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5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6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  <p:sldMasterId id="2147483739" r:id="rId5"/>
    <p:sldMasterId id="2147483786" r:id="rId6"/>
    <p:sldMasterId id="2147483720" r:id="rId7"/>
  </p:sldMasterIdLst>
  <p:notesMasterIdLst>
    <p:notesMasterId r:id="rId51"/>
  </p:notesMasterIdLst>
  <p:handoutMasterIdLst>
    <p:handoutMasterId r:id="rId52"/>
  </p:handoutMasterIdLst>
  <p:sldIdLst>
    <p:sldId id="356" r:id="rId8"/>
    <p:sldId id="354" r:id="rId9"/>
    <p:sldId id="2147471321" r:id="rId10"/>
    <p:sldId id="260" r:id="rId11"/>
    <p:sldId id="2147374215" r:id="rId12"/>
    <p:sldId id="2147374206" r:id="rId13"/>
    <p:sldId id="2147471323" r:id="rId14"/>
    <p:sldId id="2147471324" r:id="rId15"/>
    <p:sldId id="2147471251" r:id="rId16"/>
    <p:sldId id="2147471252" r:id="rId17"/>
    <p:sldId id="2147483511" r:id="rId18"/>
    <p:sldId id="2147374437" r:id="rId19"/>
    <p:sldId id="2147374213" r:id="rId20"/>
    <p:sldId id="2147374438" r:id="rId21"/>
    <p:sldId id="2147471325" r:id="rId22"/>
    <p:sldId id="2147374439" r:id="rId23"/>
    <p:sldId id="2147374208" r:id="rId24"/>
    <p:sldId id="2147374216" r:id="rId25"/>
    <p:sldId id="2147471335" r:id="rId26"/>
    <p:sldId id="2147471349" r:id="rId27"/>
    <p:sldId id="2147471343" r:id="rId28"/>
    <p:sldId id="2147471355" r:id="rId29"/>
    <p:sldId id="2147471350" r:id="rId30"/>
    <p:sldId id="2147471351" r:id="rId31"/>
    <p:sldId id="2147471352" r:id="rId32"/>
    <p:sldId id="2147471353" r:id="rId33"/>
    <p:sldId id="2147471354" r:id="rId34"/>
    <p:sldId id="2147471326" r:id="rId35"/>
    <p:sldId id="2147471254" r:id="rId36"/>
    <p:sldId id="2147471340" r:id="rId37"/>
    <p:sldId id="2147471341" r:id="rId38"/>
    <p:sldId id="2147471342" r:id="rId39"/>
    <p:sldId id="2147471261" r:id="rId40"/>
    <p:sldId id="2147471256" r:id="rId41"/>
    <p:sldId id="2147471257" r:id="rId42"/>
    <p:sldId id="2147471258" r:id="rId43"/>
    <p:sldId id="2147471259" r:id="rId44"/>
    <p:sldId id="2147471260" r:id="rId45"/>
    <p:sldId id="2147471266" r:id="rId46"/>
    <p:sldId id="2147471339" r:id="rId47"/>
    <p:sldId id="2147471357" r:id="rId48"/>
    <p:sldId id="2147374210" r:id="rId49"/>
    <p:sldId id="2147471253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3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D74B2F-B365-B359-5456-108633EB99C9}" name="Leon-Rossi, Alison" initials="AL" userId="S::alison.leon-rossi@valentbiosciences.com::1ea84700-7e78-427f-9d91-ff9ebcdce0e9" providerId="AD"/>
  <p188:author id="{B196EB70-07C7-7F91-4141-71A6DA3A27F9}" name="Ouderkirk, Brittney" initials="OB" userId="S::brittney.ouderkirk@valentbiosciences.com::b2c4384c-87f3-42f8-8bb6-43e5f9fc630d" providerId="AD"/>
  <p188:author id="{E38FF2CD-FD2C-2070-9C97-0A15DFD8A79C}" name="Bedard-Sharun, Kimberley" initials="KB" userId="S::Kimberley.Bedard-Sharun@valentbiosciences.com::0fa401b4-ef25-469a-bfc6-c1fb17df2fb4" providerId="AD"/>
  <p188:author id="{21C6D9E6-62C4-959E-04BF-40615D681C5D}" name="Forney, Kevin" initials="FK" userId="S::kevin.forney@valentbiosciences.com::438dfc23-3c47-4943-8c11-7812b53ab27e" providerId="AD"/>
  <p188:author id="{BD5BB2EB-855F-E646-2B70-9C583FC52909}" name="Harkins, Renee" initials="RH" userId="S::renee.harkins@valentbiosciences.com::8ec32b94-42d4-48e8-9400-367c9f6508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156"/>
    <a:srgbClr val="D7D2D1"/>
    <a:srgbClr val="B9B1B3"/>
    <a:srgbClr val="0070C0"/>
    <a:srgbClr val="EAE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1008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presProps" Target="presProps.xml"/><Relationship Id="rId58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rney, Kevin" userId="S::kevin.forney@valentbiosciences.com::438dfc23-3c47-4943-8c11-7812b53ab27e" providerId="AD" clId="Web-{E439ABE7-2C1D-2A54-2C9A-25B35C772534}"/>
    <pc:docChg chg="modSld">
      <pc:chgData name="Forney, Kevin" userId="S::kevin.forney@valentbiosciences.com::438dfc23-3c47-4943-8c11-7812b53ab27e" providerId="AD" clId="Web-{E439ABE7-2C1D-2A54-2C9A-25B35C772534}" dt="2026-07-23T14:01:14.309" v="3" actId="20577"/>
      <pc:docMkLst>
        <pc:docMk/>
      </pc:docMkLst>
      <pc:sldChg chg="modSp">
        <pc:chgData name="Forney, Kevin" userId="S::kevin.forney@valentbiosciences.com::438dfc23-3c47-4943-8c11-7812b53ab27e" providerId="AD" clId="Web-{E439ABE7-2C1D-2A54-2C9A-25B35C772534}" dt="2026-07-23T14:01:14.309" v="3" actId="20577"/>
        <pc:sldMkLst>
          <pc:docMk/>
          <pc:sldMk cId="3672117590" sldId="2147471352"/>
        </pc:sldMkLst>
        <pc:spChg chg="mod">
          <ac:chgData name="Forney, Kevin" userId="S::kevin.forney@valentbiosciences.com::438dfc23-3c47-4943-8c11-7812b53ab27e" providerId="AD" clId="Web-{E439ABE7-2C1D-2A54-2C9A-25B35C772534}" dt="2026-07-23T14:01:14.309" v="3" actId="20577"/>
          <ac:spMkLst>
            <pc:docMk/>
            <pc:sldMk cId="3672117590" sldId="2147471352"/>
            <ac:spMk id="7" creationId="{AC087584-DCAF-AFD1-38EC-CE38EA39FEC6}"/>
          </ac:spMkLst>
        </pc:spChg>
      </pc:sldChg>
    </pc:docChg>
  </pc:docChgLst>
  <pc:docChgLst>
    <pc:chgData clId="Web-{B65577EA-1DF9-4915-8A3E-3067EF7A0214}"/>
    <pc:docChg chg="mod">
      <pc:chgData name="" userId="" providerId="" clId="Web-{B65577EA-1DF9-4915-8A3E-3067EF7A0214}" dt="2026-07-22T15:28:33.141" v="0"/>
      <pc:docMkLst>
        <pc:docMk/>
      </pc:docMkLst>
    </pc:docChg>
  </pc:docChgLst>
  <pc:docChgLst>
    <pc:chgData name="Ouderkirk, Brittney" userId="b2c4384c-87f3-42f8-8bb6-43e5f9fc630d" providerId="ADAL" clId="{53CC508A-A633-40E1-9772-3326AC6F6B49}"/>
    <pc:docChg chg="undo redo custSel addSld delSld modSld sldOrd modMainMaster modHandout">
      <pc:chgData name="Ouderkirk, Brittney" userId="b2c4384c-87f3-42f8-8bb6-43e5f9fc630d" providerId="ADAL" clId="{53CC508A-A633-40E1-9772-3326AC6F6B49}" dt="2026-08-20T15:07:49.453" v="6188" actId="2696"/>
      <pc:docMkLst>
        <pc:docMk/>
      </pc:docMkLst>
      <pc:sldChg chg="modSp mod">
        <pc:chgData name="Ouderkirk, Brittney" userId="b2c4384c-87f3-42f8-8bb6-43e5f9fc630d" providerId="ADAL" clId="{53CC508A-A633-40E1-9772-3326AC6F6B49}" dt="2026-08-13T16:51:11.722" v="6181" actId="14734"/>
        <pc:sldMkLst>
          <pc:docMk/>
          <pc:sldMk cId="2058930745" sldId="2147374208"/>
        </pc:sldMkLst>
        <pc:graphicFrameChg chg="mod modGraphic">
          <ac:chgData name="Ouderkirk, Brittney" userId="b2c4384c-87f3-42f8-8bb6-43e5f9fc630d" providerId="ADAL" clId="{53CC508A-A633-40E1-9772-3326AC6F6B49}" dt="2026-08-13T16:51:11.722" v="6181" actId="14734"/>
          <ac:graphicFrameMkLst>
            <pc:docMk/>
            <pc:sldMk cId="2058930745" sldId="2147374208"/>
            <ac:graphicFrameMk id="7" creationId="{184F97E3-83A4-CC8A-F420-8E71F1A97543}"/>
          </ac:graphicFrameMkLst>
        </pc:graphicFrameChg>
      </pc:sldChg>
      <pc:sldChg chg="modSp mod">
        <pc:chgData name="Ouderkirk, Brittney" userId="b2c4384c-87f3-42f8-8bb6-43e5f9fc630d" providerId="ADAL" clId="{53CC508A-A633-40E1-9772-3326AC6F6B49}" dt="2026-08-07T17:55:34.046" v="6149" actId="20577"/>
        <pc:sldMkLst>
          <pc:docMk/>
          <pc:sldMk cId="3814166691" sldId="2147374210"/>
        </pc:sldMkLst>
        <pc:spChg chg="mod">
          <ac:chgData name="Ouderkirk, Brittney" userId="b2c4384c-87f3-42f8-8bb6-43e5f9fc630d" providerId="ADAL" clId="{53CC508A-A633-40E1-9772-3326AC6F6B49}" dt="2026-08-07T17:55:34.046" v="6149" actId="20577"/>
          <ac:spMkLst>
            <pc:docMk/>
            <pc:sldMk cId="3814166691" sldId="2147374210"/>
            <ac:spMk id="21" creationId="{35D602B0-D9EC-8362-EE4E-11F368DB88C0}"/>
          </ac:spMkLst>
        </pc:spChg>
      </pc:sldChg>
      <pc:sldChg chg="addSp mod">
        <pc:chgData name="Ouderkirk, Brittney" userId="b2c4384c-87f3-42f8-8bb6-43e5f9fc630d" providerId="ADAL" clId="{53CC508A-A633-40E1-9772-3326AC6F6B49}" dt="2026-08-20T15:07:41.282" v="6187" actId="22"/>
        <pc:sldMkLst>
          <pc:docMk/>
          <pc:sldMk cId="1855649624" sldId="2147374216"/>
        </pc:sldMkLst>
        <pc:spChg chg="add">
          <ac:chgData name="Ouderkirk, Brittney" userId="b2c4384c-87f3-42f8-8bb6-43e5f9fc630d" providerId="ADAL" clId="{53CC508A-A633-40E1-9772-3326AC6F6B49}" dt="2026-08-20T15:07:41.282" v="6187" actId="22"/>
          <ac:spMkLst>
            <pc:docMk/>
            <pc:sldMk cId="1855649624" sldId="2147374216"/>
            <ac:spMk id="10" creationId="{0DD887B9-9976-7372-6D77-23E5DF880BBF}"/>
          </ac:spMkLst>
        </pc:spChg>
      </pc:sldChg>
      <pc:sldChg chg="addSp delSp modSp mod ord">
        <pc:chgData name="Ouderkirk, Brittney" userId="b2c4384c-87f3-42f8-8bb6-43e5f9fc630d" providerId="ADAL" clId="{53CC508A-A633-40E1-9772-3326AC6F6B49}" dt="2026-08-13T16:50:06.243" v="6172"/>
        <pc:sldMkLst>
          <pc:docMk/>
          <pc:sldMk cId="3704657285" sldId="2147374438"/>
        </pc:sldMkLst>
      </pc:sldChg>
      <pc:sldChg chg="addSp delSp modSp mod">
        <pc:chgData name="Ouderkirk, Brittney" userId="b2c4384c-87f3-42f8-8bb6-43e5f9fc630d" providerId="ADAL" clId="{53CC508A-A633-40E1-9772-3326AC6F6B49}" dt="2026-07-24T18:31:22.657" v="5886" actId="14100"/>
        <pc:sldMkLst>
          <pc:docMk/>
          <pc:sldMk cId="445069173" sldId="2147374439"/>
        </pc:sldMkLst>
        <pc:spChg chg="mod">
          <ac:chgData name="Ouderkirk, Brittney" userId="b2c4384c-87f3-42f8-8bb6-43e5f9fc630d" providerId="ADAL" clId="{53CC508A-A633-40E1-9772-3326AC6F6B49}" dt="2026-07-24T18:31:22.657" v="5886" actId="14100"/>
          <ac:spMkLst>
            <pc:docMk/>
            <pc:sldMk cId="445069173" sldId="2147374439"/>
            <ac:spMk id="5" creationId="{6E938E55-2578-8D14-2CD5-9B31A6FCDCCB}"/>
          </ac:spMkLst>
        </pc:spChg>
      </pc:sldChg>
      <pc:sldChg chg="addSp delSp modSp mod modClrScheme chgLayout">
        <pc:chgData name="Ouderkirk, Brittney" userId="b2c4384c-87f3-42f8-8bb6-43e5f9fc630d" providerId="ADAL" clId="{53CC508A-A633-40E1-9772-3326AC6F6B49}" dt="2026-08-13T17:22:52.351" v="6184" actId="5736"/>
        <pc:sldMkLst>
          <pc:docMk/>
          <pc:sldMk cId="806183159" sldId="2147471254"/>
        </pc:sldMkLst>
        <pc:spChg chg="add mod">
          <ac:chgData name="Ouderkirk, Brittney" userId="b2c4384c-87f3-42f8-8bb6-43e5f9fc630d" providerId="ADAL" clId="{53CC508A-A633-40E1-9772-3326AC6F6B49}" dt="2026-07-22T20:29:51.522" v="5182" actId="20577"/>
          <ac:spMkLst>
            <pc:docMk/>
            <pc:sldMk cId="806183159" sldId="2147471254"/>
            <ac:spMk id="11" creationId="{907734D1-269C-CB0C-57AD-4426AA899998}"/>
          </ac:spMkLst>
        </pc:spChg>
        <pc:graphicFrameChg chg="mod">
          <ac:chgData name="Ouderkirk, Brittney" userId="b2c4384c-87f3-42f8-8bb6-43e5f9fc630d" providerId="ADAL" clId="{53CC508A-A633-40E1-9772-3326AC6F6B49}" dt="2026-08-13T17:22:52.351" v="6184" actId="5736"/>
          <ac:graphicFrameMkLst>
            <pc:docMk/>
            <pc:sldMk cId="806183159" sldId="2147471254"/>
            <ac:graphicFrameMk id="4" creationId="{8A43EECE-4F3D-4127-8B7B-85D34D98A9D8}"/>
          </ac:graphicFrameMkLst>
        </pc:graphicFrameChg>
      </pc:sldChg>
      <pc:sldChg chg="addSp delSp modSp mod modClrScheme chgLayout">
        <pc:chgData name="Ouderkirk, Brittney" userId="b2c4384c-87f3-42f8-8bb6-43e5f9fc630d" providerId="ADAL" clId="{53CC508A-A633-40E1-9772-3326AC6F6B49}" dt="2026-08-03T17:39:31.194" v="6011" actId="20577"/>
        <pc:sldMkLst>
          <pc:docMk/>
          <pc:sldMk cId="3029908749" sldId="2147471256"/>
        </pc:sldMkLst>
        <pc:spChg chg="add mod">
          <ac:chgData name="Ouderkirk, Brittney" userId="b2c4384c-87f3-42f8-8bb6-43e5f9fc630d" providerId="ADAL" clId="{53CC508A-A633-40E1-9772-3326AC6F6B49}" dt="2026-07-22T20:30:25.734" v="5192" actId="20577"/>
          <ac:spMkLst>
            <pc:docMk/>
            <pc:sldMk cId="3029908749" sldId="2147471256"/>
            <ac:spMk id="13" creationId="{6518B4E5-F7C2-42A0-DFD2-6B17A5ECCB16}"/>
          </ac:spMkLst>
        </pc:spChg>
        <pc:graphicFrameChg chg="mod">
          <ac:chgData name="Ouderkirk, Brittney" userId="b2c4384c-87f3-42f8-8bb6-43e5f9fc630d" providerId="ADAL" clId="{53CC508A-A633-40E1-9772-3326AC6F6B49}" dt="2026-08-03T17:39:31.194" v="6011" actId="20577"/>
          <ac:graphicFrameMkLst>
            <pc:docMk/>
            <pc:sldMk cId="3029908749" sldId="2147471256"/>
            <ac:graphicFrameMk id="4" creationId="{C251BA72-02D6-4B2D-9530-D554A55AE56D}"/>
          </ac:graphicFrameMkLst>
        </pc:graphicFrameChg>
      </pc:sldChg>
      <pc:sldChg chg="addSp delSp modSp mod modClrScheme chgLayout">
        <pc:chgData name="Ouderkirk, Brittney" userId="b2c4384c-87f3-42f8-8bb6-43e5f9fc630d" providerId="ADAL" clId="{53CC508A-A633-40E1-9772-3326AC6F6B49}" dt="2026-08-03T17:39:45.664" v="6017" actId="20577"/>
        <pc:sldMkLst>
          <pc:docMk/>
          <pc:sldMk cId="1078024828" sldId="2147471257"/>
        </pc:sldMkLst>
        <pc:spChg chg="add mod">
          <ac:chgData name="Ouderkirk, Brittney" userId="b2c4384c-87f3-42f8-8bb6-43e5f9fc630d" providerId="ADAL" clId="{53CC508A-A633-40E1-9772-3326AC6F6B49}" dt="2026-07-22T20:30:29.895" v="5194" actId="20577"/>
          <ac:spMkLst>
            <pc:docMk/>
            <pc:sldMk cId="1078024828" sldId="2147471257"/>
            <ac:spMk id="13" creationId="{B55DB7A5-03AC-65D1-F9F7-EF28BC831758}"/>
          </ac:spMkLst>
        </pc:spChg>
        <pc:graphicFrameChg chg="mod">
          <ac:chgData name="Ouderkirk, Brittney" userId="b2c4384c-87f3-42f8-8bb6-43e5f9fc630d" providerId="ADAL" clId="{53CC508A-A633-40E1-9772-3326AC6F6B49}" dt="2026-08-03T17:39:45.664" v="6017" actId="20577"/>
          <ac:graphicFrameMkLst>
            <pc:docMk/>
            <pc:sldMk cId="1078024828" sldId="2147471257"/>
            <ac:graphicFrameMk id="6" creationId="{861E1004-B484-4948-8E41-53FD075B6F0E}"/>
          </ac:graphicFrameMkLst>
        </pc:graphicFrameChg>
      </pc:sldChg>
      <pc:sldChg chg="addSp delSp modSp mod modClrScheme chgLayout">
        <pc:chgData name="Ouderkirk, Brittney" userId="b2c4384c-87f3-42f8-8bb6-43e5f9fc630d" providerId="ADAL" clId="{53CC508A-A633-40E1-9772-3326AC6F6B49}" dt="2026-08-03T17:39:57.078" v="6023" actId="20577"/>
        <pc:sldMkLst>
          <pc:docMk/>
          <pc:sldMk cId="1833080594" sldId="2147471258"/>
        </pc:sldMkLst>
        <pc:spChg chg="add mod">
          <ac:chgData name="Ouderkirk, Brittney" userId="b2c4384c-87f3-42f8-8bb6-43e5f9fc630d" providerId="ADAL" clId="{53CC508A-A633-40E1-9772-3326AC6F6B49}" dt="2026-07-22T20:30:33.474" v="5196" actId="20577"/>
          <ac:spMkLst>
            <pc:docMk/>
            <pc:sldMk cId="1833080594" sldId="2147471258"/>
            <ac:spMk id="15" creationId="{50E72EFD-E865-055F-5D49-D40509C8E8D4}"/>
          </ac:spMkLst>
        </pc:spChg>
        <pc:graphicFrameChg chg="mod">
          <ac:chgData name="Ouderkirk, Brittney" userId="b2c4384c-87f3-42f8-8bb6-43e5f9fc630d" providerId="ADAL" clId="{53CC508A-A633-40E1-9772-3326AC6F6B49}" dt="2026-08-03T17:39:57.078" v="6023" actId="20577"/>
          <ac:graphicFrameMkLst>
            <pc:docMk/>
            <pc:sldMk cId="1833080594" sldId="2147471258"/>
            <ac:graphicFrameMk id="4" creationId="{88796BEC-FAC4-47C0-BC6D-2B4306AA5073}"/>
          </ac:graphicFrameMkLst>
        </pc:graphicFrameChg>
      </pc:sldChg>
      <pc:sldChg chg="addSp delSp modSp mod modClrScheme chgLayout">
        <pc:chgData name="Ouderkirk, Brittney" userId="b2c4384c-87f3-42f8-8bb6-43e5f9fc630d" providerId="ADAL" clId="{53CC508A-A633-40E1-9772-3326AC6F6B49}" dt="2026-08-03T17:40:10.917" v="6029" actId="20577"/>
        <pc:sldMkLst>
          <pc:docMk/>
          <pc:sldMk cId="2567526817" sldId="2147471259"/>
        </pc:sldMkLst>
        <pc:spChg chg="add mod">
          <ac:chgData name="Ouderkirk, Brittney" userId="b2c4384c-87f3-42f8-8bb6-43e5f9fc630d" providerId="ADAL" clId="{53CC508A-A633-40E1-9772-3326AC6F6B49}" dt="2026-07-22T20:32:38.482" v="5198" actId="20577"/>
          <ac:spMkLst>
            <pc:docMk/>
            <pc:sldMk cId="2567526817" sldId="2147471259"/>
            <ac:spMk id="15" creationId="{D50694C5-7904-575F-15CD-08BC02FCEF74}"/>
          </ac:spMkLst>
        </pc:spChg>
        <pc:graphicFrameChg chg="mod">
          <ac:chgData name="Ouderkirk, Brittney" userId="b2c4384c-87f3-42f8-8bb6-43e5f9fc630d" providerId="ADAL" clId="{53CC508A-A633-40E1-9772-3326AC6F6B49}" dt="2026-08-03T17:40:10.917" v="6029" actId="20577"/>
          <ac:graphicFrameMkLst>
            <pc:docMk/>
            <pc:sldMk cId="2567526817" sldId="2147471259"/>
            <ac:graphicFrameMk id="6" creationId="{2A31BAFF-6E4F-439D-8EBE-8FEC328316A6}"/>
          </ac:graphicFrameMkLst>
        </pc:graphicFrameChg>
      </pc:sldChg>
      <pc:sldChg chg="addSp delSp modSp mod modClrScheme chgLayout">
        <pc:chgData name="Ouderkirk, Brittney" userId="b2c4384c-87f3-42f8-8bb6-43e5f9fc630d" providerId="ADAL" clId="{53CC508A-A633-40E1-9772-3326AC6F6B49}" dt="2026-08-03T17:40:24.347" v="6035" actId="20577"/>
        <pc:sldMkLst>
          <pc:docMk/>
          <pc:sldMk cId="3484664038" sldId="2147471260"/>
        </pc:sldMkLst>
        <pc:spChg chg="add mod">
          <ac:chgData name="Ouderkirk, Brittney" userId="b2c4384c-87f3-42f8-8bb6-43e5f9fc630d" providerId="ADAL" clId="{53CC508A-A633-40E1-9772-3326AC6F6B49}" dt="2026-07-22T20:32:41.657" v="5200" actId="20577"/>
          <ac:spMkLst>
            <pc:docMk/>
            <pc:sldMk cId="3484664038" sldId="2147471260"/>
            <ac:spMk id="15" creationId="{9333E512-CC9B-5A19-6EB3-9C40AAACCC67}"/>
          </ac:spMkLst>
        </pc:spChg>
        <pc:graphicFrameChg chg="mod">
          <ac:chgData name="Ouderkirk, Brittney" userId="b2c4384c-87f3-42f8-8bb6-43e5f9fc630d" providerId="ADAL" clId="{53CC508A-A633-40E1-9772-3326AC6F6B49}" dt="2026-08-03T17:40:24.347" v="6035" actId="20577"/>
          <ac:graphicFrameMkLst>
            <pc:docMk/>
            <pc:sldMk cId="3484664038" sldId="2147471260"/>
            <ac:graphicFrameMk id="7" creationId="{FC7099B6-CB7B-4684-9B98-F88ABB567B18}"/>
          </ac:graphicFrameMkLst>
        </pc:graphicFrameChg>
      </pc:sldChg>
      <pc:sldChg chg="addSp delSp modSp mod modClrScheme chgLayout">
        <pc:chgData name="Ouderkirk, Brittney" userId="b2c4384c-87f3-42f8-8bb6-43e5f9fc630d" providerId="ADAL" clId="{53CC508A-A633-40E1-9772-3326AC6F6B49}" dt="2026-08-03T17:39:15.254" v="6005" actId="20577"/>
        <pc:sldMkLst>
          <pc:docMk/>
          <pc:sldMk cId="3235228661" sldId="2147471261"/>
        </pc:sldMkLst>
        <pc:spChg chg="add mod">
          <ac:chgData name="Ouderkirk, Brittney" userId="b2c4384c-87f3-42f8-8bb6-43e5f9fc630d" providerId="ADAL" clId="{53CC508A-A633-40E1-9772-3326AC6F6B49}" dt="2026-07-22T20:30:14.136" v="5190" actId="20577"/>
          <ac:spMkLst>
            <pc:docMk/>
            <pc:sldMk cId="3235228661" sldId="2147471261"/>
            <ac:spMk id="14" creationId="{310A6AB3-938A-7372-BDED-1B715A390094}"/>
          </ac:spMkLst>
        </pc:spChg>
        <pc:graphicFrameChg chg="mod">
          <ac:chgData name="Ouderkirk, Brittney" userId="b2c4384c-87f3-42f8-8bb6-43e5f9fc630d" providerId="ADAL" clId="{53CC508A-A633-40E1-9772-3326AC6F6B49}" dt="2026-08-03T17:39:15.254" v="6005" actId="20577"/>
          <ac:graphicFrameMkLst>
            <pc:docMk/>
            <pc:sldMk cId="3235228661" sldId="2147471261"/>
            <ac:graphicFrameMk id="11" creationId="{6144121D-2033-3291-E39A-418D331342EA}"/>
          </ac:graphicFrameMkLst>
        </pc:graphicFrameChg>
      </pc:sldChg>
      <pc:sldChg chg="addSp delSp modSp mod modClrScheme chgLayout">
        <pc:chgData name="Ouderkirk, Brittney" userId="b2c4384c-87f3-42f8-8bb6-43e5f9fc630d" providerId="ADAL" clId="{53CC508A-A633-40E1-9772-3326AC6F6B49}" dt="2026-08-03T17:40:36.433" v="6041" actId="20577"/>
        <pc:sldMkLst>
          <pc:docMk/>
          <pc:sldMk cId="2210807030" sldId="2147471266"/>
        </pc:sldMkLst>
        <pc:spChg chg="add mod">
          <ac:chgData name="Ouderkirk, Brittney" userId="b2c4384c-87f3-42f8-8bb6-43e5f9fc630d" providerId="ADAL" clId="{53CC508A-A633-40E1-9772-3326AC6F6B49}" dt="2026-07-22T20:32:45.781" v="5202" actId="20577"/>
          <ac:spMkLst>
            <pc:docMk/>
            <pc:sldMk cId="2210807030" sldId="2147471266"/>
            <ac:spMk id="15" creationId="{9E8C82DF-C5C9-C170-ED78-6A5E7395DF0B}"/>
          </ac:spMkLst>
        </pc:spChg>
        <pc:graphicFrameChg chg="mod">
          <ac:chgData name="Ouderkirk, Brittney" userId="b2c4384c-87f3-42f8-8bb6-43e5f9fc630d" providerId="ADAL" clId="{53CC508A-A633-40E1-9772-3326AC6F6B49}" dt="2026-08-03T17:40:36.433" v="6041" actId="20577"/>
          <ac:graphicFrameMkLst>
            <pc:docMk/>
            <pc:sldMk cId="2210807030" sldId="2147471266"/>
            <ac:graphicFrameMk id="4" creationId="{FF070674-C694-40E1-AF57-AB553FA90628}"/>
          </ac:graphicFrameMkLst>
        </pc:graphicFrameChg>
      </pc:sldChg>
      <pc:sldChg chg="addSp delSp modSp mod">
        <pc:chgData name="Ouderkirk, Brittney" userId="b2c4384c-87f3-42f8-8bb6-43e5f9fc630d" providerId="ADAL" clId="{53CC508A-A633-40E1-9772-3326AC6F6B49}" dt="2026-07-22T12:46:24.194" v="3378" actId="1036"/>
        <pc:sldMkLst>
          <pc:docMk/>
          <pc:sldMk cId="3355219525" sldId="2147471323"/>
        </pc:sldMkLst>
        <pc:graphicFrameChg chg="mod modGraphic">
          <ac:chgData name="Ouderkirk, Brittney" userId="b2c4384c-87f3-42f8-8bb6-43e5f9fc630d" providerId="ADAL" clId="{53CC508A-A633-40E1-9772-3326AC6F6B49}" dt="2026-07-22T12:46:24.194" v="3378" actId="1036"/>
          <ac:graphicFrameMkLst>
            <pc:docMk/>
            <pc:sldMk cId="3355219525" sldId="2147471323"/>
            <ac:graphicFrameMk id="3" creationId="{DF4E5ABF-FD71-4AFD-6B68-557AD2636BC4}"/>
          </ac:graphicFrameMkLst>
        </pc:graphicFrameChg>
      </pc:sldChg>
      <pc:sldChg chg="addSp modSp new mod">
        <pc:chgData name="Ouderkirk, Brittney" userId="b2c4384c-87f3-42f8-8bb6-43e5f9fc630d" providerId="ADAL" clId="{53CC508A-A633-40E1-9772-3326AC6F6B49}" dt="2026-08-13T17:32:40.460" v="6186" actId="5736"/>
        <pc:sldMkLst>
          <pc:docMk/>
          <pc:sldMk cId="3131977772" sldId="2147471340"/>
        </pc:sldMkLst>
        <pc:spChg chg="add mod">
          <ac:chgData name="Ouderkirk, Brittney" userId="b2c4384c-87f3-42f8-8bb6-43e5f9fc630d" providerId="ADAL" clId="{53CC508A-A633-40E1-9772-3326AC6F6B49}" dt="2026-07-22T20:29:59.312" v="5184" actId="20577"/>
          <ac:spMkLst>
            <pc:docMk/>
            <pc:sldMk cId="3131977772" sldId="2147471340"/>
            <ac:spMk id="8" creationId="{DB89D9F3-A8AB-F6F9-34CF-64094BD3C085}"/>
          </ac:spMkLst>
        </pc:spChg>
        <pc:graphicFrameChg chg="add modGraphic">
          <ac:chgData name="Ouderkirk, Brittney" userId="b2c4384c-87f3-42f8-8bb6-43e5f9fc630d" providerId="ADAL" clId="{53CC508A-A633-40E1-9772-3326AC6F6B49}" dt="2026-07-21T20:36:34.180" v="3367" actId="13926"/>
          <ac:graphicFrameMkLst>
            <pc:docMk/>
            <pc:sldMk cId="3131977772" sldId="2147471340"/>
            <ac:graphicFrameMk id="10" creationId="{F480B34E-7A45-D19F-8A1E-43886C5C29A1}"/>
          </ac:graphicFrameMkLst>
        </pc:graphicFrameChg>
        <pc:graphicFrameChg chg="add mod">
          <ac:chgData name="Ouderkirk, Brittney" userId="b2c4384c-87f3-42f8-8bb6-43e5f9fc630d" providerId="ADAL" clId="{53CC508A-A633-40E1-9772-3326AC6F6B49}" dt="2026-08-13T17:32:40.460" v="6186" actId="5736"/>
          <ac:graphicFrameMkLst>
            <pc:docMk/>
            <pc:sldMk cId="3131977772" sldId="2147471340"/>
            <ac:graphicFrameMk id="17" creationId="{170D0B20-5D2E-5E60-22FD-15CE39C79647}"/>
          </ac:graphicFrameMkLst>
        </pc:graphicFrameChg>
      </pc:sldChg>
      <pc:sldChg chg="addSp modSp new mod">
        <pc:chgData name="Ouderkirk, Brittney" userId="b2c4384c-87f3-42f8-8bb6-43e5f9fc630d" providerId="ADAL" clId="{53CC508A-A633-40E1-9772-3326AC6F6B49}" dt="2026-07-22T20:30:05.343" v="5186" actId="20577"/>
        <pc:sldMkLst>
          <pc:docMk/>
          <pc:sldMk cId="3624941905" sldId="2147471341"/>
        </pc:sldMkLst>
        <pc:spChg chg="add mod">
          <ac:chgData name="Ouderkirk, Brittney" userId="b2c4384c-87f3-42f8-8bb6-43e5f9fc630d" providerId="ADAL" clId="{53CC508A-A633-40E1-9772-3326AC6F6B49}" dt="2026-07-22T20:30:05.343" v="5186" actId="20577"/>
          <ac:spMkLst>
            <pc:docMk/>
            <pc:sldMk cId="3624941905" sldId="2147471341"/>
            <ac:spMk id="11" creationId="{1439385A-84C4-F7CA-A63A-2EF37DE14237}"/>
          </ac:spMkLst>
        </pc:spChg>
        <pc:graphicFrameChg chg="add modGraphic">
          <ac:chgData name="Ouderkirk, Brittney" userId="b2c4384c-87f3-42f8-8bb6-43e5f9fc630d" providerId="ADAL" clId="{53CC508A-A633-40E1-9772-3326AC6F6B49}" dt="2026-07-21T20:35:16.485" v="3366" actId="13926"/>
          <ac:graphicFrameMkLst>
            <pc:docMk/>
            <pc:sldMk cId="3624941905" sldId="2147471341"/>
            <ac:graphicFrameMk id="13" creationId="{09FF8C8A-3668-DC8C-7EF7-FFEC1ABBC42D}"/>
          </ac:graphicFrameMkLst>
        </pc:graphicFrameChg>
      </pc:sldChg>
      <pc:sldChg chg="modSp add mod">
        <pc:chgData name="Ouderkirk, Brittney" userId="b2c4384c-87f3-42f8-8bb6-43e5f9fc630d" providerId="ADAL" clId="{53CC508A-A633-40E1-9772-3326AC6F6B49}" dt="2026-07-22T20:30:09.381" v="5188" actId="20577"/>
        <pc:sldMkLst>
          <pc:docMk/>
          <pc:sldMk cId="3971094778" sldId="2147471342"/>
        </pc:sldMkLst>
        <pc:spChg chg="mod">
          <ac:chgData name="Ouderkirk, Brittney" userId="b2c4384c-87f3-42f8-8bb6-43e5f9fc630d" providerId="ADAL" clId="{53CC508A-A633-40E1-9772-3326AC6F6B49}" dt="2026-07-22T20:30:09.381" v="5188" actId="20577"/>
          <ac:spMkLst>
            <pc:docMk/>
            <pc:sldMk cId="3971094778" sldId="2147471342"/>
            <ac:spMk id="11" creationId="{64FF273D-7518-BD14-66C6-58089652FEAB}"/>
          </ac:spMkLst>
        </pc:spChg>
        <pc:graphicFrameChg chg="modGraphic">
          <ac:chgData name="Ouderkirk, Brittney" userId="b2c4384c-87f3-42f8-8bb6-43e5f9fc630d" providerId="ADAL" clId="{53CC508A-A633-40E1-9772-3326AC6F6B49}" dt="2026-07-21T20:35:05.472" v="3365" actId="13926"/>
          <ac:graphicFrameMkLst>
            <pc:docMk/>
            <pc:sldMk cId="3971094778" sldId="2147471342"/>
            <ac:graphicFrameMk id="13" creationId="{574EA1D6-62C4-C6D6-F536-D7C609B390E5}"/>
          </ac:graphicFrameMkLst>
        </pc:graphicFrameChg>
      </pc:sldChg>
      <pc:sldChg chg="addSp delSp modSp mod">
        <pc:chgData name="Ouderkirk, Brittney" userId="b2c4384c-87f3-42f8-8bb6-43e5f9fc630d" providerId="ADAL" clId="{53CC508A-A633-40E1-9772-3326AC6F6B49}" dt="2026-07-24T14:03:47.029" v="5636" actId="108"/>
        <pc:sldMkLst>
          <pc:docMk/>
          <pc:sldMk cId="2180763276" sldId="2147471343"/>
        </pc:sldMkLst>
        <pc:spChg chg="mod">
          <ac:chgData name="Ouderkirk, Brittney" userId="b2c4384c-87f3-42f8-8bb6-43e5f9fc630d" providerId="ADAL" clId="{53CC508A-A633-40E1-9772-3326AC6F6B49}" dt="2026-07-24T14:03:47.029" v="5636" actId="108"/>
          <ac:spMkLst>
            <pc:docMk/>
            <pc:sldMk cId="2180763276" sldId="2147471343"/>
            <ac:spMk id="30" creationId="{4976AC55-C7CF-A7A6-AC13-A6A18A720968}"/>
          </ac:spMkLst>
        </pc:spChg>
        <pc:spChg chg="mod">
          <ac:chgData name="Ouderkirk, Brittney" userId="b2c4384c-87f3-42f8-8bb6-43e5f9fc630d" providerId="ADAL" clId="{53CC508A-A633-40E1-9772-3326AC6F6B49}" dt="2026-07-24T14:00:29.920" v="5595" actId="1035"/>
          <ac:spMkLst>
            <pc:docMk/>
            <pc:sldMk cId="2180763276" sldId="2147471343"/>
            <ac:spMk id="33" creationId="{15277DC4-15EC-88AC-C30E-8329CAA64456}"/>
          </ac:spMkLst>
        </pc:spChg>
        <pc:spChg chg="add mod">
          <ac:chgData name="Ouderkirk, Brittney" userId="b2c4384c-87f3-42f8-8bb6-43e5f9fc630d" providerId="ADAL" clId="{53CC508A-A633-40E1-9772-3326AC6F6B49}" dt="2026-07-22T17:40:29.039" v="4975" actId="20577"/>
          <ac:spMkLst>
            <pc:docMk/>
            <pc:sldMk cId="2180763276" sldId="2147471343"/>
            <ac:spMk id="41" creationId="{FB2F7871-58A3-F120-64F7-94811954D20F}"/>
          </ac:spMkLst>
        </pc:spChg>
        <pc:spChg chg="add mod">
          <ac:chgData name="Ouderkirk, Brittney" userId="b2c4384c-87f3-42f8-8bb6-43e5f9fc630d" providerId="ADAL" clId="{53CC508A-A633-40E1-9772-3326AC6F6B49}" dt="2026-07-22T17:40:22.199" v="4955"/>
          <ac:spMkLst>
            <pc:docMk/>
            <pc:sldMk cId="2180763276" sldId="2147471343"/>
            <ac:spMk id="42" creationId="{BDC373BA-A154-9DAA-0237-548F359A8060}"/>
          </ac:spMkLst>
        </pc:spChg>
        <pc:grpChg chg="mod">
          <ac:chgData name="Ouderkirk, Brittney" userId="b2c4384c-87f3-42f8-8bb6-43e5f9fc630d" providerId="ADAL" clId="{53CC508A-A633-40E1-9772-3326AC6F6B49}" dt="2026-07-24T14:00:19.155" v="5586" actId="1035"/>
          <ac:grpSpMkLst>
            <pc:docMk/>
            <pc:sldMk cId="2180763276" sldId="2147471343"/>
            <ac:grpSpMk id="4" creationId="{31F11BA5-311A-0F52-B3D6-B5157884C596}"/>
          </ac:grpSpMkLst>
        </pc:grpChg>
        <pc:grpChg chg="mod">
          <ac:chgData name="Ouderkirk, Brittney" userId="b2c4384c-87f3-42f8-8bb6-43e5f9fc630d" providerId="ADAL" clId="{53CC508A-A633-40E1-9772-3326AC6F6B49}" dt="2026-07-24T14:00:19.155" v="5586" actId="1035"/>
          <ac:grpSpMkLst>
            <pc:docMk/>
            <pc:sldMk cId="2180763276" sldId="2147471343"/>
            <ac:grpSpMk id="18" creationId="{495C7AA1-DD0A-2A71-B1CE-A74A9D81D83D}"/>
          </ac:grpSpMkLst>
        </pc:grpChg>
        <pc:grpChg chg="mod">
          <ac:chgData name="Ouderkirk, Brittney" userId="b2c4384c-87f3-42f8-8bb6-43e5f9fc630d" providerId="ADAL" clId="{53CC508A-A633-40E1-9772-3326AC6F6B49}" dt="2026-07-24T14:00:19.155" v="5586" actId="1035"/>
          <ac:grpSpMkLst>
            <pc:docMk/>
            <pc:sldMk cId="2180763276" sldId="2147471343"/>
            <ac:grpSpMk id="23" creationId="{6B0C24D1-1D1E-5BF5-6C1F-305919169A18}"/>
          </ac:grpSpMkLst>
        </pc:grpChg>
        <pc:graphicFrameChg chg="mod">
          <ac:chgData name="Ouderkirk, Brittney" userId="b2c4384c-87f3-42f8-8bb6-43e5f9fc630d" providerId="ADAL" clId="{53CC508A-A633-40E1-9772-3326AC6F6B49}" dt="2026-07-24T14:00:19.155" v="5586" actId="1035"/>
          <ac:graphicFrameMkLst>
            <pc:docMk/>
            <pc:sldMk cId="2180763276" sldId="2147471343"/>
            <ac:graphicFrameMk id="35" creationId="{AF469141-BB83-435E-C1D0-DD750D5FF811}"/>
          </ac:graphicFrameMkLst>
        </pc:graphicFrameChg>
        <pc:picChg chg="mod">
          <ac:chgData name="Ouderkirk, Brittney" userId="b2c4384c-87f3-42f8-8bb6-43e5f9fc630d" providerId="ADAL" clId="{53CC508A-A633-40E1-9772-3326AC6F6B49}" dt="2026-07-24T14:00:19.155" v="5586" actId="1035"/>
          <ac:picMkLst>
            <pc:docMk/>
            <pc:sldMk cId="2180763276" sldId="2147471343"/>
            <ac:picMk id="26" creationId="{CFF96A62-65D6-2CCF-CDC3-1A596D9E8BDD}"/>
          </ac:picMkLst>
        </pc:picChg>
        <pc:picChg chg="mod">
          <ac:chgData name="Ouderkirk, Brittney" userId="b2c4384c-87f3-42f8-8bb6-43e5f9fc630d" providerId="ADAL" clId="{53CC508A-A633-40E1-9772-3326AC6F6B49}" dt="2026-07-24T14:00:19.155" v="5586" actId="1035"/>
          <ac:picMkLst>
            <pc:docMk/>
            <pc:sldMk cId="2180763276" sldId="2147471343"/>
            <ac:picMk id="27" creationId="{B1F862CD-9936-D0FD-CBE9-0CDB084852CA}"/>
          </ac:picMkLst>
        </pc:picChg>
        <pc:picChg chg="mod">
          <ac:chgData name="Ouderkirk, Brittney" userId="b2c4384c-87f3-42f8-8bb6-43e5f9fc630d" providerId="ADAL" clId="{53CC508A-A633-40E1-9772-3326AC6F6B49}" dt="2026-07-24T14:00:19.155" v="5586" actId="1035"/>
          <ac:picMkLst>
            <pc:docMk/>
            <pc:sldMk cId="2180763276" sldId="2147471343"/>
            <ac:picMk id="28" creationId="{AE52C757-3C2D-7C67-A369-4D21794B404C}"/>
          </ac:picMkLst>
        </pc:picChg>
      </pc:sldChg>
      <pc:sldChg chg="addSp delSp modSp mod">
        <pc:chgData name="Ouderkirk, Brittney" userId="b2c4384c-87f3-42f8-8bb6-43e5f9fc630d" providerId="ADAL" clId="{53CC508A-A633-40E1-9772-3326AC6F6B49}" dt="2026-07-22T17:57:05.961" v="5180" actId="14100"/>
        <pc:sldMkLst>
          <pc:docMk/>
          <pc:sldMk cId="4112188782" sldId="2147471349"/>
        </pc:sldMkLst>
        <pc:spChg chg="mod">
          <ac:chgData name="Ouderkirk, Brittney" userId="b2c4384c-87f3-42f8-8bb6-43e5f9fc630d" providerId="ADAL" clId="{53CC508A-A633-40E1-9772-3326AC6F6B49}" dt="2026-07-22T17:37:46.497" v="4881" actId="1036"/>
          <ac:spMkLst>
            <pc:docMk/>
            <pc:sldMk cId="4112188782" sldId="2147471349"/>
            <ac:spMk id="2" creationId="{856930FF-029D-4A02-F64E-F2F0134DD73A}"/>
          </ac:spMkLst>
        </pc:spChg>
        <pc:spChg chg="mod">
          <ac:chgData name="Ouderkirk, Brittney" userId="b2c4384c-87f3-42f8-8bb6-43e5f9fc630d" providerId="ADAL" clId="{53CC508A-A633-40E1-9772-3326AC6F6B49}" dt="2026-07-22T17:31:49.447" v="4609" actId="1035"/>
          <ac:spMkLst>
            <pc:docMk/>
            <pc:sldMk cId="4112188782" sldId="2147471349"/>
            <ac:spMk id="3" creationId="{E35F188E-E07B-BC43-3E66-F53E8F6F1047}"/>
          </ac:spMkLst>
        </pc:spChg>
        <pc:spChg chg="mod">
          <ac:chgData name="Ouderkirk, Brittney" userId="b2c4384c-87f3-42f8-8bb6-43e5f9fc630d" providerId="ADAL" clId="{53CC508A-A633-40E1-9772-3326AC6F6B49}" dt="2026-07-22T17:32:02.613" v="4610" actId="1076"/>
          <ac:spMkLst>
            <pc:docMk/>
            <pc:sldMk cId="4112188782" sldId="2147471349"/>
            <ac:spMk id="8" creationId="{DD9362FD-73E7-E871-E854-C8B262FC18C5}"/>
          </ac:spMkLst>
        </pc:spChg>
        <pc:spChg chg="mod">
          <ac:chgData name="Ouderkirk, Brittney" userId="b2c4384c-87f3-42f8-8bb6-43e5f9fc630d" providerId="ADAL" clId="{53CC508A-A633-40E1-9772-3326AC6F6B49}" dt="2026-07-22T17:32:06.526" v="4611" actId="1076"/>
          <ac:spMkLst>
            <pc:docMk/>
            <pc:sldMk cId="4112188782" sldId="2147471349"/>
            <ac:spMk id="10" creationId="{F60433BB-8E34-7DCA-1F71-DC073F5B821A}"/>
          </ac:spMkLst>
        </pc:spChg>
        <pc:spChg chg="mod">
          <ac:chgData name="Ouderkirk, Brittney" userId="b2c4384c-87f3-42f8-8bb6-43e5f9fc630d" providerId="ADAL" clId="{53CC508A-A633-40E1-9772-3326AC6F6B49}" dt="2026-07-22T17:13:23.437" v="4239" actId="1036"/>
          <ac:spMkLst>
            <pc:docMk/>
            <pc:sldMk cId="4112188782" sldId="2147471349"/>
            <ac:spMk id="15" creationId="{AB85995A-D804-484E-3210-F478CDCDA3F6}"/>
          </ac:spMkLst>
        </pc:spChg>
        <pc:spChg chg="mod">
          <ac:chgData name="Ouderkirk, Brittney" userId="b2c4384c-87f3-42f8-8bb6-43e5f9fc630d" providerId="ADAL" clId="{53CC508A-A633-40E1-9772-3326AC6F6B49}" dt="2026-07-22T17:30:45.730" v="4475" actId="14100"/>
          <ac:spMkLst>
            <pc:docMk/>
            <pc:sldMk cId="4112188782" sldId="2147471349"/>
            <ac:spMk id="16" creationId="{607EA07C-0120-3CE3-3E4E-08C13D354A1A}"/>
          </ac:spMkLst>
        </pc:spChg>
        <pc:spChg chg="mod">
          <ac:chgData name="Ouderkirk, Brittney" userId="b2c4384c-87f3-42f8-8bb6-43e5f9fc630d" providerId="ADAL" clId="{53CC508A-A633-40E1-9772-3326AC6F6B49}" dt="2026-07-22T17:32:21.159" v="4614" actId="14100"/>
          <ac:spMkLst>
            <pc:docMk/>
            <pc:sldMk cId="4112188782" sldId="2147471349"/>
            <ac:spMk id="17" creationId="{774515FB-B7B2-3E69-778B-B0FF8F39ADB3}"/>
          </ac:spMkLst>
        </pc:spChg>
        <pc:spChg chg="mod">
          <ac:chgData name="Ouderkirk, Brittney" userId="b2c4384c-87f3-42f8-8bb6-43e5f9fc630d" providerId="ADAL" clId="{53CC508A-A633-40E1-9772-3326AC6F6B49}" dt="2026-07-22T17:13:23.437" v="4239" actId="1036"/>
          <ac:spMkLst>
            <pc:docMk/>
            <pc:sldMk cId="4112188782" sldId="2147471349"/>
            <ac:spMk id="18" creationId="{2B06A1DE-AF9C-7F0D-B558-7D9D92645F09}"/>
          </ac:spMkLst>
        </pc:spChg>
        <pc:spChg chg="mod">
          <ac:chgData name="Ouderkirk, Brittney" userId="b2c4384c-87f3-42f8-8bb6-43e5f9fc630d" providerId="ADAL" clId="{53CC508A-A633-40E1-9772-3326AC6F6B49}" dt="2026-07-22T17:57:05.961" v="5180" actId="14100"/>
          <ac:spMkLst>
            <pc:docMk/>
            <pc:sldMk cId="4112188782" sldId="2147471349"/>
            <ac:spMk id="19" creationId="{2924962D-6F5B-93BF-46A2-C8B03141D488}"/>
          </ac:spMkLst>
        </pc:spChg>
        <pc:spChg chg="mod">
          <ac:chgData name="Ouderkirk, Brittney" userId="b2c4384c-87f3-42f8-8bb6-43e5f9fc630d" providerId="ADAL" clId="{53CC508A-A633-40E1-9772-3326AC6F6B49}" dt="2026-07-22T17:13:23.437" v="4239" actId="1036"/>
          <ac:spMkLst>
            <pc:docMk/>
            <pc:sldMk cId="4112188782" sldId="2147471349"/>
            <ac:spMk id="20" creationId="{718C5DE5-427C-C720-FDFB-D2CF18996C22}"/>
          </ac:spMkLst>
        </pc:spChg>
        <pc:spChg chg="add mod">
          <ac:chgData name="Ouderkirk, Brittney" userId="b2c4384c-87f3-42f8-8bb6-43e5f9fc630d" providerId="ADAL" clId="{53CC508A-A633-40E1-9772-3326AC6F6B49}" dt="2026-07-22T17:15:07.877" v="4260" actId="14100"/>
          <ac:spMkLst>
            <pc:docMk/>
            <pc:sldMk cId="4112188782" sldId="2147471349"/>
            <ac:spMk id="21" creationId="{8E5E5140-62DB-CFA1-6334-568698202035}"/>
          </ac:spMkLst>
        </pc:spChg>
        <pc:spChg chg="add mod">
          <ac:chgData name="Ouderkirk, Brittney" userId="b2c4384c-87f3-42f8-8bb6-43e5f9fc630d" providerId="ADAL" clId="{53CC508A-A633-40E1-9772-3326AC6F6B49}" dt="2026-07-22T17:15:59.514" v="4272" actId="14100"/>
          <ac:spMkLst>
            <pc:docMk/>
            <pc:sldMk cId="4112188782" sldId="2147471349"/>
            <ac:spMk id="25" creationId="{14550B0F-2486-1EB3-AE33-9E83E6025057}"/>
          </ac:spMkLst>
        </pc:spChg>
        <pc:spChg chg="mod">
          <ac:chgData name="Ouderkirk, Brittney" userId="b2c4384c-87f3-42f8-8bb6-43e5f9fc630d" providerId="ADAL" clId="{53CC508A-A633-40E1-9772-3326AC6F6B49}" dt="2026-07-22T17:57:02.550" v="5179" actId="1076"/>
          <ac:spMkLst>
            <pc:docMk/>
            <pc:sldMk cId="4112188782" sldId="2147471349"/>
            <ac:spMk id="28" creationId="{AC9BD99A-A590-140A-F5C9-6E4330C5B73D}"/>
          </ac:spMkLst>
        </pc:spChg>
        <pc:spChg chg="add mod">
          <ac:chgData name="Ouderkirk, Brittney" userId="b2c4384c-87f3-42f8-8bb6-43e5f9fc630d" providerId="ADAL" clId="{53CC508A-A633-40E1-9772-3326AC6F6B49}" dt="2026-07-22T17:16:25.950" v="4279" actId="14100"/>
          <ac:spMkLst>
            <pc:docMk/>
            <pc:sldMk cId="4112188782" sldId="2147471349"/>
            <ac:spMk id="29" creationId="{F805B7D1-A5B8-D973-74A2-5EBB3D9EDC44}"/>
          </ac:spMkLst>
        </pc:spChg>
        <pc:spChg chg="mod">
          <ac:chgData name="Ouderkirk, Brittney" userId="b2c4384c-87f3-42f8-8bb6-43e5f9fc630d" providerId="ADAL" clId="{53CC508A-A633-40E1-9772-3326AC6F6B49}" dt="2026-07-22T17:32:55.904" v="4677" actId="1036"/>
          <ac:spMkLst>
            <pc:docMk/>
            <pc:sldMk cId="4112188782" sldId="2147471349"/>
            <ac:spMk id="30" creationId="{E6AFBC41-3F09-4640-3A9D-6272E44B1B0F}"/>
          </ac:spMkLst>
        </pc:spChg>
        <pc:spChg chg="add mod">
          <ac:chgData name="Ouderkirk, Brittney" userId="b2c4384c-87f3-42f8-8bb6-43e5f9fc630d" providerId="ADAL" clId="{53CC508A-A633-40E1-9772-3326AC6F6B49}" dt="2026-07-22T17:32:55.904" v="4677" actId="1036"/>
          <ac:spMkLst>
            <pc:docMk/>
            <pc:sldMk cId="4112188782" sldId="2147471349"/>
            <ac:spMk id="40" creationId="{78A1150E-3E15-7386-49F7-71116F51CFD0}"/>
          </ac:spMkLst>
        </pc:spChg>
        <pc:spChg chg="add mod">
          <ac:chgData name="Ouderkirk, Brittney" userId="b2c4384c-87f3-42f8-8bb6-43e5f9fc630d" providerId="ADAL" clId="{53CC508A-A633-40E1-9772-3326AC6F6B49}" dt="2026-07-22T17:32:55.904" v="4677" actId="1036"/>
          <ac:spMkLst>
            <pc:docMk/>
            <pc:sldMk cId="4112188782" sldId="2147471349"/>
            <ac:spMk id="42" creationId="{1F0202C5-40EB-23E4-0BC0-6DCF942AAF6B}"/>
          </ac:spMkLst>
        </pc:spChg>
        <pc:spChg chg="add mod">
          <ac:chgData name="Ouderkirk, Brittney" userId="b2c4384c-87f3-42f8-8bb6-43e5f9fc630d" providerId="ADAL" clId="{53CC508A-A633-40E1-9772-3326AC6F6B49}" dt="2026-07-22T17:33:30.784" v="4753" actId="20577"/>
          <ac:spMkLst>
            <pc:docMk/>
            <pc:sldMk cId="4112188782" sldId="2147471349"/>
            <ac:spMk id="58" creationId="{AC0C8837-0FC5-D1D0-3AD1-0FD426561F42}"/>
          </ac:spMkLst>
        </pc:spChg>
        <pc:spChg chg="add mod">
          <ac:chgData name="Ouderkirk, Brittney" userId="b2c4384c-87f3-42f8-8bb6-43e5f9fc630d" providerId="ADAL" clId="{53CC508A-A633-40E1-9772-3326AC6F6B49}" dt="2026-07-22T17:33:29.073" v="4752" actId="20577"/>
          <ac:spMkLst>
            <pc:docMk/>
            <pc:sldMk cId="4112188782" sldId="2147471349"/>
            <ac:spMk id="60" creationId="{A1E1699B-A37C-0C03-EAC5-3D1D4221E71A}"/>
          </ac:spMkLst>
        </pc:spChg>
        <pc:spChg chg="add mod">
          <ac:chgData name="Ouderkirk, Brittney" userId="b2c4384c-87f3-42f8-8bb6-43e5f9fc630d" providerId="ADAL" clId="{53CC508A-A633-40E1-9772-3326AC6F6B49}" dt="2026-07-22T17:56:43.117" v="5176" actId="14100"/>
          <ac:spMkLst>
            <pc:docMk/>
            <pc:sldMk cId="4112188782" sldId="2147471349"/>
            <ac:spMk id="62" creationId="{31614982-3847-093C-0D84-E80BB16DA6C3}"/>
          </ac:spMkLst>
        </pc:spChg>
        <pc:spChg chg="add mod">
          <ac:chgData name="Ouderkirk, Brittney" userId="b2c4384c-87f3-42f8-8bb6-43e5f9fc630d" providerId="ADAL" clId="{53CC508A-A633-40E1-9772-3326AC6F6B49}" dt="2026-07-22T17:37:53.487" v="4886" actId="1036"/>
          <ac:spMkLst>
            <pc:docMk/>
            <pc:sldMk cId="4112188782" sldId="2147471349"/>
            <ac:spMk id="76" creationId="{9DA11674-AD6A-12C1-7055-EBCAA01DD030}"/>
          </ac:spMkLst>
        </pc:spChg>
        <pc:picChg chg="mod">
          <ac:chgData name="Ouderkirk, Brittney" userId="b2c4384c-87f3-42f8-8bb6-43e5f9fc630d" providerId="ADAL" clId="{53CC508A-A633-40E1-9772-3326AC6F6B49}" dt="2026-07-22T17:35:51.471" v="4776" actId="1076"/>
          <ac:picMkLst>
            <pc:docMk/>
            <pc:sldMk cId="4112188782" sldId="2147471349"/>
            <ac:picMk id="12" creationId="{A3701EC6-90EE-942A-4527-7F78719176EE}"/>
          </ac:picMkLst>
        </pc:picChg>
        <pc:picChg chg="mod">
          <ac:chgData name="Ouderkirk, Brittney" userId="b2c4384c-87f3-42f8-8bb6-43e5f9fc630d" providerId="ADAL" clId="{53CC508A-A633-40E1-9772-3326AC6F6B49}" dt="2026-07-22T17:33:58.978" v="4758" actId="1076"/>
          <ac:picMkLst>
            <pc:docMk/>
            <pc:sldMk cId="4112188782" sldId="2147471349"/>
            <ac:picMk id="13" creationId="{4F165B80-A16F-3231-6AD8-878399945052}"/>
          </ac:picMkLst>
        </pc:picChg>
        <pc:picChg chg="mod modCrop">
          <ac:chgData name="Ouderkirk, Brittney" userId="b2c4384c-87f3-42f8-8bb6-43e5f9fc630d" providerId="ADAL" clId="{53CC508A-A633-40E1-9772-3326AC6F6B49}" dt="2026-07-22T17:30:43.196" v="4474" actId="1076"/>
          <ac:picMkLst>
            <pc:docMk/>
            <pc:sldMk cId="4112188782" sldId="2147471349"/>
            <ac:picMk id="14" creationId="{4AB974BA-FE4F-986A-6162-F73CB15AE176}"/>
          </ac:picMkLst>
        </pc:picChg>
        <pc:picChg chg="mod">
          <ac:chgData name="Ouderkirk, Brittney" userId="b2c4384c-87f3-42f8-8bb6-43e5f9fc630d" providerId="ADAL" clId="{53CC508A-A633-40E1-9772-3326AC6F6B49}" dt="2026-07-22T17:56:32.542" v="5172" actId="1076"/>
          <ac:picMkLst>
            <pc:docMk/>
            <pc:sldMk cId="4112188782" sldId="2147471349"/>
            <ac:picMk id="26" creationId="{8BF38BF1-5D89-583A-01B3-03C1ADC03B24}"/>
          </ac:picMkLst>
        </pc:picChg>
        <pc:picChg chg="add mod">
          <ac:chgData name="Ouderkirk, Brittney" userId="b2c4384c-87f3-42f8-8bb6-43e5f9fc630d" providerId="ADAL" clId="{53CC508A-A633-40E1-9772-3326AC6F6B49}" dt="2026-07-22T17:32:35.632" v="4660" actId="1036"/>
          <ac:picMkLst>
            <pc:docMk/>
            <pc:sldMk cId="4112188782" sldId="2147471349"/>
            <ac:picMk id="34" creationId="{8DF8CF30-0E4C-C0EB-E37A-BD794FE1E856}"/>
          </ac:picMkLst>
        </pc:picChg>
        <pc:picChg chg="add mod">
          <ac:chgData name="Ouderkirk, Brittney" userId="b2c4384c-87f3-42f8-8bb6-43e5f9fc630d" providerId="ADAL" clId="{53CC508A-A633-40E1-9772-3326AC6F6B49}" dt="2026-07-22T17:32:35.632" v="4660" actId="1036"/>
          <ac:picMkLst>
            <pc:docMk/>
            <pc:sldMk cId="4112188782" sldId="2147471349"/>
            <ac:picMk id="36" creationId="{0D9977BF-2EF7-2ECC-726B-F3D2A80A8402}"/>
          </ac:picMkLst>
        </pc:picChg>
        <pc:picChg chg="add mod">
          <ac:chgData name="Ouderkirk, Brittney" userId="b2c4384c-87f3-42f8-8bb6-43e5f9fc630d" providerId="ADAL" clId="{53CC508A-A633-40E1-9772-3326AC6F6B49}" dt="2026-07-22T17:32:35.632" v="4660" actId="1036"/>
          <ac:picMkLst>
            <pc:docMk/>
            <pc:sldMk cId="4112188782" sldId="2147471349"/>
            <ac:picMk id="38" creationId="{B735C74A-9537-11CF-A24C-444DD03C8356}"/>
          </ac:picMkLst>
        </pc:picChg>
        <pc:picChg chg="add mod">
          <ac:chgData name="Ouderkirk, Brittney" userId="b2c4384c-87f3-42f8-8bb6-43e5f9fc630d" providerId="ADAL" clId="{53CC508A-A633-40E1-9772-3326AC6F6B49}" dt="2026-07-22T17:32:35.632" v="4660" actId="1036"/>
          <ac:picMkLst>
            <pc:docMk/>
            <pc:sldMk cId="4112188782" sldId="2147471349"/>
            <ac:picMk id="44" creationId="{409479A8-3F3F-CB01-3F60-B89C711E5900}"/>
          </ac:picMkLst>
        </pc:picChg>
        <pc:picChg chg="add mod">
          <ac:chgData name="Ouderkirk, Brittney" userId="b2c4384c-87f3-42f8-8bb6-43e5f9fc630d" providerId="ADAL" clId="{53CC508A-A633-40E1-9772-3326AC6F6B49}" dt="2026-07-22T17:32:35.632" v="4660" actId="1036"/>
          <ac:picMkLst>
            <pc:docMk/>
            <pc:sldMk cId="4112188782" sldId="2147471349"/>
            <ac:picMk id="50" creationId="{2D08B859-6F9B-D930-5AEF-C8EDE6E44920}"/>
          </ac:picMkLst>
        </pc:picChg>
        <pc:picChg chg="add mod">
          <ac:chgData name="Ouderkirk, Brittney" userId="b2c4384c-87f3-42f8-8bb6-43e5f9fc630d" providerId="ADAL" clId="{53CC508A-A633-40E1-9772-3326AC6F6B49}" dt="2026-07-22T17:32:35.632" v="4660" actId="1036"/>
          <ac:picMkLst>
            <pc:docMk/>
            <pc:sldMk cId="4112188782" sldId="2147471349"/>
            <ac:picMk id="52" creationId="{E3695336-B92F-9E77-4D4C-BE88C9D69711}"/>
          </ac:picMkLst>
        </pc:picChg>
        <pc:picChg chg="add mod">
          <ac:chgData name="Ouderkirk, Brittney" userId="b2c4384c-87f3-42f8-8bb6-43e5f9fc630d" providerId="ADAL" clId="{53CC508A-A633-40E1-9772-3326AC6F6B49}" dt="2026-07-22T17:25:03.730" v="4442" actId="14100"/>
          <ac:picMkLst>
            <pc:docMk/>
            <pc:sldMk cId="4112188782" sldId="2147471349"/>
            <ac:picMk id="54" creationId="{6FE365A3-DC90-2E1C-85ED-79B202624667}"/>
          </ac:picMkLst>
        </pc:picChg>
        <pc:picChg chg="add mod">
          <ac:chgData name="Ouderkirk, Brittney" userId="b2c4384c-87f3-42f8-8bb6-43e5f9fc630d" providerId="ADAL" clId="{53CC508A-A633-40E1-9772-3326AC6F6B49}" dt="2026-07-22T17:32:35.632" v="4660" actId="1036"/>
          <ac:picMkLst>
            <pc:docMk/>
            <pc:sldMk cId="4112188782" sldId="2147471349"/>
            <ac:picMk id="56" creationId="{5B7D1CA5-3512-142D-E078-6E5BC19B387A}"/>
          </ac:picMkLst>
        </pc:picChg>
        <pc:picChg chg="add mod">
          <ac:chgData name="Ouderkirk, Brittney" userId="b2c4384c-87f3-42f8-8bb6-43e5f9fc630d" providerId="ADAL" clId="{53CC508A-A633-40E1-9772-3326AC6F6B49}" dt="2026-07-22T17:35:12.371" v="4765" actId="1076"/>
          <ac:picMkLst>
            <pc:docMk/>
            <pc:sldMk cId="4112188782" sldId="2147471349"/>
            <ac:picMk id="74" creationId="{C838EE85-16CE-E856-2700-532FF61136CA}"/>
          </ac:picMkLst>
        </pc:picChg>
      </pc:sldChg>
      <pc:sldChg chg="addSp delSp modSp mod">
        <pc:chgData name="Ouderkirk, Brittney" userId="b2c4384c-87f3-42f8-8bb6-43e5f9fc630d" providerId="ADAL" clId="{53CC508A-A633-40E1-9772-3326AC6F6B49}" dt="2026-07-31T14:27:21.516" v="5939" actId="1076"/>
        <pc:sldMkLst>
          <pc:docMk/>
          <pc:sldMk cId="2800371768" sldId="2147471350"/>
        </pc:sldMkLst>
        <pc:spChg chg="mod">
          <ac:chgData name="Ouderkirk, Brittney" userId="b2c4384c-87f3-42f8-8bb6-43e5f9fc630d" providerId="ADAL" clId="{53CC508A-A633-40E1-9772-3326AC6F6B49}" dt="2026-07-24T14:04:12.089" v="5638" actId="14100"/>
          <ac:spMkLst>
            <pc:docMk/>
            <pc:sldMk cId="2800371768" sldId="2147471350"/>
            <ac:spMk id="30" creationId="{FBB65BD5-B31A-37AE-8407-3DDFC932FF5C}"/>
          </ac:spMkLst>
        </pc:spChg>
        <pc:spChg chg="mod">
          <ac:chgData name="Ouderkirk, Brittney" userId="b2c4384c-87f3-42f8-8bb6-43e5f9fc630d" providerId="ADAL" clId="{53CC508A-A633-40E1-9772-3326AC6F6B49}" dt="2026-07-31T14:27:21.516" v="5939" actId="1076"/>
          <ac:spMkLst>
            <pc:docMk/>
            <pc:sldMk cId="2800371768" sldId="2147471350"/>
            <ac:spMk id="33" creationId="{0BDBF730-7324-D21B-FEAC-D675AFC2BD16}"/>
          </ac:spMkLst>
        </pc:spChg>
        <pc:spChg chg="add mod">
          <ac:chgData name="Ouderkirk, Brittney" userId="b2c4384c-87f3-42f8-8bb6-43e5f9fc630d" providerId="ADAL" clId="{53CC508A-A633-40E1-9772-3326AC6F6B49}" dt="2026-07-22T17:39:02.213" v="4896"/>
          <ac:spMkLst>
            <pc:docMk/>
            <pc:sldMk cId="2800371768" sldId="2147471350"/>
            <ac:spMk id="36" creationId="{B399BB9F-341F-DF7F-D37E-58878467036C}"/>
          </ac:spMkLst>
        </pc:spChg>
        <pc:spChg chg="add mod">
          <ac:chgData name="Ouderkirk, Brittney" userId="b2c4384c-87f3-42f8-8bb6-43e5f9fc630d" providerId="ADAL" clId="{53CC508A-A633-40E1-9772-3326AC6F6B49}" dt="2026-07-22T17:38:55.695" v="4893"/>
          <ac:spMkLst>
            <pc:docMk/>
            <pc:sldMk cId="2800371768" sldId="2147471350"/>
            <ac:spMk id="38" creationId="{93C2D738-6724-75A1-242F-B3A3AE7789CC}"/>
          </ac:spMkLst>
        </pc:spChg>
        <pc:graphicFrameChg chg="mod">
          <ac:chgData name="Ouderkirk, Brittney" userId="b2c4384c-87f3-42f8-8bb6-43e5f9fc630d" providerId="ADAL" clId="{53CC508A-A633-40E1-9772-3326AC6F6B49}" dt="2026-07-22T17:50:22.317" v="5112"/>
          <ac:graphicFrameMkLst>
            <pc:docMk/>
            <pc:sldMk cId="2800371768" sldId="2147471350"/>
            <ac:graphicFrameMk id="32" creationId="{C0E51AFA-0BF3-2513-2B73-943E194DD037}"/>
          </ac:graphicFrameMkLst>
        </pc:graphicFrameChg>
        <pc:graphicFrameChg chg="mod modGraphic">
          <ac:chgData name="Ouderkirk, Brittney" userId="b2c4384c-87f3-42f8-8bb6-43e5f9fc630d" providerId="ADAL" clId="{53CC508A-A633-40E1-9772-3326AC6F6B49}" dt="2026-07-31T14:26:49.452" v="5935" actId="20577"/>
          <ac:graphicFrameMkLst>
            <pc:docMk/>
            <pc:sldMk cId="2800371768" sldId="2147471350"/>
            <ac:graphicFrameMk id="37" creationId="{63251442-EE59-4B72-9F28-861D9CB97807}"/>
          </ac:graphicFrameMkLst>
        </pc:graphicFrameChg>
      </pc:sldChg>
      <pc:sldChg chg="addSp delSp modSp mod">
        <pc:chgData name="Ouderkirk, Brittney" userId="b2c4384c-87f3-42f8-8bb6-43e5f9fc630d" providerId="ADAL" clId="{53CC508A-A633-40E1-9772-3326AC6F6B49}" dt="2026-07-31T14:26:59.753" v="5937" actId="22"/>
        <pc:sldMkLst>
          <pc:docMk/>
          <pc:sldMk cId="3566670799" sldId="2147471351"/>
        </pc:sldMkLst>
        <pc:spChg chg="mod">
          <ac:chgData name="Ouderkirk, Brittney" userId="b2c4384c-87f3-42f8-8bb6-43e5f9fc630d" providerId="ADAL" clId="{53CC508A-A633-40E1-9772-3326AC6F6B49}" dt="2026-07-24T14:04:19.172" v="5639" actId="14100"/>
          <ac:spMkLst>
            <pc:docMk/>
            <pc:sldMk cId="3566670799" sldId="2147471351"/>
            <ac:spMk id="7" creationId="{D668AA16-CAA3-551E-F8B2-0F8B6FB10CE1}"/>
          </ac:spMkLst>
        </pc:spChg>
        <pc:spChg chg="add mod">
          <ac:chgData name="Ouderkirk, Brittney" userId="b2c4384c-87f3-42f8-8bb6-43e5f9fc630d" providerId="ADAL" clId="{53CC508A-A633-40E1-9772-3326AC6F6B49}" dt="2026-07-22T17:39:21.951" v="4905" actId="20577"/>
          <ac:spMkLst>
            <pc:docMk/>
            <pc:sldMk cId="3566670799" sldId="2147471351"/>
            <ac:spMk id="11" creationId="{221BF51F-41A3-A046-2FF7-3A082A4F82D9}"/>
          </ac:spMkLst>
        </pc:spChg>
        <pc:spChg chg="add">
          <ac:chgData name="Ouderkirk, Brittney" userId="b2c4384c-87f3-42f8-8bb6-43e5f9fc630d" providerId="ADAL" clId="{53CC508A-A633-40E1-9772-3326AC6F6B49}" dt="2026-07-22T17:39:16.407" v="4899" actId="22"/>
          <ac:spMkLst>
            <pc:docMk/>
            <pc:sldMk cId="3566670799" sldId="2147471351"/>
            <ac:spMk id="13" creationId="{542429B3-DDC9-DF18-7435-308DA187D0D6}"/>
          </ac:spMkLst>
        </pc:spChg>
        <pc:spChg chg="mod">
          <ac:chgData name="Ouderkirk, Brittney" userId="b2c4384c-87f3-42f8-8bb6-43e5f9fc630d" providerId="ADAL" clId="{53CC508A-A633-40E1-9772-3326AC6F6B49}" dt="2026-07-24T13:56:22.038" v="5477" actId="20577"/>
          <ac:spMkLst>
            <pc:docMk/>
            <pc:sldMk cId="3566670799" sldId="2147471351"/>
            <ac:spMk id="33" creationId="{1301E43F-6430-11BE-2BD1-114CCE69B14F}"/>
          </ac:spMkLst>
        </pc:spChg>
        <pc:graphicFrameChg chg="add">
          <ac:chgData name="Ouderkirk, Brittney" userId="b2c4384c-87f3-42f8-8bb6-43e5f9fc630d" providerId="ADAL" clId="{53CC508A-A633-40E1-9772-3326AC6F6B49}" dt="2026-07-31T14:26:59.753" v="5937" actId="22"/>
          <ac:graphicFrameMkLst>
            <pc:docMk/>
            <pc:sldMk cId="3566670799" sldId="2147471351"/>
            <ac:graphicFrameMk id="3" creationId="{814E6E2E-CD68-3944-C567-26612E5187D4}"/>
          </ac:graphicFrameMkLst>
        </pc:graphicFrameChg>
        <pc:graphicFrameChg chg="add mod">
          <ac:chgData name="Ouderkirk, Brittney" userId="b2c4384c-87f3-42f8-8bb6-43e5f9fc630d" providerId="ADAL" clId="{53CC508A-A633-40E1-9772-3326AC6F6B49}" dt="2026-07-24T13:55:51.675" v="5472" actId="1076"/>
          <ac:graphicFrameMkLst>
            <pc:docMk/>
            <pc:sldMk cId="3566670799" sldId="2147471351"/>
            <ac:graphicFrameMk id="15" creationId="{15BB867C-57C5-986B-7CF6-14E482D3CE1D}"/>
          </ac:graphicFrameMkLst>
        </pc:graphicFrameChg>
      </pc:sldChg>
      <pc:sldChg chg="addSp delSp modSp mod">
        <pc:chgData name="Ouderkirk, Brittney" userId="b2c4384c-87f3-42f8-8bb6-43e5f9fc630d" providerId="ADAL" clId="{53CC508A-A633-40E1-9772-3326AC6F6B49}" dt="2026-08-13T16:49:02.267" v="6160" actId="20577"/>
        <pc:sldMkLst>
          <pc:docMk/>
          <pc:sldMk cId="3672117590" sldId="2147471352"/>
        </pc:sldMkLst>
        <pc:spChg chg="mod">
          <ac:chgData name="Ouderkirk, Brittney" userId="b2c4384c-87f3-42f8-8bb6-43e5f9fc630d" providerId="ADAL" clId="{53CC508A-A633-40E1-9772-3326AC6F6B49}" dt="2026-08-13T16:49:02.267" v="6160" actId="20577"/>
          <ac:spMkLst>
            <pc:docMk/>
            <pc:sldMk cId="3672117590" sldId="2147471352"/>
            <ac:spMk id="7" creationId="{AC087584-DCAF-AFD1-38EC-CE38EA39FEC6}"/>
          </ac:spMkLst>
        </pc:spChg>
        <pc:spChg chg="add mod">
          <ac:chgData name="Ouderkirk, Brittney" userId="b2c4384c-87f3-42f8-8bb6-43e5f9fc630d" providerId="ADAL" clId="{53CC508A-A633-40E1-9772-3326AC6F6B49}" dt="2026-07-22T17:39:38.550" v="4919" actId="20577"/>
          <ac:spMkLst>
            <pc:docMk/>
            <pc:sldMk cId="3672117590" sldId="2147471352"/>
            <ac:spMk id="11" creationId="{86AE5850-2B60-CF31-1EDA-1228C5AF66B1}"/>
          </ac:spMkLst>
        </pc:spChg>
        <pc:spChg chg="add">
          <ac:chgData name="Ouderkirk, Brittney" userId="b2c4384c-87f3-42f8-8bb6-43e5f9fc630d" providerId="ADAL" clId="{53CC508A-A633-40E1-9772-3326AC6F6B49}" dt="2026-07-22T17:39:33.105" v="4910" actId="22"/>
          <ac:spMkLst>
            <pc:docMk/>
            <pc:sldMk cId="3672117590" sldId="2147471352"/>
            <ac:spMk id="13" creationId="{44846029-15C1-1D28-4F24-71EE2968944F}"/>
          </ac:spMkLst>
        </pc:spChg>
        <pc:spChg chg="mod">
          <ac:chgData name="Ouderkirk, Brittney" userId="b2c4384c-87f3-42f8-8bb6-43e5f9fc630d" providerId="ADAL" clId="{53CC508A-A633-40E1-9772-3326AC6F6B49}" dt="2026-07-24T13:55:21.590" v="5465" actId="20577"/>
          <ac:spMkLst>
            <pc:docMk/>
            <pc:sldMk cId="3672117590" sldId="2147471352"/>
            <ac:spMk id="33" creationId="{425A58BF-844A-5D96-EE6D-9500887AE8F4}"/>
          </ac:spMkLst>
        </pc:spChg>
        <pc:graphicFrameChg chg="add">
          <ac:chgData name="Ouderkirk, Brittney" userId="b2c4384c-87f3-42f8-8bb6-43e5f9fc630d" providerId="ADAL" clId="{53CC508A-A633-40E1-9772-3326AC6F6B49}" dt="2026-07-31T14:27:26.965" v="5941" actId="22"/>
          <ac:graphicFrameMkLst>
            <pc:docMk/>
            <pc:sldMk cId="3672117590" sldId="2147471352"/>
            <ac:graphicFrameMk id="3" creationId="{2B81E5F2-428E-EC38-C7F3-D5E6E8ED3B8C}"/>
          </ac:graphicFrameMkLst>
        </pc:graphicFrameChg>
        <pc:graphicFrameChg chg="add mod">
          <ac:chgData name="Ouderkirk, Brittney" userId="b2c4384c-87f3-42f8-8bb6-43e5f9fc630d" providerId="ADAL" clId="{53CC508A-A633-40E1-9772-3326AC6F6B49}" dt="2026-07-24T13:54:52.396" v="5460" actId="1035"/>
          <ac:graphicFrameMkLst>
            <pc:docMk/>
            <pc:sldMk cId="3672117590" sldId="2147471352"/>
            <ac:graphicFrameMk id="15" creationId="{D228431F-F156-00AA-9463-6ABA9E67FA00}"/>
          </ac:graphicFrameMkLst>
        </pc:graphicFrameChg>
      </pc:sldChg>
      <pc:sldChg chg="addSp delSp modSp mod modCm">
        <pc:chgData name="Ouderkirk, Brittney" userId="b2c4384c-87f3-42f8-8bb6-43e5f9fc630d" providerId="ADAL" clId="{53CC508A-A633-40E1-9772-3326AC6F6B49}" dt="2026-07-24T18:22:46.381" v="5885" actId="114"/>
        <pc:sldMkLst>
          <pc:docMk/>
          <pc:sldMk cId="2723925326" sldId="2147471353"/>
        </pc:sldMkLst>
        <pc:spChg chg="add mod">
          <ac:chgData name="Ouderkirk, Brittney" userId="b2c4384c-87f3-42f8-8bb6-43e5f9fc630d" providerId="ADAL" clId="{53CC508A-A633-40E1-9772-3326AC6F6B49}" dt="2026-07-24T18:22:46.381" v="5885" actId="114"/>
          <ac:spMkLst>
            <pc:docMk/>
            <pc:sldMk cId="2723925326" sldId="2147471353"/>
            <ac:spMk id="8" creationId="{A3E310B5-0CCA-6BC3-30CA-65550F108993}"/>
          </ac:spMkLst>
        </pc:spChg>
        <pc:spChg chg="mod">
          <ac:chgData name="Ouderkirk, Brittney" userId="b2c4384c-87f3-42f8-8bb6-43e5f9fc630d" providerId="ADAL" clId="{53CC508A-A633-40E1-9772-3326AC6F6B49}" dt="2026-07-24T14:04:54.357" v="5643" actId="14100"/>
          <ac:spMkLst>
            <pc:docMk/>
            <pc:sldMk cId="2723925326" sldId="2147471353"/>
            <ac:spMk id="9" creationId="{A53AB9B3-FC78-81E1-D579-FB3FF25DE965}"/>
          </ac:spMkLst>
        </pc:spChg>
        <pc:spChg chg="add mod">
          <ac:chgData name="Ouderkirk, Brittney" userId="b2c4384c-87f3-42f8-8bb6-43e5f9fc630d" providerId="ADAL" clId="{53CC508A-A633-40E1-9772-3326AC6F6B49}" dt="2026-07-22T17:39:59.138" v="4950" actId="20577"/>
          <ac:spMkLst>
            <pc:docMk/>
            <pc:sldMk cId="2723925326" sldId="2147471353"/>
            <ac:spMk id="12" creationId="{1B782DBE-9BC1-1525-EC0F-FC4AFC70B8F6}"/>
          </ac:spMkLst>
        </pc:spChg>
        <pc:spChg chg="add">
          <ac:chgData name="Ouderkirk, Brittney" userId="b2c4384c-87f3-42f8-8bb6-43e5f9fc630d" providerId="ADAL" clId="{53CC508A-A633-40E1-9772-3326AC6F6B49}" dt="2026-07-22T17:39:53.940" v="4926" actId="22"/>
          <ac:spMkLst>
            <pc:docMk/>
            <pc:sldMk cId="2723925326" sldId="2147471353"/>
            <ac:spMk id="15" creationId="{69BCBDF7-7D77-179B-BCB8-F9B396D2C496}"/>
          </ac:spMkLst>
        </pc:spChg>
        <pc:spChg chg="mod">
          <ac:chgData name="Ouderkirk, Brittney" userId="b2c4384c-87f3-42f8-8bb6-43e5f9fc630d" providerId="ADAL" clId="{53CC508A-A633-40E1-9772-3326AC6F6B49}" dt="2026-07-24T18:16:13.960" v="5801" actId="1076"/>
          <ac:spMkLst>
            <pc:docMk/>
            <pc:sldMk cId="2723925326" sldId="2147471353"/>
            <ac:spMk id="33" creationId="{996640FB-CBB2-EADE-B252-58324B7FD023}"/>
          </ac:spMkLst>
        </pc:spChg>
        <pc:graphicFrameChg chg="add">
          <ac:chgData name="Ouderkirk, Brittney" userId="b2c4384c-87f3-42f8-8bb6-43e5f9fc630d" providerId="ADAL" clId="{53CC508A-A633-40E1-9772-3326AC6F6B49}" dt="2026-07-24T18:14:03.426" v="5656" actId="22"/>
          <ac:graphicFrameMkLst>
            <pc:docMk/>
            <pc:sldMk cId="2723925326" sldId="2147471353"/>
            <ac:graphicFrameMk id="3" creationId="{C9850A84-6A73-92ED-8B3E-4B80327AD79F}"/>
          </ac:graphicFrameMkLst>
        </pc:graphicFrameChg>
        <pc:graphicFrameChg chg="add mod">
          <ac:chgData name="Ouderkirk, Brittney" userId="b2c4384c-87f3-42f8-8bb6-43e5f9fc630d" providerId="ADAL" clId="{53CC508A-A633-40E1-9772-3326AC6F6B49}" dt="2026-07-24T18:20:14.882" v="5812"/>
          <ac:graphicFrameMkLst>
            <pc:docMk/>
            <pc:sldMk cId="2723925326" sldId="2147471353"/>
            <ac:graphicFrameMk id="18" creationId="{E4C9CE4B-955E-E1C9-FA70-4FD0FDDF0863}"/>
          </ac:graphicFrameMkLst>
        </pc:graphicFrameChg>
        <pc:cxnChg chg="add mod">
          <ac:chgData name="Ouderkirk, Brittney" userId="b2c4384c-87f3-42f8-8bb6-43e5f9fc630d" providerId="ADAL" clId="{53CC508A-A633-40E1-9772-3326AC6F6B49}" dt="2026-07-24T18:21:39.299" v="5837" actId="692"/>
          <ac:cxnSpMkLst>
            <pc:docMk/>
            <pc:sldMk cId="2723925326" sldId="2147471353"/>
            <ac:cxnSpMk id="6" creationId="{B6944605-CDE3-39DC-8B25-9771857C082F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Ouderkirk, Brittney" userId="b2c4384c-87f3-42f8-8bb6-43e5f9fc630d" providerId="ADAL" clId="{53CC508A-A633-40E1-9772-3326AC6F6B49}" dt="2026-07-24T18:16:03.041" v="5797" actId="20577"/>
              <pc2:cmMkLst xmlns:pc2="http://schemas.microsoft.com/office/powerpoint/2019/9/main/command">
                <pc:docMk/>
                <pc:sldMk cId="2723925326" sldId="2147471353"/>
                <pc2:cmMk id="{12E628C7-2925-457F-AD58-8ED3DCB64EF4}"/>
              </pc2:cmMkLst>
            </pc226:cmChg>
          </p:ext>
        </pc:extLst>
      </pc:sldChg>
      <pc:sldChg chg="addSp delSp modSp mod">
        <pc:chgData name="Ouderkirk, Brittney" userId="b2c4384c-87f3-42f8-8bb6-43e5f9fc630d" providerId="ADAL" clId="{53CC508A-A633-40E1-9772-3326AC6F6B49}" dt="2026-07-24T14:03:29.948" v="5634" actId="14100"/>
        <pc:sldMkLst>
          <pc:docMk/>
          <pc:sldMk cId="2582843084" sldId="2147471354"/>
        </pc:sldMkLst>
        <pc:spChg chg="add mod">
          <ac:chgData name="Ouderkirk, Brittney" userId="b2c4384c-87f3-42f8-8bb6-43e5f9fc630d" providerId="ADAL" clId="{53CC508A-A633-40E1-9772-3326AC6F6B49}" dt="2026-07-22T17:41:17.956" v="5004" actId="20577"/>
          <ac:spMkLst>
            <pc:docMk/>
            <pc:sldMk cId="2582843084" sldId="2147471354"/>
            <ac:spMk id="12" creationId="{56DB54C3-390F-CA53-48AC-92F147614B52}"/>
          </ac:spMkLst>
        </pc:spChg>
        <pc:spChg chg="add mod">
          <ac:chgData name="Ouderkirk, Brittney" userId="b2c4384c-87f3-42f8-8bb6-43e5f9fc630d" providerId="ADAL" clId="{53CC508A-A633-40E1-9772-3326AC6F6B49}" dt="2026-07-22T17:41:13.813" v="4996" actId="1076"/>
          <ac:spMkLst>
            <pc:docMk/>
            <pc:sldMk cId="2582843084" sldId="2147471354"/>
            <ac:spMk id="14" creationId="{1897329F-F2BB-7931-DA8A-3C3B72782A9A}"/>
          </ac:spMkLst>
        </pc:spChg>
        <pc:spChg chg="mod">
          <ac:chgData name="Ouderkirk, Brittney" userId="b2c4384c-87f3-42f8-8bb6-43e5f9fc630d" providerId="ADAL" clId="{53CC508A-A633-40E1-9772-3326AC6F6B49}" dt="2026-07-24T14:03:29.948" v="5634" actId="14100"/>
          <ac:spMkLst>
            <pc:docMk/>
            <pc:sldMk cId="2582843084" sldId="2147471354"/>
            <ac:spMk id="23" creationId="{90861EB5-300D-EB44-37D4-7AC2E7D81ED2}"/>
          </ac:spMkLst>
        </pc:spChg>
        <pc:spChg chg="mod">
          <ac:chgData name="Ouderkirk, Brittney" userId="b2c4384c-87f3-42f8-8bb6-43e5f9fc630d" providerId="ADAL" clId="{53CC508A-A633-40E1-9772-3326AC6F6B49}" dt="2026-07-24T13:51:09.579" v="5427" actId="1076"/>
          <ac:spMkLst>
            <pc:docMk/>
            <pc:sldMk cId="2582843084" sldId="2147471354"/>
            <ac:spMk id="33" creationId="{64F9856C-A378-0A42-1D6E-16862F3A21F8}"/>
          </ac:spMkLst>
        </pc:spChg>
        <pc:spChg chg="mod">
          <ac:chgData name="Ouderkirk, Brittney" userId="b2c4384c-87f3-42f8-8bb6-43e5f9fc630d" providerId="ADAL" clId="{53CC508A-A633-40E1-9772-3326AC6F6B49}" dt="2026-07-22T17:42:21.518" v="5015" actId="1076"/>
          <ac:spMkLst>
            <pc:docMk/>
            <pc:sldMk cId="2582843084" sldId="2147471354"/>
            <ac:spMk id="75" creationId="{FF54A09C-8834-4698-D1A4-07780417D8FB}"/>
          </ac:spMkLst>
        </pc:spChg>
        <pc:spChg chg="mod">
          <ac:chgData name="Ouderkirk, Brittney" userId="b2c4384c-87f3-42f8-8bb6-43e5f9fc630d" providerId="ADAL" clId="{53CC508A-A633-40E1-9772-3326AC6F6B49}" dt="2026-07-22T17:42:30.892" v="5016" actId="1076"/>
          <ac:spMkLst>
            <pc:docMk/>
            <pc:sldMk cId="2582843084" sldId="2147471354"/>
            <ac:spMk id="76" creationId="{76673DAE-856E-2D5C-96FF-6F4597BAD636}"/>
          </ac:spMkLst>
        </pc:spChg>
        <pc:spChg chg="mod">
          <ac:chgData name="Ouderkirk, Brittney" userId="b2c4384c-87f3-42f8-8bb6-43e5f9fc630d" providerId="ADAL" clId="{53CC508A-A633-40E1-9772-3326AC6F6B49}" dt="2026-07-22T17:42:30.892" v="5016" actId="1076"/>
          <ac:spMkLst>
            <pc:docMk/>
            <pc:sldMk cId="2582843084" sldId="2147471354"/>
            <ac:spMk id="77" creationId="{CEE263AE-FF80-7F66-C238-EF6DFE7301AF}"/>
          </ac:spMkLst>
        </pc:spChg>
        <pc:spChg chg="mod">
          <ac:chgData name="Ouderkirk, Brittney" userId="b2c4384c-87f3-42f8-8bb6-43e5f9fc630d" providerId="ADAL" clId="{53CC508A-A633-40E1-9772-3326AC6F6B49}" dt="2026-07-22T17:42:30.892" v="5016" actId="1076"/>
          <ac:spMkLst>
            <pc:docMk/>
            <pc:sldMk cId="2582843084" sldId="2147471354"/>
            <ac:spMk id="78" creationId="{634B6E93-4FD7-8063-CEBA-8F7B1457FA93}"/>
          </ac:spMkLst>
        </pc:spChg>
        <pc:spChg chg="mod">
          <ac:chgData name="Ouderkirk, Brittney" userId="b2c4384c-87f3-42f8-8bb6-43e5f9fc630d" providerId="ADAL" clId="{53CC508A-A633-40E1-9772-3326AC6F6B49}" dt="2026-07-22T17:42:10.876" v="5014" actId="1076"/>
          <ac:spMkLst>
            <pc:docMk/>
            <pc:sldMk cId="2582843084" sldId="2147471354"/>
            <ac:spMk id="79" creationId="{16E0F352-7ED6-D082-662A-52F6C1A819FD}"/>
          </ac:spMkLst>
        </pc:spChg>
        <pc:spChg chg="mod">
          <ac:chgData name="Ouderkirk, Brittney" userId="b2c4384c-87f3-42f8-8bb6-43e5f9fc630d" providerId="ADAL" clId="{53CC508A-A633-40E1-9772-3326AC6F6B49}" dt="2026-07-22T17:42:10.876" v="5014" actId="1076"/>
          <ac:spMkLst>
            <pc:docMk/>
            <pc:sldMk cId="2582843084" sldId="2147471354"/>
            <ac:spMk id="80" creationId="{29AD3EF3-074D-3098-3F3F-96AB1690D6BD}"/>
          </ac:spMkLst>
        </pc:spChg>
        <pc:spChg chg="mod">
          <ac:chgData name="Ouderkirk, Brittney" userId="b2c4384c-87f3-42f8-8bb6-43e5f9fc630d" providerId="ADAL" clId="{53CC508A-A633-40E1-9772-3326AC6F6B49}" dt="2026-07-22T17:42:10.876" v="5014" actId="1076"/>
          <ac:spMkLst>
            <pc:docMk/>
            <pc:sldMk cId="2582843084" sldId="2147471354"/>
            <ac:spMk id="81" creationId="{37F58D7A-3E63-321A-8A9B-2000441DDDD3}"/>
          </ac:spMkLst>
        </pc:spChg>
        <pc:spChg chg="mod">
          <ac:chgData name="Ouderkirk, Brittney" userId="b2c4384c-87f3-42f8-8bb6-43e5f9fc630d" providerId="ADAL" clId="{53CC508A-A633-40E1-9772-3326AC6F6B49}" dt="2026-07-22T17:42:21.518" v="5015" actId="1076"/>
          <ac:spMkLst>
            <pc:docMk/>
            <pc:sldMk cId="2582843084" sldId="2147471354"/>
            <ac:spMk id="82" creationId="{689DFB06-A4FD-255C-FB0E-7275FC5C8E44}"/>
          </ac:spMkLst>
        </pc:spChg>
        <pc:spChg chg="mod">
          <ac:chgData name="Ouderkirk, Brittney" userId="b2c4384c-87f3-42f8-8bb6-43e5f9fc630d" providerId="ADAL" clId="{53CC508A-A633-40E1-9772-3326AC6F6B49}" dt="2026-07-22T17:42:21.518" v="5015" actId="1076"/>
          <ac:spMkLst>
            <pc:docMk/>
            <pc:sldMk cId="2582843084" sldId="2147471354"/>
            <ac:spMk id="83" creationId="{55E436F9-353B-79D3-D91C-1DA5B031DDD8}"/>
          </ac:spMkLst>
        </pc:spChg>
        <pc:spChg chg="mod">
          <ac:chgData name="Ouderkirk, Brittney" userId="b2c4384c-87f3-42f8-8bb6-43e5f9fc630d" providerId="ADAL" clId="{53CC508A-A633-40E1-9772-3326AC6F6B49}" dt="2026-07-22T17:42:21.518" v="5015" actId="1076"/>
          <ac:spMkLst>
            <pc:docMk/>
            <pc:sldMk cId="2582843084" sldId="2147471354"/>
            <ac:spMk id="84" creationId="{814A84FE-BF10-44B9-D83C-3F120D4AB199}"/>
          </ac:spMkLst>
        </pc:spChg>
        <pc:spChg chg="mod">
          <ac:chgData name="Ouderkirk, Brittney" userId="b2c4384c-87f3-42f8-8bb6-43e5f9fc630d" providerId="ADAL" clId="{53CC508A-A633-40E1-9772-3326AC6F6B49}" dt="2026-07-22T17:42:30.892" v="5016" actId="1076"/>
          <ac:spMkLst>
            <pc:docMk/>
            <pc:sldMk cId="2582843084" sldId="2147471354"/>
            <ac:spMk id="85" creationId="{C3254BD7-1BE9-342B-D38C-52579087C0FD}"/>
          </ac:spMkLst>
        </pc:spChg>
        <pc:spChg chg="mod">
          <ac:chgData name="Ouderkirk, Brittney" userId="b2c4384c-87f3-42f8-8bb6-43e5f9fc630d" providerId="ADAL" clId="{53CC508A-A633-40E1-9772-3326AC6F6B49}" dt="2026-07-22T17:42:57.181" v="5023" actId="1076"/>
          <ac:spMkLst>
            <pc:docMk/>
            <pc:sldMk cId="2582843084" sldId="2147471354"/>
            <ac:spMk id="87" creationId="{6A9ACEEA-7A92-05FC-80FB-6ABB755CAD57}"/>
          </ac:spMkLst>
        </pc:spChg>
        <pc:grpChg chg="mod">
          <ac:chgData name="Ouderkirk, Brittney" userId="b2c4384c-87f3-42f8-8bb6-43e5f9fc630d" providerId="ADAL" clId="{53CC508A-A633-40E1-9772-3326AC6F6B49}" dt="2026-07-22T17:42:52.887" v="5022" actId="1076"/>
          <ac:grpSpMkLst>
            <pc:docMk/>
            <pc:sldMk cId="2582843084" sldId="2147471354"/>
            <ac:grpSpMk id="71" creationId="{D5AF4419-1441-D32E-3B1C-E707CABC3FDC}"/>
          </ac:grpSpMkLst>
        </pc:grpChg>
        <pc:graphicFrameChg chg="modGraphic">
          <ac:chgData name="Ouderkirk, Brittney" userId="b2c4384c-87f3-42f8-8bb6-43e5f9fc630d" providerId="ADAL" clId="{53CC508A-A633-40E1-9772-3326AC6F6B49}" dt="2026-07-22T17:42:40.862" v="5020" actId="14734"/>
          <ac:graphicFrameMkLst>
            <pc:docMk/>
            <pc:sldMk cId="2582843084" sldId="2147471354"/>
            <ac:graphicFrameMk id="21" creationId="{E95EAF6D-A74F-0D0A-4A9D-8C1B9299A5EF}"/>
          </ac:graphicFrameMkLst>
        </pc:graphicFrameChg>
        <pc:picChg chg="mod">
          <ac:chgData name="Ouderkirk, Brittney" userId="b2c4384c-87f3-42f8-8bb6-43e5f9fc630d" providerId="ADAL" clId="{53CC508A-A633-40E1-9772-3326AC6F6B49}" dt="2026-07-22T17:42:30.892" v="5016" actId="1076"/>
          <ac:picMkLst>
            <pc:docMk/>
            <pc:sldMk cId="2582843084" sldId="2147471354"/>
            <ac:picMk id="72" creationId="{8DC83530-6B71-525B-FCD1-74897674233A}"/>
          </ac:picMkLst>
        </pc:picChg>
        <pc:picChg chg="mod">
          <ac:chgData name="Ouderkirk, Brittney" userId="b2c4384c-87f3-42f8-8bb6-43e5f9fc630d" providerId="ADAL" clId="{53CC508A-A633-40E1-9772-3326AC6F6B49}" dt="2026-07-22T17:42:21.518" v="5015" actId="1076"/>
          <ac:picMkLst>
            <pc:docMk/>
            <pc:sldMk cId="2582843084" sldId="2147471354"/>
            <ac:picMk id="73" creationId="{5247C383-1526-5E97-A480-14A71BE6E61D}"/>
          </ac:picMkLst>
        </pc:picChg>
        <pc:picChg chg="mod">
          <ac:chgData name="Ouderkirk, Brittney" userId="b2c4384c-87f3-42f8-8bb6-43e5f9fc630d" providerId="ADAL" clId="{53CC508A-A633-40E1-9772-3326AC6F6B49}" dt="2026-07-22T17:42:10.876" v="5014" actId="1076"/>
          <ac:picMkLst>
            <pc:docMk/>
            <pc:sldMk cId="2582843084" sldId="2147471354"/>
            <ac:picMk id="74" creationId="{D8BD25AC-0D2D-85FF-5929-5761D467DF91}"/>
          </ac:picMkLst>
        </pc:picChg>
      </pc:sldChg>
      <pc:sldChg chg="modSp mod">
        <pc:chgData name="Ouderkirk, Brittney" userId="b2c4384c-87f3-42f8-8bb6-43e5f9fc630d" providerId="ADAL" clId="{53CC508A-A633-40E1-9772-3326AC6F6B49}" dt="2026-07-31T14:25:51.051" v="5901" actId="20577"/>
        <pc:sldMkLst>
          <pc:docMk/>
          <pc:sldMk cId="1334424936" sldId="2147471355"/>
        </pc:sldMkLst>
        <pc:spChg chg="mod">
          <ac:chgData name="Ouderkirk, Brittney" userId="b2c4384c-87f3-42f8-8bb6-43e5f9fc630d" providerId="ADAL" clId="{53CC508A-A633-40E1-9772-3326AC6F6B49}" dt="2026-07-22T17:38:36.114" v="4887" actId="1076"/>
          <ac:spMkLst>
            <pc:docMk/>
            <pc:sldMk cId="1334424936" sldId="2147471355"/>
            <ac:spMk id="2" creationId="{88B6A338-EC69-95F1-9406-7DA25E84105B}"/>
          </ac:spMkLst>
        </pc:spChg>
        <pc:spChg chg="mod">
          <ac:chgData name="Ouderkirk, Brittney" userId="b2c4384c-87f3-42f8-8bb6-43e5f9fc630d" providerId="ADAL" clId="{53CC508A-A633-40E1-9772-3326AC6F6B49}" dt="2026-07-22T17:38:39.511" v="4888" actId="1076"/>
          <ac:spMkLst>
            <pc:docMk/>
            <pc:sldMk cId="1334424936" sldId="2147471355"/>
            <ac:spMk id="3" creationId="{B55557C3-A500-BE5B-E374-AB2590AEF3CC}"/>
          </ac:spMkLst>
        </pc:spChg>
        <pc:spChg chg="mod">
          <ac:chgData name="Ouderkirk, Brittney" userId="b2c4384c-87f3-42f8-8bb6-43e5f9fc630d" providerId="ADAL" clId="{53CC508A-A633-40E1-9772-3326AC6F6B49}" dt="2026-07-31T14:25:51.051" v="5901" actId="20577"/>
          <ac:spMkLst>
            <pc:docMk/>
            <pc:sldMk cId="1334424936" sldId="2147471355"/>
            <ac:spMk id="33" creationId="{4492DF2A-2164-D742-0A7D-0BE308D71DFF}"/>
          </ac:spMkLst>
        </pc:spChg>
        <pc:spChg chg="mod">
          <ac:chgData name="Ouderkirk, Brittney" userId="b2c4384c-87f3-42f8-8bb6-43e5f9fc630d" providerId="ADAL" clId="{53CC508A-A633-40E1-9772-3326AC6F6B49}" dt="2026-07-24T13:59:09.153" v="5514" actId="1035"/>
          <ac:spMkLst>
            <pc:docMk/>
            <pc:sldMk cId="1334424936" sldId="2147471355"/>
            <ac:spMk id="40" creationId="{0CAF5BD8-C962-8D5F-46E7-A7CF57D9383E}"/>
          </ac:spMkLst>
        </pc:spChg>
        <pc:spChg chg="mod">
          <ac:chgData name="Ouderkirk, Brittney" userId="b2c4384c-87f3-42f8-8bb6-43e5f9fc630d" providerId="ADAL" clId="{53CC508A-A633-40E1-9772-3326AC6F6B49}" dt="2026-07-24T14:02:45.829" v="5614" actId="20577"/>
          <ac:spMkLst>
            <pc:docMk/>
            <pc:sldMk cId="1334424936" sldId="2147471355"/>
            <ac:spMk id="44" creationId="{041A34ED-9EB2-3FC5-FEC4-20E9899999C5}"/>
          </ac:spMkLst>
        </pc:spChg>
        <pc:graphicFrameChg chg="mod">
          <ac:chgData name="Ouderkirk, Brittney" userId="b2c4384c-87f3-42f8-8bb6-43e5f9fc630d" providerId="ADAL" clId="{53CC508A-A633-40E1-9772-3326AC6F6B49}" dt="2026-07-24T13:59:09.153" v="5514" actId="1035"/>
          <ac:graphicFrameMkLst>
            <pc:docMk/>
            <pc:sldMk cId="1334424936" sldId="2147471355"/>
            <ac:graphicFrameMk id="38" creationId="{609A0833-6509-9495-D403-55A2704B864A}"/>
          </ac:graphicFrameMkLst>
        </pc:graphicFrameChg>
        <pc:graphicFrameChg chg="modGraphic">
          <ac:chgData name="Ouderkirk, Brittney" userId="b2c4384c-87f3-42f8-8bb6-43e5f9fc630d" providerId="ADAL" clId="{53CC508A-A633-40E1-9772-3326AC6F6B49}" dt="2026-07-22T17:55:28.251" v="5170" actId="20577"/>
          <ac:graphicFrameMkLst>
            <pc:docMk/>
            <pc:sldMk cId="1334424936" sldId="2147471355"/>
            <ac:graphicFrameMk id="42" creationId="{262B5ACE-CC97-EFCA-C93A-1DEFA612218F}"/>
          </ac:graphicFrameMkLst>
        </pc:graphicFrameChg>
      </pc:sldChg>
      <pc:sldChg chg="del">
        <pc:chgData name="Ouderkirk, Brittney" userId="b2c4384c-87f3-42f8-8bb6-43e5f9fc630d" providerId="ADAL" clId="{53CC508A-A633-40E1-9772-3326AC6F6B49}" dt="2026-08-20T15:07:49.453" v="6188" actId="2696"/>
        <pc:sldMkLst>
          <pc:docMk/>
          <pc:sldMk cId="3080074174" sldId="2147471356"/>
        </pc:sldMkLst>
      </pc:sldChg>
      <pc:sldChg chg="addSp delSp modSp new mod">
        <pc:chgData name="Ouderkirk, Brittney" userId="b2c4384c-87f3-42f8-8bb6-43e5f9fc630d" providerId="ADAL" clId="{53CC508A-A633-40E1-9772-3326AC6F6B49}" dt="2026-08-03T19:05:25.800" v="6147" actId="1076"/>
        <pc:sldMkLst>
          <pc:docMk/>
          <pc:sldMk cId="407132196" sldId="2147471357"/>
        </pc:sldMkLst>
        <pc:spChg chg="mod">
          <ac:chgData name="Ouderkirk, Brittney" userId="b2c4384c-87f3-42f8-8bb6-43e5f9fc630d" providerId="ADAL" clId="{53CC508A-A633-40E1-9772-3326AC6F6B49}" dt="2026-08-03T18:58:20.491" v="6124" actId="6549"/>
          <ac:spMkLst>
            <pc:docMk/>
            <pc:sldMk cId="407132196" sldId="2147471357"/>
            <ac:spMk id="2" creationId="{4242B216-27F9-2E80-F500-7605D4473A47}"/>
          </ac:spMkLst>
        </pc:spChg>
        <pc:spChg chg="mod">
          <ac:chgData name="Ouderkirk, Brittney" userId="b2c4384c-87f3-42f8-8bb6-43e5f9fc630d" providerId="ADAL" clId="{53CC508A-A633-40E1-9772-3326AC6F6B49}" dt="2026-08-03T18:58:03.151" v="6093" actId="1076"/>
          <ac:spMkLst>
            <pc:docMk/>
            <pc:sldMk cId="407132196" sldId="2147471357"/>
            <ac:spMk id="3" creationId="{BB56A75E-3D8A-01A6-F9D1-5A1E475952CD}"/>
          </ac:spMkLst>
        </pc:spChg>
        <pc:spChg chg="mod ord">
          <ac:chgData name="Ouderkirk, Brittney" userId="b2c4384c-87f3-42f8-8bb6-43e5f9fc630d" providerId="ADAL" clId="{53CC508A-A633-40E1-9772-3326AC6F6B49}" dt="2026-08-03T18:57:57.491" v="6092" actId="1076"/>
          <ac:spMkLst>
            <pc:docMk/>
            <pc:sldMk cId="407132196" sldId="2147471357"/>
            <ac:spMk id="4" creationId="{CE801327-58AF-7E4C-8B8B-5221CC9839E5}"/>
          </ac:spMkLst>
        </pc:spChg>
        <pc:spChg chg="mod">
          <ac:chgData name="Ouderkirk, Brittney" userId="b2c4384c-87f3-42f8-8bb6-43e5f9fc630d" providerId="ADAL" clId="{53CC508A-A633-40E1-9772-3326AC6F6B49}" dt="2026-08-03T18:59:57.116" v="6143" actId="20577"/>
          <ac:spMkLst>
            <pc:docMk/>
            <pc:sldMk cId="407132196" sldId="2147471357"/>
            <ac:spMk id="6" creationId="{62E6259D-8CB6-02D1-8DBD-072769F489BE}"/>
          </ac:spMkLst>
        </pc:spChg>
        <pc:picChg chg="add mod">
          <ac:chgData name="Ouderkirk, Brittney" userId="b2c4384c-87f3-42f8-8bb6-43e5f9fc630d" providerId="ADAL" clId="{53CC508A-A633-40E1-9772-3326AC6F6B49}" dt="2026-08-03T19:05:25.800" v="6147" actId="1076"/>
          <ac:picMkLst>
            <pc:docMk/>
            <pc:sldMk cId="407132196" sldId="2147471357"/>
            <ac:picMk id="10" creationId="{53B1CC87-065F-0273-4AFD-0BFC28F246A3}"/>
          </ac:picMkLst>
        </pc:picChg>
      </pc:sldChg>
      <pc:sldChg chg="modSp mod">
        <pc:chgData name="Ouderkirk, Brittney" userId="b2c4384c-87f3-42f8-8bb6-43e5f9fc630d" providerId="ADAL" clId="{53CC508A-A633-40E1-9772-3326AC6F6B49}" dt="2026-08-13T16:50:48.029" v="6178" actId="1076"/>
        <pc:sldMkLst>
          <pc:docMk/>
          <pc:sldMk cId="1517670085" sldId="2147483511"/>
        </pc:sldMkLst>
        <pc:spChg chg="mod">
          <ac:chgData name="Ouderkirk, Brittney" userId="b2c4384c-87f3-42f8-8bb6-43e5f9fc630d" providerId="ADAL" clId="{53CC508A-A633-40E1-9772-3326AC6F6B49}" dt="2026-08-13T16:50:39.292" v="6175" actId="1076"/>
          <ac:spMkLst>
            <pc:docMk/>
            <pc:sldMk cId="1517670085" sldId="2147483511"/>
            <ac:spMk id="2" creationId="{5BBD09DA-7C24-FAC3-74AF-D642ACAC3036}"/>
          </ac:spMkLst>
        </pc:spChg>
        <pc:spChg chg="mod">
          <ac:chgData name="Ouderkirk, Brittney" userId="b2c4384c-87f3-42f8-8bb6-43e5f9fc630d" providerId="ADAL" clId="{53CC508A-A633-40E1-9772-3326AC6F6B49}" dt="2026-08-13T16:50:43.884" v="6177" actId="403"/>
          <ac:spMkLst>
            <pc:docMk/>
            <pc:sldMk cId="1517670085" sldId="2147483511"/>
            <ac:spMk id="3" creationId="{9177621A-F9C2-AE34-8B7C-E3CEE7CA4D45}"/>
          </ac:spMkLst>
        </pc:spChg>
        <pc:spChg chg="mod">
          <ac:chgData name="Ouderkirk, Brittney" userId="b2c4384c-87f3-42f8-8bb6-43e5f9fc630d" providerId="ADAL" clId="{53CC508A-A633-40E1-9772-3326AC6F6B49}" dt="2026-08-13T16:50:34.935" v="6174" actId="1076"/>
          <ac:spMkLst>
            <pc:docMk/>
            <pc:sldMk cId="1517670085" sldId="2147483511"/>
            <ac:spMk id="42" creationId="{BAD54575-63E0-5092-0517-1039FEB15A72}"/>
          </ac:spMkLst>
        </pc:spChg>
        <pc:graphicFrameChg chg="mod">
          <ac:chgData name="Ouderkirk, Brittney" userId="b2c4384c-87f3-42f8-8bb6-43e5f9fc630d" providerId="ADAL" clId="{53CC508A-A633-40E1-9772-3326AC6F6B49}" dt="2026-08-13T16:50:48.029" v="6178" actId="1076"/>
          <ac:graphicFrameMkLst>
            <pc:docMk/>
            <pc:sldMk cId="1517670085" sldId="2147483511"/>
            <ac:graphicFrameMk id="6" creationId="{3A6F5906-9927-8ED5-F12B-645B22009EE2}"/>
          </ac:graphicFrameMkLst>
        </pc:graphicFrameChg>
      </pc:sldChg>
    </pc:docChg>
  </pc:docChgLst>
  <pc:docChgLst>
    <pc:chgData name="Bedard-Sharun, Kimberley" userId="0fa401b4-ef25-469a-bfc6-c1fb17df2fb4" providerId="ADAL" clId="{EE1F82FC-C120-4627-BAFA-309C0DE91741}"/>
    <pc:docChg chg="undo custSel addSld modSld sldOrd">
      <pc:chgData name="Bedard-Sharun, Kimberley" userId="0fa401b4-ef25-469a-bfc6-c1fb17df2fb4" providerId="ADAL" clId="{EE1F82FC-C120-4627-BAFA-309C0DE91741}" dt="2026-08-10T21:48:29.390" v="1606" actId="20577"/>
      <pc:docMkLst>
        <pc:docMk/>
      </pc:docMkLst>
      <pc:sldChg chg="modSp mod">
        <pc:chgData name="Bedard-Sharun, Kimberley" userId="0fa401b4-ef25-469a-bfc6-c1fb17df2fb4" providerId="ADAL" clId="{EE1F82FC-C120-4627-BAFA-309C0DE91741}" dt="2026-08-10T21:48:29.390" v="1606" actId="20577"/>
        <pc:sldMkLst>
          <pc:docMk/>
          <pc:sldMk cId="2058930745" sldId="2147374208"/>
        </pc:sldMkLst>
        <pc:graphicFrameChg chg="modGraphic">
          <ac:chgData name="Bedard-Sharun, Kimberley" userId="0fa401b4-ef25-469a-bfc6-c1fb17df2fb4" providerId="ADAL" clId="{EE1F82FC-C120-4627-BAFA-309C0DE91741}" dt="2026-08-10T21:48:29.390" v="1606" actId="20577"/>
          <ac:graphicFrameMkLst>
            <pc:docMk/>
            <pc:sldMk cId="2058930745" sldId="2147374208"/>
            <ac:graphicFrameMk id="7" creationId="{184F97E3-83A4-CC8A-F420-8E71F1A97543}"/>
          </ac:graphicFrameMkLst>
        </pc:graphicFrameChg>
      </pc:sldChg>
      <pc:sldChg chg="modSp mod">
        <pc:chgData name="Bedard-Sharun, Kimberley" userId="0fa401b4-ef25-469a-bfc6-c1fb17df2fb4" providerId="ADAL" clId="{EE1F82FC-C120-4627-BAFA-309C0DE91741}" dt="2026-08-10T21:00:07.880" v="1597" actId="1036"/>
        <pc:sldMkLst>
          <pc:docMk/>
          <pc:sldMk cId="445069173" sldId="2147374439"/>
        </pc:sldMkLst>
        <pc:spChg chg="mod">
          <ac:chgData name="Bedard-Sharun, Kimberley" userId="0fa401b4-ef25-469a-bfc6-c1fb17df2fb4" providerId="ADAL" clId="{EE1F82FC-C120-4627-BAFA-309C0DE91741}" dt="2026-08-10T20:59:56.731" v="1596" actId="6549"/>
          <ac:spMkLst>
            <pc:docMk/>
            <pc:sldMk cId="445069173" sldId="2147374439"/>
            <ac:spMk id="5" creationId="{6E938E55-2578-8D14-2CD5-9B31A6FCDCCB}"/>
          </ac:spMkLst>
        </pc:spChg>
        <pc:spChg chg="mod">
          <ac:chgData name="Bedard-Sharun, Kimberley" userId="0fa401b4-ef25-469a-bfc6-c1fb17df2fb4" providerId="ADAL" clId="{EE1F82FC-C120-4627-BAFA-309C0DE91741}" dt="2026-08-10T21:00:07.880" v="1597" actId="1036"/>
          <ac:spMkLst>
            <pc:docMk/>
            <pc:sldMk cId="445069173" sldId="2147374439"/>
            <ac:spMk id="7" creationId="{65B69D54-0464-BE17-C81C-019CAF8C9C39}"/>
          </ac:spMkLst>
        </pc:spChg>
      </pc:sldChg>
      <pc:sldChg chg="modSp add mod">
        <pc:chgData name="Bedard-Sharun, Kimberley" userId="0fa401b4-ef25-469a-bfc6-c1fb17df2fb4" providerId="ADAL" clId="{EE1F82FC-C120-4627-BAFA-309C0DE91741}" dt="2026-08-10T20:54:09.649" v="1595" actId="20577"/>
        <pc:sldMkLst>
          <pc:docMk/>
          <pc:sldMk cId="1517670085" sldId="2147483511"/>
        </pc:sldMkLst>
        <pc:spChg chg="mod">
          <ac:chgData name="Bedard-Sharun, Kimberley" userId="0fa401b4-ef25-469a-bfc6-c1fb17df2fb4" providerId="ADAL" clId="{EE1F82FC-C120-4627-BAFA-309C0DE91741}" dt="2026-08-10T20:54:09.649" v="1595" actId="20577"/>
          <ac:spMkLst>
            <pc:docMk/>
            <pc:sldMk cId="1517670085" sldId="2147483511"/>
            <ac:spMk id="3" creationId="{9177621A-F9C2-AE34-8B7C-E3CEE7CA4D45}"/>
          </ac:spMkLst>
        </pc:spChg>
        <pc:spChg chg="mod">
          <ac:chgData name="Bedard-Sharun, Kimberley" userId="0fa401b4-ef25-469a-bfc6-c1fb17df2fb4" providerId="ADAL" clId="{EE1F82FC-C120-4627-BAFA-309C0DE91741}" dt="2026-08-10T20:54:01.700" v="1592" actId="20577"/>
          <ac:spMkLst>
            <pc:docMk/>
            <pc:sldMk cId="1517670085" sldId="2147483511"/>
            <ac:spMk id="42" creationId="{BAD54575-63E0-5092-0517-1039FEB15A72}"/>
          </ac:spMkLst>
        </pc:spChg>
      </pc:sldChg>
    </pc:docChg>
  </pc:docChgLst>
  <pc:docChgLst>
    <pc:chgData name="Forney, Kevin" userId="S::kevin.forney@valentbiosciences.com::438dfc23-3c47-4943-8c11-7812b53ab27e" providerId="AD" clId="Web-{B130C395-AE84-50C1-4748-BD10CBC86867}"/>
    <pc:docChg chg="modSld">
      <pc:chgData name="Forney, Kevin" userId="S::kevin.forney@valentbiosciences.com::438dfc23-3c47-4943-8c11-7812b53ab27e" providerId="AD" clId="Web-{B130C395-AE84-50C1-4748-BD10CBC86867}" dt="2026-07-24T14:12:15.109" v="27"/>
      <pc:docMkLst>
        <pc:docMk/>
      </pc:docMkLst>
      <pc:sldChg chg="modSp">
        <pc:chgData name="Forney, Kevin" userId="S::kevin.forney@valentbiosciences.com::438dfc23-3c47-4943-8c11-7812b53ab27e" providerId="AD" clId="Web-{B130C395-AE84-50C1-4748-BD10CBC86867}" dt="2026-07-24T14:12:15.109" v="27"/>
        <pc:sldMkLst>
          <pc:docMk/>
          <pc:sldMk cId="2723925326" sldId="2147471353"/>
        </pc:sldMkLst>
      </pc:sldChg>
    </pc:docChg>
  </pc:docChgLst>
  <pc:docChgLst>
    <pc:chgData name="Harkins, Renee" userId="8ec32b94-42d4-48e8-9400-367c9f6508d6" providerId="ADAL" clId="{EF41B124-BB24-4889-90AC-A0578A171351}"/>
    <pc:docChg chg="undo custSel addSld delSld modSld sldOrd">
      <pc:chgData name="Harkins, Renee" userId="8ec32b94-42d4-48e8-9400-367c9f6508d6" providerId="ADAL" clId="{EF41B124-BB24-4889-90AC-A0578A171351}" dt="2026-07-24T22:23:49.854" v="1604" actId="729"/>
      <pc:docMkLst>
        <pc:docMk/>
      </pc:docMkLst>
      <pc:sldChg chg="modSp mod">
        <pc:chgData name="Harkins, Renee" userId="8ec32b94-42d4-48e8-9400-367c9f6508d6" providerId="ADAL" clId="{EF41B124-BB24-4889-90AC-A0578A171351}" dt="2026-07-24T18:35:58.671" v="1344" actId="947"/>
        <pc:sldMkLst>
          <pc:docMk/>
          <pc:sldMk cId="3056891474" sldId="260"/>
        </pc:sldMkLst>
        <pc:spChg chg="mod">
          <ac:chgData name="Harkins, Renee" userId="8ec32b94-42d4-48e8-9400-367c9f6508d6" providerId="ADAL" clId="{EF41B124-BB24-4889-90AC-A0578A171351}" dt="2026-07-24T18:35:58.671" v="1344" actId="947"/>
          <ac:spMkLst>
            <pc:docMk/>
            <pc:sldMk cId="3056891474" sldId="260"/>
            <ac:spMk id="6" creationId="{681C6D5D-8C9F-8094-9D6C-9E3269D85D7A}"/>
          </ac:spMkLst>
        </pc:spChg>
      </pc:sldChg>
      <pc:sldChg chg="modSp">
        <pc:chgData name="Harkins, Renee" userId="8ec32b94-42d4-48e8-9400-367c9f6508d6" providerId="ADAL" clId="{EF41B124-BB24-4889-90AC-A0578A171351}" dt="2026-07-24T18:52:41.756" v="1486" actId="113"/>
        <pc:sldMkLst>
          <pc:docMk/>
          <pc:sldMk cId="1078024828" sldId="2147471257"/>
        </pc:sldMkLst>
        <pc:graphicFrameChg chg="mod">
          <ac:chgData name="Harkins, Renee" userId="8ec32b94-42d4-48e8-9400-367c9f6508d6" providerId="ADAL" clId="{EF41B124-BB24-4889-90AC-A0578A171351}" dt="2026-07-24T18:52:41.756" v="1486" actId="113"/>
          <ac:graphicFrameMkLst>
            <pc:docMk/>
            <pc:sldMk cId="1078024828" sldId="2147471257"/>
            <ac:graphicFrameMk id="6" creationId="{861E1004-B484-4948-8E41-53FD075B6F0E}"/>
          </ac:graphicFrameMkLst>
        </pc:graphicFrameChg>
      </pc:sldChg>
      <pc:sldChg chg="modSp mod">
        <pc:chgData name="Harkins, Renee" userId="8ec32b94-42d4-48e8-9400-367c9f6508d6" providerId="ADAL" clId="{EF41B124-BB24-4889-90AC-A0578A171351}" dt="2026-07-24T18:53:04.407" v="1488"/>
        <pc:sldMkLst>
          <pc:docMk/>
          <pc:sldMk cId="3235228661" sldId="2147471261"/>
        </pc:sldMkLst>
        <pc:graphicFrameChg chg="mod">
          <ac:chgData name="Harkins, Renee" userId="8ec32b94-42d4-48e8-9400-367c9f6508d6" providerId="ADAL" clId="{EF41B124-BB24-4889-90AC-A0578A171351}" dt="2026-07-24T18:51:07.974" v="1469" actId="113"/>
          <ac:graphicFrameMkLst>
            <pc:docMk/>
            <pc:sldMk cId="3235228661" sldId="2147471261"/>
            <ac:graphicFrameMk id="11" creationId="{6144121D-2033-3291-E39A-418D331342EA}"/>
          </ac:graphicFrameMkLst>
        </pc:graphicFrameChg>
        <pc:graphicFrameChg chg="mod">
          <ac:chgData name="Harkins, Renee" userId="8ec32b94-42d4-48e8-9400-367c9f6508d6" providerId="ADAL" clId="{EF41B124-BB24-4889-90AC-A0578A171351}" dt="2026-07-24T18:53:04.407" v="1488"/>
          <ac:graphicFrameMkLst>
            <pc:docMk/>
            <pc:sldMk cId="3235228661" sldId="2147471261"/>
            <ac:graphicFrameMk id="12" creationId="{FC43A0E5-8DCE-34D0-1F8D-B4605EDA1A2C}"/>
          </ac:graphicFrameMkLst>
        </pc:graphicFrameChg>
      </pc:sldChg>
      <pc:sldChg chg="delSp modSp mod">
        <pc:chgData name="Harkins, Renee" userId="8ec32b94-42d4-48e8-9400-367c9f6508d6" providerId="ADAL" clId="{EF41B124-BB24-4889-90AC-A0578A171351}" dt="2026-07-21T21:56:09.307" v="42" actId="478"/>
        <pc:sldMkLst>
          <pc:docMk/>
          <pc:sldMk cId="3041950436" sldId="2147471335"/>
        </pc:sldMkLst>
        <pc:spChg chg="mod">
          <ac:chgData name="Harkins, Renee" userId="8ec32b94-42d4-48e8-9400-367c9f6508d6" providerId="ADAL" clId="{EF41B124-BB24-4889-90AC-A0578A171351}" dt="2026-07-21T21:56:07.042" v="41" actId="20577"/>
          <ac:spMkLst>
            <pc:docMk/>
            <pc:sldMk cId="3041950436" sldId="2147471335"/>
            <ac:spMk id="4" creationId="{584A98AE-C85E-154B-C78C-ED6BB977C77C}"/>
          </ac:spMkLst>
        </pc:spChg>
      </pc:sldChg>
      <pc:sldChg chg="modSp">
        <pc:chgData name="Harkins, Renee" userId="8ec32b94-42d4-48e8-9400-367c9f6508d6" providerId="ADAL" clId="{EF41B124-BB24-4889-90AC-A0578A171351}" dt="2026-07-24T18:53:16.931" v="1489" actId="113"/>
        <pc:sldMkLst>
          <pc:docMk/>
          <pc:sldMk cId="3131977772" sldId="2147471340"/>
        </pc:sldMkLst>
        <pc:graphicFrameChg chg="mod">
          <ac:chgData name="Harkins, Renee" userId="8ec32b94-42d4-48e8-9400-367c9f6508d6" providerId="ADAL" clId="{EF41B124-BB24-4889-90AC-A0578A171351}" dt="2026-07-24T18:53:16.931" v="1489" actId="113"/>
          <ac:graphicFrameMkLst>
            <pc:docMk/>
            <pc:sldMk cId="3131977772" sldId="2147471340"/>
            <ac:graphicFrameMk id="17" creationId="{170D0B20-5D2E-5E60-22FD-15CE39C79647}"/>
          </ac:graphicFrameMkLst>
        </pc:graphicFrameChg>
      </pc:sldChg>
      <pc:sldChg chg="addSp delSp modSp new mod modClrScheme chgLayout">
        <pc:chgData name="Harkins, Renee" userId="8ec32b94-42d4-48e8-9400-367c9f6508d6" providerId="ADAL" clId="{EF41B124-BB24-4889-90AC-A0578A171351}" dt="2026-07-24T20:01:48.351" v="1525" actId="20577"/>
        <pc:sldMkLst>
          <pc:docMk/>
          <pc:sldMk cId="2180763276" sldId="2147471343"/>
        </pc:sldMkLst>
        <pc:spChg chg="mod">
          <ac:chgData name="Harkins, Renee" userId="8ec32b94-42d4-48e8-9400-367c9f6508d6" providerId="ADAL" clId="{EF41B124-BB24-4889-90AC-A0578A171351}" dt="2026-07-21T21:56:55.704" v="60"/>
          <ac:spMkLst>
            <pc:docMk/>
            <pc:sldMk cId="2180763276" sldId="2147471343"/>
            <ac:spMk id="5" creationId="{29C544AB-CA3A-2B9C-0E69-FF9409B930E5}"/>
          </ac:spMkLst>
        </pc:spChg>
        <pc:spChg chg="mod">
          <ac:chgData name="Harkins, Renee" userId="8ec32b94-42d4-48e8-9400-367c9f6508d6" providerId="ADAL" clId="{EF41B124-BB24-4889-90AC-A0578A171351}" dt="2026-07-22T14:42:13.752" v="263" actId="20577"/>
          <ac:spMkLst>
            <pc:docMk/>
            <pc:sldMk cId="2180763276" sldId="2147471343"/>
            <ac:spMk id="10" creationId="{AAA81977-B9ED-429E-45AA-5708A49B102C}"/>
          </ac:spMkLst>
        </pc:spChg>
        <pc:spChg chg="mod">
          <ac:chgData name="Harkins, Renee" userId="8ec32b94-42d4-48e8-9400-367c9f6508d6" providerId="ADAL" clId="{EF41B124-BB24-4889-90AC-A0578A171351}" dt="2026-07-21T21:56:55.704" v="60"/>
          <ac:spMkLst>
            <pc:docMk/>
            <pc:sldMk cId="2180763276" sldId="2147471343"/>
            <ac:spMk id="12" creationId="{E93BEAB9-3D27-E3A8-4CB8-A1F8B4AA1F55}"/>
          </ac:spMkLst>
        </pc:spChg>
        <pc:spChg chg="mod">
          <ac:chgData name="Harkins, Renee" userId="8ec32b94-42d4-48e8-9400-367c9f6508d6" providerId="ADAL" clId="{EF41B124-BB24-4889-90AC-A0578A171351}" dt="2026-07-21T21:56:55.704" v="60"/>
          <ac:spMkLst>
            <pc:docMk/>
            <pc:sldMk cId="2180763276" sldId="2147471343"/>
            <ac:spMk id="14" creationId="{5A0F0945-1F08-5BAC-9A69-09F8954B4C37}"/>
          </ac:spMkLst>
        </pc:spChg>
        <pc:spChg chg="mod">
          <ac:chgData name="Harkins, Renee" userId="8ec32b94-42d4-48e8-9400-367c9f6508d6" providerId="ADAL" clId="{EF41B124-BB24-4889-90AC-A0578A171351}" dt="2026-07-21T21:56:55.704" v="60"/>
          <ac:spMkLst>
            <pc:docMk/>
            <pc:sldMk cId="2180763276" sldId="2147471343"/>
            <ac:spMk id="16" creationId="{7537F206-64B5-F45E-2551-D5B6B44BF8A8}"/>
          </ac:spMkLst>
        </pc:spChg>
        <pc:spChg chg="mod">
          <ac:chgData name="Harkins, Renee" userId="8ec32b94-42d4-48e8-9400-367c9f6508d6" providerId="ADAL" clId="{EF41B124-BB24-4889-90AC-A0578A171351}" dt="2026-07-21T21:56:55.704" v="60"/>
          <ac:spMkLst>
            <pc:docMk/>
            <pc:sldMk cId="2180763276" sldId="2147471343"/>
            <ac:spMk id="19" creationId="{D533E1E4-DE97-A3B9-EEEB-AA590796468E}"/>
          </ac:spMkLst>
        </pc:spChg>
        <pc:spChg chg="mod">
          <ac:chgData name="Harkins, Renee" userId="8ec32b94-42d4-48e8-9400-367c9f6508d6" providerId="ADAL" clId="{EF41B124-BB24-4889-90AC-A0578A171351}" dt="2026-07-21T21:56:55.704" v="60"/>
          <ac:spMkLst>
            <pc:docMk/>
            <pc:sldMk cId="2180763276" sldId="2147471343"/>
            <ac:spMk id="20" creationId="{DC6A74DC-D0C0-F599-5B74-21E6B6CBE272}"/>
          </ac:spMkLst>
        </pc:spChg>
        <pc:spChg chg="mod">
          <ac:chgData name="Harkins, Renee" userId="8ec32b94-42d4-48e8-9400-367c9f6508d6" providerId="ADAL" clId="{EF41B124-BB24-4889-90AC-A0578A171351}" dt="2026-07-21T21:56:55.704" v="60"/>
          <ac:spMkLst>
            <pc:docMk/>
            <pc:sldMk cId="2180763276" sldId="2147471343"/>
            <ac:spMk id="21" creationId="{0A701B3A-A6FA-1F45-45D0-1BAEC2DD9D85}"/>
          </ac:spMkLst>
        </pc:spChg>
        <pc:spChg chg="mod">
          <ac:chgData name="Harkins, Renee" userId="8ec32b94-42d4-48e8-9400-367c9f6508d6" providerId="ADAL" clId="{EF41B124-BB24-4889-90AC-A0578A171351}" dt="2026-07-22T14:42:21.441" v="268" actId="20577"/>
          <ac:spMkLst>
            <pc:docMk/>
            <pc:sldMk cId="2180763276" sldId="2147471343"/>
            <ac:spMk id="22" creationId="{9265B620-595B-74DB-EC18-10003BF62517}"/>
          </ac:spMkLst>
        </pc:spChg>
        <pc:spChg chg="mod">
          <ac:chgData name="Harkins, Renee" userId="8ec32b94-42d4-48e8-9400-367c9f6508d6" providerId="ADAL" clId="{EF41B124-BB24-4889-90AC-A0578A171351}" dt="2026-07-21T21:56:55.704" v="60"/>
          <ac:spMkLst>
            <pc:docMk/>
            <pc:sldMk cId="2180763276" sldId="2147471343"/>
            <ac:spMk id="24" creationId="{8578E9A1-F688-319F-B859-7E3EE0AB7DCA}"/>
          </ac:spMkLst>
        </pc:spChg>
        <pc:spChg chg="add mod">
          <ac:chgData name="Harkins, Renee" userId="8ec32b94-42d4-48e8-9400-367c9f6508d6" providerId="ADAL" clId="{EF41B124-BB24-4889-90AC-A0578A171351}" dt="2026-07-21T21:59:20.082" v="99" actId="2085"/>
          <ac:spMkLst>
            <pc:docMk/>
            <pc:sldMk cId="2180763276" sldId="2147471343"/>
            <ac:spMk id="29" creationId="{E4F6B4A2-81BD-7DB5-B065-7C0B99081E3A}"/>
          </ac:spMkLst>
        </pc:spChg>
        <pc:spChg chg="add mod">
          <ac:chgData name="Harkins, Renee" userId="8ec32b94-42d4-48e8-9400-367c9f6508d6" providerId="ADAL" clId="{EF41B124-BB24-4889-90AC-A0578A171351}" dt="2026-07-24T18:38:53.255" v="1404" actId="14100"/>
          <ac:spMkLst>
            <pc:docMk/>
            <pc:sldMk cId="2180763276" sldId="2147471343"/>
            <ac:spMk id="30" creationId="{4976AC55-C7CF-A7A6-AC13-A6A18A720968}"/>
          </ac:spMkLst>
        </pc:spChg>
        <pc:spChg chg="add mod">
          <ac:chgData name="Harkins, Renee" userId="8ec32b94-42d4-48e8-9400-367c9f6508d6" providerId="ADAL" clId="{EF41B124-BB24-4889-90AC-A0578A171351}" dt="2026-07-24T18:37:08.544" v="1353" actId="20577"/>
          <ac:spMkLst>
            <pc:docMk/>
            <pc:sldMk cId="2180763276" sldId="2147471343"/>
            <ac:spMk id="33" creationId="{15277DC4-15EC-88AC-C30E-8329CAA64456}"/>
          </ac:spMkLst>
        </pc:spChg>
        <pc:spChg chg="add mod ord">
          <ac:chgData name="Harkins, Renee" userId="8ec32b94-42d4-48e8-9400-367c9f6508d6" providerId="ADAL" clId="{EF41B124-BB24-4889-90AC-A0578A171351}" dt="2026-07-22T15:05:18.762" v="660" actId="700"/>
          <ac:spMkLst>
            <pc:docMk/>
            <pc:sldMk cId="2180763276" sldId="2147471343"/>
            <ac:spMk id="37" creationId="{63F0BDA2-BB00-31F2-BB72-868319E16316}"/>
          </ac:spMkLst>
        </pc:spChg>
        <pc:grpChg chg="mod">
          <ac:chgData name="Harkins, Renee" userId="8ec32b94-42d4-48e8-9400-367c9f6508d6" providerId="ADAL" clId="{EF41B124-BB24-4889-90AC-A0578A171351}" dt="2026-07-22T15:21:51.564" v="955" actId="1076"/>
          <ac:grpSpMkLst>
            <pc:docMk/>
            <pc:sldMk cId="2180763276" sldId="2147471343"/>
            <ac:grpSpMk id="4" creationId="{31F11BA5-311A-0F52-B3D6-B5157884C596}"/>
          </ac:grpSpMkLst>
        </pc:grpChg>
        <pc:grpChg chg="mod">
          <ac:chgData name="Harkins, Renee" userId="8ec32b94-42d4-48e8-9400-367c9f6508d6" providerId="ADAL" clId="{EF41B124-BB24-4889-90AC-A0578A171351}" dt="2026-07-22T15:21:51.564" v="955" actId="1076"/>
          <ac:grpSpMkLst>
            <pc:docMk/>
            <pc:sldMk cId="2180763276" sldId="2147471343"/>
            <ac:grpSpMk id="18" creationId="{495C7AA1-DD0A-2A71-B1CE-A74A9D81D83D}"/>
          </ac:grpSpMkLst>
        </pc:grpChg>
        <pc:grpChg chg="mod">
          <ac:chgData name="Harkins, Renee" userId="8ec32b94-42d4-48e8-9400-367c9f6508d6" providerId="ADAL" clId="{EF41B124-BB24-4889-90AC-A0578A171351}" dt="2026-07-22T15:21:51.564" v="955" actId="1076"/>
          <ac:grpSpMkLst>
            <pc:docMk/>
            <pc:sldMk cId="2180763276" sldId="2147471343"/>
            <ac:grpSpMk id="23" creationId="{6B0C24D1-1D1E-5BF5-6C1F-305919169A18}"/>
          </ac:grpSpMkLst>
        </pc:grpChg>
        <pc:graphicFrameChg chg="add mod modGraphic">
          <ac:chgData name="Harkins, Renee" userId="8ec32b94-42d4-48e8-9400-367c9f6508d6" providerId="ADAL" clId="{EF41B124-BB24-4889-90AC-A0578A171351}" dt="2026-07-24T20:01:48.351" v="1525" actId="20577"/>
          <ac:graphicFrameMkLst>
            <pc:docMk/>
            <pc:sldMk cId="2180763276" sldId="2147471343"/>
            <ac:graphicFrameMk id="35" creationId="{AF469141-BB83-435E-C1D0-DD750D5FF811}"/>
          </ac:graphicFrameMkLst>
        </pc:graphicFrameChg>
        <pc:picChg chg="mod">
          <ac:chgData name="Harkins, Renee" userId="8ec32b94-42d4-48e8-9400-367c9f6508d6" providerId="ADAL" clId="{EF41B124-BB24-4889-90AC-A0578A171351}" dt="2026-07-22T15:21:51.564" v="955" actId="1076"/>
          <ac:picMkLst>
            <pc:docMk/>
            <pc:sldMk cId="2180763276" sldId="2147471343"/>
            <ac:picMk id="26" creationId="{CFF96A62-65D6-2CCF-CDC3-1A596D9E8BDD}"/>
          </ac:picMkLst>
        </pc:picChg>
        <pc:picChg chg="mod">
          <ac:chgData name="Harkins, Renee" userId="8ec32b94-42d4-48e8-9400-367c9f6508d6" providerId="ADAL" clId="{EF41B124-BB24-4889-90AC-A0578A171351}" dt="2026-07-22T15:21:51.564" v="955" actId="1076"/>
          <ac:picMkLst>
            <pc:docMk/>
            <pc:sldMk cId="2180763276" sldId="2147471343"/>
            <ac:picMk id="27" creationId="{B1F862CD-9936-D0FD-CBE9-0CDB084852CA}"/>
          </ac:picMkLst>
        </pc:picChg>
        <pc:picChg chg="mod">
          <ac:chgData name="Harkins, Renee" userId="8ec32b94-42d4-48e8-9400-367c9f6508d6" providerId="ADAL" clId="{EF41B124-BB24-4889-90AC-A0578A171351}" dt="2026-07-22T15:21:51.564" v="955" actId="1076"/>
          <ac:picMkLst>
            <pc:docMk/>
            <pc:sldMk cId="2180763276" sldId="2147471343"/>
            <ac:picMk id="28" creationId="{AE52C757-3C2D-7C67-A369-4D21794B404C}"/>
          </ac:picMkLst>
        </pc:picChg>
      </pc:sldChg>
      <pc:sldChg chg="addSp delSp modSp add mod">
        <pc:chgData name="Harkins, Renee" userId="8ec32b94-42d4-48e8-9400-367c9f6508d6" providerId="ADAL" clId="{EF41B124-BB24-4889-90AC-A0578A171351}" dt="2026-07-22T15:22:47.551" v="981" actId="478"/>
        <pc:sldMkLst>
          <pc:docMk/>
          <pc:sldMk cId="4112188782" sldId="2147471349"/>
        </pc:sldMkLst>
        <pc:spChg chg="mod">
          <ac:chgData name="Harkins, Renee" userId="8ec32b94-42d4-48e8-9400-367c9f6508d6" providerId="ADAL" clId="{EF41B124-BB24-4889-90AC-A0578A171351}" dt="2026-07-22T15:22:42.382" v="979" actId="20577"/>
          <ac:spMkLst>
            <pc:docMk/>
            <pc:sldMk cId="4112188782" sldId="2147471349"/>
            <ac:spMk id="2" creationId="{856930FF-029D-4A02-F64E-F2F0134DD73A}"/>
          </ac:spMkLst>
        </pc:spChg>
        <pc:spChg chg="mod">
          <ac:chgData name="Harkins, Renee" userId="8ec32b94-42d4-48e8-9400-367c9f6508d6" providerId="ADAL" clId="{EF41B124-BB24-4889-90AC-A0578A171351}" dt="2026-07-22T14:44:36.729" v="378" actId="20577"/>
          <ac:spMkLst>
            <pc:docMk/>
            <pc:sldMk cId="4112188782" sldId="2147471349"/>
            <ac:spMk id="3" creationId="{E35F188E-E07B-BC43-3E66-F53E8F6F1047}"/>
          </ac:spMkLst>
        </pc:spChg>
        <pc:spChg chg="mod">
          <ac:chgData name="Harkins, Renee" userId="8ec32b94-42d4-48e8-9400-367c9f6508d6" providerId="ADAL" clId="{EF41B124-BB24-4889-90AC-A0578A171351}" dt="2026-07-22T14:44:41.728" v="389" actId="20577"/>
          <ac:spMkLst>
            <pc:docMk/>
            <pc:sldMk cId="4112188782" sldId="2147471349"/>
            <ac:spMk id="8" creationId="{DD9362FD-73E7-E871-E854-C8B262FC18C5}"/>
          </ac:spMkLst>
        </pc:spChg>
        <pc:spChg chg="mod">
          <ac:chgData name="Harkins, Renee" userId="8ec32b94-42d4-48e8-9400-367c9f6508d6" providerId="ADAL" clId="{EF41B124-BB24-4889-90AC-A0578A171351}" dt="2026-07-22T14:44:45.584" v="400" actId="20577"/>
          <ac:spMkLst>
            <pc:docMk/>
            <pc:sldMk cId="4112188782" sldId="2147471349"/>
            <ac:spMk id="10" creationId="{F60433BB-8E34-7DCA-1F71-DC073F5B821A}"/>
          </ac:spMkLst>
        </pc:spChg>
        <pc:spChg chg="mod">
          <ac:chgData name="Harkins, Renee" userId="8ec32b94-42d4-48e8-9400-367c9f6508d6" providerId="ADAL" clId="{EF41B124-BB24-4889-90AC-A0578A171351}" dt="2026-07-22T14:45:18.883" v="410" actId="1076"/>
          <ac:spMkLst>
            <pc:docMk/>
            <pc:sldMk cId="4112188782" sldId="2147471349"/>
            <ac:spMk id="17" creationId="{774515FB-B7B2-3E69-778B-B0FF8F39ADB3}"/>
          </ac:spMkLst>
        </pc:spChg>
        <pc:spChg chg="add mod">
          <ac:chgData name="Harkins, Renee" userId="8ec32b94-42d4-48e8-9400-367c9f6508d6" providerId="ADAL" clId="{EF41B124-BB24-4889-90AC-A0578A171351}" dt="2026-07-22T14:45:40.590" v="420" actId="1076"/>
          <ac:spMkLst>
            <pc:docMk/>
            <pc:sldMk cId="4112188782" sldId="2147471349"/>
            <ac:spMk id="28" creationId="{AC9BD99A-A590-140A-F5C9-6E4330C5B73D}"/>
          </ac:spMkLst>
        </pc:spChg>
        <pc:spChg chg="add mod">
          <ac:chgData name="Harkins, Renee" userId="8ec32b94-42d4-48e8-9400-367c9f6508d6" providerId="ADAL" clId="{EF41B124-BB24-4889-90AC-A0578A171351}" dt="2026-07-22T14:45:55.719" v="424" actId="1076"/>
          <ac:spMkLst>
            <pc:docMk/>
            <pc:sldMk cId="4112188782" sldId="2147471349"/>
            <ac:spMk id="30" creationId="{E6AFBC41-3F09-4640-3A9D-6272E44B1B0F}"/>
          </ac:spMkLst>
        </pc:spChg>
        <pc:picChg chg="add mod">
          <ac:chgData name="Harkins, Renee" userId="8ec32b94-42d4-48e8-9400-367c9f6508d6" providerId="ADAL" clId="{EF41B124-BB24-4889-90AC-A0578A171351}" dt="2026-07-22T14:44:59.936" v="405" actId="1076"/>
          <ac:picMkLst>
            <pc:docMk/>
            <pc:sldMk cId="4112188782" sldId="2147471349"/>
            <ac:picMk id="14" creationId="{4AB974BA-FE4F-986A-6162-F73CB15AE176}"/>
          </ac:picMkLst>
        </pc:picChg>
        <pc:picChg chg="add mod">
          <ac:chgData name="Harkins, Renee" userId="8ec32b94-42d4-48e8-9400-367c9f6508d6" providerId="ADAL" clId="{EF41B124-BB24-4889-90AC-A0578A171351}" dt="2026-07-22T14:45:42.814" v="421" actId="1076"/>
          <ac:picMkLst>
            <pc:docMk/>
            <pc:sldMk cId="4112188782" sldId="2147471349"/>
            <ac:picMk id="26" creationId="{8BF38BF1-5D89-583A-01B3-03C1ADC03B24}"/>
          </ac:picMkLst>
        </pc:picChg>
      </pc:sldChg>
      <pc:sldChg chg="addSp delSp modSp add mod chgLayout">
        <pc:chgData name="Harkins, Renee" userId="8ec32b94-42d4-48e8-9400-367c9f6508d6" providerId="ADAL" clId="{EF41B124-BB24-4889-90AC-A0578A171351}" dt="2026-07-24T18:39:38.023" v="1407" actId="33524"/>
        <pc:sldMkLst>
          <pc:docMk/>
          <pc:sldMk cId="2800371768" sldId="2147471350"/>
        </pc:sldMkLst>
        <pc:spChg chg="mod">
          <ac:chgData name="Harkins, Renee" userId="8ec32b94-42d4-48e8-9400-367c9f6508d6" providerId="ADAL" clId="{EF41B124-BB24-4889-90AC-A0578A171351}" dt="2026-07-24T18:38:29.066" v="1400" actId="14100"/>
          <ac:spMkLst>
            <pc:docMk/>
            <pc:sldMk cId="2800371768" sldId="2147471350"/>
            <ac:spMk id="30" creationId="{FBB65BD5-B31A-37AE-8407-3DDFC932FF5C}"/>
          </ac:spMkLst>
        </pc:spChg>
        <pc:spChg chg="mod">
          <ac:chgData name="Harkins, Renee" userId="8ec32b94-42d4-48e8-9400-367c9f6508d6" providerId="ADAL" clId="{EF41B124-BB24-4889-90AC-A0578A171351}" dt="2026-07-24T18:39:38.023" v="1407" actId="33524"/>
          <ac:spMkLst>
            <pc:docMk/>
            <pc:sldMk cId="2800371768" sldId="2147471350"/>
            <ac:spMk id="33" creationId="{0BDBF730-7324-D21B-FEAC-D675AFC2BD16}"/>
          </ac:spMkLst>
        </pc:spChg>
        <pc:graphicFrameChg chg="add mod">
          <ac:chgData name="Harkins, Renee" userId="8ec32b94-42d4-48e8-9400-367c9f6508d6" providerId="ADAL" clId="{EF41B124-BB24-4889-90AC-A0578A171351}" dt="2026-07-22T15:06:55.908" v="698" actId="1076"/>
          <ac:graphicFrameMkLst>
            <pc:docMk/>
            <pc:sldMk cId="2800371768" sldId="2147471350"/>
            <ac:graphicFrameMk id="32" creationId="{C0E51AFA-0BF3-2513-2B73-943E194DD037}"/>
          </ac:graphicFrameMkLst>
        </pc:graphicFrameChg>
        <pc:graphicFrameChg chg="add mod">
          <ac:chgData name="Harkins, Renee" userId="8ec32b94-42d4-48e8-9400-367c9f6508d6" providerId="ADAL" clId="{EF41B124-BB24-4889-90AC-A0578A171351}" dt="2026-07-22T15:06:52.393" v="697" actId="1076"/>
          <ac:graphicFrameMkLst>
            <pc:docMk/>
            <pc:sldMk cId="2800371768" sldId="2147471350"/>
            <ac:graphicFrameMk id="37" creationId="{63251442-EE59-4B72-9F28-861D9CB97807}"/>
          </ac:graphicFrameMkLst>
        </pc:graphicFrameChg>
      </pc:sldChg>
      <pc:sldChg chg="addSp delSp modSp add mod">
        <pc:chgData name="Harkins, Renee" userId="8ec32b94-42d4-48e8-9400-367c9f6508d6" providerId="ADAL" clId="{EF41B124-BB24-4889-90AC-A0578A171351}" dt="2026-07-24T18:40:13.287" v="1410" actId="14100"/>
        <pc:sldMkLst>
          <pc:docMk/>
          <pc:sldMk cId="3566670799" sldId="2147471351"/>
        </pc:sldMkLst>
        <pc:spChg chg="add mod">
          <ac:chgData name="Harkins, Renee" userId="8ec32b94-42d4-48e8-9400-367c9f6508d6" providerId="ADAL" clId="{EF41B124-BB24-4889-90AC-A0578A171351}" dt="2026-07-24T18:40:13.287" v="1410" actId="14100"/>
          <ac:spMkLst>
            <pc:docMk/>
            <pc:sldMk cId="3566670799" sldId="2147471351"/>
            <ac:spMk id="7" creationId="{D668AA16-CAA3-551E-F8B2-0F8B6FB10CE1}"/>
          </ac:spMkLst>
        </pc:spChg>
        <pc:spChg chg="mod">
          <ac:chgData name="Harkins, Renee" userId="8ec32b94-42d4-48e8-9400-367c9f6508d6" providerId="ADAL" clId="{EF41B124-BB24-4889-90AC-A0578A171351}" dt="2026-07-22T15:07:05.001" v="699" actId="1076"/>
          <ac:spMkLst>
            <pc:docMk/>
            <pc:sldMk cId="3566670799" sldId="2147471351"/>
            <ac:spMk id="33" creationId="{1301E43F-6430-11BE-2BD1-114CCE69B14F}"/>
          </ac:spMkLst>
        </pc:spChg>
      </pc:sldChg>
      <pc:sldChg chg="addSp delSp modSp add mod">
        <pc:chgData name="Harkins, Renee" userId="8ec32b94-42d4-48e8-9400-367c9f6508d6" providerId="ADAL" clId="{EF41B124-BB24-4889-90AC-A0578A171351}" dt="2026-07-24T18:41:43.767" v="1416"/>
        <pc:sldMkLst>
          <pc:docMk/>
          <pc:sldMk cId="3672117590" sldId="2147471352"/>
        </pc:sldMkLst>
        <pc:spChg chg="add mod">
          <ac:chgData name="Harkins, Renee" userId="8ec32b94-42d4-48e8-9400-367c9f6508d6" providerId="ADAL" clId="{EF41B124-BB24-4889-90AC-A0578A171351}" dt="2026-07-24T18:40:25.709" v="1412" actId="20577"/>
          <ac:spMkLst>
            <pc:docMk/>
            <pc:sldMk cId="3672117590" sldId="2147471352"/>
            <ac:spMk id="7" creationId="{AC087584-DCAF-AFD1-38EC-CE38EA39FEC6}"/>
          </ac:spMkLst>
        </pc:spChg>
        <pc:spChg chg="mod">
          <ac:chgData name="Harkins, Renee" userId="8ec32b94-42d4-48e8-9400-367c9f6508d6" providerId="ADAL" clId="{EF41B124-BB24-4889-90AC-A0578A171351}" dt="2026-07-24T18:40:49.143" v="1414" actId="33524"/>
          <ac:spMkLst>
            <pc:docMk/>
            <pc:sldMk cId="3672117590" sldId="2147471352"/>
            <ac:spMk id="33" creationId="{425A58BF-844A-5D96-EE6D-9500887AE8F4}"/>
          </ac:spMkLst>
        </pc:spChg>
        <pc:graphicFrameChg chg="mod">
          <ac:chgData name="Harkins, Renee" userId="8ec32b94-42d4-48e8-9400-367c9f6508d6" providerId="ADAL" clId="{EF41B124-BB24-4889-90AC-A0578A171351}" dt="2026-07-24T18:41:43.767" v="1416"/>
          <ac:graphicFrameMkLst>
            <pc:docMk/>
            <pc:sldMk cId="3672117590" sldId="2147471352"/>
            <ac:graphicFrameMk id="15" creationId="{D228431F-F156-00AA-9463-6ABA9E67FA00}"/>
          </ac:graphicFrameMkLst>
        </pc:graphicFrameChg>
      </pc:sldChg>
      <pc:sldChg chg="addSp delSp modSp add mod">
        <pc:chgData name="Harkins, Renee" userId="8ec32b94-42d4-48e8-9400-367c9f6508d6" providerId="ADAL" clId="{EF41B124-BB24-4889-90AC-A0578A171351}" dt="2026-07-24T18:43:53.329" v="1468" actId="20577"/>
        <pc:sldMkLst>
          <pc:docMk/>
          <pc:sldMk cId="2723925326" sldId="2147471353"/>
        </pc:sldMkLst>
        <pc:spChg chg="add mod">
          <ac:chgData name="Harkins, Renee" userId="8ec32b94-42d4-48e8-9400-367c9f6508d6" providerId="ADAL" clId="{EF41B124-BB24-4889-90AC-A0578A171351}" dt="2026-07-24T18:43:14.204" v="1449" actId="20577"/>
          <ac:spMkLst>
            <pc:docMk/>
            <pc:sldMk cId="2723925326" sldId="2147471353"/>
            <ac:spMk id="9" creationId="{A53AB9B3-FC78-81E1-D579-FB3FF25DE965}"/>
          </ac:spMkLst>
        </pc:spChg>
        <pc:spChg chg="mod">
          <ac:chgData name="Harkins, Renee" userId="8ec32b94-42d4-48e8-9400-367c9f6508d6" providerId="ADAL" clId="{EF41B124-BB24-4889-90AC-A0578A171351}" dt="2026-07-24T18:43:53.329" v="1468" actId="20577"/>
          <ac:spMkLst>
            <pc:docMk/>
            <pc:sldMk cId="2723925326" sldId="2147471353"/>
            <ac:spMk id="33" creationId="{996640FB-CBB2-EADE-B252-58324B7FD023}"/>
          </ac:spMkLst>
        </pc:spChg>
      </pc:sldChg>
      <pc:sldChg chg="addSp delSp modSp add mod">
        <pc:chgData name="Harkins, Renee" userId="8ec32b94-42d4-48e8-9400-367c9f6508d6" providerId="ADAL" clId="{EF41B124-BB24-4889-90AC-A0578A171351}" dt="2026-07-24T18:54:51.115" v="1491" actId="6549"/>
        <pc:sldMkLst>
          <pc:docMk/>
          <pc:sldMk cId="2582843084" sldId="2147471354"/>
        </pc:sldMkLst>
        <pc:spChg chg="add mod">
          <ac:chgData name="Harkins, Renee" userId="8ec32b94-42d4-48e8-9400-367c9f6508d6" providerId="ADAL" clId="{EF41B124-BB24-4889-90AC-A0578A171351}" dt="2026-07-22T15:14:18.953" v="885" actId="1076"/>
          <ac:spMkLst>
            <pc:docMk/>
            <pc:sldMk cId="2582843084" sldId="2147471354"/>
            <ac:spMk id="7" creationId="{58F55ABD-D659-758B-8290-77AF89F20864}"/>
          </ac:spMkLst>
        </pc:spChg>
        <pc:spChg chg="add mod">
          <ac:chgData name="Harkins, Renee" userId="8ec32b94-42d4-48e8-9400-367c9f6508d6" providerId="ADAL" clId="{EF41B124-BB24-4889-90AC-A0578A171351}" dt="2026-07-22T15:16:01.883" v="905" actId="1076"/>
          <ac:spMkLst>
            <pc:docMk/>
            <pc:sldMk cId="2582843084" sldId="2147471354"/>
            <ac:spMk id="11" creationId="{BC3538B6-E70D-F1A1-2191-130CFFD1C707}"/>
          </ac:spMkLst>
        </pc:spChg>
        <pc:spChg chg="add mod">
          <ac:chgData name="Harkins, Renee" userId="8ec32b94-42d4-48e8-9400-367c9f6508d6" providerId="ADAL" clId="{EF41B124-BB24-4889-90AC-A0578A171351}" dt="2026-07-24T18:42:28.598" v="1426" actId="20577"/>
          <ac:spMkLst>
            <pc:docMk/>
            <pc:sldMk cId="2582843084" sldId="2147471354"/>
            <ac:spMk id="23" creationId="{90861EB5-300D-EB44-37D4-7AC2E7D81ED2}"/>
          </ac:spMkLst>
        </pc:spChg>
        <pc:spChg chg="mod">
          <ac:chgData name="Harkins, Renee" userId="8ec32b94-42d4-48e8-9400-367c9f6508d6" providerId="ADAL" clId="{EF41B124-BB24-4889-90AC-A0578A171351}" dt="2026-07-24T18:54:51.115" v="1491" actId="6549"/>
          <ac:spMkLst>
            <pc:docMk/>
            <pc:sldMk cId="2582843084" sldId="2147471354"/>
            <ac:spMk id="33" creationId="{64F9856C-A378-0A42-1D6E-16862F3A21F8}"/>
          </ac:spMkLst>
        </pc:spChg>
        <pc:spChg chg="mod">
          <ac:chgData name="Harkins, Renee" userId="8ec32b94-42d4-48e8-9400-367c9f6508d6" providerId="ADAL" clId="{EF41B124-BB24-4889-90AC-A0578A171351}" dt="2026-07-22T15:14:56.797" v="890"/>
          <ac:spMkLst>
            <pc:docMk/>
            <pc:sldMk cId="2582843084" sldId="2147471354"/>
            <ac:spMk id="75" creationId="{FF54A09C-8834-4698-D1A4-07780417D8FB}"/>
          </ac:spMkLst>
        </pc:spChg>
        <pc:spChg chg="mod">
          <ac:chgData name="Harkins, Renee" userId="8ec32b94-42d4-48e8-9400-367c9f6508d6" providerId="ADAL" clId="{EF41B124-BB24-4889-90AC-A0578A171351}" dt="2026-07-22T15:14:56.797" v="890"/>
          <ac:spMkLst>
            <pc:docMk/>
            <pc:sldMk cId="2582843084" sldId="2147471354"/>
            <ac:spMk id="76" creationId="{76673DAE-856E-2D5C-96FF-6F4597BAD636}"/>
          </ac:spMkLst>
        </pc:spChg>
        <pc:spChg chg="mod">
          <ac:chgData name="Harkins, Renee" userId="8ec32b94-42d4-48e8-9400-367c9f6508d6" providerId="ADAL" clId="{EF41B124-BB24-4889-90AC-A0578A171351}" dt="2026-07-22T15:14:56.797" v="890"/>
          <ac:spMkLst>
            <pc:docMk/>
            <pc:sldMk cId="2582843084" sldId="2147471354"/>
            <ac:spMk id="78" creationId="{634B6E93-4FD7-8063-CEBA-8F7B1457FA93}"/>
          </ac:spMkLst>
        </pc:spChg>
        <pc:spChg chg="mod">
          <ac:chgData name="Harkins, Renee" userId="8ec32b94-42d4-48e8-9400-367c9f6508d6" providerId="ADAL" clId="{EF41B124-BB24-4889-90AC-A0578A171351}" dt="2026-07-22T15:14:56.797" v="890"/>
          <ac:spMkLst>
            <pc:docMk/>
            <pc:sldMk cId="2582843084" sldId="2147471354"/>
            <ac:spMk id="79" creationId="{16E0F352-7ED6-D082-662A-52F6C1A819FD}"/>
          </ac:spMkLst>
        </pc:spChg>
        <pc:spChg chg="mod">
          <ac:chgData name="Harkins, Renee" userId="8ec32b94-42d4-48e8-9400-367c9f6508d6" providerId="ADAL" clId="{EF41B124-BB24-4889-90AC-A0578A171351}" dt="2026-07-22T15:14:56.797" v="890"/>
          <ac:spMkLst>
            <pc:docMk/>
            <pc:sldMk cId="2582843084" sldId="2147471354"/>
            <ac:spMk id="80" creationId="{29AD3EF3-074D-3098-3F3F-96AB1690D6BD}"/>
          </ac:spMkLst>
        </pc:spChg>
        <pc:spChg chg="mod">
          <ac:chgData name="Harkins, Renee" userId="8ec32b94-42d4-48e8-9400-367c9f6508d6" providerId="ADAL" clId="{EF41B124-BB24-4889-90AC-A0578A171351}" dt="2026-07-22T15:14:56.797" v="890"/>
          <ac:spMkLst>
            <pc:docMk/>
            <pc:sldMk cId="2582843084" sldId="2147471354"/>
            <ac:spMk id="81" creationId="{37F58D7A-3E63-321A-8A9B-2000441DDDD3}"/>
          </ac:spMkLst>
        </pc:spChg>
        <pc:spChg chg="mod">
          <ac:chgData name="Harkins, Renee" userId="8ec32b94-42d4-48e8-9400-367c9f6508d6" providerId="ADAL" clId="{EF41B124-BB24-4889-90AC-A0578A171351}" dt="2026-07-22T15:14:56.797" v="890"/>
          <ac:spMkLst>
            <pc:docMk/>
            <pc:sldMk cId="2582843084" sldId="2147471354"/>
            <ac:spMk id="82" creationId="{689DFB06-A4FD-255C-FB0E-7275FC5C8E44}"/>
          </ac:spMkLst>
        </pc:spChg>
        <pc:spChg chg="mod">
          <ac:chgData name="Harkins, Renee" userId="8ec32b94-42d4-48e8-9400-367c9f6508d6" providerId="ADAL" clId="{EF41B124-BB24-4889-90AC-A0578A171351}" dt="2026-07-22T15:14:56.797" v="890"/>
          <ac:spMkLst>
            <pc:docMk/>
            <pc:sldMk cId="2582843084" sldId="2147471354"/>
            <ac:spMk id="83" creationId="{55E436F9-353B-79D3-D91C-1DA5B031DDD8}"/>
          </ac:spMkLst>
        </pc:spChg>
        <pc:spChg chg="mod">
          <ac:chgData name="Harkins, Renee" userId="8ec32b94-42d4-48e8-9400-367c9f6508d6" providerId="ADAL" clId="{EF41B124-BB24-4889-90AC-A0578A171351}" dt="2026-07-22T15:14:56.797" v="890"/>
          <ac:spMkLst>
            <pc:docMk/>
            <pc:sldMk cId="2582843084" sldId="2147471354"/>
            <ac:spMk id="84" creationId="{814A84FE-BF10-44B9-D83C-3F120D4AB199}"/>
          </ac:spMkLst>
        </pc:spChg>
        <pc:spChg chg="add mod">
          <ac:chgData name="Harkins, Renee" userId="8ec32b94-42d4-48e8-9400-367c9f6508d6" providerId="ADAL" clId="{EF41B124-BB24-4889-90AC-A0578A171351}" dt="2026-07-22T15:15:29.694" v="900" actId="1076"/>
          <ac:spMkLst>
            <pc:docMk/>
            <pc:sldMk cId="2582843084" sldId="2147471354"/>
            <ac:spMk id="87" creationId="{6A9ACEEA-7A92-05FC-80FB-6ABB755CAD57}"/>
          </ac:spMkLst>
        </pc:spChg>
        <pc:grpChg chg="mod">
          <ac:chgData name="Harkins, Renee" userId="8ec32b94-42d4-48e8-9400-367c9f6508d6" providerId="ADAL" clId="{EF41B124-BB24-4889-90AC-A0578A171351}" dt="2026-07-22T15:15:29.694" v="900" actId="1076"/>
          <ac:grpSpMkLst>
            <pc:docMk/>
            <pc:sldMk cId="2582843084" sldId="2147471354"/>
            <ac:grpSpMk id="71" creationId="{D5AF4419-1441-D32E-3B1C-E707CABC3FDC}"/>
          </ac:grpSpMkLst>
        </pc:grpChg>
        <pc:graphicFrameChg chg="add mod">
          <ac:chgData name="Harkins, Renee" userId="8ec32b94-42d4-48e8-9400-367c9f6508d6" providerId="ADAL" clId="{EF41B124-BB24-4889-90AC-A0578A171351}" dt="2026-07-24T18:53:43.595" v="1490" actId="113"/>
          <ac:graphicFrameMkLst>
            <pc:docMk/>
            <pc:sldMk cId="2582843084" sldId="2147471354"/>
            <ac:graphicFrameMk id="9" creationId="{9615E55A-79F2-96DF-E22F-2333244ED152}"/>
          </ac:graphicFrameMkLst>
        </pc:graphicFrameChg>
        <pc:graphicFrameChg chg="add mod">
          <ac:chgData name="Harkins, Renee" userId="8ec32b94-42d4-48e8-9400-367c9f6508d6" providerId="ADAL" clId="{EF41B124-BB24-4889-90AC-A0578A171351}" dt="2026-07-22T15:15:15.248" v="895" actId="1076"/>
          <ac:graphicFrameMkLst>
            <pc:docMk/>
            <pc:sldMk cId="2582843084" sldId="2147471354"/>
            <ac:graphicFrameMk id="21" creationId="{E95EAF6D-A74F-0D0A-4A9D-8C1B9299A5EF}"/>
          </ac:graphicFrameMkLst>
        </pc:graphicFrameChg>
        <pc:picChg chg="add mod">
          <ac:chgData name="Harkins, Renee" userId="8ec32b94-42d4-48e8-9400-367c9f6508d6" providerId="ADAL" clId="{EF41B124-BB24-4889-90AC-A0578A171351}" dt="2026-07-22T15:15:48.088" v="902" actId="1076"/>
          <ac:picMkLst>
            <pc:docMk/>
            <pc:sldMk cId="2582843084" sldId="2147471354"/>
            <ac:picMk id="13" creationId="{CAE4D351-986A-D5DB-D31C-5A4F2BE312E2}"/>
          </ac:picMkLst>
        </pc:picChg>
        <pc:picChg chg="add mod">
          <ac:chgData name="Harkins, Renee" userId="8ec32b94-42d4-48e8-9400-367c9f6508d6" providerId="ADAL" clId="{EF41B124-BB24-4889-90AC-A0578A171351}" dt="2026-07-22T15:15:48.088" v="902" actId="1076"/>
          <ac:picMkLst>
            <pc:docMk/>
            <pc:sldMk cId="2582843084" sldId="2147471354"/>
            <ac:picMk id="15" creationId="{D2BC14F9-C8FD-463E-E7F5-441D2DF58145}"/>
          </ac:picMkLst>
        </pc:picChg>
        <pc:picChg chg="add mod">
          <ac:chgData name="Harkins, Renee" userId="8ec32b94-42d4-48e8-9400-367c9f6508d6" providerId="ADAL" clId="{EF41B124-BB24-4889-90AC-A0578A171351}" dt="2026-07-22T15:15:48.088" v="902" actId="1076"/>
          <ac:picMkLst>
            <pc:docMk/>
            <pc:sldMk cId="2582843084" sldId="2147471354"/>
            <ac:picMk id="17" creationId="{F8551357-1C0E-08E7-AD8D-1F6B35157553}"/>
          </ac:picMkLst>
        </pc:picChg>
        <pc:picChg chg="add mod">
          <ac:chgData name="Harkins, Renee" userId="8ec32b94-42d4-48e8-9400-367c9f6508d6" providerId="ADAL" clId="{EF41B124-BB24-4889-90AC-A0578A171351}" dt="2026-07-22T15:15:48.088" v="902" actId="1076"/>
          <ac:picMkLst>
            <pc:docMk/>
            <pc:sldMk cId="2582843084" sldId="2147471354"/>
            <ac:picMk id="19" creationId="{EBC190D9-8AB6-8C70-28C7-D01B1AC3FCAE}"/>
          </ac:picMkLst>
        </pc:picChg>
        <pc:picChg chg="mod">
          <ac:chgData name="Harkins, Renee" userId="8ec32b94-42d4-48e8-9400-367c9f6508d6" providerId="ADAL" clId="{EF41B124-BB24-4889-90AC-A0578A171351}" dt="2026-07-22T15:15:19.404" v="897" actId="1076"/>
          <ac:picMkLst>
            <pc:docMk/>
            <pc:sldMk cId="2582843084" sldId="2147471354"/>
            <ac:picMk id="74" creationId="{D8BD25AC-0D2D-85FF-5929-5761D467DF91}"/>
          </ac:picMkLst>
        </pc:picChg>
      </pc:sldChg>
      <pc:sldChg chg="addSp delSp modSp add mod chgLayout">
        <pc:chgData name="Harkins, Renee" userId="8ec32b94-42d4-48e8-9400-367c9f6508d6" providerId="ADAL" clId="{EF41B124-BB24-4889-90AC-A0578A171351}" dt="2026-07-24T18:55:52.696" v="1518" actId="14100"/>
        <pc:sldMkLst>
          <pc:docMk/>
          <pc:sldMk cId="1334424936" sldId="2147471355"/>
        </pc:sldMkLst>
        <pc:spChg chg="mod ord">
          <ac:chgData name="Harkins, Renee" userId="8ec32b94-42d4-48e8-9400-367c9f6508d6" providerId="ADAL" clId="{EF41B124-BB24-4889-90AC-A0578A171351}" dt="2026-07-22T15:00:27.492" v="582" actId="700"/>
          <ac:spMkLst>
            <pc:docMk/>
            <pc:sldMk cId="1334424936" sldId="2147471355"/>
            <ac:spMk id="2" creationId="{88B6A338-EC69-95F1-9406-7DA25E84105B}"/>
          </ac:spMkLst>
        </pc:spChg>
        <pc:spChg chg="add mod ord">
          <ac:chgData name="Harkins, Renee" userId="8ec32b94-42d4-48e8-9400-367c9f6508d6" providerId="ADAL" clId="{EF41B124-BB24-4889-90AC-A0578A171351}" dt="2026-07-22T15:01:09.521" v="596" actId="1076"/>
          <ac:spMkLst>
            <pc:docMk/>
            <pc:sldMk cId="1334424936" sldId="2147471355"/>
            <ac:spMk id="3" creationId="{B55557C3-A500-BE5B-E374-AB2590AEF3CC}"/>
          </ac:spMkLst>
        </pc:spChg>
        <pc:spChg chg="add mod">
          <ac:chgData name="Harkins, Renee" userId="8ec32b94-42d4-48e8-9400-367c9f6508d6" providerId="ADAL" clId="{EF41B124-BB24-4889-90AC-A0578A171351}" dt="2026-07-24T18:55:50.255" v="1517" actId="1076"/>
          <ac:spMkLst>
            <pc:docMk/>
            <pc:sldMk cId="1334424936" sldId="2147471355"/>
            <ac:spMk id="5" creationId="{04AC2926-D0C5-2CBB-9987-A63D6ED0953B}"/>
          </ac:spMkLst>
        </pc:spChg>
        <pc:spChg chg="mod">
          <ac:chgData name="Harkins, Renee" userId="8ec32b94-42d4-48e8-9400-367c9f6508d6" providerId="ADAL" clId="{EF41B124-BB24-4889-90AC-A0578A171351}" dt="2026-07-22T15:00:56.514" v="595" actId="14100"/>
          <ac:spMkLst>
            <pc:docMk/>
            <pc:sldMk cId="1334424936" sldId="2147471355"/>
            <ac:spMk id="29" creationId="{575BDB8A-C930-CF9D-A512-D6F32E4E2B22}"/>
          </ac:spMkLst>
        </pc:spChg>
        <pc:spChg chg="mod">
          <ac:chgData name="Harkins, Renee" userId="8ec32b94-42d4-48e8-9400-367c9f6508d6" providerId="ADAL" clId="{EF41B124-BB24-4889-90AC-A0578A171351}" dt="2026-07-24T18:39:29.447" v="1406" actId="255"/>
          <ac:spMkLst>
            <pc:docMk/>
            <pc:sldMk cId="1334424936" sldId="2147471355"/>
            <ac:spMk id="33" creationId="{4492DF2A-2164-D742-0A7D-0BE308D71DFF}"/>
          </ac:spMkLst>
        </pc:spChg>
        <pc:spChg chg="add mod">
          <ac:chgData name="Harkins, Renee" userId="8ec32b94-42d4-48e8-9400-367c9f6508d6" providerId="ADAL" clId="{EF41B124-BB24-4889-90AC-A0578A171351}" dt="2026-07-22T15:05:52.024" v="684" actId="1076"/>
          <ac:spMkLst>
            <pc:docMk/>
            <pc:sldMk cId="1334424936" sldId="2147471355"/>
            <ac:spMk id="40" creationId="{0CAF5BD8-C962-8D5F-46E7-A7CF57D9383E}"/>
          </ac:spMkLst>
        </pc:spChg>
        <pc:spChg chg="add mod">
          <ac:chgData name="Harkins, Renee" userId="8ec32b94-42d4-48e8-9400-367c9f6508d6" providerId="ADAL" clId="{EF41B124-BB24-4889-90AC-A0578A171351}" dt="2026-07-24T18:38:35.479" v="1401" actId="20577"/>
          <ac:spMkLst>
            <pc:docMk/>
            <pc:sldMk cId="1334424936" sldId="2147471355"/>
            <ac:spMk id="44" creationId="{041A34ED-9EB2-3FC5-FEC4-20E9899999C5}"/>
          </ac:spMkLst>
        </pc:spChg>
        <pc:graphicFrameChg chg="add mod">
          <ac:chgData name="Harkins, Renee" userId="8ec32b94-42d4-48e8-9400-367c9f6508d6" providerId="ADAL" clId="{EF41B124-BB24-4889-90AC-A0578A171351}" dt="2026-07-22T15:05:52.024" v="684" actId="1076"/>
          <ac:graphicFrameMkLst>
            <pc:docMk/>
            <pc:sldMk cId="1334424936" sldId="2147471355"/>
            <ac:graphicFrameMk id="38" creationId="{609A0833-6509-9495-D403-55A2704B864A}"/>
          </ac:graphicFrameMkLst>
        </pc:graphicFrameChg>
        <pc:graphicFrameChg chg="add mod modGraphic">
          <ac:chgData name="Harkins, Renee" userId="8ec32b94-42d4-48e8-9400-367c9f6508d6" providerId="ADAL" clId="{EF41B124-BB24-4889-90AC-A0578A171351}" dt="2026-07-22T15:04:07.169" v="650"/>
          <ac:graphicFrameMkLst>
            <pc:docMk/>
            <pc:sldMk cId="1334424936" sldId="2147471355"/>
            <ac:graphicFrameMk id="42" creationId="{262B5ACE-CC97-EFCA-C93A-1DEFA612218F}"/>
          </ac:graphicFrameMkLst>
        </pc:graphicFrameChg>
        <pc:cxnChg chg="add mod">
          <ac:chgData name="Harkins, Renee" userId="8ec32b94-42d4-48e8-9400-367c9f6508d6" providerId="ADAL" clId="{EF41B124-BB24-4889-90AC-A0578A171351}" dt="2026-07-24T18:55:52.696" v="1518" actId="14100"/>
          <ac:cxnSpMkLst>
            <pc:docMk/>
            <pc:sldMk cId="1334424936" sldId="2147471355"/>
            <ac:cxnSpMk id="4" creationId="{9E8AA226-8C0C-1255-35E3-21B50CC90F4D}"/>
          </ac:cxnSpMkLst>
        </pc:cxnChg>
      </pc:sldChg>
    </pc:docChg>
  </pc:docChgLst>
  <pc:docChgLst>
    <pc:chgData name="Forney, Kevin" userId="S::kevin.forney@valentbiosciences.com::438dfc23-3c47-4943-8c11-7812b53ab27e" providerId="AD" clId="Web-{9D3DF822-FF47-6C86-63ED-CC699050AEE1}"/>
    <pc:docChg chg="modSld">
      <pc:chgData name="Forney, Kevin" userId="S::kevin.forney@valentbiosciences.com::438dfc23-3c47-4943-8c11-7812b53ab27e" providerId="AD" clId="Web-{9D3DF822-FF47-6C86-63ED-CC699050AEE1}" dt="2026-07-29T14:31:57.271" v="331" actId="20577"/>
      <pc:docMkLst>
        <pc:docMk/>
      </pc:docMkLst>
      <pc:sldChg chg="modSp">
        <pc:chgData name="Forney, Kevin" userId="S::kevin.forney@valentbiosciences.com::438dfc23-3c47-4943-8c11-7812b53ab27e" providerId="AD" clId="Web-{9D3DF822-FF47-6C86-63ED-CC699050AEE1}" dt="2026-07-29T14:15:57.971" v="136" actId="20577"/>
        <pc:sldMkLst>
          <pc:docMk/>
          <pc:sldMk cId="2800371768" sldId="2147471350"/>
        </pc:sldMkLst>
        <pc:spChg chg="mod">
          <ac:chgData name="Forney, Kevin" userId="S::kevin.forney@valentbiosciences.com::438dfc23-3c47-4943-8c11-7812b53ab27e" providerId="AD" clId="Web-{9D3DF822-FF47-6C86-63ED-CC699050AEE1}" dt="2026-07-29T14:15:57.971" v="136" actId="20577"/>
          <ac:spMkLst>
            <pc:docMk/>
            <pc:sldMk cId="2800371768" sldId="2147471350"/>
            <ac:spMk id="33" creationId="{0BDBF730-7324-D21B-FEAC-D675AFC2BD16}"/>
          </ac:spMkLst>
        </pc:spChg>
      </pc:sldChg>
      <pc:sldChg chg="modSp">
        <pc:chgData name="Forney, Kevin" userId="S::kevin.forney@valentbiosciences.com::438dfc23-3c47-4943-8c11-7812b53ab27e" providerId="AD" clId="Web-{9D3DF822-FF47-6C86-63ED-CC699050AEE1}" dt="2026-07-29T14:28:28.092" v="271" actId="20577"/>
        <pc:sldMkLst>
          <pc:docMk/>
          <pc:sldMk cId="3672117590" sldId="2147471352"/>
        </pc:sldMkLst>
        <pc:spChg chg="mod">
          <ac:chgData name="Forney, Kevin" userId="S::kevin.forney@valentbiosciences.com::438dfc23-3c47-4943-8c11-7812b53ab27e" providerId="AD" clId="Web-{9D3DF822-FF47-6C86-63ED-CC699050AEE1}" dt="2026-07-29T14:28:28.092" v="271" actId="20577"/>
          <ac:spMkLst>
            <pc:docMk/>
            <pc:sldMk cId="3672117590" sldId="2147471352"/>
            <ac:spMk id="33" creationId="{425A58BF-844A-5D96-EE6D-9500887AE8F4}"/>
          </ac:spMkLst>
        </pc:spChg>
      </pc:sldChg>
      <pc:sldChg chg="modSp">
        <pc:chgData name="Forney, Kevin" userId="S::kevin.forney@valentbiosciences.com::438dfc23-3c47-4943-8c11-7812b53ab27e" providerId="AD" clId="Web-{9D3DF822-FF47-6C86-63ED-CC699050AEE1}" dt="2026-07-29T14:31:57.271" v="331" actId="20577"/>
        <pc:sldMkLst>
          <pc:docMk/>
          <pc:sldMk cId="2723925326" sldId="2147471353"/>
        </pc:sldMkLst>
        <pc:spChg chg="mod">
          <ac:chgData name="Forney, Kevin" userId="S::kevin.forney@valentbiosciences.com::438dfc23-3c47-4943-8c11-7812b53ab27e" providerId="AD" clId="Web-{9D3DF822-FF47-6C86-63ED-CC699050AEE1}" dt="2026-07-29T14:31:57.271" v="331" actId="20577"/>
          <ac:spMkLst>
            <pc:docMk/>
            <pc:sldMk cId="2723925326" sldId="2147471353"/>
            <ac:spMk id="33" creationId="{996640FB-CBB2-EADE-B252-58324B7FD023}"/>
          </ac:spMkLst>
        </pc:spChg>
      </pc:sldChg>
      <pc:sldChg chg="modSp">
        <pc:chgData name="Forney, Kevin" userId="S::kevin.forney@valentbiosciences.com::438dfc23-3c47-4943-8c11-7812b53ab27e" providerId="AD" clId="Web-{9D3DF822-FF47-6C86-63ED-CC699050AEE1}" dt="2026-07-29T14:12:56.262" v="88" actId="20577"/>
        <pc:sldMkLst>
          <pc:docMk/>
          <pc:sldMk cId="1334424936" sldId="2147471355"/>
        </pc:sldMkLst>
        <pc:spChg chg="mod">
          <ac:chgData name="Forney, Kevin" userId="S::kevin.forney@valentbiosciences.com::438dfc23-3c47-4943-8c11-7812b53ab27e" providerId="AD" clId="Web-{9D3DF822-FF47-6C86-63ED-CC699050AEE1}" dt="2026-07-29T14:12:56.262" v="88" actId="20577"/>
          <ac:spMkLst>
            <pc:docMk/>
            <pc:sldMk cId="1334424936" sldId="2147471355"/>
            <ac:spMk id="33" creationId="{4492DF2A-2164-D742-0A7D-0BE308D71DF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sumitomochem.sharepoint.com/sites/LichenUSAWorking/Shared%20Documents/General/Marcom/Pitch%20Decks/FY2025_FieldTrial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sumitomochem.sharepoint.com/sites/LichenUSAWorking/Shared%20Documents/General/Portfolio/Portfolio_Review_Brands_0220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0 minutes</c:v>
                </c:pt>
                <c:pt idx="1">
                  <c:v>2 minutes</c:v>
                </c:pt>
                <c:pt idx="2">
                  <c:v>4 minutes</c:v>
                </c:pt>
                <c:pt idx="3">
                  <c:v>6 minutes</c:v>
                </c:pt>
                <c:pt idx="4">
                  <c:v>8 minutes</c:v>
                </c:pt>
                <c:pt idx="5">
                  <c:v>10 minutes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24</c:v>
                </c:pt>
                <c:pt idx="1">
                  <c:v>20</c:v>
                </c:pt>
                <c:pt idx="2">
                  <c:v>19</c:v>
                </c:pt>
                <c:pt idx="3">
                  <c:v>17</c:v>
                </c:pt>
                <c:pt idx="4">
                  <c:v>16</c:v>
                </c:pt>
                <c:pt idx="5">
                  <c:v>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A8-483D-B194-B857C5BFDF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F&amp;I</c:v>
                </c:pt>
              </c:strCache>
            </c:strRef>
          </c:tx>
          <c:spPr>
            <a:ln w="28575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0 minutes</c:v>
                </c:pt>
                <c:pt idx="1">
                  <c:v>2 minutes</c:v>
                </c:pt>
                <c:pt idx="2">
                  <c:v>4 minutes</c:v>
                </c:pt>
                <c:pt idx="3">
                  <c:v>6 minutes</c:v>
                </c:pt>
                <c:pt idx="4">
                  <c:v>8 minutes</c:v>
                </c:pt>
                <c:pt idx="5">
                  <c:v>10 minutes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20</c:v>
                </c:pt>
                <c:pt idx="2">
                  <c:v>19</c:v>
                </c:pt>
                <c:pt idx="3">
                  <c:v>18</c:v>
                </c:pt>
                <c:pt idx="4">
                  <c:v>18</c:v>
                </c:pt>
                <c:pt idx="5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A8-483D-B194-B857C5BFDF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SS Soybean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0 minutes</c:v>
                </c:pt>
                <c:pt idx="1">
                  <c:v>2 minutes</c:v>
                </c:pt>
                <c:pt idx="2">
                  <c:v>4 minutes</c:v>
                </c:pt>
                <c:pt idx="3">
                  <c:v>6 minutes</c:v>
                </c:pt>
                <c:pt idx="4">
                  <c:v>8 minutes</c:v>
                </c:pt>
                <c:pt idx="5">
                  <c:v>10 minutes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27</c:v>
                </c:pt>
                <c:pt idx="1">
                  <c:v>24</c:v>
                </c:pt>
                <c:pt idx="2">
                  <c:v>23</c:v>
                </c:pt>
                <c:pt idx="3">
                  <c:v>21</c:v>
                </c:pt>
                <c:pt idx="4">
                  <c:v>18</c:v>
                </c:pt>
                <c:pt idx="5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A8-483D-B194-B857C5BFDF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F&amp;I + SS Soybean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0 minutes</c:v>
                </c:pt>
                <c:pt idx="1">
                  <c:v>2 minutes</c:v>
                </c:pt>
                <c:pt idx="2">
                  <c:v>4 minutes</c:v>
                </c:pt>
                <c:pt idx="3">
                  <c:v>6 minutes</c:v>
                </c:pt>
                <c:pt idx="4">
                  <c:v>8 minutes</c:v>
                </c:pt>
                <c:pt idx="5">
                  <c:v>10 minutes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24</c:v>
                </c:pt>
                <c:pt idx="1">
                  <c:v>21</c:v>
                </c:pt>
                <c:pt idx="2">
                  <c:v>19</c:v>
                </c:pt>
                <c:pt idx="3">
                  <c:v>17</c:v>
                </c:pt>
                <c:pt idx="4">
                  <c:v>17</c:v>
                </c:pt>
                <c:pt idx="5">
                  <c:v>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5A8-483D-B194-B857C5BFDF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3150296"/>
        <c:axId val="833148856"/>
      </c:lineChart>
      <c:catAx>
        <c:axId val="833150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148856"/>
        <c:crosses val="autoZero"/>
        <c:auto val="1"/>
        <c:lblAlgn val="ctr"/>
        <c:lblOffset val="100"/>
        <c:noMultiLvlLbl val="0"/>
      </c:catAx>
      <c:valAx>
        <c:axId val="833148856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% Moisture Content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150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C98-4FE2-B85C-E9CD57D827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GS</c:v>
                </c:pt>
                <c:pt idx="1">
                  <c:v>GS + SuperSede Soybean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41.8</c:v>
                </c:pt>
                <c:pt idx="1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98-4FE2-B85C-E9CD57D827E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5051535"/>
        <c:axId val="345049015"/>
      </c:barChart>
      <c:catAx>
        <c:axId val="34505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049015"/>
        <c:crosses val="autoZero"/>
        <c:auto val="1"/>
        <c:lblAlgn val="ctr"/>
        <c:lblOffset val="100"/>
        <c:noMultiLvlLbl val="0"/>
      </c:catAx>
      <c:valAx>
        <c:axId val="345049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err="1"/>
                  <a:t>bu</a:t>
                </a:r>
                <a:r>
                  <a:rPr lang="en-US" b="1"/>
                  <a:t>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0515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04D-46CD-ABE9-DA43E077CD1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BC1-4848-B273-784937B9A50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Sheet1!$B$367:$B$368</c:f>
              <c:numCache>
                <c:formatCode>General</c:formatCode>
                <c:ptCount val="2"/>
                <c:pt idx="0">
                  <c:v>67</c:v>
                </c:pt>
                <c:pt idx="1">
                  <c:v>73.400000000000006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99-4DE4-BA6C-C0D395FFBF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Bu/ac)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Planting Density – 28 DAP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36-4ECB-9DAF-7FE78E115C7A}"/>
              </c:ext>
            </c:extLst>
          </c:dPt>
          <c:dLbls>
            <c:dLbl>
              <c:idx val="0"/>
              <c:layout>
                <c:manualLayout>
                  <c:x val="0"/>
                  <c:y val="1.94327696937539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88125291586749"/>
                      <c:h val="0.148709270081453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6C42-49CB-AA8C-4E8FC56E501C}"/>
                </c:ext>
              </c:extLst>
            </c:dLbl>
            <c:dLbl>
              <c:idx val="1"/>
              <c:layout>
                <c:manualLayout>
                  <c:x val="0"/>
                  <c:y val="3.88655393875081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3397050438028"/>
                      <c:h val="0.148709270081453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B36-4ECB-9DAF-7FE78E115C7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Sheet1!$C$367:$C$368</c:f>
              <c:numCache>
                <c:formatCode>General</c:formatCode>
                <c:ptCount val="2"/>
                <c:pt idx="0">
                  <c:v>132530</c:v>
                </c:pt>
                <c:pt idx="1">
                  <c:v>152450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36-4ECB-9DAF-7FE78E115C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Plant Density</a:t>
                </a:r>
                <a:r>
                  <a:rPr lang="en-US" b="1" baseline="0"/>
                  <a:t> per </a:t>
                </a:r>
                <a:r>
                  <a:rPr lang="en-US" b="1"/>
                  <a:t>Acre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720-4229-88C9-6D56CAFE8CF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20B-45B9-A2D9-5DC98732865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Sheet1!$B$383:$B$384</c:f>
              <c:numCache>
                <c:formatCode>General</c:formatCode>
                <c:ptCount val="2"/>
                <c:pt idx="0">
                  <c:v>55.4</c:v>
                </c:pt>
                <c:pt idx="1">
                  <c:v>60.7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99-4DE4-BA6C-C0D395FFBF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4E-4E71-A4E8-8C40A079B9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Sheet1!$B$399:$B$400</c:f>
              <c:numCache>
                <c:formatCode>General</c:formatCode>
                <c:ptCount val="2"/>
                <c:pt idx="0">
                  <c:v>40.9</c:v>
                </c:pt>
                <c:pt idx="1">
                  <c:v>44.7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4E-4E71-A4E8-8C40A079B98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AA-4D65-9BE1-65C06D95356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9B5-4D8E-8859-303864ADAD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Sheet1!$B$414:$B$415</c:f>
              <c:numCache>
                <c:formatCode>General</c:formatCode>
                <c:ptCount val="2"/>
                <c:pt idx="0">
                  <c:v>30.3</c:v>
                </c:pt>
                <c:pt idx="1">
                  <c:v>32.700000000000003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AA-4D65-9BE1-65C06D9535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4AB-4E83-A24F-264394A889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Sheet1!$B$430:$B$431</c:f>
              <c:numCache>
                <c:formatCode>General</c:formatCode>
                <c:ptCount val="2"/>
                <c:pt idx="0">
                  <c:v>49.8</c:v>
                </c:pt>
                <c:pt idx="1">
                  <c:v>53.4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C6-4DBE-908F-40E4F9FAF9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A4-429E-A83F-C908DAB853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Sheet1!$B$512:$B$513</c:f>
              <c:numCache>
                <c:formatCode>0.0</c:formatCode>
                <c:ptCount val="2"/>
                <c:pt idx="0">
                  <c:v>28.87</c:v>
                </c:pt>
                <c:pt idx="1">
                  <c:v>30.19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A4-429E-A83F-C908DAB85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ADA-4229-BCFD-9E0E91B4A66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BCC-416F-A5CE-98A49D7087B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Sheet1!$B$563:$B$564</c:f>
              <c:numCache>
                <c:formatCode>General</c:formatCode>
                <c:ptCount val="2"/>
                <c:pt idx="0">
                  <c:v>82.6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61-4375-9A7B-9321B5090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Germination – Paper Towel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UTC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CD-4A47-864D-1556102D35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SuperSede Soybean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CD-4A47-864D-1556102D35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SuperSede Soybean + F&amp;I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CCD-4A47-864D-1556102D35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52165328"/>
        <c:axId val="1652159568"/>
      </c:barChart>
      <c:catAx>
        <c:axId val="165216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2159568"/>
        <c:crosses val="autoZero"/>
        <c:auto val="1"/>
        <c:lblAlgn val="ctr"/>
        <c:lblOffset val="100"/>
        <c:noMultiLvlLbl val="0"/>
      </c:catAx>
      <c:valAx>
        <c:axId val="165215956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% germination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216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7754335883254356E-2"/>
          <c:y val="0.89589963249838889"/>
          <c:w val="0.87809875682655769"/>
          <c:h val="8.33801937283374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Germination – Sand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UTC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90</c:v>
                </c:pt>
                <c:pt idx="1">
                  <c:v>87</c:v>
                </c:pt>
                <c:pt idx="2">
                  <c:v>93</c:v>
                </c:pt>
                <c:pt idx="3">
                  <c:v>95</c:v>
                </c:pt>
                <c:pt idx="4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7D-4A62-9A94-76D0EA7FDA9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SuperSede Soybean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86</c:v>
                </c:pt>
                <c:pt idx="1">
                  <c:v>84</c:v>
                </c:pt>
                <c:pt idx="2">
                  <c:v>91</c:v>
                </c:pt>
                <c:pt idx="3">
                  <c:v>96</c:v>
                </c:pt>
                <c:pt idx="4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7D-4A62-9A94-76D0EA7FDA9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SuperSede Soybean + F&amp;I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89</c:v>
                </c:pt>
                <c:pt idx="1">
                  <c:v>83</c:v>
                </c:pt>
                <c:pt idx="2">
                  <c:v>89</c:v>
                </c:pt>
                <c:pt idx="3">
                  <c:v>97</c:v>
                </c:pt>
                <c:pt idx="4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7D-4A62-9A94-76D0EA7FDA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52165328"/>
        <c:axId val="1652159568"/>
      </c:barChart>
      <c:catAx>
        <c:axId val="165216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2159568"/>
        <c:crosses val="autoZero"/>
        <c:auto val="1"/>
        <c:lblAlgn val="ctr"/>
        <c:lblOffset val="100"/>
        <c:noMultiLvlLbl val="0"/>
      </c:catAx>
      <c:valAx>
        <c:axId val="1652159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% germination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216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8682716821210059E-2"/>
          <c:y val="0.90379954864731038"/>
          <c:w val="0.9173560520761932"/>
          <c:h val="6.75803614304944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Germination – Cold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UTC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8.9963595679947027E-17"/>
                  <c:y val="1.974979037230376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*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D15-4838-8E2E-3F9C7C2238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90</c:v>
                </c:pt>
                <c:pt idx="1">
                  <c:v>89</c:v>
                </c:pt>
                <c:pt idx="2">
                  <c:v>90</c:v>
                </c:pt>
                <c:pt idx="3">
                  <c:v>87</c:v>
                </c:pt>
                <c:pt idx="4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16-4C43-8EA7-7DDDCFC0FF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SuperSede Soybean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88</c:v>
                </c:pt>
                <c:pt idx="1">
                  <c:v>89</c:v>
                </c:pt>
                <c:pt idx="2">
                  <c:v>85</c:v>
                </c:pt>
                <c:pt idx="3">
                  <c:v>89</c:v>
                </c:pt>
                <c:pt idx="4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16-4C43-8EA7-7DDDCFC0FF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SuperSede Soybean + F&amp;I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0 Months</c:v>
                </c:pt>
                <c:pt idx="1">
                  <c:v>3 Months</c:v>
                </c:pt>
                <c:pt idx="2">
                  <c:v>6 Months</c:v>
                </c:pt>
                <c:pt idx="3">
                  <c:v>9 Months</c:v>
                </c:pt>
                <c:pt idx="4">
                  <c:v>12 Months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87</c:v>
                </c:pt>
                <c:pt idx="1">
                  <c:v>87</c:v>
                </c:pt>
                <c:pt idx="2">
                  <c:v>89</c:v>
                </c:pt>
                <c:pt idx="3">
                  <c:v>92</c:v>
                </c:pt>
                <c:pt idx="4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16-4C43-8EA7-7DDDCFC0FF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52165328"/>
        <c:axId val="1652159568"/>
      </c:barChart>
      <c:catAx>
        <c:axId val="165216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2159568"/>
        <c:crosses val="autoZero"/>
        <c:auto val="1"/>
        <c:lblAlgn val="ctr"/>
        <c:lblOffset val="100"/>
        <c:noMultiLvlLbl val="0"/>
      </c:catAx>
      <c:valAx>
        <c:axId val="165215956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% germination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216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8682716821210059E-2"/>
          <c:y val="0.90379954864731038"/>
          <c:w val="0.9173560520761932"/>
          <c:h val="6.75803614304944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Rhizobia Compatibility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743611213395089"/>
          <c:y val="0.15032637306861507"/>
          <c:w val="0.72155685801602254"/>
          <c:h val="0.5729697399458212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UTC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0 DAA</c:v>
                </c:pt>
                <c:pt idx="1">
                  <c:v>15 DAA</c:v>
                </c:pt>
                <c:pt idx="2">
                  <c:v>45 DAA</c:v>
                </c:pt>
              </c:strCache>
            </c:strRef>
          </c:cat>
          <c:val>
            <c:numRef>
              <c:f>Sheet1!$B$2:$B$4</c:f>
              <c:numCache>
                <c:formatCode>0.00E+00</c:formatCode>
                <c:ptCount val="3"/>
                <c:pt idx="0">
                  <c:v>2600000</c:v>
                </c:pt>
                <c:pt idx="1">
                  <c:v>2750000</c:v>
                </c:pt>
                <c:pt idx="2">
                  <c:v>547000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12-4B69-B7DB-02E3E32F5B7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F&amp;I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0 DAA</c:v>
                </c:pt>
                <c:pt idx="1">
                  <c:v>15 DAA</c:v>
                </c:pt>
                <c:pt idx="2">
                  <c:v>45 DAA</c:v>
                </c:pt>
              </c:strCache>
            </c:strRef>
          </c:cat>
          <c:val>
            <c:numRef>
              <c:f>Sheet1!$C$2:$C$4</c:f>
              <c:numCache>
                <c:formatCode>0.00E+00</c:formatCode>
                <c:ptCount val="3"/>
                <c:pt idx="0">
                  <c:v>1910000</c:v>
                </c:pt>
                <c:pt idx="1">
                  <c:v>1800000</c:v>
                </c:pt>
                <c:pt idx="2">
                  <c:v>438000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12-4B69-B7DB-02E3E32F5B7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SuperSede Soybean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0 DAA</c:v>
                </c:pt>
                <c:pt idx="1">
                  <c:v>15 DAA</c:v>
                </c:pt>
                <c:pt idx="2">
                  <c:v>45 DAA</c:v>
                </c:pt>
              </c:strCache>
            </c:strRef>
          </c:cat>
          <c:val>
            <c:numRef>
              <c:f>Sheet1!$D$2:$D$4</c:f>
              <c:numCache>
                <c:formatCode>0.00E+00</c:formatCode>
                <c:ptCount val="3"/>
                <c:pt idx="0">
                  <c:v>1980000</c:v>
                </c:pt>
                <c:pt idx="1">
                  <c:v>985000</c:v>
                </c:pt>
                <c:pt idx="2">
                  <c:v>472000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12-4B69-B7DB-02E3E32F5B7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F&amp;I + SuperSede Soybean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0 DAA</c:v>
                </c:pt>
                <c:pt idx="1">
                  <c:v>15 DAA</c:v>
                </c:pt>
                <c:pt idx="2">
                  <c:v>45 DAA</c:v>
                </c:pt>
              </c:strCache>
            </c:strRef>
          </c:cat>
          <c:val>
            <c:numRef>
              <c:f>Sheet1!$E$2:$E$4</c:f>
              <c:numCache>
                <c:formatCode>0.00E+00</c:formatCode>
                <c:ptCount val="3"/>
                <c:pt idx="0">
                  <c:v>2500000</c:v>
                </c:pt>
                <c:pt idx="1">
                  <c:v>140000</c:v>
                </c:pt>
                <c:pt idx="2">
                  <c:v>367000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12-4B69-B7DB-02E3E32F5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83619968"/>
        <c:axId val="1883619608"/>
      </c:lineChart>
      <c:catAx>
        <c:axId val="1883619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3619608"/>
        <c:crosses val="autoZero"/>
        <c:auto val="1"/>
        <c:lblAlgn val="ctr"/>
        <c:lblOffset val="100"/>
        <c:noMultiLvlLbl val="0"/>
      </c:catAx>
      <c:valAx>
        <c:axId val="1883619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CFU/Seed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E+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3619968"/>
        <c:crosses val="autoZero"/>
        <c:crossBetween val="between"/>
        <c:majorUnit val="30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UTC</c:v>
                </c:pt>
                <c:pt idx="1">
                  <c:v>F&amp;I</c:v>
                </c:pt>
                <c:pt idx="2">
                  <c:v>SS Soybean</c:v>
                </c:pt>
                <c:pt idx="3">
                  <c:v>F&amp;I + SS Soybean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0.125</c:v>
                </c:pt>
                <c:pt idx="1">
                  <c:v>7.4999999999999997E-2</c:v>
                </c:pt>
                <c:pt idx="2">
                  <c:v>0.1</c:v>
                </c:pt>
                <c:pt idx="3">
                  <c:v>7.4999999999999997E-2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7A-4C52-89A7-D19D0C6623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1346760"/>
        <c:axId val="2101346040"/>
      </c:barChart>
      <c:catAx>
        <c:axId val="2101346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1346040"/>
        <c:crosses val="autoZero"/>
        <c:auto val="1"/>
        <c:lblAlgn val="ctr"/>
        <c:lblOffset val="100"/>
        <c:noMultiLvlLbl val="0"/>
      </c:catAx>
      <c:valAx>
        <c:axId val="2101346040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134676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Sheet1!$B$163</c:f>
              <c:strCache>
                <c:ptCount val="1"/>
                <c:pt idx="0">
                  <c:v>Yield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C22-43EB-B2CE-7F506876AB8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Sheet1!$A$367:$A$368</c:f>
              <c:strCache>
                <c:ptCount val="2"/>
                <c:pt idx="0">
                  <c:v>GS</c:v>
                </c:pt>
                <c:pt idx="1">
                  <c:v>GS + SuperSede</c:v>
                </c:pt>
              </c:strCache>
            </c:strRef>
          </c:cat>
          <c:val>
            <c:numRef>
              <c:f>Sheet1!$B$529:$B$530</c:f>
              <c:numCache>
                <c:formatCode>0.0</c:formatCode>
                <c:ptCount val="2"/>
                <c:pt idx="0">
                  <c:v>82</c:v>
                </c:pt>
                <c:pt idx="1">
                  <c:v>83.1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0B-41B9-905B-8A0DF2B7AD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2572840"/>
        <c:axId val="1072573920"/>
      </c:barChart>
      <c:catAx>
        <c:axId val="1072572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3920"/>
        <c:crosses val="autoZero"/>
        <c:auto val="1"/>
        <c:lblAlgn val="ctr"/>
        <c:lblOffset val="100"/>
        <c:noMultiLvlLbl val="0"/>
      </c:catAx>
      <c:valAx>
        <c:axId val="1072573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Bu/ac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2572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1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Soybean</a:t>
            </a:r>
            <a:r>
              <a:rPr lang="en-US" b="1" baseline="0"/>
              <a:t> Yield</a:t>
            </a:r>
            <a:endParaRPr lang="en-US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19D-4D9D-8570-BCD27FC282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GS</c:v>
                </c:pt>
                <c:pt idx="1">
                  <c:v>GS + SuperSede Soybean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73.099999999999994</c:v>
                </c:pt>
                <c:pt idx="1">
                  <c:v>85.4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9D-4D9D-8570-BCD27FC2822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99388423"/>
        <c:axId val="399390583"/>
      </c:barChart>
      <c:catAx>
        <c:axId val="399388423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9390583"/>
        <c:crosses val="autoZero"/>
        <c:auto val="1"/>
        <c:lblAlgn val="ctr"/>
        <c:lblOffset val="100"/>
        <c:noMultiLvlLbl val="0"/>
      </c:catAx>
      <c:valAx>
        <c:axId val="399390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err="1"/>
                  <a:t>bu</a:t>
                </a:r>
                <a:r>
                  <a:rPr lang="en-US" b="1"/>
                  <a:t>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388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Soybean Yield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C98-4FE2-B85C-E9CD57D827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GS</c:v>
                </c:pt>
                <c:pt idx="1">
                  <c:v>GS + SuperSede Soybean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77.599999999999994</c:v>
                </c:pt>
                <c:pt idx="1">
                  <c:v>82.8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98-4FE2-B85C-E9CD57D827E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5051535"/>
        <c:axId val="345049015"/>
      </c:barChart>
      <c:catAx>
        <c:axId val="34505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049015"/>
        <c:crosses val="autoZero"/>
        <c:auto val="1"/>
        <c:lblAlgn val="ctr"/>
        <c:lblOffset val="100"/>
        <c:noMultiLvlLbl val="0"/>
      </c:catAx>
      <c:valAx>
        <c:axId val="345049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err="1"/>
                  <a:t>bu</a:t>
                </a:r>
                <a:r>
                  <a:rPr lang="en-US" b="1"/>
                  <a:t>/ac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50515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SuperSede!$AH$4:$AH$51</cx:f>
        <cx:nf>SuperSede!$AH$3</cx:nf>
        <cx:lvl ptCount="48" name="State">
          <cx:pt idx="0">AL</cx:pt>
          <cx:pt idx="1">AR</cx:pt>
          <cx:pt idx="2">AZ</cx:pt>
          <cx:pt idx="3">CA</cx:pt>
          <cx:pt idx="4">CO</cx:pt>
          <cx:pt idx="5">CT</cx:pt>
          <cx:pt idx="6">DE</cx:pt>
          <cx:pt idx="7">FL</cx:pt>
          <cx:pt idx="8">GA</cx:pt>
          <cx:pt idx="9">IA</cx:pt>
          <cx:pt idx="10">ID</cx:pt>
          <cx:pt idx="11">IL</cx:pt>
          <cx:pt idx="12">IN</cx:pt>
          <cx:pt idx="13">KS</cx:pt>
          <cx:pt idx="14">KY</cx:pt>
          <cx:pt idx="15">LA</cx:pt>
          <cx:pt idx="16">MA</cx:pt>
          <cx:pt idx="17">MD</cx:pt>
          <cx:pt idx="18">ME</cx:pt>
          <cx:pt idx="19">MI</cx:pt>
          <cx:pt idx="20">MN</cx:pt>
          <cx:pt idx="21">MO</cx:pt>
          <cx:pt idx="22">MS</cx:pt>
          <cx:pt idx="23">MT</cx:pt>
          <cx:pt idx="24">NC</cx:pt>
          <cx:pt idx="25">ND</cx:pt>
          <cx:pt idx="26">NE</cx:pt>
          <cx:pt idx="27">NH</cx:pt>
          <cx:pt idx="28">NJ</cx:pt>
          <cx:pt idx="29">NM</cx:pt>
          <cx:pt idx="30">NV</cx:pt>
          <cx:pt idx="31">NY</cx:pt>
          <cx:pt idx="32">OH</cx:pt>
          <cx:pt idx="33">OK</cx:pt>
          <cx:pt idx="34">OR</cx:pt>
          <cx:pt idx="35">PA</cx:pt>
          <cx:pt idx="36">RI</cx:pt>
          <cx:pt idx="37">SC</cx:pt>
          <cx:pt idx="38">SD</cx:pt>
          <cx:pt idx="39">TN</cx:pt>
          <cx:pt idx="40">TX</cx:pt>
          <cx:pt idx="41">UT</cx:pt>
          <cx:pt idx="42">VA</cx:pt>
          <cx:pt idx="43">VT</cx:pt>
          <cx:pt idx="44">WA</cx:pt>
          <cx:pt idx="45">WI</cx:pt>
          <cx:pt idx="46">WV</cx:pt>
          <cx:pt idx="47">WY</cx:pt>
        </cx:lvl>
      </cx:strDim>
      <cx:numDim type="colorVal">
        <cx:f>SuperSede!$AL$4:$AL$51</cx:f>
        <cx:nf>SuperSede!$AL$3</cx:nf>
        <cx:lvl ptCount="48" formatCode="General" name="SuperSede &#10;Soybean">
          <cx:pt idx="0">1</cx:pt>
          <cx:pt idx="1">1</cx:pt>
          <cx:pt idx="2">1</cx:pt>
          <cx:pt idx="3">1</cx:pt>
          <cx:pt idx="4">1</cx:pt>
          <cx:pt idx="7">1</cx:pt>
          <cx:pt idx="8">1</cx:pt>
          <cx:pt idx="9">1</cx:pt>
          <cx:pt idx="10">1</cx:pt>
          <cx:pt idx="11">1</cx:pt>
          <cx:pt idx="12">1</cx:pt>
          <cx:pt idx="13">1</cx:pt>
          <cx:pt idx="14">1</cx:pt>
          <cx:pt idx="15">1</cx:pt>
          <cx:pt idx="19">1</cx:pt>
          <cx:pt idx="20">1</cx:pt>
          <cx:pt idx="21">1</cx:pt>
          <cx:pt idx="22">1</cx:pt>
          <cx:pt idx="23">1</cx:pt>
          <cx:pt idx="24">1</cx:pt>
          <cx:pt idx="26">1</cx:pt>
          <cx:pt idx="28">1</cx:pt>
          <cx:pt idx="29">1</cx:pt>
          <cx:pt idx="30">1</cx:pt>
          <cx:pt idx="31">1</cx:pt>
          <cx:pt idx="32">1</cx:pt>
          <cx:pt idx="33">1</cx:pt>
          <cx:pt idx="34">1</cx:pt>
          <cx:pt idx="35">1</cx:pt>
          <cx:pt idx="37">1</cx:pt>
          <cx:pt idx="38">1</cx:pt>
          <cx:pt idx="39">1</cx:pt>
          <cx:pt idx="40">1</cx:pt>
          <cx:pt idx="41">1</cx:pt>
          <cx:pt idx="42">1</cx:pt>
          <cx:pt idx="44">1</cx:pt>
          <cx:pt idx="45">1</cx:pt>
        </cx:lvl>
      </cx:numDim>
    </cx:data>
  </cx:chartData>
  <cx:chart>
    <cx:title pos="t" align="ctr" overlay="0">
      <cx:tx>
        <cx:txData>
          <cx:v/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en-US" sz="14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ptos Narrow" panose="02110004020202020204"/>
          </a:endParaRPr>
        </a:p>
      </cx:txPr>
    </cx:title>
    <cx:plotArea>
      <cx:plotAreaRegion>
        <cx:series layoutId="regionMap" uniqueId="{8E16BBD6-A001-4261-B624-EF227BDC6537}">
          <cx:tx>
            <cx:txData>
              <cx:f>SuperSede!$AL$3</cx:f>
              <cx:v>SuperSede 
Soybean</cx:v>
            </cx:txData>
          </cx:tx>
          <cx:dataId val="0"/>
          <cx:layoutPr>
            <cx:geography cultureLanguage="en-US" cultureRegion="US" attribution="Powered by Bing">
              <cx:geoCache provider="{E9337A44-BEBE-4D9F-B70C-5C5E7DAFC167}">
                <cx:binary>7F1pc9tGtv0rLn9+UNALgO6pyVQFIClSCy3LsmznC4qRZOxo7NuvfwciKUuwohlrVK+KVU9JHItU
C919+m7n3r785033j5v4blO865I4Lf9x0/3+3q+q7B+//Vbe+HfJpjxKgptClep7dXSjkt/U9+/B
zd1vt8WmDVLvN6oT/tuNvymqu+79v/6J3+bdqTN1s6kClX6s74r+8q6s46p84b1n33q3uU2CdBaU
VRHcVOT393+cvX93l1ZB1V/12d3v75+8//7db9Pf8tMT38WYVFXfYiyjR5Zpckqp9f5drFJv97om
zCPBdcaoTuX2a//Q9SbBwD/izV+bZLN/8bmZ3M9jc3tb3JUlFnH//0cDn0x7u6obVafVuFEe9uz3
95/ToLq7ffep2lR35ft3Qamc7Q84apz750/3i/3t6Vb/65+TF7D8ySuP0Jju1b976ycwZvOXtuAX
wZBHui4skzLjYc8fY2IZR9wUJmdEbN839s/eYjK7izftprjbv/qfg/Jj5ASVcXkHiIpz9dIe/Boq
nBwZlkEMxgz9/os8lRQLIsQEFYRO4HBUmt7dVMFNXb00m+fF5MngCSjj6g4QlD8uX9qGXwOF8SPI
gNAZ2YmKeAqKpEecSWIYhtiCNsHmjyLapOUGWuXvNenzwPwYOUFlXN4hovLnS3vwy6hQyShkgW8V
1MSoEEKOYG0MaRrmXpS2+78zKkUwqPQ1RmU/cIoJFneAmDh/vCEm1hE1uGlKIp9VX4TII5NY1CKc
PGfonU0cfFdFGrwClsdjJ8iMSzxEZD68ITLiCCrMMHROn0dGN44Mbglmsv1Dt2LiqFgVm1u1f/U/
t/M/Rk7hwLoOEI7FG7rCVBwZ0jCIuRMDKZ+aFAGTIizGqWBbuCaoLABKcPsKKXkYOMFkXNwBYnL8
lsqLHpkcvhWX5FkREeyIc84sru/M/AST4ztVeK/RXA8DJ5iMiztATFZviAmnR7rFTcPi/EEOHkcp
kh2NjrJJ9N375l5PbbXXSrWvEJLtqAka47IOEY3Zfkee09y/5nJxfsSE1C26t94TR5gQfmQakllC
n7jAq9uN/woTshs2RQJLOkAk1ss3RIIdmcKA9djHidBFj+XCGuNIBPdS3zlidP/srVys79p3y02S
lX7wmhB+MnyCz7jQA8Rn9Yb2netHBFICd2oXnEztuzwiXJjMED/Yl8fBySqOg1QF5R6152T3+ZDx
x8gJKuPyDhGV9Ut78Gv6i8kjRCaSi32gPpEa8JAIJy2JsHJrbaZaLL0NNq8JGVf7gVNMsLgDxOT0
0xtiIuDpcotKy3rW65ICNkcnYF92koIw/7GknL6SWtmPmyAyLu0QEfm235XnNMUvSol1ZFCLCtPY
sfETKy8MSIllWYzsYpOJlJwCnvom6l+a0fO668fIKSpY3gGicvaGnjDTj6RAYGI+hIxPLb4kICmJ
AB+mb5kVvt//rcU/U3VQvk57PRo6wWVc4AHicv6GuCBCAaHFLDha232fSAs8MVM3kNwSE8V1vinL
zY1fl3dV9Qo7Pxk+AWZc4SEC84bBCgPjBT0Gs/FUUCzzyNIJqGO5c83gBDw2KOeboo836e3+1ecU
6vPq68fIKRqHGbCcz1/ag18zKtw4YiCGufHIjD8OWEx5RMGGcUT7z6qv802Q3r00nb+D5H7YFA8s
7BClY/XSBvwiHshpWdySltgxkBO1BSNvMV3CF969PyFWzoMbP/A26Usz+htIHkZOUcHyDhGVNwxQ
uAkpkQTZxB3FSJ7qLsmPiAQljLTXfuO31v08QPq3VNVm//IvaK0fQ6eAHGZ08ukNjQgYL86glkCm
bNXSNMmo60eU6cDM5Put3yLySdWV/262iV4FytPRE1zGBR6ioLxtOouZFsJ4vuPqIQ+PzcmYkkeE
YhG6U1+TGOU8KEtVF8Ees18Rl/3ICSrnh5nVOn/LWB7VKRRFRQ+k1sT1Esj+GiZFDnLHr/xkVMoS
wARZ9kpgHgZPsTnMqP7D6Uvn89cMPkN+VzCOXMqWZtGnpgVRvz5mG/eaDtg9dos/RDEo/NcU4f0Y
OUFlXN4h6rGr/c48pzV+DRVuHSE0NIhEVvH+C8HIYz1GdIgMNwg12cS+nKu0ehUX+TBwgsY5lnWA
aKydt0NjlBGG9JUBz/f+a2LtLbD2wmDCNLcVRfpEf61VAZvvbAoF9v4Vrth0/AShcakHiNDV1zdE
iKAqlQkuyPM5eimPGOqIQSb/4C4fa7Gru+41dXi7YRM8xoUdIB5ruI/bPXkT/QWTwnRB2FZiJhYf
KAGwsUxv54dNrMr2xL/WS346eoLOuMxDROctSRdkgVFrx5AJ3lqXqZcsj0ApWxQ14Nv3p/rs7q9i
U0av0WQPI6eoHCb1sj55Q5lBbpiBLTbY87GLhSIKuNC447ETqYnlH5PvJ3dFede/NKfnyZfHY6fI
YIkHKC8Xf7y0C7/ojenIoaB6dUe+6FMf2bKOBBNiTFVuoQFp9ti6XNyladnHzeZVBaxPR0/QGZd5
gOisz/c79N/bGpThcwplRvhOm/3kK5tHBCGMhDXaP/VHtcv5XRfcvKIEaZSY/dgJJuPiDhGT6/3u
vAEm8LcMk4PW/yERT+IXYiLkh8tsia1Q/YRMs3lNGev6bjtuigiWdoCIfEbo9VYeGWpcGNKRqP3a
2fSJzb+/FmEhT0zNibX/XG38l+bxvEXZjprgMC7oAHFYf3tp/b9oS+gRUoyUj7can4vscb8OTJiO
Gr5dwmuCxqh3vqkiemlGzyPyY+QElXF5B4jKh+VLe/CLqCAcwUUt8C3P6yvU3eMdhsr7XTUSbMxj
C//BD15hQ7ajJmiMyzpENC73O/LfWw/OICMCt0yZ+Xz0SPUjXKojOm6m7J+6tegfijtPvSL5uB83
xQKLOkAsLlf7XXkDLFCnQgWVxu66r4Rv+9iSjxXFBEZ8vFF3/zWRjEsf96TfrcrXlU48HT1BZ1zm
AaLzCXTdm1l1SIqOihW6570mvq8YIxdcTIF136IzsSaf7rORr2cmp+MnCI1LPUCEvryxvZfSBJey
Y/KnfpeOBItB4CrrO9OzPx1bjfalV+i84O1ffE6gnzf3DwMnmIyLO0BMrt6wnAJ8vuAggvVd8KFP
MEG9N+OMjjdStz7aJDq5QjyPfhJ3d7+OyqOhE1zGBR4gLtcgIN5Mm0EUCBUSKfyttpraGnE0kjAG
rho9a2uuA1y0exXH8mPkBJVxeYeIyhtGjqh10S2D4p+JcUHTCdOkpjTBrdx/TYopru+KBNnIl87H
86rrYeAUjMMMH7+8oYggMcwJYYYl/qbw6N41xn3VfQXMRHV92eBqV+pVr3GSH4+dIDMu8QDF5Mtb
Osqg5yEHBjN3dlw+dZRR5GIhA2ngHuRD4P84hPwSlDcqLYNXRC+Phk5xwQIPERfwdW9mVGA0OIXA
oLb7/muSvIeLbII9Bj28S7tAyz3B5a6s3v2wD38/red12Zenw6f4YKEHgM/LU3y8JU9+8lf7gEmU
GkG14S79g4Q8DjWRxMeFL3Si2Ffo86dITVp1/f20nkdqMvzJSv6P+oD9fY+wh/5ps021md83XnvU
Juzld++Xi0Zwk6EvSdh271a3v7+nKHOFDXlo6Db+kifyMS1O+Wno3aasfn+vjY3DDGpauN5qILWM
gr/371oIB94SuD+OKn8ESMjh4NYfg9+XjjUz6A1nojwNVQTj1UxUC9yT0+UYtOItBi9+bENGmTSQ
FIV7sl/phYp78EAP27L7/l1aJxcqSKvy9/fWeBU92/7cuE5jrK+mjEkLlYiglqAR8P7N5hLWEj9O
/seKujwp4jJcdpXwM5vIyLdmQ+nl7Yw2hezmVZPpyha65Zsrl/YeX6U0lcIxh7JOHdqaYbdgQ5dE
c2UoL19qsSJtYWdNmui27rMSPfYMcda7Pl9lqiJrZcR8VfGaULunYf4tzky2agLixnYbxlpsR3HX
2skgxZn0XfUtLUX2LdMHt5g3Icol7TYl4oz4lG/SoiHrRCZaiqZenmnataIiO6ax5RfzMtLGIcxN
EicKg/6C5pW8rhnBg9tM1wK7KkV36XWGvE4C0l0WIWUrN0oS12ZZZxUfPJpG6kQZhRInprTK2xJ3
M6/iNIk8m/ip5pDUiwMn43130ccdq52ollhGJnlh2pR6xVInjFzBazE2Fu26C6W0eskan30eWtFd
pEwVy5LpqrTNpCRrj+ZYf2Z57nVo4lK0k+dBVtqWDMvyOJNDeRsWAXYg5YpeBWWcfWNurjd2xwr8
GO+IOk2UYWx6D+Ps2sMEDNJitm2Mp+nMo1ehi7pGp2amP9im7LBqHuGZImLZtzjUsXYZG0Nj163O
1iYPktPUt/w1i7TwTDQusYs26M5DN2hWTMlolQYWxljauJ9m54aenXSJZs5wrvHKFtBY96Ji5gWu
vKb1iHDT190FIC3Lr2av+u6szdyezLqIhslML+Mo+KglFEtQfYjfkjU+/hRlHA+OEdfYlzbUMEe/
02LXbnuuGY6lWV5wnFeJ0SyzKPH1L4VZcraIk0FTdtMO3323xk7oTSqv+7i9rIbSWPSpb3IndgP3
eqBl+NFquOR23OWak5GEXqUcB7Dz2/HUJjjoUcdrd9FnHn7T4FL8afku5uaPh6jSWXfhmy2+t6oG
p4EWJZCVrLLYXPYGWwlOan4eW1aVO5lX4vBpNPZnbkMhelabVbe4ENR6c73KyNpvcwihJTsArDKh
U1tIrzTtKMzS/iQNZRQ4kYzjZN7giJo2gVieqUyafGmFLltpYUOZ07cM8w6GOhjsJHK7S6Z7qWun
Ldoh2C6py9uu43hkOmjArhnPSS+77Fs9QiRYxVaJUWffBCnxy6pcD45xz0zOLZ4Gx33TyHnGSfat
yEL3+v4IB5qF/Y1KdapGYQ/HQ+qaTXfZshpb0lKvv+g8iEIyUHXK/TCNFhR9A67hRWLjKpUx5mSx
wIGpLV2dxqmJl+9Foo6z4NgMemxe79cAW4fiCEiQfxusoljmRpb4M7M2yRVvlXuthXqj2VkZ+soO
cy9x4sKCcJqql/OBiuA49o22sdsgwXL0gK+CsgOgud7jp5C/xQHTGIS8jBrsj1twctXQCqvWB2gQ
dJZiK8tX8qxVsTwbchMQVkGP36AyEg52rIlCOLVV+uwizBvPmmlF2UOfeoOc6XFmLU2j0Bd6HMoz
I++0GWt9rbA7FWG9rCu8djGUfe3PJYTCtWmRYEIDg8ZKqGr9y77ssnMvrOU86PPgmPWQ5UhCPYs0
0uQ8ITF+DzcTvoqiRszCCipD111yVRlZjR1MeHeZ4aAHNvWj/Fuku/lSktI7diufXlkMZ96M4tZd
CD8shk8lggC+7GqoSDZgwV0U4URpkgKomGrkytWHITvxlGV0c5YmsX+SuGFwHOpDcFxzGg1O0wKl
OHD5pgwoVDNxe5wpF81QG7s3B8BalLGx0VsJCe9SQq7yuidXodG3/SwqEpbaia5wXkhZyblKcUpb
2UAiEjMn60BJcpUkBPMJk8xz540cT45FYtWf8LDAr6eeW956kQqOA9/A6ZZ4xNiz4roIDBKe8qwu
ljWx9Hxxf+Y55RikV1izQ/Px/NeWSdZ10MhrkJsW1qmPaq9pSV59bHIj6hZ6UEK/FWUlZrHPxvMo
+1I4WS7ktcYGALlVaWFJgmSWWS2OkuGKol6Fosw1O294W8wzopELbkK64jiSoVO32F4Wd4t7iUsa
wa/btOqI0+VG4S/uNatSPjGPW1/k1yRgaXrdel4ffTFaBj0R81FLkaYNjrlfGRsZt3Ie1nnykfg1
dYSX3qZ+J1dFlo3GIMeVUbt3PWhgGQ9k3Q4GFFkM/6F2hBIZsTvfT4n/gfZ+v4T6YUk7I14NF8KG
h6KIY6pBniZpWfk2tdzOw5YEMv44hPFdqAexJZy40rxrmNJimVZGAohSHVIT1R10LWSymPlQMcrW
WmqEDssL81alybXySHEi3a7WW7sXbQc/hBVXlIuVkqMhKs00vgp6LzuFjREXJLV0F7LbsEWRs8DO
CanWcMfVKRoGe04jPP9zYOVGbPep+2de0blGVX5Wol7NKSrL0a0QMmDXCUm0dllV/ar06+zUCmWR
uBe6z5UjZfUlzetFlpX5QgPHd5Hxxg4T69KloL+/9GacabATKjHdFSEqgVYNIeG4HzobmF7TWaZn
yYyadEgdq6wMzzZzHjqZosmSkNzz7YBnwtF4xBZRShtpW8Gw0OuuPTFCP4oczWr7xqZp5veL3uxj
aylxLAvHK2ujw/b78rRifPgguso6KUMJMxd0+TLotKyyk5Z85qRR55puph+CIRInFnVxegmHU+IL
NfdEmPm2nnXUDiOrPi26Rj+3mKczu9SMbhNzFX7ureQzD608Povzkn/MIz+da1XZCocPhVyIhjXf
y76Qf/miiu2yldQecMjmuWEFM1H0xaLXQrnUm7yZ9V2VzBORdb7DeRjZNSvDc1H4YX+O/TJvw0qk
i6FuXdjxQJ97QftZyjBbRIFVHFtu+2fjdo4RhNZfXt71l77RpzMS53TBIiu0aWUUH0sd22rK1Jwb
XdLdhDW90kLLtUlbluci8IePydAbjrLqZKF6jR+7srHOMhnwuZeXV7mstdAuTHhG8zLJ1Xk1uFBR
UQL/pPWzuQe/4aROCnJCy0JbGlKVq0jW/EyxQXewaem8iXLjU2cqZXd5LuaaHCI7hMaycUKiC56H
MwtepzZE5AOMQA+Xr0kXntDMVVyw/qOnmMNSli6pVhbHYrQQrM+aWefJemlEAKwMeu1b6Xb5LMwK
eT6Exsc6SOisSlP9MipCcab6uPpMO6qd9UkW57YmLIxr4bv+VTWxhF9C6XBSdWl+HAaV+hrCfYd7
VydNgPNNoytauGJptUxb62auO7C81iwSfFFbRr8IVZSsWlyw2WhR8rXT8ii2iRUnTlMU5UKzcGzs
3mp1ux+q+lh3I98xRJQ7UP7ebDBiGCLPr1ZNatxmvsfntCKtQzI9HrUVWfVhwTZuoWf5zFVl9xUe
8RzedQFPMNDTWR/p0bzKuXnl5tAo0PxFMg8UCWwtoNZSLzt2nPhxPytp3wO0mLRnfq1ZxM5YHcoa
ikQU2LvK0C+bNorJ3DPioocvng9deBm4pKttEiY8XlpD2Xi3UP7ewg9pPhsEyWau1qSZ4/nuUNjK
Y+5xZfoaFFMRmEsR1e21FpVUwOy51LSDmvizIqsQgfj53DILhRt7kIuAVe11Zop4NZi9b8uijxbD
UA3z2tfxbWgFC5PG+ufW6wSOOEsU104CY3T8oEiTQN6guY935uXJ2m+q8ovmy/o0KcS5GaWlA+Pl
fkpqqn+VbWkWdo3YpTqJ8rwPvpRmVuurJDJldaLlZKD1ElpLLnBfpM7beUg0eE4eAjf3g1vJFt5s
oxCGGIES39w8hlJ3w7DNeqjvXpeubZBiYMdWGKrBcGjMNd32Sk1vPccz9Jp9E34Cq0vrsDcdEQjm
LazWNZLTXC/weqTgcs10I6kETg+Vxdyo4YP6hQ9vK21LOCJmw2GbgjyL+xOdDN1lT1tyBV80dpK8
hVsuNfhnjyL+Z4JnxOfT0Bm0jaAIoMcernR8/1HoXPtuHGRVEC5dJeNilijFui8DH+ryK++HIV/w
RMIbUakRR6bdRjC+L0+AIGM3nYFgKJkiY69SzALU0OMZtL5J1EArb2l0Uni2m5ZeMKslcemaaKXv
wdl0s+OABb53WmXukM4zs3TXXlqRK6HXZM1VBK/y5Vk9sy2oY0ERPdx2E/dOx0k/2paU1a7yQ+4t
Uw2uX97B+s+7QMEnbRAcO1VA4fnUyQDnSGu8DInbBxrmGVAICJXpnoxlNON/cMHRQ2Hy+N6K6rQZ
sCd9jFAoJHmfweLkIgkBiN8bGrzoVrCryHK1FRnd75THPDxteJ7RD9zsm2iw9ajy/GU1RtBZ7qXh
99I1EMOkDIr230z4ZxBxn5oY4GKRd7WQfX064UZ6gcY0ES9Tt0kKW/ZdXTq+GWVwmtA2NXfSLEnn
Zlfmm4RH/WVegavIfcTygeqKyyTNUY/w4haOnM9TTgj3IpELxjU79DWCGX46I83ItaGG37AsQg1u
o6mZ3WUFSuq6BMVT2kIbw9+W0vKWE4utsgbxRdqqIj4m6CYSOGWZjTEYdvblibHnJjaW3JimIOgj
c4/9o6NlNXpWJEXuLzPTg4fqKcRetS3btrA6eEWsTD9lfiz4qldwW2cdU2V00nDaXNa8kaXtN628
1vUe0TK/94tJhTBWCxBEeXyA+x54JXxuV40+/Mj1pFKHZGuJC7YksoquPu/B4N1ug9IgabvLehhZ
gLTPukvfDbzQbsKhuxj9OPTwiHC2hlJEkW1YGSKgl7dj/KCIKU7oHs1NAt4A94r4RAH5RMuDvrG0
Y+Yb0IFUDal/Iuox1Ek7zB6KX571VDTap5QOIE+6xMe0+qAePnXSxG55jCA6MQYtdsKY46/YLPzZ
WWAa5/f0EKPZCHYRgqWp29oLlsoDA+YEVtZ4c6/Ji+XQJ3i6QSOQN2bUNzghCAhu7xe74353gr2l
Lm9UBjsI4z759l9XKsG/958p8fAz9+Tnj+/QiWP7QSEv/hR6zI51JuX0h8bZPPwuPH03u5H9ffLN
T1T0noKdkM3bzx35mzf/MybaQjngo2PxExH9o6/0Dwp6O2bHQBMdXWNBLt8n6QgDy/vAQI/3aVFz
i1vQaL8ox2zRAwONj16A3KM9DRpsQYeifvr9uz0DbaJ5NtJKAi0HDFxA0OWvMND3+viRshkvyN9n
dVGFzUBHTw+xnviZ7mqDdioqN4eLgZIu0ddfi0bytDgBI2kFuR1JARriGGJlBsYZk3HSzr1EolNF
ZRuq55l3wqULEvM81dChwoTjUfmeHma2iIugPK6jsOrc40gERhCcGV7b5L494FW3Xrr5gGd91o2m
zQfP9uqk7vwz0iRGD5+8FZZm+0JrHa0xRZqcoCUyPI2ItXHQ27nrNvo3mhZu5SizKrL+U5gPSGXP
Bfda66Pwu9qXH4KgmreV5CCWEkG1xDFq+O52XBeD1ttWr7kRHCGVi52L8v9S81xF2E6gxryGRDe+
l6Rm/5k+79T3d5CgOvnrR6vqH+P3ORwceF2iBmfsUQr5GWVhl8PBHShCLNyBwr119PmHoDxI0Nhx
a0zZobAHlaIcn/XzQ4LEEfrSgdCEDN1nhcxfkaCfvUAUzkPCiQE+ATZ7XPljh6snaUT8vtOXUaec
xPsee9qHrnfBKI1mOV0mgX5SggaRbv2VRJodsnL2aPN2uvlxGmksh31qiTAFhmZ8yCShLBOd955O
QRmmmQnh6UtV9Pra5V97mZ2VTTRPk4UX0czWq7yeycxLbR6751nmQZgpT+ct/cYb6gz+LAVLcq4P
mo0YYlHJCJwvWee+6drcaGyShaO3OPIQN7xL8EO+Xae+rUV/hiWdj3/tObd50H8uB3UcJCXIiXlv
yCVXFWTdi8wzZErSHrRDpWobXCxjMz2qnZ6l172I7AJnatmZwk6YB3aXnXp1a9lBOHzkVTnqEWEH
Qjs3jFDYoMVL5JfOuFZ/jP20nnepZ1NNVh9N+Y0wbV561gbZDW2ehMSWJnO4aSEQkUiI+fNaxbOm
S5yiji47zb0Kc1B+UQkev8r+rOElHgdxfeGV1mlI0r8Gr3aqMHJys42PzQHTaCtQKGD4bpKO68dR
KHq719ublHszz6zLs7RsDTvWMwfOPh42LIKIffCS0Nv6H/+vXP6NcqHj53Y9EpCfbPLT+u0fdnk3
cK9WCLoi68gAQ3Mg+SpH3bFXK2P7SjR5l2i/awoL+maXGB47wKPqGYoIDvBTswyLjc5M9xnhUUPt
nY4nnhXS4c9IMwL9iTgLfKGPE0oO4BcgKTwJAPLCq4tESrXUrDK1w95Xn2SE3Ae4QAkahRpf26Rp
zmMtAxNUZ19jz9BWemutqarjyEkGP5plJU8+yiZJL+JavzZc3UMaJ87DheKtmA21xlYF+CCH95q1
gHfZIsFnrbO4iWzakYuwa4uNZMk5jv0501qkJTJ3ViEiAhue4Hw3tbCbIvhe63WwTrCPTm5lKZSC
ym1dEwPYCNragT6cKqlfmKRktizajerazjaiYt7zHkJfBd/LOIxmEPp+DsZtbbHuuIVzi/xc+l1G
6XlLmku3M3zolnqBPMZ53Q8XPOxPdQ8/hQgJXHiw6bNKzVQ+3BhVdBI35EZZ5te8LxcqRsxbJD77
4uZ8GRQCTICOIEOV7mCnmliTin2NmnhjgeNY6F57qRfR+bgDVVKLGY/i78j3IQvlVeGCxb2agWsH
J+pZPhIPzZXH2kuRdqBNqOmtiljetG4kj4nPl+D/T6OaqtUwppK1tsTG6LrDjeCEjqx/F3VXpt9f
thn/6rPoxOviTZGHG3A0a8tnCJJMXs45FtRyfFBN1V/wGFj1rFrkMgNfyKOTAflQu6v8xE4pgh+q
sFHUL1zbNYrKhi7z50EkK6fWGgUKIujnnjbupZ9satK3tj76WFWremd8Vgb9Pdfy4aIt9YuKtse1
P5wSgdyd1uinmaU0p4n87wyu19wgwXkUdacU4CyFkqYdBlih4v314FauHVdmPAsk02ZRiQc1gQhn
vuTDWWGEJ6ofrgueuzbyQFeJbsy6Pm2d1C8qsInoG4s4cR7T7kao4bShXuCEfhGso9z6GnT6XyJn
H2QbIMvRkkVPq+VgIHOUd83VkBtLJOgrHFS29BJgpOkidqKqqcCvDadIPvrztgWe8BrYCWoK5Lwb
qsrOacKQq9SvU4/cSNaCmO+K1K68+IRYzVVe1Fe8i78netg7uqkqECjdFXOJb0dBlS1iqpDUNDXf
ISQInPt9J6m5hrX+qvI0XCCqXme4WLSoxnFYJ1LWFo4iM7+CNe+XSN0jm0e6dUa17M/Q1aRjhX4/
KzS3+ciQpJ/Fnec6fc4Np5dVs8ytvjnJldGsysQUq67RtA+R38fzfMiSD6mW9Qvdj5uTxM9Lh2ox
wwcsln/2TWGeEQFuA6dGBTmfFZEP0y6TnM2saGg3rqUKDdQijc3jkOfpdZS610mnmfVs4KUMbNQF
OJ3vrnka/QkmvHGiLp53vtk7AwtmWdUX85x3PpkVaFwT2gEyqSdCVaFtWvk61vyLVHE1bzV+rTTi
OciRGPOmNjZd2hc3aUprSGXoz2Mzt4XVh3Y2SHORBEk9o71yL0hlVLaX4vgPIb1RRGXglpIM1ILu
mB0lC2Yp4NZDBOoBxzB3iT7rkKD6gG6f9XFHcej6yPpqaea6pnm7cpviu9YWp9yM0JPgJR4H9uOJ
U4a7+dSCiwmKEqGaNWVLgtDkddhGaskbLbJB3FZItnbrwMjPB5eY9stPmxYSjU9DWIhSNq6j1785
8UIlb+vU7K106UHUZymJTmjMkGRhUOgvP2nqbOJJ6BIl0M5Ox0dkomoO637EArWW1bHQzdSSVtFG
utCGozoOSds7DG6fWuFv+uLlZ6KMdbqXaFoMA87QInT8/9NneiyVvijddNlXhj83yuZKdRBsjfFl
qxmxM64X5SmnRQnt9vKjf2K97teLD25DroQgrTyNkMG/tEPYi3RZJgWbhSoRF71r+qO6OA1VGC11
2d20ZdcsorZpTsKmhNzKlNmF39+MDrSXDqe1B5JuYMZSolzKCetiTkV72ppQ3yBSMyfiOKsqPE/N
Atnv5rJLvGvd8MHodHxdi1hzOqXksWGo7JtnGKbD/5e981rOG0my8BMhAt7c4re0okiRq9ZNhVzD
myqYAvD0+xWpmW1SE2LM/Xb0NEfUTwIok5V58pyDmPDw5yf9D0vIw8LQNW+CsgPXfTOxbl0kTUdV
cM7d4eh39p2dbPBElHxnRA2F/7fZ9B3PpFaQ6aDavZ7NRDsxmb5ZqwlctAE2yurQ2rNrgnAbJuUe
zO5mzJzmYz2vd9FoNx9zw/Tyt+xvOROXTapSViQQjrtcZdYAa0pPn6wkvPXUfMpjwn3QF80uy/IQ
CNxdPmeBu56azO3BwtfiarLVcN9Wy9OiOPYnt/AvxyJuDjocYcW0xd+iCMK0rWpmcYm702KVf4tu
e4qz6biNA4d3750Bs8/04Ytd1mzPnLWrKgLJc6ftLlqlBwON353E1hcVVOsucsix/jxh/yHCABFT
/uI0EbmQFV+P4xZZnfQhyZw3DReBdGIhsgW9G9L38c5/vhYZ9m9zFhjBJXBRBMfI/P0/dr1y14Ke
4drS3Zzv/aG4bLr3AubzTvoHFuWz02BwuD7VOgAXL796fY0il9VY23Z77pK5Pw7F4u58sX03kb7Y
vPU0KnFZuf45sdxbLZL8ELX1pbWI/xnK8lsczm3qNrOiViy981xyiOcJ0alfmxvHyf7eQu0dIlFU
59oLt7QMPJgFkOCu6yI8zHH/GI98Oxzi7MJfi3VXQ3xJwZLGnUxkf3SVm6deIt3TtNC4t93i76Bl
CcqiupmX6rIKsnUXhyUJqqPJfp1+17Z5sZvt8b5r3fzgexsehH86Yfz/sGOZC0A7zJFt1Hzu6wFr
3X5curVpz05NoTDnTbHjNcdk8PR8b5ycEShIt/b1Gt82QdjvxKDsdHOaD2PJWhYVJIGwnY5abDod
aWbt6Wx+1mXv7SGcArnP4a2AdLObRHCbQ4TaB4pI1IP776NyfbJd/X0b7LSIigfAfrIqyQMrazlV
uf20koilvcj7k1frU9Lr+ywIp7RUrE+4PoYsMus0sfxy34g6ObnB9pT0asbo5E+D9B82yS9baWN0
5L7tpuhMRvWo5/asadKS4tCp0NyOb0+p6LN3ZgSJ6+/7JOYUJqxBZDUE4tdTIn1vpVE4tWflDu3B
CYduH4vyUnBSJQ7zs3UsyW2lQJpdwlRZkgFmNS1hEsCpE2HatUm/K5pZHpJwA2mph5H+RvxtqJxr
a44/1ElDfyoh21/aztt7/fC9Kbf7pV6vmsgcxiyzzKu+Cm2yVO3uys2+kVO7L5fO3ZGugnOUQDxM
6XN5ufmLty8CPpio6jK0Rn6i1/OxF9OY1tuYXyyQEp+LINEu3V6PkHJbKFHFSCEZV+Ajm6TUCzb9
SY0ZhAI/gXQ5f3Ir5w5+26Xnka050bSnIbPuzf+xGr4jZrMg+2k+Or4aDmYbDUtw20X6U5iZAiKo
LPZTb+1qSbZki/JmkVW8j3o+razgsywDthio9XUSLN/VOO41TXcaKcVN4VGzJAupOK3Fz2U+Q3/0
w53XBWd40ZfWXF5ujZSpgqKVAudcUhSfGsHJUmQzC5PdEerxpnaCL/mg28vKCW7nYd57rlp3pjBa
NlWctFTdVUxmX4/+Z1cV753H4X/Y3uQ6iHfoErCi7DfnZL16pQR0bM5DtH5vh/l+sDn3ZsosAQ62
N/nXc6ndjYkDZkem97zn23w8rnrQqSz5Mdl4+2psy0NSJft4Vl60r8cMNp4bt4dkmdZz7QwWBVrV
yDTzi4Ns6+w7ROjkBuJKvt8yzsVxy+mlEct3W+TduhYxphzXp9kj3bKV1+9Cu5h2SzZWaR2TWWcU
hv1ylXsdE5KRZkfl9GmEZ5sqF55FTEmaTPXNPE33fgCXtKvD5VCoyttLvV01uYYo3cT7xrHobHXr
93DY+qOCohFRHZyrIrydOUQoMqdPXki/j2x+jP51vv4/wvaCsL0Sm/xL1fIsv/A5ef8dY3/D195o
Vv4BsJmf+wWvhaD2Eag8Xa1/Q/Mv8BotdqO4RQjNC+N4Qa9J/37ha/g6UL9EoOi/cP5fPS8HMN8j
LzWNrwi/FFqx/w3A9jr/NFekdqG1Bm/EEBXeMkdqp1QtvPzgZ+yIkeaz2/vwLnd2Pxcb1NKpr776
UJmGYwuEtPr70QWAWnZWJ+xvWat88IPOJde6TCC3TfsqsVp51klTDzd10PT0lLpqCfpvQTUSdPdW
GJKR7LIo8p2fEQf2dF9T/tdf4zjoxXev8WR4m4WwZ7y0cQyDdef3gWo+5I496naf1YGqIOProGmu
HVJL0y+HartegVrAjbCGmY75O93t181t2tk2fkEJ3cnEvEHZtd/kYhFn1ZRDQPwpdNeW8jzCtfLP
tT8PKjojUBkLvduKnlco17aAT/xOwfd8LP9fLsj1jWM6JyVUFmaKm3l9jm6lFw+hHRY/SqcyFNqx
8wLq2SRxLUBMtegMsEjlY+YD8vjW1rd3mrOX1NzxTaZ3CeOrHaq066SnnFusRqAQvzNGr1MLXHmw
dwULRjpuSEAsy9f3CPBoAbZ51o/QUrPt7rMtyiJ5hAExenbaqjEMv1SBLUYEk//ebncvo/DPfs+b
uTHXpVOLngmSD29geHvdflo7sDgv/pGtrLkwhZdRD59zX7j0QXRZTMWHVuQjuFaed8ib3ik7Xhfj
5rEpggHBXRq8eHf9VowHc2HZS+79gEUYSQ/6nh0GX9lI1njRbZQJt4XldM6NV8l1eqgGuPzwIfOi
ZlD+PBC/3wnta9NAJwE2jiRvki34n6IuV1v98EPNljuuTrg51TFQehr8QxELP/yiECW5kmQTm7Iv
nQ0EBhOq6OxevzMrr09rhgWhGW/zC2gq4rwReG9WA61x0EHgsu8i2dpAnTrZNwI8VTRDsp5W+Iws
kT8/v/MmknHNhD7B80aFYsC76V6vwCyBV5r0o/UtL1TUWKjI4GrmgJddPnQg9aW/+SSTw0oPcEHT
xkAEhZ1PD00fAmW2lqPah6TJG9XuZdAp9x52aTt8+/NtmjzlH3s5okiiOrGxDo+I4VD6X98lVOEY
HuG2fFsUwCyytKmymR970R50sEV5MGR6t5Jm0wBGmy9Fn03vzM9vg+U4CAHxBzatZM8ntL2+jVi6
w7gOYfetrQOLGF4SvSh85tUe1+DKEwFxf6D1Un1tyqAloqoeDjHotlVa5FYyJ9qayL/m/FRbbPV8
5S9Vj57rz8PlvF3W+ObgRgFqSPZH6he+yfsWT7d90m7etwF6qtUcSjqgtCTlNhZ9u9NyJTuDdt7M
/F23yqZbycO31XrQfS8uhkTVNBubbbMpCXJJipxCpArhSEyBbdX3YZNkW7ND4bgQEl2rpIV9aW8J
0jDqA4Hu6Z1t+qYoIlLBkaKDHyK3C3gnr1Fh/hM8YGW2cm7n/ksUdEEZ7Ho7DliKQkxJonYOQAah
Xawv0bNGriINHZZw0jsi5q8WPXqhPE7ae38P+W+jOHb2JCMBahMX0uJvy6Ja6P2iyuu/9IpdJA/e
AIn6xnVyb73yhmllOBIx19tTky/rGqVTrrTMqesRX95nchPWWTU+JYOypiG8jYvQJAiLPzcUtdUU
mOnpBs+k57DFwPZ6VVbb01aHFeWaXdfm0EKdYRkSCzgn3/QgaFGgN8vC3HlBufJl2OwMWUsfDN5w
DKPJzB2k54IEQz5fHgqqBWIRdwuoc4ocxebOC6s1ucHYB031dRnCFiQjmZUzP/het43XSlVCpajY
lEuXJxPNcs58Dte/2rgV/tNszw6LLILzXf49yxZ52Dtr423UZPQjg6zyOogoxIX4zdLwxErLJenr
L8ASg8rSxbUjpHG6K7v6wrCdCRR/3l5voxGUPR8cgHPbsPZ+uyIQyJDrxtN/edtkFqOefBP+3CGq
OLxDhEThF1F6G4tQu9M4ZDdg+xHr9M+34b59co8+NtUd3C7a0D5Z8utNsXnzJIEsm6fGb5vRQ3s3
BdbPTuaSaJRXQ+scFO2Y4m4GkiLi9DkCX1rAozsjCI4iXc/p6GbyqhZxCP6iapgIg3bC+X6MLRv1
arAtKFKXBbZ6afsCOZEvEF6z2XPoVvfdnJNdXIiyGs3On6G3fHA57+GNe5Xylvk9vvSbuBYD4duk
Gzw1T/s7N7gKRd5qOUSP89TaJLGBAla8cmdYWBqtHH5V59zRCDLSpUo8vmTjc2Zrhb1Z0igDtCse
BLIN7teVxdaoc9G7ngmREiDKOcp67ofitAVrxa4TujE5tbPGDbszQib2HnvYfQ33IBsHD+XYJKox
g/ihvQnVEqnd1pWtC3iYe+ytsc/MDYyWN5mt+7yP6aOs3JtAL8sWJ1aakKJ6yUFj5Q5pvLME5lud
rPA/rxEW0KnWqGBlKlfdgcGhoVivCsTc/Jo1a8LhWFmR8o59jLRqQGTa9jzuO+vzTZbJo0G5weSN
rWIHMFzfPNq4VPADpm599LLZRKpRSZYWPNai+z7aceW26TrSc3+K3Nacj43VOUzIEjY1zfytCZ0x
O9IAnvQjWapiOHRUeqw+b96IJm1hJSwxX9e9iW4TYfNcuL0mrI1kJFywGIXNn6ixHIaiyXyGYhyj
3BqNDLlkSxhMkj+9jI8JhcY+/k+Z9ps9GpMukF0ZbJ2y0/4t1XX0BiE9lNanuYk6osNLeuvm8TJX
OyrLPGvfCwtvjiNzScBD20U9y//Iml6HBbvsyFrRv38aJocVMq7jyILi7Gd8/LL3u+AgtNUtyMNq
b2XA61m0pCwEPUZJq6Ue7yJQbFEexejHBAM25HyvML3gBGgsNj6aIg6qX9MGOtMylEsdt+wVdpGZ
jqxazERYZYHweJesZTLf213TcSeBUZ4+VeFo6tQ/j7afeDzcPzJFHt4cAgQJSDZkQW8rG9LBwcrs
Zf2U5wj3RAqYDbgkNOjfLQo9X60Hmauwj+E2uEkJnKRkIS/tevKWIEWALK0rlTWWfyOaPPJ2UndL
9h3Fo33WYvLDfRWBYv3wy3pT900XNuqr3pxaf/Bnx162fVy2CagiKK4/gIvrIJ5vIbyLpcMhwG6c
a89WTrJvW+hqu3IZJ/rMdCLlVqZ5Oyt/2WVLNbMZ5k3ptU4XKyj98pi4CM8fwnpc/WxnL86kJ/wE
dO4I8jeRjRdjHpGZ7aKt1ttGWctS7C+WahVTKoe+DI9zEmXePmisZfukw84tnia/zsTe80fX2a3U
p92agpsOyT4pXG34rHV25l2x4152NpiaSFrbPjka44YjHbM4tw991TX+4xrMWWU9Jp290EAaF2+8
sYaxte45MaLpB9L2UD1u0Zy1Xdp3nZMPH5Nlq6uTKEA3jlvnx02XJlXnufkuUhtSj29OU8btj9zt
u3nZs1RW+TOZRq3tHXLOwSnPo2hlEO+pAwKIBqKxKsgSTmRV1QlY2B3q/Gcetx645m7Bp0P5N5vX
zSzpzVFDn0OJsMfQPrSt3/fRBcqpIq+v22CpZHYo5wy8/1oHCGiLo/AbPQX3onU9eRGWfp7FR9ZK
6NEYmjebY70e4kInaWb5oRz3uVB0ey80+qgciLdoOG3Q+WufADv3xRR8xkMiDIYLFoe2xE57pC2o
knuyrgTiAQrx8EPt0iQPP4wv37SKAr1vCiXV53JbN/jy2zbJxKVZHKo+c8/OYllRtFvLoJqi09KW
TlOnAbwBzkU7sAoeJ/MCDpWvi1ixgtqVQZ4E2YdV97qP7uCLlLo+RpVnuf1FNa1JPH8ISy8oklQm
icEkIkXjvHrC2gKy95Xv1wMjZa2SkH1D1JZ5cGV5QkX1NYL+wqnv0I+VsThoiGBDdugKmitqR8gy
t7TOVm27B0ScayH3dl+VCqrraFtB+9nFtYPrNWWdJI9TFktk5ZTejKwbTwUnyM5Biscv4f5JWVIp
cVhw934+8PS7PndaLzyWuTYj5tVjxZduyEckFE1kQr4/j1kc7RI9diyArSXfOI3Igflc//KoCKw3
hk+WEf9wlgyCq9W5Y2QYTmGmx+n93A3+x6kXM86tn5RgSdZkKabCaqs4938iCk2oOLD7INPa6dhZ
I7kr4jyYLGbQn+T0NJbtVLSMl5VDec2nzXeWm7iMzC0XzHS/PYSsLK7g8Vfym7AWs8BChWp/vgxW
i+/RzDFDM88OH+WIjaXmHmYcu3jGX8+jlOfJbwBuOd8Llr4LH6rAFwmsVp0AAMHURXpuH36tHrEN
Cb8yKi3zcGJcnwdjYtWo3a8cNwm2wPzJG4IKTW+hrIdfQ229fPxfg/zyOZACeHeR2zfcgNNa+fwN
BL4v1KlovZWHli4GNHWauV5W2A8U4FmXpMHLRHXbPLLUqLwnlV20TrKKIHWqfF7DD0kzdYzS7DY1
H3F7MDa1A+YQiKwrezVJb9Zgd8EejTJbfkteRrCD28gTypdnyt2CGo2mZAsd7Izq3FTn9svUviyP
UFQ144ObCj9xCKLaPPyCpJN1ip7dXCb385Bvrp3EaOdxswp/Gi95Us8M78tC2rDk4C55SPNbnEIN
/BzGUh6rC529ufWXAbU2vfGHrvY6PzpYdtBW5cWG/GPpT5kBkeyDLqaOPZ2UmUE+Bs38FnPkym9O
mLUsnyEgY+XhFVLq8ANyeHNznTubL/4MC5QRMXp949MTmPtvpzDL9SOi+jorjm0W83tz6TmZd4Z+
FznjlfeyVopySMbo9GvIkxJCmA0lwqMxmnICdFy87IuKc3525Bbaj2RuZTzve2mh1drZQya4OML3
jpJprHuwzRrAAMiGacqni6jLzHaeOF/5XrVOIb3GimRxWS+9ZKiX7jxCLcETqE78uplTMWTU+ahg
Jj6fj3LgC0ljUN82cuK/a6PB7QJbO0BFEiy/vp2rUQAKIIri6k6edfNT2IqFKkCsm1n7OiGUl8fF
ky4RJlZ5PcWHuuGIbQ6L1YpkuAgSjqrlLztcSuJNVnddVZ1/wcnlWOeqPE55Tb37ffUHfPXPfZkz
HCfvec/ILq4ZsAHyk9ievDzu9PgocRDR4Xl8efQFsxiGCCejreKJIBENwSHcbIcoNyrfDJ+z9GbV
gFeZJf6Cn8ZDpRkBZ3LN844FZF8rVSxwPi8L0EcI+vUGrowOoGoTOEbFGjY3Xu8oPhGujqlh52Aa
WFcvIMvmoJwWx6mVSrgXGXIbfsf2Ar0JynJQQxn4FRClcCpK36ahdmp3Yw0wEVyhQTb7afR1AQif
VfFIqPRCsXLmDSuRpjxS65nBmwrPQAXuBL2wvSvrNuPH0SPylH9p0jNhXWr4B/A4E680IGU3cdzd
RJXwwvGjD4y1igMORtaaH0PdB/WwB7qAhp1GgEDhFx+xHCU5h2HC5G8WxgbiGLaNOTaaQJjlplwF
vWn/MpI4roBEe4VdePMlDhqNiD5W2BZYD4pkGlRh62USfiHesr4sDc9whfFom2cQMH4J/pSXBqXC
5MAAyPR3Ot1/wVAkl8432KBhfRuGsl8FtORuGK2/oaSWizhwonl1kA41+Dcd7NqJ1BOIpK7GT3Ym
yyzbiWD1cuSsEbmN/JHMxSxdvAJioImTqqa5SXaWuw3VE/ReF53+xOmwUOxjX0FOGUVBMjkTq7wp
E3c3800rmmE10Jla9r+e5GUuZV8CEO/Qka3msZ7DTV3PJv4la2aiCdm/2bzF0JhPtM/ovShd873A
sS0+sWar+aDwQCfQSEyt6W0UtejZyhnZorjdxtXpDyUb1ezKpDF/82vJklMSiRIUuPzVCwRvwqmV
7dSy0oqGwKXs+G7Ko0x3MLNbAHvE2yJxL7RszS7PrM3AgQN9Ir74pGXjhdxs1rdv03+4Bbc0d14V
dBq//LpQoBKONLgHTPZLxdYiJInoWbf95H+sXgJW9QI0SnzZWA1WLQ0IOahQ+f6+ybCVgJ4sw8l6
mIqg55lHTRdvvizczKRxub9wjWiuzW1NzxvO6irOEXrzk9nkvWvajCiAFrMmI4FQtUiDfGib5pCX
Nbvx+DIg4MAm6FWon/i9/uBY5VXuepi0vAN8vSnowXKID6xgl+AWOr/ByvkIuxK82n3Iuy7krqMs
W9gNGke4W2n5ZgdB/ze7ay6kufd3qrvXtZ25fGh6NZi3GIbhW/hdTUsHCT4CqnoJjSUYMHdBHcBO
+vOl3gBN7CYbXirXArLiv8/Ein+Q1TRGFrEglfzXGrGRZnU72Qvf/8Br6M3qTjCM4stUlMxw5yuf
KfsVHP98L68hhMDGB59/eetQSDucdf6mLSRmzwW+LbMHXrtKGCsCx+TjwxDjSrZ1pM7vjfPvF0TZ
BnAQxgmuNUhIXwMIVa5sp25scS+XloMiqzjxLyJIzwbWfN7Zf35AxzSZ/q9oN08IdmvDcOaVDQ7t
qDcXXGrcBtqxDu9/RQydbwa0X0NvDYLjgq55PpbYH6iPk/ZW2F5Ta+I5VE3rwRo2n/PonTt6vdK5
I0op7KNojeKKBUT3pi22YsCjo9WT95BRzKbS5HXs8WWqBHG9iOeCKcj9aWVnwvY3J6K0cnMjcN/k
hFeWpLI/Bg2MITtdCC0IJGQv+Tj7Q+B2BcnLkzv90s/qX8Lsnx/i7TQycb7toesLgGSd+G2XlXMX
P6TFmm9znBQZzu05EeqHoJ0+rlaMm81/f73AZiLNP+alsq+XTbSQjbi4Utz+OvaWLJdlandE1s7Y
R2X/FbQGm9qJzSs82BgIoPzfwoGnBUj0XJS3L8cSSbKZjaiq2RftIM2B8ecHNMDZP5apkVKBZ7ID
4aP4IJpv8Ey9bkuhtqA6wyFSFUY1TRN5X0IUEO9uwd8vxdRByQ1x/KfIfBvqGuE265SF2fklFZkD
0BHWkQsX670W+C8qxj8eDKyQS2ElA+2QEII27fXM2TZ9majIh5PaEPwMBzdYDBth4tXnU/f3sLX0
0HfdkIGtJmkjNqrFFJ+r0WmuOK2h4GS7rupBfq5dH+zBvmtEkGXdeSU3CLpbsRSVs6w74dJy+muQ
sqEMwqzTb+WhqTFgGHd2Z4dDg5FUANR27WGE6YV3yUs/rwopRrwPom0cudxUWT4nUGamOSwcMJES
qsaZQiPClKS2sEpq978SlMjix9DXvKQVZOgxh0X4HMZeSo1K24RunTcuoZvS0KQBekbebZ07N6ZO
QEzCB0ixwim69fC24xdYLxGwpznKbrf72NmKtBrGxkEONkDbL/ZhH9XllP4L8pAcm5DcXhKZ5wyK
zppmfDcZm0M8kjPIErVFFbqHPu64ZFNRVcyXNt2KItvVS8Nr5k/g+XVZP3qkvQnWnit69P6iDG3L
gAHDrMBZ15c6LNHr4Ml9jocQsCsITESXIS3zMe7Ezpq6TNtNKnk3ZODeJUjBIsT4Eua2/BSsybx1
+AyCC7d7ckBMYm47fMC68FPRgzZne0hI0AmOuZKOU+4ah6Tz75XSc4gvg3DR7hcnWNYxvgU2E/3H
Fmevyj2ULW5BVMIEjmXEmQ2XO/fQditzu9eLu6kVzR/IxLwjNXOCeLf6q9DXVTKMw5bSjtYF1XQS
K/qiRW4PJ9+Gk/sttJtqxefKJ+HGXDBqG/W5BXmxphT9pWm5/YpFkn54Fl7HDXG7PLZ5HboTWfRz
ngXwbfLEtR3NofOyNOrnbLCNMP4ho05gxPSIFe2wwT91wCOR23CrCh/aypoTWKuqix/6NrFqlEZB
FqR5lumHYC0gWa6FFqfCn71zYXvbRYP92hkko7uPVIgMIAny26iAtQ5mPKtPgkV99vESGFJ2X/6t
VH39ObOLbr9gC0QtWnvjiWIXSMltg6u4t790Fdux1X14Heqi30d+jppP2pY6ltHiH8qumD7g2zfa
B87u8RCvOBGyYsPme95PD67j91fKt7KrZh5GlDFA0HBfMlwBpwTBnY4/4iom6ev3xQ8EegJfRJxt
Vr9t94FI5GW8uc1xFS1d4BaFGr86XtudX7bRUfMrL2LqsW9q6aYTvAfxQyZVfaoWp97SNSkDLLfs
7qH3webTGohmwLOzyx71ssVfa6sNKOWn5pOO3eJgu6N9ieY2L9LOsrxrH5juqMaBl55g/fYR8LCA
rzR6yQ+HVg/1jNM797Nb5sWxX1vr4AzNeD/MPoADoWA/4NNz6Q14cqVBg8+diBKRx5+L2U3WCxgI
0/fB9Uvn0E39SJlTYD2UQleNf8ZjEDV7S1jqskmgI+x9Zyw/LrNXUSc13VUwjI5EqZV3X+1y6K+X
yLevhtAxK1QEpoeazfpyIZ29saNqvgD9xvWr8nIX0nxR/3C0xltiw4Ysp2zurb90L/VPaVnLzi2c
7eswlJ0Lo6CHPrhtAys3r3FIgjGlpn2/6Wq5DKdMYpXr9MXt6kQEYkoq7Du92rtEClD3l1ijqaPb
T+5VUDcLjgLBU6DX7/YkEOY5bJ95mMY90KJdpNnSzNE+WDvv4Edje9vnvvoLvxxyMpv2djakEzpO
fAyjIgv61Jo8/yud6S713Lo9oddFyGI348cFn4OPQ76OFXrKMXuU+So/q6Vv3FQu07ITDi60acn9
0XGNwdzYeEu+7fwl1neJO+SotLa5/Io7KFLHzG6eWhSIad/PzseEJsJF7xrDVmWLS79oMSmNw+W6
BO+faTv4WH6MYkzFZOGdmk3ZdRhbXYEnZpV8VRZJzT4mPyvToBzkXajD6kigD8NdUmzReXS6/A6e
DtwOnatHt2v704zT5ans5/Cr8sSjpk5+3GSzxSfZ+yuGtU32c2VATvkYTRPe2vb6MKokEKnyJR3b
KkMCks/zRZhU/UmShzpphpz0MWnH5JuHPOhTqUT3bd7m7efEAt/PUefe+BALTjYnxV4ucnwgv7TS
QLfzNYYI1ZcNe1XEEhiz7lrg5Nt8tX3OsoWIZJe4H3BqV+EZJYjY9UNbnip0r49wuzzuf3YvHbv1
jmXoDXh6C3mXoKc9O2udPDSNQhMwlPKwRIRcyuCmuG19e7xUk6/v2kGoTwoTje9eNRMcXLnOt/7a
sHnAtD443jhdLSrSF4VG5QFuE7cngbPtnvIYhiWwR3KxWUpcC5Grj3j75o8x0MlfcovHTxz42ZnN
Ft1sjjXCYQqLY52I4JoOt4OlcZPU+3hbkcvZcNGOW2Z1dxUQ/F22dD12hH1tH5XGp7wfJx+PtWBD
Qpz40xVEpQp0oOnQYG9JQ8xucISNqvjs0PPbzf3mf4jnzAOZV9YPS7hw0K7XwN+KBPfdhVx3H01A
2vF1FXhzNB5sXoBZI3lIenGtrT67A2Wpby00T0/1qL7yMxlAb+E8DQ0ZTDlF5e2CM3iI1MwpLpOu
d79Mlpj0rs61fQPVZ3os3HmWpxwlpr9Lcie6ws9axcfEbtoEaW7c7+nj+khB6Hfv42RrorTcIPKn
jSfa286i33+1WjJirENbj+paJjONHmdRjr5ofdl88Bbf+hi1SQEFf1F5d8iR0NyXWTE3B1q+a37V
FDju7i3VBpAQhXCsUzQPw3aPolFN+cmkHvY+kUtXdxWj1unMaJniUNU7JyJz2QXNJOYb0JIS08LJ
yT7paEMw3tl1eA1dTzh77ZAiXo0U4uNTgHtnrIgjsPUDVJLYXUMrOs9jGF0G7mK35SekXMLFc3iR
djJdugQ7+yL26QicZL22OM/OQzA9JNiclTBwsjpRKTroDGcDy0+Wh8KDNYPK3a8/disCgZOm0Czx
ipWufa2TcsEWX4Hj30Q14XQPQW7DBHArLkssFHaYZFaXo7UuQ/mhXq0w2TyGv7WXZg9O01SGpdW7
ARKp0S/jcb+GWMG7AOxDx36IaW/uJmd1m4PvTHV+beTTOCC3wLy7bVxkm3rNSuMnmhCGtoUfYOBK
o/CmKoBJ9+VSLGcvQ7+7D2M7j4DESuVcVJnqaUdOQbSmrqb7HY7ueGsFyYJrSSlwgo1wnwWKA7N7
cnpL/ZgTUhNc51f31HUCv6Nszl08BUjhcqvb0ZuHiqZxRw/vsU/tIhKzKV6LekckHflAh0Mtr6gm
CMk4POR93adBJp0lOVQNHnn5oXeXLghuHFyXpkeauY04lzL2v2bz/GXb8uwxy/svWdIHZUqZ0Dxo
uB0HEQt1sjk8bIJEqGh/RdtVvbr1rfJwb5hzlex62W+YrUPT7NOmCf6XvTNrrtu4uvYvQgrzcPkd
4MycDklRpG5QHCzMY6MBNH79+4ByEktO2ZXvOhVXyiWZPAOA7t17r/Ws6qGvSzfqe5hR0s9s1tdx
qN4BJy47rykZ4yUzwBooK3pozGKC78lmY98FcL0fPAREfZSN9Hq4H7hhNujhpg9M4cWl7Qgu2ArP
S64ESOQH2Ykh2coZf8+RrnHibbQK4nLV5F1k1l25K7rYeagL3dgGQ9qci9jRrs1itjGyMLRsEsHw
OuBYFJlmTOi6xE2+zKZZbnSPTTjSg7GDoGC4zQ36wQnpYj9hSxWTPoddkeSh7Yqx3eABi9GQIoiU
R+Hy4baKJvcD6QrZR8zcG9Yr87Wo56GcsIkV/Q27PJt/Bgw8ynLqC95CfM+uk+3kSt2QcIef8iwx
vtF5m3eIdoJ9owfVzmu9/A4Iex+OlZs+63X1hYABGqoc3HaeGecvzWQOzcaxmubF0uP+BGg7njdx
P+d+CALHPsWtyYdOdDrc2TyGHHatW5DH8jRORvZepJb3rYgT47kwrOlqZHIbOW3XHC1axk80381i
XdPmdmPlenftxrFF3criuN6E9rtdrIdhVVfrrj2b4q0ZfS3D+J8xCKWZ3LjH2gFBHYo+myE6lAtk
kc6bciMExa3XcBGz3LkuW2G+pWmK88gE/AEuhfQJPyz4vSHtL+6JVLXOsXKl6UVDipCzp9YqklMF
Tvdry6ktDYvWsvRvbLwEZwSaP40HbSjcaGhz7ZB1jvll1Q3sjGUs5Aasb3vrOHP+JvGMsj1w8tw1
MkYN1cSOdcXorj+3ClEJ7jJKmqtZyPYNessMmJE247jJxnJ+HwbFs8JDyTlNtnQxP2Be8JdM5MZt
nY/WiSY1lIYpm2FprrLR3+DFjPEOqMVwthXnt41GOTJEZdxpzlbrVsAQ0HznaSCo4QU84BwWAtRU
qWudfiMnz3hguuYHqIKo4TbuMKXlfqKoOrH61dN27tI0p5QLKD1RcWjNjUXwgob3c1XiKSgd7bYn
VgREv0CzYIdAROCMFuMuGV1GKVUR5gVFGmgXjrFjGIPFN6mprTpenmvCSopbk2gSEXGqiIs1VQNI
OQQXQyal2mu6mdf2rSut2N8URpdZryWyUZJFRs2f83jHwKyY9esibdwmCDltzzYRG0taCRl6bLiO
ilLmV365kai5bRXVo4qr4qz82LR0OBMcwNq7cqQ7ZG1mZN6B3PWy7bLnJCnsJokmHhXGKLhxrLrf
jHMHUG6XUKvVR5lKrfouOjz+zhbkdwYQ1OmYtT3EusnsZd8ilBrqqFeQdfO7XLYF18HWkEvJHCUz
MwDovD0f/7dKCzyd71HktQLIRXDFs8OUKX340azV2nXgMJTB2ho1jXhuz8RLraN79ALrHITncPE+
EjvWZ3ePrnrheesMwBwvsiXAIN3UPo0ujZNtnE8uWwTL8fAkUxoK/tVAQTnf6HmgKzuU8Mm7Yr8w
3eJqseXBMnizfOCtVeRgrFP12ZJ8vAXYFyoLESJ6Ab/6YA1Y692ti1A1s066lB1cjsjKBmoczg5J
t2tbHxQNMr0mKlAhXZuIuSjd24AVU4EQEYNv77PBq5Rq6cKOdFIzvNK9LCf43vVsZ+W2nVDcBPQO
6sa/Wij9/G2slW7MFGyMgxb4s90F9tZTi2XvmftVT60vyy8a6poBDA7ms40teXa2qE2qD70uqLJQ
v6c9OTmuwNYIyLiGWrqYHcPHxZXqU2V/CjCA3jmoYw/0gbOrRo+tsDBdeZ0bSlXb1qoQa40Bg+BW
Kx/yYJ68I8T1xYMI1iobT+5U1Pt+0FExzn474crWx+KjXSBss7Ta8Gtd9lEZDdai7kWmTTMFglZu
qUA5IcZ56zj73rWHKsIAOb9pSzwrcoGSqTPu/SIrnGjKYI/1OMJ7jKojRwOyQ3AS631upFvKiV4c
ZIpL/yPR5rXjQkVt1uFSpMkOn9YYa7tKGj7iHLML6jDW7abZ2koXB0M03ks5lrYhQi82kyakoZjh
8FSeEjcVzBEgLLojh2ekD8gmNn2Lyi5E09GNFEiGia6I5tZNwsm72tgddfj1zMBthnNTeFuvcHHr
J6JByi7h+7do69oK6YappIj82gkYScGN3ONb4MJ4c6JtLLR1B6jSHSEMNMzeFgQL3BtxcJGa3vA5
sYW6RgtAgosdrQzKNVehmX7TEC/RPMzb5EpjGRbfOFxO6cXLq36tuiwzO1DBuKfe9pzsjSUSvIA1
2vl9M1nxNTLJ5CPpDb55f1pm5GqxpDOyLNm8aTN9+uLPjryb+jLlI2BjYzrsVQ2rqVdhViic4N6g
fehFQd5MR4OmRRZNaGO+TpaNj9AphH2o7TxHntg7D12cNLvBrPVntxfg6jx0iGlfLij0xaI2WI7U
DZ5KM4tMKUZMXWWNQD4gBmM8JsDKWebrBTloEuNt90nvWKURnIbDtvaUuWNCxJwVVHMmomQEB0OP
Br8DWS+th7zQSsTK56uVuLZkK68S04BUojtJCxYMgcfjNHsDquOh5lOiBvC+2X3qw6GnAL/ttLXi
FZAbYe5oSgErLuIAOUrRZWnEhp6jvKJdcrdUdAA2i9u27rYYEdhFll5l24WAADoUDnI6ZCNVG41W
+30ShBeYsZjDaXDUi8dqMZ7noe7bqOxG/144/SB5OQc2s4am52SRyHJtlbF59tOy8JAJxara9EYc
nDUtNd9gIhcn0hbEHVq9PEQDZr7iipE1cwYvUGHmiLwPPShbKpKTyona6KGhgnnP/JL1t7dK8Dam
cnaDOzlPGkiD+YbOVQEcxG4qtSnbynjJAhQPmwohxk2DwkTfehME03AJTFwNXQw+fVsZefpYOHM/
heybVHXU51Fq9Z2/fm/u7WRNtKEts4lvfFgozx0qC0KBZPliiap57gfiCgjapPeIohKhVDJyy5f9
S6JNekJtNWuhRuVx3UvsPYK+y7c6kdqxz3mooz4rvNtBDs1pcDq8Hr1XXNEX8A5arPtPdIwzj9sg
cd9ac7G2oA3F/dgr80iW0IoEGP01K6DWK6QzNS0eTwj/IKy0JkYjAKC0gXc/72vHHMt73LJZ1NPc
Ai8lbDvsLEduKV+Mc62aFG3gZDynsZqfId5D/BdSxzrpFIROlPF3ZMV6ZDv28MWn3N8bdmy8NSjQ
n3V+xNloM18ckv9nPDc+RAAt27fjwFPny1cEysNdK3UFVGdodIPnYLkLEg2Ccm/Y1Z79AIu/9AV8
Cw9xCj99NXVm/zWn2RH5MweVjiQ32HWp0TzBBLcf8tSyq9Cmq39s29pgFIbSsrCsdyXp/sONbOkH
9W9sUEU1RszAcTE9c6Jtqva+t0VjO7A20o5VXkA/QZvUd/ifEQnMKq86Zg0MHJtbWyGlUfuJjDIG
C1ajz2AXdJkCdjgi5FbDlzibJ+fdIXmsOOSNXw12GNu9PmhY+h0ya1i8CtQszLTQR+SBkbl6hPDO
WCgbfV1B5SjcXp+PUs10MTeuOTs7264n/5tb18NKQGvJfSMCznNSeGzUeegUIk25SYKgxUZjhRyZ
Mh5VlcILzUODjN12kIKmbfOb3mnKExEDTYR6W9FOqkiZWGbkjg0RsLFVRM492DEGSfJk0bvLaPkD
R5jMmt2+f2r8KR7ziEGsz7kPy1A25zekFQjZRGJyfdfY6gRDiO5NAsw31IbfAsyOua5NSbZZoI53
4yHGz5wHIR3r9ZPYbqIH5T5N5tHrvkotWUxnkwEp5u/QwnvufCYhhQPzOVciLt1w1gPfG3d/PXT8
xfrG8A8DNYAWakym0pCefxmO1zpnjnxug3c9x0Xy+9TbdAuH8VNvQSQ6jJMPlCLUK7s3vY1HGiBK
lZI5iggHq569L/nnoOuv39fP02XeFphkF7tqwPwVFfivCKbMUViTksz7KJp2HbRUP4QfFYlm3Iha
w7jsb8avP8/k11fExs23sXqHGfmuqIA/egBpGvqDjl/it+rHK44/VDWWU/eM5oWX2hIR3KjPGpaP
DASJ+HEp/kdz+BteqoFN+w83x59wDv8PL2FTM73/N8jhx4/8i2AOptxmUM+1w7SFpOZfoFTDsP+B
E9z9If4IdBdxyz8zNL1/MNbXsUdZEKr4G94Do+TPDE0oDwxgqVChuWEy8v8bmAO2jp/n+jyVDu8L
Armp837+JD+pOraiuXAnlNgtQ1aXGmioSiBhjtvo56YdfayNeecNi9wXSI0r/SujQpaUgmQH8WhW
9kBKzHrPmtuyZ2I35aE3YpT0HzKXUsvFN5vXmSHDdprpndjYcyvOK4E65No0AX1k1wM8deQAUwnw
+xxX6qG9rkuV10i7M59qzW/rK4eF4NRo1agf88xV18qOoQ9bXcts1H3WRDPup2b0VocILg4nb6/y
ihWT4ENpbBynMB9TNyOlKktRMW4COKQJ4lZSytAPE1VY9kuCTQWSyv3C+fNVb03OHOSSjtdYvjmX
m+kwSfpraxYhwTR6ua/nsdzPI87BiJCk7OhWSedBrRzGPBSKsEHGVtQcbquG/dAXI+Dm1SScEoRx
aON+2uVLDyeKYzq/mIqW4KdqjMdb04nrl2FSxv0EhWHcN0OOs0IQ1ANaUtHPEolaNqIgZix3uvEZ
Qax6ihegrWGfdO18nBuUapyXHD4oZ11pPmP07/B0GOVemG5P97UYt27SdsZGGD0hgA2pP57NKBxf
FVEzWTE5RzcW3lOwRieYwxSIfQbRctilomeWPXKrR7j0lH7p3GJrDlpd7a2hjMlOc2Za8vkAfhqw
mBY6IxM0MH1230S6ZNOjIVgd0Aem5D2N0t+Z0zQBmM9X/Lc5JiuTFLoU7Z/WCQ1RTt+hjumvC8qv
XeHwNO6KOOu3iB3VawXzxNzhX3D2spnbB6Pu0zOOmfK5QRuxifWR2CXQ3AM2L4j6kdl7tyh0SWc0
03hLwx9bArsfJE3dmI1xmyRlt1MjfcXU64Pb2emYTsW9DCWb+Cklus3bNFZVYEaymPY5qSw/9Fxr
jkjUzONQMRoF6RJ/42lg8IYRJXiLq5HcJiWGsdgnQ2c+krsjj1NfeTs6bjBWgzoWDxTp7/rkaNEI
2yrC8E8JzhOQHRuPQzMzu3kMwgSu8lXllvapSB3/BXGWuR/Fykh0BNj+yAH2uhFmpVmRiLtHxtH9
Tefry1s5VHGE/F49yaytDvGCnCTUND0AEKpRro6tJm5VM9c3nYNzZTM0OSFv5pjFoUM7NjJIsv3i
Jt2wmbSgPjIvSb4O3To7pdAv7wu7NUOxMMmj+bwfGvQyhFXacoMwWr84aQenHH1MsGtqG9SV78RG
fP5sc0hnaG8JowsQc+rlb3Ao1bELYC/Mq3pqnFWwqePhndA9O8IpMIUOTe7Dao6hC2q+zpP6ijzb
CesiCeYoGE2vLyLqZa4jjt8ubaV7NwmmH7ws6myp+h/b8v92xb/dFR28vP/ygv6HXbF4rcWr+Hlb
XH/m923RD4h4d0DQAPH9hR8e2P9A3wo4B+soPBAAff/eFomWXgX9FEK6idFzhYv/c1u0yPww+K9x
uMCNXbFE/wXkCBLLz/siZmT+QUDoGQay3z9xDfBFmtzW0j46pc9g3UFK2NfDuF8wIp/KBFQy0bxA
QJppUh8oVrwrp7Bp/vqGMd03jUQcK1rttfRK2q5Eh9wsCLIfXR4sIhJbFy6RsL2btBzFvcrH7LES
DtIQOWbHKnGNb00bY7rIvfwEH3cLeKN7G1lOD7Pm9xlg/2mmfyXb5R3/mBZmcYKcJp4L8wGtYXHi
jFmfY88q9xKorMXx/7pxQA8HZcyxJK/SkzEKZqBZhZWEwGMrMrXEO+EZQUsRl/Nt0/rlniBbEnhE
MuZMnGbzMmsyQK5T6NeGypjRIosfN2NjkX1GUOneaMzk2QiygPiu4s6YafvFpvFIP6qJDJdmSd3R
7t/omMq/W4pIuKlSkL+NsTZDgpEGJG+GTSwdCkb4I7RkelbKvUMWwAeikG5n9bgOu4ygplo2xRdi
JqEcz4Rf7dtqzg+opfCu2BPDJE8Z4WCY8mvjZzGn9nS6DE22vAdqUs90Sq1Lgk7nwNyzv3FJGL44
Ll8OPoVsxxhLnukOd2+VJeeIhr23a8dy3HtGwccg+3djF3WJyWxCuVHY8kMLrJUTCb43aM8ghI6k
lc5biWkWF1ZTR8KJr6uirY6arx1psBQR59vlK3qnbt91o/M9oc9FL3LImAED0sNqFh9NoDJ3kD0W
djctL04phyxtay25PCOwyJ8SlQUvXudi3cdLxqjJnR5aImAeg9jOrhfd1a8nodM3l8wOv+JkFle5
1MsHu7HbPUd/M9hMOFuJXitJlQTUal0W5WXXCUlSO+V5jA611vfuIckYbGRD50eZsMZVZKXfBT33
SpMMbgwd0S7fJeLXmxhM1wFVkXV2h7bcV61LU933sucOV+JNnbTOhQbFcpgJ+7jRtdE6m5OzOh2a
5BZPk3jMFysg40mUx0qTx7aO1wFg7fg3ZteaL3VguNddYhdkJpftISfwqaKhJsrdZKfObdlOZzOd
bG5HMp00faD9lAyvqeT0zqi8MLZmG3uvCDJ+c7q5OibETW4qVTnHpovtnee3fgT+2Xyy7OKd1Ok2
CbXENl88v35sRmt5IhVM0Vqt9UuTum5NjwNHDn7rNcqQFgERhYZjhBPGl1f0IPmdlxQdp2giR945
Naf7euSHkiUrv/iZToykpVHCjEV1zhMu4mRZlI+SUa6PrevBs8TAMAHSyGYojMehqY/sYO6poaNT
o/4OUXxW0BZh/1/AKpT3TlweXDUNJ5eYvCPNFA7+LZRByWL5MjRBdvRw8OwYLXURMUSMKWtyIFuh
278tjGpCq8hTYkxQg9FBL56RY85fPDJNLq1ZNSEX1MMelBbobmgX32n9vJtAjJ+7nh4lGbI7Z8ir
fcy09po2TYkQ4TKSLfSsQT/DwGwZl1zHS0fyvS7CctLHm1of+3droFMd23rElNfbM92at2NpSI3i
y/KfB1BtLaLJpSSJ3VMN9hqV3C6iKfbaPKA7Vcrxwn6c3bVpgf8lARclSSzjCNFI0geCYPySLMrO
N8QQ0/2kNmaZE1m5QeShn6l+22uCc3EjGtpzThS0v0kSqqGsDLwNK4AeBn3thiRRf2UkrR9LnbYk
dWW3MfOieSuxdp0JCwwuDs39oxCEsW4Q4AyXbNAKlKJ16HD+eXURIu5zjnp3OrLDIWwZ3N6MfqOH
flwt5QZPnrtFyhQ8BewaNwsKxq+9b2dX1TJ+CwAXHNgRl5DG6ngjIExyK035lchdXGZKC64qafd3
Qx5317k+dfRXs5IZetVuG/Kwd0bAcG4hoX3riM76WkyVeXAHPiXpp80unXPzN7Br8noChPVqk1TM
5oJ46jmtyuwL5viRzHEyEHbkZyZ7BoYMgFRCnJQRp3fQ+lfHEiX9mHTzgy756uvUWSKlhnYrZtOH
77lKLeaySW8tL5+40SjIgdY6SNd0uexVYsl9zYT6WARL+6WUqEVJy9ni3V/uitGyt+TzoXVQg74w
xNBqG6XFvHO7ZrwxxsQ8BUZSfKMLWUQTevLNaLDdwoifz8Cf2gMqetgDRdcHL4XrZlFVT/pzGffx
gZUpPcaDGSnTde4WmWvvLer+Uwv8ZYe+QdwaWV0eHVvDJodv6lKqyf+STH68M/ROf0jHjCHZSAoj
uhLN3VkcGG561b3VTB3e9UWy/Mt+WOiGz3ayB0plADD3UQMK7ezUusnMqWY0j/tpJROSnFtL5IZV
kemX9fTA3p/nyaN0KERIKUHaE9YWET1d0pWHJuWR3sytRzbfInrGZF7sd98xTRfHsUzJd58n7SpD
ZoNMqbobx7o4DI58YVZKOlCzjix8IApvxeC+oDh61WP53SuXF+BH97VB9xsTLnBYq6uOPVOQLZSI
R7NL2lObet7j2BbmU5FP9TvswflrH/ODI0H33OrE20PBbRM+hTy1nejGYc+JGtnaNaUW7XEmhkAL
CGFpBpshaJZezVh7mRvM0r/rhk65z8KNv0scIj5ntokLh4LWbHcaUsAwbvQ9PuJ2If22JWa27bTm
pWUBpfYKRhyhcbHrChAvJ18ju1RMuYksySrORqLqk+wz78VRTvdN9+Ikv4vntDx7qWP0j0zC0nhf
LkVJgwCdDHNQ6DlO/kEEmtC+OB0xHVsjBRWC+hZF2LEjrzGqNV3t+6Cpd6MrvgpMeJt+TsoIXg3z
ocT+SjNuOrhZC5ugGuQN/+W8C9b4cLRPp6y3r8hLYhika42zKdDhPTEN1w7UIl/qJS23qWt6J3YQ
zMhaliClLY2Q9GB1w1m2u+m5mqdl4LSWZtPrakE99WsEsyDXaW/UM6nLQMAYXS2kQtDI7M9Zdizi
HU4mWAxNPByQU9th0fnZXqB+CVVsExydiijvtOS42IA1UMTGp57QitOgIxo1SjCfKIuv0thF24UT
65u0XDKNZ9RxWTdmzLzIBEGeyuE6KwmqiO12BqZVsJHFLWI4LvNB0lrZDKVZ7YE76t/JYKGMbosW
SRWdHsv4IKnO9b8KXdaeeJe21xXOl7hDZTCQkVtmmMo/jyb/O8T9zSHOIj/gL09xX1/hStYJ9cUf
z3G//9g/+5sGqFoDmxUYyU8iLZ3r34OgDNP+h4cg5Hca7T9ToOiH6lDqA8I23LUfylv4/QxnO//g
qAULAy8ymDEgNv/VGe6nExyDXdKnMANg5TNooP6JwLQ0Syc1Id1LNZZkm7PLyAvjgcEFiNeJb384
3t798Av9ESq6uoT+7SL6fDHwuqhPdM6zeETX4+QfPJOJM9sopwb7Ap2jfWHQZD4qlA5PEMN7oohM
neAJ+vuvwZj3h/+Pl14HJJiXUP79igfMNPxFQ2PYlyXALF5j3gXRqSZv3nrSNR5xrZI2K/TetEJi
m4jE/euXX0cwP39yz7RxLvqcvLlwv768aWVJHeSldSnh0GSUYgzOQn2QS3vKmvXl5lUl/Nev+Sdw
GB5cbiGSPw0PM+yfbKE1xwOZtIF5cczafKzZWDkyuaRWr1avp3Zw/CsbpWuG+Vv2Ahm6HD7cFS1W
ai7fQ8fWs2+9JJ8PAm5JvF2WxX51fRN9auyM6IbHNlZGROtfI365NYh7nsvasv4G2fTzVGe9azzG
cXQ5aPCzEf1KYPVJcpazl5oXql7uFUmex1xKUKy+mI1HgqKaM3oI8fHX397PLf/fXzXg8fD8dbLw
q8XV1XQvn52eqtwYjccfQddenX7X87m7KIP8ccdujRvHCwgOVimA8b9+/Z+nZ5+vbzEQwJRJRtyK
Ufj5WRmDAIUDLpjLZzZztj4wKpDzXTJ2xt9YmX8ZIP7+WgFPlq/zgsxTfn4t5skD5CZpXGwG7Pda
m9bFbsxWM1FsWeJjLmz8Grq7Pp0rVgM3GA+LRsl+lxep9jeX+z99cGZ3rJagXBG2/PLBTTRtQcee
d5EDtU5oe3HZ0FyvdGSNa9zyX3/N/+kh8Vj2eC75n/en0BHqaJ1w7tG89GjGohqnDH4SjAFn6emQ
DfvcPlqjaM5dl3GXB4RO31RjgPpf5YZGeEe+NGfNHWcwnQ4x6NjhEMEVTEyMAWp8mo6MTWqV85Q5
hLhN8Lx1Wf7dBPg/LC+eyfXTDbaKgDv25wuYg+lCex0YlzhmgL5bvL4/fN4381C1L31PHlDpT6x7
ii+wQsCzTWDLohZVQXcgvIQpT0Zjrtwv00IatgEU7wMvw3z/11/2f3qbjOyxztu8WTzUP79NbTbx
ZMa2cXHAsWa4nPiajbZvXww9Nh67EuDHX7/gOgH8ad1dx4Zr5ouFJXB1yf/yitWQmLleKHGZ0ECc
naFyXuNgXv8PQAjRLNZ811suBos4ixlf6WOe1hualcFDJvGzobhTwwdYMO50nah7HUzkS4Yx/Mpe
74nPr0iwa7gbTnkBcahec1aG5V8Rqm4fabQbN4uSzd8kgPAJfv1YfBKuM9HMOCk9LMA/f5GLXwQe
weDJpWETwsCiFqZcnpbfduQHDod6TMcpzD0GTBFwF4QHeDXidBekScZBn99NIYtgIDRzc9zivPJ2
43ooP6SukAZqu0RZGy124iWiMg4ovtNJ+9JqVTLQN2yafjMlKnVCprlUwnAGeTJyMcktW4DbIokr
GzRlbX1hSJmefVHlV2blNzdjHntd5Dc9o6vWLLVnkFfF7UocedcLYUQldQAye7Ug2lXzmH4op1Hu
aVBpHWUD+/cJ8AMBTp2Vt3ednoJFntNgzY9thB45iLI7Tpue1j7JGkNoZMWe9xCQGKOD6iIfFnrL
iI6wcpKe8SSYFXBjg+m/wTrGF1ZXYigOC2F9NC0lDYMjLqVMO8aMp6/MRDLya8f4tHbrH9Q0Mqz1
ACX1F4KQaMnmzlA7YSfMIg2rlLkc3a2qBAIV2GkM9G8KnpJUsu0W3COekjxybqOCbYcvB6BcaQVb
GEoL7w5TxKsIbMqE2me1oQRkIR5bZq4iU/wYMpgSR+sKiiavrEQQaiBIv/Lpmkp2ZiM1/DZcOCl7
7YkRbK6uXavprrQ58I1dopoqxQiSzf7RTrIU0lEwvPt14dIbMlN9r2d5D7CgSm560+53PWfopiMR
bAKx/mzAsTuZoz9HWMRRvaEWC52sE3svMOMdoq7mWxUI+HXQlTad26Yf3Cjzbwmnl2GDpaNmuMnl
CdN4QMFKu5P4DYwj3FiVTiYvDbfZ3yiNdAPy/D7sTkcy42RJ+6gx0yrOYw27yD7VNUyzR2/kpEsz
NCUx08OIWHGc3UA/xIlOQo0TwLVew7smE9hiYYOLT1dhPSQjQNbQgJ/xQLgWb7fI8QOpTlX+TtPX
4mdx5ntoQ3zTMEebs56gvGG11+zXzp/ouzNtBV9bJXH5ZYYtgcsIidkNSmNCw0cP4NYmgAizzxR3
JbnieBp3+Nj5HXhy25cAF95qEVq4qFneaKGuQ7abIDW2mzoRXHoMci99ZicX6fnLEC7KtV9jZ4LV
lenUq0O5ZuVUE3mG8RI8TaYpPsSS2rRGXRYem3XIs6tgW/UpXtmOJ9QPq2odWCsGlzzLltOcKevi
J+kiwywUhtSiZvLfEQbHf9SUwdUwjKzPLGcxITl2UCWRYQz8SQLtV4BuofCBOMsfQLxpip3v8OWg
LOIjDSDJGEqkRn4DDoolBp+sf5V0VXAVeHROECixqWcaK+rnGkkN51/huOOZyGlKx40vPrpg/SqD
3jYehZD86+e7raQkkMjq7Pmuoew00Vpn6g63Bv8KfM3ub+uq6IlEHUElLlyR0aYyVOZkPI7GQgKH
mat7iaT1ySpzk/AXk+15mNspUmv1qEy+ewNEUbbhkeSV4MeJj4xB/T3hPuIDoSKS2ISW+lFfpQ8+
9MBtsJZHbclu2wVJ95LjN7Gwnwt1/1koLEVXq9Ocl+6rOVPf56Lk0na8Gdp++YcNgIfvApoEDXZN
v9FTHmmXBJAb0ZdFc8VtxLUz13dL5C0bj2j6g4h5R3quU4STOwHg2CjaF6TD7OaqMGmYx2QqvBJm
gwx8bIj1RDve885HfmYkqmJCqtBh1avCzwJHrqVKseTDx4/Dj7XuybBYc1gJjrKJCdEKpswepgGb
/qfyr9LKsV9pPjNiYtvhDeLjypeNj0Aj36JSjd+I4OTF689HyIgdCJ7j3K9lEDsP6sTpAqlKfJSB
4BoxwVuVE+IjSAw24Np2WNua9ahSpFW2N5RBYYDe4uhypW9qYXlHPk5ztkbNvc+UVGqjpSXvFslJ
f5gmdtxhvT2dujRu9CRnZ2L+xG/OR8pV28+VvG6nREsPFcMJqjSwbvg5VpzMds1MvjLj1Vk/2AXf
2WD4wdMMyeUxL/yu3A6YnfeQ3rlHyrR0XtOKNj0tRjSUPxYBZkTzvSLdwA/LIguuXOVYzOp5wlp3
fflqGvwQ0SHl2GC0L7nRNOcg4apS7iNCjy2uamYKHxWytX4PEyUovIj4SWMgdDfjzXtFNszzSo4h
HLRs0dwogdMJY13wTj7vRHvODXGGKrreG9ToW6MvWXxwTSTiLphjczr6zXqB8o6A1R1K4O5ABkHw
lA3LDF6U46jYLu5AUbTiNNuNOSXVg9Jz59XKc+PR1HzOAEHOMQTftfE4WT1fMgQiZmCs80G5YezW
viCc4UHvmFcgj+UTshNRI2NGRCjbkGz1eeBdMMG+LIbFI5pwRM1YuvXNxJH2UXb8YcMM29oOa5W2
IN9kVLTenZ/bpkLhOUVtqVlHC9DsuFmclvgoEwdzLs0q6qXkJLN+axiK0DrlEzyBCE8rD73LpyCE
wH5t5cDzWqdJcFUWNY/Voqw48qzF2klRGj6SkYTlKCt4uEzSMMmAFb1jbVJueSa1RTzfp1nsWjBB
vO4Ay6GstoDTSuce/XXdh/VkF0uo9brzasMOyVBWx8FTPescWzG/HYuu0ZptEPhTeapGl58uZWp2
D7hEJ26RuOCLJukYFlD+ufbNoKj3TWKwyFOKJOuR3Ma0hliKe+LzC/ixFq0H9zE3WRfWhZVBJDvO
570bgw7GwTi0MLS9TL31bEOXz/vTNpkq5DQC9sjSbJh50ucWgdXTH/6PvfNarhvJtu0XQZFIIGHO
48b2pOhEqxcE5eC9x9efgc2qWxKppm6d546OqK6OahU2XGLlWnOOaWL0OIbBxOjn5YHIhsz5Udo9
np4MF+Feg2i8SbHAPQcWvZTTU2Eh5SXdTwIyIquAF7nK9YtYLd2GpNGw3KEJxknXKkTAHgnRmmej
koYvo2KkY9FyQtqQ8fQxNSYlA/lxs5sohGqcwFK/AElR73nk9FsVWsWw1tOAN8uG0n0j0aIaW1IE
xqsuZmDE1FC/VLacr9mp81ALjaG31w4s2qcV0EzaJFsXPrpmr4Vyy+e7jblKhj3w2iwfICDkAcIa
DxE4i0IRgMzcVhqEzE3eLb827lpeM6OaOG5QTuNNNpm1tcJyx7gKec59oALOu5t6h6dbmiiqY7Me
AYVQC8Em1R0su23X5+Gl3gC7OCAa1C+wVfErlNNyhCAqeNqFDuDqlhkFRQiKc/deDCWTrnJcztd2
hysTA+KnzhmzS2moryEACvykcbNXKXZZG8LGGXq++EdgYJCBxwI83mJL7aFO4AUe+TzGtOGBH0TD
7LW0PIHMxpPFGGPiOkcQqFaFGuZxp3WxsRW5M/UrxvQgNXqmxRGIqo8GbDnd46uZHdjZj0wzy5yY
y7LMP/qFUfxwmXIlW6ThLIYUmVhxG9k6m3FsIHdUy+J/jH2yTrGyMxBnakcONoyI9IDBiC4MnaLO
q1Lg5J+CWHJ76qzkrxVidEwNZBFc0QFEPGUMLDgEt+Pt7alxIJiONxVE9RuYCidMDp5DuN1np41y
krLKDobLq+qGEAGxOfHz/Nmm2SQL6gPTH/il4+ljAvKNFUtFRfK9oMbk6+KW+IGWbzhQPf8efzJP
0GljGOBLL4kMxiC0qlvWtMIabf+Mflq9txlOnUduYB6G0tUvglG59zpa8W9ynjBuG4nJ9J1oqG1u
Sb6fdczHrcsCVivgBvK258jead2EncPiyHTd2ExVzjuRLvVm6bsOzgsH4pFf0r5CVFo+Ib4HwNqy
7tUVrxDGG4pUX0uOTFa2VrCszDMzncpjbxfuJQaL72ZvieZMlR1vXIt/cqWSyj3XXiqMih4JqphD
luSOebDtWdgHNmxju2QJgtfpOgKKWhjnqSmlw16lRTCazPot2Wm07BT+Yo8+D5fEjjU+G74PImiX
WXxYLNC9tzCQMH5UtnEo1cj7MAfLcnAqmZXIfliBHMnqyjOxDXCUOxt4R3LLkcPbEHLKHYHh83lI
zOpd2QXJGuOZy+rMbgckTCo7ZPDg1gEiwU+5qjWrwBk3u7mzQUEz7mWgtK9daahvsdvN31Oqyh9F
OjaU20MarKirJJ2LRiAIbopdSnPl0eTnopn0fcxRFYHs1aYqxuqojDG6iGykE0FsRQ9Z2QafQFrg
MOmydCK5XgmCm/BfuUbp34WanXwtmPDVa+afUUOlnLvB1QxODPqNCAjhJau4jle121tPp2bJfyc8
f5jwLL2Un9pKb2V66fOX5+z55+nOyx/5W6WHQB0cJBp1pHU6BhTaXn8Ndxzng2nrkj4NAjS68D/l
EBqKCQ+Z7S49V9OyQEL+vwmPIT5IaRouWyMGRjR6/tWEZ+kF/TN6QDTHBgsmnS6FXPBtr5u7sV5K
szFMjUhjDZkHK/q871yzuf3pmly9/At/nu382ml7OYy9qAo5miCy7VUPedbhJDF+1vbQFimv8Kyt
8fY6l9lAhNS/mqacjuUS+EVyCE0wFJLcvp/nSNwLENO94e8nvXAvee36j9hiIBfNYrwqrQzFxfsn
x4TmzVW0GdTTRKRXrBMnxDzu50OOvKeVbqOJiKbap1PBZ+8cmhJqeNT2hcIpR4NHLGrjrSCIHUwB
C/+0ozaR+a5SJNiqvjdJgx4phsplOXeLkaJgcmvxJYcaCHelcdFRB+5umKmPM5YYD+R0fsShR0p5
QtJTqtXtHX3l/IjqiXG/D2PHn9rowgxIE1sbQR7upgr/XBQ0pFi0TXYtgRh/h04234eJWd/bZfBR
dFO0Gew09xAyiv0sjeSjaSIM8cLY6K5l02U/ZmMuLmdjiO8kDaFVLvx0q6owx9mY9V5X5MNeFD6x
UDNh1U4vwDeSI8P0fyxJTDWaM3pZxUVdOkze8bI9izTQ9qm1sDVqbdhXEyYuBBiuj7ZRk8XXhj3F
OVnEI5ymOezQPw7M/FH4bEUj66co0YjZXo9hbTc4eKcB1PWTq6SamvMwL+OtndsYjQcikGmohCTv
0ebI8i9dTceF2tl5iN1E3rjYtUJvEI37LXbIvFjBxrZhbsmpSJhnRHxoKdFokYB5+5KEqaO8KDfT
S5HCYfBQuBTnNpKQswm7/b0zzSQaobKH1rFQs+IZzpUZxeoyMvSbcIwEWlNqqhAE9KbRRf1Evku/
LUbRbp3eokE2Eg7yrc6ycBfm4depjst1AF/3LHCdDj/2rMJs03BxQraoH1GSo4c0pHZtkAt3LmZY
zisGYAmokV5o6ySKfbHSCqDFVqQOKMZMbF95szGmKDkXcdB9Y/fVfkn0KU43czBbJHO3kXvkEjRE
Ulhfqzb1BvgUF+zT2dXaqPYNKgYrMc98DTkcHbE7l9qdhxTtIspH7HcATnCBDjnkeBMpmB9ZtAra
s1irTRAILXHllnDiZ/CpPv9n+7Phd8YavsIEJsqqbvwhledW2FypcRj0lePYJo82b8+oZE+4owkX
UO+/j5mtbVWttR8Tmc9flkByxPOl+lICFbvEFQszdW7bm0q1GnHNzg187GjTqflRQ9p5IedQbugq
N6RRz/NmcNGB4q3pvEB3++2Umdf5kD3Yhl/IfYSKrTcRpvQhwcaouiQp0h0eQYuJY8ze1illjJ4o
7tdJkCVqAyZwSrwprag22MdN4yF1BaGZXghzSKx8DVfgfdIMtIqhc3bNQJWlFdWa3UAT35qQ74M2
ZYw0Ov1wa09tuHF1VDJrBX8DGpEPG3Wl6ICwK3HyfDf0yBofR80kYwTgrgQ74iBiXUepNjnbJm6i
yiTRoAU4nwxzcNOTGU8aSRn1wYVVQWNaFVmdD1cB2BKEVqVVNeGZ69PopN/nD+pJlsCsgLLmvhZu
hppEx/u4GzS1rQAR2t/sEWLHKmyJyzgmEwmK9ackwymBi9ZtkidNlcknt6dzU4ucZbjIbPKwRZve
2/6kLYhv6U+robOMoxr7gu3Q3OPrUVro7hSb8SM8y+pcH0e1lxkjWJzuE5bpbHZpPIQFbbmGThm1
m2/5n6apG75aMgfnwV6y3AIwopOWgn9cdSbsi9OomCItP+JsdTdt1iFcyiofyxIEFkZ6pkm1a/e2
vtUtQtTTOgK6URIcnTfCGVeIqlB5+b77GexV5lX4dz7NDTlBK5VrHU7yfsiuR8Msv5vYIM/5IRHu
G2nS7ZncbF4TmJCGm5p8rQPIOvcyVZH1nGb41okd6UnrauyM6QF9ey8hjCH3mC7xz5TWZj9AiaX3
hmjHqzSJLVKD5qz4FGQhJXCDUERn8Uisjvc2Xf+3CszbqJ3+UAUueViMmv+zW+P+e50VeftzGfjX
n/mrDiRZGl81VQLDRmkhFqNG+KsOtI0PJjWYoFghJgX5B0f6W+lDHahj3iOHk9LiF7eGKT+gxMB2
aOLw0IUy/1Uk9as6UC5IdHeJPF4sISbL/68VDBaCjlg1h6xRdmKrLAydFbHpf8pa/HUyqUx80sZC
WqYxhyOTSvDXo/hdz6SjgMaGnzHX6Tq7zsoZ/eIztpDxKgNgfkjnCt0hyZDlywbm6/g/wffiNyXo
cr9+KXWXg2OXwfbJZXvLRA6tNB2NxHHJl3RpM9h1M6z7Uee4SiQ38BWK54DsAMJPcpSJaFCj7yOZ
I/nGqnF3MH6mjUtHZ9f2TuoZlVYduwRRbkNkF1GuqU+sxlQj2kUB/bFrbP8Gn9nw8v79u5MAkOti
WxWKB+nVFRS1iZmtnV2QxaMEklDM20zLzENkD9MdWHkUniRwGBstmwg6EqiZBhchN8GNE78PAceV
lTPaKBrHWYmeQZRL32vbO0l6GAkIpfZgIkLydrud8rmNIXVQkf70YvzmRrwulpf7gHAF2y1ERxvd
1q8PQWMaXTfZg7uPDNonNer0FQ7QaWcX8Y/3j/SrouDlccPmS6K7s5igXm9uVA+ytdQ5Uk9/eT+1
FTfPcqpj3RrVNYSRP+XmvnqJTo83QhmHctjkIXsjTtEb+pVayvGCqL5mRUFH39E+fv+sfnP9FimH
oQixZLj4WvHk1iwX6aA5+1oO0c7hqpWGG+2Txrl9/0CnXdnPm0PulEKWxsK0rAtvFoU40KW7aML3
EprYYbYbCd2RZ2aalrlYtqRn6YgCmBu1yc3UoxgryZRdQ731b0J8BGeZUtV1PQFKW1m9alZwKike
e92Y9wGI0GOR5qheeTbv+sCmFWjMwtQYo7HHoZvPQcaSIo/tc7THdNs8DNYc7d8/SZwkr9cFR2BU
43KSCsp0Xi0Ks590h7706avP9bgfCIdkcgsxh/lnc9DIx9wWSSNXTMh/jGmtrVUCvI2HN96nWQxP
UC/bLQAOGHlJNCBYBkBXWbl40InauFDuZH62hyx7UJW1YbggP+luhqWlBjzq1Zaf3kqBLyCcI5KM
+nC8YwQu13kQTbsE2wExcp9ZzhLMBkpdBp2kVooYCfF1YT5V+nJjBFZEXhgEmUJFhHpIU981RuHc
1szVDjEutXWuVyFsjcD/GvLh8bImwV1Vzv1lCWwOPcRsm0h+0Pb0vqU2ZQ9WzTLLzmNcXJDaq0Nh
T+oiuQeT7KVVTlgZQ9BLhajk2wQzBJ502G6CpDV2yjfjZhVboQT1VFprqmkT56ohbsuuoYAOwuRH
qYcFWwXhTuhSanYuxOwKY1Xk4fiITwjLRybrvXLd9BBP8Xg+szu6tFL8s60TETZkZNFw2bU5HoGY
CRu45w3ChRjFQPJdSzTno5an2hrlAtFydn3MMhweqaVXm0S6h7HXQJr6pb+SQLJawq1qbaXZ+U6U
8flyPdcF3VjPcJkSNcXQrPTMeGKAQOTbGIoDbcTsHFD4dKelCSIQPRPzBaJDurwwSORG8H3xmLwb
O+hfzgEHiPFc+1ZzFXOd8gOGbNeDFGDcJiYAcTBEdZ9iL6oM4xnDVbFNQqmtjXJ0shW4rPoOIFIH
Fn8cuDUjle1YBPth6rZhaFxLP+s2rG39oQWxiiZibB3G6vIbbW2mW5ZeXk91+jHyVehpQ5+s+yDt
6D4iImca1Hm1wKYhaemKwEScgmDtUx4HH7FAfgatIvZh24obX59hktXWA7S+Z5nB62bMEhPJabn3
rfLZN9S1fm6P3XDM6Zyuin7Gfb8oNTrk72DS2NXZrhayRMGk1bMcBGVcAD1x6GIkDZRUUiT8JwSF
Ez9m9LehTEwvTMBBrmpR9Txc/WCv+Qwl2yhw8HvGQxStiTWQu7pZPCBzUZwDExVejXr+OWanc91F
jU3BP+FWXUH0Ky9nCGosU41enU2YIw9hPqZ7nVSmvV3wuljaVIhk5ZIgl3Qb9CDhKrTDCoRC6ANk
iQGd9WbwGPt6942YnOnR6OvhiBy3PzAbb7HtlOZ5LTRM7m2C1xu//KED1HipTQl4wHRiOAQ72W50
rKKuPVdrfbEcZiLIyOacxzuzF/nWEBLcThKUGzMtTI8xNMY9A9WoblX5ObGyuIIQYq1Uwf8k9S8p
1xGekKNbimRtFR3AFIsNf9WIZOvH/fSjb0nVuSDBLqXFT1EwkzHPZBWPD3Y0jIgBXw6me8zsRFci
bBvkhjOujzaKJ/Z1U7JG7TOdza1oHmayJy8lL+oFltWK6AS/XbC6wPa/EzA0rN1UzPspjuuvIci0
LeNF+z6ERkgcpq3faoL6Ii3K8DJJBqqTnpIPnYEgKxTJ8xqnbIWBh5nmZhRWcpMGZvUYx0ayTgTs
3BcpiMI4mML4PAxmxfgicLt7RgfpoYqQZsxaKPYkwLD21JxkVVJ+WWnhH2fX5HdNRglHcvaPNhjP
Hb5EW/dQgCfrGAj3xq17zjyJwkuQyMNadYakMzbLDfwnnHJ26TcoBGb+jHTT5oEJpoIQzkZySDoY
fH3fckqaBSSrNew58NokVhvDxU6pszCgs0IyVLZy3sNSSD3X7mCLk5Hklb7lrqgj62OPxHilG+H0
gxq4v4/6mnW9kNUxngAWMbYy5U4X7KD9XFNnBAVoNxMHCNcI9ygvkMzxs5HbfR58BefLt8L2Bm0X
f5cE3U0tZLWuiWd8RER81iR6DHy5KnZNLOcBpZwwztQodmhpO0/H1XvRI6HZwusfGdxIy+vTONwW
hh9uiry71X3QOEPbolaFbrGxMbLWfg4tGrRfv2OUPoU7Lj9Ditp0qvC8brKq52lW7YrE325atRmo
59qQoLpdPwP/wOC7QUnlSDO8GKFPZfPh9Hn/79jiDxtW/AQGhc5/3rBehlHx8271rz/w99RCfMAZ
4OIyYQqh/7JbdRbizmLpXzLUT96Qf3ar+gcXkfSSaU9dv2xy/5laOB/oxgudPezfs45/wRZ403C3
cYo4UrGAQPBBXPFqu8qIlxZcrtShH0Xpr2U8JzekGPhH0ph6j9in5gEN77wtF9gJsg7/6KTsKF0M
3Xcqd8on04qbB2HkvNMQzzY/Xcnf7HBeb3P5dRKhJx1mJYFc6ctO9KeKkg1X7bPtMA9xbxbPKjTH
RY+6LIhLU7+KwM2ycvdeUxaJuXr/2MQ8va5nDexFzJvY61LQQlf79eg+tHf0WFF18AP/kYaW4dGV
jtyPiVsXFsA3ZZ9LgT+My2TZZ6PpRnes49Hncc7nb3aH43BdInU5kuTZbGgjpbs2rbtkUwOkvUZF
W07e2Nk0kYesPddLg9aaKM3VXPPRiseMxGTkz9llKCdRejb+CE8Qwktfj035uoMMiH6zC7VqZaCB
B3NjyaeA2m9VNMRpo2lD7AfPdFMXaXcT5k2+LQgL6VdaazjJNiBOOKSVHMaeEZniQaOI2yBuve1A
66FHo3sQMLst84vaRHCvhZQ/fPiMfk86j+8lsFoWwj1r0WwPfYXjGfwylgZkuSSEPuaxk4H4a1z9
XA2xv7bqqX1AXGQ3q0hguyYjIAQJwA2w9o6RTFsYxtaONmgECVJSM+IWqW7cTouvUYtG+pominhK
C2bVEN9EvcYNCS6pM+po2xujM62gdFo3o+8E+LirykpXuJfbW70rwk3e2kN3wJmQButc5u3NGBEu
68G6bvxVZOlim+nJ0t70W0LKV8oqdW1j4r8+y8caoUMQRBJoS+h2fBpnk9uKTHWveik1dJsWOm2l
Hu14cjahsvKrJMeU3gQIbRBPYlsxawKGVwiz9K3g676t20FdTanUdiQsBN+qUPbbRERbl+8W8mrd
PWC2zG5mOfUGQrEuPs6xE68d1dooAttyP1Mxb9y0bBFD1TQuWtnCcLVjCcOi6k2CfXqY6TunjXVm
Cs54RJLs3xux7PagUwdmR7ABv5uo6lCF68StR7mdfccGlxQrOdOsqlREThF+5orRWT8rY2XZtRWv
efc+hYEWGxfI9js+O7Gf0eXX6yxiIlWRyM5X3PCrgER1n76UU7bJtzwO/chZtXW8k6IYviVJT3pP
j/CwR1+Vl7342FRuHT33UQpOwc17U142TU3h0c30sYQR94/WGLH/nxS9pVkjxsLzcemA+tQrrf2K
AYsKqHbbKkRpXpjRpu1qgmYK35k+9pPOhrgRdqtvul6bo0+TUUzTfqKF1tF3BojPvqlGfEvbPig/
my402FVC5E2+cieYdl4wJMzvqiDkU0A1VodLuk8ljOIZtQOCFKJRF5oliqIpaZIb/DbLYhhy/gk7
0st47uwL8ruqJQvUPYlxODcieNQn/Mr6sKlUQ3UU9mbz0EYAyld11PPrx8CeYVON8z4irpRUUVU8
Db10YZCpvuzX4cCLvMGaOmpYLMbui4jrTnxk6KnEhesPi6KX3PbnukldOJBaOm9PS7nLmYfsIDq5
aWNA7Zxr21+MkZzv0wblGBjawZiTZoeI0UfNx5dAn54VOhNRHh285vwXjCNCr1bppAcMuwt9HvrH
PBjTCCQt2eHP3dRmPDr13JwV9WxdVI3OL+6LvtC2Q9cy6zSJldhVjkwvpxxhEyp9FJkQwCCgdFEg
L2EZ82LBq0gvkaaBOcWxTcQPYij4lYXNvlEAC83OM/CnhEvwC3h2s9IkmFoHR2xWwO9Xs6H8bk0a
mP1Zg5JCGkxUJ66XBnOur2FDUeZ24eSwmUP2+lTooNJDi6ECuns4KL4j0AdJ2oPJ0BRfGr29Y1Jn
HVCRxmqnt+5w3QHfStdaYvr9zsEXATMGNVC/cKt9z1TQzvVOJB9Do/ehvGtTfh6mQ30rk25khBd2
gECxq4OXMnTKwyHZxLLQZi/V1XhupnFx5od9eN7ZKIBXgE/oLVZOqTbOWOtnhpa2B1dKiNU8QBr5
LJwXp+xOsGQrvCF6ldlygX03Ds5+hNmgC2gO7fLBmFj9egsLAut44BGUZW4xrEPsyozm4b+F4//P
pEPq+uJm/M+F48foa0jW4i9+5r/+0N/Fo/xg0hm03Zeg19M8469Rhys+mDit3JNKg5mFhbHy71GH
8wHBtJA4awyLnu0CKv3b1Kx/oJoSBp1VfZGQwKz6N8Xj0tD7qa0pMcCfxhyM3aCAitdxodVIu6RK
G2DApdkjQ+4DvgP7WvXRzg9FbtGACfE9nMeJrg130ZhjKS2nsAQX5SJjtVnmpL5G82ywACjmbzDR
EAKY8VkgMQsRrQVMbcWnDFXqT1f6N4Xlq4a2XLxxC1nIRkNzqi1/Le2cphtAb8z12UkvrS+OAMoU
PjC9LS4GbaLT8f4BaSi/vlhcIV3Hj7e00xc9za+H1KLUKJfIvzPLcs+LFhuZx3RSt3axiWgcQBOD
kL3OGvvkDhUpPl5n9ra5d60OHawK4BgffDtiuZ57m6uSQ7Gad5LK78rJIwYV7CsRXTM1uk0lDqed
6efFWdwscv8AEnK/osRBLlvVZGMt8AP0i8EA6fHFVsm0yFlLxBDPbV7SJSEihkO5pGyQEGn7NMMG
UHnk7MHWcDyLO1J5GarDjvGqBgBzkUvWusFDMBCZTRIXs2kyFBDvMoBCVeiQPurZdGSDzRC5WLHQ
1yAjJfqnXldhIG8B3yyKZJu+6qqp4+rppCoPrIGfMcrIQfmrZPkk+wEBqcW+Prwcw4xfxDfaOEwz
5eRdXVFusS8gb+GWuDn0+bIwbXkxJwPKBsuerPJRGl0eHtsaG4odNKi6NfC5/Q04aXmrGakcH0pH
H7XPhlwCMCJ4pFjB2mIsDshs0C73REvNnm8hb16l5aIdBm7Er5Pxgv4d54q+PNERcXjlMzWxVqRd
YNg24eZHpGrkiu7a4gma6P31Xc0fdwfKp3UVWdchW4TZw3LCRXqxNZEe0DaP4ZD35R7VFWYEriPf
dXXyk+OUpWcxqraaP01zwW3tgQHoZ8EMOf54UrDay8VxkdZz/xZrpgveGSt52mo2rax++BgGw3yt
kWBE9tw/kUa4cPV2g9SMlzB1yVhZ1ZZNC7HoZboxfXQTKTotoiGG30UczapjAhi36iNNO+teY/J/
MfRlemUYSfAsBzPaY2U3iaYhuOE5D5L+oTQwfG/1mUc2hMB01Q89QvMwpunvZSj0p6McLTVuFPLS
e8BWTXv9YstQvc1j04NAjzzMGFZ9KdpRGdsGLXieehlt4WXciKtgNtYxT6T8OiyRYStmZubwY6JD
WD7xtxnDn3EYb6IM1wAtJqwIBAWp5wZPf+chI9ZvJ7nc+TTRANNCk+LeIv3ATDDb+Pa4MrxcNi3F
eZcQvUUkOL3M5vHkI3JY4uuNNtusjpEspbU7iaEVipkSfniDnaqPmaSezFLMq6olDgEDkUGDkk1Y
AY1286L013nbsDWNMdcFmSDFZKfq4iyHh1Xfkmqgafca1UJ13spaq6+m0eWXpJPB8jtn+G3v2Opl
yQ2IbqwJlE4YGXuacHNvskDMkOOJgmjBedOxpchF9xtwIUqRYRlLnXQENO7z9pSVjRz89CAno8aN
KxAW12urX16Ktjb5txA2yBp6Yk9EnUY8HCjp0HocU6eTl7FPqe45ARi7r7Yx6BRdziLnThcnAox3
UAhQcer4c63XQ8CGrAuwB/twxh/g5jR66OHJU/VlQS8d0NIYaD62TrRvkHHpzC3mOxEfm8rmnrPl
xhEBZWp8cDq/Sr4r0GrEr5gTsxzax2ziLjO+PzMorQ4A2sHH3UISIuWnEIdQGkzQsNDPiFmiQHwG
PM8Oli76RW4I91H1ne8Vs/7JBtS69OaL7m4qJm2TtE245sFYgtaC8GAQlIdP1icQKYt6/OyGPql1
aGdqr4FFH84Lk1Z/9BDAzm62Zsk2krK6JM2TRaY4lKUj7hsF2tTIxGeNsGVGZAw9kilvV1E4jETl
JTL4kja+/X0MDGxhRPBdkuR93g1IBjeM28Zrq7CDz8ro8w3jRJN9dGPcOJWff9YJANrKXAS+Z89s
20Vr19iJEFzZZcJ2kJY+M5AySO9k3NgrVzTtdl60avgLRy8nQGTTZ0N52acz+COz7zYdwsdrlvXy
M8Lu8FNvpleDLcZ4V1eNua2maqSXT0Qic7joE4K59G7ITBBhNTKBc5cP2DpNqvmYai6TdMOMVn2F
yI59qw0TrDeKWz465WOusjJcxzOtDUh2xQM0vOXSkl8A41d1uUd423iBpdfA2kEYTkD74UdU2/Ua
W5DJMDYOgMdJeaGCxiYEESzUtBonyoF1g4f5rCKrYeekyCiRJRjFwQ5HuQ2Ufh37RbkTY9ita87x
MU5ATfOV6gm6mnzYvVNmdxdVa/qf3DK0dthXk60i646ZjzY722myrAstbKszFuxpL/J8Ogwa+34m
NMNmamrw6dLEgtFN8Z7OjXXbR/38TYg0PqOLMZ/VeU3Y4vsVyptizkS0wn8Ax8BOeTPjJ+fAcOKl
8zcuvqUEMaQnhsVlyk7NWeNqZDPCW/6HqfFS9fxSQnJUhe6GQf/C2XFfdfhMMqzJfFLukQ0L1ksz
YmGgz0+N8f7ZvZr1U/AhVLEXOQGdREyzr6qvHjFk17gBUwO26KypombNzlF1qHFxkvz7g9nMwrmc
tFXd1/nkOu8wsj/LpVeKIK4ocA03qGY8LercP3RI3xayyHAcrhtycKLlXxNvqsC1S1oP1tGwJtCW
MFt3iuAYr1n8i41dOH94Sn5zvEVXRd8a3ZGJoPTXKlZHJVHkaQbtC+rk/csnKA8FXwxF1PuwfvHO
v385X3WBuXeL1l0s6QY042kE/3rMiRDh1q1b81gjCSBOWFss0SyofIHzUfINNNGDG9jboS/gO4v5
fLz/A94+pBDmFdeZnDIp3wA1QEVXYiSB+ti9uF9xQ446ysb/w1Fs9Eg0upVkZ/LraZJ6MyBtbKxj
wACRzh56IduZhj88m787FzaUzMYWiYZ6LeWxWkNWiqy8o0uE3NqK7NSTI7aZ98/lN48JrGSmXg67
Hbabrx6ThGR5YqoLdZQ+w8IIXifpNycO1MnF3xJaPP9hS/d2/WJNX95yOk8Gf/fq8uVR70+QQE18
Vr71qHdOcJxFTynSpYW7wUWHr+rFr/3+qb5dWZxFooTwRRiufPNGuGiHxFwqeUw63m6fFtdZa+GG
m2Mc+e8f6jenyMMBV4tYUZst/6vF0qZ1xKEyeTwJZUm6wVrXMI1JTR6YZNnBjctT8/5Bf3d+oE8Y
hAjFVPa1FqsXUW5A/9CPUFbrfZ6ZS0sWiiwbHW7q+8c6Zaj8+jkAxWbTUTRx6jhv37TQqR3BenKk
4cV8O9YzNayULdKbsp+JY4pTwDE+uQNX4+JBH6i1mgtgI4geTK0x2VwU6jkNYDXoYYONz5nzNLxy
Egsp/fs/9e0T7goUntJlRWJ6J5f37KfRVB6pAc6FzxMOjMCAeh1hgRgJCmQQY/KoxS5l/fuH1N++
u4jieKv4PCP8RPr36zGDlH4JvA0ecUej1h3xT5QMhMcWihDMEC8s/eV5jyP9ourS6qnv1awT6Odi
y2wk2qQq6OCSUSWh35t0rO/v/8DfXRNWSp4VVGDLyPPX34eKKJyhyaoj6dsU3ULFn/VAM45Nipli
NVTiT22cN8+mteiA8YRRPzim+fqAVdQsRf80H3sTv2WD/YIe5+LP5MvObvz9s/vdwegbGYIGDUuN
eHV2zixxHADNOI6Qt6/iHMaTaBx2OUqU7JLeP9ibW82ZLbJOXRjLF+81lyxLNL1sfDFBUVZsLIOo
5cniRWSX+P6BXpG5lFwmmyiI+SJwctjqXj3IqRFGo1XaAxVEjUXkxbetIV5O7nwNNMZZGfd0QswA
7X04hAQtpKVt1KtqgQKMBVbwEN8QjO6BzZLX6DPG3QWMdYI4uXS98DCnS/djqBI2x8RAT1dtXrjF
n+xqb+/PMmlHy8t3zWDa/urtiHJMI0vM9fFk7h0As59lQ0hOlYD/8/5Fe/Og43PjGTARENPSe1FC
/vTyt4GQbY9N6lgvzAwHXgAW6AUTohG2fGbm4x/7h8vX66eFEXkv6yFKBP6KO+7NXcrnzNCrWplH
qxrN7+QV9MfahHJwaogseiodk1iq7opxlH9Y6eTrRwSWj7QYv2PXw9xIJbQMyn86XTP128gcovgI
ZTnBcSFiCBKAAqwZmY+HKMD5YulJYjLgafTm4gSiyI06iPayhWq9OjFhRJfRRZyTpV9T1faysegQ
FTA+5jmqM6uJdx3//isS8TTCdoohUngpl+RwPXGM4lrFzXyPdpzPncbHYDe1tV4eX3gxSFrHK0Wm
fQdWMqHvB1uaWhAMbGCvnWCQyUdF0Gy9FnqSXRNDFl/UVqvtCCi1rl6ixwubyTldbDLjhF2RP05b
WuReY6vOXYVmXYKbw/7pvY4iH5xomdOniljJTseFRiwdcqqW3jdqsOIZTn6OVDMFHjXjBNRT/RuZ
jmBnUJXyvriQcWiGTkESXvXTyN/bWjUXB6ugRblzawb0e6tP2BXl1cw/PRm1T8VnTy7sgvBd6pqq
tMqnMAcl84NueTR4iR7UbNwnjEXJIXC08YZY8yy8MjLC4c+ToOrb68ZouCGS7MgaPndWJjfFLPhe
1F2rV1ts1vj4hYQqZFlFcmOXOojCRnAWgxGr+bth5bBq6kpfWlFDym0eRcQf5NTVsxr4uZ9K0qnA
3sjYPP+Li1N29OYiUBBws0ty89b0QehctXNII9whg4EAGMPn39hZIWmB82Dkh2qMSdIdi4hDV8n/
sncmzW0jaRr+KxNzRweWxHaYC0mQILVbsmT7gpBsGfueWH/9PFDXdFsUQ4zq8xza0VXhUgpALl++
37vMnFquSnhLvYoyo9VviqE35RctVvBIS5kuEZ7weJ+tMT3DOPrN/ajvG5LYNh12S+uZjvOwsRZr
BHMOmUFF0XOR0O0htrGbg26yj0YlCzhXtT6+LpsMTMuBeTvvyHfg/+uxC8oY0nFtHrTCxJ/HiU0m
WBE5ln6txA1nw1sdAGbP7JtDjGdxfIOae9As25jIwlBHHNTmqRx/I5MPbp0ZzcY/ITgzI+19ZUQj
/h6kzD3HQUQ4UIuejcb44u+CUQF7i7qsmcE2Eue5MGOgNyyDtAdt1KLYB+0Fm9clViNwo01mUe1Y
3Mxw0uG96u2CmRtJ271MtJX77Qj/8fafrRk4RzhgGUshQbgBeFyJSSxJlwsS2wDPr94EtaOGu8D6
7fizrQ6QMQK7InGECFKcSFTy/ralk+JnkJNqiTt2pdBpyCbBi6VLKoxt4uphfNcWNb+IpoKdbKtM
b78Us1aPP7AgNUjygKCQpl+c0h27K3PMtCWspCCVuAni6RUHMqZs4tS6uJu0CnOeaKI2Nlh/hLdy
HtMGiMjXBK5grgi6OSkrWBr2E4V5KnH7IH+zMlZZTNhQgiHCnIPNK5mZHLKmBa2fMkDJLQja7ABJ
JCI45Ko6ArWBkMuF1zJ3PQbyb2fK/xPszhDsFuEVpdQnfdLnuHj9k2H313/xV5PUwvN5ue9xx18k
+G8RPf+nB9P+AW4AqmRySi/oyL97pPY/AC9s3bFplDqLYP/fPVLCe0xAKdVWwThQCP0tOdhRUSIc
GwxE5ecsSi0Lxdb7o3NyDUG0hDL7ZeBRhpjTlZPc/PE2TvQyPw6BHcIiXUN2hsbt7dbwx+kcDF2m
hLo7+31gwDhxEFQSmWfxSv/1zv+DUZbf4o9RGvw8CYNlFLv40So/yvFVmmdq3nMPclTA2XEpIBAx
RDff2erdFFPSvHz+FJTPR7UbNqUQQMAJdBiZQvtwcWupHhLcfVFHKEXzk6A6dfAIgtZJ+WVoM0iz
LyQaY0BJAMTBgF6zHVtj9Kxk1Ha4ZQ67GJ3Ko04/CQceFMqbRtp3upn34Pn9OFy6jRVvywB+riHH
fquRPnIfqzqSYDvvkoeJZiF9Iju5aK3eXjtl9SN3qk2CXNDLSq1H0UdE/JuZpkLODAQNO7rC2Wei
QdwR4Afh68JqumQfqZl9oTqz9V3JbbhGEeTlK7VWrIssxK10VvEXixSzv5Bh3qEVGWW2mbu0w+g/
n7/Gkn+MKjQmiV2j7s3tQxDnmLMpsBZbugA7obeXItXl17GYxN0QdBqGRHbmlUgj9iKH6591mtiS
yYZVwFhpV46aEgFkiBEkfOy/GDYBbCJ15KVNSrRXzo4+gQG12lUQIFsqCfFYh2UX3cGzH366Mp/u
+tnoSKcn2W5t9wnjxfPrQKP7G+FpTbLJcfv7ag3Up+TLaq9Nwzm9NlshfyvYFdIUSjL5CIPQibaj
JcUdaR38oOUFm0K7KiGPIcjEqXdtTaa1QagiL8mhN+igiDD3ArOw8UNttRQzRWmTi5Ao10koXmWr
iNUwye5XssgMZv3VLVzz+6ib4Vp0SvyNaibZqzhCpEhHag1+DVE2smyoG4d69hPAwxXIOh8Bq1f5
2Kn8vHzk90hGOz3krtk+Yjxtr2Hw2xc5lM6rKh8C+t2NtuPkj+7oUST7sDCIJW6qZjvojrqDz0NP
CsQmhMQ5BVCCKFjXcwbshaGg7s+axQD6DCOwTuQOLzHihs2kv0/LubuXVcBfbtyWiUH5cpdhWLpS
abQewB0EkH/ZedCcxI3j8jrht2vBJm8qfUNqvH0tBzdBFqVbOUf3Egoy0i8OltNZ+4ILYHg34aF5
v8grCFmnjr/BLinZRWGo7jTRBC8BjtQus0QJrvXBLWGTkuXRrQS5IzAKA3GDKJ80lBA64ziH4jBV
TY2boq190Qii2VtuZd0GiqHs2ioybm0tDy8HYT4GeT3fSZw4B+xMe5Umam3p+7pB+I9NXTaukScE
L3KkUnerAUMtQ+kwepsi57fAefC3EgZy3dKPu2iAv18iV9W8sKsFSe6IIz2lxakrQJLE+wjU1Nrg
Tv6LJGTeZNuPRGSEleqjj5n8HMTwEjMj8aCO6ewFE6pgBjO1nWMXDQC9GL45etD/KNAV3aFJUBGk
6SQuiW6Mcaqkw7XKwQB/amkrD3Xe5dcdzLNn9BLFVYEQ8mbUZuMhcyUpSbC74ArWmnnxdrU2+nTG
Hq1xbuG6Fc8IGoa7ZsKgb0wieT22tYXu354WyqV5kVZGsdNqs1+TC2rdVySdbOQ8QTtEFtmvuQ4y
AHUam1emB/KuwXyqWM1qkNoQUCxzE3Mz2/bBQHRGbHHniUjXuSeKKfllzlbraz2bUKrkGM4FmrkZ
ISdtKww+CWbE7XDTViTZc6oIr1NFfZGhSkxWUVlHDzOwPgmjPWmRLBqy1RPXDta6XcwHftvwQdfK
+TClU31hwnpdZ2YQ12tiiFRMA/LE3TtUDFuSIy2SREN3b7ZuSeT7WHqVGio74OiYTEvLYE44C7ud
KkF66tQ0e1wEMx6jdqZtgHOlR1VLranjK7DuA9LbMASYx5VeOONtkTX1y1BLyTbWp3fojZxdlKjT
Gnfl+kccu7NHBqztS6ghr7ZaEIcdoh3RMVEgHTbOUGwrSYURbam9wMtrSZ93Y1LTcTZ8nHD7uHGp
tA9vf10vLPM+5xa6n8aQ5vRs2sPNMCcjoulJeqiOy8ljDsPTn7BXF1qYN/S4GDKeK5jxVguZv5sW
7qiRSfUlpT39ZI+y3fS4nyARbQzFi5ck26IKEy4Jof5lQTG+JyIqH3ui+XbS7Yqdac6BF8+aukoU
ksNA9Nw1zNP0gHTqGXtwuQe0dNJV2CVQNQNos8lALtAwNf21i3AvWjKZFCScbnxlpWN/pSkydFf4
C41QQtxpuWmhTiIeAhsP1enzAwQm4mPt0pIdcth59qEn8QurozX7bpxa9xp30m+y7ee7WLR8uip3
6EVVTrGz4SrBlqo6hiVElsbmjLQLcU6/JmtVeahiC7dfmmfSc4xZu4TL2+w78LBfrsbfTrPEus+5
QV0E2B/tQqttNwQPwVmu4VTvqEabPYyu9HFwY5cotNq6d2tL8UzREAImcV4OU5e09uWwgwYPMXZx
8h8sm+w8jQTV0m2xuAy4fRnNJPDExfmULIkZxE+kh5kZvbZVIb1cqMVrwhm+11u1fWhTa35kIoW3
VqQQV5d0LpJD3IIsgbFR3FTFzmkM65ukIJWrLtaDy2wocIhp88Ld6eQB3kLwmO9mRe1fe+xHvuaI
s9azhCy+cRTrr++UyjH4PXHP9EZhDFv1LYQB95OHEDLOLUSe6ZBg7+Yp5hh/L7rWwVGoH7F27swn
onjFU98o4ilBcHbNSWVtozpSNlMcKxulEhH0jqC8wgu9+YJHauHpkKQ8JTXG67e3Lk0uYYuy/kZP
VRwQi5KDr00uoLpo4GxRuYZmMyy8C3U7mkRD23gmeSR/yH0+ScOr6lxbw9wXLGIbwLbTp+wGf/Fw
j3M6rIa3uQxEjVelIvAt5IZyMTvxeG23BZwQTJPWmpCIGkyzSG/UOsn31jRa31yC5HYyUEkZc2IO
Q3UWfP65nq/StpyvtLolGHeAlrNWpzRiC9RwKFLilyYlZ5BNYdqT/Ffc2M08b2iOdTDL2mp6VEe8
yFfFjLHv3E3tlnhHnFLdKVl1qZ3cGIQ/bAHa0oPocvMCTfd4q9mD4gVNNd6ghOXotqNC7mx8TrED
mnOwDl3jqkwAaET+ypj1e3IS0akFoq2uBpkVuM9D1n/oyNnddmw41EAEHF1oQpc3dUi8VdNZ/Tok
peFqGgBJ6sAatoauYRlep4Xy0KoqEIuT91TMwoCY0bNtqGHL0pQmjk9zG5O15vSLlqDqi53Uiuxx
MSX38goJITJ77QXJ7HQl8rqFHTeoL5PrEA41xiWe+KINDlHLwozplNJqhqPWpLZ9sAYxeQ7uEHtn
0ntyA6a+qle5a8Eflf2iAYLTMt8BXbHmYfNhYBTwDw9CqUMJnTTqLzsJ8TLgr94mBh6OK5J5Ar/V
ErGLMeHfJ05g7Qb8DZYnulkIH+vZNaNrbY71dt3F+b0+puBleFV4cxUpO2mC1KFjmfQfEwg0nLii
vjd6Y0JDECsXYdDfdtVEVLOAdD8kyqtTkwOgieKb0WXaCvey4JLHSDfYY7JzwkRpto7TDF5JG2sH
Y4jIS+qSC0EfoEM5rtoeFSIcrNnESDWabnX6rOu0tfKfdqH8bGfzZtRbY6uPQ77UbfXeiWx9Zc/x
w1BG87pxlNBnt9rxIhZjC0H6a5A3Wzd1vimAtmuZLLphMCTs9IcwXKVGQxyBI5V9YVbCyzCegqVb
mYKqil4UO3ZxNVbBVVVE4TrFYNiziNvCzt7ou908J9GPsOtNPx1xBsb3Y+zpW83lfUUUL16LIU0j
nMGiiyixqtuiSKtvYL7FilM9/94qVfez6m3r3tZQIW0yh1C5rqffAwiX7kQWdb4Spea4KcNa3Aqn
mW+hcDX3VRinUJI6G4XVCLvSmi0LK6wmWAdNFO0yd062fZ1yJVez+BAmGkaamqxf3GbOLzRXMXwY
T6YLrlaGxlBtnQ4HrIu2eKG8176PVuFcaW4n0UvrZnnX1wkCeB1xNnamEwHcEzZLCXjkVjodSzHP
MUpLEXBDo2z4ipsxMF9EJOph3cPzuxGaTO4KU5bbDtu771ZDfbUCy9OvJ8eVGIpG9gFr/eKJBBmk
4HXRGY/qckJaoLaERjiRPxZFdxHFjriKiFd4KqRh+nCzh0Nmhv0FhOb0pyTUHU02XtirspPBbW9X
+a+8tdV1b2k0z9qkhEwbVPYBKhlSbBmZK1iuKihyXwjuuq3ovEmR4quBWshLAyzR4WL10XWpTK9p
bzvfdEB0T3VnZ03o9bw12yxZJz0yNWq8maMwyvGc65QR/HVq2MmSLPETEm3xxwIT3WSctgcyELEJ
jowZTQdmnm01wynJH5Qs/gYCh86MXR5DOZUQGcwPVqlWPTVGYhDtmWEcoQobYbVJZbwrXSt/KIkf
vZRzpu+bJqCU8sJ8CkJsutPK6RTfaAcl97kuWcrrJLOuWg2Nudc6y3mUSl3gQN05O24xw0pX4uBr
ZiiSvoCd3VIqJs+jZpRfkzqtv1VdRWpopYDCIlmBbrvrSzMgSC+lpBF439wJQ8O+rS3j8Ufa0L1Z
dc2QHHq9ew0H3Ps64J1LkiOKC4PK9mdREckwwVbbWEp6PZc9ag6kOQgIU4yDBz7VJfEFA3mvdSWv
BSqy64RiaJWgGWk9xzHrqyYkEhcitf6F9f+L4KHFrUv27qqz9XRlBHI+uGXb3aYqIIPAQetxbFqD
g8vWPA1N1F0LX/jFUBBEJe3wQ0zj/dzpkPdsK+o3uNBru6Se2dkrxViz1LJ7WK6DXEdR3Xwx1azN
IUm3Wyvq1C1M4yWAPRK+4pRiF0UWysnUmthcms7eR6RDkKILf5FERLqc7IQrLKzDLVo++4GrDucJ
hkI/gtxWN4jWn8Qohgu10vQdP4Ug2LGW9yIWv+zMaW76Uk4v4Rz02z4dHOzWiFa+ct0Z+wf024RG
OA598ITMasXlpRBe8mT3kXiI+7LZJl3Mgm1cskQLaqopsgiUVcydNCL9ljvI40LhvBmr2TqgMUST
M0jLq2h+PJeLsXHWDI6vkJtybcFQLfAY4xajN1S3Y2vi+ItTIDh3G1LhKnfkXcu9dKb8LogV69au
1XBjIeK8JtzR+K2FBXZ/yVB5DXqoA7Tb7gbZa3SZmal5L6rELQhHmgOl+45t0iqIaMjlbLdej5B0
M8tRJaWos3xSNHC/kGm5Q02Y3Ut23BXumCj23V7dNVn3ACeA3o29cMjCctrJofkRuYXtJ2HEiUUh
eGAjVfzccPtLSjn7MAhiS9A3ptS/ZfG7k2SGb1AFvxh1gk7NkV3NFaCO0hcSahMVB98uuED7mWxA
S/B5Dlv9odOVcVorEGrcaxoYob4uixpWqNGUFSZ4xYgFhhM17nWB/8ZDkdNWy83J3UVxG24qIKwH
S29foT5gYjlTqjS10RwwOvgJmT8/mCQ6YuVickmqexSqWprsYYVqHtcJX6EdeWD9I9nMrcc8pDYW
AZ4gVIXZBrjjZ6vH3aZUp2BNqsutPg2Dj1zr2eYKQgTDpdmod9RQFsgZMJHSOdpP4WbDhShNw7Nq
AyAFBehNGGh+7yrB7wiXhFvaj/pdO7q/ad8qjyFL76tOcFG0MdsSkaXbjMGmRS6+QndY7lT6HuQO
1MXGwiJx5RQgAJ8DoR9RUNgK9MghJy4C8GMqiTVmetGT3+4PGAysegUwLq5K5mS94z6en2khf0B2
kdqosM6g8aGmpuH1Hjy2R3OkTrJhtZUh9OKWP+IcM/csrM7RWE8NtVgBu86iGmfrez+U2loV8KPG
g0VO+DAmgiMj6bUrVfbpGbaSzY/6syfv8FSQVmElChiz6KneD6WlpkqniKGKpugu04xYI6shPzRg
8uIUNOa7smdyff7hTj2fri3CK/zqoDocDWrGqHCUMm59MorMlS74w8LAFQdM/vh8KCRkH56PBU0L
w16YIccWaSmb/1xVSuPnUwSlPMO1n83NSfapDqKZAX/cVpMGgpjN0VWXjeOZ8Y84MCD1C7sKFz2U
akuP5mjWTKGoYJaGre/kpNhTdAFk1MPXzx/ymFixDALDBtcOdekV2fr7jzhqHBfSxSxJSqBbG3k0
+Tu2EVxnOm4sM1SzVd+5o1c2FMmfD31q/kAeM3WYpW/hoO+HRts3aqFuNAtIMnm4oNOaTBYgGIZr
hqo/pAKbIhl4nw97auljdkZtzpfFQ4LW15+dHKN1EQLEDGvXSXbQ8v4rEV34iFnMWhcV+38wYQ32
mEVwt5g6H71geAiqpjgTw+FM/1Dr9Y7L/+jVtMHP7DLawsA6XpAGBG/oMfgGfGBoufP817eEmDL8
hBPD3JyC7tcIRw4vgky7AlJWd5Yzq89RsIBJA1D852/31KSFugVLUxj4aXxYNLYh4WmoBCPYobhD
CQWaH7LFfj7KqV2AT7i0r2AYfaBEizEQncjZet52AQLfaEW4JNhrAuOtz4c69UBITcFADFB5bEne
T5cUpWA/wTz1h6HONhAsf1hOeSax9twYR5sadBnd4qBufE2XV7PV7IST333+GCcnxxszERq3gDJ6
RN9Ds+0MjS4bv6J2vYK/oR/0EmeAuR/ib5HCDlPj8HwTNrRZKmSheycwzu1oH5ce2bgmLRTWH86T
x6RRQcSDseRu+iFpQVg7SGs9aGl9mSlJvU8rt9h8/tAf3yvj2WThUkfB2T9eezXXKmeqDJKHipEC
xZqwHdHsM6XEx7mIq5Zj4mNDGJ2Bi8z7CUKilJwRRdZ+LPFfx4oF6VzVX9roCc9MxRMj8RAOWZMw
5DF6PZomLkYg8zQ5pc/WVlC0tBfGZD9UTfL4+Ws78ZkQ6uqqxrdi58IQ9t0OaVV5arhQ1Pw5Vr0m
e1bwKUW7uY7r4PD5SPrHMxaLnz+GOipXwKgsLDQYqsPPayMKEa7ywZZQTVxkVHVfzF8nk3qM9N4A
pawA3VebOviOa5Di4a8lvYTu705vgdHyxgAAz8WcHkwnqQ7SGJV9OETzVUC42RdRF1BkIIN53Kuk
l+kykQe7z8broexAsCfMDNbAbLgpWPF85kHF4tz/fm/mBKevRzIMGQHmQvn489TJMmw7XDiZ/txG
8snNC/Va650vKKHi5xyHjAPZavRPs+B7g+R2a+N6Tc/a2luYvMUmnVmtrtK13n3FBrtYY5y2Lsr8
SzU4V0T8zcQ5prXXppCA6tiwV0GTGPoqHEo8a3qS69FddWtMXgWhKbihSenoeN2lyQYIz75MBVyG
JMWyYWS/3rjhsJ7tcNwIntDlbekK90YsqV/sYCjOHFon5ho5Lui8SRsnz8E+mmtB3tdUHxPvJVHa
y15zjT1fffTDpMGCYgyMwf98yn0seGAU40yMcwC0F6J83n+IuhTofqu89F1HosePy9yrw0ZeWkYl
d9jnyMsI6PVBEJtzRuByYvlSzUGf1uHifLxzNOHUK1FnFT4w1/SttwbtB24WZB5pVvL6tx8Sgge7
EVgH/zsuHemLct8kP8DP+4auSL+o4OkEtRtCtJo9wTCxs25psGOmpAPafz74ieekrjIw5EXIgAHH
0VRHnd8BOxUFIYIkhCFcfAjxclkTitf87TIATwHWkw3DyEbNc7QhggG1YQmz1Ncd52maimGjO0Sm
NZCu//Y0pdyAMAUxituHah09U9WWJXkbXQavoBs2swXwaiQ3w2Ba0DmtX3/3BS40e6wKNTyuP0pO
wjirsIGoeSwzN3ylmoqSHiI9HYQEaXvmHX5cgAxGaQMtyKShfXx81XBDEN7nPJkiHiJDeapn51cy
Gg/hYJ2pQZa1/H4PZCiupRaPxp7/gdQP1X4qFIgYRpV5BlipW5rZys56WNBFfwCmPFeNnh4RQRQ0
tmXRHR8vorKdchmx1voDGVrPkJ0fjCbFKRJB4irq9DMSpY9zH5kQST9vVQcjHs1Is+XeIQM79ZWu
O2C86AtBdISlnhnmY2GzDMPVEBUM1ccxoEB8yBjH/Gi/V3TlQbFxFqlGTsTP5+HHrZJRIDpr7MzY
0B2r2EbY/AVZjKnfGCBaID3rLOl+24V1l9T4VXbOjPXbORngB7Y9qo+3jWPRxSKyPF5qQT5Ll2tf
6rvmBAqe4VG5Lqp0vhpduvQz4bwrAsUzouFLQQqyPbtE2uJvtZNjHe4JPsi2A2XRPJmLgVqabsKq
ojhYyoK61M0LaHHWV1cfLD+UrXlmjz/5YRx3ufxgQoOO6/3pAiUhyuhsZD7odOElk5sclBGc8/MP
c3KWwasEUnIxmz5es7moOUbCMvNxdsuQ6ve+mhJ4ZstzVcuJBYsek9qWfcjiDvv+aUwb4VKFWbOP
RNKAyBJE+9FSx+3nT3NqB0L+DAyHzgKw48M7U/Ux7JQU8lCLFRTOgZBiOvw32uwFMdnfr6K5M0IT
5cjAt0c9vqGSdAgLOmKJTmnwa3l3Dd4jeRM8ff5UpxaPw2q3oeRyMTiexmObFtpcsniy2HRu00mj
xRaYv2i2lNsmNJ2fQ1Yle9DCc6KwU3sejFgcjjh8P156gE5VbHD6lIxi/UYWyvMi86+SR4IV79mu
d58/5qkJz7VHZ7Jz7f8AkmU8o21VbepXYZXucsu07wb0QJvPRzkWRoKFcQfnZeocRwY056N91e2I
QjWB3H2nG9THOFLLrQLjeBXgnZTRm7OHrwnibDKjZH9TT0V6bWa2sYscOJ3zVFk0lsk90uqg87LB
gY/Rdcm526128s3jJLqsTHRCx4VPE7SqifCG02YUtAlk/axJt1zDKmvJVXCeuhF0wq4imhiFET9i
Y9zuA7f8AVufwMVKHipcIPagSO7KmhTsRyKe4/MXeWKt0dOmBMXsAHDx+EDMMIQggIpye8Cjs5o1
uVUryJRBBn9lev58rBOvQ3vjGOMwBUB8fPvWtQkfAnT4/hxov1QAh01uqs/tlBU+MVqJB1Quz1QY
JxadptGxo6LhxPoA6/cNyUhNWPJ4ifkN9zFlraMPoY9BrqGhT/XXuiEcDDZG7//9Z9VwPFsQKQrE
450Spyfohk5b+tzVrmtraEClM6w7rXCF9vuR6MVzWuFTX5KSDRhARzPPVvZ+b2atDLIVdekrqDLX
k9bDSigMeTcQtOvnpIidqRNPnDk8IDWUwcFGsXi0AvOgETgB82pHrF68TGDYraL52xgwYv+ToVxk
vg56THD+owOhsrHByAuuaJpbFre4H+LKY0vrIkYgd2b7OjVHDRbUokNYkH79/VvsocQVM8iA3+bd
QxeVr6ZZP2Qt3y8O6zunK+TfvhyxgSG60BFq0j45XoDaSK9Nb+eCQLwZjp89fGm6ZlOBA5wZ6MTG
jGRdNQ0D5BkZx/I9/xAsVPMAAyzgCpiFJnac486Z64fPJ/2b8PGooH83xtGccJUkxb2NMSD0a6TS
xdWhNVvzi95ZwSrIsLHFMwgB+9BUmyWT+2s5NDZkIXq1WBungH8dbMgiptMrRhhwuAx4gzNlJLrI
5jALEd3pbojFztQH3/GfL3Z5CzmL2+1E0GEY7CPToUmhLmI2DbP5VUL7/svs5pCtCq0ldSNvm53a
14HLBWoMb5JMpTos45hY7bi5iUY72mlNO+0zE4pmb0T5Va80ve+k7gPhu+2aN5xuc7CiJfDArnzI
iSgbh7nygi4yIQuni3eRsZhvkePx+es9NTc5xW2NeWLQpziam7h81XKymJvQhJ/rUT4TDX4jDGWL
itELFAw/Px/v1Aqn5qbYA76nIXQ0nhlNRW2EU+HjI7tgTtfoRveDLM4Urx8hPwFWSmOL2mQx9z4a
RoxpZKDLLHxI5HdVFS8Gs87PGrl1GV5BSFl3pv4jbIozVybj9LigtLxRLtfHBZlb5XVeDSaYSDnN
36JRRSXUCOUOoYuaeXBmuOPUZh54Mu3rTUauFM3tgo281vu9CcvfTAZlb6idstWkKNYBxFAmXLWj
30kH201eTK3nok6C8zrFw3/jSkSdcW/Pm1AL7smkaPFjMOtVKhORruRchV7C74NFV/WK5kO7TZxs
3mHDVm9RdPHvCZReR61MPFux9cfaMM99ilNffPEPsF3acHyQ5ZX9sUfEamvmRdoXviqfJzqFq2lQ
d6km+zMz69Re9Mc4x4URbr05JiRD4Ttmpq4L8IY1yWDe59P31IFoGfZiHkO/DT+E9w+j1pj91qIp
fJpOzhrn4hWX8acyjeDUt9MZ0dnJwZb8WQpf1G3HlwirYTMqMtaKEmHziU/ArhfVFgYoXGpiDT5/
slMbgQXsz2mBZO9D8Uv2h2ElsKj8Jmnu9Na21lowPZVZ8ypjOAuRdeZNfnDFX4wXlp43F1goBPZx
n2ZuiV9yBHVaMmYRKi9dOzhzM+x1sPhNaSiRL6parsfKNb7EKhLtKUTUEJZxceWEmKu7pZi+2kiC
kGcEoZjPvI9T05bvbAAjgd/Svn7/pRHctwpu5Lk/1NWr4YaPOIjfZwY8ks/f+8lx8IpF6AJp40Nx
0PZEM1bw8XxuohVojnwuJmXYlF1z5iA9VbYCTi0pzcsf9tE6NHCsMrFjzX2JZiRqobgOxV2DkUji
aDdZWT/kmXsGqDg1gf8Y8rhgTWaRwdFTc18Zxl3Yla+uyCC3W4em7M/cOYxT85cbKU0yykfuwkcw
ghwckqJGO2eb0acfMqp+44G6ZIJozhr4NlwrlRKvc3ZkL64XrYGiLczMBtKf27dPAlDlKaid1u90
FAuo2tAZRbK5x+iz3DgFcUl50Drb0R6cR8dk11xZ2P2vcqUdMVxYoM1S/60OOnIWDMHGSv2RlN01
VJzKk5R8MfFAq3wyyHLNJ/2+gnTNYa+bZ2bTqbfgLkpdIA7m7XEDFm/3ti3QJ/hzNeN0N2srqYon
szIvwExxPj9rdXXqEy/KLIgyNmDr8WuvEi2caoohP65dBV5cR5jzzO2XBOcAgX+7cNI/XzBv3Imj
ghDGDNbLOsuFa+bRlw4VEpctfCx9iyzVdTR01r2ItH5dkKRxEZVZ9vgWG5QImJNvcgEnIrSVxFTp
SSh9O2UYYK5//kudeO8UG4sEGpc4rhNHFyXXmpxc6kbmp24ovIgUucWrYEkaKtunBEcNH17ky+dj
ah/bfVi1Ud1w+eHO9OHuG47mXAU9K7qdCZ+ejFBsIaTiyxosthZYXK2YKTAnzcxzwyZaT/RkUF4I
bfP5L2Kc2MMWXTh0DFyCaLTp7/dKFWqElcs4R7dM7PbqTdcQG9l8B7e6MC94M/ZeJrCRkVi1qzAD
RNaUnD4qpmX97WAMKnaNgfotwiEVV4VZ/UZZXOyigSmFYirdQuozd1DyXyfI2GzZvUckSuTBFRab
Rikk3g+17eEVuTiRYEicGvepUYw3LFtEaBML4SlyOveQqfZ3lZDjMxfzU89PBwwNur106I+BI+C2
JGulwfNn6XgfQUvzR8IUnmJNibafv+tTQ0G8hmuAGp1j46gAoelU1/lyLLmlEW2q2lnUfGOVHtwo
C58+H+vtux2vtAX9xYAclPGDx2KhWFk35DGXg54ItZWkYYzYayaJLCBQa1PYmXahEVl2K0d9uCap
I7zTpeKuhZFVu6pQm/3bL/T/9g1n7BvoUXBa/8tJYPMsn//r9c0f//o5f/2f/14/Z/FvTK5jwLN/
/vv9r//573/+V385OGia+AeQkTBBrJg7BIz+K9EXNAmfexpKACEYZtIP/LeFg06i73KcqgLnA7oN
7Gt/2dwb+j+o5uFtsPcv7oOu9rds7o/2MhX8WtMpqIGyVRwoxTLv/7gl4B1cVjUK4muCE5BTDQGu
a6WRLHnS9tDfWdD+D8nYF6nHZVl+J4Ck/8plZ6w5vov63MQ/2s6X3wbyEPglBerie7b8tn/8NiRu
V6kbdf21XhfadZjOOO90CCTRv/eyJAxtEN13G2eTeNXkDsZBqFMwcwlmLG7XcPSLX66U6g0/A/ta
Pcu0r7OpOHgbWGbwqk2Kdq698VYt/7FU335j+HBsDC4H8YfyR8Q21jjuJK+N0QzhuI9z9rVfDDO2
0p5KE1OAUUs2sc0ynm2LZTylqrGjc4+pVQOd/1c0ti0CFKUyNy0Vf0/8WbQYgTZmGnphieUPIXKH
vHWxAKLucB/bqL5IswHD8LhVrKtlKz9Haf74GRYnPo5UAro0KHhHm509KeGgVFl7XUhsuMqQJtUK
uwSmRrUY8QM+ufdVoGXf/lg8t/98a/8FnfuWu4JsWSh83T/fpb3gIRyobHyQN+A5v//6pjrCim3D
4rpwZu1aS6PumniEdewE0ZlaZikLjkcCp1uaRBaewM7RPKMDP811E5XXTqWK53rACWkXIFfQV2kV
eSoGg3Q/VdhY68QA9T9zlrwVZ++HZ6LAWiPQm84b3fn3Dwp8H5PimsfXdp2az4TEms9ptvwO5py3
ntUgY5pUPv1uwAQfB6y0tF9l5rb7gbTYy9EyGnVtDLiqrxO7yL8amBcYm8iZptdK6auNqiCTxGej
FBiBGPBFzxRdx1dIdflKy7ZBtNtbLXh0pVGtziRWLVCutC7In+NGEs+nKaksBKrF/2XvTLarRtI1
+kTBUt9Mj3Q69x3YMNHCGKuXQqFeT3+3TGYVNhS+WeMaZC7IBJ8jKSL0d9/+5io+AU2XP8aeL8+m
pUl2DhXANDD0wX3u3GWhawI9KrBqtOOpMt2nwZbIwP68mJgwevuQKfuyiGCmcrayO83Xd5nJ8VRT
SWeeMycvIybQOlys98zLmv6uG3oIUlOjXSPhsvtNkiRuoBCvtwbWPYUFjZypP2awAEuBNCnG+H7M
SkyQWsbXpN3Ij8R0Xhg1FWgItPiQuzszQ4SatdXFKEV72WAito1j3ccee8GIKTCGpDzQFSlu8FS9
ohTHBGbRu81FFzV3nVEKE8i8wY1MZxDhyuoXaG2jl50VFEI/R1pvnSQOSqolnlBYj9hLIAMp5vSI
0mEuKYF6S6iPtgDOOn2TlBdvgXEgCsKAzcXIoulBVBnGXZPoY76PXKETUiR59EjDSw1IZBvxpS/d
MqShbhxzfC+PeuMXT3CkHPa9Wea3qU8lC1q5FZ+oCMEmTXgJ9MLwLxt8B7bWqECr6ROM8ILIOQ6G
keHgYDCgfJWtqcJe+pdwB2It1JlMP/CqMcYArIGz8Wh1P0yllpyiT5K3ttnZ+97PhLFD+7l89Zxa
bXHlg2Yw5F68E9OkfTXaYnxu6f/bAaOCWo+U1Bji3dRlNZtjhDXOTI+3U3WUIOAhSKz4oxteQKrm
RpeDu8naLBMBc28uInx7wsysK6LA7ERV7pWTb2Orn5HDmLoVpi3shE3GSup2JogQDKRMdzpzsCUo
ouseUkJJvItnX6WeEsz1jOUz1U7SYobr0EXiBYDmM+tMXNO6vpfaRZd3ZY55WdpQXUJuGR1LRYkd
bWhR374g0LLZBPnX8wwiuJ+oZnhcWMqGVbS60XVFPjZbJ2ccO1BFp0eXSaOts5b5zJx/OE/IBM8c
gmNW1BjVOtyQnnfhzhFJFl0Oa8ckDphQ81hwzB2Vu6pIgboUWKz50XYaUnjuETEqU/oRRLqgbldy
HS5xeC6MhYtpQxsRFezsKsabg9InJ2ZFGXQt/imIkUM7x+1Vmwp8Peo4BUDS42ahhVptdPvU8nrv
YhWQRScVLB3XzoIKfMcyH1pGwlWylXGCDjMCfUC9VLVVupsLpwQn32JoHNho3iEITPZc7FXapCLg
sRr3QpYrEtZ0cAThH01cFhmkIG55Vd3jKuGXRxMjtWKbJ51zs/Qd+M5M1LiKwP5sgX+4iZEwJ6gG
Wd3yMjZPsngx8l0v+QbbGnnZssU/heSXcTc5npceRmdbwVZRYaTr/YkybbtAcmzGfehiZCD/8nyp
lsxcvhcM3johqtcCNOBcJs1R11LrEKdu7gRGjhkBwvk0ChcsmPFco6/iX2XRmFmYGDYZY6A0+cUp
RsXWTpcR2hg3AZC+1ecEpmKS6hAUc99KRlB2i0BGmvoVyyc2m2AaU7EA/UvFF1WtFg5oW3MPMd5S
pZS3vcES5h1z8EZ/4Uh/rpGfNt05JgO8kmLogvwFfyUB76I00avP+LwD/GvmEtOMdrSX9FTv4u4H
1A/kPHBKT2fx7voK4N22xY6dL9/rEBGp49F3YXwR8XvafC7GkcgCsO1w29rO+ChVYh4GFxMZ3BqZ
Z8PzNeLn2EUNDbJSg36xMKtiXSO20O/0TvAn4GDA9OsAIk7bwSiz9KAmwxiPFQY4xmUqsFSptGZd
nFnWtHu3aOHATjOzxoHWjMSOGNDwxeqWQ/eUN5j/if4vq7vklMSIUfcxx+laP0Ihib1lfmN4FZad
k5WN/Xk3dWvwmQCgsXPhoKMZSz66rhcMR4C3Y1SkvSBBy/WrA6pYv5cs9QvLrriKfm1I0EGuEVf6
+cDWkUWcp9eVctnyqicqiPl/nKlGVyWXjW7NqtqY6IZ43KOCHliKRK6ek30z7SYqZ+b2h/EfvweT
yBVxgEw+4u+g6aryU0RtfTW5w7DQS+ycdYGFzdexWq1WJsRdN0C9YBvGhLnZaS2rPLv1eFvs20oD
uuzHzWfmKB3YlDSLjZMah+4eD7c6HsJZuc1IgDube2lwWwPNbeZveZHbV1PfavWh0cAA3I9OieKp
jET5POPjwxmSNmAMyQM8c5saM6py6ZT+vdCicofpRgx9y+KYm9WY3KR11576Jd7JoW0oI+bYsy1e
R4nhf1KZwMsJ2R/bZBGR6R+hrenN95IDeT5BesjeGNcTe5vZgjsKoX3Y8pIZm1OYKVgYg1PsBt60
5qAReje4s/iDfydmwnQsojulP+Ftj5N9SSVqOKajwY+aSh3mgDXGTnyUPJYxELnv7FA0D935BLXx
NhvaZuO57cEqJzABy+jArUSUDG9TFnldn1fOZJ0JSoX1NmkQ5Z7G8yiTwLPbMrkjEmmfNL/iGOHo
bFcD5Zauqz8OXsNbYG5ui7jR0wdE1aaHww0R2PxRdiYmOgnkJrVNXPxmTkQkx8ck1iAiFG7r5MeU
kvj11Ipo2au+aVOgNz07NGVm3ryaELzZFyVMcai/2Fc654yQWhNVrmxst2MieWojplzI/Re35Oyg
fL7VJ3NS4VAYntovXsPqz/FVdcM5mrU2iGTrNPcvFM8sUaw13nT+J9Z62V5VfqVzwBrSz3YezQ6c
RvrPBnNAHgaT6O4/2iAnRhCgcWedW/j0DDdN1GI4NMes6K1MTZ4miQOGQrSVIc+6asVmGZNW4HYz
1T7XNU0iPs+VAI1agp02NkRjfXdeFBHfX/kM5LeJlyfhOGGKMzcW+56OPWYsVpS45/+rpPx/DAMh
RRKe/6GSwsj4929d+q3vfi6l/Phrf5VSXP0D5Q7aNfSXSUpfJiP/hmGaH5geI/392/2PjORvx0BK
KRgmGIybrMJZfvGvUoqlfcBRxkGzZBOP0uz7R6WUH/OfP6V1SA5N0lYmdjlQbO0XRDxRiYP8MB0O
dRXroZGkcNOWyg/srnuYnfzR04ZsI2vq4WTRfpBniOynaYZLp+cy0DrvzoN2dYL1ZX4OyO1s8Kx2
4wqHaoiC6KoJIpSM2H/u4RAyvrLsLCyTwiaG94o/p7+TPq0WTPX8gNz+mho18VaCzVJmeflWb9xp
E+t8JhE4hut6xWdqjRZmefswFP5db6c1e75ebTWzR0dIDWoFfzzXqQ5D+1JHOagHrK5ksNjD6pAM
7qqM3E9i1G4AzjyCRUr5u/IBRMpzHXfwehBjBhQZrvWEyV6j4nqQMIMjU82Do2f+plOEXaPg8ire
18GEdCYchAvRwgMK2HWEgNyagZA07kpzs2T5s5ELHFUdbmXtqZY5JX5oMXALwPp+5BK4DZqHIh6k
FZEcM6ca32GQltgmkUEwmBj1IYN5vQNCU4RO4/B/cyCQHlOp698EiettUr8HzGA4WBtTvd/Iwuy2
dgdUicHca5/Z720BQwLEy2Kf2hYkIMpnxrZv+EKmdHLoSfHHvCVmj9zeC5l0emb+gtegqYzAjuY8
HKFn4I9XxN+iQtAtUv6drwEFMqtCBsD+syApSXeIU7wVto2iB9OFuwju2FnjQ794sbyVMK0PI0is
jcnBzinpHj1d3L0skrSZvXC2kE5Jl3VAQHZdDuDDlObfcbpS78/5V6nZ10PKl4qz3DqaQvk7PWNG
t47L6cT1O4PW0rqKOv4sVfiLFIRk2NQtRNEBd20HxBe3iYWFjZsMsN66YD0/A+bGWItu9wZuySNT
bjz7hd9lkY3iWAeBPnZeG7hDzd8puUutjkuL4coFyCeSFdWqh5fnXeL5vRkKllU3Al2JE5YMdnM8
+qaB+UE36kTT42c2Oava4c96CavTc1kq9boXYoZsPhYJvwWL/mjqfBF2nrcZZJ5e9Nwu13LvZjKB
7YhX2MZ1YaONXrmcJy67w3fbBzfnBzouT9iDiwzVzrl4uRmVZFMAWFnOZV4+ljWM1Yig5wTas42L
IIu2yAE9zZWv35Qto6GGHBGfqRnj+U7SqysNY6vyWkPZZnFLtYHvECftqdcKerbU5c7MBkxagw5u
m7tsynk0z9IRs22EZqwy7HSI66v83DPYqFBdNZBUCbnNHBdbyNPPWjGk10NiX7xsL0iAy0HT8UWe
rMILmaKYQOWgwtJKHreV+PlJnDCDNWkmdCF93YY55a+XZytKLh8z6TNniNYjhCXA5LhPls29eVnl
iwuer5bIkVro2lsyA3/nmEkRjoLl/LIA1hXOFodkR3sQKJQf+AP721oA07485q5H4NYpltEEmXUL
IzX6KlNbHGwstoOFUBcymi4OkW9yetnpYzrzCySmzzGp04YyBueKYDeXZucH8HDA3Kq+OiPrnC7s
iT7WmD0KXDo3wh2rsyg3coBP7Ih+0cQhttmn9WLrZzNpFSAYFllVmtUZNu98+ipMcLPya9VyOJA2
EVVYe1o/eLmLiR+mj0NgtaYTuJ1mhmT87aYxWnUcHYyISAVX95pSO2grRkMUMYciytJtNPLohJv7
+6g3rhNmsPcLht57gjhjK9GyBXbDZUcDX2HsweyxRWoInJxgJeP7P84mw8fE+WXTkrQPgYjh2Old
cmUrloSyrWsDI8i9A0NhA4Zpfe2MLKZmktRWUp5fXWghtYOKuqI1XfRu/uxbNrdmZge83GvAlnmY
l/zIXue5WhWlEXzY0Zt5NkegxdSTW4joCodV8u4aKxYvap4bl/8MFHjLppd4fHCeWICOdrpS3zxN
2NtKUCKqG/dTWRP+5gK2/dhfuHWXbcwR0uucMmy1EQXS9tChEIP94VhruGIJpw+XYvmS2wVu1A7N
OmfLUGsraJGp7NHI6inUaTjbQaoZd3acF9BHRpmdU5HoT9JR4xGaGrWHTRRjZ7bNgOBB5ky7K9Dw
DlAbRy9id6faacgYR+y07TRTg9guViL1wGkacSKj/qvo6vqJGYZvFvZ8/SY2p/zZa0yxUM4Sy9IG
HP8jSEdV78haJoQsCnpOIDPoyWVmDSKMeRWFNH+ic3+sF7FDkDG2F9TZPfdIltkyMkILVTwAixiC
BIlacRYlPuRDBbgf9u2cN+mFPTjGvI0NaIc3VU/4kLjO3U+h2G/q8m8KqWtcA4Gc0SQmB+l0vB3J
KXxhLFat+oOLtnGvluQ5zXm5mJV31yuQdnbHrrNSVvqfP9d5XcD98bmgYEkqoVegrn1dwKXWbcx+
J/sDyMr1sGMPmmn+VI0ChJjMn//8aW+6Dz8+jbI24w0gtn4RRAE2EJh7Vv2hmFkgayTg50BSY9Fq
P67rf+3Ud9qp9CvpdPznJCD8XnwF9Pv95wzgx9/5OwOwPwCbpzVF+5M0wF+Nwf/OAGySA5dYfm2k
0mvl6f6VAJj+B5Yu2QFj4KQI5tpt/7uX6n2w0CbRmwVU8oOU/08sw/21o/BzAuBryB/R1GM4RGLx
yxRqnhET6QsIhNmZkwck6JUMHWmOoB+Xsg6A9JXdTjbzVVEbMD6LhKCKNlxQRZrcAZrCF3WB1voQ
pT2FY4CBTkCyPn6fOkesb/csoB4GmzzuripcsqgRFV9eHCzNPpW7KqYsPZsaptYTgzEbbmJ6iIjJ
brOOFx48qeWiyOxuJJQhbnSpEVgB7tfqBE0nDiI1L3fhFsmmSxSEFt9Rp1PDa9ApTRyQJjvbj3w5
DDaUI48wF6NjLVR3UzF5c6La9EvmNuIhLUreP03lbKxmqijiGzHFXEJl6bXycpk4JMqpvR68+Amn
Pi4y4krBAV6z15kt9MnDsXUWFAWBfmpx/iyVmY4bze+oSmqkTrZMgQ03ndw1C5+eDMa1Y04aldbu
vKsJBHqDIEP37qKhP9cj2FrJVN3CKodBx0tgU+TVsDG8cf1XeVbP5ZnlyYeIWZkAxcx0Qvz0hQD7
6DT0Yhn7uM7n/Atc5oweQX074XEKtJDwSJpJEuae7Hc9ta0gZc6dJXg3mdE2cmlp5JGzfoVm4wAA
CfxmMvfu4moQT4Wg/ZTXWMP6xaeaZO4T9RNiojXyx7fX3FEOmzYkP1TatPK5XeQVIwTLIbLESYe1
79fa0tWd9JnkTVJqesGquB0JA6/oCh8ib6G8Z3fN5Twk6gFI/Z3TpvW+njAr1KnKnzkQrjF29nXs
VBwPBoT3sVikwDbYHD/GVhSfWGXdQuoBecqIftR/E1qjqgCIm3ndGYV5UaZ0kcLRSCaSk6RZtjjX
3Zp017cm7q0U9Grzpi06f4eFWEVBPqHAxs7ZZCkwtaSgEjWUU+PvAZsBvYylrhMgQHrNEKtuOm9w
6gtDn/rTOBZdvxuVsD9SB0xPrdLRvlhceNjOHYFemhlpaHMv653u0ZLamIDiT8e5sbtjjUXbxraz
bn4GO7YIyMF1DfbXd8fzwlBmsokrQtVipQVteOEHssz025fj638H/TsHPY3hVa7/n0/6A+d8mv58
zv/1V/6emrGtD7zyKecgXke04HBm/3XQo//6YFjrxBsH7ct5/q+T3jA+GORwTGLQ2Aex6vF6+Ouk
170PvNMxsGS04J+Xet60ltfxDbw/fb6WwxAO7Kc1lvhpToXh6mLJ7Ni4bVsp+42kbY//g84bCZeC
0j+TVqyuqf+ob9LNjbskycWN4TfzvrLwdg6K1LODooW1uqGdM4bC0eE2C7m1pwHI4At/2MH3JMaE
uk7pPBDtbJgQMY91MlEutcgdJeWTM0No0xVAwzFMs3zGN2HOb9ZeE35KpLqJLvrv1SJw+U6s0boU
U5pcTjT6EMe33fjVj+X81TUTzEjI/fD/SuJhnazJFdT4QmswWxDysTeS7GsXj/MV9WXKWvS+Ps9q
UYEv49wNTELU74OK9Y0hC+sYQ565jhPnmvYMSpy6aI2P8P2X/J3Y8CXo/Pe79uUROIw+8lQZevH0
tzMUJQKiTGCTe7soyv222TNxaUzKAYI5ER+avCJcatqlf1W70jirmBDG5Am8E2lBrg37JcG4AyJE
ffSXfgC0AgjZ6K36CRs4cV81dnuTzICT7DTLzntqPwnFBeZZKRt7+zihftS3Zn0JzvhjV0CkteV4
5uLGdmckxp4U8ilrnObxp03ym0Ace56fAwwu2lrjYMYvPNSVjO+vkfpP604yMRYTK1S3Vl1Gn/X1
6SOI1B8YNZuuhMvgX58Bei+zkcw6qaDpl6Jbdi3ZPxXFSXuU+ep15dvjdLkefydjbdq30cyvGtMw
vqOy0E9jYYyXsEyoQMQNrS0v+hRbOO/5aVp8yrEkC5y80A5pBS8mEUrs88F0wrlW3XbRSta02WnD
qbaYT5XTn8Gl0g9dH9mHmXJdR1GdNidFou1kUzPRpJ/s7PRzQQPgxLLq8VuakFHQrx+/SfDyR3fG
lltRfqLPRrgkh37XpeN0w6bML9xBsJkAnhxy80njdYCgJ1IOXmnUJk89nE/wLgUaEqYgnze1yxCy
tlDsgoG5ZuXVdDOBtm82XZVm52ViNmezVxj3M3Hbd6zRAX5Xo8KzjIm/5jAtrr6rkrY94GuXnhYM
mp2/9P68Sh/OaadxcQbca5AzyZIdZkWxKlis2LgRaYeZQadzQ400xraAAWUGNdibIl+oyo3tvZW0
EJrjPD6zLBD7Gpq+dwb135xZ1KOBARLIoQRCw4w88c04jBFj1hMPrrhJOg0rkdXyQOgtdgwkVqFy
KRpb/rp2FIxeXFiWoO1aCT50nJOnTNar17wRnTSd1ty7jSXDIik07Nfkw+SvBazeKT+WDT8lHxTg
j2wgpCl49md1BJpZ6+idtzbi0rmsjZtJU/DM3ZlLnXsBKX0t8XBczbvBsiGly6XOT5QtO52qqzDw
MOobfuY0gJrH4+X6ZdnKjBrUi7GDaqjb6JLXe1142oOHKce9n+ntfUWzj5plShRbSgjNxCJV+lhp
+b6plcCJb/IZSTf73tkzEUZYlHuJd+mhfZ23f966xpqs/vu8Wm8/mYfHiCD67HWE+M1w29hQoIgX
Fd3Q1iOa73RXx8KwEbfZ4s/nSs8MjdpCK+6yOcWHwUZ/I88nVSWIO7WU14vJHuw3RgGnywOO8zUf
HBA/fkObNJAQ8T8ra+ZiNPxojk2KkO2fXwBj73wttO8m3ZY366da8lbpzG3dFA5h+JTp00Uj43jX
OFGhNm3FORM1I+cF9C4kmAnNASqy8qsWafapPjrRM3uPSrUxYxyJIu7MGSeqFQYA3V1TeNFd4TZr
P7yKcQ/583d/eR+/ufkWpVwE3AadD+vtdx/pOKrFGu2busf2YDO2bfTMao68A6Xm4hMA/OU8m9rp
snBXoH/pcQVGVTlHT6bDSb3aboy+oVCSjur4YrDR0afe+6NFGKqavrpEa5yeuQbXP2LlZGw6WrXP
BOB4W/mp9djiZHbUlgXjmbxZpqveGnNcPGiqUBCyF6YFSLmYDIrujUSHROoJ74TmOEVlkt5d0ZpQ
Hopk+qyciq7tOETHFB8hgCluxfSDYUzfdaJ1tTFKi+i6lYa+XUzp78w6f9RLdWgTsyKny6U8FhhB
fq5ctjoxwXT1svUizEifVCSSgZEi/mNf5RHWBMq4oZ4999SrKLX6RpM8abJddhldpc+svOG7VSDH
nfn2xyJzo5M+rZZzS1u4fXCUjRsEoNpmNsr8TpOrJNqi2/Lgltk3s2aYromT6ZgDqQqUMqhcWoVx
lkxjG8ImmS7IpHmX/HkhECS+3YZUAYgZcAS2X8LBN6OXnNXUu9GA3iSFDuF4xpCb9sN6Nhfj1Ozn
CCcDlyG1dJMsSbwjFJNfHaQR1wswDEbCyvaYiMYli4Ev2qSoyTdzqaV5MIgMyUMcV7uOGRe2K2Cr
RySXxUeO/+7RGK3he5+6lgjpSJZuSM8ZgFZFOHY+VJ29hf8NEWeyKpLtwiyiYlfoEfVOfyn7gxeL
KZwX6R4nq/w4jbVu8i2hLQTCSPerNcs1MpV5DNte658am9cK6ysJVU3TCch4i58ApjJuka4h5/pc
sa7q7tspP5CFD3M4Gemy9c35XpeSjK32TCx25qTctBkbggyfxZoZrRVAs3W/wS4qmV4e8hMUXtqB
UQ4mhBxa8fulMZL63ADh6Qeyz5NPvAfST63IGCdY5GiSL6Zldt+iy8MgIW+c+ACkTpso2nMabFpc
254Eao8bwSg6AY6a6hPNo5Ag2tIJ1bLaspsJ/ZpuSihvt3i+Yd9Ut9wodP38Gh8jtsGcGEsUeFgD
WWFBSf0uBgd0xNyEt86iZ+YjzN90DuiGyvxU4BlD+OPP1zED2FCI4kZ7RNPKudo1JU00TnYtEHh4
nsX2mJ/MLARv5e/Vp8KawXvABDTXKQy4a7PWL9dZRdK80d1sulHElgcGCv1407bL8mw4uXf0+kVs
i74Eau85kQ4pQC3jlnI/g2XU5JPAUZFLrwh/103aEGVuplgxvcqQ0caWkRYy9VA806y6oeDBIJxN
2BptxtytgmLMywuXscMrXO/GgJeBz50BgXv9spH+l9m+l9kSQJGL/ufMdsecdvr09VVq++Pv/JXa
etoHfoQGeouJBKqSa+LyV2rruR+Ya3AQnTBbDSHjJ09PU/+gYdlJBMYP0wwK8v9KbVGRIIqG4OUx
37lq7u1/Igh5W+v3AbYzlq7bNgU+OHVc7M8ZRswQzOLJuj8YRh93NDF9xj4tI/HPrN7EYsu1Ee/n
Dgd96Ce0tX66V79JcNa8+af3NCN966QGNASksmTXbwHnDfY8/rBMWPr1xrB159LZ6pjHhbOLyO2/
+ChA6hRYyRV+IUXhqzHoeml3e4ppOOIY+kgTPZFbpvWb/+KquJXoQ8ncGENZ+xw/ZW0LLl9ytqxu
D0Y8ZXB4afDV7LBqmtz++OerosLxyw00uSZrZfGZ4CFffxQqmR5zF24gbmvIZWaDacLeeZ4GJ4wr
zPxcBN54fEV5gPChDv784azB33w43dx1FTMa/OY6OZJxv5Rdtwfe5mx0lL3bSread1gPv64RoOKg
6Sm8OECO3lL42tgzW6Af/V75lqNYmxWJl4295LDNJGSZdy7qdcq9UhOBQrK3CH1RmP6C97ebwTAT
vev3DIJ0TGuq765pPHtxXVI1LE+dKJPvBCm/3kb0vNDhSe+JX37pIuB2kY1YD/Z7Kpg2vQG/4GH5
9TsJyfowXm81PoXZfBTpGg3dF23pT4sSK0scopq835spLhKmEGd0ui5nIuhg0rCB/vPS+N1d/PnT
3iwNVF9xE2MAvkeOrWM0CYd+KFFSZDlyM9+npZnnj3/+yLeswZcnt2rSbVBDMDDeHmVzkjveSIS+
h4FpXcLHLT7FWk9lH7vWQ1/HtDyaG3eYvaAprPbJ6TTvhBrboY9VvYeLP2z7yRg3anTlt2kyxXF2
LH+DVWRDzQlDQxdPKADXyzsHk/6b5w/WB7tjulmwVt9KTb2W6Y+6YxulYw9LxBK82ZkTs4etECaN
jlZvAunVY2hy97ZGMVlftAX7vV735IWLoi+IMZK5ZKY2fmcv2L/9apzP6w63+Wf9/z8tmswvUDzY
RYeKJtkaEZAc5GcTOgIHol8Ttx+n1MQrbaQ+GtbFUp3AmFRnSAfwACsnGhYDYBbkg9kGjJtGjCyj
MKo8uvpGPJ/GvaEuDGcRR8g7ddgwHxKOrk1XhOGRTz1D7J+6wYsCn3n4QFnC3RH0ppvBVN4Wt7eT
Llctw2RFH3SRjQdrgSzdyj8yTEpX3ZoxezKXfKdoljGX0l3WvosZaOri3GUxTDGhmz/Tklm7F6oZ
9pjAC7oW83M+mzed1+X4B8T5AThzd8lPrnZ/Xq2/bhAyEgIDdj0IgV9wFBO2Ib09rg+9TS4EUS2y
N+2op9MdDjZy2/el/o+3JJ/IhDReAhB7OG9eP0tcWQbPX/IO+9LoqLe4n+nxN7/CHctE78Ek88Of
r/DXcxvKCacNHDWcPUDEvv68NvaHimfT7bO5kBtjsMZjXI+4MhtqDv/8Ub8uU2gUoAqow/sUvN5C
J+Oedt2IuHLve4N9WotGP9Zj/x7J7LefAh2GMAXtA/fw9QWVGnPsHR5Ce+EoTW0a1xcH9Bbe1Z8v
Rl9T0tcnNVcDlM0jWqS78RbdhNPe6ne8So4w9AiR8mQ7ZyrRmragg62odQkpWPhUjtFlefeMxu+B
p6bvHUtrfeft1yCEoQUHmE6nyf76chvg2gvAI1LJqXCZl/OLHeKUbmeNHYmPaS3WUa8mf6u0+ntR
j+4NKKRxH9vacI53k3mCCCp6Zwkbv/1OyCVpt4MF+oURHVtCwC01230V99VRU/bW13qECJipXUQt
5lCJ28vPuEoJ3AXFfNlLsj6HsaAQO7KaEnDxvdCn4SL3gIks45ceyVnQpJ28nauedkGXUtiPk/Gk
mosLoXXvBRe/vwDAgrDDmU5gOOH1TY105ZezN3JTk/kmVi5dhdGKPyacYoFs3CyMWnLP0nU63liq
PEHr89VL3btWOf6xlxFUd08NWyQh/nW9uPWdZy3f8VetTkyPMTZqgzOjpiA7zawrdmil3nPQ0N/U
NXnLomn/6Qre7ALMovjC9czkgciw8lr86qSzpyrERDfs1vKP2TOLgFXW0azpk7cSxtqfN4j521XA
wA7TFx5Q1Lfb3Zs5SxBxtqsvYScZRfXsR8KqK9cCFEMC/FQXw3QPajH5hpy464c4wA+Q7r2ZMF0a
tztDa+tQQQnajKmOtaRr9DJI+MA9Uw9ZYGWx/n2u4BOSl9+6DEjaWoaIUPj30ssw9hhs7QwH7JVF
U39l2vbWmfmg2NKR9KAVtN95Df8aunkO2SCjK7RZtV/YcYyyuHnEOPAej5v7KqKMmBWhWDB8Y4DR
fCdO/M2x7RADk3kCo1zr169XaFvkDiNseruXcfWMg1jEW5thCAsZ3DuftP6kNwcMn7Qq6Wneutrb
wL6J4l66kc1KUvFdrpvxfVbgfwC9h2zCnnNKSJpDXTRy6MX9eQn95u3raNbK8zV5Mf3SV+tiSq1R
pkEudOfPCMGvJre50azouXC7R1Je550X1Evs+cu12gaNS2D6NtNHr++qP4AvSlOWLGl4ddObxD0z
jbG5osdlDst3BFB32GhPYTxLghuLAvTQUgTSiFb+fOm/XUw2/XRUFVAX3r6W077DJntg/45ejReq
dJncQcG6EWkdB3aSPf/5437z0nSQcK5iC3JvkvzXF+74WY7d88RDnhVzzlLHnrn3kndyxN/eX51K
BiuJ24s50+uPyVod7wBgAntyZLx8hykJh4p+nBN54jgiRsav0OpDMWNMPUb0CakGFMhexekCrPed
/fprUg5lgKyQpBxsh/12fnKce3tJWriY5sAwKS0UFEcK8+FhjoO41EUg8a/eJ25nbOq8197ZVm/V
+usJzbnorAYlLmS3t2sNkz2GhIDC7GfdSh6lyzgNxcW4u2yBYSEcd2r4pHXPD9iIman5zeA0hR1q
mczpHzduAstTzOP5kMCW2hhd1+uBHdvt059Xxm8OGub0154+TmVrm+n1I0uEl8L1c5o99pKKGQcU
elbb+Fti+fSdW/Kbj0JHZDE8AC3S4+68/qiU1qBskCzuuyUqny2Mdq6XavWKF472X1wWMSieMM5a
UvvlVJMIBTrpWVgPGqm6hv3o7OrZjU4z1VFF/Feh8erH6fEzPuM3hxifRFmEEBGAytu8kYp3DPqM
T0qZAQwjmti3ZUwLibcbJIGptDZWnczvHB+/vZXk17gW4aQLv+X1rYxjrQKrYNM5Ae8QlDZ2smlW
GqHSjPfMLPy3SNp1JRNpaBh1wexYJ31ef5iXWxh1LDpLxFJas3PmuQMPwmzLEiKlrQoK560ROsTk
RdCYwyh2ZI79tIVPZ5bXpWezuVKTGuMxonfyycCelx5JlXt9iN7RSTegGJKvNb3585wJoBbBScEM
elvpKZOKXBJdFweP1dAf7FHfjWBM5lNb4IiMt7G7bAFuAKSM80S/c3oDLXphTbaxy/RycramLxPj
wR/1tPzuZBRL4o0kg0lOp0SZUajSXCUf26LW5yMe5nC3kHSX1lZoUj8pF0SMe7odQ3sB1bP3zq2u
n6Nrp0WKveP3YkQvq9ocIY7l51UI+NOKzz23st2wt8062/V2U9zihelEJ6oS4JdVDlxnjpWhYJGn
n8oWyCfqS6gcR+ZYYmQ0fV3nuzlP5/9j70yWI8euLftFkKG7aKYAvGXjpLMJkhNYMMhA317govn6
WgjlK+k9WVk9zTVJkykznAx3B3DuPnuvndBsDtngNlccJ4l4+e1UHqSc/CIi17pQUa2gBNzA5It1
dIeK+vi2EttwlRHI++kSRl0CNx7mcPUwkj+1gmD2gTwvFaRT7KqnOrNxjyxa57tXnXVrshsXlYwn
hth533mznxE7SOBQ2G2y4kyQODnqnkfUrow3+Y8CUh/AqxTeS552ZTiXVWOF0k4VpsO2FWQmxkd0
3v2oRPsjbs3yrdQ8/TrUDsyOKp+P2pJTW9L5l7Fc9nUn9zMRoGvsIqLaKcF6kvIH0y6mqPCLap+M
6mypZQrNVv7MC5rCxWjGEdh5a09Q/guQ77RTBIb5HXr34MhJ3/l2hsvAXxtCUVAzWRIlN9Ju50+X
LuvIHhcCJ676uXaOOCocU4GalwDA+SsAqZ2jOd2D8Kt+Z+h19lBY0xqOembceFWZ3oG7KA+cFigE
zuLXebXEQWjGY5ZB7CGdHgOit4twzouRoQJnZ8lTIpK0RT0W5XzqBnsIKB+jt3QtLgXq0jzZ/bmY
ZzNadaqn5oFCtzyN2V27RXUzAUDDyOk9xJ59JYI+74zJS/eEL9aQDu0xis3FPKyMrtc4KdsPsjP6
bZ26bNKGzolmfeh/OzRQh9oArIYW8fKAtVaceqrLA7eO55OlZ+ZJLi7m1FmdsYLuM9Ea+0IsbxVO
kLc6i4+usJ+ycXkDOFDvJt1HqBvjtwrbXM8VWHknNbr1XmlUvZNTfC58Lz7L2MoiJ2k8AlK2xucA
fNzO/TVKOTdcs15TD9RFeVc5zjwXLXk70FMdlBsCeNHqb4nX4rghYI+ZrOCJVJ76bUtaepdsYjMZ
FSob1gUeTFeD1QqYNHtIBk3mD89F46VrYPLl+VFhr5gjt+McwcOUm0SejNM7rubinjqlDHmEJJpX
GCd9TBboElSnO8bq3fA/mt3MBbGLqeFZ5K23TMkk3/EBuLJjyx7jKYhWADbvmmHt9TyB7aGRxm8P
rmY2v2Z3LdqjVZQm+3yvd1WwNDDIbjXNIXJTuF6fBOWihHZGntUlIm0HTKHnnQqGoi6j1avUM+aE
+cGkce05Bi6cnabc6XcCism9gWdoT/h1YondIcZRZqx/OnrMPIm+2+7cVS9v8OD0vwbpJQ75ogS6
0iQyC2c6Nj5KLeLfPuL+GDIFVBy+t/jqunjzC3um6nff4n1g1y6ND7ASfcQRTVz82mzf4Vyw+GYb
fhiYWJ69xc7fleR1Fq2EyTCY3XltOE9nM006pm3JH6hwm8VcpusGAuKbQPSqe0uh1fzqWrvYF7PW
vbmdmR3zPh7KkzUPxT4jy/5DNGAvcIJP1LzHohqiccVAEpSmJgj244NKHIe6NQauE3iHInKRkHec
Sv1+X3BuAt7fwnkKhixRr108bUARgVk9oJYNB1Sj21iaKlaDp7ZO4TRO3EfOtMKnT3qVUgbj9iNI
HN5O7ZWAEH9Fd+Ol3STmyq/qFOpVUaUx3SU4vS6Z15Fo08lUNoRIb2ko51WtNjvYeuY8qcHEdsIk
0p0dSisupPvbD6Q7c4dwJmiK5FLd0UK37tcRy+nUYDw4wG1LLrBOlRu2IhUXLqKOi4pPFxG+OxeV
b19cEpifvUr6R3vtjWeZ8X7/MaeuoBgOXsqbquFUutH4aj62om8/xXbCDGtnbVVUdHlGVk1kRzFX
vKwGbszo7e78x+66Ktl+Dkvbv6mU93V13e5XYyRYZ9Yx5W0FoRCfk63oe/QH+eVPUlzstdPgyjZ+
cpkzAUthcqpq+cIla+Oyb83JsksCZ0CXb6lqM9to8jdoLXlqypXrNK+5Q40xcb5GN55bYxGXTDTx
S+ukyb0jRhpDE6K3w4hdJDAhPRmB8hgixUiELxm87rxA6o8S8Dc3fcVf3vbd+cXTcu6LSZzRlsWf
bnUtuYzYOFZy3IIJvCYBAw2+K099sfFUBh8RJ8oK4qlphbE2IBKIBSGZyiHK15b42cp1joxVS6rS
EK09V8kvSlpFGMdLeTL6YfuWj+lmVs5N8ZRVqXq1m2F0w6nhlyyFXly9oW9/WnnqPGn+it+OMtH0
sjhVbQTSrvs3uhrmB0wV46vezsU12z5us4+9W0FW89rZih9U4OHzXXdjt2hNerEl75qXp8uDDj8W
BxieF22Gf0KKxMMLRxDu1Okp0VJr4hWbtbgyss8vYLnl1zoBpjmvPZL4TqvS5bfbIvOFwPnjJkBv
kfgzHW2qQ0driJHb+VppkPSc+GqnHLmCdpTdcqqUclL+7nyTVq3rufU6Nt807lnppSzyxggrrD0P
VL4h4tIGy2etSy9VJwcbTB36cvjdELYB5adXedhVU/dba3Lj1U4ASuDdNL7JokMT49LrHrlbrL8b
M2/70DHrpSC2LcZvgBZwi2MoHhS+tbwtDk9yedCnwsCxysj7vJqldvUHnbuZ66jvufW6xyGmyX7s
zPZ+UEv7Pudxh6vaSy6x02UHDJweWCrPOnEf24AYHtd3rSXDj44siv7Ya57kHt8UlTg1MH9+M1G7
d5yJ4z2Ou56bmGO66KYD4NgutryPlXL7+7hqk4Mqt24zh7qajsfmrUVAeQyEm2QPji3bPfQ8+dK3
CkYNUcAhafi/sMG3Uaxa61P4idjbLcSd1oYkZFozwRgMwgeD9ytgo2lHxdBzHYLkWq540+YHhpAp
qO08fjXLxA5LrXkafPtOuVvqT9czzjJ9H00Awe479B99TNU5r9qeH1s4F32CqJPCIjngQGK9rmfa
3Qy94FIvIn5yYhOH95yNCTfdag2MmmVjRyQM6v9wVstSRhnX5p2eTP1tnbg1Meh6CRj1GQEpEguQ
UH/6AlgT9pr5WjTK+lKljfVLNw48nfiHJbtd7Rjklgf7Zp5z+wfzNrY3fW4+/WnbMzXDPkVZPnVx
47ItSxlIVd4sP7x5Sq440Ka9O1M/0ZRd5E8abBVI2UdvWn+i/1XvRUVwiGcOb5Kp2Qk3ek44obss
dkqxZyFPhaZbgYo1wJcVoHoJOegmNcY2YkKdHjBK6wcrz+XT2GkOtzo/uY6SHzKK2H0YAcwECNNL
wKHU/unD7n4FG0ZLR+a+zrleHZBLU+ZARrmg2kI6TTald5mHcNMY5ikmEvaZ6vG0V56mHwZCwJGX
jVY0KS5G2aYDxiSkwmRZnBuGC/tHbotDLeZmz+XEDbjJOZ0mDmkgv/T936oYzR9zaxv3fuWvuBYq
+7lN5zycmWH3gnvXDTxwLJvCdR8XxacklJy7vctcGPRDDzNzntvvlVWTGbYYuu67nK9BVhO6JsRW
t9zW2iXFnphLGPd5D+ZsK0AlozW6DgO9neQ/8wVnakKlwVB0ZR4IWyMols+Pq76xvLVqz6W4x4RF
GJ8dGwOZO95XtohfgPowZthqX3ALhPVBH9nVw91FfNrybuRCSCzW010qqIMtrF5cqlY0DSxt32Bp
Ua6nZWnUnSNo8mRG0wouOKc+t8mcgzKzUvAcObw58r81x1KKlbmM2KGpOz8e8reK2MxBGAjwSGsN
T6y1RdIYM21+8OPN246YvcERVFYEY5+DLp4y/Spc0nu5Ox9jNYTKk8Vdyad8I2uoeNJuSpaj04AP
Xg636L5L4Mj8aMya/+azM+Wc87Nv6g36Jtawa8mfQ6RMASyowXgDs4Vb1nQ/cXJ+x3gRP5hYy49S
4v3MpdRe3BIinaXGZDe4Y/W4OEws5dIbLL39YQ2TOSb9XunzEbKXys6a1Ux2pFxduke3wOzLTcNp
LtqEbz6oF7e5IN/gBCSikjSsAejl5Tsq8o+qyutHs/OqRydDRw6yhRtonk7DF/EU/bOWefrVxfoK
pUHjBTtcAGdBRe0TCWRveuuZePjcMg45IIowOyvNsU5l6/FEIQvwztMS7WwtDehOJMhJ6cSZ+cx8
zMm0qFL7nBSz/KoKaK9ylIgIWGqr34VdoyrIdYg/dJkbn8UfNhLlCvOD7Ob4wyx6DuF2nAF2btdY
fmmi1SpAGsonvleI+qnsyCTgmcQPuneTQTV7259QNMY55euRmiMDTlPDE0ydEaKcnzTxB2Er/ozf
zmUfkYcoBL3MOl8jIO5DESnJbwkjC7tUVOPScjnEzPzQPLNreZOtYuDcqNfKSMMJB2lCdMPglVfN
A5NmT8iPUWr7i3bQlm0EGNiQAvCdSUTlqW7XkdNXDK1l7PApaSuPurCcx/hD9SoljzdmGzAlEdVv
cxz5qWNnETiabMv/+PubKZSWjAGRMQMkg9RxprnGOjcB54nmYPkiCa0OLieNAZsoYBl2/STwjxFE
yHLkHpwFGQfMAtdra6ACXcxOzMZ+EIRFln5onsSEo4KPkH1rOMUdf7+CgFB+6lu9yG8kLgZ1qKDg
p3ewK9Rv5aCNBqMJvfTO0Yz0uViUeahHaIMV1NnHwvU7SC2tpz9DypALcHIbUKM98pc+mkrnd2Qq
57fO6pgPz1nmWmP/R28qVMxss7G2XrpE6DK8i0ob+O/X2pRfGaeXLOCX9W8XqeR3BsiyPPhjD+Bu
9InBgJ3LzDksae9g3uXjXI81+t95ghisB3wPmehEalNRqDs9IgoN5yUokC4TPZe6zYGbhzDPr7Aa
9biAwjdu/NIVtvElVZYOdZkRsnRrcwD/YKYvmIDNXVc2+pmddH+cqhHYTOLN4AqK7HVd0+llMmEY
/NE7/+NB/f95UE38ff8kDf8Llvzw3fTJf2eSG3//M//woG4hdR+TkUlzAEWz//Cgir85+MG4tPH4
bH5F/tV/BenRfv+KU1r63zA82HhNsSjhCDD/Lcup/j8WJBx5iPLzYjoSMuq1s4nM/2Qr8s0G0GPj
lUfLS96nAkf+ILkPsSR8g4X/1CvtWG+6j1cZb4w0xn50lz14jvOwaURM9ebJmqrlJDcFqQaCe6Ib
FjTooreRuylNg/L730uMC7LZdKhmU6S0TZtipaxftT961aZcWSW6Wutl2T7W6nk3knYhlu89TGtG
1nuobuopm3i1cTsydpSya6YZLZtahqgVdqq6LJJukXZT1HKktX7T2ISMRdS4kxsayzQ+m5lfhMmm
yqWbPmcj1E2bYieH5IdjVwRPNjXP3XS9YVP48k3r0zfVz3AkYsumBDLK72ykwRGJcEtXAohFNayQ
Dxs4mzii1ARBGG0x21TGYtMbrU15bMuOEWFTI/tNl5w2hXKyUUkIun8Nm3ppbzomrdf2Rq76aTJB
bjLdmScFRMYMoTLflNB1qJMdn2owbSpphVw6IJuislziTUcdtW4+thaa3Ow2xtXf9NZhU17x5ewr
fyJMMVTXAtfLbVZ6/RjkbLQLDnblXd9aybQzPcVdpu6Kt5ET4yOLeuBUUhtC8luMwW2i+qfO0ije
sg1xYxcLzzStEj2tv07HXafN7vumnN5in9slRlX/da6soqZNl4Jvp0H1SpUPfnICegXs23t0p4n7
HA3caGAmqMbB8tp3N8t5QuWuKl/rogb0VaL0Y6kH4Fn/eeIbJQJ5orf9LWKRF0EjNHjzfHM0OG+i
H0izrUEjxDFch0avzzChmVI7r3a7IAPgC6W1gQKuo+zdbCmDvTm5+YdrMl9Ec5zUO3ZG8esfJLBn
xdVurrLmySga495y5ubG3p4AjLv5R9tuiRXfcLd4YbEa+yonujogND4sQoG6AlRaB2NizyA3JZ8f
iaijNUxs1wX2z6jvPDDoukWWB5nrsx9d66SBH87DRA68q33Df5Oq+YE3UAsRprM1IJdrPKMVYfIb
eEk8EwSF9DpZHkxKzl/FCObsKKTiL98tyXIlUczvWDU6pyhnZMJshFMQH+ZzaL2SF4S+kHa7ss9q
MKYVmZShat9Trr9D5rBYwwLJiTeeMwKZ7pbEbY06u4fXyAMR5OTBGK32W8ycJ+OxaS9/frMcd663
V6PBy5dkwx6TNUUiEL1wQitOvUd73qQxbah+l9ugVot6fJa5PYWNs7U2Zttf/M9BlR3u8OLOFf9h
GefmSShuIhE23WWn+xK74GTnH3++aRA2+GkrdjcyIAvnlWye/B2Bl+YykXZFikhyNE4EllfGNfPH
VG97jKGy3cdeJPapKeL5ajDTgZHiVGImo2tTBMKHOo52fQY5xqdmgo7al6C9vwY3ze5rvXEutDQt
N11smNdYz73r1GnVLuUbWQSrL+IP8mtdMIkqRV6KZ15IefxElzrdfZmk2lOz4npcHabeLuE01sBv
2P35tKqpap6yZIGzK4uY0kw65Oh2ynnnFtcWt0Yn7RjAGjgTxHVefpxYbBPh4lu/8g92QO+U8S2h
2TVZKPP1XtbpvQKDMmryWXXM6ko0HzVY2qRyltD37sxh5FyfPKRKB3cypMcq73+Lyb/xLU4kAxNx
bbrXWVqcHtLD4KyvCTndSOizd+sg8CMei10BEcpslyb0zLq5DjzHiE9uvmojM5wr08+LNHLj3lHc
wwvDSyLHba3QcHE/ZtVyn81+NM15JOPmbNVu/ECifb4YswmptEnY1lA1nB6cpoAK5yt7R3UFogp7
5aNSkDwGr+jSSIMcW1NyqTrzu6tVc9OlWXuTr6Pc1WZlnLDZ/uqN4Vh74pHHZEl6drSYS5P4nfz/
m9S8X8uI1XytQXSXqhxww9QYgStriTg4c4wEhUss2nGap9Gy7RBIzPpVKcG4xv5t8x3s22F+qvOx
PftugRAwpKEQKx9w5hj7uRvjIJ+WgkyH8eIsDO0MradiXqoTgWLrOHETjnRvbHczmUA4LCPH0bXd
a03z3ukjG8O60W8ptXDJ6w7b9sLRI0HCUDeqLoQcF4zG8ttaWrKAnvudmWhgIH31DxfRLjKK4nnA
0PhzWTRrx7UOzdjqQDOPNQsIhO4zNHK7C9S6cj+gDfqY5KvF8EpxSriiLvnxU1fJr3QZ4p1ee8s9
y9SJEEfCKiasB1Nfgnrtx92qzPq2MZx7AnvFI1+rfqcTvXqw1sXewb2uG2ZdLT8WddFGttQUSEKz
/ZYCSByovhOpZZgCbftzBN0TUVfmR7mh3vQYCqDe8LQnHCkwgo6/iGa8d6l1oCAvfpkM8p+WVahA
oG9ShMpmubfFS4z7OXS4DDlZ1ckbSAUZ1tKKBuwKt5Aokx1Dgvdlu0JdXc5YLwVME2YIGEdsFJ2F
/ul4QpE0SbfjZMlfcnfk0Czt6ltCn/lGLyvPfl+5G1YzZj2rIUk49rQnmXieEnqzl3XQ7904bx5B
wWMzSjsmK2tzhrS9d9+qdvqo9aX8mIBI3zsDWRHBhBX0TrZGJVcRd/IhQz1Oa9GFMfs2aq3nPLlV
rEqMszRjYwYyscIu9btx7yVdpXNJJK+DM2sXx+i9sLAQTPkQGz2M+4QOsyIfb/Fa2XxjaihsTSda
akfWicfgPDb3DdTVs711eMaAswGDdvGrj1fzir6U5btVdnWNUF5r90PiiROTQnEw9KbbZTNUf9A4
zVYQNv+GimBejCoZXqY+m440T3Q/nG5gLcu9MOJYyNnWJYSq2W0W4rc6FRVTGCqydtYbbmCtYXbH
Bp9a2PZDzq5nidl7GR6/VokNwi4/XUmCWfbxdCkcTb/r47qH7db0B8KRKhynIg6ZGe5mtvIYWA9w
PjgHe+t73vdNG+U1pefz1IESMQojyFJZ7itbH8KGzPxhbSA5ZCkYNlZagTmCCxKlVA9rwYxXqEby
5FLeZZnY9ne5nNhXFtq7Nfj38F7l9+TSddo5y7D3WyfZj2XcBprVQXOmfSAa+5VLHFP9tsO48gRt
LrU7szLwxyWQ+iRerXY+zLSgRtJanxYaO+/nzARf6nn5AYfkweGIGZZGv2tUk3x383KwBh55qmvK
naJFdzfT53vOlCHDMZfxCezmLWXMVzsWIqIkJz8tqzPfxDnuVVYbWloYO2Tdq19wdzVu3BHA45bz
Ib3bHopqypNH6jM7WESjnBJWesRswapqRO1fk6TTOe36erIgFEy0h59m5t/1VjCqUJ2SVIXYLQRc
o9lrTWS+sZjzMuC5PTZR5WS4n2Si0uVXWnhsIgLHot35yNPwB2fpR0331b6q/U3yGaenmF6TnbGs
8j7JRQPMS9h3CAtv3Ur14No618xvtDBfB5BVbC2j0hf5pXNb8SnnZglzs14/DWkMd1PlavvMUN99
srCME6a685SyIuhn9tmeOf1wdJcPCD3mLYJLd00YVXZmjOS6aO4HUbc46OAu/pyGZGEb0tvAaeP4
XGmZEyS5rhNAl3WoVDZD5vZSHpVtSZ7Dzg7Unz372jAHorBvVotBG1ngyzVhZdnAMO4dowjLxv6V
EgpHk8/885KQ0d7lxjb0J0gonzpi4ZdbiPx2mmrJHC/to+VkLPdz/0knVKNDGFarxq58KE7rGsP0
o9hsubXZvj8CF19/lDRt3Mm0+sUBNKE8wuxGRIxh02jquImyOv3VVRVPfa2rvlxFQxUFF8NA20Cm
9r2h9++ML87OZPNwpb5oDZmBrlaWiwsUlEQGBgSrs277XeQuK1faWE+vzjiNN10L7nMtlUfgZBnK
S1F3Lt0inpV+YgjRIf3n2byvjJRHge5v4GKOhg1zQOl7X16ic+NQiTCu7Bq8HwNe7vfVqurPNWUJ
izxv2Rq3fHcrZdCn+rne1vliW+zH24pfcmOkXGIl18/6v92MAM1mCcg2c4Cx2QScP44BUacQB/Kc
gmiTH37pSIZf8j/ugnozGiDabaYDgsF/PAhMz5slYf67QcHazAqoROp3uhkY3M3K0G+mhhl3Q7HZ
HORmeEBVvy36seKchRnCqXT1kGwGCWuzSlA7wnS72SfEZqSA0ZJF+Wau4Bd74eAXR66fNnstx4JB
4SBujP+oPv8bgrpF7Bdd5P8aAv9F9Xn+BqEu5ff3P2eP//pT/6X7GH9z2Iv8kXy2cPFfuWMfNYdM
Bws/HqHWFsD9h+bj/I1OIeReFCGyiJC4/qEB2dDTyR1zzCefApvW/ndEIPtPHdM/WaIJ/hILQpPC
0I4CRZz5v4tAwGDoHqYy+6SpQnJ3Z/1HMcjWhU4F1lDpNALAhDSn28FclrBitRsZcqPqJbF77Cqb
pbiIZbXbUjT3srOd57nQix1pD57qiYMLf+qtXZU481s1z10XLQjJMLBq4wRBuQxHqEjs5hJ758bu
11i3w4kLITkIJrTIYZqnmLlIw3UlC7ooniwbcLLhbDWzg0q7Kixrj91CvjRvdtt5P+teVqdxTtY9
fgtgUa4LRhtZQ+VZcoHX4h1rCoPARVkKy620B8gGptO8sbnrDkgA61lCZU+jxHScTzAgbRpgiSg7
6hOS5K7pl+GlyAfvllYk/TpOvRnVpfvIWde/03Ori7wqST7KVLLdYgA9ru6IvSLroN6y6D70blwf
p4ygV28tj03bwFyvzXrvAPnCTaEMnvz+OamLSDRz8aB5sYaDzyw40k7erkwkC5aiE0+9bmG/6mw9
1FfbvvWhqJxGuYJpJrV0totUO5eSPXZhdtyJtXyNZK43d52TuumuY6/O/RNRzMhae2ey1LtNIFYe
7Nao9mZnCV5Vro+tMuWdm2lxwHbw2Zmr+ddSjA76TQ7xwS3k40ogggosp9wjLcyR1s7L1Ua++Rzj
OWzr5QM6lDwYrZUf2WeaB4uTwys4dJ7Ueex8eZSdLnfjYuZ3rB84cnrtTOcgCsQOg52KstTzjtLp
e2g3IAcX8skYd4QZJN5QBj0co0+vr6ffybT4+1WvZzKlGKR2XDf2o71Msrxd8vYlRZx7YVWy/IT4
xs62XoV+pzWFumF3ivm70vmQM58UepvwYIRQwz5lLYg86E59wT/U3JWT8ZLOWjswttndEY9m8Tg3
IIm92lIXs+r9G7vLoLIDY2O5mRla5R5HbcyWPfZQmjl8MqUFnvt5OjPL7/PaVH4A6sXasxDwKGmD
yoLZxayOy+hRy4R2kASmPerAJcyR5iKsbmaUd9R7SAO1cjbX6gF7xNEXNIKnY93d9Y75k122G992
VjmnN61R/nCy3r1WjTjAoTa0k8xG2sgOcL5ywq2K+nj/F2NAl+2SeFkvq5rlgxwhdJJItOL11q7p
9/KG8UW0s/XQU0nLoa4s3Gfyb/nO70djl5S1D8/MNavAZ0O8RG3qcOpkfZVPYYad9NjabtG/mNgv
ixmtoKiHNKrpzHLPNc5RqUUV+2UInS4pgahSLUAjJ68xuDVA197XtJsGBnctue8Wt3J/6OjiHb1k
YjEeCb6N8RdrYRmKbOUspPvg92zN3ukj4okWiwKVoCKb5vc2Y9SsSpZu+uDnn64WL9rRqxW1PgLR
UqPXYBzZxY1/qi0p17XvOLL5r9XS0hOIc55vir4YyYmebF0F9KPMD/Xg2l+LTQXKwYxn1R7dpXPr
CJwfvljawWJ/V4uCH7mWCYw86riNZ4zQTQW/fbM46xPGMO596J9DEW8Ck08FTVQlWY61AIddc3Gp
R2yoOx453Q5/Gij1qOFkGSTu7CY7TDzOBc7AvBdU4ux08PN50Ave49DBXPVcQii96Wlr6llA9Z0e
rgjBhxxawh1WNiSHDMszduk4EkVpD6E5Wu5hNMz0gCvWOzRpXzzUZkn9HTJn0BuiuZ1Tkd7Ebevu
m2mw4cBsjOdg693qohFWfDDkjnn23P4gNNC6XKs596/EyXZ9AgdhTzGE/uSWbb5zTLkaoTUJMDZa
Xd+76dhcPeU69+jJ6l1g6FvQjvybxYKMU3a9ERWznRyGfli3AXYs9aCS6/KrW7pPnlHMyiC195Mb
ozaqTPcCU+/0J7zrMUVNufci7EQ+2rYW83CoyxO8cXnBpgcDnL3bWdV6/Iv2CfGwxEYkXQqGuHXG
R5bg+lvhGlkkK997V0bH8nOIzfaYi26+wSay3pH/QEfrZlxl05J/pKZlnAUs23s7mfeQaFBs4L/l
4QDVgLo5Zdk7HKfrA8mcfJeCopdl3b4QJRzIuyvEsh7ilFCV6MCzThN7VwBTU4mJyYWQmUf9bHo3
mcUt3gdIEbWkh4OJn/8EFk4E5uacT0iKP7RLMoWKxsEdjtvk4PAX2Pw7qgyMyU65Na72GyXLPc9C
4bc/lWcOd4a7Gt9qNJu9INa+K4zYODqys35sRo6d6TdJ1Boy2eODaHd9PZT3hT51ryPX4d2IGeRB
YIe4ZYNVh6hh+S2bpezQWSmBzwa/gjBL51iu6gP1O7vFTkMTfTPq93FsEDfPpcMkUK1lMHpoFE1l
6fcS6tAAVl54DwLPxAHsQP8Tl33Ybf0bLGKGx17iXMRe4jmnypf+Y+Gk642RF83nJJMuaOdKp6Oh
0U+pnvyI+9oJjRptpKxdVhjasvVgFb0X6Ib2NsOF3tm4AO5Eluk3liYhd/L076JZs5CpKGbKg9kY
XjRzHOh0kImUgU0zla9xPJBqdvywI4QVrr5H8yz9Y0MI0IjW10BH7kOl57r3Vgts0dirIcK2IH6a
myI+28iIEKBy7gR9DwOGqwqktftk9bmX8MhLqixJn6WztNnjf+b7/818b0D3JNHz/57viagTCPpH
zfRff+Cv0Z4ZnunoX0d75ndyjQZePhwH3DGY3/9a59rW37aFK7IB8ektIsdO+a/1LsVI7H43Pho4
LxtCgPNvjfbW/9jv4lcmAGU55oZeg130J8D7T/vdpRoGVbsZ1r2umm+0XOKypX7jOlui+KpqtZ44
wdsQp0s6lINiiYt7y6r69zx3ZMuAJ7UHI3E5gaftoh54ysWvxYrf/aaj3OtXOmR5cgL9jdkirkdL
C/HFoG0B/97FZNVfF5jnjyObRcmoVpV4aHOv/FJqEbeqG73XFCWu58nYexVKlmEuUd3MFXfI6ZSS
2jgpocpdDh50DJzaF1xJlcXMaDjld627pwSf0X3uzwpvWGdfKQ0Y12hUbfx7sNbqkmjqrihH1PgF
zOj7ihXrJ5Bt9WNOODSYi0x/s2prUa0Swc6wn90HfFR+Fc2LJR9ymJl3q9uDJ2JywMVZadpjU4M3
CFxVJfdKMyGa2FtsM5Eena5TY9m3IHsLOBz5aoDBmMb050p691g6sdyhzafvtAH9H/bObDluJMu2
P3TR5gAcg78GYo7gFCRFiS8wSpQwA455+PpeYFfZraoequu9HzItzVISqWAE/Pg+e6/NUsL2C//Q
rrFB6h3d/Hk2MYL3Ts8YAh7lmIx5dEAP9c80GQ8HUU3a3i5F4T4XcYTTkshc7m1mWGvYjPA+YV7O
SjPalrJSnzMuXh2AfPVEEOdDf3FVw6EeZvWZektaQVoTt7NVMVFgY1KXFe22cdgewKdT2r/HO0ro
B8tsfxu8oj5GgNaOGB3bn7ER+l2gEghtgVxc/VznY3cmyWAEFWalp0rlrEkMXeYPJjc5gTtoSR8S
d66Q6hxv+J73bAXcXnb+BS2Hhtx4mafVeMSFx2Yr0GE6HFMKnsrmoYx7huiJMqWN7TJWyHHChQeP
szt3aQFE3I2n6NHv9B/CBHN/FN1SJxSj2NUfXGk5fcjjkhOJk0v3q2xsl3tR6Offwn5KuV2W9Q74
Z7q6/d3hQ5vKf3THZtjSvejslWE3dNTatb03K2VHm4ls+sNC13L6rRYsCYcnfFcJwqq5gLA7eOaQ
3Ebaax4LS81m/slPF+ogPVINbZ8rWTA22isMzrli5ex6RXgftbXaFmZlbUzZDT9GZ4R4CQLoNfL5
GijsWxLYz7KdaE8skRACOIlDeQxLc10AhZwKfEJp57K889yRm8A9VvDxJl0LDRj3ZTZit8LiTKdD
tWuFLoKaWXSfxtwxDeKuSPMKQSqyaQbNzIvVKfMOmz2r3krekOiO+Sic66JlCFivoYdFlPPRnTjB
MZVNuiCbNYfb0m94B8qyFveGU80uyaYeKH4Tqn2C4HrmUlTsknT2yHGo8drjEt6OdQED1un7jlvX
Ul+YKvqzlfbFbTZLSb1P5ToHhv/uZihulzEfzKxK/yAGvgLV3ri5n30ClJdbzLjE7nFgvRi9ld8D
kfSCtqScKpkc8xnnNE8tvyiRlVvgQcJNUV1peGHnFvlYxtkcDX32aMvym5JNHkR43jdGZR/TLrq5
bhmzgjXTgJ7pMkgTMTibieXCsVncgpokd321q/EFyT7eimFWJw9IB0ggdzjQ4WndXCzwWx5PVDLJ
xjmRmSqIaihauCLZ9neOysSuntLpOhfO8mbnUn73uARtwVzlVKzE8dnrO+/F85z+okc3n3hItTxT
wIjxrEyoAP8lMOCRMsui5YGhglcOa+rjMvBszCLtHytUAe6fCkHYNNS0i1rG0NBaYPSUoghIaJCB
TrL6vuhZ9FOQ4V+yxvoQrsLZEqHo0ie7bOAvd3RIr9tgmxflCZdjtgsXKhMCN8p5tS075YPqG0r9
Ssgr8pqjqmCymMgcQvMsrwmi+UNKD9DnICDTUl28HOh8EDvhA7xMpddzP/aL7zXxzse4iyAfR/z4
v6e+s7ec3rh3sql8MAfYQXMeiRd4OvmfdpbdD5qu5bNH2cUTnWTRbjZrsc+17O+GpaNNjiADekJm
AI3wrZyHbpz0z4m0q7Mft/aHTa3okbl3vE5WXd75pm5RYx3zoW0drokdy7O2GOfnyCxcf1PQ2k0a
gGpnocLh2jp5eBQx7clD2mbbCkzAPsxRlxQm3QRLCMj23vPZC/keliM7WjEgFgWYXbycRa7xs2Zp
cQ9hL3yNy2WMoSQ77fucWFiEF2NIrhZa3JFtXs0tx5x+FuDlAsCyy4s92Pirw9RrWBIkaFfUibzW
8M+vSxyO12Ws2MPkruBuRYfVzXF78xkEtYVJKNVYpihmC1hDxW+61i1rWBeOfVut5Uvr054TffqI
MV+/4PxZS9tcuiXG0aZY1pILlpy+w6DbPXU9+xvCSrbZdd9F7Sp2NrNLJ5j4PuPvKo8VUbHkjTvR
6lvoKrfnJMqEnz4sVTzgH7b7Yteb7ioGDhNGFDEtn343uLswm0uwtKgWhMMk+PGmGcNNFM/9YRTF
y4iCeCCPQ1A1ogiFH2XOlbPMn2w9d1un9M59ZOhtjb3y/1yP/zHT/hPXo8UJzlz538/Hd1XZfZR/
NyL/5ff8ZUQ2hfw3chsuhBEPb9JXvPyvpRKmuzYLCYH0bAKEtEiW/3VMVpA315IBy0XRkwzE/39M
lozJZN49liqwh1xgw/9CfZD8gv38jQK+eg1dxG9gQDwK/P8ErVih5zCpZ27WWisTC26xqqOx5VAD
hz559KrMLvd9Rg0iYFhb30WkhiiTiOJPaumw93lRYeHwF3E9neKlLjC8IR78WhoLKw/+GggABLmv
Vc3j/S1ZQDNW7SI+U4ZBtTFZf/YEdExv3hYGK8cDUarq1es6jzBurYbhPNlJM2LRY+cXdzwPCZ3m
M/O6m90xvMjA7ENQjLNxFT0Xw01Du3xgpuWCY2Ju3rnIN6zl4vwkh0nMwZz6ZKcc0dMxb0dyzxIp
Bng9lk4cSDdO7vKhGk993nskBvvmNFQFrEXsYdPTUBsHTmtrW1kKAxVbgJjW1CIoomr9ruYlfZuc
luZBPGHbnnLgWJlJc2Qebkwc5QgJJDerHLF6Awjb6YgFEce3qrxpA/qjcdBxzkheZbH05iOPQ+dM
ugxJkhJH9zKanvOLV2S+UH6Yhs0LU+hy6hp8I/LiNdGU7dLG3Gg5upM+ND7b6p0FSvCuSmWeyBwO
8wzmALF9zdSaODDJH3PkJ8yW9YTJSpNdviDRlg3rS7bCpsXTL876NEa/jVBchpNZZKYaLjlpxQQu
5WQCiKVKxzc8T281PJ8fPKDNW9sSJ8hrZUyfqvR0+mfF4uOEFeQe7yFnOoX5zCRo7t0u8ciMAODx
vpPux9hTF2q4MsRmZ7fsNS8UUcQ4mPM+PSUSVZbioOzJNCucNKtXHav3+ABVYWA6TlLellNWbfFE
kaW0TPPso4DsoEWQJ02S7JChH6H5s6FlECfgRVoH42QTIzLXXXT2ffTMQNq82oGV+hxy5VqQmduz
c0K7bPa0RrYflaXzX1ZXk3ZWWes6rDYJYXY+E/Ym6tIGLbBVmFEwOpJUiXJCY6A/jmjJ73Eqibss
GHIemU0SZ1NBFniPGikuUSqxuk6OcUAbK7ceX+4ud219MDkBn8qqMw/xmHGE4OX34KP4Y7/JLJFd
LDOqyYtZ7bD1mYROA8PrfdLhFkRyy+WVCtLlXIaLYH0q5i2Mvw++R9xkosDblxMnjSE8bHvpXnFn
t9+pegnf4waMFyPqcNAkVndZnZXn3vT0K+6ve84Z52l9Zz+EJi119OmUO7c275bUm+mG0l3g29rZ
+4m2GMJtLf5AlxAPlZNF3yMS55emluO1GrL82ObQFebEjQ5pOmSHMGlZFHE0f1oj4BrtNuo5kqza
XfaHVz/zvi0o5aWd1gH6tXtls+BcdVIbR4Jm4xuCI8NEmk2MNYlt/SiARICmgJwdsS4X9o0Svn5n
Ynn6Y3h+zF2bV2OfLWl36rv8F+tISmCTkLIwo59rxQDjymcNIjwOLFpjf0l/jl6cVEaCgGPj/OyK
laWu2pY/Qxun3Cf8xZ0a1G1PKHUUbgXOgNu2nyJyhkM67e0y8o+T48LN1tRzMmFM6b5zIko2GS6S
i6ni/oUitNXxMGQvRMzAKaSIwtZ8VSMmUicL1dHwYk3bll17Zx8chdooylU/6fWJH1XuJ8chrMpP
VGa1zcXM8kwXK8xhruQaDzRPrBduXUHV8Tp9gCObnWfTqLjXmONsHVVvhwHGh1dfpOaW9FZECtCj
8jHNB57svbDfqTAeN0XcG9tpNGUKW8F1fjj+qLa2qZdbBTgjkF4zvlEdjxvQTqs7K9dZuxm86Rci
6rAbLLujQHU0gsyhyKtiYXiYpGV/x5BSPCxmoh6GyV8e5xJXCzVZ3aPVNPrCVhbp3GyWLGjrJqv3
VdVGu7aqxYev+2YrcWzdMAlUHb21sR3EaW9spNlFf5BmxLFEDvphQz8wtgtvLQwyYx7E3TxARAe3
h/7Ck9+HgL7x/MG9Y3cYBXwisadH6+20Vvrij058rlSjH2sT42lXC6a2WcXzb1gs3bMzRDVpXZRn
AkszW9PYbIsgnGrAxOZgnbgGz30grfp3UST2zqQqnmCRVd1NqU4DLFHNdSmr8Sn3DFgkmbqrBwvl
x5uTODxxj8/uYgEoGi9YSqBtsF7SNtd3nvbnZzGylwYlFKubVFN3HPxuOlVTmMhNBaMBi2YiHhoq
iN8KVdVvVBw3jyVOrG86C5NLP9U455BlX8m9zyvZD2dVM8y7cO5qLpBlG28lf1vqBLm+dCdSgwMp
QK9/lVIgbCRA77ZG4pCKdrh1E64Wj3XrRfbOI2NxpjyT5UqRjYBr0rnIsDivu8xK2ryO3fhdTh61
aUPsHuapGAiY1uFyXg2zvyz+fCSWkCBC1MVj4KZCvc2L0x6FXDjofSIaOY6pNtnjnXLp3dX6BbgL
WAkDglq2iUI/kVt/nK59XTV7SICEuf9PPP7ficeeaf9Pw/Hp8yOu/l49/vodfx2NTfjyEqenNGnX
/Jpk/2oOMU2PVjXEHUl9kL+6Rv4Xg7H5b0rBgmLadlATOHf+lcEYxRnrx98NxvwJPBgZYcjsmbb/
D+hRxrW6d7zQvSe0ZpyisJzqS0kAGrSGD5HBQxujY8QmiSAUOuaSaEf9BCH+OwaI+MzWFyOBWdkv
LtfIt8wzkgua50R4zfJJ0yK+IWYwUKhqa2AIRvPJLVY1cTSO9asoa6wPLBVzu7hkChcB9u40vfdg
4uOnp7lmD5+gPBXhDB0q7eugYDe7LYtcbmG6Ovs4gam9S1X/lNHZ2GxSMYbXHC/xlQV3d2DJVp8t
1Yyfi5m/y6LD9qta8SNnlX0QOtHvTZGJAOOrC5Gg/WADQ2MEHBgc6J7VxJdljqej0JXcc4Mx7kta
0WAceMM+xjLThEFDBefQQArpzWLYO/QyYoOnSPzBiGPrbWA4huyvt6CGKZ5PYnGb4creur5mfdyJ
t9xJ1OvkTDPNcczZmoF7mnx3NzDBh/ZQPMnUqI+yb6z7pigoICOpgvKcJNdiHd+ddZBXRv6hOuQ2
XmtK7kBeXNDf1CGvjOFnm3nhaQ4de496nP8u8oRem/VqYJuWX9OI0VRHZSW/+/X6QGR5+u6Y/ljS
GJlGmAl58tRF7r9bVo/E4mEImfzqrUiKt9rgS5e1Bn4WjwNYR0qncQVXO+C4XuBoj/uRN5Z4zumR
dpj4E1U8e8sEbTIUsT6t78jXemjdPWF31pjEk7KjZ/U13TCeB82/Grxt+XVTEgAOMBzAMUAbzMzo
JjMze5zndnkIxxgFfL1rxbZl4G8Xk8NXsSvyU548yDSHjVUYdvI8uthEnPWCFuOsvUNhAvSLmPI4
NnWzL9t2+tX5Mi83WEe6oM8M/YeJJ6V6epTmofDS8Yp/N2GqKdtr93UhnNwx+oy/boka6EBsktva
zL32LiZRlGqTdJ64JwUmNpzCbDqxAOHzqFk/sC2H80GfJpaF2p4t8DVZjZGQnfnWiuJhP6z30uzr
ilohOF+GoiDr0X091LH7NnvFgz6p+aa82tVnluPta4RpEtEW/fNPRbBr5/u5olSaw6JxjE8XNwzl
LnFK63cYQSpoDJxfzAtFYAOu2XvrgUNaKdsMjXfR60FU+GSycxjDPwdKu/fWek5l64m1fB1e7nqO
rfWh+AU429R6yhlZiBGLs3Df04YeBeV6FFZfp6K/HpC+m416W9CFtJthuD2imVa7pca26bpgbbvJ
5jbMivaWowkc/Hzsv4HCqZgOS+B6aUhHi6ei5GJomAoOW26mTlbrGxd1jmh6rlpwviPEmvVMN5ch
xXsbzrtkPfGH9ewfxtrcx47A+qNmfiSdDO/idUZwkanM0G9eKCh0b8ruj01pLw8jdtIAnevs9Hys
iR1a0ykJC5zfo1s9wuIzdubXROKvwwl2D32HkkpP4Tq6JOsQY7gkO3CQMXJ9jTelUB5NtzW1tfjJ
7UmLO0zJ5CuYhyLJZISXKcUN5LMQ7znDyYDFQbmOUYNgoRDZozgttflJENO917IuT9Y6chVt726S
dQxje88wzA/50KwDWpjoF8PTMzg6ptFnHPjzb6xQmqu4Nx/nFLc1dha8RvSPDVvs6XFgJk528PpJ
b5OQB7mwlu6SxP30WuZC7mtdRoG7To6CSDWpPx5Eap0rQ3gmP+xKxMd5nTiNKYdXLbvZIEzjuD84
BJejVMr4baa1weaMyXV2Zf8nDY3qXjpJdWtrujo1DGMctuIjWopoV5t5TuXtgOY+tAZ7DyCCP2i7
6q5Nkd9aInPnWLklGwkGZwgn3eOyDtPjOlaLdcBuuWas7V/hspOR2xwKScwA+7K/bTN/2PZeLH9H
a+xnZGrv19bojGdmvgmzMQ4a1zGusUFIptLO+Ka/Rv51+Kf8QJFdq9wf8FX5bLC/goTmw+hJsumO
xZbBA4vrAwgu+Z6tVwp/vVyYYVkeFlGZH2MRSUJ4yyve8jCw1iuJM7jcTgR2puckMSfARYuPzSG/
LdxmmB6oq0KLdXeZWG87peWorZcMTyMyAJ4NB8xqX7QotNyP0rydy42BZPxNRG59VuslKvLX+xRv
R3XkuQk/pBPX1jPsGxabR5RW0C05GDHcX1ng8N6jLM8qVl7Zho/EegM0IQktUXxSvnHLiBYSpGgq
nwhOGAUQBP1jMrn9fnXt7Vq030D44ZXMf3aowBpREJX6mPIgzowa+g0fqHjfr1fLqOvTjUV6AABb
WFAD1fD4HsPxg1FeH4xBuJdlaL1fppfnP5tWsy5om6fWLpxniIevYpY0EKiwxhVvY7TsjOXg916/
q9lHvmK06s+OW3yk6/03TsHD1hmNzQP3jmO/5Kx2JyNqzwkmf1K/kby1UVk9LitfDP3IGaBrP0HX
sX7AQhqvsD7oDyT3N7yZSWKsBhfnWugkPSNj7av1yg4FmGiK/DYZo9wIHI67BJcd8uGQvyg/0gfs
JPUD9BIzmFoNS64Of/skSFm2xPGB8BOGfBTvY0vHwzWWcrzoVVIYVMsNqR2qrV5A2UjXWf5AnXyJ
C7ZXVpZ6z1xwnH1nZl3A98cSNrXvBp6qOx2b72GLp7yoJCwyXdHGRi3k5LKZCk35mq+yR70KINSd
DwdKJ9jtrfJIg7iHayxp3rGwswJXvSJ6gj7mjWm/z932fTR5rqhVYolYrWVrpIBl/IfRO0RaZ/o0
vFWWUaybvCzKL1N38SosFbBSCzxTORBkQOAgWoSXv6aGWz4zVGWX8kv2cVYFKPkSg6pVF1JepO9B
GO2LVS/yV+UIvBg0zlVNQnIq9iK2oqsH+3HXoF8eIyIFxLiQuR5JOyHaypxMns8Fek5TDMtyfMcK
nQaA3xx9IPuxPGgiwtzVG/NcLU2557I/ffRfkle7ql/hlxCW5VFdblzCsdh3l+lXmcX63QW/Llbd
rIhUuOUb+VP0Rb1PCbFUwVwazWluhR8UaWYco6WhfN6rsyJlN5yVd3qyCOtm0oUPV9CRB4joEyyT
BT5kGTnSXMgRjhJke7P0gbk36BKR70eYG3sRak7QMTTPyyoHcgjrLX5acQxtQ/zxISZvulU37Dsy
r5XbRTsQqc2G0QNzJRqjA7jQ3nCLJxcUtmsu3AJcwY/6HSx5dKRsLtx5XxIlGVVqQ9u+DQi0ttv6
P3TMVdKsY9GovdlzuU0W8eRpDiT8wlEKt7Azf03ayymnx/QhBisnGpxZ+7Bc4LA++1OInwy2lR9X
v5K+QInasM9VxYs3xVkmz6HjJ9mlm3xVvYwoGHQsdZ8TVq6NKpmUN2kDvpH1fW56Q1BC49jCS8y8
7RxHXNSRB1kBgwP4reHwfY6K75AZwfnO76neDbCA+9ka9ImU2URP+UBRAXSy5NwPfn1Xa3511brV
D5tPnp3NzZ6vCLxWkW7pyQ8dEs/R1SbSU0m9o2C7nkz+yQXSxCcYM9C917svC8S+Td047qfMNbIf
LkIEHkeNO2Kiza0panuTukVD9FgXT2Kk9x402kxCLx77o8w7f30azFumPgR5yQhjje1ahZhkR7fJ
8dPnjnURZQtoSGA+TcBN7UgL48F158LeeAZfT2S6oj1mkG8tRBkqGRNNerE1DWtTi5y9H6/cbQTK
GyR5N2NVCB+ilIabjcgVXkOgVtshZRUXdP0i7mYdWUHate22wYFMEN/x3R6Hh6bclVMYQgLBVxhE
gN82rS6L81Sk6Uvk592PjtGTO1M73M/lEj2zF2/3/vpih0WcHgzVcftyrIKSlnAYG/g6E52ZvRan
OW3r5zAsRLdNKn5pj3P6lLVNeesiBZO0NutvTdyY303gbt/LKvoW0vl4lRYgHfK9wjja1lomXiri
Qv0gLp4q9PMQT+g5YahL7w6uj3wq4/rDW9DeKcmdsGobsVgCHwBqEiRLJEGsgdd5yPI5f0sFGWc/
HUPMAMqMcPmZFtr1QHCg6VmEgwkNNMAryDaRRnOjuzJtSBZtJzyfRD07h8BnDSquq+Hjb6n7GX8u
TH3ppjIcvFTVND/Wnp/holZ5cmsi0GqiXoiZA8Szdq1vmDvLg7YMZiFhIbWkV1DzyamwlXcP+okL
7OTyZhLGz9yvllf8xyEKM74q1vwzDw3hZPNbxqMCgwpqeoCuvTwYc0UEle6LQ2cN+a1c5yR74X3V
LLgp2L7TQmFl5DSZfKkHVtWxTEMTUhpIeO6f6yBrOs3VsRmuAeWtAKQFmMVcj1iBWuDV9feqG/3i
wczS1oZT6nIZQ2NkeideGftBH7tkIaGCucunQZB3fDQV0WE3JqedlIMxv3XlpKeXZTSgAmyMjgtv
99iLllbdXd97lqeJZDTTeOElaXyoqVEdwyNozYoQ7/8r5NDGkqz5/RJN2OW9+iXPi+nb38g//wUs
3FzjNH+rqfiCmjiHSh6mMtQdLH5/x1zR9TSmuW2O99R+OVtD4UkxLUxlU3EyIFyH0btV2Ichtc52
5uwN2RByMXe+F97pnirnqtvxVz2oJYXZmRz+528OUek/f28uLW/0QBAwsv6B3l+YQ40D2hrvtW7u
Pc2sGB6T4Z8VYv8XXwTcDET+dfPr/eML4KTdxKV3GLE/UKrFP66R70uv2n/9Xf6PUvRP9vUm11ne
c//9vv6EL6QEN/33quTXb/qLKkkfJswDi8ZFB08/6iN/3l8jaybmVepe1uYfRaLrbyJr0uJ/AQTx
qUfx+CZWNfEvvlbb/be1WwvivyLrpoT7L3GLKKn7+7cQ/Xy4WcEWAUxaXZJq1S3/xteauAnyjdnG
56kGvcImqUI7x8N40bWH1DNPpgTsnapnndXwVNcmA7SxwXcI3LdcII+NWVDh41e5e14WT4Y7Vt7L
uOmEmJ7AORTyYLLKM54ylTZvNbQ7JxgA5KTBHK77OmJRA5Ny4debPOS2sukLUliQm3uXJBbJlk07
NsuJ6uJO4tWrWLTk7Lt3AxTnmLhDBRK7DTXxXt+gfh6L3K8vikfnKziKC+tEHLd51+LjdCxnayI0
WVdlEZtpMYzejRIqSzH0txb+8d5rqWzZMMgJm4PdTJ51ms5PUyy6+yayituKpCl33lQZbBX8KXI2
pSMibnupvuWOBuASjTWKSDUfIwrkzpZuWMPF/oGEOYuguCKs5ZSAW6w2JmfXjVZmbsmL1HuJQ+Et
X70/id3kz2zL3Z2K5XsENvUBR6DakoW1H3srXU0Es9zGpvUYuwtF08R/dgZrT8xuRv5oe0Z+b5fj
zRHMtE6e44LTkxf/giKqDxLXW4CClV3MogAb6k71bWh4qG/6OInuGDvl/Riv/c3MIP1VjLsaf+t9
qJviTzq4aj9QQrdvHdqyEMLam+WqX05IpJlYQxi4Rlxv3JZ/gVJ8U2ChNg0KZaBz5zyMBHU8UjjP
adPaN2yM08XW3viYtAKIchb/TCmp/HAqd9xyaFyQpuatA+NxjZBJTnJtPA1Ymp/zJitQvPL23rLJ
Mna8IkGosqcmT7t7Y8r6IOET+0oUONzI1pruZ0jnWz051s50+E4NgKUYDcPoZfE9CH25X8M8TMuK
mzZeUKwAWpsXO67FeaaIOufXP0S9zJ+oVQdMCPRK3TxY7k8+jmIksDBFfofofy8NJM1Uc6JkYFMP
i9GXN2HxjvbcvrtamZSXmVZ10iVyz+je3lWTvfxAB6QbBPNrjD0jNrewu9n02fYgt3WWjQcG92hv
1JiPqa49i9i9G4a2BtXoYsjE6ZeyEJ6Yu8ocg2zLe5AFKnjvPoQ05S7dN4MTAYjFjWYSsQ+9ixwA
FMKZAJXRp4+x3TwYXf7NJP63Vbm8MXvku9LXv1rteacirb7Na8MUafn3wmvyPVA+XG9FYl2ISMH4
W39S86cRwWCoTIqrll68yV5Bi5lVeNTjYNyNvsLE3utoi5HwBw/D9sHSxbQnRlVRzhs5pxn6zjcJ
Bhm+v9ciXDagFSE4uKlx9hjZNrAof5ClrXe9VzSHHFIVg+956ZJrV3RE/TroYYCUypArBMS3DcSA
grLGtMBwp5N9NmJZlYxCNz+08yftO9GJvimA89zKTkR6p6diypdD2WW0PnBgH5Zscu9kM4AhxUHf
zDLMtgiQ49Mou2/QYIyjUc/OPaJ1XPIBq1o5CgA11L+rbW1yLyb1NNrFFRDiPcvxn3SYOzvXXdRL
ylS4p/CVnKGfhI+EsZIHfJ0fpdSoNTWwmSUxP1w94OiJG9G9tw1/ZdDpetvo3LrgCOQKbjm8pUWU
B0Mhc+a7OH+ceexu4onnHfXOAFk9EqNLr8gihTyfB2zC12Se5nc1T4Bzi0TUz3UDVUe4QML9snio
oEdRFaGYSx8jJwTso7kTsS2RDHu5M1DCvaTVSWc4AhgSO+oxdaluXer90RX6bWQBohxjPwe0jIu/
Zn3MtQqjVVGFgUwKcsRB1TuI/Tpxjb25gK73ra7YzzGsUB7uyJlT/y3O59aUx5lG+XNRirjnbDHq
XxkuYQwhMqX/ZIq5lD8QMarArlWTf8yIeS4kfhr3aeLAfsY4zUckG3nroVQNzvcWg8k5Xoq53ZDC
wmzBuz/B60VQNDCN0JMg1bV3q2nU4JIAgOFcWVSp1nNo7Ak4ltExrAmTJXb0EOd9/gz8nMRBM1AB
EhOWGAOF8/SH9mWLG0EWRxND24fP1K829BTQvxZhLr9GdkO6wftKOiwjNa6D5qY72sMwbAheAY/g
0f6nzCSjuS0xW3VD2z7OuGoxxoDWJOABAQVEiAMwb0N9Wf8m1ihG3YjkB2cyfDS4lXdwTYqHcHDU
H0HykmaIPLQpo8+GNyMj5lGQ96C6iDXVGgFxvtIgSbwmQ/o1JBKtcRGnGk7FGiAhj0GWZP7KlaiQ
VxGhLva/9WvwBGkq/zRSElbnorfoynF1Mj6FtXS/cY6onf6KsLDiZOWOpSukadaMo1OzBl4ybjWS
h1EEACcrh7WsDJd5McfGY/KVmLG+wjNfMZpcY4YevtI1lioWwIh19ol/ILvBmHjO23y0uDeW4YmF
VbE1s5gPq666+mGp1zxNO7Y+yUdqRYrdbClxp/N4/OGM8/g79OP6nVTRsC+NlAuuEamItEk9G+fG
TIfH0uF5Q6d2Y/ySYm4fZqDFlMeBJT/2Hgz/o2eM+l1FU0n+bAn7kzZJ3GzTJCVsobwifavxC8iN
X9kdVhK2b/Cb7RoYkc5PfObAnPaWwKc9S274fOdqZ3uN+BGqLpS7MhGEfM3BcA59LpNbqLQg+jd7
QcnKAiSdL/FV2CSBNo45sGHKLO86j119JlXrbl0txXYeVvf8GpcjJLoENC1K/BTwjugJ6Hb02yi5
MVv9ZPZtt23ZhF9zYwCb4UH02E5eqk+tJ5tyU+Rl8yNr0g6xMOpbM6D/rPqezdABdx24XFKBab38
pszHvgsF2yfbcn/KKFavXlwWHxVh+71NiCbf8ogndTEPGSwZ2nd4IrKYFafEE96dWqT3PjhNftTE
pCLAcc6CF9Ke7Z/eyJ64C037m+piAG1+YU8Y/BpWn2VlVUdQrfxntvSZfwQzPd/8LKyHYLJi82NQ
A0bv0tHv3M67J0eBWArSyRI/ekze4S4SY897SbT9Bq6h+alq9kq7sHAjMulVGn6HSlK+gptyW0xX
8XTp237mXmkYUMWblnU5RSinNMoe8Vom3+vSu49mIjBxMYCjNnbQsFguzZ16kp0S9z1QmG2kCtaQ
xEStB3DMxsYnHXaowczojdMM8ifFvhY1dpWOvpVyxguXFiPismnY5oyfMhGwxqPovu2sZTfSm3Wy
sFQdFul020Xb+b4Xor+abADdvil+x6m1hoB616O3CekZWENJeaTbNa8RroSfrqzC/VAJ+lz4aS4r
Fwr3f2xN+DEZswCZhQ6STtLgLKSaRqafGnZQueHyCenFiHMeLTbmUNZGbzmBtRcEsvggEsfgfhD2
14adDiosbdZEIwoVRIIZsRhxSS40Lu3Lpu6PfqJIQWBizb63Pr6sDXtjtgBx4gBG09pyd2xFl0tm
mPo8/jt7Z7Ydt5F22VfpF4AXAlMAfZnImUzO1HSDRVIS5jEwBZ7+35DtKov1t9y+rxt72RKZEzIQ
cb5z9sHIfM0rLK4tJ03foiXtQXv2/bFs2nEfB3Z1aovY3lr58rHRjLRDYYnuJWZAc2e3LcMxM+1O
/z0l/38ZdwLL/6Vx57oeAHK+87WL33/qz2Oy/xtZQ+gpBDl/hDUxr/95TMbxvgocHJCxlQN2+bev
3bYxw/sWhhifcGhgrYfXP47JFr8w4OTM2Zsl3aRZ95/Yd+xVrfmL0iSE4H6Ls8iVLp17ZAXfnZJ1
Nw0A0rqTW0XAd7PMEA9Y1JeLT1J/X7eZz+igkearMmT0JCmzALdXRWcDB+hZdeANZSHFdY337QDl
bAwtuhrLje/nxpPflGqLCZNjQG32QSiSDEZjZQzfss4SEALi4gMmv37XlFRoxkkZETBzkJ7hR47b
riWqJmKzmw59aSzHuiXcCDlg/hupadXSfn4H6KG0HCxUKJt4ot5pbRkxyLEem+Y0d2K+I4UZHGI9
BKHV9+vr4nn/RUi5+/03/7UJ8J1+xjvu0NdqwnskwCvF+85WyyB8iXG7OU0GJug5Ll7XXFmYYsD7
m0daFY53r4z0A9EMnEyBYIb882e7EMxZFEx8Aryt2lqc+DeBZtiFCSh9ZJTiHHSSRQ//+OXBFpCm
oDeVy9RcX/5fZJfMtNRUVqo4DV6CG8RYD7rKtKQL+d7FTfPPH81FS0JP8tEj33OJ4sCf0qrMmJub
k5tfqo5OJJRDsphDETz9+rHetymvnxwTHh5E2ohKaGg/v7SZEWSC3Ss9tclcEGJMIJls27ast34n
OKLg9bodoJ1cT6ATjqg5dC8BxP27qsX/vIAQtXz8RyailmRR+flpoGlJDcQ9O7UDBQbbWWkF2jWK
ngKP48rfvMH/eQ25phCuZa015/C/37n7upYmib7zMjaAy3Jf+53a9gbfYLYxecJMMiWQKCt4mH/z
uP/bi5SeEIHAWSi9lan+18sojzMaDDwg+NXUYqEFtvQ02cNEFU3KtP/XH+y7x3Ig/6IyBwKpkFXQ
fN/N6aTGJMYkSE8pfJ0tXETJ/Mbs9FUMdfP514/1br398Vgu3jgH3InpuO+LVLOy94zO4Bpa9DIJ
qA6yPBepPYrtrx/nXar/98exiVOtna1crtbP79/gFarz6jnFNgHXGwd6xotydEW+cLTdxyRNS4Ip
9Cow3mLmBqC1jJPLr5/Du2tnfQ6kolnoVvQXftN3186oBUgruLOniHpkYCBwdjfxYsSXyNbluY59
+io8W//Nev7jLfzLsrc+rMUSxOQHBZrD7LtLZ4w9BINIMtRCFPnYMR09A3zRN01WJYfObqDX9sYa
RZr0HMswmqizPE1eNX/l7Nh2bw35/jMs5egYmwYGFo5XVKdnxu8sjbf5/8bf6v/lPvC/PU+XD2Zl
tAUMObx3b0/u2tG0SMM4mrb0XnG8O104tkXAR1R4k3fk5NYQ4c9IDdE0OOUXxt+MxWyAkachr50r
dvvRaU59+yYwPCX3OOrqjM15IMfDrz/J/7xqfcprbTypyPrUAL97qmYAEJHTKNPBwITOmXMmyWHi
qn7368f5z28iIwE+MimZVPIFebfCpobFmwJJBdxGvdwH6doJUoGDuSqU4z7++rHeL+dcJ77JvMHi
7ugyqHhvXNa+cpUzZyznwFu3sR+NW2K3NKDwVSEF3cRhM2M/FMMsPxtlFR/m2u3/5o0Vprt+E3++
XH3bNqVJ5JEPmmzhz9/UomsMi28GpZm4/PRJFhaLaR/MdnOKh2a5N4hFvroJdVt0knNo101CBx45
LUA04B/dKzio0TkYBn3Xk/Yf0EAzGs5arMQY1fJyuRAbAavBlPhhKezo+zgPxQdfF8sFqgYc0aDt
vDUjnZ8tWnivxs5kwSXXbD24Q+49ekljHnvhi+uE8xoU+SY1cAROy72OI3vYFNSi35YIei9FBJ5+
oVXmooxGA6GHkfOdpiS3OVdlS1K8grtxXBDB1D6D4oQRSnbrHqFGGAKVZTkvCVLMWzWU9vNk2027
maNxbapCRftejL0zbUs8ngnT6yy5xDbfbMdlaRHdmL4OCYs3QRf3e1wjduF5ZNsYQunBhDylQTzg
7/GcA3MRNkOQc9VXXzIIr7JWfvbbqfMfCPNzvfHtj2mZrAMeHsXUQA5XrJ2coeXnhRn4ds6D+CLX
n1VuzdPQLtanNp0UQIW0MJ6C2tYX7jPFh7bV0+2Ptzfypn5nVYl539htkmMPkkVyiuBd2WcLDfSS
c2zGcrYkWbOTP1YrxNgrCFasUD6VTl+qOueKrM1ZwCMqxHIc0ob3TmNwUWFnmskTTivn4wCg1UBe
MKu7VTVZ0/P8nok2iwvaDGjgVqavHY2s1SbqOh0zJA4KilZdbgpZbNvPsM46a2NYvLelbaWvBbHV
vYCm8ALGCqoxXxpKliLq2u7dyZgJbudQ/c2xnW9T7YzJVjoi/VJ4PUsTpnkEeBMh116vw3KdafkD
dIVQJ7RvbZdZsIERZb3s4SpzLcmyXy7xRM8fhu5UaapGxuW+dA3IuKvGuR0ShaiU8QLUBnTcggjG
BbYzVdK8JBPhJURTrl4YufNdF8GOOQ4YT+mCrI0nD7IFn2Ps6EtsFNk594tdsBjUJHfOfAuxud0j
+QoGXLifW3pB6Citu3vyNCm49a66otF1pc8X1NRayrwIu1rOQ2t6R1u60VPcy13tDPlL61X5RfNo
1Du68rZc5CFPqa9qQYqjHGT2Z59uORKoJdgWDQ0lBw9sGvNCfM6yQkHh5j6YGSohT2Gu4V21PgTp
eJvGlT5nItgnCdgRwDE1vkwbvIMxNBtwywGpUF5WkftdiPmpQCJb0wQr/78ncspUy76AhrrtZtRr
IsTzdqSXMOSGA6a6TZ+9yENHVI11VVByZNJKFTZ9NR0gTMElXsTKYjG9bdAAs4aD+KAS/YrK89IM
htplUO+32HGrtQPLOhmm/6n1FLTc0W6KUM8+d7Whsb6UtnNeGCozHk1vEi+ls9nxnsYxuqorGX/q
G1SfxNHzOSlKFmBn3SOVlr7xUtu+wHNr70VaqLMx4q9cFrKNstU+RS0l85UAV2trxeobBJbmqEWN
Ik95U8Q4JLazs6idWmwiI5bXg1vwhOqCvM1m1Nby7C6OvZ+nAhNnP2KY74Vob9koOcl28lgvcmkW
zx3K3TOy5vSoa5f9Q60IOGwgJutLTmhg1dXk3skJiZBl7eBZe5gG26DkQdlFX7rYfPDdaXqQk9Y7
exmG3Xr/gRpSN4S5AOOVd6qXC0EVjJkn+IRsBaycGUOn2Yvk/sy9sPJU6OHzZymqJkAhEXcEGQfy
2GQcfQauv23JNm9P65lzGCBjN2HXWOWtMvsPslgwqU+YNZx2Yb4WF0zZtr2H6rWW98Ergfm2r7Lc
vTNRQfeeHOKPfRZPV/Ywb/s0ms4ZhvYeuPEUfLEJaEcbl86rlLl3Z5wqIsJnYBkMYawJIXkZSy7M
jL0DR4TCuKc8Tu5K3WGvInljlv34mc4M/3vvzCBnvEpgey9d+XGeCBAfTGrIMUVNsH/qgf0YsaJj
syzBzWy0HjNRpUO7rpvQ6FuJI3IKjsEs6LxqxNB9ayzf3xEH1+e2ty8SQjstfB1jPScQ10ADKrYw
FQRDWQT3RdRSMhjZkc3hP0sIyiedeDKAc4eiL4IzH2rwOLuMG7gJAy8iVOK8zYup7mVvoBq0FVUj
NRYs3+MSAEtDVJeetMPEvHrv+T3OcKTy51yrmmyesjckurNTlLXWhXcw3dpoqe0YicPoulzYQXXx
kA/CqAysu7gt3KPbSvs6iKFjdw2JqchtBf2DU30oKMXbF4vyX4ZV92WhacNRTakd+n0Nqy/H/XhI
RsCMVASSnY1VhOZqzvbNYPr1rbngzQQPVnubRlFquNO5UTubNBuLQ5GTAaX7FxGnbuMroCd+jdHN
KU7aCPS3nuP4NQOB4Z7qWmyUdhOMKjTyins6vSkUBteje8OJfeXAM26NRlGfC6F7vl19c5mysrhr
PLe/9dU8H+2WktQwDfxjOS/dafKJBYyEKa4I3EeXbKj8gxOP5evK/Ma+3gTtRwcc197zsvx74Jb4
NhrZ1Cfm0mhJZHY+SPqSS371rmtrpwgDlwrXUNEH8WI2TkarvKGIqjV4uLm5Qu9vaUrYAhEYrnA+
UyxQZzs+8XSXl9bbZAQEGbC0gcAKbKpB4lhfZDDUr6ALR8IsmbH1A+6BoDeXg3aBHtHq2d8Jc1Sv
WZezZrcFdw0WAZih1Dg6OHfd554aDanecDNDfqB+b06+J4ZuseaqAiqj01cck3rje+sl1WV2G+sm
ndzhmYH0+Op0qf85HgLGF1VFfovJ+OKv+joANVnSWFdWR8Nz9NmywDnuSm/8qHsBWCovCZT4YyE2
WUunHO5owJoepDJtabntixZVw2qjFXU62zyrfiaQn5kXZ0oLKFAT94za0hD7i2GggYfFKaFHJ6NQ
SkQr56srm2HbO1bNcqYxaPp2ZpFLgul/cgPgiojV7JLyqAjW8qLFeEqLwIQPgGGt4aZwsM2mPzdL
Orw1nI04YSQFIa6Sd6Hz0y+RtV7KKErmJZGNRUDM6uajZ9rRB+1a9othNcZ3C1z8dfQjgl5B0hQ0
U5CZnoNnConGjTW43ZeocVK2kyYARpU+szEGyR55Jpyk9sGzqSZYRzMLy2tURFxU5QfTrUys+MaD
HOd8k8mKzi/p752FylbIlpoRvFluZjYnZPtoVBAVuVqfMzYMG8o5aLh9pdkdfoLBORlDSg98wVvN
0Ya1H7zpG5Pb4MBZ3glbaCB7+m5kmJfe2VIl2ch0FJvSXXs6SEQBJzHoYuByNrNZXGmXDthFgJDj
Fyf14B8sDemXEu3i4PTp/Nh6BHKswY8vVFd8NxrAxu1Cts4bR+ucIuzuFGrWOe10cQxM5AFrHsGp
Nd1woB7WfM17iFKc8bnrsBE6OwNFHYp65n059QDL+hlwp5gPOeGDDaVNc8ih2tv203w7QXNhrD17
R7fDk26WBPlV2+AOpdfAYit4Nwtlbvoia/Z+r771nVHvGqNeDsJL603ZBl86TZ1rpxvvqm/QDgin
n6hCx3xlvKSes6+jRLNPCW6qUp1Lo/08lcvtkEdnWELPTRddWHIRjCAgXXnd8h0s8gcR4HGhc7Jh
N40phuSjmU6YIhApZU8s1TVhjHTxsA0M4T7Xa9zRrK3XORBsrCj92dKRDjm/67eBZe6zobmaEzkB
w/LeypHkhVWiam8Iwzu7eBqGj4u9vM24aj08t/tWFhTU6UDHH81Gxbh4Oz8/Ox0eL60Jh9epfRDL
bmzTTzOM5ePQJ9du+2z64/DU+m2wS1T6KO04OUrmi2HXjsMnw+r83Yxt+Dhyhrkeho7BFPEwvuaw
al07lZ885VSHtGzp/1TJ1J3S1kMenbL1OEEdwHyooX/BCaHBhDE8FRz4Coxun5Tzg4sN6qvp4XI7
G02BoENjh/LNgzWCKLnq/ZKI46ZNRjAmVrf+PqvN6QtCdJ4QLgC5nGI4XsFeTnnTbVA1HQz1Jra8
PeEAIo45+6GjtAdJLwwsM9C5tHfjrwgQTT01ceQk1Bt21N599uM8+q4ijy8gj8qIwYUk0rEV4SC1
tfyaY1HMZT9sqejCjBSvMw2ogtFnCh8MQPUtZ4yawq8sXWZqh6mN89tIXwyCY6GVYjzuqekzbzLD
pcOkDzTHjkGyLE0qs0Oyr5xOSOGO37LFmm4zTzOlE/myp+A+P0NXiT7HpYHIHTtSPAjl9juPaSfZ
/2U0X4m4ee6lT8b1yBv0VIokbqPwDI5sHQrDMw+NsLsTe3t+NTEWY5fUHNC3LhUeeykk56vJ6794
RQmIpWP7RzVpc+d2S5iD/DvhnMjChVv+yYJ5E6bKjs524iIKKA75ZJnQCNZJzY/HGxvHAHLhdQAu
bGY2hMsOQJfKTz/+ColI68H0OPbXMgsO0nWXI2PS5kWV+B7DubNQCXx7up0ovdoaHDaZ9SyV9xjk
vJnMX13yvD3EiVUoJnLLGGWuod/m/GdRpg1m3pSePiPgKZaQWs44uSp4w676WKc9L4Au2BJczbzc
K4SXOzctxCeKTvnUq9zkOU9zdwJcPd/lM/vdBYP9cckHancarXsSsLwuClmjp8bl2NeOSUM3ks7a
A1s1zvbDUMhuO+YRhYLpgiqCeMligPWeVDFGsdoZXWjXEe21XP/mYlyDMW5eEP9SalszFEV/uQq6
TuF5L4IeSaYF1wa8d6n3Pa4c5xpCjnnjEq68qrOFCdniIl5FS37+cd0ZabXsR9AbbP8xp2FhXO6T
Xnkckwil8PwSwKRGhboGI9NZ7othfU+KgSmb4D/5rOabWo68bYiUoUOS8GJVojrUqxSnhmq5SOxZ
t1At6dGkomTvOVwBvbOW+wXj+guLzHuMrcDAgzlSiljU6Pmy8bdzJc1PpcmP5JXTnSTYldVqwrsl
aDNkMG9LfRn5RTu9dIFLfMcwPyVkMrGY96TFU8V1nxhsrwUJKr6R64GfgEj0fREOolLG1WQv/FI8
ffULUmLFDBu8/XOPueo6EFN0HpOofokSc8ZilvDVMRK+wo4NXMqlUescNaJ+yaXqT0ELYnmj1ViY
oN+KSDxwOOAVVpaH/BXFcc4OGFTVIahS65pzS/exp3WIVizCKueh5m0aVW3RTdUDHl+/sJbKk6/l
UjYv2Fp46HlQ45koS3Siz4ILcvAN9bLg24hNFLm+5eeCjmARi+/r4KoxTATxx6Zv3ip6euCfRrBb
xy46mz2fTt9HfNkBQ1GiqQMUiyo49B3IpJh2oIuNBH5pSlrZusnVdNp4i7gqYouSB9uLzm6x9gn3
nHzcbbUiwE3bRfxgLOpvMUUG4dQgzbmNi6TgYvgJcx9qzWaiZPXsycV8jc2seWEUaeCcSxq+03UH
x73mdIqVgvUxcHinYhwhTzT+RN8ljUMAF/r1GuxMUmmElKJzikk4Yh+gF7A6ND0SXODYR8fe+M33
OCeTnRLzJ0WC6cs8+kyhFBvyDim1iaGkVBZ3Rmw010KN1Q3V3sNTCtz6azM60fcUEM55dHHHkZXn
zuSkU7vXriTDFMAnPY1BG33OPNetqO3C/7aVNQL3tmhS6h1/SML/jQP8fRyAluBfxQGqr/9hc3D8
9Wf+tDk4v61IapuhJG4C9K5/uRx8/zcueaymNuL26urnj/6ElIjfJIA+ExUe84HnrJOaP8MA8jfJ
H6w/9keG4J+4HMiNvBPZfWELnoWHyG55PtPMn0X2AVt6ulDNcYrsZd7abVG8uFkE0XJITS7OBM2K
TZjSS6gGY5yQBzAoeElXXhYvcuZQiAqmqZmOXyWkjtuFjs4vgUmdDKnWPKaaiUr07VxHmHWqpfpS
upF9Mj1h3XYpd25I/p19QQ31uWNnJSlXFRQezan+I+C24qGbh/HWHF/KusMchIP+Q08J4uc6T0cj
XMYCyH9uNvMLeJBy3qTKQFw3bMj92zkgYrWxexnnu8Zr89cEuxJdNV1Jb4S2uoiKLp1SGdlC0+PY
NSBXz9TSUR2+ED/tOHzuUIEk3nk7yDgW+pl9aIOEsOqcRMm1ndHvsMOZlwLAryCtQZXI67dGNc3n
mqqCm0FpMxzsQl3FgZreiDxXnzl4ICDi2tRXnDDbe91k8YuVwDZNM2vd2Q97nHhN6KGl0X7lTzeL
O9d3hL7gPE3+3DLkKCd5KOY0v/Htcr53CnvZr/BOdvQnKacBuAh++LEaug3n3MPEDu5OtArBLLPL
NzC8At9pCbHZFcQz+6x/tDW1galSaudM2j5GC8UnaDlEl92eupRMc/hHloUXyoCiPY8LFFvEYjeI
yUS28hoQnAV01NDFB5tT7iNNLVhGBzEtmyEfxadU5tEndhnzqZncdreey6+nhea6viLBUC/aCaeZ
spQlFsPHItdNG7pB2V1PUddesa8YvwdQPrgf6R5JWhVErUenKnYNdItsW00BmWFBSvWCbx9+YeCt
SvOPajfwZ+4hTksSbhbHoy9ZVhRFiOejRRZu7fiu8llIj8yk0gem9vZHCxX4PlhcHo3BVPcoKNjb
0xziXAkrww1Nv0ZyxPOP4qTpPLT6sT1OWowPWHRg+pbZ/Nmo4g4edxl8g0whu73H+Bi/pY3UtZva
Nngg4bJMIbXZtfGJuYJ3lzgp1vCRqqIK3PKSvzlNbQfseCjxhDxYbgOXRHtbiuqJzzF/RrBK7uSc
qYsSGtQxG9hgJ+qpvU6iygGLoeNyy+VaP/l2a4KZZUK5NVr+XNSxAxGMoyrb6LK5yciNpQoDMd9y
ahtERjFDETOT5e2ZmUPSvUp1B/+qAaT3TMWDUWcebIhgNovrygRTgeSpjH6hXxDiSjQuZvSgp9HW
Z0pOsmM7eXcChiIRB9Rb20YAheiMaMgkcdwpxm2f6XjRbBkjbKJyACEU5o1VM6JS7uMwuMikOhWM
UijZobQzNW8ccgTXPXyeg9OiECumr3AlNFHIaMx3vg3Yo+P78hApoC+bFOrR8/zDl08iw8zuZEr9
bLB1GlILj86CIwcvv/Qq98YSYACnofvg4BW+N3I/WOcfRAFsMgFjXHmXeo0JlGtgoFijA81Q6nvi
GNZpWIMFSLcxJBJV3E/cjB+KPwIIoI3toNjJhg/SJqdQroEF0SY3JVUVwxplMMk0jNmZPC2/yTZa
xFdiDwH5B28NQrgkIjJgjNDHzA3DRsWvWWMTa4AiAY11itZQhVjjFVSeqduUxEWwRi8mtJNdvcYx
AIgik6+rtR7Mj9Ua2ojW+Eauv3ZqvGJ4UIRRb3ICtJBsBHjtPXOjZ+aJJAvIg/gSCnlJQoRG02JH
sOnBXMMjERt1/O233pRldz35EmaApKj1lVyDJ6VZP46pXW7KWfbhtCZUzCkf2duusRUYKP5RJnQK
gdWgq+T3gAtRlxbUyrmz1VW/pmB04I8Ha03GCKWhjTgwcmnqy5NzF0sH99zULJ/JGqtLME/OHoby
xuIyuvLW/I0ZM68zf2Ry5rY+GG5lHBwsvWFPFvdG/4jxqBpIso8F977VOniwAQjQXZb2xX2+poDA
/3+VdWKe8zQWV0sZtDtDkbIN2VWKdZmlrXrjc/k9SQoMty79PthkyB0tawKJvaO+KdZUkh5F97zk
8RAaLlANK0jv3c5o+UqQZ+qI9xAZIeMEeaV8HIsougf9DPZ2tYi5NdRNm48pwGS9zdfEVDFHL8ma
obLWNJW15qrSNWHlrVmrYU1d9bZ3VmsOax64dDLD/OiuGS13TWvhNYzCgMEfRxH5NuGhfvCNgLqV
YdZ79rHBfphk8X2dUd0sE4cnUmFT7xAQ6/D437DGGNcZ3FUi7knZPlAvj9drzZfZa9LMxR9woFwu
eXN+BNECTmChzIcHLsLiJqjNgnKINS+9ZtjSNc0GU/ZOOsrZrrmuU7lm3grfDrYwNMnBTeKLO3YY
gYWRP5ZrWs5dc3M9if29+hGmYzlcg3WjSSeNI6s9HHDM1a7tHcSaxTNGLzi7atK0Vafzyeu5Rc75
4p2MQnh/mIv+u0/+m32yhUOD7ev/OzZ78218+foz5fr3H/ljmywEnl80BZsErBcIHKD/2ieL1R71
58bY+o1NsS3l6kvlpi5wd/25MXb5I0w4q1bGNnY1kP0DrDUm0J83xuxB5fowFpNiYrf/EbROGL6N
VdcwJIuU/KAnh9CaLYyOdvKCkAWXPoVGTX32RNAKknDtuDMpat1NVMoT8VDttRuZg/XJpQoPaaIg
y9DOo+2EFiF2PJ+doz+wsI2f+rzstrTe4pNstDWHwegDoW/Ymm3hDFQjw0otHgZb1Z+rMRpvURlo
B/SNCmpbvnRy2bRM8PZp6cB567IyHDrq2DeQqfqDF/AUN/hicCXFcY0mQVfTfOdoLb19MvtTfMTP
uQxYNzLzNRsYHm4KnedfSQK3zNXdsaTosJxvCXwqtpZxxGuHp4FdIGMPKk+17hzUJhSp5qDgapss
VYxkzujqmrmP2+pTbFRYIVEgZ6IVPMH6yonwwtCUTRrp3vKb+j5wsvhhyfLxllYUYiWy6LdTUuJP
iVQ9HrKpk0d4TVUbZk69xOCQelwM/pCDInGY2jcXLB3PfdMwJKakJzKJAh0j4abDoYysmEo2363y
eA9V31zMLSnBjibzHDnpxpaI/oJbwmicnN9ZBs0PsEHGsazibJOiQxbzR0UzIUvsSNX6poOG3mx8
YtGoTjkbqiDarQDAYNPUcVfuG5hlHKA4DnrMJQysxJCOtbEnRUegMHRVb8PtbodR9tfKNLCGxJgl
ZH00UXYjtBPiW9vWUeN64cjlyCTNXfbGnCHOMf2YivHc9wP0jhuhy6y3u02n1DgtJfk3ICbiUwyS
3Fo+z2mhq+5rT21BiSycL0sR/e7V+++C9zcLHrcGS/xqwbt6qdSL+okS8PuP/LHgBc5vro9L2TV9
xKfAWleyP+IPwmSVw3WP9ERW38Fh9O/1j6Xwz/UOKgCLpQAjgptVkH75R+uds5qj/+K2Y5zN8Fz6
NvZ0zKHeeycjcq1fZPHsXQHj90VoeVJMW0+QmWvDAdta3zJVJPDGlLK06+imrjTVOp1rGmwFl54k
xWMBXA5fqFIenJCdQT2nEx39aBAeB+ER9opsi6W5yRMHa+6+7EiyTje9mafJzJFc4iGCRQ9Jad8z
xvCuR6dVb3k8MUpPJVFCy5Chk+AkKfAsE0nH1YYpRj8a/rKI6wU3ElYiWGoEjVYK5XIg/6PM62oW
hRtmymRXIDuVqmPR+kN7B3E0f+zaKPjMMMBmG6baQYRdN2bNFU6jBIVAB58wGTo1D6G9ZTcHhZUe
GvSZCtJLVe7sOvVv87byPrecvbdGUE9fgAHRJMMmZV8PiJYo/zCmstGC91fbiYGDsTYY/i9lcWK9
Tb5Q8dt+spTN+V/UafBWB/5bMesb3+wg+Y95qU/8I7qMg2ffpm5qHvHNil2f2UE4c9Dk79hBez+g
LU+hqbXJjDGmm5fIacAiO9RUnTiRpzeTcEess/SeDmJQH2ZSJSer0wz5FqnvA2VpPBbZKjGkzF+J
fxnpMSmy9CvXg3vP4jxCSqwt4xYwGngD1+sgqSFRU4JWPSWLpFqLXtc7qnNkOML4oefK7y2aHUfr
o1HjU914rWXf1s46RERfJ0KHAWJMxXJVwOyhrhaTzk5Y1bAz1paTCSLs3p7s5Ugn7AzrK2qXL4Yu
GYpiJjwA91lOTmItb+gP8pQo0Twupo5uaPOur2sjHsoDc2gAsMPijQJA2ej0FkDnP//NQQ5X3sVw
LfhFYWoSzms37Rg4VXfOmEJO1ZnDGp2RW9lHbRbs2VayU4biijVqKtS00B5KcPjtxzLx3xX1b1ZU
VrE1Y/WLLWTd9cn/2b7geXi3kfzxg3+uq95vLs1/Jvs/25XOz+vqmivDLUBWHj4bkuu/19UfdSng
V5zVje+yDv5rnXXc3wJbYEDmx3wqU+x/tM468uf8gcOajwrs2TgWhUs4x36XP6BPsVHeLGkc4h4Q
L8yHELYYO4Dywcd5MQhjEvtiB4Qk5DLy9R2QEQblWKzJqTiqsTGu2RUNO83Zcx/rlulFvYCWoCov
6ezhjGVXbqESeFf1UBmPuLCasK5i46pP/bXeg7DY6Dfzc+YTcd0MdWZwUGpRHxWMRU+xA+T3ib3V
timC1BjZh6wNODHyM0A+4iPL9cUjqn22VqEoaaP7aWlvyQZvJe8jhsNGHFv4ixuf+nFCcN5ZOJDo
hjzYJnH7dWAGuB34goXl2GWoq5W+RHSD76aendloviUwMQFmKmbTWSb22lxocsVrtTaBHthLVh8D
PWY71eT4ZOG0FXN3i5nI2Rlx3r90Vm/v8fr4HNFJa9ulx+OXq8drxQr2KH5HrYb0QbJAUSKHXbjJ
LWZFNbzFqWnGIxUct50OAPZRPL0r0SM2A4zxjWM2NhMb10YeAM1L6h7oLcsa0oC8JCKIEPnKB5CN
E54ZecC0fMSkmaMt48fRATMfyjzMrRWZByPNROgm+oPbjzocadnYUW/Qb3uIpdtCDzG3VcPbFf7w
Wqpga0P4OzeVSK84z2Luo1YFl/TeSItm7y4ArwfsaGixUm5a1zsGUXBG4TBDP0fAT5fIAOiBb8Sm
sgYCFqRSTIvzHoIa1IyR2wumpOyJ3PdyUgJwK3cyjtazoEEMPX2LjuZASnM9EA84/QdAgi33xB3G
jy/N3NBmadAEUUWUQrr0tw+qg2RABWOCeQEHPe2DRWHs8qx9qpX3wZ+X68ya5CYe8akYKHo7YS7J
QTbly+JmX7K2dw5ZHXXhlE0VJjzUr9YKvrGSY8gcGfVxTTwVNBV4E5eE38X3QZ3V+yHONebuCDFw
dZL5YmEvQb2x6N1Ta2Xii3YWETJsx7GXv6I5zyAl/GZHbl8f3QpY87JU/gaEOjYBnO9bmJjOEQA2
7NJEz6FZ8P9y0X0yVF9iep2jLZ0GY6hq3R6EzyeIZosAxckCwS977iwvvoCyKPe2/8oAwDyTqEHY
bjAOFo4oVUgK0MH9maYP5Zj7OLo8k+qRRB8aGmWe1jL2LXSp/GGRvrNVarmoHhgLYuq0gz7s7Rnu
l1vXMuWODQ7915Zh3qW4eTiF5uVOKD8JBxetMqGsfINnwTsJph5hGvvj0bLiU899+UoZ5rA1rKR5
Hlybd5Fc0NZyMomnKZi27gSbxHTB+io3M5915OBKMtjNlSOmkT5pZBjgsQJhl1ePuWHru6gZzLPo
1eSiw8NQDycjJ4/e+BNI3pJtYMGJyoZ3ueepDtfSqGz+ovE/7J3JdtzGmq1fpdadwwsBIALA4E6y
z2Syp0iKEyyKEtF3gR5PXx9ou64snbKuz/hMXLWOTSYzEwj8zd7fPkPcyvZlqq4MJ/0S9wrWUuFl
x74Gkt95PcKumc+zmhvJ0DBLICaZ72MQsZ0Ht3JCaMyQS7X3phcfOzJ/8ZgDtnK0vEO4Wm8HE255
5I+AVoZMbRyHWsyq/TdCW+4ApNwEorvJkEgiwInFfoqNb7kzT7tMEzXTuud44L9v3GI/KMRI5CwW
OzdEBJvrhkw4LFyA1W0P4Gj8WpegiUNvvmeLPh7QIwDQhNy/AgfQrnG8TlsrBjepCwKT4AfrS8pe
WL3Wq1+jV/eQwIN3aZCyWlFIfeQT4mGsTG41lHr1tx6n0cqdqXGkZhtlZiQUofVJd9Cz+y2bE9YS
bUoD7OfeIbKJzMmsF6WacxI6ybGR46M3NKSxEL20ziZbHTtivB98v8fArwcwOKACIsKy+yBmYhtm
D5boLlyn1VeVhyauhKkoyzK7XNi+halvMhYOm8AGLshK5V3rziQNCVG9nLty7ziEDgZITLYE0Gfn
KRs0yFusORiZiMhMWFrbEWgaz3+YnIklTMGAFTXYDi8XfgMvA2vk8YrFPD/QYsc3DcD1RPAQGikM
6XTJGgOOmO10J9HW5BJcGZ4JBfXxArrQMdRseahZSXpvITJlaPY2DG3U5ywdn4eg6wibd7+WHetN
7NYQk6122BMWYOzCAoeDi2rtus36GzMEsFjjWuQPHy4r7A/rlpJxnQd3CFlK5j3xbsTksuJAw20b
GU+dD6qzJrvKjiuLs7Drjl4/a84aRHNTEKgD5298inpn2IfAj5FBG5KpDXEOJAARYDbbche6g70j
9cZej04l9qGbPA19LI+z4T1MbXPRpFTqlRG+20blnrIiC3YGMnbKfiV2snS9rXBy8+RVUChLNkyk
N8F70EqXm8GbyKD8AsulaD85MRoMUk5AqfnFYRyMGGH82NZeOTy2eIzcJUxFNQnkKa6+3LsOpPaH
auWynlpusjJBomQfYIahxiSuAXTXJ7sjd5VKe5oIpwy3sik5vVPklew4Fr52IO9sJ3cVi9x+ZCvM
vL9vXH+dkGIJGhb1YQxfAjqQnrX+3Xr5n/L6F+U1A4LFx/e/l9cX5Bl2b+n015HFxw/9KWUgH8X1
BfjzJVt7kSv8MbDw/N8kMiumGPiumbwupIA/Bra2/5twwLSapmkrCL3mdwNb9RvFLmMHJA4CySs/
9U8Gtj86MTG0CvCIKM2Z1wrrR0+trexIe3MQnhDIt2ACbeHeDgKZoD0U7T6uXbQ0jDiNgT00tzOR
A6Xn3wE4aA+am31v16Les4tDzPfdx/gv7KzS+mvJLx2clPQkJpMaOhWmOz9oLMYG9VJqeero9nCN
r30WbNferBilMIOQ6Up05X0ssLVsY40lKWT7a1TYBnJyhoOvTCEFmj/p1XpbTW7uPs3c91dTxLnK
PKQRn3OC+JSGwlgxiu2V4W0yXCvmNU8SrzEgmreGdxjSYN44ZlrAQRTZ4MAZKsmY0Z+iqQ8P5Wjg
GsMPkNUQ05ps2hBgyvIOGYBPSFgnFrkE2n/tI7jtIt1t/cGzb1DFdp/8sspWg65zYv4ykgJWSGjr
L/mUm3dOYJdgi1HyJus4YpPFsozNGZNQAhVPYP55eMX9lGUIBmwowYuhCDMZdJjgcQxCY6/jWZ/q
MBH7jgn4W2xG+trP5bhRSXMBGvdUgcB/cIt4BGc7Tnu36Vp421F/Gg3KhtidOSYR1aur2rGncxFG
1M2g81nli/IOI9Fn006alRETeLCZ0yx6JssSczG18nBpsKO/BS8E286NJkb7cT+eQ3e+N7swo0no
YnI+CCiEV6lEuIPs4XzRDexxv4qa1SjJZWDwZcbqzvTS6q5H2sdjw8tvZD+75CHYWqSXYPwa+1MS
QugZhRFfz3O9JR8aUbSfDQ8TS/ZVEQG3GVUl9yB1i13ltljohFbdurEJZpsBGB1GO8AfOfvGyp5N
gP8mtg9nboc1zn11y6deX5ARorGXZuYpFLZ/AjDgnSJhZuEmKMzsuWpF81C65EXXg3BJSemM6r5u
4hm2pDWe7d50v/IsVDuASjWNEe8e6cFSSfQEZMZlSwANz7TdXA9UWlVaRa8pl/3KtvS4brnSVjND
lTvTBV4LPLe/kEPTbaFc+azyyZokXgCPHCYd3lBr30WI9VDjUNmFOqbSy3TuBruhT/E3zQDHniW/
ZE0WBqMqz++20h/EqxUmESj4afpmsau4rOHbbbxx1AdQe4iX2iRRnxl0zfAjWT4frV4lelMO9hQh
Ewaft2fAhTLFlU3jUSLmroUWpc7ITrf9aZOFGdp0FqPGgxybRWxMfOfRR3Vy4VcS3N/I53js4Vzj
wRRZdA5TVaCDJ1LGdsjJWDv0rUnTE/4yWTJZFV7gvMF4GqCLUx49zIT6nf0MDDqU7Dq9lCixdnZJ
82158XJ3RV4Ni4lxXr8nqtomv6P1h1u3gLq0d9NSHVPoTn40zF/cfh4JJW2co68WP4siVWJTEdN3
xUk4fO4j4C6rylNk6OS4OsQmReUOpIkohgn7nnZfoN743UbWaObZbtEYXqHucY6jgJ+1IiDGBe7U
t1F+nkq3teCn9P2xDFUJuoBDhMwMKlMwpuipVz0iyWuEO8Ot0j2t+IwxmokvLJRrDEEVIiUvIjK2
7EuDOGsB0JInv7pSHAcXeQSkG7Zllj8yZ6zv4s5uy+1InXQZLJoWo17kLe6idIkXzYvLhDLbiI7M
NnPRxKgPeYxelDL9LPXlYEUR0ahD+qlaFDXeoq2BagM7shpIYvqQ3sgmTd+SsEWQE3+Icwxbq5sm
njLjGY4t8p1xUfJYH6Ie90PgE1aUVjtn0f3o2a5PUy6GzyEJJlAx0QeJRSk0IhnCGMMKMVx0ROaH
pKhd1EWR3ydYAXp9TxeG+CgQKrpd2CNPZZ8zq5jGnMmPbsIbx3EqylrK/AxTbNS8lJNJOJEDJFDu
9aJ6Chb9U1QvS0kpxv4SL0KPGE8QPAhWzWNVnhJgfY1BGTWV7AE8ovlp+3fOd//ON6Jhh5eseVGG
z0uEvjmfATDau2SCq6JTZg/1ouLibBiP4ACCZyCDgn9w0XHOc5OnaBqIiSwXVcdMGAoTEeRhGDfd
s/gQjbmTtQjIGrRkiDaQlfUtrNMWusLH13YwvOgiZ1gfsUHjTfbC3WKbeEts5A+DR3Wa1qP9iCqo
OoKBcG98O8J9gbjNqheZmy9T+3o0qnMScPTPMjuHkxegfCuPvgvmjuCZcU0uOd40k1ivCtvb1UTB
vHeYy/MD82hdF9zo8CEXAZ5cpHiWRWhvHk2ocDT/iD3TeGEZV99qyx4vHFljpWuqCIGf9Pu3fhH9
pUwnNxqg4n6pS75kiziQq1Taa9BuaAZpstEPTouUkBUn0DMep/rC9hY5orRpKNeimV1naQBB/yJT
8u3dpI0YzD3SpUeVtG2xrRdho/OhcZw+9I6hs2gfkw8dZPuhifRw4bCq8hbB0odqslsElGS/pY+U
cHxdhIo4SX9tmE56N5nqPh0DSZrqosW0HbbLi9fMvmw+1JrLVuw6QAePcjAqX6ZF1tkuAk8Uj3xf
BNGg+zTspHix4ZryO5GFWotA1PzQirqLbNSrG3FuOM64ixZZKT4QWjDqLoZVmUeOAWmhVvoqfPdz
w6wBqwegLqZBfnUiUtdwV9x1hsP+hf6feQJqdhggdX43LMjmcoE3OwvGecTGZm8WOGGIEh7Qc9c0
dww1eFiDl78k+wpAUMktdo4tJeQGyQpClcGJoanK3EFPRmLRJljg0ii56i8eoyw09bPhnxCrkGBk
25JkN3C5/nb6IFXrBVrtffCr/QVl3X5Qras4o/scDSyoK5eQ2nMtZgyJwwcPW3+wsSlP9JOVLMRs
9AHQszse+rfctTC1Ta6BYOsvqO0+YfEPVTUu6gNpYc7I8COI6EZdh/qrzGzvflzQ3SW7+4brC6C3
hxKAoa2/xLqUKksuNeSpEfSDmyP+88ZHbfn1HeJE96UOvGRfKtSCqzROgV+KYCEhunWxrxsNFtQI
cyxykZh5ZNQwKjBOVeLGgnqa02WSBxV2LtFuhenE68zEkFZ5SWYufleDTr9TDHdRUto4zrzJKtXv
RfZ/2rpftHUWzRXr4f+9rSMzgwzN/K8bk99/6M+NifObY6OlwQgqaJ6kT2f1P5tocHumUq50LdOC
68W/+rOxc5d/Yzt/toJ/bqXt37hbpPTodFgRwwT7J02dlOzUv99K0y+yeIEEJPgLFqX6D62TZjRa
jIpHxRItsbGdjLFj3+7svPVuQZlGJfZZBCbgMKJZblNqYuNT1MrkKzMqi2Tw0cAajgM8x3myNzoe
5A9EM2cXWEZjRIvseV96HePonlVBMUyUUjskFibHVG9qIsHzE0E96U6lPmG9fVKck6o2EOJgn7rs
iSSc9+Rm7gFj9BxkkVXtONe0/7mPedQeiLTn8GnrST33w9h5N1R9Li6NOGIGXrbO1lY9GVN+WHnx
a98a0XOHfT8/AHNGrFIRq80pAlWTjbiR5aaz7n7flec8mezhKvt9j+59LNWR2fF2kUJqd+FAQ549
YJ9a9vD571v5QjrEqK3g6ZBMsEnBagdX3u8L/YCQUNb7MfA0lv1k6PCk7freFTj+lwXn8Pu2M4XL
ye4zJX991guYP0jXeceRCKOgKzg3Cyy4ZJe1zAAzWNdU6WIjE+xa61ShoAW4EFZWBDLGSzrKnK9z
ME2NTNdtDipm04clWcMunUG4t3gK6Ss3b42jORAiSMIZCT8+5ibADajLl+jSyDD6fYjYiNGzohmx
G5MSRBTDLe2t3Cm/ml7Jjk+35CkB2kiniISbpt71Xp6eeZLamMOc/EgEVreHR1yT0lbg+AdYu8zr
aPm6KN3leVEiuI3Ca9r+Yt1HGa2nE6Ybp5VLvlBYHprZD251PuRPQWEgrcVl6a1mo6+usZR9Sss8
vLXDurkZot69Zc/Tf0bZRJSCL4KTrqLxluuh3MHyjh/ZawQYRsuJ5GvgR2uMslijXB7pg4jdKwYH
wWNUjfZhjJRBCbeECEIqhtHvavscqCDbGzjyZjYHbMQeq9qTYH0z8kCVKO6baUwxTAdROK7ZLNrj
msAqd1yX0zwfCzYWCndTk28hDbfHAeDAfoDV/mhTE1/4NKzVSlRyeIAUwY7Qw0acLPbF7F0MjoK+
5eJVWIVlUWxTCy75xCDphvad4LhBPiS1u2mSzrFXjj1SCRJ1BNQ6JqsK2g4ejy4MrQsxgqVhzNSt
2mTiu0aOpm+jTBWPuhmLfR+41Rfq9ydR637dZp534puGzFJRIIBn8S7nKRtvA+IITgWj5gfa3Pm5
A42dL7Ge1ltSavOCLpPWpa5t9wR83N85SfVtcVIdsDjXW9LrZ75BN8G36XXPpkqypymd4yd7wLux
lrWXktBa+BvCgYKDMlqNR5Qoat8d2l2MH3soE/YjKBT2iban68Iv5GkYGx+79ZQmePewP1yLhDno
YjOIVqyy45siSEYGFtWo1yUePa5iTCqR9EayfloiwRyjntA6dxXmhYG6OGtaqqQsWoeGyZ6zGU4l
JLINSezWo0Pw4HVr6E9MTu6TynC/jrKkDQfeawJqGGxae6ua2fjpxKHQngLM6ixyGajgIIvDo+80
7uXEPIdbo2vuZ2Lp8cOY5ZvqTODuMIBumODPX+qhJDNJII5b+flQXYRsGT6FkSPXqs4syue8niDR
gIRiS999bqVBWFOGpC8FdzCnrF4BMusTtKbwlVVA/A2oNxONvj5bXUCKlxrGDcZg+9kC8XWwIQR4
q3EYprOFdnzjpGoAV8faizvOiZDC4X3c6RL+Mbl5XnkL+x9MM0MNn+S8UVz1TVwEBI7EWCPhECfj
wYra8a4cnMZjaTjY9z3ps1/SIYfl1MWdhVUyG4gxwEt/5xiBdy77Qr52hChe+CrQil2L4JzrTASV
oSjQ0+Pfb5hgwFRhjCoeJmE0VyBoOvx7HYxwYUt82YQVH8sciOyqmmCFGMIqrxAlpVyisly35vhW
88y7EyybkE4GzZpfir0yCZqjhPCxb2tnPButFS8bee/NwbT4XhrO17iqLSymfUN2fZ0j4/TZvOiE
MKmc2PeBbeelb6fpOTJLlayS+S0yLfQuJsMNZxw/laa+H+uZrbHQkKsDTI2wo6NdDAMTNtPs39aw
rrYG1ARamGZoDqERXWVpH+5Y9ASstLR4imvJ9jaUAABq9y1ho3pXw7VYR4xQHkIX0SQIGVDOCRtK
rQOZXcqShC/ZFP1lWZjhgensFK9Urtq9I0R5y5Wbbwh2JTNkKvVXmiODNFoMSpQ9jvcY0lac+Aun
jcXohERXdv4s3GR+QxKu3GXWVB5F0VprszFHLFJmfDYwDiA+L8p9243dxunG9rOldbQhywuzsZu+
tI34ktRVup55PJ578kRJR6biv3G8mnVUU+ILySNrjZC2eRc2rhOAZN19Yiq5ZaWjt/Ab053j4e62
tRHcsxdprrCmt/vBZ0EOGVRf92Fii21CUF24coDLrQ0dGcehu9CxE61lMXzRwMFeSLsi9nPw0q+5
h+ZrQt9Ej+S9kLjwTadxc7QNHvemm6abWvL/QdXyAZ8hAujj1jzCE3A2CKysndXGKOQqI3nzE8Lo
2iwy9i1+COJSguw2aTNga00S71Ad18eOgmTbwVs8wOhodu5I5WWwZ92nVtRfYKcCQpaNLPZbYRgb
c3FUoDLut7bbFG+tHMDEOODAuxBk/BSpA36geh3Ly9kZqkPh5DT/lW/tSiHfarO67TqP0oGl+xrO
zJ4j2mBOYTyL2CH8ARDWLk5nKoyMSWdqlldupW9ds9n7Tb2fUWGw+kuHjRkVaLNa3OTogxkfo3Ko
EfSsVAy5w4ki/OZZuAPTc2nnhnHnN+Owz1TnH5wpCTezneP4KW4mJo07+jbQn6VBbmiGLq7vluFY
mu2btio37VwVGycknFUyQd4XvU0Ha7g2kSqjRQie4T5AeYkPcxKAN5HiWx0oY8sWlJA1citXVsyc
pg8Yl0BA6W4H9EtvcT7VW9fg8isb46CQnd8qAyaI32I27CWiRNOvuuPIDOBALgULzXj2Tnk73Wax
fHEC99NHg/CfXupXvRSCq7/tpS5fm+b1LepArrTN93syJGPLT/7RUCn/N0jnIHqBQNhwrL9rqFx7
SfmypWRRpRZlL/3O/7M2LPxkFL9oghcL8XcSNPEbcWKofZHn/mGO+AebMvZ037dU/GoBU9O12dPx
Yqb/gwDNtydlpJVRQd/P3qMyBDrhlZz2HhEk33Wa/2rz9S9eyTJNWHGL4O0nqVuGVMKBZMgrWYwy
crN6qYpyXDG16Nb//JV4DRTMDg2C4y3v+Tu2NqPaYNasHA7tgPs16MzrpmcPo+r58R+/kIc82oFN
r3hbP1LhezcTSLlmIHpN+p5m6Tsq2feE//vvvMyiD3T5xn/6jloVwSeXY3UgaMbf+l5NGGikEDeN
8b/x0XGt+lCXfbp1gW3mrx9dZRLcHfGOeoh55xG6IVw5yzvrIvnFm1p+03cK8+XCYyyA9JrvaVlH
Lxvc774ktwdIyb6iOqAxSWkZp7spHB+FQaPSw7/4+09wGQz89GKsnBXgWMIYl5X09y8GpKjk3iyr
g183UBmaXB8SuDar0ohfTQ+9V+xoe0XKcvvPL0VPObaEme86Sv14eyGw6KwsKqpDVcflfaeJoZWM
Ex4NOq5f3F/LB/bTe2QwwqkAEoC7+q/vce6Sboox8h6MrtYHmILTlrVvcP/3n+S/OC889d2rLCOa
7742z/Od3ugyXsUfJeaU8bHP0Uazov23PrrvXumHk2lAv0ONzSsRuDRt1Ji88hjO1v8ft5f585vy
MVdgNUPRgF3sR1R8GeTSy8sqP1S9RfC32RssLap2vJmdfMJLbJJv52vBElbKg6nHckPsKFE9tVOc
+lqCeBtKd9x6I5ZOXRbDmxvFhN0l0A2WCIBd56bvMETtYziL/rJyAUIyiGoUzoSyJvOe/4TZf741
ceysUfajaxvr/HbSvvWUuhZjLULmXvq8n5j9j/IQkCa9Kif4KEPC9YwAEWtRMzF7Zx6DVLCvQ+dI
olyx7dKMfB4At/etkTgnorOHtzrglBdMu069ErwKLqoLQJR9so5cAqK3k5MhjUjZ1sQNf4+Bsvc1
D3jTad+SdUE9eB1aM9UPMyS17u0gYPlHjsCIFLQF0BboalebwbhNahAojNyMdW7y7mZMctBo8f+6
bWExyeBwicK42KIN7NaghsWiIiwRbPrCPjl5H9M1z+UF5EGiA9De7j0fVDEra+spjHp5MYaoTkOS
Jx/VkMZMpu3qc61y6yngvSNKGkT1ucqdbuZv6pchlFv5LaN6Mt1Wo3LgxeAXyx6x8MoLyDVUfUbc
vgR8NBcRNf+16pJ3U/Cddomynmjj38dmCO5bNZfHYTkaI8ZsS6Zfme50ZiLvkz6LgpskVuMdjjjn
yInertFNxfs+zNBASxVHZOl1BaQYQOJ4esP4KrQr/5rhUfHOmk1cwWPlQ+wyWWwsY/CYHi2XfdaE
EGFNGk+KYIYqbEiegi4CaIUidZ3XVfjgzRZvKXTj9MWfwdzk9ORo7qIk32Qt+4N1OWuV7amBzepS
dH3lb1QU9M9RUBn+1hI9rS/45JiltlnoswEY6QljoXwYizR/Z79YnniP07ZoOTlN06sPTiL8x5KN
yYPNZD9ZMxgAE6YxeaSsp6MeDemY+2c9ov8mIpevoA3GFJIr1HBWQ2FqgOdT/mNTI0QjrWo21vRM
JHzi9N63doVxUWZDFT22hRFiffSK5NUfWN8Aaugv8cghdY19OJxNH4x3jFr75xn56V5WiDl3g6Gt
eJdUtpy3c+JhGGdnOtC+Mfj6MvtV89Waubfo5iexYUjYfMKCV30m4UheuFPGGTqW/LGaOfFJschA
BTMAWxUp34SMwvSlDq3ihDCl2OqxsdATJ+/srv0zC1v7xB8Cvi3MJ0yWTT2gNlTRVYh6ZItcxN8n
GMpZafLow+WfrSNPwykC630PAwU4LXO96FtR+fJQMC1dgUkGOOeI7rlqJtRJQCz0yu+4EGYwoCcW
VTDfFsOK0ZrrRmR7WslvbafdTdQQ8Vdbh7bsv3TRFJ/yQpHgHDCc4lHo3kYdN6Uo+LNMkfWXfav9
Lcp5IgrZvtFcu+mTBz/rwvTHHeRUlsDzWLXrfEjRCaYxpiS7zbioORXHmyirpk3RJf61TVG5qw3u
+rRDPtRDNGckm0zbWXO6AUUkKnV57lYO79vKk1doLeSaD4nEz954t3bfiivks+KB2bV9AvzCq3Gg
vnQ+qm4zm8pNT5eImnDmNiI8Fnlm0Q1vjaGZqoQNZ07kpN6tUEylHBOMjeSg1JrzQ0WGezvHcJvo
9KdNwFILkardebdBmeqzGDpOso9KC3JoDT0278CeMDrJra7cqIGXJl5RH+LGa9eWEMNbJItjVTC8
XKTdXMGmtdVxdm1XbbmLBtvjS8ir66Ze6mqiyi4yUXExDXXEnDoXzjolG28VB2isc4W26uPUBUX+
uU098c0cOK0QrmZrac7iKg3a+CqRY7jrSaXhjKOSWBlGK6+YtOwamuZ1X2qEKvbMidiWBHHOqvwU
j3xCs4tCFxAG5gO4BeuOb5h1v6k1NgdVPPRVSI4v0xBiHLr8tuk4e4yQ02PwuenTngCXnl3mzmZ9
vwqLPr6yA8v84gtEVmTUUY+W3bWXNtkB9To+3aj09zn7mMtWx9c24R3PRpI019MYtZdBMj/Fpj08
gUvwNt5UxtizhDzMhBlsiYfPrytDM/1OP7u1zjexHb2XYRCuYeZ84n5+1D3zIXCGIADDHBqsaVfX
ztTAPS2BtXO4fzEk4ZCWy0MPDr1zNOII0HzByasLThwz98RDbAq4dzNfKbmlyyGrnKbaIcUTO3ov
rI04c4gNdpj0M0ruDrklHb0vIn9liagi4rghGXKFXo3DLKHJIwcOkGy+pDGlSyAL4Y9ehSq2IPJM
gxmvWZSg4Y3zFSuA1gTNODBDqnLrU5Nb+WmobeI+3NbEoeN19QnhQLcBo4SRehPUY+mqi2mw4Pnx
8Mk051/uDgEjtSFm4pEmDHGcuM8jBmq+zaIXElnvnZwekNsKGYiNiIBaXHeK1Yl235uJHMeVh5vw
WyVVCLUxdI+j51YCNqmvG6obaW7rZuRcnzw3hffb6ra9gdTAGitxOp/xrBcm27aKtMPQpBNEEDai
efFSM23XkNPuh8RmaF0JxQCb4tphyulO/anIgMAAOfzieB1A7iRZ4UNHtoI5emcp7i8Ojv4WvZNx
CTx+sXq48JwMx5r23KeWjcyYnUOHPuBg1V27HevgNY1kunUHKDmWyayNVTVARKB5kJegeqzGUJub
wrE6JChAkq64XcO3kEguXPOiMVaZC4MxyQzjGI9oN5H055xvjuL4JsSwY3jjIhIdHD+TKOMjfUi7
Ic/X3iR/lSGyxJn9tY4nrozeH6oXEC5b4OT9S4XdzHPodI2ZHQCGct5YA6qdsENf5mnqhJbS8oqJ
GPhca6auSH0m0Nzw8qK1cwhbwv9Vo/YTE2z5e5gQCJcJBc3uj41aaCGZ4Qg96Fw8diZpCyln6uBC
Qsu6u2DiMff3LcZPnaFvCgBovBKyjsXV/MMH4PQyD4cqA9VKEVYEHWaqgsdxwYL3wnCY4v7964mf
yv/lBUGsLXGstm0vyujve5pCU+A4Ks04UOA1svjjnI+ZQlebROevhOD425TkhGslveHm47FD7IpQ
+8gaxC4SBEkEaSZfy7nu9yOzxF80dgs748crQhCGROaa65pMkn7oXqsxJqkDZP0hynPn1PVN/l7a
yGBXQzs0EJXB249bYFbcSFEi2qtFDbiEiVbXlaDQjnkTlDLFybNqbzNZdJ5NXBXQqadOXjCf9M+F
TvQ5VY0PeLyOq1XbBRJGEKeyjZuh3Drsh+9tx3ReMXvNaA/5xx73q3s7BYIHcDCN2SML8uTl46lY
MKT31sPMiPgXn8VPaTQYNZG6KSTkSklQej9cHGE3BHBBm/TQqmQhCDflCrgy0SW281zDpwXIhTKH
3BNrhzVBklLenv7+cvmpz0akDhuPvTdfCZfpD39BO6mBnFsRH1jlxHuJLPgCa9+vjoGfJha8CoMK
S8EKtFz3x++clVMfKIxQB+VQPKuQg6uocOpgf6PPUGkJ2TOheQB12T///Ru0luv9L5MEnxIFRZpH
rBhyqh/bYfKonF5nQ3RgsxMGGK5L/2yA5nrJO0pjYNFyuvYN6S/BpI8p2a8AsyVGx6mX4botC9JZ
OW/RDtVArO1tCIpj56AGPFB/++ekLJqvNXHx7ZGFFo3rx1//n3n1r+bVi2rnuy9689q+/hcujrid
rl7zb//3/1x9G/7r9E033/5i6uAJs/zYH8NqJtLsQRRTEGfR/rD9/R/1jyt/k/wvHtofF9uzxb/5
c1YtfgNxskREIbJ2GVpzx/wpAPIYfi/jKP6Nidnhn2F4QGH+cGX6Jm5swsM5qskug3bx15PaqnWR
253UB79HsrEutN1up5BcqgsaWQYCJrDv+1BCLC7NOOrgCRTtLeKJPt+niSDGAKAD2NYPXLYbdBxc
C1TLqkgmD0GixSx4GhPxNEbE0K9prkdjoGkTkb2hfgkeRquQz6roXwlpWIf8qoe+DuR9mxLD1eCG
IK03WWdFBSIchV2AeFO45FHYyXzZwQwqOJg8cdco7t62as1nPxWJonyPrbuiAPPcLLhb9sHxWjEl
Wg0K4LYj3fGK8xs2liHEXUCXv80bw39vLA0EDj0GT5w+JxEi7DGcsr+FQ233oqU3BHM9O7DHPz6o
dOb41270he8/XhscnSYYiB5ucKpnb+8JplHrJO+Oc5o4a3Dj/GCDLN+C0lZNzM9zP/ef+mSuw3WR
eeYzipz5Ui1wXeQwUP/McWbk3sCiNajKZuEtOYSJAZwjJh50iEu7W0Wtr+UK3aKVrgaCyg868dBb
MxAwPnedLe+9NgFPQ70qztprfHM/SJE9TmnmMtcKO/GsGRwT2jGa/LYsJ0vSqzLjfY6GhYBRB6c0
GqOvBuKZq4rHx/7j72NDDazZMgnWZCa6sKLZd66KHKGWq9xi2Jm6KzCVwPEtPXwztGnGltTwdlvM
C43cbSEkh55gB77q2jQdzjjbougQZMDNDwozrr2LpMsQyp6JW1klMI2gZpbpaXbKY69hTaBi6btd
i/j9uSL2R+1ENXkQzUmDPXRsGZ9Z4LOwpFxFmLTs85uGQFiyaOV9mc/Zozbs7D6q9PRc4yc5e4VN
cjak6F2EpUJt6ry2T4Xswgvy16OnBBkMS/9JXhgVX7ZHBIhapS3Tmb7kTSazZA85W02xl2ysVhhC
2mGlfFwbI9bvz6Q6THvC7H08Jpb9Pih7qNaBznOwJJBhQRRZiFZ2fmK20VWalfwun6HwTpXUqxbe
diyaoEg0TuNtG6bNHTEtcM/nISWNZnHqt2Zwmas8pj1lo8000heM0CL7kSdGukcRZUC9V6j9cQrH
ubdPhdncg3l7lm3WnXMJuNAbJzqTvkYCk3SzQSBAml3mYcACuiEtcxfj/1qzIKrWCOWKUxhACkPF
4GlMNVl506iZHhegy46YIUw4sSNOXVj4K4FZZIsf0TnMriKNjFrnFDn1IpWH5r8eMml/GrGwIQye
yBpC+8GNymqe7XnKjWGRn7GmMSMhqO3H7aLsy1Ym/e66GxpAJZXdXHa2n1yPnp1eFMYgb1oZWtse
JSP/oduY3SrMMzpzOHyA0v067jYDXftzPxvxZSBE+DbpJOHoL4964qufK+CUhbIJE0gE7n0KA1sV
a5OfeZ2R/jODTShxD2GZ1/fswatkO/Qi2nZRbzMCTYv50ygnkxkZIMrerjRzxqp8NJSc9lbtMs2w
SfhqV+j14JoXFPx4DrLW2RDVQZvYFVJwK0toi102/Dd7Z7YbN5Zm61c5OPcscB4O0DfBmCMUGizJ
km4IWbI5k5vz3nz6/hjO6s50dmeeui+gCqjMsqwYyM1/WOtb+np0XZLUIkBe4Om7rwHv3zoA+ZKE
o5a1RwjrDBR1IEMo1JQ7ILBC0tCvygqI/UpvhiGcEyZ76BaJ50OsnTzScepE1xdtHpptmZ3GPsPf
P7Kex6NtwoewXAASTP/kLtHjiv6VwPnF99SmyjyQSe5daobjj0D8F0i5mcyLAgx3tVcVvUDZMbfw
w/L86C0492umoumC3l13LuDv68nS5H30I5BlfgQFT0iwMROkcL2LBOP6L3LmjGoxxK5dTedYZY2A
iN9TPGHamshnGXM803OaNrcDiYHAd/hFfdIuIc5LcgIUzPlm0qcRLxpJOtWFx7a6dG1eKwj182/U
+tY3nNO/y6X/n9ByTJg6nff/LpW+AXK8/EeI9A/L/Z8/91u9BLWbIFx6dMrlZYXu8lf+ppYOjH/8
3On/rlJaOrt/Vkb6PwA2gCzEl7aUSM6/JI12/V+bZjZP6KLptVwcryykeSG/72FTD7VVTi7ZAQ8C
8QYxmRua2SGhm0v0cU5PAETfOMzLTaNfpjGNokYZa7M6E/emnkB5MQeu4w4UHeQFMLiBgcYqzCMT
tl5q52sMCeJ1FpQK5gpx0DCfopQLfANQhgPCoBIIuE33ywYEwimBNvllhFf43ct8awiblMiENrFA
8meA8B4aTXlhm0VyR5HAns3j9QoL3oUH6/5YO5JHPFGz1ZmXyZMaXwc1TUAqBC08hx0j+YMaVGas
4GZorFcLJKRD+8VgcolRAZOdsVI8Zb3PMbZijvjA08xnfYzidFMOsaToY7/lvCZ6wOhxFUxBn5zq
3srpZVEqiumugRzLHRwDRbwgNU78bZ0rI34gPNHdko9Q4r1LMUH4cFFGYAIkbFjOAdsufzI2ksB7
kW0uyOyA5beKtTwFcqoSTrCIXGqiOCefeD92CVhFOfZKN0I1weQh/laSn3A7eqomDH7G7NZ5CnSB
ETf+y4w8jQPYmORmIuNrN7gzqiui32p9bD8Q8Y4Xz8+I5sn12NpDITeYc7PQnCK2PG1xj/+62JVt
qd8YWIDYpm1FOxJwNxZuc0KzvG3sRsBphBPi9GQeMQZIaw5pFM2jq+RTLpz8RV/iyj3STEPLGZAo
prnzXatk9uB3PRtAuBrwYRAhJyBqDj2O79cMB91qSiDspF5bHcDS9kc04Xtm58UD/I78fpR9RUwV
kYMEJDQ7DbnjsatxuQYKN287tkTdBN035IHRQ5kn3lpCjz7kMUGM+tSXJ1IHOxBAdhkmc1o81SNJ
IY1mJLtY1sGHG+cNuNqoze5GzW3e45FpCyI1pV8ATqCq6jNDO1aJy0/hn9Pv207ASm+Qi1hm8Zhp
AviyG5PbY9r5R8pw4tlFbMk2yLK3ZF/ZhzjHj+k2sjy01vQ9ioiam1kybQKxmJzHJIZENBP+OKft
3kgm6i0xnUY7cW4LxuVba0RyRo8f1fs2tvNDjRn3Jqo941Wag38xKFBZxUyYS7O8ONB0B+GAFu+x
G+r41kIousfwZpFequQFfS6VeCyce8aUxoUtX/bSVEn2yjda7KQcrBNq+2I/VBXsvdkuPgTD/4ji
LvaIt7LmuwYO0RkHgL8miMYYV5HwvQeV9USzaRp8ec2S6Y3PDhU2OopoiKDc9mCXIm2FcyE9Vm5s
3Q7+0J2h+adfscbKcQVWXr9B7Z4S75M3jwPj0y9p6oqjRcLgRpNp8FojvmOu7/an3qlJXpGDlx1x
PM3kqpYJFZpOjLNgsbnrZz1e61ngb2n3nB/OyJqGKYb6KjOThOKAjMVclIfeiW4KrIfQphI6ncCR
G6OKD2YgyAPTVRgFFsZke/gcqgljcl4Vez2WGKzxfa4NMjjwm1fe1kxQi87Sbb6JyBlOOsmNMAcZ
h7uVPd1ntdMwhPFhlrSDdR+pSb0MbE4/nMgY7/lAolucniRcecpYlpvlmvukJ6xTZvsJlN0Ox6HL
Wnyo8aCmLdwbz+Bu0aAuBV4uPi0N9evslxgBZaRbG+lKkEtl2995ZBqZ4VgqN8xMqg2/c8wfs5lg
+sZgN3ApM0kHNfkoZD7eIC+4E2MfXMzajF/IfSx2M2bmraS2G1e6SvUbN83JfySl5qKRJXqv5EiE
POr+4FzXy0qxkLdFM+AuM7hRj8MQM/W3A6bgZNrJQwp+Bf99VhER7S5hVFZ1M2CjYLLMUcN27ERB
mR3NBjSkq0oHGS46rbBrXPWRZJMki0XzSWOk68z2HSvTbzlMaKlnRH/JHOV1U5tv2UBIWIGleNfQ
YDwabYaNz+u9C6hyNgRDMyPBBg3+1FUDEZiOt0TYCO1d1IPOE82YHop0gYdx93jnCvn4J5VtplB8
N2xaK2c6Ymwbd1FnjBdWoehg4XVBGGya54kN4h11crQmvnfeWalM7nmyiVd3yTj0+8r7odKcEt7t
YeMGQfw55TLb2IilVxH71ImdzklBf1gjEuxDDR5kHgZLwKJv5Bnevq4Y3wVrKUzC9Bkso8CkHHH1
NM8RFoxNvUQ3+tcUR2cJdKxsAzBXMDZffXD07sau4/KbFcf+DpxQdDMswZDjEhEJcrw9JKRGEnXD
fkyZPN+AQPbFhcAjhAekk93kS+bk4Hf1sak1tnO95pKInDuXqfBGuGDV8NVH7MGkZAmw7K5hlp1F
rqWIO/+MDVJ9px0vhmUnzeMaVUt8KqZee0wSx31lgszRc03NRNNKgiaHtmANtQRr9joRm8vA5ZLq
UcWxhMaFxGFFxkbk+DvvmtA5XNM6iWNiw2aAkmQX5r/nS6ynnlrvbEtq6AwVs4Ml/dPQpQWiPLA5
BpV5pxYZexxVN8sXeGwKy9jNPbB2VaVrAJfmDWvQ7BCbjGTapIJYGZvWk7fkkcolmbRpkDpr17hS
Qlg2UBMA/iO2Xms1yeNosLt7z4ntD2p5IH3YkOf1MI3BFwOr0xbLukmcdms8IuAhMrUkreouvwap
mqMM7oslXZVNbx1OunX2wS4tuRE4BhrdII7KlcegN2H3pFrznWUxsa2aIsEV4oK394i9D7sl37WK
VHcn5kLcLXEZe0bf5l5aThXODnKF6RoTGxmt95VawHyU9J4sz9Cq/vBLbXgtl5TZKBcvhOl6Gy0L
7pkndKChax37EnVKx5JtCavN+ozdoiDB1qVnSUP0bvBJPBLjPlLRwgbrluRbc5Brp+bxpnI/5tIk
w7xcknIjatMt6U/labgG6U5+62Vr6xqwKzmEL1Y8NGuEICSvtuXtiLOLicOSzsvzrtqOrD9QsTBL
0lLD25t14d96hkfyme4R8htoLrmqGe14QwbwILIojBnymSvPgKpxcArU51zZxd10zRBu7SVP2NPh
JpItpzaEtUwPLrr/1TST8eDqqrrt8wawUWG5zNXMwPuk8E02TLFNMmY4VpiTUkzjGSbguDf16csI
OuNJz+viyTapAW1yO234901zC8wvOM25S7USO9FB9wTSb+KmLNxzmGbYVozRgXl/O6/lEsCc9Qvz
AaNAOlBiBvW+vKY1W79lN+c9ThGxshr/zMwT+0Hvt8RfJQ068c66se1WXYKmNdYBMQVhHzeERFfg
SWMK/5fZ9U+Z7T7GS6T0QLZ0ldK9F5Z9LHPPeEtZRqzIuCxClOoBJVnpvhhYsomz9fBDTMxBm4EY
a2HN77iHv7FwufeXoOsgGd11sYRfd02qh3VPILZuaWgb0AVIWoQTCXXlBqbwE18LwTqsFBlxwZSw
CoobrUiJcUlxljv2q7FEccuRUO54iefOl6BusUR2ZyXh3UXJtt63AKTVHvK7OCHkuxoYg8XEfpNK
dpso23y2rpngviT9QMfWuTU8IsPnJTw8WmLE5yVQvCZZ3PMZns6Q1l6VZsodHjRYXoiPgiWSHOB6
Hoolprzi8nvXOm8DGj56LPFS7gWyoaOzBJyT9pIymgRYPC/x5xoZSodUEHyqun4OxTUh3Qbvg7Qt
vlRLfnqQZ+rW0XlzGeHq6dyX9Ami7X9OfX/Xtd79XNv8n2oo72pm2d1//N9fF0mIXU3HQkluW57r
0x/+sTFMIlsVTL3SQ1Z2tHWa9DAaEoOLsR1H6Rdbr5oPQS1FUgpzsvVf//JfN5fLL4ehauqWT8SC
Efzyy+e0al01i/RgyLr9mLO2OmOBT1CJwDL861/161qOX4UjmP8u3S9gsF9+VdqkmQvFmF8lzIaQ
ZoNkSFx2cf39r3/Pn/bzyy+yPRsSvglw23V/2f8xkVF2m3vxgaxjtUW4ZR/cQZqbokr7u6bN8+A8
Bomehsou34XH+pxTJYaxAYad5jpKeHV//ZL+/BV7+L7REnpsRHyACH/8ioka95OeLuPQwE+70ctW
7awMdtsK7ivSNj1O2g8UVHzPBll719/973Xb363bcGX85brt5p1z8r36/MPw6OcP/XPZRkaFvWz0
EQ8CRLsSiH8bHnkBNDQd1biz0Id/v2wDocZR5S86a9DsC4H4v0dK3j8Wz4iBCd+zvWVL96+47f80
UGLD7qP80DEcMKD6VfZR6QPih4Tthhcbzkyak12dYxmrpxKODNsyx/kbqfyfbuBrlofP6IpXTub5
L/cVGfIJ0CdX7aXM2ntdG8fQdad099f3yq/0tZ9iFpMlJZabP4PheqfTUWwncq96BMXIqZp7HsJj
yJNPbHRtoruBWbsmTkp76CZPPv31r3eCXxgGfK3sBsyALGi0NH82c7Bj4iGlvB7GpVvIrZyYRhce
47kRR/5Zmkl7lDhhu52CywGhObJYI7Yi1eCuMmL6QrlG4VET3X2DDRGtRmywYPBZrWyVmfNni1rR
k1mFhk5DioyhhhN1sOd7X6kfTa/yBwsxLB2tP+/x5y6Wcrc5lq7TvCAhVTvkyhwdIiZNglQOi7Eg
gSjzXm+k8YixR1zaKTceTUmacW8N0XFyO/HulyWPfdg16kcCfGGLcH9klwNDq8uY4kUYg8M2AjmN
Up6ZY4Kk/i1JlXhFK8cPTgwAzl3DKcqBGz0EI6vFNZ2bXh/4qJCqxAZnccgKx7Z2ZjzyNnWvM0Gc
peajqpEQerJObp1mXuaZAc85kkFRnnlpe18XI9SXEUt2mPUe4drYaW5mhhj7CDzz2orS9pgPZnNP
dm90nAdP8jA2ikPTz7wcqx+fM70cn5tsdr/w7ZDm1LESqUwKm8GVzYciVSuM6cbDdKoUvImofoVU
xjfTiErfuxOrUW/i4LX6Kji7UN32TZOoHxi41ZPe8iNKb7uvLrjLcySRKjZxbzwOBbuTrJ+qs6yR
X5SlzydCv0Iom11OCP3ZnFA/FoVg8IUkdqpGc1M3Zv4gWJutBiNexgI8dO2If2SFbVjYhk3iUjTp
d3Brh+ZDAht/woWjdm46FAfCy8RFeQI6LxlmybqzqpZeze2Kg+jQgvYz1aZH78eALsofEOeCwvCT
5mKzsw+LIB6/5zo8mKrvQSUUus6hYdRvSE/H5yhgKh00I3/VMuUVgO9WhuQdB5MmLhFxAqGrNc6t
FutjaAe8F9fOglUfJGU4kuhWMkVjmGzkqQLJa9q3sc03EY2Bv7JZTq9LosSRuYuBzzUnitgr0P5A
xMkQDzJLrtZ1EkUPrh41Hwh75puKYdmTOSGgq2puhqJt8i2bsP4TPTrCUJvqGA4sudUan20X8z0S
z8BHvVyiRUW+taKvgLqseKQ3M9+E7dZqZxtc/1B2xGsRU2YVXf46ad1wTJBg3cb+D30I9HGVakjB
V11UmuQUOG86hNuFMzg8xybX5spkWLwzFxGjjekXQ+f4vbc9cRGZw0W5xOPKhC8KaUC/ZdeLyKu0
7Nugn5zbATXWY5V24nVw3PoNejxX6zJab82ofrNKR50yS2Nd5Ss6CPqlIPSrqX6Pfcy6YcooiLxe
5uvXN+ejbDuAEdEepBIV8UMpKgZosd1X0Wn5g6p7w1+NC2TbwPp+lAVhQ+6kp0jNTWAh4ChQR8m0
/RCFCyoAp++AmhZoHWZeaqRMV561cU2rufSuGfsmUuCAefjriIGm/0jbwX5NjarM4z222srep/2s
VRtL16fhRjVTBEkhtgb7wcrhMGODV0+UfOhO3YGgOsOR7ZoJrrvlOnSYZONEw1Ere46moboMNb1h
zxV2tLX8rtc77Z4ssgfNGS4Q68stnCznfiZAe4X4wrq0TvwlcqJLqTXWmu4v3mOASQ6lmT/RsBgb
wFPDZrDph/wSRPg4fOaJWR5If/xQg50ckhmBbWUM4lxDhNkUDkCRLor7TyPtmk2cdicYu9EW6p9x
lDNofEPh3y4YLKwZO6cXe7bVjRYI+PAtadlu5h/R1zfrtGiqeSWCqDnYpg4AUJN22JDGuSrTHM5b
WRQ/YjH3QN4dJg1DZ6uQRIsHVXnpxiy14JQlsbjp3Gzaugk3bJOVxilVyAmHwI8Ps+KLNI0R83il
jfvSI+Fa9JYPfQIeibBgFI8ERbJ19UQI7UU/TU4a7PF6f7HKKNi6ttedMRdYBXtw2X90YppcsBmB
Nq9KyJAR+MJ+3Jsi9bauMb1VoN7PAypu1uj6cIinwFhTFwAPdiIXs3zUfViAL+C8xDzzeID725G0
ylVCnsomq9zmAQ2lwRQm77Yxug1oV7kGgNOXb74zMqq2cnmqZEzLXeT5a6AxZA9d6apdkI7phBaE
sT6iwyRkDWVRIVrNPdUZ3fwyLzkIzlfCvjhEEnJVhdmtBPfVjV104jTN0QwVVTcPAClIZUwS7qpu
Q8h2s6pqrkD4EM5RuK18mieLpIOsHEO/qxgCr61Rq49G687votCdg6nK+VFkpEeFRhfsJXPaQzlE
6i7NrXk9sqk75sAXQ9csSi73fFwVE7m2nW3Z915n4wzD0ELzzD4ab72PDWMsN1oADnoiC3NtB1b2
4rlohX1dTfA71bga0FNtwW7WqyEu7wsDkEiX6tMhTS2JS2kc17EWB8+FHxu7AqXExrXqZOHiQCOb
IvumDmrE3fmkPZS9ZGPRzOoIU3IsVrYTJDZourb8bsdMyqPZOweyN93QnqYWILoDf6i0k/xGdLNx
EEkJGD9N3PZUzJH1OgBCAwPkTB4yLcBDp0TF8PEzI9O/i7IsC8i0lSvZBujjYW6agEmB1u4GQn5e
If2kSE0wqZxtQlo/Sitzl9UX41vk7oSYOq9QUPT9lOSkcLIoQO+kIQXeeokzfqvRUoBGmJa6QDT3
UvbF2m3Gqt74+LlOoEYLvLHKyzwuvzJh8zO2Z+yltR3iBupg4NZOupdQPbswS2vnVpmAS2a8oN9M
gdssbIXKl++GEPClRMoyi+dQQQQF+zLAn3CxOZxF/8kKAfENqgFcZnq+LGgFp/CPqiiInlda9CBy
b7kHcsoEL9JFtI6dJXo8wYLYJMK5ndNUe9DIK+XtYqTYDgAM/HVMFBXTVAUlnUGj+CbFMIsNkR7N
xZh5OquBqvBn8dWkbBGQz3WfhLFl+HWchPdnlOy+VlIpc0MZ6n6RYOg6LIAN/a0J/HHNILI4MJSo
zrDz572tdxhcaphRfZuxgi7p06N14nQ83IOy1h4q4CjPqWnFt3FJpVE5rrjE8/VVBM0LixDKUuZp
y6E8l+pHn1GTpIFHeRI0jXHHMVh9WsKtx7UWu4QxUCYe2UXBLilbXg5MILVLDG14TlIWuKzANYYe
1245LpGs6EQ9bZJhnNZk46ldTbH1SvAPnga1lL+BW796vSwOZsdbsGLbeGQro374SqQ7Uj3rTZWl
qIfSCW+CIu0P0rqwikMOVO/+r5sI43/qIQzXMz2yDzGgX0cUvzPhtmiA6zjWeqgrZnOMAg5DymGv
Cpusae8Jqqa8Zz64Hvli3jqFxapiYRyth975u4bG+NPwgX5meSVoRQ1ezq8jnqG28BwT1LG3Uyp/
thaDc4tuykT2O0VHYP4EJQd8sn2syzsPDRLMW8faz339xlSeC7MCkNpZozpVk2hehsG2b0cyp54m
Ku7t33xwNMd/UDYvzZcPeoCMNCfA7vvLkMj3/NwbNavbox5FpdNV7hfFVi/UjYwBDQkZax5FXGDG
yBWf91jGdJ5TR0y19XsmqJs9DFY/GfQf8v/F31kXFIyYqt8P6P4ktw5o22AHMJrzadz/1Pgy9+Ya
SeNuTwJiY4VBQO5LhwHoPE8wzQhSSNYczfNGWRYPnmiggoI7l+68ZLlN7TF/yCZ7sQu5KAkjp/5k
xObd+2ysN0HfzFADWlzGTQ9y6a8/Tud/uBA9i+hn3cIhstjOf+nZHXQYooAOtZcNzzRQpmjLGqR+
21phQxZpNa2DhE0DKQ7jHkwd6DrDfPcz8XWqYmuTOpRLmjPF6wFp2M3YmvbrKESFUhBtnK6X1hsr
90TeiFhU46lNEv8QuUa+xo2JSJMV/q7kKNnHQerc6niyNrApqVcLTKcUkPO2Yr15shOq+bYZpjV4
i+HZtAftYYxb94vmeOoHuZK6szIr2waWDc6HosWl7p3q4jDg3T8kEeqKFc0yfUmc84dINOMKaeOS
k/haqzN0a+6rolnOlGAp23MKerDkYDehfX+xrVxs4AaybmeAec5YUm5Hg5FDjOTvOZ61GEaVYxZv
rcVA9tgXswcXNJpiPqSUvYsmEVZsnDhPSJAXVlRoe8sCwtuiuu01knJ5Q5X5XEe2wfDdEvnBc8Hb
HOC7ErkxL/8ioqCP1nrHODOMUhd888qh4j6RgNV9eoUlBU9javpWT9jfwrjiHSOFhKzMIYxhmYCK
HfZsnfUTRT7ttL6n++aIRSL6Vc9oNc2K+L/O0ZAMlYGYb2RL4+YntvimsgF3dNqnO7QI3E/5xBU5
9zQUSeUOz31avHkt/eOCBnn1p8JK161KR5pKPrsAbWB6nGc+fB462kObmdZ1wHufW2O6g5zDoQe1
uWDZ79fvkm3uu61IrO9Z3ELgwcC7tdiP3NGJ+mcF32qFb4skw6LqvlYkbH0FkmoddMlp1C+9HeY+
zLhlD4/WnguEC6oAumTMMdKOLqNrqbzFjZF696XVDs+6MZgbszLrd6dr051u02EJg+4ZAtbME6An
4hOYKwOlpinEpYf1yx1sc5r0UQURyu/pjCLb7j1wVTP3COrPCreawf/Z63PzUVeSTwX976qjO1yh
Up33KFWaYyMapnJ4/4KVDJZHaEKE+NZRqMaL0mxeJuX5eFkZs4AiDs6xgawzVV51dokD3LU8QHcV
yWjInavx2SeaYdVP2FlYdVMM4wK8lDnzIS+lTfanav7hc5fOxJ/O4jV3y7tRQt/rh552W3fiW6Oy
gZxPyRK6zF9aaUvhvLxqiUDAIMoGw2xYF8t3YE3koiy3qlzOdx0t9VowLHlzGjlsJfJOd5XpExZl
qJlPamleU0kwzTqRdnOPL51vho09l+3yLBYV8SzLrEeBWPa5VCl6metYSHIZrPLuCk+d5thVN3Jk
una9DM0FrM/l3eh7OWjqxo6ZeFidau6vE5/K4vIpybwOXWRcSC3ogkmjSbHBUFAVxJidh8h1wut4
QIs1Pga7obNl4MhHvwzy5tRX21wwEEL09IMYCnUzc7tVoVQxxcgkmYX5KO02OsqMh0bYEu8j20r6
FEqyAZLEXTOMDOeqnq84xux5kDPvSAcvwhBn5haswds/mpGbMP7LdScUg1ZvAAczzmBwN22uyvZY
ls6tmbvOFwoeHdacO3Zf+6xlIjjbefMyQ3QuCNCemo84Y+LS6b16qjRu88hsi4O2DFcsx+ZYo6OP
jtdJDdGXOkoTRFlhNaf8TaXJsKeZOeIsg19/nd9cH5IyZ3Zb1QnWW137rqNlo1z2NL6+oqRYajo9
3/68NFNGl8JmNFQt+i5s6CyJaoQ8DcSis993zUttMEMzupiZ2rDUylNpJewL6bTCWO853JE6ftZF
UL/hO8LjoDfBefI4Z+sp4SMkeLj90CuLLyTPMVh3tE+bzqU8JwIgwPdWsrdZjuGOXONT0RVMJIPU
o+bNW36ch6g6pexfHpNl6k1dsjwFaNDeDJ9Lwp6H7nNoovo9MaL41gMDu2XbzvWT2zQAnESrwuXt
RMv061re+gET0pjs4IeSBIPtbPOYdOFGPl6fDQZSguPgszHyOPKZOzFExV5t3xIzBbUdraJ/bgLK
ECSc5uPUIucPSpv5WU0lbNMOh4mbofpxrQ65O18kAdvFQRV6dcakW50dkxunXL6DhPLwtesmeB1w
NijOJ9iVJMGNBFxTJouc+ZxOatSjVlYctpxjL3Xni1fYQ9GR+YUbXkeCY8/Q0jdFdIxJHV1nkvKz
4zQRxFKz9I99yRVS4w0ZepqdkhsbtoPFFJQlfhUqfazfQHIzoJ6YGVtpRKvQUzhbLtQEk+HyoqHh
4rkes9Lj02ByhAu1ttEXOCPbYCQtSz8BLvUoW/iLLUObJ7FkJWvEE6AU70Y+TDROO7bU3SoPLJ5a
7ijo8SyuNU2PHuTEvMwsJPvDCoI7OoeCIeJyVFrYADdtbuW3s49npXBRco4xO3ALrSNtFyMT7kmU
2WHVe+on69FqvOG7V6Fu7Xnpq4oCzwoJw6K8LGrxDfwQJUcDhO6QVdxkqUiTWxgtb+Po8KnNMDsP
gCS4VUZECExA2MtW49S8UJVk9mqQKuKhrNcBdcvgpJdJ0zlk4QmMz3UdUUEqRDTjwBeufGTluclI
/fqP1xuTkGgeMZoxIBmdeKYKHiqHaoZ2I030FWWSpTs08NzQKVVl7DkcMqPDlW0Lb3YAlabzjXBn
OrLJU1sJ+Wqw59rdJB0N7HVQ7HXizTbpTKelClCyoSUjm3fYMUjgHU8Hr8im/eDbr3MbJ5hBKGZ7
BiqbwVm4smAE/GMf9fXqWq7+e1X5N6tKpOkuy7b/Xer+nLZgdtL3368qf/uh/15Vmsu+ESnBFUa3
dJy/rSp9GN+wrViIew6sfByC/2UMZFdpE2uDV1eHvfVr3BN/G1Zr7FW+aUIT/ld2lZ7xa2NHhbI0
w/yVvAq2lsty8XcdsT+6dQ35wdj7vqrIxRtrP2xx2IdzpRoy+xBOVtGbqnyHCpCz9Ukf0PPaRAGe
0iRGfVRjIwna0do6HtbUDRWpf8esSZx4XBaPdUWm5Qok+oFk7EdgQtIP1dC8g53IWwpWPuAn0MvV
s9m78k6UE6ib0dTaTyeqsOcn2F5tJZ130qgLnCxm57wzqeAPsXgNnnu31r7nkkMrp5mW3xdXPNrX
tCMQO6m9TUtApB/L7IQYUuBoG6PqcbJssklRlg/2ZeiRUuPGqbVHzXZEv2LKNG4g7pOegCBh1ZUp
aaeeacmL0Upq0zzx34q8oAPo+tHnYyHnZm/IKQZoboA7yl0aTSzC9SZCnu9sjUa3VwTDfbPLuTrF
E89hx59tQMB2/oIGEw6LEdlrjc10WETW9ExsjnooazaVB5t81R1sLXEHJlj3dgQ12BTco/ZKrne6
Hjpws4neJWA1AZSyTBkb71l0KVlCnisBEwHS4VCQWaQ32yiIC5RnM3662ya15marMfB9bBvffh8E
Dz/IoJN4tWMqB9iJxqOcaJhWJjbLeAWPxHgMcnwhPDEm4zFO+5qSTSwHHA8cep6WncalY+s+gKjq
RLey8OyUG54yhrmC7MMiUmsbJoQTiICTgTkJP9jyPwsj43sFqtMi4kdazamXlPwM89bcO4uliMch
yVrW6cvoObP9PA2dgVKyH22K0SIBDLaOJZZqv86xS1R9FDwbg9aD2vDHGsN9S/lhIiqMfz5AJ68G
awVc3TpYSe+8C1k03c6m1SGHSXbzKSCQnfdZGvXJjDEphpk984auKGJstHZ26vO5SI4UdLyAyWhk
vPFisvbCcozYX0G3YDofgQdZOwoDK8FJHvxY38Phd4lGRFvbro90kkPFCDEqrrP+M8tqmGHwsQke
pBVL+cQbFM1wCfomBKHKc3iFP4r/w/Yr/vqfDC5/7rN5NZs5n2BLcQxutfFwjCGEPEi5tKJzB5bp
aoG3NcGbiEhhuWOLTgLk8htdQGJyi7TfOkyFsexdR5PPN8O7/jy1ee+Hlu3EpCBPJsLdtjXsd5LR
gV3Z2ANOrt5CDcPQNa4alkb7OM0c+z7OBqAPzFvqQ2ql0FAWgoqF+z7l74+tgrelSsqjBJ76V3sB
lD9fXyXq+yHGjUJQUGgZDi/WYSJJpBg+7At76YoKImexSjE+8T3jG2jmL2Aq6VPrYvlKTX35fPxM
6d2lJygYuvTCGMPp2+FWSKlz/CDu8AzX8H3yWuOCCBY0mjcVnFAe87+9XeqG2qaNKH7MhBzRT7na
ck0ZJvP92NH8clcz5qxPnlHKIUwEISDSy6mj+8CcIdi704M++fJuxEX6anGlWSFSSbZ9kAwpNAI7
EOfeH8JaOL5aOaaGhrEzgUcMJVOdULWdtyCOo1MWqOCZL9NN1swPjYcsUf28KvBXvPaodqOtl5kS
0nZAqvTkl9sZ33moj7FzP6R995FplmGBOOa2KFCff/FdDaqe2XJhm+3U8mb4AM6oazTeXbkgEeba
qToKybaw1k5QgfzmI6OVkvBb9hO4kY+GEbaFD6AGTGBHE3Rvs8txcED9OljV8vnCJ4qeWwavZ3eg
cuEXltPtZDg2iz3EXButBw3E6NoIlrmyOKAkIDyg8JMkRBIZ31eGqB6KEdvfCkcqcVuU8SaxeEtI
M9X6d1ga1jFq+3SfkUz8WSBSf/bjQXo0w6wqmtZNv1uwnh9JMlVYJiuY9lkRhXWqPbWZ1j4npt2t
qSkpkIrAT3eQxVmO0FWeDVlN/DtZbXUfcGGFbfJ7el2Y0HV3J3p4j/y960qlXLYrMOg7Ii4iVi44
+43DMLf5DdJ8h7DfZTlDogCLGipy77zsBdpli4MPjYUOSkeWO1I16lgtG5+C1Q8pSgRCkcXOaCr3
x844Fzmn+f1sW8lh1INdP7qSSEJrROebi5tpqDD5akN0V40tp4nyVlWqieHBqKoXC3kB6tWgm+Pd
OKTWWeTMK54iYdXPU1K0XwgtvGNP0zygekFhF3dY40EdfKnIw1vBeO/924Y8y/9k78yW40bSLP0u
fY80wLGbTfdFIBB7cKdE8gZGUhL2zQHH9vTzQZk5VZnVVdVl1n0xY3OXshRFMiLg/i/nfOeQuuzt
kcDpL7EYiWeKvKclFs5X1c1iX0PDl3t7rGqf54Oa/zDIaX3wx8PUQHJSjbjrOvBOTtkkdljoiX6B
/UKARNT2+n2X1MzI0DMhbJVM3zJTsnIkB60JccJWRMxGyfgWNVPJkpwdYrYDJqbKA5kjhQo0+rJw
MIls9ya9fxJV7r2mwtdJPWQ6fatgLG1KXWuOg2PyqWZr+DZxvZ/Za6kbNMdvo/TadW2GlhUXWOME
tBz9BWNzth0wHT7OvmZhOciM+9xw+h8DKQhvsx/X7fvU68VwnyLgjs89xLxjXORV0LTyhTi86D6h
k93mTo7ryDOmCyw2HKqsfAbXoTXtTO0WuocTduxq2HW45feiH6dLi442JONX3GdpP7x6qcMqqkyc
Ox+O3e2kRljreUXq7gaebnPjalF+ZZcqmO0oXbu3ctLiXISyIS+XS3wY8vemK6u3VPUoqevmOVKN
fsp1+QWa4RAmGZ/TLtNfDfKrM0CYF222rRfsSJip4FXJwMDHEUagks7AE3FKebW6KlcePDWSa+Qi
p090A7qQWzeTdRmTHkckarxAJBZpenEjVM/lp904Fh8VeBKXcvTqgyiMrzBoCC0vnJLQQxZ+CBby
rcNGcGs0A58D0VhkRzjobkyfnM3YaolIdrjCdz54ZNBcojHv0cY7d54v+8dawoHcyArcU5clfZAv
E/G9PRR8CX+wUfGzo7fGuSKmhNiAdehRzfbO78vyMc1gpGL7zoodI9h0O4kiQ56tTxqcAiRdm7lL
kruStniXm/r8BOxtOM+dqX/VJF84EFly5QRiOD/hht32JfL/HnhbU6mEPwqrOZtsQB4SuyyGgJC+
MYQnhvE6GWv88oTB3WPj0rcyco74KIhFgBD5jJclIiG+ZNWmkpeM+IDAtg1CW+JpiJ8BT7Ybt5t6
btwOtGJTTodJjyGzE2m4c5TD+8CKkBzEsgRYGniuIk1vhvDFk1D2SLInu91ZqeJ2LBIfAY5bFvtm
JAKg8fnFB5IzHqOsdncdZLAs5DocD17WpVso9sTNRNArJ2k8JBGh7aDMSIXEc9mda2u2zA3+RnWe
pFXvRiEmc8fXTFf4Y+Rar3vhb0BNnR9ekYxhymiNKZ3f46Fz3faAdCYKi7W0apBab4phJmLcMsqa
iVfmhJg4SJgHmxd4ylPXsTHENpoLAhqGdoDh6opzjijgZmHEYj5zv+XXvipMkkFLjOd3WQ/wpMvt
+kGVU+w8FOTfLIGt+SQqMsbaIOSxPnI0y/HOh+HHA6RTC+ZsS6C1To/ASqZLlXddOP+MMM06LwLx
N4xXYqWJOK1mMwbowX6b1WFGjUUYarymoi7RSFBJSVRqm6v5Yne2fYOhkDQ9tq7aVtW2Opl10Z8n
PMV772f2qt13T8lYnohkPDfeMm1bX7QE0NbdJ1pCfT/0rTwZDBX2Mva+UKiNO7eT28GV1n0Ga4+p
JKIvksynMi5O6AnhbKX+sswQ2NbwWOLBCZIthbM8KFNnd52XBM1y5BXDBrAV8TOV4gUxo+WSK6mV
n/MwdXe4lJZbLVlkGsZNaitMW80TirEqdzcyVVYk9iUOCu0YTc6ecDL3AdvbV3a4U3JmveNGF7PS
3/vRb66TTSFHwmSrjow5I97nbM5DDwif+4Dh29a/piX/JceNzKvorm5IGlrxBpLRr92MX5fEqqFk
SC9272LRtHfcfse+5AYdD3/Vyf8n28W/lfGatmcCzDWQu/4ny0V/VGjUqGtdiVB9NOlE7TQRT0h7
um++NP6Zvtb+G8k/hHfDswV2A9Yd4s9GdHLyZtKPu/pQkVBw6RNK946D+T3XeqQGolafSaFb1k08
eMo8SumY0Rx0BLWU18zOUMRqPNih01aWvC3lYCC6cpbmJIXhfxmS3gfzUVMAWku1Gm9Lp/tGvJzp
09Bb/fIoHC2SYTsBm0oV5rwe1dx7bQ9j/9gZvt3tlh4XYBfgmDOtt4V+Ake2N60K08g2qfVjepGc
E+OpdM0GCQmbBj4y1Q/2f9Wj6cdU9H3b8fcdoTeveklaCmCYydXWs1OnwUIxeL8g+uugo9A47D3w
RIeZvyhvrbqBGicTw5nCzvDq15+9cIna9OYfv+l/K6XG/2AxqfFstJeu9ae1bE6FTO6RXh/see2X
7TSjN0ATQ7v2j7/R+g/9utE+fvv3f7PRL/ONfMeiDGB/Lf6s2fYkFOWWSeShSADgMZwoy5BcVt4f
nj3rvUs9euu4nmhCFm7Z13/1u3soxdnigx8El/Zny0ejzQZTXVKiZNaIJ2ccvS02kJn6EVogGdZ8
V6d3aQI0hJ7Nr9PEv7u2N/5WhOHpqOo8LLSuiUL+Ty8yqFrkY5Ek8gucKyPSMVbW1c1b8VRlbBi2
lrGuZwZ4hec+bqhRdQl+dNNVsVscYgs19c9X4/+PN//JeFOs+I2/+uD8DfjsmlbV967u/zDf/O2r
fud4MKnEM8bsEPUbJ6XOMfrbfNN3f8ZtYIZw9N8RH7+Dz/xfMCog3uCc4xNgE2/4O97DMjFw+CDU
DKQRv4LU/oWQDgNjwh+fNN03XE8XLrZCfkCdWeofB5wm+8Gytyr9XOlanbSKfsLRtiyKI4SxxtSE
uUUUMlk5QyN309o4hw5Sze/TVLASLnFiUUjO3ZXdgeXXyLSy5eu0FJb1xQCImm/HzviIPRE/MxJw
gzR27K8De2mcqHF/t4xIJYFiZTbOA/DJ13jkfwa0c35DxlySH2SfVWc3Y8kDn/6+kL35oY1IC886
kmnEv47oL0OG9vTZzCPlXrplteWqwhnxQlow3b5ly0yMoOimIHIg6CAZ2i0zirGFiO+tKXUTOr2p
XnnsRnSdCpPCNTdT1nPwgd1ml/PePiJGLp3AFFDMw4Zwr2cjoQaLExbYgUyzwWGqZLM6Rg/z6FhK
HDuaxb2YCIhsYRwDUVlNFjjJNsMgxD4T6dPM5ufOydwoO/BXzCuCv6hEU87+qq/MXm6kZZthb2jv
U25NSCoxKSIVcDUmz74ZUviQFz+wzNlCNWrtkCunezD0wr4OP4EEvVr7bgyfnBJEB35ZyHZ6bFaX
oexn4R3JVTA1Mnwbu2AzaXGYuUTtvQysVkLNFC5hiq7La9BQTKupOjmkw577xuW1VCRDMmDuInwC
8zyeWdfHZEvFTRK6KaUTtBEr1fdRTBoGDSJrXjkz2ejHw5yNS7V1vXlIAitqs50H/O5gQQV4aRYT
scHSacuTXzAR3MAzctODpelewZ7BU9UzanJcT6ECtztp4YiAt+v2Qq0jrSMbVAKqy6ywU+Mdi6yM
eecKwqntwodqZwWCffjNAhkZ639ENIBfGcd0WB48qvWQyQOU6bweMxKkmE9YNdHiCdiyjVSItTbF
okG0goOAxnqJBoSYXgOGzX3KJ0SmtjjGSl7t2cs2CwHVblrfWO3SBui+9izhoxM+9F3l5N2zpiX3
E06rjeTb7ECew6ca5ldDH5ed66bRLhrmR51W69giSgoRKTK4KTVibm0r3/U0tSdfq2gyOwMwiQaT
i0IhPVmqoK3wauSjxbwc9ZZHUzgF06FZvFU9ltjWoEmmB9QChorDrmaa0Z/wgWVHMpc/ZC2LEzSe
+Nwy9CROr9RDZKT7WvMx5Tdqx4yX10dDGV6SWBW3GjCIBm0bbujku83ODhUPeuioJuGvJSDTx8no
EdDlodNSc3ypbOzMRJs3e8QZj32qYaevU4Ndhg1LTWbGHT99ds7oiuU6HWqOhmmq7wxO5q2XAAdx
edgOLZntMM3NTRUv+JzaFhi2/diaxUPupZfFiMDTK/BZYnlKoVsw2iRGOR4fOp/t61IKsrjnMEZY
K2MnCbzBeu7adu/N0zUT2oRYSk072RR9OERLx5Da+uJAO9+MVQkjsSy+FxZqB1GNMAyKRD2mWkXO
tGEE4O0QqPY2h2DqXa0GWGJWTtOGO95g0iGsex3vQEi3XAWuP4x8tprOoL1OnL3oWMJoia8Oniw+
F5dgulbo/snhuDwpaTLNjszshm4wY7NpJlueCuMed/L9QEOuefxSS13dTJ6VvRfraZaryMXITDr3
uWmE9ZCK1jnVTZ8EvGFy1zB/gn2evOgaU/NCTD8S+oND7HZgt1N4Nqi4Ztq/yD+pOTXDjmP9nskk
5dbi+Mc8cx8iR96PsIl2HBPeuc600aWBdPqvnCtqKwY3olsy++wmE2oI2j7v9zpv1E6vW3Vjx3by
YE6Tf5WT/rBIrd9aWfmKCkkEma+guJfgDVgTwQt0N0vVPXROxekClzpSerZDzWzy49XWe2KlKN8S
boc2Cqbc8Pdp1j8xCXd2gink45iP10ZrZTAZffYM1uDZRs+3KbThvVv8FydGUq9gTzSGIlC3IGAy
EeMO1cKR6MK9L7KIV7G1bvDjt3uwAp+VPduhDXDnoPfiqYncnA9wjjCvTIrhbLejfpMY5oNiil10
yReIDgip0FfqDAA2nLSho/lvlk+XwN4gyNeztNG8O68z912aTQ8Tbx3Y9iFGqO4s3lsexcZLYXvO
VprumsKJfV24wxXUeTi0UOU80e+YVAp2iZnHdqJJydX16yTI58LbQ5ZfjkndH+hVTkMa5XsW/mkA
xqYBAqDtuMyKYIl8AOAjaips68r6pOzuV12O5t3AoLDuk3LVpLiyvSJ614J5HOqQ1if5aFiyBKNQ
lymlZa/G4tmwhkOFbcEfFi7WzPdDwQxqmLsb+Mnl5wAp0Pfml8zNmU7y+zgT24kACml6HmbUd2DA
dxbSUxHEtr0AWbHougEdNFu1JMbZTu14R17rvOlUbL5GtWoe0FDk1UaTfdXQJHMyDaVZ3cXaABiq
lqjGeu61BvvcYa7tbGsYBuwM1aiLQN4VpIzLgJeQwxeZ5Dlr43o9oxmtGbBpHowSkrm+aBBmbvW4
GaYthncLd8O8ZOoB/Kh39Lt8OU2D+WxNDAsYfGnxISordIm2O6KSMQtjhJtqQcY8cM/CYuz9z1Ib
7ozEhXpvjf1DZ1d3Y6VpQZtr9+WcqFvCt7520pQ7NTlgUxbnq9cRdDil+UlowFcNfj3AqUX7xvFq
sXyYo/dsMWQ42pFkaaCJkNldsndQlGw82J9BSYhskHbDqw/GJKx0T7vGw5gz1ILNCXfF++EoHEHK
blgsJmbxXnvu/EgCBGRP5b2auQ27wCvdLyhf0q0WOXpAaEv2hEZOJyt1TUl04R+aJlE+k7U+RLxh
2QaHB/ocD81T5vPjxZLQ3zL71sj8Y9Y1phh+NXw1uyHUfUXGp57bRBlwZbvsitF4ppKMyqWR1qbR
ZXEGX1+jWVIWNUIVX9k5HfqcaGi0tug7GNk9eCWATY7bRN1jp/JWymb7VVv8Qw3D52lgVLsz/BRo
qY9144KZ8BsRqJ+czsBY0HRvlYzUc5oZZwcE6r7xyfCwMbuHbF+5IFLfYWyJ1CuxhV6B2cnETYXa
KKiF3V4yo2P/1HfzpbQAqTDDnDBKtJ9FXBJPORUpNgImuI8ckN0UmsokvNnp2TfsrSrudlZp5Vxe
nVa9tq5vnhEWkitKLfhlTemYEVMW3hpUMJuPZWIaH1VhOx+sArELLX0MByghq8MoKBgUr7kgIgc5
DS4Gso5OLgxT9FqkFJjiNqJRIcaYsGsMtkhStyWVR5Cw84yToIwMpJZnqUZ3xwIxfmQS2EuAMYUf
lKg5pb8cHTF+qyOHORainW3ZNzi6EGwdkSOIzTLZcDQs4LOSJJvMAtKUArsvaoZqk6Xeht4i2WRp
1KbCfry1C4JLZNRy/+U1luEKxVWEyqCBVXQwmRFvEpmR6qCPYSTNmyzJzOcUOMy+aKCNpElZn7Me
IVDu+o/zkuyKoZUPMhmsvW58qIJc7Z58zDAro2cjluWmaBmMapZJOlHTbDtbAkjJgFY4cxW6bXFY
Kj53JVtuVqHCWBfLDfltw9YrppbjBH2W5ZGZ061klSVP3oD7XRwKfJZivMTIk5+B4dchsYjIGNLy
PDqksWSGV25pVQhE6TX8FLHbcCcWNbHH1oM/ltYeK8lnUannupnxqTrLfV/Sp4jeRgQ1Vrh+mn7b
WHOCaMCWV01OA6o6qIO4+pgZFWX5PPVdGSCN4KqbNYupvURyXhNpltgEjomsri95uTzDZ5p2+C79
IK2jFPCMsTUmd4Hlx6d8Koga1i38v5MXPbtGcSFGxrqRFslWqq1+UPyicEu60MiWOkg0sp4na7id
8GbslkKVz8yn023BwmFHepkfWhbFDrkANrzErLjinUU1QPbaztcBmzle9KF3MoYlw0w0gWh1384u
+UudYwRz4VL1GIRSgJS9qaZZ3WBbDUiYH4MFdOkmsfT5hkSUkwa3IiCGBuLqMAyIENzx4pnut5p+
A7PZq/CW97hx9q7RAfftuYZFhsiiWI6Rlw/homn7Ivmhea3aGMy1LkaXNYc2l3doQPDzJRyPSesF
KAv1XdPQ3g5Cmnus23uBBmVjZtkZVwgXaKaf9Nx7RmZmbsx0eZ9c9Rmp+KOucz4/tXmv+qtbRxAE
lx6dXRW/aRo6d4WAEiUf4a6me1l878WDECd9v97nXI4bEXt4mNFHkuetGxfLau5ZZ8+BxnYq6NWC
uwwYkk52Tz1Snml3WKtIdM3LaeFKyCJ+XW4C1mJak+xmz+uOkk/w2yyT7yaeOmZpI+G3pmCpMFoY
JhG0lq9FnZV1mKZGecOVBYJnqs2CAq8m9AmbenU/9qI/DNrUrhlbOWgbLYajI9D4B3XOVBYJTIpF
eiDhym7a51F5xXHAknCkqs7JrUuqveVX1q6Zl/hM3JmzY371NMuFhUvt3/qeyu7Y1xo/7LRT5yVJ
nROOUMl+bM5PCg/izmZa/2RVYOg8Kd7p4bNrThR7EMU6DOZ4QJhZxxcS4M1AwcC4GrqDVXCZpr1Z
Yx/JBrqlAcP5rveBf0u8EJFZkfxemRZiGZbe5RqCkXZ9vGW2AXCbrWlsKS9wmswMRVJEtw5hbge3
mD8w5rKvFy6izoJXjKL2WqmiYnQ4H205LBs5DjfsaigrusTlLvbfQEmwMvJcc5uVCRS0BqSWRV25
HXP+eULcA8WzEzsT5R5d/84SmCcI/iX6Zsp2CYbiI3Xj0S0JMwY8POw4ruyQ03zmrberEIwYIUnN
Lc2U96AyzdrTCjNxMafsdch9f3UK6PmVq5pbiCU95vzOP1ddRe46hPatiFx7o3I0SWTwbRiKt2d3
7nTsCUV6QNRgBJJlyQYbk47Yp+1Bapo/2gX3tE9G1tpbiCW9MTjdwwmDw10meRuBv24yP4d8UBQj
g1MNxGqd9tu89bTzaGV3qSgFEs3yGjvul9rzO3D5RhtMDR9/tFy7ytD38ci8A8Q6vYydzKvhkH/K
U+C30/77Ujf3Tt1f55UpL+HpLTiBmDLQZwmzCkrExpuxZ1UQIWdGxBzoycSpbOvRIakLGaI1tyla
5hMaqChQqwlRVz1npG1IlrbDx+BmgKnso2e1dxg7QBOy6t/SQp45or800VDh551CWi0+yQYc2n7o
yPYxUv1mMZTYg4RijLJw6aJDPsrGgH4JpS9T4TI4eYDXsPJpdJbqa2tpjE1GBs87tsJPnJ0PYo7J
uY/B+BNJT+fljUSQ0A72RJUvC/p1JgJbI0rHU4Kvb2Nb1Qcgb/8+i9G2UM3u2Zkl7JLN5ZmZ+527
+Djv11Wh2em7vrPdjSVl5gQUyho2FneGEOJmT2WUfPeM9qZb2CJ6zjtCml1TvPdGuVe990OuMmnd
S9GEGEsWdKW/bbMqMLIm2y7t8KPpIdMWWv6WtFoStuQkBWuEWi5g2RfwsTfukvnxtqqYBSQGyFRO
rbeszu5kwgEddEo6U9BAu7lF3i1O5Jc7SPbiQmzGgaZ8aNnGd4qbvEFQtgFB3sINniq5TXoX4bLD
xtQ4I4oOHFZ+FGJ5oXZMceITV5a9yRfDbbmh51aRSrjIvYVF3N+AaJfHtGijO49TDZ5XZ0i7pDRu
E29Der3TI4d0SgB0HhuonQTyJhFlJYza2OjzFJatUAQEWr7R4hXiNbKjhpkDphD9olzP+ugQZeY9
9BK/Y2Lx6wLhv3tev/9er/kd3f9a/+FPigvOuaT/jz/+sfv1zxgO1+n3H/4Q/qRh36vvcn743qmC
L/11x7H+zf/q//wtSOSfTuLtfzaJJ2xLyT8Dtdcv+ssgHlWub7nCWbllf5nC27/gLRWsetZIkt/n
7/ovDr0gOB1csGINJfk/83fT+UVftzMuf0Fn/4kg+Pff+7elKS/Z39312H8OHiEhG54fYDGqcYLS
SAD74/hdGg673jZOToutU2US+eYM/cbKIsED6FjDqx6X7o1ms55Pm7m6WSfmm9ZjkRhUvspCw031
xwzJ5RxKMeW3CWIJUo+1immcK/eTn5onAgwNxowpYAfbIx0AH79vcQnk1PlzYidnVJf1RY9ZFWxq
UVyIIcvv3Nr09sgkkn3kRu7eygtq97jUsJAi490vaSKPrAacK3onjlqCpLXAVDODa8Qs4gw2Z3zL
sT/DEXTJ1zMxQJNNuVYOwBge6tYi9izVxumo9I88X+p3xgLedcnNCF7m5PUUkGMcjquyK2dvfjsi
jY6h+PiFHqzWySN9r3XIpdA+x1q2P9wm9W/NrPLg8pfyezyJqMVw1xh3adKo1RgiHyyEz6csd3Uy
jiDlATPKxPdMr+lQbdazTBtN+qg5dm5ivYrPXbNon1CHCRwymlrcaEtbHee0fRmAUeONFc4ewfPw
nDR9/+j7PXYr4EjyA7RK/MKpkINTtqk5HWLqFKMsf0EiXh3pdF3m53oKPdX2c5fK3ZDv7UzUAyDo
8SvkO24VVRUfRdr3B39J+50BlfZz0VVxSXV5qy2xfcplz/Y6WpYzmJ4hqGy327kgeMQWoR/dgj4r
IXk/4/yFrpeBGq+S4l9DigBa3CzOLDkjUoVLh1908rlkjUhdjNTWAAXoyR6Jy6pPJ/Mj71N4hZDS
TUp4qEEhTKfMYBBg66QKCDPHD8Rnj5G1hQ7K8pcOs5luEnVsDNEuWdCdFjFD+mDsqgSYowlnyvan
8UfKgJDScUIfuamKbtk3WVLdpY49bSzagUss62WLfZG8RemV14ao4YtgBQVXtxyZSzFX455CwRV/
IblYOFBiY+sDiaOF2YPwwb1b0AkRg1welmZBqUvRRx3mVcbNUtr+fRzNSTB6WggdgsZ+HraOtG/S
wh8+sWPmR10yPhozhvbboVNgeKpkOi8L095d5vcV2sssegG6E2snJvNtFvqVa3xjDtiRRwNO5mHA
JhSFw5wbrz34eoq6qlX3hqraNznrIvCb0XjPGfZQss79vILBCu+AsXdEP+RB6EzF3KHDNWEzRz22
qo2KDPOLOejJudUT64OCX8dVbvGhDVwJfruJK+8tc3X3mtvTrEM6z/2nhSklszuWTashsBiKLXjd
GhhNVb7bceI/M/r/0PSx2TqNNInwdebvdiNZcXWGUVeI9aPqJYspMYJCwrrizarka+/S4qHSy5qj
F9U9qCSiLTY9Os7Lyk3Zcvffw4MnBQaeSh9yC6Oa9aQVekWzkGgJl34ZVMfIqEm3FhPwcBl7PPG1
4Z5svXODxUwYa0om2+iKFScaoxA3AFeD0AfT5IMYNHtfp3o+bTW/j9DRulJ/FXmCtt/iMB1QUsCl
qco02xPAWxzj2WxvGIYpUghqs3+QXmrxwrpl9hWFbAvtx2DSzWEWqWMUg9jAaDY2b4M7N6ifNYi1
RG/GhLrqc3dr4cv4rG2XYX9nZAM84FnjcFnwdqKeRj1FFtaw0+BYvTnjPH5vkXa9zlZlXE2AtsgZ
RnKA8EHOMgr8yGzhi/pRvsXvVjKgGKNjQkqzCAy9eSToptlCMRoZ9EqE9EXebp3KPVnNDM2sqiDw
A87YDnEaHbOcY7M2rHY/6eUT8GK17yRAnNVnyOwCR4m70fK5YmkxOGGrT8u3xRymMhwMSDgkKYG+
r5NB4APzyJJZw3vV2Spap+pZ1IxN+hVjOf3N7FpVrr94M3JOwaDGNPoeyMLcZbfRBLJd+Jlza2TI
+YkwkQ8O3K4Hwr7iO47FaQ8vYTmCNv1CnVo9tBhUH5TRRWKjp9kqrncQ6mos/TYVjPoT6uf8i0e+
MIfUyGPlkTJ4pyvEa6SgA6uOS0x+aW7d+KRrBvTYjEDZr3Fsc9sFUzmnN0r4imGk28IG7sryJvN1
flwn13ZGh7Ro0xVaw6OOxmpjyM65tORn3bKeE1fbriK6uKWPHi10KUfyicYnajmvRZFLdWwu2nxL
jLQq973W1pdZn6MbHyrKIxsnFyVRoX8ymCdcdZY2zooWN3LULm+5lU2ExLbacoiNYqZcnBmpGL0K
2x7qE5lKnEcqNZaz6Bf3mKTwqcsxuyP7Tm7sVpi3Uc3ilkM2xxC3ROvWQrBUqeMaC621Bsyq+i5e
XGiEvJ5Psp6MC/ZOkgIszd1nOFNv83wYaGjFyGrdX5JvUY+zNJ3ozjaynRq+D9bd08xW6l7kctwj
u/ePg6G6LzKqMWsTN3PgeXJmlsK1ZEDlskfoRuyNm2We9S3L+4Ru1vTb+9HUS1aomQkajPgSgDAp
HtS2sG7pNKPr4vrTseNihBAoxhvci596nfqfRmeKeoM4sH0BJZe86QQgAQ/Tmn1lJhoWx4Gjho9f
wiVNHpAdwPFyd+mQ5diCKEEQUI7bvDecV1Gn3q2YUb33yXpojn4h0v2CDWkJpRSifqxm/yUVVcyJ
naAvOrddq4xArzyRsFgY/dcUZfGjTdHe3jkSWevBdP2W9Yjj5CBvMtxMF+Ewz2F4bODIAs2UpNgu
CcE2LrVY5kfZxtsJp9u8MxPH3TW+4wZJVRGTkMXj/WIIdqC9LLoSS6uWvNiNaafvwuERD1Cj63Yo
RzbbjOXhAy7O1TCmaWDPGZPark58ZIVkKzRU8Jrf22h5peydvrK2rT6zYRJffDQBT0YbN6e2TZ/a
yp1DwCDl0W27JnAVKbtuPT04BTFdkfoBduU9651XV43qw6w7KggLXtmms9Wr62vZwXG94g6gYTha
pXbhzcHKJIFCVHnf/jAXGxlw37Q5fSzT+JQRdErUK3zke9MeiVlilM9oqpEsJZ48R8mwXMRynyzU
O+yfRrvU/mf6omv6Keuu/tH/sRP6WdX/pU36v6l7QpNDA/P3bZprgOP1+5R+1n9t1MQ4tH7Zb/2T
oZtr44NV0zcBy/61kMnQ/V90TJfkFRHUiBUPjdNvjZTp8kXIn3wPLdufEhwJdxTkjXiAlV10R2gJ
/9Q4/cNG6k/KRFCyfHtsovhC6QFQJ/6xj8I6XyxjXGUXSes9v1v1Sk2oLLe3Qj1BMuFvzFGO2XxI
+SiX2rEWCdP0NX65OtQjahWemfmbBBbPtERvYDxm87Ccp8pxv+M1c7epg0dhaQ9VHyPk4BEsxtl6
hMm9eGjsB8UusftWwC8AmTSjVLHDfFmyhBl2qvXu/YAzCulU4/ToKh4BYEZAuUeW6K8FFpp0RtCt
MRyRTPeq8pRSdwRkZnONDsAVl5zprp1PyYWjoG28xwRw6ipWoUMFGWowTyIBPKuQhz914ICM0CMM
qUAs3Lo99uiqGTwBb0ov0XmRMJtTauntZ6J1cue2zXwHJaai3prHjC91Zm15ayr4978Cif67BxP/
7z2AwnPABf+jB/BDvnf5H3WEv37Rb4+fb/9CYjeoDws1qm5b67/3m46QnDAeP3elKv+erPr7GGN9
ZGFSeQ4jDhd8Lw8mY5I++fd/4/n4F542JCo8Tn+lz8UHbeu2YZk8uqZj84P98XErTKVR5iTDBROH
PyT07dygjCxN+MZzdRnc1JpJyknXAin5WSvBhhuf7LWA6tZSqig9qqqKH/8q11JLrEXX9LP+6tdS
TPysyoQp0SksqXqx1qJN/qzfhrWU83svvRFreZf/rPSatehrjKQLEGmYN/1aEkZrcagPXknNqVd3
/Vo6+j+ryNW79gVR2niyflaZ6IirFx1u5BelJ5pgwFL7D0XilQ9S9F+ctViFcUTZuhawDoCclSYi
H0hViHbEXlApRqCUtNHsT3mDswR3cI6K0ZhCKwFVuUkJinpSaDzeXbdsD2lXR4jMFizdbdt0dxwt
ydcWjumMHzJrtmY8iJ2fuMaja7fJgz05WTjouAQ3ml5NFxmP4uK13TP5ABh5EX2iJLEGE4uj2SxP
Va/yQDemj3wC97wxhxzBijaklzatmA1Vjd29pdVCvGXLe/hcYA658cYh2Wl9spxkyTG/SXBtbIvB
c4MM95hHZoqW3gm/yw5aEd+yp8iwWE7Q4BKbqS9AtIM+1uNlSip1gfRCfLRROqB/ynF+nNeSN6cR
DXpahVuPBethFm11df83e2e2HLeRbe1X+V8AikwAmQBuq1ATh+IoUvQNgrYszPOMpz8fSraPJHfb
x/Hf+qLD3R0mUaxCYe9ce+1v1WK8sdtiPsKPst55ZJVXWAW6J+1CzGBUYqS7wqzwozQRjkXQlP3t
QpO1ryW2+CLIigejE9ZTN9vdGz7a7MtstuLZZK3P1+lUsBiijLMFAzSkj/3Ee8VxEJS9d1+3bv7J
auJhL92q8AuW3kg+S5cD0CED+2MzcYpv2zvZVeVNMnXT1gMLVW8Sbhz2YgkN+wXrHNoFcRj0RcZi
FaRRMHHe2bqIHop2EIhwXk2IcJAvLNuVDGkoFQyW7ffBHNzrYqWVYAGuznbDPmJfCOoOKItt1IbA
u6XhTbvB8JKbarHtYxZW7lEQv/5rUoTJvahgzsZpuNylpMFUm0QFxi9MGd18E7CvCFxo1NiZKEL9
dUHhQn6Noqs4pTZBLUz8xMjUJwZ84rUBCc5Ceyp2Efv0t7FTob2UVT08wK1Z3uqsMhUhGtV0Dc0j
fIY0ou5cEuoat2J9cnBQa0TbcRKPzF2qrI4AmGFBiZeSRSGF3wtITodHUredAy8Apwuqn6uDE6PT
4ER/QEjwnLABiI+OUWMwAWva6CbIX3iMVPcgF8BShbXYIS0oNp0qcetEkgwQmF/0rAgLuwYr7l0e
5uFdE9mmr2tt/ZSh4aQbvtvTaxtEDnkqbj8/0aZb4ZbNe4NIUhkdlQ7yq579C2hDBsmq2wFS9LAH
+yzuksDC2GewjpOfDYasL46k8jIaKAOYZnUNS7yIyeRZ8vJzBqjC3fQ6n26txclnPhoVg6mcB+Ml
HFr2lxOpvIA5SDj5ViwTjn1JUZv7iS4ew5dbTQ9mJuRr0wZFv2Xa01T1PtMlkvAtTY87seFjhXk/
mftmqMLcg9o5a+TQSfSteILCbs76Y+jkVffYrUor3kh2t4urpTIx1G47Fzti5dusr49PTTKF7i8g
54KowPqciVF9zIdkrJ2dW+EX2Bt93yWf4XVXMiXLTzYNhYvi9m8f8DdjDCr4Srn8733A01qc/5//
nv6wU/DbD/7eC+gPrOBIrUAjYtche+X7XkCzcWD/Pur4oxW31Qd2QNd8gHVowUbC//YCJjsKyqTI
sM6lBWGj/6g3sNZW+9vewONXmEIwP5GeSZewZq1/g0zxRAtlIqiNaxvF6YGWPUeOa9Qpz5Z051Qo
foLkn0ewksPBLe1lB9zcI6zMJf0ZCzbOeJ1fWy0Nq6w798jZFisBwPViC8crAd5RRKgj4WNYWUc7
xbUQgBsDk1a8jH16P5rYjtDAsIymZoStI8EX0NpA0PIC2J1NhCVQ78x8Yp0o2uCQXXXGMD/b49A+
Y/wC1sWhwZ8BXH0WBml3rvWRgeQXq+rqDdHuD7M3d49JqdeJKuoVJpA+fwRh3mOydevr2YkY4ExU
8wN48RinMBV7HrVzyuGm7ZJk6a7sBoZ114I/SAh414ReC8ESPFvu+DCYpgzTVLFqDPsywpNDfVxE
I3aiwsZXqVrdiMY9kp/9WAkmNhYR17d5yhpvMOVAsjwIzS6Y1DRKETRrN9h3ogIQ4tkQhgvZbOow
5SE81tswZaGeDyu/Xjrc5Y4ynKs8YQbM+hFxxjbbDxMrfgWwYUuqrWpBeQDTeKpVUfvjHL0QAmN+
HHOlT5PtDG+FxAMWtbXni9kqgzMKMnU1K6HUe1vmv1JcD0VgLU+kxsNL28VE1xm/pNkknWVTZr2x
7HvdJs2G/f122QpV2rgj7I6wv07BfamtwkXi8wiLHl3cDAz5h3o85PhXjqajaM/ygmd5LBkXT3nR
PbLrzPh2jo086rBsAYNlqyBWN07aMPKRWCp3RrpgkeoGj+XOpLfTs4HpuTJ8A/92uBzKqlma5raE
X2JEBHWTpYA3gl/UOhChsbQuxZUTFJ1u3kDZqcdmqcY43XgtUAV6rYaUuWR8CLo0PxQ1tsrwzoKp
PIx7DxYmVA589U33CGdxfYDjheFpbrDnyKOd2g9tdGt+feyL36pA+rUojHExUyLqS71g/U6+ki4/
PYyXejJfaot5qTPpWnLiS/Ux+rUSxWtRii71ybzUqm4tW6SgU8EKr/6slrBe/LI2g8cii2jEeZJQ
9+ADRS/B12qYzJjj8rVILsOoh312qZ09SBMmEeStXhGfGx3LtczGi0PFHdfi21zqMKIuitSlOqu1
UNdrycYkGd6RXFHf6bWgd2tp15cqzwsQt4to1S5fm4BpbQfitTHQbVO8MIWjW3AunQMZnys6em0o
zLW1iNYmw60c+g116T3CtQ2RGGiXjVibk+7SpySXnkWu7QusoO6xX1uaem1uHLqciFXiOy8Zwufg
0gJduqF6bYz+LYj/p6xsi/n3XxXEVZk6vucVyWbNr9+LU5ef/K0iOpd5PSURWeqb2b5jflDKMeEI
uwzX3UsO0u9HY87TQnPfQ/fiXK0sljB/PxqbHxCQ+NfRrWiuGP//k3L4gy5ls5LEL2KRFJix63JG
/74Y4uOZQsYOyzEtcC1Zi8bTpcOXb96U32wF35Keqd3fVtyvF/EQGRQGA/6xnta/qbhdORiV54FV
JYiz3kxOu/iRMzhbQmi73V9fCp3hT5dahTZnXQBG9fvhUmVOi56EFuSbIe42cRan16aJS0xC4mLK
G3fHXDYG3HJlgx0lbPqvL/+ntxPvEqQ4BgRS8qH9uJnLNgWsGW0SRlmMz2buvLrAJf76Eogi3/+F
6yUUWBrw2Rw09Q9KYtMYcy8CWR+VHJ8nZb20HsD+HoFzAziXu/SP/u4/fHLWmu314+Vsln3p42yc
P/RO3392VljbbDu27dEe4ZUT+CwrKKxGfpUqTicZO0rQhGrmtiFgGLhfuDM3oCPQ+/K0yRsfKSHe
OKC4vA3T0vSEeRu+DBwTD+8cdpJyw2M/KQALyWrc5EwnG1QWHpK59bOZjAcOKB2Zry5D+qYT5gtW
wGpLNHef+wwOrDMroR6pE6nl96xEv8wJSRqxDsdww/ZPExFo5eXPmiDMVyjAJV1WQ1hxSCyB6uCQ
aoWbcrAxX/chIYU9qR4bzi8BQ/i+ZroEb2Pol+XECesWp+Kwt/L8i+1kj2Vs/8IOzEOHQWELgSO/
qsT0U0jQMZcAemEofifBC4ufVkt9SGtFNHAhfdUm469N5NUnB/J6NbPLGntls7NNiOBIFPo8sZZA
Pq4OrszQenGIHLpKorjb1i1rU/Ew/GqxpvM8FWA9ZpkkhLTX4XOnWRDsXXQVbwh9p2QIPI3BAJI3
C3aJmKLbogWxG2EZDFxWIlUodLob2W6a17Na6JFYnrBdFpeO91w7g+tH6HVb042huIkkYf22koGE
Kw644KNdOMZrlA7NHR0vv8edJvO5lOlwncGTOAoLbTtumi7nU8W+E+Q1LQoJHxCjiRtiUsUtkteM
CkEXbpOxkFgQenM/xJl4sUsyGuibJpyGsdm/9bFgN3ArZnljLE74HEf1siviUm4Cndt+VOs1ZD2W
3mkxmuAGhnfzUC1Fc5837U3A5uobUavds83iwXHt8W7lZOljXnAvMKKK931XTIcit94imLcYVGMM
4pCypqPdxt6DwBpzgPXe3C6hUd732eybOC1uAahVsKOILdmj2tdvtNsIL+R6I3dNCs60Z/fX5FeA
/l0AAcV4X4LAKtE/OgeQmAx/gg4eMRJVr5Bhruw8qHE7jg9EY3xkVwMhbUiMg81WwzWZmyA3oqFF
xGcIZwSjPJgWw0km79lxxjV+UlVLY18KiH9k4JR3+Uzd4I5md39jYDp+sIJ6fm9Jtt1mfGluhjAx
2M3X5sGaPEyXGToCXl/4fmT0On4taq5G940J0iP6nBWSic3PKpqvJsMN3ty0K4BHhN4hDILxekoS
Tj1lP261Z0QHtCWCJ1LGY6bNWQY3A1KZgvJs6Wy8WsxI3qwjxn2QaA9sa5kgpIG51k70jrfq1ZNY
xcKuE48x/pCjOVhg0oMbw83Cp7QEx4jEyXc7Xq46uyTOOEibdTbR+QFIYVzLco1iSG6NtsaMjkXI
L+rlcxy6bMlGghOHG4TDKWAcvpOGeMC7v+8YSR8Tg8zvEr/LYQHDChRD1x8baTiMi9vR8Ku6Kfe9
WVrv7QCSt4wqKFDTvq5C61mpaoVopU1xKpyhve+NymIoKtxTnI8Wux4R2tulg4sw7eJ8rZZzkKXd
yoqo5o+ldLMbHkgLWaEeYammemtK/DUclY3NiHNlm1UBhisRwdsoDhEFALOc4BAXrlTtLJfFuc3d
UzaYH9OcwHczkBh5yMa1G9fALIIlLkgN9zYM0l8DjFTM9Nud05uQIwWc+qS3hrsK/drbqIzvHo8E
fRfP6G6eBgGuc7M5Mh9N/XJcxk8l0vGGbogrC/KU522m+QLh/5+SLx663asca/GM28l+sJZE+1bm
ya2EA9RuSpVZOJ6ibqchIvI90dPnPJ+Z8tfryZcgrpRo5BcVKdwbHtHZqJfQwqRNtlOCRXGXuXV2
6BfHvgGWP9aM85cBDdU1jqxZaPzJzi+OtLBVDB6fex2oBPOy6zxn7SQPBRsvWBAJgnKGOT6aKRFh
TOqiYw+j/bqcenVUeIPudCzTY2SEIclJdPXErmVzxNs/RNNHyZPLN2HGI0XP2bNFKtBWCfBpG6NL
zSdoVzsNP/K1m1P7p2nQ0Rku5vLaFpZfYgWPN0nVNOdeVh37Swl3HuYkJAJM6fAADJ/i+QVSkUnY
S0McQxi0J+rjeBoSi2dGTfi3vsbYPJsEXmVt/7Wv+Ff1+hvVizmypqn5oyv6E0ZjbfLfII59399f
fuj3/l5+oBqapKjYkiAYms8/FC8CTR18unAeCCFe1TAa1v/t8VGiXKi9MM7XIRi96u89vvj/oWhw
9e9bOAXTx2FZnn6FLvzHjlEOuibuKSxPg0vE3jYtQnVnYZU6LxnkmG/emv/QMP6pO+VaaK6k8TIq
kHLV/r5t9YdW4EJ1ZXFyrBEX4zDLMw8Y72XmHbghl877m4Z7/X3fiHkIgxyqbBN4lmNDCHF/7IZX
FETlCq6XyxWHiJQUbMBxyHM32dYJpY/wemty5TPbbubzX/+xf+qNFUQn3PbYvzCTrBaB7/7Y2hDt
VHLSPy0N25p5ljN3z+Tg3sxyYV06WLyXwBR/9yf/h7cYlCQaKnoo99p623z7FnctUQaj6xDMQSLt
fcoD9fOAhxCoQdxM96GY//EFOYiu3gquuEb2/HioSYQxodM3Ho/FAHiqS5rJHAGkyl3L+MkKBv1V
bvivrvOLAvvdh+qoy9mG4y9vrvkj1HpupVjCYBqOfTnVKZOLoDVZnKoFi42jvUKG8Z2d3aywTw7e
1cd6UMVLAc1tBIqRLgVLjK3zCEbE7DfNoHrW/auohRLqTZ9gAPzNXaCcP90HjmKIyXefk5LHl93+
/hMpCE4Pk7zrjwo5ySY1AGrEdRtmjHeBTrJ/X4dyvJJlNENraztFxFIRzo9E0yEMikhrkNeudSLg
Xb2HVtvoDUkD3EsYDsvrfHHleWKbNLoaBMl3OxY2gIOx5EvMWargJ/dmyzqY0cRsnczm4u4Zksmz
0ThGs+sdUV4DjJoeWQib7oOY0rhZmqFUP7uDBb0C08g0sJxem8l1Y6npXvOU0H7ssol1TMRgvMKS
8ILHujEbbrkgQeUEYjgbnNzIgpTyV+7SiRU1GTM/vu3IMLUfpmIebwoRweDCij1SkG3bRL/kQdDM
JFuSct9O98bYTfdeWjcuoZk12Z2JWUHGF9ZJD3i0aJqGNQPGGu4F6xX51iNug809kawDq0a9u42Y
HiGDMA++sJsBQk+PRm3IZ9URBBcvsXpXJAzRl83e9MbuFQ4WaHFgicmmnx57u+EvRYTg3Jm1XJCR
WfDCBmba+L07qndoqtxmy8D7BsPyuff40Ba39l7GelHvGu3kMQ4RLWuLgMH9zLqYuwXECP2qhZT+
+PVejZAjGJvSsTC/TCdMOLCbIUEr/ljSoar20I4DCGijgfR45TlBnJ/S2qjzbqPpAftdZ5vRazSM
3otb8Tz1u7R3pl0+29wneOns96/ZFGHFl58MqhtvbryXipaL5vsC9p1SVpouzOeGgTqjuqqc7rHC
Ev8y6JUYzbe7emN3L4cGV6bAxYe+4UPyoEWcemIRqs3IjvljPNoek9CV63Z5/+2pw89InMEuguLo
069ib6gLT5wv/w5DFrbaZpHw3Fiio8Hf+hBB9/TH0PP2/QUmF61fD92lY3Vs2yQIriXHh4r9yLFn
825yPRAKjmysTYeTqGebGM7QuePMxyqcm6fwHStdiJXYW04BUi/hqissgR8o2GkXp1F2zjBxpDeK
6KptAbscZgK+iSUKjZkEwaqAix+VtPCbIuq74MZcvPkNBWv8PMzgnbHctkt8P86GOb62vP2cb4pi
OLRmBHF4ESzBGu5gbEsQxhtDDYr3uX2urCDaTeuSQ1CQCUYM6LaO6gkKYc1aqZtYZ0KbOLsM45ET
6sRRrJyedd6zt1yhlmjiKM62SvW2ZZj8idTl2ufwpTdwAiQb2FH3OEY1h8QuGNRPjEY8m/urHcnI
8eLpeiBs5mi7ZYioIcySM2G5nN2mDz/XLY9NncfOFSRTfa5E4YHHW+yZrNIx5wOfjLZkxS1c43SW
7rPHYXv0W6MPY5+b27uysZEUvmcPLYF/jhO8wOftCmRr+yNLhTDQm/q9kA5kFU779rHGVDvwL64o
+kYM3FJzCoYqkvwPojX66ZEyx71sBkUUHyEYUqWhVB7mtqvelOy8l5U4kWyc0M3VRg3D9LiskGoW
n+W5smX1NrOpBp43Hd+nkiF4QvrvdU6GznNiiOQ1YeNgIRUEwGEg2vgQO5aF6O4J0mQITfQpoyXa
EPM/QIE+LEY73Esrd9WVyhbhvS5tJX/KG8NYToAre/dk5c1ijVtZcfazGombVZuW9TNrj0rvmiK9
yrwquCHZObwnNSs6ha737ERR/ZJ1zfsMvpSnfyxfOGv1ftLzPnEc4zmvKhlfYck2f+qNgHM0Tnxx
W3mj88QJPsXbN4wnhaVp8K2xBucTSefaDsrG3XuFWUAYNomQWmzzJY/cyi+nFqvCkBNJg2W7xk6f
2WpAjAqKM8KN/XMGS7ffV1Ss5qOKCNz82XPHmMFbXQXlfgHTBBw8THt7m7apcYOLp+ety9kRXDoV
fiJgi8UPu3Dv2CYXILqIOHMk2Aw8wEH7xgYzvUhFLtmNNYJkSeXAx1p7XrOL8YPzsLCzsMEr1c6n
mUT2szEBS29yhEPfyFasZUY2kQoUj7dUL9w0dc+d0oaC7M6JWGqYV+Tt+GFUyjMDZZ6ltTZ5pl+g
64PJq9EdyV/tyEfD/rF3iQ5IeE0OyheZMzb/RwRUm3C7lQqqsyrOGXGmPO+boTnO0cBzcFAh8C7M
bu4NKo+xTdySKycUE7ayHBjx8Lj5LqmRI6kzr9hFwOaHC/xxmRMe+JdHoMOJv9k5Rrje+uRZRfcE
m7vFpgfaezP2veA8rADwN53Rfi6slMohLZxmVNZakeVNfWxjuKkwvOKs8WeSg1hQ6pRDxzBzrjl8
fVmyUHD56yihkwgMg/Ll4LO/rrOmOaKsTfcdwZLPuTt6O7lkxXxlshsGArifoXPdSkhDgO4br3wb
oZBFd6YaeNVxXvG3jgNhCX7RIJ4+2nWVtVQLjfKCmB6FdUraqysGx9mGk62v+rRNYAPVan4KjFK9
MSTjwTo3rEWNVTNBA8j6BLpQL8PnEYco4BCR6Rt7sdyW56Ijn7LSEFdVHxlfuqb2DlE/etOG10yX
ExuO92JO7AoQYoyLdlt7nXy2mpryFDZrfG3j2OQ9hFO8vqN1ySeeKcxdwMxdRcFseFSRZs0nSuSs
/b70OXdc1vIxGrLm1NCZ6xgbhbYCNwF8PxAv0pixPPI+0Vo+aSs2+icW/jINd2OMwsh9RDDxNKUK
U50F1Cqs5xhgM8QB+TFx6ZbDwzR2asMgZ3oEF4pFSNhAYcD1xT6xT4Si6dk8EEhND+KYEZRvu4nO
Vt4NWwa6847/IAziprjKkqVCRI3qx9LlyZIOkfGJlJD4iqyMYDO0EaVndnMCurVkCw5WRdaPF81E
+4UgN0k43rU9t8G2zq2H0OWRbrHyu5cilH6zSIje2H1OJaFWm7DL5CPBkAEaKQ+JTTJAVJYpHQnT
2PSLEdtqTzpHwLZeydJEVwPw5hs4QiMpvhQsO0J5u/MmezxxX9MY9LUgp70SdypnZ2TASqZJ7iOF
TtU7euPgadI9CyYUUT+pAUxPRKHaorNvJ7MvHvi0qcvFlF1R+XJE0dTYkBTVbd1c70Ivu+1TQvgs
3qo7MVfhx8rQPRKaaZ3LIcfLZIWCBnKqD2QpoDMO91YuH+n8SOs1RvEFl5W6sqyBDUY4CV7C6kXh
gHB0j0ay/MoUmA+E5MwQaJKyxsjPe0GcBB3BwByCCtySGDysT5Bo1V+pVzwNu6S87mvTOGlrrskZ
TzNu0nxNwwE9zx25DOv2foAjr72f0zGJMWOiuf/16XQ9dXx3ilpn/ezsIixgm/nToAgPS+JR8apj
hbmLpn+YhAnOhjvxr6/zp9MPuF0pQVkpjv02B7fvTz84Bbo+KbvqmLHYwQag48jnmuUzMrAnUli0
vR5dLo/Dv77un47+XBdbsdIrstjmpPj9dTmSZ1ZSTtVxSjL93hnQHIlCA6Q8EhDb7Mq8mB+1jngW
1xjL4u1fX/1Pg0aujn3I1nzBeRGrd/nbUzh7ZKgnUpdHsFYcQMiFMJ+xjoL8cVqe9r+Rb6uGIJE1
bcW0VyLw5SX8q9j9nWJnk230zaf1J8Xujv3psvhOr/v6I7/pdVi/PqBlsC9uMl/XwCj+0Os4xn9Y
JayVIO3BOf5Wr9MfTE5c/Bxik2DpHp3td71OfvA8lvcdZDzbsbXw/slM3jJ/kHjojdevLRBxYUIx
F+YPqlba9ks69l58n6SE1nvAG9bl+yZM9Z0XVLb9YOsaxDYztaJhsORB+N6MQ6y3aTCU43SuLS0x
g6aIJ3RnaWc9Rm5mZNOr4rCSChIamU5WQ5EewwV81X2X1eJzLqpRUIbaIiZDTEYuowRA+MRDlpFJ
rsmh9Oxwl0d1ggurkF8sujAGRG3t/mys368JWxAkUbvelGWIx7xjTKrcMTiEC2vSlpcJ9vligmUK
S/f9pkZPSDdLVjVk61m28dERxs/uRGROvg5lsbo5Zx0N8Qn+UHIzkSl5cjgz/DQmRM/agt00kiN0
9NiwqxkxZp7me0a1geezn5c3O6viL964/dK5uxafsE/Xz1JyQC7jEBOwEo7655gFl48tOn1yViBb
/TaunLu4ERTjOZ6imOHGzOYmHTwnOW/yWMMUXQx6TnWcevgk5k/BjKvIYOqKE28KwifHtgJv05Yz
VX7m5Z8IA4mul3GaPlFgpDpoWHynkEzOnceeDjnsMoEr6HQaKIuDtet1bqZmG4Y1jZLrDPmV0RaC
U6Zyqx4C2uLeuXAReth96wpxssQsnTpQrhY/US1ZAisa5a3r55qpY8OdtTXTIZ98L4swWokefo+g
g8qBF39xmoxuPIzTYxvb/Z78EO2rOu7JNoich3qxOa8UURr65tyVD7gem6u5hPEo8lo+GMojbnXI
6ThtBwZR0yj9eWSx0J/40pypSUBfornMI5aDZs+V+7owqhs7FMl8K4peONUVQ5jRrVhyKlrX3fFG
2ID8hgj/lJ2uCVQL2BV7Iyxc7cUGCJzGegcr94YdSzI/NlGB/pxuKgkyzs9ZJLUe+hbg62aRg/NE
+0r8tWOAan6hsXcY55etQLn08LgAg0JQAvPptL42WTa/SkCacxiowuhzXrNQvU0yJ3UIYZpZHhww
l7crL788twYo16HoomsdFOO7Sc4Ly/zoFbuZfnk+TSHICmhUZtFw8NIiAiqcmeWR/TDYgZ2cO7kd
GSZ3RwG/eV+EcXzPpFNCuasHqIQl5nK+2YHrBAg1MwSiJllnq1VQDcPNwq5J7ZtA4rYlBj3Lr4Z8
WHdAjWbZJKyRsf5RiLjdNnmfO7fTko/nrFXi0KRwc6OQ3BruONsYtomDjIs1Lj4bZZkN+yEIsmhD
ideNn2fu+MlkC+TQ4WFjPC1aDt6klT14vfELyMKC75Shy4kI6mRW56602mXf1eRH78N+Lj9NADDs
jTv30fNCemh5sIOqKQDermevFRDcHXkSzUzMvKk8mUrTE8U4RvWBpCGTnEzs7ScLc+OXEWnhEhhn
xapdnobUHKrjmEayRIucJ9+tDIkZt8WGFyTmA4myfB9BwiZYWUOeZoo0UCjQdXJYJsu9gooJ8cMd
DdILJrlGgVltgZ+Q0+vBdYN2l8kwQMfgsyr3YUWgkLnY1oOBmxDvRx9lvvYS85qMK29nuQkpfUZc
Ee9gR5N8ZhUi9oWVmXzOqR0mPze1k7wnojM+Wk02vLViGppdU9o23zV7GnwaTGuXS210pyYM7S1r
SzBzNSsWzTX/AjFI0qjoozBHV3O40e5CJ2W3hsJ7PDPxqcQmgfk5+FMPL9hsNfN2pZsQ9WuohiNs
2TXJkCUXZqIlqTT2bVlUvUtCCOgMOWMvGcbl1eYWxirVTrQtXiHMo3ZH50EDqvbDLpihSka4VUBH
iB1pqeYOtwDAFAbB02OBc/lM7DYKe94wgbklnKy8XboFQK1bl9anups+hSwBe5wcYg5xMg4yF+FL
dJw+h2Tqb3MISOdllu0jvTqEwJL6FT7IiSMoirENLno+5pbTOSzy2JgZgqsaSop7JkpQ7v/tp/5P
NkeFSvVX/dT9r0XRztnw/kNWKl/M9Qd/n4LaGBMJxGDQyUKty3/7o6tyxQfWziV+e23iArwAi36f
gpp0VcyxBK2OxIqoaLR/66qIUeVgbDIddSVDBGix/6Sr+nrg+e5A5Nj2appkQoM/T/84VspynlJ5
JWbGNEU6+/Q23OIqG62zGUylt/PMhLyvPMfdsB87XXsbpl7NCSlViv1SY/TZEuFi4BVvu0z5EeqQ
saHZ7/3G+6UauuBu1Hq+zmcpfFKaJrkBaq9AGxmkD0HxIm4J5nm1MSykxp2zzFW3MSNODzuymJaD
wXr9S9POVFlOwWfJWQvpaFk+BjBlGBiQsb5rPJCTO2pXDXQD0eMoag8FXU7CeV8SS+OhYMxEFdGW
Hjc0SSnn1SnwwXsTCLfEvxpShr+MIG9uJ37mk5rLpPdZGLNvojwLEsTaFp2d3A/cykB3zV1pjOqe
+VZ2PbBJeBeXUXc7jK1xkEFC8qcIYIaW3TDt6PQILiJKc8CJn4bbCV4QQylN0mhOkNMGZVRshkxZ
H92GtxlvDepRv2oeIIz6XcGc9WiadbgzPd55O7bl1bh4+X1nWHrf6SV/IEq9vE96t7mDwsw8iSW2
4gqDLbXaXYJtOkbO3uTM1m1XGg+om1DsZkezSNhgwktAEIlXVOvupi/tT60KuyeJ68Q9uKw7YKkg
UpJDOia6A/RZ62XKUnPPyMo95FXIksawBMEt7jRsd5YAWlwWC+yNoX1k58pNdvoiI6yCApWx2Nm5
fHSG+3yVHNoR2gmNz73dYzZZewPrLEnKeZOrXNFAz7kb2kSRZo5vsHW7rbpIHKvYYa2yB2PCABUy
KR5YE7Rvca68MorRPnao1J9X6aRYRZR5lVO0ofLjiMIiSkmgGouQj8Eqv/SrEBOskkyooXcmlruD
BMy8tBelH1xkHG9VdBIvUGw5oPJ44/iLDDxjT71CCIpWTYibHAl71YnaVTFaMpIeyESCYGGZNsgX
9VByt20xSVzjRos2uVtrn6nQpyWHTrusqlS06lNEEfAqV80q7FGvZI/+na2KFkes8FStKpcinesW
9c0DI94CwVvVsIaysM0uCtlQc99cZLNpVdCqGWtjzxTBTy4CW6V7tXNX1W1e9TfIMzZanLZzopI/
ukE2xXtssyOanZKLjYKXfNXzxq/q3mwweHsy0YTHJ0VZRQNUNU3Hi7S5F3ZCJfG1boTz0BHPEL1O
9oI21hNGZ+0Lb53uwbaeuf4QnzEZm68eIzexyZiakc0QWBF+T1ka6hNGuCI5jeuy/yYrFyalUyIW
uzg0JbTupyGO7fGpw5OIjBqGBoMjwuyG5C1Nu4agCrhJBaspkWrN7VyBbgQDZU482fo4DN9yGYcr
Y1fSBqdGmaNyjeXMlsK8SA51Mp5WyXKcHTZp4ZK5O4TBLg2PM3kMb4Tdjd0vTurJVDOKWTxKfNZ3
5VXcFUyJN0XAqZJ/aHAnEMqUQYMOjTJ4LtJe02PWHHq3ZteYAV8s9oz/rdT/l0q9LtqhBfx3r9LT
ZUNv+96UWVy8f6uA/Pajv9dq94PiVzloZ+h23y4luNYHtAclVssQqIxV5PitUlvqw7ouh3WUhQH7
u9Qfy/wg2CBQDuYQKjZy3D+p1JjZf5AuiVQXCmomv1OD+RA/6B99bKZFk8QlLn5HjsSfEEy6BcLJ
RIAt170uTJvk2zBxH+AHovabpLyf+e6W/sBWPMhcRgzPSRBbr7qN5vtSm8XT0OrgJzxLjG6Y4VVH
Z1zUEZwYyv+6MXgdG6jYBKFwqhknDruQSydcixH0EOsGLSE6U1rZxWKYZrGVW2c1ITdxCHqJjBlJ
rIXmhL0MCSjqvEfudbzZ3qdGa99FMsGnEwU2VPZpMHaiNizIeKB+NnwEReIbVmRGJ6L6iM0qZ31r
4mSutp3JIajPLYs6iDvEm2JRgMGuYS7SEAMyzYPuV64imXZAtJbboC9aa+NWdRzxi7N5d5l8TgEJ
nKTldGQDATRUx5jYD2dnLSL/EvOBHxm14fooFFwuucTB50Wrut6kpMW9Ahh0+L28slebtfzXYhTp
I9vYGCJwpNyNPYHsVeuWd10LRfR6qqdQ+eQLMWBlncpdS38mA06cNY8/0szdBwin867WFW9kIoMg
X0/3ATi9ZHLgfC/VTzJ03fsgK8dyM+EFkT4BEDZiCwjIvePm/8PemXTHjZxZ9BehTiAwBbY5T0yO
IkVtcChRxAwE5uHX94VU3a6S7bLda3tlW4dMZiYQiPjee/fRKw1sivihvoW+6985RHOiSwKW4tDw
+e36svIvrL7Vfo6i4RJ1PjHmH4pe7BTlo2lW6t7AFnFNUsjs/qQcAiEhWPWgNp+CMrWPMR0OJyOL
KeHuvPI2raveeJx5cmxdLzE5fvHUrDLU0U3MAK85zEZORUhnWjswgdXXYc6r17or5Qs7TY7pPkqe
u6ZVpHk3jZw4OM2AKFjD5N+PDBtW02T7jxL26T3oWwKM/lizw3SwPbMpbUC9c9ySmzYyhjeg7gpJ
1vQvWlteuOsmwdl8TIr4QJNxOx/xdMhpHwedcZGB0Q/rQXr51hKjgsTfsH1rITryTFuFg+4ePKaG
6SXCAn6nlWFagMVc91PBPvUmaqDtAcXMqDcCHp6UM4RaE+17H2LKxjRgJMmgpxUdeBQOTk5cqldE
INKQrU9wE3e0FfD9GEO/onesq4YtfkG1C2tzlt0B5dpoT62rO3HMKiSzF6kbn7of/rPUN0nxGSSn
8TgNdcP4Krjx8rw/x33bvERVfg18K7xkXQ59K2FSCApOWnlpG6cwFx7tTUTVPzmWiHfxvGAmOY2C
55/SnXD5n60Fnbqaw+E5biVlEX5U3qDUV9tGk5rtzGgTk6JzKXmQ9H6nXEPP7OxC98DtbdAoYQX7
siZzyebYyjWAG1NvwETCu0vHEFswVqx3p+BvOEwiJv0HeKfbTO04ng2sK8eyE7RI+MVDOatLmzTw
8HqzWfuqHE9DDGnZI0u/tUEpwhof90w/DCKPrDRZAMwhoPlemcl+ihkxcHrwrs00PrZzQ+QjHPag
VZ1n4vCUuXQMWOFSlrfIsw9UFbFZrme+tga7f2hTQ9FnyPlKu+EuoGKZ3WdxFoVuvieTdxWzDF6x
INMFjbz9WCBN3SZ92ayxNdNwnzUUhHQBDbEls4khjgBPuvM1rhReaWS7dQTsbwf2zVyNBj9lplOK
M6Qu9SZV82sJvXtB6N8SLb2hAZ7MsKTrlbRBva8C5tmJa4ibug6GW7cBAM4Y6qvPartnGKi2cTAF
O7R2dvOBA0vPJGs1lyWj2r4Hb5jH5hnCcY8KFX4pY9lsQpM5bupNxQYsC1BnEq8vJDaGg8jD9hOM
jJYLYzD2SMgfXe1Sbx8l07atB/Opp03yC+0iRk7HUWQf3cTO8dkRyTt2bjmkByu3nXOBAL3D3cCu
T4dlvNfIkScVUHg6GoZ33+nI38czj6Ykx4LSOnbOVeHOHlDzijRwny7t0aqKl5htFTz7FX4Uy8mD
LafkiHSPqr7ShFMyKicP/FnTZLIzu54WqliqXd60/r6ce/2qh0C8+HVokE/tinVJ9dsVMlx5nqoB
YQxXy73FP9w07mjcNgswArOYWJs+8BP6yNwrWzWTfrmxTc2TMybhxU9zRZNzARYza2PK8VJplYvZ
Ip439gBGwsEHsO6laV0tYjccdqORmSdj1z2AcrX3tJdCxA6zTa1D5v1GZzwjAjcvXHEEtONu0Gdh
1Q8ulcX349yKq5WkxUYRaHG7jMvAHnZilM16NKPlaFgvMrdtMPfzku9WY+ffu7xeWJQwftacvgeA
/rZLL7vHE3udTBVYD4ZYn0qAEw+Rn6p3KBvhlhJmnMiB/GL43UccF+FnZhYkGKZCrBvb+VTYjnHD
PZWuIcdiUzJZ5+apCj6Ftb0f6SIP3I5WlsrZzyVR/jmY+zUT6s8TlIBNm5Vy43ngcoFgrnpLHNNo
TDm4SP09DLx+lSYGWrmykkOPtl3SNjJRKu8G5h2Gz3rLIDm9L0z3WoRtccnnutvmrcTUJlEt2vUQ
1YPeNmY+X8OpDbYAtd67JHqiaYCtFPuLGHjtarD67ODRg7HBw0DgEog33B+nWjYztEW0NtQdijis
bVQE4PvS9MmQbrl4i8SXSHrxARKh9x170wNMsA/SW3DzaG7yDe+1gCWyqRysLmMqvJM/0TSsRWcz
MSAEFc50F/rdCVRNwNqp9RYcGOPWsLcOyTjlR0oa4akgQyeu+SkeppQiqipYwYAxd2bd+HtJYcqa
wNm+7jN9Ktvx0Z6jZgd5vVhluOtwI87vLfvPdWt15SMTeYwSzcxnHeTWtMmmot/iASNUXzT5buzw
qdSG+haE8jNgweBVVI51i7KUrZnM3Fdmy3XlfMtlTtne3FEgDhDxrCkkX+T7714+rNkXvDfYY6NN
x5+0NmkCPyjNpKSxKTuPMd2seuVGe3Ys3gN+kXATZQN99+web2XhBXeQKE81XzoI/30cUcE10fZH
KRCXqKlC9IgRIrKZ4GXSySesmu5DMEYdtd40NeMJKcqHLsIZmDS4HiCiOjSXr2we6RejatwNpffP
bRJDvrTBDhW3pdeGayp+zlKXH6gWh0pCDogMcRsMze2ccTSNWuSBhrY9nX+pM0g9czM+DU13p832
tqUzjt0adZDuTLinDcb1RHE2e8AuhNDLbe4oeKRkVWKHjCENoZciUeri5hW0FgQaOXmk/wz6XO4k
jrjzfw9+/9bBj+MbJ7F/fvB7+j6+NX867/38id/Pe771myN8ylpNH9iatxzQ/sZnc39zrSVBQbD4
x9z2byc+ZHLf5Z8kpcqCfAXWj99ns9L5DZwbUWeb3PjP7Pp/AGxDkfvlyGcuuWnJwQMb/XL2lIvf
4g8Zce4XoycPimUXYfilN2wP5u30TY0yo53CqLaRYbJs5WX64A3qpsGM+9ntk+pRl8ZjJerm1KG3
QkbzZqZ0nXGcAssN9n2ZRHfwrI03fCmo1VSsVphjA48L2UH4uys8Z7LubTtOZU6MLTO942zWSl59
exblp4ZSJhyoYDhKa6+pj9E3SjP5gW2IdkKHYur3bQ6kOaCZZEe5i2CR10NdV58yVbRMSjx62U26
rEYXbpsM/HbrRcJudlFmS31qaWyjLWKhmAnKyuREeiPO6Us7eeUkn+0pbBDx59IsEaJtGPN7Jb3J
OTJIpBgEZSv2kqdgMgzmM6aX9tUGN3P5Ru+1eg/dBKb4LDkYVWCoStG7a9UsQH5OVmDcWv6Ehiaf
Up7pm56hopOHOweJyRNtQHBpdj3RX2qIymRSG/ovD3lIl/VYxCR7M0pgSU2OajuQHn+demZkygoj
4HHxY5hlmi+rS24qFrBDIofnpIytfdLSYWfmfniAgANurMrD6CUeY46eE0o/vsqb0q7PEdbIF6jJ
BUW5DXatEW286H1Ox6H7rR0D2uW74XVG8F7Lyl+no3UMx/QZ1iy8b99MTooOizAmVm0FafcIARPW
Jue0PeejZ8MqAPZ6JD1xV3s7JYu99H1Q6PEz0/kPBivteW4oLPLT8DpHFZ04Xfta5s0p78viAGxe
b5CaN2irctUwdjtrLcxdXc13UZiXq1Smz1oYMX1tRrmlp+y7GxfuTe7Owd3gl6Q6xGhAgu8CjmTB
JmV13du9zWaZNKNkhr+hKmpch2YANGjoows48PpGtYPcLtCDo1fGMTnsmQocg1K0efFfxJ3s9zkq
9Vdw3uNpZCSx1ZVjwCCa7FWRhN8DKyhvHaN95Nk9PiJUZ3uiUmDtYx0fqKR0VwSt3ZVVTg59Qg7Z
RAwyR9aFaAd82N/BK+SpFRn+vneH76WT5kcOsoyOWTtWSCAxieAx/lpay5aQqtttGOLK9wUlKGVp
kaItSJo7M5V9jugzsrd0Qyk5PpkOHX11lj4bWXCcZ0z1eaOR6lvjxZkQDKx0TE5R5VA8o+34w+qc
+gsRUJ6dLdCXwcbg0lfuYtEU6SXv0+7s4v4l3VCramPZs/FRtvTl8YxmGrwqPSVCBHUaINfYsQ1i
oKJ7YIIyeI+ZncJtEZIWniqo46tW0t2x4VXbpWCCYwze1afGzdt1K8w5pMyzlKeio7htPVktr8aF
lYKIY2zaZRWG2qDv75IhNZE7uSxCf+kOJCk/vVeaRXUbevZ06tq4OMgW/rq/p4c0JvU+uWJcE6Fz
iBk3Q/thVhXJ0XAImHuNXRd9QJKBWY+Zt+IwJio9XKVymtfG4WqBb2RH887sc3GOCj/fDzEGC8pt
5J4oAO8sRVyfEpoHopJVYgTgXgrODA5ngyVPS1m7rqxtQAvQnv0SNRBq/jyatv/sxXq8ZolBSDt9
oT9JkLBIqVqgXgmsuH1NhEw3dUaKqDDi96BR9SaWOn7O6wS7pAue70bCQ0IN62Zrg3pg3jHA+lRl
WItw41sMNeysPJl+u7M8q78ASdQPtuUbj7g7PXwWTgx+C2jEnPt1Qrg94jYeRim3QVmMOw594sbF
jbNtg5ZTX9u2GB+iEjBfXOxwFU/7erlrFxr4fT731i6oMAUzwIjwYPd3GW2twIca+ipxIBDTp+un
UrOi8c+lUsyaXiGIOwe7z/1vtWzuPdqpBsQ/qycc3X52J7AXsYD8JK3+iHtAbVJGQuRWCPt+BEgo
28RojTMaTbRTfWfiySULSRCHvk7MuLvANlkP1HSNB5Xezobob6aY0oti6vD/FyPo9QYva+/JH4Gg
cB/5tG6LQZI4Smjv0Ga9J5NFZaDV3mC4Xahh07SiWYYrkdDGEUeCs3IHzFZk0R46NVNmpRgJlvhp
Fzq6f6joHzOmyj+Szgg4WY+CKaKff5t0SQfmYrjtTIMofJMix+QlBlawys2THycAOBSCKtgyf0OO
6oieGLLv1h9j5X0iblJuZ3/odqLR8ZrBF1knG9hXRIHdruvy8WSk1Tvn4Bu2m93ZhAqymofl1Cm9
4layM7kgapTbQkzJbohbcZwZQx8o1gQkqQuOWUyG8dsjJ+LugPCYJuQX8pT1rnK/zDOnpwJvOSGl
9oss0/Ts6ADNCXYjUSEK5qjjMi9cAwSxYio9hzT96NzM3416/hJqfms6c67GaeEEN0FpUgLQJyz9
qR9+pb5lWAvCHXdBKoN1xCznCgyk5+GOzosd47U0nQ9OnN/tNs52mcOGoR/tl7zuqLNMG4Ihil81
1zYNURy9P+rOpma4SdKNvfSFe80Q3ZGbT+59WeqjUHK+EI3jY/DSL10eiA2LacmqHfcvaiIxb7fW
YxwjA/chw6dkVKzrbpx9lSBEqbSYymNn5+4u6b2Jfh6j2GFjzS/SpDi8nWaa7a3paxNRzNcjy68G
uilWQ5SmW8Gh+Zkg0nyXWpjbeJoifq8ij6pAPjDNn9+3afLKbZ+2DHUKBUSESqrBEpC1uuAI7pMm
tMwP77smG+6cNkhevcR9xNw7rMssvNqyBFffqZA+hCjRW6ehVxDQQGR/YkoJbBpfC7x6tbXnwJUL
DCVcWJ4DnWPVQrR0ewbgYSkZvo0FIza+55XUZnnbm1RxC6THgzc66suQNuK1E+O3RAft7SwsA3Rt
H/WHRLcW/nS3ZwieUAaOwxB0Hy1ua1/2PvNsx+GKEPlDpXznYZhEI9asmgZbDKnl2rGb7INaXGUv
N2rId4p1uVxNXu3utTYdbpmCEfyBQy4Q1U7ymMd/86jjqVtDgbvAZko+A6oVX8GJnrIhCjD0lVG4
rkLrnVSMwxgult9MyB35GsUSfKiBxeCoB2pzAHpGyPijM43fRKaoTym75nEe6uoYsHjeoKxme79w
72a3OAccEWma4XEwHkxjTric3d57D0KP2m/ZeDj1nfiFehWbopXY2dT5kG0dnIlrXWrK4TA15duy
tcqH2rJp+6BHobmOqVTMWoOSrEOru3Az16rNNwgHdE+oONuHZp3sAm+gKsjD8KD5u/YtSME9zUZB
vq+8LH5hNUtfeMR1n7NhFI9p0gYHkXjxUTgDO96gck9V0eMNpZ49oL3HHbLnUMbJdO6NiXa1Oapp
n5fcEJEY0q2OM/8kKyTXKB/NdDVS4Ir9H1MAxLb6vsXR9kIzavfu6KE/qKZEtE6S9tYOo/pTaTkU
eXpNmbQbCxGb4kI0WnZX87MP2IbCWMdp6NnA8sK03rGBEM2+tlzGo5r66zjhfjgDuszzLXIz7LxA
ze7nMGVCs+nVyJNVdbbPjVhTDzHRIhdu7dR2ry4hoNfeG3CWlF73mM3FZG6aqDBu4DTGrwH9ibs6
UJBv8nnMmPgXJLBUEtKlawP5WDX5kL8IGk7uAbNDRsxZXuvcfxxy9saM3bqvRV6UaPJesnNbCi7r
gi1pVvQLxDDv8yczwi9B6FLuBwKWl4RihR2QmWhThlW21sacIcHU2tkNZAbvEcPqeuPMCDlJD66w
T0yKTIu5Wy2lkAeCquGdJA45PSgvqcvbMYzA3PnhKCoaBZVH1DF+zxmRTvBZup+Qerab8cKsT71q
sB/L33n22AqVVzcYFCJIJZDyod9no20QJQEKn82aUj2riVhHR/pw2Tq51qGN4OvAMMq7DfB97R3w
gWjzK26kYCOMJAgv8JTAJnMJ18lWqnDADAq5d52CDGT1Ae506VtDHzrMAg9j1XIWMCtjPzu4lPuW
Ph1mq/pYc01uutaKLzSPx+tAdt5Hjs3vmyiWgTmVNm2yH3P91KR+EL+aJuJlTs86U0a3WKlmnhcA
sVLfgSSGBxeSsAGokL6yKq69Z1wBYhu7rM5bTDnprpHN/CbYWJ8H8uKrjPNx6Wmxp1OnA69Ttfda
x/pzNNr5wzCYzmmmYHwt8dZuHAK9JMyi3NqGaYMnUATsDqq0YZqHi5R+xfJq21W+gS1sf2rYRW5R
LnwaQsxkG/KsY3NeTdtR1u22y7wjs95+U3JwfwBb6e/qVMg3B9/iAfSXpr+NlSkDOoqvuYz2cWj1
m7pcYoExlVR4ZqPha+Yb/Z4W11trjPx33Oy3PX8JeTjKp7SU04H+joqtVBdeUo60ZMFISiEmudVO
+6OzrZAkVgUXpViZSRxthyCPtn7GYzwYaXUEp6qh+nj5wYgpdDYGniTF4FIkqijDXhvCmNZ2Ylm7
MrBz+JKecdta8/SgB7gwSJU3VN4XiHeFVbMDN7ItLJjou6b47iYI4piFtqJRvTS4dxsW/k4nKBvg
fuaanH4N+5WHzjDdR63wr/0Yplu0OveQujEoLJyuK9GUOCqEeadUjrm8ASdBWi18azxU4YIuksXd
XKlripWTniCR0k4aUKCM7+b1Rx2eNTSE9HLoAK+Gbl4rC4p11Ku97YymAJTdv4uRB6uKxXyccvja
JgfPmOxt261o+c2QdNCGcG25G3fO3hzfirY939aKvNVnuBrnKAT2MFfvRZJ9bhJAt5nEMbSFmkX0
ebSsLc4+upjACpySuHHe0oZW2By62Jo9synWCxgog7vDMw9Ha3WhBKjgamm8vUnN3FrWdnzJwjC9
Y/4gxKazx05tey36a9Oy305ELzfVMv6hOU4f/arKaOHqqSRKlPg+FBzRkjbpDzRMdJvBqOR90kI+
TXX9rY3G9uTRrbUSZGjpgMX/HE10gWmXSKA0qKv38v6eouxwFyLccl5jKzYVdGLbc5Ifi47OzjX4
uekFcaFZMe+5sXALPLOVeoqNqqLQrPXOkYs1oRpnNo5ldAwG4EqrqDPqTdF3XyjYvBnMCWJSIp8L
OlPXSY/7V7sgD0AGqBdswxTTVzUCt1D9WnaB80QVLWHnOZXnYoouMZ3rrfaaw9REj7VL7IKVdDdM
7I6KUBePUSlfrQhQk9UX9nvjEBMVYY0x3MifR+ojP7TOAdeGhcLky9SDzfdIwJJSoPxBTS2O4TJM
gApoFXzpRYfiMfY9iCl/Gh4q05yRzFSAmsMAYtg5jT1hscoZl9vZ6OxTiA4PBQsWpeiWU7q8vYBs
gqqjlj437gFXpPWJMfhqmONw5KgTLOWymva3xNG3PUWmgCMwJxF4TalYdSXx1G2vMrPZ0nSgryTb
1JH/wj+lhfqQoXywk5LFQ8WwErRIT5PDw9W0hm9BqjtAe0YKdtxdFAmPeKeTjac59lJudfO55pG0
zsyWMlq5zAJ1wUjb7zzimdSmc0+wy1siGtJhJxw2kiXBHWtC+hjwD15ffQnVfCLlAkUt1ig7oXET
+Givc4bxLqm8kzb7dke1grf1Ujc7aYfxX+VTLAjVqVqzM5XrwK7oR+jvyX2/izzmig8mB9G/uK/s
hfSfT96xsGks82g72HN2YYBIJeIt2OgXwhDNuQ0MvRmoUFyHmQUOTOhwG5e5SQqOw1ntdA3Qm1Aw
uWjLlUidd4RB/74zBGO4YIjXUTl9SUM0Z9lO1g7SMFSq1voaOL35OCgn3bgjuvs66crhu9N4/SNr
n1y5LmU0nqi6U10xjCK0sjapqr/JQIwxZ4ljPKwiTQ++W9zYbUZWYrbsbiPjgdo8LzRz5AYRpacF
g2iSGt2l8aTfGrMsXx1o4AvLcZ6/AcRGbzCn1HgrSZvceiKj7JEHHtVdnjceVJrUwJE5ImFATqIN
2BGkFUJJVj5NX9lncWuFOn+LUVZuy8GitquNum9G7H5gPZg0RAujOVWMoe/nEVi1E3tDsdaxGD6p
0enupIzs+VqPqoR44eXlniloDiugtTQcNd/dLY5hD6k/HkkZxUW9xmKgdzECNueFwLiace1gf+Vh
cIiD/mkKnU/sEJzHCuLkjnBwe+A+wEhSN6h0vnoeFGw/HRXyMRSIS01k3Spq5t7ysSByngcKK6XE
ppAtodfzgMPfumTI9Kuq7aMze4h23IVuXa4xS7ndyS5Yf1Zui0cYNN8wLkMiQh0DszD2NDnGy6UF
me3dUGoHUHlZP9fars5VpRTl6rAfxarD4LyfdBKsJ9YFoCl4FK9oUeKJrI/pbhSdCS9d2mYrbuOA
oRED6giVeGpurE53F4+rh+Z1PbT7oSriy6y1rjc8sIgAENxnx4Qjc2XKFsdk3S47IVaZ1zx1vS8Y
OxW3dpe0B62IllXGSDl2o2wS86FBhyhg+fHR6TSg0UKglJHCBQqgpeE/Zz+MF1GYUNYc0o1Iunqa
Hqa0H1Mq1/J4O1fjBIi04eA90pBOTFzkegMC5wMfarFFIrifDLb1M3bPk8YutXF0B340Dqr7Mezl
S7KQ0je46vC91o5511QlGSTsWOqhcWqep6xl5V02G/2LYcfdySIo162on1E39WS0L0BYxFVQOLKX
Wpk+h9fGum8g2T74RsDxpcZse6bKU36doNae2kb1OFAthqGkoLlLy4JldZU7qqDHrIkwqsAS5aYc
bJ5Y3cBUcGVRVpZcmfAv6TS/pkM1MeXk4J4eHL7pPCEMUofJZkybuzls7GTlTloSlQM/ImYvPCU2
SyVc7ekjI5bxGpgNG7XZbUEYMWC6Rj6Gt1WYxNVL5zrlbjB46oalzcOMS2rDYSfeirBJ9trAd0Iq
Pz/Xwegd+0G0Ww3H8qJNkgbs7E1xKWmI+kQBXzuyypKfxuFkr93aDlhOWuNep5W+OtOgDnlkhtum
n/V+aNC4LQ2MFWP50N4oLP2fmd4aPMQG/STY313qshp2Xcvun3Gmx5TGiB6wdPRr5YcEZdAyKLBo
8puu9b8ZvWluWZyCgxs57cbAGHvj99wa9O5GaLvWsYxMdVeMLuyWyelPruHNw8qFLmi3nDo6doxr
5s31qaEe9AbiUnoBf/y1UCNI02ASu0RNb+GUE86xSUgGKmGsaAY5s7J6ejZi6nk8kpZbLQkCGVzo
+wgg0LoHTH9MG3hF6zItqF2EnbzBqGVuXDydq9Yp2cuKuX6NM3iGHBXmA6lBF8KFiYyrvJI5sOln
sC8d2WcPo4Mveop42CTOYiRJ8Q1fDJrFBwf5hhkrbP6pjHYm9hyKR+erk878/yK4b6ibvx1a6m9l
nz77jfxshSzWuH23sW3RLkJjkF+QJ/RDBI8BDzW0mExswIyUO2mm9mGwSeyHCdgkzVHBdnC5d2LG
zDzfWlFs4YmuXqCXJndkAA6BIQktVe2+n+3+izEig0jL+GwJ8hdiZoc8VgYGm54HNVaOt9xP6G3s
qnvcdrSai1LxaDeXg2CUGbeUY0/kEzBWVoSaLnZvvNMr2d38SObVrP+rGBmMQY9vf24HtPYwHy+9
1uOxzqqX/8rW/5ZsbeOd+SvZ+lP7Fv1Jtf75A7+r1j+b+wRhbPG/tuL/U61N+zfhCumTSPwR1Eaa
/luiiHIPQkPe3wLaP4r+hLDwL8NEWAja/4lB+UdS6A9JIjAHJJWEBc59UarJ0vxZrC4xSLCPUtON
j6w4M8jADDntchdGV56DHaTZChJJH4b6jCyD83OacMzEANimqqgPdUXyEIPGSJqlg6MXm+NDNE3O
HatsQ/l3ST4hINlqDYK6okOeuzC2aYuYxoKji9+DXvzETsnPmUzk5H/BXfc8hEUWGLd+jkZxotaB
SeNaUo+sPiztTWCZB1zfY38MPdIWwTHwRiMBN6aq/lH3fMiPRlF6TObsSNrbMBnq+cxnabMjod98
LXhZHvMajTDMZVitQnumZ4Q2rnzdURB4DfI8YozHQkYTt0sOIJeEP0mGHnhTJa3anfF1iPL4ieo/
NgiEJpP7sSQ7OjKlnHGq7KIy6N58UwD6bmiBYqjJdNEVCR7asscwCFptxg9zSrBCOXQmEZEf5XYY
RF+d6RvMC5MyMDVeozDtjeMITHvaUC4aTo/GZHYzs/IwTRalRTvS20sC3t2+D0TZVgcgKIEJ9ShH
QE+XilHKz280QeaCbyF3pMz7439XhH9rRXB/5O7+uZHlJW6+lcDL/4RvsH7+1O/LgnJ/Y0GQRBEk
26OfvQm/lw368jeEXCgNvs2oHfc8d+b/Lgveb0JZkmYi/kV6eGD+z8xi0zDkW55As7Al7nfu9//A
zLLc/H9bHID/086Av1jaS0rC/LvFQSIgpsh87tkPIeX9gHQ6Jnc9jcMsCm3NlOQPS+a/ZK7+fEFk
dkF4wRHKNX8BoaS8ay117pwtR5IF7Adqg32oTy7A5EMITfP616/HMvp3b9CzXT4vdFmCnr+kM+gT
nBv6CeyzV0buW+LzAtSlmU+NQ2fcX7/UnxkvP94aXzXfNYoe0I3FtvRHV1DNMDrsUtM+pzk8Rrwu
NZTmOUZbo1Hg2nIoe/ZSvHP/BtbmH7zLnyVWPH2ogP0V8DJUaT8Jo7bPjUzsY6E0lBc46WyF+5CZ
21+/T5Ns7K+fKVcgagEBGkVl1i9vdKQqO8f7bZ+H0uWFPDxGPVNuAUGzbz1S84WV6OiUj2Oj1lMN
Dv4zETLQXCPNP2shC//y13/R3799sDYLLHgJ9AI2Xb6ZP/ixqMjBdxIG9vknxdKnr20vwAfjI/h/
vRZPbHLBXMJcOL9cUGGCKZ/nn30GYmheOxsYmtfmADoXIOhfv63lc/zzzUngCdcaxSt0EglnsaH9
4W3FrYb8VHb2mebPDyYL/raTufEvvs1/9NmxCJnga9mJOPKXL5OEnu21MrPPM5v4c6L6RToi87I2
ZwSgnxSgf07LXT6dX98SlGNTshnhI/wVuaxoAuxn8hvnRMYps/ue12Q4A0Uuq+F6KiCxb/iiuUlj
nzxk1OKW6okW/fUH+w+uYBqWWfbEcqtCZP7lggkQkYPATe3zqFp5siB0GBhpfHXRRsMVSg1Hvk1T
yWFhmjtErR83r6PxxLOC1Ie//mv+0TdA2Ntn8843jdT65685zWDS5ujS5x8gViEgQQyYHM62rv8V
HfkfvRQEKoLc7Cst+esVNWpVl7VXWefY4eP1/ZBbFtQOS71y+Sb++n39+dnC8o3bwYfUBi6Xl/u7
y1djuSIxo40Th8tkXhlGrV8LKwObO8Ak7JnCqH9xLS8NgH+4vJaXZEoM78glpc8XvDxR/3jH6BSw
pEui9yRwRe2ZxRD6aOqGXRIUjYe4YeNHXmEe7yKVMBhfeLj52ELWMArAhUBbCGgsm94fK0iLIAMw
bZbA+QKwsGD9mAH+iw+Jbu8//808+LH4L2FEeNUWR5Bfvn52gYk95pZ9ajKRc3TEElXGrrFj7pl2
yF75NIagIVEkMbokenK3Jr/svgZalm/htfA3BnnAFxmQEn+f4fG9jzJdzrkR86GVrAxWXjRDoneO
OcDNMEOKU6tIQflzqxrVmh+rOT1gtuLnNk0ireMgKQppe688q9AmAJjwAQJETaY7LKCgmjHp+s/4
jgwwA35QmQezcfjVuBRrAJA+ZOs19SqBtcJtZ0FKKSpeQ/FJ/8g4MsPDQIqRkFkk1inzivmJK0Tb
pn6dkPzhC8Ajd08D4MpzQ/8wOMnahIr7AyCOZaZ69TRttidiw9ODqchJGrI1+tWs0zD+YtLIwHxh
tlyMFQNZ/+cKae+1aFP3LSWuOaOjSedtMv3mvTERIFdu3ztv+ZTKb3oO5KGvvOqhdsm0O4OHdhKH
lOex/iIpDQCAKFOcTPPJsCpu0hFDOZhEY22NNp9oAJV5smW8Dyyrea8bxlFGKc2ndpYLsmQIvIem
Cedn2ROy077N9/TjKGZSL/ye5qFkfk0L4XZuAsADasEjdxrNnW6UiVxlUPBb8mQyOa7wudmdYFj/
4ymHZgJMu3Eza8UMp04OSFgMPicPHQXki2tPKyBzs3dCTa/BBXq/E5hFIseHlCTnuIUXAWPawVd8
rWLMZiTlBWRPRsjzakownVCFpCb8OiIA6qmX9dKAVYQXye5Bi8pR8sdYjpeiJy6QULfEy8EVHE6g
uGbI4JGRL2RQJ28VvYgKXq832Txv2hSgz8osLK5lumR83DsBv1YtZOzRsEjBmkunUkvv7eKe47m8
ahkXWWtthfPN7GXz/7B3Hst1K9m2/ZUbr48TcAnTeI27PblJilai2EFQDt4lEibx9W+kpKqSuU/n
Vr8iquqESjzc2EAizVpzjplunbwWrzgqYV0bIyX6AQkoQWhHPhCx5Z5Wuurhzk0D/6WZpuYxorh9
TUWU8A06mQ5AIoRwBye35WVetRw9KwIZkXUvC2fElYacPSTBY1WtOayKIELKBeVF35CXZlPczqjC
12Ucbyl0ogoSlr/Vzaofy5gsEBBVXXdZ2tR0G8Yk/SxiPe8UZtSGMOixRqIq1ZfIX9sLTnvjTRwI
Orl6KTjLjiUz03YFS7EnL4DSqrJ09xxgZRwOg9DBR86ZiC6ICryCGCXTg03PDT3w2OU7wnEbROVj
exPj3KObvA7ZS+pZ6F5AIF4jQQ+OfaOTM6CnsD9Gwxy8hy+rDqQCri8c1NtLz6/RLi2zv740VV/u
0aGvW5rtPMaINgzQhrl5KboiVPQQs2FX2jI8ms3osCFyc8AtImtr37MHNO7C+lBHrjITEz4aGvr3
YzlYFw3V04tCYp3RYtSfaT/MCOhzi3TQtn7OywnYkG7o2jWkQRZwoYHFyVeCRXk/8tXaJXCttrjM
nEPdtfyiyLrxl8xm+kdHjMZZ0nLcGQBjC2SiB7KH94qIhLQ1T76br9jpRieAL1rsGujFpAAlfBD6
wGTnI928oMMy4C4Zsh0UWESTdTs+UXSnTTE1w2EUJfK0zP5YIcB5jivA9nnsLIfBook/VlxHDNXo
jlVpRRvP9H4V+D3ROanNEw1Tt7iildHc2mrssFUpBrUFtk+96kQBe3ULXonBEOD3bacQrAZLwgbb
9RYoVMy26lMqbSakdo2dR22vDFmbAM63ErVbuo/GRdj7Ms/QiKm2tyEfhQmUaVdYLQVzf7mtqFJu
vzKB1RCzHkejQO6DyIGYma+werLPO3T3Ofon2qbwZ00B/tZaOEcBQWcLF0yr8zh1Pq/+mAn8Cgv+
6JNwSmx+gN25tBA7JjTdpnrvtn3Kfg5S7sbxWoP7JmQeZ48osqj7orvJRyEd4hWrQjXsm8KfPwMC
7lO6VJZ4BwsNvWcWD6eq1biRmyXNx03lFNmHYVKvRSe8vfChSWzxXfbDM+2N0XrAp01dJ3Kz6Gai
87QNaFjss3km9s4K1oOOmu5pjVOafni356dJyPo+SLsvxOM9LxhA3pTKVSfmVXxYbozHzR8791Oq
svTTmufzQzqGPDne+GLfQw2HBpPi1t9MWW4iY6shvMTYN7S7ZaZNgVOJeRz//ZDOJ3hl9tnvW33d
D8q7D/BMgqYjuZ4GMk8BhBT1hLdWQzLqfnEUAg8p/TcYz6s3PfqZ+zqP+q1sneEj9eIKmdvqfWjj
YDqroEMxKxI3R8AfeVhKM7ox87jO8abuK6YLwCl0xiP/Us/Th4QOyMOs0vLOGUfcrHkqXso5AIsj
SVNgrTT8ul57KTYTnV/LBaaAFc8wDbMpHV7pm3bnGgoPSWdkpDuBbSUbXw21RDYBYthiM0szw3Hd
ZJP7lPIQnDbeY4C86TQ13oquMEuubD2udypDhkgo3Px+rAi639vD4OeXS74sYhu1NoL8KEFyfBMs
9twd42wcUNY21lUBn/mJMhjyNqscEcW7VmiX1Buj+WZmhf/iTP1wPXbddFxYCM9NMdToYeIMqQQi
We8iY3I7Ird2IEazs7CQUoTTXepOBEg1RQLRhCgt+b5clAdCoRJXS+4yjaIYjQm7A04571x0ssSS
N617rUKN40HHPR7gqAp9JkQHH4IbjMkhtnoEDl3qXyBeop1VBetpGMP8fkCt9TQ6engbVdgsp4VS
LS0LONTAhujYZplxXRThzuvmkMY0WW005ZG2bJStpy0WeiQ+Prfqdlo5p5DuGsqtINDwjWuHy5Mt
Z+ta5Moj+c3rvUNkeTLcNGQKkHwbCoStbh4Px5Gx+wW43vKuQ5z9EV5s+GkO4KEdbDA1mK8rR8Bp
aasQU29EBhSO9T7fyQwD9wk15ReRoaIbCERklcsHdenNC93RtsVEmy15rzd+KCE8sDq/sfAe7l07
SBQiO/bs6aqRHAM7NH6n0VfRuRzRQ+Oump6zQBNCEKZr8cbG4WBvEqLn3zT0jdSmcRfrLrM8nlpF
AQlFVzdXywh5v18QIH091PyHY/s3HFtOJjanrT/UQj8P6r/e5jIFX/IzzOXbv/m9HhqGf1H+43yG
LI8dGpXPf5r7IsJiBa4+PwC/9j199h/1UBvbH52zMArpYEBLphTy3dxHt4T1mfoP+n5j+wOC++/U
Q6Ofj8iYBD3DcPM5iKMb5Cp/OUKm2p8rTEjZBTWu8dxGjWAKgPlw9gDQI25QZjEbPed+oGag65TI
CkxhO3Kj5xPzLMtAkozhQapYPkASRZxErNzbPFIVNgiav14+xibDjbRO0FWq3C5lJi6GhNf1MBZj
sm7ZPM6c3iJRiY1fCjxWMRxI0dXLqU/8S8r8+Oekxj+R1lH6hMsXyAXrVrKNg+I5nue3zlAlqHuT
QT+tZDNjzar0IZ8se6f8YrxjY+dcqpZcDXR1A2p6AADTluw9SFa6z6/4VyBFYBycjhgW7/KkKwbe
3mI+SY481+usG4Tjnv1ulXI6UxDTj+BlCZWRQ3brxkOAjXs137xCS8R+Kcg5ORfVIQjFBHpp1vVD
miFRZxcDDm3gr1HrOOfYyZ+AB2D6iNR0Hfka80mltlYP9SsF2MHxMvfVQ8lu8xZvA9GolHhQz9KH
dw6tHo2eObJWEO5QbcHR+nuXZhGygb5CUsst9Ablb/02JurTCsNNsniIQ8ru5EBlweDkHp0xe4Nu
alI7V4NA3YUkIW59MSPbrNLVv1KArnC+II6nRLYqzt3qFM+NevIHzkebLl+dvTW5kjVTe6gkhkbw
PMR4tUbuSRX2e+gbAm82HpUyUW+TRtuX8SyfdKl9+C528wK3T186WRduah1lO/aW9PyVAHqVpveD
33jNjkN5dR0VdX9TNRl+97iqs3DT1W3wJh2HANMDIYpopqf3iUzcO3IYir1Ig+VKr91n9pfs5zkH
Bvukz9PblcyYy4WkHE743tbjJA2QBkN85QSA+BoruXM89QxzFmUpp68LXNNJep6VXU13Cz2D/hUY
6PBizz18Ag4Zd0HdiXOR9t5DGfjQgkQzXsH67YOtmmpu2dzV8np07ZcZZOiN1blsqGf7M0FZL+E8
Q+BACd6TIuizs8s9+w29NGfY1VJH76M0Gx/Z0+EvB0m/DwjMHHFY4co52f4okOwHBKWzBM/zSwbH
2d45ZG+BILDY5wMzkDAOecp7Qb12nzfDZN9N7VptSzuzrzpzMNgujkaM3rm3s3De0zh4b0tSuWz2
NjJEgoNkLCc/0w+zXh4RW2JUS93gnUiixzTpPttIIuGZhFW3lyAOTgLOR/QG4yqBPXGUgzcL3FPK
nHPPb4CgjAT8ZujzMzKM+WJxGoBBLSZGDn3pMLvXbMix7kXJItPtSO2szq1uvJcEMXJJw6GwxgSK
NM4y2Zec5iYky/Chl8NoI4ryPXIXEE/0d+7qArAbE6ysbO91ceZUX4BXGlhBNws4tOtBeMk+9JCE
ZnXi7PtOoRsJUeg5XRC98yURrRu1nhs7tE4p56BjScApkbaudRAJ/JLY1vOh8Qucf4AIn9kf6l0N
tuQc5eHBbzDgdgldTZRAWCBLWYg7oJB4HgIEnBAP6y35XcRmErN7WZQoNdpx7I4TmbbbyanT63kC
97Qdi3V97CtbXAgVyesFE/bbGYDBWJ1HG+4zqVhkW+ZpG+0pGdSHojsHenkGTBTsWjm4Fwv0i73g
p86VsNtrp/L6fCN8ayFMpu1dwjTA5IQXJQQZZirZ33mokh4jERHSGsAfzgR2g63uVn1MSMugxVuV
JcbeGDXVEhJT7Dsm2Gx6IWejYGs8ZgvW3VgeTBvFGGZvKFPoL2MGAyybwvCQiRQeJV7F8bgkbOKJ
ceWYCvxjkwWkL7euPV4gv6nAzJqc6Gp8YWEJDrOqplOz9jNvKXLuFW3bPAcGBao+0u7wqn3oh8MV
Mb3xYUqdhzQMopNnYbLM7bAj2DkqjlUIJyZb5WlAN72BhRrBtGyR5zTEMYFCsC9sbWBaMbm/wewv
4KQocwRqRsxmonyGDpXKyMH5vDRhjsi+uk8CfKrhkIZHwNoYJCjAfhlxDBlfEUajumPunSkc7GLP
7S/6GC7Ipkix59mLdytJBYc35hrbra+vsy7Nb3K4EduyohOh1zLeCTd3LrXqkwMqmjNekX6PU2r4
JFqJAZkt377AyH2lPHa46+hnF3KNP0Sxqi9SIT/1MdjOsZw/IHngXEH9bo+2nDxbyfleDukJXYC3
Q8R4MznJvSIF9carXQwP4yTuUK3VB2kNcEyKeypu1t2cFbcL9/UyWQQ5FXZ1gyNpPSxBCaICpaew
KSkOwUGsUM7JvAIJLqYR1qe/6Ce/xPg3j9zX+x74YXC5FkqP13og9nLvsnICpvjKO1S2Z865/lcS
IkaA1d5nSdytD2hxY+t5/spPzMMQwRVlJxeX/1fE4lI6FbD0UDmOJk8jfxAYuwpwbytbGeI9/Jup
dCTDSsDRcglERnvryPqzxkYpNva49m/c1rWyXUcm1TsPr9+7urWXS5JCHFAjzXDstTVTDKQJGBgF
7HRpB+XM1F813IMpUydd2+veqZkxo9IKXjWuH6j3Y0EqYDx6MKJDBN3rmF/WxnQNaHcfhvF80Nha
PsEwsI4DKqfbQUf9YY565+DhSmmoXzK9lr3HDQLTxDnSTtO3vk7wuJMPtZEd1SQSzT0ErRJR1s5e
UUrN7YgXhNVtnTet33ln2Y34LpQr0a9AABljsE3FZKMXZ22DA05rgMoKxoOVavMlB4oG1XQ0TCPa
bj2eq6y0LhB+BWz8EjToG6Q38RtHWIHacgTv8wP0mnjfRsTKo4MbsWOlvY3jGbjlDmJmcRdlsr8v
4oLc5DjQOe7VWGDnTJaDpL98Wp1smTA/L5O9sbUMqaRJrd5VNLh3yRA7V3VhEsYqfKbPq5f7Bwx3
Rw83Kta6FZg+xGxOrX2ZJ9BbsfymgPSAneUD0uPFqm98DWrB7ICwSNWBG12Ar7XfAUUyYkNAqGBO
ccgeMOM32DxKZcPDUuqZyXuldzIE5zZ2PqC9xNQWChsoHvstvDOUN+HmyhJfCxErGuqBcLdKBWu3
9YOsftP0Q+RsqX7iCRbZdSdmSFQ4vYiWCsVFQAGIMhqdq7uhkmO5HyhDH31ogPuYh3YJFaGfdoRo
6k9LEmUvZMflT64OwnPiZ02wzfUUXg2UVYNdktLguK5t4W1dHT4rSMrvSDgASZ4K/1BZ1IpdymIX
0tWrhCZWBO+9zgdANwDLOOUYullL3Pi6IjH6swvFe6v63HllPs0v89ly9rr3g+dpKgcKOWDxk4MF
xDDaKVBkpBHVkvIp5RyIzZSjgrnZtDos90RCxMd4qce9wLNwXsNpBqqVzvcDxUyQGvOyRfDobtqy
y17BYJGX4LatT0EaJgDGmk7ue3dSoHwpCXiJ6vdk6wUHd7LDTy4n4Cuak+tN1K/dQzfTvt4ynxfw
BBxMz41dPaeOXaWUw4v4kuJZcpmHlX1pd0mPrF70Z7tPA0KwFRg+myIq6VJ8wGq8XaHf7TV8Yvb+
NkQfkYxU9FRWMjXXzWEOOnEsKqu5WGz24h3ow0cKh97BsuVedT0Q5pTaU1HU001BPOyZSWLa8QLy
soTYZQYiv649I57KrL6DQFEEe41sud1SRO43kCx416VfnDv0p/uqBoiSxqr6mJWBWE8EdM9IX8fg
y6Ta+VMAfCPadlW8XE+uu3iHWfrt4T/n//+dFgqVzB/P/5r4rCb9SSAJYp1/558CSVSQguZ/gB7K
iB45w39XQjmOw1/hg/A8jv80Q/8lhBJ/cex3OfL7qHhsJDz/PPj7tsmxQX2NUorTPzrJf+fg/7PW
AimSLdBaeEg0XZ+AJs+UBX7QWpBk6ACJ6uebsf6UDhWq3A8/3I3bbxqH/8I+dNvmjRr+7//hi//Y
mv7tA36pK8jFq+pu4QOigsJpRN5l/JpPN3mM4/fTnz/qaxv/XyoLvgzCCtQVsG9hifriV0UBAQVO
JWiTXRcC1ERBa8pyeXtBLERu2YuXoVjS6CMaxkjZR7tzB2vF2C503lwiS+3T+hOq0ShMOVD6mR2H
x0Sm9pFS+fg5p+GV11ej9AfLP9tUmi+qIS4SiVbS1gRoWW3yqHt1QOAhLol/dm4LTqCQI4qkb9SW
uSqF+yBxYblTYLEGzrDaMTBUdZ+VD30MPE4SfNtwzN1xEazrOdBsmDijeylp1j7ppWIVTnogfytS
y/lQU/n06nOoRLETKMtvIgdu6IvVov9EUgk4BpGH3NqhEYgiq+7Wc6Fw1zzMkG/8Zu9NKehwGLaY
uJcEwobMh+N/Zo3/zayBFBc5w/+/aPjf1etQ/lQt/PZv/GPKcOO/oGxx/o1Czya+7J/FQmaPv5CX
ILpGxIJt/Yfoq9D5y6OKZzNh8BIgvORN+14rFPyVQHrIPOOh3KL8+O9MGd4vOjgux3EdjnWo4Pie
FA5/njMoMemahD3/c2avXfGlqteEjNF5dq1e7ZQqXP22qNJcHQbNy78dBi3ExyWpuuYKRBZnzkNn
sa1gSxtZWB0IuDUc+qgCw/gkbWKPNAeGLliDDZvDlORejvi9D8GxGjVcGhCsRI0TEtBRjE9tujhP
mTIZnlUxpugOfGQQEBVXMK7R0RvwjQrOJoWI5RZmgRUlh2YqBjAnuDUTeh4/PMj/Yb4zrO8fJjyo
DszWxvLIf3mxgET8fHcwtTutGlbxuRvmiQpTnYYZ7EPpe155Haci5iMXJ2/qL31AZOejH6KUlVs3
GyXfp3HmdHn68yW5v10SpwhHhL6IBFXk+NfabojUoW4HmX5yqCOU10Ca0vJy9Ud6ysfMCvIZAXWY
g8A2QMhopGa0dOQqFWyJyleiajWs6XCk1XdZ2dNgZ/s1SVf8+tXCo9gr9DDr20wGicWBeS374GZd
SxS2+zr2B9FvsBuNcGD+/KV+Xrh8xE5mDMbkv5FagpiYVfWnhSsraRvSXf1sz+CYHkSTW+098Rjt
evvnDzJQu38tKuaDOIeZ7ELhRNy8yNzcH1ZIHLJ9vNJ+/kRR33W8fVclpU/sms0bvnhh4b+Zh1bQ
99GBqCy17Zw0nO5LUNbFlz9fyc8l+q9XYsDugM4Re6H0+kWy6FDCtOOlCD5NkJuCGwEUR3H8qy32
7pcpMEhwL3/+xN9uMrItRHPUf+hBcBd++e6Wk1pUXUPvYzX2ssURpTtrAuZDlAcxvX/+LPNe/Hyf
mbh8J/YY8Ph+zDbpx/uMVbMqO3DdnxYnpeD92aUEmuHW7kbGHRVXc4srHRgzxp8/+PcvyRgKzH9g
cDHpMtn++MHEPg0yLsrh48KRDncVhcxouifQJefu/vmjnN8fYYz+EM0uglMm7193KEXbOiUEsPrT
AJWjDk948punylXMUWTYYYrs3izxmtj1VZvLJrD3YsrK9W0xhF3nbUh5hhqysaGxxHcc4NDPwzNq
3OqqnFIZaao5vk/E5p8v+rcHIwCZEZyI4Nmxf9fKO1B5kTjZzcdGK8lVwD4viy+TownHaNs6wOiW
gN1Tyd/drN8fDCohlIFou120lL9OW4lFomInhfWBA5mD/iYORU4vNoy6TEJF9vCTVpSm/TJ81VlF
gieOPSlj8umsxZ0e83qd8Y4h+FvVhxQ8Rgz9PXD1mYRbf/i7JFfei18GMBfIwd+8JmwnI/bnP48j
AbBd1qNsP2RRTu1zg69QrbewnCWDaoUDr6djPCBVu7G8JOdtGhrfZzFoAtgmEDGII9MfGYB18SWA
s8BvyBPCkmfwxj5n2m8TMCFtzC5iGdPgeUhjNDamHlUyUukZDTydRpKKhCoJwTFPhMK2maItvKh8
oMseMrpLsk4t71dtthAbqAgAoXaUwzwmeXtFClocXL/H1bkh5jdHg0Y/o/4czDiSnA31lmG95fWP
xXOTw9J7K3Frco1OV8QNWWjN6DwjqCYIZz+S07K+XZUXTo+T7IPpnv13xc9mTcEMsskyjMuAljMI
5v2GzjnKkW3hdRYvegLqhy/TwrYE/aApdTRiM8yFy08GWKP4kTwIhzo4imnJ1J3CCs5ipnsc9mo7
cHJONeFyMR9t4W/nx1fcr3waVqMuuPHiMu/f91EuplOCiC+/rshK18fZGZbmnPWWHi/HZVwYS0uU
mJkvn3JHnyMynFks7USZNbOPkGDJUxf1iipkC7oId/33LyCAJPNVCWSjObmzMZ5zQ4XdMPyGJTWT
WFWHtlXve+R1/CMPO11TgOvo1/zjd/Rdj+SU7AWRZ1uGXItb3MtWk/wwQrPmo5cOJeqlJoUvuEm/
3VUfaRp3zkRR8gPzTMnisqG0BOvcyWLziR5HgQLVURJwWzodosTZMdGb4dLGilXLK9uGQVMkQVHf
w0dtKdoDYDHDpRMFZXJobjG1bgLZoULqrbdgZv+C/s5JwoNKFWaXS8tfcv2xr4mV67YkaiAz3Aom
Rid5iCrcJNRlwzGq5gvQfRO2WzJOzd6tcBaPv9PYd82XKOIuWK57L5malJQrE8uzCd2JWWAvV8Be
QK4QtHMlNGh9/pRGaDymy3iYfH5LSxImr8JYcMymJZeqkLVLuq3ikkAGmg+ax8Jcix9nnh9sA5KN
9Eeqr/BWd94akHY1BZHH5QGtR1S9XRLyrPKbAVOMeM5Hnz9sY0+HXBbxFuYe91PNHRyXmZwdAodD
M+YqtoD+iUMWKqAD2BUzRM3Wenrsoob/RS9T8QKHhWJuYOu4ssvw55z3XEu9mskjwxL8WvSUg3ml
/dj8UhJQHZ4E2Roj/0AU602PIYBc7gJKkm7Qp2mxEaRcTxyI+YW9NHHPWyzloxnV4CCk2nUlZXdx
gsYkFkks02OciTyedggFQjMzZRUs7wPKpoOgmN95B1Xq1KednpnE+XSyu/VWaL0w/KMBFif4I0hk
cPx7jUfmJhBiosqX2Sa7dgtD3svftLD+kR+xVzdPGOGhBszq8i7jB8wHvDTILmWP2mC7VMNgzecy
GUigw3c88Gx6PwKq+9pQnebLNEmh0/YB1XriNzctdDBaJ4Gd0/ffMxEz3ewR/kCZp8ILPRE/P/t2
isyJC3/0lHgF6Wmcykum2eDjOiNAyMxkq/nOcYE7AKGAzJYsA2wEoN4JMULCaWfwgFM0IxF+AUk3
pU7MuLTHZWAMJV7el+kZ5/zK31G7HCXZicJjqiRLgLu0q0ueB+0S23LG/gbxqcuUW4D94ik1Dua3
bN/qeuZ3xUgAuElILWNGrp2Dw5ugllPo9KB4DT1/p2Ri5qXSnurlLlaw0RQjZEyZnjp/odBwVpnF
7DBxF3kXHFcNDKiplx6cQZ5+r8U50qiDT1E1rFx4tlgjH+07SCS7A9Mly9Gku5BVvkYQxpsX+ZVZ
ZJUae4bjgsyvRUsZSc38QPPe8t8s1O87BFe6Fv6p61XDV4paLBjkD7hmi2UoAPojyWOcRr6fQ5j1
zc2Z295r4yNsqohuQpoVs2ddmB4osKoIdvGuT+YmwfhO8f0h6Wlcn0EhVcz2k0az3h3CAuLBdCDT
NuTFLvCUMngixCfcwe/Dus5n83fabz0G7orFnCsPWpNCux2siEXLsRiV3t4LZSxnmiVVavN+WrQU
FICLRISgQTInhH2TM+3uhrhE+I3y3tHBi9XMlXyw66V6jF03BuUhJbLyy6CBVXQI2mnsPuKs7a2z
TGvwLNCw6MAT+pn3Lzlz7noow6atPvlFtcp75A21fJ1Xp5rfrDG+/Q2IK/wEoHzmjj5d0cSi2/a+
5w+kA88ktt7IHt8xOFd6TM6VV7Gs7il4wQ7reUa0etqFcjmd2maiLQdjo6Smv5lWOWvS4NHEuvGm
k5ZW72PXGf2HoFLaT2lT+6VhIleuJmmui/n+CeM0SRWQYVayahsStr4iQ8mr1Sbx2l0xUC+8HOMm
UOX1bNsO0T9xmHo7wQZtfUwBOLQsfIGC/ATAPtp4vnKdrUafBL4yoOUeGxOB4XhTQidwWVTpKXQ9
RYHMntdzQoXfPjqzk7mHpENIAB4PTTw19cQT1m1XtrX/RAMFZBrVvlB3/T6mobc8LmqBwGqhHrfu
fcsfwPM3jGqYeUEgn+hRpKgLKkU3vDsCnUlX5HlT2AU73M1VeUxyVSwHkiUimMFx2Xputg3lOgB5
dmhSNZ8yfOPTsgNQovvPcSG8EbRW2LUhAuZBUHtUSdOLaDeWtqiCY1JbZXATO6FVlqCbqUtW2ecs
At4NL7NF9uS2O0fA/gz2eCQ8KyUHhC9T3H7ffdsa2ZNzP0O2RqQ1AxplWeqIE+nEE0iMrvN3XTLL
ZGI/hb+6PNE0EuzGEuQr3UGSFsT4J524YAclvWUyywo5RObl7iOzfZQs4LwOmR+YGa4Wttlh5pZO
nORQUIpEDMYX6+bovPapxZZUZD381WuR1QWrDJ6F1F2PWDL4nQjHW7P7C4bSnBzCAr8dpRgM8VV8
HPs6D56JmsZ8fHQ64ifjY2opag3d2AumSSQ17OxNc7Vzj+SfsQuebfZuFjKiuWMuK6LcLBqJNSfQ
TryaXOX95DTB6p1i363YEjUuJ37rguxlmy/KviSi3iQEUhsmRDpgrNFz5PlsTcDgKm5Q14Rm5cS2
sXClMs1CPnsM17BdHyZf4DPatiSP88tsAqp5lwZ681w/5WEzT5Z+SKz7ltzSmCtqkm5w5GssY7Nf
jZOJ2cZVoww+IM1u2kPgFmFzlbZ0Zp2D6uCoeJdNF5otS0ZTn3uEgC1QzhfCIjXygLlyphGzFyYS
28GSCn0ePogtBbefOVybLdLXck+AX59V6vsKhi+V+1i2wJvUFhmOuXrHSyxuJBrdIm7JLwKg+aUa
LW6siZcyVzAOFqDZ0z/uxNrzCm3GzlvZkYZNxm9saxUgFyydRkckh6Kv45blNvuAe1EviXiupEPt
6dtjZMF0nLcc/0b1GPXJwjf2EF3zjEbk8LBsGigBwHURa9lJ/H4qcZ6Up4xApHq+wGcdTI/ABswu
lhxzU3yScpzy7KKzEZg5LJRFzhZ8dgnoNsI1Wn3PNfU6Z9nmM34NEsFKl11K6iZmNz+1nZTiBKtr
mKJboFRum18FaG65HsCO5j3wPGnzVSd68dNjNfjmFUG9YwpeTdHzA8lE+Ohr4ZAH9pz3jhlgXjLm
vXvs3RD1/i79trpm05SyaMLvYqO69Tz6sI+BJ81+UwVmPCZVUbCztrkDxRc0kmThbvn/zU+zK5Hr
7VxFIculA1OWNSzL4NxRUA3G1GzmSSnhYr69HqWCL/NYjXPLQ8US6Kn6yluo/b9M0ZzmeLWJJAh5
q3vGQkVDmT1BcfClb8Zu1bhxc13PToo2MK3oZMNMUnXtsalFncGzHa2p5rOaVfIV7G7KTbHCMVtr
oko58iFwzuXrJLHDAZgvxw7EKWdL37vyZ0eV5IALl3FW2645BOJl4MSG98I8kMFH83HLwZPnrLRY
9dmbXc5P+Ar1gqLd9frydcqchZuSfNv5DKk9sdcY2kjybfOFeAC9/34ijtYmZmOwpCmcjD0EX48/
pZxZ5J5oBmv5CF6dfADbmmx762XYOKPdlMl0sE74gr3xEfiiN1pbayZk7dZCr2T27EFkdmFyIY4C
610szUY+xXkxPSZDkvLUTLI32/UFhSYuKQl3nz1KLNr1LXfdzLir03PmvejR38+DOT8wnALBx1Pa
I7eIX9sxJwenLhSLytArLQz9E+a/jKNKCdP747dXr5kqs7WqrNoQoZE/EtuzU9M0mIHRzKZ+hDVH
myFJzMjcvLH9BVYJN2Q1J24RW4obSQ/dvOKcltPuOsAqbIK/5yI9JqDAx7tgCdfhAn+NU52iweVM
wcIGKZwcukXBFTzg0Gr5NbGviK05Fn1jdqKm+cU8M387NZJhjjXnokc2ySTFhn8MtgOVK7fax+lk
ToHfDhZVspqLbtdl1jCWezQjWOailROvP0UFA51Dks3on7Om4ZHmyFi59LFZWAn3kEMSpfbWAqnv
OuwojvCDkODWW9yeZsJSPEYL0Fg5EDC1CRCKrHQGMq8pX70WwnG8199mjphoDu5h7ZRmVP65tvY/
1IwiZJSxR0MnFKi/f64ZRUuLTRPxwIclUeacaSjQmdhZPuLdeDOMku/7Nx/5a1WNMlXE8dQ35Tw3
YuP080fqrmkiWwXqgwhm0735NjRQEJvK7p+/3e8fhaScPS76WZfiuRHS/1hZdbO0o1XptR/wv5j5
CZWnR2zTwmTN3PXnz/paDfyxfoxajzI1+IwQqMfvXanBRv09V6X3YfHqkYPMmNUuI5EAtIzXMIPx
wVq4Bi2Txkh+2EARZar6CF6ygtl3QxXCdDZijrxm7vk2M3/vfTQyNUcEYmgG1gTAtjN/+vPl/3ar
yPejEQ86x+M47trm73/oMiwSTXU6h+JV5UD9ERPZ0hwLWVw5Qv35o34bcyj90RuIgE4QqJVf691s
o3IXzmn3GmeRN+pToqMC7fwamleEHMX5b4fcry0UhwcDJhpCCFVT9zfsgOwHL0qp378CLjJzlFp4
2W7HnJn9PnWRU2sSRNnvs5nQ/PkzoQK2fMNsV4u/ISD8epvpmgpoVKaryuvm/Doi0awv0xyn3gs1
CY6OkIKpUkUNTvXsbx7or3fZBS/Dt4XCzadRHPulDUiSQx95RIa9oFQOy2vVVeZonhec1E7I682u
8c+P9WehBU0TQRsscmjyCjp8lI9+HkGKfHUmEy1fZEOfiBh6LzHTHJOi5rkmsq8Iu8/yVGfxFu1T
xsr45wv4Cnr58Q1kq4X93cbpjF+Fr/7rzAKUvXK6sHnpM1unzZ5e1oqirW+yuDh+27ZMMjNb48CH
EEsswLeiuAUuhuNFHQCxyy7mbzenJu6Se0TpX/MWt0hXOC2s5DWxJAzl3EbDLvKUFc2b3CkVs3U4
C7NYIqxqCQnOEpsXf+MxO7EXUeFI8ciZ5UJMy1RSottHbOZddZHTWkZH2paW2VsNZLwzWVjSDTnF
DJjBeWZBl7O3CQfPLPGAMjsuK/xWoB/Y2jNrgswwm6YCWYlZXl3HbJaToiZZZmMjduP+R2khqUy6
04JZktiXkrLsn2///+Pu3JabRrYw/CrU3Ntl66yLmYvYJAESIJCEw43LxMaSdbJ1suWn319LcrDk
4DA0tbdqq6ZqChJa0lL3Ov7rX0cbztQUuodgTrNp2j3a2hmRBSPkdsWXyFmr+KyLFeMWo7G9S4UH
UKesT99S6O/GB0fV2mWNxgILYLZpJyiUAUxOrM0Xe2GIHGPm2oZ3DR+U4vXeDpIBTyD6iTOCqC3t
hnwIuBvE05x+jPabQx8B4wYjyWxem8J7y4iGxjrc8C2dLx7w3eC1G0D+f6d4GyW+UpL0GWKltgZh
arNuqmSKDCiq6JdqbXLIHReus0qSr/l6tdzd60tTbAtYAoRndfq9BGjsUL6sDks6HRNw+2AXQHs1
j/SCCQs+tP/KXZikkKhOSF+mEGGTRiXSdZcbrMMZBe+A/5kkbNiXW1217wnW9NgqSfZJwRDyiPr9
aqP6+KHDnSYcdXdBhOLQjVEAh1o6Iq217Yk0gJUa8Oa9YlyiSBN7AdWR2xziGl6u5+nYIkbci0oR
vPNCXxMQeNv1KyhR3cI/p7d9oV2fFkJL3sjARq8MOKeaqR5XTHXIPezAyLZ3WbAUlnkSUapgsMYm
InI+fSsBqmvKGwWmw0uCTsAsHtGowLhLTnWoTW4tLSrvlemkTj345oRpQtWjgqrauw9IBykwx0Rk
Ses/xTl89BDLgK/SP+uaKfKZxIIrNJ0SJBMyCj1vmfV2VwlHlTl47irwNheFmhEwvYQ6n/DYZYo4
YUld+KNaJIpIPX+pcHZ2FnOSc6Zngy9Xz3b6krvQGYM7bFapCbptRY63pzviSy6HeC2bMxOKCr57
GjNHnMioKqFxItm7S2oe2L0JqFoWLIbw3kbP2Fur+flM09So5A/gU7N1bOERJG/NG+QWeNsHP1fN
z8sY+opzhfLopeFZK40cv5OeL7St/aZgAslkvNIm4WWgeP59vnDp2w+tLKRoulDP7F7BrHLDSdd3
E+LXhBb+JHdGjpUrlwxhugkotT2IfnxYTeIeI2Go5Rjvcn0SvXEGbnKNRXLEMDsn98a9ZKl+2lFH
zl9P6DzTz8DODrQxWUNmnO16KcGBv6XpJbHj9xpWyTvX/J56bRZxDgl7sX5JTdy/Z4Ky9tr3FaoE
y1VKOi/yNpTw0qH/FdSE/gb+Gsg7aCtgQLq6is1bBfs8XTmMG6JLxHBIYSyShHGqYXi7MdXs3lVV
ZkpbA2afw3Orr754GUwtfm8VfzS0JMEtmmTMaM2W55QJitUIPKaxHW03Nv3zmRbkr+nCfplubLgc
LGe5/JRBHUbWfJJ543QTR7c7CMPHuJ89OAR6PW0Ed+eNlhaDb0qRJl8haoCxMtOzkbM1gjeembgv
oS12nyP+aZwxNgRlZZSZjqsgGP7acJqI9I+5ZlrDjO+1fW8rMLu8NPwohSEzHhh3p09080BXNzMB
ygkzjw/X9kgmOw3XLrbDGcR1ARih7eB2GJJfPQsC7zrXVEE0vYiCG0qEkCqfvvfRzi9fE6wOJRuU
eBsHlumJzaj6OJgxQZrAFQIoWjcCFSbjZ8xEudIPM1y+JVxeAA9s+ofh02qZia0SeEoOVmY23DA/
Ev8Dc3EWEfC4463jmx9CJZgIEqjeCvpR3V6N1Zy5OxcwdBpQ06XAvgDrGe9iI7Zfhz3GgWFvYRsh
r5hClYrzoqRhsDpT0qF2A29a+D2gU+IqJD17kyuF8skWE7rPhtFwsBotvMU7FSIk56xnBgbZG49a
3BD2oMtBbBcz5gKklBKy+Hy40AfTAcQCox3f7xlfqAXCQyTCDcANQi4Qriltl2DYM5OtZhW7mZYJ
4Tuu6lyo0dK/3O620xDe5S9qz96OM2VB0WMN3dylFhZ6OD69BXQh+caXMQVYU+BBaCXDjLeCgKE3
CSgfOOZskVE4IJ3GvKKtBSJ8nFAlSce5RnOzGaTMAaPJMaDaEwVMdt7a1/nKyNMz31z03u2GC+2S
iSckzuKJ/ZV+t1AfxV7v2i1C86pQi4tQDdRbcqD+u6jHR4P8GiL10S7dUnZZRslkZK5s8wNuYw4f
OBMaC2PpvlXNlXsBb41+SfPg6h3zIfx0HE2S7BvjUbI7eM28m15oYSCM7XBzrjIBESZ5WDJuN75N
04yzHvACDMewmSu2oARgLtdLCiHYxI+M57auXKfQPg3Jak/OKDowZuG0cJuwJD4xstXILoCPJ5o1
2wR+GSlhvrs5ma1dTX/bW6vLe5olCvhk4ZJ+O9yINu/Tdxw2ga/lLfENCHGAmAPB04S6OQjSAez7
cYDpnMP8o70mbUY34SQrem9IVDLvY8BZGqv6Ip6tIEu8Z5hGeuW69uCml9vq+elnKenRmlsLVxP1
qTBLFiRuGwwYbwI9sRZhOF9sKTAQt0eTr1G8Y+zzWvStrhn1SIYjiCCYSungLMZ04eqXDnDYMXkS
2x5R8Awchv0Y5meX1kqR+iWFHvYS55rhN8nlWlW3b43MgbkGJl/tDLoehWmKsEOVHMMBDcJDKxpZ
wU5fXfQQy/nSS3vXtjEUJMQbs3dVcp4VkCiFkJq7q/PFButN25frXQWUefEoVXg6oef3QyAldIC/
zCl63us5oSm+SPIxVRiK6AS+Gp/FJnAZdiLlopFB1u+9arshJVcQdbTCb6krpYbvL2j9MlfXGzox
6Sl2meEyQn7R8JUgh4ovBsZC+cTAKPdzFjK1U3MhY4ThZMmgstNf51j/0GtqA5oDumbwfdoqWVWo
hHrbjTeH02EAxc7GXn4D5VFQNeSTEVOZs10iZu6FvW9FvqRbqjDyVfDcYzyxYSGWxW1WQa5q5Aaa
GxakVBIkO9OfTwKjyMblBzF2mePTVmukkO7l9u06DrNzOLGYVG9Ptl8cK85X7BPYjZ6RyRMHVjS5
iI4Q2P6OELt0rG/yaOst5wtzYHxcG8Pkg+LTbW2S2H2DXczeMpM1fb2iJ/6Vv1WH12loYshMP92+
d03HApAcbnKG7WTqd5Dza/3MWrvex2ee8shlMKExV2mKUcBME1S2RJYHzHmw11o2J+u9XtzhWeg0
5yvQyGUJE48UI/eoKSU7g2nLsR59d3YDE4IrBgxuLlQzSu51219cDcyNd6fEWkaFBCtwDtW3j7gX
S3OkrSn3Vh/6/4adpX6R8TSdviz7J26yeVx8mCdYo2RPWyJ+WnYR3TInNHXT4t/+0umFXsx/qXOD
I8snb7RulA9VPsypNXxSs2k2m//9Fx1aJFZJeBvg08vrrxd+FOJElT/uWXafo2iowPEff84ND4T0
MzGcfsNKnqd/59QbVAJ6Nfv7L50HkxSCavYVXTPIyYByFhe66VAIpOv7kL8J5QgHr7jKG/73hfAQ
ZWEqNiPDxhuE5opIcP7KRmit8GMjqHZfF+lQofXKS23KwLbp8mObCA7c8qpu+N+XwXRGD+MYXqrY
fUgPWxlBMfPMvyKE1hIHQlD6JkhJ0v6ktw53gKCI10hr4ahXb/+/2gGtR/9xDODTFQkNqdfXtD7f
16aRQlCxi6slBbtvkjXnxJHfE1cl7w7tATpORFuolBQ4CaTTNI0cUCUEdOzhXqAoCQmWjhsGk7u4
0BbcsEtSGGgWG1hOClbfpj5JoN58e9PomzgczNeq9UDn9gDQyuqLVJTnj6b6X1hFtgAty5QBRZ6i
vFpC0Pt0OlIBHjKdQVzVnuvQFhCBvOwWYIzFgIgVm6CV+1wc98ODYKuYjAGjdOisLC+86G4dBFg5
pLeC1ucbA3ygr6i8WtqACSHksaDzhv2/vDq3FcgsCRJ2KW2AZQCpMBSUe5UUWvYR29tH94IJEMF9
tzYBvZcDRfL9VRwDOj6oFFev/4RlZDYMUAjSON08CiY9IrJCwCSAxdB5y+ol227yQO+LUhFOYtf2
AINApN0CrV8m58mRP30EIMjAdwTZQHemuDrnFnB2pfXAsK+Lqgi1xye3AC3/pio6CpXOqUEy7Ias
McAi4vgwiYlAoLxaFtHU+ygBKpb7PdI9i0g9S1YZKlZfJwhAnD9RhphEi35eWqMfpdQxk4Atk90L
KspOFVNB9mFCyySaZE4AFlG3rNTBoHt7ga0qGzJiGCkYMtSF9GN5tWyCpcIBQk4B7o2O7oWhBhJT
0jLiHpG0HlDYqY9Ey0kcMl3SIGoWI3a6Zhohe6p9tt+PlzRMH8UJW6/DIWFnDiMF+F5gpKCqiHks
r+45CGCMZfUiUSMZRAop+1CgZR1IImEZcaD31qNzewGVrkjrRQvtD8TTNutEYksj2BZnhVQiiZpH
P6pb1oEYRkA9pAImUspkT2DoANFRXq0TYensBaq06rC2kd3bCzb2W1YK8L8Jdgnj0VVo6gV7SHAt
YPdWnWrrXvA4gBhJUgp4jRQPyKtDt/TUXkA7QulCdrnO2HQojQSQs/bkf9844CgxIJU6cZ0uFcH4
oXFALQo6IlFgeXQhOqYQYDyUVQiazluK+PBA7R1KwbD7sHBRfQeFWF7dOwqUwWRTCDhKloAbQAX5
5FFALdLvAP5NGFJxdc5pVsimyToKmtjxJf6tdorbJlIT8zIoZSjVnTqkEEimSb++igcA/RBtH3XM
0FIIIqWKZWQCab0JOmcbOclHc+j/beVdlJkwChQZ6lRKSwqCcBXKdmqRRgcPAZ0bslaR+dmkkRiF
/HR1ARg2oSW7jTG05a06dAqAQ2iyfrJm9gWZDT0wP0mpK4M+TWi4ovUxqW7YISkA1hJIRik/WUgB
UCRkShSey6vpHIjCAjyVaMJaF3Su8I7zKphN5aRAfAy6RGiDygVq6QLAF7jRJgDhWld0TyMIqy0r
BbVPFyKhwv4tW/GzyCIIfYkb/SilbjmKtApI51JE5Eizs42JrA5EK3I0rT6IwYFOuqn6eRWedEov
wBwuuxfApal8aCiyH7/1obtsklCjGkcfciUEu3M2gnqDdKZdpeyqiI5keNXLq3UiaCHsA/tEUFb3
rINGQVh+F0AQIXyEpyNnxtHxEyhjIZzdy6djGoFwQVYKqtqnUxnKH1pG9295eBasAVkUEux4jNVh
6J51IP6XzaKIegtcRuBRKiG0QZo2epOjwJiBWi92z1PQMG6yJ4K9QE0JRK5RK76Wv1R6jTgLFOLL
W3XJLoCQkN0F4JUtG6RuHTgfQXWZXQnztSWSz5V8sJ4d0wjgcaqAViKlNsQpFj3de43AtjrUCPiL
8DiIFPyP7HPHpAAmp0pu/L4USCYxEELQZLTMIigEgwCdzug6qOheAgGYQLUzf//1SaMAVSZ+BI1Z
Xq0CNGbBwHfAOfhhNjq2CarhMzzU70tBQDJIE4reycoutEInwibC6CFw3kGtEX5dIfyC7nzsCBk5
rj97Kdo23HnyVDfIz35h//LHP6/7H0STg8D3N37xtljNq3tXEHDx538a4PASkHzwwz1AubxP/c/r
Fzy+deNe+7fa/+WlO4+n8YMDHZlofakf8+00oJ+EaSHfpsH0GJf/40n+/qvxnAcG8ZmFnx5D8vNO
mcd9dXLd2KWPrfnAJVhM+oFjD27fadIQRYlHlV15NPXd71HcmuFc9cFIrx35UTydRYdPXUEH5Vem
W/AhdR+ytLF4CUqTXXw896ebaTw/XLnCgUuvXHeavIi+v2DAUhZ8a47OZkYC/r3sXc6Rujtr7sIK
qSW78sU8Yt53c+UK9yO78iUSd939uwstBVei4NWRXfjVbOo0NmAN0ZFe1/fdMHKbJ7LqoZNeOpy5
05YWqRAl0itHm+bHq4D9ssu+OdZNFfZDemEWyB68Yr8Nyn1RASpkl76KMjc5EnMFU5Bd+3rqhg3t
QQFO1Hzl140LfxrO9iuVxrxqz5FfOkmmD06WzNO0saeVCrMgvb77AMXatNlnWNWA5ZfGFiRR2tjZ
dWVVfu0kcflvtWroproL4E+sHmVxe2lRE5VeOgrTlg5RhmWdTXblt/NvcXuIW122kF86nzbtVt2C
J7/w5sXlNFgljts066wvKg1/Yv3X8ziZNzQVSVuRuv4Ti1/Pt+5Dw4zVGeE/sfiXKPb2j1mqlArc
Lr10FKfOi9E0jrCUzcNZIab/zA3GU6999qtSouzy7xy3KfEqBy29rOfjkTSjGhihREpTeul4vmi3
cpdZQtmF38/DMCn8fNoKE5jmJJJwsst/cKLZ/MWr5Mi2VWhi2eU/RtlPNqLoZvsDdrm6wfFGrJvl
ZJ//FunPoTlruBQ1mE5+7W0zqoSxVWQUZde9S6fOfhWhU2qQi+yy9/M4wLI1Vq6Sf9Iru0Q2re1d
V2Bll/40xe4wxal5NGvYh/Ti8yR9cf/Uw1dZQen13eQhYupEw3Or+QGk1/75COmTiZinMk2PPfPH
+ac9PchT/6yZXBO/8eDPp/E//wEAAP//</cx:binary>
              </cx:geoCache>
            </cx:geography>
          </cx:layoutPr>
          <cx:valueColors>
            <cx:maxColor>
              <a:schemeClr val="accent1"/>
            </cx:maxColor>
          </cx:valueColors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BF31E3-4B60-62FC-2B9C-9E2D45704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23" y="274023"/>
            <a:ext cx="3245032" cy="3100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46BC63-DB8C-A70D-0188-86D0D3534ED1}"/>
              </a:ext>
            </a:extLst>
          </p:cNvPr>
          <p:cNvSpPr txBox="1"/>
          <p:nvPr/>
        </p:nvSpPr>
        <p:spPr>
          <a:xfrm>
            <a:off x="488323" y="8469513"/>
            <a:ext cx="598391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Always read and follow label instructions. For the full product warranty, terms and conditions,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please visit </a:t>
            </a:r>
            <a:r>
              <a:rPr lang="en-US" sz="700" i="1" dirty="0">
                <a:latin typeface="Arial" panose="020B0604020202020204" pitchFamily="34" charset="0"/>
                <a:cs typeface="Arial" panose="020B0604020202020204" pitchFamily="34" charset="0"/>
              </a:rPr>
              <a:t>www.warrantydetails.net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, or contact us at 1-877-696-4204.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Valent BioSciences logo is a registered trademark of Valent BioSciences LLC. </a:t>
            </a:r>
            <a:r>
              <a:rPr lang="en-US" sz="700" dirty="0" err="1">
                <a:latin typeface="Arial" panose="020B0604020202020204" pitchFamily="34" charset="0"/>
                <a:cs typeface="Arial" panose="020B0604020202020204" pitchFamily="34" charset="0"/>
              </a:rPr>
              <a:t>SuperSede</a:t>
            </a:r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 and Transit</a:t>
            </a:r>
          </a:p>
          <a:p>
            <a:r>
              <a:rPr lang="en-US" sz="700" dirty="0">
                <a:latin typeface="Arial" panose="020B0604020202020204" pitchFamily="34" charset="0"/>
                <a:cs typeface="Arial" panose="020B0604020202020204" pitchFamily="34" charset="0"/>
              </a:rPr>
              <a:t>are registered trademarks of FBS Holdings, Inc., used under license by Valent BioSciences LLC.</a:t>
            </a:r>
          </a:p>
          <a:p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©Valent BioSciences July 2026</a:t>
            </a:r>
            <a:endParaRPr lang="en-US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02393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D19D2348-9605-4974-0675-FECBF5959A44}"/>
              </a:ext>
            </a:extLst>
          </p:cNvPr>
          <p:cNvSpPr>
            <a:spLocks noGrp="1"/>
          </p:cNvSpPr>
          <p:nvPr>
            <p:ph type="dt" sz="half" idx="1"/>
          </p:nvPr>
        </p:nvSpPr>
        <p:spPr>
          <a:xfrm>
            <a:off x="685800" y="8772859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EBCA91-1DE9-2667-D485-8CF94B119A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74023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470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4613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.S.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E8DA502-7378-15AB-2908-F02548E0EAF8}"/>
              </a:ext>
            </a:extLst>
          </p:cNvPr>
          <p:cNvGrpSpPr/>
          <p:nvPr userDrawn="1"/>
        </p:nvGrpSpPr>
        <p:grpSpPr>
          <a:xfrm>
            <a:off x="1136309" y="1553020"/>
            <a:ext cx="8426433" cy="4847778"/>
            <a:chOff x="1348023" y="1219200"/>
            <a:chExt cx="8708789" cy="5010219"/>
          </a:xfrm>
          <a:solidFill>
            <a:schemeClr val="bg1">
              <a:lumMod val="85000"/>
            </a:schemeClr>
          </a:solidFill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5EC69E04-520E-ED6E-B474-04D1C2308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011" y="3406985"/>
              <a:ext cx="16180" cy="1078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5" y="0"/>
                </a:cxn>
                <a:cxn ang="0">
                  <a:pos x="6" y="1"/>
                </a:cxn>
                <a:cxn ang="0">
                  <a:pos x="8" y="3"/>
                </a:cxn>
                <a:cxn ang="0">
                  <a:pos x="9" y="3"/>
                </a:cxn>
                <a:cxn ang="0">
                  <a:pos x="9" y="5"/>
                </a:cxn>
                <a:cxn ang="0">
                  <a:pos x="8" y="6"/>
                </a:cxn>
                <a:cxn ang="0">
                  <a:pos x="2" y="6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1" y="0"/>
                </a:cxn>
              </a:cxnLst>
              <a:rect l="0" t="0" r="r" b="b"/>
              <a:pathLst>
                <a:path w="9" h="6">
                  <a:moveTo>
                    <a:pt x="1" y="0"/>
                  </a:moveTo>
                  <a:lnTo>
                    <a:pt x="5" y="0"/>
                  </a:lnTo>
                  <a:lnTo>
                    <a:pt x="6" y="1"/>
                  </a:lnTo>
                  <a:lnTo>
                    <a:pt x="8" y="3"/>
                  </a:lnTo>
                  <a:lnTo>
                    <a:pt x="9" y="3"/>
                  </a:lnTo>
                  <a:lnTo>
                    <a:pt x="9" y="5"/>
                  </a:lnTo>
                  <a:lnTo>
                    <a:pt x="8" y="6"/>
                  </a:lnTo>
                  <a:lnTo>
                    <a:pt x="2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EE774666-A80F-2238-28DE-F5BECBE53A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22715" y="3752140"/>
              <a:ext cx="656156" cy="501555"/>
            </a:xfrm>
            <a:custGeom>
              <a:avLst/>
              <a:gdLst/>
              <a:ahLst/>
              <a:cxnLst>
                <a:cxn ang="0">
                  <a:pos x="158" y="0"/>
                </a:cxn>
                <a:cxn ang="0">
                  <a:pos x="172" y="3"/>
                </a:cxn>
                <a:cxn ang="0">
                  <a:pos x="206" y="23"/>
                </a:cxn>
                <a:cxn ang="0">
                  <a:pos x="220" y="19"/>
                </a:cxn>
                <a:cxn ang="0">
                  <a:pos x="271" y="15"/>
                </a:cxn>
                <a:cxn ang="0">
                  <a:pos x="272" y="19"/>
                </a:cxn>
                <a:cxn ang="0">
                  <a:pos x="280" y="23"/>
                </a:cxn>
                <a:cxn ang="0">
                  <a:pos x="300" y="35"/>
                </a:cxn>
                <a:cxn ang="0">
                  <a:pos x="304" y="37"/>
                </a:cxn>
                <a:cxn ang="0">
                  <a:pos x="315" y="45"/>
                </a:cxn>
                <a:cxn ang="0">
                  <a:pos x="327" y="54"/>
                </a:cxn>
                <a:cxn ang="0">
                  <a:pos x="337" y="65"/>
                </a:cxn>
                <a:cxn ang="0">
                  <a:pos x="357" y="74"/>
                </a:cxn>
                <a:cxn ang="0">
                  <a:pos x="365" y="79"/>
                </a:cxn>
                <a:cxn ang="0">
                  <a:pos x="348" y="96"/>
                </a:cxn>
                <a:cxn ang="0">
                  <a:pos x="337" y="123"/>
                </a:cxn>
                <a:cxn ang="0">
                  <a:pos x="333" y="123"/>
                </a:cxn>
                <a:cxn ang="0">
                  <a:pos x="323" y="130"/>
                </a:cxn>
                <a:cxn ang="0">
                  <a:pos x="320" y="149"/>
                </a:cxn>
                <a:cxn ang="0">
                  <a:pos x="331" y="152"/>
                </a:cxn>
                <a:cxn ang="0">
                  <a:pos x="322" y="157"/>
                </a:cxn>
                <a:cxn ang="0">
                  <a:pos x="320" y="163"/>
                </a:cxn>
                <a:cxn ang="0">
                  <a:pos x="307" y="170"/>
                </a:cxn>
                <a:cxn ang="0">
                  <a:pos x="306" y="175"/>
                </a:cxn>
                <a:cxn ang="0">
                  <a:pos x="302" y="176"/>
                </a:cxn>
                <a:cxn ang="0">
                  <a:pos x="299" y="190"/>
                </a:cxn>
                <a:cxn ang="0">
                  <a:pos x="286" y="191"/>
                </a:cxn>
                <a:cxn ang="0">
                  <a:pos x="283" y="211"/>
                </a:cxn>
                <a:cxn ang="0">
                  <a:pos x="272" y="217"/>
                </a:cxn>
                <a:cxn ang="0">
                  <a:pos x="262" y="228"/>
                </a:cxn>
                <a:cxn ang="0">
                  <a:pos x="227" y="241"/>
                </a:cxn>
                <a:cxn ang="0">
                  <a:pos x="228" y="260"/>
                </a:cxn>
                <a:cxn ang="0">
                  <a:pos x="228" y="264"/>
                </a:cxn>
                <a:cxn ang="0">
                  <a:pos x="220" y="270"/>
                </a:cxn>
                <a:cxn ang="0">
                  <a:pos x="213" y="278"/>
                </a:cxn>
                <a:cxn ang="0">
                  <a:pos x="195" y="250"/>
                </a:cxn>
                <a:cxn ang="0">
                  <a:pos x="187" y="239"/>
                </a:cxn>
                <a:cxn ang="0">
                  <a:pos x="174" y="229"/>
                </a:cxn>
                <a:cxn ang="0">
                  <a:pos x="166" y="207"/>
                </a:cxn>
                <a:cxn ang="0">
                  <a:pos x="152" y="193"/>
                </a:cxn>
                <a:cxn ang="0">
                  <a:pos x="141" y="187"/>
                </a:cxn>
                <a:cxn ang="0">
                  <a:pos x="134" y="180"/>
                </a:cxn>
                <a:cxn ang="0">
                  <a:pos x="127" y="171"/>
                </a:cxn>
                <a:cxn ang="0">
                  <a:pos x="127" y="168"/>
                </a:cxn>
                <a:cxn ang="0">
                  <a:pos x="120" y="158"/>
                </a:cxn>
                <a:cxn ang="0">
                  <a:pos x="118" y="156"/>
                </a:cxn>
                <a:cxn ang="0">
                  <a:pos x="101" y="152"/>
                </a:cxn>
                <a:cxn ang="0">
                  <a:pos x="88" y="134"/>
                </a:cxn>
                <a:cxn ang="0">
                  <a:pos x="56" y="109"/>
                </a:cxn>
                <a:cxn ang="0">
                  <a:pos x="49" y="100"/>
                </a:cxn>
                <a:cxn ang="0">
                  <a:pos x="46" y="87"/>
                </a:cxn>
                <a:cxn ang="0">
                  <a:pos x="44" y="82"/>
                </a:cxn>
                <a:cxn ang="0">
                  <a:pos x="42" y="85"/>
                </a:cxn>
                <a:cxn ang="0">
                  <a:pos x="14" y="67"/>
                </a:cxn>
                <a:cxn ang="0">
                  <a:pos x="2" y="56"/>
                </a:cxn>
                <a:cxn ang="0">
                  <a:pos x="16" y="36"/>
                </a:cxn>
                <a:cxn ang="0">
                  <a:pos x="43" y="25"/>
                </a:cxn>
                <a:cxn ang="0">
                  <a:pos x="56" y="18"/>
                </a:cxn>
                <a:cxn ang="0">
                  <a:pos x="66" y="12"/>
                </a:cxn>
                <a:cxn ang="0">
                  <a:pos x="129" y="2"/>
                </a:cxn>
              </a:cxnLst>
              <a:rect l="0" t="0" r="r" b="b"/>
              <a:pathLst>
                <a:path w="365" h="279">
                  <a:moveTo>
                    <a:pt x="118" y="158"/>
                  </a:moveTo>
                  <a:lnTo>
                    <a:pt x="120" y="158"/>
                  </a:lnTo>
                  <a:lnTo>
                    <a:pt x="118" y="159"/>
                  </a:lnTo>
                  <a:lnTo>
                    <a:pt x="118" y="158"/>
                  </a:lnTo>
                  <a:close/>
                  <a:moveTo>
                    <a:pt x="139" y="0"/>
                  </a:moveTo>
                  <a:lnTo>
                    <a:pt x="158" y="0"/>
                  </a:lnTo>
                  <a:lnTo>
                    <a:pt x="165" y="2"/>
                  </a:lnTo>
                  <a:lnTo>
                    <a:pt x="168" y="8"/>
                  </a:lnTo>
                  <a:lnTo>
                    <a:pt x="170" y="8"/>
                  </a:lnTo>
                  <a:lnTo>
                    <a:pt x="171" y="5"/>
                  </a:lnTo>
                  <a:lnTo>
                    <a:pt x="171" y="4"/>
                  </a:lnTo>
                  <a:lnTo>
                    <a:pt x="172" y="3"/>
                  </a:lnTo>
                  <a:lnTo>
                    <a:pt x="178" y="7"/>
                  </a:lnTo>
                  <a:lnTo>
                    <a:pt x="181" y="12"/>
                  </a:lnTo>
                  <a:lnTo>
                    <a:pt x="184" y="19"/>
                  </a:lnTo>
                  <a:lnTo>
                    <a:pt x="186" y="28"/>
                  </a:lnTo>
                  <a:lnTo>
                    <a:pt x="195" y="25"/>
                  </a:lnTo>
                  <a:lnTo>
                    <a:pt x="206" y="23"/>
                  </a:lnTo>
                  <a:lnTo>
                    <a:pt x="209" y="23"/>
                  </a:lnTo>
                  <a:lnTo>
                    <a:pt x="210" y="24"/>
                  </a:lnTo>
                  <a:lnTo>
                    <a:pt x="210" y="25"/>
                  </a:lnTo>
                  <a:lnTo>
                    <a:pt x="213" y="24"/>
                  </a:lnTo>
                  <a:lnTo>
                    <a:pt x="215" y="22"/>
                  </a:lnTo>
                  <a:lnTo>
                    <a:pt x="220" y="19"/>
                  </a:lnTo>
                  <a:lnTo>
                    <a:pt x="229" y="18"/>
                  </a:lnTo>
                  <a:lnTo>
                    <a:pt x="239" y="18"/>
                  </a:lnTo>
                  <a:lnTo>
                    <a:pt x="250" y="17"/>
                  </a:lnTo>
                  <a:lnTo>
                    <a:pt x="260" y="15"/>
                  </a:lnTo>
                  <a:lnTo>
                    <a:pt x="270" y="14"/>
                  </a:lnTo>
                  <a:lnTo>
                    <a:pt x="271" y="15"/>
                  </a:lnTo>
                  <a:lnTo>
                    <a:pt x="271" y="17"/>
                  </a:lnTo>
                  <a:lnTo>
                    <a:pt x="269" y="19"/>
                  </a:lnTo>
                  <a:lnTo>
                    <a:pt x="267" y="19"/>
                  </a:lnTo>
                  <a:lnTo>
                    <a:pt x="269" y="21"/>
                  </a:lnTo>
                  <a:lnTo>
                    <a:pt x="270" y="21"/>
                  </a:lnTo>
                  <a:lnTo>
                    <a:pt x="272" y="19"/>
                  </a:lnTo>
                  <a:lnTo>
                    <a:pt x="273" y="17"/>
                  </a:lnTo>
                  <a:lnTo>
                    <a:pt x="278" y="17"/>
                  </a:lnTo>
                  <a:lnTo>
                    <a:pt x="278" y="18"/>
                  </a:lnTo>
                  <a:lnTo>
                    <a:pt x="279" y="19"/>
                  </a:lnTo>
                  <a:lnTo>
                    <a:pt x="279" y="21"/>
                  </a:lnTo>
                  <a:lnTo>
                    <a:pt x="280" y="23"/>
                  </a:lnTo>
                  <a:lnTo>
                    <a:pt x="280" y="24"/>
                  </a:lnTo>
                  <a:lnTo>
                    <a:pt x="281" y="25"/>
                  </a:lnTo>
                  <a:lnTo>
                    <a:pt x="290" y="25"/>
                  </a:lnTo>
                  <a:lnTo>
                    <a:pt x="297" y="32"/>
                  </a:lnTo>
                  <a:lnTo>
                    <a:pt x="298" y="32"/>
                  </a:lnTo>
                  <a:lnTo>
                    <a:pt x="300" y="35"/>
                  </a:lnTo>
                  <a:lnTo>
                    <a:pt x="300" y="36"/>
                  </a:lnTo>
                  <a:lnTo>
                    <a:pt x="299" y="37"/>
                  </a:lnTo>
                  <a:lnTo>
                    <a:pt x="298" y="39"/>
                  </a:lnTo>
                  <a:lnTo>
                    <a:pt x="301" y="38"/>
                  </a:lnTo>
                  <a:lnTo>
                    <a:pt x="302" y="38"/>
                  </a:lnTo>
                  <a:lnTo>
                    <a:pt x="304" y="37"/>
                  </a:lnTo>
                  <a:lnTo>
                    <a:pt x="305" y="38"/>
                  </a:lnTo>
                  <a:lnTo>
                    <a:pt x="306" y="38"/>
                  </a:lnTo>
                  <a:lnTo>
                    <a:pt x="307" y="39"/>
                  </a:lnTo>
                  <a:lnTo>
                    <a:pt x="309" y="40"/>
                  </a:lnTo>
                  <a:lnTo>
                    <a:pt x="312" y="43"/>
                  </a:lnTo>
                  <a:lnTo>
                    <a:pt x="315" y="45"/>
                  </a:lnTo>
                  <a:lnTo>
                    <a:pt x="316" y="46"/>
                  </a:lnTo>
                  <a:lnTo>
                    <a:pt x="319" y="47"/>
                  </a:lnTo>
                  <a:lnTo>
                    <a:pt x="321" y="47"/>
                  </a:lnTo>
                  <a:lnTo>
                    <a:pt x="323" y="49"/>
                  </a:lnTo>
                  <a:lnTo>
                    <a:pt x="327" y="52"/>
                  </a:lnTo>
                  <a:lnTo>
                    <a:pt x="327" y="54"/>
                  </a:lnTo>
                  <a:lnTo>
                    <a:pt x="328" y="56"/>
                  </a:lnTo>
                  <a:lnTo>
                    <a:pt x="328" y="58"/>
                  </a:lnTo>
                  <a:lnTo>
                    <a:pt x="330" y="60"/>
                  </a:lnTo>
                  <a:lnTo>
                    <a:pt x="336" y="60"/>
                  </a:lnTo>
                  <a:lnTo>
                    <a:pt x="337" y="61"/>
                  </a:lnTo>
                  <a:lnTo>
                    <a:pt x="337" y="65"/>
                  </a:lnTo>
                  <a:lnTo>
                    <a:pt x="335" y="67"/>
                  </a:lnTo>
                  <a:lnTo>
                    <a:pt x="340" y="65"/>
                  </a:lnTo>
                  <a:lnTo>
                    <a:pt x="345" y="65"/>
                  </a:lnTo>
                  <a:lnTo>
                    <a:pt x="347" y="67"/>
                  </a:lnTo>
                  <a:lnTo>
                    <a:pt x="350" y="71"/>
                  </a:lnTo>
                  <a:lnTo>
                    <a:pt x="357" y="74"/>
                  </a:lnTo>
                  <a:lnTo>
                    <a:pt x="358" y="75"/>
                  </a:lnTo>
                  <a:lnTo>
                    <a:pt x="359" y="78"/>
                  </a:lnTo>
                  <a:lnTo>
                    <a:pt x="358" y="79"/>
                  </a:lnTo>
                  <a:lnTo>
                    <a:pt x="357" y="81"/>
                  </a:lnTo>
                  <a:lnTo>
                    <a:pt x="362" y="79"/>
                  </a:lnTo>
                  <a:lnTo>
                    <a:pt x="365" y="79"/>
                  </a:lnTo>
                  <a:lnTo>
                    <a:pt x="364" y="82"/>
                  </a:lnTo>
                  <a:lnTo>
                    <a:pt x="359" y="87"/>
                  </a:lnTo>
                  <a:lnTo>
                    <a:pt x="357" y="88"/>
                  </a:lnTo>
                  <a:lnTo>
                    <a:pt x="355" y="91"/>
                  </a:lnTo>
                  <a:lnTo>
                    <a:pt x="351" y="93"/>
                  </a:lnTo>
                  <a:lnTo>
                    <a:pt x="348" y="96"/>
                  </a:lnTo>
                  <a:lnTo>
                    <a:pt x="348" y="98"/>
                  </a:lnTo>
                  <a:lnTo>
                    <a:pt x="347" y="100"/>
                  </a:lnTo>
                  <a:lnTo>
                    <a:pt x="345" y="101"/>
                  </a:lnTo>
                  <a:lnTo>
                    <a:pt x="343" y="107"/>
                  </a:lnTo>
                  <a:lnTo>
                    <a:pt x="340" y="116"/>
                  </a:lnTo>
                  <a:lnTo>
                    <a:pt x="337" y="123"/>
                  </a:lnTo>
                  <a:lnTo>
                    <a:pt x="337" y="124"/>
                  </a:lnTo>
                  <a:lnTo>
                    <a:pt x="336" y="123"/>
                  </a:lnTo>
                  <a:lnTo>
                    <a:pt x="335" y="123"/>
                  </a:lnTo>
                  <a:lnTo>
                    <a:pt x="335" y="121"/>
                  </a:lnTo>
                  <a:lnTo>
                    <a:pt x="333" y="122"/>
                  </a:lnTo>
                  <a:lnTo>
                    <a:pt x="333" y="123"/>
                  </a:lnTo>
                  <a:lnTo>
                    <a:pt x="335" y="123"/>
                  </a:lnTo>
                  <a:lnTo>
                    <a:pt x="334" y="124"/>
                  </a:lnTo>
                  <a:lnTo>
                    <a:pt x="331" y="126"/>
                  </a:lnTo>
                  <a:lnTo>
                    <a:pt x="328" y="129"/>
                  </a:lnTo>
                  <a:lnTo>
                    <a:pt x="326" y="130"/>
                  </a:lnTo>
                  <a:lnTo>
                    <a:pt x="323" y="130"/>
                  </a:lnTo>
                  <a:lnTo>
                    <a:pt x="323" y="129"/>
                  </a:lnTo>
                  <a:lnTo>
                    <a:pt x="322" y="131"/>
                  </a:lnTo>
                  <a:lnTo>
                    <a:pt x="322" y="135"/>
                  </a:lnTo>
                  <a:lnTo>
                    <a:pt x="323" y="141"/>
                  </a:lnTo>
                  <a:lnTo>
                    <a:pt x="322" y="145"/>
                  </a:lnTo>
                  <a:lnTo>
                    <a:pt x="320" y="149"/>
                  </a:lnTo>
                  <a:lnTo>
                    <a:pt x="315" y="149"/>
                  </a:lnTo>
                  <a:lnTo>
                    <a:pt x="316" y="151"/>
                  </a:lnTo>
                  <a:lnTo>
                    <a:pt x="321" y="151"/>
                  </a:lnTo>
                  <a:lnTo>
                    <a:pt x="323" y="150"/>
                  </a:lnTo>
                  <a:lnTo>
                    <a:pt x="330" y="150"/>
                  </a:lnTo>
                  <a:lnTo>
                    <a:pt x="331" y="152"/>
                  </a:lnTo>
                  <a:lnTo>
                    <a:pt x="331" y="155"/>
                  </a:lnTo>
                  <a:lnTo>
                    <a:pt x="329" y="156"/>
                  </a:lnTo>
                  <a:lnTo>
                    <a:pt x="328" y="157"/>
                  </a:lnTo>
                  <a:lnTo>
                    <a:pt x="326" y="157"/>
                  </a:lnTo>
                  <a:lnTo>
                    <a:pt x="321" y="155"/>
                  </a:lnTo>
                  <a:lnTo>
                    <a:pt x="322" y="157"/>
                  </a:lnTo>
                  <a:lnTo>
                    <a:pt x="322" y="159"/>
                  </a:lnTo>
                  <a:lnTo>
                    <a:pt x="323" y="161"/>
                  </a:lnTo>
                  <a:lnTo>
                    <a:pt x="323" y="163"/>
                  </a:lnTo>
                  <a:lnTo>
                    <a:pt x="322" y="164"/>
                  </a:lnTo>
                  <a:lnTo>
                    <a:pt x="321" y="163"/>
                  </a:lnTo>
                  <a:lnTo>
                    <a:pt x="320" y="163"/>
                  </a:lnTo>
                  <a:lnTo>
                    <a:pt x="320" y="169"/>
                  </a:lnTo>
                  <a:lnTo>
                    <a:pt x="321" y="171"/>
                  </a:lnTo>
                  <a:lnTo>
                    <a:pt x="321" y="172"/>
                  </a:lnTo>
                  <a:lnTo>
                    <a:pt x="308" y="172"/>
                  </a:lnTo>
                  <a:lnTo>
                    <a:pt x="307" y="171"/>
                  </a:lnTo>
                  <a:lnTo>
                    <a:pt x="307" y="170"/>
                  </a:lnTo>
                  <a:lnTo>
                    <a:pt x="308" y="169"/>
                  </a:lnTo>
                  <a:lnTo>
                    <a:pt x="309" y="166"/>
                  </a:lnTo>
                  <a:lnTo>
                    <a:pt x="306" y="168"/>
                  </a:lnTo>
                  <a:lnTo>
                    <a:pt x="305" y="169"/>
                  </a:lnTo>
                  <a:lnTo>
                    <a:pt x="305" y="173"/>
                  </a:lnTo>
                  <a:lnTo>
                    <a:pt x="306" y="175"/>
                  </a:lnTo>
                  <a:lnTo>
                    <a:pt x="307" y="175"/>
                  </a:lnTo>
                  <a:lnTo>
                    <a:pt x="307" y="176"/>
                  </a:lnTo>
                  <a:lnTo>
                    <a:pt x="306" y="176"/>
                  </a:lnTo>
                  <a:lnTo>
                    <a:pt x="304" y="175"/>
                  </a:lnTo>
                  <a:lnTo>
                    <a:pt x="302" y="175"/>
                  </a:lnTo>
                  <a:lnTo>
                    <a:pt x="302" y="176"/>
                  </a:lnTo>
                  <a:lnTo>
                    <a:pt x="304" y="178"/>
                  </a:lnTo>
                  <a:lnTo>
                    <a:pt x="304" y="180"/>
                  </a:lnTo>
                  <a:lnTo>
                    <a:pt x="305" y="183"/>
                  </a:lnTo>
                  <a:lnTo>
                    <a:pt x="305" y="185"/>
                  </a:lnTo>
                  <a:lnTo>
                    <a:pt x="301" y="189"/>
                  </a:lnTo>
                  <a:lnTo>
                    <a:pt x="299" y="190"/>
                  </a:lnTo>
                  <a:lnTo>
                    <a:pt x="297" y="192"/>
                  </a:lnTo>
                  <a:lnTo>
                    <a:pt x="295" y="194"/>
                  </a:lnTo>
                  <a:lnTo>
                    <a:pt x="295" y="197"/>
                  </a:lnTo>
                  <a:lnTo>
                    <a:pt x="293" y="197"/>
                  </a:lnTo>
                  <a:lnTo>
                    <a:pt x="291" y="196"/>
                  </a:lnTo>
                  <a:lnTo>
                    <a:pt x="286" y="191"/>
                  </a:lnTo>
                  <a:lnTo>
                    <a:pt x="284" y="191"/>
                  </a:lnTo>
                  <a:lnTo>
                    <a:pt x="281" y="190"/>
                  </a:lnTo>
                  <a:lnTo>
                    <a:pt x="278" y="191"/>
                  </a:lnTo>
                  <a:lnTo>
                    <a:pt x="283" y="201"/>
                  </a:lnTo>
                  <a:lnTo>
                    <a:pt x="287" y="211"/>
                  </a:lnTo>
                  <a:lnTo>
                    <a:pt x="283" y="211"/>
                  </a:lnTo>
                  <a:lnTo>
                    <a:pt x="276" y="218"/>
                  </a:lnTo>
                  <a:lnTo>
                    <a:pt x="274" y="217"/>
                  </a:lnTo>
                  <a:lnTo>
                    <a:pt x="273" y="214"/>
                  </a:lnTo>
                  <a:lnTo>
                    <a:pt x="272" y="214"/>
                  </a:lnTo>
                  <a:lnTo>
                    <a:pt x="271" y="215"/>
                  </a:lnTo>
                  <a:lnTo>
                    <a:pt x="272" y="217"/>
                  </a:lnTo>
                  <a:lnTo>
                    <a:pt x="273" y="217"/>
                  </a:lnTo>
                  <a:lnTo>
                    <a:pt x="272" y="219"/>
                  </a:lnTo>
                  <a:lnTo>
                    <a:pt x="270" y="221"/>
                  </a:lnTo>
                  <a:lnTo>
                    <a:pt x="263" y="221"/>
                  </a:lnTo>
                  <a:lnTo>
                    <a:pt x="262" y="222"/>
                  </a:lnTo>
                  <a:lnTo>
                    <a:pt x="262" y="228"/>
                  </a:lnTo>
                  <a:lnTo>
                    <a:pt x="253" y="231"/>
                  </a:lnTo>
                  <a:lnTo>
                    <a:pt x="238" y="231"/>
                  </a:lnTo>
                  <a:lnTo>
                    <a:pt x="234" y="233"/>
                  </a:lnTo>
                  <a:lnTo>
                    <a:pt x="230" y="240"/>
                  </a:lnTo>
                  <a:lnTo>
                    <a:pt x="228" y="242"/>
                  </a:lnTo>
                  <a:lnTo>
                    <a:pt x="227" y="241"/>
                  </a:lnTo>
                  <a:lnTo>
                    <a:pt x="224" y="240"/>
                  </a:lnTo>
                  <a:lnTo>
                    <a:pt x="223" y="239"/>
                  </a:lnTo>
                  <a:lnTo>
                    <a:pt x="222" y="236"/>
                  </a:lnTo>
                  <a:lnTo>
                    <a:pt x="220" y="243"/>
                  </a:lnTo>
                  <a:lnTo>
                    <a:pt x="223" y="253"/>
                  </a:lnTo>
                  <a:lnTo>
                    <a:pt x="228" y="260"/>
                  </a:lnTo>
                  <a:lnTo>
                    <a:pt x="234" y="264"/>
                  </a:lnTo>
                  <a:lnTo>
                    <a:pt x="232" y="265"/>
                  </a:lnTo>
                  <a:lnTo>
                    <a:pt x="232" y="267"/>
                  </a:lnTo>
                  <a:lnTo>
                    <a:pt x="231" y="267"/>
                  </a:lnTo>
                  <a:lnTo>
                    <a:pt x="229" y="264"/>
                  </a:lnTo>
                  <a:lnTo>
                    <a:pt x="228" y="264"/>
                  </a:lnTo>
                  <a:lnTo>
                    <a:pt x="223" y="269"/>
                  </a:lnTo>
                  <a:lnTo>
                    <a:pt x="223" y="270"/>
                  </a:lnTo>
                  <a:lnTo>
                    <a:pt x="222" y="269"/>
                  </a:lnTo>
                  <a:lnTo>
                    <a:pt x="222" y="268"/>
                  </a:lnTo>
                  <a:lnTo>
                    <a:pt x="220" y="268"/>
                  </a:lnTo>
                  <a:lnTo>
                    <a:pt x="220" y="270"/>
                  </a:lnTo>
                  <a:lnTo>
                    <a:pt x="222" y="272"/>
                  </a:lnTo>
                  <a:lnTo>
                    <a:pt x="222" y="274"/>
                  </a:lnTo>
                  <a:lnTo>
                    <a:pt x="223" y="276"/>
                  </a:lnTo>
                  <a:lnTo>
                    <a:pt x="222" y="278"/>
                  </a:lnTo>
                  <a:lnTo>
                    <a:pt x="216" y="279"/>
                  </a:lnTo>
                  <a:lnTo>
                    <a:pt x="213" y="278"/>
                  </a:lnTo>
                  <a:lnTo>
                    <a:pt x="210" y="276"/>
                  </a:lnTo>
                  <a:lnTo>
                    <a:pt x="207" y="274"/>
                  </a:lnTo>
                  <a:lnTo>
                    <a:pt x="202" y="274"/>
                  </a:lnTo>
                  <a:lnTo>
                    <a:pt x="202" y="264"/>
                  </a:lnTo>
                  <a:lnTo>
                    <a:pt x="200" y="256"/>
                  </a:lnTo>
                  <a:lnTo>
                    <a:pt x="195" y="250"/>
                  </a:lnTo>
                  <a:lnTo>
                    <a:pt x="192" y="245"/>
                  </a:lnTo>
                  <a:lnTo>
                    <a:pt x="191" y="240"/>
                  </a:lnTo>
                  <a:lnTo>
                    <a:pt x="194" y="234"/>
                  </a:lnTo>
                  <a:lnTo>
                    <a:pt x="191" y="236"/>
                  </a:lnTo>
                  <a:lnTo>
                    <a:pt x="188" y="238"/>
                  </a:lnTo>
                  <a:lnTo>
                    <a:pt x="187" y="239"/>
                  </a:lnTo>
                  <a:lnTo>
                    <a:pt x="185" y="239"/>
                  </a:lnTo>
                  <a:lnTo>
                    <a:pt x="185" y="236"/>
                  </a:lnTo>
                  <a:lnTo>
                    <a:pt x="184" y="235"/>
                  </a:lnTo>
                  <a:lnTo>
                    <a:pt x="180" y="235"/>
                  </a:lnTo>
                  <a:lnTo>
                    <a:pt x="177" y="236"/>
                  </a:lnTo>
                  <a:lnTo>
                    <a:pt x="174" y="229"/>
                  </a:lnTo>
                  <a:lnTo>
                    <a:pt x="174" y="222"/>
                  </a:lnTo>
                  <a:lnTo>
                    <a:pt x="172" y="219"/>
                  </a:lnTo>
                  <a:lnTo>
                    <a:pt x="171" y="217"/>
                  </a:lnTo>
                  <a:lnTo>
                    <a:pt x="168" y="214"/>
                  </a:lnTo>
                  <a:lnTo>
                    <a:pt x="166" y="211"/>
                  </a:lnTo>
                  <a:lnTo>
                    <a:pt x="166" y="207"/>
                  </a:lnTo>
                  <a:lnTo>
                    <a:pt x="167" y="206"/>
                  </a:lnTo>
                  <a:lnTo>
                    <a:pt x="168" y="206"/>
                  </a:lnTo>
                  <a:lnTo>
                    <a:pt x="163" y="200"/>
                  </a:lnTo>
                  <a:lnTo>
                    <a:pt x="158" y="198"/>
                  </a:lnTo>
                  <a:lnTo>
                    <a:pt x="154" y="194"/>
                  </a:lnTo>
                  <a:lnTo>
                    <a:pt x="152" y="193"/>
                  </a:lnTo>
                  <a:lnTo>
                    <a:pt x="150" y="193"/>
                  </a:lnTo>
                  <a:lnTo>
                    <a:pt x="148" y="192"/>
                  </a:lnTo>
                  <a:lnTo>
                    <a:pt x="145" y="192"/>
                  </a:lnTo>
                  <a:lnTo>
                    <a:pt x="143" y="191"/>
                  </a:lnTo>
                  <a:lnTo>
                    <a:pt x="142" y="190"/>
                  </a:lnTo>
                  <a:lnTo>
                    <a:pt x="141" y="187"/>
                  </a:lnTo>
                  <a:lnTo>
                    <a:pt x="141" y="186"/>
                  </a:lnTo>
                  <a:lnTo>
                    <a:pt x="139" y="184"/>
                  </a:lnTo>
                  <a:lnTo>
                    <a:pt x="137" y="182"/>
                  </a:lnTo>
                  <a:lnTo>
                    <a:pt x="135" y="182"/>
                  </a:lnTo>
                  <a:lnTo>
                    <a:pt x="132" y="183"/>
                  </a:lnTo>
                  <a:lnTo>
                    <a:pt x="134" y="180"/>
                  </a:lnTo>
                  <a:lnTo>
                    <a:pt x="134" y="179"/>
                  </a:lnTo>
                  <a:lnTo>
                    <a:pt x="132" y="177"/>
                  </a:lnTo>
                  <a:lnTo>
                    <a:pt x="130" y="176"/>
                  </a:lnTo>
                  <a:lnTo>
                    <a:pt x="129" y="175"/>
                  </a:lnTo>
                  <a:lnTo>
                    <a:pt x="127" y="173"/>
                  </a:lnTo>
                  <a:lnTo>
                    <a:pt x="127" y="171"/>
                  </a:lnTo>
                  <a:lnTo>
                    <a:pt x="128" y="169"/>
                  </a:lnTo>
                  <a:lnTo>
                    <a:pt x="129" y="168"/>
                  </a:lnTo>
                  <a:lnTo>
                    <a:pt x="129" y="166"/>
                  </a:lnTo>
                  <a:lnTo>
                    <a:pt x="128" y="165"/>
                  </a:lnTo>
                  <a:lnTo>
                    <a:pt x="128" y="166"/>
                  </a:lnTo>
                  <a:lnTo>
                    <a:pt x="127" y="168"/>
                  </a:lnTo>
                  <a:lnTo>
                    <a:pt x="127" y="169"/>
                  </a:lnTo>
                  <a:lnTo>
                    <a:pt x="125" y="168"/>
                  </a:lnTo>
                  <a:lnTo>
                    <a:pt x="124" y="165"/>
                  </a:lnTo>
                  <a:lnTo>
                    <a:pt x="123" y="164"/>
                  </a:lnTo>
                  <a:lnTo>
                    <a:pt x="121" y="159"/>
                  </a:lnTo>
                  <a:lnTo>
                    <a:pt x="120" y="158"/>
                  </a:lnTo>
                  <a:lnTo>
                    <a:pt x="120" y="157"/>
                  </a:lnTo>
                  <a:lnTo>
                    <a:pt x="122" y="155"/>
                  </a:lnTo>
                  <a:lnTo>
                    <a:pt x="123" y="155"/>
                  </a:lnTo>
                  <a:lnTo>
                    <a:pt x="123" y="154"/>
                  </a:lnTo>
                  <a:lnTo>
                    <a:pt x="121" y="154"/>
                  </a:lnTo>
                  <a:lnTo>
                    <a:pt x="118" y="156"/>
                  </a:lnTo>
                  <a:lnTo>
                    <a:pt x="118" y="157"/>
                  </a:lnTo>
                  <a:lnTo>
                    <a:pt x="114" y="155"/>
                  </a:lnTo>
                  <a:lnTo>
                    <a:pt x="109" y="155"/>
                  </a:lnTo>
                  <a:lnTo>
                    <a:pt x="106" y="154"/>
                  </a:lnTo>
                  <a:lnTo>
                    <a:pt x="103" y="154"/>
                  </a:lnTo>
                  <a:lnTo>
                    <a:pt x="101" y="152"/>
                  </a:lnTo>
                  <a:lnTo>
                    <a:pt x="100" y="151"/>
                  </a:lnTo>
                  <a:lnTo>
                    <a:pt x="100" y="145"/>
                  </a:lnTo>
                  <a:lnTo>
                    <a:pt x="99" y="143"/>
                  </a:lnTo>
                  <a:lnTo>
                    <a:pt x="97" y="142"/>
                  </a:lnTo>
                  <a:lnTo>
                    <a:pt x="95" y="141"/>
                  </a:lnTo>
                  <a:lnTo>
                    <a:pt x="88" y="134"/>
                  </a:lnTo>
                  <a:lnTo>
                    <a:pt x="87" y="131"/>
                  </a:lnTo>
                  <a:lnTo>
                    <a:pt x="85" y="129"/>
                  </a:lnTo>
                  <a:lnTo>
                    <a:pt x="75" y="129"/>
                  </a:lnTo>
                  <a:lnTo>
                    <a:pt x="71" y="124"/>
                  </a:lnTo>
                  <a:lnTo>
                    <a:pt x="61" y="113"/>
                  </a:lnTo>
                  <a:lnTo>
                    <a:pt x="56" y="109"/>
                  </a:lnTo>
                  <a:lnTo>
                    <a:pt x="57" y="107"/>
                  </a:lnTo>
                  <a:lnTo>
                    <a:pt x="57" y="105"/>
                  </a:lnTo>
                  <a:lnTo>
                    <a:pt x="54" y="105"/>
                  </a:lnTo>
                  <a:lnTo>
                    <a:pt x="51" y="101"/>
                  </a:lnTo>
                  <a:lnTo>
                    <a:pt x="50" y="101"/>
                  </a:lnTo>
                  <a:lnTo>
                    <a:pt x="49" y="100"/>
                  </a:lnTo>
                  <a:lnTo>
                    <a:pt x="47" y="98"/>
                  </a:lnTo>
                  <a:lnTo>
                    <a:pt x="45" y="95"/>
                  </a:lnTo>
                  <a:lnTo>
                    <a:pt x="45" y="92"/>
                  </a:lnTo>
                  <a:lnTo>
                    <a:pt x="47" y="89"/>
                  </a:lnTo>
                  <a:lnTo>
                    <a:pt x="47" y="87"/>
                  </a:lnTo>
                  <a:lnTo>
                    <a:pt x="46" y="87"/>
                  </a:lnTo>
                  <a:lnTo>
                    <a:pt x="45" y="88"/>
                  </a:lnTo>
                  <a:lnTo>
                    <a:pt x="45" y="89"/>
                  </a:lnTo>
                  <a:lnTo>
                    <a:pt x="44" y="87"/>
                  </a:lnTo>
                  <a:lnTo>
                    <a:pt x="44" y="85"/>
                  </a:lnTo>
                  <a:lnTo>
                    <a:pt x="43" y="84"/>
                  </a:lnTo>
                  <a:lnTo>
                    <a:pt x="44" y="82"/>
                  </a:lnTo>
                  <a:lnTo>
                    <a:pt x="45" y="82"/>
                  </a:lnTo>
                  <a:lnTo>
                    <a:pt x="47" y="81"/>
                  </a:lnTo>
                  <a:lnTo>
                    <a:pt x="46" y="80"/>
                  </a:lnTo>
                  <a:lnTo>
                    <a:pt x="45" y="80"/>
                  </a:lnTo>
                  <a:lnTo>
                    <a:pt x="43" y="82"/>
                  </a:lnTo>
                  <a:lnTo>
                    <a:pt x="42" y="85"/>
                  </a:lnTo>
                  <a:lnTo>
                    <a:pt x="38" y="81"/>
                  </a:lnTo>
                  <a:lnTo>
                    <a:pt x="32" y="79"/>
                  </a:lnTo>
                  <a:lnTo>
                    <a:pt x="26" y="78"/>
                  </a:lnTo>
                  <a:lnTo>
                    <a:pt x="19" y="77"/>
                  </a:lnTo>
                  <a:lnTo>
                    <a:pt x="16" y="73"/>
                  </a:lnTo>
                  <a:lnTo>
                    <a:pt x="14" y="67"/>
                  </a:lnTo>
                  <a:lnTo>
                    <a:pt x="11" y="70"/>
                  </a:lnTo>
                  <a:lnTo>
                    <a:pt x="8" y="70"/>
                  </a:lnTo>
                  <a:lnTo>
                    <a:pt x="3" y="67"/>
                  </a:lnTo>
                  <a:lnTo>
                    <a:pt x="1" y="64"/>
                  </a:lnTo>
                  <a:lnTo>
                    <a:pt x="0" y="61"/>
                  </a:lnTo>
                  <a:lnTo>
                    <a:pt x="2" y="56"/>
                  </a:lnTo>
                  <a:lnTo>
                    <a:pt x="5" y="50"/>
                  </a:lnTo>
                  <a:lnTo>
                    <a:pt x="10" y="45"/>
                  </a:lnTo>
                  <a:lnTo>
                    <a:pt x="17" y="42"/>
                  </a:lnTo>
                  <a:lnTo>
                    <a:pt x="15" y="39"/>
                  </a:lnTo>
                  <a:lnTo>
                    <a:pt x="15" y="37"/>
                  </a:lnTo>
                  <a:lnTo>
                    <a:pt x="16" y="36"/>
                  </a:lnTo>
                  <a:lnTo>
                    <a:pt x="18" y="35"/>
                  </a:lnTo>
                  <a:lnTo>
                    <a:pt x="21" y="35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36" y="26"/>
                  </a:lnTo>
                  <a:lnTo>
                    <a:pt x="43" y="25"/>
                  </a:lnTo>
                  <a:lnTo>
                    <a:pt x="46" y="22"/>
                  </a:lnTo>
                  <a:lnTo>
                    <a:pt x="47" y="17"/>
                  </a:lnTo>
                  <a:lnTo>
                    <a:pt x="50" y="16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18"/>
                  </a:lnTo>
                  <a:lnTo>
                    <a:pt x="56" y="14"/>
                  </a:lnTo>
                  <a:lnTo>
                    <a:pt x="58" y="14"/>
                  </a:lnTo>
                  <a:lnTo>
                    <a:pt x="60" y="15"/>
                  </a:lnTo>
                  <a:lnTo>
                    <a:pt x="61" y="14"/>
                  </a:lnTo>
                  <a:lnTo>
                    <a:pt x="64" y="14"/>
                  </a:lnTo>
                  <a:lnTo>
                    <a:pt x="66" y="12"/>
                  </a:lnTo>
                  <a:lnTo>
                    <a:pt x="67" y="11"/>
                  </a:lnTo>
                  <a:lnTo>
                    <a:pt x="67" y="8"/>
                  </a:lnTo>
                  <a:lnTo>
                    <a:pt x="83" y="8"/>
                  </a:lnTo>
                  <a:lnTo>
                    <a:pt x="100" y="5"/>
                  </a:lnTo>
                  <a:lnTo>
                    <a:pt x="118" y="3"/>
                  </a:lnTo>
                  <a:lnTo>
                    <a:pt x="129" y="2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D3E2A3AD-95D7-537D-6341-28B186149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4922" y="1810639"/>
              <a:ext cx="212127" cy="451220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52" y="34"/>
                </a:cxn>
                <a:cxn ang="0">
                  <a:pos x="64" y="72"/>
                </a:cxn>
                <a:cxn ang="0">
                  <a:pos x="76" y="110"/>
                </a:cxn>
                <a:cxn ang="0">
                  <a:pos x="81" y="130"/>
                </a:cxn>
                <a:cxn ang="0">
                  <a:pos x="85" y="135"/>
                </a:cxn>
                <a:cxn ang="0">
                  <a:pos x="87" y="139"/>
                </a:cxn>
                <a:cxn ang="0">
                  <a:pos x="90" y="144"/>
                </a:cxn>
                <a:cxn ang="0">
                  <a:pos x="92" y="153"/>
                </a:cxn>
                <a:cxn ang="0">
                  <a:pos x="93" y="164"/>
                </a:cxn>
                <a:cxn ang="0">
                  <a:pos x="97" y="171"/>
                </a:cxn>
                <a:cxn ang="0">
                  <a:pos x="110" y="184"/>
                </a:cxn>
                <a:cxn ang="0">
                  <a:pos x="116" y="191"/>
                </a:cxn>
                <a:cxn ang="0">
                  <a:pos x="118" y="199"/>
                </a:cxn>
                <a:cxn ang="0">
                  <a:pos x="118" y="208"/>
                </a:cxn>
                <a:cxn ang="0">
                  <a:pos x="108" y="212"/>
                </a:cxn>
                <a:cxn ang="0">
                  <a:pos x="101" y="219"/>
                </a:cxn>
                <a:cxn ang="0">
                  <a:pos x="96" y="226"/>
                </a:cxn>
                <a:cxn ang="0">
                  <a:pos x="90" y="234"/>
                </a:cxn>
                <a:cxn ang="0">
                  <a:pos x="64" y="240"/>
                </a:cxn>
                <a:cxn ang="0">
                  <a:pos x="39" y="245"/>
                </a:cxn>
                <a:cxn ang="0">
                  <a:pos x="14" y="251"/>
                </a:cxn>
                <a:cxn ang="0">
                  <a:pos x="9" y="243"/>
                </a:cxn>
                <a:cxn ang="0">
                  <a:pos x="7" y="233"/>
                </a:cxn>
                <a:cxn ang="0">
                  <a:pos x="7" y="208"/>
                </a:cxn>
                <a:cxn ang="0">
                  <a:pos x="5" y="194"/>
                </a:cxn>
                <a:cxn ang="0">
                  <a:pos x="3" y="187"/>
                </a:cxn>
                <a:cxn ang="0">
                  <a:pos x="1" y="184"/>
                </a:cxn>
                <a:cxn ang="0">
                  <a:pos x="0" y="180"/>
                </a:cxn>
                <a:cxn ang="0">
                  <a:pos x="0" y="178"/>
                </a:cxn>
                <a:cxn ang="0">
                  <a:pos x="3" y="160"/>
                </a:cxn>
                <a:cxn ang="0">
                  <a:pos x="9" y="142"/>
                </a:cxn>
                <a:cxn ang="0">
                  <a:pos x="11" y="124"/>
                </a:cxn>
                <a:cxn ang="0">
                  <a:pos x="11" y="119"/>
                </a:cxn>
                <a:cxn ang="0">
                  <a:pos x="10" y="115"/>
                </a:cxn>
                <a:cxn ang="0">
                  <a:pos x="8" y="110"/>
                </a:cxn>
                <a:cxn ang="0">
                  <a:pos x="5" y="107"/>
                </a:cxn>
                <a:cxn ang="0">
                  <a:pos x="7" y="103"/>
                </a:cxn>
                <a:cxn ang="0">
                  <a:pos x="11" y="98"/>
                </a:cxn>
                <a:cxn ang="0">
                  <a:pos x="15" y="97"/>
                </a:cxn>
                <a:cxn ang="0">
                  <a:pos x="23" y="89"/>
                </a:cxn>
                <a:cxn ang="0">
                  <a:pos x="25" y="84"/>
                </a:cxn>
                <a:cxn ang="0">
                  <a:pos x="28" y="81"/>
                </a:cxn>
                <a:cxn ang="0">
                  <a:pos x="31" y="76"/>
                </a:cxn>
                <a:cxn ang="0">
                  <a:pos x="25" y="60"/>
                </a:cxn>
                <a:cxn ang="0">
                  <a:pos x="23" y="41"/>
                </a:cxn>
                <a:cxn ang="0">
                  <a:pos x="23" y="21"/>
                </a:cxn>
                <a:cxn ang="0">
                  <a:pos x="28" y="3"/>
                </a:cxn>
                <a:cxn ang="0">
                  <a:pos x="30" y="3"/>
                </a:cxn>
                <a:cxn ang="0">
                  <a:pos x="32" y="4"/>
                </a:cxn>
                <a:cxn ang="0">
                  <a:pos x="34" y="4"/>
                </a:cxn>
                <a:cxn ang="0">
                  <a:pos x="36" y="5"/>
                </a:cxn>
                <a:cxn ang="0">
                  <a:pos x="38" y="3"/>
                </a:cxn>
                <a:cxn ang="0">
                  <a:pos x="39" y="0"/>
                </a:cxn>
              </a:cxnLst>
              <a:rect l="0" t="0" r="r" b="b"/>
              <a:pathLst>
                <a:path w="118" h="251">
                  <a:moveTo>
                    <a:pt x="39" y="0"/>
                  </a:moveTo>
                  <a:lnTo>
                    <a:pt x="52" y="34"/>
                  </a:lnTo>
                  <a:lnTo>
                    <a:pt x="64" y="72"/>
                  </a:lnTo>
                  <a:lnTo>
                    <a:pt x="76" y="110"/>
                  </a:lnTo>
                  <a:lnTo>
                    <a:pt x="81" y="130"/>
                  </a:lnTo>
                  <a:lnTo>
                    <a:pt x="85" y="135"/>
                  </a:lnTo>
                  <a:lnTo>
                    <a:pt x="87" y="139"/>
                  </a:lnTo>
                  <a:lnTo>
                    <a:pt x="90" y="144"/>
                  </a:lnTo>
                  <a:lnTo>
                    <a:pt x="92" y="153"/>
                  </a:lnTo>
                  <a:lnTo>
                    <a:pt x="93" y="164"/>
                  </a:lnTo>
                  <a:lnTo>
                    <a:pt x="97" y="171"/>
                  </a:lnTo>
                  <a:lnTo>
                    <a:pt x="110" y="184"/>
                  </a:lnTo>
                  <a:lnTo>
                    <a:pt x="116" y="191"/>
                  </a:lnTo>
                  <a:lnTo>
                    <a:pt x="118" y="199"/>
                  </a:lnTo>
                  <a:lnTo>
                    <a:pt x="118" y="208"/>
                  </a:lnTo>
                  <a:lnTo>
                    <a:pt x="108" y="212"/>
                  </a:lnTo>
                  <a:lnTo>
                    <a:pt x="101" y="219"/>
                  </a:lnTo>
                  <a:lnTo>
                    <a:pt x="96" y="226"/>
                  </a:lnTo>
                  <a:lnTo>
                    <a:pt x="90" y="234"/>
                  </a:lnTo>
                  <a:lnTo>
                    <a:pt x="64" y="240"/>
                  </a:lnTo>
                  <a:lnTo>
                    <a:pt x="39" y="245"/>
                  </a:lnTo>
                  <a:lnTo>
                    <a:pt x="14" y="251"/>
                  </a:lnTo>
                  <a:lnTo>
                    <a:pt x="9" y="243"/>
                  </a:lnTo>
                  <a:lnTo>
                    <a:pt x="7" y="233"/>
                  </a:lnTo>
                  <a:lnTo>
                    <a:pt x="7" y="208"/>
                  </a:lnTo>
                  <a:lnTo>
                    <a:pt x="5" y="194"/>
                  </a:lnTo>
                  <a:lnTo>
                    <a:pt x="3" y="187"/>
                  </a:lnTo>
                  <a:lnTo>
                    <a:pt x="1" y="184"/>
                  </a:lnTo>
                  <a:lnTo>
                    <a:pt x="0" y="180"/>
                  </a:lnTo>
                  <a:lnTo>
                    <a:pt x="0" y="178"/>
                  </a:lnTo>
                  <a:lnTo>
                    <a:pt x="3" y="160"/>
                  </a:lnTo>
                  <a:lnTo>
                    <a:pt x="9" y="142"/>
                  </a:lnTo>
                  <a:lnTo>
                    <a:pt x="11" y="124"/>
                  </a:lnTo>
                  <a:lnTo>
                    <a:pt x="11" y="119"/>
                  </a:lnTo>
                  <a:lnTo>
                    <a:pt x="10" y="115"/>
                  </a:lnTo>
                  <a:lnTo>
                    <a:pt x="8" y="110"/>
                  </a:lnTo>
                  <a:lnTo>
                    <a:pt x="5" y="107"/>
                  </a:lnTo>
                  <a:lnTo>
                    <a:pt x="7" y="103"/>
                  </a:lnTo>
                  <a:lnTo>
                    <a:pt x="11" y="98"/>
                  </a:lnTo>
                  <a:lnTo>
                    <a:pt x="15" y="97"/>
                  </a:lnTo>
                  <a:lnTo>
                    <a:pt x="23" y="89"/>
                  </a:lnTo>
                  <a:lnTo>
                    <a:pt x="25" y="84"/>
                  </a:lnTo>
                  <a:lnTo>
                    <a:pt x="28" y="81"/>
                  </a:lnTo>
                  <a:lnTo>
                    <a:pt x="31" y="76"/>
                  </a:lnTo>
                  <a:lnTo>
                    <a:pt x="25" y="60"/>
                  </a:lnTo>
                  <a:lnTo>
                    <a:pt x="23" y="41"/>
                  </a:lnTo>
                  <a:lnTo>
                    <a:pt x="23" y="21"/>
                  </a:lnTo>
                  <a:lnTo>
                    <a:pt x="28" y="3"/>
                  </a:lnTo>
                  <a:lnTo>
                    <a:pt x="30" y="3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6" y="5"/>
                  </a:lnTo>
                  <a:lnTo>
                    <a:pt x="38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41D1002E-398E-1077-757A-AB0E6FD7B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9535" y="1871761"/>
              <a:ext cx="210330" cy="409872"/>
            </a:xfrm>
            <a:custGeom>
              <a:avLst/>
              <a:gdLst/>
              <a:ahLst/>
              <a:cxnLst>
                <a:cxn ang="0">
                  <a:pos x="111" y="0"/>
                </a:cxn>
                <a:cxn ang="0">
                  <a:pos x="114" y="5"/>
                </a:cxn>
                <a:cxn ang="0">
                  <a:pos x="111" y="14"/>
                </a:cxn>
                <a:cxn ang="0">
                  <a:pos x="111" y="22"/>
                </a:cxn>
                <a:cxn ang="0">
                  <a:pos x="114" y="29"/>
                </a:cxn>
                <a:cxn ang="0">
                  <a:pos x="115" y="32"/>
                </a:cxn>
                <a:cxn ang="0">
                  <a:pos x="116" y="33"/>
                </a:cxn>
                <a:cxn ang="0">
                  <a:pos x="117" y="35"/>
                </a:cxn>
                <a:cxn ang="0">
                  <a:pos x="117" y="39"/>
                </a:cxn>
                <a:cxn ang="0">
                  <a:pos x="115" y="47"/>
                </a:cxn>
                <a:cxn ang="0">
                  <a:pos x="110" y="54"/>
                </a:cxn>
                <a:cxn ang="0">
                  <a:pos x="104" y="59"/>
                </a:cxn>
                <a:cxn ang="0">
                  <a:pos x="95" y="70"/>
                </a:cxn>
                <a:cxn ang="0">
                  <a:pos x="99" y="85"/>
                </a:cxn>
                <a:cxn ang="0">
                  <a:pos x="97" y="99"/>
                </a:cxn>
                <a:cxn ang="0">
                  <a:pos x="90" y="130"/>
                </a:cxn>
                <a:cxn ang="0">
                  <a:pos x="89" y="144"/>
                </a:cxn>
                <a:cxn ang="0">
                  <a:pos x="90" y="153"/>
                </a:cxn>
                <a:cxn ang="0">
                  <a:pos x="94" y="165"/>
                </a:cxn>
                <a:cxn ang="0">
                  <a:pos x="96" y="176"/>
                </a:cxn>
                <a:cxn ang="0">
                  <a:pos x="97" y="189"/>
                </a:cxn>
                <a:cxn ang="0">
                  <a:pos x="96" y="197"/>
                </a:cxn>
                <a:cxn ang="0">
                  <a:pos x="96" y="204"/>
                </a:cxn>
                <a:cxn ang="0">
                  <a:pos x="97" y="211"/>
                </a:cxn>
                <a:cxn ang="0">
                  <a:pos x="101" y="220"/>
                </a:cxn>
                <a:cxn ang="0">
                  <a:pos x="87" y="221"/>
                </a:cxn>
                <a:cxn ang="0">
                  <a:pos x="75" y="223"/>
                </a:cxn>
                <a:cxn ang="0">
                  <a:pos x="65" y="225"/>
                </a:cxn>
                <a:cxn ang="0">
                  <a:pos x="52" y="228"/>
                </a:cxn>
                <a:cxn ang="0">
                  <a:pos x="50" y="215"/>
                </a:cxn>
                <a:cxn ang="0">
                  <a:pos x="48" y="201"/>
                </a:cxn>
                <a:cxn ang="0">
                  <a:pos x="46" y="187"/>
                </a:cxn>
                <a:cxn ang="0">
                  <a:pos x="43" y="173"/>
                </a:cxn>
                <a:cxn ang="0">
                  <a:pos x="38" y="162"/>
                </a:cxn>
                <a:cxn ang="0">
                  <a:pos x="32" y="154"/>
                </a:cxn>
                <a:cxn ang="0">
                  <a:pos x="24" y="150"/>
                </a:cxn>
                <a:cxn ang="0">
                  <a:pos x="24" y="139"/>
                </a:cxn>
                <a:cxn ang="0">
                  <a:pos x="21" y="129"/>
                </a:cxn>
                <a:cxn ang="0">
                  <a:pos x="16" y="119"/>
                </a:cxn>
                <a:cxn ang="0">
                  <a:pos x="14" y="110"/>
                </a:cxn>
                <a:cxn ang="0">
                  <a:pos x="14" y="105"/>
                </a:cxn>
                <a:cxn ang="0">
                  <a:pos x="16" y="96"/>
                </a:cxn>
                <a:cxn ang="0">
                  <a:pos x="16" y="90"/>
                </a:cxn>
                <a:cxn ang="0">
                  <a:pos x="15" y="87"/>
                </a:cxn>
                <a:cxn ang="0">
                  <a:pos x="15" y="82"/>
                </a:cxn>
                <a:cxn ang="0">
                  <a:pos x="14" y="78"/>
                </a:cxn>
                <a:cxn ang="0">
                  <a:pos x="14" y="76"/>
                </a:cxn>
                <a:cxn ang="0">
                  <a:pos x="4" y="62"/>
                </a:cxn>
                <a:cxn ang="0">
                  <a:pos x="4" y="50"/>
                </a:cxn>
                <a:cxn ang="0">
                  <a:pos x="1" y="39"/>
                </a:cxn>
                <a:cxn ang="0">
                  <a:pos x="0" y="28"/>
                </a:cxn>
                <a:cxn ang="0">
                  <a:pos x="36" y="18"/>
                </a:cxn>
                <a:cxn ang="0">
                  <a:pos x="73" y="8"/>
                </a:cxn>
                <a:cxn ang="0">
                  <a:pos x="111" y="0"/>
                </a:cxn>
              </a:cxnLst>
              <a:rect l="0" t="0" r="r" b="b"/>
              <a:pathLst>
                <a:path w="117" h="228">
                  <a:moveTo>
                    <a:pt x="111" y="0"/>
                  </a:moveTo>
                  <a:lnTo>
                    <a:pt x="114" y="5"/>
                  </a:lnTo>
                  <a:lnTo>
                    <a:pt x="111" y="14"/>
                  </a:lnTo>
                  <a:lnTo>
                    <a:pt x="111" y="22"/>
                  </a:lnTo>
                  <a:lnTo>
                    <a:pt x="114" y="29"/>
                  </a:lnTo>
                  <a:lnTo>
                    <a:pt x="115" y="32"/>
                  </a:lnTo>
                  <a:lnTo>
                    <a:pt x="116" y="33"/>
                  </a:lnTo>
                  <a:lnTo>
                    <a:pt x="117" y="35"/>
                  </a:lnTo>
                  <a:lnTo>
                    <a:pt x="117" y="39"/>
                  </a:lnTo>
                  <a:lnTo>
                    <a:pt x="115" y="47"/>
                  </a:lnTo>
                  <a:lnTo>
                    <a:pt x="110" y="54"/>
                  </a:lnTo>
                  <a:lnTo>
                    <a:pt x="104" y="59"/>
                  </a:lnTo>
                  <a:lnTo>
                    <a:pt x="95" y="70"/>
                  </a:lnTo>
                  <a:lnTo>
                    <a:pt x="99" y="85"/>
                  </a:lnTo>
                  <a:lnTo>
                    <a:pt x="97" y="99"/>
                  </a:lnTo>
                  <a:lnTo>
                    <a:pt x="90" y="130"/>
                  </a:lnTo>
                  <a:lnTo>
                    <a:pt x="89" y="144"/>
                  </a:lnTo>
                  <a:lnTo>
                    <a:pt x="90" y="153"/>
                  </a:lnTo>
                  <a:lnTo>
                    <a:pt x="94" y="165"/>
                  </a:lnTo>
                  <a:lnTo>
                    <a:pt x="96" y="176"/>
                  </a:lnTo>
                  <a:lnTo>
                    <a:pt x="97" y="189"/>
                  </a:lnTo>
                  <a:lnTo>
                    <a:pt x="96" y="197"/>
                  </a:lnTo>
                  <a:lnTo>
                    <a:pt x="96" y="204"/>
                  </a:lnTo>
                  <a:lnTo>
                    <a:pt x="97" y="211"/>
                  </a:lnTo>
                  <a:lnTo>
                    <a:pt x="101" y="220"/>
                  </a:lnTo>
                  <a:lnTo>
                    <a:pt x="87" y="221"/>
                  </a:lnTo>
                  <a:lnTo>
                    <a:pt x="75" y="223"/>
                  </a:lnTo>
                  <a:lnTo>
                    <a:pt x="65" y="225"/>
                  </a:lnTo>
                  <a:lnTo>
                    <a:pt x="52" y="228"/>
                  </a:lnTo>
                  <a:lnTo>
                    <a:pt x="50" y="215"/>
                  </a:lnTo>
                  <a:lnTo>
                    <a:pt x="48" y="201"/>
                  </a:lnTo>
                  <a:lnTo>
                    <a:pt x="46" y="187"/>
                  </a:lnTo>
                  <a:lnTo>
                    <a:pt x="43" y="173"/>
                  </a:lnTo>
                  <a:lnTo>
                    <a:pt x="38" y="162"/>
                  </a:lnTo>
                  <a:lnTo>
                    <a:pt x="32" y="154"/>
                  </a:lnTo>
                  <a:lnTo>
                    <a:pt x="24" y="150"/>
                  </a:lnTo>
                  <a:lnTo>
                    <a:pt x="24" y="139"/>
                  </a:lnTo>
                  <a:lnTo>
                    <a:pt x="21" y="129"/>
                  </a:lnTo>
                  <a:lnTo>
                    <a:pt x="16" y="119"/>
                  </a:lnTo>
                  <a:lnTo>
                    <a:pt x="14" y="110"/>
                  </a:lnTo>
                  <a:lnTo>
                    <a:pt x="14" y="105"/>
                  </a:lnTo>
                  <a:lnTo>
                    <a:pt x="16" y="96"/>
                  </a:lnTo>
                  <a:lnTo>
                    <a:pt x="16" y="90"/>
                  </a:lnTo>
                  <a:lnTo>
                    <a:pt x="15" y="87"/>
                  </a:lnTo>
                  <a:lnTo>
                    <a:pt x="15" y="82"/>
                  </a:lnTo>
                  <a:lnTo>
                    <a:pt x="14" y="78"/>
                  </a:lnTo>
                  <a:lnTo>
                    <a:pt x="14" y="76"/>
                  </a:lnTo>
                  <a:lnTo>
                    <a:pt x="4" y="62"/>
                  </a:lnTo>
                  <a:lnTo>
                    <a:pt x="4" y="50"/>
                  </a:lnTo>
                  <a:lnTo>
                    <a:pt x="1" y="39"/>
                  </a:lnTo>
                  <a:lnTo>
                    <a:pt x="0" y="28"/>
                  </a:lnTo>
                  <a:lnTo>
                    <a:pt x="36" y="18"/>
                  </a:lnTo>
                  <a:lnTo>
                    <a:pt x="73" y="8"/>
                  </a:lnTo>
                  <a:lnTo>
                    <a:pt x="11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CD51E82-377C-F300-238A-2F456312B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014" y="2191748"/>
              <a:ext cx="384705" cy="217521"/>
            </a:xfrm>
            <a:custGeom>
              <a:avLst/>
              <a:gdLst/>
              <a:ahLst/>
              <a:cxnLst>
                <a:cxn ang="0">
                  <a:pos x="152" y="0"/>
                </a:cxn>
                <a:cxn ang="0">
                  <a:pos x="156" y="3"/>
                </a:cxn>
                <a:cxn ang="0">
                  <a:pos x="159" y="9"/>
                </a:cxn>
                <a:cxn ang="0">
                  <a:pos x="163" y="14"/>
                </a:cxn>
                <a:cxn ang="0">
                  <a:pos x="166" y="17"/>
                </a:cxn>
                <a:cxn ang="0">
                  <a:pos x="171" y="18"/>
                </a:cxn>
                <a:cxn ang="0">
                  <a:pos x="178" y="16"/>
                </a:cxn>
                <a:cxn ang="0">
                  <a:pos x="169" y="25"/>
                </a:cxn>
                <a:cxn ang="0">
                  <a:pos x="161" y="36"/>
                </a:cxn>
                <a:cxn ang="0">
                  <a:pos x="155" y="47"/>
                </a:cxn>
                <a:cxn ang="0">
                  <a:pos x="158" y="51"/>
                </a:cxn>
                <a:cxn ang="0">
                  <a:pos x="158" y="53"/>
                </a:cxn>
                <a:cxn ang="0">
                  <a:pos x="162" y="57"/>
                </a:cxn>
                <a:cxn ang="0">
                  <a:pos x="166" y="58"/>
                </a:cxn>
                <a:cxn ang="0">
                  <a:pos x="178" y="56"/>
                </a:cxn>
                <a:cxn ang="0">
                  <a:pos x="180" y="59"/>
                </a:cxn>
                <a:cxn ang="0">
                  <a:pos x="184" y="61"/>
                </a:cxn>
                <a:cxn ang="0">
                  <a:pos x="187" y="65"/>
                </a:cxn>
                <a:cxn ang="0">
                  <a:pos x="190" y="70"/>
                </a:cxn>
                <a:cxn ang="0">
                  <a:pos x="189" y="75"/>
                </a:cxn>
                <a:cxn ang="0">
                  <a:pos x="194" y="78"/>
                </a:cxn>
                <a:cxn ang="0">
                  <a:pos x="199" y="82"/>
                </a:cxn>
                <a:cxn ang="0">
                  <a:pos x="204" y="88"/>
                </a:cxn>
                <a:cxn ang="0">
                  <a:pos x="208" y="93"/>
                </a:cxn>
                <a:cxn ang="0">
                  <a:pos x="214" y="95"/>
                </a:cxn>
                <a:cxn ang="0">
                  <a:pos x="214" y="105"/>
                </a:cxn>
                <a:cxn ang="0">
                  <a:pos x="212" y="108"/>
                </a:cxn>
                <a:cxn ang="0">
                  <a:pos x="211" y="110"/>
                </a:cxn>
                <a:cxn ang="0">
                  <a:pos x="207" y="112"/>
                </a:cxn>
                <a:cxn ang="0">
                  <a:pos x="203" y="113"/>
                </a:cxn>
                <a:cxn ang="0">
                  <a:pos x="203" y="107"/>
                </a:cxn>
                <a:cxn ang="0">
                  <a:pos x="201" y="105"/>
                </a:cxn>
                <a:cxn ang="0">
                  <a:pos x="201" y="102"/>
                </a:cxn>
                <a:cxn ang="0">
                  <a:pos x="200" y="101"/>
                </a:cxn>
                <a:cxn ang="0">
                  <a:pos x="200" y="95"/>
                </a:cxn>
                <a:cxn ang="0">
                  <a:pos x="191" y="102"/>
                </a:cxn>
                <a:cxn ang="0">
                  <a:pos x="184" y="112"/>
                </a:cxn>
                <a:cxn ang="0">
                  <a:pos x="178" y="121"/>
                </a:cxn>
                <a:cxn ang="0">
                  <a:pos x="172" y="120"/>
                </a:cxn>
                <a:cxn ang="0">
                  <a:pos x="169" y="115"/>
                </a:cxn>
                <a:cxn ang="0">
                  <a:pos x="166" y="108"/>
                </a:cxn>
                <a:cxn ang="0">
                  <a:pos x="166" y="101"/>
                </a:cxn>
                <a:cxn ang="0">
                  <a:pos x="162" y="106"/>
                </a:cxn>
                <a:cxn ang="0">
                  <a:pos x="161" y="109"/>
                </a:cxn>
                <a:cxn ang="0">
                  <a:pos x="154" y="103"/>
                </a:cxn>
                <a:cxn ang="0">
                  <a:pos x="144" y="87"/>
                </a:cxn>
                <a:cxn ang="0">
                  <a:pos x="114" y="92"/>
                </a:cxn>
                <a:cxn ang="0">
                  <a:pos x="86" y="98"/>
                </a:cxn>
                <a:cxn ang="0">
                  <a:pos x="59" y="105"/>
                </a:cxn>
                <a:cxn ang="0">
                  <a:pos x="31" y="112"/>
                </a:cxn>
                <a:cxn ang="0">
                  <a:pos x="0" y="115"/>
                </a:cxn>
                <a:cxn ang="0">
                  <a:pos x="1" y="99"/>
                </a:cxn>
                <a:cxn ang="0">
                  <a:pos x="3" y="71"/>
                </a:cxn>
                <a:cxn ang="0">
                  <a:pos x="3" y="53"/>
                </a:cxn>
                <a:cxn ang="0">
                  <a:pos x="33" y="47"/>
                </a:cxn>
                <a:cxn ang="0">
                  <a:pos x="63" y="40"/>
                </a:cxn>
                <a:cxn ang="0">
                  <a:pos x="94" y="35"/>
                </a:cxn>
                <a:cxn ang="0">
                  <a:pos x="121" y="28"/>
                </a:cxn>
                <a:cxn ang="0">
                  <a:pos x="132" y="23"/>
                </a:cxn>
                <a:cxn ang="0">
                  <a:pos x="141" y="14"/>
                </a:cxn>
                <a:cxn ang="0">
                  <a:pos x="147" y="2"/>
                </a:cxn>
                <a:cxn ang="0">
                  <a:pos x="150" y="2"/>
                </a:cxn>
                <a:cxn ang="0">
                  <a:pos x="152" y="0"/>
                </a:cxn>
              </a:cxnLst>
              <a:rect l="0" t="0" r="r" b="b"/>
              <a:pathLst>
                <a:path w="214" h="121">
                  <a:moveTo>
                    <a:pt x="152" y="0"/>
                  </a:moveTo>
                  <a:lnTo>
                    <a:pt x="156" y="3"/>
                  </a:lnTo>
                  <a:lnTo>
                    <a:pt x="159" y="9"/>
                  </a:lnTo>
                  <a:lnTo>
                    <a:pt x="163" y="14"/>
                  </a:lnTo>
                  <a:lnTo>
                    <a:pt x="166" y="17"/>
                  </a:lnTo>
                  <a:lnTo>
                    <a:pt x="171" y="18"/>
                  </a:lnTo>
                  <a:lnTo>
                    <a:pt x="178" y="16"/>
                  </a:lnTo>
                  <a:lnTo>
                    <a:pt x="169" y="25"/>
                  </a:lnTo>
                  <a:lnTo>
                    <a:pt x="161" y="36"/>
                  </a:lnTo>
                  <a:lnTo>
                    <a:pt x="155" y="47"/>
                  </a:lnTo>
                  <a:lnTo>
                    <a:pt x="158" y="51"/>
                  </a:lnTo>
                  <a:lnTo>
                    <a:pt x="158" y="53"/>
                  </a:lnTo>
                  <a:lnTo>
                    <a:pt x="162" y="57"/>
                  </a:lnTo>
                  <a:lnTo>
                    <a:pt x="166" y="58"/>
                  </a:lnTo>
                  <a:lnTo>
                    <a:pt x="178" y="56"/>
                  </a:lnTo>
                  <a:lnTo>
                    <a:pt x="180" y="59"/>
                  </a:lnTo>
                  <a:lnTo>
                    <a:pt x="184" y="61"/>
                  </a:lnTo>
                  <a:lnTo>
                    <a:pt x="187" y="65"/>
                  </a:lnTo>
                  <a:lnTo>
                    <a:pt x="190" y="70"/>
                  </a:lnTo>
                  <a:lnTo>
                    <a:pt x="189" y="75"/>
                  </a:lnTo>
                  <a:lnTo>
                    <a:pt x="194" y="78"/>
                  </a:lnTo>
                  <a:lnTo>
                    <a:pt x="199" y="82"/>
                  </a:lnTo>
                  <a:lnTo>
                    <a:pt x="204" y="88"/>
                  </a:lnTo>
                  <a:lnTo>
                    <a:pt x="208" y="93"/>
                  </a:lnTo>
                  <a:lnTo>
                    <a:pt x="214" y="95"/>
                  </a:lnTo>
                  <a:lnTo>
                    <a:pt x="214" y="105"/>
                  </a:lnTo>
                  <a:lnTo>
                    <a:pt x="212" y="108"/>
                  </a:lnTo>
                  <a:lnTo>
                    <a:pt x="211" y="110"/>
                  </a:lnTo>
                  <a:lnTo>
                    <a:pt x="207" y="112"/>
                  </a:lnTo>
                  <a:lnTo>
                    <a:pt x="203" y="113"/>
                  </a:lnTo>
                  <a:lnTo>
                    <a:pt x="203" y="107"/>
                  </a:lnTo>
                  <a:lnTo>
                    <a:pt x="201" y="105"/>
                  </a:lnTo>
                  <a:lnTo>
                    <a:pt x="201" y="102"/>
                  </a:lnTo>
                  <a:lnTo>
                    <a:pt x="200" y="101"/>
                  </a:lnTo>
                  <a:lnTo>
                    <a:pt x="200" y="95"/>
                  </a:lnTo>
                  <a:lnTo>
                    <a:pt x="191" y="102"/>
                  </a:lnTo>
                  <a:lnTo>
                    <a:pt x="184" y="112"/>
                  </a:lnTo>
                  <a:lnTo>
                    <a:pt x="178" y="121"/>
                  </a:lnTo>
                  <a:lnTo>
                    <a:pt x="172" y="120"/>
                  </a:lnTo>
                  <a:lnTo>
                    <a:pt x="169" y="115"/>
                  </a:lnTo>
                  <a:lnTo>
                    <a:pt x="166" y="108"/>
                  </a:lnTo>
                  <a:lnTo>
                    <a:pt x="166" y="101"/>
                  </a:lnTo>
                  <a:lnTo>
                    <a:pt x="162" y="106"/>
                  </a:lnTo>
                  <a:lnTo>
                    <a:pt x="161" y="109"/>
                  </a:lnTo>
                  <a:lnTo>
                    <a:pt x="154" y="103"/>
                  </a:lnTo>
                  <a:lnTo>
                    <a:pt x="144" y="87"/>
                  </a:lnTo>
                  <a:lnTo>
                    <a:pt x="114" y="92"/>
                  </a:lnTo>
                  <a:lnTo>
                    <a:pt x="86" y="98"/>
                  </a:lnTo>
                  <a:lnTo>
                    <a:pt x="59" y="105"/>
                  </a:lnTo>
                  <a:lnTo>
                    <a:pt x="31" y="112"/>
                  </a:lnTo>
                  <a:lnTo>
                    <a:pt x="0" y="115"/>
                  </a:lnTo>
                  <a:lnTo>
                    <a:pt x="1" y="99"/>
                  </a:lnTo>
                  <a:lnTo>
                    <a:pt x="3" y="71"/>
                  </a:lnTo>
                  <a:lnTo>
                    <a:pt x="3" y="53"/>
                  </a:lnTo>
                  <a:lnTo>
                    <a:pt x="33" y="47"/>
                  </a:lnTo>
                  <a:lnTo>
                    <a:pt x="63" y="40"/>
                  </a:lnTo>
                  <a:lnTo>
                    <a:pt x="94" y="35"/>
                  </a:lnTo>
                  <a:lnTo>
                    <a:pt x="121" y="28"/>
                  </a:lnTo>
                  <a:lnTo>
                    <a:pt x="132" y="23"/>
                  </a:lnTo>
                  <a:lnTo>
                    <a:pt x="141" y="14"/>
                  </a:lnTo>
                  <a:lnTo>
                    <a:pt x="147" y="2"/>
                  </a:lnTo>
                  <a:lnTo>
                    <a:pt x="150" y="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1165AFE3-45E5-4858-1536-98B9DC8FA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15922" y="2335564"/>
              <a:ext cx="61121" cy="32358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34" y="4"/>
                </a:cxn>
                <a:cxn ang="0">
                  <a:pos x="27" y="11"/>
                </a:cxn>
                <a:cxn ang="0">
                  <a:pos x="18" y="15"/>
                </a:cxn>
                <a:cxn ang="0">
                  <a:pos x="8" y="18"/>
                </a:cxn>
                <a:cxn ang="0">
                  <a:pos x="0" y="18"/>
                </a:cxn>
                <a:cxn ang="0">
                  <a:pos x="1" y="15"/>
                </a:cxn>
                <a:cxn ang="0">
                  <a:pos x="1" y="14"/>
                </a:cxn>
                <a:cxn ang="0">
                  <a:pos x="2" y="13"/>
                </a:cxn>
                <a:cxn ang="0">
                  <a:pos x="2" y="12"/>
                </a:cxn>
                <a:cxn ang="0">
                  <a:pos x="6" y="12"/>
                </a:cxn>
                <a:cxn ang="0">
                  <a:pos x="8" y="13"/>
                </a:cxn>
                <a:cxn ang="0">
                  <a:pos x="11" y="12"/>
                </a:cxn>
                <a:cxn ang="0">
                  <a:pos x="13" y="12"/>
                </a:cxn>
                <a:cxn ang="0">
                  <a:pos x="16" y="11"/>
                </a:cxn>
                <a:cxn ang="0">
                  <a:pos x="19" y="11"/>
                </a:cxn>
                <a:cxn ang="0">
                  <a:pos x="20" y="9"/>
                </a:cxn>
                <a:cxn ang="0">
                  <a:pos x="21" y="9"/>
                </a:cxn>
                <a:cxn ang="0">
                  <a:pos x="21" y="6"/>
                </a:cxn>
                <a:cxn ang="0">
                  <a:pos x="29" y="0"/>
                </a:cxn>
              </a:cxnLst>
              <a:rect l="0" t="0" r="r" b="b"/>
              <a:pathLst>
                <a:path w="34" h="18">
                  <a:moveTo>
                    <a:pt x="29" y="0"/>
                  </a:moveTo>
                  <a:lnTo>
                    <a:pt x="34" y="4"/>
                  </a:lnTo>
                  <a:lnTo>
                    <a:pt x="27" y="11"/>
                  </a:lnTo>
                  <a:lnTo>
                    <a:pt x="18" y="15"/>
                  </a:lnTo>
                  <a:lnTo>
                    <a:pt x="8" y="18"/>
                  </a:lnTo>
                  <a:lnTo>
                    <a:pt x="0" y="18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6" y="12"/>
                  </a:lnTo>
                  <a:lnTo>
                    <a:pt x="8" y="13"/>
                  </a:lnTo>
                  <a:lnTo>
                    <a:pt x="11" y="12"/>
                  </a:lnTo>
                  <a:lnTo>
                    <a:pt x="13" y="12"/>
                  </a:lnTo>
                  <a:lnTo>
                    <a:pt x="16" y="11"/>
                  </a:lnTo>
                  <a:lnTo>
                    <a:pt x="19" y="11"/>
                  </a:lnTo>
                  <a:lnTo>
                    <a:pt x="20" y="9"/>
                  </a:lnTo>
                  <a:lnTo>
                    <a:pt x="21" y="9"/>
                  </a:lnTo>
                  <a:lnTo>
                    <a:pt x="21" y="6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C06E5A87-7F2D-AD58-E9DC-5D47AAFD6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6940" y="2351742"/>
              <a:ext cx="55729" cy="118648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7" y="9"/>
                </a:cxn>
                <a:cxn ang="0">
                  <a:pos x="28" y="18"/>
                </a:cxn>
                <a:cxn ang="0">
                  <a:pos x="25" y="26"/>
                </a:cxn>
                <a:cxn ang="0">
                  <a:pos x="29" y="33"/>
                </a:cxn>
                <a:cxn ang="0">
                  <a:pos x="31" y="42"/>
                </a:cxn>
                <a:cxn ang="0">
                  <a:pos x="31" y="54"/>
                </a:cxn>
                <a:cxn ang="0">
                  <a:pos x="24" y="58"/>
                </a:cxn>
                <a:cxn ang="0">
                  <a:pos x="18" y="61"/>
                </a:cxn>
                <a:cxn ang="0">
                  <a:pos x="14" y="66"/>
                </a:cxn>
                <a:cxn ang="0">
                  <a:pos x="11" y="53"/>
                </a:cxn>
                <a:cxn ang="0">
                  <a:pos x="8" y="38"/>
                </a:cxn>
                <a:cxn ang="0">
                  <a:pos x="3" y="21"/>
                </a:cxn>
                <a:cxn ang="0">
                  <a:pos x="0" y="6"/>
                </a:cxn>
                <a:cxn ang="0">
                  <a:pos x="10" y="3"/>
                </a:cxn>
                <a:cxn ang="0">
                  <a:pos x="22" y="0"/>
                </a:cxn>
              </a:cxnLst>
              <a:rect l="0" t="0" r="r" b="b"/>
              <a:pathLst>
                <a:path w="31" h="66">
                  <a:moveTo>
                    <a:pt x="22" y="0"/>
                  </a:moveTo>
                  <a:lnTo>
                    <a:pt x="27" y="9"/>
                  </a:lnTo>
                  <a:lnTo>
                    <a:pt x="28" y="18"/>
                  </a:lnTo>
                  <a:lnTo>
                    <a:pt x="25" y="26"/>
                  </a:lnTo>
                  <a:lnTo>
                    <a:pt x="29" y="33"/>
                  </a:lnTo>
                  <a:lnTo>
                    <a:pt x="31" y="42"/>
                  </a:lnTo>
                  <a:lnTo>
                    <a:pt x="31" y="54"/>
                  </a:lnTo>
                  <a:lnTo>
                    <a:pt x="24" y="58"/>
                  </a:lnTo>
                  <a:lnTo>
                    <a:pt x="18" y="61"/>
                  </a:lnTo>
                  <a:lnTo>
                    <a:pt x="14" y="66"/>
                  </a:lnTo>
                  <a:lnTo>
                    <a:pt x="11" y="53"/>
                  </a:lnTo>
                  <a:lnTo>
                    <a:pt x="8" y="38"/>
                  </a:lnTo>
                  <a:lnTo>
                    <a:pt x="3" y="21"/>
                  </a:lnTo>
                  <a:lnTo>
                    <a:pt x="0" y="6"/>
                  </a:lnTo>
                  <a:lnTo>
                    <a:pt x="10" y="3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FBB08794-E95D-376A-311C-7ABA40F4E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256841" y="2828129"/>
              <a:ext cx="125838" cy="228307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4" y="0"/>
                </a:cxn>
                <a:cxn ang="0">
                  <a:pos x="13" y="7"/>
                </a:cxn>
                <a:cxn ang="0">
                  <a:pos x="11" y="13"/>
                </a:cxn>
                <a:cxn ang="0">
                  <a:pos x="8" y="20"/>
                </a:cxn>
                <a:cxn ang="0">
                  <a:pos x="12" y="33"/>
                </a:cxn>
                <a:cxn ang="0">
                  <a:pos x="19" y="43"/>
                </a:cxn>
                <a:cxn ang="0">
                  <a:pos x="28" y="52"/>
                </a:cxn>
                <a:cxn ang="0">
                  <a:pos x="29" y="61"/>
                </a:cxn>
                <a:cxn ang="0">
                  <a:pos x="34" y="69"/>
                </a:cxn>
                <a:cxn ang="0">
                  <a:pos x="40" y="77"/>
                </a:cxn>
                <a:cxn ang="0">
                  <a:pos x="44" y="83"/>
                </a:cxn>
                <a:cxn ang="0">
                  <a:pos x="48" y="88"/>
                </a:cxn>
                <a:cxn ang="0">
                  <a:pos x="53" y="90"/>
                </a:cxn>
                <a:cxn ang="0">
                  <a:pos x="62" y="91"/>
                </a:cxn>
                <a:cxn ang="0">
                  <a:pos x="61" y="97"/>
                </a:cxn>
                <a:cxn ang="0">
                  <a:pos x="58" y="103"/>
                </a:cxn>
                <a:cxn ang="0">
                  <a:pos x="60" y="111"/>
                </a:cxn>
                <a:cxn ang="0">
                  <a:pos x="60" y="112"/>
                </a:cxn>
                <a:cxn ang="0">
                  <a:pos x="64" y="112"/>
                </a:cxn>
                <a:cxn ang="0">
                  <a:pos x="65" y="111"/>
                </a:cxn>
                <a:cxn ang="0">
                  <a:pos x="68" y="112"/>
                </a:cxn>
                <a:cxn ang="0">
                  <a:pos x="69" y="112"/>
                </a:cxn>
                <a:cxn ang="0">
                  <a:pos x="70" y="113"/>
                </a:cxn>
                <a:cxn ang="0">
                  <a:pos x="70" y="119"/>
                </a:cxn>
                <a:cxn ang="0">
                  <a:pos x="55" y="122"/>
                </a:cxn>
                <a:cxn ang="0">
                  <a:pos x="41" y="125"/>
                </a:cxn>
                <a:cxn ang="0">
                  <a:pos x="26" y="127"/>
                </a:cxn>
                <a:cxn ang="0">
                  <a:pos x="22" y="103"/>
                </a:cxn>
                <a:cxn ang="0">
                  <a:pos x="14" y="78"/>
                </a:cxn>
                <a:cxn ang="0">
                  <a:pos x="6" y="53"/>
                </a:cxn>
                <a:cxn ang="0">
                  <a:pos x="1" y="28"/>
                </a:cxn>
                <a:cxn ang="0">
                  <a:pos x="0" y="4"/>
                </a:cxn>
                <a:cxn ang="0">
                  <a:pos x="5" y="4"/>
                </a:cxn>
                <a:cxn ang="0">
                  <a:pos x="7" y="3"/>
                </a:cxn>
                <a:cxn ang="0">
                  <a:pos x="8" y="1"/>
                </a:cxn>
                <a:cxn ang="0">
                  <a:pos x="9" y="1"/>
                </a:cxn>
                <a:cxn ang="0">
                  <a:pos x="12" y="0"/>
                </a:cxn>
              </a:cxnLst>
              <a:rect l="0" t="0" r="r" b="b"/>
              <a:pathLst>
                <a:path w="70" h="127">
                  <a:moveTo>
                    <a:pt x="12" y="0"/>
                  </a:moveTo>
                  <a:lnTo>
                    <a:pt x="14" y="0"/>
                  </a:lnTo>
                  <a:lnTo>
                    <a:pt x="13" y="7"/>
                  </a:lnTo>
                  <a:lnTo>
                    <a:pt x="11" y="13"/>
                  </a:lnTo>
                  <a:lnTo>
                    <a:pt x="8" y="20"/>
                  </a:lnTo>
                  <a:lnTo>
                    <a:pt x="12" y="33"/>
                  </a:lnTo>
                  <a:lnTo>
                    <a:pt x="19" y="43"/>
                  </a:lnTo>
                  <a:lnTo>
                    <a:pt x="28" y="52"/>
                  </a:lnTo>
                  <a:lnTo>
                    <a:pt x="29" y="61"/>
                  </a:lnTo>
                  <a:lnTo>
                    <a:pt x="34" y="69"/>
                  </a:lnTo>
                  <a:lnTo>
                    <a:pt x="40" y="77"/>
                  </a:lnTo>
                  <a:lnTo>
                    <a:pt x="44" y="83"/>
                  </a:lnTo>
                  <a:lnTo>
                    <a:pt x="48" y="88"/>
                  </a:lnTo>
                  <a:lnTo>
                    <a:pt x="53" y="90"/>
                  </a:lnTo>
                  <a:lnTo>
                    <a:pt x="62" y="91"/>
                  </a:lnTo>
                  <a:lnTo>
                    <a:pt x="61" y="97"/>
                  </a:lnTo>
                  <a:lnTo>
                    <a:pt x="58" y="103"/>
                  </a:lnTo>
                  <a:lnTo>
                    <a:pt x="60" y="111"/>
                  </a:lnTo>
                  <a:lnTo>
                    <a:pt x="60" y="112"/>
                  </a:lnTo>
                  <a:lnTo>
                    <a:pt x="64" y="112"/>
                  </a:lnTo>
                  <a:lnTo>
                    <a:pt x="65" y="111"/>
                  </a:lnTo>
                  <a:lnTo>
                    <a:pt x="68" y="112"/>
                  </a:lnTo>
                  <a:lnTo>
                    <a:pt x="69" y="112"/>
                  </a:lnTo>
                  <a:lnTo>
                    <a:pt x="70" y="113"/>
                  </a:lnTo>
                  <a:lnTo>
                    <a:pt x="70" y="119"/>
                  </a:lnTo>
                  <a:lnTo>
                    <a:pt x="55" y="122"/>
                  </a:lnTo>
                  <a:lnTo>
                    <a:pt x="41" y="125"/>
                  </a:lnTo>
                  <a:lnTo>
                    <a:pt x="26" y="127"/>
                  </a:lnTo>
                  <a:lnTo>
                    <a:pt x="22" y="103"/>
                  </a:lnTo>
                  <a:lnTo>
                    <a:pt x="14" y="78"/>
                  </a:lnTo>
                  <a:lnTo>
                    <a:pt x="6" y="53"/>
                  </a:lnTo>
                  <a:lnTo>
                    <a:pt x="1" y="28"/>
                  </a:lnTo>
                  <a:lnTo>
                    <a:pt x="0" y="4"/>
                  </a:lnTo>
                  <a:lnTo>
                    <a:pt x="5" y="4"/>
                  </a:lnTo>
                  <a:lnTo>
                    <a:pt x="7" y="3"/>
                  </a:lnTo>
                  <a:lnTo>
                    <a:pt x="8" y="1"/>
                  </a:lnTo>
                  <a:lnTo>
                    <a:pt x="9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FA507BB1-E909-DDA9-1863-83A0A58B9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3496" y="2473985"/>
              <a:ext cx="760422" cy="497960"/>
            </a:xfrm>
            <a:custGeom>
              <a:avLst/>
              <a:gdLst/>
              <a:ahLst/>
              <a:cxnLst>
                <a:cxn ang="0">
                  <a:pos x="349" y="2"/>
                </a:cxn>
                <a:cxn ang="0">
                  <a:pos x="358" y="9"/>
                </a:cxn>
                <a:cxn ang="0">
                  <a:pos x="370" y="25"/>
                </a:cxn>
                <a:cxn ang="0">
                  <a:pos x="381" y="37"/>
                </a:cxn>
                <a:cxn ang="0">
                  <a:pos x="399" y="42"/>
                </a:cxn>
                <a:cxn ang="0">
                  <a:pos x="391" y="64"/>
                </a:cxn>
                <a:cxn ang="0">
                  <a:pos x="381" y="85"/>
                </a:cxn>
                <a:cxn ang="0">
                  <a:pos x="385" y="95"/>
                </a:cxn>
                <a:cxn ang="0">
                  <a:pos x="381" y="109"/>
                </a:cxn>
                <a:cxn ang="0">
                  <a:pos x="382" y="114"/>
                </a:cxn>
                <a:cxn ang="0">
                  <a:pos x="385" y="121"/>
                </a:cxn>
                <a:cxn ang="0">
                  <a:pos x="394" y="132"/>
                </a:cxn>
                <a:cxn ang="0">
                  <a:pos x="399" y="137"/>
                </a:cxn>
                <a:cxn ang="0">
                  <a:pos x="408" y="144"/>
                </a:cxn>
                <a:cxn ang="0">
                  <a:pos x="423" y="153"/>
                </a:cxn>
                <a:cxn ang="0">
                  <a:pos x="420" y="160"/>
                </a:cxn>
                <a:cxn ang="0">
                  <a:pos x="415" y="165"/>
                </a:cxn>
                <a:cxn ang="0">
                  <a:pos x="409" y="169"/>
                </a:cxn>
                <a:cxn ang="0">
                  <a:pos x="401" y="182"/>
                </a:cxn>
                <a:cxn ang="0">
                  <a:pos x="394" y="189"/>
                </a:cxn>
                <a:cxn ang="0">
                  <a:pos x="389" y="195"/>
                </a:cxn>
                <a:cxn ang="0">
                  <a:pos x="368" y="198"/>
                </a:cxn>
                <a:cxn ang="0">
                  <a:pos x="361" y="211"/>
                </a:cxn>
                <a:cxn ang="0">
                  <a:pos x="32" y="251"/>
                </a:cxn>
                <a:cxn ang="0">
                  <a:pos x="14" y="156"/>
                </a:cxn>
                <a:cxn ang="0">
                  <a:pos x="6" y="110"/>
                </a:cxn>
                <a:cxn ang="0">
                  <a:pos x="0" y="83"/>
                </a:cxn>
                <a:cxn ang="0">
                  <a:pos x="1" y="70"/>
                </a:cxn>
                <a:cxn ang="0">
                  <a:pos x="11" y="62"/>
                </a:cxn>
                <a:cxn ang="0">
                  <a:pos x="15" y="61"/>
                </a:cxn>
                <a:cxn ang="0">
                  <a:pos x="28" y="49"/>
                </a:cxn>
                <a:cxn ang="0">
                  <a:pos x="43" y="40"/>
                </a:cxn>
                <a:cxn ang="0">
                  <a:pos x="46" y="60"/>
                </a:cxn>
                <a:cxn ang="0">
                  <a:pos x="148" y="42"/>
                </a:cxn>
                <a:cxn ang="0">
                  <a:pos x="254" y="20"/>
                </a:cxn>
                <a:cxn ang="0">
                  <a:pos x="262" y="16"/>
                </a:cxn>
                <a:cxn ang="0">
                  <a:pos x="270" y="14"/>
                </a:cxn>
                <a:cxn ang="0">
                  <a:pos x="310" y="8"/>
                </a:cxn>
                <a:cxn ang="0">
                  <a:pos x="334" y="1"/>
                </a:cxn>
              </a:cxnLst>
              <a:rect l="0" t="0" r="r" b="b"/>
              <a:pathLst>
                <a:path w="423" h="277">
                  <a:moveTo>
                    <a:pt x="344" y="0"/>
                  </a:moveTo>
                  <a:lnTo>
                    <a:pt x="349" y="2"/>
                  </a:lnTo>
                  <a:lnTo>
                    <a:pt x="354" y="6"/>
                  </a:lnTo>
                  <a:lnTo>
                    <a:pt x="358" y="9"/>
                  </a:lnTo>
                  <a:lnTo>
                    <a:pt x="363" y="8"/>
                  </a:lnTo>
                  <a:lnTo>
                    <a:pt x="370" y="25"/>
                  </a:lnTo>
                  <a:lnTo>
                    <a:pt x="375" y="32"/>
                  </a:lnTo>
                  <a:lnTo>
                    <a:pt x="381" y="37"/>
                  </a:lnTo>
                  <a:lnTo>
                    <a:pt x="389" y="42"/>
                  </a:lnTo>
                  <a:lnTo>
                    <a:pt x="399" y="42"/>
                  </a:lnTo>
                  <a:lnTo>
                    <a:pt x="395" y="53"/>
                  </a:lnTo>
                  <a:lnTo>
                    <a:pt x="391" y="64"/>
                  </a:lnTo>
                  <a:lnTo>
                    <a:pt x="387" y="76"/>
                  </a:lnTo>
                  <a:lnTo>
                    <a:pt x="381" y="85"/>
                  </a:lnTo>
                  <a:lnTo>
                    <a:pt x="381" y="90"/>
                  </a:lnTo>
                  <a:lnTo>
                    <a:pt x="385" y="95"/>
                  </a:lnTo>
                  <a:lnTo>
                    <a:pt x="385" y="99"/>
                  </a:lnTo>
                  <a:lnTo>
                    <a:pt x="381" y="109"/>
                  </a:lnTo>
                  <a:lnTo>
                    <a:pt x="381" y="110"/>
                  </a:lnTo>
                  <a:lnTo>
                    <a:pt x="382" y="114"/>
                  </a:lnTo>
                  <a:lnTo>
                    <a:pt x="383" y="118"/>
                  </a:lnTo>
                  <a:lnTo>
                    <a:pt x="385" y="121"/>
                  </a:lnTo>
                  <a:lnTo>
                    <a:pt x="394" y="130"/>
                  </a:lnTo>
                  <a:lnTo>
                    <a:pt x="394" y="132"/>
                  </a:lnTo>
                  <a:lnTo>
                    <a:pt x="397" y="135"/>
                  </a:lnTo>
                  <a:lnTo>
                    <a:pt x="399" y="137"/>
                  </a:lnTo>
                  <a:lnTo>
                    <a:pt x="403" y="139"/>
                  </a:lnTo>
                  <a:lnTo>
                    <a:pt x="408" y="144"/>
                  </a:lnTo>
                  <a:lnTo>
                    <a:pt x="415" y="148"/>
                  </a:lnTo>
                  <a:lnTo>
                    <a:pt x="423" y="153"/>
                  </a:lnTo>
                  <a:lnTo>
                    <a:pt x="422" y="158"/>
                  </a:lnTo>
                  <a:lnTo>
                    <a:pt x="420" y="160"/>
                  </a:lnTo>
                  <a:lnTo>
                    <a:pt x="418" y="162"/>
                  </a:lnTo>
                  <a:lnTo>
                    <a:pt x="415" y="165"/>
                  </a:lnTo>
                  <a:lnTo>
                    <a:pt x="412" y="167"/>
                  </a:lnTo>
                  <a:lnTo>
                    <a:pt x="409" y="169"/>
                  </a:lnTo>
                  <a:lnTo>
                    <a:pt x="404" y="176"/>
                  </a:lnTo>
                  <a:lnTo>
                    <a:pt x="401" y="182"/>
                  </a:lnTo>
                  <a:lnTo>
                    <a:pt x="397" y="189"/>
                  </a:lnTo>
                  <a:lnTo>
                    <a:pt x="394" y="189"/>
                  </a:lnTo>
                  <a:lnTo>
                    <a:pt x="391" y="190"/>
                  </a:lnTo>
                  <a:lnTo>
                    <a:pt x="389" y="195"/>
                  </a:lnTo>
                  <a:lnTo>
                    <a:pt x="372" y="195"/>
                  </a:lnTo>
                  <a:lnTo>
                    <a:pt x="368" y="198"/>
                  </a:lnTo>
                  <a:lnTo>
                    <a:pt x="366" y="202"/>
                  </a:lnTo>
                  <a:lnTo>
                    <a:pt x="361" y="211"/>
                  </a:lnTo>
                  <a:lnTo>
                    <a:pt x="37" y="277"/>
                  </a:lnTo>
                  <a:lnTo>
                    <a:pt x="32" y="251"/>
                  </a:lnTo>
                  <a:lnTo>
                    <a:pt x="26" y="222"/>
                  </a:lnTo>
                  <a:lnTo>
                    <a:pt x="14" y="156"/>
                  </a:lnTo>
                  <a:lnTo>
                    <a:pt x="9" y="125"/>
                  </a:lnTo>
                  <a:lnTo>
                    <a:pt x="6" y="110"/>
                  </a:lnTo>
                  <a:lnTo>
                    <a:pt x="2" y="96"/>
                  </a:lnTo>
                  <a:lnTo>
                    <a:pt x="0" y="83"/>
                  </a:lnTo>
                  <a:lnTo>
                    <a:pt x="0" y="74"/>
                  </a:lnTo>
                  <a:lnTo>
                    <a:pt x="1" y="70"/>
                  </a:lnTo>
                  <a:lnTo>
                    <a:pt x="9" y="62"/>
                  </a:lnTo>
                  <a:lnTo>
                    <a:pt x="11" y="62"/>
                  </a:lnTo>
                  <a:lnTo>
                    <a:pt x="13" y="61"/>
                  </a:lnTo>
                  <a:lnTo>
                    <a:pt x="15" y="61"/>
                  </a:lnTo>
                  <a:lnTo>
                    <a:pt x="18" y="60"/>
                  </a:lnTo>
                  <a:lnTo>
                    <a:pt x="28" y="49"/>
                  </a:lnTo>
                  <a:lnTo>
                    <a:pt x="35" y="43"/>
                  </a:lnTo>
                  <a:lnTo>
                    <a:pt x="43" y="40"/>
                  </a:lnTo>
                  <a:lnTo>
                    <a:pt x="46" y="51"/>
                  </a:lnTo>
                  <a:lnTo>
                    <a:pt x="46" y="60"/>
                  </a:lnTo>
                  <a:lnTo>
                    <a:pt x="96" y="51"/>
                  </a:lnTo>
                  <a:lnTo>
                    <a:pt x="148" y="42"/>
                  </a:lnTo>
                  <a:lnTo>
                    <a:pt x="200" y="32"/>
                  </a:lnTo>
                  <a:lnTo>
                    <a:pt x="254" y="20"/>
                  </a:lnTo>
                  <a:lnTo>
                    <a:pt x="259" y="19"/>
                  </a:lnTo>
                  <a:lnTo>
                    <a:pt x="262" y="16"/>
                  </a:lnTo>
                  <a:lnTo>
                    <a:pt x="266" y="15"/>
                  </a:lnTo>
                  <a:lnTo>
                    <a:pt x="270" y="14"/>
                  </a:lnTo>
                  <a:lnTo>
                    <a:pt x="290" y="12"/>
                  </a:lnTo>
                  <a:lnTo>
                    <a:pt x="310" y="8"/>
                  </a:lnTo>
                  <a:lnTo>
                    <a:pt x="323" y="5"/>
                  </a:lnTo>
                  <a:lnTo>
                    <a:pt x="334" y="1"/>
                  </a:lnTo>
                  <a:lnTo>
                    <a:pt x="34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D2BF0CA-FF40-279E-80EB-BBF119001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6189" y="1922096"/>
              <a:ext cx="787387" cy="699301"/>
            </a:xfrm>
            <a:custGeom>
              <a:avLst/>
              <a:gdLst/>
              <a:ahLst/>
              <a:cxnLst>
                <a:cxn ang="0">
                  <a:pos x="366" y="6"/>
                </a:cxn>
                <a:cxn ang="0">
                  <a:pos x="366" y="17"/>
                </a:cxn>
                <a:cxn ang="0">
                  <a:pos x="371" y="34"/>
                </a:cxn>
                <a:cxn ang="0">
                  <a:pos x="380" y="55"/>
                </a:cxn>
                <a:cxn ang="0">
                  <a:pos x="379" y="78"/>
                </a:cxn>
                <a:cxn ang="0">
                  <a:pos x="387" y="104"/>
                </a:cxn>
                <a:cxn ang="0">
                  <a:pos x="393" y="131"/>
                </a:cxn>
                <a:cxn ang="0">
                  <a:pos x="395" y="131"/>
                </a:cxn>
                <a:cxn ang="0">
                  <a:pos x="398" y="127"/>
                </a:cxn>
                <a:cxn ang="0">
                  <a:pos x="408" y="148"/>
                </a:cxn>
                <a:cxn ang="0">
                  <a:pos x="419" y="197"/>
                </a:cxn>
                <a:cxn ang="0">
                  <a:pos x="421" y="203"/>
                </a:cxn>
                <a:cxn ang="0">
                  <a:pos x="419" y="263"/>
                </a:cxn>
                <a:cxn ang="0">
                  <a:pos x="424" y="277"/>
                </a:cxn>
                <a:cxn ang="0">
                  <a:pos x="433" y="330"/>
                </a:cxn>
                <a:cxn ang="0">
                  <a:pos x="436" y="350"/>
                </a:cxn>
                <a:cxn ang="0">
                  <a:pos x="438" y="371"/>
                </a:cxn>
                <a:cxn ang="0">
                  <a:pos x="435" y="384"/>
                </a:cxn>
                <a:cxn ang="0">
                  <a:pos x="424" y="389"/>
                </a:cxn>
                <a:cxn ang="0">
                  <a:pos x="419" y="379"/>
                </a:cxn>
                <a:cxn ang="0">
                  <a:pos x="416" y="369"/>
                </a:cxn>
                <a:cxn ang="0">
                  <a:pos x="335" y="341"/>
                </a:cxn>
                <a:cxn ang="0">
                  <a:pos x="319" y="313"/>
                </a:cxn>
                <a:cxn ang="0">
                  <a:pos x="306" y="308"/>
                </a:cxn>
                <a:cxn ang="0">
                  <a:pos x="301" y="301"/>
                </a:cxn>
                <a:cxn ang="0">
                  <a:pos x="264" y="311"/>
                </a:cxn>
                <a:cxn ang="0">
                  <a:pos x="185" y="328"/>
                </a:cxn>
                <a:cxn ang="0">
                  <a:pos x="46" y="355"/>
                </a:cxn>
                <a:cxn ang="0">
                  <a:pos x="3" y="356"/>
                </a:cxn>
                <a:cxn ang="0">
                  <a:pos x="1" y="343"/>
                </a:cxn>
                <a:cxn ang="0">
                  <a:pos x="10" y="334"/>
                </a:cxn>
                <a:cxn ang="0">
                  <a:pos x="25" y="313"/>
                </a:cxn>
                <a:cxn ang="0">
                  <a:pos x="40" y="295"/>
                </a:cxn>
                <a:cxn ang="0">
                  <a:pos x="44" y="290"/>
                </a:cxn>
                <a:cxn ang="0">
                  <a:pos x="50" y="281"/>
                </a:cxn>
                <a:cxn ang="0">
                  <a:pos x="46" y="267"/>
                </a:cxn>
                <a:cxn ang="0">
                  <a:pos x="41" y="256"/>
                </a:cxn>
                <a:cxn ang="0">
                  <a:pos x="33" y="251"/>
                </a:cxn>
                <a:cxn ang="0">
                  <a:pos x="31" y="239"/>
                </a:cxn>
                <a:cxn ang="0">
                  <a:pos x="55" y="229"/>
                </a:cxn>
                <a:cxn ang="0">
                  <a:pos x="93" y="217"/>
                </a:cxn>
                <a:cxn ang="0">
                  <a:pos x="122" y="222"/>
                </a:cxn>
                <a:cxn ang="0">
                  <a:pos x="156" y="214"/>
                </a:cxn>
                <a:cxn ang="0">
                  <a:pos x="194" y="186"/>
                </a:cxn>
                <a:cxn ang="0">
                  <a:pos x="210" y="178"/>
                </a:cxn>
                <a:cxn ang="0">
                  <a:pos x="204" y="150"/>
                </a:cxn>
                <a:cxn ang="0">
                  <a:pos x="213" y="136"/>
                </a:cxn>
                <a:cxn ang="0">
                  <a:pos x="208" y="131"/>
                </a:cxn>
                <a:cxn ang="0">
                  <a:pos x="202" y="125"/>
                </a:cxn>
                <a:cxn ang="0">
                  <a:pos x="196" y="130"/>
                </a:cxn>
                <a:cxn ang="0">
                  <a:pos x="208" y="108"/>
                </a:cxn>
                <a:cxn ang="0">
                  <a:pos x="222" y="84"/>
                </a:cxn>
                <a:cxn ang="0">
                  <a:pos x="231" y="67"/>
                </a:cxn>
                <a:cxn ang="0">
                  <a:pos x="268" y="26"/>
                </a:cxn>
                <a:cxn ang="0">
                  <a:pos x="324" y="12"/>
                </a:cxn>
              </a:cxnLst>
              <a:rect l="0" t="0" r="r" b="b"/>
              <a:pathLst>
                <a:path w="438" h="389">
                  <a:moveTo>
                    <a:pt x="363" y="0"/>
                  </a:moveTo>
                  <a:lnTo>
                    <a:pt x="366" y="4"/>
                  </a:lnTo>
                  <a:lnTo>
                    <a:pt x="366" y="6"/>
                  </a:lnTo>
                  <a:lnTo>
                    <a:pt x="365" y="8"/>
                  </a:lnTo>
                  <a:lnTo>
                    <a:pt x="365" y="14"/>
                  </a:lnTo>
                  <a:lnTo>
                    <a:pt x="366" y="17"/>
                  </a:lnTo>
                  <a:lnTo>
                    <a:pt x="369" y="18"/>
                  </a:lnTo>
                  <a:lnTo>
                    <a:pt x="371" y="22"/>
                  </a:lnTo>
                  <a:lnTo>
                    <a:pt x="371" y="34"/>
                  </a:lnTo>
                  <a:lnTo>
                    <a:pt x="374" y="41"/>
                  </a:lnTo>
                  <a:lnTo>
                    <a:pt x="378" y="47"/>
                  </a:lnTo>
                  <a:lnTo>
                    <a:pt x="380" y="55"/>
                  </a:lnTo>
                  <a:lnTo>
                    <a:pt x="383" y="64"/>
                  </a:lnTo>
                  <a:lnTo>
                    <a:pt x="383" y="68"/>
                  </a:lnTo>
                  <a:lnTo>
                    <a:pt x="379" y="78"/>
                  </a:lnTo>
                  <a:lnTo>
                    <a:pt x="379" y="82"/>
                  </a:lnTo>
                  <a:lnTo>
                    <a:pt x="383" y="94"/>
                  </a:lnTo>
                  <a:lnTo>
                    <a:pt x="387" y="104"/>
                  </a:lnTo>
                  <a:lnTo>
                    <a:pt x="391" y="117"/>
                  </a:lnTo>
                  <a:lnTo>
                    <a:pt x="391" y="130"/>
                  </a:lnTo>
                  <a:lnTo>
                    <a:pt x="393" y="131"/>
                  </a:lnTo>
                  <a:lnTo>
                    <a:pt x="394" y="132"/>
                  </a:lnTo>
                  <a:lnTo>
                    <a:pt x="394" y="131"/>
                  </a:lnTo>
                  <a:lnTo>
                    <a:pt x="395" y="131"/>
                  </a:lnTo>
                  <a:lnTo>
                    <a:pt x="397" y="130"/>
                  </a:lnTo>
                  <a:lnTo>
                    <a:pt x="397" y="129"/>
                  </a:lnTo>
                  <a:lnTo>
                    <a:pt x="398" y="127"/>
                  </a:lnTo>
                  <a:lnTo>
                    <a:pt x="400" y="127"/>
                  </a:lnTo>
                  <a:lnTo>
                    <a:pt x="402" y="130"/>
                  </a:lnTo>
                  <a:lnTo>
                    <a:pt x="408" y="148"/>
                  </a:lnTo>
                  <a:lnTo>
                    <a:pt x="413" y="171"/>
                  </a:lnTo>
                  <a:lnTo>
                    <a:pt x="416" y="195"/>
                  </a:lnTo>
                  <a:lnTo>
                    <a:pt x="419" y="197"/>
                  </a:lnTo>
                  <a:lnTo>
                    <a:pt x="420" y="200"/>
                  </a:lnTo>
                  <a:lnTo>
                    <a:pt x="421" y="201"/>
                  </a:lnTo>
                  <a:lnTo>
                    <a:pt x="421" y="203"/>
                  </a:lnTo>
                  <a:lnTo>
                    <a:pt x="419" y="220"/>
                  </a:lnTo>
                  <a:lnTo>
                    <a:pt x="417" y="241"/>
                  </a:lnTo>
                  <a:lnTo>
                    <a:pt x="419" y="263"/>
                  </a:lnTo>
                  <a:lnTo>
                    <a:pt x="420" y="266"/>
                  </a:lnTo>
                  <a:lnTo>
                    <a:pt x="422" y="270"/>
                  </a:lnTo>
                  <a:lnTo>
                    <a:pt x="424" y="277"/>
                  </a:lnTo>
                  <a:lnTo>
                    <a:pt x="427" y="293"/>
                  </a:lnTo>
                  <a:lnTo>
                    <a:pt x="429" y="312"/>
                  </a:lnTo>
                  <a:lnTo>
                    <a:pt x="433" y="330"/>
                  </a:lnTo>
                  <a:lnTo>
                    <a:pt x="435" y="340"/>
                  </a:lnTo>
                  <a:lnTo>
                    <a:pt x="437" y="346"/>
                  </a:lnTo>
                  <a:lnTo>
                    <a:pt x="436" y="350"/>
                  </a:lnTo>
                  <a:lnTo>
                    <a:pt x="433" y="355"/>
                  </a:lnTo>
                  <a:lnTo>
                    <a:pt x="427" y="361"/>
                  </a:lnTo>
                  <a:lnTo>
                    <a:pt x="438" y="371"/>
                  </a:lnTo>
                  <a:lnTo>
                    <a:pt x="438" y="378"/>
                  </a:lnTo>
                  <a:lnTo>
                    <a:pt x="437" y="382"/>
                  </a:lnTo>
                  <a:lnTo>
                    <a:pt x="435" y="384"/>
                  </a:lnTo>
                  <a:lnTo>
                    <a:pt x="433" y="385"/>
                  </a:lnTo>
                  <a:lnTo>
                    <a:pt x="429" y="386"/>
                  </a:lnTo>
                  <a:lnTo>
                    <a:pt x="424" y="389"/>
                  </a:lnTo>
                  <a:lnTo>
                    <a:pt x="422" y="388"/>
                  </a:lnTo>
                  <a:lnTo>
                    <a:pt x="420" y="383"/>
                  </a:lnTo>
                  <a:lnTo>
                    <a:pt x="419" y="379"/>
                  </a:lnTo>
                  <a:lnTo>
                    <a:pt x="417" y="377"/>
                  </a:lnTo>
                  <a:lnTo>
                    <a:pt x="417" y="371"/>
                  </a:lnTo>
                  <a:lnTo>
                    <a:pt x="416" y="369"/>
                  </a:lnTo>
                  <a:lnTo>
                    <a:pt x="387" y="361"/>
                  </a:lnTo>
                  <a:lnTo>
                    <a:pt x="362" y="350"/>
                  </a:lnTo>
                  <a:lnTo>
                    <a:pt x="335" y="341"/>
                  </a:lnTo>
                  <a:lnTo>
                    <a:pt x="330" y="336"/>
                  </a:lnTo>
                  <a:lnTo>
                    <a:pt x="323" y="315"/>
                  </a:lnTo>
                  <a:lnTo>
                    <a:pt x="319" y="313"/>
                  </a:lnTo>
                  <a:lnTo>
                    <a:pt x="316" y="313"/>
                  </a:lnTo>
                  <a:lnTo>
                    <a:pt x="309" y="311"/>
                  </a:lnTo>
                  <a:lnTo>
                    <a:pt x="306" y="308"/>
                  </a:lnTo>
                  <a:lnTo>
                    <a:pt x="303" y="306"/>
                  </a:lnTo>
                  <a:lnTo>
                    <a:pt x="302" y="302"/>
                  </a:lnTo>
                  <a:lnTo>
                    <a:pt x="301" y="301"/>
                  </a:lnTo>
                  <a:lnTo>
                    <a:pt x="294" y="301"/>
                  </a:lnTo>
                  <a:lnTo>
                    <a:pt x="285" y="304"/>
                  </a:lnTo>
                  <a:lnTo>
                    <a:pt x="264" y="311"/>
                  </a:lnTo>
                  <a:lnTo>
                    <a:pt x="245" y="314"/>
                  </a:lnTo>
                  <a:lnTo>
                    <a:pt x="228" y="319"/>
                  </a:lnTo>
                  <a:lnTo>
                    <a:pt x="185" y="328"/>
                  </a:lnTo>
                  <a:lnTo>
                    <a:pt x="139" y="337"/>
                  </a:lnTo>
                  <a:lnTo>
                    <a:pt x="93" y="347"/>
                  </a:lnTo>
                  <a:lnTo>
                    <a:pt x="46" y="355"/>
                  </a:lnTo>
                  <a:lnTo>
                    <a:pt x="2" y="361"/>
                  </a:lnTo>
                  <a:lnTo>
                    <a:pt x="3" y="358"/>
                  </a:lnTo>
                  <a:lnTo>
                    <a:pt x="3" y="356"/>
                  </a:lnTo>
                  <a:lnTo>
                    <a:pt x="0" y="349"/>
                  </a:lnTo>
                  <a:lnTo>
                    <a:pt x="0" y="347"/>
                  </a:lnTo>
                  <a:lnTo>
                    <a:pt x="1" y="343"/>
                  </a:lnTo>
                  <a:lnTo>
                    <a:pt x="2" y="341"/>
                  </a:lnTo>
                  <a:lnTo>
                    <a:pt x="7" y="336"/>
                  </a:lnTo>
                  <a:lnTo>
                    <a:pt x="10" y="334"/>
                  </a:lnTo>
                  <a:lnTo>
                    <a:pt x="13" y="330"/>
                  </a:lnTo>
                  <a:lnTo>
                    <a:pt x="18" y="325"/>
                  </a:lnTo>
                  <a:lnTo>
                    <a:pt x="25" y="313"/>
                  </a:lnTo>
                  <a:lnTo>
                    <a:pt x="39" y="299"/>
                  </a:lnTo>
                  <a:lnTo>
                    <a:pt x="40" y="297"/>
                  </a:lnTo>
                  <a:lnTo>
                    <a:pt x="40" y="295"/>
                  </a:lnTo>
                  <a:lnTo>
                    <a:pt x="41" y="293"/>
                  </a:lnTo>
                  <a:lnTo>
                    <a:pt x="43" y="292"/>
                  </a:lnTo>
                  <a:lnTo>
                    <a:pt x="44" y="290"/>
                  </a:lnTo>
                  <a:lnTo>
                    <a:pt x="46" y="287"/>
                  </a:lnTo>
                  <a:lnTo>
                    <a:pt x="48" y="284"/>
                  </a:lnTo>
                  <a:lnTo>
                    <a:pt x="50" y="281"/>
                  </a:lnTo>
                  <a:lnTo>
                    <a:pt x="50" y="276"/>
                  </a:lnTo>
                  <a:lnTo>
                    <a:pt x="48" y="271"/>
                  </a:lnTo>
                  <a:lnTo>
                    <a:pt x="46" y="267"/>
                  </a:lnTo>
                  <a:lnTo>
                    <a:pt x="44" y="263"/>
                  </a:lnTo>
                  <a:lnTo>
                    <a:pt x="45" y="257"/>
                  </a:lnTo>
                  <a:lnTo>
                    <a:pt x="41" y="256"/>
                  </a:lnTo>
                  <a:lnTo>
                    <a:pt x="39" y="253"/>
                  </a:lnTo>
                  <a:lnTo>
                    <a:pt x="37" y="252"/>
                  </a:lnTo>
                  <a:lnTo>
                    <a:pt x="33" y="251"/>
                  </a:lnTo>
                  <a:lnTo>
                    <a:pt x="32" y="249"/>
                  </a:lnTo>
                  <a:lnTo>
                    <a:pt x="31" y="245"/>
                  </a:lnTo>
                  <a:lnTo>
                    <a:pt x="31" y="239"/>
                  </a:lnTo>
                  <a:lnTo>
                    <a:pt x="36" y="236"/>
                  </a:lnTo>
                  <a:lnTo>
                    <a:pt x="41" y="234"/>
                  </a:lnTo>
                  <a:lnTo>
                    <a:pt x="55" y="229"/>
                  </a:lnTo>
                  <a:lnTo>
                    <a:pt x="65" y="224"/>
                  </a:lnTo>
                  <a:lnTo>
                    <a:pt x="78" y="220"/>
                  </a:lnTo>
                  <a:lnTo>
                    <a:pt x="93" y="217"/>
                  </a:lnTo>
                  <a:lnTo>
                    <a:pt x="109" y="217"/>
                  </a:lnTo>
                  <a:lnTo>
                    <a:pt x="118" y="220"/>
                  </a:lnTo>
                  <a:lnTo>
                    <a:pt x="122" y="222"/>
                  </a:lnTo>
                  <a:lnTo>
                    <a:pt x="126" y="223"/>
                  </a:lnTo>
                  <a:lnTo>
                    <a:pt x="145" y="216"/>
                  </a:lnTo>
                  <a:lnTo>
                    <a:pt x="156" y="214"/>
                  </a:lnTo>
                  <a:lnTo>
                    <a:pt x="168" y="214"/>
                  </a:lnTo>
                  <a:lnTo>
                    <a:pt x="182" y="201"/>
                  </a:lnTo>
                  <a:lnTo>
                    <a:pt x="194" y="186"/>
                  </a:lnTo>
                  <a:lnTo>
                    <a:pt x="201" y="181"/>
                  </a:lnTo>
                  <a:lnTo>
                    <a:pt x="206" y="180"/>
                  </a:lnTo>
                  <a:lnTo>
                    <a:pt x="210" y="178"/>
                  </a:lnTo>
                  <a:lnTo>
                    <a:pt x="210" y="166"/>
                  </a:lnTo>
                  <a:lnTo>
                    <a:pt x="208" y="157"/>
                  </a:lnTo>
                  <a:lnTo>
                    <a:pt x="204" y="150"/>
                  </a:lnTo>
                  <a:lnTo>
                    <a:pt x="206" y="144"/>
                  </a:lnTo>
                  <a:lnTo>
                    <a:pt x="209" y="139"/>
                  </a:lnTo>
                  <a:lnTo>
                    <a:pt x="213" y="136"/>
                  </a:lnTo>
                  <a:lnTo>
                    <a:pt x="214" y="130"/>
                  </a:lnTo>
                  <a:lnTo>
                    <a:pt x="209" y="132"/>
                  </a:lnTo>
                  <a:lnTo>
                    <a:pt x="208" y="131"/>
                  </a:lnTo>
                  <a:lnTo>
                    <a:pt x="206" y="130"/>
                  </a:lnTo>
                  <a:lnTo>
                    <a:pt x="206" y="129"/>
                  </a:lnTo>
                  <a:lnTo>
                    <a:pt x="202" y="125"/>
                  </a:lnTo>
                  <a:lnTo>
                    <a:pt x="200" y="125"/>
                  </a:lnTo>
                  <a:lnTo>
                    <a:pt x="199" y="127"/>
                  </a:lnTo>
                  <a:lnTo>
                    <a:pt x="196" y="130"/>
                  </a:lnTo>
                  <a:lnTo>
                    <a:pt x="196" y="122"/>
                  </a:lnTo>
                  <a:lnTo>
                    <a:pt x="201" y="115"/>
                  </a:lnTo>
                  <a:lnTo>
                    <a:pt x="208" y="108"/>
                  </a:lnTo>
                  <a:lnTo>
                    <a:pt x="216" y="101"/>
                  </a:lnTo>
                  <a:lnTo>
                    <a:pt x="222" y="94"/>
                  </a:lnTo>
                  <a:lnTo>
                    <a:pt x="222" y="84"/>
                  </a:lnTo>
                  <a:lnTo>
                    <a:pt x="224" y="78"/>
                  </a:lnTo>
                  <a:lnTo>
                    <a:pt x="228" y="74"/>
                  </a:lnTo>
                  <a:lnTo>
                    <a:pt x="231" y="67"/>
                  </a:lnTo>
                  <a:lnTo>
                    <a:pt x="245" y="46"/>
                  </a:lnTo>
                  <a:lnTo>
                    <a:pt x="256" y="34"/>
                  </a:lnTo>
                  <a:lnTo>
                    <a:pt x="268" y="26"/>
                  </a:lnTo>
                  <a:lnTo>
                    <a:pt x="284" y="20"/>
                  </a:lnTo>
                  <a:lnTo>
                    <a:pt x="303" y="15"/>
                  </a:lnTo>
                  <a:lnTo>
                    <a:pt x="324" y="12"/>
                  </a:lnTo>
                  <a:lnTo>
                    <a:pt x="344" y="7"/>
                  </a:lnTo>
                  <a:lnTo>
                    <a:pt x="36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64C7AC31-6E2F-F5F4-A24D-83694B554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0200" y="2531510"/>
              <a:ext cx="57526" cy="28763"/>
            </a:xfrm>
            <a:custGeom>
              <a:avLst/>
              <a:gdLst/>
              <a:ahLst/>
              <a:cxnLst>
                <a:cxn ang="0">
                  <a:pos x="23" y="0"/>
                </a:cxn>
                <a:cxn ang="0">
                  <a:pos x="32" y="0"/>
                </a:cxn>
                <a:cxn ang="0">
                  <a:pos x="27" y="3"/>
                </a:cxn>
                <a:cxn ang="0">
                  <a:pos x="22" y="9"/>
                </a:cxn>
                <a:cxn ang="0">
                  <a:pos x="18" y="14"/>
                </a:cxn>
                <a:cxn ang="0">
                  <a:pos x="12" y="16"/>
                </a:cxn>
                <a:cxn ang="0">
                  <a:pos x="9" y="16"/>
                </a:cxn>
                <a:cxn ang="0">
                  <a:pos x="2" y="12"/>
                </a:cxn>
                <a:cxn ang="0">
                  <a:pos x="0" y="10"/>
                </a:cxn>
                <a:cxn ang="0">
                  <a:pos x="0" y="9"/>
                </a:cxn>
                <a:cxn ang="0">
                  <a:pos x="1" y="8"/>
                </a:cxn>
                <a:cxn ang="0">
                  <a:pos x="6" y="5"/>
                </a:cxn>
                <a:cxn ang="0">
                  <a:pos x="7" y="4"/>
                </a:cxn>
                <a:cxn ang="0">
                  <a:pos x="14" y="4"/>
                </a:cxn>
                <a:cxn ang="0">
                  <a:pos x="23" y="0"/>
                </a:cxn>
              </a:cxnLst>
              <a:rect l="0" t="0" r="r" b="b"/>
              <a:pathLst>
                <a:path w="32" h="16">
                  <a:moveTo>
                    <a:pt x="23" y="0"/>
                  </a:moveTo>
                  <a:lnTo>
                    <a:pt x="32" y="0"/>
                  </a:lnTo>
                  <a:lnTo>
                    <a:pt x="27" y="3"/>
                  </a:lnTo>
                  <a:lnTo>
                    <a:pt x="22" y="9"/>
                  </a:lnTo>
                  <a:lnTo>
                    <a:pt x="18" y="14"/>
                  </a:lnTo>
                  <a:lnTo>
                    <a:pt x="12" y="16"/>
                  </a:lnTo>
                  <a:lnTo>
                    <a:pt x="9" y="16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1" y="8"/>
                  </a:lnTo>
                  <a:lnTo>
                    <a:pt x="6" y="5"/>
                  </a:lnTo>
                  <a:lnTo>
                    <a:pt x="7" y="4"/>
                  </a:lnTo>
                  <a:lnTo>
                    <a:pt x="14" y="4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5E5731BD-487B-93AE-5477-BD2BCA403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33014" y="2540500"/>
              <a:ext cx="168983" cy="113255"/>
            </a:xfrm>
            <a:custGeom>
              <a:avLst/>
              <a:gdLst/>
              <a:ahLst/>
              <a:cxnLst>
                <a:cxn ang="0">
                  <a:pos x="87" y="0"/>
                </a:cxn>
                <a:cxn ang="0">
                  <a:pos x="86" y="2"/>
                </a:cxn>
                <a:cxn ang="0">
                  <a:pos x="86" y="4"/>
                </a:cxn>
                <a:cxn ang="0">
                  <a:pos x="84" y="5"/>
                </a:cxn>
                <a:cxn ang="0">
                  <a:pos x="83" y="7"/>
                </a:cxn>
                <a:cxn ang="0">
                  <a:pos x="80" y="10"/>
                </a:cxn>
                <a:cxn ang="0">
                  <a:pos x="80" y="12"/>
                </a:cxn>
                <a:cxn ang="0">
                  <a:pos x="81" y="13"/>
                </a:cxn>
                <a:cxn ang="0">
                  <a:pos x="83" y="13"/>
                </a:cxn>
                <a:cxn ang="0">
                  <a:pos x="86" y="12"/>
                </a:cxn>
                <a:cxn ang="0">
                  <a:pos x="94" y="14"/>
                </a:cxn>
                <a:cxn ang="0">
                  <a:pos x="93" y="17"/>
                </a:cxn>
                <a:cxn ang="0">
                  <a:pos x="93" y="19"/>
                </a:cxn>
                <a:cxn ang="0">
                  <a:pos x="92" y="21"/>
                </a:cxn>
                <a:cxn ang="0">
                  <a:pos x="90" y="23"/>
                </a:cxn>
                <a:cxn ang="0">
                  <a:pos x="87" y="23"/>
                </a:cxn>
                <a:cxn ang="0">
                  <a:pos x="85" y="24"/>
                </a:cxn>
                <a:cxn ang="0">
                  <a:pos x="79" y="24"/>
                </a:cxn>
                <a:cxn ang="0">
                  <a:pos x="77" y="25"/>
                </a:cxn>
                <a:cxn ang="0">
                  <a:pos x="76" y="26"/>
                </a:cxn>
                <a:cxn ang="0">
                  <a:pos x="74" y="28"/>
                </a:cxn>
                <a:cxn ang="0">
                  <a:pos x="74" y="30"/>
                </a:cxn>
                <a:cxn ang="0">
                  <a:pos x="73" y="31"/>
                </a:cxn>
                <a:cxn ang="0">
                  <a:pos x="70" y="32"/>
                </a:cxn>
                <a:cxn ang="0">
                  <a:pos x="66" y="32"/>
                </a:cxn>
                <a:cxn ang="0">
                  <a:pos x="59" y="34"/>
                </a:cxn>
                <a:cxn ang="0">
                  <a:pos x="57" y="35"/>
                </a:cxn>
                <a:cxn ang="0">
                  <a:pos x="55" y="38"/>
                </a:cxn>
                <a:cxn ang="0">
                  <a:pos x="54" y="41"/>
                </a:cxn>
                <a:cxn ang="0">
                  <a:pos x="51" y="42"/>
                </a:cxn>
                <a:cxn ang="0">
                  <a:pos x="26" y="54"/>
                </a:cxn>
                <a:cxn ang="0">
                  <a:pos x="20" y="58"/>
                </a:cxn>
                <a:cxn ang="0">
                  <a:pos x="15" y="61"/>
                </a:cxn>
                <a:cxn ang="0">
                  <a:pos x="8" y="63"/>
                </a:cxn>
                <a:cxn ang="0">
                  <a:pos x="0" y="62"/>
                </a:cxn>
                <a:cxn ang="0">
                  <a:pos x="1" y="54"/>
                </a:cxn>
                <a:cxn ang="0">
                  <a:pos x="6" y="49"/>
                </a:cxn>
                <a:cxn ang="0">
                  <a:pos x="12" y="46"/>
                </a:cxn>
                <a:cxn ang="0">
                  <a:pos x="16" y="42"/>
                </a:cxn>
                <a:cxn ang="0">
                  <a:pos x="21" y="38"/>
                </a:cxn>
                <a:cxn ang="0">
                  <a:pos x="23" y="31"/>
                </a:cxn>
                <a:cxn ang="0">
                  <a:pos x="36" y="28"/>
                </a:cxn>
                <a:cxn ang="0">
                  <a:pos x="47" y="24"/>
                </a:cxn>
                <a:cxn ang="0">
                  <a:pos x="54" y="17"/>
                </a:cxn>
                <a:cxn ang="0">
                  <a:pos x="64" y="16"/>
                </a:cxn>
                <a:cxn ang="0">
                  <a:pos x="72" y="11"/>
                </a:cxn>
                <a:cxn ang="0">
                  <a:pos x="80" y="5"/>
                </a:cxn>
                <a:cxn ang="0">
                  <a:pos x="87" y="0"/>
                </a:cxn>
              </a:cxnLst>
              <a:rect l="0" t="0" r="r" b="b"/>
              <a:pathLst>
                <a:path w="94" h="63">
                  <a:moveTo>
                    <a:pt x="87" y="0"/>
                  </a:moveTo>
                  <a:lnTo>
                    <a:pt x="86" y="2"/>
                  </a:lnTo>
                  <a:lnTo>
                    <a:pt x="86" y="4"/>
                  </a:lnTo>
                  <a:lnTo>
                    <a:pt x="84" y="5"/>
                  </a:lnTo>
                  <a:lnTo>
                    <a:pt x="83" y="7"/>
                  </a:lnTo>
                  <a:lnTo>
                    <a:pt x="80" y="10"/>
                  </a:lnTo>
                  <a:lnTo>
                    <a:pt x="80" y="12"/>
                  </a:lnTo>
                  <a:lnTo>
                    <a:pt x="81" y="13"/>
                  </a:lnTo>
                  <a:lnTo>
                    <a:pt x="83" y="13"/>
                  </a:lnTo>
                  <a:lnTo>
                    <a:pt x="86" y="12"/>
                  </a:lnTo>
                  <a:lnTo>
                    <a:pt x="94" y="14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2" y="21"/>
                  </a:lnTo>
                  <a:lnTo>
                    <a:pt x="90" y="23"/>
                  </a:lnTo>
                  <a:lnTo>
                    <a:pt x="87" y="23"/>
                  </a:lnTo>
                  <a:lnTo>
                    <a:pt x="85" y="24"/>
                  </a:lnTo>
                  <a:lnTo>
                    <a:pt x="79" y="24"/>
                  </a:lnTo>
                  <a:lnTo>
                    <a:pt x="77" y="25"/>
                  </a:lnTo>
                  <a:lnTo>
                    <a:pt x="76" y="26"/>
                  </a:lnTo>
                  <a:lnTo>
                    <a:pt x="74" y="28"/>
                  </a:lnTo>
                  <a:lnTo>
                    <a:pt x="74" y="30"/>
                  </a:lnTo>
                  <a:lnTo>
                    <a:pt x="73" y="31"/>
                  </a:lnTo>
                  <a:lnTo>
                    <a:pt x="70" y="32"/>
                  </a:lnTo>
                  <a:lnTo>
                    <a:pt x="66" y="32"/>
                  </a:lnTo>
                  <a:lnTo>
                    <a:pt x="59" y="34"/>
                  </a:lnTo>
                  <a:lnTo>
                    <a:pt x="57" y="35"/>
                  </a:lnTo>
                  <a:lnTo>
                    <a:pt x="55" y="38"/>
                  </a:lnTo>
                  <a:lnTo>
                    <a:pt x="54" y="41"/>
                  </a:lnTo>
                  <a:lnTo>
                    <a:pt x="51" y="42"/>
                  </a:lnTo>
                  <a:lnTo>
                    <a:pt x="26" y="54"/>
                  </a:lnTo>
                  <a:lnTo>
                    <a:pt x="20" y="58"/>
                  </a:lnTo>
                  <a:lnTo>
                    <a:pt x="15" y="61"/>
                  </a:lnTo>
                  <a:lnTo>
                    <a:pt x="8" y="63"/>
                  </a:lnTo>
                  <a:lnTo>
                    <a:pt x="0" y="62"/>
                  </a:lnTo>
                  <a:lnTo>
                    <a:pt x="1" y="54"/>
                  </a:lnTo>
                  <a:lnTo>
                    <a:pt x="6" y="49"/>
                  </a:lnTo>
                  <a:lnTo>
                    <a:pt x="12" y="46"/>
                  </a:lnTo>
                  <a:lnTo>
                    <a:pt x="16" y="42"/>
                  </a:lnTo>
                  <a:lnTo>
                    <a:pt x="21" y="38"/>
                  </a:lnTo>
                  <a:lnTo>
                    <a:pt x="23" y="31"/>
                  </a:lnTo>
                  <a:lnTo>
                    <a:pt x="36" y="28"/>
                  </a:lnTo>
                  <a:lnTo>
                    <a:pt x="47" y="24"/>
                  </a:lnTo>
                  <a:lnTo>
                    <a:pt x="54" y="17"/>
                  </a:lnTo>
                  <a:lnTo>
                    <a:pt x="64" y="16"/>
                  </a:lnTo>
                  <a:lnTo>
                    <a:pt x="72" y="11"/>
                  </a:lnTo>
                  <a:lnTo>
                    <a:pt x="80" y="5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71E43CF9-4DE7-E98E-46FC-5054A5B62E0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43801" y="2362528"/>
              <a:ext cx="217521" cy="213926"/>
            </a:xfrm>
            <a:custGeom>
              <a:avLst/>
              <a:gdLst/>
              <a:ahLst/>
              <a:cxnLst>
                <a:cxn ang="0">
                  <a:pos x="107" y="0"/>
                </a:cxn>
                <a:cxn ang="0">
                  <a:pos x="110" y="14"/>
                </a:cxn>
                <a:cxn ang="0">
                  <a:pos x="115" y="28"/>
                </a:cxn>
                <a:cxn ang="0">
                  <a:pos x="119" y="43"/>
                </a:cxn>
                <a:cxn ang="0">
                  <a:pos x="121" y="60"/>
                </a:cxn>
                <a:cxn ang="0">
                  <a:pos x="113" y="61"/>
                </a:cxn>
                <a:cxn ang="0">
                  <a:pos x="107" y="63"/>
                </a:cxn>
                <a:cxn ang="0">
                  <a:pos x="101" y="67"/>
                </a:cxn>
                <a:cxn ang="0">
                  <a:pos x="96" y="70"/>
                </a:cxn>
                <a:cxn ang="0">
                  <a:pos x="91" y="70"/>
                </a:cxn>
                <a:cxn ang="0">
                  <a:pos x="85" y="66"/>
                </a:cxn>
                <a:cxn ang="0">
                  <a:pos x="85" y="68"/>
                </a:cxn>
                <a:cxn ang="0">
                  <a:pos x="86" y="70"/>
                </a:cxn>
                <a:cxn ang="0">
                  <a:pos x="87" y="71"/>
                </a:cxn>
                <a:cxn ang="0">
                  <a:pos x="87" y="73"/>
                </a:cxn>
                <a:cxn ang="0">
                  <a:pos x="86" y="74"/>
                </a:cxn>
                <a:cxn ang="0">
                  <a:pos x="85" y="76"/>
                </a:cxn>
                <a:cxn ang="0">
                  <a:pos x="71" y="80"/>
                </a:cxn>
                <a:cxn ang="0">
                  <a:pos x="59" y="82"/>
                </a:cxn>
                <a:cxn ang="0">
                  <a:pos x="48" y="88"/>
                </a:cxn>
                <a:cxn ang="0">
                  <a:pos x="46" y="90"/>
                </a:cxn>
                <a:cxn ang="0">
                  <a:pos x="45" y="91"/>
                </a:cxn>
                <a:cxn ang="0">
                  <a:pos x="43" y="96"/>
                </a:cxn>
                <a:cxn ang="0">
                  <a:pos x="34" y="96"/>
                </a:cxn>
                <a:cxn ang="0">
                  <a:pos x="32" y="97"/>
                </a:cxn>
                <a:cxn ang="0">
                  <a:pos x="32" y="103"/>
                </a:cxn>
                <a:cxn ang="0">
                  <a:pos x="30" y="105"/>
                </a:cxn>
                <a:cxn ang="0">
                  <a:pos x="28" y="105"/>
                </a:cxn>
                <a:cxn ang="0">
                  <a:pos x="25" y="106"/>
                </a:cxn>
                <a:cxn ang="0">
                  <a:pos x="24" y="106"/>
                </a:cxn>
                <a:cxn ang="0">
                  <a:pos x="21" y="110"/>
                </a:cxn>
                <a:cxn ang="0">
                  <a:pos x="20" y="112"/>
                </a:cxn>
                <a:cxn ang="0">
                  <a:pos x="15" y="117"/>
                </a:cxn>
                <a:cxn ang="0">
                  <a:pos x="11" y="119"/>
                </a:cxn>
                <a:cxn ang="0">
                  <a:pos x="9" y="119"/>
                </a:cxn>
                <a:cxn ang="0">
                  <a:pos x="6" y="116"/>
                </a:cxn>
                <a:cxn ang="0">
                  <a:pos x="6" y="111"/>
                </a:cxn>
                <a:cxn ang="0">
                  <a:pos x="7" y="110"/>
                </a:cxn>
                <a:cxn ang="0">
                  <a:pos x="8" y="110"/>
                </a:cxn>
                <a:cxn ang="0">
                  <a:pos x="10" y="109"/>
                </a:cxn>
                <a:cxn ang="0">
                  <a:pos x="11" y="109"/>
                </a:cxn>
                <a:cxn ang="0">
                  <a:pos x="14" y="106"/>
                </a:cxn>
                <a:cxn ang="0">
                  <a:pos x="14" y="104"/>
                </a:cxn>
                <a:cxn ang="0">
                  <a:pos x="8" y="78"/>
                </a:cxn>
                <a:cxn ang="0">
                  <a:pos x="3" y="54"/>
                </a:cxn>
                <a:cxn ang="0">
                  <a:pos x="0" y="26"/>
                </a:cxn>
                <a:cxn ang="0">
                  <a:pos x="55" y="13"/>
                </a:cxn>
                <a:cxn ang="0">
                  <a:pos x="107" y="0"/>
                </a:cxn>
              </a:cxnLst>
              <a:rect l="0" t="0" r="r" b="b"/>
              <a:pathLst>
                <a:path w="121" h="119">
                  <a:moveTo>
                    <a:pt x="107" y="0"/>
                  </a:moveTo>
                  <a:lnTo>
                    <a:pt x="110" y="14"/>
                  </a:lnTo>
                  <a:lnTo>
                    <a:pt x="115" y="28"/>
                  </a:lnTo>
                  <a:lnTo>
                    <a:pt x="119" y="43"/>
                  </a:lnTo>
                  <a:lnTo>
                    <a:pt x="121" y="60"/>
                  </a:lnTo>
                  <a:lnTo>
                    <a:pt x="113" y="61"/>
                  </a:lnTo>
                  <a:lnTo>
                    <a:pt x="107" y="63"/>
                  </a:lnTo>
                  <a:lnTo>
                    <a:pt x="101" y="67"/>
                  </a:lnTo>
                  <a:lnTo>
                    <a:pt x="96" y="70"/>
                  </a:lnTo>
                  <a:lnTo>
                    <a:pt x="91" y="70"/>
                  </a:lnTo>
                  <a:lnTo>
                    <a:pt x="85" y="66"/>
                  </a:lnTo>
                  <a:lnTo>
                    <a:pt x="85" y="68"/>
                  </a:lnTo>
                  <a:lnTo>
                    <a:pt x="86" y="70"/>
                  </a:lnTo>
                  <a:lnTo>
                    <a:pt x="87" y="71"/>
                  </a:lnTo>
                  <a:lnTo>
                    <a:pt x="87" y="73"/>
                  </a:lnTo>
                  <a:lnTo>
                    <a:pt x="86" y="74"/>
                  </a:lnTo>
                  <a:lnTo>
                    <a:pt x="85" y="76"/>
                  </a:lnTo>
                  <a:lnTo>
                    <a:pt x="71" y="80"/>
                  </a:lnTo>
                  <a:lnTo>
                    <a:pt x="59" y="82"/>
                  </a:lnTo>
                  <a:lnTo>
                    <a:pt x="48" y="88"/>
                  </a:lnTo>
                  <a:lnTo>
                    <a:pt x="46" y="90"/>
                  </a:lnTo>
                  <a:lnTo>
                    <a:pt x="45" y="91"/>
                  </a:lnTo>
                  <a:lnTo>
                    <a:pt x="43" y="96"/>
                  </a:lnTo>
                  <a:lnTo>
                    <a:pt x="34" y="96"/>
                  </a:lnTo>
                  <a:lnTo>
                    <a:pt x="32" y="97"/>
                  </a:lnTo>
                  <a:lnTo>
                    <a:pt x="32" y="103"/>
                  </a:lnTo>
                  <a:lnTo>
                    <a:pt x="30" y="105"/>
                  </a:lnTo>
                  <a:lnTo>
                    <a:pt x="28" y="105"/>
                  </a:lnTo>
                  <a:lnTo>
                    <a:pt x="25" y="106"/>
                  </a:lnTo>
                  <a:lnTo>
                    <a:pt x="24" y="106"/>
                  </a:lnTo>
                  <a:lnTo>
                    <a:pt x="21" y="110"/>
                  </a:lnTo>
                  <a:lnTo>
                    <a:pt x="20" y="112"/>
                  </a:lnTo>
                  <a:lnTo>
                    <a:pt x="15" y="117"/>
                  </a:lnTo>
                  <a:lnTo>
                    <a:pt x="11" y="119"/>
                  </a:lnTo>
                  <a:lnTo>
                    <a:pt x="9" y="119"/>
                  </a:lnTo>
                  <a:lnTo>
                    <a:pt x="6" y="116"/>
                  </a:lnTo>
                  <a:lnTo>
                    <a:pt x="6" y="111"/>
                  </a:lnTo>
                  <a:lnTo>
                    <a:pt x="7" y="110"/>
                  </a:lnTo>
                  <a:lnTo>
                    <a:pt x="8" y="110"/>
                  </a:lnTo>
                  <a:lnTo>
                    <a:pt x="10" y="109"/>
                  </a:lnTo>
                  <a:lnTo>
                    <a:pt x="11" y="109"/>
                  </a:lnTo>
                  <a:lnTo>
                    <a:pt x="14" y="106"/>
                  </a:lnTo>
                  <a:lnTo>
                    <a:pt x="14" y="104"/>
                  </a:lnTo>
                  <a:lnTo>
                    <a:pt x="8" y="78"/>
                  </a:lnTo>
                  <a:lnTo>
                    <a:pt x="3" y="54"/>
                  </a:lnTo>
                  <a:lnTo>
                    <a:pt x="0" y="26"/>
                  </a:lnTo>
                  <a:lnTo>
                    <a:pt x="55" y="13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FFC711EC-121F-A935-E485-F7F0513DB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604" y="2560274"/>
              <a:ext cx="159994" cy="364930"/>
            </a:xfrm>
            <a:custGeom>
              <a:avLst/>
              <a:gdLst/>
              <a:ahLst/>
              <a:cxnLst>
                <a:cxn ang="0">
                  <a:pos x="19" y="1"/>
                </a:cxn>
                <a:cxn ang="0">
                  <a:pos x="19" y="2"/>
                </a:cxn>
                <a:cxn ang="0">
                  <a:pos x="28" y="3"/>
                </a:cxn>
                <a:cxn ang="0">
                  <a:pos x="40" y="6"/>
                </a:cxn>
                <a:cxn ang="0">
                  <a:pos x="42" y="7"/>
                </a:cxn>
                <a:cxn ang="0">
                  <a:pos x="46" y="8"/>
                </a:cxn>
                <a:cxn ang="0">
                  <a:pos x="48" y="9"/>
                </a:cxn>
                <a:cxn ang="0">
                  <a:pos x="49" y="14"/>
                </a:cxn>
                <a:cxn ang="0">
                  <a:pos x="53" y="13"/>
                </a:cxn>
                <a:cxn ang="0">
                  <a:pos x="58" y="12"/>
                </a:cxn>
                <a:cxn ang="0">
                  <a:pos x="66" y="15"/>
                </a:cxn>
                <a:cxn ang="0">
                  <a:pos x="77" y="20"/>
                </a:cxn>
                <a:cxn ang="0">
                  <a:pos x="74" y="40"/>
                </a:cxn>
                <a:cxn ang="0">
                  <a:pos x="67" y="55"/>
                </a:cxn>
                <a:cxn ang="0">
                  <a:pos x="66" y="77"/>
                </a:cxn>
                <a:cxn ang="0">
                  <a:pos x="75" y="75"/>
                </a:cxn>
                <a:cxn ang="0">
                  <a:pos x="85" y="73"/>
                </a:cxn>
                <a:cxn ang="0">
                  <a:pos x="88" y="92"/>
                </a:cxn>
                <a:cxn ang="0">
                  <a:pos x="85" y="119"/>
                </a:cxn>
                <a:cxn ang="0">
                  <a:pos x="85" y="133"/>
                </a:cxn>
                <a:cxn ang="0">
                  <a:pos x="84" y="139"/>
                </a:cxn>
                <a:cxn ang="0">
                  <a:pos x="87" y="140"/>
                </a:cxn>
                <a:cxn ang="0">
                  <a:pos x="88" y="143"/>
                </a:cxn>
                <a:cxn ang="0">
                  <a:pos x="85" y="149"/>
                </a:cxn>
                <a:cxn ang="0">
                  <a:pos x="75" y="163"/>
                </a:cxn>
                <a:cxn ang="0">
                  <a:pos x="74" y="174"/>
                </a:cxn>
                <a:cxn ang="0">
                  <a:pos x="66" y="181"/>
                </a:cxn>
                <a:cxn ang="0">
                  <a:pos x="67" y="191"/>
                </a:cxn>
                <a:cxn ang="0">
                  <a:pos x="66" y="203"/>
                </a:cxn>
                <a:cxn ang="0">
                  <a:pos x="62" y="201"/>
                </a:cxn>
                <a:cxn ang="0">
                  <a:pos x="54" y="197"/>
                </a:cxn>
                <a:cxn ang="0">
                  <a:pos x="34" y="201"/>
                </a:cxn>
                <a:cxn ang="0">
                  <a:pos x="21" y="192"/>
                </a:cxn>
                <a:cxn ang="0">
                  <a:pos x="3" y="176"/>
                </a:cxn>
                <a:cxn ang="0">
                  <a:pos x="2" y="160"/>
                </a:cxn>
                <a:cxn ang="0">
                  <a:pos x="10" y="149"/>
                </a:cxn>
                <a:cxn ang="0">
                  <a:pos x="24" y="141"/>
                </a:cxn>
                <a:cxn ang="0">
                  <a:pos x="26" y="128"/>
                </a:cxn>
                <a:cxn ang="0">
                  <a:pos x="32" y="119"/>
                </a:cxn>
                <a:cxn ang="0">
                  <a:pos x="37" y="120"/>
                </a:cxn>
                <a:cxn ang="0">
                  <a:pos x="40" y="121"/>
                </a:cxn>
                <a:cxn ang="0">
                  <a:pos x="38" y="114"/>
                </a:cxn>
                <a:cxn ang="0">
                  <a:pos x="40" y="111"/>
                </a:cxn>
                <a:cxn ang="0">
                  <a:pos x="44" y="107"/>
                </a:cxn>
                <a:cxn ang="0">
                  <a:pos x="42" y="104"/>
                </a:cxn>
                <a:cxn ang="0">
                  <a:pos x="38" y="103"/>
                </a:cxn>
                <a:cxn ang="0">
                  <a:pos x="32" y="99"/>
                </a:cxn>
                <a:cxn ang="0">
                  <a:pos x="30" y="92"/>
                </a:cxn>
                <a:cxn ang="0">
                  <a:pos x="26" y="91"/>
                </a:cxn>
                <a:cxn ang="0">
                  <a:pos x="23" y="89"/>
                </a:cxn>
                <a:cxn ang="0">
                  <a:pos x="18" y="87"/>
                </a:cxn>
                <a:cxn ang="0">
                  <a:pos x="17" y="83"/>
                </a:cxn>
                <a:cxn ang="0">
                  <a:pos x="14" y="79"/>
                </a:cxn>
                <a:cxn ang="0">
                  <a:pos x="4" y="72"/>
                </a:cxn>
                <a:cxn ang="0">
                  <a:pos x="0" y="68"/>
                </a:cxn>
                <a:cxn ang="0">
                  <a:pos x="5" y="52"/>
                </a:cxn>
                <a:cxn ang="0">
                  <a:pos x="0" y="40"/>
                </a:cxn>
                <a:cxn ang="0">
                  <a:pos x="9" y="27"/>
                </a:cxn>
                <a:cxn ang="0">
                  <a:pos x="13" y="14"/>
                </a:cxn>
                <a:cxn ang="0">
                  <a:pos x="14" y="3"/>
                </a:cxn>
              </a:cxnLst>
              <a:rect l="0" t="0" r="r" b="b"/>
              <a:pathLst>
                <a:path w="89" h="203">
                  <a:moveTo>
                    <a:pt x="18" y="0"/>
                  </a:moveTo>
                  <a:lnTo>
                    <a:pt x="19" y="1"/>
                  </a:lnTo>
                  <a:lnTo>
                    <a:pt x="20" y="1"/>
                  </a:lnTo>
                  <a:lnTo>
                    <a:pt x="19" y="2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33" y="5"/>
                  </a:lnTo>
                  <a:lnTo>
                    <a:pt x="40" y="6"/>
                  </a:lnTo>
                  <a:lnTo>
                    <a:pt x="41" y="6"/>
                  </a:lnTo>
                  <a:lnTo>
                    <a:pt x="42" y="7"/>
                  </a:lnTo>
                  <a:lnTo>
                    <a:pt x="45" y="7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8" y="9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52" y="13"/>
                  </a:lnTo>
                  <a:lnTo>
                    <a:pt x="53" y="13"/>
                  </a:lnTo>
                  <a:lnTo>
                    <a:pt x="55" y="12"/>
                  </a:lnTo>
                  <a:lnTo>
                    <a:pt x="58" y="12"/>
                  </a:lnTo>
                  <a:lnTo>
                    <a:pt x="61" y="13"/>
                  </a:lnTo>
                  <a:lnTo>
                    <a:pt x="66" y="15"/>
                  </a:lnTo>
                  <a:lnTo>
                    <a:pt x="73" y="17"/>
                  </a:lnTo>
                  <a:lnTo>
                    <a:pt x="77" y="20"/>
                  </a:lnTo>
                  <a:lnTo>
                    <a:pt x="77" y="31"/>
                  </a:lnTo>
                  <a:lnTo>
                    <a:pt x="74" y="40"/>
                  </a:lnTo>
                  <a:lnTo>
                    <a:pt x="70" y="47"/>
                  </a:lnTo>
                  <a:lnTo>
                    <a:pt x="67" y="55"/>
                  </a:lnTo>
                  <a:lnTo>
                    <a:pt x="65" y="64"/>
                  </a:lnTo>
                  <a:lnTo>
                    <a:pt x="66" y="77"/>
                  </a:lnTo>
                  <a:lnTo>
                    <a:pt x="72" y="77"/>
                  </a:lnTo>
                  <a:lnTo>
                    <a:pt x="75" y="75"/>
                  </a:lnTo>
                  <a:lnTo>
                    <a:pt x="80" y="73"/>
                  </a:lnTo>
                  <a:lnTo>
                    <a:pt x="85" y="73"/>
                  </a:lnTo>
                  <a:lnTo>
                    <a:pt x="89" y="82"/>
                  </a:lnTo>
                  <a:lnTo>
                    <a:pt x="88" y="92"/>
                  </a:lnTo>
                  <a:lnTo>
                    <a:pt x="85" y="111"/>
                  </a:lnTo>
                  <a:lnTo>
                    <a:pt x="85" y="119"/>
                  </a:lnTo>
                  <a:lnTo>
                    <a:pt x="87" y="126"/>
                  </a:lnTo>
                  <a:lnTo>
                    <a:pt x="85" y="133"/>
                  </a:lnTo>
                  <a:lnTo>
                    <a:pt x="82" y="139"/>
                  </a:lnTo>
                  <a:lnTo>
                    <a:pt x="84" y="139"/>
                  </a:lnTo>
                  <a:lnTo>
                    <a:pt x="85" y="140"/>
                  </a:lnTo>
                  <a:lnTo>
                    <a:pt x="87" y="140"/>
                  </a:lnTo>
                  <a:lnTo>
                    <a:pt x="88" y="141"/>
                  </a:lnTo>
                  <a:lnTo>
                    <a:pt x="88" y="143"/>
                  </a:lnTo>
                  <a:lnTo>
                    <a:pt x="87" y="146"/>
                  </a:lnTo>
                  <a:lnTo>
                    <a:pt x="85" y="149"/>
                  </a:lnTo>
                  <a:lnTo>
                    <a:pt x="78" y="156"/>
                  </a:lnTo>
                  <a:lnTo>
                    <a:pt x="75" y="163"/>
                  </a:lnTo>
                  <a:lnTo>
                    <a:pt x="75" y="169"/>
                  </a:lnTo>
                  <a:lnTo>
                    <a:pt x="74" y="174"/>
                  </a:lnTo>
                  <a:lnTo>
                    <a:pt x="70" y="178"/>
                  </a:lnTo>
                  <a:lnTo>
                    <a:pt x="66" y="181"/>
                  </a:lnTo>
                  <a:lnTo>
                    <a:pt x="67" y="188"/>
                  </a:lnTo>
                  <a:lnTo>
                    <a:pt x="67" y="191"/>
                  </a:lnTo>
                  <a:lnTo>
                    <a:pt x="66" y="196"/>
                  </a:lnTo>
                  <a:lnTo>
                    <a:pt x="66" y="203"/>
                  </a:lnTo>
                  <a:lnTo>
                    <a:pt x="65" y="203"/>
                  </a:lnTo>
                  <a:lnTo>
                    <a:pt x="62" y="201"/>
                  </a:lnTo>
                  <a:lnTo>
                    <a:pt x="54" y="201"/>
                  </a:lnTo>
                  <a:lnTo>
                    <a:pt x="54" y="197"/>
                  </a:lnTo>
                  <a:lnTo>
                    <a:pt x="37" y="197"/>
                  </a:lnTo>
                  <a:lnTo>
                    <a:pt x="34" y="201"/>
                  </a:lnTo>
                  <a:lnTo>
                    <a:pt x="28" y="196"/>
                  </a:lnTo>
                  <a:lnTo>
                    <a:pt x="21" y="192"/>
                  </a:lnTo>
                  <a:lnTo>
                    <a:pt x="14" y="188"/>
                  </a:lnTo>
                  <a:lnTo>
                    <a:pt x="3" y="176"/>
                  </a:lnTo>
                  <a:lnTo>
                    <a:pt x="0" y="169"/>
                  </a:lnTo>
                  <a:lnTo>
                    <a:pt x="2" y="160"/>
                  </a:lnTo>
                  <a:lnTo>
                    <a:pt x="6" y="149"/>
                  </a:lnTo>
                  <a:lnTo>
                    <a:pt x="10" y="149"/>
                  </a:lnTo>
                  <a:lnTo>
                    <a:pt x="17" y="146"/>
                  </a:lnTo>
                  <a:lnTo>
                    <a:pt x="24" y="141"/>
                  </a:lnTo>
                  <a:lnTo>
                    <a:pt x="24" y="133"/>
                  </a:lnTo>
                  <a:lnTo>
                    <a:pt x="26" y="128"/>
                  </a:lnTo>
                  <a:lnTo>
                    <a:pt x="30" y="124"/>
                  </a:lnTo>
                  <a:lnTo>
                    <a:pt x="32" y="119"/>
                  </a:lnTo>
                  <a:lnTo>
                    <a:pt x="35" y="119"/>
                  </a:lnTo>
                  <a:lnTo>
                    <a:pt x="37" y="120"/>
                  </a:lnTo>
                  <a:lnTo>
                    <a:pt x="39" y="121"/>
                  </a:lnTo>
                  <a:lnTo>
                    <a:pt x="40" y="121"/>
                  </a:lnTo>
                  <a:lnTo>
                    <a:pt x="38" y="119"/>
                  </a:lnTo>
                  <a:lnTo>
                    <a:pt x="38" y="114"/>
                  </a:lnTo>
                  <a:lnTo>
                    <a:pt x="39" y="113"/>
                  </a:lnTo>
                  <a:lnTo>
                    <a:pt x="40" y="111"/>
                  </a:lnTo>
                  <a:lnTo>
                    <a:pt x="42" y="110"/>
                  </a:lnTo>
                  <a:lnTo>
                    <a:pt x="44" y="107"/>
                  </a:lnTo>
                  <a:lnTo>
                    <a:pt x="44" y="105"/>
                  </a:lnTo>
                  <a:lnTo>
                    <a:pt x="42" y="104"/>
                  </a:lnTo>
                  <a:lnTo>
                    <a:pt x="40" y="103"/>
                  </a:lnTo>
                  <a:lnTo>
                    <a:pt x="38" y="103"/>
                  </a:lnTo>
                  <a:lnTo>
                    <a:pt x="33" y="100"/>
                  </a:lnTo>
                  <a:lnTo>
                    <a:pt x="32" y="99"/>
                  </a:lnTo>
                  <a:lnTo>
                    <a:pt x="30" y="94"/>
                  </a:lnTo>
                  <a:lnTo>
                    <a:pt x="30" y="92"/>
                  </a:lnTo>
                  <a:lnTo>
                    <a:pt x="28" y="92"/>
                  </a:lnTo>
                  <a:lnTo>
                    <a:pt x="26" y="91"/>
                  </a:lnTo>
                  <a:lnTo>
                    <a:pt x="25" y="90"/>
                  </a:lnTo>
                  <a:lnTo>
                    <a:pt x="23" y="89"/>
                  </a:lnTo>
                  <a:lnTo>
                    <a:pt x="19" y="89"/>
                  </a:lnTo>
                  <a:lnTo>
                    <a:pt x="18" y="87"/>
                  </a:lnTo>
                  <a:lnTo>
                    <a:pt x="17" y="85"/>
                  </a:lnTo>
                  <a:lnTo>
                    <a:pt x="17" y="83"/>
                  </a:lnTo>
                  <a:lnTo>
                    <a:pt x="16" y="82"/>
                  </a:lnTo>
                  <a:lnTo>
                    <a:pt x="14" y="79"/>
                  </a:lnTo>
                  <a:lnTo>
                    <a:pt x="11" y="76"/>
                  </a:lnTo>
                  <a:lnTo>
                    <a:pt x="4" y="72"/>
                  </a:lnTo>
                  <a:lnTo>
                    <a:pt x="2" y="70"/>
                  </a:lnTo>
                  <a:lnTo>
                    <a:pt x="0" y="68"/>
                  </a:lnTo>
                  <a:lnTo>
                    <a:pt x="3" y="59"/>
                  </a:lnTo>
                  <a:lnTo>
                    <a:pt x="5" y="52"/>
                  </a:lnTo>
                  <a:lnTo>
                    <a:pt x="5" y="45"/>
                  </a:lnTo>
                  <a:lnTo>
                    <a:pt x="0" y="40"/>
                  </a:lnTo>
                  <a:lnTo>
                    <a:pt x="4" y="33"/>
                  </a:lnTo>
                  <a:lnTo>
                    <a:pt x="9" y="27"/>
                  </a:lnTo>
                  <a:lnTo>
                    <a:pt x="12" y="20"/>
                  </a:lnTo>
                  <a:lnTo>
                    <a:pt x="13" y="14"/>
                  </a:lnTo>
                  <a:lnTo>
                    <a:pt x="13" y="9"/>
                  </a:lnTo>
                  <a:lnTo>
                    <a:pt x="14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29FA3B1F-B6C5-A843-8811-182E4B22E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4824" y="3016886"/>
              <a:ext cx="12585" cy="1078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0"/>
                </a:cxn>
                <a:cxn ang="0">
                  <a:pos x="7" y="3"/>
                </a:cxn>
                <a:cxn ang="0">
                  <a:pos x="7" y="5"/>
                </a:cxn>
                <a:cxn ang="0">
                  <a:pos x="6" y="6"/>
                </a:cxn>
                <a:cxn ang="0">
                  <a:pos x="5" y="6"/>
                </a:cxn>
                <a:cxn ang="0">
                  <a:pos x="2" y="5"/>
                </a:cxn>
                <a:cxn ang="0">
                  <a:pos x="0" y="3"/>
                </a:cxn>
                <a:cxn ang="0">
                  <a:pos x="2" y="0"/>
                </a:cxn>
              </a:cxnLst>
              <a:rect l="0" t="0" r="r" b="b"/>
              <a:pathLst>
                <a:path w="7" h="6">
                  <a:moveTo>
                    <a:pt x="2" y="0"/>
                  </a:moveTo>
                  <a:lnTo>
                    <a:pt x="5" y="0"/>
                  </a:lnTo>
                  <a:lnTo>
                    <a:pt x="7" y="3"/>
                  </a:lnTo>
                  <a:lnTo>
                    <a:pt x="7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5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DA9E3D4-8389-60D9-9B97-5F6E539C6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31703" y="2826331"/>
              <a:ext cx="578855" cy="586046"/>
            </a:xfrm>
            <a:custGeom>
              <a:avLst/>
              <a:gdLst/>
              <a:ahLst/>
              <a:cxnLst>
                <a:cxn ang="0">
                  <a:pos x="111" y="27"/>
                </a:cxn>
                <a:cxn ang="0">
                  <a:pos x="119" y="74"/>
                </a:cxn>
                <a:cxn ang="0">
                  <a:pos x="169" y="76"/>
                </a:cxn>
                <a:cxn ang="0">
                  <a:pos x="203" y="120"/>
                </a:cxn>
                <a:cxn ang="0">
                  <a:pos x="208" y="117"/>
                </a:cxn>
                <a:cxn ang="0">
                  <a:pos x="216" y="109"/>
                </a:cxn>
                <a:cxn ang="0">
                  <a:pos x="229" y="89"/>
                </a:cxn>
                <a:cxn ang="0">
                  <a:pos x="245" y="81"/>
                </a:cxn>
                <a:cxn ang="0">
                  <a:pos x="255" y="77"/>
                </a:cxn>
                <a:cxn ang="0">
                  <a:pos x="266" y="77"/>
                </a:cxn>
                <a:cxn ang="0">
                  <a:pos x="272" y="71"/>
                </a:cxn>
                <a:cxn ang="0">
                  <a:pos x="280" y="63"/>
                </a:cxn>
                <a:cxn ang="0">
                  <a:pos x="286" y="61"/>
                </a:cxn>
                <a:cxn ang="0">
                  <a:pos x="293" y="57"/>
                </a:cxn>
                <a:cxn ang="0">
                  <a:pos x="316" y="67"/>
                </a:cxn>
                <a:cxn ang="0">
                  <a:pos x="318" y="75"/>
                </a:cxn>
                <a:cxn ang="0">
                  <a:pos x="321" y="95"/>
                </a:cxn>
                <a:cxn ang="0">
                  <a:pos x="292" y="81"/>
                </a:cxn>
                <a:cxn ang="0">
                  <a:pos x="278" y="96"/>
                </a:cxn>
                <a:cxn ang="0">
                  <a:pos x="274" y="114"/>
                </a:cxn>
                <a:cxn ang="0">
                  <a:pos x="271" y="126"/>
                </a:cxn>
                <a:cxn ang="0">
                  <a:pos x="266" y="128"/>
                </a:cxn>
                <a:cxn ang="0">
                  <a:pos x="257" y="135"/>
                </a:cxn>
                <a:cxn ang="0">
                  <a:pos x="243" y="146"/>
                </a:cxn>
                <a:cxn ang="0">
                  <a:pos x="237" y="167"/>
                </a:cxn>
                <a:cxn ang="0">
                  <a:pos x="229" y="184"/>
                </a:cxn>
                <a:cxn ang="0">
                  <a:pos x="209" y="174"/>
                </a:cxn>
                <a:cxn ang="0">
                  <a:pos x="200" y="186"/>
                </a:cxn>
                <a:cxn ang="0">
                  <a:pos x="197" y="203"/>
                </a:cxn>
                <a:cxn ang="0">
                  <a:pos x="189" y="230"/>
                </a:cxn>
                <a:cxn ang="0">
                  <a:pos x="175" y="252"/>
                </a:cxn>
                <a:cxn ang="0">
                  <a:pos x="174" y="278"/>
                </a:cxn>
                <a:cxn ang="0">
                  <a:pos x="158" y="291"/>
                </a:cxn>
                <a:cxn ang="0">
                  <a:pos x="138" y="298"/>
                </a:cxn>
                <a:cxn ang="0">
                  <a:pos x="133" y="306"/>
                </a:cxn>
                <a:cxn ang="0">
                  <a:pos x="117" y="314"/>
                </a:cxn>
                <a:cxn ang="0">
                  <a:pos x="98" y="314"/>
                </a:cxn>
                <a:cxn ang="0">
                  <a:pos x="91" y="322"/>
                </a:cxn>
                <a:cxn ang="0">
                  <a:pos x="75" y="322"/>
                </a:cxn>
                <a:cxn ang="0">
                  <a:pos x="56" y="301"/>
                </a:cxn>
                <a:cxn ang="0">
                  <a:pos x="26" y="284"/>
                </a:cxn>
                <a:cxn ang="0">
                  <a:pos x="3" y="253"/>
                </a:cxn>
                <a:cxn ang="0">
                  <a:pos x="2" y="238"/>
                </a:cxn>
                <a:cxn ang="0">
                  <a:pos x="9" y="228"/>
                </a:cxn>
                <a:cxn ang="0">
                  <a:pos x="26" y="208"/>
                </a:cxn>
                <a:cxn ang="0">
                  <a:pos x="25" y="176"/>
                </a:cxn>
                <a:cxn ang="0">
                  <a:pos x="34" y="169"/>
                </a:cxn>
                <a:cxn ang="0">
                  <a:pos x="38" y="176"/>
                </a:cxn>
                <a:cxn ang="0">
                  <a:pos x="46" y="174"/>
                </a:cxn>
                <a:cxn ang="0">
                  <a:pos x="48" y="142"/>
                </a:cxn>
                <a:cxn ang="0">
                  <a:pos x="59" y="135"/>
                </a:cxn>
                <a:cxn ang="0">
                  <a:pos x="61" y="130"/>
                </a:cxn>
                <a:cxn ang="0">
                  <a:pos x="70" y="127"/>
                </a:cxn>
                <a:cxn ang="0">
                  <a:pos x="83" y="117"/>
                </a:cxn>
                <a:cxn ang="0">
                  <a:pos x="97" y="102"/>
                </a:cxn>
                <a:cxn ang="0">
                  <a:pos x="103" y="83"/>
                </a:cxn>
                <a:cxn ang="0">
                  <a:pos x="108" y="36"/>
                </a:cxn>
                <a:cxn ang="0">
                  <a:pos x="106" y="7"/>
                </a:cxn>
              </a:cxnLst>
              <a:rect l="0" t="0" r="r" b="b"/>
              <a:pathLst>
                <a:path w="322" h="326">
                  <a:moveTo>
                    <a:pt x="106" y="0"/>
                  </a:moveTo>
                  <a:lnTo>
                    <a:pt x="109" y="12"/>
                  </a:lnTo>
                  <a:lnTo>
                    <a:pt x="111" y="27"/>
                  </a:lnTo>
                  <a:lnTo>
                    <a:pt x="115" y="43"/>
                  </a:lnTo>
                  <a:lnTo>
                    <a:pt x="117" y="60"/>
                  </a:lnTo>
                  <a:lnTo>
                    <a:pt x="119" y="74"/>
                  </a:lnTo>
                  <a:lnTo>
                    <a:pt x="122" y="83"/>
                  </a:lnTo>
                  <a:lnTo>
                    <a:pt x="146" y="79"/>
                  </a:lnTo>
                  <a:lnTo>
                    <a:pt x="169" y="76"/>
                  </a:lnTo>
                  <a:lnTo>
                    <a:pt x="195" y="72"/>
                  </a:lnTo>
                  <a:lnTo>
                    <a:pt x="200" y="96"/>
                  </a:lnTo>
                  <a:lnTo>
                    <a:pt x="203" y="120"/>
                  </a:lnTo>
                  <a:lnTo>
                    <a:pt x="204" y="119"/>
                  </a:lnTo>
                  <a:lnTo>
                    <a:pt x="207" y="118"/>
                  </a:lnTo>
                  <a:lnTo>
                    <a:pt x="208" y="117"/>
                  </a:lnTo>
                  <a:lnTo>
                    <a:pt x="209" y="114"/>
                  </a:lnTo>
                  <a:lnTo>
                    <a:pt x="209" y="112"/>
                  </a:lnTo>
                  <a:lnTo>
                    <a:pt x="216" y="109"/>
                  </a:lnTo>
                  <a:lnTo>
                    <a:pt x="221" y="102"/>
                  </a:lnTo>
                  <a:lnTo>
                    <a:pt x="225" y="96"/>
                  </a:lnTo>
                  <a:lnTo>
                    <a:pt x="229" y="89"/>
                  </a:lnTo>
                  <a:lnTo>
                    <a:pt x="234" y="88"/>
                  </a:lnTo>
                  <a:lnTo>
                    <a:pt x="240" y="85"/>
                  </a:lnTo>
                  <a:lnTo>
                    <a:pt x="245" y="81"/>
                  </a:lnTo>
                  <a:lnTo>
                    <a:pt x="248" y="72"/>
                  </a:lnTo>
                  <a:lnTo>
                    <a:pt x="253" y="75"/>
                  </a:lnTo>
                  <a:lnTo>
                    <a:pt x="255" y="77"/>
                  </a:lnTo>
                  <a:lnTo>
                    <a:pt x="259" y="78"/>
                  </a:lnTo>
                  <a:lnTo>
                    <a:pt x="262" y="78"/>
                  </a:lnTo>
                  <a:lnTo>
                    <a:pt x="266" y="77"/>
                  </a:lnTo>
                  <a:lnTo>
                    <a:pt x="268" y="76"/>
                  </a:lnTo>
                  <a:lnTo>
                    <a:pt x="269" y="74"/>
                  </a:lnTo>
                  <a:lnTo>
                    <a:pt x="272" y="71"/>
                  </a:lnTo>
                  <a:lnTo>
                    <a:pt x="274" y="67"/>
                  </a:lnTo>
                  <a:lnTo>
                    <a:pt x="278" y="63"/>
                  </a:lnTo>
                  <a:lnTo>
                    <a:pt x="280" y="63"/>
                  </a:lnTo>
                  <a:lnTo>
                    <a:pt x="282" y="62"/>
                  </a:lnTo>
                  <a:lnTo>
                    <a:pt x="283" y="62"/>
                  </a:lnTo>
                  <a:lnTo>
                    <a:pt x="286" y="61"/>
                  </a:lnTo>
                  <a:lnTo>
                    <a:pt x="287" y="60"/>
                  </a:lnTo>
                  <a:lnTo>
                    <a:pt x="287" y="55"/>
                  </a:lnTo>
                  <a:lnTo>
                    <a:pt x="293" y="57"/>
                  </a:lnTo>
                  <a:lnTo>
                    <a:pt x="310" y="61"/>
                  </a:lnTo>
                  <a:lnTo>
                    <a:pt x="310" y="67"/>
                  </a:lnTo>
                  <a:lnTo>
                    <a:pt x="316" y="67"/>
                  </a:lnTo>
                  <a:lnTo>
                    <a:pt x="317" y="69"/>
                  </a:lnTo>
                  <a:lnTo>
                    <a:pt x="317" y="74"/>
                  </a:lnTo>
                  <a:lnTo>
                    <a:pt x="318" y="75"/>
                  </a:lnTo>
                  <a:lnTo>
                    <a:pt x="321" y="81"/>
                  </a:lnTo>
                  <a:lnTo>
                    <a:pt x="322" y="86"/>
                  </a:lnTo>
                  <a:lnTo>
                    <a:pt x="321" y="95"/>
                  </a:lnTo>
                  <a:lnTo>
                    <a:pt x="310" y="92"/>
                  </a:lnTo>
                  <a:lnTo>
                    <a:pt x="300" y="85"/>
                  </a:lnTo>
                  <a:lnTo>
                    <a:pt x="292" y="81"/>
                  </a:lnTo>
                  <a:lnTo>
                    <a:pt x="282" y="81"/>
                  </a:lnTo>
                  <a:lnTo>
                    <a:pt x="279" y="88"/>
                  </a:lnTo>
                  <a:lnTo>
                    <a:pt x="278" y="96"/>
                  </a:lnTo>
                  <a:lnTo>
                    <a:pt x="278" y="105"/>
                  </a:lnTo>
                  <a:lnTo>
                    <a:pt x="276" y="112"/>
                  </a:lnTo>
                  <a:lnTo>
                    <a:pt x="274" y="114"/>
                  </a:lnTo>
                  <a:lnTo>
                    <a:pt x="272" y="116"/>
                  </a:lnTo>
                  <a:lnTo>
                    <a:pt x="271" y="117"/>
                  </a:lnTo>
                  <a:lnTo>
                    <a:pt x="271" y="126"/>
                  </a:lnTo>
                  <a:lnTo>
                    <a:pt x="269" y="127"/>
                  </a:lnTo>
                  <a:lnTo>
                    <a:pt x="267" y="128"/>
                  </a:lnTo>
                  <a:lnTo>
                    <a:pt x="266" y="128"/>
                  </a:lnTo>
                  <a:lnTo>
                    <a:pt x="259" y="132"/>
                  </a:lnTo>
                  <a:lnTo>
                    <a:pt x="258" y="133"/>
                  </a:lnTo>
                  <a:lnTo>
                    <a:pt x="257" y="135"/>
                  </a:lnTo>
                  <a:lnTo>
                    <a:pt x="257" y="142"/>
                  </a:lnTo>
                  <a:lnTo>
                    <a:pt x="248" y="142"/>
                  </a:lnTo>
                  <a:lnTo>
                    <a:pt x="243" y="146"/>
                  </a:lnTo>
                  <a:lnTo>
                    <a:pt x="239" y="152"/>
                  </a:lnTo>
                  <a:lnTo>
                    <a:pt x="238" y="159"/>
                  </a:lnTo>
                  <a:lnTo>
                    <a:pt x="237" y="167"/>
                  </a:lnTo>
                  <a:lnTo>
                    <a:pt x="234" y="174"/>
                  </a:lnTo>
                  <a:lnTo>
                    <a:pt x="232" y="180"/>
                  </a:lnTo>
                  <a:lnTo>
                    <a:pt x="229" y="184"/>
                  </a:lnTo>
                  <a:lnTo>
                    <a:pt x="222" y="183"/>
                  </a:lnTo>
                  <a:lnTo>
                    <a:pt x="212" y="176"/>
                  </a:lnTo>
                  <a:lnTo>
                    <a:pt x="209" y="174"/>
                  </a:lnTo>
                  <a:lnTo>
                    <a:pt x="203" y="176"/>
                  </a:lnTo>
                  <a:lnTo>
                    <a:pt x="200" y="181"/>
                  </a:lnTo>
                  <a:lnTo>
                    <a:pt x="200" y="186"/>
                  </a:lnTo>
                  <a:lnTo>
                    <a:pt x="201" y="191"/>
                  </a:lnTo>
                  <a:lnTo>
                    <a:pt x="201" y="196"/>
                  </a:lnTo>
                  <a:lnTo>
                    <a:pt x="197" y="203"/>
                  </a:lnTo>
                  <a:lnTo>
                    <a:pt x="193" y="209"/>
                  </a:lnTo>
                  <a:lnTo>
                    <a:pt x="189" y="216"/>
                  </a:lnTo>
                  <a:lnTo>
                    <a:pt x="189" y="230"/>
                  </a:lnTo>
                  <a:lnTo>
                    <a:pt x="186" y="237"/>
                  </a:lnTo>
                  <a:lnTo>
                    <a:pt x="181" y="244"/>
                  </a:lnTo>
                  <a:lnTo>
                    <a:pt x="175" y="252"/>
                  </a:lnTo>
                  <a:lnTo>
                    <a:pt x="172" y="261"/>
                  </a:lnTo>
                  <a:lnTo>
                    <a:pt x="172" y="270"/>
                  </a:lnTo>
                  <a:lnTo>
                    <a:pt x="174" y="278"/>
                  </a:lnTo>
                  <a:lnTo>
                    <a:pt x="172" y="286"/>
                  </a:lnTo>
                  <a:lnTo>
                    <a:pt x="163" y="287"/>
                  </a:lnTo>
                  <a:lnTo>
                    <a:pt x="158" y="291"/>
                  </a:lnTo>
                  <a:lnTo>
                    <a:pt x="153" y="294"/>
                  </a:lnTo>
                  <a:lnTo>
                    <a:pt x="146" y="296"/>
                  </a:lnTo>
                  <a:lnTo>
                    <a:pt x="138" y="298"/>
                  </a:lnTo>
                  <a:lnTo>
                    <a:pt x="136" y="300"/>
                  </a:lnTo>
                  <a:lnTo>
                    <a:pt x="134" y="302"/>
                  </a:lnTo>
                  <a:lnTo>
                    <a:pt x="133" y="306"/>
                  </a:lnTo>
                  <a:lnTo>
                    <a:pt x="133" y="309"/>
                  </a:lnTo>
                  <a:lnTo>
                    <a:pt x="125" y="310"/>
                  </a:lnTo>
                  <a:lnTo>
                    <a:pt x="117" y="314"/>
                  </a:lnTo>
                  <a:lnTo>
                    <a:pt x="109" y="315"/>
                  </a:lnTo>
                  <a:lnTo>
                    <a:pt x="102" y="312"/>
                  </a:lnTo>
                  <a:lnTo>
                    <a:pt x="98" y="314"/>
                  </a:lnTo>
                  <a:lnTo>
                    <a:pt x="96" y="316"/>
                  </a:lnTo>
                  <a:lnTo>
                    <a:pt x="94" y="320"/>
                  </a:lnTo>
                  <a:lnTo>
                    <a:pt x="91" y="322"/>
                  </a:lnTo>
                  <a:lnTo>
                    <a:pt x="88" y="324"/>
                  </a:lnTo>
                  <a:lnTo>
                    <a:pt x="84" y="326"/>
                  </a:lnTo>
                  <a:lnTo>
                    <a:pt x="75" y="322"/>
                  </a:lnTo>
                  <a:lnTo>
                    <a:pt x="67" y="317"/>
                  </a:lnTo>
                  <a:lnTo>
                    <a:pt x="60" y="312"/>
                  </a:lnTo>
                  <a:lnTo>
                    <a:pt x="56" y="301"/>
                  </a:lnTo>
                  <a:lnTo>
                    <a:pt x="44" y="299"/>
                  </a:lnTo>
                  <a:lnTo>
                    <a:pt x="34" y="292"/>
                  </a:lnTo>
                  <a:lnTo>
                    <a:pt x="26" y="284"/>
                  </a:lnTo>
                  <a:lnTo>
                    <a:pt x="17" y="272"/>
                  </a:lnTo>
                  <a:lnTo>
                    <a:pt x="12" y="265"/>
                  </a:lnTo>
                  <a:lnTo>
                    <a:pt x="3" y="253"/>
                  </a:lnTo>
                  <a:lnTo>
                    <a:pt x="0" y="250"/>
                  </a:lnTo>
                  <a:lnTo>
                    <a:pt x="0" y="244"/>
                  </a:lnTo>
                  <a:lnTo>
                    <a:pt x="2" y="238"/>
                  </a:lnTo>
                  <a:lnTo>
                    <a:pt x="2" y="232"/>
                  </a:lnTo>
                  <a:lnTo>
                    <a:pt x="0" y="228"/>
                  </a:lnTo>
                  <a:lnTo>
                    <a:pt x="9" y="228"/>
                  </a:lnTo>
                  <a:lnTo>
                    <a:pt x="13" y="224"/>
                  </a:lnTo>
                  <a:lnTo>
                    <a:pt x="20" y="210"/>
                  </a:lnTo>
                  <a:lnTo>
                    <a:pt x="26" y="208"/>
                  </a:lnTo>
                  <a:lnTo>
                    <a:pt x="23" y="198"/>
                  </a:lnTo>
                  <a:lnTo>
                    <a:pt x="23" y="187"/>
                  </a:lnTo>
                  <a:lnTo>
                    <a:pt x="25" y="176"/>
                  </a:lnTo>
                  <a:lnTo>
                    <a:pt x="28" y="168"/>
                  </a:lnTo>
                  <a:lnTo>
                    <a:pt x="32" y="168"/>
                  </a:lnTo>
                  <a:lnTo>
                    <a:pt x="34" y="169"/>
                  </a:lnTo>
                  <a:lnTo>
                    <a:pt x="37" y="172"/>
                  </a:lnTo>
                  <a:lnTo>
                    <a:pt x="38" y="174"/>
                  </a:lnTo>
                  <a:lnTo>
                    <a:pt x="38" y="176"/>
                  </a:lnTo>
                  <a:lnTo>
                    <a:pt x="39" y="177"/>
                  </a:lnTo>
                  <a:lnTo>
                    <a:pt x="40" y="180"/>
                  </a:lnTo>
                  <a:lnTo>
                    <a:pt x="46" y="174"/>
                  </a:lnTo>
                  <a:lnTo>
                    <a:pt x="47" y="166"/>
                  </a:lnTo>
                  <a:lnTo>
                    <a:pt x="47" y="149"/>
                  </a:lnTo>
                  <a:lnTo>
                    <a:pt x="48" y="142"/>
                  </a:lnTo>
                  <a:lnTo>
                    <a:pt x="51" y="140"/>
                  </a:lnTo>
                  <a:lnTo>
                    <a:pt x="58" y="137"/>
                  </a:lnTo>
                  <a:lnTo>
                    <a:pt x="59" y="135"/>
                  </a:lnTo>
                  <a:lnTo>
                    <a:pt x="60" y="133"/>
                  </a:lnTo>
                  <a:lnTo>
                    <a:pt x="61" y="132"/>
                  </a:lnTo>
                  <a:lnTo>
                    <a:pt x="61" y="130"/>
                  </a:lnTo>
                  <a:lnTo>
                    <a:pt x="60" y="126"/>
                  </a:lnTo>
                  <a:lnTo>
                    <a:pt x="69" y="126"/>
                  </a:lnTo>
                  <a:lnTo>
                    <a:pt x="70" y="127"/>
                  </a:lnTo>
                  <a:lnTo>
                    <a:pt x="70" y="128"/>
                  </a:lnTo>
                  <a:lnTo>
                    <a:pt x="80" y="121"/>
                  </a:lnTo>
                  <a:lnTo>
                    <a:pt x="83" y="117"/>
                  </a:lnTo>
                  <a:lnTo>
                    <a:pt x="88" y="112"/>
                  </a:lnTo>
                  <a:lnTo>
                    <a:pt x="90" y="109"/>
                  </a:lnTo>
                  <a:lnTo>
                    <a:pt x="97" y="102"/>
                  </a:lnTo>
                  <a:lnTo>
                    <a:pt x="102" y="95"/>
                  </a:lnTo>
                  <a:lnTo>
                    <a:pt x="103" y="91"/>
                  </a:lnTo>
                  <a:lnTo>
                    <a:pt x="103" y="83"/>
                  </a:lnTo>
                  <a:lnTo>
                    <a:pt x="104" y="79"/>
                  </a:lnTo>
                  <a:lnTo>
                    <a:pt x="104" y="53"/>
                  </a:lnTo>
                  <a:lnTo>
                    <a:pt x="108" y="36"/>
                  </a:lnTo>
                  <a:lnTo>
                    <a:pt x="109" y="25"/>
                  </a:lnTo>
                  <a:lnTo>
                    <a:pt x="108" y="14"/>
                  </a:lnTo>
                  <a:lnTo>
                    <a:pt x="106" y="7"/>
                  </a:lnTo>
                  <a:lnTo>
                    <a:pt x="105" y="2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35A37877-6F8A-142F-2C01-D6B7ADFDE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173" y="3157106"/>
              <a:ext cx="915023" cy="494364"/>
            </a:xfrm>
            <a:custGeom>
              <a:avLst/>
              <a:gdLst/>
              <a:ahLst/>
              <a:cxnLst>
                <a:cxn ang="0">
                  <a:pos x="326" y="5"/>
                </a:cxn>
                <a:cxn ang="0">
                  <a:pos x="341" y="26"/>
                </a:cxn>
                <a:cxn ang="0">
                  <a:pos x="375" y="34"/>
                </a:cxn>
                <a:cxn ang="0">
                  <a:pos x="382" y="34"/>
                </a:cxn>
                <a:cxn ang="0">
                  <a:pos x="388" y="31"/>
                </a:cxn>
                <a:cxn ang="0">
                  <a:pos x="402" y="34"/>
                </a:cxn>
                <a:cxn ang="0">
                  <a:pos x="418" y="30"/>
                </a:cxn>
                <a:cxn ang="0">
                  <a:pos x="429" y="18"/>
                </a:cxn>
                <a:cxn ang="0">
                  <a:pos x="459" y="54"/>
                </a:cxn>
                <a:cxn ang="0">
                  <a:pos x="466" y="77"/>
                </a:cxn>
                <a:cxn ang="0">
                  <a:pos x="504" y="119"/>
                </a:cxn>
                <a:cxn ang="0">
                  <a:pos x="509" y="122"/>
                </a:cxn>
                <a:cxn ang="0">
                  <a:pos x="492" y="143"/>
                </a:cxn>
                <a:cxn ang="0">
                  <a:pos x="462" y="173"/>
                </a:cxn>
                <a:cxn ang="0">
                  <a:pos x="454" y="187"/>
                </a:cxn>
                <a:cxn ang="0">
                  <a:pos x="442" y="201"/>
                </a:cxn>
                <a:cxn ang="0">
                  <a:pos x="436" y="205"/>
                </a:cxn>
                <a:cxn ang="0">
                  <a:pos x="426" y="207"/>
                </a:cxn>
                <a:cxn ang="0">
                  <a:pos x="424" y="212"/>
                </a:cxn>
                <a:cxn ang="0">
                  <a:pos x="407" y="220"/>
                </a:cxn>
                <a:cxn ang="0">
                  <a:pos x="393" y="224"/>
                </a:cxn>
                <a:cxn ang="0">
                  <a:pos x="352" y="228"/>
                </a:cxn>
                <a:cxn ang="0">
                  <a:pos x="325" y="233"/>
                </a:cxn>
                <a:cxn ang="0">
                  <a:pos x="255" y="238"/>
                </a:cxn>
                <a:cxn ang="0">
                  <a:pos x="175" y="243"/>
                </a:cxn>
                <a:cxn ang="0">
                  <a:pos x="79" y="249"/>
                </a:cxn>
                <a:cxn ang="0">
                  <a:pos x="83" y="263"/>
                </a:cxn>
                <a:cxn ang="0">
                  <a:pos x="29" y="273"/>
                </a:cxn>
                <a:cxn ang="0">
                  <a:pos x="4" y="258"/>
                </a:cxn>
                <a:cxn ang="0">
                  <a:pos x="0" y="229"/>
                </a:cxn>
                <a:cxn ang="0">
                  <a:pos x="12" y="209"/>
                </a:cxn>
                <a:cxn ang="0">
                  <a:pos x="35" y="219"/>
                </a:cxn>
                <a:cxn ang="0">
                  <a:pos x="51" y="212"/>
                </a:cxn>
                <a:cxn ang="0">
                  <a:pos x="46" y="189"/>
                </a:cxn>
                <a:cxn ang="0">
                  <a:pos x="71" y="181"/>
                </a:cxn>
                <a:cxn ang="0">
                  <a:pos x="70" y="166"/>
                </a:cxn>
                <a:cxn ang="0">
                  <a:pos x="72" y="154"/>
                </a:cxn>
                <a:cxn ang="0">
                  <a:pos x="84" y="146"/>
                </a:cxn>
                <a:cxn ang="0">
                  <a:pos x="85" y="140"/>
                </a:cxn>
                <a:cxn ang="0">
                  <a:pos x="97" y="143"/>
                </a:cxn>
                <a:cxn ang="0">
                  <a:pos x="106" y="140"/>
                </a:cxn>
                <a:cxn ang="0">
                  <a:pos x="110" y="135"/>
                </a:cxn>
                <a:cxn ang="0">
                  <a:pos x="133" y="139"/>
                </a:cxn>
                <a:cxn ang="0">
                  <a:pos x="150" y="129"/>
                </a:cxn>
                <a:cxn ang="0">
                  <a:pos x="170" y="131"/>
                </a:cxn>
                <a:cxn ang="0">
                  <a:pos x="182" y="122"/>
                </a:cxn>
                <a:cxn ang="0">
                  <a:pos x="192" y="107"/>
                </a:cxn>
                <a:cxn ang="0">
                  <a:pos x="198" y="111"/>
                </a:cxn>
                <a:cxn ang="0">
                  <a:pos x="210" y="117"/>
                </a:cxn>
                <a:cxn ang="0">
                  <a:pos x="226" y="114"/>
                </a:cxn>
                <a:cxn ang="0">
                  <a:pos x="228" y="91"/>
                </a:cxn>
                <a:cxn ang="0">
                  <a:pos x="237" y="87"/>
                </a:cxn>
                <a:cxn ang="0">
                  <a:pos x="244" y="75"/>
                </a:cxn>
                <a:cxn ang="0">
                  <a:pos x="254" y="62"/>
                </a:cxn>
                <a:cxn ang="0">
                  <a:pos x="256" y="53"/>
                </a:cxn>
                <a:cxn ang="0">
                  <a:pos x="254" y="48"/>
                </a:cxn>
                <a:cxn ang="0">
                  <a:pos x="260" y="41"/>
                </a:cxn>
                <a:cxn ang="0">
                  <a:pos x="268" y="46"/>
                </a:cxn>
                <a:cxn ang="0">
                  <a:pos x="282" y="37"/>
                </a:cxn>
                <a:cxn ang="0">
                  <a:pos x="296" y="21"/>
                </a:cxn>
                <a:cxn ang="0">
                  <a:pos x="292" y="2"/>
                </a:cxn>
                <a:cxn ang="0">
                  <a:pos x="309" y="4"/>
                </a:cxn>
              </a:cxnLst>
              <a:rect l="0" t="0" r="r" b="b"/>
              <a:pathLst>
                <a:path w="509" h="275">
                  <a:moveTo>
                    <a:pt x="316" y="0"/>
                  </a:moveTo>
                  <a:lnTo>
                    <a:pt x="319" y="0"/>
                  </a:lnTo>
                  <a:lnTo>
                    <a:pt x="326" y="5"/>
                  </a:lnTo>
                  <a:lnTo>
                    <a:pt x="332" y="12"/>
                  </a:lnTo>
                  <a:lnTo>
                    <a:pt x="336" y="20"/>
                  </a:lnTo>
                  <a:lnTo>
                    <a:pt x="341" y="26"/>
                  </a:lnTo>
                  <a:lnTo>
                    <a:pt x="355" y="26"/>
                  </a:lnTo>
                  <a:lnTo>
                    <a:pt x="367" y="28"/>
                  </a:lnTo>
                  <a:lnTo>
                    <a:pt x="375" y="34"/>
                  </a:lnTo>
                  <a:lnTo>
                    <a:pt x="379" y="35"/>
                  </a:lnTo>
                  <a:lnTo>
                    <a:pt x="381" y="35"/>
                  </a:lnTo>
                  <a:lnTo>
                    <a:pt x="382" y="34"/>
                  </a:lnTo>
                  <a:lnTo>
                    <a:pt x="384" y="33"/>
                  </a:lnTo>
                  <a:lnTo>
                    <a:pt x="387" y="31"/>
                  </a:lnTo>
                  <a:lnTo>
                    <a:pt x="388" y="31"/>
                  </a:lnTo>
                  <a:lnTo>
                    <a:pt x="389" y="30"/>
                  </a:lnTo>
                  <a:lnTo>
                    <a:pt x="395" y="30"/>
                  </a:lnTo>
                  <a:lnTo>
                    <a:pt x="402" y="34"/>
                  </a:lnTo>
                  <a:lnTo>
                    <a:pt x="407" y="34"/>
                  </a:lnTo>
                  <a:lnTo>
                    <a:pt x="411" y="32"/>
                  </a:lnTo>
                  <a:lnTo>
                    <a:pt x="418" y="30"/>
                  </a:lnTo>
                  <a:lnTo>
                    <a:pt x="423" y="25"/>
                  </a:lnTo>
                  <a:lnTo>
                    <a:pt x="424" y="23"/>
                  </a:lnTo>
                  <a:lnTo>
                    <a:pt x="429" y="18"/>
                  </a:lnTo>
                  <a:lnTo>
                    <a:pt x="442" y="31"/>
                  </a:lnTo>
                  <a:lnTo>
                    <a:pt x="457" y="40"/>
                  </a:lnTo>
                  <a:lnTo>
                    <a:pt x="459" y="54"/>
                  </a:lnTo>
                  <a:lnTo>
                    <a:pt x="460" y="60"/>
                  </a:lnTo>
                  <a:lnTo>
                    <a:pt x="457" y="66"/>
                  </a:lnTo>
                  <a:lnTo>
                    <a:pt x="466" y="77"/>
                  </a:lnTo>
                  <a:lnTo>
                    <a:pt x="482" y="101"/>
                  </a:lnTo>
                  <a:lnTo>
                    <a:pt x="493" y="111"/>
                  </a:lnTo>
                  <a:lnTo>
                    <a:pt x="504" y="119"/>
                  </a:lnTo>
                  <a:lnTo>
                    <a:pt x="508" y="119"/>
                  </a:lnTo>
                  <a:lnTo>
                    <a:pt x="509" y="121"/>
                  </a:lnTo>
                  <a:lnTo>
                    <a:pt x="509" y="122"/>
                  </a:lnTo>
                  <a:lnTo>
                    <a:pt x="508" y="122"/>
                  </a:lnTo>
                  <a:lnTo>
                    <a:pt x="501" y="133"/>
                  </a:lnTo>
                  <a:lnTo>
                    <a:pt x="492" y="143"/>
                  </a:lnTo>
                  <a:lnTo>
                    <a:pt x="481" y="151"/>
                  </a:lnTo>
                  <a:lnTo>
                    <a:pt x="471" y="161"/>
                  </a:lnTo>
                  <a:lnTo>
                    <a:pt x="462" y="173"/>
                  </a:lnTo>
                  <a:lnTo>
                    <a:pt x="460" y="179"/>
                  </a:lnTo>
                  <a:lnTo>
                    <a:pt x="458" y="182"/>
                  </a:lnTo>
                  <a:lnTo>
                    <a:pt x="454" y="187"/>
                  </a:lnTo>
                  <a:lnTo>
                    <a:pt x="446" y="195"/>
                  </a:lnTo>
                  <a:lnTo>
                    <a:pt x="445" y="198"/>
                  </a:lnTo>
                  <a:lnTo>
                    <a:pt x="442" y="201"/>
                  </a:lnTo>
                  <a:lnTo>
                    <a:pt x="440" y="203"/>
                  </a:lnTo>
                  <a:lnTo>
                    <a:pt x="438" y="205"/>
                  </a:lnTo>
                  <a:lnTo>
                    <a:pt x="436" y="205"/>
                  </a:lnTo>
                  <a:lnTo>
                    <a:pt x="432" y="206"/>
                  </a:lnTo>
                  <a:lnTo>
                    <a:pt x="429" y="206"/>
                  </a:lnTo>
                  <a:lnTo>
                    <a:pt x="426" y="207"/>
                  </a:lnTo>
                  <a:lnTo>
                    <a:pt x="425" y="207"/>
                  </a:lnTo>
                  <a:lnTo>
                    <a:pt x="424" y="208"/>
                  </a:lnTo>
                  <a:lnTo>
                    <a:pt x="424" y="212"/>
                  </a:lnTo>
                  <a:lnTo>
                    <a:pt x="423" y="213"/>
                  </a:lnTo>
                  <a:lnTo>
                    <a:pt x="417" y="213"/>
                  </a:lnTo>
                  <a:lnTo>
                    <a:pt x="407" y="220"/>
                  </a:lnTo>
                  <a:lnTo>
                    <a:pt x="404" y="222"/>
                  </a:lnTo>
                  <a:lnTo>
                    <a:pt x="401" y="223"/>
                  </a:lnTo>
                  <a:lnTo>
                    <a:pt x="393" y="224"/>
                  </a:lnTo>
                  <a:lnTo>
                    <a:pt x="382" y="224"/>
                  </a:lnTo>
                  <a:lnTo>
                    <a:pt x="359" y="227"/>
                  </a:lnTo>
                  <a:lnTo>
                    <a:pt x="352" y="228"/>
                  </a:lnTo>
                  <a:lnTo>
                    <a:pt x="343" y="229"/>
                  </a:lnTo>
                  <a:lnTo>
                    <a:pt x="333" y="231"/>
                  </a:lnTo>
                  <a:lnTo>
                    <a:pt x="325" y="233"/>
                  </a:lnTo>
                  <a:lnTo>
                    <a:pt x="291" y="233"/>
                  </a:lnTo>
                  <a:lnTo>
                    <a:pt x="274" y="235"/>
                  </a:lnTo>
                  <a:lnTo>
                    <a:pt x="255" y="238"/>
                  </a:lnTo>
                  <a:lnTo>
                    <a:pt x="234" y="241"/>
                  </a:lnTo>
                  <a:lnTo>
                    <a:pt x="201" y="241"/>
                  </a:lnTo>
                  <a:lnTo>
                    <a:pt x="175" y="243"/>
                  </a:lnTo>
                  <a:lnTo>
                    <a:pt x="126" y="250"/>
                  </a:lnTo>
                  <a:lnTo>
                    <a:pt x="102" y="251"/>
                  </a:lnTo>
                  <a:lnTo>
                    <a:pt x="79" y="249"/>
                  </a:lnTo>
                  <a:lnTo>
                    <a:pt x="79" y="255"/>
                  </a:lnTo>
                  <a:lnTo>
                    <a:pt x="81" y="258"/>
                  </a:lnTo>
                  <a:lnTo>
                    <a:pt x="83" y="263"/>
                  </a:lnTo>
                  <a:lnTo>
                    <a:pt x="83" y="269"/>
                  </a:lnTo>
                  <a:lnTo>
                    <a:pt x="55" y="271"/>
                  </a:lnTo>
                  <a:lnTo>
                    <a:pt x="29" y="273"/>
                  </a:lnTo>
                  <a:lnTo>
                    <a:pt x="1" y="275"/>
                  </a:lnTo>
                  <a:lnTo>
                    <a:pt x="1" y="269"/>
                  </a:lnTo>
                  <a:lnTo>
                    <a:pt x="4" y="258"/>
                  </a:lnTo>
                  <a:lnTo>
                    <a:pt x="4" y="248"/>
                  </a:lnTo>
                  <a:lnTo>
                    <a:pt x="1" y="237"/>
                  </a:lnTo>
                  <a:lnTo>
                    <a:pt x="0" y="229"/>
                  </a:lnTo>
                  <a:lnTo>
                    <a:pt x="0" y="221"/>
                  </a:lnTo>
                  <a:lnTo>
                    <a:pt x="4" y="214"/>
                  </a:lnTo>
                  <a:lnTo>
                    <a:pt x="12" y="209"/>
                  </a:lnTo>
                  <a:lnTo>
                    <a:pt x="20" y="212"/>
                  </a:lnTo>
                  <a:lnTo>
                    <a:pt x="28" y="215"/>
                  </a:lnTo>
                  <a:lnTo>
                    <a:pt x="35" y="219"/>
                  </a:lnTo>
                  <a:lnTo>
                    <a:pt x="43" y="221"/>
                  </a:lnTo>
                  <a:lnTo>
                    <a:pt x="51" y="219"/>
                  </a:lnTo>
                  <a:lnTo>
                    <a:pt x="51" y="212"/>
                  </a:lnTo>
                  <a:lnTo>
                    <a:pt x="47" y="202"/>
                  </a:lnTo>
                  <a:lnTo>
                    <a:pt x="46" y="196"/>
                  </a:lnTo>
                  <a:lnTo>
                    <a:pt x="46" y="189"/>
                  </a:lnTo>
                  <a:lnTo>
                    <a:pt x="55" y="187"/>
                  </a:lnTo>
                  <a:lnTo>
                    <a:pt x="62" y="184"/>
                  </a:lnTo>
                  <a:lnTo>
                    <a:pt x="71" y="181"/>
                  </a:lnTo>
                  <a:lnTo>
                    <a:pt x="74" y="175"/>
                  </a:lnTo>
                  <a:lnTo>
                    <a:pt x="72" y="171"/>
                  </a:lnTo>
                  <a:lnTo>
                    <a:pt x="70" y="166"/>
                  </a:lnTo>
                  <a:lnTo>
                    <a:pt x="69" y="159"/>
                  </a:lnTo>
                  <a:lnTo>
                    <a:pt x="70" y="157"/>
                  </a:lnTo>
                  <a:lnTo>
                    <a:pt x="72" y="154"/>
                  </a:lnTo>
                  <a:lnTo>
                    <a:pt x="79" y="150"/>
                  </a:lnTo>
                  <a:lnTo>
                    <a:pt x="82" y="149"/>
                  </a:lnTo>
                  <a:lnTo>
                    <a:pt x="84" y="146"/>
                  </a:lnTo>
                  <a:lnTo>
                    <a:pt x="84" y="144"/>
                  </a:lnTo>
                  <a:lnTo>
                    <a:pt x="83" y="142"/>
                  </a:lnTo>
                  <a:lnTo>
                    <a:pt x="85" y="140"/>
                  </a:lnTo>
                  <a:lnTo>
                    <a:pt x="91" y="140"/>
                  </a:lnTo>
                  <a:lnTo>
                    <a:pt x="95" y="142"/>
                  </a:lnTo>
                  <a:lnTo>
                    <a:pt x="97" y="143"/>
                  </a:lnTo>
                  <a:lnTo>
                    <a:pt x="99" y="145"/>
                  </a:lnTo>
                  <a:lnTo>
                    <a:pt x="103" y="144"/>
                  </a:lnTo>
                  <a:lnTo>
                    <a:pt x="106" y="140"/>
                  </a:lnTo>
                  <a:lnTo>
                    <a:pt x="107" y="138"/>
                  </a:lnTo>
                  <a:lnTo>
                    <a:pt x="109" y="137"/>
                  </a:lnTo>
                  <a:lnTo>
                    <a:pt x="110" y="135"/>
                  </a:lnTo>
                  <a:lnTo>
                    <a:pt x="113" y="133"/>
                  </a:lnTo>
                  <a:lnTo>
                    <a:pt x="124" y="135"/>
                  </a:lnTo>
                  <a:lnTo>
                    <a:pt x="133" y="139"/>
                  </a:lnTo>
                  <a:lnTo>
                    <a:pt x="139" y="145"/>
                  </a:lnTo>
                  <a:lnTo>
                    <a:pt x="143" y="140"/>
                  </a:lnTo>
                  <a:lnTo>
                    <a:pt x="150" y="129"/>
                  </a:lnTo>
                  <a:lnTo>
                    <a:pt x="156" y="125"/>
                  </a:lnTo>
                  <a:lnTo>
                    <a:pt x="163" y="129"/>
                  </a:lnTo>
                  <a:lnTo>
                    <a:pt x="170" y="131"/>
                  </a:lnTo>
                  <a:lnTo>
                    <a:pt x="175" y="136"/>
                  </a:lnTo>
                  <a:lnTo>
                    <a:pt x="180" y="130"/>
                  </a:lnTo>
                  <a:lnTo>
                    <a:pt x="182" y="122"/>
                  </a:lnTo>
                  <a:lnTo>
                    <a:pt x="185" y="114"/>
                  </a:lnTo>
                  <a:lnTo>
                    <a:pt x="190" y="108"/>
                  </a:lnTo>
                  <a:lnTo>
                    <a:pt x="192" y="107"/>
                  </a:lnTo>
                  <a:lnTo>
                    <a:pt x="194" y="105"/>
                  </a:lnTo>
                  <a:lnTo>
                    <a:pt x="197" y="109"/>
                  </a:lnTo>
                  <a:lnTo>
                    <a:pt x="198" y="111"/>
                  </a:lnTo>
                  <a:lnTo>
                    <a:pt x="201" y="114"/>
                  </a:lnTo>
                  <a:lnTo>
                    <a:pt x="206" y="114"/>
                  </a:lnTo>
                  <a:lnTo>
                    <a:pt x="210" y="117"/>
                  </a:lnTo>
                  <a:lnTo>
                    <a:pt x="216" y="117"/>
                  </a:lnTo>
                  <a:lnTo>
                    <a:pt x="221" y="115"/>
                  </a:lnTo>
                  <a:lnTo>
                    <a:pt x="226" y="114"/>
                  </a:lnTo>
                  <a:lnTo>
                    <a:pt x="226" y="96"/>
                  </a:lnTo>
                  <a:lnTo>
                    <a:pt x="228" y="94"/>
                  </a:lnTo>
                  <a:lnTo>
                    <a:pt x="228" y="91"/>
                  </a:lnTo>
                  <a:lnTo>
                    <a:pt x="232" y="88"/>
                  </a:lnTo>
                  <a:lnTo>
                    <a:pt x="234" y="87"/>
                  </a:lnTo>
                  <a:lnTo>
                    <a:pt x="237" y="87"/>
                  </a:lnTo>
                  <a:lnTo>
                    <a:pt x="241" y="84"/>
                  </a:lnTo>
                  <a:lnTo>
                    <a:pt x="242" y="83"/>
                  </a:lnTo>
                  <a:lnTo>
                    <a:pt x="244" y="75"/>
                  </a:lnTo>
                  <a:lnTo>
                    <a:pt x="246" y="69"/>
                  </a:lnTo>
                  <a:lnTo>
                    <a:pt x="249" y="66"/>
                  </a:lnTo>
                  <a:lnTo>
                    <a:pt x="254" y="62"/>
                  </a:lnTo>
                  <a:lnTo>
                    <a:pt x="258" y="58"/>
                  </a:lnTo>
                  <a:lnTo>
                    <a:pt x="258" y="55"/>
                  </a:lnTo>
                  <a:lnTo>
                    <a:pt x="256" y="53"/>
                  </a:lnTo>
                  <a:lnTo>
                    <a:pt x="256" y="52"/>
                  </a:lnTo>
                  <a:lnTo>
                    <a:pt x="255" y="51"/>
                  </a:lnTo>
                  <a:lnTo>
                    <a:pt x="254" y="48"/>
                  </a:lnTo>
                  <a:lnTo>
                    <a:pt x="254" y="44"/>
                  </a:lnTo>
                  <a:lnTo>
                    <a:pt x="258" y="40"/>
                  </a:lnTo>
                  <a:lnTo>
                    <a:pt x="260" y="41"/>
                  </a:lnTo>
                  <a:lnTo>
                    <a:pt x="262" y="41"/>
                  </a:lnTo>
                  <a:lnTo>
                    <a:pt x="267" y="46"/>
                  </a:lnTo>
                  <a:lnTo>
                    <a:pt x="268" y="46"/>
                  </a:lnTo>
                  <a:lnTo>
                    <a:pt x="274" y="44"/>
                  </a:lnTo>
                  <a:lnTo>
                    <a:pt x="277" y="40"/>
                  </a:lnTo>
                  <a:lnTo>
                    <a:pt x="282" y="37"/>
                  </a:lnTo>
                  <a:lnTo>
                    <a:pt x="288" y="33"/>
                  </a:lnTo>
                  <a:lnTo>
                    <a:pt x="296" y="32"/>
                  </a:lnTo>
                  <a:lnTo>
                    <a:pt x="296" y="21"/>
                  </a:lnTo>
                  <a:lnTo>
                    <a:pt x="294" y="13"/>
                  </a:lnTo>
                  <a:lnTo>
                    <a:pt x="291" y="4"/>
                  </a:lnTo>
                  <a:lnTo>
                    <a:pt x="292" y="2"/>
                  </a:lnTo>
                  <a:lnTo>
                    <a:pt x="298" y="2"/>
                  </a:lnTo>
                  <a:lnTo>
                    <a:pt x="303" y="4"/>
                  </a:lnTo>
                  <a:lnTo>
                    <a:pt x="309" y="4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5A7F9C86-6D03-6B3E-D152-455685228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9357" y="2607013"/>
              <a:ext cx="546496" cy="621999"/>
            </a:xfrm>
            <a:custGeom>
              <a:avLst/>
              <a:gdLst/>
              <a:ahLst/>
              <a:cxnLst>
                <a:cxn ang="0">
                  <a:pos x="295" y="78"/>
                </a:cxn>
                <a:cxn ang="0">
                  <a:pos x="298" y="133"/>
                </a:cxn>
                <a:cxn ang="0">
                  <a:pos x="299" y="162"/>
                </a:cxn>
                <a:cxn ang="0">
                  <a:pos x="295" y="211"/>
                </a:cxn>
                <a:cxn ang="0">
                  <a:pos x="270" y="245"/>
                </a:cxn>
                <a:cxn ang="0">
                  <a:pos x="260" y="242"/>
                </a:cxn>
                <a:cxn ang="0">
                  <a:pos x="252" y="242"/>
                </a:cxn>
                <a:cxn ang="0">
                  <a:pos x="250" y="256"/>
                </a:cxn>
                <a:cxn ang="0">
                  <a:pos x="244" y="259"/>
                </a:cxn>
                <a:cxn ang="0">
                  <a:pos x="241" y="275"/>
                </a:cxn>
                <a:cxn ang="0">
                  <a:pos x="236" y="278"/>
                </a:cxn>
                <a:cxn ang="0">
                  <a:pos x="241" y="285"/>
                </a:cxn>
                <a:cxn ang="0">
                  <a:pos x="238" y="290"/>
                </a:cxn>
                <a:cxn ang="0">
                  <a:pos x="230" y="285"/>
                </a:cxn>
                <a:cxn ang="0">
                  <a:pos x="221" y="290"/>
                </a:cxn>
                <a:cxn ang="0">
                  <a:pos x="216" y="320"/>
                </a:cxn>
                <a:cxn ang="0">
                  <a:pos x="210" y="332"/>
                </a:cxn>
                <a:cxn ang="0">
                  <a:pos x="209" y="341"/>
                </a:cxn>
                <a:cxn ang="0">
                  <a:pos x="202" y="341"/>
                </a:cxn>
                <a:cxn ang="0">
                  <a:pos x="199" y="341"/>
                </a:cxn>
                <a:cxn ang="0">
                  <a:pos x="201" y="346"/>
                </a:cxn>
                <a:cxn ang="0">
                  <a:pos x="189" y="343"/>
                </a:cxn>
                <a:cxn ang="0">
                  <a:pos x="172" y="327"/>
                </a:cxn>
                <a:cxn ang="0">
                  <a:pos x="169" y="318"/>
                </a:cxn>
                <a:cxn ang="0">
                  <a:pos x="145" y="336"/>
                </a:cxn>
                <a:cxn ang="0">
                  <a:pos x="127" y="330"/>
                </a:cxn>
                <a:cxn ang="0">
                  <a:pos x="117" y="336"/>
                </a:cxn>
                <a:cxn ang="0">
                  <a:pos x="103" y="332"/>
                </a:cxn>
                <a:cxn ang="0">
                  <a:pos x="78" y="330"/>
                </a:cxn>
                <a:cxn ang="0">
                  <a:pos x="66" y="315"/>
                </a:cxn>
                <a:cxn ang="0">
                  <a:pos x="37" y="303"/>
                </a:cxn>
                <a:cxn ang="0">
                  <a:pos x="6" y="124"/>
                </a:cxn>
                <a:cxn ang="0">
                  <a:pos x="64" y="56"/>
                </a:cxn>
                <a:cxn ang="0">
                  <a:pos x="87" y="51"/>
                </a:cxn>
                <a:cxn ang="0">
                  <a:pos x="89" y="54"/>
                </a:cxn>
                <a:cxn ang="0">
                  <a:pos x="113" y="59"/>
                </a:cxn>
                <a:cxn ang="0">
                  <a:pos x="124" y="68"/>
                </a:cxn>
                <a:cxn ang="0">
                  <a:pos x="121" y="73"/>
                </a:cxn>
                <a:cxn ang="0">
                  <a:pos x="135" y="72"/>
                </a:cxn>
                <a:cxn ang="0">
                  <a:pos x="141" y="67"/>
                </a:cxn>
                <a:cxn ang="0">
                  <a:pos x="157" y="73"/>
                </a:cxn>
                <a:cxn ang="0">
                  <a:pos x="181" y="60"/>
                </a:cxn>
                <a:cxn ang="0">
                  <a:pos x="207" y="56"/>
                </a:cxn>
                <a:cxn ang="0">
                  <a:pos x="233" y="28"/>
                </a:cxn>
                <a:cxn ang="0">
                  <a:pos x="258" y="14"/>
                </a:cxn>
                <a:cxn ang="0">
                  <a:pos x="284" y="0"/>
                </a:cxn>
              </a:cxnLst>
              <a:rect l="0" t="0" r="r" b="b"/>
              <a:pathLst>
                <a:path w="304" h="346">
                  <a:moveTo>
                    <a:pt x="284" y="0"/>
                  </a:moveTo>
                  <a:lnTo>
                    <a:pt x="288" y="39"/>
                  </a:lnTo>
                  <a:lnTo>
                    <a:pt x="295" y="78"/>
                  </a:lnTo>
                  <a:lnTo>
                    <a:pt x="304" y="115"/>
                  </a:lnTo>
                  <a:lnTo>
                    <a:pt x="292" y="127"/>
                  </a:lnTo>
                  <a:lnTo>
                    <a:pt x="298" y="133"/>
                  </a:lnTo>
                  <a:lnTo>
                    <a:pt x="300" y="141"/>
                  </a:lnTo>
                  <a:lnTo>
                    <a:pt x="301" y="150"/>
                  </a:lnTo>
                  <a:lnTo>
                    <a:pt x="299" y="162"/>
                  </a:lnTo>
                  <a:lnTo>
                    <a:pt x="297" y="175"/>
                  </a:lnTo>
                  <a:lnTo>
                    <a:pt x="295" y="189"/>
                  </a:lnTo>
                  <a:lnTo>
                    <a:pt x="295" y="211"/>
                  </a:lnTo>
                  <a:lnTo>
                    <a:pt x="290" y="222"/>
                  </a:lnTo>
                  <a:lnTo>
                    <a:pt x="274" y="238"/>
                  </a:lnTo>
                  <a:lnTo>
                    <a:pt x="270" y="245"/>
                  </a:lnTo>
                  <a:lnTo>
                    <a:pt x="266" y="243"/>
                  </a:lnTo>
                  <a:lnTo>
                    <a:pt x="264" y="242"/>
                  </a:lnTo>
                  <a:lnTo>
                    <a:pt x="260" y="242"/>
                  </a:lnTo>
                  <a:lnTo>
                    <a:pt x="258" y="243"/>
                  </a:lnTo>
                  <a:lnTo>
                    <a:pt x="254" y="243"/>
                  </a:lnTo>
                  <a:lnTo>
                    <a:pt x="252" y="242"/>
                  </a:lnTo>
                  <a:lnTo>
                    <a:pt x="251" y="243"/>
                  </a:lnTo>
                  <a:lnTo>
                    <a:pt x="251" y="253"/>
                  </a:lnTo>
                  <a:lnTo>
                    <a:pt x="250" y="256"/>
                  </a:lnTo>
                  <a:lnTo>
                    <a:pt x="249" y="257"/>
                  </a:lnTo>
                  <a:lnTo>
                    <a:pt x="247" y="257"/>
                  </a:lnTo>
                  <a:lnTo>
                    <a:pt x="244" y="259"/>
                  </a:lnTo>
                  <a:lnTo>
                    <a:pt x="242" y="259"/>
                  </a:lnTo>
                  <a:lnTo>
                    <a:pt x="241" y="261"/>
                  </a:lnTo>
                  <a:lnTo>
                    <a:pt x="241" y="275"/>
                  </a:lnTo>
                  <a:lnTo>
                    <a:pt x="238" y="276"/>
                  </a:lnTo>
                  <a:lnTo>
                    <a:pt x="236" y="276"/>
                  </a:lnTo>
                  <a:lnTo>
                    <a:pt x="236" y="278"/>
                  </a:lnTo>
                  <a:lnTo>
                    <a:pt x="237" y="281"/>
                  </a:lnTo>
                  <a:lnTo>
                    <a:pt x="237" y="282"/>
                  </a:lnTo>
                  <a:lnTo>
                    <a:pt x="241" y="285"/>
                  </a:lnTo>
                  <a:lnTo>
                    <a:pt x="241" y="287"/>
                  </a:lnTo>
                  <a:lnTo>
                    <a:pt x="240" y="288"/>
                  </a:lnTo>
                  <a:lnTo>
                    <a:pt x="238" y="290"/>
                  </a:lnTo>
                  <a:lnTo>
                    <a:pt x="234" y="290"/>
                  </a:lnTo>
                  <a:lnTo>
                    <a:pt x="231" y="288"/>
                  </a:lnTo>
                  <a:lnTo>
                    <a:pt x="230" y="285"/>
                  </a:lnTo>
                  <a:lnTo>
                    <a:pt x="229" y="284"/>
                  </a:lnTo>
                  <a:lnTo>
                    <a:pt x="228" y="284"/>
                  </a:lnTo>
                  <a:lnTo>
                    <a:pt x="221" y="290"/>
                  </a:lnTo>
                  <a:lnTo>
                    <a:pt x="215" y="298"/>
                  </a:lnTo>
                  <a:lnTo>
                    <a:pt x="213" y="310"/>
                  </a:lnTo>
                  <a:lnTo>
                    <a:pt x="216" y="320"/>
                  </a:lnTo>
                  <a:lnTo>
                    <a:pt x="216" y="324"/>
                  </a:lnTo>
                  <a:lnTo>
                    <a:pt x="214" y="329"/>
                  </a:lnTo>
                  <a:lnTo>
                    <a:pt x="210" y="332"/>
                  </a:lnTo>
                  <a:lnTo>
                    <a:pt x="210" y="334"/>
                  </a:lnTo>
                  <a:lnTo>
                    <a:pt x="209" y="337"/>
                  </a:lnTo>
                  <a:lnTo>
                    <a:pt x="209" y="341"/>
                  </a:lnTo>
                  <a:lnTo>
                    <a:pt x="208" y="344"/>
                  </a:lnTo>
                  <a:lnTo>
                    <a:pt x="205" y="344"/>
                  </a:lnTo>
                  <a:lnTo>
                    <a:pt x="202" y="341"/>
                  </a:lnTo>
                  <a:lnTo>
                    <a:pt x="200" y="340"/>
                  </a:lnTo>
                  <a:lnTo>
                    <a:pt x="199" y="340"/>
                  </a:lnTo>
                  <a:lnTo>
                    <a:pt x="199" y="341"/>
                  </a:lnTo>
                  <a:lnTo>
                    <a:pt x="200" y="341"/>
                  </a:lnTo>
                  <a:lnTo>
                    <a:pt x="201" y="343"/>
                  </a:lnTo>
                  <a:lnTo>
                    <a:pt x="201" y="346"/>
                  </a:lnTo>
                  <a:lnTo>
                    <a:pt x="199" y="346"/>
                  </a:lnTo>
                  <a:lnTo>
                    <a:pt x="193" y="345"/>
                  </a:lnTo>
                  <a:lnTo>
                    <a:pt x="189" y="343"/>
                  </a:lnTo>
                  <a:lnTo>
                    <a:pt x="181" y="334"/>
                  </a:lnTo>
                  <a:lnTo>
                    <a:pt x="174" y="332"/>
                  </a:lnTo>
                  <a:lnTo>
                    <a:pt x="172" y="327"/>
                  </a:lnTo>
                  <a:lnTo>
                    <a:pt x="171" y="326"/>
                  </a:lnTo>
                  <a:lnTo>
                    <a:pt x="169" y="322"/>
                  </a:lnTo>
                  <a:lnTo>
                    <a:pt x="169" y="318"/>
                  </a:lnTo>
                  <a:lnTo>
                    <a:pt x="159" y="322"/>
                  </a:lnTo>
                  <a:lnTo>
                    <a:pt x="151" y="327"/>
                  </a:lnTo>
                  <a:lnTo>
                    <a:pt x="145" y="336"/>
                  </a:lnTo>
                  <a:lnTo>
                    <a:pt x="137" y="336"/>
                  </a:lnTo>
                  <a:lnTo>
                    <a:pt x="132" y="332"/>
                  </a:lnTo>
                  <a:lnTo>
                    <a:pt x="127" y="330"/>
                  </a:lnTo>
                  <a:lnTo>
                    <a:pt x="123" y="331"/>
                  </a:lnTo>
                  <a:lnTo>
                    <a:pt x="118" y="333"/>
                  </a:lnTo>
                  <a:lnTo>
                    <a:pt x="117" y="336"/>
                  </a:lnTo>
                  <a:lnTo>
                    <a:pt x="113" y="338"/>
                  </a:lnTo>
                  <a:lnTo>
                    <a:pt x="109" y="338"/>
                  </a:lnTo>
                  <a:lnTo>
                    <a:pt x="103" y="332"/>
                  </a:lnTo>
                  <a:lnTo>
                    <a:pt x="96" y="329"/>
                  </a:lnTo>
                  <a:lnTo>
                    <a:pt x="88" y="327"/>
                  </a:lnTo>
                  <a:lnTo>
                    <a:pt x="78" y="330"/>
                  </a:lnTo>
                  <a:lnTo>
                    <a:pt x="74" y="324"/>
                  </a:lnTo>
                  <a:lnTo>
                    <a:pt x="70" y="319"/>
                  </a:lnTo>
                  <a:lnTo>
                    <a:pt x="66" y="315"/>
                  </a:lnTo>
                  <a:lnTo>
                    <a:pt x="64" y="306"/>
                  </a:lnTo>
                  <a:lnTo>
                    <a:pt x="50" y="304"/>
                  </a:lnTo>
                  <a:lnTo>
                    <a:pt x="37" y="303"/>
                  </a:lnTo>
                  <a:lnTo>
                    <a:pt x="25" y="302"/>
                  </a:lnTo>
                  <a:lnTo>
                    <a:pt x="19" y="241"/>
                  </a:lnTo>
                  <a:lnTo>
                    <a:pt x="6" y="124"/>
                  </a:lnTo>
                  <a:lnTo>
                    <a:pt x="0" y="65"/>
                  </a:lnTo>
                  <a:lnTo>
                    <a:pt x="33" y="61"/>
                  </a:lnTo>
                  <a:lnTo>
                    <a:pt x="64" y="56"/>
                  </a:lnTo>
                  <a:lnTo>
                    <a:pt x="72" y="53"/>
                  </a:lnTo>
                  <a:lnTo>
                    <a:pt x="79" y="51"/>
                  </a:lnTo>
                  <a:lnTo>
                    <a:pt x="87" y="51"/>
                  </a:lnTo>
                  <a:lnTo>
                    <a:pt x="87" y="56"/>
                  </a:lnTo>
                  <a:lnTo>
                    <a:pt x="88" y="54"/>
                  </a:lnTo>
                  <a:lnTo>
                    <a:pt x="89" y="54"/>
                  </a:lnTo>
                  <a:lnTo>
                    <a:pt x="92" y="53"/>
                  </a:lnTo>
                  <a:lnTo>
                    <a:pt x="98" y="53"/>
                  </a:lnTo>
                  <a:lnTo>
                    <a:pt x="113" y="59"/>
                  </a:lnTo>
                  <a:lnTo>
                    <a:pt x="127" y="65"/>
                  </a:lnTo>
                  <a:lnTo>
                    <a:pt x="125" y="66"/>
                  </a:lnTo>
                  <a:lnTo>
                    <a:pt x="124" y="68"/>
                  </a:lnTo>
                  <a:lnTo>
                    <a:pt x="122" y="70"/>
                  </a:lnTo>
                  <a:lnTo>
                    <a:pt x="121" y="71"/>
                  </a:lnTo>
                  <a:lnTo>
                    <a:pt x="121" y="73"/>
                  </a:lnTo>
                  <a:lnTo>
                    <a:pt x="124" y="73"/>
                  </a:lnTo>
                  <a:lnTo>
                    <a:pt x="128" y="72"/>
                  </a:lnTo>
                  <a:lnTo>
                    <a:pt x="135" y="72"/>
                  </a:lnTo>
                  <a:lnTo>
                    <a:pt x="136" y="71"/>
                  </a:lnTo>
                  <a:lnTo>
                    <a:pt x="135" y="70"/>
                  </a:lnTo>
                  <a:lnTo>
                    <a:pt x="141" y="67"/>
                  </a:lnTo>
                  <a:lnTo>
                    <a:pt x="146" y="70"/>
                  </a:lnTo>
                  <a:lnTo>
                    <a:pt x="151" y="72"/>
                  </a:lnTo>
                  <a:lnTo>
                    <a:pt x="157" y="73"/>
                  </a:lnTo>
                  <a:lnTo>
                    <a:pt x="166" y="71"/>
                  </a:lnTo>
                  <a:lnTo>
                    <a:pt x="173" y="66"/>
                  </a:lnTo>
                  <a:lnTo>
                    <a:pt x="181" y="60"/>
                  </a:lnTo>
                  <a:lnTo>
                    <a:pt x="188" y="56"/>
                  </a:lnTo>
                  <a:lnTo>
                    <a:pt x="199" y="58"/>
                  </a:lnTo>
                  <a:lnTo>
                    <a:pt x="207" y="56"/>
                  </a:lnTo>
                  <a:lnTo>
                    <a:pt x="215" y="50"/>
                  </a:lnTo>
                  <a:lnTo>
                    <a:pt x="222" y="42"/>
                  </a:lnTo>
                  <a:lnTo>
                    <a:pt x="233" y="28"/>
                  </a:lnTo>
                  <a:lnTo>
                    <a:pt x="241" y="22"/>
                  </a:lnTo>
                  <a:lnTo>
                    <a:pt x="250" y="18"/>
                  </a:lnTo>
                  <a:lnTo>
                    <a:pt x="258" y="14"/>
                  </a:lnTo>
                  <a:lnTo>
                    <a:pt x="266" y="8"/>
                  </a:lnTo>
                  <a:lnTo>
                    <a:pt x="274" y="3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4627B0A-6C23-43DA-E6CE-E4D54E78F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721" y="1860974"/>
              <a:ext cx="749636" cy="323584"/>
            </a:xfrm>
            <a:custGeom>
              <a:avLst/>
              <a:gdLst/>
              <a:ahLst/>
              <a:cxnLst>
                <a:cxn ang="0">
                  <a:pos x="113" y="10"/>
                </a:cxn>
                <a:cxn ang="0">
                  <a:pos x="119" y="37"/>
                </a:cxn>
                <a:cxn ang="0">
                  <a:pos x="123" y="28"/>
                </a:cxn>
                <a:cxn ang="0">
                  <a:pos x="129" y="28"/>
                </a:cxn>
                <a:cxn ang="0">
                  <a:pos x="141" y="23"/>
                </a:cxn>
                <a:cxn ang="0">
                  <a:pos x="168" y="27"/>
                </a:cxn>
                <a:cxn ang="0">
                  <a:pos x="189" y="54"/>
                </a:cxn>
                <a:cxn ang="0">
                  <a:pos x="225" y="54"/>
                </a:cxn>
                <a:cxn ang="0">
                  <a:pos x="243" y="55"/>
                </a:cxn>
                <a:cxn ang="0">
                  <a:pos x="247" y="46"/>
                </a:cxn>
                <a:cxn ang="0">
                  <a:pos x="258" y="40"/>
                </a:cxn>
                <a:cxn ang="0">
                  <a:pos x="270" y="31"/>
                </a:cxn>
                <a:cxn ang="0">
                  <a:pos x="296" y="27"/>
                </a:cxn>
                <a:cxn ang="0">
                  <a:pos x="322" y="18"/>
                </a:cxn>
                <a:cxn ang="0">
                  <a:pos x="338" y="28"/>
                </a:cxn>
                <a:cxn ang="0">
                  <a:pos x="363" y="38"/>
                </a:cxn>
                <a:cxn ang="0">
                  <a:pos x="375" y="41"/>
                </a:cxn>
                <a:cxn ang="0">
                  <a:pos x="381" y="35"/>
                </a:cxn>
                <a:cxn ang="0">
                  <a:pos x="393" y="45"/>
                </a:cxn>
                <a:cxn ang="0">
                  <a:pos x="406" y="63"/>
                </a:cxn>
                <a:cxn ang="0">
                  <a:pos x="381" y="76"/>
                </a:cxn>
                <a:cxn ang="0">
                  <a:pos x="367" y="76"/>
                </a:cxn>
                <a:cxn ang="0">
                  <a:pos x="365" y="90"/>
                </a:cxn>
                <a:cxn ang="0">
                  <a:pos x="357" y="87"/>
                </a:cxn>
                <a:cxn ang="0">
                  <a:pos x="352" y="79"/>
                </a:cxn>
                <a:cxn ang="0">
                  <a:pos x="324" y="75"/>
                </a:cxn>
                <a:cxn ang="0">
                  <a:pos x="310" y="80"/>
                </a:cxn>
                <a:cxn ang="0">
                  <a:pos x="291" y="91"/>
                </a:cxn>
                <a:cxn ang="0">
                  <a:pos x="268" y="96"/>
                </a:cxn>
                <a:cxn ang="0">
                  <a:pos x="262" y="107"/>
                </a:cxn>
                <a:cxn ang="0">
                  <a:pos x="250" y="107"/>
                </a:cxn>
                <a:cxn ang="0">
                  <a:pos x="240" y="107"/>
                </a:cxn>
                <a:cxn ang="0">
                  <a:pos x="230" y="117"/>
                </a:cxn>
                <a:cxn ang="0">
                  <a:pos x="220" y="109"/>
                </a:cxn>
                <a:cxn ang="0">
                  <a:pos x="204" y="144"/>
                </a:cxn>
                <a:cxn ang="0">
                  <a:pos x="184" y="178"/>
                </a:cxn>
                <a:cxn ang="0">
                  <a:pos x="186" y="161"/>
                </a:cxn>
                <a:cxn ang="0">
                  <a:pos x="183" y="158"/>
                </a:cxn>
                <a:cxn ang="0">
                  <a:pos x="175" y="160"/>
                </a:cxn>
                <a:cxn ang="0">
                  <a:pos x="173" y="138"/>
                </a:cxn>
                <a:cxn ang="0">
                  <a:pos x="163" y="122"/>
                </a:cxn>
                <a:cxn ang="0">
                  <a:pos x="151" y="112"/>
                </a:cxn>
                <a:cxn ang="0">
                  <a:pos x="133" y="104"/>
                </a:cxn>
                <a:cxn ang="0">
                  <a:pos x="106" y="103"/>
                </a:cxn>
                <a:cxn ang="0">
                  <a:pos x="92" y="97"/>
                </a:cxn>
                <a:cxn ang="0">
                  <a:pos x="74" y="93"/>
                </a:cxn>
                <a:cxn ang="0">
                  <a:pos x="17" y="82"/>
                </a:cxn>
                <a:cxn ang="0">
                  <a:pos x="10" y="68"/>
                </a:cxn>
                <a:cxn ang="0">
                  <a:pos x="3" y="60"/>
                </a:cxn>
                <a:cxn ang="0">
                  <a:pos x="20" y="54"/>
                </a:cxn>
                <a:cxn ang="0">
                  <a:pos x="37" y="37"/>
                </a:cxn>
                <a:cxn ang="0">
                  <a:pos x="64" y="32"/>
                </a:cxn>
                <a:cxn ang="0">
                  <a:pos x="85" y="20"/>
                </a:cxn>
              </a:cxnLst>
              <a:rect l="0" t="0" r="r" b="b"/>
              <a:pathLst>
                <a:path w="417" h="180">
                  <a:moveTo>
                    <a:pt x="99" y="0"/>
                  </a:moveTo>
                  <a:lnTo>
                    <a:pt x="107" y="3"/>
                  </a:lnTo>
                  <a:lnTo>
                    <a:pt x="113" y="10"/>
                  </a:lnTo>
                  <a:lnTo>
                    <a:pt x="115" y="18"/>
                  </a:lnTo>
                  <a:lnTo>
                    <a:pt x="117" y="27"/>
                  </a:lnTo>
                  <a:lnTo>
                    <a:pt x="119" y="37"/>
                  </a:lnTo>
                  <a:lnTo>
                    <a:pt x="121" y="37"/>
                  </a:lnTo>
                  <a:lnTo>
                    <a:pt x="123" y="34"/>
                  </a:lnTo>
                  <a:lnTo>
                    <a:pt x="123" y="28"/>
                  </a:lnTo>
                  <a:lnTo>
                    <a:pt x="126" y="26"/>
                  </a:lnTo>
                  <a:lnTo>
                    <a:pt x="129" y="26"/>
                  </a:lnTo>
                  <a:lnTo>
                    <a:pt x="129" y="28"/>
                  </a:lnTo>
                  <a:lnTo>
                    <a:pt x="131" y="28"/>
                  </a:lnTo>
                  <a:lnTo>
                    <a:pt x="136" y="26"/>
                  </a:lnTo>
                  <a:lnTo>
                    <a:pt x="141" y="23"/>
                  </a:lnTo>
                  <a:lnTo>
                    <a:pt x="147" y="20"/>
                  </a:lnTo>
                  <a:lnTo>
                    <a:pt x="158" y="21"/>
                  </a:lnTo>
                  <a:lnTo>
                    <a:pt x="168" y="27"/>
                  </a:lnTo>
                  <a:lnTo>
                    <a:pt x="176" y="35"/>
                  </a:lnTo>
                  <a:lnTo>
                    <a:pt x="183" y="45"/>
                  </a:lnTo>
                  <a:lnTo>
                    <a:pt x="189" y="54"/>
                  </a:lnTo>
                  <a:lnTo>
                    <a:pt x="202" y="53"/>
                  </a:lnTo>
                  <a:lnTo>
                    <a:pt x="214" y="53"/>
                  </a:lnTo>
                  <a:lnTo>
                    <a:pt x="225" y="54"/>
                  </a:lnTo>
                  <a:lnTo>
                    <a:pt x="236" y="56"/>
                  </a:lnTo>
                  <a:lnTo>
                    <a:pt x="242" y="56"/>
                  </a:lnTo>
                  <a:lnTo>
                    <a:pt x="243" y="55"/>
                  </a:lnTo>
                  <a:lnTo>
                    <a:pt x="246" y="51"/>
                  </a:lnTo>
                  <a:lnTo>
                    <a:pt x="246" y="48"/>
                  </a:lnTo>
                  <a:lnTo>
                    <a:pt x="247" y="46"/>
                  </a:lnTo>
                  <a:lnTo>
                    <a:pt x="248" y="45"/>
                  </a:lnTo>
                  <a:lnTo>
                    <a:pt x="255" y="42"/>
                  </a:lnTo>
                  <a:lnTo>
                    <a:pt x="258" y="40"/>
                  </a:lnTo>
                  <a:lnTo>
                    <a:pt x="263" y="37"/>
                  </a:lnTo>
                  <a:lnTo>
                    <a:pt x="265" y="33"/>
                  </a:lnTo>
                  <a:lnTo>
                    <a:pt x="270" y="31"/>
                  </a:lnTo>
                  <a:lnTo>
                    <a:pt x="278" y="28"/>
                  </a:lnTo>
                  <a:lnTo>
                    <a:pt x="286" y="27"/>
                  </a:lnTo>
                  <a:lnTo>
                    <a:pt x="296" y="27"/>
                  </a:lnTo>
                  <a:lnTo>
                    <a:pt x="307" y="26"/>
                  </a:lnTo>
                  <a:lnTo>
                    <a:pt x="314" y="23"/>
                  </a:lnTo>
                  <a:lnTo>
                    <a:pt x="322" y="18"/>
                  </a:lnTo>
                  <a:lnTo>
                    <a:pt x="329" y="14"/>
                  </a:lnTo>
                  <a:lnTo>
                    <a:pt x="338" y="14"/>
                  </a:lnTo>
                  <a:lnTo>
                    <a:pt x="338" y="28"/>
                  </a:lnTo>
                  <a:lnTo>
                    <a:pt x="341" y="40"/>
                  </a:lnTo>
                  <a:lnTo>
                    <a:pt x="349" y="40"/>
                  </a:lnTo>
                  <a:lnTo>
                    <a:pt x="363" y="38"/>
                  </a:lnTo>
                  <a:lnTo>
                    <a:pt x="368" y="39"/>
                  </a:lnTo>
                  <a:lnTo>
                    <a:pt x="371" y="42"/>
                  </a:lnTo>
                  <a:lnTo>
                    <a:pt x="375" y="41"/>
                  </a:lnTo>
                  <a:lnTo>
                    <a:pt x="377" y="40"/>
                  </a:lnTo>
                  <a:lnTo>
                    <a:pt x="379" y="38"/>
                  </a:lnTo>
                  <a:lnTo>
                    <a:pt x="381" y="35"/>
                  </a:lnTo>
                  <a:lnTo>
                    <a:pt x="383" y="34"/>
                  </a:lnTo>
                  <a:lnTo>
                    <a:pt x="390" y="38"/>
                  </a:lnTo>
                  <a:lnTo>
                    <a:pt x="393" y="45"/>
                  </a:lnTo>
                  <a:lnTo>
                    <a:pt x="393" y="54"/>
                  </a:lnTo>
                  <a:lnTo>
                    <a:pt x="399" y="60"/>
                  </a:lnTo>
                  <a:lnTo>
                    <a:pt x="406" y="63"/>
                  </a:lnTo>
                  <a:lnTo>
                    <a:pt x="412" y="69"/>
                  </a:lnTo>
                  <a:lnTo>
                    <a:pt x="417" y="76"/>
                  </a:lnTo>
                  <a:lnTo>
                    <a:pt x="381" y="76"/>
                  </a:lnTo>
                  <a:lnTo>
                    <a:pt x="371" y="74"/>
                  </a:lnTo>
                  <a:lnTo>
                    <a:pt x="369" y="74"/>
                  </a:lnTo>
                  <a:lnTo>
                    <a:pt x="367" y="76"/>
                  </a:lnTo>
                  <a:lnTo>
                    <a:pt x="367" y="79"/>
                  </a:lnTo>
                  <a:lnTo>
                    <a:pt x="365" y="81"/>
                  </a:lnTo>
                  <a:lnTo>
                    <a:pt x="365" y="90"/>
                  </a:lnTo>
                  <a:lnTo>
                    <a:pt x="362" y="90"/>
                  </a:lnTo>
                  <a:lnTo>
                    <a:pt x="358" y="89"/>
                  </a:lnTo>
                  <a:lnTo>
                    <a:pt x="357" y="87"/>
                  </a:lnTo>
                  <a:lnTo>
                    <a:pt x="355" y="84"/>
                  </a:lnTo>
                  <a:lnTo>
                    <a:pt x="353" y="81"/>
                  </a:lnTo>
                  <a:lnTo>
                    <a:pt x="352" y="79"/>
                  </a:lnTo>
                  <a:lnTo>
                    <a:pt x="342" y="77"/>
                  </a:lnTo>
                  <a:lnTo>
                    <a:pt x="333" y="75"/>
                  </a:lnTo>
                  <a:lnTo>
                    <a:pt x="324" y="75"/>
                  </a:lnTo>
                  <a:lnTo>
                    <a:pt x="315" y="76"/>
                  </a:lnTo>
                  <a:lnTo>
                    <a:pt x="312" y="77"/>
                  </a:lnTo>
                  <a:lnTo>
                    <a:pt x="310" y="80"/>
                  </a:lnTo>
                  <a:lnTo>
                    <a:pt x="308" y="83"/>
                  </a:lnTo>
                  <a:lnTo>
                    <a:pt x="301" y="90"/>
                  </a:lnTo>
                  <a:lnTo>
                    <a:pt x="291" y="91"/>
                  </a:lnTo>
                  <a:lnTo>
                    <a:pt x="282" y="91"/>
                  </a:lnTo>
                  <a:lnTo>
                    <a:pt x="273" y="93"/>
                  </a:lnTo>
                  <a:lnTo>
                    <a:pt x="268" y="96"/>
                  </a:lnTo>
                  <a:lnTo>
                    <a:pt x="265" y="98"/>
                  </a:lnTo>
                  <a:lnTo>
                    <a:pt x="264" y="102"/>
                  </a:lnTo>
                  <a:lnTo>
                    <a:pt x="262" y="107"/>
                  </a:lnTo>
                  <a:lnTo>
                    <a:pt x="260" y="110"/>
                  </a:lnTo>
                  <a:lnTo>
                    <a:pt x="256" y="112"/>
                  </a:lnTo>
                  <a:lnTo>
                    <a:pt x="250" y="107"/>
                  </a:lnTo>
                  <a:lnTo>
                    <a:pt x="250" y="104"/>
                  </a:lnTo>
                  <a:lnTo>
                    <a:pt x="243" y="104"/>
                  </a:lnTo>
                  <a:lnTo>
                    <a:pt x="240" y="107"/>
                  </a:lnTo>
                  <a:lnTo>
                    <a:pt x="236" y="110"/>
                  </a:lnTo>
                  <a:lnTo>
                    <a:pt x="234" y="114"/>
                  </a:lnTo>
                  <a:lnTo>
                    <a:pt x="230" y="117"/>
                  </a:lnTo>
                  <a:lnTo>
                    <a:pt x="225" y="118"/>
                  </a:lnTo>
                  <a:lnTo>
                    <a:pt x="225" y="104"/>
                  </a:lnTo>
                  <a:lnTo>
                    <a:pt x="220" y="109"/>
                  </a:lnTo>
                  <a:lnTo>
                    <a:pt x="216" y="116"/>
                  </a:lnTo>
                  <a:lnTo>
                    <a:pt x="214" y="123"/>
                  </a:lnTo>
                  <a:lnTo>
                    <a:pt x="204" y="144"/>
                  </a:lnTo>
                  <a:lnTo>
                    <a:pt x="197" y="163"/>
                  </a:lnTo>
                  <a:lnTo>
                    <a:pt x="189" y="180"/>
                  </a:lnTo>
                  <a:lnTo>
                    <a:pt x="184" y="178"/>
                  </a:lnTo>
                  <a:lnTo>
                    <a:pt x="183" y="172"/>
                  </a:lnTo>
                  <a:lnTo>
                    <a:pt x="184" y="166"/>
                  </a:lnTo>
                  <a:lnTo>
                    <a:pt x="186" y="161"/>
                  </a:lnTo>
                  <a:lnTo>
                    <a:pt x="186" y="160"/>
                  </a:lnTo>
                  <a:lnTo>
                    <a:pt x="185" y="159"/>
                  </a:lnTo>
                  <a:lnTo>
                    <a:pt x="183" y="158"/>
                  </a:lnTo>
                  <a:lnTo>
                    <a:pt x="178" y="158"/>
                  </a:lnTo>
                  <a:lnTo>
                    <a:pt x="176" y="159"/>
                  </a:lnTo>
                  <a:lnTo>
                    <a:pt x="175" y="160"/>
                  </a:lnTo>
                  <a:lnTo>
                    <a:pt x="175" y="161"/>
                  </a:lnTo>
                  <a:lnTo>
                    <a:pt x="173" y="153"/>
                  </a:lnTo>
                  <a:lnTo>
                    <a:pt x="173" y="138"/>
                  </a:lnTo>
                  <a:lnTo>
                    <a:pt x="172" y="131"/>
                  </a:lnTo>
                  <a:lnTo>
                    <a:pt x="169" y="125"/>
                  </a:lnTo>
                  <a:lnTo>
                    <a:pt x="163" y="122"/>
                  </a:lnTo>
                  <a:lnTo>
                    <a:pt x="152" y="122"/>
                  </a:lnTo>
                  <a:lnTo>
                    <a:pt x="152" y="117"/>
                  </a:lnTo>
                  <a:lnTo>
                    <a:pt x="151" y="112"/>
                  </a:lnTo>
                  <a:lnTo>
                    <a:pt x="149" y="108"/>
                  </a:lnTo>
                  <a:lnTo>
                    <a:pt x="141" y="108"/>
                  </a:lnTo>
                  <a:lnTo>
                    <a:pt x="133" y="104"/>
                  </a:lnTo>
                  <a:lnTo>
                    <a:pt x="123" y="102"/>
                  </a:lnTo>
                  <a:lnTo>
                    <a:pt x="115" y="102"/>
                  </a:lnTo>
                  <a:lnTo>
                    <a:pt x="106" y="103"/>
                  </a:lnTo>
                  <a:lnTo>
                    <a:pt x="95" y="102"/>
                  </a:lnTo>
                  <a:lnTo>
                    <a:pt x="93" y="100"/>
                  </a:lnTo>
                  <a:lnTo>
                    <a:pt x="92" y="97"/>
                  </a:lnTo>
                  <a:lnTo>
                    <a:pt x="91" y="96"/>
                  </a:lnTo>
                  <a:lnTo>
                    <a:pt x="90" y="96"/>
                  </a:lnTo>
                  <a:lnTo>
                    <a:pt x="74" y="93"/>
                  </a:lnTo>
                  <a:lnTo>
                    <a:pt x="56" y="89"/>
                  </a:lnTo>
                  <a:lnTo>
                    <a:pt x="36" y="86"/>
                  </a:lnTo>
                  <a:lnTo>
                    <a:pt x="17" y="82"/>
                  </a:lnTo>
                  <a:lnTo>
                    <a:pt x="16" y="76"/>
                  </a:lnTo>
                  <a:lnTo>
                    <a:pt x="14" y="72"/>
                  </a:lnTo>
                  <a:lnTo>
                    <a:pt x="10" y="68"/>
                  </a:lnTo>
                  <a:lnTo>
                    <a:pt x="6" y="66"/>
                  </a:lnTo>
                  <a:lnTo>
                    <a:pt x="0" y="65"/>
                  </a:lnTo>
                  <a:lnTo>
                    <a:pt x="3" y="60"/>
                  </a:lnTo>
                  <a:lnTo>
                    <a:pt x="8" y="58"/>
                  </a:lnTo>
                  <a:lnTo>
                    <a:pt x="15" y="56"/>
                  </a:lnTo>
                  <a:lnTo>
                    <a:pt x="20" y="54"/>
                  </a:lnTo>
                  <a:lnTo>
                    <a:pt x="23" y="52"/>
                  </a:lnTo>
                  <a:lnTo>
                    <a:pt x="30" y="41"/>
                  </a:lnTo>
                  <a:lnTo>
                    <a:pt x="37" y="37"/>
                  </a:lnTo>
                  <a:lnTo>
                    <a:pt x="49" y="38"/>
                  </a:lnTo>
                  <a:lnTo>
                    <a:pt x="57" y="35"/>
                  </a:lnTo>
                  <a:lnTo>
                    <a:pt x="64" y="32"/>
                  </a:lnTo>
                  <a:lnTo>
                    <a:pt x="70" y="27"/>
                  </a:lnTo>
                  <a:lnTo>
                    <a:pt x="77" y="23"/>
                  </a:lnTo>
                  <a:lnTo>
                    <a:pt x="85" y="20"/>
                  </a:lnTo>
                  <a:lnTo>
                    <a:pt x="92" y="10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9E42F7C-A1F6-FECC-5CCC-43E3841AF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490" y="2044338"/>
              <a:ext cx="512341" cy="693907"/>
            </a:xfrm>
            <a:custGeom>
              <a:avLst/>
              <a:gdLst/>
              <a:ahLst/>
              <a:cxnLst>
                <a:cxn ang="0">
                  <a:pos x="99" y="1"/>
                </a:cxn>
                <a:cxn ang="0">
                  <a:pos x="106" y="7"/>
                </a:cxn>
                <a:cxn ang="0">
                  <a:pos x="124" y="9"/>
                </a:cxn>
                <a:cxn ang="0">
                  <a:pos x="138" y="20"/>
                </a:cxn>
                <a:cxn ang="0">
                  <a:pos x="183" y="35"/>
                </a:cxn>
                <a:cxn ang="0">
                  <a:pos x="193" y="49"/>
                </a:cxn>
                <a:cxn ang="0">
                  <a:pos x="186" y="59"/>
                </a:cxn>
                <a:cxn ang="0">
                  <a:pos x="193" y="68"/>
                </a:cxn>
                <a:cxn ang="0">
                  <a:pos x="202" y="94"/>
                </a:cxn>
                <a:cxn ang="0">
                  <a:pos x="198" y="121"/>
                </a:cxn>
                <a:cxn ang="0">
                  <a:pos x="189" y="143"/>
                </a:cxn>
                <a:cxn ang="0">
                  <a:pos x="177" y="155"/>
                </a:cxn>
                <a:cxn ang="0">
                  <a:pos x="174" y="183"/>
                </a:cxn>
                <a:cxn ang="0">
                  <a:pos x="196" y="188"/>
                </a:cxn>
                <a:cxn ang="0">
                  <a:pos x="210" y="168"/>
                </a:cxn>
                <a:cxn ang="0">
                  <a:pos x="223" y="152"/>
                </a:cxn>
                <a:cxn ang="0">
                  <a:pos x="242" y="143"/>
                </a:cxn>
                <a:cxn ang="0">
                  <a:pos x="262" y="180"/>
                </a:cxn>
                <a:cxn ang="0">
                  <a:pos x="276" y="223"/>
                </a:cxn>
                <a:cxn ang="0">
                  <a:pos x="281" y="250"/>
                </a:cxn>
                <a:cxn ang="0">
                  <a:pos x="278" y="271"/>
                </a:cxn>
                <a:cxn ang="0">
                  <a:pos x="275" y="265"/>
                </a:cxn>
                <a:cxn ang="0">
                  <a:pos x="271" y="265"/>
                </a:cxn>
                <a:cxn ang="0">
                  <a:pos x="259" y="286"/>
                </a:cxn>
                <a:cxn ang="0">
                  <a:pos x="251" y="301"/>
                </a:cxn>
                <a:cxn ang="0">
                  <a:pos x="244" y="329"/>
                </a:cxn>
                <a:cxn ang="0">
                  <a:pos x="233" y="351"/>
                </a:cxn>
                <a:cxn ang="0">
                  <a:pos x="175" y="371"/>
                </a:cxn>
                <a:cxn ang="0">
                  <a:pos x="102" y="373"/>
                </a:cxn>
                <a:cxn ang="0">
                  <a:pos x="27" y="384"/>
                </a:cxn>
                <a:cxn ang="0">
                  <a:pos x="6" y="384"/>
                </a:cxn>
                <a:cxn ang="0">
                  <a:pos x="14" y="372"/>
                </a:cxn>
                <a:cxn ang="0">
                  <a:pos x="28" y="336"/>
                </a:cxn>
                <a:cxn ang="0">
                  <a:pos x="31" y="274"/>
                </a:cxn>
                <a:cxn ang="0">
                  <a:pos x="19" y="241"/>
                </a:cxn>
                <a:cxn ang="0">
                  <a:pos x="9" y="223"/>
                </a:cxn>
                <a:cxn ang="0">
                  <a:pos x="3" y="213"/>
                </a:cxn>
                <a:cxn ang="0">
                  <a:pos x="9" y="197"/>
                </a:cxn>
                <a:cxn ang="0">
                  <a:pos x="7" y="159"/>
                </a:cxn>
                <a:cxn ang="0">
                  <a:pos x="14" y="127"/>
                </a:cxn>
                <a:cxn ang="0">
                  <a:pos x="11" y="115"/>
                </a:cxn>
                <a:cxn ang="0">
                  <a:pos x="19" y="93"/>
                </a:cxn>
                <a:cxn ang="0">
                  <a:pos x="42" y="73"/>
                </a:cxn>
                <a:cxn ang="0">
                  <a:pos x="47" y="98"/>
                </a:cxn>
                <a:cxn ang="0">
                  <a:pos x="52" y="93"/>
                </a:cxn>
                <a:cxn ang="0">
                  <a:pos x="56" y="96"/>
                </a:cxn>
                <a:cxn ang="0">
                  <a:pos x="63" y="83"/>
                </a:cxn>
                <a:cxn ang="0">
                  <a:pos x="62" y="63"/>
                </a:cxn>
                <a:cxn ang="0">
                  <a:pos x="74" y="42"/>
                </a:cxn>
                <a:cxn ang="0">
                  <a:pos x="81" y="30"/>
                </a:cxn>
                <a:cxn ang="0">
                  <a:pos x="76" y="22"/>
                </a:cxn>
                <a:cxn ang="0">
                  <a:pos x="92" y="0"/>
                </a:cxn>
              </a:cxnLst>
              <a:rect l="0" t="0" r="r" b="b"/>
              <a:pathLst>
                <a:path w="285" h="386">
                  <a:moveTo>
                    <a:pt x="92" y="0"/>
                  </a:moveTo>
                  <a:lnTo>
                    <a:pt x="97" y="0"/>
                  </a:lnTo>
                  <a:lnTo>
                    <a:pt x="99" y="1"/>
                  </a:lnTo>
                  <a:lnTo>
                    <a:pt x="102" y="3"/>
                  </a:lnTo>
                  <a:lnTo>
                    <a:pt x="104" y="5"/>
                  </a:lnTo>
                  <a:lnTo>
                    <a:pt x="106" y="7"/>
                  </a:lnTo>
                  <a:lnTo>
                    <a:pt x="110" y="8"/>
                  </a:lnTo>
                  <a:lnTo>
                    <a:pt x="117" y="9"/>
                  </a:lnTo>
                  <a:lnTo>
                    <a:pt x="124" y="9"/>
                  </a:lnTo>
                  <a:lnTo>
                    <a:pt x="130" y="10"/>
                  </a:lnTo>
                  <a:lnTo>
                    <a:pt x="136" y="14"/>
                  </a:lnTo>
                  <a:lnTo>
                    <a:pt x="138" y="20"/>
                  </a:lnTo>
                  <a:lnTo>
                    <a:pt x="155" y="22"/>
                  </a:lnTo>
                  <a:lnTo>
                    <a:pt x="172" y="27"/>
                  </a:lnTo>
                  <a:lnTo>
                    <a:pt x="183" y="35"/>
                  </a:lnTo>
                  <a:lnTo>
                    <a:pt x="194" y="44"/>
                  </a:lnTo>
                  <a:lnTo>
                    <a:pt x="194" y="47"/>
                  </a:lnTo>
                  <a:lnTo>
                    <a:pt x="193" y="49"/>
                  </a:lnTo>
                  <a:lnTo>
                    <a:pt x="187" y="55"/>
                  </a:lnTo>
                  <a:lnTo>
                    <a:pt x="186" y="57"/>
                  </a:lnTo>
                  <a:lnTo>
                    <a:pt x="186" y="59"/>
                  </a:lnTo>
                  <a:lnTo>
                    <a:pt x="187" y="63"/>
                  </a:lnTo>
                  <a:lnTo>
                    <a:pt x="189" y="65"/>
                  </a:lnTo>
                  <a:lnTo>
                    <a:pt x="193" y="68"/>
                  </a:lnTo>
                  <a:lnTo>
                    <a:pt x="197" y="72"/>
                  </a:lnTo>
                  <a:lnTo>
                    <a:pt x="200" y="76"/>
                  </a:lnTo>
                  <a:lnTo>
                    <a:pt x="202" y="94"/>
                  </a:lnTo>
                  <a:lnTo>
                    <a:pt x="203" y="105"/>
                  </a:lnTo>
                  <a:lnTo>
                    <a:pt x="202" y="113"/>
                  </a:lnTo>
                  <a:lnTo>
                    <a:pt x="198" y="121"/>
                  </a:lnTo>
                  <a:lnTo>
                    <a:pt x="191" y="127"/>
                  </a:lnTo>
                  <a:lnTo>
                    <a:pt x="191" y="134"/>
                  </a:lnTo>
                  <a:lnTo>
                    <a:pt x="189" y="143"/>
                  </a:lnTo>
                  <a:lnTo>
                    <a:pt x="188" y="149"/>
                  </a:lnTo>
                  <a:lnTo>
                    <a:pt x="183" y="152"/>
                  </a:lnTo>
                  <a:lnTo>
                    <a:pt x="177" y="155"/>
                  </a:lnTo>
                  <a:lnTo>
                    <a:pt x="172" y="157"/>
                  </a:lnTo>
                  <a:lnTo>
                    <a:pt x="172" y="173"/>
                  </a:lnTo>
                  <a:lnTo>
                    <a:pt x="174" y="183"/>
                  </a:lnTo>
                  <a:lnTo>
                    <a:pt x="180" y="191"/>
                  </a:lnTo>
                  <a:lnTo>
                    <a:pt x="191" y="195"/>
                  </a:lnTo>
                  <a:lnTo>
                    <a:pt x="196" y="188"/>
                  </a:lnTo>
                  <a:lnTo>
                    <a:pt x="202" y="182"/>
                  </a:lnTo>
                  <a:lnTo>
                    <a:pt x="207" y="175"/>
                  </a:lnTo>
                  <a:lnTo>
                    <a:pt x="210" y="168"/>
                  </a:lnTo>
                  <a:lnTo>
                    <a:pt x="211" y="157"/>
                  </a:lnTo>
                  <a:lnTo>
                    <a:pt x="218" y="155"/>
                  </a:lnTo>
                  <a:lnTo>
                    <a:pt x="223" y="152"/>
                  </a:lnTo>
                  <a:lnTo>
                    <a:pt x="228" y="147"/>
                  </a:lnTo>
                  <a:lnTo>
                    <a:pt x="233" y="145"/>
                  </a:lnTo>
                  <a:lnTo>
                    <a:pt x="242" y="143"/>
                  </a:lnTo>
                  <a:lnTo>
                    <a:pt x="251" y="154"/>
                  </a:lnTo>
                  <a:lnTo>
                    <a:pt x="258" y="166"/>
                  </a:lnTo>
                  <a:lnTo>
                    <a:pt x="262" y="180"/>
                  </a:lnTo>
                  <a:lnTo>
                    <a:pt x="266" y="195"/>
                  </a:lnTo>
                  <a:lnTo>
                    <a:pt x="271" y="209"/>
                  </a:lnTo>
                  <a:lnTo>
                    <a:pt x="276" y="223"/>
                  </a:lnTo>
                  <a:lnTo>
                    <a:pt x="285" y="233"/>
                  </a:lnTo>
                  <a:lnTo>
                    <a:pt x="282" y="240"/>
                  </a:lnTo>
                  <a:lnTo>
                    <a:pt x="281" y="250"/>
                  </a:lnTo>
                  <a:lnTo>
                    <a:pt x="281" y="271"/>
                  </a:lnTo>
                  <a:lnTo>
                    <a:pt x="279" y="272"/>
                  </a:lnTo>
                  <a:lnTo>
                    <a:pt x="278" y="271"/>
                  </a:lnTo>
                  <a:lnTo>
                    <a:pt x="276" y="271"/>
                  </a:lnTo>
                  <a:lnTo>
                    <a:pt x="275" y="269"/>
                  </a:lnTo>
                  <a:lnTo>
                    <a:pt x="275" y="265"/>
                  </a:lnTo>
                  <a:lnTo>
                    <a:pt x="274" y="265"/>
                  </a:lnTo>
                  <a:lnTo>
                    <a:pt x="273" y="264"/>
                  </a:lnTo>
                  <a:lnTo>
                    <a:pt x="271" y="265"/>
                  </a:lnTo>
                  <a:lnTo>
                    <a:pt x="265" y="269"/>
                  </a:lnTo>
                  <a:lnTo>
                    <a:pt x="260" y="276"/>
                  </a:lnTo>
                  <a:lnTo>
                    <a:pt x="259" y="286"/>
                  </a:lnTo>
                  <a:lnTo>
                    <a:pt x="259" y="296"/>
                  </a:lnTo>
                  <a:lnTo>
                    <a:pt x="254" y="299"/>
                  </a:lnTo>
                  <a:lnTo>
                    <a:pt x="251" y="301"/>
                  </a:lnTo>
                  <a:lnTo>
                    <a:pt x="245" y="307"/>
                  </a:lnTo>
                  <a:lnTo>
                    <a:pt x="246" y="318"/>
                  </a:lnTo>
                  <a:lnTo>
                    <a:pt x="244" y="329"/>
                  </a:lnTo>
                  <a:lnTo>
                    <a:pt x="240" y="336"/>
                  </a:lnTo>
                  <a:lnTo>
                    <a:pt x="236" y="343"/>
                  </a:lnTo>
                  <a:lnTo>
                    <a:pt x="233" y="351"/>
                  </a:lnTo>
                  <a:lnTo>
                    <a:pt x="231" y="360"/>
                  </a:lnTo>
                  <a:lnTo>
                    <a:pt x="203" y="365"/>
                  </a:lnTo>
                  <a:lnTo>
                    <a:pt x="175" y="371"/>
                  </a:lnTo>
                  <a:lnTo>
                    <a:pt x="146" y="374"/>
                  </a:lnTo>
                  <a:lnTo>
                    <a:pt x="120" y="372"/>
                  </a:lnTo>
                  <a:lnTo>
                    <a:pt x="102" y="373"/>
                  </a:lnTo>
                  <a:lnTo>
                    <a:pt x="62" y="380"/>
                  </a:lnTo>
                  <a:lnTo>
                    <a:pt x="42" y="383"/>
                  </a:lnTo>
                  <a:lnTo>
                    <a:pt x="27" y="384"/>
                  </a:lnTo>
                  <a:lnTo>
                    <a:pt x="11" y="386"/>
                  </a:lnTo>
                  <a:lnTo>
                    <a:pt x="6" y="386"/>
                  </a:lnTo>
                  <a:lnTo>
                    <a:pt x="6" y="384"/>
                  </a:lnTo>
                  <a:lnTo>
                    <a:pt x="10" y="380"/>
                  </a:lnTo>
                  <a:lnTo>
                    <a:pt x="11" y="380"/>
                  </a:lnTo>
                  <a:lnTo>
                    <a:pt x="14" y="372"/>
                  </a:lnTo>
                  <a:lnTo>
                    <a:pt x="19" y="364"/>
                  </a:lnTo>
                  <a:lnTo>
                    <a:pt x="23" y="352"/>
                  </a:lnTo>
                  <a:lnTo>
                    <a:pt x="28" y="336"/>
                  </a:lnTo>
                  <a:lnTo>
                    <a:pt x="33" y="314"/>
                  </a:lnTo>
                  <a:lnTo>
                    <a:pt x="34" y="290"/>
                  </a:lnTo>
                  <a:lnTo>
                    <a:pt x="31" y="274"/>
                  </a:lnTo>
                  <a:lnTo>
                    <a:pt x="26" y="259"/>
                  </a:lnTo>
                  <a:lnTo>
                    <a:pt x="25" y="245"/>
                  </a:lnTo>
                  <a:lnTo>
                    <a:pt x="19" y="241"/>
                  </a:lnTo>
                  <a:lnTo>
                    <a:pt x="16" y="237"/>
                  </a:lnTo>
                  <a:lnTo>
                    <a:pt x="12" y="231"/>
                  </a:lnTo>
                  <a:lnTo>
                    <a:pt x="9" y="223"/>
                  </a:lnTo>
                  <a:lnTo>
                    <a:pt x="6" y="218"/>
                  </a:lnTo>
                  <a:lnTo>
                    <a:pt x="4" y="217"/>
                  </a:lnTo>
                  <a:lnTo>
                    <a:pt x="3" y="213"/>
                  </a:lnTo>
                  <a:lnTo>
                    <a:pt x="3" y="211"/>
                  </a:lnTo>
                  <a:lnTo>
                    <a:pt x="6" y="204"/>
                  </a:lnTo>
                  <a:lnTo>
                    <a:pt x="9" y="197"/>
                  </a:lnTo>
                  <a:lnTo>
                    <a:pt x="6" y="184"/>
                  </a:lnTo>
                  <a:lnTo>
                    <a:pt x="0" y="175"/>
                  </a:lnTo>
                  <a:lnTo>
                    <a:pt x="7" y="159"/>
                  </a:lnTo>
                  <a:lnTo>
                    <a:pt x="12" y="150"/>
                  </a:lnTo>
                  <a:lnTo>
                    <a:pt x="14" y="140"/>
                  </a:lnTo>
                  <a:lnTo>
                    <a:pt x="14" y="127"/>
                  </a:lnTo>
                  <a:lnTo>
                    <a:pt x="12" y="120"/>
                  </a:lnTo>
                  <a:lnTo>
                    <a:pt x="11" y="118"/>
                  </a:lnTo>
                  <a:lnTo>
                    <a:pt x="11" y="115"/>
                  </a:lnTo>
                  <a:lnTo>
                    <a:pt x="18" y="104"/>
                  </a:lnTo>
                  <a:lnTo>
                    <a:pt x="20" y="99"/>
                  </a:lnTo>
                  <a:lnTo>
                    <a:pt x="19" y="93"/>
                  </a:lnTo>
                  <a:lnTo>
                    <a:pt x="28" y="89"/>
                  </a:lnTo>
                  <a:lnTo>
                    <a:pt x="37" y="82"/>
                  </a:lnTo>
                  <a:lnTo>
                    <a:pt x="42" y="73"/>
                  </a:lnTo>
                  <a:lnTo>
                    <a:pt x="45" y="76"/>
                  </a:lnTo>
                  <a:lnTo>
                    <a:pt x="45" y="98"/>
                  </a:lnTo>
                  <a:lnTo>
                    <a:pt x="47" y="98"/>
                  </a:lnTo>
                  <a:lnTo>
                    <a:pt x="47" y="97"/>
                  </a:lnTo>
                  <a:lnTo>
                    <a:pt x="49" y="94"/>
                  </a:lnTo>
                  <a:lnTo>
                    <a:pt x="52" y="93"/>
                  </a:lnTo>
                  <a:lnTo>
                    <a:pt x="53" y="93"/>
                  </a:lnTo>
                  <a:lnTo>
                    <a:pt x="55" y="96"/>
                  </a:lnTo>
                  <a:lnTo>
                    <a:pt x="56" y="96"/>
                  </a:lnTo>
                  <a:lnTo>
                    <a:pt x="59" y="92"/>
                  </a:lnTo>
                  <a:lnTo>
                    <a:pt x="62" y="89"/>
                  </a:lnTo>
                  <a:lnTo>
                    <a:pt x="63" y="83"/>
                  </a:lnTo>
                  <a:lnTo>
                    <a:pt x="65" y="78"/>
                  </a:lnTo>
                  <a:lnTo>
                    <a:pt x="63" y="71"/>
                  </a:lnTo>
                  <a:lnTo>
                    <a:pt x="62" y="63"/>
                  </a:lnTo>
                  <a:lnTo>
                    <a:pt x="62" y="56"/>
                  </a:lnTo>
                  <a:lnTo>
                    <a:pt x="67" y="47"/>
                  </a:lnTo>
                  <a:lnTo>
                    <a:pt x="74" y="42"/>
                  </a:lnTo>
                  <a:lnTo>
                    <a:pt x="84" y="40"/>
                  </a:lnTo>
                  <a:lnTo>
                    <a:pt x="84" y="34"/>
                  </a:lnTo>
                  <a:lnTo>
                    <a:pt x="81" y="30"/>
                  </a:lnTo>
                  <a:lnTo>
                    <a:pt x="79" y="29"/>
                  </a:lnTo>
                  <a:lnTo>
                    <a:pt x="76" y="27"/>
                  </a:lnTo>
                  <a:lnTo>
                    <a:pt x="76" y="22"/>
                  </a:lnTo>
                  <a:lnTo>
                    <a:pt x="79" y="15"/>
                  </a:lnTo>
                  <a:lnTo>
                    <a:pt x="83" y="9"/>
                  </a:lnTo>
                  <a:lnTo>
                    <a:pt x="9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3684E102-DF59-3980-46C1-1549E7650A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34201" y="2716673"/>
              <a:ext cx="395491" cy="690311"/>
            </a:xfrm>
            <a:custGeom>
              <a:avLst/>
              <a:gdLst/>
              <a:ahLst/>
              <a:cxnLst>
                <a:cxn ang="0">
                  <a:pos x="3" y="28"/>
                </a:cxn>
                <a:cxn ang="0">
                  <a:pos x="184" y="9"/>
                </a:cxn>
                <a:cxn ang="0">
                  <a:pos x="188" y="16"/>
                </a:cxn>
                <a:cxn ang="0">
                  <a:pos x="200" y="110"/>
                </a:cxn>
                <a:cxn ang="0">
                  <a:pos x="214" y="235"/>
                </a:cxn>
                <a:cxn ang="0">
                  <a:pos x="211" y="256"/>
                </a:cxn>
                <a:cxn ang="0">
                  <a:pos x="213" y="261"/>
                </a:cxn>
                <a:cxn ang="0">
                  <a:pos x="213" y="265"/>
                </a:cxn>
                <a:cxn ang="0">
                  <a:pos x="213" y="268"/>
                </a:cxn>
                <a:cxn ang="0">
                  <a:pos x="220" y="269"/>
                </a:cxn>
                <a:cxn ang="0">
                  <a:pos x="215" y="275"/>
                </a:cxn>
                <a:cxn ang="0">
                  <a:pos x="207" y="270"/>
                </a:cxn>
                <a:cxn ang="0">
                  <a:pos x="201" y="278"/>
                </a:cxn>
                <a:cxn ang="0">
                  <a:pos x="199" y="279"/>
                </a:cxn>
                <a:cxn ang="0">
                  <a:pos x="195" y="285"/>
                </a:cxn>
                <a:cxn ang="0">
                  <a:pos x="192" y="279"/>
                </a:cxn>
                <a:cxn ang="0">
                  <a:pos x="186" y="283"/>
                </a:cxn>
                <a:cxn ang="0">
                  <a:pos x="180" y="282"/>
                </a:cxn>
                <a:cxn ang="0">
                  <a:pos x="178" y="297"/>
                </a:cxn>
                <a:cxn ang="0">
                  <a:pos x="166" y="318"/>
                </a:cxn>
                <a:cxn ang="0">
                  <a:pos x="152" y="328"/>
                </a:cxn>
                <a:cxn ang="0">
                  <a:pos x="143" y="357"/>
                </a:cxn>
                <a:cxn ang="0">
                  <a:pos x="135" y="350"/>
                </a:cxn>
                <a:cxn ang="0">
                  <a:pos x="130" y="356"/>
                </a:cxn>
                <a:cxn ang="0">
                  <a:pos x="123" y="347"/>
                </a:cxn>
                <a:cxn ang="0">
                  <a:pos x="111" y="342"/>
                </a:cxn>
                <a:cxn ang="0">
                  <a:pos x="115" y="348"/>
                </a:cxn>
                <a:cxn ang="0">
                  <a:pos x="106" y="362"/>
                </a:cxn>
                <a:cxn ang="0">
                  <a:pos x="102" y="368"/>
                </a:cxn>
                <a:cxn ang="0">
                  <a:pos x="101" y="370"/>
                </a:cxn>
                <a:cxn ang="0">
                  <a:pos x="88" y="367"/>
                </a:cxn>
                <a:cxn ang="0">
                  <a:pos x="78" y="369"/>
                </a:cxn>
                <a:cxn ang="0">
                  <a:pos x="72" y="368"/>
                </a:cxn>
                <a:cxn ang="0">
                  <a:pos x="72" y="373"/>
                </a:cxn>
                <a:cxn ang="0">
                  <a:pos x="62" y="377"/>
                </a:cxn>
                <a:cxn ang="0">
                  <a:pos x="48" y="373"/>
                </a:cxn>
                <a:cxn ang="0">
                  <a:pos x="29" y="376"/>
                </a:cxn>
                <a:cxn ang="0">
                  <a:pos x="26" y="380"/>
                </a:cxn>
                <a:cxn ang="0">
                  <a:pos x="10" y="382"/>
                </a:cxn>
                <a:cxn ang="0">
                  <a:pos x="2" y="366"/>
                </a:cxn>
                <a:cxn ang="0">
                  <a:pos x="8" y="347"/>
                </a:cxn>
                <a:cxn ang="0">
                  <a:pos x="15" y="338"/>
                </a:cxn>
                <a:cxn ang="0">
                  <a:pos x="32" y="308"/>
                </a:cxn>
                <a:cxn ang="0">
                  <a:pos x="29" y="283"/>
                </a:cxn>
                <a:cxn ang="0">
                  <a:pos x="23" y="275"/>
                </a:cxn>
                <a:cxn ang="0">
                  <a:pos x="17" y="269"/>
                </a:cxn>
                <a:cxn ang="0">
                  <a:pos x="25" y="245"/>
                </a:cxn>
                <a:cxn ang="0">
                  <a:pos x="15" y="31"/>
                </a:cxn>
                <a:cxn ang="0">
                  <a:pos x="16" y="34"/>
                </a:cxn>
                <a:cxn ang="0">
                  <a:pos x="19" y="35"/>
                </a:cxn>
                <a:cxn ang="0">
                  <a:pos x="31" y="28"/>
                </a:cxn>
                <a:cxn ang="0">
                  <a:pos x="47" y="17"/>
                </a:cxn>
                <a:cxn ang="0">
                  <a:pos x="52" y="18"/>
                </a:cxn>
                <a:cxn ang="0">
                  <a:pos x="133" y="7"/>
                </a:cxn>
              </a:cxnLst>
              <a:rect l="0" t="0" r="r" b="b"/>
              <a:pathLst>
                <a:path w="220" h="384">
                  <a:moveTo>
                    <a:pt x="3" y="28"/>
                  </a:moveTo>
                  <a:lnTo>
                    <a:pt x="3" y="31"/>
                  </a:lnTo>
                  <a:lnTo>
                    <a:pt x="2" y="30"/>
                  </a:lnTo>
                  <a:lnTo>
                    <a:pt x="3" y="28"/>
                  </a:lnTo>
                  <a:close/>
                  <a:moveTo>
                    <a:pt x="184" y="0"/>
                  </a:moveTo>
                  <a:lnTo>
                    <a:pt x="185" y="3"/>
                  </a:lnTo>
                  <a:lnTo>
                    <a:pt x="185" y="7"/>
                  </a:lnTo>
                  <a:lnTo>
                    <a:pt x="184" y="9"/>
                  </a:lnTo>
                  <a:lnTo>
                    <a:pt x="185" y="11"/>
                  </a:lnTo>
                  <a:lnTo>
                    <a:pt x="186" y="12"/>
                  </a:lnTo>
                  <a:lnTo>
                    <a:pt x="187" y="14"/>
                  </a:lnTo>
                  <a:lnTo>
                    <a:pt x="188" y="16"/>
                  </a:lnTo>
                  <a:lnTo>
                    <a:pt x="188" y="34"/>
                  </a:lnTo>
                  <a:lnTo>
                    <a:pt x="192" y="59"/>
                  </a:lnTo>
                  <a:lnTo>
                    <a:pt x="196" y="83"/>
                  </a:lnTo>
                  <a:lnTo>
                    <a:pt x="200" y="110"/>
                  </a:lnTo>
                  <a:lnTo>
                    <a:pt x="203" y="144"/>
                  </a:lnTo>
                  <a:lnTo>
                    <a:pt x="206" y="178"/>
                  </a:lnTo>
                  <a:lnTo>
                    <a:pt x="213" y="217"/>
                  </a:lnTo>
                  <a:lnTo>
                    <a:pt x="214" y="235"/>
                  </a:lnTo>
                  <a:lnTo>
                    <a:pt x="213" y="243"/>
                  </a:lnTo>
                  <a:lnTo>
                    <a:pt x="213" y="249"/>
                  </a:lnTo>
                  <a:lnTo>
                    <a:pt x="214" y="257"/>
                  </a:lnTo>
                  <a:lnTo>
                    <a:pt x="211" y="256"/>
                  </a:lnTo>
                  <a:lnTo>
                    <a:pt x="210" y="255"/>
                  </a:lnTo>
                  <a:lnTo>
                    <a:pt x="209" y="255"/>
                  </a:lnTo>
                  <a:lnTo>
                    <a:pt x="209" y="257"/>
                  </a:lnTo>
                  <a:lnTo>
                    <a:pt x="213" y="261"/>
                  </a:lnTo>
                  <a:lnTo>
                    <a:pt x="213" y="263"/>
                  </a:lnTo>
                  <a:lnTo>
                    <a:pt x="214" y="264"/>
                  </a:lnTo>
                  <a:lnTo>
                    <a:pt x="213" y="264"/>
                  </a:lnTo>
                  <a:lnTo>
                    <a:pt x="213" y="265"/>
                  </a:lnTo>
                  <a:lnTo>
                    <a:pt x="208" y="263"/>
                  </a:lnTo>
                  <a:lnTo>
                    <a:pt x="209" y="265"/>
                  </a:lnTo>
                  <a:lnTo>
                    <a:pt x="211" y="268"/>
                  </a:lnTo>
                  <a:lnTo>
                    <a:pt x="213" y="268"/>
                  </a:lnTo>
                  <a:lnTo>
                    <a:pt x="215" y="266"/>
                  </a:lnTo>
                  <a:lnTo>
                    <a:pt x="216" y="266"/>
                  </a:lnTo>
                  <a:lnTo>
                    <a:pt x="218" y="268"/>
                  </a:lnTo>
                  <a:lnTo>
                    <a:pt x="220" y="269"/>
                  </a:lnTo>
                  <a:lnTo>
                    <a:pt x="220" y="270"/>
                  </a:lnTo>
                  <a:lnTo>
                    <a:pt x="218" y="272"/>
                  </a:lnTo>
                  <a:lnTo>
                    <a:pt x="217" y="273"/>
                  </a:lnTo>
                  <a:lnTo>
                    <a:pt x="215" y="275"/>
                  </a:lnTo>
                  <a:lnTo>
                    <a:pt x="210" y="275"/>
                  </a:lnTo>
                  <a:lnTo>
                    <a:pt x="209" y="273"/>
                  </a:lnTo>
                  <a:lnTo>
                    <a:pt x="208" y="271"/>
                  </a:lnTo>
                  <a:lnTo>
                    <a:pt x="207" y="270"/>
                  </a:lnTo>
                  <a:lnTo>
                    <a:pt x="207" y="278"/>
                  </a:lnTo>
                  <a:lnTo>
                    <a:pt x="206" y="279"/>
                  </a:lnTo>
                  <a:lnTo>
                    <a:pt x="202" y="279"/>
                  </a:lnTo>
                  <a:lnTo>
                    <a:pt x="201" y="278"/>
                  </a:lnTo>
                  <a:lnTo>
                    <a:pt x="200" y="278"/>
                  </a:lnTo>
                  <a:lnTo>
                    <a:pt x="200" y="277"/>
                  </a:lnTo>
                  <a:lnTo>
                    <a:pt x="199" y="278"/>
                  </a:lnTo>
                  <a:lnTo>
                    <a:pt x="199" y="279"/>
                  </a:lnTo>
                  <a:lnTo>
                    <a:pt x="200" y="280"/>
                  </a:lnTo>
                  <a:lnTo>
                    <a:pt x="200" y="284"/>
                  </a:lnTo>
                  <a:lnTo>
                    <a:pt x="198" y="285"/>
                  </a:lnTo>
                  <a:lnTo>
                    <a:pt x="195" y="285"/>
                  </a:lnTo>
                  <a:lnTo>
                    <a:pt x="194" y="284"/>
                  </a:lnTo>
                  <a:lnTo>
                    <a:pt x="193" y="282"/>
                  </a:lnTo>
                  <a:lnTo>
                    <a:pt x="193" y="280"/>
                  </a:lnTo>
                  <a:lnTo>
                    <a:pt x="192" y="279"/>
                  </a:lnTo>
                  <a:lnTo>
                    <a:pt x="191" y="279"/>
                  </a:lnTo>
                  <a:lnTo>
                    <a:pt x="189" y="280"/>
                  </a:lnTo>
                  <a:lnTo>
                    <a:pt x="187" y="282"/>
                  </a:lnTo>
                  <a:lnTo>
                    <a:pt x="186" y="283"/>
                  </a:lnTo>
                  <a:lnTo>
                    <a:pt x="184" y="283"/>
                  </a:lnTo>
                  <a:lnTo>
                    <a:pt x="182" y="284"/>
                  </a:lnTo>
                  <a:lnTo>
                    <a:pt x="181" y="284"/>
                  </a:lnTo>
                  <a:lnTo>
                    <a:pt x="180" y="282"/>
                  </a:lnTo>
                  <a:lnTo>
                    <a:pt x="180" y="279"/>
                  </a:lnTo>
                  <a:lnTo>
                    <a:pt x="175" y="284"/>
                  </a:lnTo>
                  <a:lnTo>
                    <a:pt x="175" y="290"/>
                  </a:lnTo>
                  <a:lnTo>
                    <a:pt x="178" y="297"/>
                  </a:lnTo>
                  <a:lnTo>
                    <a:pt x="178" y="305"/>
                  </a:lnTo>
                  <a:lnTo>
                    <a:pt x="172" y="307"/>
                  </a:lnTo>
                  <a:lnTo>
                    <a:pt x="168" y="312"/>
                  </a:lnTo>
                  <a:lnTo>
                    <a:pt x="166" y="318"/>
                  </a:lnTo>
                  <a:lnTo>
                    <a:pt x="165" y="324"/>
                  </a:lnTo>
                  <a:lnTo>
                    <a:pt x="161" y="328"/>
                  </a:lnTo>
                  <a:lnTo>
                    <a:pt x="158" y="329"/>
                  </a:lnTo>
                  <a:lnTo>
                    <a:pt x="152" y="328"/>
                  </a:lnTo>
                  <a:lnTo>
                    <a:pt x="150" y="338"/>
                  </a:lnTo>
                  <a:lnTo>
                    <a:pt x="149" y="347"/>
                  </a:lnTo>
                  <a:lnTo>
                    <a:pt x="146" y="356"/>
                  </a:lnTo>
                  <a:lnTo>
                    <a:pt x="143" y="357"/>
                  </a:lnTo>
                  <a:lnTo>
                    <a:pt x="140" y="357"/>
                  </a:lnTo>
                  <a:lnTo>
                    <a:pt x="138" y="356"/>
                  </a:lnTo>
                  <a:lnTo>
                    <a:pt x="135" y="353"/>
                  </a:lnTo>
                  <a:lnTo>
                    <a:pt x="135" y="350"/>
                  </a:lnTo>
                  <a:lnTo>
                    <a:pt x="133" y="350"/>
                  </a:lnTo>
                  <a:lnTo>
                    <a:pt x="133" y="352"/>
                  </a:lnTo>
                  <a:lnTo>
                    <a:pt x="132" y="354"/>
                  </a:lnTo>
                  <a:lnTo>
                    <a:pt x="130" y="356"/>
                  </a:lnTo>
                  <a:lnTo>
                    <a:pt x="127" y="356"/>
                  </a:lnTo>
                  <a:lnTo>
                    <a:pt x="127" y="352"/>
                  </a:lnTo>
                  <a:lnTo>
                    <a:pt x="125" y="349"/>
                  </a:lnTo>
                  <a:lnTo>
                    <a:pt x="123" y="347"/>
                  </a:lnTo>
                  <a:lnTo>
                    <a:pt x="122" y="345"/>
                  </a:lnTo>
                  <a:lnTo>
                    <a:pt x="118" y="343"/>
                  </a:lnTo>
                  <a:lnTo>
                    <a:pt x="116" y="342"/>
                  </a:lnTo>
                  <a:lnTo>
                    <a:pt x="111" y="342"/>
                  </a:lnTo>
                  <a:lnTo>
                    <a:pt x="111" y="346"/>
                  </a:lnTo>
                  <a:lnTo>
                    <a:pt x="113" y="347"/>
                  </a:lnTo>
                  <a:lnTo>
                    <a:pt x="113" y="348"/>
                  </a:lnTo>
                  <a:lnTo>
                    <a:pt x="115" y="348"/>
                  </a:lnTo>
                  <a:lnTo>
                    <a:pt x="114" y="349"/>
                  </a:lnTo>
                  <a:lnTo>
                    <a:pt x="107" y="353"/>
                  </a:lnTo>
                  <a:lnTo>
                    <a:pt x="106" y="356"/>
                  </a:lnTo>
                  <a:lnTo>
                    <a:pt x="106" y="362"/>
                  </a:lnTo>
                  <a:lnTo>
                    <a:pt x="104" y="366"/>
                  </a:lnTo>
                  <a:lnTo>
                    <a:pt x="104" y="367"/>
                  </a:lnTo>
                  <a:lnTo>
                    <a:pt x="103" y="367"/>
                  </a:lnTo>
                  <a:lnTo>
                    <a:pt x="102" y="368"/>
                  </a:lnTo>
                  <a:lnTo>
                    <a:pt x="100" y="368"/>
                  </a:lnTo>
                  <a:lnTo>
                    <a:pt x="99" y="369"/>
                  </a:lnTo>
                  <a:lnTo>
                    <a:pt x="100" y="369"/>
                  </a:lnTo>
                  <a:lnTo>
                    <a:pt x="101" y="370"/>
                  </a:lnTo>
                  <a:lnTo>
                    <a:pt x="99" y="373"/>
                  </a:lnTo>
                  <a:lnTo>
                    <a:pt x="96" y="373"/>
                  </a:lnTo>
                  <a:lnTo>
                    <a:pt x="92" y="370"/>
                  </a:lnTo>
                  <a:lnTo>
                    <a:pt x="88" y="367"/>
                  </a:lnTo>
                  <a:lnTo>
                    <a:pt x="87" y="364"/>
                  </a:lnTo>
                  <a:lnTo>
                    <a:pt x="83" y="364"/>
                  </a:lnTo>
                  <a:lnTo>
                    <a:pt x="81" y="366"/>
                  </a:lnTo>
                  <a:lnTo>
                    <a:pt x="78" y="369"/>
                  </a:lnTo>
                  <a:lnTo>
                    <a:pt x="75" y="370"/>
                  </a:lnTo>
                  <a:lnTo>
                    <a:pt x="74" y="369"/>
                  </a:lnTo>
                  <a:lnTo>
                    <a:pt x="73" y="367"/>
                  </a:lnTo>
                  <a:lnTo>
                    <a:pt x="72" y="368"/>
                  </a:lnTo>
                  <a:lnTo>
                    <a:pt x="72" y="369"/>
                  </a:lnTo>
                  <a:lnTo>
                    <a:pt x="73" y="370"/>
                  </a:lnTo>
                  <a:lnTo>
                    <a:pt x="73" y="371"/>
                  </a:lnTo>
                  <a:lnTo>
                    <a:pt x="72" y="373"/>
                  </a:lnTo>
                  <a:lnTo>
                    <a:pt x="67" y="373"/>
                  </a:lnTo>
                  <a:lnTo>
                    <a:pt x="66" y="374"/>
                  </a:lnTo>
                  <a:lnTo>
                    <a:pt x="64" y="375"/>
                  </a:lnTo>
                  <a:lnTo>
                    <a:pt x="62" y="377"/>
                  </a:lnTo>
                  <a:lnTo>
                    <a:pt x="61" y="378"/>
                  </a:lnTo>
                  <a:lnTo>
                    <a:pt x="55" y="378"/>
                  </a:lnTo>
                  <a:lnTo>
                    <a:pt x="51" y="374"/>
                  </a:lnTo>
                  <a:lnTo>
                    <a:pt x="48" y="373"/>
                  </a:lnTo>
                  <a:lnTo>
                    <a:pt x="44" y="373"/>
                  </a:lnTo>
                  <a:lnTo>
                    <a:pt x="37" y="374"/>
                  </a:lnTo>
                  <a:lnTo>
                    <a:pt x="31" y="375"/>
                  </a:lnTo>
                  <a:lnTo>
                    <a:pt x="29" y="376"/>
                  </a:lnTo>
                  <a:lnTo>
                    <a:pt x="29" y="384"/>
                  </a:lnTo>
                  <a:lnTo>
                    <a:pt x="28" y="384"/>
                  </a:lnTo>
                  <a:lnTo>
                    <a:pt x="26" y="383"/>
                  </a:lnTo>
                  <a:lnTo>
                    <a:pt x="26" y="380"/>
                  </a:lnTo>
                  <a:lnTo>
                    <a:pt x="25" y="378"/>
                  </a:lnTo>
                  <a:lnTo>
                    <a:pt x="22" y="378"/>
                  </a:lnTo>
                  <a:lnTo>
                    <a:pt x="17" y="380"/>
                  </a:lnTo>
                  <a:lnTo>
                    <a:pt x="10" y="382"/>
                  </a:lnTo>
                  <a:lnTo>
                    <a:pt x="4" y="382"/>
                  </a:lnTo>
                  <a:lnTo>
                    <a:pt x="0" y="381"/>
                  </a:lnTo>
                  <a:lnTo>
                    <a:pt x="0" y="373"/>
                  </a:lnTo>
                  <a:lnTo>
                    <a:pt x="2" y="366"/>
                  </a:lnTo>
                  <a:lnTo>
                    <a:pt x="3" y="359"/>
                  </a:lnTo>
                  <a:lnTo>
                    <a:pt x="3" y="350"/>
                  </a:lnTo>
                  <a:lnTo>
                    <a:pt x="5" y="349"/>
                  </a:lnTo>
                  <a:lnTo>
                    <a:pt x="8" y="347"/>
                  </a:lnTo>
                  <a:lnTo>
                    <a:pt x="10" y="346"/>
                  </a:lnTo>
                  <a:lnTo>
                    <a:pt x="12" y="346"/>
                  </a:lnTo>
                  <a:lnTo>
                    <a:pt x="15" y="347"/>
                  </a:lnTo>
                  <a:lnTo>
                    <a:pt x="15" y="338"/>
                  </a:lnTo>
                  <a:lnTo>
                    <a:pt x="19" y="327"/>
                  </a:lnTo>
                  <a:lnTo>
                    <a:pt x="25" y="317"/>
                  </a:lnTo>
                  <a:lnTo>
                    <a:pt x="29" y="305"/>
                  </a:lnTo>
                  <a:lnTo>
                    <a:pt x="32" y="308"/>
                  </a:lnTo>
                  <a:lnTo>
                    <a:pt x="33" y="308"/>
                  </a:lnTo>
                  <a:lnTo>
                    <a:pt x="32" y="301"/>
                  </a:lnTo>
                  <a:lnTo>
                    <a:pt x="30" y="292"/>
                  </a:lnTo>
                  <a:lnTo>
                    <a:pt x="29" y="283"/>
                  </a:lnTo>
                  <a:lnTo>
                    <a:pt x="25" y="279"/>
                  </a:lnTo>
                  <a:lnTo>
                    <a:pt x="24" y="277"/>
                  </a:lnTo>
                  <a:lnTo>
                    <a:pt x="23" y="276"/>
                  </a:lnTo>
                  <a:lnTo>
                    <a:pt x="23" y="275"/>
                  </a:lnTo>
                  <a:lnTo>
                    <a:pt x="24" y="273"/>
                  </a:lnTo>
                  <a:lnTo>
                    <a:pt x="24" y="272"/>
                  </a:lnTo>
                  <a:lnTo>
                    <a:pt x="21" y="272"/>
                  </a:lnTo>
                  <a:lnTo>
                    <a:pt x="17" y="269"/>
                  </a:lnTo>
                  <a:lnTo>
                    <a:pt x="19" y="263"/>
                  </a:lnTo>
                  <a:lnTo>
                    <a:pt x="19" y="255"/>
                  </a:lnTo>
                  <a:lnTo>
                    <a:pt x="22" y="249"/>
                  </a:lnTo>
                  <a:lnTo>
                    <a:pt x="25" y="245"/>
                  </a:lnTo>
                  <a:lnTo>
                    <a:pt x="17" y="174"/>
                  </a:lnTo>
                  <a:lnTo>
                    <a:pt x="11" y="101"/>
                  </a:lnTo>
                  <a:lnTo>
                    <a:pt x="3" y="31"/>
                  </a:lnTo>
                  <a:lnTo>
                    <a:pt x="15" y="31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6" y="33"/>
                  </a:lnTo>
                  <a:lnTo>
                    <a:pt x="16" y="34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6" y="37"/>
                  </a:lnTo>
                  <a:lnTo>
                    <a:pt x="19" y="35"/>
                  </a:lnTo>
                  <a:lnTo>
                    <a:pt x="22" y="34"/>
                  </a:lnTo>
                  <a:lnTo>
                    <a:pt x="25" y="32"/>
                  </a:lnTo>
                  <a:lnTo>
                    <a:pt x="29" y="31"/>
                  </a:lnTo>
                  <a:lnTo>
                    <a:pt x="31" y="28"/>
                  </a:lnTo>
                  <a:lnTo>
                    <a:pt x="35" y="26"/>
                  </a:lnTo>
                  <a:lnTo>
                    <a:pt x="38" y="23"/>
                  </a:lnTo>
                  <a:lnTo>
                    <a:pt x="45" y="18"/>
                  </a:lnTo>
                  <a:lnTo>
                    <a:pt x="47" y="17"/>
                  </a:lnTo>
                  <a:lnTo>
                    <a:pt x="51" y="20"/>
                  </a:lnTo>
                  <a:lnTo>
                    <a:pt x="52" y="19"/>
                  </a:lnTo>
                  <a:lnTo>
                    <a:pt x="53" y="19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72" y="13"/>
                  </a:lnTo>
                  <a:lnTo>
                    <a:pt x="121" y="9"/>
                  </a:lnTo>
                  <a:lnTo>
                    <a:pt x="133" y="7"/>
                  </a:lnTo>
                  <a:lnTo>
                    <a:pt x="149" y="5"/>
                  </a:lnTo>
                  <a:lnTo>
                    <a:pt x="18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00F593F9-D20E-516A-662A-A3278C8EB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7814" y="2637575"/>
              <a:ext cx="521329" cy="927606"/>
            </a:xfrm>
            <a:custGeom>
              <a:avLst/>
              <a:gdLst/>
              <a:ahLst/>
              <a:cxnLst>
                <a:cxn ang="0">
                  <a:pos x="238" y="16"/>
                </a:cxn>
                <a:cxn ang="0">
                  <a:pos x="247" y="32"/>
                </a:cxn>
                <a:cxn ang="0">
                  <a:pos x="251" y="44"/>
                </a:cxn>
                <a:cxn ang="0">
                  <a:pos x="267" y="86"/>
                </a:cxn>
                <a:cxn ang="0">
                  <a:pos x="272" y="151"/>
                </a:cxn>
                <a:cxn ang="0">
                  <a:pos x="282" y="247"/>
                </a:cxn>
                <a:cxn ang="0">
                  <a:pos x="281" y="292"/>
                </a:cxn>
                <a:cxn ang="0">
                  <a:pos x="281" y="298"/>
                </a:cxn>
                <a:cxn ang="0">
                  <a:pos x="280" y="305"/>
                </a:cxn>
                <a:cxn ang="0">
                  <a:pos x="286" y="324"/>
                </a:cxn>
                <a:cxn ang="0">
                  <a:pos x="290" y="347"/>
                </a:cxn>
                <a:cxn ang="0">
                  <a:pos x="282" y="365"/>
                </a:cxn>
                <a:cxn ang="0">
                  <a:pos x="275" y="379"/>
                </a:cxn>
                <a:cxn ang="0">
                  <a:pos x="266" y="392"/>
                </a:cxn>
                <a:cxn ang="0">
                  <a:pos x="262" y="414"/>
                </a:cxn>
                <a:cxn ang="0">
                  <a:pos x="262" y="435"/>
                </a:cxn>
                <a:cxn ang="0">
                  <a:pos x="259" y="452"/>
                </a:cxn>
                <a:cxn ang="0">
                  <a:pos x="248" y="470"/>
                </a:cxn>
                <a:cxn ang="0">
                  <a:pos x="232" y="488"/>
                </a:cxn>
                <a:cxn ang="0">
                  <a:pos x="239" y="503"/>
                </a:cxn>
                <a:cxn ang="0">
                  <a:pos x="219" y="499"/>
                </a:cxn>
                <a:cxn ang="0">
                  <a:pos x="194" y="501"/>
                </a:cxn>
                <a:cxn ang="0">
                  <a:pos x="176" y="512"/>
                </a:cxn>
                <a:cxn ang="0">
                  <a:pos x="163" y="496"/>
                </a:cxn>
                <a:cxn ang="0">
                  <a:pos x="167" y="484"/>
                </a:cxn>
                <a:cxn ang="0">
                  <a:pos x="160" y="466"/>
                </a:cxn>
                <a:cxn ang="0">
                  <a:pos x="148" y="449"/>
                </a:cxn>
                <a:cxn ang="0">
                  <a:pos x="127" y="436"/>
                </a:cxn>
                <a:cxn ang="0">
                  <a:pos x="123" y="429"/>
                </a:cxn>
                <a:cxn ang="0">
                  <a:pos x="112" y="427"/>
                </a:cxn>
                <a:cxn ang="0">
                  <a:pos x="111" y="422"/>
                </a:cxn>
                <a:cxn ang="0">
                  <a:pos x="95" y="401"/>
                </a:cxn>
                <a:cxn ang="0">
                  <a:pos x="104" y="373"/>
                </a:cxn>
                <a:cxn ang="0">
                  <a:pos x="102" y="347"/>
                </a:cxn>
                <a:cxn ang="0">
                  <a:pos x="68" y="347"/>
                </a:cxn>
                <a:cxn ang="0">
                  <a:pos x="53" y="308"/>
                </a:cxn>
                <a:cxn ang="0">
                  <a:pos x="35" y="294"/>
                </a:cxn>
                <a:cxn ang="0">
                  <a:pos x="27" y="287"/>
                </a:cxn>
                <a:cxn ang="0">
                  <a:pos x="10" y="266"/>
                </a:cxn>
                <a:cxn ang="0">
                  <a:pos x="0" y="231"/>
                </a:cxn>
                <a:cxn ang="0">
                  <a:pos x="8" y="214"/>
                </a:cxn>
                <a:cxn ang="0">
                  <a:pos x="11" y="194"/>
                </a:cxn>
                <a:cxn ang="0">
                  <a:pos x="26" y="175"/>
                </a:cxn>
                <a:cxn ang="0">
                  <a:pos x="38" y="154"/>
                </a:cxn>
                <a:cxn ang="0">
                  <a:pos x="28" y="137"/>
                </a:cxn>
                <a:cxn ang="0">
                  <a:pos x="26" y="118"/>
                </a:cxn>
                <a:cxn ang="0">
                  <a:pos x="74" y="90"/>
                </a:cxn>
                <a:cxn ang="0">
                  <a:pos x="85" y="63"/>
                </a:cxn>
                <a:cxn ang="0">
                  <a:pos x="82" y="44"/>
                </a:cxn>
                <a:cxn ang="0">
                  <a:pos x="69" y="34"/>
                </a:cxn>
                <a:cxn ang="0">
                  <a:pos x="57" y="18"/>
                </a:cxn>
                <a:cxn ang="0">
                  <a:pos x="50" y="14"/>
                </a:cxn>
                <a:cxn ang="0">
                  <a:pos x="99" y="9"/>
                </a:cxn>
                <a:cxn ang="0">
                  <a:pos x="237" y="0"/>
                </a:cxn>
              </a:cxnLst>
              <a:rect l="0" t="0" r="r" b="b"/>
              <a:pathLst>
                <a:path w="290" h="516">
                  <a:moveTo>
                    <a:pt x="237" y="0"/>
                  </a:moveTo>
                  <a:lnTo>
                    <a:pt x="237" y="9"/>
                  </a:lnTo>
                  <a:lnTo>
                    <a:pt x="238" y="16"/>
                  </a:lnTo>
                  <a:lnTo>
                    <a:pt x="241" y="23"/>
                  </a:lnTo>
                  <a:lnTo>
                    <a:pt x="246" y="30"/>
                  </a:lnTo>
                  <a:lnTo>
                    <a:pt x="247" y="32"/>
                  </a:lnTo>
                  <a:lnTo>
                    <a:pt x="248" y="34"/>
                  </a:lnTo>
                  <a:lnTo>
                    <a:pt x="251" y="36"/>
                  </a:lnTo>
                  <a:lnTo>
                    <a:pt x="251" y="44"/>
                  </a:lnTo>
                  <a:lnTo>
                    <a:pt x="259" y="58"/>
                  </a:lnTo>
                  <a:lnTo>
                    <a:pt x="265" y="72"/>
                  </a:lnTo>
                  <a:lnTo>
                    <a:pt x="267" y="86"/>
                  </a:lnTo>
                  <a:lnTo>
                    <a:pt x="267" y="103"/>
                  </a:lnTo>
                  <a:lnTo>
                    <a:pt x="268" y="118"/>
                  </a:lnTo>
                  <a:lnTo>
                    <a:pt x="272" y="151"/>
                  </a:lnTo>
                  <a:lnTo>
                    <a:pt x="275" y="184"/>
                  </a:lnTo>
                  <a:lnTo>
                    <a:pt x="279" y="217"/>
                  </a:lnTo>
                  <a:lnTo>
                    <a:pt x="282" y="247"/>
                  </a:lnTo>
                  <a:lnTo>
                    <a:pt x="284" y="271"/>
                  </a:lnTo>
                  <a:lnTo>
                    <a:pt x="284" y="285"/>
                  </a:lnTo>
                  <a:lnTo>
                    <a:pt x="281" y="292"/>
                  </a:lnTo>
                  <a:lnTo>
                    <a:pt x="280" y="295"/>
                  </a:lnTo>
                  <a:lnTo>
                    <a:pt x="280" y="298"/>
                  </a:lnTo>
                  <a:lnTo>
                    <a:pt x="281" y="298"/>
                  </a:lnTo>
                  <a:lnTo>
                    <a:pt x="282" y="299"/>
                  </a:lnTo>
                  <a:lnTo>
                    <a:pt x="282" y="300"/>
                  </a:lnTo>
                  <a:lnTo>
                    <a:pt x="280" y="305"/>
                  </a:lnTo>
                  <a:lnTo>
                    <a:pt x="280" y="309"/>
                  </a:lnTo>
                  <a:lnTo>
                    <a:pt x="282" y="317"/>
                  </a:lnTo>
                  <a:lnTo>
                    <a:pt x="286" y="324"/>
                  </a:lnTo>
                  <a:lnTo>
                    <a:pt x="289" y="334"/>
                  </a:lnTo>
                  <a:lnTo>
                    <a:pt x="290" y="343"/>
                  </a:lnTo>
                  <a:lnTo>
                    <a:pt x="290" y="347"/>
                  </a:lnTo>
                  <a:lnTo>
                    <a:pt x="287" y="354"/>
                  </a:lnTo>
                  <a:lnTo>
                    <a:pt x="284" y="357"/>
                  </a:lnTo>
                  <a:lnTo>
                    <a:pt x="282" y="365"/>
                  </a:lnTo>
                  <a:lnTo>
                    <a:pt x="280" y="371"/>
                  </a:lnTo>
                  <a:lnTo>
                    <a:pt x="276" y="377"/>
                  </a:lnTo>
                  <a:lnTo>
                    <a:pt x="275" y="379"/>
                  </a:lnTo>
                  <a:lnTo>
                    <a:pt x="273" y="383"/>
                  </a:lnTo>
                  <a:lnTo>
                    <a:pt x="272" y="386"/>
                  </a:lnTo>
                  <a:lnTo>
                    <a:pt x="266" y="392"/>
                  </a:lnTo>
                  <a:lnTo>
                    <a:pt x="262" y="394"/>
                  </a:lnTo>
                  <a:lnTo>
                    <a:pt x="263" y="405"/>
                  </a:lnTo>
                  <a:lnTo>
                    <a:pt x="262" y="414"/>
                  </a:lnTo>
                  <a:lnTo>
                    <a:pt x="260" y="425"/>
                  </a:lnTo>
                  <a:lnTo>
                    <a:pt x="260" y="428"/>
                  </a:lnTo>
                  <a:lnTo>
                    <a:pt x="262" y="435"/>
                  </a:lnTo>
                  <a:lnTo>
                    <a:pt x="262" y="440"/>
                  </a:lnTo>
                  <a:lnTo>
                    <a:pt x="261" y="446"/>
                  </a:lnTo>
                  <a:lnTo>
                    <a:pt x="259" y="452"/>
                  </a:lnTo>
                  <a:lnTo>
                    <a:pt x="258" y="459"/>
                  </a:lnTo>
                  <a:lnTo>
                    <a:pt x="260" y="468"/>
                  </a:lnTo>
                  <a:lnTo>
                    <a:pt x="248" y="470"/>
                  </a:lnTo>
                  <a:lnTo>
                    <a:pt x="238" y="475"/>
                  </a:lnTo>
                  <a:lnTo>
                    <a:pt x="231" y="482"/>
                  </a:lnTo>
                  <a:lnTo>
                    <a:pt x="232" y="488"/>
                  </a:lnTo>
                  <a:lnTo>
                    <a:pt x="235" y="492"/>
                  </a:lnTo>
                  <a:lnTo>
                    <a:pt x="238" y="497"/>
                  </a:lnTo>
                  <a:lnTo>
                    <a:pt x="239" y="503"/>
                  </a:lnTo>
                  <a:lnTo>
                    <a:pt x="237" y="508"/>
                  </a:lnTo>
                  <a:lnTo>
                    <a:pt x="229" y="503"/>
                  </a:lnTo>
                  <a:lnTo>
                    <a:pt x="219" y="499"/>
                  </a:lnTo>
                  <a:lnTo>
                    <a:pt x="210" y="498"/>
                  </a:lnTo>
                  <a:lnTo>
                    <a:pt x="202" y="498"/>
                  </a:lnTo>
                  <a:lnTo>
                    <a:pt x="194" y="501"/>
                  </a:lnTo>
                  <a:lnTo>
                    <a:pt x="188" y="506"/>
                  </a:lnTo>
                  <a:lnTo>
                    <a:pt x="183" y="516"/>
                  </a:lnTo>
                  <a:lnTo>
                    <a:pt x="176" y="512"/>
                  </a:lnTo>
                  <a:lnTo>
                    <a:pt x="168" y="506"/>
                  </a:lnTo>
                  <a:lnTo>
                    <a:pt x="163" y="498"/>
                  </a:lnTo>
                  <a:lnTo>
                    <a:pt x="163" y="496"/>
                  </a:lnTo>
                  <a:lnTo>
                    <a:pt x="166" y="491"/>
                  </a:lnTo>
                  <a:lnTo>
                    <a:pt x="167" y="488"/>
                  </a:lnTo>
                  <a:lnTo>
                    <a:pt x="167" y="484"/>
                  </a:lnTo>
                  <a:lnTo>
                    <a:pt x="166" y="477"/>
                  </a:lnTo>
                  <a:lnTo>
                    <a:pt x="162" y="471"/>
                  </a:lnTo>
                  <a:lnTo>
                    <a:pt x="160" y="466"/>
                  </a:lnTo>
                  <a:lnTo>
                    <a:pt x="161" y="459"/>
                  </a:lnTo>
                  <a:lnTo>
                    <a:pt x="154" y="455"/>
                  </a:lnTo>
                  <a:lnTo>
                    <a:pt x="148" y="449"/>
                  </a:lnTo>
                  <a:lnTo>
                    <a:pt x="142" y="442"/>
                  </a:lnTo>
                  <a:lnTo>
                    <a:pt x="135" y="436"/>
                  </a:lnTo>
                  <a:lnTo>
                    <a:pt x="127" y="436"/>
                  </a:lnTo>
                  <a:lnTo>
                    <a:pt x="127" y="431"/>
                  </a:lnTo>
                  <a:lnTo>
                    <a:pt x="125" y="431"/>
                  </a:lnTo>
                  <a:lnTo>
                    <a:pt x="123" y="429"/>
                  </a:lnTo>
                  <a:lnTo>
                    <a:pt x="117" y="429"/>
                  </a:lnTo>
                  <a:lnTo>
                    <a:pt x="113" y="428"/>
                  </a:lnTo>
                  <a:lnTo>
                    <a:pt x="112" y="427"/>
                  </a:lnTo>
                  <a:lnTo>
                    <a:pt x="112" y="425"/>
                  </a:lnTo>
                  <a:lnTo>
                    <a:pt x="111" y="424"/>
                  </a:lnTo>
                  <a:lnTo>
                    <a:pt x="111" y="422"/>
                  </a:lnTo>
                  <a:lnTo>
                    <a:pt x="102" y="417"/>
                  </a:lnTo>
                  <a:lnTo>
                    <a:pt x="97" y="410"/>
                  </a:lnTo>
                  <a:lnTo>
                    <a:pt x="95" y="401"/>
                  </a:lnTo>
                  <a:lnTo>
                    <a:pt x="96" y="392"/>
                  </a:lnTo>
                  <a:lnTo>
                    <a:pt x="102" y="380"/>
                  </a:lnTo>
                  <a:lnTo>
                    <a:pt x="104" y="373"/>
                  </a:lnTo>
                  <a:lnTo>
                    <a:pt x="105" y="364"/>
                  </a:lnTo>
                  <a:lnTo>
                    <a:pt x="107" y="352"/>
                  </a:lnTo>
                  <a:lnTo>
                    <a:pt x="102" y="347"/>
                  </a:lnTo>
                  <a:lnTo>
                    <a:pt x="93" y="342"/>
                  </a:lnTo>
                  <a:lnTo>
                    <a:pt x="85" y="341"/>
                  </a:lnTo>
                  <a:lnTo>
                    <a:pt x="68" y="347"/>
                  </a:lnTo>
                  <a:lnTo>
                    <a:pt x="63" y="326"/>
                  </a:lnTo>
                  <a:lnTo>
                    <a:pt x="60" y="315"/>
                  </a:lnTo>
                  <a:lnTo>
                    <a:pt x="53" y="308"/>
                  </a:lnTo>
                  <a:lnTo>
                    <a:pt x="46" y="305"/>
                  </a:lnTo>
                  <a:lnTo>
                    <a:pt x="38" y="299"/>
                  </a:lnTo>
                  <a:lnTo>
                    <a:pt x="35" y="294"/>
                  </a:lnTo>
                  <a:lnTo>
                    <a:pt x="33" y="292"/>
                  </a:lnTo>
                  <a:lnTo>
                    <a:pt x="32" y="289"/>
                  </a:lnTo>
                  <a:lnTo>
                    <a:pt x="27" y="287"/>
                  </a:lnTo>
                  <a:lnTo>
                    <a:pt x="15" y="278"/>
                  </a:lnTo>
                  <a:lnTo>
                    <a:pt x="12" y="273"/>
                  </a:lnTo>
                  <a:lnTo>
                    <a:pt x="10" y="266"/>
                  </a:lnTo>
                  <a:lnTo>
                    <a:pt x="8" y="258"/>
                  </a:lnTo>
                  <a:lnTo>
                    <a:pt x="3" y="240"/>
                  </a:lnTo>
                  <a:lnTo>
                    <a:pt x="0" y="231"/>
                  </a:lnTo>
                  <a:lnTo>
                    <a:pt x="1" y="225"/>
                  </a:lnTo>
                  <a:lnTo>
                    <a:pt x="4" y="221"/>
                  </a:lnTo>
                  <a:lnTo>
                    <a:pt x="8" y="214"/>
                  </a:lnTo>
                  <a:lnTo>
                    <a:pt x="8" y="208"/>
                  </a:lnTo>
                  <a:lnTo>
                    <a:pt x="6" y="200"/>
                  </a:lnTo>
                  <a:lnTo>
                    <a:pt x="11" y="194"/>
                  </a:lnTo>
                  <a:lnTo>
                    <a:pt x="19" y="189"/>
                  </a:lnTo>
                  <a:lnTo>
                    <a:pt x="26" y="186"/>
                  </a:lnTo>
                  <a:lnTo>
                    <a:pt x="26" y="175"/>
                  </a:lnTo>
                  <a:lnTo>
                    <a:pt x="29" y="168"/>
                  </a:lnTo>
                  <a:lnTo>
                    <a:pt x="34" y="161"/>
                  </a:lnTo>
                  <a:lnTo>
                    <a:pt x="38" y="154"/>
                  </a:lnTo>
                  <a:lnTo>
                    <a:pt x="35" y="147"/>
                  </a:lnTo>
                  <a:lnTo>
                    <a:pt x="32" y="141"/>
                  </a:lnTo>
                  <a:lnTo>
                    <a:pt x="28" y="137"/>
                  </a:lnTo>
                  <a:lnTo>
                    <a:pt x="26" y="132"/>
                  </a:lnTo>
                  <a:lnTo>
                    <a:pt x="25" y="126"/>
                  </a:lnTo>
                  <a:lnTo>
                    <a:pt x="26" y="118"/>
                  </a:lnTo>
                  <a:lnTo>
                    <a:pt x="49" y="111"/>
                  </a:lnTo>
                  <a:lnTo>
                    <a:pt x="71" y="102"/>
                  </a:lnTo>
                  <a:lnTo>
                    <a:pt x="74" y="90"/>
                  </a:lnTo>
                  <a:lnTo>
                    <a:pt x="78" y="81"/>
                  </a:lnTo>
                  <a:lnTo>
                    <a:pt x="83" y="72"/>
                  </a:lnTo>
                  <a:lnTo>
                    <a:pt x="85" y="63"/>
                  </a:lnTo>
                  <a:lnTo>
                    <a:pt x="85" y="53"/>
                  </a:lnTo>
                  <a:lnTo>
                    <a:pt x="84" y="48"/>
                  </a:lnTo>
                  <a:lnTo>
                    <a:pt x="82" y="44"/>
                  </a:lnTo>
                  <a:lnTo>
                    <a:pt x="78" y="41"/>
                  </a:lnTo>
                  <a:lnTo>
                    <a:pt x="71" y="36"/>
                  </a:lnTo>
                  <a:lnTo>
                    <a:pt x="69" y="34"/>
                  </a:lnTo>
                  <a:lnTo>
                    <a:pt x="62" y="23"/>
                  </a:lnTo>
                  <a:lnTo>
                    <a:pt x="60" y="19"/>
                  </a:lnTo>
                  <a:lnTo>
                    <a:pt x="57" y="18"/>
                  </a:lnTo>
                  <a:lnTo>
                    <a:pt x="56" y="16"/>
                  </a:lnTo>
                  <a:lnTo>
                    <a:pt x="53" y="16"/>
                  </a:lnTo>
                  <a:lnTo>
                    <a:pt x="50" y="14"/>
                  </a:lnTo>
                  <a:lnTo>
                    <a:pt x="50" y="13"/>
                  </a:lnTo>
                  <a:lnTo>
                    <a:pt x="52" y="11"/>
                  </a:lnTo>
                  <a:lnTo>
                    <a:pt x="99" y="9"/>
                  </a:lnTo>
                  <a:lnTo>
                    <a:pt x="146" y="6"/>
                  </a:lnTo>
                  <a:lnTo>
                    <a:pt x="191" y="2"/>
                  </a:lnTo>
                  <a:lnTo>
                    <a:pt x="23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6DC9F6C-1272-70FC-C0C1-7E73AA4F8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5687" y="1916702"/>
              <a:ext cx="657953" cy="735254"/>
            </a:xfrm>
            <a:custGeom>
              <a:avLst/>
              <a:gdLst/>
              <a:ahLst/>
              <a:cxnLst>
                <a:cxn ang="0">
                  <a:pos x="123" y="14"/>
                </a:cxn>
                <a:cxn ang="0">
                  <a:pos x="138" y="30"/>
                </a:cxn>
                <a:cxn ang="0">
                  <a:pos x="178" y="57"/>
                </a:cxn>
                <a:cxn ang="0">
                  <a:pos x="223" y="63"/>
                </a:cxn>
                <a:cxn ang="0">
                  <a:pos x="234" y="64"/>
                </a:cxn>
                <a:cxn ang="0">
                  <a:pos x="259" y="77"/>
                </a:cxn>
                <a:cxn ang="0">
                  <a:pos x="301" y="79"/>
                </a:cxn>
                <a:cxn ang="0">
                  <a:pos x="305" y="84"/>
                </a:cxn>
                <a:cxn ang="0">
                  <a:pos x="315" y="94"/>
                </a:cxn>
                <a:cxn ang="0">
                  <a:pos x="329" y="114"/>
                </a:cxn>
                <a:cxn ang="0">
                  <a:pos x="328" y="132"/>
                </a:cxn>
                <a:cxn ang="0">
                  <a:pos x="337" y="141"/>
                </a:cxn>
                <a:cxn ang="0">
                  <a:pos x="344" y="157"/>
                </a:cxn>
                <a:cxn ang="0">
                  <a:pos x="333" y="167"/>
                </a:cxn>
                <a:cxn ang="0">
                  <a:pos x="323" y="192"/>
                </a:cxn>
                <a:cxn ang="0">
                  <a:pos x="327" y="210"/>
                </a:cxn>
                <a:cxn ang="0">
                  <a:pos x="333" y="207"/>
                </a:cxn>
                <a:cxn ang="0">
                  <a:pos x="335" y="203"/>
                </a:cxn>
                <a:cxn ang="0">
                  <a:pos x="358" y="175"/>
                </a:cxn>
                <a:cxn ang="0">
                  <a:pos x="365" y="190"/>
                </a:cxn>
                <a:cxn ang="0">
                  <a:pos x="358" y="209"/>
                </a:cxn>
                <a:cxn ang="0">
                  <a:pos x="360" y="240"/>
                </a:cxn>
                <a:cxn ang="0">
                  <a:pos x="353" y="245"/>
                </a:cxn>
                <a:cxn ang="0">
                  <a:pos x="350" y="254"/>
                </a:cxn>
                <a:cxn ang="0">
                  <a:pos x="351" y="274"/>
                </a:cxn>
                <a:cxn ang="0">
                  <a:pos x="347" y="304"/>
                </a:cxn>
                <a:cxn ang="0">
                  <a:pos x="345" y="335"/>
                </a:cxn>
                <a:cxn ang="0">
                  <a:pos x="344" y="346"/>
                </a:cxn>
                <a:cxn ang="0">
                  <a:pos x="347" y="354"/>
                </a:cxn>
                <a:cxn ang="0">
                  <a:pos x="355" y="373"/>
                </a:cxn>
                <a:cxn ang="0">
                  <a:pos x="308" y="400"/>
                </a:cxn>
                <a:cxn ang="0">
                  <a:pos x="165" y="409"/>
                </a:cxn>
                <a:cxn ang="0">
                  <a:pos x="163" y="402"/>
                </a:cxn>
                <a:cxn ang="0">
                  <a:pos x="152" y="396"/>
                </a:cxn>
                <a:cxn ang="0">
                  <a:pos x="128" y="361"/>
                </a:cxn>
                <a:cxn ang="0">
                  <a:pos x="132" y="342"/>
                </a:cxn>
                <a:cxn ang="0">
                  <a:pos x="126" y="336"/>
                </a:cxn>
                <a:cxn ang="0">
                  <a:pos x="119" y="321"/>
                </a:cxn>
                <a:cxn ang="0">
                  <a:pos x="116" y="294"/>
                </a:cxn>
                <a:cxn ang="0">
                  <a:pos x="100" y="273"/>
                </a:cxn>
                <a:cxn ang="0">
                  <a:pos x="85" y="268"/>
                </a:cxn>
                <a:cxn ang="0">
                  <a:pos x="61" y="239"/>
                </a:cxn>
                <a:cxn ang="0">
                  <a:pos x="52" y="237"/>
                </a:cxn>
                <a:cxn ang="0">
                  <a:pos x="37" y="225"/>
                </a:cxn>
                <a:cxn ang="0">
                  <a:pos x="21" y="221"/>
                </a:cxn>
                <a:cxn ang="0">
                  <a:pos x="16" y="213"/>
                </a:cxn>
                <a:cxn ang="0">
                  <a:pos x="11" y="199"/>
                </a:cxn>
                <a:cxn ang="0">
                  <a:pos x="17" y="149"/>
                </a:cxn>
                <a:cxn ang="0">
                  <a:pos x="1" y="130"/>
                </a:cxn>
                <a:cxn ang="0">
                  <a:pos x="3" y="122"/>
                </a:cxn>
                <a:cxn ang="0">
                  <a:pos x="7" y="116"/>
                </a:cxn>
                <a:cxn ang="0">
                  <a:pos x="9" y="105"/>
                </a:cxn>
                <a:cxn ang="0">
                  <a:pos x="16" y="102"/>
                </a:cxn>
                <a:cxn ang="0">
                  <a:pos x="30" y="92"/>
                </a:cxn>
                <a:cxn ang="0">
                  <a:pos x="36" y="50"/>
                </a:cxn>
                <a:cxn ang="0">
                  <a:pos x="40" y="30"/>
                </a:cxn>
                <a:cxn ang="0">
                  <a:pos x="43" y="23"/>
                </a:cxn>
                <a:cxn ang="0">
                  <a:pos x="78" y="23"/>
                </a:cxn>
                <a:cxn ang="0">
                  <a:pos x="114" y="4"/>
                </a:cxn>
              </a:cxnLst>
              <a:rect l="0" t="0" r="r" b="b"/>
              <a:pathLst>
                <a:path w="366" h="409">
                  <a:moveTo>
                    <a:pt x="124" y="0"/>
                  </a:moveTo>
                  <a:lnTo>
                    <a:pt x="125" y="7"/>
                  </a:lnTo>
                  <a:lnTo>
                    <a:pt x="123" y="14"/>
                  </a:lnTo>
                  <a:lnTo>
                    <a:pt x="119" y="23"/>
                  </a:lnTo>
                  <a:lnTo>
                    <a:pt x="118" y="31"/>
                  </a:lnTo>
                  <a:lnTo>
                    <a:pt x="138" y="30"/>
                  </a:lnTo>
                  <a:lnTo>
                    <a:pt x="154" y="35"/>
                  </a:lnTo>
                  <a:lnTo>
                    <a:pt x="168" y="44"/>
                  </a:lnTo>
                  <a:lnTo>
                    <a:pt x="178" y="57"/>
                  </a:lnTo>
                  <a:lnTo>
                    <a:pt x="193" y="59"/>
                  </a:lnTo>
                  <a:lnTo>
                    <a:pt x="208" y="60"/>
                  </a:lnTo>
                  <a:lnTo>
                    <a:pt x="223" y="63"/>
                  </a:lnTo>
                  <a:lnTo>
                    <a:pt x="227" y="63"/>
                  </a:lnTo>
                  <a:lnTo>
                    <a:pt x="230" y="64"/>
                  </a:lnTo>
                  <a:lnTo>
                    <a:pt x="234" y="64"/>
                  </a:lnTo>
                  <a:lnTo>
                    <a:pt x="237" y="65"/>
                  </a:lnTo>
                  <a:lnTo>
                    <a:pt x="248" y="71"/>
                  </a:lnTo>
                  <a:lnTo>
                    <a:pt x="259" y="77"/>
                  </a:lnTo>
                  <a:lnTo>
                    <a:pt x="273" y="78"/>
                  </a:lnTo>
                  <a:lnTo>
                    <a:pt x="287" y="78"/>
                  </a:lnTo>
                  <a:lnTo>
                    <a:pt x="301" y="79"/>
                  </a:lnTo>
                  <a:lnTo>
                    <a:pt x="302" y="81"/>
                  </a:lnTo>
                  <a:lnTo>
                    <a:pt x="302" y="83"/>
                  </a:lnTo>
                  <a:lnTo>
                    <a:pt x="305" y="84"/>
                  </a:lnTo>
                  <a:lnTo>
                    <a:pt x="307" y="86"/>
                  </a:lnTo>
                  <a:lnTo>
                    <a:pt x="307" y="93"/>
                  </a:lnTo>
                  <a:lnTo>
                    <a:pt x="315" y="94"/>
                  </a:lnTo>
                  <a:lnTo>
                    <a:pt x="327" y="99"/>
                  </a:lnTo>
                  <a:lnTo>
                    <a:pt x="329" y="107"/>
                  </a:lnTo>
                  <a:lnTo>
                    <a:pt x="329" y="114"/>
                  </a:lnTo>
                  <a:lnTo>
                    <a:pt x="328" y="121"/>
                  </a:lnTo>
                  <a:lnTo>
                    <a:pt x="327" y="130"/>
                  </a:lnTo>
                  <a:lnTo>
                    <a:pt x="328" y="132"/>
                  </a:lnTo>
                  <a:lnTo>
                    <a:pt x="330" y="133"/>
                  </a:lnTo>
                  <a:lnTo>
                    <a:pt x="338" y="133"/>
                  </a:lnTo>
                  <a:lnTo>
                    <a:pt x="337" y="141"/>
                  </a:lnTo>
                  <a:lnTo>
                    <a:pt x="340" y="147"/>
                  </a:lnTo>
                  <a:lnTo>
                    <a:pt x="342" y="151"/>
                  </a:lnTo>
                  <a:lnTo>
                    <a:pt x="344" y="157"/>
                  </a:lnTo>
                  <a:lnTo>
                    <a:pt x="344" y="164"/>
                  </a:lnTo>
                  <a:lnTo>
                    <a:pt x="337" y="167"/>
                  </a:lnTo>
                  <a:lnTo>
                    <a:pt x="333" y="167"/>
                  </a:lnTo>
                  <a:lnTo>
                    <a:pt x="331" y="176"/>
                  </a:lnTo>
                  <a:lnTo>
                    <a:pt x="328" y="184"/>
                  </a:lnTo>
                  <a:lnTo>
                    <a:pt x="323" y="192"/>
                  </a:lnTo>
                  <a:lnTo>
                    <a:pt x="322" y="200"/>
                  </a:lnTo>
                  <a:lnTo>
                    <a:pt x="324" y="209"/>
                  </a:lnTo>
                  <a:lnTo>
                    <a:pt x="327" y="210"/>
                  </a:lnTo>
                  <a:lnTo>
                    <a:pt x="329" y="210"/>
                  </a:lnTo>
                  <a:lnTo>
                    <a:pt x="330" y="209"/>
                  </a:lnTo>
                  <a:lnTo>
                    <a:pt x="333" y="207"/>
                  </a:lnTo>
                  <a:lnTo>
                    <a:pt x="333" y="206"/>
                  </a:lnTo>
                  <a:lnTo>
                    <a:pt x="334" y="204"/>
                  </a:lnTo>
                  <a:lnTo>
                    <a:pt x="335" y="203"/>
                  </a:lnTo>
                  <a:lnTo>
                    <a:pt x="342" y="195"/>
                  </a:lnTo>
                  <a:lnTo>
                    <a:pt x="349" y="184"/>
                  </a:lnTo>
                  <a:lnTo>
                    <a:pt x="358" y="175"/>
                  </a:lnTo>
                  <a:lnTo>
                    <a:pt x="364" y="178"/>
                  </a:lnTo>
                  <a:lnTo>
                    <a:pt x="366" y="184"/>
                  </a:lnTo>
                  <a:lnTo>
                    <a:pt x="365" y="190"/>
                  </a:lnTo>
                  <a:lnTo>
                    <a:pt x="363" y="196"/>
                  </a:lnTo>
                  <a:lnTo>
                    <a:pt x="359" y="202"/>
                  </a:lnTo>
                  <a:lnTo>
                    <a:pt x="358" y="209"/>
                  </a:lnTo>
                  <a:lnTo>
                    <a:pt x="357" y="220"/>
                  </a:lnTo>
                  <a:lnTo>
                    <a:pt x="357" y="230"/>
                  </a:lnTo>
                  <a:lnTo>
                    <a:pt x="360" y="240"/>
                  </a:lnTo>
                  <a:lnTo>
                    <a:pt x="357" y="241"/>
                  </a:lnTo>
                  <a:lnTo>
                    <a:pt x="355" y="242"/>
                  </a:lnTo>
                  <a:lnTo>
                    <a:pt x="353" y="245"/>
                  </a:lnTo>
                  <a:lnTo>
                    <a:pt x="352" y="248"/>
                  </a:lnTo>
                  <a:lnTo>
                    <a:pt x="351" y="251"/>
                  </a:lnTo>
                  <a:lnTo>
                    <a:pt x="350" y="254"/>
                  </a:lnTo>
                  <a:lnTo>
                    <a:pt x="349" y="256"/>
                  </a:lnTo>
                  <a:lnTo>
                    <a:pt x="349" y="266"/>
                  </a:lnTo>
                  <a:lnTo>
                    <a:pt x="351" y="274"/>
                  </a:lnTo>
                  <a:lnTo>
                    <a:pt x="352" y="282"/>
                  </a:lnTo>
                  <a:lnTo>
                    <a:pt x="350" y="293"/>
                  </a:lnTo>
                  <a:lnTo>
                    <a:pt x="347" y="304"/>
                  </a:lnTo>
                  <a:lnTo>
                    <a:pt x="344" y="316"/>
                  </a:lnTo>
                  <a:lnTo>
                    <a:pt x="344" y="325"/>
                  </a:lnTo>
                  <a:lnTo>
                    <a:pt x="345" y="335"/>
                  </a:lnTo>
                  <a:lnTo>
                    <a:pt x="347" y="342"/>
                  </a:lnTo>
                  <a:lnTo>
                    <a:pt x="347" y="344"/>
                  </a:lnTo>
                  <a:lnTo>
                    <a:pt x="344" y="346"/>
                  </a:lnTo>
                  <a:lnTo>
                    <a:pt x="344" y="350"/>
                  </a:lnTo>
                  <a:lnTo>
                    <a:pt x="345" y="351"/>
                  </a:lnTo>
                  <a:lnTo>
                    <a:pt x="347" y="354"/>
                  </a:lnTo>
                  <a:lnTo>
                    <a:pt x="348" y="356"/>
                  </a:lnTo>
                  <a:lnTo>
                    <a:pt x="352" y="365"/>
                  </a:lnTo>
                  <a:lnTo>
                    <a:pt x="355" y="373"/>
                  </a:lnTo>
                  <a:lnTo>
                    <a:pt x="356" y="384"/>
                  </a:lnTo>
                  <a:lnTo>
                    <a:pt x="355" y="398"/>
                  </a:lnTo>
                  <a:lnTo>
                    <a:pt x="308" y="400"/>
                  </a:lnTo>
                  <a:lnTo>
                    <a:pt x="217" y="407"/>
                  </a:lnTo>
                  <a:lnTo>
                    <a:pt x="170" y="409"/>
                  </a:lnTo>
                  <a:lnTo>
                    <a:pt x="165" y="409"/>
                  </a:lnTo>
                  <a:lnTo>
                    <a:pt x="164" y="408"/>
                  </a:lnTo>
                  <a:lnTo>
                    <a:pt x="164" y="405"/>
                  </a:lnTo>
                  <a:lnTo>
                    <a:pt x="163" y="402"/>
                  </a:lnTo>
                  <a:lnTo>
                    <a:pt x="163" y="399"/>
                  </a:lnTo>
                  <a:lnTo>
                    <a:pt x="161" y="398"/>
                  </a:lnTo>
                  <a:lnTo>
                    <a:pt x="152" y="396"/>
                  </a:lnTo>
                  <a:lnTo>
                    <a:pt x="136" y="392"/>
                  </a:lnTo>
                  <a:lnTo>
                    <a:pt x="135" y="382"/>
                  </a:lnTo>
                  <a:lnTo>
                    <a:pt x="128" y="361"/>
                  </a:lnTo>
                  <a:lnTo>
                    <a:pt x="128" y="352"/>
                  </a:lnTo>
                  <a:lnTo>
                    <a:pt x="132" y="344"/>
                  </a:lnTo>
                  <a:lnTo>
                    <a:pt x="132" y="342"/>
                  </a:lnTo>
                  <a:lnTo>
                    <a:pt x="131" y="339"/>
                  </a:lnTo>
                  <a:lnTo>
                    <a:pt x="129" y="337"/>
                  </a:lnTo>
                  <a:lnTo>
                    <a:pt x="126" y="336"/>
                  </a:lnTo>
                  <a:lnTo>
                    <a:pt x="123" y="332"/>
                  </a:lnTo>
                  <a:lnTo>
                    <a:pt x="122" y="330"/>
                  </a:lnTo>
                  <a:lnTo>
                    <a:pt x="119" y="321"/>
                  </a:lnTo>
                  <a:lnTo>
                    <a:pt x="119" y="311"/>
                  </a:lnTo>
                  <a:lnTo>
                    <a:pt x="118" y="302"/>
                  </a:lnTo>
                  <a:lnTo>
                    <a:pt x="116" y="294"/>
                  </a:lnTo>
                  <a:lnTo>
                    <a:pt x="110" y="282"/>
                  </a:lnTo>
                  <a:lnTo>
                    <a:pt x="102" y="274"/>
                  </a:lnTo>
                  <a:lnTo>
                    <a:pt x="100" y="273"/>
                  </a:lnTo>
                  <a:lnTo>
                    <a:pt x="96" y="272"/>
                  </a:lnTo>
                  <a:lnTo>
                    <a:pt x="92" y="270"/>
                  </a:lnTo>
                  <a:lnTo>
                    <a:pt x="85" y="268"/>
                  </a:lnTo>
                  <a:lnTo>
                    <a:pt x="71" y="249"/>
                  </a:lnTo>
                  <a:lnTo>
                    <a:pt x="62" y="240"/>
                  </a:lnTo>
                  <a:lnTo>
                    <a:pt x="61" y="239"/>
                  </a:lnTo>
                  <a:lnTo>
                    <a:pt x="58" y="239"/>
                  </a:lnTo>
                  <a:lnTo>
                    <a:pt x="55" y="238"/>
                  </a:lnTo>
                  <a:lnTo>
                    <a:pt x="52" y="237"/>
                  </a:lnTo>
                  <a:lnTo>
                    <a:pt x="48" y="234"/>
                  </a:lnTo>
                  <a:lnTo>
                    <a:pt x="40" y="226"/>
                  </a:lnTo>
                  <a:lnTo>
                    <a:pt x="37" y="225"/>
                  </a:lnTo>
                  <a:lnTo>
                    <a:pt x="30" y="225"/>
                  </a:lnTo>
                  <a:lnTo>
                    <a:pt x="23" y="223"/>
                  </a:lnTo>
                  <a:lnTo>
                    <a:pt x="21" y="221"/>
                  </a:lnTo>
                  <a:lnTo>
                    <a:pt x="18" y="217"/>
                  </a:lnTo>
                  <a:lnTo>
                    <a:pt x="17" y="216"/>
                  </a:lnTo>
                  <a:lnTo>
                    <a:pt x="16" y="213"/>
                  </a:lnTo>
                  <a:lnTo>
                    <a:pt x="15" y="212"/>
                  </a:lnTo>
                  <a:lnTo>
                    <a:pt x="9" y="212"/>
                  </a:lnTo>
                  <a:lnTo>
                    <a:pt x="11" y="199"/>
                  </a:lnTo>
                  <a:lnTo>
                    <a:pt x="11" y="172"/>
                  </a:lnTo>
                  <a:lnTo>
                    <a:pt x="12" y="160"/>
                  </a:lnTo>
                  <a:lnTo>
                    <a:pt x="17" y="149"/>
                  </a:lnTo>
                  <a:lnTo>
                    <a:pt x="14" y="141"/>
                  </a:lnTo>
                  <a:lnTo>
                    <a:pt x="9" y="134"/>
                  </a:lnTo>
                  <a:lnTo>
                    <a:pt x="1" y="130"/>
                  </a:lnTo>
                  <a:lnTo>
                    <a:pt x="0" y="128"/>
                  </a:lnTo>
                  <a:lnTo>
                    <a:pt x="0" y="126"/>
                  </a:lnTo>
                  <a:lnTo>
                    <a:pt x="3" y="122"/>
                  </a:lnTo>
                  <a:lnTo>
                    <a:pt x="5" y="121"/>
                  </a:lnTo>
                  <a:lnTo>
                    <a:pt x="7" y="119"/>
                  </a:lnTo>
                  <a:lnTo>
                    <a:pt x="7" y="116"/>
                  </a:lnTo>
                  <a:lnTo>
                    <a:pt x="8" y="113"/>
                  </a:lnTo>
                  <a:lnTo>
                    <a:pt x="8" y="107"/>
                  </a:lnTo>
                  <a:lnTo>
                    <a:pt x="9" y="105"/>
                  </a:lnTo>
                  <a:lnTo>
                    <a:pt x="10" y="104"/>
                  </a:lnTo>
                  <a:lnTo>
                    <a:pt x="14" y="102"/>
                  </a:lnTo>
                  <a:lnTo>
                    <a:pt x="16" y="102"/>
                  </a:lnTo>
                  <a:lnTo>
                    <a:pt x="17" y="101"/>
                  </a:lnTo>
                  <a:lnTo>
                    <a:pt x="23" y="98"/>
                  </a:lnTo>
                  <a:lnTo>
                    <a:pt x="30" y="92"/>
                  </a:lnTo>
                  <a:lnTo>
                    <a:pt x="37" y="87"/>
                  </a:lnTo>
                  <a:lnTo>
                    <a:pt x="37" y="67"/>
                  </a:lnTo>
                  <a:lnTo>
                    <a:pt x="36" y="50"/>
                  </a:lnTo>
                  <a:lnTo>
                    <a:pt x="34" y="31"/>
                  </a:lnTo>
                  <a:lnTo>
                    <a:pt x="38" y="31"/>
                  </a:lnTo>
                  <a:lnTo>
                    <a:pt x="40" y="30"/>
                  </a:lnTo>
                  <a:lnTo>
                    <a:pt x="41" y="29"/>
                  </a:lnTo>
                  <a:lnTo>
                    <a:pt x="43" y="27"/>
                  </a:lnTo>
                  <a:lnTo>
                    <a:pt x="43" y="23"/>
                  </a:lnTo>
                  <a:lnTo>
                    <a:pt x="53" y="28"/>
                  </a:lnTo>
                  <a:lnTo>
                    <a:pt x="66" y="28"/>
                  </a:lnTo>
                  <a:lnTo>
                    <a:pt x="78" y="23"/>
                  </a:lnTo>
                  <a:lnTo>
                    <a:pt x="90" y="17"/>
                  </a:lnTo>
                  <a:lnTo>
                    <a:pt x="102" y="10"/>
                  </a:lnTo>
                  <a:lnTo>
                    <a:pt x="114" y="4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FD053980-6FD5-ED08-B334-6624FC7CD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2445" y="2497355"/>
              <a:ext cx="792780" cy="515936"/>
            </a:xfrm>
            <a:custGeom>
              <a:avLst/>
              <a:gdLst/>
              <a:ahLst/>
              <a:cxnLst>
                <a:cxn ang="0">
                  <a:pos x="358" y="7"/>
                </a:cxn>
                <a:cxn ang="0">
                  <a:pos x="363" y="14"/>
                </a:cxn>
                <a:cxn ang="0">
                  <a:pos x="367" y="21"/>
                </a:cxn>
                <a:cxn ang="0">
                  <a:pos x="363" y="34"/>
                </a:cxn>
                <a:cxn ang="0">
                  <a:pos x="371" y="61"/>
                </a:cxn>
                <a:cxn ang="0">
                  <a:pos x="386" y="75"/>
                </a:cxn>
                <a:cxn ang="0">
                  <a:pos x="400" y="78"/>
                </a:cxn>
                <a:cxn ang="0">
                  <a:pos x="401" y="86"/>
                </a:cxn>
                <a:cxn ang="0">
                  <a:pos x="406" y="93"/>
                </a:cxn>
                <a:cxn ang="0">
                  <a:pos x="415" y="99"/>
                </a:cxn>
                <a:cxn ang="0">
                  <a:pos x="419" y="105"/>
                </a:cxn>
                <a:cxn ang="0">
                  <a:pos x="420" y="112"/>
                </a:cxn>
                <a:cxn ang="0">
                  <a:pos x="428" y="117"/>
                </a:cxn>
                <a:cxn ang="0">
                  <a:pos x="438" y="143"/>
                </a:cxn>
                <a:cxn ang="0">
                  <a:pos x="430" y="163"/>
                </a:cxn>
                <a:cxn ang="0">
                  <a:pos x="425" y="175"/>
                </a:cxn>
                <a:cxn ang="0">
                  <a:pos x="419" y="176"/>
                </a:cxn>
                <a:cxn ang="0">
                  <a:pos x="414" y="173"/>
                </a:cxn>
                <a:cxn ang="0">
                  <a:pos x="411" y="183"/>
                </a:cxn>
                <a:cxn ang="0">
                  <a:pos x="383" y="189"/>
                </a:cxn>
                <a:cxn ang="0">
                  <a:pos x="385" y="216"/>
                </a:cxn>
                <a:cxn ang="0">
                  <a:pos x="391" y="236"/>
                </a:cxn>
                <a:cxn ang="0">
                  <a:pos x="385" y="239"/>
                </a:cxn>
                <a:cxn ang="0">
                  <a:pos x="380" y="255"/>
                </a:cxn>
                <a:cxn ang="0">
                  <a:pos x="379" y="262"/>
                </a:cxn>
                <a:cxn ang="0">
                  <a:pos x="372" y="266"/>
                </a:cxn>
                <a:cxn ang="0">
                  <a:pos x="364" y="273"/>
                </a:cxn>
                <a:cxn ang="0">
                  <a:pos x="360" y="287"/>
                </a:cxn>
                <a:cxn ang="0">
                  <a:pos x="349" y="276"/>
                </a:cxn>
                <a:cxn ang="0">
                  <a:pos x="335" y="265"/>
                </a:cxn>
                <a:cxn ang="0">
                  <a:pos x="310" y="269"/>
                </a:cxn>
                <a:cxn ang="0">
                  <a:pos x="209" y="276"/>
                </a:cxn>
                <a:cxn ang="0">
                  <a:pos x="61" y="274"/>
                </a:cxn>
                <a:cxn ang="0">
                  <a:pos x="55" y="269"/>
                </a:cxn>
                <a:cxn ang="0">
                  <a:pos x="54" y="257"/>
                </a:cxn>
                <a:cxn ang="0">
                  <a:pos x="51" y="220"/>
                </a:cxn>
                <a:cxn ang="0">
                  <a:pos x="53" y="216"/>
                </a:cxn>
                <a:cxn ang="0">
                  <a:pos x="52" y="211"/>
                </a:cxn>
                <a:cxn ang="0">
                  <a:pos x="50" y="205"/>
                </a:cxn>
                <a:cxn ang="0">
                  <a:pos x="43" y="191"/>
                </a:cxn>
                <a:cxn ang="0">
                  <a:pos x="41" y="188"/>
                </a:cxn>
                <a:cxn ang="0">
                  <a:pos x="36" y="184"/>
                </a:cxn>
                <a:cxn ang="0">
                  <a:pos x="26" y="143"/>
                </a:cxn>
                <a:cxn ang="0">
                  <a:pos x="17" y="104"/>
                </a:cxn>
                <a:cxn ang="0">
                  <a:pos x="8" y="96"/>
                </a:cxn>
                <a:cxn ang="0">
                  <a:pos x="9" y="87"/>
                </a:cxn>
                <a:cxn ang="0">
                  <a:pos x="4" y="86"/>
                </a:cxn>
                <a:cxn ang="0">
                  <a:pos x="0" y="83"/>
                </a:cxn>
                <a:cxn ang="0">
                  <a:pos x="2" y="75"/>
                </a:cxn>
                <a:cxn ang="0">
                  <a:pos x="8" y="61"/>
                </a:cxn>
                <a:cxn ang="0">
                  <a:pos x="8" y="37"/>
                </a:cxn>
                <a:cxn ang="0">
                  <a:pos x="3" y="34"/>
                </a:cxn>
                <a:cxn ang="0">
                  <a:pos x="4" y="23"/>
                </a:cxn>
                <a:cxn ang="0">
                  <a:pos x="2" y="15"/>
                </a:cxn>
                <a:cxn ang="0">
                  <a:pos x="40" y="13"/>
                </a:cxn>
                <a:cxn ang="0">
                  <a:pos x="121" y="10"/>
                </a:cxn>
                <a:cxn ang="0">
                  <a:pos x="220" y="8"/>
                </a:cxn>
                <a:cxn ang="0">
                  <a:pos x="308" y="5"/>
                </a:cxn>
                <a:cxn ang="0">
                  <a:pos x="357" y="0"/>
                </a:cxn>
              </a:cxnLst>
              <a:rect l="0" t="0" r="r" b="b"/>
              <a:pathLst>
                <a:path w="441" h="287">
                  <a:moveTo>
                    <a:pt x="357" y="0"/>
                  </a:moveTo>
                  <a:lnTo>
                    <a:pt x="357" y="5"/>
                  </a:lnTo>
                  <a:lnTo>
                    <a:pt x="358" y="7"/>
                  </a:lnTo>
                  <a:lnTo>
                    <a:pt x="358" y="10"/>
                  </a:lnTo>
                  <a:lnTo>
                    <a:pt x="360" y="13"/>
                  </a:lnTo>
                  <a:lnTo>
                    <a:pt x="363" y="14"/>
                  </a:lnTo>
                  <a:lnTo>
                    <a:pt x="367" y="14"/>
                  </a:lnTo>
                  <a:lnTo>
                    <a:pt x="369" y="17"/>
                  </a:lnTo>
                  <a:lnTo>
                    <a:pt x="367" y="21"/>
                  </a:lnTo>
                  <a:lnTo>
                    <a:pt x="365" y="26"/>
                  </a:lnTo>
                  <a:lnTo>
                    <a:pt x="364" y="30"/>
                  </a:lnTo>
                  <a:lnTo>
                    <a:pt x="363" y="34"/>
                  </a:lnTo>
                  <a:lnTo>
                    <a:pt x="364" y="43"/>
                  </a:lnTo>
                  <a:lnTo>
                    <a:pt x="367" y="51"/>
                  </a:lnTo>
                  <a:lnTo>
                    <a:pt x="371" y="61"/>
                  </a:lnTo>
                  <a:lnTo>
                    <a:pt x="373" y="70"/>
                  </a:lnTo>
                  <a:lnTo>
                    <a:pt x="380" y="71"/>
                  </a:lnTo>
                  <a:lnTo>
                    <a:pt x="386" y="75"/>
                  </a:lnTo>
                  <a:lnTo>
                    <a:pt x="392" y="76"/>
                  </a:lnTo>
                  <a:lnTo>
                    <a:pt x="399" y="76"/>
                  </a:lnTo>
                  <a:lnTo>
                    <a:pt x="400" y="78"/>
                  </a:lnTo>
                  <a:lnTo>
                    <a:pt x="400" y="82"/>
                  </a:lnTo>
                  <a:lnTo>
                    <a:pt x="401" y="83"/>
                  </a:lnTo>
                  <a:lnTo>
                    <a:pt x="401" y="86"/>
                  </a:lnTo>
                  <a:lnTo>
                    <a:pt x="402" y="90"/>
                  </a:lnTo>
                  <a:lnTo>
                    <a:pt x="404" y="92"/>
                  </a:lnTo>
                  <a:lnTo>
                    <a:pt x="406" y="93"/>
                  </a:lnTo>
                  <a:lnTo>
                    <a:pt x="408" y="96"/>
                  </a:lnTo>
                  <a:lnTo>
                    <a:pt x="412" y="97"/>
                  </a:lnTo>
                  <a:lnTo>
                    <a:pt x="415" y="99"/>
                  </a:lnTo>
                  <a:lnTo>
                    <a:pt x="418" y="101"/>
                  </a:lnTo>
                  <a:lnTo>
                    <a:pt x="419" y="104"/>
                  </a:lnTo>
                  <a:lnTo>
                    <a:pt x="419" y="105"/>
                  </a:lnTo>
                  <a:lnTo>
                    <a:pt x="415" y="108"/>
                  </a:lnTo>
                  <a:lnTo>
                    <a:pt x="418" y="111"/>
                  </a:lnTo>
                  <a:lnTo>
                    <a:pt x="420" y="112"/>
                  </a:lnTo>
                  <a:lnTo>
                    <a:pt x="422" y="112"/>
                  </a:lnTo>
                  <a:lnTo>
                    <a:pt x="427" y="114"/>
                  </a:lnTo>
                  <a:lnTo>
                    <a:pt x="428" y="117"/>
                  </a:lnTo>
                  <a:lnTo>
                    <a:pt x="437" y="126"/>
                  </a:lnTo>
                  <a:lnTo>
                    <a:pt x="441" y="133"/>
                  </a:lnTo>
                  <a:lnTo>
                    <a:pt x="438" y="143"/>
                  </a:lnTo>
                  <a:lnTo>
                    <a:pt x="433" y="155"/>
                  </a:lnTo>
                  <a:lnTo>
                    <a:pt x="430" y="159"/>
                  </a:lnTo>
                  <a:lnTo>
                    <a:pt x="430" y="163"/>
                  </a:lnTo>
                  <a:lnTo>
                    <a:pt x="429" y="169"/>
                  </a:lnTo>
                  <a:lnTo>
                    <a:pt x="428" y="174"/>
                  </a:lnTo>
                  <a:lnTo>
                    <a:pt x="425" y="175"/>
                  </a:lnTo>
                  <a:lnTo>
                    <a:pt x="423" y="177"/>
                  </a:lnTo>
                  <a:lnTo>
                    <a:pt x="420" y="177"/>
                  </a:lnTo>
                  <a:lnTo>
                    <a:pt x="419" y="176"/>
                  </a:lnTo>
                  <a:lnTo>
                    <a:pt x="418" y="174"/>
                  </a:lnTo>
                  <a:lnTo>
                    <a:pt x="416" y="173"/>
                  </a:lnTo>
                  <a:lnTo>
                    <a:pt x="414" y="173"/>
                  </a:lnTo>
                  <a:lnTo>
                    <a:pt x="413" y="175"/>
                  </a:lnTo>
                  <a:lnTo>
                    <a:pt x="414" y="180"/>
                  </a:lnTo>
                  <a:lnTo>
                    <a:pt x="411" y="183"/>
                  </a:lnTo>
                  <a:lnTo>
                    <a:pt x="405" y="185"/>
                  </a:lnTo>
                  <a:lnTo>
                    <a:pt x="388" y="188"/>
                  </a:lnTo>
                  <a:lnTo>
                    <a:pt x="383" y="189"/>
                  </a:lnTo>
                  <a:lnTo>
                    <a:pt x="379" y="206"/>
                  </a:lnTo>
                  <a:lnTo>
                    <a:pt x="383" y="211"/>
                  </a:lnTo>
                  <a:lnTo>
                    <a:pt x="385" y="216"/>
                  </a:lnTo>
                  <a:lnTo>
                    <a:pt x="388" y="219"/>
                  </a:lnTo>
                  <a:lnTo>
                    <a:pt x="391" y="224"/>
                  </a:lnTo>
                  <a:lnTo>
                    <a:pt x="391" y="236"/>
                  </a:lnTo>
                  <a:lnTo>
                    <a:pt x="388" y="238"/>
                  </a:lnTo>
                  <a:lnTo>
                    <a:pt x="387" y="238"/>
                  </a:lnTo>
                  <a:lnTo>
                    <a:pt x="385" y="239"/>
                  </a:lnTo>
                  <a:lnTo>
                    <a:pt x="383" y="241"/>
                  </a:lnTo>
                  <a:lnTo>
                    <a:pt x="383" y="251"/>
                  </a:lnTo>
                  <a:lnTo>
                    <a:pt x="380" y="255"/>
                  </a:lnTo>
                  <a:lnTo>
                    <a:pt x="380" y="258"/>
                  </a:lnTo>
                  <a:lnTo>
                    <a:pt x="379" y="260"/>
                  </a:lnTo>
                  <a:lnTo>
                    <a:pt x="379" y="262"/>
                  </a:lnTo>
                  <a:lnTo>
                    <a:pt x="377" y="262"/>
                  </a:lnTo>
                  <a:lnTo>
                    <a:pt x="374" y="264"/>
                  </a:lnTo>
                  <a:lnTo>
                    <a:pt x="372" y="266"/>
                  </a:lnTo>
                  <a:lnTo>
                    <a:pt x="367" y="268"/>
                  </a:lnTo>
                  <a:lnTo>
                    <a:pt x="366" y="271"/>
                  </a:lnTo>
                  <a:lnTo>
                    <a:pt x="364" y="273"/>
                  </a:lnTo>
                  <a:lnTo>
                    <a:pt x="362" y="280"/>
                  </a:lnTo>
                  <a:lnTo>
                    <a:pt x="362" y="285"/>
                  </a:lnTo>
                  <a:lnTo>
                    <a:pt x="360" y="287"/>
                  </a:lnTo>
                  <a:lnTo>
                    <a:pt x="358" y="286"/>
                  </a:lnTo>
                  <a:lnTo>
                    <a:pt x="353" y="282"/>
                  </a:lnTo>
                  <a:lnTo>
                    <a:pt x="349" y="276"/>
                  </a:lnTo>
                  <a:lnTo>
                    <a:pt x="344" y="272"/>
                  </a:lnTo>
                  <a:lnTo>
                    <a:pt x="338" y="267"/>
                  </a:lnTo>
                  <a:lnTo>
                    <a:pt x="335" y="265"/>
                  </a:lnTo>
                  <a:lnTo>
                    <a:pt x="330" y="266"/>
                  </a:lnTo>
                  <a:lnTo>
                    <a:pt x="321" y="267"/>
                  </a:lnTo>
                  <a:lnTo>
                    <a:pt x="310" y="269"/>
                  </a:lnTo>
                  <a:lnTo>
                    <a:pt x="303" y="271"/>
                  </a:lnTo>
                  <a:lnTo>
                    <a:pt x="258" y="274"/>
                  </a:lnTo>
                  <a:lnTo>
                    <a:pt x="209" y="276"/>
                  </a:lnTo>
                  <a:lnTo>
                    <a:pt x="158" y="279"/>
                  </a:lnTo>
                  <a:lnTo>
                    <a:pt x="61" y="279"/>
                  </a:lnTo>
                  <a:lnTo>
                    <a:pt x="61" y="274"/>
                  </a:lnTo>
                  <a:lnTo>
                    <a:pt x="59" y="273"/>
                  </a:lnTo>
                  <a:lnTo>
                    <a:pt x="58" y="271"/>
                  </a:lnTo>
                  <a:lnTo>
                    <a:pt x="55" y="269"/>
                  </a:lnTo>
                  <a:lnTo>
                    <a:pt x="53" y="265"/>
                  </a:lnTo>
                  <a:lnTo>
                    <a:pt x="53" y="260"/>
                  </a:lnTo>
                  <a:lnTo>
                    <a:pt x="54" y="257"/>
                  </a:lnTo>
                  <a:lnTo>
                    <a:pt x="55" y="254"/>
                  </a:lnTo>
                  <a:lnTo>
                    <a:pt x="55" y="248"/>
                  </a:lnTo>
                  <a:lnTo>
                    <a:pt x="51" y="220"/>
                  </a:lnTo>
                  <a:lnTo>
                    <a:pt x="51" y="219"/>
                  </a:lnTo>
                  <a:lnTo>
                    <a:pt x="52" y="217"/>
                  </a:lnTo>
                  <a:lnTo>
                    <a:pt x="53" y="216"/>
                  </a:lnTo>
                  <a:lnTo>
                    <a:pt x="53" y="215"/>
                  </a:lnTo>
                  <a:lnTo>
                    <a:pt x="52" y="213"/>
                  </a:lnTo>
                  <a:lnTo>
                    <a:pt x="52" y="211"/>
                  </a:lnTo>
                  <a:lnTo>
                    <a:pt x="51" y="210"/>
                  </a:lnTo>
                  <a:lnTo>
                    <a:pt x="51" y="209"/>
                  </a:lnTo>
                  <a:lnTo>
                    <a:pt x="50" y="205"/>
                  </a:lnTo>
                  <a:lnTo>
                    <a:pt x="50" y="199"/>
                  </a:lnTo>
                  <a:lnTo>
                    <a:pt x="44" y="194"/>
                  </a:lnTo>
                  <a:lnTo>
                    <a:pt x="43" y="191"/>
                  </a:lnTo>
                  <a:lnTo>
                    <a:pt x="43" y="188"/>
                  </a:lnTo>
                  <a:lnTo>
                    <a:pt x="41" y="187"/>
                  </a:lnTo>
                  <a:lnTo>
                    <a:pt x="41" y="188"/>
                  </a:lnTo>
                  <a:lnTo>
                    <a:pt x="40" y="187"/>
                  </a:lnTo>
                  <a:lnTo>
                    <a:pt x="37" y="187"/>
                  </a:lnTo>
                  <a:lnTo>
                    <a:pt x="36" y="184"/>
                  </a:lnTo>
                  <a:lnTo>
                    <a:pt x="36" y="168"/>
                  </a:lnTo>
                  <a:lnTo>
                    <a:pt x="32" y="155"/>
                  </a:lnTo>
                  <a:lnTo>
                    <a:pt x="26" y="143"/>
                  </a:lnTo>
                  <a:lnTo>
                    <a:pt x="22" y="132"/>
                  </a:lnTo>
                  <a:lnTo>
                    <a:pt x="18" y="119"/>
                  </a:lnTo>
                  <a:lnTo>
                    <a:pt x="17" y="104"/>
                  </a:lnTo>
                  <a:lnTo>
                    <a:pt x="15" y="101"/>
                  </a:lnTo>
                  <a:lnTo>
                    <a:pt x="12" y="100"/>
                  </a:lnTo>
                  <a:lnTo>
                    <a:pt x="8" y="96"/>
                  </a:lnTo>
                  <a:lnTo>
                    <a:pt x="7" y="93"/>
                  </a:lnTo>
                  <a:lnTo>
                    <a:pt x="7" y="89"/>
                  </a:lnTo>
                  <a:lnTo>
                    <a:pt x="9" y="87"/>
                  </a:lnTo>
                  <a:lnTo>
                    <a:pt x="11" y="87"/>
                  </a:lnTo>
                  <a:lnTo>
                    <a:pt x="9" y="86"/>
                  </a:lnTo>
                  <a:lnTo>
                    <a:pt x="4" y="86"/>
                  </a:lnTo>
                  <a:lnTo>
                    <a:pt x="2" y="85"/>
                  </a:lnTo>
                  <a:lnTo>
                    <a:pt x="1" y="85"/>
                  </a:lnTo>
                  <a:lnTo>
                    <a:pt x="0" y="83"/>
                  </a:lnTo>
                  <a:lnTo>
                    <a:pt x="0" y="77"/>
                  </a:lnTo>
                  <a:lnTo>
                    <a:pt x="1" y="75"/>
                  </a:lnTo>
                  <a:lnTo>
                    <a:pt x="2" y="75"/>
                  </a:lnTo>
                  <a:lnTo>
                    <a:pt x="2" y="73"/>
                  </a:lnTo>
                  <a:lnTo>
                    <a:pt x="5" y="69"/>
                  </a:lnTo>
                  <a:lnTo>
                    <a:pt x="8" y="61"/>
                  </a:lnTo>
                  <a:lnTo>
                    <a:pt x="9" y="51"/>
                  </a:lnTo>
                  <a:lnTo>
                    <a:pt x="9" y="40"/>
                  </a:lnTo>
                  <a:lnTo>
                    <a:pt x="8" y="37"/>
                  </a:lnTo>
                  <a:lnTo>
                    <a:pt x="5" y="35"/>
                  </a:lnTo>
                  <a:lnTo>
                    <a:pt x="4" y="35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4" y="31"/>
                  </a:lnTo>
                  <a:lnTo>
                    <a:pt x="4" y="23"/>
                  </a:lnTo>
                  <a:lnTo>
                    <a:pt x="3" y="20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3" y="14"/>
                  </a:lnTo>
                  <a:lnTo>
                    <a:pt x="5" y="13"/>
                  </a:lnTo>
                  <a:lnTo>
                    <a:pt x="40" y="13"/>
                  </a:lnTo>
                  <a:lnTo>
                    <a:pt x="62" y="12"/>
                  </a:lnTo>
                  <a:lnTo>
                    <a:pt x="90" y="12"/>
                  </a:lnTo>
                  <a:lnTo>
                    <a:pt x="121" y="10"/>
                  </a:lnTo>
                  <a:lnTo>
                    <a:pt x="153" y="9"/>
                  </a:lnTo>
                  <a:lnTo>
                    <a:pt x="186" y="9"/>
                  </a:lnTo>
                  <a:lnTo>
                    <a:pt x="220" y="8"/>
                  </a:lnTo>
                  <a:lnTo>
                    <a:pt x="252" y="7"/>
                  </a:lnTo>
                  <a:lnTo>
                    <a:pt x="281" y="6"/>
                  </a:lnTo>
                  <a:lnTo>
                    <a:pt x="308" y="5"/>
                  </a:lnTo>
                  <a:lnTo>
                    <a:pt x="330" y="3"/>
                  </a:lnTo>
                  <a:lnTo>
                    <a:pt x="347" y="1"/>
                  </a:lnTo>
                  <a:lnTo>
                    <a:pt x="35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510D6DBD-88CC-B0C2-92D4-6222D35DA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538" y="1542784"/>
              <a:ext cx="839520" cy="967155"/>
            </a:xfrm>
            <a:custGeom>
              <a:avLst/>
              <a:gdLst/>
              <a:ahLst/>
              <a:cxnLst>
                <a:cxn ang="0">
                  <a:pos x="142" y="13"/>
                </a:cxn>
                <a:cxn ang="0">
                  <a:pos x="154" y="49"/>
                </a:cxn>
                <a:cxn ang="0">
                  <a:pos x="148" y="53"/>
                </a:cxn>
                <a:cxn ang="0">
                  <a:pos x="149" y="57"/>
                </a:cxn>
                <a:cxn ang="0">
                  <a:pos x="169" y="62"/>
                </a:cxn>
                <a:cxn ang="0">
                  <a:pos x="192" y="62"/>
                </a:cxn>
                <a:cxn ang="0">
                  <a:pos x="211" y="69"/>
                </a:cxn>
                <a:cxn ang="0">
                  <a:pos x="239" y="65"/>
                </a:cxn>
                <a:cxn ang="0">
                  <a:pos x="281" y="70"/>
                </a:cxn>
                <a:cxn ang="0">
                  <a:pos x="285" y="81"/>
                </a:cxn>
                <a:cxn ang="0">
                  <a:pos x="306" y="98"/>
                </a:cxn>
                <a:cxn ang="0">
                  <a:pos x="313" y="84"/>
                </a:cxn>
                <a:cxn ang="0">
                  <a:pos x="327" y="96"/>
                </a:cxn>
                <a:cxn ang="0">
                  <a:pos x="341" y="106"/>
                </a:cxn>
                <a:cxn ang="0">
                  <a:pos x="380" y="100"/>
                </a:cxn>
                <a:cxn ang="0">
                  <a:pos x="398" y="96"/>
                </a:cxn>
                <a:cxn ang="0">
                  <a:pos x="405" y="104"/>
                </a:cxn>
                <a:cxn ang="0">
                  <a:pos x="467" y="106"/>
                </a:cxn>
                <a:cxn ang="0">
                  <a:pos x="451" y="116"/>
                </a:cxn>
                <a:cxn ang="0">
                  <a:pos x="437" y="127"/>
                </a:cxn>
                <a:cxn ang="0">
                  <a:pos x="400" y="140"/>
                </a:cxn>
                <a:cxn ang="0">
                  <a:pos x="400" y="148"/>
                </a:cxn>
                <a:cxn ang="0">
                  <a:pos x="385" y="163"/>
                </a:cxn>
                <a:cxn ang="0">
                  <a:pos x="370" y="180"/>
                </a:cxn>
                <a:cxn ang="0">
                  <a:pos x="363" y="191"/>
                </a:cxn>
                <a:cxn ang="0">
                  <a:pos x="356" y="194"/>
                </a:cxn>
                <a:cxn ang="0">
                  <a:pos x="350" y="201"/>
                </a:cxn>
                <a:cxn ang="0">
                  <a:pos x="339" y="212"/>
                </a:cxn>
                <a:cxn ang="0">
                  <a:pos x="326" y="214"/>
                </a:cxn>
                <a:cxn ang="0">
                  <a:pos x="326" y="221"/>
                </a:cxn>
                <a:cxn ang="0">
                  <a:pos x="321" y="230"/>
                </a:cxn>
                <a:cxn ang="0">
                  <a:pos x="313" y="270"/>
                </a:cxn>
                <a:cxn ang="0">
                  <a:pos x="284" y="314"/>
                </a:cxn>
                <a:cxn ang="0">
                  <a:pos x="277" y="330"/>
                </a:cxn>
                <a:cxn ang="0">
                  <a:pos x="288" y="348"/>
                </a:cxn>
                <a:cxn ang="0">
                  <a:pos x="288" y="384"/>
                </a:cxn>
                <a:cxn ang="0">
                  <a:pos x="284" y="414"/>
                </a:cxn>
                <a:cxn ang="0">
                  <a:pos x="285" y="424"/>
                </a:cxn>
                <a:cxn ang="0">
                  <a:pos x="299" y="429"/>
                </a:cxn>
                <a:cxn ang="0">
                  <a:pos x="305" y="434"/>
                </a:cxn>
                <a:cxn ang="0">
                  <a:pos x="320" y="443"/>
                </a:cxn>
                <a:cxn ang="0">
                  <a:pos x="348" y="462"/>
                </a:cxn>
                <a:cxn ang="0">
                  <a:pos x="392" y="503"/>
                </a:cxn>
                <a:cxn ang="0">
                  <a:pos x="49" y="502"/>
                </a:cxn>
                <a:cxn ang="0">
                  <a:pos x="50" y="378"/>
                </a:cxn>
                <a:cxn ang="0">
                  <a:pos x="40" y="362"/>
                </a:cxn>
                <a:cxn ang="0">
                  <a:pos x="31" y="361"/>
                </a:cxn>
                <a:cxn ang="0">
                  <a:pos x="24" y="344"/>
                </a:cxn>
                <a:cxn ang="0">
                  <a:pos x="38" y="331"/>
                </a:cxn>
                <a:cxn ang="0">
                  <a:pos x="48" y="320"/>
                </a:cxn>
                <a:cxn ang="0">
                  <a:pos x="37" y="273"/>
                </a:cxn>
                <a:cxn ang="0">
                  <a:pos x="27" y="209"/>
                </a:cxn>
                <a:cxn ang="0">
                  <a:pos x="23" y="189"/>
                </a:cxn>
                <a:cxn ang="0">
                  <a:pos x="14" y="140"/>
                </a:cxn>
                <a:cxn ang="0">
                  <a:pos x="0" y="36"/>
                </a:cxn>
                <a:cxn ang="0">
                  <a:pos x="113" y="33"/>
                </a:cxn>
              </a:cxnLst>
              <a:rect l="0" t="0" r="r" b="b"/>
              <a:pathLst>
                <a:path w="467" h="538">
                  <a:moveTo>
                    <a:pt x="127" y="0"/>
                  </a:moveTo>
                  <a:lnTo>
                    <a:pt x="142" y="0"/>
                  </a:lnTo>
                  <a:lnTo>
                    <a:pt x="142" y="7"/>
                  </a:lnTo>
                  <a:lnTo>
                    <a:pt x="141" y="9"/>
                  </a:lnTo>
                  <a:lnTo>
                    <a:pt x="141" y="12"/>
                  </a:lnTo>
                  <a:lnTo>
                    <a:pt x="142" y="13"/>
                  </a:lnTo>
                  <a:lnTo>
                    <a:pt x="143" y="12"/>
                  </a:lnTo>
                  <a:lnTo>
                    <a:pt x="143" y="11"/>
                  </a:lnTo>
                  <a:lnTo>
                    <a:pt x="152" y="36"/>
                  </a:lnTo>
                  <a:lnTo>
                    <a:pt x="152" y="44"/>
                  </a:lnTo>
                  <a:lnTo>
                    <a:pt x="154" y="47"/>
                  </a:lnTo>
                  <a:lnTo>
                    <a:pt x="154" y="49"/>
                  </a:lnTo>
                  <a:lnTo>
                    <a:pt x="155" y="50"/>
                  </a:lnTo>
                  <a:lnTo>
                    <a:pt x="154" y="54"/>
                  </a:lnTo>
                  <a:lnTo>
                    <a:pt x="152" y="55"/>
                  </a:lnTo>
                  <a:lnTo>
                    <a:pt x="151" y="55"/>
                  </a:lnTo>
                  <a:lnTo>
                    <a:pt x="150" y="54"/>
                  </a:lnTo>
                  <a:lnTo>
                    <a:pt x="148" y="53"/>
                  </a:lnTo>
                  <a:lnTo>
                    <a:pt x="147" y="51"/>
                  </a:lnTo>
                  <a:lnTo>
                    <a:pt x="143" y="51"/>
                  </a:lnTo>
                  <a:lnTo>
                    <a:pt x="141" y="53"/>
                  </a:lnTo>
                  <a:lnTo>
                    <a:pt x="146" y="55"/>
                  </a:lnTo>
                  <a:lnTo>
                    <a:pt x="149" y="56"/>
                  </a:lnTo>
                  <a:lnTo>
                    <a:pt x="149" y="57"/>
                  </a:lnTo>
                  <a:lnTo>
                    <a:pt x="151" y="60"/>
                  </a:lnTo>
                  <a:lnTo>
                    <a:pt x="155" y="56"/>
                  </a:lnTo>
                  <a:lnTo>
                    <a:pt x="158" y="56"/>
                  </a:lnTo>
                  <a:lnTo>
                    <a:pt x="163" y="58"/>
                  </a:lnTo>
                  <a:lnTo>
                    <a:pt x="165" y="61"/>
                  </a:lnTo>
                  <a:lnTo>
                    <a:pt x="169" y="62"/>
                  </a:lnTo>
                  <a:lnTo>
                    <a:pt x="170" y="62"/>
                  </a:lnTo>
                  <a:lnTo>
                    <a:pt x="171" y="61"/>
                  </a:lnTo>
                  <a:lnTo>
                    <a:pt x="176" y="58"/>
                  </a:lnTo>
                  <a:lnTo>
                    <a:pt x="179" y="58"/>
                  </a:lnTo>
                  <a:lnTo>
                    <a:pt x="185" y="60"/>
                  </a:lnTo>
                  <a:lnTo>
                    <a:pt x="192" y="62"/>
                  </a:lnTo>
                  <a:lnTo>
                    <a:pt x="199" y="63"/>
                  </a:lnTo>
                  <a:lnTo>
                    <a:pt x="203" y="64"/>
                  </a:lnTo>
                  <a:lnTo>
                    <a:pt x="208" y="64"/>
                  </a:lnTo>
                  <a:lnTo>
                    <a:pt x="210" y="65"/>
                  </a:lnTo>
                  <a:lnTo>
                    <a:pt x="210" y="68"/>
                  </a:lnTo>
                  <a:lnTo>
                    <a:pt x="211" y="69"/>
                  </a:lnTo>
                  <a:lnTo>
                    <a:pt x="211" y="71"/>
                  </a:lnTo>
                  <a:lnTo>
                    <a:pt x="212" y="72"/>
                  </a:lnTo>
                  <a:lnTo>
                    <a:pt x="230" y="72"/>
                  </a:lnTo>
                  <a:lnTo>
                    <a:pt x="234" y="71"/>
                  </a:lnTo>
                  <a:lnTo>
                    <a:pt x="236" y="70"/>
                  </a:lnTo>
                  <a:lnTo>
                    <a:pt x="239" y="65"/>
                  </a:lnTo>
                  <a:lnTo>
                    <a:pt x="240" y="64"/>
                  </a:lnTo>
                  <a:lnTo>
                    <a:pt x="244" y="62"/>
                  </a:lnTo>
                  <a:lnTo>
                    <a:pt x="257" y="62"/>
                  </a:lnTo>
                  <a:lnTo>
                    <a:pt x="270" y="64"/>
                  </a:lnTo>
                  <a:lnTo>
                    <a:pt x="271" y="65"/>
                  </a:lnTo>
                  <a:lnTo>
                    <a:pt x="281" y="70"/>
                  </a:lnTo>
                  <a:lnTo>
                    <a:pt x="282" y="70"/>
                  </a:lnTo>
                  <a:lnTo>
                    <a:pt x="283" y="71"/>
                  </a:lnTo>
                  <a:lnTo>
                    <a:pt x="283" y="76"/>
                  </a:lnTo>
                  <a:lnTo>
                    <a:pt x="284" y="77"/>
                  </a:lnTo>
                  <a:lnTo>
                    <a:pt x="284" y="79"/>
                  </a:lnTo>
                  <a:lnTo>
                    <a:pt x="285" y="81"/>
                  </a:lnTo>
                  <a:lnTo>
                    <a:pt x="290" y="78"/>
                  </a:lnTo>
                  <a:lnTo>
                    <a:pt x="292" y="85"/>
                  </a:lnTo>
                  <a:lnTo>
                    <a:pt x="296" y="90"/>
                  </a:lnTo>
                  <a:lnTo>
                    <a:pt x="300" y="93"/>
                  </a:lnTo>
                  <a:lnTo>
                    <a:pt x="304" y="98"/>
                  </a:lnTo>
                  <a:lnTo>
                    <a:pt x="306" y="98"/>
                  </a:lnTo>
                  <a:lnTo>
                    <a:pt x="307" y="97"/>
                  </a:lnTo>
                  <a:lnTo>
                    <a:pt x="310" y="92"/>
                  </a:lnTo>
                  <a:lnTo>
                    <a:pt x="310" y="90"/>
                  </a:lnTo>
                  <a:lnTo>
                    <a:pt x="311" y="88"/>
                  </a:lnTo>
                  <a:lnTo>
                    <a:pt x="312" y="86"/>
                  </a:lnTo>
                  <a:lnTo>
                    <a:pt x="313" y="84"/>
                  </a:lnTo>
                  <a:lnTo>
                    <a:pt x="318" y="84"/>
                  </a:lnTo>
                  <a:lnTo>
                    <a:pt x="320" y="85"/>
                  </a:lnTo>
                  <a:lnTo>
                    <a:pt x="322" y="88"/>
                  </a:lnTo>
                  <a:lnTo>
                    <a:pt x="322" y="90"/>
                  </a:lnTo>
                  <a:lnTo>
                    <a:pt x="325" y="95"/>
                  </a:lnTo>
                  <a:lnTo>
                    <a:pt x="327" y="96"/>
                  </a:lnTo>
                  <a:lnTo>
                    <a:pt x="328" y="96"/>
                  </a:lnTo>
                  <a:lnTo>
                    <a:pt x="331" y="97"/>
                  </a:lnTo>
                  <a:lnTo>
                    <a:pt x="336" y="97"/>
                  </a:lnTo>
                  <a:lnTo>
                    <a:pt x="339" y="98"/>
                  </a:lnTo>
                  <a:lnTo>
                    <a:pt x="341" y="100"/>
                  </a:lnTo>
                  <a:lnTo>
                    <a:pt x="341" y="106"/>
                  </a:lnTo>
                  <a:lnTo>
                    <a:pt x="349" y="109"/>
                  </a:lnTo>
                  <a:lnTo>
                    <a:pt x="368" y="109"/>
                  </a:lnTo>
                  <a:lnTo>
                    <a:pt x="375" y="110"/>
                  </a:lnTo>
                  <a:lnTo>
                    <a:pt x="375" y="106"/>
                  </a:lnTo>
                  <a:lnTo>
                    <a:pt x="377" y="104"/>
                  </a:lnTo>
                  <a:lnTo>
                    <a:pt x="380" y="100"/>
                  </a:lnTo>
                  <a:lnTo>
                    <a:pt x="383" y="98"/>
                  </a:lnTo>
                  <a:lnTo>
                    <a:pt x="388" y="95"/>
                  </a:lnTo>
                  <a:lnTo>
                    <a:pt x="391" y="92"/>
                  </a:lnTo>
                  <a:lnTo>
                    <a:pt x="396" y="92"/>
                  </a:lnTo>
                  <a:lnTo>
                    <a:pt x="397" y="93"/>
                  </a:lnTo>
                  <a:lnTo>
                    <a:pt x="398" y="96"/>
                  </a:lnTo>
                  <a:lnTo>
                    <a:pt x="399" y="97"/>
                  </a:lnTo>
                  <a:lnTo>
                    <a:pt x="399" y="99"/>
                  </a:lnTo>
                  <a:lnTo>
                    <a:pt x="400" y="100"/>
                  </a:lnTo>
                  <a:lnTo>
                    <a:pt x="402" y="103"/>
                  </a:lnTo>
                  <a:lnTo>
                    <a:pt x="403" y="104"/>
                  </a:lnTo>
                  <a:lnTo>
                    <a:pt x="405" y="104"/>
                  </a:lnTo>
                  <a:lnTo>
                    <a:pt x="424" y="100"/>
                  </a:lnTo>
                  <a:lnTo>
                    <a:pt x="442" y="102"/>
                  </a:lnTo>
                  <a:lnTo>
                    <a:pt x="447" y="103"/>
                  </a:lnTo>
                  <a:lnTo>
                    <a:pt x="453" y="106"/>
                  </a:lnTo>
                  <a:lnTo>
                    <a:pt x="460" y="109"/>
                  </a:lnTo>
                  <a:lnTo>
                    <a:pt x="467" y="106"/>
                  </a:lnTo>
                  <a:lnTo>
                    <a:pt x="466" y="110"/>
                  </a:lnTo>
                  <a:lnTo>
                    <a:pt x="465" y="112"/>
                  </a:lnTo>
                  <a:lnTo>
                    <a:pt x="462" y="114"/>
                  </a:lnTo>
                  <a:lnTo>
                    <a:pt x="459" y="117"/>
                  </a:lnTo>
                  <a:lnTo>
                    <a:pt x="453" y="117"/>
                  </a:lnTo>
                  <a:lnTo>
                    <a:pt x="451" y="116"/>
                  </a:lnTo>
                  <a:lnTo>
                    <a:pt x="448" y="116"/>
                  </a:lnTo>
                  <a:lnTo>
                    <a:pt x="448" y="118"/>
                  </a:lnTo>
                  <a:lnTo>
                    <a:pt x="449" y="118"/>
                  </a:lnTo>
                  <a:lnTo>
                    <a:pt x="449" y="123"/>
                  </a:lnTo>
                  <a:lnTo>
                    <a:pt x="447" y="124"/>
                  </a:lnTo>
                  <a:lnTo>
                    <a:pt x="437" y="127"/>
                  </a:lnTo>
                  <a:lnTo>
                    <a:pt x="425" y="131"/>
                  </a:lnTo>
                  <a:lnTo>
                    <a:pt x="416" y="135"/>
                  </a:lnTo>
                  <a:lnTo>
                    <a:pt x="409" y="144"/>
                  </a:lnTo>
                  <a:lnTo>
                    <a:pt x="405" y="144"/>
                  </a:lnTo>
                  <a:lnTo>
                    <a:pt x="403" y="142"/>
                  </a:lnTo>
                  <a:lnTo>
                    <a:pt x="400" y="140"/>
                  </a:lnTo>
                  <a:lnTo>
                    <a:pt x="399" y="140"/>
                  </a:lnTo>
                  <a:lnTo>
                    <a:pt x="399" y="141"/>
                  </a:lnTo>
                  <a:lnTo>
                    <a:pt x="402" y="142"/>
                  </a:lnTo>
                  <a:lnTo>
                    <a:pt x="403" y="145"/>
                  </a:lnTo>
                  <a:lnTo>
                    <a:pt x="403" y="147"/>
                  </a:lnTo>
                  <a:lnTo>
                    <a:pt x="400" y="148"/>
                  </a:lnTo>
                  <a:lnTo>
                    <a:pt x="399" y="149"/>
                  </a:lnTo>
                  <a:lnTo>
                    <a:pt x="392" y="153"/>
                  </a:lnTo>
                  <a:lnTo>
                    <a:pt x="391" y="154"/>
                  </a:lnTo>
                  <a:lnTo>
                    <a:pt x="389" y="159"/>
                  </a:lnTo>
                  <a:lnTo>
                    <a:pt x="387" y="161"/>
                  </a:lnTo>
                  <a:lnTo>
                    <a:pt x="385" y="163"/>
                  </a:lnTo>
                  <a:lnTo>
                    <a:pt x="381" y="166"/>
                  </a:lnTo>
                  <a:lnTo>
                    <a:pt x="377" y="166"/>
                  </a:lnTo>
                  <a:lnTo>
                    <a:pt x="378" y="169"/>
                  </a:lnTo>
                  <a:lnTo>
                    <a:pt x="375" y="176"/>
                  </a:lnTo>
                  <a:lnTo>
                    <a:pt x="373" y="177"/>
                  </a:lnTo>
                  <a:lnTo>
                    <a:pt x="370" y="180"/>
                  </a:lnTo>
                  <a:lnTo>
                    <a:pt x="368" y="181"/>
                  </a:lnTo>
                  <a:lnTo>
                    <a:pt x="366" y="183"/>
                  </a:lnTo>
                  <a:lnTo>
                    <a:pt x="366" y="184"/>
                  </a:lnTo>
                  <a:lnTo>
                    <a:pt x="364" y="187"/>
                  </a:lnTo>
                  <a:lnTo>
                    <a:pt x="364" y="190"/>
                  </a:lnTo>
                  <a:lnTo>
                    <a:pt x="363" y="191"/>
                  </a:lnTo>
                  <a:lnTo>
                    <a:pt x="361" y="193"/>
                  </a:lnTo>
                  <a:lnTo>
                    <a:pt x="360" y="193"/>
                  </a:lnTo>
                  <a:lnTo>
                    <a:pt x="357" y="191"/>
                  </a:lnTo>
                  <a:lnTo>
                    <a:pt x="355" y="191"/>
                  </a:lnTo>
                  <a:lnTo>
                    <a:pt x="355" y="193"/>
                  </a:lnTo>
                  <a:lnTo>
                    <a:pt x="356" y="194"/>
                  </a:lnTo>
                  <a:lnTo>
                    <a:pt x="356" y="195"/>
                  </a:lnTo>
                  <a:lnTo>
                    <a:pt x="357" y="196"/>
                  </a:lnTo>
                  <a:lnTo>
                    <a:pt x="357" y="197"/>
                  </a:lnTo>
                  <a:lnTo>
                    <a:pt x="356" y="197"/>
                  </a:lnTo>
                  <a:lnTo>
                    <a:pt x="355" y="198"/>
                  </a:lnTo>
                  <a:lnTo>
                    <a:pt x="350" y="201"/>
                  </a:lnTo>
                  <a:lnTo>
                    <a:pt x="347" y="203"/>
                  </a:lnTo>
                  <a:lnTo>
                    <a:pt x="345" y="204"/>
                  </a:lnTo>
                  <a:lnTo>
                    <a:pt x="343" y="205"/>
                  </a:lnTo>
                  <a:lnTo>
                    <a:pt x="342" y="208"/>
                  </a:lnTo>
                  <a:lnTo>
                    <a:pt x="340" y="210"/>
                  </a:lnTo>
                  <a:lnTo>
                    <a:pt x="339" y="212"/>
                  </a:lnTo>
                  <a:lnTo>
                    <a:pt x="334" y="217"/>
                  </a:lnTo>
                  <a:lnTo>
                    <a:pt x="327" y="219"/>
                  </a:lnTo>
                  <a:lnTo>
                    <a:pt x="326" y="217"/>
                  </a:lnTo>
                  <a:lnTo>
                    <a:pt x="325" y="216"/>
                  </a:lnTo>
                  <a:lnTo>
                    <a:pt x="326" y="215"/>
                  </a:lnTo>
                  <a:lnTo>
                    <a:pt x="326" y="214"/>
                  </a:lnTo>
                  <a:lnTo>
                    <a:pt x="327" y="211"/>
                  </a:lnTo>
                  <a:lnTo>
                    <a:pt x="324" y="212"/>
                  </a:lnTo>
                  <a:lnTo>
                    <a:pt x="322" y="214"/>
                  </a:lnTo>
                  <a:lnTo>
                    <a:pt x="322" y="216"/>
                  </a:lnTo>
                  <a:lnTo>
                    <a:pt x="324" y="218"/>
                  </a:lnTo>
                  <a:lnTo>
                    <a:pt x="326" y="221"/>
                  </a:lnTo>
                  <a:lnTo>
                    <a:pt x="327" y="223"/>
                  </a:lnTo>
                  <a:lnTo>
                    <a:pt x="327" y="225"/>
                  </a:lnTo>
                  <a:lnTo>
                    <a:pt x="325" y="225"/>
                  </a:lnTo>
                  <a:lnTo>
                    <a:pt x="324" y="226"/>
                  </a:lnTo>
                  <a:lnTo>
                    <a:pt x="322" y="229"/>
                  </a:lnTo>
                  <a:lnTo>
                    <a:pt x="321" y="230"/>
                  </a:lnTo>
                  <a:lnTo>
                    <a:pt x="319" y="235"/>
                  </a:lnTo>
                  <a:lnTo>
                    <a:pt x="317" y="236"/>
                  </a:lnTo>
                  <a:lnTo>
                    <a:pt x="315" y="237"/>
                  </a:lnTo>
                  <a:lnTo>
                    <a:pt x="312" y="237"/>
                  </a:lnTo>
                  <a:lnTo>
                    <a:pt x="312" y="253"/>
                  </a:lnTo>
                  <a:lnTo>
                    <a:pt x="313" y="270"/>
                  </a:lnTo>
                  <a:lnTo>
                    <a:pt x="313" y="284"/>
                  </a:lnTo>
                  <a:lnTo>
                    <a:pt x="312" y="295"/>
                  </a:lnTo>
                  <a:lnTo>
                    <a:pt x="303" y="301"/>
                  </a:lnTo>
                  <a:lnTo>
                    <a:pt x="292" y="306"/>
                  </a:lnTo>
                  <a:lnTo>
                    <a:pt x="284" y="313"/>
                  </a:lnTo>
                  <a:lnTo>
                    <a:pt x="284" y="314"/>
                  </a:lnTo>
                  <a:lnTo>
                    <a:pt x="283" y="317"/>
                  </a:lnTo>
                  <a:lnTo>
                    <a:pt x="283" y="323"/>
                  </a:lnTo>
                  <a:lnTo>
                    <a:pt x="282" y="327"/>
                  </a:lnTo>
                  <a:lnTo>
                    <a:pt x="279" y="329"/>
                  </a:lnTo>
                  <a:lnTo>
                    <a:pt x="278" y="329"/>
                  </a:lnTo>
                  <a:lnTo>
                    <a:pt x="277" y="330"/>
                  </a:lnTo>
                  <a:lnTo>
                    <a:pt x="276" y="333"/>
                  </a:lnTo>
                  <a:lnTo>
                    <a:pt x="276" y="335"/>
                  </a:lnTo>
                  <a:lnTo>
                    <a:pt x="277" y="338"/>
                  </a:lnTo>
                  <a:lnTo>
                    <a:pt x="278" y="341"/>
                  </a:lnTo>
                  <a:lnTo>
                    <a:pt x="283" y="345"/>
                  </a:lnTo>
                  <a:lnTo>
                    <a:pt x="288" y="348"/>
                  </a:lnTo>
                  <a:lnTo>
                    <a:pt x="292" y="352"/>
                  </a:lnTo>
                  <a:lnTo>
                    <a:pt x="292" y="357"/>
                  </a:lnTo>
                  <a:lnTo>
                    <a:pt x="291" y="362"/>
                  </a:lnTo>
                  <a:lnTo>
                    <a:pt x="289" y="366"/>
                  </a:lnTo>
                  <a:lnTo>
                    <a:pt x="288" y="372"/>
                  </a:lnTo>
                  <a:lnTo>
                    <a:pt x="288" y="384"/>
                  </a:lnTo>
                  <a:lnTo>
                    <a:pt x="289" y="396"/>
                  </a:lnTo>
                  <a:lnTo>
                    <a:pt x="290" y="406"/>
                  </a:lnTo>
                  <a:lnTo>
                    <a:pt x="289" y="408"/>
                  </a:lnTo>
                  <a:lnTo>
                    <a:pt x="288" y="410"/>
                  </a:lnTo>
                  <a:lnTo>
                    <a:pt x="286" y="412"/>
                  </a:lnTo>
                  <a:lnTo>
                    <a:pt x="284" y="414"/>
                  </a:lnTo>
                  <a:lnTo>
                    <a:pt x="285" y="415"/>
                  </a:lnTo>
                  <a:lnTo>
                    <a:pt x="285" y="418"/>
                  </a:lnTo>
                  <a:lnTo>
                    <a:pt x="286" y="419"/>
                  </a:lnTo>
                  <a:lnTo>
                    <a:pt x="286" y="422"/>
                  </a:lnTo>
                  <a:lnTo>
                    <a:pt x="284" y="422"/>
                  </a:lnTo>
                  <a:lnTo>
                    <a:pt x="285" y="424"/>
                  </a:lnTo>
                  <a:lnTo>
                    <a:pt x="286" y="424"/>
                  </a:lnTo>
                  <a:lnTo>
                    <a:pt x="288" y="422"/>
                  </a:lnTo>
                  <a:lnTo>
                    <a:pt x="292" y="422"/>
                  </a:lnTo>
                  <a:lnTo>
                    <a:pt x="292" y="428"/>
                  </a:lnTo>
                  <a:lnTo>
                    <a:pt x="298" y="428"/>
                  </a:lnTo>
                  <a:lnTo>
                    <a:pt x="299" y="429"/>
                  </a:lnTo>
                  <a:lnTo>
                    <a:pt x="299" y="435"/>
                  </a:lnTo>
                  <a:lnTo>
                    <a:pt x="298" y="436"/>
                  </a:lnTo>
                  <a:lnTo>
                    <a:pt x="299" y="436"/>
                  </a:lnTo>
                  <a:lnTo>
                    <a:pt x="302" y="435"/>
                  </a:lnTo>
                  <a:lnTo>
                    <a:pt x="303" y="434"/>
                  </a:lnTo>
                  <a:lnTo>
                    <a:pt x="305" y="434"/>
                  </a:lnTo>
                  <a:lnTo>
                    <a:pt x="306" y="435"/>
                  </a:lnTo>
                  <a:lnTo>
                    <a:pt x="305" y="436"/>
                  </a:lnTo>
                  <a:lnTo>
                    <a:pt x="318" y="436"/>
                  </a:lnTo>
                  <a:lnTo>
                    <a:pt x="319" y="440"/>
                  </a:lnTo>
                  <a:lnTo>
                    <a:pt x="320" y="441"/>
                  </a:lnTo>
                  <a:lnTo>
                    <a:pt x="320" y="443"/>
                  </a:lnTo>
                  <a:lnTo>
                    <a:pt x="321" y="443"/>
                  </a:lnTo>
                  <a:lnTo>
                    <a:pt x="324" y="445"/>
                  </a:lnTo>
                  <a:lnTo>
                    <a:pt x="328" y="448"/>
                  </a:lnTo>
                  <a:lnTo>
                    <a:pt x="336" y="452"/>
                  </a:lnTo>
                  <a:lnTo>
                    <a:pt x="343" y="454"/>
                  </a:lnTo>
                  <a:lnTo>
                    <a:pt x="348" y="462"/>
                  </a:lnTo>
                  <a:lnTo>
                    <a:pt x="360" y="478"/>
                  </a:lnTo>
                  <a:lnTo>
                    <a:pt x="367" y="481"/>
                  </a:lnTo>
                  <a:lnTo>
                    <a:pt x="374" y="482"/>
                  </a:lnTo>
                  <a:lnTo>
                    <a:pt x="380" y="484"/>
                  </a:lnTo>
                  <a:lnTo>
                    <a:pt x="388" y="492"/>
                  </a:lnTo>
                  <a:lnTo>
                    <a:pt x="392" y="503"/>
                  </a:lnTo>
                  <a:lnTo>
                    <a:pt x="397" y="526"/>
                  </a:lnTo>
                  <a:lnTo>
                    <a:pt x="284" y="533"/>
                  </a:lnTo>
                  <a:lnTo>
                    <a:pt x="169" y="538"/>
                  </a:lnTo>
                  <a:lnTo>
                    <a:pt x="51" y="538"/>
                  </a:lnTo>
                  <a:lnTo>
                    <a:pt x="50" y="522"/>
                  </a:lnTo>
                  <a:lnTo>
                    <a:pt x="49" y="502"/>
                  </a:lnTo>
                  <a:lnTo>
                    <a:pt x="50" y="481"/>
                  </a:lnTo>
                  <a:lnTo>
                    <a:pt x="51" y="457"/>
                  </a:lnTo>
                  <a:lnTo>
                    <a:pt x="52" y="435"/>
                  </a:lnTo>
                  <a:lnTo>
                    <a:pt x="54" y="414"/>
                  </a:lnTo>
                  <a:lnTo>
                    <a:pt x="52" y="394"/>
                  </a:lnTo>
                  <a:lnTo>
                    <a:pt x="50" y="378"/>
                  </a:lnTo>
                  <a:lnTo>
                    <a:pt x="45" y="366"/>
                  </a:lnTo>
                  <a:lnTo>
                    <a:pt x="44" y="365"/>
                  </a:lnTo>
                  <a:lnTo>
                    <a:pt x="42" y="364"/>
                  </a:lnTo>
                  <a:lnTo>
                    <a:pt x="41" y="364"/>
                  </a:lnTo>
                  <a:lnTo>
                    <a:pt x="40" y="363"/>
                  </a:lnTo>
                  <a:lnTo>
                    <a:pt x="40" y="362"/>
                  </a:lnTo>
                  <a:lnTo>
                    <a:pt x="43" y="358"/>
                  </a:lnTo>
                  <a:lnTo>
                    <a:pt x="42" y="357"/>
                  </a:lnTo>
                  <a:lnTo>
                    <a:pt x="41" y="358"/>
                  </a:lnTo>
                  <a:lnTo>
                    <a:pt x="40" y="358"/>
                  </a:lnTo>
                  <a:lnTo>
                    <a:pt x="35" y="361"/>
                  </a:lnTo>
                  <a:lnTo>
                    <a:pt x="31" y="361"/>
                  </a:lnTo>
                  <a:lnTo>
                    <a:pt x="30" y="359"/>
                  </a:lnTo>
                  <a:lnTo>
                    <a:pt x="30" y="354"/>
                  </a:lnTo>
                  <a:lnTo>
                    <a:pt x="28" y="349"/>
                  </a:lnTo>
                  <a:lnTo>
                    <a:pt x="26" y="347"/>
                  </a:lnTo>
                  <a:lnTo>
                    <a:pt x="23" y="347"/>
                  </a:lnTo>
                  <a:lnTo>
                    <a:pt x="24" y="344"/>
                  </a:lnTo>
                  <a:lnTo>
                    <a:pt x="27" y="342"/>
                  </a:lnTo>
                  <a:lnTo>
                    <a:pt x="29" y="341"/>
                  </a:lnTo>
                  <a:lnTo>
                    <a:pt x="31" y="338"/>
                  </a:lnTo>
                  <a:lnTo>
                    <a:pt x="34" y="335"/>
                  </a:lnTo>
                  <a:lnTo>
                    <a:pt x="35" y="333"/>
                  </a:lnTo>
                  <a:lnTo>
                    <a:pt x="38" y="331"/>
                  </a:lnTo>
                  <a:lnTo>
                    <a:pt x="40" y="330"/>
                  </a:lnTo>
                  <a:lnTo>
                    <a:pt x="40" y="321"/>
                  </a:lnTo>
                  <a:lnTo>
                    <a:pt x="42" y="322"/>
                  </a:lnTo>
                  <a:lnTo>
                    <a:pt x="47" y="322"/>
                  </a:lnTo>
                  <a:lnTo>
                    <a:pt x="48" y="321"/>
                  </a:lnTo>
                  <a:lnTo>
                    <a:pt x="48" y="320"/>
                  </a:lnTo>
                  <a:lnTo>
                    <a:pt x="43" y="320"/>
                  </a:lnTo>
                  <a:lnTo>
                    <a:pt x="42" y="319"/>
                  </a:lnTo>
                  <a:lnTo>
                    <a:pt x="41" y="307"/>
                  </a:lnTo>
                  <a:lnTo>
                    <a:pt x="41" y="293"/>
                  </a:lnTo>
                  <a:lnTo>
                    <a:pt x="40" y="279"/>
                  </a:lnTo>
                  <a:lnTo>
                    <a:pt x="37" y="273"/>
                  </a:lnTo>
                  <a:lnTo>
                    <a:pt x="34" y="267"/>
                  </a:lnTo>
                  <a:lnTo>
                    <a:pt x="30" y="260"/>
                  </a:lnTo>
                  <a:lnTo>
                    <a:pt x="28" y="251"/>
                  </a:lnTo>
                  <a:lnTo>
                    <a:pt x="26" y="214"/>
                  </a:lnTo>
                  <a:lnTo>
                    <a:pt x="26" y="211"/>
                  </a:lnTo>
                  <a:lnTo>
                    <a:pt x="27" y="209"/>
                  </a:lnTo>
                  <a:lnTo>
                    <a:pt x="27" y="205"/>
                  </a:lnTo>
                  <a:lnTo>
                    <a:pt x="28" y="204"/>
                  </a:lnTo>
                  <a:lnTo>
                    <a:pt x="28" y="200"/>
                  </a:lnTo>
                  <a:lnTo>
                    <a:pt x="27" y="196"/>
                  </a:lnTo>
                  <a:lnTo>
                    <a:pt x="24" y="193"/>
                  </a:lnTo>
                  <a:lnTo>
                    <a:pt x="23" y="189"/>
                  </a:lnTo>
                  <a:lnTo>
                    <a:pt x="23" y="186"/>
                  </a:lnTo>
                  <a:lnTo>
                    <a:pt x="22" y="165"/>
                  </a:lnTo>
                  <a:lnTo>
                    <a:pt x="23" y="146"/>
                  </a:lnTo>
                  <a:lnTo>
                    <a:pt x="22" y="145"/>
                  </a:lnTo>
                  <a:lnTo>
                    <a:pt x="19" y="145"/>
                  </a:lnTo>
                  <a:lnTo>
                    <a:pt x="14" y="140"/>
                  </a:lnTo>
                  <a:lnTo>
                    <a:pt x="12" y="125"/>
                  </a:lnTo>
                  <a:lnTo>
                    <a:pt x="8" y="110"/>
                  </a:lnTo>
                  <a:lnTo>
                    <a:pt x="6" y="93"/>
                  </a:lnTo>
                  <a:lnTo>
                    <a:pt x="6" y="61"/>
                  </a:lnTo>
                  <a:lnTo>
                    <a:pt x="5" y="49"/>
                  </a:lnTo>
                  <a:lnTo>
                    <a:pt x="0" y="36"/>
                  </a:lnTo>
                  <a:lnTo>
                    <a:pt x="16" y="34"/>
                  </a:lnTo>
                  <a:lnTo>
                    <a:pt x="35" y="33"/>
                  </a:lnTo>
                  <a:lnTo>
                    <a:pt x="56" y="33"/>
                  </a:lnTo>
                  <a:lnTo>
                    <a:pt x="77" y="34"/>
                  </a:lnTo>
                  <a:lnTo>
                    <a:pt x="97" y="34"/>
                  </a:lnTo>
                  <a:lnTo>
                    <a:pt x="113" y="33"/>
                  </a:lnTo>
                  <a:lnTo>
                    <a:pt x="127" y="30"/>
                  </a:lnTo>
                  <a:lnTo>
                    <a:pt x="129" y="26"/>
                  </a:lnTo>
                  <a:lnTo>
                    <a:pt x="129" y="19"/>
                  </a:lnTo>
                  <a:lnTo>
                    <a:pt x="12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5AD07A02-C2A5-DFCC-2E1D-855510337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2103" y="2986326"/>
              <a:ext cx="880867" cy="760422"/>
            </a:xfrm>
            <a:custGeom>
              <a:avLst/>
              <a:gdLst/>
              <a:ahLst/>
              <a:cxnLst>
                <a:cxn ang="0">
                  <a:pos x="281" y="3"/>
                </a:cxn>
                <a:cxn ang="0">
                  <a:pos x="296" y="35"/>
                </a:cxn>
                <a:cxn ang="0">
                  <a:pos x="308" y="79"/>
                </a:cxn>
                <a:cxn ang="0">
                  <a:pos x="322" y="93"/>
                </a:cxn>
                <a:cxn ang="0">
                  <a:pos x="327" y="98"/>
                </a:cxn>
                <a:cxn ang="0">
                  <a:pos x="331" y="105"/>
                </a:cxn>
                <a:cxn ang="0">
                  <a:pos x="341" y="111"/>
                </a:cxn>
                <a:cxn ang="0">
                  <a:pos x="351" y="119"/>
                </a:cxn>
                <a:cxn ang="0">
                  <a:pos x="358" y="132"/>
                </a:cxn>
                <a:cxn ang="0">
                  <a:pos x="366" y="158"/>
                </a:cxn>
                <a:cxn ang="0">
                  <a:pos x="375" y="154"/>
                </a:cxn>
                <a:cxn ang="0">
                  <a:pos x="393" y="154"/>
                </a:cxn>
                <a:cxn ang="0">
                  <a:pos x="395" y="186"/>
                </a:cxn>
                <a:cxn ang="0">
                  <a:pos x="394" y="223"/>
                </a:cxn>
                <a:cxn ang="0">
                  <a:pos x="409" y="237"/>
                </a:cxn>
                <a:cxn ang="0">
                  <a:pos x="415" y="239"/>
                </a:cxn>
                <a:cxn ang="0">
                  <a:pos x="423" y="248"/>
                </a:cxn>
                <a:cxn ang="0">
                  <a:pos x="446" y="261"/>
                </a:cxn>
                <a:cxn ang="0">
                  <a:pos x="453" y="265"/>
                </a:cxn>
                <a:cxn ang="0">
                  <a:pos x="457" y="280"/>
                </a:cxn>
                <a:cxn ang="0">
                  <a:pos x="462" y="293"/>
                </a:cxn>
                <a:cxn ang="0">
                  <a:pos x="458" y="298"/>
                </a:cxn>
                <a:cxn ang="0">
                  <a:pos x="464" y="312"/>
                </a:cxn>
                <a:cxn ang="0">
                  <a:pos x="475" y="325"/>
                </a:cxn>
                <a:cxn ang="0">
                  <a:pos x="489" y="332"/>
                </a:cxn>
                <a:cxn ang="0">
                  <a:pos x="490" y="342"/>
                </a:cxn>
                <a:cxn ang="0">
                  <a:pos x="485" y="352"/>
                </a:cxn>
                <a:cxn ang="0">
                  <a:pos x="486" y="358"/>
                </a:cxn>
                <a:cxn ang="0">
                  <a:pos x="483" y="363"/>
                </a:cxn>
                <a:cxn ang="0">
                  <a:pos x="476" y="364"/>
                </a:cxn>
                <a:cxn ang="0">
                  <a:pos x="469" y="371"/>
                </a:cxn>
                <a:cxn ang="0">
                  <a:pos x="465" y="364"/>
                </a:cxn>
                <a:cxn ang="0">
                  <a:pos x="461" y="386"/>
                </a:cxn>
                <a:cxn ang="0">
                  <a:pos x="455" y="391"/>
                </a:cxn>
                <a:cxn ang="0">
                  <a:pos x="454" y="398"/>
                </a:cxn>
                <a:cxn ang="0">
                  <a:pos x="457" y="412"/>
                </a:cxn>
                <a:cxn ang="0">
                  <a:pos x="439" y="423"/>
                </a:cxn>
                <a:cxn ang="0">
                  <a:pos x="415" y="410"/>
                </a:cxn>
                <a:cxn ang="0">
                  <a:pos x="428" y="395"/>
                </a:cxn>
                <a:cxn ang="0">
                  <a:pos x="422" y="382"/>
                </a:cxn>
                <a:cxn ang="0">
                  <a:pos x="401" y="377"/>
                </a:cxn>
                <a:cxn ang="0">
                  <a:pos x="348" y="381"/>
                </a:cxn>
                <a:cxn ang="0">
                  <a:pos x="273" y="386"/>
                </a:cxn>
                <a:cxn ang="0">
                  <a:pos x="128" y="391"/>
                </a:cxn>
                <a:cxn ang="0">
                  <a:pos x="85" y="227"/>
                </a:cxn>
                <a:cxn ang="0">
                  <a:pos x="65" y="135"/>
                </a:cxn>
                <a:cxn ang="0">
                  <a:pos x="50" y="112"/>
                </a:cxn>
                <a:cxn ang="0">
                  <a:pos x="55" y="95"/>
                </a:cxn>
                <a:cxn ang="0">
                  <a:pos x="60" y="78"/>
                </a:cxn>
                <a:cxn ang="0">
                  <a:pos x="40" y="73"/>
                </a:cxn>
                <a:cxn ang="0">
                  <a:pos x="32" y="67"/>
                </a:cxn>
                <a:cxn ang="0">
                  <a:pos x="26" y="59"/>
                </a:cxn>
                <a:cxn ang="0">
                  <a:pos x="14" y="37"/>
                </a:cxn>
                <a:cxn ang="0">
                  <a:pos x="0" y="11"/>
                </a:cxn>
                <a:cxn ang="0">
                  <a:pos x="189" y="8"/>
                </a:cxn>
                <a:cxn ang="0">
                  <a:pos x="252" y="1"/>
                </a:cxn>
              </a:cxnLst>
              <a:rect l="0" t="0" r="r" b="b"/>
              <a:pathLst>
                <a:path w="490" h="423">
                  <a:moveTo>
                    <a:pt x="263" y="0"/>
                  </a:moveTo>
                  <a:lnTo>
                    <a:pt x="274" y="0"/>
                  </a:lnTo>
                  <a:lnTo>
                    <a:pt x="281" y="3"/>
                  </a:lnTo>
                  <a:lnTo>
                    <a:pt x="292" y="15"/>
                  </a:lnTo>
                  <a:lnTo>
                    <a:pt x="298" y="20"/>
                  </a:lnTo>
                  <a:lnTo>
                    <a:pt x="296" y="35"/>
                  </a:lnTo>
                  <a:lnTo>
                    <a:pt x="297" y="51"/>
                  </a:lnTo>
                  <a:lnTo>
                    <a:pt x="301" y="66"/>
                  </a:lnTo>
                  <a:lnTo>
                    <a:pt x="308" y="79"/>
                  </a:lnTo>
                  <a:lnTo>
                    <a:pt x="310" y="83"/>
                  </a:lnTo>
                  <a:lnTo>
                    <a:pt x="317" y="90"/>
                  </a:lnTo>
                  <a:lnTo>
                    <a:pt x="322" y="93"/>
                  </a:lnTo>
                  <a:lnTo>
                    <a:pt x="323" y="94"/>
                  </a:lnTo>
                  <a:lnTo>
                    <a:pt x="325" y="95"/>
                  </a:lnTo>
                  <a:lnTo>
                    <a:pt x="327" y="98"/>
                  </a:lnTo>
                  <a:lnTo>
                    <a:pt x="330" y="99"/>
                  </a:lnTo>
                  <a:lnTo>
                    <a:pt x="331" y="101"/>
                  </a:lnTo>
                  <a:lnTo>
                    <a:pt x="331" y="105"/>
                  </a:lnTo>
                  <a:lnTo>
                    <a:pt x="332" y="107"/>
                  </a:lnTo>
                  <a:lnTo>
                    <a:pt x="334" y="108"/>
                  </a:lnTo>
                  <a:lnTo>
                    <a:pt x="341" y="111"/>
                  </a:lnTo>
                  <a:lnTo>
                    <a:pt x="346" y="113"/>
                  </a:lnTo>
                  <a:lnTo>
                    <a:pt x="350" y="116"/>
                  </a:lnTo>
                  <a:lnTo>
                    <a:pt x="351" y="119"/>
                  </a:lnTo>
                  <a:lnTo>
                    <a:pt x="353" y="121"/>
                  </a:lnTo>
                  <a:lnTo>
                    <a:pt x="355" y="121"/>
                  </a:lnTo>
                  <a:lnTo>
                    <a:pt x="358" y="132"/>
                  </a:lnTo>
                  <a:lnTo>
                    <a:pt x="359" y="141"/>
                  </a:lnTo>
                  <a:lnTo>
                    <a:pt x="361" y="151"/>
                  </a:lnTo>
                  <a:lnTo>
                    <a:pt x="366" y="158"/>
                  </a:lnTo>
                  <a:lnTo>
                    <a:pt x="369" y="158"/>
                  </a:lnTo>
                  <a:lnTo>
                    <a:pt x="374" y="156"/>
                  </a:lnTo>
                  <a:lnTo>
                    <a:pt x="375" y="154"/>
                  </a:lnTo>
                  <a:lnTo>
                    <a:pt x="380" y="149"/>
                  </a:lnTo>
                  <a:lnTo>
                    <a:pt x="383" y="149"/>
                  </a:lnTo>
                  <a:lnTo>
                    <a:pt x="393" y="154"/>
                  </a:lnTo>
                  <a:lnTo>
                    <a:pt x="403" y="158"/>
                  </a:lnTo>
                  <a:lnTo>
                    <a:pt x="400" y="172"/>
                  </a:lnTo>
                  <a:lnTo>
                    <a:pt x="395" y="186"/>
                  </a:lnTo>
                  <a:lnTo>
                    <a:pt x="390" y="199"/>
                  </a:lnTo>
                  <a:lnTo>
                    <a:pt x="389" y="211"/>
                  </a:lnTo>
                  <a:lnTo>
                    <a:pt x="394" y="223"/>
                  </a:lnTo>
                  <a:lnTo>
                    <a:pt x="398" y="228"/>
                  </a:lnTo>
                  <a:lnTo>
                    <a:pt x="403" y="233"/>
                  </a:lnTo>
                  <a:lnTo>
                    <a:pt x="409" y="237"/>
                  </a:lnTo>
                  <a:lnTo>
                    <a:pt x="410" y="238"/>
                  </a:lnTo>
                  <a:lnTo>
                    <a:pt x="412" y="239"/>
                  </a:lnTo>
                  <a:lnTo>
                    <a:pt x="415" y="239"/>
                  </a:lnTo>
                  <a:lnTo>
                    <a:pt x="422" y="242"/>
                  </a:lnTo>
                  <a:lnTo>
                    <a:pt x="423" y="245"/>
                  </a:lnTo>
                  <a:lnTo>
                    <a:pt x="423" y="248"/>
                  </a:lnTo>
                  <a:lnTo>
                    <a:pt x="430" y="248"/>
                  </a:lnTo>
                  <a:lnTo>
                    <a:pt x="436" y="251"/>
                  </a:lnTo>
                  <a:lnTo>
                    <a:pt x="446" y="261"/>
                  </a:lnTo>
                  <a:lnTo>
                    <a:pt x="450" y="262"/>
                  </a:lnTo>
                  <a:lnTo>
                    <a:pt x="452" y="263"/>
                  </a:lnTo>
                  <a:lnTo>
                    <a:pt x="453" y="265"/>
                  </a:lnTo>
                  <a:lnTo>
                    <a:pt x="455" y="272"/>
                  </a:lnTo>
                  <a:lnTo>
                    <a:pt x="455" y="275"/>
                  </a:lnTo>
                  <a:lnTo>
                    <a:pt x="457" y="280"/>
                  </a:lnTo>
                  <a:lnTo>
                    <a:pt x="459" y="282"/>
                  </a:lnTo>
                  <a:lnTo>
                    <a:pt x="462" y="289"/>
                  </a:lnTo>
                  <a:lnTo>
                    <a:pt x="462" y="293"/>
                  </a:lnTo>
                  <a:lnTo>
                    <a:pt x="461" y="296"/>
                  </a:lnTo>
                  <a:lnTo>
                    <a:pt x="460" y="297"/>
                  </a:lnTo>
                  <a:lnTo>
                    <a:pt x="458" y="298"/>
                  </a:lnTo>
                  <a:lnTo>
                    <a:pt x="457" y="298"/>
                  </a:lnTo>
                  <a:lnTo>
                    <a:pt x="460" y="307"/>
                  </a:lnTo>
                  <a:lnTo>
                    <a:pt x="464" y="312"/>
                  </a:lnTo>
                  <a:lnTo>
                    <a:pt x="468" y="318"/>
                  </a:lnTo>
                  <a:lnTo>
                    <a:pt x="471" y="324"/>
                  </a:lnTo>
                  <a:lnTo>
                    <a:pt x="475" y="325"/>
                  </a:lnTo>
                  <a:lnTo>
                    <a:pt x="486" y="325"/>
                  </a:lnTo>
                  <a:lnTo>
                    <a:pt x="490" y="330"/>
                  </a:lnTo>
                  <a:lnTo>
                    <a:pt x="489" y="332"/>
                  </a:lnTo>
                  <a:lnTo>
                    <a:pt x="489" y="337"/>
                  </a:lnTo>
                  <a:lnTo>
                    <a:pt x="490" y="339"/>
                  </a:lnTo>
                  <a:lnTo>
                    <a:pt x="490" y="342"/>
                  </a:lnTo>
                  <a:lnTo>
                    <a:pt x="488" y="346"/>
                  </a:lnTo>
                  <a:lnTo>
                    <a:pt x="486" y="349"/>
                  </a:lnTo>
                  <a:lnTo>
                    <a:pt x="485" y="352"/>
                  </a:lnTo>
                  <a:lnTo>
                    <a:pt x="485" y="354"/>
                  </a:lnTo>
                  <a:lnTo>
                    <a:pt x="486" y="357"/>
                  </a:lnTo>
                  <a:lnTo>
                    <a:pt x="486" y="358"/>
                  </a:lnTo>
                  <a:lnTo>
                    <a:pt x="487" y="359"/>
                  </a:lnTo>
                  <a:lnTo>
                    <a:pt x="485" y="364"/>
                  </a:lnTo>
                  <a:lnTo>
                    <a:pt x="483" y="363"/>
                  </a:lnTo>
                  <a:lnTo>
                    <a:pt x="479" y="363"/>
                  </a:lnTo>
                  <a:lnTo>
                    <a:pt x="478" y="364"/>
                  </a:lnTo>
                  <a:lnTo>
                    <a:pt x="476" y="364"/>
                  </a:lnTo>
                  <a:lnTo>
                    <a:pt x="474" y="365"/>
                  </a:lnTo>
                  <a:lnTo>
                    <a:pt x="473" y="367"/>
                  </a:lnTo>
                  <a:lnTo>
                    <a:pt x="469" y="371"/>
                  </a:lnTo>
                  <a:lnTo>
                    <a:pt x="466" y="371"/>
                  </a:lnTo>
                  <a:lnTo>
                    <a:pt x="466" y="368"/>
                  </a:lnTo>
                  <a:lnTo>
                    <a:pt x="465" y="364"/>
                  </a:lnTo>
                  <a:lnTo>
                    <a:pt x="460" y="371"/>
                  </a:lnTo>
                  <a:lnTo>
                    <a:pt x="460" y="378"/>
                  </a:lnTo>
                  <a:lnTo>
                    <a:pt x="461" y="386"/>
                  </a:lnTo>
                  <a:lnTo>
                    <a:pt x="458" y="387"/>
                  </a:lnTo>
                  <a:lnTo>
                    <a:pt x="455" y="389"/>
                  </a:lnTo>
                  <a:lnTo>
                    <a:pt x="455" y="391"/>
                  </a:lnTo>
                  <a:lnTo>
                    <a:pt x="457" y="392"/>
                  </a:lnTo>
                  <a:lnTo>
                    <a:pt x="457" y="395"/>
                  </a:lnTo>
                  <a:lnTo>
                    <a:pt x="454" y="398"/>
                  </a:lnTo>
                  <a:lnTo>
                    <a:pt x="454" y="402"/>
                  </a:lnTo>
                  <a:lnTo>
                    <a:pt x="457" y="403"/>
                  </a:lnTo>
                  <a:lnTo>
                    <a:pt x="457" y="412"/>
                  </a:lnTo>
                  <a:lnTo>
                    <a:pt x="453" y="417"/>
                  </a:lnTo>
                  <a:lnTo>
                    <a:pt x="446" y="421"/>
                  </a:lnTo>
                  <a:lnTo>
                    <a:pt x="439" y="423"/>
                  </a:lnTo>
                  <a:lnTo>
                    <a:pt x="409" y="423"/>
                  </a:lnTo>
                  <a:lnTo>
                    <a:pt x="410" y="416"/>
                  </a:lnTo>
                  <a:lnTo>
                    <a:pt x="415" y="410"/>
                  </a:lnTo>
                  <a:lnTo>
                    <a:pt x="421" y="406"/>
                  </a:lnTo>
                  <a:lnTo>
                    <a:pt x="425" y="401"/>
                  </a:lnTo>
                  <a:lnTo>
                    <a:pt x="428" y="395"/>
                  </a:lnTo>
                  <a:lnTo>
                    <a:pt x="426" y="393"/>
                  </a:lnTo>
                  <a:lnTo>
                    <a:pt x="424" y="386"/>
                  </a:lnTo>
                  <a:lnTo>
                    <a:pt x="422" y="382"/>
                  </a:lnTo>
                  <a:lnTo>
                    <a:pt x="419" y="378"/>
                  </a:lnTo>
                  <a:lnTo>
                    <a:pt x="412" y="377"/>
                  </a:lnTo>
                  <a:lnTo>
                    <a:pt x="401" y="377"/>
                  </a:lnTo>
                  <a:lnTo>
                    <a:pt x="384" y="378"/>
                  </a:lnTo>
                  <a:lnTo>
                    <a:pt x="367" y="379"/>
                  </a:lnTo>
                  <a:lnTo>
                    <a:pt x="348" y="381"/>
                  </a:lnTo>
                  <a:lnTo>
                    <a:pt x="332" y="382"/>
                  </a:lnTo>
                  <a:lnTo>
                    <a:pt x="318" y="384"/>
                  </a:lnTo>
                  <a:lnTo>
                    <a:pt x="273" y="386"/>
                  </a:lnTo>
                  <a:lnTo>
                    <a:pt x="224" y="387"/>
                  </a:lnTo>
                  <a:lnTo>
                    <a:pt x="175" y="389"/>
                  </a:lnTo>
                  <a:lnTo>
                    <a:pt x="128" y="391"/>
                  </a:lnTo>
                  <a:lnTo>
                    <a:pt x="88" y="392"/>
                  </a:lnTo>
                  <a:lnTo>
                    <a:pt x="86" y="309"/>
                  </a:lnTo>
                  <a:lnTo>
                    <a:pt x="85" y="227"/>
                  </a:lnTo>
                  <a:lnTo>
                    <a:pt x="82" y="147"/>
                  </a:lnTo>
                  <a:lnTo>
                    <a:pt x="79" y="144"/>
                  </a:lnTo>
                  <a:lnTo>
                    <a:pt x="65" y="135"/>
                  </a:lnTo>
                  <a:lnTo>
                    <a:pt x="64" y="127"/>
                  </a:lnTo>
                  <a:lnTo>
                    <a:pt x="55" y="118"/>
                  </a:lnTo>
                  <a:lnTo>
                    <a:pt x="50" y="112"/>
                  </a:lnTo>
                  <a:lnTo>
                    <a:pt x="48" y="105"/>
                  </a:lnTo>
                  <a:lnTo>
                    <a:pt x="53" y="98"/>
                  </a:lnTo>
                  <a:lnTo>
                    <a:pt x="55" y="95"/>
                  </a:lnTo>
                  <a:lnTo>
                    <a:pt x="62" y="91"/>
                  </a:lnTo>
                  <a:lnTo>
                    <a:pt x="62" y="83"/>
                  </a:lnTo>
                  <a:lnTo>
                    <a:pt x="60" y="78"/>
                  </a:lnTo>
                  <a:lnTo>
                    <a:pt x="56" y="74"/>
                  </a:lnTo>
                  <a:lnTo>
                    <a:pt x="45" y="74"/>
                  </a:lnTo>
                  <a:lnTo>
                    <a:pt x="40" y="73"/>
                  </a:lnTo>
                  <a:lnTo>
                    <a:pt x="40" y="71"/>
                  </a:lnTo>
                  <a:lnTo>
                    <a:pt x="36" y="67"/>
                  </a:lnTo>
                  <a:lnTo>
                    <a:pt x="32" y="67"/>
                  </a:lnTo>
                  <a:lnTo>
                    <a:pt x="29" y="66"/>
                  </a:lnTo>
                  <a:lnTo>
                    <a:pt x="28" y="65"/>
                  </a:lnTo>
                  <a:lnTo>
                    <a:pt x="26" y="59"/>
                  </a:lnTo>
                  <a:lnTo>
                    <a:pt x="22" y="52"/>
                  </a:lnTo>
                  <a:lnTo>
                    <a:pt x="20" y="45"/>
                  </a:lnTo>
                  <a:lnTo>
                    <a:pt x="14" y="37"/>
                  </a:lnTo>
                  <a:lnTo>
                    <a:pt x="7" y="29"/>
                  </a:lnTo>
                  <a:lnTo>
                    <a:pt x="3" y="21"/>
                  </a:lnTo>
                  <a:lnTo>
                    <a:pt x="0" y="11"/>
                  </a:lnTo>
                  <a:lnTo>
                    <a:pt x="116" y="11"/>
                  </a:lnTo>
                  <a:lnTo>
                    <a:pt x="175" y="9"/>
                  </a:lnTo>
                  <a:lnTo>
                    <a:pt x="189" y="8"/>
                  </a:lnTo>
                  <a:lnTo>
                    <a:pt x="226" y="6"/>
                  </a:lnTo>
                  <a:lnTo>
                    <a:pt x="239" y="4"/>
                  </a:lnTo>
                  <a:lnTo>
                    <a:pt x="252" y="1"/>
                  </a:lnTo>
                  <a:lnTo>
                    <a:pt x="26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E32944E5-0B4B-D713-DA30-0DC0A26A6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5694" y="3669447"/>
              <a:ext cx="652561" cy="605821"/>
            </a:xfrm>
            <a:custGeom>
              <a:avLst/>
              <a:gdLst/>
              <a:ahLst/>
              <a:cxnLst>
                <a:cxn ang="0">
                  <a:pos x="324" y="2"/>
                </a:cxn>
                <a:cxn ang="0">
                  <a:pos x="332" y="19"/>
                </a:cxn>
                <a:cxn ang="0">
                  <a:pos x="326" y="26"/>
                </a:cxn>
                <a:cxn ang="0">
                  <a:pos x="319" y="28"/>
                </a:cxn>
                <a:cxn ang="0">
                  <a:pos x="313" y="41"/>
                </a:cxn>
                <a:cxn ang="0">
                  <a:pos x="331" y="49"/>
                </a:cxn>
                <a:cxn ang="0">
                  <a:pos x="362" y="46"/>
                </a:cxn>
                <a:cxn ang="0">
                  <a:pos x="362" y="50"/>
                </a:cxn>
                <a:cxn ang="0">
                  <a:pos x="356" y="51"/>
                </a:cxn>
                <a:cxn ang="0">
                  <a:pos x="359" y="56"/>
                </a:cxn>
                <a:cxn ang="0">
                  <a:pos x="354" y="63"/>
                </a:cxn>
                <a:cxn ang="0">
                  <a:pos x="346" y="69"/>
                </a:cxn>
                <a:cxn ang="0">
                  <a:pos x="342" y="84"/>
                </a:cxn>
                <a:cxn ang="0">
                  <a:pos x="332" y="102"/>
                </a:cxn>
                <a:cxn ang="0">
                  <a:pos x="337" y="119"/>
                </a:cxn>
                <a:cxn ang="0">
                  <a:pos x="330" y="132"/>
                </a:cxn>
                <a:cxn ang="0">
                  <a:pos x="323" y="140"/>
                </a:cxn>
                <a:cxn ang="0">
                  <a:pos x="326" y="146"/>
                </a:cxn>
                <a:cxn ang="0">
                  <a:pos x="319" y="152"/>
                </a:cxn>
                <a:cxn ang="0">
                  <a:pos x="312" y="151"/>
                </a:cxn>
                <a:cxn ang="0">
                  <a:pos x="309" y="158"/>
                </a:cxn>
                <a:cxn ang="0">
                  <a:pos x="305" y="181"/>
                </a:cxn>
                <a:cxn ang="0">
                  <a:pos x="298" y="197"/>
                </a:cxn>
                <a:cxn ang="0">
                  <a:pos x="289" y="209"/>
                </a:cxn>
                <a:cxn ang="0">
                  <a:pos x="284" y="210"/>
                </a:cxn>
                <a:cxn ang="0">
                  <a:pos x="278" y="209"/>
                </a:cxn>
                <a:cxn ang="0">
                  <a:pos x="277" y="232"/>
                </a:cxn>
                <a:cxn ang="0">
                  <a:pos x="269" y="239"/>
                </a:cxn>
                <a:cxn ang="0">
                  <a:pos x="268" y="243"/>
                </a:cxn>
                <a:cxn ang="0">
                  <a:pos x="271" y="242"/>
                </a:cxn>
                <a:cxn ang="0">
                  <a:pos x="270" y="253"/>
                </a:cxn>
                <a:cxn ang="0">
                  <a:pos x="267" y="260"/>
                </a:cxn>
                <a:cxn ang="0">
                  <a:pos x="261" y="265"/>
                </a:cxn>
                <a:cxn ang="0">
                  <a:pos x="263" y="270"/>
                </a:cxn>
                <a:cxn ang="0">
                  <a:pos x="257" y="273"/>
                </a:cxn>
                <a:cxn ang="0">
                  <a:pos x="264" y="280"/>
                </a:cxn>
                <a:cxn ang="0">
                  <a:pos x="260" y="285"/>
                </a:cxn>
                <a:cxn ang="0">
                  <a:pos x="263" y="293"/>
                </a:cxn>
                <a:cxn ang="0">
                  <a:pos x="269" y="300"/>
                </a:cxn>
                <a:cxn ang="0">
                  <a:pos x="271" y="306"/>
                </a:cxn>
                <a:cxn ang="0">
                  <a:pos x="269" y="314"/>
                </a:cxn>
                <a:cxn ang="0">
                  <a:pos x="267" y="317"/>
                </a:cxn>
                <a:cxn ang="0">
                  <a:pos x="269" y="328"/>
                </a:cxn>
                <a:cxn ang="0">
                  <a:pos x="151" y="334"/>
                </a:cxn>
                <a:cxn ang="0">
                  <a:pos x="127" y="331"/>
                </a:cxn>
                <a:cxn ang="0">
                  <a:pos x="115" y="336"/>
                </a:cxn>
                <a:cxn ang="0">
                  <a:pos x="50" y="336"/>
                </a:cxn>
                <a:cxn ang="0">
                  <a:pos x="47" y="287"/>
                </a:cxn>
                <a:cxn ang="0">
                  <a:pos x="42" y="285"/>
                </a:cxn>
                <a:cxn ang="0">
                  <a:pos x="30" y="286"/>
                </a:cxn>
                <a:cxn ang="0">
                  <a:pos x="27" y="281"/>
                </a:cxn>
                <a:cxn ang="0">
                  <a:pos x="19" y="286"/>
                </a:cxn>
                <a:cxn ang="0">
                  <a:pos x="15" y="174"/>
                </a:cxn>
                <a:cxn ang="0">
                  <a:pos x="8" y="70"/>
                </a:cxn>
                <a:cxn ang="0">
                  <a:pos x="94" y="13"/>
                </a:cxn>
                <a:cxn ang="0">
                  <a:pos x="291" y="2"/>
                </a:cxn>
              </a:cxnLst>
              <a:rect l="0" t="0" r="r" b="b"/>
              <a:pathLst>
                <a:path w="363" h="337">
                  <a:moveTo>
                    <a:pt x="309" y="0"/>
                  </a:moveTo>
                  <a:lnTo>
                    <a:pt x="317" y="0"/>
                  </a:lnTo>
                  <a:lnTo>
                    <a:pt x="324" y="2"/>
                  </a:lnTo>
                  <a:lnTo>
                    <a:pt x="328" y="7"/>
                  </a:lnTo>
                  <a:lnTo>
                    <a:pt x="332" y="15"/>
                  </a:lnTo>
                  <a:lnTo>
                    <a:pt x="332" y="19"/>
                  </a:lnTo>
                  <a:lnTo>
                    <a:pt x="330" y="21"/>
                  </a:lnTo>
                  <a:lnTo>
                    <a:pt x="328" y="23"/>
                  </a:lnTo>
                  <a:lnTo>
                    <a:pt x="326" y="26"/>
                  </a:lnTo>
                  <a:lnTo>
                    <a:pt x="320" y="26"/>
                  </a:lnTo>
                  <a:lnTo>
                    <a:pt x="318" y="23"/>
                  </a:lnTo>
                  <a:lnTo>
                    <a:pt x="319" y="28"/>
                  </a:lnTo>
                  <a:lnTo>
                    <a:pt x="318" y="33"/>
                  </a:lnTo>
                  <a:lnTo>
                    <a:pt x="314" y="36"/>
                  </a:lnTo>
                  <a:lnTo>
                    <a:pt x="313" y="41"/>
                  </a:lnTo>
                  <a:lnTo>
                    <a:pt x="314" y="46"/>
                  </a:lnTo>
                  <a:lnTo>
                    <a:pt x="323" y="49"/>
                  </a:lnTo>
                  <a:lnTo>
                    <a:pt x="331" y="49"/>
                  </a:lnTo>
                  <a:lnTo>
                    <a:pt x="340" y="47"/>
                  </a:lnTo>
                  <a:lnTo>
                    <a:pt x="349" y="46"/>
                  </a:lnTo>
                  <a:lnTo>
                    <a:pt x="362" y="46"/>
                  </a:lnTo>
                  <a:lnTo>
                    <a:pt x="363" y="48"/>
                  </a:lnTo>
                  <a:lnTo>
                    <a:pt x="362" y="49"/>
                  </a:lnTo>
                  <a:lnTo>
                    <a:pt x="362" y="50"/>
                  </a:lnTo>
                  <a:lnTo>
                    <a:pt x="359" y="50"/>
                  </a:lnTo>
                  <a:lnTo>
                    <a:pt x="358" y="51"/>
                  </a:lnTo>
                  <a:lnTo>
                    <a:pt x="356" y="51"/>
                  </a:lnTo>
                  <a:lnTo>
                    <a:pt x="356" y="53"/>
                  </a:lnTo>
                  <a:lnTo>
                    <a:pt x="358" y="55"/>
                  </a:lnTo>
                  <a:lnTo>
                    <a:pt x="359" y="56"/>
                  </a:lnTo>
                  <a:lnTo>
                    <a:pt x="359" y="57"/>
                  </a:lnTo>
                  <a:lnTo>
                    <a:pt x="360" y="57"/>
                  </a:lnTo>
                  <a:lnTo>
                    <a:pt x="354" y="63"/>
                  </a:lnTo>
                  <a:lnTo>
                    <a:pt x="352" y="64"/>
                  </a:lnTo>
                  <a:lnTo>
                    <a:pt x="349" y="67"/>
                  </a:lnTo>
                  <a:lnTo>
                    <a:pt x="346" y="69"/>
                  </a:lnTo>
                  <a:lnTo>
                    <a:pt x="347" y="76"/>
                  </a:lnTo>
                  <a:lnTo>
                    <a:pt x="346" y="81"/>
                  </a:lnTo>
                  <a:lnTo>
                    <a:pt x="342" y="84"/>
                  </a:lnTo>
                  <a:lnTo>
                    <a:pt x="337" y="88"/>
                  </a:lnTo>
                  <a:lnTo>
                    <a:pt x="332" y="93"/>
                  </a:lnTo>
                  <a:lnTo>
                    <a:pt x="332" y="102"/>
                  </a:lnTo>
                  <a:lnTo>
                    <a:pt x="333" y="107"/>
                  </a:lnTo>
                  <a:lnTo>
                    <a:pt x="335" y="113"/>
                  </a:lnTo>
                  <a:lnTo>
                    <a:pt x="337" y="119"/>
                  </a:lnTo>
                  <a:lnTo>
                    <a:pt x="335" y="124"/>
                  </a:lnTo>
                  <a:lnTo>
                    <a:pt x="333" y="128"/>
                  </a:lnTo>
                  <a:lnTo>
                    <a:pt x="330" y="132"/>
                  </a:lnTo>
                  <a:lnTo>
                    <a:pt x="325" y="134"/>
                  </a:lnTo>
                  <a:lnTo>
                    <a:pt x="320" y="135"/>
                  </a:lnTo>
                  <a:lnTo>
                    <a:pt x="323" y="140"/>
                  </a:lnTo>
                  <a:lnTo>
                    <a:pt x="325" y="142"/>
                  </a:lnTo>
                  <a:lnTo>
                    <a:pt x="325" y="144"/>
                  </a:lnTo>
                  <a:lnTo>
                    <a:pt x="326" y="146"/>
                  </a:lnTo>
                  <a:lnTo>
                    <a:pt x="325" y="148"/>
                  </a:lnTo>
                  <a:lnTo>
                    <a:pt x="320" y="153"/>
                  </a:lnTo>
                  <a:lnTo>
                    <a:pt x="319" y="152"/>
                  </a:lnTo>
                  <a:lnTo>
                    <a:pt x="318" y="152"/>
                  </a:lnTo>
                  <a:lnTo>
                    <a:pt x="317" y="151"/>
                  </a:lnTo>
                  <a:lnTo>
                    <a:pt x="312" y="151"/>
                  </a:lnTo>
                  <a:lnTo>
                    <a:pt x="312" y="154"/>
                  </a:lnTo>
                  <a:lnTo>
                    <a:pt x="311" y="158"/>
                  </a:lnTo>
                  <a:lnTo>
                    <a:pt x="309" y="158"/>
                  </a:lnTo>
                  <a:lnTo>
                    <a:pt x="306" y="155"/>
                  </a:lnTo>
                  <a:lnTo>
                    <a:pt x="305" y="169"/>
                  </a:lnTo>
                  <a:lnTo>
                    <a:pt x="305" y="181"/>
                  </a:lnTo>
                  <a:lnTo>
                    <a:pt x="306" y="189"/>
                  </a:lnTo>
                  <a:lnTo>
                    <a:pt x="303" y="194"/>
                  </a:lnTo>
                  <a:lnTo>
                    <a:pt x="298" y="197"/>
                  </a:lnTo>
                  <a:lnTo>
                    <a:pt x="293" y="200"/>
                  </a:lnTo>
                  <a:lnTo>
                    <a:pt x="290" y="203"/>
                  </a:lnTo>
                  <a:lnTo>
                    <a:pt x="289" y="209"/>
                  </a:lnTo>
                  <a:lnTo>
                    <a:pt x="286" y="211"/>
                  </a:lnTo>
                  <a:lnTo>
                    <a:pt x="285" y="211"/>
                  </a:lnTo>
                  <a:lnTo>
                    <a:pt x="284" y="210"/>
                  </a:lnTo>
                  <a:lnTo>
                    <a:pt x="283" y="210"/>
                  </a:lnTo>
                  <a:lnTo>
                    <a:pt x="281" y="209"/>
                  </a:lnTo>
                  <a:lnTo>
                    <a:pt x="278" y="209"/>
                  </a:lnTo>
                  <a:lnTo>
                    <a:pt x="281" y="221"/>
                  </a:lnTo>
                  <a:lnTo>
                    <a:pt x="284" y="232"/>
                  </a:lnTo>
                  <a:lnTo>
                    <a:pt x="277" y="232"/>
                  </a:lnTo>
                  <a:lnTo>
                    <a:pt x="273" y="235"/>
                  </a:lnTo>
                  <a:lnTo>
                    <a:pt x="270" y="237"/>
                  </a:lnTo>
                  <a:lnTo>
                    <a:pt x="269" y="239"/>
                  </a:lnTo>
                  <a:lnTo>
                    <a:pt x="267" y="240"/>
                  </a:lnTo>
                  <a:lnTo>
                    <a:pt x="267" y="242"/>
                  </a:lnTo>
                  <a:lnTo>
                    <a:pt x="268" y="243"/>
                  </a:lnTo>
                  <a:lnTo>
                    <a:pt x="269" y="243"/>
                  </a:lnTo>
                  <a:lnTo>
                    <a:pt x="270" y="242"/>
                  </a:lnTo>
                  <a:lnTo>
                    <a:pt x="271" y="242"/>
                  </a:lnTo>
                  <a:lnTo>
                    <a:pt x="273" y="243"/>
                  </a:lnTo>
                  <a:lnTo>
                    <a:pt x="273" y="249"/>
                  </a:lnTo>
                  <a:lnTo>
                    <a:pt x="270" y="253"/>
                  </a:lnTo>
                  <a:lnTo>
                    <a:pt x="269" y="257"/>
                  </a:lnTo>
                  <a:lnTo>
                    <a:pt x="268" y="258"/>
                  </a:lnTo>
                  <a:lnTo>
                    <a:pt x="267" y="260"/>
                  </a:lnTo>
                  <a:lnTo>
                    <a:pt x="264" y="261"/>
                  </a:lnTo>
                  <a:lnTo>
                    <a:pt x="261" y="263"/>
                  </a:lnTo>
                  <a:lnTo>
                    <a:pt x="261" y="265"/>
                  </a:lnTo>
                  <a:lnTo>
                    <a:pt x="262" y="267"/>
                  </a:lnTo>
                  <a:lnTo>
                    <a:pt x="262" y="268"/>
                  </a:lnTo>
                  <a:lnTo>
                    <a:pt x="263" y="270"/>
                  </a:lnTo>
                  <a:lnTo>
                    <a:pt x="263" y="271"/>
                  </a:lnTo>
                  <a:lnTo>
                    <a:pt x="259" y="271"/>
                  </a:lnTo>
                  <a:lnTo>
                    <a:pt x="257" y="273"/>
                  </a:lnTo>
                  <a:lnTo>
                    <a:pt x="259" y="275"/>
                  </a:lnTo>
                  <a:lnTo>
                    <a:pt x="262" y="279"/>
                  </a:lnTo>
                  <a:lnTo>
                    <a:pt x="264" y="280"/>
                  </a:lnTo>
                  <a:lnTo>
                    <a:pt x="264" y="281"/>
                  </a:lnTo>
                  <a:lnTo>
                    <a:pt x="262" y="284"/>
                  </a:lnTo>
                  <a:lnTo>
                    <a:pt x="260" y="285"/>
                  </a:lnTo>
                  <a:lnTo>
                    <a:pt x="259" y="286"/>
                  </a:lnTo>
                  <a:lnTo>
                    <a:pt x="260" y="289"/>
                  </a:lnTo>
                  <a:lnTo>
                    <a:pt x="263" y="293"/>
                  </a:lnTo>
                  <a:lnTo>
                    <a:pt x="266" y="294"/>
                  </a:lnTo>
                  <a:lnTo>
                    <a:pt x="268" y="296"/>
                  </a:lnTo>
                  <a:lnTo>
                    <a:pt x="269" y="300"/>
                  </a:lnTo>
                  <a:lnTo>
                    <a:pt x="270" y="301"/>
                  </a:lnTo>
                  <a:lnTo>
                    <a:pt x="270" y="303"/>
                  </a:lnTo>
                  <a:lnTo>
                    <a:pt x="271" y="306"/>
                  </a:lnTo>
                  <a:lnTo>
                    <a:pt x="273" y="307"/>
                  </a:lnTo>
                  <a:lnTo>
                    <a:pt x="273" y="310"/>
                  </a:lnTo>
                  <a:lnTo>
                    <a:pt x="269" y="314"/>
                  </a:lnTo>
                  <a:lnTo>
                    <a:pt x="268" y="314"/>
                  </a:lnTo>
                  <a:lnTo>
                    <a:pt x="267" y="316"/>
                  </a:lnTo>
                  <a:lnTo>
                    <a:pt x="267" y="317"/>
                  </a:lnTo>
                  <a:lnTo>
                    <a:pt x="269" y="322"/>
                  </a:lnTo>
                  <a:lnTo>
                    <a:pt x="270" y="325"/>
                  </a:lnTo>
                  <a:lnTo>
                    <a:pt x="269" y="328"/>
                  </a:lnTo>
                  <a:lnTo>
                    <a:pt x="232" y="328"/>
                  </a:lnTo>
                  <a:lnTo>
                    <a:pt x="192" y="331"/>
                  </a:lnTo>
                  <a:lnTo>
                    <a:pt x="151" y="334"/>
                  </a:lnTo>
                  <a:lnTo>
                    <a:pt x="142" y="332"/>
                  </a:lnTo>
                  <a:lnTo>
                    <a:pt x="132" y="330"/>
                  </a:lnTo>
                  <a:lnTo>
                    <a:pt x="127" y="331"/>
                  </a:lnTo>
                  <a:lnTo>
                    <a:pt x="123" y="332"/>
                  </a:lnTo>
                  <a:lnTo>
                    <a:pt x="120" y="335"/>
                  </a:lnTo>
                  <a:lnTo>
                    <a:pt x="115" y="336"/>
                  </a:lnTo>
                  <a:lnTo>
                    <a:pt x="93" y="337"/>
                  </a:lnTo>
                  <a:lnTo>
                    <a:pt x="71" y="335"/>
                  </a:lnTo>
                  <a:lnTo>
                    <a:pt x="50" y="336"/>
                  </a:lnTo>
                  <a:lnTo>
                    <a:pt x="50" y="288"/>
                  </a:lnTo>
                  <a:lnTo>
                    <a:pt x="48" y="288"/>
                  </a:lnTo>
                  <a:lnTo>
                    <a:pt x="47" y="287"/>
                  </a:lnTo>
                  <a:lnTo>
                    <a:pt x="45" y="287"/>
                  </a:lnTo>
                  <a:lnTo>
                    <a:pt x="44" y="286"/>
                  </a:lnTo>
                  <a:lnTo>
                    <a:pt x="42" y="285"/>
                  </a:lnTo>
                  <a:lnTo>
                    <a:pt x="35" y="285"/>
                  </a:lnTo>
                  <a:lnTo>
                    <a:pt x="33" y="286"/>
                  </a:lnTo>
                  <a:lnTo>
                    <a:pt x="30" y="286"/>
                  </a:lnTo>
                  <a:lnTo>
                    <a:pt x="30" y="280"/>
                  </a:lnTo>
                  <a:lnTo>
                    <a:pt x="29" y="279"/>
                  </a:lnTo>
                  <a:lnTo>
                    <a:pt x="27" y="281"/>
                  </a:lnTo>
                  <a:lnTo>
                    <a:pt x="27" y="282"/>
                  </a:lnTo>
                  <a:lnTo>
                    <a:pt x="23" y="286"/>
                  </a:lnTo>
                  <a:lnTo>
                    <a:pt x="19" y="286"/>
                  </a:lnTo>
                  <a:lnTo>
                    <a:pt x="15" y="250"/>
                  </a:lnTo>
                  <a:lnTo>
                    <a:pt x="14" y="212"/>
                  </a:lnTo>
                  <a:lnTo>
                    <a:pt x="15" y="174"/>
                  </a:lnTo>
                  <a:lnTo>
                    <a:pt x="15" y="137"/>
                  </a:lnTo>
                  <a:lnTo>
                    <a:pt x="14" y="99"/>
                  </a:lnTo>
                  <a:lnTo>
                    <a:pt x="8" y="70"/>
                  </a:lnTo>
                  <a:lnTo>
                    <a:pt x="2" y="42"/>
                  </a:lnTo>
                  <a:lnTo>
                    <a:pt x="0" y="15"/>
                  </a:lnTo>
                  <a:lnTo>
                    <a:pt x="94" y="13"/>
                  </a:lnTo>
                  <a:lnTo>
                    <a:pt x="190" y="9"/>
                  </a:lnTo>
                  <a:lnTo>
                    <a:pt x="284" y="4"/>
                  </a:lnTo>
                  <a:lnTo>
                    <a:pt x="291" y="2"/>
                  </a:lnTo>
                  <a:lnTo>
                    <a:pt x="300" y="1"/>
                  </a:lnTo>
                  <a:lnTo>
                    <a:pt x="30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9B9CCDBC-4225-9B36-89A4-48B2DC190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7758" y="1571547"/>
              <a:ext cx="864688" cy="53211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02" y="7"/>
                </a:cxn>
                <a:cxn ang="0">
                  <a:pos x="186" y="11"/>
                </a:cxn>
                <a:cxn ang="0">
                  <a:pos x="356" y="16"/>
                </a:cxn>
                <a:cxn ang="0">
                  <a:pos x="439" y="20"/>
                </a:cxn>
                <a:cxn ang="0">
                  <a:pos x="440" y="31"/>
                </a:cxn>
                <a:cxn ang="0">
                  <a:pos x="441" y="40"/>
                </a:cxn>
                <a:cxn ang="0">
                  <a:pos x="441" y="76"/>
                </a:cxn>
                <a:cxn ang="0">
                  <a:pos x="444" y="80"/>
                </a:cxn>
                <a:cxn ang="0">
                  <a:pos x="444" y="98"/>
                </a:cxn>
                <a:cxn ang="0">
                  <a:pos x="449" y="119"/>
                </a:cxn>
                <a:cxn ang="0">
                  <a:pos x="458" y="138"/>
                </a:cxn>
                <a:cxn ang="0">
                  <a:pos x="461" y="147"/>
                </a:cxn>
                <a:cxn ang="0">
                  <a:pos x="461" y="153"/>
                </a:cxn>
                <a:cxn ang="0">
                  <a:pos x="460" y="156"/>
                </a:cxn>
                <a:cxn ang="0">
                  <a:pos x="458" y="157"/>
                </a:cxn>
                <a:cxn ang="0">
                  <a:pos x="458" y="158"/>
                </a:cxn>
                <a:cxn ang="0">
                  <a:pos x="460" y="164"/>
                </a:cxn>
                <a:cxn ang="0">
                  <a:pos x="461" y="172"/>
                </a:cxn>
                <a:cxn ang="0">
                  <a:pos x="463" y="181"/>
                </a:cxn>
                <a:cxn ang="0">
                  <a:pos x="464" y="189"/>
                </a:cxn>
                <a:cxn ang="0">
                  <a:pos x="464" y="193"/>
                </a:cxn>
                <a:cxn ang="0">
                  <a:pos x="463" y="195"/>
                </a:cxn>
                <a:cxn ang="0">
                  <a:pos x="462" y="196"/>
                </a:cxn>
                <a:cxn ang="0">
                  <a:pos x="461" y="199"/>
                </a:cxn>
                <a:cxn ang="0">
                  <a:pos x="461" y="205"/>
                </a:cxn>
                <a:cxn ang="0">
                  <a:pos x="462" y="213"/>
                </a:cxn>
                <a:cxn ang="0">
                  <a:pos x="463" y="223"/>
                </a:cxn>
                <a:cxn ang="0">
                  <a:pos x="464" y="231"/>
                </a:cxn>
                <a:cxn ang="0">
                  <a:pos x="464" y="240"/>
                </a:cxn>
                <a:cxn ang="0">
                  <a:pos x="467" y="249"/>
                </a:cxn>
                <a:cxn ang="0">
                  <a:pos x="468" y="251"/>
                </a:cxn>
                <a:cxn ang="0">
                  <a:pos x="474" y="257"/>
                </a:cxn>
                <a:cxn ang="0">
                  <a:pos x="475" y="259"/>
                </a:cxn>
                <a:cxn ang="0">
                  <a:pos x="476" y="271"/>
                </a:cxn>
                <a:cxn ang="0">
                  <a:pos x="478" y="283"/>
                </a:cxn>
                <a:cxn ang="0">
                  <a:pos x="481" y="293"/>
                </a:cxn>
                <a:cxn ang="0">
                  <a:pos x="384" y="296"/>
                </a:cxn>
                <a:cxn ang="0">
                  <a:pos x="286" y="294"/>
                </a:cxn>
                <a:cxn ang="0">
                  <a:pos x="189" y="290"/>
                </a:cxn>
                <a:cxn ang="0">
                  <a:pos x="94" y="285"/>
                </a:cxn>
                <a:cxn ang="0">
                  <a:pos x="0" y="279"/>
                </a:cxn>
                <a:cxn ang="0">
                  <a:pos x="4" y="209"/>
                </a:cxn>
                <a:cxn ang="0">
                  <a:pos x="9" y="138"/>
                </a:cxn>
                <a:cxn ang="0">
                  <a:pos x="14" y="68"/>
                </a:cxn>
                <a:cxn ang="0">
                  <a:pos x="22" y="0"/>
                </a:cxn>
              </a:cxnLst>
              <a:rect l="0" t="0" r="r" b="b"/>
              <a:pathLst>
                <a:path w="481" h="296">
                  <a:moveTo>
                    <a:pt x="22" y="0"/>
                  </a:moveTo>
                  <a:lnTo>
                    <a:pt x="102" y="7"/>
                  </a:lnTo>
                  <a:lnTo>
                    <a:pt x="186" y="11"/>
                  </a:lnTo>
                  <a:lnTo>
                    <a:pt x="356" y="16"/>
                  </a:lnTo>
                  <a:lnTo>
                    <a:pt x="439" y="20"/>
                  </a:lnTo>
                  <a:lnTo>
                    <a:pt x="440" y="31"/>
                  </a:lnTo>
                  <a:lnTo>
                    <a:pt x="441" y="40"/>
                  </a:lnTo>
                  <a:lnTo>
                    <a:pt x="441" y="76"/>
                  </a:lnTo>
                  <a:lnTo>
                    <a:pt x="444" y="80"/>
                  </a:lnTo>
                  <a:lnTo>
                    <a:pt x="444" y="98"/>
                  </a:lnTo>
                  <a:lnTo>
                    <a:pt x="449" y="119"/>
                  </a:lnTo>
                  <a:lnTo>
                    <a:pt x="458" y="138"/>
                  </a:lnTo>
                  <a:lnTo>
                    <a:pt x="461" y="147"/>
                  </a:lnTo>
                  <a:lnTo>
                    <a:pt x="461" y="153"/>
                  </a:lnTo>
                  <a:lnTo>
                    <a:pt x="460" y="156"/>
                  </a:lnTo>
                  <a:lnTo>
                    <a:pt x="458" y="157"/>
                  </a:lnTo>
                  <a:lnTo>
                    <a:pt x="458" y="158"/>
                  </a:lnTo>
                  <a:lnTo>
                    <a:pt x="460" y="164"/>
                  </a:lnTo>
                  <a:lnTo>
                    <a:pt x="461" y="172"/>
                  </a:lnTo>
                  <a:lnTo>
                    <a:pt x="463" y="181"/>
                  </a:lnTo>
                  <a:lnTo>
                    <a:pt x="464" y="189"/>
                  </a:lnTo>
                  <a:lnTo>
                    <a:pt x="464" y="193"/>
                  </a:lnTo>
                  <a:lnTo>
                    <a:pt x="463" y="195"/>
                  </a:lnTo>
                  <a:lnTo>
                    <a:pt x="462" y="196"/>
                  </a:lnTo>
                  <a:lnTo>
                    <a:pt x="461" y="199"/>
                  </a:lnTo>
                  <a:lnTo>
                    <a:pt x="461" y="205"/>
                  </a:lnTo>
                  <a:lnTo>
                    <a:pt x="462" y="213"/>
                  </a:lnTo>
                  <a:lnTo>
                    <a:pt x="463" y="223"/>
                  </a:lnTo>
                  <a:lnTo>
                    <a:pt x="464" y="231"/>
                  </a:lnTo>
                  <a:lnTo>
                    <a:pt x="464" y="240"/>
                  </a:lnTo>
                  <a:lnTo>
                    <a:pt x="467" y="249"/>
                  </a:lnTo>
                  <a:lnTo>
                    <a:pt x="468" y="251"/>
                  </a:lnTo>
                  <a:lnTo>
                    <a:pt x="474" y="257"/>
                  </a:lnTo>
                  <a:lnTo>
                    <a:pt x="475" y="259"/>
                  </a:lnTo>
                  <a:lnTo>
                    <a:pt x="476" y="271"/>
                  </a:lnTo>
                  <a:lnTo>
                    <a:pt x="478" y="283"/>
                  </a:lnTo>
                  <a:lnTo>
                    <a:pt x="481" y="293"/>
                  </a:lnTo>
                  <a:lnTo>
                    <a:pt x="384" y="296"/>
                  </a:lnTo>
                  <a:lnTo>
                    <a:pt x="286" y="294"/>
                  </a:lnTo>
                  <a:lnTo>
                    <a:pt x="189" y="290"/>
                  </a:lnTo>
                  <a:lnTo>
                    <a:pt x="94" y="285"/>
                  </a:lnTo>
                  <a:lnTo>
                    <a:pt x="0" y="279"/>
                  </a:lnTo>
                  <a:lnTo>
                    <a:pt x="4" y="209"/>
                  </a:lnTo>
                  <a:lnTo>
                    <a:pt x="9" y="138"/>
                  </a:lnTo>
                  <a:lnTo>
                    <a:pt x="14" y="68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9ABCF30D-60E4-71AE-BA6E-D3D514D9A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1803" y="2080292"/>
              <a:ext cx="915023" cy="591439"/>
            </a:xfrm>
            <a:custGeom>
              <a:avLst/>
              <a:gdLst/>
              <a:ahLst/>
              <a:cxnLst>
                <a:cxn ang="0">
                  <a:pos x="135" y="8"/>
                </a:cxn>
                <a:cxn ang="0">
                  <a:pos x="375" y="16"/>
                </a:cxn>
                <a:cxn ang="0">
                  <a:pos x="496" y="24"/>
                </a:cxn>
                <a:cxn ang="0">
                  <a:pos x="488" y="36"/>
                </a:cxn>
                <a:cxn ang="0">
                  <a:pos x="481" y="48"/>
                </a:cxn>
                <a:cxn ang="0">
                  <a:pos x="487" y="58"/>
                </a:cxn>
                <a:cxn ang="0">
                  <a:pos x="492" y="64"/>
                </a:cxn>
                <a:cxn ang="0">
                  <a:pos x="496" y="67"/>
                </a:cxn>
                <a:cxn ang="0">
                  <a:pos x="502" y="69"/>
                </a:cxn>
                <a:cxn ang="0">
                  <a:pos x="506" y="76"/>
                </a:cxn>
                <a:cxn ang="0">
                  <a:pos x="509" y="233"/>
                </a:cxn>
                <a:cxn ang="0">
                  <a:pos x="508" y="240"/>
                </a:cxn>
                <a:cxn ang="0">
                  <a:pos x="498" y="242"/>
                </a:cxn>
                <a:cxn ang="0">
                  <a:pos x="499" y="249"/>
                </a:cxn>
                <a:cxn ang="0">
                  <a:pos x="503" y="254"/>
                </a:cxn>
                <a:cxn ang="0">
                  <a:pos x="502" y="260"/>
                </a:cxn>
                <a:cxn ang="0">
                  <a:pos x="505" y="277"/>
                </a:cxn>
                <a:cxn ang="0">
                  <a:pos x="503" y="298"/>
                </a:cxn>
                <a:cxn ang="0">
                  <a:pos x="498" y="308"/>
                </a:cxn>
                <a:cxn ang="0">
                  <a:pos x="501" y="317"/>
                </a:cxn>
                <a:cxn ang="0">
                  <a:pos x="489" y="318"/>
                </a:cxn>
                <a:cxn ang="0">
                  <a:pos x="463" y="304"/>
                </a:cxn>
                <a:cxn ang="0">
                  <a:pos x="444" y="301"/>
                </a:cxn>
                <a:cxn ang="0">
                  <a:pos x="416" y="302"/>
                </a:cxn>
                <a:cxn ang="0">
                  <a:pos x="405" y="307"/>
                </a:cxn>
                <a:cxn ang="0">
                  <a:pos x="385" y="298"/>
                </a:cxn>
                <a:cxn ang="0">
                  <a:pos x="379" y="293"/>
                </a:cxn>
                <a:cxn ang="0">
                  <a:pos x="374" y="288"/>
                </a:cxn>
                <a:cxn ang="0">
                  <a:pos x="359" y="286"/>
                </a:cxn>
                <a:cxn ang="0">
                  <a:pos x="332" y="287"/>
                </a:cxn>
                <a:cxn ang="0">
                  <a:pos x="198" y="281"/>
                </a:cxn>
                <a:cxn ang="0">
                  <a:pos x="62" y="275"/>
                </a:cxn>
                <a:cxn ang="0">
                  <a:pos x="3" y="200"/>
                </a:cxn>
                <a:cxn ang="0">
                  <a:pos x="15" y="67"/>
                </a:cxn>
              </a:cxnLst>
              <a:rect l="0" t="0" r="r" b="b"/>
              <a:pathLst>
                <a:path w="509" h="329">
                  <a:moveTo>
                    <a:pt x="20" y="0"/>
                  </a:moveTo>
                  <a:lnTo>
                    <a:pt x="135" y="8"/>
                  </a:lnTo>
                  <a:lnTo>
                    <a:pt x="254" y="13"/>
                  </a:lnTo>
                  <a:lnTo>
                    <a:pt x="375" y="16"/>
                  </a:lnTo>
                  <a:lnTo>
                    <a:pt x="498" y="16"/>
                  </a:lnTo>
                  <a:lnTo>
                    <a:pt x="496" y="24"/>
                  </a:lnTo>
                  <a:lnTo>
                    <a:pt x="494" y="31"/>
                  </a:lnTo>
                  <a:lnTo>
                    <a:pt x="488" y="36"/>
                  </a:lnTo>
                  <a:lnTo>
                    <a:pt x="483" y="41"/>
                  </a:lnTo>
                  <a:lnTo>
                    <a:pt x="481" y="48"/>
                  </a:lnTo>
                  <a:lnTo>
                    <a:pt x="485" y="55"/>
                  </a:lnTo>
                  <a:lnTo>
                    <a:pt x="487" y="58"/>
                  </a:lnTo>
                  <a:lnTo>
                    <a:pt x="489" y="62"/>
                  </a:lnTo>
                  <a:lnTo>
                    <a:pt x="492" y="64"/>
                  </a:lnTo>
                  <a:lnTo>
                    <a:pt x="495" y="65"/>
                  </a:lnTo>
                  <a:lnTo>
                    <a:pt x="496" y="67"/>
                  </a:lnTo>
                  <a:lnTo>
                    <a:pt x="499" y="67"/>
                  </a:lnTo>
                  <a:lnTo>
                    <a:pt x="502" y="69"/>
                  </a:lnTo>
                  <a:lnTo>
                    <a:pt x="505" y="72"/>
                  </a:lnTo>
                  <a:lnTo>
                    <a:pt x="506" y="76"/>
                  </a:lnTo>
                  <a:lnTo>
                    <a:pt x="506" y="196"/>
                  </a:lnTo>
                  <a:lnTo>
                    <a:pt x="509" y="233"/>
                  </a:lnTo>
                  <a:lnTo>
                    <a:pt x="509" y="239"/>
                  </a:lnTo>
                  <a:lnTo>
                    <a:pt x="508" y="240"/>
                  </a:lnTo>
                  <a:lnTo>
                    <a:pt x="501" y="240"/>
                  </a:lnTo>
                  <a:lnTo>
                    <a:pt x="498" y="242"/>
                  </a:lnTo>
                  <a:lnTo>
                    <a:pt x="498" y="247"/>
                  </a:lnTo>
                  <a:lnTo>
                    <a:pt x="499" y="249"/>
                  </a:lnTo>
                  <a:lnTo>
                    <a:pt x="502" y="252"/>
                  </a:lnTo>
                  <a:lnTo>
                    <a:pt x="503" y="254"/>
                  </a:lnTo>
                  <a:lnTo>
                    <a:pt x="503" y="259"/>
                  </a:lnTo>
                  <a:lnTo>
                    <a:pt x="502" y="260"/>
                  </a:lnTo>
                  <a:lnTo>
                    <a:pt x="502" y="267"/>
                  </a:lnTo>
                  <a:lnTo>
                    <a:pt x="505" y="277"/>
                  </a:lnTo>
                  <a:lnTo>
                    <a:pt x="505" y="288"/>
                  </a:lnTo>
                  <a:lnTo>
                    <a:pt x="503" y="298"/>
                  </a:lnTo>
                  <a:lnTo>
                    <a:pt x="501" y="302"/>
                  </a:lnTo>
                  <a:lnTo>
                    <a:pt x="498" y="308"/>
                  </a:lnTo>
                  <a:lnTo>
                    <a:pt x="498" y="312"/>
                  </a:lnTo>
                  <a:lnTo>
                    <a:pt x="501" y="317"/>
                  </a:lnTo>
                  <a:lnTo>
                    <a:pt x="501" y="329"/>
                  </a:lnTo>
                  <a:lnTo>
                    <a:pt x="489" y="318"/>
                  </a:lnTo>
                  <a:lnTo>
                    <a:pt x="475" y="310"/>
                  </a:lnTo>
                  <a:lnTo>
                    <a:pt x="463" y="304"/>
                  </a:lnTo>
                  <a:lnTo>
                    <a:pt x="453" y="298"/>
                  </a:lnTo>
                  <a:lnTo>
                    <a:pt x="444" y="301"/>
                  </a:lnTo>
                  <a:lnTo>
                    <a:pt x="421" y="301"/>
                  </a:lnTo>
                  <a:lnTo>
                    <a:pt x="416" y="302"/>
                  </a:lnTo>
                  <a:lnTo>
                    <a:pt x="410" y="304"/>
                  </a:lnTo>
                  <a:lnTo>
                    <a:pt x="405" y="307"/>
                  </a:lnTo>
                  <a:lnTo>
                    <a:pt x="396" y="303"/>
                  </a:lnTo>
                  <a:lnTo>
                    <a:pt x="385" y="298"/>
                  </a:lnTo>
                  <a:lnTo>
                    <a:pt x="382" y="296"/>
                  </a:lnTo>
                  <a:lnTo>
                    <a:pt x="379" y="293"/>
                  </a:lnTo>
                  <a:lnTo>
                    <a:pt x="377" y="290"/>
                  </a:lnTo>
                  <a:lnTo>
                    <a:pt x="374" y="288"/>
                  </a:lnTo>
                  <a:lnTo>
                    <a:pt x="371" y="287"/>
                  </a:lnTo>
                  <a:lnTo>
                    <a:pt x="359" y="286"/>
                  </a:lnTo>
                  <a:lnTo>
                    <a:pt x="345" y="287"/>
                  </a:lnTo>
                  <a:lnTo>
                    <a:pt x="332" y="287"/>
                  </a:lnTo>
                  <a:lnTo>
                    <a:pt x="267" y="284"/>
                  </a:lnTo>
                  <a:lnTo>
                    <a:pt x="198" y="281"/>
                  </a:lnTo>
                  <a:lnTo>
                    <a:pt x="129" y="279"/>
                  </a:lnTo>
                  <a:lnTo>
                    <a:pt x="62" y="275"/>
                  </a:lnTo>
                  <a:lnTo>
                    <a:pt x="0" y="270"/>
                  </a:lnTo>
                  <a:lnTo>
                    <a:pt x="3" y="200"/>
                  </a:lnTo>
                  <a:lnTo>
                    <a:pt x="8" y="133"/>
                  </a:lnTo>
                  <a:lnTo>
                    <a:pt x="15" y="67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77C98DBE-B269-3312-5069-DED2DF78C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6636" y="2571060"/>
              <a:ext cx="1078611" cy="532115"/>
            </a:xfrm>
            <a:custGeom>
              <a:avLst/>
              <a:gdLst/>
              <a:ahLst/>
              <a:cxnLst>
                <a:cxn ang="0">
                  <a:pos x="57" y="4"/>
                </a:cxn>
                <a:cxn ang="0">
                  <a:pos x="152" y="9"/>
                </a:cxn>
                <a:cxn ang="0">
                  <a:pos x="251" y="14"/>
                </a:cxn>
                <a:cxn ang="0">
                  <a:pos x="319" y="17"/>
                </a:cxn>
                <a:cxn ang="0">
                  <a:pos x="377" y="17"/>
                </a:cxn>
                <a:cxn ang="0">
                  <a:pos x="399" y="28"/>
                </a:cxn>
                <a:cxn ang="0">
                  <a:pos x="412" y="35"/>
                </a:cxn>
                <a:cxn ang="0">
                  <a:pos x="416" y="37"/>
                </a:cxn>
                <a:cxn ang="0">
                  <a:pos x="421" y="39"/>
                </a:cxn>
                <a:cxn ang="0">
                  <a:pos x="425" y="37"/>
                </a:cxn>
                <a:cxn ang="0">
                  <a:pos x="428" y="32"/>
                </a:cxn>
                <a:cxn ang="0">
                  <a:pos x="456" y="31"/>
                </a:cxn>
                <a:cxn ang="0">
                  <a:pos x="467" y="29"/>
                </a:cxn>
                <a:cxn ang="0">
                  <a:pos x="473" y="38"/>
                </a:cxn>
                <a:cxn ang="0">
                  <a:pos x="482" y="41"/>
                </a:cxn>
                <a:cxn ang="0">
                  <a:pos x="495" y="42"/>
                </a:cxn>
                <a:cxn ang="0">
                  <a:pos x="503" y="51"/>
                </a:cxn>
                <a:cxn ang="0">
                  <a:pos x="509" y="56"/>
                </a:cxn>
                <a:cxn ang="0">
                  <a:pos x="515" y="60"/>
                </a:cxn>
                <a:cxn ang="0">
                  <a:pos x="522" y="64"/>
                </a:cxn>
                <a:cxn ang="0">
                  <a:pos x="525" y="70"/>
                </a:cxn>
                <a:cxn ang="0">
                  <a:pos x="530" y="80"/>
                </a:cxn>
                <a:cxn ang="0">
                  <a:pos x="532" y="88"/>
                </a:cxn>
                <a:cxn ang="0">
                  <a:pos x="532" y="99"/>
                </a:cxn>
                <a:cxn ang="0">
                  <a:pos x="538" y="107"/>
                </a:cxn>
                <a:cxn ang="0">
                  <a:pos x="542" y="119"/>
                </a:cxn>
                <a:cxn ang="0">
                  <a:pos x="548" y="139"/>
                </a:cxn>
                <a:cxn ang="0">
                  <a:pos x="549" y="155"/>
                </a:cxn>
                <a:cxn ang="0">
                  <a:pos x="556" y="160"/>
                </a:cxn>
                <a:cxn ang="0">
                  <a:pos x="560" y="163"/>
                </a:cxn>
                <a:cxn ang="0">
                  <a:pos x="561" y="169"/>
                </a:cxn>
                <a:cxn ang="0">
                  <a:pos x="560" y="177"/>
                </a:cxn>
                <a:cxn ang="0">
                  <a:pos x="562" y="183"/>
                </a:cxn>
                <a:cxn ang="0">
                  <a:pos x="566" y="189"/>
                </a:cxn>
                <a:cxn ang="0">
                  <a:pos x="565" y="195"/>
                </a:cxn>
                <a:cxn ang="0">
                  <a:pos x="562" y="198"/>
                </a:cxn>
                <a:cxn ang="0">
                  <a:pos x="563" y="203"/>
                </a:cxn>
                <a:cxn ang="0">
                  <a:pos x="565" y="206"/>
                </a:cxn>
                <a:cxn ang="0">
                  <a:pos x="566" y="217"/>
                </a:cxn>
                <a:cxn ang="0">
                  <a:pos x="570" y="244"/>
                </a:cxn>
                <a:cxn ang="0">
                  <a:pos x="577" y="258"/>
                </a:cxn>
                <a:cxn ang="0">
                  <a:pos x="580" y="265"/>
                </a:cxn>
                <a:cxn ang="0">
                  <a:pos x="596" y="283"/>
                </a:cxn>
                <a:cxn ang="0">
                  <a:pos x="483" y="296"/>
                </a:cxn>
                <a:cxn ang="0">
                  <a:pos x="249" y="291"/>
                </a:cxn>
                <a:cxn ang="0">
                  <a:pos x="135" y="263"/>
                </a:cxn>
                <a:cxn ang="0">
                  <a:pos x="137" y="195"/>
                </a:cxn>
                <a:cxn ang="0">
                  <a:pos x="34" y="186"/>
                </a:cxn>
                <a:cxn ang="0">
                  <a:pos x="3" y="137"/>
                </a:cxn>
                <a:cxn ang="0">
                  <a:pos x="9" y="44"/>
                </a:cxn>
              </a:cxnLst>
              <a:rect l="0" t="0" r="r" b="b"/>
              <a:pathLst>
                <a:path w="600" h="296">
                  <a:moveTo>
                    <a:pt x="14" y="0"/>
                  </a:moveTo>
                  <a:lnTo>
                    <a:pt x="57" y="4"/>
                  </a:lnTo>
                  <a:lnTo>
                    <a:pt x="104" y="7"/>
                  </a:lnTo>
                  <a:lnTo>
                    <a:pt x="152" y="9"/>
                  </a:lnTo>
                  <a:lnTo>
                    <a:pt x="203" y="11"/>
                  </a:lnTo>
                  <a:lnTo>
                    <a:pt x="251" y="14"/>
                  </a:lnTo>
                  <a:lnTo>
                    <a:pt x="298" y="17"/>
                  </a:lnTo>
                  <a:lnTo>
                    <a:pt x="319" y="17"/>
                  </a:lnTo>
                  <a:lnTo>
                    <a:pt x="359" y="15"/>
                  </a:lnTo>
                  <a:lnTo>
                    <a:pt x="377" y="17"/>
                  </a:lnTo>
                  <a:lnTo>
                    <a:pt x="389" y="22"/>
                  </a:lnTo>
                  <a:lnTo>
                    <a:pt x="399" y="28"/>
                  </a:lnTo>
                  <a:lnTo>
                    <a:pt x="411" y="34"/>
                  </a:lnTo>
                  <a:lnTo>
                    <a:pt x="412" y="35"/>
                  </a:lnTo>
                  <a:lnTo>
                    <a:pt x="414" y="36"/>
                  </a:lnTo>
                  <a:lnTo>
                    <a:pt x="416" y="37"/>
                  </a:lnTo>
                  <a:lnTo>
                    <a:pt x="416" y="39"/>
                  </a:lnTo>
                  <a:lnTo>
                    <a:pt x="421" y="39"/>
                  </a:lnTo>
                  <a:lnTo>
                    <a:pt x="423" y="38"/>
                  </a:lnTo>
                  <a:lnTo>
                    <a:pt x="425" y="37"/>
                  </a:lnTo>
                  <a:lnTo>
                    <a:pt x="426" y="35"/>
                  </a:lnTo>
                  <a:lnTo>
                    <a:pt x="428" y="32"/>
                  </a:lnTo>
                  <a:lnTo>
                    <a:pt x="431" y="31"/>
                  </a:lnTo>
                  <a:lnTo>
                    <a:pt x="456" y="31"/>
                  </a:lnTo>
                  <a:lnTo>
                    <a:pt x="464" y="28"/>
                  </a:lnTo>
                  <a:lnTo>
                    <a:pt x="467" y="29"/>
                  </a:lnTo>
                  <a:lnTo>
                    <a:pt x="469" y="31"/>
                  </a:lnTo>
                  <a:lnTo>
                    <a:pt x="473" y="38"/>
                  </a:lnTo>
                  <a:lnTo>
                    <a:pt x="475" y="39"/>
                  </a:lnTo>
                  <a:lnTo>
                    <a:pt x="482" y="41"/>
                  </a:lnTo>
                  <a:lnTo>
                    <a:pt x="489" y="41"/>
                  </a:lnTo>
                  <a:lnTo>
                    <a:pt x="495" y="42"/>
                  </a:lnTo>
                  <a:lnTo>
                    <a:pt x="498" y="44"/>
                  </a:lnTo>
                  <a:lnTo>
                    <a:pt x="503" y="51"/>
                  </a:lnTo>
                  <a:lnTo>
                    <a:pt x="506" y="53"/>
                  </a:lnTo>
                  <a:lnTo>
                    <a:pt x="509" y="56"/>
                  </a:lnTo>
                  <a:lnTo>
                    <a:pt x="512" y="58"/>
                  </a:lnTo>
                  <a:lnTo>
                    <a:pt x="515" y="60"/>
                  </a:lnTo>
                  <a:lnTo>
                    <a:pt x="518" y="63"/>
                  </a:lnTo>
                  <a:lnTo>
                    <a:pt x="522" y="64"/>
                  </a:lnTo>
                  <a:lnTo>
                    <a:pt x="526" y="65"/>
                  </a:lnTo>
                  <a:lnTo>
                    <a:pt x="525" y="70"/>
                  </a:lnTo>
                  <a:lnTo>
                    <a:pt x="526" y="76"/>
                  </a:lnTo>
                  <a:lnTo>
                    <a:pt x="530" y="80"/>
                  </a:lnTo>
                  <a:lnTo>
                    <a:pt x="532" y="85"/>
                  </a:lnTo>
                  <a:lnTo>
                    <a:pt x="532" y="88"/>
                  </a:lnTo>
                  <a:lnTo>
                    <a:pt x="531" y="93"/>
                  </a:lnTo>
                  <a:lnTo>
                    <a:pt x="532" y="99"/>
                  </a:lnTo>
                  <a:lnTo>
                    <a:pt x="537" y="105"/>
                  </a:lnTo>
                  <a:lnTo>
                    <a:pt x="538" y="107"/>
                  </a:lnTo>
                  <a:lnTo>
                    <a:pt x="540" y="109"/>
                  </a:lnTo>
                  <a:lnTo>
                    <a:pt x="542" y="119"/>
                  </a:lnTo>
                  <a:lnTo>
                    <a:pt x="547" y="130"/>
                  </a:lnTo>
                  <a:lnTo>
                    <a:pt x="548" y="139"/>
                  </a:lnTo>
                  <a:lnTo>
                    <a:pt x="548" y="153"/>
                  </a:lnTo>
                  <a:lnTo>
                    <a:pt x="549" y="155"/>
                  </a:lnTo>
                  <a:lnTo>
                    <a:pt x="554" y="157"/>
                  </a:lnTo>
                  <a:lnTo>
                    <a:pt x="556" y="160"/>
                  </a:lnTo>
                  <a:lnTo>
                    <a:pt x="559" y="161"/>
                  </a:lnTo>
                  <a:lnTo>
                    <a:pt x="560" y="163"/>
                  </a:lnTo>
                  <a:lnTo>
                    <a:pt x="561" y="167"/>
                  </a:lnTo>
                  <a:lnTo>
                    <a:pt x="561" y="169"/>
                  </a:lnTo>
                  <a:lnTo>
                    <a:pt x="560" y="172"/>
                  </a:lnTo>
                  <a:lnTo>
                    <a:pt x="560" y="177"/>
                  </a:lnTo>
                  <a:lnTo>
                    <a:pt x="561" y="181"/>
                  </a:lnTo>
                  <a:lnTo>
                    <a:pt x="562" y="183"/>
                  </a:lnTo>
                  <a:lnTo>
                    <a:pt x="563" y="184"/>
                  </a:lnTo>
                  <a:lnTo>
                    <a:pt x="566" y="189"/>
                  </a:lnTo>
                  <a:lnTo>
                    <a:pt x="566" y="192"/>
                  </a:lnTo>
                  <a:lnTo>
                    <a:pt x="565" y="195"/>
                  </a:lnTo>
                  <a:lnTo>
                    <a:pt x="563" y="196"/>
                  </a:lnTo>
                  <a:lnTo>
                    <a:pt x="562" y="198"/>
                  </a:lnTo>
                  <a:lnTo>
                    <a:pt x="562" y="200"/>
                  </a:lnTo>
                  <a:lnTo>
                    <a:pt x="563" y="203"/>
                  </a:lnTo>
                  <a:lnTo>
                    <a:pt x="565" y="204"/>
                  </a:lnTo>
                  <a:lnTo>
                    <a:pt x="565" y="206"/>
                  </a:lnTo>
                  <a:lnTo>
                    <a:pt x="566" y="209"/>
                  </a:lnTo>
                  <a:lnTo>
                    <a:pt x="566" y="217"/>
                  </a:lnTo>
                  <a:lnTo>
                    <a:pt x="567" y="231"/>
                  </a:lnTo>
                  <a:lnTo>
                    <a:pt x="570" y="244"/>
                  </a:lnTo>
                  <a:lnTo>
                    <a:pt x="576" y="256"/>
                  </a:lnTo>
                  <a:lnTo>
                    <a:pt x="577" y="258"/>
                  </a:lnTo>
                  <a:lnTo>
                    <a:pt x="577" y="260"/>
                  </a:lnTo>
                  <a:lnTo>
                    <a:pt x="580" y="265"/>
                  </a:lnTo>
                  <a:lnTo>
                    <a:pt x="584" y="269"/>
                  </a:lnTo>
                  <a:lnTo>
                    <a:pt x="596" y="283"/>
                  </a:lnTo>
                  <a:lnTo>
                    <a:pt x="600" y="293"/>
                  </a:lnTo>
                  <a:lnTo>
                    <a:pt x="483" y="296"/>
                  </a:lnTo>
                  <a:lnTo>
                    <a:pt x="366" y="295"/>
                  </a:lnTo>
                  <a:lnTo>
                    <a:pt x="249" y="291"/>
                  </a:lnTo>
                  <a:lnTo>
                    <a:pt x="135" y="288"/>
                  </a:lnTo>
                  <a:lnTo>
                    <a:pt x="135" y="263"/>
                  </a:lnTo>
                  <a:lnTo>
                    <a:pt x="137" y="219"/>
                  </a:lnTo>
                  <a:lnTo>
                    <a:pt x="137" y="195"/>
                  </a:lnTo>
                  <a:lnTo>
                    <a:pt x="104" y="191"/>
                  </a:lnTo>
                  <a:lnTo>
                    <a:pt x="34" y="186"/>
                  </a:lnTo>
                  <a:lnTo>
                    <a:pt x="0" y="183"/>
                  </a:lnTo>
                  <a:lnTo>
                    <a:pt x="3" y="137"/>
                  </a:lnTo>
                  <a:lnTo>
                    <a:pt x="6" y="91"/>
                  </a:lnTo>
                  <a:lnTo>
                    <a:pt x="9" y="44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438FB083-01BD-38CC-4F9A-078852139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157" y="3092388"/>
              <a:ext cx="965358" cy="517733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69" y="4"/>
                </a:cxn>
                <a:cxn ang="0">
                  <a:pos x="126" y="6"/>
                </a:cxn>
                <a:cxn ang="0">
                  <a:pos x="242" y="8"/>
                </a:cxn>
                <a:cxn ang="0">
                  <a:pos x="300" y="12"/>
                </a:cxn>
                <a:cxn ang="0">
                  <a:pos x="332" y="13"/>
                </a:cxn>
                <a:cxn ang="0">
                  <a:pos x="363" y="13"/>
                </a:cxn>
                <a:cxn ang="0">
                  <a:pos x="394" y="12"/>
                </a:cxn>
                <a:cxn ang="0">
                  <a:pos x="418" y="10"/>
                </a:cxn>
                <a:cxn ang="0">
                  <a:pos x="441" y="7"/>
                </a:cxn>
                <a:cxn ang="0">
                  <a:pos x="461" y="6"/>
                </a:cxn>
                <a:cxn ang="0">
                  <a:pos x="479" y="8"/>
                </a:cxn>
                <a:cxn ang="0">
                  <a:pos x="486" y="11"/>
                </a:cxn>
                <a:cxn ang="0">
                  <a:pos x="487" y="12"/>
                </a:cxn>
                <a:cxn ang="0">
                  <a:pos x="489" y="13"/>
                </a:cxn>
                <a:cxn ang="0">
                  <a:pos x="493" y="17"/>
                </a:cxn>
                <a:cxn ang="0">
                  <a:pos x="495" y="20"/>
                </a:cxn>
                <a:cxn ang="0">
                  <a:pos x="500" y="22"/>
                </a:cxn>
                <a:cxn ang="0">
                  <a:pos x="501" y="22"/>
                </a:cxn>
                <a:cxn ang="0">
                  <a:pos x="503" y="21"/>
                </a:cxn>
                <a:cxn ang="0">
                  <a:pos x="506" y="18"/>
                </a:cxn>
                <a:cxn ang="0">
                  <a:pos x="509" y="20"/>
                </a:cxn>
                <a:cxn ang="0">
                  <a:pos x="509" y="22"/>
                </a:cxn>
                <a:cxn ang="0">
                  <a:pos x="512" y="22"/>
                </a:cxn>
                <a:cxn ang="0">
                  <a:pos x="513" y="25"/>
                </a:cxn>
                <a:cxn ang="0">
                  <a:pos x="515" y="26"/>
                </a:cxn>
                <a:cxn ang="0">
                  <a:pos x="515" y="28"/>
                </a:cxn>
                <a:cxn ang="0">
                  <a:pos x="511" y="27"/>
                </a:cxn>
                <a:cxn ang="0">
                  <a:pos x="505" y="27"/>
                </a:cxn>
                <a:cxn ang="0">
                  <a:pos x="506" y="28"/>
                </a:cxn>
                <a:cxn ang="0">
                  <a:pos x="506" y="32"/>
                </a:cxn>
                <a:cxn ang="0">
                  <a:pos x="505" y="34"/>
                </a:cxn>
                <a:cxn ang="0">
                  <a:pos x="503" y="38"/>
                </a:cxn>
                <a:cxn ang="0">
                  <a:pos x="502" y="41"/>
                </a:cxn>
                <a:cxn ang="0">
                  <a:pos x="501" y="46"/>
                </a:cxn>
                <a:cxn ang="0">
                  <a:pos x="501" y="53"/>
                </a:cxn>
                <a:cxn ang="0">
                  <a:pos x="498" y="57"/>
                </a:cxn>
                <a:cxn ang="0">
                  <a:pos x="497" y="59"/>
                </a:cxn>
                <a:cxn ang="0">
                  <a:pos x="495" y="60"/>
                </a:cxn>
                <a:cxn ang="0">
                  <a:pos x="496" y="62"/>
                </a:cxn>
                <a:cxn ang="0">
                  <a:pos x="497" y="62"/>
                </a:cxn>
                <a:cxn ang="0">
                  <a:pos x="497" y="61"/>
                </a:cxn>
                <a:cxn ang="0">
                  <a:pos x="500" y="60"/>
                </a:cxn>
                <a:cxn ang="0">
                  <a:pos x="501" y="57"/>
                </a:cxn>
                <a:cxn ang="0">
                  <a:pos x="502" y="56"/>
                </a:cxn>
                <a:cxn ang="0">
                  <a:pos x="506" y="56"/>
                </a:cxn>
                <a:cxn ang="0">
                  <a:pos x="506" y="60"/>
                </a:cxn>
                <a:cxn ang="0">
                  <a:pos x="509" y="64"/>
                </a:cxn>
                <a:cxn ang="0">
                  <a:pos x="511" y="66"/>
                </a:cxn>
                <a:cxn ang="0">
                  <a:pos x="515" y="66"/>
                </a:cxn>
                <a:cxn ang="0">
                  <a:pos x="515" y="74"/>
                </a:cxn>
                <a:cxn ang="0">
                  <a:pos x="517" y="78"/>
                </a:cxn>
                <a:cxn ang="0">
                  <a:pos x="531" y="89"/>
                </a:cxn>
                <a:cxn ang="0">
                  <a:pos x="534" y="94"/>
                </a:cxn>
                <a:cxn ang="0">
                  <a:pos x="537" y="220"/>
                </a:cxn>
                <a:cxn ang="0">
                  <a:pos x="537" y="285"/>
                </a:cxn>
                <a:cxn ang="0">
                  <a:pos x="403" y="288"/>
                </a:cxn>
                <a:cxn ang="0">
                  <a:pos x="267" y="287"/>
                </a:cxn>
                <a:cxn ang="0">
                  <a:pos x="133" y="283"/>
                </a:cxn>
                <a:cxn ang="0">
                  <a:pos x="0" y="279"/>
                </a:cxn>
                <a:cxn ang="0">
                  <a:pos x="4" y="186"/>
                </a:cxn>
                <a:cxn ang="0">
                  <a:pos x="8" y="92"/>
                </a:cxn>
                <a:cxn ang="0">
                  <a:pos x="14" y="0"/>
                </a:cxn>
              </a:cxnLst>
              <a:rect l="0" t="0" r="r" b="b"/>
              <a:pathLst>
                <a:path w="537" h="288">
                  <a:moveTo>
                    <a:pt x="14" y="0"/>
                  </a:moveTo>
                  <a:lnTo>
                    <a:pt x="69" y="4"/>
                  </a:lnTo>
                  <a:lnTo>
                    <a:pt x="126" y="6"/>
                  </a:lnTo>
                  <a:lnTo>
                    <a:pt x="242" y="8"/>
                  </a:lnTo>
                  <a:lnTo>
                    <a:pt x="300" y="12"/>
                  </a:lnTo>
                  <a:lnTo>
                    <a:pt x="332" y="13"/>
                  </a:lnTo>
                  <a:lnTo>
                    <a:pt x="363" y="13"/>
                  </a:lnTo>
                  <a:lnTo>
                    <a:pt x="394" y="12"/>
                  </a:lnTo>
                  <a:lnTo>
                    <a:pt x="418" y="10"/>
                  </a:lnTo>
                  <a:lnTo>
                    <a:pt x="441" y="7"/>
                  </a:lnTo>
                  <a:lnTo>
                    <a:pt x="461" y="6"/>
                  </a:lnTo>
                  <a:lnTo>
                    <a:pt x="479" y="8"/>
                  </a:lnTo>
                  <a:lnTo>
                    <a:pt x="486" y="11"/>
                  </a:lnTo>
                  <a:lnTo>
                    <a:pt x="487" y="12"/>
                  </a:lnTo>
                  <a:lnTo>
                    <a:pt x="489" y="13"/>
                  </a:lnTo>
                  <a:lnTo>
                    <a:pt x="493" y="17"/>
                  </a:lnTo>
                  <a:lnTo>
                    <a:pt x="495" y="20"/>
                  </a:lnTo>
                  <a:lnTo>
                    <a:pt x="500" y="22"/>
                  </a:lnTo>
                  <a:lnTo>
                    <a:pt x="501" y="22"/>
                  </a:lnTo>
                  <a:lnTo>
                    <a:pt x="503" y="21"/>
                  </a:lnTo>
                  <a:lnTo>
                    <a:pt x="506" y="18"/>
                  </a:lnTo>
                  <a:lnTo>
                    <a:pt x="509" y="20"/>
                  </a:lnTo>
                  <a:lnTo>
                    <a:pt x="509" y="22"/>
                  </a:lnTo>
                  <a:lnTo>
                    <a:pt x="512" y="22"/>
                  </a:lnTo>
                  <a:lnTo>
                    <a:pt x="513" y="25"/>
                  </a:lnTo>
                  <a:lnTo>
                    <a:pt x="515" y="26"/>
                  </a:lnTo>
                  <a:lnTo>
                    <a:pt x="515" y="28"/>
                  </a:lnTo>
                  <a:lnTo>
                    <a:pt x="511" y="27"/>
                  </a:lnTo>
                  <a:lnTo>
                    <a:pt x="505" y="27"/>
                  </a:lnTo>
                  <a:lnTo>
                    <a:pt x="506" y="28"/>
                  </a:lnTo>
                  <a:lnTo>
                    <a:pt x="506" y="32"/>
                  </a:lnTo>
                  <a:lnTo>
                    <a:pt x="505" y="34"/>
                  </a:lnTo>
                  <a:lnTo>
                    <a:pt x="503" y="38"/>
                  </a:lnTo>
                  <a:lnTo>
                    <a:pt x="502" y="41"/>
                  </a:lnTo>
                  <a:lnTo>
                    <a:pt x="501" y="46"/>
                  </a:lnTo>
                  <a:lnTo>
                    <a:pt x="501" y="53"/>
                  </a:lnTo>
                  <a:lnTo>
                    <a:pt x="498" y="57"/>
                  </a:lnTo>
                  <a:lnTo>
                    <a:pt x="497" y="59"/>
                  </a:lnTo>
                  <a:lnTo>
                    <a:pt x="495" y="60"/>
                  </a:lnTo>
                  <a:lnTo>
                    <a:pt x="496" y="62"/>
                  </a:lnTo>
                  <a:lnTo>
                    <a:pt x="497" y="62"/>
                  </a:lnTo>
                  <a:lnTo>
                    <a:pt x="497" y="61"/>
                  </a:lnTo>
                  <a:lnTo>
                    <a:pt x="500" y="60"/>
                  </a:lnTo>
                  <a:lnTo>
                    <a:pt x="501" y="57"/>
                  </a:lnTo>
                  <a:lnTo>
                    <a:pt x="502" y="56"/>
                  </a:lnTo>
                  <a:lnTo>
                    <a:pt x="506" y="56"/>
                  </a:lnTo>
                  <a:lnTo>
                    <a:pt x="506" y="60"/>
                  </a:lnTo>
                  <a:lnTo>
                    <a:pt x="509" y="64"/>
                  </a:lnTo>
                  <a:lnTo>
                    <a:pt x="511" y="66"/>
                  </a:lnTo>
                  <a:lnTo>
                    <a:pt x="515" y="66"/>
                  </a:lnTo>
                  <a:lnTo>
                    <a:pt x="515" y="74"/>
                  </a:lnTo>
                  <a:lnTo>
                    <a:pt x="517" y="78"/>
                  </a:lnTo>
                  <a:lnTo>
                    <a:pt x="531" y="89"/>
                  </a:lnTo>
                  <a:lnTo>
                    <a:pt x="534" y="94"/>
                  </a:lnTo>
                  <a:lnTo>
                    <a:pt x="537" y="220"/>
                  </a:lnTo>
                  <a:lnTo>
                    <a:pt x="537" y="285"/>
                  </a:lnTo>
                  <a:lnTo>
                    <a:pt x="403" y="288"/>
                  </a:lnTo>
                  <a:lnTo>
                    <a:pt x="267" y="287"/>
                  </a:lnTo>
                  <a:lnTo>
                    <a:pt x="133" y="283"/>
                  </a:lnTo>
                  <a:lnTo>
                    <a:pt x="0" y="279"/>
                  </a:lnTo>
                  <a:lnTo>
                    <a:pt x="4" y="186"/>
                  </a:lnTo>
                  <a:lnTo>
                    <a:pt x="8" y="9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7F5E2093-F5BD-268D-A656-138C13FBB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938" y="3593944"/>
              <a:ext cx="1143329" cy="578855"/>
            </a:xfrm>
            <a:custGeom>
              <a:avLst/>
              <a:gdLst/>
              <a:ahLst/>
              <a:cxnLst>
                <a:cxn ang="0">
                  <a:pos x="154" y="7"/>
                </a:cxn>
                <a:cxn ang="0">
                  <a:pos x="461" y="12"/>
                </a:cxn>
                <a:cxn ang="0">
                  <a:pos x="618" y="43"/>
                </a:cxn>
                <a:cxn ang="0">
                  <a:pos x="626" y="102"/>
                </a:cxn>
                <a:cxn ang="0">
                  <a:pos x="635" y="159"/>
                </a:cxn>
                <a:cxn ang="0">
                  <a:pos x="635" y="237"/>
                </a:cxn>
                <a:cxn ang="0">
                  <a:pos x="619" y="317"/>
                </a:cxn>
                <a:cxn ang="0">
                  <a:pos x="581" y="294"/>
                </a:cxn>
                <a:cxn ang="0">
                  <a:pos x="578" y="294"/>
                </a:cxn>
                <a:cxn ang="0">
                  <a:pos x="575" y="295"/>
                </a:cxn>
                <a:cxn ang="0">
                  <a:pos x="574" y="299"/>
                </a:cxn>
                <a:cxn ang="0">
                  <a:pos x="572" y="302"/>
                </a:cxn>
                <a:cxn ang="0">
                  <a:pos x="559" y="300"/>
                </a:cxn>
                <a:cxn ang="0">
                  <a:pos x="553" y="296"/>
                </a:cxn>
                <a:cxn ang="0">
                  <a:pos x="540" y="301"/>
                </a:cxn>
                <a:cxn ang="0">
                  <a:pos x="530" y="303"/>
                </a:cxn>
                <a:cxn ang="0">
                  <a:pos x="497" y="316"/>
                </a:cxn>
                <a:cxn ang="0">
                  <a:pos x="474" y="302"/>
                </a:cxn>
                <a:cxn ang="0">
                  <a:pos x="470" y="300"/>
                </a:cxn>
                <a:cxn ang="0">
                  <a:pos x="466" y="303"/>
                </a:cxn>
                <a:cxn ang="0">
                  <a:pos x="462" y="305"/>
                </a:cxn>
                <a:cxn ang="0">
                  <a:pos x="460" y="302"/>
                </a:cxn>
                <a:cxn ang="0">
                  <a:pos x="454" y="299"/>
                </a:cxn>
                <a:cxn ang="0">
                  <a:pos x="446" y="298"/>
                </a:cxn>
                <a:cxn ang="0">
                  <a:pos x="438" y="305"/>
                </a:cxn>
                <a:cxn ang="0">
                  <a:pos x="435" y="316"/>
                </a:cxn>
                <a:cxn ang="0">
                  <a:pos x="431" y="314"/>
                </a:cxn>
                <a:cxn ang="0">
                  <a:pos x="430" y="309"/>
                </a:cxn>
                <a:cxn ang="0">
                  <a:pos x="431" y="305"/>
                </a:cxn>
                <a:cxn ang="0">
                  <a:pos x="424" y="302"/>
                </a:cxn>
                <a:cxn ang="0">
                  <a:pos x="418" y="305"/>
                </a:cxn>
                <a:cxn ang="0">
                  <a:pos x="410" y="302"/>
                </a:cxn>
                <a:cxn ang="0">
                  <a:pos x="396" y="294"/>
                </a:cxn>
                <a:cxn ang="0">
                  <a:pos x="389" y="294"/>
                </a:cxn>
                <a:cxn ang="0">
                  <a:pos x="378" y="302"/>
                </a:cxn>
                <a:cxn ang="0">
                  <a:pos x="374" y="296"/>
                </a:cxn>
                <a:cxn ang="0">
                  <a:pos x="369" y="291"/>
                </a:cxn>
                <a:cxn ang="0">
                  <a:pos x="362" y="287"/>
                </a:cxn>
                <a:cxn ang="0">
                  <a:pos x="362" y="277"/>
                </a:cxn>
                <a:cxn ang="0">
                  <a:pos x="339" y="279"/>
                </a:cxn>
                <a:cxn ang="0">
                  <a:pos x="314" y="277"/>
                </a:cxn>
                <a:cxn ang="0">
                  <a:pos x="277" y="268"/>
                </a:cxn>
                <a:cxn ang="0">
                  <a:pos x="276" y="256"/>
                </a:cxn>
                <a:cxn ang="0">
                  <a:pos x="268" y="249"/>
                </a:cxn>
                <a:cxn ang="0">
                  <a:pos x="264" y="246"/>
                </a:cxn>
                <a:cxn ang="0">
                  <a:pos x="258" y="251"/>
                </a:cxn>
                <a:cxn ang="0">
                  <a:pos x="255" y="250"/>
                </a:cxn>
                <a:cxn ang="0">
                  <a:pos x="248" y="249"/>
                </a:cxn>
                <a:cxn ang="0">
                  <a:pos x="247" y="251"/>
                </a:cxn>
                <a:cxn ang="0">
                  <a:pos x="232" y="242"/>
                </a:cxn>
                <a:cxn ang="0">
                  <a:pos x="219" y="231"/>
                </a:cxn>
                <a:cxn ang="0">
                  <a:pos x="224" y="60"/>
                </a:cxn>
                <a:cxn ang="0">
                  <a:pos x="199" y="50"/>
                </a:cxn>
                <a:cxn ang="0">
                  <a:pos x="169" y="51"/>
                </a:cxn>
                <a:cxn ang="0">
                  <a:pos x="118" y="48"/>
                </a:cxn>
                <a:cxn ang="0">
                  <a:pos x="37" y="42"/>
                </a:cxn>
                <a:cxn ang="0">
                  <a:pos x="1" y="25"/>
                </a:cxn>
                <a:cxn ang="0">
                  <a:pos x="5" y="0"/>
                </a:cxn>
              </a:cxnLst>
              <a:rect l="0" t="0" r="r" b="b"/>
              <a:pathLst>
                <a:path w="636" h="322">
                  <a:moveTo>
                    <a:pt x="5" y="0"/>
                  </a:moveTo>
                  <a:lnTo>
                    <a:pt x="154" y="7"/>
                  </a:lnTo>
                  <a:lnTo>
                    <a:pt x="306" y="11"/>
                  </a:lnTo>
                  <a:lnTo>
                    <a:pt x="461" y="12"/>
                  </a:lnTo>
                  <a:lnTo>
                    <a:pt x="618" y="12"/>
                  </a:lnTo>
                  <a:lnTo>
                    <a:pt x="618" y="43"/>
                  </a:lnTo>
                  <a:lnTo>
                    <a:pt x="621" y="72"/>
                  </a:lnTo>
                  <a:lnTo>
                    <a:pt x="626" y="102"/>
                  </a:lnTo>
                  <a:lnTo>
                    <a:pt x="631" y="130"/>
                  </a:lnTo>
                  <a:lnTo>
                    <a:pt x="635" y="159"/>
                  </a:lnTo>
                  <a:lnTo>
                    <a:pt x="636" y="197"/>
                  </a:lnTo>
                  <a:lnTo>
                    <a:pt x="635" y="237"/>
                  </a:lnTo>
                  <a:lnTo>
                    <a:pt x="635" y="322"/>
                  </a:lnTo>
                  <a:lnTo>
                    <a:pt x="619" y="317"/>
                  </a:lnTo>
                  <a:lnTo>
                    <a:pt x="594" y="301"/>
                  </a:lnTo>
                  <a:lnTo>
                    <a:pt x="581" y="294"/>
                  </a:lnTo>
                  <a:lnTo>
                    <a:pt x="579" y="293"/>
                  </a:lnTo>
                  <a:lnTo>
                    <a:pt x="578" y="294"/>
                  </a:lnTo>
                  <a:lnTo>
                    <a:pt x="576" y="294"/>
                  </a:lnTo>
                  <a:lnTo>
                    <a:pt x="575" y="295"/>
                  </a:lnTo>
                  <a:lnTo>
                    <a:pt x="575" y="298"/>
                  </a:lnTo>
                  <a:lnTo>
                    <a:pt x="574" y="299"/>
                  </a:lnTo>
                  <a:lnTo>
                    <a:pt x="574" y="300"/>
                  </a:lnTo>
                  <a:lnTo>
                    <a:pt x="572" y="302"/>
                  </a:lnTo>
                  <a:lnTo>
                    <a:pt x="564" y="302"/>
                  </a:lnTo>
                  <a:lnTo>
                    <a:pt x="559" y="300"/>
                  </a:lnTo>
                  <a:lnTo>
                    <a:pt x="558" y="299"/>
                  </a:lnTo>
                  <a:lnTo>
                    <a:pt x="553" y="296"/>
                  </a:lnTo>
                  <a:lnTo>
                    <a:pt x="546" y="298"/>
                  </a:lnTo>
                  <a:lnTo>
                    <a:pt x="540" y="301"/>
                  </a:lnTo>
                  <a:lnTo>
                    <a:pt x="534" y="303"/>
                  </a:lnTo>
                  <a:lnTo>
                    <a:pt x="530" y="303"/>
                  </a:lnTo>
                  <a:lnTo>
                    <a:pt x="525" y="299"/>
                  </a:lnTo>
                  <a:lnTo>
                    <a:pt x="497" y="316"/>
                  </a:lnTo>
                  <a:lnTo>
                    <a:pt x="484" y="309"/>
                  </a:lnTo>
                  <a:lnTo>
                    <a:pt x="474" y="302"/>
                  </a:lnTo>
                  <a:lnTo>
                    <a:pt x="472" y="301"/>
                  </a:lnTo>
                  <a:lnTo>
                    <a:pt x="470" y="300"/>
                  </a:lnTo>
                  <a:lnTo>
                    <a:pt x="469" y="300"/>
                  </a:lnTo>
                  <a:lnTo>
                    <a:pt x="466" y="303"/>
                  </a:lnTo>
                  <a:lnTo>
                    <a:pt x="465" y="303"/>
                  </a:lnTo>
                  <a:lnTo>
                    <a:pt x="462" y="305"/>
                  </a:lnTo>
                  <a:lnTo>
                    <a:pt x="460" y="305"/>
                  </a:lnTo>
                  <a:lnTo>
                    <a:pt x="460" y="302"/>
                  </a:lnTo>
                  <a:lnTo>
                    <a:pt x="459" y="301"/>
                  </a:lnTo>
                  <a:lnTo>
                    <a:pt x="454" y="299"/>
                  </a:lnTo>
                  <a:lnTo>
                    <a:pt x="449" y="294"/>
                  </a:lnTo>
                  <a:lnTo>
                    <a:pt x="446" y="298"/>
                  </a:lnTo>
                  <a:lnTo>
                    <a:pt x="441" y="301"/>
                  </a:lnTo>
                  <a:lnTo>
                    <a:pt x="438" y="305"/>
                  </a:lnTo>
                  <a:lnTo>
                    <a:pt x="435" y="309"/>
                  </a:lnTo>
                  <a:lnTo>
                    <a:pt x="435" y="316"/>
                  </a:lnTo>
                  <a:lnTo>
                    <a:pt x="432" y="315"/>
                  </a:lnTo>
                  <a:lnTo>
                    <a:pt x="431" y="314"/>
                  </a:lnTo>
                  <a:lnTo>
                    <a:pt x="430" y="312"/>
                  </a:lnTo>
                  <a:lnTo>
                    <a:pt x="430" y="309"/>
                  </a:lnTo>
                  <a:lnTo>
                    <a:pt x="431" y="307"/>
                  </a:lnTo>
                  <a:lnTo>
                    <a:pt x="431" y="305"/>
                  </a:lnTo>
                  <a:lnTo>
                    <a:pt x="432" y="302"/>
                  </a:lnTo>
                  <a:lnTo>
                    <a:pt x="424" y="302"/>
                  </a:lnTo>
                  <a:lnTo>
                    <a:pt x="420" y="303"/>
                  </a:lnTo>
                  <a:lnTo>
                    <a:pt x="418" y="305"/>
                  </a:lnTo>
                  <a:lnTo>
                    <a:pt x="416" y="308"/>
                  </a:lnTo>
                  <a:lnTo>
                    <a:pt x="410" y="302"/>
                  </a:lnTo>
                  <a:lnTo>
                    <a:pt x="404" y="298"/>
                  </a:lnTo>
                  <a:lnTo>
                    <a:pt x="396" y="294"/>
                  </a:lnTo>
                  <a:lnTo>
                    <a:pt x="392" y="292"/>
                  </a:lnTo>
                  <a:lnTo>
                    <a:pt x="389" y="294"/>
                  </a:lnTo>
                  <a:lnTo>
                    <a:pt x="383" y="300"/>
                  </a:lnTo>
                  <a:lnTo>
                    <a:pt x="378" y="302"/>
                  </a:lnTo>
                  <a:lnTo>
                    <a:pt x="373" y="302"/>
                  </a:lnTo>
                  <a:lnTo>
                    <a:pt x="374" y="296"/>
                  </a:lnTo>
                  <a:lnTo>
                    <a:pt x="373" y="293"/>
                  </a:lnTo>
                  <a:lnTo>
                    <a:pt x="369" y="291"/>
                  </a:lnTo>
                  <a:lnTo>
                    <a:pt x="366" y="289"/>
                  </a:lnTo>
                  <a:lnTo>
                    <a:pt x="362" y="287"/>
                  </a:lnTo>
                  <a:lnTo>
                    <a:pt x="361" y="282"/>
                  </a:lnTo>
                  <a:lnTo>
                    <a:pt x="362" y="277"/>
                  </a:lnTo>
                  <a:lnTo>
                    <a:pt x="346" y="277"/>
                  </a:lnTo>
                  <a:lnTo>
                    <a:pt x="339" y="279"/>
                  </a:lnTo>
                  <a:lnTo>
                    <a:pt x="334" y="282"/>
                  </a:lnTo>
                  <a:lnTo>
                    <a:pt x="314" y="277"/>
                  </a:lnTo>
                  <a:lnTo>
                    <a:pt x="296" y="271"/>
                  </a:lnTo>
                  <a:lnTo>
                    <a:pt x="277" y="268"/>
                  </a:lnTo>
                  <a:lnTo>
                    <a:pt x="278" y="260"/>
                  </a:lnTo>
                  <a:lnTo>
                    <a:pt x="276" y="256"/>
                  </a:lnTo>
                  <a:lnTo>
                    <a:pt x="271" y="252"/>
                  </a:lnTo>
                  <a:lnTo>
                    <a:pt x="268" y="249"/>
                  </a:lnTo>
                  <a:lnTo>
                    <a:pt x="267" y="243"/>
                  </a:lnTo>
                  <a:lnTo>
                    <a:pt x="264" y="246"/>
                  </a:lnTo>
                  <a:lnTo>
                    <a:pt x="263" y="249"/>
                  </a:lnTo>
                  <a:lnTo>
                    <a:pt x="258" y="251"/>
                  </a:lnTo>
                  <a:lnTo>
                    <a:pt x="257" y="250"/>
                  </a:lnTo>
                  <a:lnTo>
                    <a:pt x="255" y="250"/>
                  </a:lnTo>
                  <a:lnTo>
                    <a:pt x="252" y="249"/>
                  </a:lnTo>
                  <a:lnTo>
                    <a:pt x="248" y="249"/>
                  </a:lnTo>
                  <a:lnTo>
                    <a:pt x="247" y="250"/>
                  </a:lnTo>
                  <a:lnTo>
                    <a:pt x="247" y="251"/>
                  </a:lnTo>
                  <a:lnTo>
                    <a:pt x="239" y="247"/>
                  </a:lnTo>
                  <a:lnTo>
                    <a:pt x="232" y="242"/>
                  </a:lnTo>
                  <a:lnTo>
                    <a:pt x="226" y="235"/>
                  </a:lnTo>
                  <a:lnTo>
                    <a:pt x="219" y="231"/>
                  </a:lnTo>
                  <a:lnTo>
                    <a:pt x="220" y="145"/>
                  </a:lnTo>
                  <a:lnTo>
                    <a:pt x="224" y="60"/>
                  </a:lnTo>
                  <a:lnTo>
                    <a:pt x="212" y="53"/>
                  </a:lnTo>
                  <a:lnTo>
                    <a:pt x="199" y="50"/>
                  </a:lnTo>
                  <a:lnTo>
                    <a:pt x="185" y="50"/>
                  </a:lnTo>
                  <a:lnTo>
                    <a:pt x="169" y="51"/>
                  </a:lnTo>
                  <a:lnTo>
                    <a:pt x="154" y="51"/>
                  </a:lnTo>
                  <a:lnTo>
                    <a:pt x="118" y="48"/>
                  </a:lnTo>
                  <a:lnTo>
                    <a:pt x="78" y="46"/>
                  </a:lnTo>
                  <a:lnTo>
                    <a:pt x="37" y="42"/>
                  </a:lnTo>
                  <a:lnTo>
                    <a:pt x="0" y="41"/>
                  </a:lnTo>
                  <a:lnTo>
                    <a:pt x="1" y="25"/>
                  </a:lnTo>
                  <a:lnTo>
                    <a:pt x="4" y="1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8">
              <a:extLst>
                <a:ext uri="{FF2B5EF4-FFF2-40B4-BE49-F238E27FC236}">
                  <a16:creationId xmlns:a16="http://schemas.microsoft.com/office/drawing/2014/main" id="{132D0210-4CB5-3FD9-9F85-798F0AE0A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863" y="1393576"/>
              <a:ext cx="1353658" cy="837722"/>
            </a:xfrm>
            <a:custGeom>
              <a:avLst/>
              <a:gdLst/>
              <a:ahLst/>
              <a:cxnLst>
                <a:cxn ang="0">
                  <a:pos x="80" y="11"/>
                </a:cxn>
                <a:cxn ang="0">
                  <a:pos x="249" y="40"/>
                </a:cxn>
                <a:cxn ang="0">
                  <a:pos x="528" y="80"/>
                </a:cxn>
                <a:cxn ang="0">
                  <a:pos x="729" y="98"/>
                </a:cxn>
                <a:cxn ang="0">
                  <a:pos x="740" y="284"/>
                </a:cxn>
                <a:cxn ang="0">
                  <a:pos x="606" y="455"/>
                </a:cxn>
                <a:cxn ang="0">
                  <a:pos x="335" y="424"/>
                </a:cxn>
                <a:cxn ang="0">
                  <a:pos x="265" y="425"/>
                </a:cxn>
                <a:cxn ang="0">
                  <a:pos x="261" y="458"/>
                </a:cxn>
                <a:cxn ang="0">
                  <a:pos x="252" y="446"/>
                </a:cxn>
                <a:cxn ang="0">
                  <a:pos x="241" y="438"/>
                </a:cxn>
                <a:cxn ang="0">
                  <a:pos x="233" y="448"/>
                </a:cxn>
                <a:cxn ang="0">
                  <a:pos x="206" y="446"/>
                </a:cxn>
                <a:cxn ang="0">
                  <a:pos x="181" y="445"/>
                </a:cxn>
                <a:cxn ang="0">
                  <a:pos x="173" y="449"/>
                </a:cxn>
                <a:cxn ang="0">
                  <a:pos x="162" y="446"/>
                </a:cxn>
                <a:cxn ang="0">
                  <a:pos x="144" y="449"/>
                </a:cxn>
                <a:cxn ang="0">
                  <a:pos x="135" y="434"/>
                </a:cxn>
                <a:cxn ang="0">
                  <a:pos x="124" y="410"/>
                </a:cxn>
                <a:cxn ang="0">
                  <a:pos x="113" y="398"/>
                </a:cxn>
                <a:cxn ang="0">
                  <a:pos x="113" y="379"/>
                </a:cxn>
                <a:cxn ang="0">
                  <a:pos x="101" y="343"/>
                </a:cxn>
                <a:cxn ang="0">
                  <a:pos x="88" y="323"/>
                </a:cxn>
                <a:cxn ang="0">
                  <a:pos x="72" y="334"/>
                </a:cxn>
                <a:cxn ang="0">
                  <a:pos x="53" y="328"/>
                </a:cxn>
                <a:cxn ang="0">
                  <a:pos x="53" y="321"/>
                </a:cxn>
                <a:cxn ang="0">
                  <a:pos x="57" y="318"/>
                </a:cxn>
                <a:cxn ang="0">
                  <a:pos x="57" y="312"/>
                </a:cxn>
                <a:cxn ang="0">
                  <a:pos x="58" y="308"/>
                </a:cxn>
                <a:cxn ang="0">
                  <a:pos x="63" y="305"/>
                </a:cxn>
                <a:cxn ang="0">
                  <a:pos x="68" y="271"/>
                </a:cxn>
                <a:cxn ang="0">
                  <a:pos x="84" y="232"/>
                </a:cxn>
                <a:cxn ang="0">
                  <a:pos x="73" y="227"/>
                </a:cxn>
                <a:cxn ang="0">
                  <a:pos x="67" y="220"/>
                </a:cxn>
                <a:cxn ang="0">
                  <a:pos x="57" y="216"/>
                </a:cxn>
                <a:cxn ang="0">
                  <a:pos x="53" y="206"/>
                </a:cxn>
                <a:cxn ang="0">
                  <a:pos x="53" y="201"/>
                </a:cxn>
                <a:cxn ang="0">
                  <a:pos x="50" y="196"/>
                </a:cxn>
                <a:cxn ang="0">
                  <a:pos x="34" y="167"/>
                </a:cxn>
                <a:cxn ang="0">
                  <a:pos x="22" y="155"/>
                </a:cxn>
                <a:cxn ang="0">
                  <a:pos x="20" y="150"/>
                </a:cxn>
                <a:cxn ang="0">
                  <a:pos x="16" y="144"/>
                </a:cxn>
                <a:cxn ang="0">
                  <a:pos x="15" y="131"/>
                </a:cxn>
                <a:cxn ang="0">
                  <a:pos x="13" y="111"/>
                </a:cxn>
                <a:cxn ang="0">
                  <a:pos x="6" y="60"/>
                </a:cxn>
              </a:cxnLst>
              <a:rect l="0" t="0" r="r" b="b"/>
              <a:pathLst>
                <a:path w="753" h="466">
                  <a:moveTo>
                    <a:pt x="16" y="0"/>
                  </a:moveTo>
                  <a:lnTo>
                    <a:pt x="47" y="5"/>
                  </a:lnTo>
                  <a:lnTo>
                    <a:pt x="80" y="11"/>
                  </a:lnTo>
                  <a:lnTo>
                    <a:pt x="114" y="18"/>
                  </a:lnTo>
                  <a:lnTo>
                    <a:pt x="145" y="24"/>
                  </a:lnTo>
                  <a:lnTo>
                    <a:pt x="249" y="40"/>
                  </a:lnTo>
                  <a:lnTo>
                    <a:pt x="354" y="57"/>
                  </a:lnTo>
                  <a:lnTo>
                    <a:pt x="440" y="69"/>
                  </a:lnTo>
                  <a:lnTo>
                    <a:pt x="528" y="80"/>
                  </a:lnTo>
                  <a:lnTo>
                    <a:pt x="616" y="88"/>
                  </a:lnTo>
                  <a:lnTo>
                    <a:pt x="703" y="97"/>
                  </a:lnTo>
                  <a:lnTo>
                    <a:pt x="729" y="98"/>
                  </a:lnTo>
                  <a:lnTo>
                    <a:pt x="753" y="99"/>
                  </a:lnTo>
                  <a:lnTo>
                    <a:pt x="746" y="190"/>
                  </a:lnTo>
                  <a:lnTo>
                    <a:pt x="740" y="284"/>
                  </a:lnTo>
                  <a:lnTo>
                    <a:pt x="733" y="376"/>
                  </a:lnTo>
                  <a:lnTo>
                    <a:pt x="725" y="466"/>
                  </a:lnTo>
                  <a:lnTo>
                    <a:pt x="606" y="455"/>
                  </a:lnTo>
                  <a:lnTo>
                    <a:pt x="486" y="444"/>
                  </a:lnTo>
                  <a:lnTo>
                    <a:pt x="368" y="430"/>
                  </a:lnTo>
                  <a:lnTo>
                    <a:pt x="335" y="424"/>
                  </a:lnTo>
                  <a:lnTo>
                    <a:pt x="302" y="419"/>
                  </a:lnTo>
                  <a:lnTo>
                    <a:pt x="270" y="418"/>
                  </a:lnTo>
                  <a:lnTo>
                    <a:pt x="265" y="425"/>
                  </a:lnTo>
                  <a:lnTo>
                    <a:pt x="263" y="435"/>
                  </a:lnTo>
                  <a:lnTo>
                    <a:pt x="262" y="446"/>
                  </a:lnTo>
                  <a:lnTo>
                    <a:pt x="261" y="458"/>
                  </a:lnTo>
                  <a:lnTo>
                    <a:pt x="256" y="455"/>
                  </a:lnTo>
                  <a:lnTo>
                    <a:pt x="254" y="452"/>
                  </a:lnTo>
                  <a:lnTo>
                    <a:pt x="252" y="446"/>
                  </a:lnTo>
                  <a:lnTo>
                    <a:pt x="250" y="441"/>
                  </a:lnTo>
                  <a:lnTo>
                    <a:pt x="247" y="438"/>
                  </a:lnTo>
                  <a:lnTo>
                    <a:pt x="241" y="438"/>
                  </a:lnTo>
                  <a:lnTo>
                    <a:pt x="237" y="440"/>
                  </a:lnTo>
                  <a:lnTo>
                    <a:pt x="235" y="444"/>
                  </a:lnTo>
                  <a:lnTo>
                    <a:pt x="233" y="448"/>
                  </a:lnTo>
                  <a:lnTo>
                    <a:pt x="230" y="451"/>
                  </a:lnTo>
                  <a:lnTo>
                    <a:pt x="224" y="452"/>
                  </a:lnTo>
                  <a:lnTo>
                    <a:pt x="206" y="446"/>
                  </a:lnTo>
                  <a:lnTo>
                    <a:pt x="188" y="444"/>
                  </a:lnTo>
                  <a:lnTo>
                    <a:pt x="185" y="444"/>
                  </a:lnTo>
                  <a:lnTo>
                    <a:pt x="181" y="445"/>
                  </a:lnTo>
                  <a:lnTo>
                    <a:pt x="179" y="447"/>
                  </a:lnTo>
                  <a:lnTo>
                    <a:pt x="177" y="448"/>
                  </a:lnTo>
                  <a:lnTo>
                    <a:pt x="173" y="449"/>
                  </a:lnTo>
                  <a:lnTo>
                    <a:pt x="170" y="449"/>
                  </a:lnTo>
                  <a:lnTo>
                    <a:pt x="165" y="447"/>
                  </a:lnTo>
                  <a:lnTo>
                    <a:pt x="162" y="446"/>
                  </a:lnTo>
                  <a:lnTo>
                    <a:pt x="157" y="446"/>
                  </a:lnTo>
                  <a:lnTo>
                    <a:pt x="150" y="447"/>
                  </a:lnTo>
                  <a:lnTo>
                    <a:pt x="144" y="449"/>
                  </a:lnTo>
                  <a:lnTo>
                    <a:pt x="137" y="452"/>
                  </a:lnTo>
                  <a:lnTo>
                    <a:pt x="136" y="444"/>
                  </a:lnTo>
                  <a:lnTo>
                    <a:pt x="135" y="434"/>
                  </a:lnTo>
                  <a:lnTo>
                    <a:pt x="132" y="425"/>
                  </a:lnTo>
                  <a:lnTo>
                    <a:pt x="130" y="417"/>
                  </a:lnTo>
                  <a:lnTo>
                    <a:pt x="124" y="410"/>
                  </a:lnTo>
                  <a:lnTo>
                    <a:pt x="115" y="406"/>
                  </a:lnTo>
                  <a:lnTo>
                    <a:pt x="113" y="403"/>
                  </a:lnTo>
                  <a:lnTo>
                    <a:pt x="113" y="398"/>
                  </a:lnTo>
                  <a:lnTo>
                    <a:pt x="115" y="393"/>
                  </a:lnTo>
                  <a:lnTo>
                    <a:pt x="115" y="388"/>
                  </a:lnTo>
                  <a:lnTo>
                    <a:pt x="113" y="379"/>
                  </a:lnTo>
                  <a:lnTo>
                    <a:pt x="108" y="372"/>
                  </a:lnTo>
                  <a:lnTo>
                    <a:pt x="103" y="364"/>
                  </a:lnTo>
                  <a:lnTo>
                    <a:pt x="101" y="343"/>
                  </a:lnTo>
                  <a:lnTo>
                    <a:pt x="100" y="332"/>
                  </a:lnTo>
                  <a:lnTo>
                    <a:pt x="95" y="322"/>
                  </a:lnTo>
                  <a:lnTo>
                    <a:pt x="88" y="323"/>
                  </a:lnTo>
                  <a:lnTo>
                    <a:pt x="82" y="327"/>
                  </a:lnTo>
                  <a:lnTo>
                    <a:pt x="77" y="332"/>
                  </a:lnTo>
                  <a:lnTo>
                    <a:pt x="72" y="334"/>
                  </a:lnTo>
                  <a:lnTo>
                    <a:pt x="67" y="334"/>
                  </a:lnTo>
                  <a:lnTo>
                    <a:pt x="60" y="332"/>
                  </a:lnTo>
                  <a:lnTo>
                    <a:pt x="53" y="328"/>
                  </a:lnTo>
                  <a:lnTo>
                    <a:pt x="52" y="326"/>
                  </a:lnTo>
                  <a:lnTo>
                    <a:pt x="52" y="323"/>
                  </a:lnTo>
                  <a:lnTo>
                    <a:pt x="53" y="321"/>
                  </a:lnTo>
                  <a:lnTo>
                    <a:pt x="53" y="320"/>
                  </a:lnTo>
                  <a:lnTo>
                    <a:pt x="56" y="319"/>
                  </a:lnTo>
                  <a:lnTo>
                    <a:pt x="57" y="318"/>
                  </a:lnTo>
                  <a:lnTo>
                    <a:pt x="58" y="315"/>
                  </a:lnTo>
                  <a:lnTo>
                    <a:pt x="58" y="313"/>
                  </a:lnTo>
                  <a:lnTo>
                    <a:pt x="57" y="312"/>
                  </a:lnTo>
                  <a:lnTo>
                    <a:pt x="57" y="311"/>
                  </a:lnTo>
                  <a:lnTo>
                    <a:pt x="56" y="311"/>
                  </a:lnTo>
                  <a:lnTo>
                    <a:pt x="58" y="308"/>
                  </a:lnTo>
                  <a:lnTo>
                    <a:pt x="59" y="306"/>
                  </a:lnTo>
                  <a:lnTo>
                    <a:pt x="61" y="305"/>
                  </a:lnTo>
                  <a:lnTo>
                    <a:pt x="63" y="305"/>
                  </a:lnTo>
                  <a:lnTo>
                    <a:pt x="67" y="300"/>
                  </a:lnTo>
                  <a:lnTo>
                    <a:pt x="66" y="285"/>
                  </a:lnTo>
                  <a:lnTo>
                    <a:pt x="68" y="271"/>
                  </a:lnTo>
                  <a:lnTo>
                    <a:pt x="73" y="258"/>
                  </a:lnTo>
                  <a:lnTo>
                    <a:pt x="79" y="245"/>
                  </a:lnTo>
                  <a:lnTo>
                    <a:pt x="84" y="232"/>
                  </a:lnTo>
                  <a:lnTo>
                    <a:pt x="82" y="229"/>
                  </a:lnTo>
                  <a:lnTo>
                    <a:pt x="78" y="227"/>
                  </a:lnTo>
                  <a:lnTo>
                    <a:pt x="73" y="227"/>
                  </a:lnTo>
                  <a:lnTo>
                    <a:pt x="67" y="225"/>
                  </a:lnTo>
                  <a:lnTo>
                    <a:pt x="64" y="223"/>
                  </a:lnTo>
                  <a:lnTo>
                    <a:pt x="67" y="220"/>
                  </a:lnTo>
                  <a:lnTo>
                    <a:pt x="59" y="220"/>
                  </a:lnTo>
                  <a:lnTo>
                    <a:pt x="58" y="218"/>
                  </a:lnTo>
                  <a:lnTo>
                    <a:pt x="57" y="216"/>
                  </a:lnTo>
                  <a:lnTo>
                    <a:pt x="57" y="211"/>
                  </a:lnTo>
                  <a:lnTo>
                    <a:pt x="54" y="207"/>
                  </a:lnTo>
                  <a:lnTo>
                    <a:pt x="53" y="206"/>
                  </a:lnTo>
                  <a:lnTo>
                    <a:pt x="52" y="206"/>
                  </a:lnTo>
                  <a:lnTo>
                    <a:pt x="52" y="203"/>
                  </a:lnTo>
                  <a:lnTo>
                    <a:pt x="53" y="201"/>
                  </a:lnTo>
                  <a:lnTo>
                    <a:pt x="53" y="200"/>
                  </a:lnTo>
                  <a:lnTo>
                    <a:pt x="52" y="197"/>
                  </a:lnTo>
                  <a:lnTo>
                    <a:pt x="50" y="196"/>
                  </a:lnTo>
                  <a:lnTo>
                    <a:pt x="49" y="194"/>
                  </a:lnTo>
                  <a:lnTo>
                    <a:pt x="47" y="193"/>
                  </a:lnTo>
                  <a:lnTo>
                    <a:pt x="34" y="167"/>
                  </a:lnTo>
                  <a:lnTo>
                    <a:pt x="31" y="164"/>
                  </a:lnTo>
                  <a:lnTo>
                    <a:pt x="24" y="159"/>
                  </a:lnTo>
                  <a:lnTo>
                    <a:pt x="22" y="155"/>
                  </a:lnTo>
                  <a:lnTo>
                    <a:pt x="21" y="153"/>
                  </a:lnTo>
                  <a:lnTo>
                    <a:pt x="21" y="151"/>
                  </a:lnTo>
                  <a:lnTo>
                    <a:pt x="20" y="150"/>
                  </a:lnTo>
                  <a:lnTo>
                    <a:pt x="20" y="147"/>
                  </a:lnTo>
                  <a:lnTo>
                    <a:pt x="18" y="145"/>
                  </a:lnTo>
                  <a:lnTo>
                    <a:pt x="16" y="144"/>
                  </a:lnTo>
                  <a:lnTo>
                    <a:pt x="14" y="139"/>
                  </a:lnTo>
                  <a:lnTo>
                    <a:pt x="14" y="133"/>
                  </a:lnTo>
                  <a:lnTo>
                    <a:pt x="15" y="131"/>
                  </a:lnTo>
                  <a:lnTo>
                    <a:pt x="16" y="130"/>
                  </a:lnTo>
                  <a:lnTo>
                    <a:pt x="16" y="125"/>
                  </a:lnTo>
                  <a:lnTo>
                    <a:pt x="13" y="111"/>
                  </a:lnTo>
                  <a:lnTo>
                    <a:pt x="6" y="99"/>
                  </a:lnTo>
                  <a:lnTo>
                    <a:pt x="0" y="88"/>
                  </a:lnTo>
                  <a:lnTo>
                    <a:pt x="6" y="60"/>
                  </a:lnTo>
                  <a:lnTo>
                    <a:pt x="11" y="31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6C528FA1-604A-43A4-E685-55D7FE021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1163" y="2150401"/>
              <a:ext cx="915023" cy="749635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72" y="2"/>
                </a:cxn>
                <a:cxn ang="0">
                  <a:pos x="90" y="4"/>
                </a:cxn>
                <a:cxn ang="0">
                  <a:pos x="149" y="11"/>
                </a:cxn>
                <a:cxn ang="0">
                  <a:pos x="249" y="25"/>
                </a:cxn>
                <a:cxn ang="0">
                  <a:pos x="353" y="35"/>
                </a:cxn>
                <a:cxn ang="0">
                  <a:pos x="456" y="45"/>
                </a:cxn>
                <a:cxn ang="0">
                  <a:pos x="482" y="47"/>
                </a:cxn>
                <a:cxn ang="0">
                  <a:pos x="509" y="48"/>
                </a:cxn>
                <a:cxn ang="0">
                  <a:pos x="502" y="139"/>
                </a:cxn>
                <a:cxn ang="0">
                  <a:pos x="495" y="233"/>
                </a:cxn>
                <a:cxn ang="0">
                  <a:pos x="489" y="326"/>
                </a:cxn>
                <a:cxn ang="0">
                  <a:pos x="481" y="417"/>
                </a:cxn>
                <a:cxn ang="0">
                  <a:pos x="358" y="408"/>
                </a:cxn>
                <a:cxn ang="0">
                  <a:pos x="235" y="395"/>
                </a:cxn>
                <a:cxn ang="0">
                  <a:pos x="117" y="381"/>
                </a:cxn>
                <a:cxn ang="0">
                  <a:pos x="0" y="363"/>
                </a:cxn>
                <a:cxn ang="0">
                  <a:pos x="13" y="276"/>
                </a:cxn>
                <a:cxn ang="0">
                  <a:pos x="27" y="184"/>
                </a:cxn>
                <a:cxn ang="0">
                  <a:pos x="40" y="90"/>
                </a:cxn>
                <a:cxn ang="0">
                  <a:pos x="43" y="69"/>
                </a:cxn>
                <a:cxn ang="0">
                  <a:pos x="48" y="48"/>
                </a:cxn>
                <a:cxn ang="0">
                  <a:pos x="49" y="35"/>
                </a:cxn>
                <a:cxn ang="0">
                  <a:pos x="49" y="21"/>
                </a:cxn>
                <a:cxn ang="0">
                  <a:pos x="53" y="10"/>
                </a:cxn>
                <a:cxn ang="0">
                  <a:pos x="59" y="0"/>
                </a:cxn>
              </a:cxnLst>
              <a:rect l="0" t="0" r="r" b="b"/>
              <a:pathLst>
                <a:path w="509" h="417">
                  <a:moveTo>
                    <a:pt x="59" y="0"/>
                  </a:moveTo>
                  <a:lnTo>
                    <a:pt x="72" y="2"/>
                  </a:lnTo>
                  <a:lnTo>
                    <a:pt x="90" y="4"/>
                  </a:lnTo>
                  <a:lnTo>
                    <a:pt x="149" y="11"/>
                  </a:lnTo>
                  <a:lnTo>
                    <a:pt x="249" y="25"/>
                  </a:lnTo>
                  <a:lnTo>
                    <a:pt x="353" y="35"/>
                  </a:lnTo>
                  <a:lnTo>
                    <a:pt x="456" y="45"/>
                  </a:lnTo>
                  <a:lnTo>
                    <a:pt x="482" y="47"/>
                  </a:lnTo>
                  <a:lnTo>
                    <a:pt x="509" y="48"/>
                  </a:lnTo>
                  <a:lnTo>
                    <a:pt x="502" y="139"/>
                  </a:lnTo>
                  <a:lnTo>
                    <a:pt x="495" y="233"/>
                  </a:lnTo>
                  <a:lnTo>
                    <a:pt x="489" y="326"/>
                  </a:lnTo>
                  <a:lnTo>
                    <a:pt x="481" y="417"/>
                  </a:lnTo>
                  <a:lnTo>
                    <a:pt x="358" y="408"/>
                  </a:lnTo>
                  <a:lnTo>
                    <a:pt x="235" y="395"/>
                  </a:lnTo>
                  <a:lnTo>
                    <a:pt x="117" y="381"/>
                  </a:lnTo>
                  <a:lnTo>
                    <a:pt x="0" y="363"/>
                  </a:lnTo>
                  <a:lnTo>
                    <a:pt x="13" y="276"/>
                  </a:lnTo>
                  <a:lnTo>
                    <a:pt x="27" y="184"/>
                  </a:lnTo>
                  <a:lnTo>
                    <a:pt x="40" y="90"/>
                  </a:lnTo>
                  <a:lnTo>
                    <a:pt x="43" y="69"/>
                  </a:lnTo>
                  <a:lnTo>
                    <a:pt x="48" y="48"/>
                  </a:lnTo>
                  <a:lnTo>
                    <a:pt x="49" y="35"/>
                  </a:lnTo>
                  <a:lnTo>
                    <a:pt x="49" y="21"/>
                  </a:lnTo>
                  <a:lnTo>
                    <a:pt x="53" y="1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0">
              <a:extLst>
                <a:ext uri="{FF2B5EF4-FFF2-40B4-BE49-F238E27FC236}">
                  <a16:creationId xmlns:a16="http://schemas.microsoft.com/office/drawing/2014/main" id="{751BB0F3-81F1-0DD3-F3DF-0DB79D631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551" y="2849702"/>
              <a:ext cx="952773" cy="744242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49" y="0"/>
                </a:cxn>
                <a:cxn ang="0">
                  <a:pos x="206" y="16"/>
                </a:cxn>
                <a:cxn ang="0">
                  <a:pos x="367" y="30"/>
                </a:cxn>
                <a:cxn ang="0">
                  <a:pos x="530" y="42"/>
                </a:cxn>
                <a:cxn ang="0">
                  <a:pos x="523" y="166"/>
                </a:cxn>
                <a:cxn ang="0">
                  <a:pos x="517" y="290"/>
                </a:cxn>
                <a:cxn ang="0">
                  <a:pos x="510" y="414"/>
                </a:cxn>
                <a:cxn ang="0">
                  <a:pos x="339" y="402"/>
                </a:cxn>
                <a:cxn ang="0">
                  <a:pos x="169" y="387"/>
                </a:cxn>
                <a:cxn ang="0">
                  <a:pos x="0" y="370"/>
                </a:cxn>
                <a:cxn ang="0">
                  <a:pos x="4" y="324"/>
                </a:cxn>
                <a:cxn ang="0">
                  <a:pos x="14" y="247"/>
                </a:cxn>
                <a:cxn ang="0">
                  <a:pos x="35" y="86"/>
                </a:cxn>
                <a:cxn ang="0">
                  <a:pos x="46" y="8"/>
                </a:cxn>
                <a:cxn ang="0">
                  <a:pos x="46" y="3"/>
                </a:cxn>
                <a:cxn ang="0">
                  <a:pos x="47" y="2"/>
                </a:cxn>
                <a:cxn ang="0">
                  <a:pos x="48" y="0"/>
                </a:cxn>
              </a:cxnLst>
              <a:rect l="0" t="0" r="r" b="b"/>
              <a:pathLst>
                <a:path w="530" h="414">
                  <a:moveTo>
                    <a:pt x="48" y="0"/>
                  </a:moveTo>
                  <a:lnTo>
                    <a:pt x="49" y="0"/>
                  </a:lnTo>
                  <a:lnTo>
                    <a:pt x="206" y="16"/>
                  </a:lnTo>
                  <a:lnTo>
                    <a:pt x="367" y="30"/>
                  </a:lnTo>
                  <a:lnTo>
                    <a:pt x="530" y="42"/>
                  </a:lnTo>
                  <a:lnTo>
                    <a:pt x="523" y="166"/>
                  </a:lnTo>
                  <a:lnTo>
                    <a:pt x="517" y="290"/>
                  </a:lnTo>
                  <a:lnTo>
                    <a:pt x="510" y="414"/>
                  </a:lnTo>
                  <a:lnTo>
                    <a:pt x="339" y="402"/>
                  </a:lnTo>
                  <a:lnTo>
                    <a:pt x="169" y="387"/>
                  </a:lnTo>
                  <a:lnTo>
                    <a:pt x="0" y="370"/>
                  </a:lnTo>
                  <a:lnTo>
                    <a:pt x="4" y="324"/>
                  </a:lnTo>
                  <a:lnTo>
                    <a:pt x="14" y="247"/>
                  </a:lnTo>
                  <a:lnTo>
                    <a:pt x="35" y="86"/>
                  </a:lnTo>
                  <a:lnTo>
                    <a:pt x="46" y="8"/>
                  </a:lnTo>
                  <a:lnTo>
                    <a:pt x="46" y="3"/>
                  </a:lnTo>
                  <a:lnTo>
                    <a:pt x="47" y="2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1">
              <a:extLst>
                <a:ext uri="{FF2B5EF4-FFF2-40B4-BE49-F238E27FC236}">
                  <a16:creationId xmlns:a16="http://schemas.microsoft.com/office/drawing/2014/main" id="{B61097E9-8212-D85B-D5C5-5A68804FD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105" y="3518441"/>
              <a:ext cx="906034" cy="952773"/>
            </a:xfrm>
            <a:custGeom>
              <a:avLst/>
              <a:gdLst/>
              <a:ahLst/>
              <a:cxnLst>
                <a:cxn ang="0">
                  <a:pos x="65" y="0"/>
                </a:cxn>
                <a:cxn ang="0">
                  <a:pos x="173" y="12"/>
                </a:cxn>
                <a:cxn ang="0">
                  <a:pos x="280" y="23"/>
                </a:cxn>
                <a:cxn ang="0">
                  <a:pos x="391" y="33"/>
                </a:cxn>
                <a:cxn ang="0">
                  <a:pos x="504" y="40"/>
                </a:cxn>
                <a:cxn ang="0">
                  <a:pos x="498" y="90"/>
                </a:cxn>
                <a:cxn ang="0">
                  <a:pos x="495" y="144"/>
                </a:cxn>
                <a:cxn ang="0">
                  <a:pos x="492" y="197"/>
                </a:cxn>
                <a:cxn ang="0">
                  <a:pos x="486" y="302"/>
                </a:cxn>
                <a:cxn ang="0">
                  <a:pos x="478" y="406"/>
                </a:cxn>
                <a:cxn ang="0">
                  <a:pos x="475" y="456"/>
                </a:cxn>
                <a:cxn ang="0">
                  <a:pos x="468" y="505"/>
                </a:cxn>
                <a:cxn ang="0">
                  <a:pos x="328" y="493"/>
                </a:cxn>
                <a:cxn ang="0">
                  <a:pos x="192" y="482"/>
                </a:cxn>
                <a:cxn ang="0">
                  <a:pos x="190" y="485"/>
                </a:cxn>
                <a:cxn ang="0">
                  <a:pos x="190" y="490"/>
                </a:cxn>
                <a:cxn ang="0">
                  <a:pos x="194" y="499"/>
                </a:cxn>
                <a:cxn ang="0">
                  <a:pos x="192" y="502"/>
                </a:cxn>
                <a:cxn ang="0">
                  <a:pos x="151" y="497"/>
                </a:cxn>
                <a:cxn ang="0">
                  <a:pos x="110" y="493"/>
                </a:cxn>
                <a:cxn ang="0">
                  <a:pos x="71" y="488"/>
                </a:cxn>
                <a:cxn ang="0">
                  <a:pos x="66" y="497"/>
                </a:cxn>
                <a:cxn ang="0">
                  <a:pos x="65" y="509"/>
                </a:cxn>
                <a:cxn ang="0">
                  <a:pos x="63" y="520"/>
                </a:cxn>
                <a:cxn ang="0">
                  <a:pos x="59" y="530"/>
                </a:cxn>
                <a:cxn ang="0">
                  <a:pos x="39" y="527"/>
                </a:cxn>
                <a:cxn ang="0">
                  <a:pos x="18" y="525"/>
                </a:cxn>
                <a:cxn ang="0">
                  <a:pos x="0" y="521"/>
                </a:cxn>
                <a:cxn ang="0">
                  <a:pos x="34" y="261"/>
                </a:cxn>
                <a:cxn ang="0">
                  <a:pos x="65" y="0"/>
                </a:cxn>
              </a:cxnLst>
              <a:rect l="0" t="0" r="r" b="b"/>
              <a:pathLst>
                <a:path w="504" h="530">
                  <a:moveTo>
                    <a:pt x="65" y="0"/>
                  </a:moveTo>
                  <a:lnTo>
                    <a:pt x="173" y="12"/>
                  </a:lnTo>
                  <a:lnTo>
                    <a:pt x="280" y="23"/>
                  </a:lnTo>
                  <a:lnTo>
                    <a:pt x="391" y="33"/>
                  </a:lnTo>
                  <a:lnTo>
                    <a:pt x="504" y="40"/>
                  </a:lnTo>
                  <a:lnTo>
                    <a:pt x="498" y="90"/>
                  </a:lnTo>
                  <a:lnTo>
                    <a:pt x="495" y="144"/>
                  </a:lnTo>
                  <a:lnTo>
                    <a:pt x="492" y="197"/>
                  </a:lnTo>
                  <a:lnTo>
                    <a:pt x="486" y="302"/>
                  </a:lnTo>
                  <a:lnTo>
                    <a:pt x="478" y="406"/>
                  </a:lnTo>
                  <a:lnTo>
                    <a:pt x="475" y="456"/>
                  </a:lnTo>
                  <a:lnTo>
                    <a:pt x="468" y="505"/>
                  </a:lnTo>
                  <a:lnTo>
                    <a:pt x="328" y="493"/>
                  </a:lnTo>
                  <a:lnTo>
                    <a:pt x="192" y="482"/>
                  </a:lnTo>
                  <a:lnTo>
                    <a:pt x="190" y="485"/>
                  </a:lnTo>
                  <a:lnTo>
                    <a:pt x="190" y="490"/>
                  </a:lnTo>
                  <a:lnTo>
                    <a:pt x="194" y="499"/>
                  </a:lnTo>
                  <a:lnTo>
                    <a:pt x="192" y="502"/>
                  </a:lnTo>
                  <a:lnTo>
                    <a:pt x="151" y="497"/>
                  </a:lnTo>
                  <a:lnTo>
                    <a:pt x="110" y="493"/>
                  </a:lnTo>
                  <a:lnTo>
                    <a:pt x="71" y="488"/>
                  </a:lnTo>
                  <a:lnTo>
                    <a:pt x="66" y="497"/>
                  </a:lnTo>
                  <a:lnTo>
                    <a:pt x="65" y="509"/>
                  </a:lnTo>
                  <a:lnTo>
                    <a:pt x="63" y="520"/>
                  </a:lnTo>
                  <a:lnTo>
                    <a:pt x="59" y="530"/>
                  </a:lnTo>
                  <a:lnTo>
                    <a:pt x="39" y="527"/>
                  </a:lnTo>
                  <a:lnTo>
                    <a:pt x="18" y="525"/>
                  </a:lnTo>
                  <a:lnTo>
                    <a:pt x="0" y="521"/>
                  </a:lnTo>
                  <a:lnTo>
                    <a:pt x="34" y="261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2">
              <a:extLst>
                <a:ext uri="{FF2B5EF4-FFF2-40B4-BE49-F238E27FC236}">
                  <a16:creationId xmlns:a16="http://schemas.microsoft.com/office/drawing/2014/main" id="{0062FBCB-E2F6-2BBC-848C-E84FFEE44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100" y="3417770"/>
              <a:ext cx="886260" cy="1037266"/>
            </a:xfrm>
            <a:custGeom>
              <a:avLst/>
              <a:gdLst/>
              <a:ahLst/>
              <a:cxnLst>
                <a:cxn ang="0">
                  <a:pos x="211" y="15"/>
                </a:cxn>
                <a:cxn ang="0">
                  <a:pos x="317" y="30"/>
                </a:cxn>
                <a:cxn ang="0">
                  <a:pos x="493" y="56"/>
                </a:cxn>
                <a:cxn ang="0">
                  <a:pos x="425" y="577"/>
                </a:cxn>
                <a:cxn ang="0">
                  <a:pos x="270" y="558"/>
                </a:cxn>
                <a:cxn ang="0">
                  <a:pos x="270" y="552"/>
                </a:cxn>
                <a:cxn ang="0">
                  <a:pos x="252" y="546"/>
                </a:cxn>
                <a:cxn ang="0">
                  <a:pos x="246" y="540"/>
                </a:cxn>
                <a:cxn ang="0">
                  <a:pos x="231" y="532"/>
                </a:cxn>
                <a:cxn ang="0">
                  <a:pos x="211" y="524"/>
                </a:cxn>
                <a:cxn ang="0">
                  <a:pos x="214" y="519"/>
                </a:cxn>
                <a:cxn ang="0">
                  <a:pos x="212" y="520"/>
                </a:cxn>
                <a:cxn ang="0">
                  <a:pos x="209" y="520"/>
                </a:cxn>
                <a:cxn ang="0">
                  <a:pos x="169" y="498"/>
                </a:cxn>
                <a:cxn ang="0">
                  <a:pos x="135" y="478"/>
                </a:cxn>
                <a:cxn ang="0">
                  <a:pos x="138" y="475"/>
                </a:cxn>
                <a:cxn ang="0">
                  <a:pos x="136" y="474"/>
                </a:cxn>
                <a:cxn ang="0">
                  <a:pos x="131" y="476"/>
                </a:cxn>
                <a:cxn ang="0">
                  <a:pos x="124" y="474"/>
                </a:cxn>
                <a:cxn ang="0">
                  <a:pos x="126" y="469"/>
                </a:cxn>
                <a:cxn ang="0">
                  <a:pos x="119" y="469"/>
                </a:cxn>
                <a:cxn ang="0">
                  <a:pos x="108" y="465"/>
                </a:cxn>
                <a:cxn ang="0">
                  <a:pos x="98" y="456"/>
                </a:cxn>
                <a:cxn ang="0">
                  <a:pos x="90" y="454"/>
                </a:cxn>
                <a:cxn ang="0">
                  <a:pos x="54" y="431"/>
                </a:cxn>
                <a:cxn ang="0">
                  <a:pos x="49" y="428"/>
                </a:cxn>
                <a:cxn ang="0">
                  <a:pos x="49" y="425"/>
                </a:cxn>
                <a:cxn ang="0">
                  <a:pos x="44" y="426"/>
                </a:cxn>
                <a:cxn ang="0">
                  <a:pos x="26" y="414"/>
                </a:cxn>
                <a:cxn ang="0">
                  <a:pos x="0" y="400"/>
                </a:cxn>
                <a:cxn ang="0">
                  <a:pos x="6" y="393"/>
                </a:cxn>
                <a:cxn ang="0">
                  <a:pos x="8" y="386"/>
                </a:cxn>
                <a:cxn ang="0">
                  <a:pos x="14" y="386"/>
                </a:cxn>
                <a:cxn ang="0">
                  <a:pos x="23" y="387"/>
                </a:cxn>
                <a:cxn ang="0">
                  <a:pos x="27" y="383"/>
                </a:cxn>
                <a:cxn ang="0">
                  <a:pos x="30" y="380"/>
                </a:cxn>
                <a:cxn ang="0">
                  <a:pos x="33" y="383"/>
                </a:cxn>
                <a:cxn ang="0">
                  <a:pos x="36" y="369"/>
                </a:cxn>
                <a:cxn ang="0">
                  <a:pos x="42" y="372"/>
                </a:cxn>
                <a:cxn ang="0">
                  <a:pos x="23" y="354"/>
                </a:cxn>
                <a:cxn ang="0">
                  <a:pos x="21" y="331"/>
                </a:cxn>
                <a:cxn ang="0">
                  <a:pos x="28" y="322"/>
                </a:cxn>
                <a:cxn ang="0">
                  <a:pos x="36" y="327"/>
                </a:cxn>
                <a:cxn ang="0">
                  <a:pos x="32" y="322"/>
                </a:cxn>
                <a:cxn ang="0">
                  <a:pos x="42" y="300"/>
                </a:cxn>
                <a:cxn ang="0">
                  <a:pos x="48" y="273"/>
                </a:cxn>
                <a:cxn ang="0">
                  <a:pos x="68" y="258"/>
                </a:cxn>
                <a:cxn ang="0">
                  <a:pos x="82" y="242"/>
                </a:cxn>
                <a:cxn ang="0">
                  <a:pos x="71" y="231"/>
                </a:cxn>
                <a:cxn ang="0">
                  <a:pos x="62" y="202"/>
                </a:cxn>
                <a:cxn ang="0">
                  <a:pos x="57" y="168"/>
                </a:cxn>
                <a:cxn ang="0">
                  <a:pos x="65" y="111"/>
                </a:cxn>
                <a:cxn ang="0">
                  <a:pos x="75" y="71"/>
                </a:cxn>
                <a:cxn ang="0">
                  <a:pos x="93" y="76"/>
                </a:cxn>
                <a:cxn ang="0">
                  <a:pos x="96" y="83"/>
                </a:cxn>
                <a:cxn ang="0">
                  <a:pos x="101" y="88"/>
                </a:cxn>
                <a:cxn ang="0">
                  <a:pos x="107" y="89"/>
                </a:cxn>
                <a:cxn ang="0">
                  <a:pos x="115" y="76"/>
                </a:cxn>
                <a:cxn ang="0">
                  <a:pos x="124" y="54"/>
                </a:cxn>
                <a:cxn ang="0">
                  <a:pos x="132" y="0"/>
                </a:cxn>
              </a:cxnLst>
              <a:rect l="0" t="0" r="r" b="b"/>
              <a:pathLst>
                <a:path w="493" h="577">
                  <a:moveTo>
                    <a:pt x="132" y="0"/>
                  </a:moveTo>
                  <a:lnTo>
                    <a:pt x="171" y="7"/>
                  </a:lnTo>
                  <a:lnTo>
                    <a:pt x="211" y="15"/>
                  </a:lnTo>
                  <a:lnTo>
                    <a:pt x="250" y="22"/>
                  </a:lnTo>
                  <a:lnTo>
                    <a:pt x="264" y="22"/>
                  </a:lnTo>
                  <a:lnTo>
                    <a:pt x="317" y="30"/>
                  </a:lnTo>
                  <a:lnTo>
                    <a:pt x="375" y="39"/>
                  </a:lnTo>
                  <a:lnTo>
                    <a:pt x="434" y="48"/>
                  </a:lnTo>
                  <a:lnTo>
                    <a:pt x="493" y="56"/>
                  </a:lnTo>
                  <a:lnTo>
                    <a:pt x="469" y="230"/>
                  </a:lnTo>
                  <a:lnTo>
                    <a:pt x="448" y="405"/>
                  </a:lnTo>
                  <a:lnTo>
                    <a:pt x="425" y="577"/>
                  </a:lnTo>
                  <a:lnTo>
                    <a:pt x="373" y="570"/>
                  </a:lnTo>
                  <a:lnTo>
                    <a:pt x="323" y="563"/>
                  </a:lnTo>
                  <a:lnTo>
                    <a:pt x="270" y="558"/>
                  </a:lnTo>
                  <a:lnTo>
                    <a:pt x="269" y="556"/>
                  </a:lnTo>
                  <a:lnTo>
                    <a:pt x="269" y="552"/>
                  </a:lnTo>
                  <a:lnTo>
                    <a:pt x="270" y="552"/>
                  </a:lnTo>
                  <a:lnTo>
                    <a:pt x="267" y="551"/>
                  </a:lnTo>
                  <a:lnTo>
                    <a:pt x="261" y="551"/>
                  </a:lnTo>
                  <a:lnTo>
                    <a:pt x="252" y="546"/>
                  </a:lnTo>
                  <a:lnTo>
                    <a:pt x="249" y="542"/>
                  </a:lnTo>
                  <a:lnTo>
                    <a:pt x="250" y="538"/>
                  </a:lnTo>
                  <a:lnTo>
                    <a:pt x="246" y="540"/>
                  </a:lnTo>
                  <a:lnTo>
                    <a:pt x="241" y="539"/>
                  </a:lnTo>
                  <a:lnTo>
                    <a:pt x="235" y="535"/>
                  </a:lnTo>
                  <a:lnTo>
                    <a:pt x="231" y="532"/>
                  </a:lnTo>
                  <a:lnTo>
                    <a:pt x="224" y="530"/>
                  </a:lnTo>
                  <a:lnTo>
                    <a:pt x="216" y="526"/>
                  </a:lnTo>
                  <a:lnTo>
                    <a:pt x="211" y="524"/>
                  </a:lnTo>
                  <a:lnTo>
                    <a:pt x="213" y="521"/>
                  </a:lnTo>
                  <a:lnTo>
                    <a:pt x="213" y="520"/>
                  </a:lnTo>
                  <a:lnTo>
                    <a:pt x="214" y="519"/>
                  </a:lnTo>
                  <a:lnTo>
                    <a:pt x="213" y="518"/>
                  </a:lnTo>
                  <a:lnTo>
                    <a:pt x="212" y="518"/>
                  </a:lnTo>
                  <a:lnTo>
                    <a:pt x="212" y="520"/>
                  </a:lnTo>
                  <a:lnTo>
                    <a:pt x="211" y="521"/>
                  </a:lnTo>
                  <a:lnTo>
                    <a:pt x="210" y="521"/>
                  </a:lnTo>
                  <a:lnTo>
                    <a:pt x="209" y="520"/>
                  </a:lnTo>
                  <a:lnTo>
                    <a:pt x="209" y="518"/>
                  </a:lnTo>
                  <a:lnTo>
                    <a:pt x="188" y="509"/>
                  </a:lnTo>
                  <a:lnTo>
                    <a:pt x="169" y="498"/>
                  </a:lnTo>
                  <a:lnTo>
                    <a:pt x="154" y="490"/>
                  </a:lnTo>
                  <a:lnTo>
                    <a:pt x="141" y="478"/>
                  </a:lnTo>
                  <a:lnTo>
                    <a:pt x="135" y="478"/>
                  </a:lnTo>
                  <a:lnTo>
                    <a:pt x="135" y="476"/>
                  </a:lnTo>
                  <a:lnTo>
                    <a:pt x="136" y="476"/>
                  </a:lnTo>
                  <a:lnTo>
                    <a:pt x="138" y="475"/>
                  </a:lnTo>
                  <a:lnTo>
                    <a:pt x="139" y="475"/>
                  </a:lnTo>
                  <a:lnTo>
                    <a:pt x="138" y="474"/>
                  </a:lnTo>
                  <a:lnTo>
                    <a:pt x="136" y="474"/>
                  </a:lnTo>
                  <a:lnTo>
                    <a:pt x="135" y="475"/>
                  </a:lnTo>
                  <a:lnTo>
                    <a:pt x="133" y="475"/>
                  </a:lnTo>
                  <a:lnTo>
                    <a:pt x="131" y="476"/>
                  </a:lnTo>
                  <a:lnTo>
                    <a:pt x="127" y="476"/>
                  </a:lnTo>
                  <a:lnTo>
                    <a:pt x="125" y="475"/>
                  </a:lnTo>
                  <a:lnTo>
                    <a:pt x="124" y="474"/>
                  </a:lnTo>
                  <a:lnTo>
                    <a:pt x="124" y="472"/>
                  </a:lnTo>
                  <a:lnTo>
                    <a:pt x="125" y="471"/>
                  </a:lnTo>
                  <a:lnTo>
                    <a:pt x="126" y="469"/>
                  </a:lnTo>
                  <a:lnTo>
                    <a:pt x="126" y="468"/>
                  </a:lnTo>
                  <a:lnTo>
                    <a:pt x="121" y="468"/>
                  </a:lnTo>
                  <a:lnTo>
                    <a:pt x="119" y="469"/>
                  </a:lnTo>
                  <a:lnTo>
                    <a:pt x="115" y="469"/>
                  </a:lnTo>
                  <a:lnTo>
                    <a:pt x="112" y="468"/>
                  </a:lnTo>
                  <a:lnTo>
                    <a:pt x="108" y="465"/>
                  </a:lnTo>
                  <a:lnTo>
                    <a:pt x="105" y="462"/>
                  </a:lnTo>
                  <a:lnTo>
                    <a:pt x="101" y="460"/>
                  </a:lnTo>
                  <a:lnTo>
                    <a:pt x="98" y="456"/>
                  </a:lnTo>
                  <a:lnTo>
                    <a:pt x="96" y="455"/>
                  </a:lnTo>
                  <a:lnTo>
                    <a:pt x="92" y="455"/>
                  </a:lnTo>
                  <a:lnTo>
                    <a:pt x="90" y="454"/>
                  </a:lnTo>
                  <a:lnTo>
                    <a:pt x="78" y="447"/>
                  </a:lnTo>
                  <a:lnTo>
                    <a:pt x="65" y="440"/>
                  </a:lnTo>
                  <a:lnTo>
                    <a:pt x="54" y="431"/>
                  </a:lnTo>
                  <a:lnTo>
                    <a:pt x="48" y="431"/>
                  </a:lnTo>
                  <a:lnTo>
                    <a:pt x="48" y="428"/>
                  </a:lnTo>
                  <a:lnTo>
                    <a:pt x="49" y="428"/>
                  </a:lnTo>
                  <a:lnTo>
                    <a:pt x="50" y="427"/>
                  </a:lnTo>
                  <a:lnTo>
                    <a:pt x="51" y="427"/>
                  </a:lnTo>
                  <a:lnTo>
                    <a:pt x="49" y="425"/>
                  </a:lnTo>
                  <a:lnTo>
                    <a:pt x="48" y="426"/>
                  </a:lnTo>
                  <a:lnTo>
                    <a:pt x="48" y="428"/>
                  </a:lnTo>
                  <a:lnTo>
                    <a:pt x="44" y="426"/>
                  </a:lnTo>
                  <a:lnTo>
                    <a:pt x="37" y="422"/>
                  </a:lnTo>
                  <a:lnTo>
                    <a:pt x="30" y="418"/>
                  </a:lnTo>
                  <a:lnTo>
                    <a:pt x="26" y="414"/>
                  </a:lnTo>
                  <a:lnTo>
                    <a:pt x="16" y="410"/>
                  </a:lnTo>
                  <a:lnTo>
                    <a:pt x="8" y="406"/>
                  </a:lnTo>
                  <a:lnTo>
                    <a:pt x="0" y="400"/>
                  </a:lnTo>
                  <a:lnTo>
                    <a:pt x="2" y="396"/>
                  </a:lnTo>
                  <a:lnTo>
                    <a:pt x="4" y="394"/>
                  </a:lnTo>
                  <a:lnTo>
                    <a:pt x="6" y="393"/>
                  </a:lnTo>
                  <a:lnTo>
                    <a:pt x="7" y="391"/>
                  </a:lnTo>
                  <a:lnTo>
                    <a:pt x="8" y="390"/>
                  </a:lnTo>
                  <a:lnTo>
                    <a:pt x="8" y="386"/>
                  </a:lnTo>
                  <a:lnTo>
                    <a:pt x="9" y="385"/>
                  </a:lnTo>
                  <a:lnTo>
                    <a:pt x="12" y="385"/>
                  </a:lnTo>
                  <a:lnTo>
                    <a:pt x="14" y="386"/>
                  </a:lnTo>
                  <a:lnTo>
                    <a:pt x="18" y="386"/>
                  </a:lnTo>
                  <a:lnTo>
                    <a:pt x="21" y="387"/>
                  </a:lnTo>
                  <a:lnTo>
                    <a:pt x="23" y="387"/>
                  </a:lnTo>
                  <a:lnTo>
                    <a:pt x="26" y="386"/>
                  </a:lnTo>
                  <a:lnTo>
                    <a:pt x="26" y="384"/>
                  </a:lnTo>
                  <a:lnTo>
                    <a:pt x="27" y="383"/>
                  </a:lnTo>
                  <a:lnTo>
                    <a:pt x="27" y="382"/>
                  </a:lnTo>
                  <a:lnTo>
                    <a:pt x="28" y="380"/>
                  </a:lnTo>
                  <a:lnTo>
                    <a:pt x="30" y="380"/>
                  </a:lnTo>
                  <a:lnTo>
                    <a:pt x="30" y="386"/>
                  </a:lnTo>
                  <a:lnTo>
                    <a:pt x="32" y="385"/>
                  </a:lnTo>
                  <a:lnTo>
                    <a:pt x="33" y="383"/>
                  </a:lnTo>
                  <a:lnTo>
                    <a:pt x="33" y="370"/>
                  </a:lnTo>
                  <a:lnTo>
                    <a:pt x="34" y="369"/>
                  </a:lnTo>
                  <a:lnTo>
                    <a:pt x="36" y="369"/>
                  </a:lnTo>
                  <a:lnTo>
                    <a:pt x="39" y="370"/>
                  </a:lnTo>
                  <a:lnTo>
                    <a:pt x="40" y="371"/>
                  </a:lnTo>
                  <a:lnTo>
                    <a:pt x="42" y="372"/>
                  </a:lnTo>
                  <a:lnTo>
                    <a:pt x="37" y="365"/>
                  </a:lnTo>
                  <a:lnTo>
                    <a:pt x="30" y="361"/>
                  </a:lnTo>
                  <a:lnTo>
                    <a:pt x="23" y="354"/>
                  </a:lnTo>
                  <a:lnTo>
                    <a:pt x="20" y="352"/>
                  </a:lnTo>
                  <a:lnTo>
                    <a:pt x="21" y="344"/>
                  </a:lnTo>
                  <a:lnTo>
                    <a:pt x="21" y="331"/>
                  </a:lnTo>
                  <a:lnTo>
                    <a:pt x="22" y="324"/>
                  </a:lnTo>
                  <a:lnTo>
                    <a:pt x="23" y="322"/>
                  </a:lnTo>
                  <a:lnTo>
                    <a:pt x="28" y="322"/>
                  </a:lnTo>
                  <a:lnTo>
                    <a:pt x="33" y="324"/>
                  </a:lnTo>
                  <a:lnTo>
                    <a:pt x="35" y="327"/>
                  </a:lnTo>
                  <a:lnTo>
                    <a:pt x="36" y="327"/>
                  </a:lnTo>
                  <a:lnTo>
                    <a:pt x="36" y="326"/>
                  </a:lnTo>
                  <a:lnTo>
                    <a:pt x="34" y="323"/>
                  </a:lnTo>
                  <a:lnTo>
                    <a:pt x="32" y="322"/>
                  </a:lnTo>
                  <a:lnTo>
                    <a:pt x="30" y="321"/>
                  </a:lnTo>
                  <a:lnTo>
                    <a:pt x="32" y="317"/>
                  </a:lnTo>
                  <a:lnTo>
                    <a:pt x="42" y="300"/>
                  </a:lnTo>
                  <a:lnTo>
                    <a:pt x="44" y="295"/>
                  </a:lnTo>
                  <a:lnTo>
                    <a:pt x="47" y="279"/>
                  </a:lnTo>
                  <a:lnTo>
                    <a:pt x="48" y="273"/>
                  </a:lnTo>
                  <a:lnTo>
                    <a:pt x="54" y="266"/>
                  </a:lnTo>
                  <a:lnTo>
                    <a:pt x="61" y="261"/>
                  </a:lnTo>
                  <a:lnTo>
                    <a:pt x="68" y="258"/>
                  </a:lnTo>
                  <a:lnTo>
                    <a:pt x="75" y="253"/>
                  </a:lnTo>
                  <a:lnTo>
                    <a:pt x="82" y="245"/>
                  </a:lnTo>
                  <a:lnTo>
                    <a:pt x="82" y="242"/>
                  </a:lnTo>
                  <a:lnTo>
                    <a:pt x="79" y="238"/>
                  </a:lnTo>
                  <a:lnTo>
                    <a:pt x="78" y="236"/>
                  </a:lnTo>
                  <a:lnTo>
                    <a:pt x="71" y="231"/>
                  </a:lnTo>
                  <a:lnTo>
                    <a:pt x="68" y="228"/>
                  </a:lnTo>
                  <a:lnTo>
                    <a:pt x="65" y="214"/>
                  </a:lnTo>
                  <a:lnTo>
                    <a:pt x="62" y="202"/>
                  </a:lnTo>
                  <a:lnTo>
                    <a:pt x="58" y="189"/>
                  </a:lnTo>
                  <a:lnTo>
                    <a:pt x="56" y="179"/>
                  </a:lnTo>
                  <a:lnTo>
                    <a:pt x="57" y="168"/>
                  </a:lnTo>
                  <a:lnTo>
                    <a:pt x="64" y="158"/>
                  </a:lnTo>
                  <a:lnTo>
                    <a:pt x="64" y="134"/>
                  </a:lnTo>
                  <a:lnTo>
                    <a:pt x="65" y="111"/>
                  </a:lnTo>
                  <a:lnTo>
                    <a:pt x="66" y="91"/>
                  </a:lnTo>
                  <a:lnTo>
                    <a:pt x="68" y="74"/>
                  </a:lnTo>
                  <a:lnTo>
                    <a:pt x="75" y="71"/>
                  </a:lnTo>
                  <a:lnTo>
                    <a:pt x="80" y="72"/>
                  </a:lnTo>
                  <a:lnTo>
                    <a:pt x="85" y="75"/>
                  </a:lnTo>
                  <a:lnTo>
                    <a:pt x="93" y="76"/>
                  </a:lnTo>
                  <a:lnTo>
                    <a:pt x="94" y="77"/>
                  </a:lnTo>
                  <a:lnTo>
                    <a:pt x="94" y="81"/>
                  </a:lnTo>
                  <a:lnTo>
                    <a:pt x="96" y="83"/>
                  </a:lnTo>
                  <a:lnTo>
                    <a:pt x="96" y="86"/>
                  </a:lnTo>
                  <a:lnTo>
                    <a:pt x="97" y="88"/>
                  </a:lnTo>
                  <a:lnTo>
                    <a:pt x="101" y="88"/>
                  </a:lnTo>
                  <a:lnTo>
                    <a:pt x="104" y="89"/>
                  </a:lnTo>
                  <a:lnTo>
                    <a:pt x="105" y="90"/>
                  </a:lnTo>
                  <a:lnTo>
                    <a:pt x="107" y="89"/>
                  </a:lnTo>
                  <a:lnTo>
                    <a:pt x="108" y="88"/>
                  </a:lnTo>
                  <a:lnTo>
                    <a:pt x="113" y="78"/>
                  </a:lnTo>
                  <a:lnTo>
                    <a:pt x="115" y="76"/>
                  </a:lnTo>
                  <a:lnTo>
                    <a:pt x="119" y="71"/>
                  </a:lnTo>
                  <a:lnTo>
                    <a:pt x="121" y="64"/>
                  </a:lnTo>
                  <a:lnTo>
                    <a:pt x="124" y="54"/>
                  </a:lnTo>
                  <a:lnTo>
                    <a:pt x="126" y="37"/>
                  </a:lnTo>
                  <a:lnTo>
                    <a:pt x="129" y="18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3">
              <a:extLst>
                <a:ext uri="{FF2B5EF4-FFF2-40B4-BE49-F238E27FC236}">
                  <a16:creationId xmlns:a16="http://schemas.microsoft.com/office/drawing/2014/main" id="{28675D92-CDAA-B7A0-FB09-60921BF57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678" y="2434436"/>
              <a:ext cx="828734" cy="1287143"/>
            </a:xfrm>
            <a:custGeom>
              <a:avLst/>
              <a:gdLst/>
              <a:ahLst/>
              <a:cxnLst>
                <a:cxn ang="0">
                  <a:pos x="194" y="30"/>
                </a:cxn>
                <a:cxn ang="0">
                  <a:pos x="461" y="84"/>
                </a:cxn>
                <a:cxn ang="0">
                  <a:pos x="420" y="313"/>
                </a:cxn>
                <a:cxn ang="0">
                  <a:pos x="390" y="479"/>
                </a:cxn>
                <a:cxn ang="0">
                  <a:pos x="376" y="558"/>
                </a:cxn>
                <a:cxn ang="0">
                  <a:pos x="368" y="609"/>
                </a:cxn>
                <a:cxn ang="0">
                  <a:pos x="357" y="631"/>
                </a:cxn>
                <a:cxn ang="0">
                  <a:pos x="349" y="629"/>
                </a:cxn>
                <a:cxn ang="0">
                  <a:pos x="340" y="617"/>
                </a:cxn>
                <a:cxn ang="0">
                  <a:pos x="318" y="617"/>
                </a:cxn>
                <a:cxn ang="0">
                  <a:pos x="312" y="622"/>
                </a:cxn>
                <a:cxn ang="0">
                  <a:pos x="310" y="673"/>
                </a:cxn>
                <a:cxn ang="0">
                  <a:pos x="312" y="691"/>
                </a:cxn>
                <a:cxn ang="0">
                  <a:pos x="310" y="703"/>
                </a:cxn>
                <a:cxn ang="0">
                  <a:pos x="306" y="707"/>
                </a:cxn>
                <a:cxn ang="0">
                  <a:pos x="303" y="710"/>
                </a:cxn>
                <a:cxn ang="0">
                  <a:pos x="304" y="716"/>
                </a:cxn>
                <a:cxn ang="0">
                  <a:pos x="229" y="609"/>
                </a:cxn>
                <a:cxn ang="0">
                  <a:pos x="151" y="493"/>
                </a:cxn>
                <a:cxn ang="0">
                  <a:pos x="95" y="414"/>
                </a:cxn>
                <a:cxn ang="0">
                  <a:pos x="72" y="379"/>
                </a:cxn>
                <a:cxn ang="0">
                  <a:pos x="63" y="365"/>
                </a:cxn>
                <a:cxn ang="0">
                  <a:pos x="59" y="362"/>
                </a:cxn>
                <a:cxn ang="0">
                  <a:pos x="57" y="358"/>
                </a:cxn>
                <a:cxn ang="0">
                  <a:pos x="56" y="352"/>
                </a:cxn>
                <a:cxn ang="0">
                  <a:pos x="50" y="346"/>
                </a:cxn>
                <a:cxn ang="0">
                  <a:pos x="43" y="338"/>
                </a:cxn>
                <a:cxn ang="0">
                  <a:pos x="42" y="332"/>
                </a:cxn>
                <a:cxn ang="0">
                  <a:pos x="25" y="311"/>
                </a:cxn>
                <a:cxn ang="0">
                  <a:pos x="9" y="288"/>
                </a:cxn>
                <a:cxn ang="0">
                  <a:pos x="1" y="273"/>
                </a:cxn>
                <a:cxn ang="0">
                  <a:pos x="2" y="251"/>
                </a:cxn>
                <a:cxn ang="0">
                  <a:pos x="6" y="241"/>
                </a:cxn>
                <a:cxn ang="0">
                  <a:pos x="10" y="217"/>
                </a:cxn>
                <a:cxn ang="0">
                  <a:pos x="30" y="133"/>
                </a:cxn>
                <a:cxn ang="0">
                  <a:pos x="64" y="0"/>
                </a:cxn>
              </a:cxnLst>
              <a:rect l="0" t="0" r="r" b="b"/>
              <a:pathLst>
                <a:path w="461" h="716">
                  <a:moveTo>
                    <a:pt x="64" y="0"/>
                  </a:moveTo>
                  <a:lnTo>
                    <a:pt x="194" y="30"/>
                  </a:lnTo>
                  <a:lnTo>
                    <a:pt x="327" y="58"/>
                  </a:lnTo>
                  <a:lnTo>
                    <a:pt x="461" y="84"/>
                  </a:lnTo>
                  <a:lnTo>
                    <a:pt x="440" y="197"/>
                  </a:lnTo>
                  <a:lnTo>
                    <a:pt x="420" y="313"/>
                  </a:lnTo>
                  <a:lnTo>
                    <a:pt x="399" y="426"/>
                  </a:lnTo>
                  <a:lnTo>
                    <a:pt x="390" y="479"/>
                  </a:lnTo>
                  <a:lnTo>
                    <a:pt x="382" y="533"/>
                  </a:lnTo>
                  <a:lnTo>
                    <a:pt x="376" y="558"/>
                  </a:lnTo>
                  <a:lnTo>
                    <a:pt x="369" y="596"/>
                  </a:lnTo>
                  <a:lnTo>
                    <a:pt x="368" y="609"/>
                  </a:lnTo>
                  <a:lnTo>
                    <a:pt x="364" y="621"/>
                  </a:lnTo>
                  <a:lnTo>
                    <a:pt x="357" y="631"/>
                  </a:lnTo>
                  <a:lnTo>
                    <a:pt x="354" y="631"/>
                  </a:lnTo>
                  <a:lnTo>
                    <a:pt x="349" y="629"/>
                  </a:lnTo>
                  <a:lnTo>
                    <a:pt x="344" y="619"/>
                  </a:lnTo>
                  <a:lnTo>
                    <a:pt x="340" y="617"/>
                  </a:lnTo>
                  <a:lnTo>
                    <a:pt x="322" y="614"/>
                  </a:lnTo>
                  <a:lnTo>
                    <a:pt x="318" y="617"/>
                  </a:lnTo>
                  <a:lnTo>
                    <a:pt x="313" y="619"/>
                  </a:lnTo>
                  <a:lnTo>
                    <a:pt x="312" y="622"/>
                  </a:lnTo>
                  <a:lnTo>
                    <a:pt x="312" y="643"/>
                  </a:lnTo>
                  <a:lnTo>
                    <a:pt x="310" y="673"/>
                  </a:lnTo>
                  <a:lnTo>
                    <a:pt x="310" y="682"/>
                  </a:lnTo>
                  <a:lnTo>
                    <a:pt x="312" y="691"/>
                  </a:lnTo>
                  <a:lnTo>
                    <a:pt x="312" y="699"/>
                  </a:lnTo>
                  <a:lnTo>
                    <a:pt x="310" y="703"/>
                  </a:lnTo>
                  <a:lnTo>
                    <a:pt x="307" y="705"/>
                  </a:lnTo>
                  <a:lnTo>
                    <a:pt x="306" y="707"/>
                  </a:lnTo>
                  <a:lnTo>
                    <a:pt x="304" y="708"/>
                  </a:lnTo>
                  <a:lnTo>
                    <a:pt x="303" y="710"/>
                  </a:lnTo>
                  <a:lnTo>
                    <a:pt x="303" y="713"/>
                  </a:lnTo>
                  <a:lnTo>
                    <a:pt x="304" y="716"/>
                  </a:lnTo>
                  <a:lnTo>
                    <a:pt x="268" y="665"/>
                  </a:lnTo>
                  <a:lnTo>
                    <a:pt x="229" y="609"/>
                  </a:lnTo>
                  <a:lnTo>
                    <a:pt x="191" y="552"/>
                  </a:lnTo>
                  <a:lnTo>
                    <a:pt x="151" y="493"/>
                  </a:lnTo>
                  <a:lnTo>
                    <a:pt x="112" y="436"/>
                  </a:lnTo>
                  <a:lnTo>
                    <a:pt x="95" y="414"/>
                  </a:lnTo>
                  <a:lnTo>
                    <a:pt x="78" y="388"/>
                  </a:lnTo>
                  <a:lnTo>
                    <a:pt x="72" y="379"/>
                  </a:lnTo>
                  <a:lnTo>
                    <a:pt x="64" y="366"/>
                  </a:lnTo>
                  <a:lnTo>
                    <a:pt x="63" y="365"/>
                  </a:lnTo>
                  <a:lnTo>
                    <a:pt x="60" y="364"/>
                  </a:lnTo>
                  <a:lnTo>
                    <a:pt x="59" y="362"/>
                  </a:lnTo>
                  <a:lnTo>
                    <a:pt x="58" y="360"/>
                  </a:lnTo>
                  <a:lnTo>
                    <a:pt x="57" y="358"/>
                  </a:lnTo>
                  <a:lnTo>
                    <a:pt x="57" y="355"/>
                  </a:lnTo>
                  <a:lnTo>
                    <a:pt x="56" y="352"/>
                  </a:lnTo>
                  <a:lnTo>
                    <a:pt x="53" y="349"/>
                  </a:lnTo>
                  <a:lnTo>
                    <a:pt x="50" y="346"/>
                  </a:lnTo>
                  <a:lnTo>
                    <a:pt x="44" y="341"/>
                  </a:lnTo>
                  <a:lnTo>
                    <a:pt x="43" y="338"/>
                  </a:lnTo>
                  <a:lnTo>
                    <a:pt x="43" y="335"/>
                  </a:lnTo>
                  <a:lnTo>
                    <a:pt x="42" y="332"/>
                  </a:lnTo>
                  <a:lnTo>
                    <a:pt x="35" y="323"/>
                  </a:lnTo>
                  <a:lnTo>
                    <a:pt x="25" y="311"/>
                  </a:lnTo>
                  <a:lnTo>
                    <a:pt x="16" y="299"/>
                  </a:lnTo>
                  <a:lnTo>
                    <a:pt x="9" y="288"/>
                  </a:lnTo>
                  <a:lnTo>
                    <a:pt x="4" y="280"/>
                  </a:lnTo>
                  <a:lnTo>
                    <a:pt x="1" y="273"/>
                  </a:lnTo>
                  <a:lnTo>
                    <a:pt x="0" y="264"/>
                  </a:lnTo>
                  <a:lnTo>
                    <a:pt x="2" y="251"/>
                  </a:lnTo>
                  <a:lnTo>
                    <a:pt x="4" y="246"/>
                  </a:lnTo>
                  <a:lnTo>
                    <a:pt x="6" y="241"/>
                  </a:lnTo>
                  <a:lnTo>
                    <a:pt x="8" y="237"/>
                  </a:lnTo>
                  <a:lnTo>
                    <a:pt x="10" y="217"/>
                  </a:lnTo>
                  <a:lnTo>
                    <a:pt x="14" y="199"/>
                  </a:lnTo>
                  <a:lnTo>
                    <a:pt x="30" y="133"/>
                  </a:lnTo>
                  <a:lnTo>
                    <a:pt x="48" y="66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4">
              <a:extLst>
                <a:ext uri="{FF2B5EF4-FFF2-40B4-BE49-F238E27FC236}">
                  <a16:creationId xmlns:a16="http://schemas.microsoft.com/office/drawing/2014/main" id="{C69FAE4C-368B-2A66-2112-77AEF6C57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0395" y="2585441"/>
              <a:ext cx="733456" cy="922213"/>
            </a:xfrm>
            <a:custGeom>
              <a:avLst/>
              <a:gdLst/>
              <a:ahLst/>
              <a:cxnLst>
                <a:cxn ang="0">
                  <a:pos x="81" y="0"/>
                </a:cxn>
                <a:cxn ang="0">
                  <a:pos x="148" y="12"/>
                </a:cxn>
                <a:cxn ang="0">
                  <a:pos x="213" y="22"/>
                </a:cxn>
                <a:cxn ang="0">
                  <a:pos x="281" y="31"/>
                </a:cxn>
                <a:cxn ang="0">
                  <a:pos x="276" y="80"/>
                </a:cxn>
                <a:cxn ang="0">
                  <a:pos x="267" y="127"/>
                </a:cxn>
                <a:cxn ang="0">
                  <a:pos x="315" y="132"/>
                </a:cxn>
                <a:cxn ang="0">
                  <a:pos x="361" y="139"/>
                </a:cxn>
                <a:cxn ang="0">
                  <a:pos x="408" y="145"/>
                </a:cxn>
                <a:cxn ang="0">
                  <a:pos x="392" y="267"/>
                </a:cxn>
                <a:cxn ang="0">
                  <a:pos x="377" y="391"/>
                </a:cxn>
                <a:cxn ang="0">
                  <a:pos x="361" y="513"/>
                </a:cxn>
                <a:cxn ang="0">
                  <a:pos x="269" y="503"/>
                </a:cxn>
                <a:cxn ang="0">
                  <a:pos x="178" y="489"/>
                </a:cxn>
                <a:cxn ang="0">
                  <a:pos x="88" y="475"/>
                </a:cxn>
                <a:cxn ang="0">
                  <a:pos x="0" y="460"/>
                </a:cxn>
                <a:cxn ang="0">
                  <a:pos x="42" y="231"/>
                </a:cxn>
                <a:cxn ang="0">
                  <a:pos x="81" y="0"/>
                </a:cxn>
              </a:cxnLst>
              <a:rect l="0" t="0" r="r" b="b"/>
              <a:pathLst>
                <a:path w="408" h="513">
                  <a:moveTo>
                    <a:pt x="81" y="0"/>
                  </a:moveTo>
                  <a:lnTo>
                    <a:pt x="148" y="12"/>
                  </a:lnTo>
                  <a:lnTo>
                    <a:pt x="213" y="22"/>
                  </a:lnTo>
                  <a:lnTo>
                    <a:pt x="281" y="31"/>
                  </a:lnTo>
                  <a:lnTo>
                    <a:pt x="276" y="80"/>
                  </a:lnTo>
                  <a:lnTo>
                    <a:pt x="267" y="127"/>
                  </a:lnTo>
                  <a:lnTo>
                    <a:pt x="315" y="132"/>
                  </a:lnTo>
                  <a:lnTo>
                    <a:pt x="361" y="139"/>
                  </a:lnTo>
                  <a:lnTo>
                    <a:pt x="408" y="145"/>
                  </a:lnTo>
                  <a:lnTo>
                    <a:pt x="392" y="267"/>
                  </a:lnTo>
                  <a:lnTo>
                    <a:pt x="377" y="391"/>
                  </a:lnTo>
                  <a:lnTo>
                    <a:pt x="361" y="513"/>
                  </a:lnTo>
                  <a:lnTo>
                    <a:pt x="269" y="503"/>
                  </a:lnTo>
                  <a:lnTo>
                    <a:pt x="178" y="489"/>
                  </a:lnTo>
                  <a:lnTo>
                    <a:pt x="88" y="475"/>
                  </a:lnTo>
                  <a:lnTo>
                    <a:pt x="0" y="460"/>
                  </a:lnTo>
                  <a:lnTo>
                    <a:pt x="42" y="231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45">
              <a:extLst>
                <a:ext uri="{FF2B5EF4-FFF2-40B4-BE49-F238E27FC236}">
                  <a16:creationId xmlns:a16="http://schemas.microsoft.com/office/drawing/2014/main" id="{AFB6E115-5FA3-D44B-5D5E-1000D505F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5458" y="1373801"/>
              <a:ext cx="773005" cy="1265571"/>
            </a:xfrm>
            <a:custGeom>
              <a:avLst/>
              <a:gdLst/>
              <a:ahLst/>
              <a:cxnLst>
                <a:cxn ang="0">
                  <a:pos x="179" y="42"/>
                </a:cxn>
                <a:cxn ang="0">
                  <a:pos x="174" y="108"/>
                </a:cxn>
                <a:cxn ang="0">
                  <a:pos x="181" y="140"/>
                </a:cxn>
                <a:cxn ang="0">
                  <a:pos x="179" y="149"/>
                </a:cxn>
                <a:cxn ang="0">
                  <a:pos x="185" y="157"/>
                </a:cxn>
                <a:cxn ang="0">
                  <a:pos x="187" y="166"/>
                </a:cxn>
                <a:cxn ang="0">
                  <a:pos x="199" y="178"/>
                </a:cxn>
                <a:cxn ang="0">
                  <a:pos x="213" y="204"/>
                </a:cxn>
                <a:cxn ang="0">
                  <a:pos x="217" y="210"/>
                </a:cxn>
                <a:cxn ang="0">
                  <a:pos x="217" y="217"/>
                </a:cxn>
                <a:cxn ang="0">
                  <a:pos x="220" y="219"/>
                </a:cxn>
                <a:cxn ang="0">
                  <a:pos x="224" y="231"/>
                </a:cxn>
                <a:cxn ang="0">
                  <a:pos x="229" y="233"/>
                </a:cxn>
                <a:cxn ang="0">
                  <a:pos x="234" y="235"/>
                </a:cxn>
                <a:cxn ang="0">
                  <a:pos x="231" y="240"/>
                </a:cxn>
                <a:cxn ang="0">
                  <a:pos x="249" y="241"/>
                </a:cxn>
                <a:cxn ang="0">
                  <a:pos x="239" y="270"/>
                </a:cxn>
                <a:cxn ang="0">
                  <a:pos x="234" y="309"/>
                </a:cxn>
                <a:cxn ang="0">
                  <a:pos x="228" y="315"/>
                </a:cxn>
                <a:cxn ang="0">
                  <a:pos x="221" y="332"/>
                </a:cxn>
                <a:cxn ang="0">
                  <a:pos x="229" y="346"/>
                </a:cxn>
                <a:cxn ang="0">
                  <a:pos x="246" y="347"/>
                </a:cxn>
                <a:cxn ang="0">
                  <a:pos x="258" y="339"/>
                </a:cxn>
                <a:cxn ang="0">
                  <a:pos x="269" y="367"/>
                </a:cxn>
                <a:cxn ang="0">
                  <a:pos x="279" y="393"/>
                </a:cxn>
                <a:cxn ang="0">
                  <a:pos x="280" y="413"/>
                </a:cxn>
                <a:cxn ang="0">
                  <a:pos x="295" y="425"/>
                </a:cxn>
                <a:cxn ang="0">
                  <a:pos x="305" y="446"/>
                </a:cxn>
                <a:cxn ang="0">
                  <a:pos x="319" y="464"/>
                </a:cxn>
                <a:cxn ang="0">
                  <a:pos x="342" y="465"/>
                </a:cxn>
                <a:cxn ang="0">
                  <a:pos x="362" y="459"/>
                </a:cxn>
                <a:cxn ang="0">
                  <a:pos x="401" y="465"/>
                </a:cxn>
                <a:cxn ang="0">
                  <a:pos x="413" y="453"/>
                </a:cxn>
                <a:cxn ang="0">
                  <a:pos x="425" y="470"/>
                </a:cxn>
                <a:cxn ang="0">
                  <a:pos x="397" y="704"/>
                </a:cxn>
                <a:cxn ang="0">
                  <a:pos x="10" y="582"/>
                </a:cxn>
                <a:cxn ang="0">
                  <a:pos x="36" y="466"/>
                </a:cxn>
                <a:cxn ang="0">
                  <a:pos x="45" y="431"/>
                </a:cxn>
                <a:cxn ang="0">
                  <a:pos x="37" y="427"/>
                </a:cxn>
                <a:cxn ang="0">
                  <a:pos x="33" y="406"/>
                </a:cxn>
                <a:cxn ang="0">
                  <a:pos x="50" y="383"/>
                </a:cxn>
                <a:cxn ang="0">
                  <a:pos x="65" y="367"/>
                </a:cxn>
                <a:cxn ang="0">
                  <a:pos x="72" y="354"/>
                </a:cxn>
                <a:cxn ang="0">
                  <a:pos x="83" y="332"/>
                </a:cxn>
                <a:cxn ang="0">
                  <a:pos x="100" y="312"/>
                </a:cxn>
                <a:cxn ang="0">
                  <a:pos x="95" y="292"/>
                </a:cxn>
                <a:cxn ang="0">
                  <a:pos x="87" y="281"/>
                </a:cxn>
                <a:cxn ang="0">
                  <a:pos x="81" y="274"/>
                </a:cxn>
                <a:cxn ang="0">
                  <a:pos x="82" y="260"/>
                </a:cxn>
                <a:cxn ang="0">
                  <a:pos x="81" y="243"/>
                </a:cxn>
                <a:cxn ang="0">
                  <a:pos x="82" y="227"/>
                </a:cxn>
                <a:cxn ang="0">
                  <a:pos x="85" y="196"/>
                </a:cxn>
                <a:cxn ang="0">
                  <a:pos x="106" y="103"/>
                </a:cxn>
                <a:cxn ang="0">
                  <a:pos x="117" y="56"/>
                </a:cxn>
                <a:cxn ang="0">
                  <a:pos x="120" y="45"/>
                </a:cxn>
                <a:cxn ang="0">
                  <a:pos x="121" y="38"/>
                </a:cxn>
                <a:cxn ang="0">
                  <a:pos x="123" y="29"/>
                </a:cxn>
                <a:cxn ang="0">
                  <a:pos x="125" y="16"/>
                </a:cxn>
                <a:cxn ang="0">
                  <a:pos x="130" y="0"/>
                </a:cxn>
              </a:cxnLst>
              <a:rect l="0" t="0" r="r" b="b"/>
              <a:pathLst>
                <a:path w="430" h="704">
                  <a:moveTo>
                    <a:pt x="130" y="0"/>
                  </a:moveTo>
                  <a:lnTo>
                    <a:pt x="182" y="11"/>
                  </a:lnTo>
                  <a:lnTo>
                    <a:pt x="179" y="42"/>
                  </a:lnTo>
                  <a:lnTo>
                    <a:pt x="173" y="70"/>
                  </a:lnTo>
                  <a:lnTo>
                    <a:pt x="167" y="96"/>
                  </a:lnTo>
                  <a:lnTo>
                    <a:pt x="174" y="108"/>
                  </a:lnTo>
                  <a:lnTo>
                    <a:pt x="179" y="120"/>
                  </a:lnTo>
                  <a:lnTo>
                    <a:pt x="181" y="134"/>
                  </a:lnTo>
                  <a:lnTo>
                    <a:pt x="181" y="140"/>
                  </a:lnTo>
                  <a:lnTo>
                    <a:pt x="180" y="141"/>
                  </a:lnTo>
                  <a:lnTo>
                    <a:pt x="179" y="143"/>
                  </a:lnTo>
                  <a:lnTo>
                    <a:pt x="179" y="149"/>
                  </a:lnTo>
                  <a:lnTo>
                    <a:pt x="181" y="152"/>
                  </a:lnTo>
                  <a:lnTo>
                    <a:pt x="182" y="155"/>
                  </a:lnTo>
                  <a:lnTo>
                    <a:pt x="185" y="157"/>
                  </a:lnTo>
                  <a:lnTo>
                    <a:pt x="186" y="161"/>
                  </a:lnTo>
                  <a:lnTo>
                    <a:pt x="186" y="164"/>
                  </a:lnTo>
                  <a:lnTo>
                    <a:pt x="187" y="166"/>
                  </a:lnTo>
                  <a:lnTo>
                    <a:pt x="189" y="170"/>
                  </a:lnTo>
                  <a:lnTo>
                    <a:pt x="196" y="175"/>
                  </a:lnTo>
                  <a:lnTo>
                    <a:pt x="199" y="178"/>
                  </a:lnTo>
                  <a:lnTo>
                    <a:pt x="203" y="186"/>
                  </a:lnTo>
                  <a:lnTo>
                    <a:pt x="208" y="196"/>
                  </a:lnTo>
                  <a:lnTo>
                    <a:pt x="213" y="204"/>
                  </a:lnTo>
                  <a:lnTo>
                    <a:pt x="214" y="205"/>
                  </a:lnTo>
                  <a:lnTo>
                    <a:pt x="215" y="207"/>
                  </a:lnTo>
                  <a:lnTo>
                    <a:pt x="217" y="210"/>
                  </a:lnTo>
                  <a:lnTo>
                    <a:pt x="218" y="212"/>
                  </a:lnTo>
                  <a:lnTo>
                    <a:pt x="218" y="215"/>
                  </a:lnTo>
                  <a:lnTo>
                    <a:pt x="217" y="217"/>
                  </a:lnTo>
                  <a:lnTo>
                    <a:pt x="217" y="218"/>
                  </a:lnTo>
                  <a:lnTo>
                    <a:pt x="218" y="218"/>
                  </a:lnTo>
                  <a:lnTo>
                    <a:pt x="220" y="219"/>
                  </a:lnTo>
                  <a:lnTo>
                    <a:pt x="222" y="224"/>
                  </a:lnTo>
                  <a:lnTo>
                    <a:pt x="222" y="226"/>
                  </a:lnTo>
                  <a:lnTo>
                    <a:pt x="224" y="231"/>
                  </a:lnTo>
                  <a:lnTo>
                    <a:pt x="225" y="232"/>
                  </a:lnTo>
                  <a:lnTo>
                    <a:pt x="228" y="233"/>
                  </a:lnTo>
                  <a:lnTo>
                    <a:pt x="229" y="233"/>
                  </a:lnTo>
                  <a:lnTo>
                    <a:pt x="231" y="234"/>
                  </a:lnTo>
                  <a:lnTo>
                    <a:pt x="232" y="234"/>
                  </a:lnTo>
                  <a:lnTo>
                    <a:pt x="234" y="235"/>
                  </a:lnTo>
                  <a:lnTo>
                    <a:pt x="234" y="236"/>
                  </a:lnTo>
                  <a:lnTo>
                    <a:pt x="232" y="238"/>
                  </a:lnTo>
                  <a:lnTo>
                    <a:pt x="231" y="240"/>
                  </a:lnTo>
                  <a:lnTo>
                    <a:pt x="235" y="242"/>
                  </a:lnTo>
                  <a:lnTo>
                    <a:pt x="239" y="241"/>
                  </a:lnTo>
                  <a:lnTo>
                    <a:pt x="249" y="241"/>
                  </a:lnTo>
                  <a:lnTo>
                    <a:pt x="250" y="245"/>
                  </a:lnTo>
                  <a:lnTo>
                    <a:pt x="245" y="257"/>
                  </a:lnTo>
                  <a:lnTo>
                    <a:pt x="239" y="270"/>
                  </a:lnTo>
                  <a:lnTo>
                    <a:pt x="235" y="281"/>
                  </a:lnTo>
                  <a:lnTo>
                    <a:pt x="232" y="294"/>
                  </a:lnTo>
                  <a:lnTo>
                    <a:pt x="234" y="309"/>
                  </a:lnTo>
                  <a:lnTo>
                    <a:pt x="231" y="312"/>
                  </a:lnTo>
                  <a:lnTo>
                    <a:pt x="230" y="313"/>
                  </a:lnTo>
                  <a:lnTo>
                    <a:pt x="228" y="315"/>
                  </a:lnTo>
                  <a:lnTo>
                    <a:pt x="222" y="320"/>
                  </a:lnTo>
                  <a:lnTo>
                    <a:pt x="222" y="331"/>
                  </a:lnTo>
                  <a:lnTo>
                    <a:pt x="221" y="332"/>
                  </a:lnTo>
                  <a:lnTo>
                    <a:pt x="221" y="339"/>
                  </a:lnTo>
                  <a:lnTo>
                    <a:pt x="222" y="343"/>
                  </a:lnTo>
                  <a:lnTo>
                    <a:pt x="229" y="346"/>
                  </a:lnTo>
                  <a:lnTo>
                    <a:pt x="235" y="348"/>
                  </a:lnTo>
                  <a:lnTo>
                    <a:pt x="239" y="348"/>
                  </a:lnTo>
                  <a:lnTo>
                    <a:pt x="246" y="347"/>
                  </a:lnTo>
                  <a:lnTo>
                    <a:pt x="250" y="345"/>
                  </a:lnTo>
                  <a:lnTo>
                    <a:pt x="253" y="341"/>
                  </a:lnTo>
                  <a:lnTo>
                    <a:pt x="258" y="339"/>
                  </a:lnTo>
                  <a:lnTo>
                    <a:pt x="265" y="338"/>
                  </a:lnTo>
                  <a:lnTo>
                    <a:pt x="269" y="347"/>
                  </a:lnTo>
                  <a:lnTo>
                    <a:pt x="269" y="367"/>
                  </a:lnTo>
                  <a:lnTo>
                    <a:pt x="271" y="379"/>
                  </a:lnTo>
                  <a:lnTo>
                    <a:pt x="274" y="387"/>
                  </a:lnTo>
                  <a:lnTo>
                    <a:pt x="279" y="393"/>
                  </a:lnTo>
                  <a:lnTo>
                    <a:pt x="281" y="401"/>
                  </a:lnTo>
                  <a:lnTo>
                    <a:pt x="281" y="408"/>
                  </a:lnTo>
                  <a:lnTo>
                    <a:pt x="280" y="413"/>
                  </a:lnTo>
                  <a:lnTo>
                    <a:pt x="280" y="417"/>
                  </a:lnTo>
                  <a:lnTo>
                    <a:pt x="284" y="422"/>
                  </a:lnTo>
                  <a:lnTo>
                    <a:pt x="295" y="425"/>
                  </a:lnTo>
                  <a:lnTo>
                    <a:pt x="301" y="430"/>
                  </a:lnTo>
                  <a:lnTo>
                    <a:pt x="303" y="438"/>
                  </a:lnTo>
                  <a:lnTo>
                    <a:pt x="305" y="446"/>
                  </a:lnTo>
                  <a:lnTo>
                    <a:pt x="306" y="457"/>
                  </a:lnTo>
                  <a:lnTo>
                    <a:pt x="307" y="469"/>
                  </a:lnTo>
                  <a:lnTo>
                    <a:pt x="319" y="464"/>
                  </a:lnTo>
                  <a:lnTo>
                    <a:pt x="330" y="464"/>
                  </a:lnTo>
                  <a:lnTo>
                    <a:pt x="334" y="465"/>
                  </a:lnTo>
                  <a:lnTo>
                    <a:pt x="342" y="465"/>
                  </a:lnTo>
                  <a:lnTo>
                    <a:pt x="348" y="463"/>
                  </a:lnTo>
                  <a:lnTo>
                    <a:pt x="355" y="460"/>
                  </a:lnTo>
                  <a:lnTo>
                    <a:pt x="362" y="459"/>
                  </a:lnTo>
                  <a:lnTo>
                    <a:pt x="378" y="462"/>
                  </a:lnTo>
                  <a:lnTo>
                    <a:pt x="395" y="466"/>
                  </a:lnTo>
                  <a:lnTo>
                    <a:pt x="401" y="465"/>
                  </a:lnTo>
                  <a:lnTo>
                    <a:pt x="405" y="463"/>
                  </a:lnTo>
                  <a:lnTo>
                    <a:pt x="409" y="456"/>
                  </a:lnTo>
                  <a:lnTo>
                    <a:pt x="413" y="453"/>
                  </a:lnTo>
                  <a:lnTo>
                    <a:pt x="419" y="453"/>
                  </a:lnTo>
                  <a:lnTo>
                    <a:pt x="421" y="456"/>
                  </a:lnTo>
                  <a:lnTo>
                    <a:pt x="425" y="470"/>
                  </a:lnTo>
                  <a:lnTo>
                    <a:pt x="426" y="473"/>
                  </a:lnTo>
                  <a:lnTo>
                    <a:pt x="430" y="474"/>
                  </a:lnTo>
                  <a:lnTo>
                    <a:pt x="397" y="704"/>
                  </a:lnTo>
                  <a:lnTo>
                    <a:pt x="0" y="634"/>
                  </a:lnTo>
                  <a:lnTo>
                    <a:pt x="5" y="606"/>
                  </a:lnTo>
                  <a:lnTo>
                    <a:pt x="10" y="582"/>
                  </a:lnTo>
                  <a:lnTo>
                    <a:pt x="16" y="557"/>
                  </a:lnTo>
                  <a:lnTo>
                    <a:pt x="30" y="478"/>
                  </a:lnTo>
                  <a:lnTo>
                    <a:pt x="36" y="466"/>
                  </a:lnTo>
                  <a:lnTo>
                    <a:pt x="42" y="456"/>
                  </a:lnTo>
                  <a:lnTo>
                    <a:pt x="44" y="443"/>
                  </a:lnTo>
                  <a:lnTo>
                    <a:pt x="45" y="431"/>
                  </a:lnTo>
                  <a:lnTo>
                    <a:pt x="44" y="429"/>
                  </a:lnTo>
                  <a:lnTo>
                    <a:pt x="39" y="427"/>
                  </a:lnTo>
                  <a:lnTo>
                    <a:pt x="37" y="427"/>
                  </a:lnTo>
                  <a:lnTo>
                    <a:pt x="32" y="422"/>
                  </a:lnTo>
                  <a:lnTo>
                    <a:pt x="32" y="418"/>
                  </a:lnTo>
                  <a:lnTo>
                    <a:pt x="33" y="406"/>
                  </a:lnTo>
                  <a:lnTo>
                    <a:pt x="37" y="396"/>
                  </a:lnTo>
                  <a:lnTo>
                    <a:pt x="43" y="389"/>
                  </a:lnTo>
                  <a:lnTo>
                    <a:pt x="50" y="383"/>
                  </a:lnTo>
                  <a:lnTo>
                    <a:pt x="58" y="379"/>
                  </a:lnTo>
                  <a:lnTo>
                    <a:pt x="66" y="373"/>
                  </a:lnTo>
                  <a:lnTo>
                    <a:pt x="65" y="367"/>
                  </a:lnTo>
                  <a:lnTo>
                    <a:pt x="66" y="362"/>
                  </a:lnTo>
                  <a:lnTo>
                    <a:pt x="68" y="358"/>
                  </a:lnTo>
                  <a:lnTo>
                    <a:pt x="72" y="354"/>
                  </a:lnTo>
                  <a:lnTo>
                    <a:pt x="75" y="347"/>
                  </a:lnTo>
                  <a:lnTo>
                    <a:pt x="80" y="339"/>
                  </a:lnTo>
                  <a:lnTo>
                    <a:pt x="83" y="332"/>
                  </a:lnTo>
                  <a:lnTo>
                    <a:pt x="89" y="324"/>
                  </a:lnTo>
                  <a:lnTo>
                    <a:pt x="95" y="318"/>
                  </a:lnTo>
                  <a:lnTo>
                    <a:pt x="100" y="312"/>
                  </a:lnTo>
                  <a:lnTo>
                    <a:pt x="101" y="305"/>
                  </a:lnTo>
                  <a:lnTo>
                    <a:pt x="99" y="298"/>
                  </a:lnTo>
                  <a:lnTo>
                    <a:pt x="95" y="292"/>
                  </a:lnTo>
                  <a:lnTo>
                    <a:pt x="90" y="285"/>
                  </a:lnTo>
                  <a:lnTo>
                    <a:pt x="88" y="283"/>
                  </a:lnTo>
                  <a:lnTo>
                    <a:pt x="87" y="281"/>
                  </a:lnTo>
                  <a:lnTo>
                    <a:pt x="85" y="280"/>
                  </a:lnTo>
                  <a:lnTo>
                    <a:pt x="83" y="277"/>
                  </a:lnTo>
                  <a:lnTo>
                    <a:pt x="81" y="274"/>
                  </a:lnTo>
                  <a:lnTo>
                    <a:pt x="80" y="270"/>
                  </a:lnTo>
                  <a:lnTo>
                    <a:pt x="83" y="264"/>
                  </a:lnTo>
                  <a:lnTo>
                    <a:pt x="82" y="260"/>
                  </a:lnTo>
                  <a:lnTo>
                    <a:pt x="82" y="253"/>
                  </a:lnTo>
                  <a:lnTo>
                    <a:pt x="81" y="246"/>
                  </a:lnTo>
                  <a:lnTo>
                    <a:pt x="81" y="243"/>
                  </a:lnTo>
                  <a:lnTo>
                    <a:pt x="80" y="240"/>
                  </a:lnTo>
                  <a:lnTo>
                    <a:pt x="80" y="229"/>
                  </a:lnTo>
                  <a:lnTo>
                    <a:pt x="82" y="227"/>
                  </a:lnTo>
                  <a:lnTo>
                    <a:pt x="83" y="225"/>
                  </a:lnTo>
                  <a:lnTo>
                    <a:pt x="85" y="215"/>
                  </a:lnTo>
                  <a:lnTo>
                    <a:pt x="85" y="196"/>
                  </a:lnTo>
                  <a:lnTo>
                    <a:pt x="92" y="166"/>
                  </a:lnTo>
                  <a:lnTo>
                    <a:pt x="100" y="136"/>
                  </a:lnTo>
                  <a:lnTo>
                    <a:pt x="106" y="103"/>
                  </a:lnTo>
                  <a:lnTo>
                    <a:pt x="110" y="85"/>
                  </a:lnTo>
                  <a:lnTo>
                    <a:pt x="115" y="70"/>
                  </a:lnTo>
                  <a:lnTo>
                    <a:pt x="117" y="56"/>
                  </a:lnTo>
                  <a:lnTo>
                    <a:pt x="118" y="52"/>
                  </a:lnTo>
                  <a:lnTo>
                    <a:pt x="118" y="49"/>
                  </a:lnTo>
                  <a:lnTo>
                    <a:pt x="120" y="45"/>
                  </a:lnTo>
                  <a:lnTo>
                    <a:pt x="120" y="43"/>
                  </a:lnTo>
                  <a:lnTo>
                    <a:pt x="121" y="42"/>
                  </a:lnTo>
                  <a:lnTo>
                    <a:pt x="121" y="38"/>
                  </a:lnTo>
                  <a:lnTo>
                    <a:pt x="122" y="36"/>
                  </a:lnTo>
                  <a:lnTo>
                    <a:pt x="122" y="32"/>
                  </a:lnTo>
                  <a:lnTo>
                    <a:pt x="123" y="29"/>
                  </a:lnTo>
                  <a:lnTo>
                    <a:pt x="124" y="26"/>
                  </a:lnTo>
                  <a:lnTo>
                    <a:pt x="124" y="24"/>
                  </a:lnTo>
                  <a:lnTo>
                    <a:pt x="125" y="16"/>
                  </a:lnTo>
                  <a:lnTo>
                    <a:pt x="126" y="10"/>
                  </a:lnTo>
                  <a:lnTo>
                    <a:pt x="128" y="5"/>
                  </a:lnTo>
                  <a:lnTo>
                    <a:pt x="13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46">
              <a:extLst>
                <a:ext uri="{FF2B5EF4-FFF2-40B4-BE49-F238E27FC236}">
                  <a16:creationId xmlns:a16="http://schemas.microsoft.com/office/drawing/2014/main" id="{8AC44485-0E9D-D200-AF7B-DE511F1E9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1898" y="2301407"/>
              <a:ext cx="1067826" cy="1804877"/>
            </a:xfrm>
            <a:custGeom>
              <a:avLst/>
              <a:gdLst/>
              <a:ahLst/>
              <a:cxnLst>
                <a:cxn ang="0">
                  <a:pos x="318" y="117"/>
                </a:cxn>
                <a:cxn ang="0">
                  <a:pos x="319" y="429"/>
                </a:cxn>
                <a:cxn ang="0">
                  <a:pos x="445" y="615"/>
                </a:cxn>
                <a:cxn ang="0">
                  <a:pos x="467" y="647"/>
                </a:cxn>
                <a:cxn ang="0">
                  <a:pos x="482" y="668"/>
                </a:cxn>
                <a:cxn ang="0">
                  <a:pos x="502" y="696"/>
                </a:cxn>
                <a:cxn ang="0">
                  <a:pos x="510" y="705"/>
                </a:cxn>
                <a:cxn ang="0">
                  <a:pos x="573" y="816"/>
                </a:cxn>
                <a:cxn ang="0">
                  <a:pos x="588" y="856"/>
                </a:cxn>
                <a:cxn ang="0">
                  <a:pos x="579" y="878"/>
                </a:cxn>
                <a:cxn ang="0">
                  <a:pos x="558" y="912"/>
                </a:cxn>
                <a:cxn ang="0">
                  <a:pos x="540" y="943"/>
                </a:cxn>
                <a:cxn ang="0">
                  <a:pos x="532" y="973"/>
                </a:cxn>
                <a:cxn ang="0">
                  <a:pos x="546" y="984"/>
                </a:cxn>
                <a:cxn ang="0">
                  <a:pos x="494" y="999"/>
                </a:cxn>
                <a:cxn ang="0">
                  <a:pos x="340" y="979"/>
                </a:cxn>
                <a:cxn ang="0">
                  <a:pos x="340" y="968"/>
                </a:cxn>
                <a:cxn ang="0">
                  <a:pos x="338" y="930"/>
                </a:cxn>
                <a:cxn ang="0">
                  <a:pos x="298" y="867"/>
                </a:cxn>
                <a:cxn ang="0">
                  <a:pos x="270" y="843"/>
                </a:cxn>
                <a:cxn ang="0">
                  <a:pos x="220" y="804"/>
                </a:cxn>
                <a:cxn ang="0">
                  <a:pos x="214" y="790"/>
                </a:cxn>
                <a:cxn ang="0">
                  <a:pos x="170" y="760"/>
                </a:cxn>
                <a:cxn ang="0">
                  <a:pos x="133" y="748"/>
                </a:cxn>
                <a:cxn ang="0">
                  <a:pos x="126" y="728"/>
                </a:cxn>
                <a:cxn ang="0">
                  <a:pos x="132" y="683"/>
                </a:cxn>
                <a:cxn ang="0">
                  <a:pos x="123" y="667"/>
                </a:cxn>
                <a:cxn ang="0">
                  <a:pos x="109" y="641"/>
                </a:cxn>
                <a:cxn ang="0">
                  <a:pos x="99" y="621"/>
                </a:cxn>
                <a:cxn ang="0">
                  <a:pos x="90" y="590"/>
                </a:cxn>
                <a:cxn ang="0">
                  <a:pos x="75" y="559"/>
                </a:cxn>
                <a:cxn ang="0">
                  <a:pos x="83" y="527"/>
                </a:cxn>
                <a:cxn ang="0">
                  <a:pos x="90" y="508"/>
                </a:cxn>
                <a:cxn ang="0">
                  <a:pos x="59" y="475"/>
                </a:cxn>
                <a:cxn ang="0">
                  <a:pos x="62" y="447"/>
                </a:cxn>
                <a:cxn ang="0">
                  <a:pos x="71" y="436"/>
                </a:cxn>
                <a:cxn ang="0">
                  <a:pos x="86" y="438"/>
                </a:cxn>
                <a:cxn ang="0">
                  <a:pos x="90" y="395"/>
                </a:cxn>
                <a:cxn ang="0">
                  <a:pos x="105" y="397"/>
                </a:cxn>
                <a:cxn ang="0">
                  <a:pos x="121" y="404"/>
                </a:cxn>
                <a:cxn ang="0">
                  <a:pos x="135" y="404"/>
                </a:cxn>
                <a:cxn ang="0">
                  <a:pos x="143" y="408"/>
                </a:cxn>
                <a:cxn ang="0">
                  <a:pos x="129" y="392"/>
                </a:cxn>
                <a:cxn ang="0">
                  <a:pos x="95" y="392"/>
                </a:cxn>
                <a:cxn ang="0">
                  <a:pos x="73" y="378"/>
                </a:cxn>
                <a:cxn ang="0">
                  <a:pos x="43" y="383"/>
                </a:cxn>
                <a:cxn ang="0">
                  <a:pos x="41" y="370"/>
                </a:cxn>
                <a:cxn ang="0">
                  <a:pos x="43" y="356"/>
                </a:cxn>
                <a:cxn ang="0">
                  <a:pos x="27" y="327"/>
                </a:cxn>
                <a:cxn ang="0">
                  <a:pos x="12" y="293"/>
                </a:cxn>
                <a:cxn ang="0">
                  <a:pos x="14" y="257"/>
                </a:cxn>
                <a:cxn ang="0">
                  <a:pos x="21" y="224"/>
                </a:cxn>
                <a:cxn ang="0">
                  <a:pos x="5" y="160"/>
                </a:cxn>
                <a:cxn ang="0">
                  <a:pos x="28" y="108"/>
                </a:cxn>
                <a:cxn ang="0">
                  <a:pos x="33" y="95"/>
                </a:cxn>
                <a:cxn ang="0">
                  <a:pos x="34" y="76"/>
                </a:cxn>
                <a:cxn ang="0">
                  <a:pos x="49" y="30"/>
                </a:cxn>
              </a:cxnLst>
              <a:rect l="0" t="0" r="r" b="b"/>
              <a:pathLst>
                <a:path w="594" h="1004">
                  <a:moveTo>
                    <a:pt x="54" y="0"/>
                  </a:moveTo>
                  <a:lnTo>
                    <a:pt x="121" y="18"/>
                  </a:lnTo>
                  <a:lnTo>
                    <a:pt x="256" y="55"/>
                  </a:lnTo>
                  <a:lnTo>
                    <a:pt x="326" y="70"/>
                  </a:lnTo>
                  <a:lnTo>
                    <a:pt x="318" y="117"/>
                  </a:lnTo>
                  <a:lnTo>
                    <a:pt x="306" y="164"/>
                  </a:lnTo>
                  <a:lnTo>
                    <a:pt x="296" y="209"/>
                  </a:lnTo>
                  <a:lnTo>
                    <a:pt x="279" y="277"/>
                  </a:lnTo>
                  <a:lnTo>
                    <a:pt x="262" y="345"/>
                  </a:lnTo>
                  <a:lnTo>
                    <a:pt x="319" y="429"/>
                  </a:lnTo>
                  <a:lnTo>
                    <a:pt x="378" y="514"/>
                  </a:lnTo>
                  <a:lnTo>
                    <a:pt x="437" y="598"/>
                  </a:lnTo>
                  <a:lnTo>
                    <a:pt x="439" y="604"/>
                  </a:lnTo>
                  <a:lnTo>
                    <a:pt x="442" y="609"/>
                  </a:lnTo>
                  <a:lnTo>
                    <a:pt x="445" y="615"/>
                  </a:lnTo>
                  <a:lnTo>
                    <a:pt x="456" y="627"/>
                  </a:lnTo>
                  <a:lnTo>
                    <a:pt x="459" y="630"/>
                  </a:lnTo>
                  <a:lnTo>
                    <a:pt x="460" y="635"/>
                  </a:lnTo>
                  <a:lnTo>
                    <a:pt x="462" y="640"/>
                  </a:lnTo>
                  <a:lnTo>
                    <a:pt x="467" y="647"/>
                  </a:lnTo>
                  <a:lnTo>
                    <a:pt x="470" y="649"/>
                  </a:lnTo>
                  <a:lnTo>
                    <a:pt x="476" y="655"/>
                  </a:lnTo>
                  <a:lnTo>
                    <a:pt x="479" y="658"/>
                  </a:lnTo>
                  <a:lnTo>
                    <a:pt x="480" y="663"/>
                  </a:lnTo>
                  <a:lnTo>
                    <a:pt x="482" y="668"/>
                  </a:lnTo>
                  <a:lnTo>
                    <a:pt x="487" y="675"/>
                  </a:lnTo>
                  <a:lnTo>
                    <a:pt x="489" y="677"/>
                  </a:lnTo>
                  <a:lnTo>
                    <a:pt x="493" y="679"/>
                  </a:lnTo>
                  <a:lnTo>
                    <a:pt x="497" y="686"/>
                  </a:lnTo>
                  <a:lnTo>
                    <a:pt x="502" y="696"/>
                  </a:lnTo>
                  <a:lnTo>
                    <a:pt x="504" y="699"/>
                  </a:lnTo>
                  <a:lnTo>
                    <a:pt x="505" y="700"/>
                  </a:lnTo>
                  <a:lnTo>
                    <a:pt x="506" y="703"/>
                  </a:lnTo>
                  <a:lnTo>
                    <a:pt x="509" y="704"/>
                  </a:lnTo>
                  <a:lnTo>
                    <a:pt x="510" y="705"/>
                  </a:lnTo>
                  <a:lnTo>
                    <a:pt x="529" y="735"/>
                  </a:lnTo>
                  <a:lnTo>
                    <a:pt x="550" y="767"/>
                  </a:lnTo>
                  <a:lnTo>
                    <a:pt x="572" y="796"/>
                  </a:lnTo>
                  <a:lnTo>
                    <a:pt x="569" y="807"/>
                  </a:lnTo>
                  <a:lnTo>
                    <a:pt x="573" y="816"/>
                  </a:lnTo>
                  <a:lnTo>
                    <a:pt x="578" y="826"/>
                  </a:lnTo>
                  <a:lnTo>
                    <a:pt x="581" y="837"/>
                  </a:lnTo>
                  <a:lnTo>
                    <a:pt x="580" y="846"/>
                  </a:lnTo>
                  <a:lnTo>
                    <a:pt x="583" y="851"/>
                  </a:lnTo>
                  <a:lnTo>
                    <a:pt x="588" y="856"/>
                  </a:lnTo>
                  <a:lnTo>
                    <a:pt x="591" y="860"/>
                  </a:lnTo>
                  <a:lnTo>
                    <a:pt x="594" y="866"/>
                  </a:lnTo>
                  <a:lnTo>
                    <a:pt x="590" y="872"/>
                  </a:lnTo>
                  <a:lnTo>
                    <a:pt x="584" y="875"/>
                  </a:lnTo>
                  <a:lnTo>
                    <a:pt x="579" y="878"/>
                  </a:lnTo>
                  <a:lnTo>
                    <a:pt x="574" y="880"/>
                  </a:lnTo>
                  <a:lnTo>
                    <a:pt x="567" y="887"/>
                  </a:lnTo>
                  <a:lnTo>
                    <a:pt x="560" y="896"/>
                  </a:lnTo>
                  <a:lnTo>
                    <a:pt x="559" y="903"/>
                  </a:lnTo>
                  <a:lnTo>
                    <a:pt x="558" y="912"/>
                  </a:lnTo>
                  <a:lnTo>
                    <a:pt x="557" y="921"/>
                  </a:lnTo>
                  <a:lnTo>
                    <a:pt x="554" y="928"/>
                  </a:lnTo>
                  <a:lnTo>
                    <a:pt x="546" y="936"/>
                  </a:lnTo>
                  <a:lnTo>
                    <a:pt x="544" y="940"/>
                  </a:lnTo>
                  <a:lnTo>
                    <a:pt x="540" y="943"/>
                  </a:lnTo>
                  <a:lnTo>
                    <a:pt x="534" y="945"/>
                  </a:lnTo>
                  <a:lnTo>
                    <a:pt x="536" y="954"/>
                  </a:lnTo>
                  <a:lnTo>
                    <a:pt x="536" y="964"/>
                  </a:lnTo>
                  <a:lnTo>
                    <a:pt x="532" y="970"/>
                  </a:lnTo>
                  <a:lnTo>
                    <a:pt x="532" y="973"/>
                  </a:lnTo>
                  <a:lnTo>
                    <a:pt x="537" y="978"/>
                  </a:lnTo>
                  <a:lnTo>
                    <a:pt x="539" y="978"/>
                  </a:lnTo>
                  <a:lnTo>
                    <a:pt x="544" y="980"/>
                  </a:lnTo>
                  <a:lnTo>
                    <a:pt x="545" y="982"/>
                  </a:lnTo>
                  <a:lnTo>
                    <a:pt x="546" y="984"/>
                  </a:lnTo>
                  <a:lnTo>
                    <a:pt x="546" y="991"/>
                  </a:lnTo>
                  <a:lnTo>
                    <a:pt x="545" y="996"/>
                  </a:lnTo>
                  <a:lnTo>
                    <a:pt x="541" y="999"/>
                  </a:lnTo>
                  <a:lnTo>
                    <a:pt x="540" y="1004"/>
                  </a:lnTo>
                  <a:lnTo>
                    <a:pt x="494" y="999"/>
                  </a:lnTo>
                  <a:lnTo>
                    <a:pt x="444" y="994"/>
                  </a:lnTo>
                  <a:lnTo>
                    <a:pt x="391" y="990"/>
                  </a:lnTo>
                  <a:lnTo>
                    <a:pt x="341" y="984"/>
                  </a:lnTo>
                  <a:lnTo>
                    <a:pt x="340" y="982"/>
                  </a:lnTo>
                  <a:lnTo>
                    <a:pt x="340" y="979"/>
                  </a:lnTo>
                  <a:lnTo>
                    <a:pt x="341" y="977"/>
                  </a:lnTo>
                  <a:lnTo>
                    <a:pt x="342" y="976"/>
                  </a:lnTo>
                  <a:lnTo>
                    <a:pt x="343" y="973"/>
                  </a:lnTo>
                  <a:lnTo>
                    <a:pt x="341" y="969"/>
                  </a:lnTo>
                  <a:lnTo>
                    <a:pt x="340" y="968"/>
                  </a:lnTo>
                  <a:lnTo>
                    <a:pt x="338" y="968"/>
                  </a:lnTo>
                  <a:lnTo>
                    <a:pt x="335" y="965"/>
                  </a:lnTo>
                  <a:lnTo>
                    <a:pt x="335" y="955"/>
                  </a:lnTo>
                  <a:lnTo>
                    <a:pt x="338" y="943"/>
                  </a:lnTo>
                  <a:lnTo>
                    <a:pt x="338" y="930"/>
                  </a:lnTo>
                  <a:lnTo>
                    <a:pt x="333" y="915"/>
                  </a:lnTo>
                  <a:lnTo>
                    <a:pt x="326" y="901"/>
                  </a:lnTo>
                  <a:lnTo>
                    <a:pt x="318" y="891"/>
                  </a:lnTo>
                  <a:lnTo>
                    <a:pt x="309" y="879"/>
                  </a:lnTo>
                  <a:lnTo>
                    <a:pt x="298" y="867"/>
                  </a:lnTo>
                  <a:lnTo>
                    <a:pt x="290" y="854"/>
                  </a:lnTo>
                  <a:lnTo>
                    <a:pt x="283" y="853"/>
                  </a:lnTo>
                  <a:lnTo>
                    <a:pt x="277" y="853"/>
                  </a:lnTo>
                  <a:lnTo>
                    <a:pt x="270" y="854"/>
                  </a:lnTo>
                  <a:lnTo>
                    <a:pt x="270" y="843"/>
                  </a:lnTo>
                  <a:lnTo>
                    <a:pt x="268" y="824"/>
                  </a:lnTo>
                  <a:lnTo>
                    <a:pt x="253" y="819"/>
                  </a:lnTo>
                  <a:lnTo>
                    <a:pt x="240" y="816"/>
                  </a:lnTo>
                  <a:lnTo>
                    <a:pt x="229" y="811"/>
                  </a:lnTo>
                  <a:lnTo>
                    <a:pt x="220" y="804"/>
                  </a:lnTo>
                  <a:lnTo>
                    <a:pt x="219" y="802"/>
                  </a:lnTo>
                  <a:lnTo>
                    <a:pt x="218" y="798"/>
                  </a:lnTo>
                  <a:lnTo>
                    <a:pt x="217" y="796"/>
                  </a:lnTo>
                  <a:lnTo>
                    <a:pt x="215" y="793"/>
                  </a:lnTo>
                  <a:lnTo>
                    <a:pt x="214" y="790"/>
                  </a:lnTo>
                  <a:lnTo>
                    <a:pt x="207" y="781"/>
                  </a:lnTo>
                  <a:lnTo>
                    <a:pt x="199" y="773"/>
                  </a:lnTo>
                  <a:lnTo>
                    <a:pt x="190" y="768"/>
                  </a:lnTo>
                  <a:lnTo>
                    <a:pt x="177" y="767"/>
                  </a:lnTo>
                  <a:lnTo>
                    <a:pt x="170" y="760"/>
                  </a:lnTo>
                  <a:lnTo>
                    <a:pt x="161" y="756"/>
                  </a:lnTo>
                  <a:lnTo>
                    <a:pt x="150" y="754"/>
                  </a:lnTo>
                  <a:lnTo>
                    <a:pt x="139" y="753"/>
                  </a:lnTo>
                  <a:lnTo>
                    <a:pt x="136" y="752"/>
                  </a:lnTo>
                  <a:lnTo>
                    <a:pt x="133" y="748"/>
                  </a:lnTo>
                  <a:lnTo>
                    <a:pt x="132" y="746"/>
                  </a:lnTo>
                  <a:lnTo>
                    <a:pt x="127" y="741"/>
                  </a:lnTo>
                  <a:lnTo>
                    <a:pt x="125" y="740"/>
                  </a:lnTo>
                  <a:lnTo>
                    <a:pt x="121" y="739"/>
                  </a:lnTo>
                  <a:lnTo>
                    <a:pt x="126" y="728"/>
                  </a:lnTo>
                  <a:lnTo>
                    <a:pt x="130" y="703"/>
                  </a:lnTo>
                  <a:lnTo>
                    <a:pt x="135" y="691"/>
                  </a:lnTo>
                  <a:lnTo>
                    <a:pt x="135" y="688"/>
                  </a:lnTo>
                  <a:lnTo>
                    <a:pt x="133" y="685"/>
                  </a:lnTo>
                  <a:lnTo>
                    <a:pt x="132" y="683"/>
                  </a:lnTo>
                  <a:lnTo>
                    <a:pt x="128" y="681"/>
                  </a:lnTo>
                  <a:lnTo>
                    <a:pt x="121" y="677"/>
                  </a:lnTo>
                  <a:lnTo>
                    <a:pt x="119" y="675"/>
                  </a:lnTo>
                  <a:lnTo>
                    <a:pt x="122" y="668"/>
                  </a:lnTo>
                  <a:lnTo>
                    <a:pt x="123" y="667"/>
                  </a:lnTo>
                  <a:lnTo>
                    <a:pt x="123" y="661"/>
                  </a:lnTo>
                  <a:lnTo>
                    <a:pt x="122" y="655"/>
                  </a:lnTo>
                  <a:lnTo>
                    <a:pt x="118" y="650"/>
                  </a:lnTo>
                  <a:lnTo>
                    <a:pt x="114" y="646"/>
                  </a:lnTo>
                  <a:lnTo>
                    <a:pt x="109" y="641"/>
                  </a:lnTo>
                  <a:lnTo>
                    <a:pt x="109" y="632"/>
                  </a:lnTo>
                  <a:lnTo>
                    <a:pt x="107" y="629"/>
                  </a:lnTo>
                  <a:lnTo>
                    <a:pt x="105" y="628"/>
                  </a:lnTo>
                  <a:lnTo>
                    <a:pt x="100" y="623"/>
                  </a:lnTo>
                  <a:lnTo>
                    <a:pt x="99" y="621"/>
                  </a:lnTo>
                  <a:lnTo>
                    <a:pt x="97" y="612"/>
                  </a:lnTo>
                  <a:lnTo>
                    <a:pt x="95" y="602"/>
                  </a:lnTo>
                  <a:lnTo>
                    <a:pt x="93" y="593"/>
                  </a:lnTo>
                  <a:lnTo>
                    <a:pt x="92" y="591"/>
                  </a:lnTo>
                  <a:lnTo>
                    <a:pt x="90" y="590"/>
                  </a:lnTo>
                  <a:lnTo>
                    <a:pt x="86" y="586"/>
                  </a:lnTo>
                  <a:lnTo>
                    <a:pt x="84" y="581"/>
                  </a:lnTo>
                  <a:lnTo>
                    <a:pt x="83" y="578"/>
                  </a:lnTo>
                  <a:lnTo>
                    <a:pt x="83" y="576"/>
                  </a:lnTo>
                  <a:lnTo>
                    <a:pt x="75" y="559"/>
                  </a:lnTo>
                  <a:lnTo>
                    <a:pt x="72" y="551"/>
                  </a:lnTo>
                  <a:lnTo>
                    <a:pt x="72" y="542"/>
                  </a:lnTo>
                  <a:lnTo>
                    <a:pt x="73" y="530"/>
                  </a:lnTo>
                  <a:lnTo>
                    <a:pt x="79" y="530"/>
                  </a:lnTo>
                  <a:lnTo>
                    <a:pt x="83" y="527"/>
                  </a:lnTo>
                  <a:lnTo>
                    <a:pt x="84" y="524"/>
                  </a:lnTo>
                  <a:lnTo>
                    <a:pt x="85" y="523"/>
                  </a:lnTo>
                  <a:lnTo>
                    <a:pt x="87" y="522"/>
                  </a:lnTo>
                  <a:lnTo>
                    <a:pt x="90" y="522"/>
                  </a:lnTo>
                  <a:lnTo>
                    <a:pt x="90" y="508"/>
                  </a:lnTo>
                  <a:lnTo>
                    <a:pt x="87" y="496"/>
                  </a:lnTo>
                  <a:lnTo>
                    <a:pt x="85" y="494"/>
                  </a:lnTo>
                  <a:lnTo>
                    <a:pt x="73" y="494"/>
                  </a:lnTo>
                  <a:lnTo>
                    <a:pt x="71" y="492"/>
                  </a:lnTo>
                  <a:lnTo>
                    <a:pt x="59" y="475"/>
                  </a:lnTo>
                  <a:lnTo>
                    <a:pt x="56" y="466"/>
                  </a:lnTo>
                  <a:lnTo>
                    <a:pt x="57" y="462"/>
                  </a:lnTo>
                  <a:lnTo>
                    <a:pt x="61" y="455"/>
                  </a:lnTo>
                  <a:lnTo>
                    <a:pt x="62" y="452"/>
                  </a:lnTo>
                  <a:lnTo>
                    <a:pt x="62" y="447"/>
                  </a:lnTo>
                  <a:lnTo>
                    <a:pt x="59" y="440"/>
                  </a:lnTo>
                  <a:lnTo>
                    <a:pt x="58" y="436"/>
                  </a:lnTo>
                  <a:lnTo>
                    <a:pt x="59" y="432"/>
                  </a:lnTo>
                  <a:lnTo>
                    <a:pt x="65" y="432"/>
                  </a:lnTo>
                  <a:lnTo>
                    <a:pt x="71" y="436"/>
                  </a:lnTo>
                  <a:lnTo>
                    <a:pt x="76" y="441"/>
                  </a:lnTo>
                  <a:lnTo>
                    <a:pt x="80" y="448"/>
                  </a:lnTo>
                  <a:lnTo>
                    <a:pt x="87" y="452"/>
                  </a:lnTo>
                  <a:lnTo>
                    <a:pt x="87" y="447"/>
                  </a:lnTo>
                  <a:lnTo>
                    <a:pt x="86" y="438"/>
                  </a:lnTo>
                  <a:lnTo>
                    <a:pt x="85" y="426"/>
                  </a:lnTo>
                  <a:lnTo>
                    <a:pt x="82" y="417"/>
                  </a:lnTo>
                  <a:lnTo>
                    <a:pt x="78" y="406"/>
                  </a:lnTo>
                  <a:lnTo>
                    <a:pt x="76" y="395"/>
                  </a:lnTo>
                  <a:lnTo>
                    <a:pt x="90" y="395"/>
                  </a:lnTo>
                  <a:lnTo>
                    <a:pt x="94" y="397"/>
                  </a:lnTo>
                  <a:lnTo>
                    <a:pt x="95" y="398"/>
                  </a:lnTo>
                  <a:lnTo>
                    <a:pt x="100" y="398"/>
                  </a:lnTo>
                  <a:lnTo>
                    <a:pt x="102" y="397"/>
                  </a:lnTo>
                  <a:lnTo>
                    <a:pt x="105" y="397"/>
                  </a:lnTo>
                  <a:lnTo>
                    <a:pt x="107" y="398"/>
                  </a:lnTo>
                  <a:lnTo>
                    <a:pt x="111" y="399"/>
                  </a:lnTo>
                  <a:lnTo>
                    <a:pt x="113" y="401"/>
                  </a:lnTo>
                  <a:lnTo>
                    <a:pt x="115" y="404"/>
                  </a:lnTo>
                  <a:lnTo>
                    <a:pt x="121" y="404"/>
                  </a:lnTo>
                  <a:lnTo>
                    <a:pt x="126" y="402"/>
                  </a:lnTo>
                  <a:lnTo>
                    <a:pt x="128" y="402"/>
                  </a:lnTo>
                  <a:lnTo>
                    <a:pt x="130" y="401"/>
                  </a:lnTo>
                  <a:lnTo>
                    <a:pt x="133" y="401"/>
                  </a:lnTo>
                  <a:lnTo>
                    <a:pt x="135" y="404"/>
                  </a:lnTo>
                  <a:lnTo>
                    <a:pt x="136" y="406"/>
                  </a:lnTo>
                  <a:lnTo>
                    <a:pt x="139" y="410"/>
                  </a:lnTo>
                  <a:lnTo>
                    <a:pt x="140" y="412"/>
                  </a:lnTo>
                  <a:lnTo>
                    <a:pt x="143" y="415"/>
                  </a:lnTo>
                  <a:lnTo>
                    <a:pt x="143" y="408"/>
                  </a:lnTo>
                  <a:lnTo>
                    <a:pt x="141" y="404"/>
                  </a:lnTo>
                  <a:lnTo>
                    <a:pt x="136" y="401"/>
                  </a:lnTo>
                  <a:lnTo>
                    <a:pt x="132" y="398"/>
                  </a:lnTo>
                  <a:lnTo>
                    <a:pt x="128" y="396"/>
                  </a:lnTo>
                  <a:lnTo>
                    <a:pt x="129" y="392"/>
                  </a:lnTo>
                  <a:lnTo>
                    <a:pt x="122" y="396"/>
                  </a:lnTo>
                  <a:lnTo>
                    <a:pt x="114" y="395"/>
                  </a:lnTo>
                  <a:lnTo>
                    <a:pt x="107" y="392"/>
                  </a:lnTo>
                  <a:lnTo>
                    <a:pt x="101" y="390"/>
                  </a:lnTo>
                  <a:lnTo>
                    <a:pt x="95" y="392"/>
                  </a:lnTo>
                  <a:lnTo>
                    <a:pt x="91" y="390"/>
                  </a:lnTo>
                  <a:lnTo>
                    <a:pt x="87" y="385"/>
                  </a:lnTo>
                  <a:lnTo>
                    <a:pt x="85" y="382"/>
                  </a:lnTo>
                  <a:lnTo>
                    <a:pt x="80" y="380"/>
                  </a:lnTo>
                  <a:lnTo>
                    <a:pt x="73" y="378"/>
                  </a:lnTo>
                  <a:lnTo>
                    <a:pt x="69" y="382"/>
                  </a:lnTo>
                  <a:lnTo>
                    <a:pt x="66" y="396"/>
                  </a:lnTo>
                  <a:lnTo>
                    <a:pt x="65" y="404"/>
                  </a:lnTo>
                  <a:lnTo>
                    <a:pt x="45" y="384"/>
                  </a:lnTo>
                  <a:lnTo>
                    <a:pt x="43" y="383"/>
                  </a:lnTo>
                  <a:lnTo>
                    <a:pt x="41" y="381"/>
                  </a:lnTo>
                  <a:lnTo>
                    <a:pt x="38" y="376"/>
                  </a:lnTo>
                  <a:lnTo>
                    <a:pt x="38" y="373"/>
                  </a:lnTo>
                  <a:lnTo>
                    <a:pt x="40" y="370"/>
                  </a:lnTo>
                  <a:lnTo>
                    <a:pt x="41" y="370"/>
                  </a:lnTo>
                  <a:lnTo>
                    <a:pt x="42" y="371"/>
                  </a:lnTo>
                  <a:lnTo>
                    <a:pt x="43" y="374"/>
                  </a:lnTo>
                  <a:lnTo>
                    <a:pt x="44" y="375"/>
                  </a:lnTo>
                  <a:lnTo>
                    <a:pt x="45" y="375"/>
                  </a:lnTo>
                  <a:lnTo>
                    <a:pt x="43" y="356"/>
                  </a:lnTo>
                  <a:lnTo>
                    <a:pt x="37" y="339"/>
                  </a:lnTo>
                  <a:lnTo>
                    <a:pt x="36" y="336"/>
                  </a:lnTo>
                  <a:lnTo>
                    <a:pt x="34" y="335"/>
                  </a:lnTo>
                  <a:lnTo>
                    <a:pt x="28" y="329"/>
                  </a:lnTo>
                  <a:lnTo>
                    <a:pt x="27" y="327"/>
                  </a:lnTo>
                  <a:lnTo>
                    <a:pt x="24" y="324"/>
                  </a:lnTo>
                  <a:lnTo>
                    <a:pt x="22" y="319"/>
                  </a:lnTo>
                  <a:lnTo>
                    <a:pt x="22" y="311"/>
                  </a:lnTo>
                  <a:lnTo>
                    <a:pt x="17" y="301"/>
                  </a:lnTo>
                  <a:lnTo>
                    <a:pt x="12" y="293"/>
                  </a:lnTo>
                  <a:lnTo>
                    <a:pt x="8" y="285"/>
                  </a:lnTo>
                  <a:lnTo>
                    <a:pt x="9" y="280"/>
                  </a:lnTo>
                  <a:lnTo>
                    <a:pt x="13" y="273"/>
                  </a:lnTo>
                  <a:lnTo>
                    <a:pt x="14" y="265"/>
                  </a:lnTo>
                  <a:lnTo>
                    <a:pt x="14" y="257"/>
                  </a:lnTo>
                  <a:lnTo>
                    <a:pt x="12" y="251"/>
                  </a:lnTo>
                  <a:lnTo>
                    <a:pt x="12" y="245"/>
                  </a:lnTo>
                  <a:lnTo>
                    <a:pt x="14" y="237"/>
                  </a:lnTo>
                  <a:lnTo>
                    <a:pt x="17" y="230"/>
                  </a:lnTo>
                  <a:lnTo>
                    <a:pt x="21" y="224"/>
                  </a:lnTo>
                  <a:lnTo>
                    <a:pt x="22" y="215"/>
                  </a:lnTo>
                  <a:lnTo>
                    <a:pt x="22" y="203"/>
                  </a:lnTo>
                  <a:lnTo>
                    <a:pt x="19" y="186"/>
                  </a:lnTo>
                  <a:lnTo>
                    <a:pt x="12" y="170"/>
                  </a:lnTo>
                  <a:lnTo>
                    <a:pt x="5" y="160"/>
                  </a:lnTo>
                  <a:lnTo>
                    <a:pt x="0" y="150"/>
                  </a:lnTo>
                  <a:lnTo>
                    <a:pt x="1" y="136"/>
                  </a:lnTo>
                  <a:lnTo>
                    <a:pt x="7" y="124"/>
                  </a:lnTo>
                  <a:lnTo>
                    <a:pt x="16" y="114"/>
                  </a:lnTo>
                  <a:lnTo>
                    <a:pt x="28" y="108"/>
                  </a:lnTo>
                  <a:lnTo>
                    <a:pt x="26" y="105"/>
                  </a:lnTo>
                  <a:lnTo>
                    <a:pt x="26" y="102"/>
                  </a:lnTo>
                  <a:lnTo>
                    <a:pt x="29" y="98"/>
                  </a:lnTo>
                  <a:lnTo>
                    <a:pt x="31" y="97"/>
                  </a:lnTo>
                  <a:lnTo>
                    <a:pt x="33" y="95"/>
                  </a:lnTo>
                  <a:lnTo>
                    <a:pt x="34" y="94"/>
                  </a:lnTo>
                  <a:lnTo>
                    <a:pt x="34" y="88"/>
                  </a:lnTo>
                  <a:lnTo>
                    <a:pt x="33" y="84"/>
                  </a:lnTo>
                  <a:lnTo>
                    <a:pt x="33" y="80"/>
                  </a:lnTo>
                  <a:lnTo>
                    <a:pt x="34" y="76"/>
                  </a:lnTo>
                  <a:lnTo>
                    <a:pt x="38" y="69"/>
                  </a:lnTo>
                  <a:lnTo>
                    <a:pt x="44" y="63"/>
                  </a:lnTo>
                  <a:lnTo>
                    <a:pt x="48" y="56"/>
                  </a:lnTo>
                  <a:lnTo>
                    <a:pt x="50" y="44"/>
                  </a:lnTo>
                  <a:lnTo>
                    <a:pt x="49" y="30"/>
                  </a:lnTo>
                  <a:lnTo>
                    <a:pt x="50" y="14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7">
              <a:extLst>
                <a:ext uri="{FF2B5EF4-FFF2-40B4-BE49-F238E27FC236}">
                  <a16:creationId xmlns:a16="http://schemas.microsoft.com/office/drawing/2014/main" id="{44B32858-C561-DE66-A6F2-C10CB0CAD3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8187" y="1630870"/>
              <a:ext cx="1051647" cy="879069"/>
            </a:xfrm>
            <a:custGeom>
              <a:avLst/>
              <a:gdLst/>
              <a:ahLst/>
              <a:cxnLst>
                <a:cxn ang="0">
                  <a:pos x="134" y="1"/>
                </a:cxn>
                <a:cxn ang="0">
                  <a:pos x="136" y="7"/>
                </a:cxn>
                <a:cxn ang="0">
                  <a:pos x="148" y="4"/>
                </a:cxn>
                <a:cxn ang="0">
                  <a:pos x="163" y="15"/>
                </a:cxn>
                <a:cxn ang="0">
                  <a:pos x="188" y="23"/>
                </a:cxn>
                <a:cxn ang="0">
                  <a:pos x="191" y="28"/>
                </a:cxn>
                <a:cxn ang="0">
                  <a:pos x="192" y="50"/>
                </a:cxn>
                <a:cxn ang="0">
                  <a:pos x="193" y="71"/>
                </a:cxn>
                <a:cxn ang="0">
                  <a:pos x="205" y="78"/>
                </a:cxn>
                <a:cxn ang="0">
                  <a:pos x="216" y="86"/>
                </a:cxn>
                <a:cxn ang="0">
                  <a:pos x="242" y="84"/>
                </a:cxn>
                <a:cxn ang="0">
                  <a:pos x="250" y="81"/>
                </a:cxn>
                <a:cxn ang="0">
                  <a:pos x="290" y="97"/>
                </a:cxn>
                <a:cxn ang="0">
                  <a:pos x="315" y="97"/>
                </a:cxn>
                <a:cxn ang="0">
                  <a:pos x="332" y="100"/>
                </a:cxn>
                <a:cxn ang="0">
                  <a:pos x="379" y="99"/>
                </a:cxn>
                <a:cxn ang="0">
                  <a:pos x="422" y="100"/>
                </a:cxn>
                <a:cxn ang="0">
                  <a:pos x="500" y="114"/>
                </a:cxn>
                <a:cxn ang="0">
                  <a:pos x="567" y="133"/>
                </a:cxn>
                <a:cxn ang="0">
                  <a:pos x="581" y="153"/>
                </a:cxn>
                <a:cxn ang="0">
                  <a:pos x="585" y="162"/>
                </a:cxn>
                <a:cxn ang="0">
                  <a:pos x="573" y="184"/>
                </a:cxn>
                <a:cxn ang="0">
                  <a:pos x="557" y="210"/>
                </a:cxn>
                <a:cxn ang="0">
                  <a:pos x="552" y="216"/>
                </a:cxn>
                <a:cxn ang="0">
                  <a:pos x="547" y="224"/>
                </a:cxn>
                <a:cxn ang="0">
                  <a:pos x="530" y="242"/>
                </a:cxn>
                <a:cxn ang="0">
                  <a:pos x="514" y="278"/>
                </a:cxn>
                <a:cxn ang="0">
                  <a:pos x="518" y="284"/>
                </a:cxn>
                <a:cxn ang="0">
                  <a:pos x="526" y="286"/>
                </a:cxn>
                <a:cxn ang="0">
                  <a:pos x="525" y="310"/>
                </a:cxn>
                <a:cxn ang="0">
                  <a:pos x="514" y="334"/>
                </a:cxn>
                <a:cxn ang="0">
                  <a:pos x="491" y="450"/>
                </a:cxn>
                <a:cxn ang="0">
                  <a:pos x="222" y="427"/>
                </a:cxn>
                <a:cxn ang="0">
                  <a:pos x="87" y="391"/>
                </a:cxn>
                <a:cxn ang="0">
                  <a:pos x="23" y="373"/>
                </a:cxn>
                <a:cxn ang="0">
                  <a:pos x="1" y="335"/>
                </a:cxn>
                <a:cxn ang="0">
                  <a:pos x="8" y="299"/>
                </a:cxn>
                <a:cxn ang="0">
                  <a:pos x="18" y="271"/>
                </a:cxn>
                <a:cxn ang="0">
                  <a:pos x="27" y="254"/>
                </a:cxn>
                <a:cxn ang="0">
                  <a:pos x="34" y="250"/>
                </a:cxn>
                <a:cxn ang="0">
                  <a:pos x="38" y="249"/>
                </a:cxn>
                <a:cxn ang="0">
                  <a:pos x="43" y="243"/>
                </a:cxn>
                <a:cxn ang="0">
                  <a:pos x="44" y="229"/>
                </a:cxn>
                <a:cxn ang="0">
                  <a:pos x="49" y="223"/>
                </a:cxn>
                <a:cxn ang="0">
                  <a:pos x="56" y="221"/>
                </a:cxn>
                <a:cxn ang="0">
                  <a:pos x="58" y="214"/>
                </a:cxn>
                <a:cxn ang="0">
                  <a:pos x="57" y="204"/>
                </a:cxn>
                <a:cxn ang="0">
                  <a:pos x="70" y="173"/>
                </a:cxn>
                <a:cxn ang="0">
                  <a:pos x="82" y="137"/>
                </a:cxn>
                <a:cxn ang="0">
                  <a:pos x="105" y="85"/>
                </a:cxn>
                <a:cxn ang="0">
                  <a:pos x="119" y="64"/>
                </a:cxn>
                <a:cxn ang="0">
                  <a:pos x="120" y="63"/>
                </a:cxn>
                <a:cxn ang="0">
                  <a:pos x="115" y="55"/>
                </a:cxn>
                <a:cxn ang="0">
                  <a:pos x="121" y="33"/>
                </a:cxn>
                <a:cxn ang="0">
                  <a:pos x="131" y="0"/>
                </a:cxn>
              </a:cxnLst>
              <a:rect l="0" t="0" r="r" b="b"/>
              <a:pathLst>
                <a:path w="585" h="489">
                  <a:moveTo>
                    <a:pt x="131" y="0"/>
                  </a:moveTo>
                  <a:lnTo>
                    <a:pt x="132" y="1"/>
                  </a:lnTo>
                  <a:lnTo>
                    <a:pt x="134" y="1"/>
                  </a:lnTo>
                  <a:lnTo>
                    <a:pt x="135" y="2"/>
                  </a:lnTo>
                  <a:lnTo>
                    <a:pt x="135" y="6"/>
                  </a:lnTo>
                  <a:lnTo>
                    <a:pt x="136" y="7"/>
                  </a:lnTo>
                  <a:lnTo>
                    <a:pt x="137" y="7"/>
                  </a:lnTo>
                  <a:lnTo>
                    <a:pt x="138" y="8"/>
                  </a:lnTo>
                  <a:lnTo>
                    <a:pt x="148" y="4"/>
                  </a:lnTo>
                  <a:lnTo>
                    <a:pt x="155" y="5"/>
                  </a:lnTo>
                  <a:lnTo>
                    <a:pt x="160" y="9"/>
                  </a:lnTo>
                  <a:lnTo>
                    <a:pt x="163" y="15"/>
                  </a:lnTo>
                  <a:lnTo>
                    <a:pt x="172" y="15"/>
                  </a:lnTo>
                  <a:lnTo>
                    <a:pt x="179" y="16"/>
                  </a:lnTo>
                  <a:lnTo>
                    <a:pt x="188" y="23"/>
                  </a:lnTo>
                  <a:lnTo>
                    <a:pt x="187" y="26"/>
                  </a:lnTo>
                  <a:lnTo>
                    <a:pt x="190" y="28"/>
                  </a:lnTo>
                  <a:lnTo>
                    <a:pt x="191" y="28"/>
                  </a:lnTo>
                  <a:lnTo>
                    <a:pt x="192" y="29"/>
                  </a:lnTo>
                  <a:lnTo>
                    <a:pt x="193" y="41"/>
                  </a:lnTo>
                  <a:lnTo>
                    <a:pt x="192" y="50"/>
                  </a:lnTo>
                  <a:lnTo>
                    <a:pt x="190" y="58"/>
                  </a:lnTo>
                  <a:lnTo>
                    <a:pt x="190" y="64"/>
                  </a:lnTo>
                  <a:lnTo>
                    <a:pt x="193" y="71"/>
                  </a:lnTo>
                  <a:lnTo>
                    <a:pt x="200" y="77"/>
                  </a:lnTo>
                  <a:lnTo>
                    <a:pt x="202" y="78"/>
                  </a:lnTo>
                  <a:lnTo>
                    <a:pt x="205" y="78"/>
                  </a:lnTo>
                  <a:lnTo>
                    <a:pt x="208" y="79"/>
                  </a:lnTo>
                  <a:lnTo>
                    <a:pt x="210" y="81"/>
                  </a:lnTo>
                  <a:lnTo>
                    <a:pt x="216" y="86"/>
                  </a:lnTo>
                  <a:lnTo>
                    <a:pt x="236" y="86"/>
                  </a:lnTo>
                  <a:lnTo>
                    <a:pt x="240" y="85"/>
                  </a:lnTo>
                  <a:lnTo>
                    <a:pt x="242" y="84"/>
                  </a:lnTo>
                  <a:lnTo>
                    <a:pt x="244" y="82"/>
                  </a:lnTo>
                  <a:lnTo>
                    <a:pt x="247" y="81"/>
                  </a:lnTo>
                  <a:lnTo>
                    <a:pt x="250" y="81"/>
                  </a:lnTo>
                  <a:lnTo>
                    <a:pt x="265" y="83"/>
                  </a:lnTo>
                  <a:lnTo>
                    <a:pt x="278" y="88"/>
                  </a:lnTo>
                  <a:lnTo>
                    <a:pt x="290" y="97"/>
                  </a:lnTo>
                  <a:lnTo>
                    <a:pt x="298" y="99"/>
                  </a:lnTo>
                  <a:lnTo>
                    <a:pt x="306" y="98"/>
                  </a:lnTo>
                  <a:lnTo>
                    <a:pt x="315" y="97"/>
                  </a:lnTo>
                  <a:lnTo>
                    <a:pt x="323" y="97"/>
                  </a:lnTo>
                  <a:lnTo>
                    <a:pt x="328" y="98"/>
                  </a:lnTo>
                  <a:lnTo>
                    <a:pt x="332" y="100"/>
                  </a:lnTo>
                  <a:lnTo>
                    <a:pt x="341" y="103"/>
                  </a:lnTo>
                  <a:lnTo>
                    <a:pt x="361" y="102"/>
                  </a:lnTo>
                  <a:lnTo>
                    <a:pt x="379" y="99"/>
                  </a:lnTo>
                  <a:lnTo>
                    <a:pt x="399" y="97"/>
                  </a:lnTo>
                  <a:lnTo>
                    <a:pt x="411" y="98"/>
                  </a:lnTo>
                  <a:lnTo>
                    <a:pt x="422" y="100"/>
                  </a:lnTo>
                  <a:lnTo>
                    <a:pt x="442" y="100"/>
                  </a:lnTo>
                  <a:lnTo>
                    <a:pt x="471" y="106"/>
                  </a:lnTo>
                  <a:lnTo>
                    <a:pt x="500" y="114"/>
                  </a:lnTo>
                  <a:lnTo>
                    <a:pt x="532" y="120"/>
                  </a:lnTo>
                  <a:lnTo>
                    <a:pt x="563" y="125"/>
                  </a:lnTo>
                  <a:lnTo>
                    <a:pt x="567" y="133"/>
                  </a:lnTo>
                  <a:lnTo>
                    <a:pt x="574" y="145"/>
                  </a:lnTo>
                  <a:lnTo>
                    <a:pt x="576" y="148"/>
                  </a:lnTo>
                  <a:lnTo>
                    <a:pt x="581" y="153"/>
                  </a:lnTo>
                  <a:lnTo>
                    <a:pt x="583" y="156"/>
                  </a:lnTo>
                  <a:lnTo>
                    <a:pt x="585" y="159"/>
                  </a:lnTo>
                  <a:lnTo>
                    <a:pt x="585" y="162"/>
                  </a:lnTo>
                  <a:lnTo>
                    <a:pt x="583" y="169"/>
                  </a:lnTo>
                  <a:lnTo>
                    <a:pt x="578" y="177"/>
                  </a:lnTo>
                  <a:lnTo>
                    <a:pt x="573" y="184"/>
                  </a:lnTo>
                  <a:lnTo>
                    <a:pt x="566" y="193"/>
                  </a:lnTo>
                  <a:lnTo>
                    <a:pt x="561" y="201"/>
                  </a:lnTo>
                  <a:lnTo>
                    <a:pt x="557" y="210"/>
                  </a:lnTo>
                  <a:lnTo>
                    <a:pt x="556" y="212"/>
                  </a:lnTo>
                  <a:lnTo>
                    <a:pt x="554" y="214"/>
                  </a:lnTo>
                  <a:lnTo>
                    <a:pt x="552" y="216"/>
                  </a:lnTo>
                  <a:lnTo>
                    <a:pt x="549" y="217"/>
                  </a:lnTo>
                  <a:lnTo>
                    <a:pt x="547" y="222"/>
                  </a:lnTo>
                  <a:lnTo>
                    <a:pt x="547" y="224"/>
                  </a:lnTo>
                  <a:lnTo>
                    <a:pt x="548" y="226"/>
                  </a:lnTo>
                  <a:lnTo>
                    <a:pt x="539" y="233"/>
                  </a:lnTo>
                  <a:lnTo>
                    <a:pt x="530" y="242"/>
                  </a:lnTo>
                  <a:lnTo>
                    <a:pt x="521" y="251"/>
                  </a:lnTo>
                  <a:lnTo>
                    <a:pt x="517" y="263"/>
                  </a:lnTo>
                  <a:lnTo>
                    <a:pt x="514" y="278"/>
                  </a:lnTo>
                  <a:lnTo>
                    <a:pt x="514" y="281"/>
                  </a:lnTo>
                  <a:lnTo>
                    <a:pt x="517" y="282"/>
                  </a:lnTo>
                  <a:lnTo>
                    <a:pt x="518" y="284"/>
                  </a:lnTo>
                  <a:lnTo>
                    <a:pt x="520" y="285"/>
                  </a:lnTo>
                  <a:lnTo>
                    <a:pt x="524" y="286"/>
                  </a:lnTo>
                  <a:lnTo>
                    <a:pt x="526" y="286"/>
                  </a:lnTo>
                  <a:lnTo>
                    <a:pt x="528" y="287"/>
                  </a:lnTo>
                  <a:lnTo>
                    <a:pt x="530" y="289"/>
                  </a:lnTo>
                  <a:lnTo>
                    <a:pt x="525" y="310"/>
                  </a:lnTo>
                  <a:lnTo>
                    <a:pt x="521" y="319"/>
                  </a:lnTo>
                  <a:lnTo>
                    <a:pt x="517" y="326"/>
                  </a:lnTo>
                  <a:lnTo>
                    <a:pt x="514" y="334"/>
                  </a:lnTo>
                  <a:lnTo>
                    <a:pt x="507" y="372"/>
                  </a:lnTo>
                  <a:lnTo>
                    <a:pt x="500" y="412"/>
                  </a:lnTo>
                  <a:lnTo>
                    <a:pt x="491" y="450"/>
                  </a:lnTo>
                  <a:lnTo>
                    <a:pt x="483" y="489"/>
                  </a:lnTo>
                  <a:lnTo>
                    <a:pt x="351" y="460"/>
                  </a:lnTo>
                  <a:lnTo>
                    <a:pt x="222" y="427"/>
                  </a:lnTo>
                  <a:lnTo>
                    <a:pt x="95" y="393"/>
                  </a:lnTo>
                  <a:lnTo>
                    <a:pt x="91" y="392"/>
                  </a:lnTo>
                  <a:lnTo>
                    <a:pt x="87" y="391"/>
                  </a:lnTo>
                  <a:lnTo>
                    <a:pt x="66" y="385"/>
                  </a:lnTo>
                  <a:lnTo>
                    <a:pt x="44" y="379"/>
                  </a:lnTo>
                  <a:lnTo>
                    <a:pt x="23" y="373"/>
                  </a:lnTo>
                  <a:lnTo>
                    <a:pt x="3" y="365"/>
                  </a:lnTo>
                  <a:lnTo>
                    <a:pt x="0" y="350"/>
                  </a:lnTo>
                  <a:lnTo>
                    <a:pt x="1" y="335"/>
                  </a:lnTo>
                  <a:lnTo>
                    <a:pt x="4" y="322"/>
                  </a:lnTo>
                  <a:lnTo>
                    <a:pt x="11" y="312"/>
                  </a:lnTo>
                  <a:lnTo>
                    <a:pt x="8" y="299"/>
                  </a:lnTo>
                  <a:lnTo>
                    <a:pt x="9" y="289"/>
                  </a:lnTo>
                  <a:lnTo>
                    <a:pt x="13" y="280"/>
                  </a:lnTo>
                  <a:lnTo>
                    <a:pt x="18" y="271"/>
                  </a:lnTo>
                  <a:lnTo>
                    <a:pt x="23" y="261"/>
                  </a:lnTo>
                  <a:lnTo>
                    <a:pt x="25" y="252"/>
                  </a:lnTo>
                  <a:lnTo>
                    <a:pt x="27" y="254"/>
                  </a:lnTo>
                  <a:lnTo>
                    <a:pt x="30" y="254"/>
                  </a:lnTo>
                  <a:lnTo>
                    <a:pt x="32" y="252"/>
                  </a:lnTo>
                  <a:lnTo>
                    <a:pt x="34" y="250"/>
                  </a:lnTo>
                  <a:lnTo>
                    <a:pt x="37" y="246"/>
                  </a:lnTo>
                  <a:lnTo>
                    <a:pt x="38" y="247"/>
                  </a:lnTo>
                  <a:lnTo>
                    <a:pt x="38" y="249"/>
                  </a:lnTo>
                  <a:lnTo>
                    <a:pt x="39" y="252"/>
                  </a:lnTo>
                  <a:lnTo>
                    <a:pt x="43" y="247"/>
                  </a:lnTo>
                  <a:lnTo>
                    <a:pt x="43" y="243"/>
                  </a:lnTo>
                  <a:lnTo>
                    <a:pt x="41" y="236"/>
                  </a:lnTo>
                  <a:lnTo>
                    <a:pt x="42" y="230"/>
                  </a:lnTo>
                  <a:lnTo>
                    <a:pt x="44" y="229"/>
                  </a:lnTo>
                  <a:lnTo>
                    <a:pt x="45" y="228"/>
                  </a:lnTo>
                  <a:lnTo>
                    <a:pt x="46" y="225"/>
                  </a:lnTo>
                  <a:lnTo>
                    <a:pt x="49" y="223"/>
                  </a:lnTo>
                  <a:lnTo>
                    <a:pt x="51" y="222"/>
                  </a:lnTo>
                  <a:lnTo>
                    <a:pt x="52" y="221"/>
                  </a:lnTo>
                  <a:lnTo>
                    <a:pt x="56" y="221"/>
                  </a:lnTo>
                  <a:lnTo>
                    <a:pt x="59" y="222"/>
                  </a:lnTo>
                  <a:lnTo>
                    <a:pt x="59" y="216"/>
                  </a:lnTo>
                  <a:lnTo>
                    <a:pt x="58" y="214"/>
                  </a:lnTo>
                  <a:lnTo>
                    <a:pt x="58" y="211"/>
                  </a:lnTo>
                  <a:lnTo>
                    <a:pt x="57" y="210"/>
                  </a:lnTo>
                  <a:lnTo>
                    <a:pt x="57" y="204"/>
                  </a:lnTo>
                  <a:lnTo>
                    <a:pt x="63" y="195"/>
                  </a:lnTo>
                  <a:lnTo>
                    <a:pt x="66" y="184"/>
                  </a:lnTo>
                  <a:lnTo>
                    <a:pt x="70" y="173"/>
                  </a:lnTo>
                  <a:lnTo>
                    <a:pt x="74" y="162"/>
                  </a:lnTo>
                  <a:lnTo>
                    <a:pt x="81" y="154"/>
                  </a:lnTo>
                  <a:lnTo>
                    <a:pt x="82" y="137"/>
                  </a:lnTo>
                  <a:lnTo>
                    <a:pt x="89" y="119"/>
                  </a:lnTo>
                  <a:lnTo>
                    <a:pt x="98" y="103"/>
                  </a:lnTo>
                  <a:lnTo>
                    <a:pt x="105" y="85"/>
                  </a:lnTo>
                  <a:lnTo>
                    <a:pt x="109" y="67"/>
                  </a:lnTo>
                  <a:lnTo>
                    <a:pt x="113" y="64"/>
                  </a:lnTo>
                  <a:lnTo>
                    <a:pt x="119" y="64"/>
                  </a:lnTo>
                  <a:lnTo>
                    <a:pt x="121" y="67"/>
                  </a:lnTo>
                  <a:lnTo>
                    <a:pt x="121" y="64"/>
                  </a:lnTo>
                  <a:lnTo>
                    <a:pt x="120" y="63"/>
                  </a:lnTo>
                  <a:lnTo>
                    <a:pt x="117" y="62"/>
                  </a:lnTo>
                  <a:lnTo>
                    <a:pt x="115" y="60"/>
                  </a:lnTo>
                  <a:lnTo>
                    <a:pt x="115" y="55"/>
                  </a:lnTo>
                  <a:lnTo>
                    <a:pt x="119" y="51"/>
                  </a:lnTo>
                  <a:lnTo>
                    <a:pt x="121" y="47"/>
                  </a:lnTo>
                  <a:lnTo>
                    <a:pt x="121" y="33"/>
                  </a:lnTo>
                  <a:lnTo>
                    <a:pt x="128" y="12"/>
                  </a:lnTo>
                  <a:lnTo>
                    <a:pt x="129" y="1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48">
              <a:extLst>
                <a:ext uri="{FF2B5EF4-FFF2-40B4-BE49-F238E27FC236}">
                  <a16:creationId xmlns:a16="http://schemas.microsoft.com/office/drawing/2014/main" id="{B4CA5474-4800-D1FE-9C8A-2E663AA2C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0876" y="1219200"/>
              <a:ext cx="859294" cy="627393"/>
            </a:xfrm>
            <a:custGeom>
              <a:avLst/>
              <a:gdLst/>
              <a:ahLst/>
              <a:cxnLst>
                <a:cxn ang="0">
                  <a:pos x="157" y="6"/>
                </a:cxn>
                <a:cxn ang="0">
                  <a:pos x="244" y="33"/>
                </a:cxn>
                <a:cxn ang="0">
                  <a:pos x="290" y="39"/>
                </a:cxn>
                <a:cxn ang="0">
                  <a:pos x="408" y="67"/>
                </a:cxn>
                <a:cxn ang="0">
                  <a:pos x="478" y="83"/>
                </a:cxn>
                <a:cxn ang="0">
                  <a:pos x="470" y="125"/>
                </a:cxn>
                <a:cxn ang="0">
                  <a:pos x="467" y="135"/>
                </a:cxn>
                <a:cxn ang="0">
                  <a:pos x="445" y="238"/>
                </a:cxn>
                <a:cxn ang="0">
                  <a:pos x="426" y="317"/>
                </a:cxn>
                <a:cxn ang="0">
                  <a:pos x="431" y="335"/>
                </a:cxn>
                <a:cxn ang="0">
                  <a:pos x="341" y="334"/>
                </a:cxn>
                <a:cxn ang="0">
                  <a:pos x="322" y="327"/>
                </a:cxn>
                <a:cxn ang="0">
                  <a:pos x="276" y="322"/>
                </a:cxn>
                <a:cxn ang="0">
                  <a:pos x="252" y="326"/>
                </a:cxn>
                <a:cxn ang="0">
                  <a:pos x="208" y="329"/>
                </a:cxn>
                <a:cxn ang="0">
                  <a:pos x="197" y="320"/>
                </a:cxn>
                <a:cxn ang="0">
                  <a:pos x="192" y="317"/>
                </a:cxn>
                <a:cxn ang="0">
                  <a:pos x="155" y="324"/>
                </a:cxn>
                <a:cxn ang="0">
                  <a:pos x="129" y="308"/>
                </a:cxn>
                <a:cxn ang="0">
                  <a:pos x="100" y="307"/>
                </a:cxn>
                <a:cxn ang="0">
                  <a:pos x="77" y="308"/>
                </a:cxn>
                <a:cxn ang="0">
                  <a:pos x="58" y="249"/>
                </a:cxn>
                <a:cxn ang="0">
                  <a:pos x="44" y="237"/>
                </a:cxn>
                <a:cxn ang="0">
                  <a:pos x="30" y="229"/>
                </a:cxn>
                <a:cxn ang="0">
                  <a:pos x="8" y="205"/>
                </a:cxn>
                <a:cxn ang="0">
                  <a:pos x="10" y="194"/>
                </a:cxn>
                <a:cxn ang="0">
                  <a:pos x="15" y="191"/>
                </a:cxn>
                <a:cxn ang="0">
                  <a:pos x="15" y="179"/>
                </a:cxn>
                <a:cxn ang="0">
                  <a:pos x="4" y="177"/>
                </a:cxn>
                <a:cxn ang="0">
                  <a:pos x="18" y="156"/>
                </a:cxn>
                <a:cxn ang="0">
                  <a:pos x="8" y="82"/>
                </a:cxn>
                <a:cxn ang="0">
                  <a:pos x="3" y="41"/>
                </a:cxn>
                <a:cxn ang="0">
                  <a:pos x="6" y="28"/>
                </a:cxn>
                <a:cxn ang="0">
                  <a:pos x="18" y="34"/>
                </a:cxn>
                <a:cxn ang="0">
                  <a:pos x="27" y="41"/>
                </a:cxn>
                <a:cxn ang="0">
                  <a:pos x="58" y="56"/>
                </a:cxn>
                <a:cxn ang="0">
                  <a:pos x="84" y="69"/>
                </a:cxn>
                <a:cxn ang="0">
                  <a:pos x="102" y="80"/>
                </a:cxn>
                <a:cxn ang="0">
                  <a:pos x="105" y="100"/>
                </a:cxn>
                <a:cxn ang="0">
                  <a:pos x="93" y="103"/>
                </a:cxn>
                <a:cxn ang="0">
                  <a:pos x="74" y="126"/>
                </a:cxn>
                <a:cxn ang="0">
                  <a:pos x="88" y="139"/>
                </a:cxn>
                <a:cxn ang="0">
                  <a:pos x="74" y="158"/>
                </a:cxn>
                <a:cxn ang="0">
                  <a:pos x="87" y="163"/>
                </a:cxn>
                <a:cxn ang="0">
                  <a:pos x="98" y="168"/>
                </a:cxn>
                <a:cxn ang="0">
                  <a:pos x="109" y="160"/>
                </a:cxn>
                <a:cxn ang="0">
                  <a:pos x="129" y="130"/>
                </a:cxn>
                <a:cxn ang="0">
                  <a:pos x="133" y="115"/>
                </a:cxn>
                <a:cxn ang="0">
                  <a:pos x="142" y="102"/>
                </a:cxn>
                <a:cxn ang="0">
                  <a:pos x="151" y="107"/>
                </a:cxn>
                <a:cxn ang="0">
                  <a:pos x="142" y="76"/>
                </a:cxn>
                <a:cxn ang="0">
                  <a:pos x="144" y="23"/>
                </a:cxn>
                <a:cxn ang="0">
                  <a:pos x="142" y="17"/>
                </a:cxn>
                <a:cxn ang="0">
                  <a:pos x="143" y="11"/>
                </a:cxn>
                <a:cxn ang="0">
                  <a:pos x="137" y="5"/>
                </a:cxn>
              </a:cxnLst>
              <a:rect l="0" t="0" r="r" b="b"/>
              <a:pathLst>
                <a:path w="478" h="349">
                  <a:moveTo>
                    <a:pt x="136" y="0"/>
                  </a:moveTo>
                  <a:lnTo>
                    <a:pt x="137" y="0"/>
                  </a:lnTo>
                  <a:lnTo>
                    <a:pt x="140" y="2"/>
                  </a:lnTo>
                  <a:lnTo>
                    <a:pt x="141" y="3"/>
                  </a:lnTo>
                  <a:lnTo>
                    <a:pt x="145" y="5"/>
                  </a:lnTo>
                  <a:lnTo>
                    <a:pt x="147" y="5"/>
                  </a:lnTo>
                  <a:lnTo>
                    <a:pt x="157" y="6"/>
                  </a:lnTo>
                  <a:lnTo>
                    <a:pt x="180" y="11"/>
                  </a:lnTo>
                  <a:lnTo>
                    <a:pt x="195" y="16"/>
                  </a:lnTo>
                  <a:lnTo>
                    <a:pt x="208" y="21"/>
                  </a:lnTo>
                  <a:lnTo>
                    <a:pt x="222" y="21"/>
                  </a:lnTo>
                  <a:lnTo>
                    <a:pt x="230" y="25"/>
                  </a:lnTo>
                  <a:lnTo>
                    <a:pt x="238" y="30"/>
                  </a:lnTo>
                  <a:lnTo>
                    <a:pt x="244" y="33"/>
                  </a:lnTo>
                  <a:lnTo>
                    <a:pt x="247" y="33"/>
                  </a:lnTo>
                  <a:lnTo>
                    <a:pt x="249" y="31"/>
                  </a:lnTo>
                  <a:lnTo>
                    <a:pt x="252" y="30"/>
                  </a:lnTo>
                  <a:lnTo>
                    <a:pt x="256" y="30"/>
                  </a:lnTo>
                  <a:lnTo>
                    <a:pt x="265" y="34"/>
                  </a:lnTo>
                  <a:lnTo>
                    <a:pt x="276" y="39"/>
                  </a:lnTo>
                  <a:lnTo>
                    <a:pt x="290" y="39"/>
                  </a:lnTo>
                  <a:lnTo>
                    <a:pt x="297" y="41"/>
                  </a:lnTo>
                  <a:lnTo>
                    <a:pt x="303" y="45"/>
                  </a:lnTo>
                  <a:lnTo>
                    <a:pt x="310" y="47"/>
                  </a:lnTo>
                  <a:lnTo>
                    <a:pt x="334" y="53"/>
                  </a:lnTo>
                  <a:lnTo>
                    <a:pt x="357" y="59"/>
                  </a:lnTo>
                  <a:lnTo>
                    <a:pt x="383" y="62"/>
                  </a:lnTo>
                  <a:lnTo>
                    <a:pt x="408" y="67"/>
                  </a:lnTo>
                  <a:lnTo>
                    <a:pt x="411" y="68"/>
                  </a:lnTo>
                  <a:lnTo>
                    <a:pt x="414" y="69"/>
                  </a:lnTo>
                  <a:lnTo>
                    <a:pt x="417" y="72"/>
                  </a:lnTo>
                  <a:lnTo>
                    <a:pt x="419" y="73"/>
                  </a:lnTo>
                  <a:lnTo>
                    <a:pt x="440" y="76"/>
                  </a:lnTo>
                  <a:lnTo>
                    <a:pt x="460" y="79"/>
                  </a:lnTo>
                  <a:lnTo>
                    <a:pt x="478" y="83"/>
                  </a:lnTo>
                  <a:lnTo>
                    <a:pt x="475" y="93"/>
                  </a:lnTo>
                  <a:lnTo>
                    <a:pt x="474" y="102"/>
                  </a:lnTo>
                  <a:lnTo>
                    <a:pt x="473" y="115"/>
                  </a:lnTo>
                  <a:lnTo>
                    <a:pt x="473" y="116"/>
                  </a:lnTo>
                  <a:lnTo>
                    <a:pt x="471" y="117"/>
                  </a:lnTo>
                  <a:lnTo>
                    <a:pt x="471" y="123"/>
                  </a:lnTo>
                  <a:lnTo>
                    <a:pt x="470" y="125"/>
                  </a:lnTo>
                  <a:lnTo>
                    <a:pt x="470" y="126"/>
                  </a:lnTo>
                  <a:lnTo>
                    <a:pt x="469" y="126"/>
                  </a:lnTo>
                  <a:lnTo>
                    <a:pt x="468" y="128"/>
                  </a:lnTo>
                  <a:lnTo>
                    <a:pt x="466" y="128"/>
                  </a:lnTo>
                  <a:lnTo>
                    <a:pt x="464" y="129"/>
                  </a:lnTo>
                  <a:lnTo>
                    <a:pt x="464" y="130"/>
                  </a:lnTo>
                  <a:lnTo>
                    <a:pt x="467" y="135"/>
                  </a:lnTo>
                  <a:lnTo>
                    <a:pt x="467" y="140"/>
                  </a:lnTo>
                  <a:lnTo>
                    <a:pt x="464" y="151"/>
                  </a:lnTo>
                  <a:lnTo>
                    <a:pt x="462" y="163"/>
                  </a:lnTo>
                  <a:lnTo>
                    <a:pt x="459" y="174"/>
                  </a:lnTo>
                  <a:lnTo>
                    <a:pt x="456" y="188"/>
                  </a:lnTo>
                  <a:lnTo>
                    <a:pt x="452" y="213"/>
                  </a:lnTo>
                  <a:lnTo>
                    <a:pt x="445" y="238"/>
                  </a:lnTo>
                  <a:lnTo>
                    <a:pt x="439" y="263"/>
                  </a:lnTo>
                  <a:lnTo>
                    <a:pt x="433" y="286"/>
                  </a:lnTo>
                  <a:lnTo>
                    <a:pt x="431" y="310"/>
                  </a:lnTo>
                  <a:lnTo>
                    <a:pt x="429" y="311"/>
                  </a:lnTo>
                  <a:lnTo>
                    <a:pt x="428" y="313"/>
                  </a:lnTo>
                  <a:lnTo>
                    <a:pt x="427" y="314"/>
                  </a:lnTo>
                  <a:lnTo>
                    <a:pt x="426" y="317"/>
                  </a:lnTo>
                  <a:lnTo>
                    <a:pt x="425" y="318"/>
                  </a:lnTo>
                  <a:lnTo>
                    <a:pt x="425" y="320"/>
                  </a:lnTo>
                  <a:lnTo>
                    <a:pt x="426" y="321"/>
                  </a:lnTo>
                  <a:lnTo>
                    <a:pt x="428" y="322"/>
                  </a:lnTo>
                  <a:lnTo>
                    <a:pt x="429" y="324"/>
                  </a:lnTo>
                  <a:lnTo>
                    <a:pt x="431" y="326"/>
                  </a:lnTo>
                  <a:lnTo>
                    <a:pt x="431" y="335"/>
                  </a:lnTo>
                  <a:lnTo>
                    <a:pt x="429" y="342"/>
                  </a:lnTo>
                  <a:lnTo>
                    <a:pt x="431" y="349"/>
                  </a:lnTo>
                  <a:lnTo>
                    <a:pt x="415" y="349"/>
                  </a:lnTo>
                  <a:lnTo>
                    <a:pt x="399" y="347"/>
                  </a:lnTo>
                  <a:lnTo>
                    <a:pt x="369" y="338"/>
                  </a:lnTo>
                  <a:lnTo>
                    <a:pt x="355" y="335"/>
                  </a:lnTo>
                  <a:lnTo>
                    <a:pt x="341" y="334"/>
                  </a:lnTo>
                  <a:lnTo>
                    <a:pt x="329" y="332"/>
                  </a:lnTo>
                  <a:lnTo>
                    <a:pt x="328" y="331"/>
                  </a:lnTo>
                  <a:lnTo>
                    <a:pt x="328" y="329"/>
                  </a:lnTo>
                  <a:lnTo>
                    <a:pt x="327" y="328"/>
                  </a:lnTo>
                  <a:lnTo>
                    <a:pt x="327" y="326"/>
                  </a:lnTo>
                  <a:lnTo>
                    <a:pt x="325" y="326"/>
                  </a:lnTo>
                  <a:lnTo>
                    <a:pt x="322" y="327"/>
                  </a:lnTo>
                  <a:lnTo>
                    <a:pt x="320" y="329"/>
                  </a:lnTo>
                  <a:lnTo>
                    <a:pt x="318" y="329"/>
                  </a:lnTo>
                  <a:lnTo>
                    <a:pt x="311" y="327"/>
                  </a:lnTo>
                  <a:lnTo>
                    <a:pt x="308" y="325"/>
                  </a:lnTo>
                  <a:lnTo>
                    <a:pt x="305" y="324"/>
                  </a:lnTo>
                  <a:lnTo>
                    <a:pt x="282" y="324"/>
                  </a:lnTo>
                  <a:lnTo>
                    <a:pt x="276" y="322"/>
                  </a:lnTo>
                  <a:lnTo>
                    <a:pt x="262" y="320"/>
                  </a:lnTo>
                  <a:lnTo>
                    <a:pt x="259" y="320"/>
                  </a:lnTo>
                  <a:lnTo>
                    <a:pt x="258" y="321"/>
                  </a:lnTo>
                  <a:lnTo>
                    <a:pt x="257" y="324"/>
                  </a:lnTo>
                  <a:lnTo>
                    <a:pt x="256" y="325"/>
                  </a:lnTo>
                  <a:lnTo>
                    <a:pt x="256" y="326"/>
                  </a:lnTo>
                  <a:lnTo>
                    <a:pt x="252" y="326"/>
                  </a:lnTo>
                  <a:lnTo>
                    <a:pt x="248" y="325"/>
                  </a:lnTo>
                  <a:lnTo>
                    <a:pt x="244" y="324"/>
                  </a:lnTo>
                  <a:lnTo>
                    <a:pt x="240" y="324"/>
                  </a:lnTo>
                  <a:lnTo>
                    <a:pt x="234" y="325"/>
                  </a:lnTo>
                  <a:lnTo>
                    <a:pt x="226" y="326"/>
                  </a:lnTo>
                  <a:lnTo>
                    <a:pt x="216" y="328"/>
                  </a:lnTo>
                  <a:lnTo>
                    <a:pt x="208" y="329"/>
                  </a:lnTo>
                  <a:lnTo>
                    <a:pt x="202" y="329"/>
                  </a:lnTo>
                  <a:lnTo>
                    <a:pt x="201" y="328"/>
                  </a:lnTo>
                  <a:lnTo>
                    <a:pt x="201" y="327"/>
                  </a:lnTo>
                  <a:lnTo>
                    <a:pt x="198" y="324"/>
                  </a:lnTo>
                  <a:lnTo>
                    <a:pt x="194" y="324"/>
                  </a:lnTo>
                  <a:lnTo>
                    <a:pt x="195" y="321"/>
                  </a:lnTo>
                  <a:lnTo>
                    <a:pt x="197" y="320"/>
                  </a:lnTo>
                  <a:lnTo>
                    <a:pt x="197" y="319"/>
                  </a:lnTo>
                  <a:lnTo>
                    <a:pt x="195" y="318"/>
                  </a:lnTo>
                  <a:lnTo>
                    <a:pt x="195" y="317"/>
                  </a:lnTo>
                  <a:lnTo>
                    <a:pt x="194" y="314"/>
                  </a:lnTo>
                  <a:lnTo>
                    <a:pt x="194" y="312"/>
                  </a:lnTo>
                  <a:lnTo>
                    <a:pt x="192" y="314"/>
                  </a:lnTo>
                  <a:lnTo>
                    <a:pt x="192" y="317"/>
                  </a:lnTo>
                  <a:lnTo>
                    <a:pt x="193" y="318"/>
                  </a:lnTo>
                  <a:lnTo>
                    <a:pt x="194" y="318"/>
                  </a:lnTo>
                  <a:lnTo>
                    <a:pt x="194" y="320"/>
                  </a:lnTo>
                  <a:lnTo>
                    <a:pt x="191" y="320"/>
                  </a:lnTo>
                  <a:lnTo>
                    <a:pt x="188" y="318"/>
                  </a:lnTo>
                  <a:lnTo>
                    <a:pt x="183" y="324"/>
                  </a:lnTo>
                  <a:lnTo>
                    <a:pt x="155" y="324"/>
                  </a:lnTo>
                  <a:lnTo>
                    <a:pt x="155" y="319"/>
                  </a:lnTo>
                  <a:lnTo>
                    <a:pt x="152" y="317"/>
                  </a:lnTo>
                  <a:lnTo>
                    <a:pt x="151" y="317"/>
                  </a:lnTo>
                  <a:lnTo>
                    <a:pt x="149" y="314"/>
                  </a:lnTo>
                  <a:lnTo>
                    <a:pt x="149" y="312"/>
                  </a:lnTo>
                  <a:lnTo>
                    <a:pt x="138" y="311"/>
                  </a:lnTo>
                  <a:lnTo>
                    <a:pt x="129" y="308"/>
                  </a:lnTo>
                  <a:lnTo>
                    <a:pt x="122" y="305"/>
                  </a:lnTo>
                  <a:lnTo>
                    <a:pt x="113" y="304"/>
                  </a:lnTo>
                  <a:lnTo>
                    <a:pt x="108" y="306"/>
                  </a:lnTo>
                  <a:lnTo>
                    <a:pt x="105" y="310"/>
                  </a:lnTo>
                  <a:lnTo>
                    <a:pt x="101" y="310"/>
                  </a:lnTo>
                  <a:lnTo>
                    <a:pt x="100" y="308"/>
                  </a:lnTo>
                  <a:lnTo>
                    <a:pt x="100" y="307"/>
                  </a:lnTo>
                  <a:lnTo>
                    <a:pt x="99" y="306"/>
                  </a:lnTo>
                  <a:lnTo>
                    <a:pt x="95" y="306"/>
                  </a:lnTo>
                  <a:lnTo>
                    <a:pt x="92" y="308"/>
                  </a:lnTo>
                  <a:lnTo>
                    <a:pt x="87" y="311"/>
                  </a:lnTo>
                  <a:lnTo>
                    <a:pt x="86" y="312"/>
                  </a:lnTo>
                  <a:lnTo>
                    <a:pt x="85" y="312"/>
                  </a:lnTo>
                  <a:lnTo>
                    <a:pt x="77" y="308"/>
                  </a:lnTo>
                  <a:lnTo>
                    <a:pt x="69" y="303"/>
                  </a:lnTo>
                  <a:lnTo>
                    <a:pt x="59" y="298"/>
                  </a:lnTo>
                  <a:lnTo>
                    <a:pt x="59" y="283"/>
                  </a:lnTo>
                  <a:lnTo>
                    <a:pt x="60" y="269"/>
                  </a:lnTo>
                  <a:lnTo>
                    <a:pt x="59" y="256"/>
                  </a:lnTo>
                  <a:lnTo>
                    <a:pt x="59" y="250"/>
                  </a:lnTo>
                  <a:lnTo>
                    <a:pt x="58" y="249"/>
                  </a:lnTo>
                  <a:lnTo>
                    <a:pt x="58" y="248"/>
                  </a:lnTo>
                  <a:lnTo>
                    <a:pt x="57" y="248"/>
                  </a:lnTo>
                  <a:lnTo>
                    <a:pt x="57" y="250"/>
                  </a:lnTo>
                  <a:lnTo>
                    <a:pt x="52" y="247"/>
                  </a:lnTo>
                  <a:lnTo>
                    <a:pt x="49" y="243"/>
                  </a:lnTo>
                  <a:lnTo>
                    <a:pt x="46" y="240"/>
                  </a:lnTo>
                  <a:lnTo>
                    <a:pt x="44" y="237"/>
                  </a:lnTo>
                  <a:lnTo>
                    <a:pt x="41" y="236"/>
                  </a:lnTo>
                  <a:lnTo>
                    <a:pt x="34" y="238"/>
                  </a:lnTo>
                  <a:lnTo>
                    <a:pt x="35" y="236"/>
                  </a:lnTo>
                  <a:lnTo>
                    <a:pt x="36" y="235"/>
                  </a:lnTo>
                  <a:lnTo>
                    <a:pt x="34" y="235"/>
                  </a:lnTo>
                  <a:lnTo>
                    <a:pt x="34" y="236"/>
                  </a:lnTo>
                  <a:lnTo>
                    <a:pt x="30" y="229"/>
                  </a:lnTo>
                  <a:lnTo>
                    <a:pt x="25" y="224"/>
                  </a:lnTo>
                  <a:lnTo>
                    <a:pt x="17" y="224"/>
                  </a:lnTo>
                  <a:lnTo>
                    <a:pt x="16" y="223"/>
                  </a:lnTo>
                  <a:lnTo>
                    <a:pt x="16" y="222"/>
                  </a:lnTo>
                  <a:lnTo>
                    <a:pt x="13" y="219"/>
                  </a:lnTo>
                  <a:lnTo>
                    <a:pt x="8" y="219"/>
                  </a:lnTo>
                  <a:lnTo>
                    <a:pt x="8" y="205"/>
                  </a:lnTo>
                  <a:lnTo>
                    <a:pt x="7" y="202"/>
                  </a:lnTo>
                  <a:lnTo>
                    <a:pt x="7" y="199"/>
                  </a:lnTo>
                  <a:lnTo>
                    <a:pt x="8" y="198"/>
                  </a:lnTo>
                  <a:lnTo>
                    <a:pt x="10" y="196"/>
                  </a:lnTo>
                  <a:lnTo>
                    <a:pt x="14" y="196"/>
                  </a:lnTo>
                  <a:lnTo>
                    <a:pt x="11" y="194"/>
                  </a:lnTo>
                  <a:lnTo>
                    <a:pt x="10" y="194"/>
                  </a:lnTo>
                  <a:lnTo>
                    <a:pt x="9" y="193"/>
                  </a:lnTo>
                  <a:lnTo>
                    <a:pt x="8" y="191"/>
                  </a:lnTo>
                  <a:lnTo>
                    <a:pt x="8" y="188"/>
                  </a:lnTo>
                  <a:lnTo>
                    <a:pt x="10" y="188"/>
                  </a:lnTo>
                  <a:lnTo>
                    <a:pt x="13" y="189"/>
                  </a:lnTo>
                  <a:lnTo>
                    <a:pt x="14" y="189"/>
                  </a:lnTo>
                  <a:lnTo>
                    <a:pt x="15" y="191"/>
                  </a:lnTo>
                  <a:lnTo>
                    <a:pt x="16" y="191"/>
                  </a:lnTo>
                  <a:lnTo>
                    <a:pt x="17" y="189"/>
                  </a:lnTo>
                  <a:lnTo>
                    <a:pt x="20" y="188"/>
                  </a:lnTo>
                  <a:lnTo>
                    <a:pt x="21" y="186"/>
                  </a:lnTo>
                  <a:lnTo>
                    <a:pt x="21" y="184"/>
                  </a:lnTo>
                  <a:lnTo>
                    <a:pt x="16" y="179"/>
                  </a:lnTo>
                  <a:lnTo>
                    <a:pt x="15" y="179"/>
                  </a:lnTo>
                  <a:lnTo>
                    <a:pt x="15" y="178"/>
                  </a:lnTo>
                  <a:lnTo>
                    <a:pt x="17" y="177"/>
                  </a:lnTo>
                  <a:lnTo>
                    <a:pt x="15" y="174"/>
                  </a:lnTo>
                  <a:lnTo>
                    <a:pt x="14" y="175"/>
                  </a:lnTo>
                  <a:lnTo>
                    <a:pt x="11" y="175"/>
                  </a:lnTo>
                  <a:lnTo>
                    <a:pt x="9" y="177"/>
                  </a:lnTo>
                  <a:lnTo>
                    <a:pt x="4" y="177"/>
                  </a:lnTo>
                  <a:lnTo>
                    <a:pt x="3" y="174"/>
                  </a:lnTo>
                  <a:lnTo>
                    <a:pt x="4" y="168"/>
                  </a:lnTo>
                  <a:lnTo>
                    <a:pt x="9" y="165"/>
                  </a:lnTo>
                  <a:lnTo>
                    <a:pt x="14" y="164"/>
                  </a:lnTo>
                  <a:lnTo>
                    <a:pt x="21" y="163"/>
                  </a:lnTo>
                  <a:lnTo>
                    <a:pt x="25" y="160"/>
                  </a:lnTo>
                  <a:lnTo>
                    <a:pt x="18" y="156"/>
                  </a:lnTo>
                  <a:lnTo>
                    <a:pt x="13" y="150"/>
                  </a:lnTo>
                  <a:lnTo>
                    <a:pt x="6" y="146"/>
                  </a:lnTo>
                  <a:lnTo>
                    <a:pt x="7" y="133"/>
                  </a:lnTo>
                  <a:lnTo>
                    <a:pt x="6" y="118"/>
                  </a:lnTo>
                  <a:lnTo>
                    <a:pt x="6" y="103"/>
                  </a:lnTo>
                  <a:lnTo>
                    <a:pt x="7" y="94"/>
                  </a:lnTo>
                  <a:lnTo>
                    <a:pt x="8" y="82"/>
                  </a:lnTo>
                  <a:lnTo>
                    <a:pt x="6" y="69"/>
                  </a:lnTo>
                  <a:lnTo>
                    <a:pt x="4" y="67"/>
                  </a:lnTo>
                  <a:lnTo>
                    <a:pt x="1" y="63"/>
                  </a:lnTo>
                  <a:lnTo>
                    <a:pt x="0" y="61"/>
                  </a:lnTo>
                  <a:lnTo>
                    <a:pt x="0" y="39"/>
                  </a:lnTo>
                  <a:lnTo>
                    <a:pt x="1" y="40"/>
                  </a:lnTo>
                  <a:lnTo>
                    <a:pt x="3" y="41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4" y="39"/>
                  </a:lnTo>
                  <a:lnTo>
                    <a:pt x="3" y="37"/>
                  </a:lnTo>
                  <a:lnTo>
                    <a:pt x="3" y="32"/>
                  </a:lnTo>
                  <a:lnTo>
                    <a:pt x="4" y="31"/>
                  </a:lnTo>
                  <a:lnTo>
                    <a:pt x="6" y="28"/>
                  </a:lnTo>
                  <a:lnTo>
                    <a:pt x="9" y="25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7" y="21"/>
                  </a:lnTo>
                  <a:lnTo>
                    <a:pt x="10" y="25"/>
                  </a:lnTo>
                  <a:lnTo>
                    <a:pt x="11" y="27"/>
                  </a:lnTo>
                  <a:lnTo>
                    <a:pt x="18" y="34"/>
                  </a:lnTo>
                  <a:lnTo>
                    <a:pt x="23" y="37"/>
                  </a:lnTo>
                  <a:lnTo>
                    <a:pt x="24" y="39"/>
                  </a:lnTo>
                  <a:lnTo>
                    <a:pt x="24" y="44"/>
                  </a:lnTo>
                  <a:lnTo>
                    <a:pt x="23" y="47"/>
                  </a:lnTo>
                  <a:lnTo>
                    <a:pt x="25" y="45"/>
                  </a:lnTo>
                  <a:lnTo>
                    <a:pt x="25" y="42"/>
                  </a:lnTo>
                  <a:lnTo>
                    <a:pt x="27" y="41"/>
                  </a:lnTo>
                  <a:lnTo>
                    <a:pt x="31" y="41"/>
                  </a:lnTo>
                  <a:lnTo>
                    <a:pt x="32" y="47"/>
                  </a:lnTo>
                  <a:lnTo>
                    <a:pt x="37" y="49"/>
                  </a:lnTo>
                  <a:lnTo>
                    <a:pt x="43" y="52"/>
                  </a:lnTo>
                  <a:lnTo>
                    <a:pt x="49" y="53"/>
                  </a:lnTo>
                  <a:lnTo>
                    <a:pt x="57" y="55"/>
                  </a:lnTo>
                  <a:lnTo>
                    <a:pt x="58" y="56"/>
                  </a:lnTo>
                  <a:lnTo>
                    <a:pt x="58" y="60"/>
                  </a:lnTo>
                  <a:lnTo>
                    <a:pt x="59" y="61"/>
                  </a:lnTo>
                  <a:lnTo>
                    <a:pt x="62" y="62"/>
                  </a:lnTo>
                  <a:lnTo>
                    <a:pt x="73" y="62"/>
                  </a:lnTo>
                  <a:lnTo>
                    <a:pt x="78" y="65"/>
                  </a:lnTo>
                  <a:lnTo>
                    <a:pt x="81" y="68"/>
                  </a:lnTo>
                  <a:lnTo>
                    <a:pt x="84" y="69"/>
                  </a:lnTo>
                  <a:lnTo>
                    <a:pt x="89" y="69"/>
                  </a:lnTo>
                  <a:lnTo>
                    <a:pt x="93" y="67"/>
                  </a:lnTo>
                  <a:lnTo>
                    <a:pt x="93" y="73"/>
                  </a:lnTo>
                  <a:lnTo>
                    <a:pt x="96" y="76"/>
                  </a:lnTo>
                  <a:lnTo>
                    <a:pt x="98" y="76"/>
                  </a:lnTo>
                  <a:lnTo>
                    <a:pt x="100" y="77"/>
                  </a:lnTo>
                  <a:lnTo>
                    <a:pt x="102" y="80"/>
                  </a:lnTo>
                  <a:lnTo>
                    <a:pt x="103" y="80"/>
                  </a:lnTo>
                  <a:lnTo>
                    <a:pt x="102" y="82"/>
                  </a:lnTo>
                  <a:lnTo>
                    <a:pt x="101" y="83"/>
                  </a:lnTo>
                  <a:lnTo>
                    <a:pt x="113" y="83"/>
                  </a:lnTo>
                  <a:lnTo>
                    <a:pt x="113" y="101"/>
                  </a:lnTo>
                  <a:lnTo>
                    <a:pt x="109" y="100"/>
                  </a:lnTo>
                  <a:lnTo>
                    <a:pt x="105" y="100"/>
                  </a:lnTo>
                  <a:lnTo>
                    <a:pt x="103" y="101"/>
                  </a:lnTo>
                  <a:lnTo>
                    <a:pt x="101" y="101"/>
                  </a:lnTo>
                  <a:lnTo>
                    <a:pt x="100" y="102"/>
                  </a:lnTo>
                  <a:lnTo>
                    <a:pt x="98" y="102"/>
                  </a:lnTo>
                  <a:lnTo>
                    <a:pt x="95" y="101"/>
                  </a:lnTo>
                  <a:lnTo>
                    <a:pt x="93" y="101"/>
                  </a:lnTo>
                  <a:lnTo>
                    <a:pt x="93" y="103"/>
                  </a:lnTo>
                  <a:lnTo>
                    <a:pt x="95" y="105"/>
                  </a:lnTo>
                  <a:lnTo>
                    <a:pt x="96" y="108"/>
                  </a:lnTo>
                  <a:lnTo>
                    <a:pt x="96" y="110"/>
                  </a:lnTo>
                  <a:lnTo>
                    <a:pt x="95" y="112"/>
                  </a:lnTo>
                  <a:lnTo>
                    <a:pt x="91" y="116"/>
                  </a:lnTo>
                  <a:lnTo>
                    <a:pt x="82" y="121"/>
                  </a:lnTo>
                  <a:lnTo>
                    <a:pt x="74" y="126"/>
                  </a:lnTo>
                  <a:lnTo>
                    <a:pt x="71" y="131"/>
                  </a:lnTo>
                  <a:lnTo>
                    <a:pt x="71" y="135"/>
                  </a:lnTo>
                  <a:lnTo>
                    <a:pt x="75" y="139"/>
                  </a:lnTo>
                  <a:lnTo>
                    <a:pt x="75" y="142"/>
                  </a:lnTo>
                  <a:lnTo>
                    <a:pt x="73" y="143"/>
                  </a:lnTo>
                  <a:lnTo>
                    <a:pt x="80" y="140"/>
                  </a:lnTo>
                  <a:lnTo>
                    <a:pt x="88" y="139"/>
                  </a:lnTo>
                  <a:lnTo>
                    <a:pt x="95" y="137"/>
                  </a:lnTo>
                  <a:lnTo>
                    <a:pt x="89" y="142"/>
                  </a:lnTo>
                  <a:lnTo>
                    <a:pt x="85" y="147"/>
                  </a:lnTo>
                  <a:lnTo>
                    <a:pt x="79" y="152"/>
                  </a:lnTo>
                  <a:lnTo>
                    <a:pt x="71" y="154"/>
                  </a:lnTo>
                  <a:lnTo>
                    <a:pt x="73" y="156"/>
                  </a:lnTo>
                  <a:lnTo>
                    <a:pt x="74" y="158"/>
                  </a:lnTo>
                  <a:lnTo>
                    <a:pt x="74" y="160"/>
                  </a:lnTo>
                  <a:lnTo>
                    <a:pt x="75" y="164"/>
                  </a:lnTo>
                  <a:lnTo>
                    <a:pt x="78" y="168"/>
                  </a:lnTo>
                  <a:lnTo>
                    <a:pt x="79" y="170"/>
                  </a:lnTo>
                  <a:lnTo>
                    <a:pt x="81" y="171"/>
                  </a:lnTo>
                  <a:lnTo>
                    <a:pt x="84" y="170"/>
                  </a:lnTo>
                  <a:lnTo>
                    <a:pt x="87" y="163"/>
                  </a:lnTo>
                  <a:lnTo>
                    <a:pt x="87" y="164"/>
                  </a:lnTo>
                  <a:lnTo>
                    <a:pt x="88" y="166"/>
                  </a:lnTo>
                  <a:lnTo>
                    <a:pt x="92" y="170"/>
                  </a:lnTo>
                  <a:lnTo>
                    <a:pt x="92" y="172"/>
                  </a:lnTo>
                  <a:lnTo>
                    <a:pt x="91" y="174"/>
                  </a:lnTo>
                  <a:lnTo>
                    <a:pt x="94" y="172"/>
                  </a:lnTo>
                  <a:lnTo>
                    <a:pt x="98" y="168"/>
                  </a:lnTo>
                  <a:lnTo>
                    <a:pt x="100" y="165"/>
                  </a:lnTo>
                  <a:lnTo>
                    <a:pt x="102" y="163"/>
                  </a:lnTo>
                  <a:lnTo>
                    <a:pt x="105" y="159"/>
                  </a:lnTo>
                  <a:lnTo>
                    <a:pt x="107" y="157"/>
                  </a:lnTo>
                  <a:lnTo>
                    <a:pt x="108" y="157"/>
                  </a:lnTo>
                  <a:lnTo>
                    <a:pt x="109" y="158"/>
                  </a:lnTo>
                  <a:lnTo>
                    <a:pt x="109" y="160"/>
                  </a:lnTo>
                  <a:lnTo>
                    <a:pt x="113" y="159"/>
                  </a:lnTo>
                  <a:lnTo>
                    <a:pt x="116" y="157"/>
                  </a:lnTo>
                  <a:lnTo>
                    <a:pt x="120" y="153"/>
                  </a:lnTo>
                  <a:lnTo>
                    <a:pt x="127" y="149"/>
                  </a:lnTo>
                  <a:lnTo>
                    <a:pt x="126" y="145"/>
                  </a:lnTo>
                  <a:lnTo>
                    <a:pt x="129" y="135"/>
                  </a:lnTo>
                  <a:lnTo>
                    <a:pt x="129" y="130"/>
                  </a:lnTo>
                  <a:lnTo>
                    <a:pt x="128" y="128"/>
                  </a:lnTo>
                  <a:lnTo>
                    <a:pt x="128" y="124"/>
                  </a:lnTo>
                  <a:lnTo>
                    <a:pt x="127" y="123"/>
                  </a:lnTo>
                  <a:lnTo>
                    <a:pt x="128" y="122"/>
                  </a:lnTo>
                  <a:lnTo>
                    <a:pt x="131" y="122"/>
                  </a:lnTo>
                  <a:lnTo>
                    <a:pt x="133" y="121"/>
                  </a:lnTo>
                  <a:lnTo>
                    <a:pt x="133" y="115"/>
                  </a:lnTo>
                  <a:lnTo>
                    <a:pt x="131" y="112"/>
                  </a:lnTo>
                  <a:lnTo>
                    <a:pt x="131" y="110"/>
                  </a:lnTo>
                  <a:lnTo>
                    <a:pt x="134" y="108"/>
                  </a:lnTo>
                  <a:lnTo>
                    <a:pt x="136" y="107"/>
                  </a:lnTo>
                  <a:lnTo>
                    <a:pt x="137" y="105"/>
                  </a:lnTo>
                  <a:lnTo>
                    <a:pt x="140" y="104"/>
                  </a:lnTo>
                  <a:lnTo>
                    <a:pt x="142" y="102"/>
                  </a:lnTo>
                  <a:lnTo>
                    <a:pt x="143" y="100"/>
                  </a:lnTo>
                  <a:lnTo>
                    <a:pt x="143" y="97"/>
                  </a:lnTo>
                  <a:lnTo>
                    <a:pt x="145" y="100"/>
                  </a:lnTo>
                  <a:lnTo>
                    <a:pt x="149" y="101"/>
                  </a:lnTo>
                  <a:lnTo>
                    <a:pt x="150" y="103"/>
                  </a:lnTo>
                  <a:lnTo>
                    <a:pt x="151" y="104"/>
                  </a:lnTo>
                  <a:lnTo>
                    <a:pt x="151" y="107"/>
                  </a:lnTo>
                  <a:lnTo>
                    <a:pt x="149" y="109"/>
                  </a:lnTo>
                  <a:lnTo>
                    <a:pt x="152" y="105"/>
                  </a:lnTo>
                  <a:lnTo>
                    <a:pt x="151" y="102"/>
                  </a:lnTo>
                  <a:lnTo>
                    <a:pt x="148" y="96"/>
                  </a:lnTo>
                  <a:lnTo>
                    <a:pt x="143" y="90"/>
                  </a:lnTo>
                  <a:lnTo>
                    <a:pt x="141" y="83"/>
                  </a:lnTo>
                  <a:lnTo>
                    <a:pt x="142" y="76"/>
                  </a:lnTo>
                  <a:lnTo>
                    <a:pt x="143" y="70"/>
                  </a:lnTo>
                  <a:lnTo>
                    <a:pt x="143" y="63"/>
                  </a:lnTo>
                  <a:lnTo>
                    <a:pt x="138" y="59"/>
                  </a:lnTo>
                  <a:lnTo>
                    <a:pt x="142" y="49"/>
                  </a:lnTo>
                  <a:lnTo>
                    <a:pt x="145" y="37"/>
                  </a:lnTo>
                  <a:lnTo>
                    <a:pt x="147" y="25"/>
                  </a:lnTo>
                  <a:lnTo>
                    <a:pt x="144" y="23"/>
                  </a:lnTo>
                  <a:lnTo>
                    <a:pt x="142" y="23"/>
                  </a:lnTo>
                  <a:lnTo>
                    <a:pt x="141" y="21"/>
                  </a:lnTo>
                  <a:lnTo>
                    <a:pt x="141" y="20"/>
                  </a:lnTo>
                  <a:lnTo>
                    <a:pt x="142" y="19"/>
                  </a:lnTo>
                  <a:lnTo>
                    <a:pt x="142" y="18"/>
                  </a:lnTo>
                  <a:lnTo>
                    <a:pt x="143" y="17"/>
                  </a:lnTo>
                  <a:lnTo>
                    <a:pt x="142" y="17"/>
                  </a:lnTo>
                  <a:lnTo>
                    <a:pt x="142" y="18"/>
                  </a:lnTo>
                  <a:lnTo>
                    <a:pt x="141" y="19"/>
                  </a:lnTo>
                  <a:lnTo>
                    <a:pt x="138" y="17"/>
                  </a:lnTo>
                  <a:lnTo>
                    <a:pt x="138" y="14"/>
                  </a:lnTo>
                  <a:lnTo>
                    <a:pt x="140" y="13"/>
                  </a:lnTo>
                  <a:lnTo>
                    <a:pt x="143" y="13"/>
                  </a:lnTo>
                  <a:lnTo>
                    <a:pt x="143" y="11"/>
                  </a:lnTo>
                  <a:lnTo>
                    <a:pt x="141" y="11"/>
                  </a:lnTo>
                  <a:lnTo>
                    <a:pt x="140" y="12"/>
                  </a:lnTo>
                  <a:lnTo>
                    <a:pt x="138" y="12"/>
                  </a:lnTo>
                  <a:lnTo>
                    <a:pt x="138" y="13"/>
                  </a:lnTo>
                  <a:lnTo>
                    <a:pt x="136" y="12"/>
                  </a:lnTo>
                  <a:lnTo>
                    <a:pt x="136" y="6"/>
                  </a:lnTo>
                  <a:lnTo>
                    <a:pt x="137" y="5"/>
                  </a:lnTo>
                  <a:lnTo>
                    <a:pt x="135" y="7"/>
                  </a:lnTo>
                  <a:lnTo>
                    <a:pt x="134" y="4"/>
                  </a:lnTo>
                  <a:lnTo>
                    <a:pt x="134" y="2"/>
                  </a:lnTo>
                  <a:lnTo>
                    <a:pt x="135" y="2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0" name="Group 108">
              <a:extLst>
                <a:ext uri="{FF2B5EF4-FFF2-40B4-BE49-F238E27FC236}">
                  <a16:creationId xmlns:a16="http://schemas.microsoft.com/office/drawing/2014/main" id="{380F2FA9-E4B2-0D64-F9DE-49BEAC7863FE}"/>
                </a:ext>
              </a:extLst>
            </p:cNvPr>
            <p:cNvGrpSpPr/>
            <p:nvPr/>
          </p:nvGrpSpPr>
          <p:grpSpPr>
            <a:xfrm>
              <a:off x="2131887" y="4501861"/>
              <a:ext cx="2577796" cy="1727558"/>
              <a:chOff x="3413125" y="4541838"/>
              <a:chExt cx="2276475" cy="1525588"/>
            </a:xfrm>
            <a:grpFill/>
          </p:grpSpPr>
          <p:sp>
            <p:nvSpPr>
              <p:cNvPr id="80" name="Freeform 49">
                <a:extLst>
                  <a:ext uri="{FF2B5EF4-FFF2-40B4-BE49-F238E27FC236}">
                    <a16:creationId xmlns:a16="http://schemas.microsoft.com/office/drawing/2014/main" id="{C73E8EFC-1337-6ACB-E37C-A108B71A8A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563" y="4903788"/>
                <a:ext cx="12700" cy="190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7" y="6"/>
                  </a:cxn>
                  <a:cxn ang="0">
                    <a:pos x="8" y="10"/>
                  </a:cxn>
                  <a:cxn ang="0">
                    <a:pos x="8" y="12"/>
                  </a:cxn>
                  <a:cxn ang="0">
                    <a:pos x="6" y="11"/>
                  </a:cxn>
                  <a:cxn ang="0">
                    <a:pos x="4" y="8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8" h="12">
                    <a:moveTo>
                      <a:pt x="0" y="0"/>
                    </a:moveTo>
                    <a:lnTo>
                      <a:pt x="3" y="0"/>
                    </a:lnTo>
                    <a:lnTo>
                      <a:pt x="4" y="1"/>
                    </a:lnTo>
                    <a:lnTo>
                      <a:pt x="7" y="6"/>
                    </a:lnTo>
                    <a:lnTo>
                      <a:pt x="8" y="10"/>
                    </a:lnTo>
                    <a:lnTo>
                      <a:pt x="8" y="12"/>
                    </a:lnTo>
                    <a:lnTo>
                      <a:pt x="6" y="11"/>
                    </a:lnTo>
                    <a:lnTo>
                      <a:pt x="4" y="8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50">
                <a:extLst>
                  <a:ext uri="{FF2B5EF4-FFF2-40B4-BE49-F238E27FC236}">
                    <a16:creationId xmlns:a16="http://schemas.microsoft.com/office/drawing/2014/main" id="{B68209C8-C9BC-2420-AEC5-1F182BEA2D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7313" y="5137151"/>
                <a:ext cx="103188" cy="6191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9" y="3"/>
                  </a:cxn>
                  <a:cxn ang="0">
                    <a:pos x="14" y="5"/>
                  </a:cxn>
                  <a:cxn ang="0">
                    <a:pos x="17" y="8"/>
                  </a:cxn>
                  <a:cxn ang="0">
                    <a:pos x="22" y="8"/>
                  </a:cxn>
                  <a:cxn ang="0">
                    <a:pos x="25" y="7"/>
                  </a:cxn>
                  <a:cxn ang="0">
                    <a:pos x="27" y="5"/>
                  </a:cxn>
                  <a:cxn ang="0">
                    <a:pos x="31" y="5"/>
                  </a:cxn>
                  <a:cxn ang="0">
                    <a:pos x="34" y="6"/>
                  </a:cxn>
                  <a:cxn ang="0">
                    <a:pos x="35" y="7"/>
                  </a:cxn>
                  <a:cxn ang="0">
                    <a:pos x="37" y="12"/>
                  </a:cxn>
                  <a:cxn ang="0">
                    <a:pos x="37" y="13"/>
                  </a:cxn>
                  <a:cxn ang="0">
                    <a:pos x="42" y="17"/>
                  </a:cxn>
                  <a:cxn ang="0">
                    <a:pos x="49" y="21"/>
                  </a:cxn>
                  <a:cxn ang="0">
                    <a:pos x="58" y="28"/>
                  </a:cxn>
                  <a:cxn ang="0">
                    <a:pos x="59" y="28"/>
                  </a:cxn>
                  <a:cxn ang="0">
                    <a:pos x="61" y="29"/>
                  </a:cxn>
                  <a:cxn ang="0">
                    <a:pos x="65" y="29"/>
                  </a:cxn>
                  <a:cxn ang="0">
                    <a:pos x="65" y="31"/>
                  </a:cxn>
                  <a:cxn ang="0">
                    <a:pos x="61" y="31"/>
                  </a:cxn>
                  <a:cxn ang="0">
                    <a:pos x="58" y="32"/>
                  </a:cxn>
                  <a:cxn ang="0">
                    <a:pos x="53" y="33"/>
                  </a:cxn>
                  <a:cxn ang="0">
                    <a:pos x="49" y="38"/>
                  </a:cxn>
                  <a:cxn ang="0">
                    <a:pos x="46" y="39"/>
                  </a:cxn>
                  <a:cxn ang="0">
                    <a:pos x="44" y="35"/>
                  </a:cxn>
                  <a:cxn ang="0">
                    <a:pos x="42" y="33"/>
                  </a:cxn>
                  <a:cxn ang="0">
                    <a:pos x="38" y="31"/>
                  </a:cxn>
                  <a:cxn ang="0">
                    <a:pos x="36" y="28"/>
                  </a:cxn>
                  <a:cxn ang="0">
                    <a:pos x="29" y="18"/>
                  </a:cxn>
                  <a:cxn ang="0">
                    <a:pos x="27" y="15"/>
                  </a:cxn>
                  <a:cxn ang="0">
                    <a:pos x="23" y="13"/>
                  </a:cxn>
                  <a:cxn ang="0">
                    <a:pos x="21" y="11"/>
                  </a:cxn>
                  <a:cxn ang="0">
                    <a:pos x="15" y="11"/>
                  </a:cxn>
                  <a:cxn ang="0">
                    <a:pos x="13" y="12"/>
                  </a:cxn>
                  <a:cxn ang="0">
                    <a:pos x="11" y="13"/>
                  </a:cxn>
                  <a:cxn ang="0">
                    <a:pos x="9" y="14"/>
                  </a:cxn>
                  <a:cxn ang="0">
                    <a:pos x="8" y="15"/>
                  </a:cxn>
                  <a:cxn ang="0">
                    <a:pos x="2" y="15"/>
                  </a:cxn>
                  <a:cxn ang="0">
                    <a:pos x="0" y="8"/>
                  </a:cxn>
                  <a:cxn ang="0">
                    <a:pos x="1" y="4"/>
                  </a:cxn>
                  <a:cxn ang="0">
                    <a:pos x="2" y="0"/>
                  </a:cxn>
                </a:cxnLst>
                <a:rect l="0" t="0" r="r" b="b"/>
                <a:pathLst>
                  <a:path w="65" h="39">
                    <a:moveTo>
                      <a:pt x="2" y="0"/>
                    </a:moveTo>
                    <a:lnTo>
                      <a:pt x="9" y="3"/>
                    </a:lnTo>
                    <a:lnTo>
                      <a:pt x="14" y="5"/>
                    </a:lnTo>
                    <a:lnTo>
                      <a:pt x="17" y="8"/>
                    </a:lnTo>
                    <a:lnTo>
                      <a:pt x="22" y="8"/>
                    </a:lnTo>
                    <a:lnTo>
                      <a:pt x="25" y="7"/>
                    </a:lnTo>
                    <a:lnTo>
                      <a:pt x="27" y="5"/>
                    </a:lnTo>
                    <a:lnTo>
                      <a:pt x="31" y="5"/>
                    </a:lnTo>
                    <a:lnTo>
                      <a:pt x="34" y="6"/>
                    </a:lnTo>
                    <a:lnTo>
                      <a:pt x="35" y="7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42" y="17"/>
                    </a:lnTo>
                    <a:lnTo>
                      <a:pt x="49" y="21"/>
                    </a:lnTo>
                    <a:lnTo>
                      <a:pt x="58" y="28"/>
                    </a:lnTo>
                    <a:lnTo>
                      <a:pt x="59" y="28"/>
                    </a:lnTo>
                    <a:lnTo>
                      <a:pt x="61" y="29"/>
                    </a:lnTo>
                    <a:lnTo>
                      <a:pt x="65" y="29"/>
                    </a:lnTo>
                    <a:lnTo>
                      <a:pt x="65" y="31"/>
                    </a:lnTo>
                    <a:lnTo>
                      <a:pt x="61" y="31"/>
                    </a:lnTo>
                    <a:lnTo>
                      <a:pt x="58" y="32"/>
                    </a:lnTo>
                    <a:lnTo>
                      <a:pt x="53" y="33"/>
                    </a:lnTo>
                    <a:lnTo>
                      <a:pt x="49" y="38"/>
                    </a:lnTo>
                    <a:lnTo>
                      <a:pt x="46" y="39"/>
                    </a:lnTo>
                    <a:lnTo>
                      <a:pt x="44" y="35"/>
                    </a:lnTo>
                    <a:lnTo>
                      <a:pt x="42" y="33"/>
                    </a:lnTo>
                    <a:lnTo>
                      <a:pt x="38" y="31"/>
                    </a:lnTo>
                    <a:lnTo>
                      <a:pt x="36" y="28"/>
                    </a:lnTo>
                    <a:lnTo>
                      <a:pt x="29" y="18"/>
                    </a:lnTo>
                    <a:lnTo>
                      <a:pt x="27" y="15"/>
                    </a:lnTo>
                    <a:lnTo>
                      <a:pt x="23" y="13"/>
                    </a:lnTo>
                    <a:lnTo>
                      <a:pt x="21" y="11"/>
                    </a:lnTo>
                    <a:lnTo>
                      <a:pt x="15" y="11"/>
                    </a:lnTo>
                    <a:lnTo>
                      <a:pt x="13" y="12"/>
                    </a:lnTo>
                    <a:lnTo>
                      <a:pt x="11" y="13"/>
                    </a:lnTo>
                    <a:lnTo>
                      <a:pt x="9" y="14"/>
                    </a:lnTo>
                    <a:lnTo>
                      <a:pt x="8" y="15"/>
                    </a:lnTo>
                    <a:lnTo>
                      <a:pt x="2" y="15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51">
                <a:extLst>
                  <a:ext uri="{FF2B5EF4-FFF2-40B4-BE49-F238E27FC236}">
                    <a16:creationId xmlns:a16="http://schemas.microsoft.com/office/drawing/2014/main" id="{E84CDC9A-743D-87F6-B72E-0499C3625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0675" y="5422901"/>
                <a:ext cx="55563" cy="53975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0"/>
                  </a:cxn>
                  <a:cxn ang="0">
                    <a:pos x="12" y="5"/>
                  </a:cxn>
                  <a:cxn ang="0">
                    <a:pos x="14" y="9"/>
                  </a:cxn>
                  <a:cxn ang="0">
                    <a:pos x="16" y="13"/>
                  </a:cxn>
                  <a:cxn ang="0">
                    <a:pos x="20" y="17"/>
                  </a:cxn>
                  <a:cxn ang="0">
                    <a:pos x="23" y="17"/>
                  </a:cxn>
                  <a:cxn ang="0">
                    <a:pos x="25" y="19"/>
                  </a:cxn>
                  <a:cxn ang="0">
                    <a:pos x="28" y="19"/>
                  </a:cxn>
                  <a:cxn ang="0">
                    <a:pos x="30" y="20"/>
                  </a:cxn>
                  <a:cxn ang="0">
                    <a:pos x="30" y="22"/>
                  </a:cxn>
                  <a:cxn ang="0">
                    <a:pos x="31" y="24"/>
                  </a:cxn>
                  <a:cxn ang="0">
                    <a:pos x="31" y="28"/>
                  </a:cxn>
                  <a:cxn ang="0">
                    <a:pos x="33" y="30"/>
                  </a:cxn>
                  <a:cxn ang="0">
                    <a:pos x="35" y="30"/>
                  </a:cxn>
                  <a:cxn ang="0">
                    <a:pos x="34" y="33"/>
                  </a:cxn>
                  <a:cxn ang="0">
                    <a:pos x="33" y="34"/>
                  </a:cxn>
                  <a:cxn ang="0">
                    <a:pos x="31" y="34"/>
                  </a:cxn>
                  <a:cxn ang="0">
                    <a:pos x="28" y="31"/>
                  </a:cxn>
                  <a:cxn ang="0">
                    <a:pos x="28" y="34"/>
                  </a:cxn>
                  <a:cxn ang="0">
                    <a:pos x="24" y="34"/>
                  </a:cxn>
                  <a:cxn ang="0">
                    <a:pos x="21" y="33"/>
                  </a:cxn>
                  <a:cxn ang="0">
                    <a:pos x="20" y="31"/>
                  </a:cxn>
                  <a:cxn ang="0">
                    <a:pos x="20" y="29"/>
                  </a:cxn>
                  <a:cxn ang="0">
                    <a:pos x="23" y="28"/>
                  </a:cxn>
                  <a:cxn ang="0">
                    <a:pos x="19" y="28"/>
                  </a:cxn>
                  <a:cxn ang="0">
                    <a:pos x="18" y="29"/>
                  </a:cxn>
                  <a:cxn ang="0">
                    <a:pos x="18" y="30"/>
                  </a:cxn>
                  <a:cxn ang="0">
                    <a:pos x="10" y="22"/>
                  </a:cxn>
                  <a:cxn ang="0">
                    <a:pos x="4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</a:cxnLst>
                <a:rect l="0" t="0" r="r" b="b"/>
                <a:pathLst>
                  <a:path w="35" h="34">
                    <a:moveTo>
                      <a:pt x="5" y="0"/>
                    </a:moveTo>
                    <a:lnTo>
                      <a:pt x="7" y="0"/>
                    </a:lnTo>
                    <a:lnTo>
                      <a:pt x="12" y="5"/>
                    </a:lnTo>
                    <a:lnTo>
                      <a:pt x="14" y="9"/>
                    </a:lnTo>
                    <a:lnTo>
                      <a:pt x="16" y="13"/>
                    </a:lnTo>
                    <a:lnTo>
                      <a:pt x="20" y="17"/>
                    </a:lnTo>
                    <a:lnTo>
                      <a:pt x="23" y="17"/>
                    </a:lnTo>
                    <a:lnTo>
                      <a:pt x="25" y="19"/>
                    </a:lnTo>
                    <a:lnTo>
                      <a:pt x="28" y="19"/>
                    </a:lnTo>
                    <a:lnTo>
                      <a:pt x="30" y="20"/>
                    </a:lnTo>
                    <a:lnTo>
                      <a:pt x="30" y="22"/>
                    </a:lnTo>
                    <a:lnTo>
                      <a:pt x="31" y="24"/>
                    </a:lnTo>
                    <a:lnTo>
                      <a:pt x="31" y="28"/>
                    </a:lnTo>
                    <a:lnTo>
                      <a:pt x="33" y="30"/>
                    </a:lnTo>
                    <a:lnTo>
                      <a:pt x="35" y="30"/>
                    </a:lnTo>
                    <a:lnTo>
                      <a:pt x="34" y="33"/>
                    </a:lnTo>
                    <a:lnTo>
                      <a:pt x="33" y="34"/>
                    </a:lnTo>
                    <a:lnTo>
                      <a:pt x="31" y="34"/>
                    </a:lnTo>
                    <a:lnTo>
                      <a:pt x="28" y="31"/>
                    </a:lnTo>
                    <a:lnTo>
                      <a:pt x="28" y="34"/>
                    </a:lnTo>
                    <a:lnTo>
                      <a:pt x="24" y="34"/>
                    </a:lnTo>
                    <a:lnTo>
                      <a:pt x="21" y="33"/>
                    </a:lnTo>
                    <a:lnTo>
                      <a:pt x="20" y="31"/>
                    </a:lnTo>
                    <a:lnTo>
                      <a:pt x="20" y="29"/>
                    </a:lnTo>
                    <a:lnTo>
                      <a:pt x="23" y="28"/>
                    </a:lnTo>
                    <a:lnTo>
                      <a:pt x="19" y="28"/>
                    </a:lnTo>
                    <a:lnTo>
                      <a:pt x="18" y="29"/>
                    </a:lnTo>
                    <a:lnTo>
                      <a:pt x="18" y="30"/>
                    </a:lnTo>
                    <a:lnTo>
                      <a:pt x="10" y="22"/>
                    </a:lnTo>
                    <a:lnTo>
                      <a:pt x="4" y="13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52">
                <a:extLst>
                  <a:ext uri="{FF2B5EF4-FFF2-40B4-BE49-F238E27FC236}">
                    <a16:creationId xmlns:a16="http://schemas.microsoft.com/office/drawing/2014/main" id="{4844D6E6-3C28-DE6A-CB97-4699283F96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775" y="5480051"/>
                <a:ext cx="12700" cy="238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7" y="1"/>
                  </a:cxn>
                  <a:cxn ang="0">
                    <a:pos x="8" y="2"/>
                  </a:cxn>
                  <a:cxn ang="0">
                    <a:pos x="8" y="6"/>
                  </a:cxn>
                  <a:cxn ang="0">
                    <a:pos x="7" y="8"/>
                  </a:cxn>
                  <a:cxn ang="0">
                    <a:pos x="6" y="9"/>
                  </a:cxn>
                  <a:cxn ang="0">
                    <a:pos x="3" y="14"/>
                  </a:cxn>
                  <a:cxn ang="0">
                    <a:pos x="2" y="15"/>
                  </a:cxn>
                  <a:cxn ang="0">
                    <a:pos x="0" y="13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8" h="15">
                    <a:moveTo>
                      <a:pt x="0" y="0"/>
                    </a:moveTo>
                    <a:lnTo>
                      <a:pt x="4" y="0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8" y="6"/>
                    </a:lnTo>
                    <a:lnTo>
                      <a:pt x="7" y="8"/>
                    </a:lnTo>
                    <a:lnTo>
                      <a:pt x="6" y="9"/>
                    </a:lnTo>
                    <a:lnTo>
                      <a:pt x="3" y="14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53">
                <a:extLst>
                  <a:ext uri="{FF2B5EF4-FFF2-40B4-BE49-F238E27FC236}">
                    <a16:creationId xmlns:a16="http://schemas.microsoft.com/office/drawing/2014/main" id="{4FEEB6DA-72DF-38A1-83EF-A22D697AE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0663" y="5435601"/>
                <a:ext cx="65088" cy="4127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41" y="7"/>
                  </a:cxn>
                  <a:cxn ang="0">
                    <a:pos x="39" y="12"/>
                  </a:cxn>
                  <a:cxn ang="0">
                    <a:pos x="39" y="19"/>
                  </a:cxn>
                  <a:cxn ang="0">
                    <a:pos x="41" y="23"/>
                  </a:cxn>
                  <a:cxn ang="0">
                    <a:pos x="29" y="26"/>
                  </a:cxn>
                  <a:cxn ang="0">
                    <a:pos x="17" y="23"/>
                  </a:cxn>
                  <a:cxn ang="0">
                    <a:pos x="7" y="18"/>
                  </a:cxn>
                  <a:cxn ang="0">
                    <a:pos x="0" y="11"/>
                  </a:cxn>
                  <a:cxn ang="0">
                    <a:pos x="1" y="8"/>
                  </a:cxn>
                  <a:cxn ang="0">
                    <a:pos x="2" y="7"/>
                  </a:cxn>
                  <a:cxn ang="0">
                    <a:pos x="3" y="7"/>
                  </a:cxn>
                  <a:cxn ang="0">
                    <a:pos x="8" y="9"/>
                  </a:cxn>
                  <a:cxn ang="0">
                    <a:pos x="11" y="9"/>
                  </a:cxn>
                  <a:cxn ang="0">
                    <a:pos x="12" y="7"/>
                  </a:cxn>
                  <a:cxn ang="0">
                    <a:pos x="17" y="5"/>
                  </a:cxn>
                  <a:cxn ang="0">
                    <a:pos x="21" y="4"/>
                  </a:cxn>
                  <a:cxn ang="0">
                    <a:pos x="23" y="2"/>
                  </a:cxn>
                  <a:cxn ang="0">
                    <a:pos x="24" y="0"/>
                  </a:cxn>
                </a:cxnLst>
                <a:rect l="0" t="0" r="r" b="b"/>
                <a:pathLst>
                  <a:path w="41" h="26">
                    <a:moveTo>
                      <a:pt x="24" y="0"/>
                    </a:moveTo>
                    <a:lnTo>
                      <a:pt x="41" y="7"/>
                    </a:lnTo>
                    <a:lnTo>
                      <a:pt x="39" y="12"/>
                    </a:lnTo>
                    <a:lnTo>
                      <a:pt x="39" y="19"/>
                    </a:lnTo>
                    <a:lnTo>
                      <a:pt x="41" y="23"/>
                    </a:lnTo>
                    <a:lnTo>
                      <a:pt x="29" y="26"/>
                    </a:lnTo>
                    <a:lnTo>
                      <a:pt x="17" y="23"/>
                    </a:lnTo>
                    <a:lnTo>
                      <a:pt x="7" y="18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8" y="9"/>
                    </a:lnTo>
                    <a:lnTo>
                      <a:pt x="11" y="9"/>
                    </a:lnTo>
                    <a:lnTo>
                      <a:pt x="12" y="7"/>
                    </a:lnTo>
                    <a:lnTo>
                      <a:pt x="17" y="5"/>
                    </a:lnTo>
                    <a:lnTo>
                      <a:pt x="21" y="4"/>
                    </a:lnTo>
                    <a:lnTo>
                      <a:pt x="23" y="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54">
                <a:extLst>
                  <a:ext uri="{FF2B5EF4-FFF2-40B4-BE49-F238E27FC236}">
                    <a16:creationId xmlns:a16="http://schemas.microsoft.com/office/drawing/2014/main" id="{A213390B-14B6-EE3E-E102-519020038F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7175" y="5435601"/>
                <a:ext cx="44450" cy="5080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7" y="0"/>
                  </a:cxn>
                  <a:cxn ang="0">
                    <a:pos x="18" y="2"/>
                  </a:cxn>
                  <a:cxn ang="0">
                    <a:pos x="17" y="4"/>
                  </a:cxn>
                  <a:cxn ang="0">
                    <a:pos x="17" y="6"/>
                  </a:cxn>
                  <a:cxn ang="0">
                    <a:pos x="14" y="9"/>
                  </a:cxn>
                  <a:cxn ang="0">
                    <a:pos x="14" y="14"/>
                  </a:cxn>
                  <a:cxn ang="0">
                    <a:pos x="15" y="18"/>
                  </a:cxn>
                  <a:cxn ang="0">
                    <a:pos x="25" y="18"/>
                  </a:cxn>
                  <a:cxn ang="0">
                    <a:pos x="28" y="19"/>
                  </a:cxn>
                  <a:cxn ang="0">
                    <a:pos x="28" y="20"/>
                  </a:cxn>
                  <a:cxn ang="0">
                    <a:pos x="20" y="30"/>
                  </a:cxn>
                  <a:cxn ang="0">
                    <a:pos x="17" y="32"/>
                  </a:cxn>
                  <a:cxn ang="0">
                    <a:pos x="16" y="32"/>
                  </a:cxn>
                  <a:cxn ang="0">
                    <a:pos x="14" y="30"/>
                  </a:cxn>
                  <a:cxn ang="0">
                    <a:pos x="13" y="29"/>
                  </a:cxn>
                  <a:cxn ang="0">
                    <a:pos x="13" y="28"/>
                  </a:cxn>
                  <a:cxn ang="0">
                    <a:pos x="10" y="26"/>
                  </a:cxn>
                  <a:cxn ang="0">
                    <a:pos x="6" y="26"/>
                  </a:cxn>
                  <a:cxn ang="0">
                    <a:pos x="4" y="23"/>
                  </a:cxn>
                  <a:cxn ang="0">
                    <a:pos x="3" y="22"/>
                  </a:cxn>
                  <a:cxn ang="0">
                    <a:pos x="8" y="22"/>
                  </a:cxn>
                  <a:cxn ang="0">
                    <a:pos x="8" y="20"/>
                  </a:cxn>
                  <a:cxn ang="0">
                    <a:pos x="7" y="19"/>
                  </a:cxn>
                  <a:cxn ang="0">
                    <a:pos x="6" y="16"/>
                  </a:cxn>
                  <a:cxn ang="0">
                    <a:pos x="1" y="14"/>
                  </a:cxn>
                  <a:cxn ang="0">
                    <a:pos x="0" y="13"/>
                  </a:cxn>
                  <a:cxn ang="0">
                    <a:pos x="2" y="11"/>
                  </a:cxn>
                  <a:cxn ang="0">
                    <a:pos x="3" y="11"/>
                  </a:cxn>
                  <a:cxn ang="0">
                    <a:pos x="4" y="9"/>
                  </a:cxn>
                  <a:cxn ang="0">
                    <a:pos x="4" y="5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28" h="32">
                    <a:moveTo>
                      <a:pt x="10" y="0"/>
                    </a:moveTo>
                    <a:lnTo>
                      <a:pt x="17" y="0"/>
                    </a:lnTo>
                    <a:lnTo>
                      <a:pt x="18" y="2"/>
                    </a:lnTo>
                    <a:lnTo>
                      <a:pt x="17" y="4"/>
                    </a:lnTo>
                    <a:lnTo>
                      <a:pt x="17" y="6"/>
                    </a:lnTo>
                    <a:lnTo>
                      <a:pt x="14" y="9"/>
                    </a:lnTo>
                    <a:lnTo>
                      <a:pt x="14" y="14"/>
                    </a:lnTo>
                    <a:lnTo>
                      <a:pt x="15" y="18"/>
                    </a:lnTo>
                    <a:lnTo>
                      <a:pt x="25" y="18"/>
                    </a:lnTo>
                    <a:lnTo>
                      <a:pt x="28" y="19"/>
                    </a:lnTo>
                    <a:lnTo>
                      <a:pt x="28" y="20"/>
                    </a:lnTo>
                    <a:lnTo>
                      <a:pt x="20" y="30"/>
                    </a:lnTo>
                    <a:lnTo>
                      <a:pt x="17" y="32"/>
                    </a:lnTo>
                    <a:lnTo>
                      <a:pt x="16" y="32"/>
                    </a:lnTo>
                    <a:lnTo>
                      <a:pt x="14" y="30"/>
                    </a:lnTo>
                    <a:lnTo>
                      <a:pt x="13" y="29"/>
                    </a:lnTo>
                    <a:lnTo>
                      <a:pt x="13" y="28"/>
                    </a:lnTo>
                    <a:lnTo>
                      <a:pt x="10" y="26"/>
                    </a:lnTo>
                    <a:lnTo>
                      <a:pt x="6" y="26"/>
                    </a:lnTo>
                    <a:lnTo>
                      <a:pt x="4" y="23"/>
                    </a:lnTo>
                    <a:lnTo>
                      <a:pt x="3" y="22"/>
                    </a:lnTo>
                    <a:lnTo>
                      <a:pt x="8" y="22"/>
                    </a:lnTo>
                    <a:lnTo>
                      <a:pt x="8" y="20"/>
                    </a:lnTo>
                    <a:lnTo>
                      <a:pt x="7" y="19"/>
                    </a:lnTo>
                    <a:lnTo>
                      <a:pt x="6" y="16"/>
                    </a:lnTo>
                    <a:lnTo>
                      <a:pt x="1" y="14"/>
                    </a:lnTo>
                    <a:lnTo>
                      <a:pt x="0" y="13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4" y="9"/>
                    </a:lnTo>
                    <a:lnTo>
                      <a:pt x="4" y="5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55">
                <a:extLst>
                  <a:ext uri="{FF2B5EF4-FFF2-40B4-BE49-F238E27FC236}">
                    <a16:creationId xmlns:a16="http://schemas.microsoft.com/office/drawing/2014/main" id="{B512F2F6-02AD-438B-336D-931A85DF3B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4325" y="5464176"/>
                <a:ext cx="17463" cy="15875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7" y="0"/>
                  </a:cxn>
                  <a:cxn ang="0">
                    <a:pos x="9" y="4"/>
                  </a:cxn>
                  <a:cxn ang="0">
                    <a:pos x="11" y="7"/>
                  </a:cxn>
                  <a:cxn ang="0">
                    <a:pos x="11" y="10"/>
                  </a:cxn>
                  <a:cxn ang="0">
                    <a:pos x="4" y="10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1" h="10">
                    <a:moveTo>
                      <a:pt x="4" y="0"/>
                    </a:moveTo>
                    <a:lnTo>
                      <a:pt x="7" y="0"/>
                    </a:lnTo>
                    <a:lnTo>
                      <a:pt x="9" y="4"/>
                    </a:lnTo>
                    <a:lnTo>
                      <a:pt x="11" y="7"/>
                    </a:lnTo>
                    <a:lnTo>
                      <a:pt x="11" y="10"/>
                    </a:lnTo>
                    <a:lnTo>
                      <a:pt x="4" y="10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56">
                <a:extLst>
                  <a:ext uri="{FF2B5EF4-FFF2-40B4-BE49-F238E27FC236}">
                    <a16:creationId xmlns:a16="http://schemas.microsoft.com/office/drawing/2014/main" id="{FE825004-0145-BFD1-DFF6-521CF27FD9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0513" y="5438776"/>
                <a:ext cx="23813" cy="2063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5" y="3"/>
                  </a:cxn>
                  <a:cxn ang="0">
                    <a:pos x="15" y="5"/>
                  </a:cxn>
                  <a:cxn ang="0">
                    <a:pos x="14" y="6"/>
                  </a:cxn>
                  <a:cxn ang="0">
                    <a:pos x="14" y="7"/>
                  </a:cxn>
                  <a:cxn ang="0">
                    <a:pos x="12" y="7"/>
                  </a:cxn>
                  <a:cxn ang="0">
                    <a:pos x="11" y="9"/>
                  </a:cxn>
                  <a:cxn ang="0">
                    <a:pos x="12" y="10"/>
                  </a:cxn>
                  <a:cxn ang="0">
                    <a:pos x="15" y="11"/>
                  </a:cxn>
                  <a:cxn ang="0">
                    <a:pos x="14" y="13"/>
                  </a:cxn>
                  <a:cxn ang="0">
                    <a:pos x="9" y="13"/>
                  </a:cxn>
                  <a:cxn ang="0">
                    <a:pos x="4" y="11"/>
                  </a:cxn>
                  <a:cxn ang="0">
                    <a:pos x="0" y="11"/>
                  </a:cxn>
                  <a:cxn ang="0">
                    <a:pos x="0" y="3"/>
                  </a:cxn>
                  <a:cxn ang="0">
                    <a:pos x="3" y="3"/>
                  </a:cxn>
                  <a:cxn ang="0">
                    <a:pos x="5" y="2"/>
                  </a:cxn>
                  <a:cxn ang="0">
                    <a:pos x="8" y="2"/>
                  </a:cxn>
                  <a:cxn ang="0">
                    <a:pos x="10" y="0"/>
                  </a:cxn>
                </a:cxnLst>
                <a:rect l="0" t="0" r="r" b="b"/>
                <a:pathLst>
                  <a:path w="15" h="13">
                    <a:moveTo>
                      <a:pt x="10" y="0"/>
                    </a:moveTo>
                    <a:lnTo>
                      <a:pt x="15" y="3"/>
                    </a:lnTo>
                    <a:lnTo>
                      <a:pt x="15" y="5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2" y="7"/>
                    </a:lnTo>
                    <a:lnTo>
                      <a:pt x="11" y="9"/>
                    </a:lnTo>
                    <a:lnTo>
                      <a:pt x="12" y="10"/>
                    </a:lnTo>
                    <a:lnTo>
                      <a:pt x="15" y="11"/>
                    </a:lnTo>
                    <a:lnTo>
                      <a:pt x="14" y="13"/>
                    </a:lnTo>
                    <a:lnTo>
                      <a:pt x="9" y="13"/>
                    </a:lnTo>
                    <a:lnTo>
                      <a:pt x="4" y="11"/>
                    </a:lnTo>
                    <a:lnTo>
                      <a:pt x="0" y="11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8" y="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57">
                <a:extLst>
                  <a:ext uri="{FF2B5EF4-FFF2-40B4-BE49-F238E27FC236}">
                    <a16:creationId xmlns:a16="http://schemas.microsoft.com/office/drawing/2014/main" id="{C2271D0A-5F92-D49C-8E30-AFBCEA3277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2738" y="5491163"/>
                <a:ext cx="68263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3" y="1"/>
                  </a:cxn>
                  <a:cxn ang="0">
                    <a:pos x="5" y="0"/>
                  </a:cxn>
                  <a:cxn ang="0">
                    <a:pos x="12" y="0"/>
                  </a:cxn>
                  <a:cxn ang="0">
                    <a:pos x="17" y="5"/>
                  </a:cxn>
                  <a:cxn ang="0">
                    <a:pos x="21" y="11"/>
                  </a:cxn>
                  <a:cxn ang="0">
                    <a:pos x="25" y="16"/>
                  </a:cxn>
                  <a:cxn ang="0">
                    <a:pos x="32" y="26"/>
                  </a:cxn>
                  <a:cxn ang="0">
                    <a:pos x="36" y="29"/>
                  </a:cxn>
                  <a:cxn ang="0">
                    <a:pos x="38" y="34"/>
                  </a:cxn>
                  <a:cxn ang="0">
                    <a:pos x="38" y="42"/>
                  </a:cxn>
                  <a:cxn ang="0">
                    <a:pos x="39" y="44"/>
                  </a:cxn>
                  <a:cxn ang="0">
                    <a:pos x="40" y="46"/>
                  </a:cxn>
                  <a:cxn ang="0">
                    <a:pos x="43" y="47"/>
                  </a:cxn>
                  <a:cxn ang="0">
                    <a:pos x="39" y="48"/>
                  </a:cxn>
                  <a:cxn ang="0">
                    <a:pos x="37" y="47"/>
                  </a:cxn>
                  <a:cxn ang="0">
                    <a:pos x="33" y="44"/>
                  </a:cxn>
                  <a:cxn ang="0">
                    <a:pos x="30" y="41"/>
                  </a:cxn>
                  <a:cxn ang="0">
                    <a:pos x="28" y="37"/>
                  </a:cxn>
                  <a:cxn ang="0">
                    <a:pos x="25" y="30"/>
                  </a:cxn>
                  <a:cxn ang="0">
                    <a:pos x="25" y="29"/>
                  </a:cxn>
                  <a:cxn ang="0">
                    <a:pos x="24" y="28"/>
                  </a:cxn>
                  <a:cxn ang="0">
                    <a:pos x="23" y="29"/>
                  </a:cxn>
                  <a:cxn ang="0">
                    <a:pos x="22" y="29"/>
                  </a:cxn>
                  <a:cxn ang="0">
                    <a:pos x="21" y="30"/>
                  </a:cxn>
                  <a:cxn ang="0">
                    <a:pos x="16" y="30"/>
                  </a:cxn>
                  <a:cxn ang="0">
                    <a:pos x="16" y="27"/>
                  </a:cxn>
                  <a:cxn ang="0">
                    <a:pos x="15" y="25"/>
                  </a:cxn>
                  <a:cxn ang="0">
                    <a:pos x="15" y="21"/>
                  </a:cxn>
                  <a:cxn ang="0">
                    <a:pos x="14" y="19"/>
                  </a:cxn>
                  <a:cxn ang="0">
                    <a:pos x="11" y="16"/>
                  </a:cxn>
                  <a:cxn ang="0">
                    <a:pos x="10" y="16"/>
                  </a:cxn>
                  <a:cxn ang="0">
                    <a:pos x="9" y="14"/>
                  </a:cxn>
                  <a:cxn ang="0">
                    <a:pos x="8" y="13"/>
                  </a:cxn>
                  <a:cxn ang="0">
                    <a:pos x="8" y="7"/>
                  </a:cxn>
                  <a:cxn ang="0">
                    <a:pos x="7" y="6"/>
                  </a:cxn>
                  <a:cxn ang="0">
                    <a:pos x="4" y="8"/>
                  </a:cxn>
                  <a:cxn ang="0">
                    <a:pos x="3" y="8"/>
                  </a:cxn>
                  <a:cxn ang="0">
                    <a:pos x="2" y="9"/>
                  </a:cxn>
                  <a:cxn ang="0">
                    <a:pos x="0" y="8"/>
                  </a:cxn>
                  <a:cxn ang="0">
                    <a:pos x="0" y="0"/>
                  </a:cxn>
                </a:cxnLst>
                <a:rect l="0" t="0" r="r" b="b"/>
                <a:pathLst>
                  <a:path w="43" h="48">
                    <a:moveTo>
                      <a:pt x="0" y="0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12" y="0"/>
                    </a:lnTo>
                    <a:lnTo>
                      <a:pt x="17" y="5"/>
                    </a:lnTo>
                    <a:lnTo>
                      <a:pt x="21" y="11"/>
                    </a:lnTo>
                    <a:lnTo>
                      <a:pt x="25" y="16"/>
                    </a:lnTo>
                    <a:lnTo>
                      <a:pt x="32" y="26"/>
                    </a:lnTo>
                    <a:lnTo>
                      <a:pt x="36" y="29"/>
                    </a:lnTo>
                    <a:lnTo>
                      <a:pt x="38" y="34"/>
                    </a:lnTo>
                    <a:lnTo>
                      <a:pt x="38" y="42"/>
                    </a:lnTo>
                    <a:lnTo>
                      <a:pt x="39" y="44"/>
                    </a:lnTo>
                    <a:lnTo>
                      <a:pt x="40" y="46"/>
                    </a:lnTo>
                    <a:lnTo>
                      <a:pt x="43" y="47"/>
                    </a:lnTo>
                    <a:lnTo>
                      <a:pt x="39" y="48"/>
                    </a:lnTo>
                    <a:lnTo>
                      <a:pt x="37" y="47"/>
                    </a:lnTo>
                    <a:lnTo>
                      <a:pt x="33" y="44"/>
                    </a:lnTo>
                    <a:lnTo>
                      <a:pt x="30" y="41"/>
                    </a:lnTo>
                    <a:lnTo>
                      <a:pt x="28" y="37"/>
                    </a:lnTo>
                    <a:lnTo>
                      <a:pt x="25" y="30"/>
                    </a:lnTo>
                    <a:lnTo>
                      <a:pt x="25" y="29"/>
                    </a:lnTo>
                    <a:lnTo>
                      <a:pt x="24" y="28"/>
                    </a:lnTo>
                    <a:lnTo>
                      <a:pt x="23" y="29"/>
                    </a:lnTo>
                    <a:lnTo>
                      <a:pt x="22" y="29"/>
                    </a:lnTo>
                    <a:lnTo>
                      <a:pt x="21" y="30"/>
                    </a:lnTo>
                    <a:lnTo>
                      <a:pt x="16" y="30"/>
                    </a:lnTo>
                    <a:lnTo>
                      <a:pt x="16" y="27"/>
                    </a:lnTo>
                    <a:lnTo>
                      <a:pt x="15" y="25"/>
                    </a:lnTo>
                    <a:lnTo>
                      <a:pt x="15" y="21"/>
                    </a:lnTo>
                    <a:lnTo>
                      <a:pt x="14" y="19"/>
                    </a:lnTo>
                    <a:lnTo>
                      <a:pt x="11" y="16"/>
                    </a:lnTo>
                    <a:lnTo>
                      <a:pt x="10" y="16"/>
                    </a:lnTo>
                    <a:lnTo>
                      <a:pt x="9" y="14"/>
                    </a:lnTo>
                    <a:lnTo>
                      <a:pt x="8" y="13"/>
                    </a:lnTo>
                    <a:lnTo>
                      <a:pt x="8" y="7"/>
                    </a:lnTo>
                    <a:lnTo>
                      <a:pt x="7" y="6"/>
                    </a:lnTo>
                    <a:lnTo>
                      <a:pt x="4" y="8"/>
                    </a:lnTo>
                    <a:lnTo>
                      <a:pt x="3" y="8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58">
                <a:extLst>
                  <a:ext uri="{FF2B5EF4-FFF2-40B4-BE49-F238E27FC236}">
                    <a16:creationId xmlns:a16="http://schemas.microsoft.com/office/drawing/2014/main" id="{74680B33-CA39-4714-198B-D5CB44785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325" y="5500688"/>
                <a:ext cx="12700" cy="158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2"/>
                  </a:cxn>
                  <a:cxn ang="0">
                    <a:pos x="7" y="5"/>
                  </a:cxn>
                  <a:cxn ang="0">
                    <a:pos x="8" y="7"/>
                  </a:cxn>
                  <a:cxn ang="0">
                    <a:pos x="8" y="8"/>
                  </a:cxn>
                  <a:cxn ang="0">
                    <a:pos x="6" y="10"/>
                  </a:cxn>
                  <a:cxn ang="0">
                    <a:pos x="4" y="9"/>
                  </a:cxn>
                  <a:cxn ang="0">
                    <a:pos x="1" y="7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8" h="10">
                    <a:moveTo>
                      <a:pt x="0" y="0"/>
                    </a:moveTo>
                    <a:lnTo>
                      <a:pt x="5" y="2"/>
                    </a:lnTo>
                    <a:lnTo>
                      <a:pt x="7" y="5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6" y="10"/>
                    </a:lnTo>
                    <a:lnTo>
                      <a:pt x="4" y="9"/>
                    </a:lnTo>
                    <a:lnTo>
                      <a:pt x="1" y="7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59">
                <a:extLst>
                  <a:ext uri="{FF2B5EF4-FFF2-40B4-BE49-F238E27FC236}">
                    <a16:creationId xmlns:a16="http://schemas.microsoft.com/office/drawing/2014/main" id="{A5A07A07-B94E-A3ED-9A10-7342232EA7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61000" y="5514976"/>
                <a:ext cx="23813" cy="41275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15" y="21"/>
                  </a:cxn>
                  <a:cxn ang="0">
                    <a:pos x="15" y="24"/>
                  </a:cxn>
                  <a:cxn ang="0">
                    <a:pos x="14" y="26"/>
                  </a:cxn>
                  <a:cxn ang="0">
                    <a:pos x="13" y="17"/>
                  </a:cxn>
                  <a:cxn ang="0">
                    <a:pos x="3" y="0"/>
                  </a:cxn>
                  <a:cxn ang="0">
                    <a:pos x="6" y="0"/>
                  </a:cxn>
                  <a:cxn ang="0">
                    <a:pos x="8" y="3"/>
                  </a:cxn>
                  <a:cxn ang="0">
                    <a:pos x="8" y="5"/>
                  </a:cxn>
                  <a:cxn ang="0">
                    <a:pos x="9" y="7"/>
                  </a:cxn>
                  <a:cxn ang="0">
                    <a:pos x="10" y="8"/>
                  </a:cxn>
                  <a:cxn ang="0">
                    <a:pos x="14" y="8"/>
                  </a:cxn>
                  <a:cxn ang="0">
                    <a:pos x="15" y="10"/>
                  </a:cxn>
                  <a:cxn ang="0">
                    <a:pos x="15" y="12"/>
                  </a:cxn>
                  <a:cxn ang="0">
                    <a:pos x="14" y="15"/>
                  </a:cxn>
                  <a:cxn ang="0">
                    <a:pos x="13" y="17"/>
                  </a:cxn>
                  <a:cxn ang="0">
                    <a:pos x="11" y="17"/>
                  </a:cxn>
                  <a:cxn ang="0">
                    <a:pos x="9" y="15"/>
                  </a:cxn>
                  <a:cxn ang="0">
                    <a:pos x="8" y="15"/>
                  </a:cxn>
                  <a:cxn ang="0">
                    <a:pos x="7" y="14"/>
                  </a:cxn>
                  <a:cxn ang="0">
                    <a:pos x="7" y="12"/>
                  </a:cxn>
                  <a:cxn ang="0">
                    <a:pos x="8" y="11"/>
                  </a:cxn>
                  <a:cxn ang="0">
                    <a:pos x="6" y="8"/>
                  </a:cxn>
                  <a:cxn ang="0">
                    <a:pos x="4" y="10"/>
                  </a:cxn>
                  <a:cxn ang="0">
                    <a:pos x="3" y="10"/>
                  </a:cxn>
                  <a:cxn ang="0">
                    <a:pos x="2" y="11"/>
                  </a:cxn>
                  <a:cxn ang="0">
                    <a:pos x="0" y="8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0"/>
                  </a:cxn>
                </a:cxnLst>
                <a:rect l="0" t="0" r="r" b="b"/>
                <a:pathLst>
                  <a:path w="15" h="26">
                    <a:moveTo>
                      <a:pt x="13" y="17"/>
                    </a:moveTo>
                    <a:lnTo>
                      <a:pt x="15" y="21"/>
                    </a:lnTo>
                    <a:lnTo>
                      <a:pt x="15" y="24"/>
                    </a:lnTo>
                    <a:lnTo>
                      <a:pt x="14" y="26"/>
                    </a:lnTo>
                    <a:lnTo>
                      <a:pt x="13" y="17"/>
                    </a:lnTo>
                    <a:close/>
                    <a:moveTo>
                      <a:pt x="3" y="0"/>
                    </a:moveTo>
                    <a:lnTo>
                      <a:pt x="6" y="0"/>
                    </a:lnTo>
                    <a:lnTo>
                      <a:pt x="8" y="3"/>
                    </a:lnTo>
                    <a:lnTo>
                      <a:pt x="8" y="5"/>
                    </a:lnTo>
                    <a:lnTo>
                      <a:pt x="9" y="7"/>
                    </a:lnTo>
                    <a:lnTo>
                      <a:pt x="10" y="8"/>
                    </a:lnTo>
                    <a:lnTo>
                      <a:pt x="14" y="8"/>
                    </a:lnTo>
                    <a:lnTo>
                      <a:pt x="15" y="10"/>
                    </a:lnTo>
                    <a:lnTo>
                      <a:pt x="15" y="12"/>
                    </a:lnTo>
                    <a:lnTo>
                      <a:pt x="14" y="15"/>
                    </a:lnTo>
                    <a:lnTo>
                      <a:pt x="13" y="17"/>
                    </a:lnTo>
                    <a:lnTo>
                      <a:pt x="11" y="17"/>
                    </a:lnTo>
                    <a:lnTo>
                      <a:pt x="9" y="15"/>
                    </a:lnTo>
                    <a:lnTo>
                      <a:pt x="8" y="15"/>
                    </a:lnTo>
                    <a:lnTo>
                      <a:pt x="7" y="14"/>
                    </a:lnTo>
                    <a:lnTo>
                      <a:pt x="7" y="12"/>
                    </a:lnTo>
                    <a:lnTo>
                      <a:pt x="8" y="11"/>
                    </a:lnTo>
                    <a:lnTo>
                      <a:pt x="6" y="8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2" y="11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60">
                <a:extLst>
                  <a:ext uri="{FF2B5EF4-FFF2-40B4-BE49-F238E27FC236}">
                    <a16:creationId xmlns:a16="http://schemas.microsoft.com/office/drawing/2014/main" id="{09123602-5AFA-5486-EF77-42F0EBF945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7838" y="5516563"/>
                <a:ext cx="15875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3"/>
                  </a:cxn>
                  <a:cxn ang="0">
                    <a:pos x="7" y="3"/>
                  </a:cxn>
                  <a:cxn ang="0">
                    <a:pos x="10" y="5"/>
                  </a:cxn>
                  <a:cxn ang="0">
                    <a:pos x="10" y="7"/>
                  </a:cxn>
                  <a:cxn ang="0">
                    <a:pos x="4" y="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0" h="7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10" y="5"/>
                    </a:lnTo>
                    <a:lnTo>
                      <a:pt x="10" y="7"/>
                    </a:lnTo>
                    <a:lnTo>
                      <a:pt x="4" y="7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61">
                <a:extLst>
                  <a:ext uri="{FF2B5EF4-FFF2-40B4-BE49-F238E27FC236}">
                    <a16:creationId xmlns:a16="http://schemas.microsoft.com/office/drawing/2014/main" id="{53F570F0-18A6-B91E-3FEA-9DC6054184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7675" y="5526088"/>
                <a:ext cx="14288" cy="1270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0"/>
                  </a:cxn>
                  <a:cxn ang="0">
                    <a:pos x="8" y="1"/>
                  </a:cxn>
                  <a:cxn ang="0">
                    <a:pos x="9" y="4"/>
                  </a:cxn>
                  <a:cxn ang="0">
                    <a:pos x="7" y="8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3" y="0"/>
                  </a:cxn>
                </a:cxnLst>
                <a:rect l="0" t="0" r="r" b="b"/>
                <a:pathLst>
                  <a:path w="9" h="8">
                    <a:moveTo>
                      <a:pt x="3" y="0"/>
                    </a:moveTo>
                    <a:lnTo>
                      <a:pt x="5" y="0"/>
                    </a:lnTo>
                    <a:lnTo>
                      <a:pt x="8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62">
                <a:extLst>
                  <a:ext uri="{FF2B5EF4-FFF2-40B4-BE49-F238E27FC236}">
                    <a16:creationId xmlns:a16="http://schemas.microsoft.com/office/drawing/2014/main" id="{01840B92-0AF1-9A79-0411-64DCA7FA7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9900" y="5527676"/>
                <a:ext cx="23813" cy="2540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5" y="4"/>
                  </a:cxn>
                  <a:cxn ang="0">
                    <a:pos x="7" y="5"/>
                  </a:cxn>
                  <a:cxn ang="0">
                    <a:pos x="9" y="5"/>
                  </a:cxn>
                  <a:cxn ang="0">
                    <a:pos x="11" y="6"/>
                  </a:cxn>
                  <a:cxn ang="0">
                    <a:pos x="12" y="7"/>
                  </a:cxn>
                  <a:cxn ang="0">
                    <a:pos x="15" y="12"/>
                  </a:cxn>
                  <a:cxn ang="0">
                    <a:pos x="15" y="16"/>
                  </a:cxn>
                  <a:cxn ang="0">
                    <a:pos x="7" y="12"/>
                  </a:cxn>
                  <a:cxn ang="0">
                    <a:pos x="0" y="9"/>
                  </a:cxn>
                  <a:cxn ang="0">
                    <a:pos x="1" y="6"/>
                  </a:cxn>
                  <a:cxn ang="0">
                    <a:pos x="1" y="0"/>
                  </a:cxn>
                </a:cxnLst>
                <a:rect l="0" t="0" r="r" b="b"/>
                <a:pathLst>
                  <a:path w="15" h="16">
                    <a:moveTo>
                      <a:pt x="1" y="0"/>
                    </a:moveTo>
                    <a:lnTo>
                      <a:pt x="2" y="0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12" y="7"/>
                    </a:lnTo>
                    <a:lnTo>
                      <a:pt x="15" y="12"/>
                    </a:lnTo>
                    <a:lnTo>
                      <a:pt x="15" y="16"/>
                    </a:lnTo>
                    <a:lnTo>
                      <a:pt x="7" y="12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63">
                <a:extLst>
                  <a:ext uri="{FF2B5EF4-FFF2-40B4-BE49-F238E27FC236}">
                    <a16:creationId xmlns:a16="http://schemas.microsoft.com/office/drawing/2014/main" id="{4C9A1746-D6B0-B7EB-E4DC-94BEF8FAD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0213" y="5559426"/>
                <a:ext cx="11113" cy="1746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1"/>
                  </a:cxn>
                  <a:cxn ang="0">
                    <a:pos x="7" y="3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11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1" y="5"/>
                  </a:cxn>
                  <a:cxn ang="0">
                    <a:pos x="2" y="3"/>
                  </a:cxn>
                  <a:cxn ang="0">
                    <a:pos x="5" y="0"/>
                  </a:cxn>
                </a:cxnLst>
                <a:rect l="0" t="0" r="r" b="b"/>
                <a:pathLst>
                  <a:path w="7" h="11">
                    <a:moveTo>
                      <a:pt x="5" y="0"/>
                    </a:moveTo>
                    <a:lnTo>
                      <a:pt x="7" y="1"/>
                    </a:lnTo>
                    <a:lnTo>
                      <a:pt x="7" y="3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11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1" y="5"/>
                    </a:lnTo>
                    <a:lnTo>
                      <a:pt x="2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64">
                <a:extLst>
                  <a:ext uri="{FF2B5EF4-FFF2-40B4-BE49-F238E27FC236}">
                    <a16:creationId xmlns:a16="http://schemas.microsoft.com/office/drawing/2014/main" id="{A13D06A2-D62A-F919-C796-6372B4914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0263" y="5592763"/>
                <a:ext cx="25400" cy="2222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3" y="1"/>
                  </a:cxn>
                  <a:cxn ang="0">
                    <a:pos x="6" y="1"/>
                  </a:cxn>
                  <a:cxn ang="0">
                    <a:pos x="9" y="3"/>
                  </a:cxn>
                  <a:cxn ang="0">
                    <a:pos x="11" y="3"/>
                  </a:cxn>
                  <a:cxn ang="0">
                    <a:pos x="14" y="4"/>
                  </a:cxn>
                  <a:cxn ang="0">
                    <a:pos x="16" y="6"/>
                  </a:cxn>
                  <a:cxn ang="0">
                    <a:pos x="16" y="10"/>
                  </a:cxn>
                  <a:cxn ang="0">
                    <a:pos x="13" y="10"/>
                  </a:cxn>
                  <a:cxn ang="0">
                    <a:pos x="10" y="12"/>
                  </a:cxn>
                  <a:cxn ang="0">
                    <a:pos x="10" y="13"/>
                  </a:cxn>
                  <a:cxn ang="0">
                    <a:pos x="9" y="13"/>
                  </a:cxn>
                  <a:cxn ang="0">
                    <a:pos x="8" y="12"/>
                  </a:cxn>
                  <a:cxn ang="0">
                    <a:pos x="6" y="11"/>
                  </a:cxn>
                  <a:cxn ang="0">
                    <a:pos x="3" y="11"/>
                  </a:cxn>
                  <a:cxn ang="0">
                    <a:pos x="0" y="14"/>
                  </a:cxn>
                  <a:cxn ang="0">
                    <a:pos x="2" y="11"/>
                  </a:cxn>
                  <a:cxn ang="0">
                    <a:pos x="1" y="11"/>
                  </a:cxn>
                  <a:cxn ang="0">
                    <a:pos x="1" y="0"/>
                  </a:cxn>
                </a:cxnLst>
                <a:rect l="0" t="0" r="r" b="b"/>
                <a:pathLst>
                  <a:path w="16" h="14">
                    <a:moveTo>
                      <a:pt x="1" y="0"/>
                    </a:moveTo>
                    <a:lnTo>
                      <a:pt x="3" y="1"/>
                    </a:lnTo>
                    <a:lnTo>
                      <a:pt x="6" y="1"/>
                    </a:lnTo>
                    <a:lnTo>
                      <a:pt x="9" y="3"/>
                    </a:lnTo>
                    <a:lnTo>
                      <a:pt x="11" y="3"/>
                    </a:lnTo>
                    <a:lnTo>
                      <a:pt x="14" y="4"/>
                    </a:lnTo>
                    <a:lnTo>
                      <a:pt x="16" y="6"/>
                    </a:lnTo>
                    <a:lnTo>
                      <a:pt x="16" y="10"/>
                    </a:lnTo>
                    <a:lnTo>
                      <a:pt x="13" y="10"/>
                    </a:lnTo>
                    <a:lnTo>
                      <a:pt x="10" y="12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8" y="12"/>
                    </a:lnTo>
                    <a:lnTo>
                      <a:pt x="6" y="11"/>
                    </a:lnTo>
                    <a:lnTo>
                      <a:pt x="3" y="11"/>
                    </a:lnTo>
                    <a:lnTo>
                      <a:pt x="0" y="14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65">
                <a:extLst>
                  <a:ext uri="{FF2B5EF4-FFF2-40B4-BE49-F238E27FC236}">
                    <a16:creationId xmlns:a16="http://schemas.microsoft.com/office/drawing/2014/main" id="{B9104318-DDB9-3147-801C-B1D947440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6763" y="5710238"/>
                <a:ext cx="11113" cy="12700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2"/>
                  </a:cxn>
                  <a:cxn ang="0">
                    <a:pos x="7" y="8"/>
                  </a:cxn>
                  <a:cxn ang="0">
                    <a:pos x="5" y="7"/>
                  </a:cxn>
                  <a:cxn ang="0">
                    <a:pos x="0" y="7"/>
                  </a:cxn>
                  <a:cxn ang="0">
                    <a:pos x="1" y="6"/>
                  </a:cxn>
                  <a:cxn ang="0">
                    <a:pos x="3" y="3"/>
                  </a:cxn>
                  <a:cxn ang="0">
                    <a:pos x="4" y="3"/>
                  </a:cxn>
                  <a:cxn ang="0">
                    <a:pos x="5" y="1"/>
                  </a:cxn>
                  <a:cxn ang="0">
                    <a:pos x="5" y="0"/>
                  </a:cxn>
                </a:cxnLst>
                <a:rect l="0" t="0" r="r" b="b"/>
                <a:pathLst>
                  <a:path w="7" h="8">
                    <a:moveTo>
                      <a:pt x="5" y="0"/>
                    </a:moveTo>
                    <a:lnTo>
                      <a:pt x="7" y="2"/>
                    </a:lnTo>
                    <a:lnTo>
                      <a:pt x="7" y="8"/>
                    </a:lnTo>
                    <a:lnTo>
                      <a:pt x="5" y="7"/>
                    </a:lnTo>
                    <a:lnTo>
                      <a:pt x="0" y="7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5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66">
                <a:extLst>
                  <a:ext uri="{FF2B5EF4-FFF2-40B4-BE49-F238E27FC236}">
                    <a16:creationId xmlns:a16="http://schemas.microsoft.com/office/drawing/2014/main" id="{B8A59841-5480-3294-D47C-E40DB3F59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1013" y="5867401"/>
                <a:ext cx="9525" cy="142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1"/>
                  </a:cxn>
                  <a:cxn ang="0">
                    <a:pos x="6" y="2"/>
                  </a:cxn>
                  <a:cxn ang="0">
                    <a:pos x="6" y="7"/>
                  </a:cxn>
                  <a:cxn ang="0">
                    <a:pos x="3" y="7"/>
                  </a:cxn>
                  <a:cxn ang="0">
                    <a:pos x="2" y="8"/>
                  </a:cxn>
                  <a:cxn ang="0">
                    <a:pos x="2" y="9"/>
                  </a:cxn>
                  <a:cxn ang="0">
                    <a:pos x="0" y="7"/>
                  </a:cxn>
                  <a:cxn ang="0">
                    <a:pos x="0" y="0"/>
                  </a:cxn>
                </a:cxnLst>
                <a:rect l="0" t="0" r="r" b="b"/>
                <a:pathLst>
                  <a:path w="6" h="9">
                    <a:moveTo>
                      <a:pt x="0" y="0"/>
                    </a:moveTo>
                    <a:lnTo>
                      <a:pt x="2" y="1"/>
                    </a:lnTo>
                    <a:lnTo>
                      <a:pt x="6" y="2"/>
                    </a:lnTo>
                    <a:lnTo>
                      <a:pt x="6" y="7"/>
                    </a:lnTo>
                    <a:lnTo>
                      <a:pt x="3" y="7"/>
                    </a:lnTo>
                    <a:lnTo>
                      <a:pt x="2" y="8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67">
                <a:extLst>
                  <a:ext uri="{FF2B5EF4-FFF2-40B4-BE49-F238E27FC236}">
                    <a16:creationId xmlns:a16="http://schemas.microsoft.com/office/drawing/2014/main" id="{8ACE1A3F-3CC6-2893-C421-F58ABC8FD7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5750" y="5889626"/>
                <a:ext cx="69850" cy="46038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41" y="2"/>
                  </a:cxn>
                  <a:cxn ang="0">
                    <a:pos x="44" y="7"/>
                  </a:cxn>
                  <a:cxn ang="0">
                    <a:pos x="44" y="16"/>
                  </a:cxn>
                  <a:cxn ang="0">
                    <a:pos x="38" y="19"/>
                  </a:cxn>
                  <a:cxn ang="0">
                    <a:pos x="21" y="19"/>
                  </a:cxn>
                  <a:cxn ang="0">
                    <a:pos x="17" y="21"/>
                  </a:cxn>
                  <a:cxn ang="0">
                    <a:pos x="10" y="28"/>
                  </a:cxn>
                  <a:cxn ang="0">
                    <a:pos x="6" y="29"/>
                  </a:cxn>
                  <a:cxn ang="0">
                    <a:pos x="0" y="27"/>
                  </a:cxn>
                  <a:cxn ang="0">
                    <a:pos x="0" y="21"/>
                  </a:cxn>
                  <a:cxn ang="0">
                    <a:pos x="10" y="12"/>
                  </a:cxn>
                  <a:cxn ang="0">
                    <a:pos x="11" y="6"/>
                  </a:cxn>
                  <a:cxn ang="0">
                    <a:pos x="25" y="3"/>
                  </a:cxn>
                  <a:cxn ang="0">
                    <a:pos x="31" y="1"/>
                  </a:cxn>
                  <a:cxn ang="0">
                    <a:pos x="37" y="0"/>
                  </a:cxn>
                </a:cxnLst>
                <a:rect l="0" t="0" r="r" b="b"/>
                <a:pathLst>
                  <a:path w="44" h="29">
                    <a:moveTo>
                      <a:pt x="37" y="0"/>
                    </a:moveTo>
                    <a:lnTo>
                      <a:pt x="41" y="2"/>
                    </a:lnTo>
                    <a:lnTo>
                      <a:pt x="44" y="7"/>
                    </a:lnTo>
                    <a:lnTo>
                      <a:pt x="44" y="16"/>
                    </a:lnTo>
                    <a:lnTo>
                      <a:pt x="38" y="19"/>
                    </a:lnTo>
                    <a:lnTo>
                      <a:pt x="21" y="19"/>
                    </a:lnTo>
                    <a:lnTo>
                      <a:pt x="17" y="21"/>
                    </a:lnTo>
                    <a:lnTo>
                      <a:pt x="10" y="28"/>
                    </a:lnTo>
                    <a:lnTo>
                      <a:pt x="6" y="29"/>
                    </a:lnTo>
                    <a:lnTo>
                      <a:pt x="0" y="27"/>
                    </a:lnTo>
                    <a:lnTo>
                      <a:pt x="0" y="21"/>
                    </a:lnTo>
                    <a:lnTo>
                      <a:pt x="10" y="12"/>
                    </a:lnTo>
                    <a:lnTo>
                      <a:pt x="11" y="6"/>
                    </a:lnTo>
                    <a:lnTo>
                      <a:pt x="25" y="3"/>
                    </a:lnTo>
                    <a:lnTo>
                      <a:pt x="31" y="1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68">
                <a:extLst>
                  <a:ext uri="{FF2B5EF4-FFF2-40B4-BE49-F238E27FC236}">
                    <a16:creationId xmlns:a16="http://schemas.microsoft.com/office/drawing/2014/main" id="{97522683-1F40-799B-8BEE-C2C74672C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3838" y="5949951"/>
                <a:ext cx="14288" cy="95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5" y="0"/>
                  </a:cxn>
                  <a:cxn ang="0">
                    <a:pos x="7" y="2"/>
                  </a:cxn>
                  <a:cxn ang="0">
                    <a:pos x="9" y="2"/>
                  </a:cxn>
                  <a:cxn ang="0">
                    <a:pos x="7" y="6"/>
                  </a:cxn>
                  <a:cxn ang="0">
                    <a:pos x="5" y="6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2" y="0"/>
                  </a:cxn>
                </a:cxnLst>
                <a:rect l="0" t="0" r="r" b="b"/>
                <a:pathLst>
                  <a:path w="9" h="6">
                    <a:moveTo>
                      <a:pt x="2" y="0"/>
                    </a:moveTo>
                    <a:lnTo>
                      <a:pt x="5" y="0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69">
                <a:extLst>
                  <a:ext uri="{FF2B5EF4-FFF2-40B4-BE49-F238E27FC236}">
                    <a16:creationId xmlns:a16="http://schemas.microsoft.com/office/drawing/2014/main" id="{78EA6BCE-8FF2-84B9-3B38-32338FBA86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188" y="5992813"/>
                <a:ext cx="28575" cy="17463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8" y="1"/>
                  </a:cxn>
                  <a:cxn ang="0">
                    <a:pos x="17" y="4"/>
                  </a:cxn>
                  <a:cxn ang="0">
                    <a:pos x="15" y="7"/>
                  </a:cxn>
                  <a:cxn ang="0">
                    <a:pos x="13" y="10"/>
                  </a:cxn>
                  <a:cxn ang="0">
                    <a:pos x="10" y="11"/>
                  </a:cxn>
                  <a:cxn ang="0">
                    <a:pos x="4" y="11"/>
                  </a:cxn>
                  <a:cxn ang="0">
                    <a:pos x="0" y="10"/>
                  </a:cxn>
                  <a:cxn ang="0">
                    <a:pos x="5" y="3"/>
                  </a:cxn>
                  <a:cxn ang="0">
                    <a:pos x="8" y="1"/>
                  </a:cxn>
                  <a:cxn ang="0">
                    <a:pos x="13" y="0"/>
                  </a:cxn>
                </a:cxnLst>
                <a:rect l="0" t="0" r="r" b="b"/>
                <a:pathLst>
                  <a:path w="18" h="11">
                    <a:moveTo>
                      <a:pt x="13" y="0"/>
                    </a:moveTo>
                    <a:lnTo>
                      <a:pt x="18" y="1"/>
                    </a:lnTo>
                    <a:lnTo>
                      <a:pt x="17" y="4"/>
                    </a:lnTo>
                    <a:lnTo>
                      <a:pt x="15" y="7"/>
                    </a:lnTo>
                    <a:lnTo>
                      <a:pt x="13" y="10"/>
                    </a:lnTo>
                    <a:lnTo>
                      <a:pt x="10" y="11"/>
                    </a:lnTo>
                    <a:lnTo>
                      <a:pt x="4" y="11"/>
                    </a:lnTo>
                    <a:lnTo>
                      <a:pt x="0" y="10"/>
                    </a:lnTo>
                    <a:lnTo>
                      <a:pt x="5" y="3"/>
                    </a:lnTo>
                    <a:lnTo>
                      <a:pt x="8" y="1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70">
                <a:extLst>
                  <a:ext uri="{FF2B5EF4-FFF2-40B4-BE49-F238E27FC236}">
                    <a16:creationId xmlns:a16="http://schemas.microsoft.com/office/drawing/2014/main" id="{F450AC69-893A-8108-B007-2896B0A98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8113" y="6008688"/>
                <a:ext cx="17463" cy="6350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4" y="2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1" h="4">
                    <a:moveTo>
                      <a:pt x="4" y="0"/>
                    </a:moveTo>
                    <a:lnTo>
                      <a:pt x="11" y="0"/>
                    </a:lnTo>
                    <a:lnTo>
                      <a:pt x="11" y="2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71">
                <a:extLst>
                  <a:ext uri="{FF2B5EF4-FFF2-40B4-BE49-F238E27FC236}">
                    <a16:creationId xmlns:a16="http://schemas.microsoft.com/office/drawing/2014/main" id="{5C856ACF-2466-2282-2EEE-078D1C111F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2550" y="6015038"/>
                <a:ext cx="20638" cy="1746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3" y="0"/>
                  </a:cxn>
                  <a:cxn ang="0">
                    <a:pos x="13" y="3"/>
                  </a:cxn>
                  <a:cxn ang="0">
                    <a:pos x="10" y="6"/>
                  </a:cxn>
                  <a:cxn ang="0">
                    <a:pos x="5" y="8"/>
                  </a:cxn>
                  <a:cxn ang="0">
                    <a:pos x="3" y="11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1"/>
                  </a:cxn>
                  <a:cxn ang="0">
                    <a:pos x="6" y="0"/>
                  </a:cxn>
                </a:cxnLst>
                <a:rect l="0" t="0" r="r" b="b"/>
                <a:pathLst>
                  <a:path w="13" h="11">
                    <a:moveTo>
                      <a:pt x="6" y="0"/>
                    </a:moveTo>
                    <a:lnTo>
                      <a:pt x="13" y="0"/>
                    </a:lnTo>
                    <a:lnTo>
                      <a:pt x="13" y="3"/>
                    </a:lnTo>
                    <a:lnTo>
                      <a:pt x="10" y="6"/>
                    </a:lnTo>
                    <a:lnTo>
                      <a:pt x="5" y="8"/>
                    </a:lnTo>
                    <a:lnTo>
                      <a:pt x="3" y="11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4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72">
                <a:extLst>
                  <a:ext uri="{FF2B5EF4-FFF2-40B4-BE49-F238E27FC236}">
                    <a16:creationId xmlns:a16="http://schemas.microsoft.com/office/drawing/2014/main" id="{827B08AD-750F-6B9A-DF5A-3BE0F3D880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3625" y="6035676"/>
                <a:ext cx="15875" cy="1905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0"/>
                  </a:cxn>
                  <a:cxn ang="0">
                    <a:pos x="9" y="1"/>
                  </a:cxn>
                  <a:cxn ang="0">
                    <a:pos x="10" y="4"/>
                  </a:cxn>
                  <a:cxn ang="0">
                    <a:pos x="9" y="6"/>
                  </a:cxn>
                  <a:cxn ang="0">
                    <a:pos x="8" y="7"/>
                  </a:cxn>
                  <a:cxn ang="0">
                    <a:pos x="7" y="9"/>
                  </a:cxn>
                  <a:cxn ang="0">
                    <a:pos x="4" y="1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2" y="8"/>
                  </a:cxn>
                  <a:cxn ang="0">
                    <a:pos x="3" y="6"/>
                  </a:cxn>
                  <a:cxn ang="0">
                    <a:pos x="5" y="2"/>
                  </a:cxn>
                  <a:cxn ang="0">
                    <a:pos x="7" y="0"/>
                  </a:cxn>
                </a:cxnLst>
                <a:rect l="0" t="0" r="r" b="b"/>
                <a:pathLst>
                  <a:path w="10" h="12">
                    <a:moveTo>
                      <a:pt x="7" y="0"/>
                    </a:moveTo>
                    <a:lnTo>
                      <a:pt x="9" y="0"/>
                    </a:lnTo>
                    <a:lnTo>
                      <a:pt x="9" y="1"/>
                    </a:lnTo>
                    <a:lnTo>
                      <a:pt x="10" y="4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7" y="9"/>
                    </a:lnTo>
                    <a:lnTo>
                      <a:pt x="4" y="1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5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73">
                <a:extLst>
                  <a:ext uri="{FF2B5EF4-FFF2-40B4-BE49-F238E27FC236}">
                    <a16:creationId xmlns:a16="http://schemas.microsoft.com/office/drawing/2014/main" id="{60BBA9AC-D027-3E64-01A0-49E1073F0B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3450" y="6048376"/>
                <a:ext cx="17463" cy="1111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0"/>
                  </a:cxn>
                  <a:cxn ang="0">
                    <a:pos x="9" y="3"/>
                  </a:cxn>
                  <a:cxn ang="0">
                    <a:pos x="11" y="3"/>
                  </a:cxn>
                  <a:cxn ang="0">
                    <a:pos x="9" y="5"/>
                  </a:cxn>
                  <a:cxn ang="0">
                    <a:pos x="7" y="6"/>
                  </a:cxn>
                  <a:cxn ang="0">
                    <a:pos x="4" y="7"/>
                  </a:cxn>
                  <a:cxn ang="0">
                    <a:pos x="0" y="7"/>
                  </a:cxn>
                  <a:cxn ang="0">
                    <a:pos x="5" y="3"/>
                  </a:cxn>
                  <a:cxn ang="0">
                    <a:pos x="5" y="0"/>
                  </a:cxn>
                </a:cxnLst>
                <a:rect l="0" t="0" r="r" b="b"/>
                <a:pathLst>
                  <a:path w="11" h="7">
                    <a:moveTo>
                      <a:pt x="5" y="0"/>
                    </a:moveTo>
                    <a:lnTo>
                      <a:pt x="7" y="0"/>
                    </a:lnTo>
                    <a:lnTo>
                      <a:pt x="9" y="3"/>
                    </a:lnTo>
                    <a:lnTo>
                      <a:pt x="11" y="3"/>
                    </a:lnTo>
                    <a:lnTo>
                      <a:pt x="9" y="5"/>
                    </a:lnTo>
                    <a:lnTo>
                      <a:pt x="7" y="6"/>
                    </a:lnTo>
                    <a:lnTo>
                      <a:pt x="4" y="7"/>
                    </a:lnTo>
                    <a:lnTo>
                      <a:pt x="0" y="7"/>
                    </a:lnTo>
                    <a:lnTo>
                      <a:pt x="5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74">
                <a:extLst>
                  <a:ext uri="{FF2B5EF4-FFF2-40B4-BE49-F238E27FC236}">
                    <a16:creationId xmlns:a16="http://schemas.microsoft.com/office/drawing/2014/main" id="{D1AA4108-A003-9459-0FFD-9F0EA51FAD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54475" y="4541838"/>
                <a:ext cx="1123950" cy="1347788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51" y="19"/>
                  </a:cxn>
                  <a:cxn ang="0">
                    <a:pos x="280" y="18"/>
                  </a:cxn>
                  <a:cxn ang="0">
                    <a:pos x="346" y="33"/>
                  </a:cxn>
                  <a:cxn ang="0">
                    <a:pos x="430" y="39"/>
                  </a:cxn>
                  <a:cxn ang="0">
                    <a:pos x="483" y="29"/>
                  </a:cxn>
                  <a:cxn ang="0">
                    <a:pos x="536" y="113"/>
                  </a:cxn>
                  <a:cxn ang="0">
                    <a:pos x="662" y="508"/>
                  </a:cxn>
                  <a:cxn ang="0">
                    <a:pos x="699" y="507"/>
                  </a:cxn>
                  <a:cxn ang="0">
                    <a:pos x="605" y="530"/>
                  </a:cxn>
                  <a:cxn ang="0">
                    <a:pos x="538" y="527"/>
                  </a:cxn>
                  <a:cxn ang="0">
                    <a:pos x="515" y="497"/>
                  </a:cxn>
                  <a:cxn ang="0">
                    <a:pos x="465" y="506"/>
                  </a:cxn>
                  <a:cxn ang="0">
                    <a:pos x="461" y="527"/>
                  </a:cxn>
                  <a:cxn ang="0">
                    <a:pos x="476" y="537"/>
                  </a:cxn>
                  <a:cxn ang="0">
                    <a:pos x="437" y="572"/>
                  </a:cxn>
                  <a:cxn ang="0">
                    <a:pos x="418" y="593"/>
                  </a:cxn>
                  <a:cxn ang="0">
                    <a:pos x="405" y="613"/>
                  </a:cxn>
                  <a:cxn ang="0">
                    <a:pos x="390" y="593"/>
                  </a:cxn>
                  <a:cxn ang="0">
                    <a:pos x="428" y="523"/>
                  </a:cxn>
                  <a:cxn ang="0">
                    <a:pos x="417" y="505"/>
                  </a:cxn>
                  <a:cxn ang="0">
                    <a:pos x="368" y="557"/>
                  </a:cxn>
                  <a:cxn ang="0">
                    <a:pos x="351" y="586"/>
                  </a:cxn>
                  <a:cxn ang="0">
                    <a:pos x="336" y="600"/>
                  </a:cxn>
                  <a:cxn ang="0">
                    <a:pos x="337" y="654"/>
                  </a:cxn>
                  <a:cxn ang="0">
                    <a:pos x="320" y="683"/>
                  </a:cxn>
                  <a:cxn ang="0">
                    <a:pos x="292" y="708"/>
                  </a:cxn>
                  <a:cxn ang="0">
                    <a:pos x="249" y="754"/>
                  </a:cxn>
                  <a:cxn ang="0">
                    <a:pos x="210" y="786"/>
                  </a:cxn>
                  <a:cxn ang="0">
                    <a:pos x="176" y="808"/>
                  </a:cxn>
                  <a:cxn ang="0">
                    <a:pos x="132" y="831"/>
                  </a:cxn>
                  <a:cxn ang="0">
                    <a:pos x="111" y="843"/>
                  </a:cxn>
                  <a:cxn ang="0">
                    <a:pos x="152" y="813"/>
                  </a:cxn>
                  <a:cxn ang="0">
                    <a:pos x="191" y="767"/>
                  </a:cxn>
                  <a:cxn ang="0">
                    <a:pos x="237" y="712"/>
                  </a:cxn>
                  <a:cxn ang="0">
                    <a:pos x="255" y="647"/>
                  </a:cxn>
                  <a:cxn ang="0">
                    <a:pos x="213" y="648"/>
                  </a:cxn>
                  <a:cxn ang="0">
                    <a:pos x="216" y="638"/>
                  </a:cxn>
                  <a:cxn ang="0">
                    <a:pos x="199" y="670"/>
                  </a:cxn>
                  <a:cxn ang="0">
                    <a:pos x="129" y="661"/>
                  </a:cxn>
                  <a:cxn ang="0">
                    <a:pos x="121" y="593"/>
                  </a:cxn>
                  <a:cxn ang="0">
                    <a:pos x="107" y="589"/>
                  </a:cxn>
                  <a:cxn ang="0">
                    <a:pos x="56" y="575"/>
                  </a:cxn>
                  <a:cxn ang="0">
                    <a:pos x="60" y="554"/>
                  </a:cxn>
                  <a:cxn ang="0">
                    <a:pos x="64" y="540"/>
                  </a:cxn>
                  <a:cxn ang="0">
                    <a:pos x="54" y="501"/>
                  </a:cxn>
                  <a:cxn ang="0">
                    <a:pos x="28" y="511"/>
                  </a:cxn>
                  <a:cxn ang="0">
                    <a:pos x="56" y="457"/>
                  </a:cxn>
                  <a:cxn ang="0">
                    <a:pos x="63" y="444"/>
                  </a:cxn>
                  <a:cxn ang="0">
                    <a:pos x="84" y="428"/>
                  </a:cxn>
                  <a:cxn ang="0">
                    <a:pos x="155" y="386"/>
                  </a:cxn>
                  <a:cxn ang="0">
                    <a:pos x="148" y="330"/>
                  </a:cxn>
                  <a:cxn ang="0">
                    <a:pos x="98" y="346"/>
                  </a:cxn>
                  <a:cxn ang="0">
                    <a:pos x="40" y="311"/>
                  </a:cxn>
                  <a:cxn ang="0">
                    <a:pos x="49" y="266"/>
                  </a:cxn>
                  <a:cxn ang="0">
                    <a:pos x="84" y="261"/>
                  </a:cxn>
                  <a:cxn ang="0">
                    <a:pos x="134" y="277"/>
                  </a:cxn>
                  <a:cxn ang="0">
                    <a:pos x="167" y="245"/>
                  </a:cxn>
                  <a:cxn ang="0">
                    <a:pos x="139" y="225"/>
                  </a:cxn>
                  <a:cxn ang="0">
                    <a:pos x="54" y="136"/>
                  </a:cxn>
                  <a:cxn ang="0">
                    <a:pos x="169" y="40"/>
                  </a:cxn>
                  <a:cxn ang="0">
                    <a:pos x="181" y="26"/>
                  </a:cxn>
                </a:cxnLst>
                <a:rect l="0" t="0" r="r" b="b"/>
                <a:pathLst>
                  <a:path w="708" h="849">
                    <a:moveTo>
                      <a:pt x="151" y="257"/>
                    </a:moveTo>
                    <a:lnTo>
                      <a:pt x="152" y="257"/>
                    </a:lnTo>
                    <a:lnTo>
                      <a:pt x="151" y="257"/>
                    </a:lnTo>
                    <a:close/>
                    <a:moveTo>
                      <a:pt x="143" y="253"/>
                    </a:moveTo>
                    <a:lnTo>
                      <a:pt x="150" y="253"/>
                    </a:lnTo>
                    <a:lnTo>
                      <a:pt x="151" y="254"/>
                    </a:lnTo>
                    <a:lnTo>
                      <a:pt x="151" y="255"/>
                    </a:lnTo>
                    <a:lnTo>
                      <a:pt x="150" y="255"/>
                    </a:lnTo>
                    <a:lnTo>
                      <a:pt x="151" y="256"/>
                    </a:lnTo>
                    <a:lnTo>
                      <a:pt x="151" y="257"/>
                    </a:lnTo>
                    <a:lnTo>
                      <a:pt x="150" y="256"/>
                    </a:lnTo>
                    <a:lnTo>
                      <a:pt x="149" y="256"/>
                    </a:lnTo>
                    <a:lnTo>
                      <a:pt x="146" y="255"/>
                    </a:lnTo>
                    <a:lnTo>
                      <a:pt x="142" y="255"/>
                    </a:lnTo>
                    <a:lnTo>
                      <a:pt x="142" y="254"/>
                    </a:lnTo>
                    <a:lnTo>
                      <a:pt x="143" y="253"/>
                    </a:lnTo>
                    <a:close/>
                    <a:moveTo>
                      <a:pt x="228" y="0"/>
                    </a:moveTo>
                    <a:lnTo>
                      <a:pt x="231" y="0"/>
                    </a:lnTo>
                    <a:lnTo>
                      <a:pt x="233" y="1"/>
                    </a:lnTo>
                    <a:lnTo>
                      <a:pt x="235" y="2"/>
                    </a:lnTo>
                    <a:lnTo>
                      <a:pt x="236" y="4"/>
                    </a:lnTo>
                    <a:lnTo>
                      <a:pt x="237" y="5"/>
                    </a:lnTo>
                    <a:lnTo>
                      <a:pt x="240" y="7"/>
                    </a:lnTo>
                    <a:lnTo>
                      <a:pt x="245" y="7"/>
                    </a:lnTo>
                    <a:lnTo>
                      <a:pt x="245" y="11"/>
                    </a:lnTo>
                    <a:lnTo>
                      <a:pt x="244" y="14"/>
                    </a:lnTo>
                    <a:lnTo>
                      <a:pt x="243" y="15"/>
                    </a:lnTo>
                    <a:lnTo>
                      <a:pt x="241" y="16"/>
                    </a:lnTo>
                    <a:lnTo>
                      <a:pt x="238" y="16"/>
                    </a:lnTo>
                    <a:lnTo>
                      <a:pt x="237" y="17"/>
                    </a:lnTo>
                    <a:lnTo>
                      <a:pt x="238" y="21"/>
                    </a:lnTo>
                    <a:lnTo>
                      <a:pt x="241" y="23"/>
                    </a:lnTo>
                    <a:lnTo>
                      <a:pt x="243" y="24"/>
                    </a:lnTo>
                    <a:lnTo>
                      <a:pt x="247" y="23"/>
                    </a:lnTo>
                    <a:lnTo>
                      <a:pt x="249" y="22"/>
                    </a:lnTo>
                    <a:lnTo>
                      <a:pt x="251" y="19"/>
                    </a:lnTo>
                    <a:lnTo>
                      <a:pt x="252" y="17"/>
                    </a:lnTo>
                    <a:lnTo>
                      <a:pt x="254" y="14"/>
                    </a:lnTo>
                    <a:lnTo>
                      <a:pt x="255" y="11"/>
                    </a:lnTo>
                    <a:lnTo>
                      <a:pt x="256" y="11"/>
                    </a:lnTo>
                    <a:lnTo>
                      <a:pt x="257" y="12"/>
                    </a:lnTo>
                    <a:lnTo>
                      <a:pt x="257" y="14"/>
                    </a:lnTo>
                    <a:lnTo>
                      <a:pt x="258" y="15"/>
                    </a:lnTo>
                    <a:lnTo>
                      <a:pt x="259" y="15"/>
                    </a:lnTo>
                    <a:lnTo>
                      <a:pt x="261" y="14"/>
                    </a:lnTo>
                    <a:lnTo>
                      <a:pt x="261" y="11"/>
                    </a:lnTo>
                    <a:lnTo>
                      <a:pt x="262" y="12"/>
                    </a:lnTo>
                    <a:lnTo>
                      <a:pt x="264" y="17"/>
                    </a:lnTo>
                    <a:lnTo>
                      <a:pt x="264" y="19"/>
                    </a:lnTo>
                    <a:lnTo>
                      <a:pt x="265" y="22"/>
                    </a:lnTo>
                    <a:lnTo>
                      <a:pt x="270" y="24"/>
                    </a:lnTo>
                    <a:lnTo>
                      <a:pt x="273" y="24"/>
                    </a:lnTo>
                    <a:lnTo>
                      <a:pt x="276" y="23"/>
                    </a:lnTo>
                    <a:lnTo>
                      <a:pt x="280" y="18"/>
                    </a:lnTo>
                    <a:lnTo>
                      <a:pt x="283" y="17"/>
                    </a:lnTo>
                    <a:lnTo>
                      <a:pt x="288" y="17"/>
                    </a:lnTo>
                    <a:lnTo>
                      <a:pt x="293" y="18"/>
                    </a:lnTo>
                    <a:lnTo>
                      <a:pt x="298" y="18"/>
                    </a:lnTo>
                    <a:lnTo>
                      <a:pt x="301" y="17"/>
                    </a:lnTo>
                    <a:lnTo>
                      <a:pt x="304" y="22"/>
                    </a:lnTo>
                    <a:lnTo>
                      <a:pt x="302" y="25"/>
                    </a:lnTo>
                    <a:lnTo>
                      <a:pt x="302" y="28"/>
                    </a:lnTo>
                    <a:lnTo>
                      <a:pt x="301" y="30"/>
                    </a:lnTo>
                    <a:lnTo>
                      <a:pt x="308" y="32"/>
                    </a:lnTo>
                    <a:lnTo>
                      <a:pt x="315" y="36"/>
                    </a:lnTo>
                    <a:lnTo>
                      <a:pt x="323" y="38"/>
                    </a:lnTo>
                    <a:lnTo>
                      <a:pt x="330" y="37"/>
                    </a:lnTo>
                    <a:lnTo>
                      <a:pt x="336" y="32"/>
                    </a:lnTo>
                    <a:lnTo>
                      <a:pt x="339" y="32"/>
                    </a:lnTo>
                    <a:lnTo>
                      <a:pt x="341" y="35"/>
                    </a:lnTo>
                    <a:lnTo>
                      <a:pt x="342" y="35"/>
                    </a:lnTo>
                    <a:lnTo>
                      <a:pt x="346" y="33"/>
                    </a:lnTo>
                    <a:lnTo>
                      <a:pt x="350" y="29"/>
                    </a:lnTo>
                    <a:lnTo>
                      <a:pt x="354" y="28"/>
                    </a:lnTo>
                    <a:lnTo>
                      <a:pt x="355" y="28"/>
                    </a:lnTo>
                    <a:lnTo>
                      <a:pt x="356" y="29"/>
                    </a:lnTo>
                    <a:lnTo>
                      <a:pt x="358" y="30"/>
                    </a:lnTo>
                    <a:lnTo>
                      <a:pt x="370" y="30"/>
                    </a:lnTo>
                    <a:lnTo>
                      <a:pt x="372" y="31"/>
                    </a:lnTo>
                    <a:lnTo>
                      <a:pt x="373" y="32"/>
                    </a:lnTo>
                    <a:lnTo>
                      <a:pt x="375" y="35"/>
                    </a:lnTo>
                    <a:lnTo>
                      <a:pt x="383" y="33"/>
                    </a:lnTo>
                    <a:lnTo>
                      <a:pt x="391" y="37"/>
                    </a:lnTo>
                    <a:lnTo>
                      <a:pt x="400" y="39"/>
                    </a:lnTo>
                    <a:lnTo>
                      <a:pt x="406" y="38"/>
                    </a:lnTo>
                    <a:lnTo>
                      <a:pt x="414" y="36"/>
                    </a:lnTo>
                    <a:lnTo>
                      <a:pt x="422" y="35"/>
                    </a:lnTo>
                    <a:lnTo>
                      <a:pt x="425" y="36"/>
                    </a:lnTo>
                    <a:lnTo>
                      <a:pt x="428" y="37"/>
                    </a:lnTo>
                    <a:lnTo>
                      <a:pt x="430" y="39"/>
                    </a:lnTo>
                    <a:lnTo>
                      <a:pt x="434" y="40"/>
                    </a:lnTo>
                    <a:lnTo>
                      <a:pt x="437" y="40"/>
                    </a:lnTo>
                    <a:lnTo>
                      <a:pt x="442" y="39"/>
                    </a:lnTo>
                    <a:lnTo>
                      <a:pt x="448" y="38"/>
                    </a:lnTo>
                    <a:lnTo>
                      <a:pt x="454" y="36"/>
                    </a:lnTo>
                    <a:lnTo>
                      <a:pt x="456" y="35"/>
                    </a:lnTo>
                    <a:lnTo>
                      <a:pt x="458" y="32"/>
                    </a:lnTo>
                    <a:lnTo>
                      <a:pt x="458" y="28"/>
                    </a:lnTo>
                    <a:lnTo>
                      <a:pt x="462" y="28"/>
                    </a:lnTo>
                    <a:lnTo>
                      <a:pt x="464" y="29"/>
                    </a:lnTo>
                    <a:lnTo>
                      <a:pt x="467" y="29"/>
                    </a:lnTo>
                    <a:lnTo>
                      <a:pt x="468" y="30"/>
                    </a:lnTo>
                    <a:lnTo>
                      <a:pt x="472" y="30"/>
                    </a:lnTo>
                    <a:lnTo>
                      <a:pt x="474" y="29"/>
                    </a:lnTo>
                    <a:lnTo>
                      <a:pt x="474" y="28"/>
                    </a:lnTo>
                    <a:lnTo>
                      <a:pt x="475" y="26"/>
                    </a:lnTo>
                    <a:lnTo>
                      <a:pt x="478" y="26"/>
                    </a:lnTo>
                    <a:lnTo>
                      <a:pt x="483" y="29"/>
                    </a:lnTo>
                    <a:lnTo>
                      <a:pt x="484" y="31"/>
                    </a:lnTo>
                    <a:lnTo>
                      <a:pt x="486" y="32"/>
                    </a:lnTo>
                    <a:lnTo>
                      <a:pt x="493" y="32"/>
                    </a:lnTo>
                    <a:lnTo>
                      <a:pt x="495" y="33"/>
                    </a:lnTo>
                    <a:lnTo>
                      <a:pt x="495" y="36"/>
                    </a:lnTo>
                    <a:lnTo>
                      <a:pt x="496" y="37"/>
                    </a:lnTo>
                    <a:lnTo>
                      <a:pt x="497" y="37"/>
                    </a:lnTo>
                    <a:lnTo>
                      <a:pt x="498" y="36"/>
                    </a:lnTo>
                    <a:lnTo>
                      <a:pt x="500" y="35"/>
                    </a:lnTo>
                    <a:lnTo>
                      <a:pt x="503" y="35"/>
                    </a:lnTo>
                    <a:lnTo>
                      <a:pt x="504" y="36"/>
                    </a:lnTo>
                    <a:lnTo>
                      <a:pt x="505" y="38"/>
                    </a:lnTo>
                    <a:lnTo>
                      <a:pt x="506" y="39"/>
                    </a:lnTo>
                    <a:lnTo>
                      <a:pt x="508" y="40"/>
                    </a:lnTo>
                    <a:lnTo>
                      <a:pt x="512" y="40"/>
                    </a:lnTo>
                    <a:lnTo>
                      <a:pt x="514" y="39"/>
                    </a:lnTo>
                    <a:lnTo>
                      <a:pt x="525" y="75"/>
                    </a:lnTo>
                    <a:lnTo>
                      <a:pt x="536" y="113"/>
                    </a:lnTo>
                    <a:lnTo>
                      <a:pt x="547" y="151"/>
                    </a:lnTo>
                    <a:lnTo>
                      <a:pt x="550" y="162"/>
                    </a:lnTo>
                    <a:lnTo>
                      <a:pt x="557" y="187"/>
                    </a:lnTo>
                    <a:lnTo>
                      <a:pt x="563" y="205"/>
                    </a:lnTo>
                    <a:lnTo>
                      <a:pt x="569" y="226"/>
                    </a:lnTo>
                    <a:lnTo>
                      <a:pt x="575" y="246"/>
                    </a:lnTo>
                    <a:lnTo>
                      <a:pt x="588" y="290"/>
                    </a:lnTo>
                    <a:lnTo>
                      <a:pt x="616" y="383"/>
                    </a:lnTo>
                    <a:lnTo>
                      <a:pt x="628" y="429"/>
                    </a:lnTo>
                    <a:lnTo>
                      <a:pt x="634" y="446"/>
                    </a:lnTo>
                    <a:lnTo>
                      <a:pt x="640" y="466"/>
                    </a:lnTo>
                    <a:lnTo>
                      <a:pt x="642" y="473"/>
                    </a:lnTo>
                    <a:lnTo>
                      <a:pt x="645" y="477"/>
                    </a:lnTo>
                    <a:lnTo>
                      <a:pt x="646" y="481"/>
                    </a:lnTo>
                    <a:lnTo>
                      <a:pt x="648" y="490"/>
                    </a:lnTo>
                    <a:lnTo>
                      <a:pt x="651" y="499"/>
                    </a:lnTo>
                    <a:lnTo>
                      <a:pt x="655" y="507"/>
                    </a:lnTo>
                    <a:lnTo>
                      <a:pt x="662" y="508"/>
                    </a:lnTo>
                    <a:lnTo>
                      <a:pt x="666" y="506"/>
                    </a:lnTo>
                    <a:lnTo>
                      <a:pt x="670" y="505"/>
                    </a:lnTo>
                    <a:lnTo>
                      <a:pt x="674" y="504"/>
                    </a:lnTo>
                    <a:lnTo>
                      <a:pt x="678" y="505"/>
                    </a:lnTo>
                    <a:lnTo>
                      <a:pt x="690" y="495"/>
                    </a:lnTo>
                    <a:lnTo>
                      <a:pt x="695" y="492"/>
                    </a:lnTo>
                    <a:lnTo>
                      <a:pt x="699" y="492"/>
                    </a:lnTo>
                    <a:lnTo>
                      <a:pt x="701" y="493"/>
                    </a:lnTo>
                    <a:lnTo>
                      <a:pt x="702" y="495"/>
                    </a:lnTo>
                    <a:lnTo>
                      <a:pt x="702" y="498"/>
                    </a:lnTo>
                    <a:lnTo>
                      <a:pt x="701" y="500"/>
                    </a:lnTo>
                    <a:lnTo>
                      <a:pt x="701" y="502"/>
                    </a:lnTo>
                    <a:lnTo>
                      <a:pt x="708" y="509"/>
                    </a:lnTo>
                    <a:lnTo>
                      <a:pt x="705" y="509"/>
                    </a:lnTo>
                    <a:lnTo>
                      <a:pt x="703" y="508"/>
                    </a:lnTo>
                    <a:lnTo>
                      <a:pt x="702" y="506"/>
                    </a:lnTo>
                    <a:lnTo>
                      <a:pt x="699" y="505"/>
                    </a:lnTo>
                    <a:lnTo>
                      <a:pt x="699" y="507"/>
                    </a:lnTo>
                    <a:lnTo>
                      <a:pt x="694" y="507"/>
                    </a:lnTo>
                    <a:lnTo>
                      <a:pt x="689" y="516"/>
                    </a:lnTo>
                    <a:lnTo>
                      <a:pt x="683" y="523"/>
                    </a:lnTo>
                    <a:lnTo>
                      <a:pt x="675" y="529"/>
                    </a:lnTo>
                    <a:lnTo>
                      <a:pt x="665" y="532"/>
                    </a:lnTo>
                    <a:lnTo>
                      <a:pt x="653" y="529"/>
                    </a:lnTo>
                    <a:lnTo>
                      <a:pt x="653" y="523"/>
                    </a:lnTo>
                    <a:lnTo>
                      <a:pt x="651" y="519"/>
                    </a:lnTo>
                    <a:lnTo>
                      <a:pt x="649" y="518"/>
                    </a:lnTo>
                    <a:lnTo>
                      <a:pt x="648" y="515"/>
                    </a:lnTo>
                    <a:lnTo>
                      <a:pt x="646" y="518"/>
                    </a:lnTo>
                    <a:lnTo>
                      <a:pt x="644" y="525"/>
                    </a:lnTo>
                    <a:lnTo>
                      <a:pt x="642" y="527"/>
                    </a:lnTo>
                    <a:lnTo>
                      <a:pt x="628" y="525"/>
                    </a:lnTo>
                    <a:lnTo>
                      <a:pt x="616" y="525"/>
                    </a:lnTo>
                    <a:lnTo>
                      <a:pt x="611" y="527"/>
                    </a:lnTo>
                    <a:lnTo>
                      <a:pt x="609" y="529"/>
                    </a:lnTo>
                    <a:lnTo>
                      <a:pt x="605" y="530"/>
                    </a:lnTo>
                    <a:lnTo>
                      <a:pt x="600" y="532"/>
                    </a:lnTo>
                    <a:lnTo>
                      <a:pt x="593" y="533"/>
                    </a:lnTo>
                    <a:lnTo>
                      <a:pt x="589" y="535"/>
                    </a:lnTo>
                    <a:lnTo>
                      <a:pt x="585" y="540"/>
                    </a:lnTo>
                    <a:lnTo>
                      <a:pt x="581" y="537"/>
                    </a:lnTo>
                    <a:lnTo>
                      <a:pt x="577" y="534"/>
                    </a:lnTo>
                    <a:lnTo>
                      <a:pt x="568" y="529"/>
                    </a:lnTo>
                    <a:lnTo>
                      <a:pt x="560" y="530"/>
                    </a:lnTo>
                    <a:lnTo>
                      <a:pt x="557" y="526"/>
                    </a:lnTo>
                    <a:lnTo>
                      <a:pt x="557" y="514"/>
                    </a:lnTo>
                    <a:lnTo>
                      <a:pt x="560" y="509"/>
                    </a:lnTo>
                    <a:lnTo>
                      <a:pt x="556" y="509"/>
                    </a:lnTo>
                    <a:lnTo>
                      <a:pt x="553" y="515"/>
                    </a:lnTo>
                    <a:lnTo>
                      <a:pt x="549" y="522"/>
                    </a:lnTo>
                    <a:lnTo>
                      <a:pt x="547" y="529"/>
                    </a:lnTo>
                    <a:lnTo>
                      <a:pt x="543" y="529"/>
                    </a:lnTo>
                    <a:lnTo>
                      <a:pt x="541" y="528"/>
                    </a:lnTo>
                    <a:lnTo>
                      <a:pt x="538" y="527"/>
                    </a:lnTo>
                    <a:lnTo>
                      <a:pt x="535" y="522"/>
                    </a:lnTo>
                    <a:lnTo>
                      <a:pt x="535" y="520"/>
                    </a:lnTo>
                    <a:lnTo>
                      <a:pt x="536" y="518"/>
                    </a:lnTo>
                    <a:lnTo>
                      <a:pt x="526" y="518"/>
                    </a:lnTo>
                    <a:lnTo>
                      <a:pt x="525" y="516"/>
                    </a:lnTo>
                    <a:lnTo>
                      <a:pt x="525" y="513"/>
                    </a:lnTo>
                    <a:lnTo>
                      <a:pt x="526" y="512"/>
                    </a:lnTo>
                    <a:lnTo>
                      <a:pt x="526" y="509"/>
                    </a:lnTo>
                    <a:lnTo>
                      <a:pt x="520" y="507"/>
                    </a:lnTo>
                    <a:lnTo>
                      <a:pt x="515" y="508"/>
                    </a:lnTo>
                    <a:lnTo>
                      <a:pt x="511" y="511"/>
                    </a:lnTo>
                    <a:lnTo>
                      <a:pt x="506" y="509"/>
                    </a:lnTo>
                    <a:lnTo>
                      <a:pt x="506" y="501"/>
                    </a:lnTo>
                    <a:lnTo>
                      <a:pt x="507" y="500"/>
                    </a:lnTo>
                    <a:lnTo>
                      <a:pt x="515" y="500"/>
                    </a:lnTo>
                    <a:lnTo>
                      <a:pt x="517" y="499"/>
                    </a:lnTo>
                    <a:lnTo>
                      <a:pt x="517" y="498"/>
                    </a:lnTo>
                    <a:lnTo>
                      <a:pt x="515" y="497"/>
                    </a:lnTo>
                    <a:lnTo>
                      <a:pt x="512" y="497"/>
                    </a:lnTo>
                    <a:lnTo>
                      <a:pt x="511" y="495"/>
                    </a:lnTo>
                    <a:lnTo>
                      <a:pt x="511" y="494"/>
                    </a:lnTo>
                    <a:lnTo>
                      <a:pt x="499" y="504"/>
                    </a:lnTo>
                    <a:lnTo>
                      <a:pt x="495" y="506"/>
                    </a:lnTo>
                    <a:lnTo>
                      <a:pt x="489" y="507"/>
                    </a:lnTo>
                    <a:lnTo>
                      <a:pt x="483" y="502"/>
                    </a:lnTo>
                    <a:lnTo>
                      <a:pt x="476" y="502"/>
                    </a:lnTo>
                    <a:lnTo>
                      <a:pt x="477" y="501"/>
                    </a:lnTo>
                    <a:lnTo>
                      <a:pt x="478" y="499"/>
                    </a:lnTo>
                    <a:lnTo>
                      <a:pt x="478" y="494"/>
                    </a:lnTo>
                    <a:lnTo>
                      <a:pt x="476" y="494"/>
                    </a:lnTo>
                    <a:lnTo>
                      <a:pt x="474" y="497"/>
                    </a:lnTo>
                    <a:lnTo>
                      <a:pt x="472" y="499"/>
                    </a:lnTo>
                    <a:lnTo>
                      <a:pt x="472" y="504"/>
                    </a:lnTo>
                    <a:lnTo>
                      <a:pt x="471" y="505"/>
                    </a:lnTo>
                    <a:lnTo>
                      <a:pt x="468" y="505"/>
                    </a:lnTo>
                    <a:lnTo>
                      <a:pt x="465" y="506"/>
                    </a:lnTo>
                    <a:lnTo>
                      <a:pt x="464" y="507"/>
                    </a:lnTo>
                    <a:lnTo>
                      <a:pt x="461" y="507"/>
                    </a:lnTo>
                    <a:lnTo>
                      <a:pt x="460" y="509"/>
                    </a:lnTo>
                    <a:lnTo>
                      <a:pt x="460" y="512"/>
                    </a:lnTo>
                    <a:lnTo>
                      <a:pt x="461" y="513"/>
                    </a:lnTo>
                    <a:lnTo>
                      <a:pt x="462" y="513"/>
                    </a:lnTo>
                    <a:lnTo>
                      <a:pt x="463" y="514"/>
                    </a:lnTo>
                    <a:lnTo>
                      <a:pt x="464" y="514"/>
                    </a:lnTo>
                    <a:lnTo>
                      <a:pt x="465" y="515"/>
                    </a:lnTo>
                    <a:lnTo>
                      <a:pt x="465" y="518"/>
                    </a:lnTo>
                    <a:lnTo>
                      <a:pt x="463" y="519"/>
                    </a:lnTo>
                    <a:lnTo>
                      <a:pt x="462" y="520"/>
                    </a:lnTo>
                    <a:lnTo>
                      <a:pt x="457" y="522"/>
                    </a:lnTo>
                    <a:lnTo>
                      <a:pt x="456" y="523"/>
                    </a:lnTo>
                    <a:lnTo>
                      <a:pt x="456" y="527"/>
                    </a:lnTo>
                    <a:lnTo>
                      <a:pt x="458" y="529"/>
                    </a:lnTo>
                    <a:lnTo>
                      <a:pt x="461" y="528"/>
                    </a:lnTo>
                    <a:lnTo>
                      <a:pt x="461" y="527"/>
                    </a:lnTo>
                    <a:lnTo>
                      <a:pt x="462" y="527"/>
                    </a:lnTo>
                    <a:lnTo>
                      <a:pt x="464" y="529"/>
                    </a:lnTo>
                    <a:lnTo>
                      <a:pt x="464" y="530"/>
                    </a:lnTo>
                    <a:lnTo>
                      <a:pt x="465" y="532"/>
                    </a:lnTo>
                    <a:lnTo>
                      <a:pt x="467" y="532"/>
                    </a:lnTo>
                    <a:lnTo>
                      <a:pt x="468" y="529"/>
                    </a:lnTo>
                    <a:lnTo>
                      <a:pt x="469" y="530"/>
                    </a:lnTo>
                    <a:lnTo>
                      <a:pt x="468" y="532"/>
                    </a:lnTo>
                    <a:lnTo>
                      <a:pt x="465" y="533"/>
                    </a:lnTo>
                    <a:lnTo>
                      <a:pt x="464" y="534"/>
                    </a:lnTo>
                    <a:lnTo>
                      <a:pt x="462" y="535"/>
                    </a:lnTo>
                    <a:lnTo>
                      <a:pt x="461" y="536"/>
                    </a:lnTo>
                    <a:lnTo>
                      <a:pt x="461" y="537"/>
                    </a:lnTo>
                    <a:lnTo>
                      <a:pt x="463" y="539"/>
                    </a:lnTo>
                    <a:lnTo>
                      <a:pt x="467" y="540"/>
                    </a:lnTo>
                    <a:lnTo>
                      <a:pt x="469" y="539"/>
                    </a:lnTo>
                    <a:lnTo>
                      <a:pt x="472" y="539"/>
                    </a:lnTo>
                    <a:lnTo>
                      <a:pt x="476" y="537"/>
                    </a:lnTo>
                    <a:lnTo>
                      <a:pt x="471" y="544"/>
                    </a:lnTo>
                    <a:lnTo>
                      <a:pt x="470" y="547"/>
                    </a:lnTo>
                    <a:lnTo>
                      <a:pt x="468" y="550"/>
                    </a:lnTo>
                    <a:lnTo>
                      <a:pt x="468" y="551"/>
                    </a:lnTo>
                    <a:lnTo>
                      <a:pt x="470" y="553"/>
                    </a:lnTo>
                    <a:lnTo>
                      <a:pt x="474" y="553"/>
                    </a:lnTo>
                    <a:lnTo>
                      <a:pt x="469" y="560"/>
                    </a:lnTo>
                    <a:lnTo>
                      <a:pt x="468" y="564"/>
                    </a:lnTo>
                    <a:lnTo>
                      <a:pt x="465" y="568"/>
                    </a:lnTo>
                    <a:lnTo>
                      <a:pt x="455" y="567"/>
                    </a:lnTo>
                    <a:lnTo>
                      <a:pt x="446" y="563"/>
                    </a:lnTo>
                    <a:lnTo>
                      <a:pt x="444" y="563"/>
                    </a:lnTo>
                    <a:lnTo>
                      <a:pt x="444" y="565"/>
                    </a:lnTo>
                    <a:lnTo>
                      <a:pt x="446" y="568"/>
                    </a:lnTo>
                    <a:lnTo>
                      <a:pt x="446" y="569"/>
                    </a:lnTo>
                    <a:lnTo>
                      <a:pt x="444" y="571"/>
                    </a:lnTo>
                    <a:lnTo>
                      <a:pt x="443" y="572"/>
                    </a:lnTo>
                    <a:lnTo>
                      <a:pt x="437" y="572"/>
                    </a:lnTo>
                    <a:lnTo>
                      <a:pt x="436" y="574"/>
                    </a:lnTo>
                    <a:lnTo>
                      <a:pt x="436" y="582"/>
                    </a:lnTo>
                    <a:lnTo>
                      <a:pt x="435" y="583"/>
                    </a:lnTo>
                    <a:lnTo>
                      <a:pt x="430" y="581"/>
                    </a:lnTo>
                    <a:lnTo>
                      <a:pt x="430" y="583"/>
                    </a:lnTo>
                    <a:lnTo>
                      <a:pt x="432" y="585"/>
                    </a:lnTo>
                    <a:lnTo>
                      <a:pt x="432" y="586"/>
                    </a:lnTo>
                    <a:lnTo>
                      <a:pt x="433" y="588"/>
                    </a:lnTo>
                    <a:lnTo>
                      <a:pt x="432" y="590"/>
                    </a:lnTo>
                    <a:lnTo>
                      <a:pt x="430" y="591"/>
                    </a:lnTo>
                    <a:lnTo>
                      <a:pt x="429" y="589"/>
                    </a:lnTo>
                    <a:lnTo>
                      <a:pt x="428" y="588"/>
                    </a:lnTo>
                    <a:lnTo>
                      <a:pt x="427" y="588"/>
                    </a:lnTo>
                    <a:lnTo>
                      <a:pt x="426" y="589"/>
                    </a:lnTo>
                    <a:lnTo>
                      <a:pt x="425" y="591"/>
                    </a:lnTo>
                    <a:lnTo>
                      <a:pt x="421" y="595"/>
                    </a:lnTo>
                    <a:lnTo>
                      <a:pt x="420" y="595"/>
                    </a:lnTo>
                    <a:lnTo>
                      <a:pt x="418" y="593"/>
                    </a:lnTo>
                    <a:lnTo>
                      <a:pt x="417" y="593"/>
                    </a:lnTo>
                    <a:lnTo>
                      <a:pt x="415" y="595"/>
                    </a:lnTo>
                    <a:lnTo>
                      <a:pt x="417" y="595"/>
                    </a:lnTo>
                    <a:lnTo>
                      <a:pt x="418" y="597"/>
                    </a:lnTo>
                    <a:lnTo>
                      <a:pt x="418" y="598"/>
                    </a:lnTo>
                    <a:lnTo>
                      <a:pt x="419" y="599"/>
                    </a:lnTo>
                    <a:lnTo>
                      <a:pt x="418" y="602"/>
                    </a:lnTo>
                    <a:lnTo>
                      <a:pt x="415" y="603"/>
                    </a:lnTo>
                    <a:lnTo>
                      <a:pt x="412" y="606"/>
                    </a:lnTo>
                    <a:lnTo>
                      <a:pt x="412" y="611"/>
                    </a:lnTo>
                    <a:lnTo>
                      <a:pt x="407" y="611"/>
                    </a:lnTo>
                    <a:lnTo>
                      <a:pt x="406" y="610"/>
                    </a:lnTo>
                    <a:lnTo>
                      <a:pt x="405" y="610"/>
                    </a:lnTo>
                    <a:lnTo>
                      <a:pt x="403" y="609"/>
                    </a:lnTo>
                    <a:lnTo>
                      <a:pt x="401" y="610"/>
                    </a:lnTo>
                    <a:lnTo>
                      <a:pt x="401" y="611"/>
                    </a:lnTo>
                    <a:lnTo>
                      <a:pt x="404" y="612"/>
                    </a:lnTo>
                    <a:lnTo>
                      <a:pt x="405" y="613"/>
                    </a:lnTo>
                    <a:lnTo>
                      <a:pt x="401" y="613"/>
                    </a:lnTo>
                    <a:lnTo>
                      <a:pt x="397" y="616"/>
                    </a:lnTo>
                    <a:lnTo>
                      <a:pt x="394" y="618"/>
                    </a:lnTo>
                    <a:lnTo>
                      <a:pt x="390" y="619"/>
                    </a:lnTo>
                    <a:lnTo>
                      <a:pt x="389" y="618"/>
                    </a:lnTo>
                    <a:lnTo>
                      <a:pt x="387" y="616"/>
                    </a:lnTo>
                    <a:lnTo>
                      <a:pt x="385" y="614"/>
                    </a:lnTo>
                    <a:lnTo>
                      <a:pt x="386" y="611"/>
                    </a:lnTo>
                    <a:lnTo>
                      <a:pt x="389" y="609"/>
                    </a:lnTo>
                    <a:lnTo>
                      <a:pt x="391" y="607"/>
                    </a:lnTo>
                    <a:lnTo>
                      <a:pt x="394" y="606"/>
                    </a:lnTo>
                    <a:lnTo>
                      <a:pt x="398" y="606"/>
                    </a:lnTo>
                    <a:lnTo>
                      <a:pt x="400" y="599"/>
                    </a:lnTo>
                    <a:lnTo>
                      <a:pt x="410" y="585"/>
                    </a:lnTo>
                    <a:lnTo>
                      <a:pt x="404" y="586"/>
                    </a:lnTo>
                    <a:lnTo>
                      <a:pt x="399" y="590"/>
                    </a:lnTo>
                    <a:lnTo>
                      <a:pt x="396" y="592"/>
                    </a:lnTo>
                    <a:lnTo>
                      <a:pt x="390" y="593"/>
                    </a:lnTo>
                    <a:lnTo>
                      <a:pt x="390" y="592"/>
                    </a:lnTo>
                    <a:lnTo>
                      <a:pt x="389" y="592"/>
                    </a:lnTo>
                    <a:lnTo>
                      <a:pt x="386" y="591"/>
                    </a:lnTo>
                    <a:lnTo>
                      <a:pt x="385" y="591"/>
                    </a:lnTo>
                    <a:lnTo>
                      <a:pt x="387" y="579"/>
                    </a:lnTo>
                    <a:lnTo>
                      <a:pt x="391" y="569"/>
                    </a:lnTo>
                    <a:lnTo>
                      <a:pt x="394" y="560"/>
                    </a:lnTo>
                    <a:lnTo>
                      <a:pt x="396" y="549"/>
                    </a:lnTo>
                    <a:lnTo>
                      <a:pt x="392" y="537"/>
                    </a:lnTo>
                    <a:lnTo>
                      <a:pt x="398" y="535"/>
                    </a:lnTo>
                    <a:lnTo>
                      <a:pt x="401" y="530"/>
                    </a:lnTo>
                    <a:lnTo>
                      <a:pt x="406" y="526"/>
                    </a:lnTo>
                    <a:lnTo>
                      <a:pt x="412" y="522"/>
                    </a:lnTo>
                    <a:lnTo>
                      <a:pt x="414" y="522"/>
                    </a:lnTo>
                    <a:lnTo>
                      <a:pt x="415" y="523"/>
                    </a:lnTo>
                    <a:lnTo>
                      <a:pt x="418" y="525"/>
                    </a:lnTo>
                    <a:lnTo>
                      <a:pt x="420" y="525"/>
                    </a:lnTo>
                    <a:lnTo>
                      <a:pt x="428" y="523"/>
                    </a:lnTo>
                    <a:lnTo>
                      <a:pt x="437" y="522"/>
                    </a:lnTo>
                    <a:lnTo>
                      <a:pt x="446" y="525"/>
                    </a:lnTo>
                    <a:lnTo>
                      <a:pt x="443" y="520"/>
                    </a:lnTo>
                    <a:lnTo>
                      <a:pt x="439" y="518"/>
                    </a:lnTo>
                    <a:lnTo>
                      <a:pt x="427" y="515"/>
                    </a:lnTo>
                    <a:lnTo>
                      <a:pt x="422" y="512"/>
                    </a:lnTo>
                    <a:lnTo>
                      <a:pt x="426" y="504"/>
                    </a:lnTo>
                    <a:lnTo>
                      <a:pt x="430" y="498"/>
                    </a:lnTo>
                    <a:lnTo>
                      <a:pt x="437" y="492"/>
                    </a:lnTo>
                    <a:lnTo>
                      <a:pt x="434" y="490"/>
                    </a:lnTo>
                    <a:lnTo>
                      <a:pt x="430" y="490"/>
                    </a:lnTo>
                    <a:lnTo>
                      <a:pt x="428" y="491"/>
                    </a:lnTo>
                    <a:lnTo>
                      <a:pt x="425" y="493"/>
                    </a:lnTo>
                    <a:lnTo>
                      <a:pt x="424" y="495"/>
                    </a:lnTo>
                    <a:lnTo>
                      <a:pt x="421" y="498"/>
                    </a:lnTo>
                    <a:lnTo>
                      <a:pt x="420" y="501"/>
                    </a:lnTo>
                    <a:lnTo>
                      <a:pt x="420" y="505"/>
                    </a:lnTo>
                    <a:lnTo>
                      <a:pt x="417" y="505"/>
                    </a:lnTo>
                    <a:lnTo>
                      <a:pt x="414" y="506"/>
                    </a:lnTo>
                    <a:lnTo>
                      <a:pt x="411" y="506"/>
                    </a:lnTo>
                    <a:lnTo>
                      <a:pt x="408" y="504"/>
                    </a:lnTo>
                    <a:lnTo>
                      <a:pt x="407" y="500"/>
                    </a:lnTo>
                    <a:lnTo>
                      <a:pt x="405" y="505"/>
                    </a:lnTo>
                    <a:lnTo>
                      <a:pt x="400" y="509"/>
                    </a:lnTo>
                    <a:lnTo>
                      <a:pt x="397" y="512"/>
                    </a:lnTo>
                    <a:lnTo>
                      <a:pt x="384" y="525"/>
                    </a:lnTo>
                    <a:lnTo>
                      <a:pt x="379" y="527"/>
                    </a:lnTo>
                    <a:lnTo>
                      <a:pt x="379" y="530"/>
                    </a:lnTo>
                    <a:lnTo>
                      <a:pt x="377" y="533"/>
                    </a:lnTo>
                    <a:lnTo>
                      <a:pt x="377" y="534"/>
                    </a:lnTo>
                    <a:lnTo>
                      <a:pt x="379" y="535"/>
                    </a:lnTo>
                    <a:lnTo>
                      <a:pt x="375" y="540"/>
                    </a:lnTo>
                    <a:lnTo>
                      <a:pt x="371" y="546"/>
                    </a:lnTo>
                    <a:lnTo>
                      <a:pt x="366" y="550"/>
                    </a:lnTo>
                    <a:lnTo>
                      <a:pt x="366" y="555"/>
                    </a:lnTo>
                    <a:lnTo>
                      <a:pt x="368" y="557"/>
                    </a:lnTo>
                    <a:lnTo>
                      <a:pt x="365" y="562"/>
                    </a:lnTo>
                    <a:lnTo>
                      <a:pt x="364" y="565"/>
                    </a:lnTo>
                    <a:lnTo>
                      <a:pt x="358" y="565"/>
                    </a:lnTo>
                    <a:lnTo>
                      <a:pt x="355" y="564"/>
                    </a:lnTo>
                    <a:lnTo>
                      <a:pt x="352" y="563"/>
                    </a:lnTo>
                    <a:lnTo>
                      <a:pt x="347" y="563"/>
                    </a:lnTo>
                    <a:lnTo>
                      <a:pt x="348" y="565"/>
                    </a:lnTo>
                    <a:lnTo>
                      <a:pt x="350" y="568"/>
                    </a:lnTo>
                    <a:lnTo>
                      <a:pt x="352" y="569"/>
                    </a:lnTo>
                    <a:lnTo>
                      <a:pt x="356" y="570"/>
                    </a:lnTo>
                    <a:lnTo>
                      <a:pt x="358" y="571"/>
                    </a:lnTo>
                    <a:lnTo>
                      <a:pt x="361" y="574"/>
                    </a:lnTo>
                    <a:lnTo>
                      <a:pt x="362" y="576"/>
                    </a:lnTo>
                    <a:lnTo>
                      <a:pt x="362" y="579"/>
                    </a:lnTo>
                    <a:lnTo>
                      <a:pt x="361" y="582"/>
                    </a:lnTo>
                    <a:lnTo>
                      <a:pt x="359" y="583"/>
                    </a:lnTo>
                    <a:lnTo>
                      <a:pt x="355" y="585"/>
                    </a:lnTo>
                    <a:lnTo>
                      <a:pt x="351" y="586"/>
                    </a:lnTo>
                    <a:lnTo>
                      <a:pt x="349" y="586"/>
                    </a:lnTo>
                    <a:lnTo>
                      <a:pt x="344" y="589"/>
                    </a:lnTo>
                    <a:lnTo>
                      <a:pt x="347" y="591"/>
                    </a:lnTo>
                    <a:lnTo>
                      <a:pt x="349" y="591"/>
                    </a:lnTo>
                    <a:lnTo>
                      <a:pt x="350" y="592"/>
                    </a:lnTo>
                    <a:lnTo>
                      <a:pt x="351" y="592"/>
                    </a:lnTo>
                    <a:lnTo>
                      <a:pt x="352" y="593"/>
                    </a:lnTo>
                    <a:lnTo>
                      <a:pt x="352" y="596"/>
                    </a:lnTo>
                    <a:lnTo>
                      <a:pt x="351" y="598"/>
                    </a:lnTo>
                    <a:lnTo>
                      <a:pt x="349" y="598"/>
                    </a:lnTo>
                    <a:lnTo>
                      <a:pt x="348" y="597"/>
                    </a:lnTo>
                    <a:lnTo>
                      <a:pt x="347" y="595"/>
                    </a:lnTo>
                    <a:lnTo>
                      <a:pt x="347" y="593"/>
                    </a:lnTo>
                    <a:lnTo>
                      <a:pt x="344" y="596"/>
                    </a:lnTo>
                    <a:lnTo>
                      <a:pt x="343" y="598"/>
                    </a:lnTo>
                    <a:lnTo>
                      <a:pt x="343" y="599"/>
                    </a:lnTo>
                    <a:lnTo>
                      <a:pt x="341" y="600"/>
                    </a:lnTo>
                    <a:lnTo>
                      <a:pt x="336" y="600"/>
                    </a:lnTo>
                    <a:lnTo>
                      <a:pt x="336" y="607"/>
                    </a:lnTo>
                    <a:lnTo>
                      <a:pt x="333" y="612"/>
                    </a:lnTo>
                    <a:lnTo>
                      <a:pt x="329" y="616"/>
                    </a:lnTo>
                    <a:lnTo>
                      <a:pt x="327" y="620"/>
                    </a:lnTo>
                    <a:lnTo>
                      <a:pt x="325" y="626"/>
                    </a:lnTo>
                    <a:lnTo>
                      <a:pt x="326" y="634"/>
                    </a:lnTo>
                    <a:lnTo>
                      <a:pt x="340" y="634"/>
                    </a:lnTo>
                    <a:lnTo>
                      <a:pt x="346" y="637"/>
                    </a:lnTo>
                    <a:lnTo>
                      <a:pt x="351" y="641"/>
                    </a:lnTo>
                    <a:lnTo>
                      <a:pt x="350" y="642"/>
                    </a:lnTo>
                    <a:lnTo>
                      <a:pt x="349" y="645"/>
                    </a:lnTo>
                    <a:lnTo>
                      <a:pt x="348" y="646"/>
                    </a:lnTo>
                    <a:lnTo>
                      <a:pt x="348" y="648"/>
                    </a:lnTo>
                    <a:lnTo>
                      <a:pt x="344" y="652"/>
                    </a:lnTo>
                    <a:lnTo>
                      <a:pt x="342" y="652"/>
                    </a:lnTo>
                    <a:lnTo>
                      <a:pt x="341" y="653"/>
                    </a:lnTo>
                    <a:lnTo>
                      <a:pt x="339" y="654"/>
                    </a:lnTo>
                    <a:lnTo>
                      <a:pt x="337" y="654"/>
                    </a:lnTo>
                    <a:lnTo>
                      <a:pt x="334" y="658"/>
                    </a:lnTo>
                    <a:lnTo>
                      <a:pt x="332" y="659"/>
                    </a:lnTo>
                    <a:lnTo>
                      <a:pt x="330" y="661"/>
                    </a:lnTo>
                    <a:lnTo>
                      <a:pt x="329" y="662"/>
                    </a:lnTo>
                    <a:lnTo>
                      <a:pt x="329" y="663"/>
                    </a:lnTo>
                    <a:lnTo>
                      <a:pt x="330" y="665"/>
                    </a:lnTo>
                    <a:lnTo>
                      <a:pt x="332" y="667"/>
                    </a:lnTo>
                    <a:lnTo>
                      <a:pt x="332" y="669"/>
                    </a:lnTo>
                    <a:lnTo>
                      <a:pt x="330" y="670"/>
                    </a:lnTo>
                    <a:lnTo>
                      <a:pt x="326" y="670"/>
                    </a:lnTo>
                    <a:lnTo>
                      <a:pt x="326" y="673"/>
                    </a:lnTo>
                    <a:lnTo>
                      <a:pt x="329" y="676"/>
                    </a:lnTo>
                    <a:lnTo>
                      <a:pt x="329" y="680"/>
                    </a:lnTo>
                    <a:lnTo>
                      <a:pt x="327" y="680"/>
                    </a:lnTo>
                    <a:lnTo>
                      <a:pt x="325" y="681"/>
                    </a:lnTo>
                    <a:lnTo>
                      <a:pt x="323" y="681"/>
                    </a:lnTo>
                    <a:lnTo>
                      <a:pt x="321" y="682"/>
                    </a:lnTo>
                    <a:lnTo>
                      <a:pt x="320" y="683"/>
                    </a:lnTo>
                    <a:lnTo>
                      <a:pt x="320" y="684"/>
                    </a:lnTo>
                    <a:lnTo>
                      <a:pt x="315" y="687"/>
                    </a:lnTo>
                    <a:lnTo>
                      <a:pt x="312" y="688"/>
                    </a:lnTo>
                    <a:lnTo>
                      <a:pt x="309" y="689"/>
                    </a:lnTo>
                    <a:lnTo>
                      <a:pt x="307" y="689"/>
                    </a:lnTo>
                    <a:lnTo>
                      <a:pt x="306" y="690"/>
                    </a:lnTo>
                    <a:lnTo>
                      <a:pt x="306" y="697"/>
                    </a:lnTo>
                    <a:lnTo>
                      <a:pt x="305" y="698"/>
                    </a:lnTo>
                    <a:lnTo>
                      <a:pt x="304" y="698"/>
                    </a:lnTo>
                    <a:lnTo>
                      <a:pt x="302" y="700"/>
                    </a:lnTo>
                    <a:lnTo>
                      <a:pt x="301" y="700"/>
                    </a:lnTo>
                    <a:lnTo>
                      <a:pt x="301" y="703"/>
                    </a:lnTo>
                    <a:lnTo>
                      <a:pt x="299" y="703"/>
                    </a:lnTo>
                    <a:lnTo>
                      <a:pt x="298" y="702"/>
                    </a:lnTo>
                    <a:lnTo>
                      <a:pt x="297" y="702"/>
                    </a:lnTo>
                    <a:lnTo>
                      <a:pt x="295" y="701"/>
                    </a:lnTo>
                    <a:lnTo>
                      <a:pt x="293" y="704"/>
                    </a:lnTo>
                    <a:lnTo>
                      <a:pt x="292" y="708"/>
                    </a:lnTo>
                    <a:lnTo>
                      <a:pt x="290" y="711"/>
                    </a:lnTo>
                    <a:lnTo>
                      <a:pt x="288" y="715"/>
                    </a:lnTo>
                    <a:lnTo>
                      <a:pt x="281" y="716"/>
                    </a:lnTo>
                    <a:lnTo>
                      <a:pt x="277" y="719"/>
                    </a:lnTo>
                    <a:lnTo>
                      <a:pt x="272" y="724"/>
                    </a:lnTo>
                    <a:lnTo>
                      <a:pt x="267" y="728"/>
                    </a:lnTo>
                    <a:lnTo>
                      <a:pt x="267" y="729"/>
                    </a:lnTo>
                    <a:lnTo>
                      <a:pt x="269" y="730"/>
                    </a:lnTo>
                    <a:lnTo>
                      <a:pt x="270" y="730"/>
                    </a:lnTo>
                    <a:lnTo>
                      <a:pt x="271" y="731"/>
                    </a:lnTo>
                    <a:lnTo>
                      <a:pt x="271" y="738"/>
                    </a:lnTo>
                    <a:lnTo>
                      <a:pt x="267" y="745"/>
                    </a:lnTo>
                    <a:lnTo>
                      <a:pt x="265" y="746"/>
                    </a:lnTo>
                    <a:lnTo>
                      <a:pt x="258" y="746"/>
                    </a:lnTo>
                    <a:lnTo>
                      <a:pt x="256" y="747"/>
                    </a:lnTo>
                    <a:lnTo>
                      <a:pt x="255" y="750"/>
                    </a:lnTo>
                    <a:lnTo>
                      <a:pt x="251" y="753"/>
                    </a:lnTo>
                    <a:lnTo>
                      <a:pt x="249" y="754"/>
                    </a:lnTo>
                    <a:lnTo>
                      <a:pt x="248" y="754"/>
                    </a:lnTo>
                    <a:lnTo>
                      <a:pt x="245" y="753"/>
                    </a:lnTo>
                    <a:lnTo>
                      <a:pt x="244" y="753"/>
                    </a:lnTo>
                    <a:lnTo>
                      <a:pt x="243" y="756"/>
                    </a:lnTo>
                    <a:lnTo>
                      <a:pt x="243" y="761"/>
                    </a:lnTo>
                    <a:lnTo>
                      <a:pt x="240" y="765"/>
                    </a:lnTo>
                    <a:lnTo>
                      <a:pt x="236" y="765"/>
                    </a:lnTo>
                    <a:lnTo>
                      <a:pt x="234" y="763"/>
                    </a:lnTo>
                    <a:lnTo>
                      <a:pt x="231" y="763"/>
                    </a:lnTo>
                    <a:lnTo>
                      <a:pt x="228" y="766"/>
                    </a:lnTo>
                    <a:lnTo>
                      <a:pt x="228" y="768"/>
                    </a:lnTo>
                    <a:lnTo>
                      <a:pt x="229" y="770"/>
                    </a:lnTo>
                    <a:lnTo>
                      <a:pt x="231" y="770"/>
                    </a:lnTo>
                    <a:lnTo>
                      <a:pt x="233" y="771"/>
                    </a:lnTo>
                    <a:lnTo>
                      <a:pt x="224" y="774"/>
                    </a:lnTo>
                    <a:lnTo>
                      <a:pt x="215" y="778"/>
                    </a:lnTo>
                    <a:lnTo>
                      <a:pt x="209" y="784"/>
                    </a:lnTo>
                    <a:lnTo>
                      <a:pt x="210" y="786"/>
                    </a:lnTo>
                    <a:lnTo>
                      <a:pt x="213" y="786"/>
                    </a:lnTo>
                    <a:lnTo>
                      <a:pt x="215" y="785"/>
                    </a:lnTo>
                    <a:lnTo>
                      <a:pt x="216" y="784"/>
                    </a:lnTo>
                    <a:lnTo>
                      <a:pt x="220" y="784"/>
                    </a:lnTo>
                    <a:lnTo>
                      <a:pt x="214" y="791"/>
                    </a:lnTo>
                    <a:lnTo>
                      <a:pt x="208" y="795"/>
                    </a:lnTo>
                    <a:lnTo>
                      <a:pt x="202" y="802"/>
                    </a:lnTo>
                    <a:lnTo>
                      <a:pt x="192" y="806"/>
                    </a:lnTo>
                    <a:lnTo>
                      <a:pt x="187" y="808"/>
                    </a:lnTo>
                    <a:lnTo>
                      <a:pt x="186" y="810"/>
                    </a:lnTo>
                    <a:lnTo>
                      <a:pt x="185" y="814"/>
                    </a:lnTo>
                    <a:lnTo>
                      <a:pt x="184" y="815"/>
                    </a:lnTo>
                    <a:lnTo>
                      <a:pt x="184" y="814"/>
                    </a:lnTo>
                    <a:lnTo>
                      <a:pt x="183" y="813"/>
                    </a:lnTo>
                    <a:lnTo>
                      <a:pt x="184" y="810"/>
                    </a:lnTo>
                    <a:lnTo>
                      <a:pt x="184" y="807"/>
                    </a:lnTo>
                    <a:lnTo>
                      <a:pt x="178" y="807"/>
                    </a:lnTo>
                    <a:lnTo>
                      <a:pt x="176" y="808"/>
                    </a:lnTo>
                    <a:lnTo>
                      <a:pt x="172" y="809"/>
                    </a:lnTo>
                    <a:lnTo>
                      <a:pt x="167" y="814"/>
                    </a:lnTo>
                    <a:lnTo>
                      <a:pt x="166" y="814"/>
                    </a:lnTo>
                    <a:lnTo>
                      <a:pt x="166" y="815"/>
                    </a:lnTo>
                    <a:lnTo>
                      <a:pt x="162" y="817"/>
                    </a:lnTo>
                    <a:lnTo>
                      <a:pt x="159" y="820"/>
                    </a:lnTo>
                    <a:lnTo>
                      <a:pt x="158" y="822"/>
                    </a:lnTo>
                    <a:lnTo>
                      <a:pt x="157" y="822"/>
                    </a:lnTo>
                    <a:lnTo>
                      <a:pt x="155" y="823"/>
                    </a:lnTo>
                    <a:lnTo>
                      <a:pt x="151" y="822"/>
                    </a:lnTo>
                    <a:lnTo>
                      <a:pt x="149" y="824"/>
                    </a:lnTo>
                    <a:lnTo>
                      <a:pt x="148" y="824"/>
                    </a:lnTo>
                    <a:lnTo>
                      <a:pt x="146" y="826"/>
                    </a:lnTo>
                    <a:lnTo>
                      <a:pt x="144" y="826"/>
                    </a:lnTo>
                    <a:lnTo>
                      <a:pt x="142" y="827"/>
                    </a:lnTo>
                    <a:lnTo>
                      <a:pt x="137" y="831"/>
                    </a:lnTo>
                    <a:lnTo>
                      <a:pt x="135" y="833"/>
                    </a:lnTo>
                    <a:lnTo>
                      <a:pt x="132" y="831"/>
                    </a:lnTo>
                    <a:lnTo>
                      <a:pt x="131" y="830"/>
                    </a:lnTo>
                    <a:lnTo>
                      <a:pt x="131" y="829"/>
                    </a:lnTo>
                    <a:lnTo>
                      <a:pt x="134" y="827"/>
                    </a:lnTo>
                    <a:lnTo>
                      <a:pt x="138" y="827"/>
                    </a:lnTo>
                    <a:lnTo>
                      <a:pt x="135" y="820"/>
                    </a:lnTo>
                    <a:lnTo>
                      <a:pt x="134" y="819"/>
                    </a:lnTo>
                    <a:lnTo>
                      <a:pt x="131" y="817"/>
                    </a:lnTo>
                    <a:lnTo>
                      <a:pt x="127" y="817"/>
                    </a:lnTo>
                    <a:lnTo>
                      <a:pt x="124" y="819"/>
                    </a:lnTo>
                    <a:lnTo>
                      <a:pt x="121" y="822"/>
                    </a:lnTo>
                    <a:lnTo>
                      <a:pt x="121" y="829"/>
                    </a:lnTo>
                    <a:lnTo>
                      <a:pt x="120" y="833"/>
                    </a:lnTo>
                    <a:lnTo>
                      <a:pt x="118" y="835"/>
                    </a:lnTo>
                    <a:lnTo>
                      <a:pt x="117" y="836"/>
                    </a:lnTo>
                    <a:lnTo>
                      <a:pt x="115" y="836"/>
                    </a:lnTo>
                    <a:lnTo>
                      <a:pt x="114" y="837"/>
                    </a:lnTo>
                    <a:lnTo>
                      <a:pt x="111" y="837"/>
                    </a:lnTo>
                    <a:lnTo>
                      <a:pt x="111" y="843"/>
                    </a:lnTo>
                    <a:lnTo>
                      <a:pt x="109" y="845"/>
                    </a:lnTo>
                    <a:lnTo>
                      <a:pt x="102" y="849"/>
                    </a:lnTo>
                    <a:lnTo>
                      <a:pt x="101" y="848"/>
                    </a:lnTo>
                    <a:lnTo>
                      <a:pt x="98" y="838"/>
                    </a:lnTo>
                    <a:lnTo>
                      <a:pt x="100" y="829"/>
                    </a:lnTo>
                    <a:lnTo>
                      <a:pt x="106" y="820"/>
                    </a:lnTo>
                    <a:lnTo>
                      <a:pt x="109" y="816"/>
                    </a:lnTo>
                    <a:lnTo>
                      <a:pt x="109" y="815"/>
                    </a:lnTo>
                    <a:lnTo>
                      <a:pt x="111" y="814"/>
                    </a:lnTo>
                    <a:lnTo>
                      <a:pt x="113" y="813"/>
                    </a:lnTo>
                    <a:lnTo>
                      <a:pt x="116" y="812"/>
                    </a:lnTo>
                    <a:lnTo>
                      <a:pt x="122" y="808"/>
                    </a:lnTo>
                    <a:lnTo>
                      <a:pt x="129" y="803"/>
                    </a:lnTo>
                    <a:lnTo>
                      <a:pt x="138" y="802"/>
                    </a:lnTo>
                    <a:lnTo>
                      <a:pt x="141" y="806"/>
                    </a:lnTo>
                    <a:lnTo>
                      <a:pt x="151" y="816"/>
                    </a:lnTo>
                    <a:lnTo>
                      <a:pt x="152" y="815"/>
                    </a:lnTo>
                    <a:lnTo>
                      <a:pt x="152" y="813"/>
                    </a:lnTo>
                    <a:lnTo>
                      <a:pt x="153" y="812"/>
                    </a:lnTo>
                    <a:lnTo>
                      <a:pt x="153" y="809"/>
                    </a:lnTo>
                    <a:lnTo>
                      <a:pt x="155" y="810"/>
                    </a:lnTo>
                    <a:lnTo>
                      <a:pt x="156" y="810"/>
                    </a:lnTo>
                    <a:lnTo>
                      <a:pt x="158" y="812"/>
                    </a:lnTo>
                    <a:lnTo>
                      <a:pt x="159" y="813"/>
                    </a:lnTo>
                    <a:lnTo>
                      <a:pt x="159" y="814"/>
                    </a:lnTo>
                    <a:lnTo>
                      <a:pt x="166" y="812"/>
                    </a:lnTo>
                    <a:lnTo>
                      <a:pt x="166" y="806"/>
                    </a:lnTo>
                    <a:lnTo>
                      <a:pt x="165" y="805"/>
                    </a:lnTo>
                    <a:lnTo>
                      <a:pt x="159" y="805"/>
                    </a:lnTo>
                    <a:lnTo>
                      <a:pt x="159" y="795"/>
                    </a:lnTo>
                    <a:lnTo>
                      <a:pt x="162" y="789"/>
                    </a:lnTo>
                    <a:lnTo>
                      <a:pt x="173" y="778"/>
                    </a:lnTo>
                    <a:lnTo>
                      <a:pt x="174" y="775"/>
                    </a:lnTo>
                    <a:lnTo>
                      <a:pt x="177" y="773"/>
                    </a:lnTo>
                    <a:lnTo>
                      <a:pt x="184" y="770"/>
                    </a:lnTo>
                    <a:lnTo>
                      <a:pt x="191" y="767"/>
                    </a:lnTo>
                    <a:lnTo>
                      <a:pt x="196" y="765"/>
                    </a:lnTo>
                    <a:lnTo>
                      <a:pt x="200" y="758"/>
                    </a:lnTo>
                    <a:lnTo>
                      <a:pt x="203" y="758"/>
                    </a:lnTo>
                    <a:lnTo>
                      <a:pt x="206" y="759"/>
                    </a:lnTo>
                    <a:lnTo>
                      <a:pt x="209" y="759"/>
                    </a:lnTo>
                    <a:lnTo>
                      <a:pt x="210" y="757"/>
                    </a:lnTo>
                    <a:lnTo>
                      <a:pt x="210" y="756"/>
                    </a:lnTo>
                    <a:lnTo>
                      <a:pt x="212" y="753"/>
                    </a:lnTo>
                    <a:lnTo>
                      <a:pt x="212" y="744"/>
                    </a:lnTo>
                    <a:lnTo>
                      <a:pt x="233" y="721"/>
                    </a:lnTo>
                    <a:lnTo>
                      <a:pt x="235" y="722"/>
                    </a:lnTo>
                    <a:lnTo>
                      <a:pt x="237" y="722"/>
                    </a:lnTo>
                    <a:lnTo>
                      <a:pt x="240" y="723"/>
                    </a:lnTo>
                    <a:lnTo>
                      <a:pt x="242" y="723"/>
                    </a:lnTo>
                    <a:lnTo>
                      <a:pt x="244" y="721"/>
                    </a:lnTo>
                    <a:lnTo>
                      <a:pt x="245" y="718"/>
                    </a:lnTo>
                    <a:lnTo>
                      <a:pt x="243" y="718"/>
                    </a:lnTo>
                    <a:lnTo>
                      <a:pt x="237" y="712"/>
                    </a:lnTo>
                    <a:lnTo>
                      <a:pt x="240" y="702"/>
                    </a:lnTo>
                    <a:lnTo>
                      <a:pt x="240" y="688"/>
                    </a:lnTo>
                    <a:lnTo>
                      <a:pt x="242" y="688"/>
                    </a:lnTo>
                    <a:lnTo>
                      <a:pt x="243" y="687"/>
                    </a:lnTo>
                    <a:lnTo>
                      <a:pt x="245" y="687"/>
                    </a:lnTo>
                    <a:lnTo>
                      <a:pt x="247" y="686"/>
                    </a:lnTo>
                    <a:lnTo>
                      <a:pt x="249" y="686"/>
                    </a:lnTo>
                    <a:lnTo>
                      <a:pt x="252" y="687"/>
                    </a:lnTo>
                    <a:lnTo>
                      <a:pt x="251" y="684"/>
                    </a:lnTo>
                    <a:lnTo>
                      <a:pt x="250" y="683"/>
                    </a:lnTo>
                    <a:lnTo>
                      <a:pt x="248" y="682"/>
                    </a:lnTo>
                    <a:lnTo>
                      <a:pt x="241" y="682"/>
                    </a:lnTo>
                    <a:lnTo>
                      <a:pt x="242" y="672"/>
                    </a:lnTo>
                    <a:lnTo>
                      <a:pt x="245" y="666"/>
                    </a:lnTo>
                    <a:lnTo>
                      <a:pt x="250" y="661"/>
                    </a:lnTo>
                    <a:lnTo>
                      <a:pt x="256" y="656"/>
                    </a:lnTo>
                    <a:lnTo>
                      <a:pt x="254" y="651"/>
                    </a:lnTo>
                    <a:lnTo>
                      <a:pt x="255" y="647"/>
                    </a:lnTo>
                    <a:lnTo>
                      <a:pt x="257" y="644"/>
                    </a:lnTo>
                    <a:lnTo>
                      <a:pt x="258" y="639"/>
                    </a:lnTo>
                    <a:lnTo>
                      <a:pt x="258" y="632"/>
                    </a:lnTo>
                    <a:lnTo>
                      <a:pt x="256" y="633"/>
                    </a:lnTo>
                    <a:lnTo>
                      <a:pt x="255" y="634"/>
                    </a:lnTo>
                    <a:lnTo>
                      <a:pt x="254" y="637"/>
                    </a:lnTo>
                    <a:lnTo>
                      <a:pt x="254" y="640"/>
                    </a:lnTo>
                    <a:lnTo>
                      <a:pt x="252" y="642"/>
                    </a:lnTo>
                    <a:lnTo>
                      <a:pt x="252" y="645"/>
                    </a:lnTo>
                    <a:lnTo>
                      <a:pt x="238" y="653"/>
                    </a:lnTo>
                    <a:lnTo>
                      <a:pt x="224" y="660"/>
                    </a:lnTo>
                    <a:lnTo>
                      <a:pt x="222" y="660"/>
                    </a:lnTo>
                    <a:lnTo>
                      <a:pt x="220" y="659"/>
                    </a:lnTo>
                    <a:lnTo>
                      <a:pt x="217" y="656"/>
                    </a:lnTo>
                    <a:lnTo>
                      <a:pt x="216" y="654"/>
                    </a:lnTo>
                    <a:lnTo>
                      <a:pt x="214" y="653"/>
                    </a:lnTo>
                    <a:lnTo>
                      <a:pt x="213" y="652"/>
                    </a:lnTo>
                    <a:lnTo>
                      <a:pt x="213" y="648"/>
                    </a:lnTo>
                    <a:lnTo>
                      <a:pt x="215" y="646"/>
                    </a:lnTo>
                    <a:lnTo>
                      <a:pt x="216" y="646"/>
                    </a:lnTo>
                    <a:lnTo>
                      <a:pt x="217" y="645"/>
                    </a:lnTo>
                    <a:lnTo>
                      <a:pt x="217" y="644"/>
                    </a:lnTo>
                    <a:lnTo>
                      <a:pt x="221" y="644"/>
                    </a:lnTo>
                    <a:lnTo>
                      <a:pt x="222" y="645"/>
                    </a:lnTo>
                    <a:lnTo>
                      <a:pt x="222" y="646"/>
                    </a:lnTo>
                    <a:lnTo>
                      <a:pt x="223" y="647"/>
                    </a:lnTo>
                    <a:lnTo>
                      <a:pt x="223" y="648"/>
                    </a:lnTo>
                    <a:lnTo>
                      <a:pt x="224" y="649"/>
                    </a:lnTo>
                    <a:lnTo>
                      <a:pt x="227" y="649"/>
                    </a:lnTo>
                    <a:lnTo>
                      <a:pt x="229" y="645"/>
                    </a:lnTo>
                    <a:lnTo>
                      <a:pt x="228" y="644"/>
                    </a:lnTo>
                    <a:lnTo>
                      <a:pt x="226" y="642"/>
                    </a:lnTo>
                    <a:lnTo>
                      <a:pt x="224" y="641"/>
                    </a:lnTo>
                    <a:lnTo>
                      <a:pt x="222" y="640"/>
                    </a:lnTo>
                    <a:lnTo>
                      <a:pt x="219" y="639"/>
                    </a:lnTo>
                    <a:lnTo>
                      <a:pt x="216" y="638"/>
                    </a:lnTo>
                    <a:lnTo>
                      <a:pt x="213" y="634"/>
                    </a:lnTo>
                    <a:lnTo>
                      <a:pt x="213" y="632"/>
                    </a:lnTo>
                    <a:lnTo>
                      <a:pt x="212" y="633"/>
                    </a:lnTo>
                    <a:lnTo>
                      <a:pt x="210" y="635"/>
                    </a:lnTo>
                    <a:lnTo>
                      <a:pt x="210" y="638"/>
                    </a:lnTo>
                    <a:lnTo>
                      <a:pt x="209" y="640"/>
                    </a:lnTo>
                    <a:lnTo>
                      <a:pt x="209" y="641"/>
                    </a:lnTo>
                    <a:lnTo>
                      <a:pt x="208" y="644"/>
                    </a:lnTo>
                    <a:lnTo>
                      <a:pt x="208" y="645"/>
                    </a:lnTo>
                    <a:lnTo>
                      <a:pt x="205" y="645"/>
                    </a:lnTo>
                    <a:lnTo>
                      <a:pt x="202" y="644"/>
                    </a:lnTo>
                    <a:lnTo>
                      <a:pt x="203" y="649"/>
                    </a:lnTo>
                    <a:lnTo>
                      <a:pt x="203" y="654"/>
                    </a:lnTo>
                    <a:lnTo>
                      <a:pt x="202" y="659"/>
                    </a:lnTo>
                    <a:lnTo>
                      <a:pt x="202" y="665"/>
                    </a:lnTo>
                    <a:lnTo>
                      <a:pt x="205" y="672"/>
                    </a:lnTo>
                    <a:lnTo>
                      <a:pt x="201" y="672"/>
                    </a:lnTo>
                    <a:lnTo>
                      <a:pt x="199" y="670"/>
                    </a:lnTo>
                    <a:lnTo>
                      <a:pt x="195" y="663"/>
                    </a:lnTo>
                    <a:lnTo>
                      <a:pt x="194" y="662"/>
                    </a:lnTo>
                    <a:lnTo>
                      <a:pt x="193" y="660"/>
                    </a:lnTo>
                    <a:lnTo>
                      <a:pt x="188" y="653"/>
                    </a:lnTo>
                    <a:lnTo>
                      <a:pt x="186" y="648"/>
                    </a:lnTo>
                    <a:lnTo>
                      <a:pt x="184" y="645"/>
                    </a:lnTo>
                    <a:lnTo>
                      <a:pt x="180" y="646"/>
                    </a:lnTo>
                    <a:lnTo>
                      <a:pt x="178" y="648"/>
                    </a:lnTo>
                    <a:lnTo>
                      <a:pt x="177" y="652"/>
                    </a:lnTo>
                    <a:lnTo>
                      <a:pt x="172" y="647"/>
                    </a:lnTo>
                    <a:lnTo>
                      <a:pt x="166" y="644"/>
                    </a:lnTo>
                    <a:lnTo>
                      <a:pt x="162" y="639"/>
                    </a:lnTo>
                    <a:lnTo>
                      <a:pt x="151" y="646"/>
                    </a:lnTo>
                    <a:lnTo>
                      <a:pt x="141" y="652"/>
                    </a:lnTo>
                    <a:lnTo>
                      <a:pt x="137" y="654"/>
                    </a:lnTo>
                    <a:lnTo>
                      <a:pt x="135" y="656"/>
                    </a:lnTo>
                    <a:lnTo>
                      <a:pt x="131" y="659"/>
                    </a:lnTo>
                    <a:lnTo>
                      <a:pt x="129" y="661"/>
                    </a:lnTo>
                    <a:lnTo>
                      <a:pt x="125" y="662"/>
                    </a:lnTo>
                    <a:lnTo>
                      <a:pt x="127" y="655"/>
                    </a:lnTo>
                    <a:lnTo>
                      <a:pt x="125" y="649"/>
                    </a:lnTo>
                    <a:lnTo>
                      <a:pt x="125" y="645"/>
                    </a:lnTo>
                    <a:lnTo>
                      <a:pt x="129" y="641"/>
                    </a:lnTo>
                    <a:lnTo>
                      <a:pt x="127" y="637"/>
                    </a:lnTo>
                    <a:lnTo>
                      <a:pt x="124" y="635"/>
                    </a:lnTo>
                    <a:lnTo>
                      <a:pt x="123" y="634"/>
                    </a:lnTo>
                    <a:lnTo>
                      <a:pt x="121" y="630"/>
                    </a:lnTo>
                    <a:lnTo>
                      <a:pt x="121" y="626"/>
                    </a:lnTo>
                    <a:lnTo>
                      <a:pt x="122" y="624"/>
                    </a:lnTo>
                    <a:lnTo>
                      <a:pt x="124" y="621"/>
                    </a:lnTo>
                    <a:lnTo>
                      <a:pt x="128" y="614"/>
                    </a:lnTo>
                    <a:lnTo>
                      <a:pt x="127" y="611"/>
                    </a:lnTo>
                    <a:lnTo>
                      <a:pt x="124" y="606"/>
                    </a:lnTo>
                    <a:lnTo>
                      <a:pt x="122" y="603"/>
                    </a:lnTo>
                    <a:lnTo>
                      <a:pt x="121" y="600"/>
                    </a:lnTo>
                    <a:lnTo>
                      <a:pt x="121" y="593"/>
                    </a:lnTo>
                    <a:lnTo>
                      <a:pt x="118" y="591"/>
                    </a:lnTo>
                    <a:lnTo>
                      <a:pt x="116" y="590"/>
                    </a:lnTo>
                    <a:lnTo>
                      <a:pt x="116" y="579"/>
                    </a:lnTo>
                    <a:lnTo>
                      <a:pt x="115" y="578"/>
                    </a:lnTo>
                    <a:lnTo>
                      <a:pt x="113" y="577"/>
                    </a:lnTo>
                    <a:lnTo>
                      <a:pt x="111" y="576"/>
                    </a:lnTo>
                    <a:lnTo>
                      <a:pt x="114" y="568"/>
                    </a:lnTo>
                    <a:lnTo>
                      <a:pt x="118" y="562"/>
                    </a:lnTo>
                    <a:lnTo>
                      <a:pt x="125" y="555"/>
                    </a:lnTo>
                    <a:lnTo>
                      <a:pt x="118" y="550"/>
                    </a:lnTo>
                    <a:lnTo>
                      <a:pt x="115" y="556"/>
                    </a:lnTo>
                    <a:lnTo>
                      <a:pt x="111" y="563"/>
                    </a:lnTo>
                    <a:lnTo>
                      <a:pt x="108" y="569"/>
                    </a:lnTo>
                    <a:lnTo>
                      <a:pt x="103" y="574"/>
                    </a:lnTo>
                    <a:lnTo>
                      <a:pt x="103" y="576"/>
                    </a:lnTo>
                    <a:lnTo>
                      <a:pt x="108" y="581"/>
                    </a:lnTo>
                    <a:lnTo>
                      <a:pt x="108" y="586"/>
                    </a:lnTo>
                    <a:lnTo>
                      <a:pt x="107" y="589"/>
                    </a:lnTo>
                    <a:lnTo>
                      <a:pt x="106" y="589"/>
                    </a:lnTo>
                    <a:lnTo>
                      <a:pt x="103" y="588"/>
                    </a:lnTo>
                    <a:lnTo>
                      <a:pt x="102" y="586"/>
                    </a:lnTo>
                    <a:lnTo>
                      <a:pt x="101" y="586"/>
                    </a:lnTo>
                    <a:lnTo>
                      <a:pt x="94" y="591"/>
                    </a:lnTo>
                    <a:lnTo>
                      <a:pt x="88" y="596"/>
                    </a:lnTo>
                    <a:lnTo>
                      <a:pt x="80" y="598"/>
                    </a:lnTo>
                    <a:lnTo>
                      <a:pt x="77" y="598"/>
                    </a:lnTo>
                    <a:lnTo>
                      <a:pt x="73" y="597"/>
                    </a:lnTo>
                    <a:lnTo>
                      <a:pt x="71" y="596"/>
                    </a:lnTo>
                    <a:lnTo>
                      <a:pt x="67" y="596"/>
                    </a:lnTo>
                    <a:lnTo>
                      <a:pt x="66" y="595"/>
                    </a:lnTo>
                    <a:lnTo>
                      <a:pt x="66" y="591"/>
                    </a:lnTo>
                    <a:lnTo>
                      <a:pt x="67" y="589"/>
                    </a:lnTo>
                    <a:lnTo>
                      <a:pt x="67" y="586"/>
                    </a:lnTo>
                    <a:lnTo>
                      <a:pt x="64" y="583"/>
                    </a:lnTo>
                    <a:lnTo>
                      <a:pt x="59" y="579"/>
                    </a:lnTo>
                    <a:lnTo>
                      <a:pt x="56" y="575"/>
                    </a:lnTo>
                    <a:lnTo>
                      <a:pt x="54" y="568"/>
                    </a:lnTo>
                    <a:lnTo>
                      <a:pt x="52" y="569"/>
                    </a:lnTo>
                    <a:lnTo>
                      <a:pt x="49" y="569"/>
                    </a:lnTo>
                    <a:lnTo>
                      <a:pt x="45" y="562"/>
                    </a:lnTo>
                    <a:lnTo>
                      <a:pt x="44" y="561"/>
                    </a:lnTo>
                    <a:lnTo>
                      <a:pt x="43" y="558"/>
                    </a:lnTo>
                    <a:lnTo>
                      <a:pt x="42" y="557"/>
                    </a:lnTo>
                    <a:lnTo>
                      <a:pt x="39" y="557"/>
                    </a:lnTo>
                    <a:lnTo>
                      <a:pt x="43" y="554"/>
                    </a:lnTo>
                    <a:lnTo>
                      <a:pt x="45" y="550"/>
                    </a:lnTo>
                    <a:lnTo>
                      <a:pt x="49" y="546"/>
                    </a:lnTo>
                    <a:lnTo>
                      <a:pt x="52" y="542"/>
                    </a:lnTo>
                    <a:lnTo>
                      <a:pt x="53" y="542"/>
                    </a:lnTo>
                    <a:lnTo>
                      <a:pt x="56" y="543"/>
                    </a:lnTo>
                    <a:lnTo>
                      <a:pt x="58" y="546"/>
                    </a:lnTo>
                    <a:lnTo>
                      <a:pt x="63" y="546"/>
                    </a:lnTo>
                    <a:lnTo>
                      <a:pt x="63" y="551"/>
                    </a:lnTo>
                    <a:lnTo>
                      <a:pt x="60" y="554"/>
                    </a:lnTo>
                    <a:lnTo>
                      <a:pt x="59" y="556"/>
                    </a:lnTo>
                    <a:lnTo>
                      <a:pt x="58" y="557"/>
                    </a:lnTo>
                    <a:lnTo>
                      <a:pt x="61" y="557"/>
                    </a:lnTo>
                    <a:lnTo>
                      <a:pt x="64" y="556"/>
                    </a:lnTo>
                    <a:lnTo>
                      <a:pt x="68" y="551"/>
                    </a:lnTo>
                    <a:lnTo>
                      <a:pt x="71" y="550"/>
                    </a:lnTo>
                    <a:lnTo>
                      <a:pt x="73" y="550"/>
                    </a:lnTo>
                    <a:lnTo>
                      <a:pt x="73" y="555"/>
                    </a:lnTo>
                    <a:lnTo>
                      <a:pt x="74" y="556"/>
                    </a:lnTo>
                    <a:lnTo>
                      <a:pt x="74" y="557"/>
                    </a:lnTo>
                    <a:lnTo>
                      <a:pt x="75" y="558"/>
                    </a:lnTo>
                    <a:lnTo>
                      <a:pt x="82" y="556"/>
                    </a:lnTo>
                    <a:lnTo>
                      <a:pt x="85" y="553"/>
                    </a:lnTo>
                    <a:lnTo>
                      <a:pt x="84" y="548"/>
                    </a:lnTo>
                    <a:lnTo>
                      <a:pt x="82" y="541"/>
                    </a:lnTo>
                    <a:lnTo>
                      <a:pt x="80" y="535"/>
                    </a:lnTo>
                    <a:lnTo>
                      <a:pt x="72" y="540"/>
                    </a:lnTo>
                    <a:lnTo>
                      <a:pt x="64" y="540"/>
                    </a:lnTo>
                    <a:lnTo>
                      <a:pt x="56" y="536"/>
                    </a:lnTo>
                    <a:lnTo>
                      <a:pt x="45" y="535"/>
                    </a:lnTo>
                    <a:lnTo>
                      <a:pt x="47" y="533"/>
                    </a:lnTo>
                    <a:lnTo>
                      <a:pt x="51" y="533"/>
                    </a:lnTo>
                    <a:lnTo>
                      <a:pt x="53" y="532"/>
                    </a:lnTo>
                    <a:lnTo>
                      <a:pt x="54" y="532"/>
                    </a:lnTo>
                    <a:lnTo>
                      <a:pt x="54" y="529"/>
                    </a:lnTo>
                    <a:lnTo>
                      <a:pt x="52" y="527"/>
                    </a:lnTo>
                    <a:lnTo>
                      <a:pt x="45" y="527"/>
                    </a:lnTo>
                    <a:lnTo>
                      <a:pt x="46" y="526"/>
                    </a:lnTo>
                    <a:lnTo>
                      <a:pt x="46" y="521"/>
                    </a:lnTo>
                    <a:lnTo>
                      <a:pt x="45" y="522"/>
                    </a:lnTo>
                    <a:lnTo>
                      <a:pt x="43" y="518"/>
                    </a:lnTo>
                    <a:lnTo>
                      <a:pt x="45" y="514"/>
                    </a:lnTo>
                    <a:lnTo>
                      <a:pt x="50" y="512"/>
                    </a:lnTo>
                    <a:lnTo>
                      <a:pt x="54" y="507"/>
                    </a:lnTo>
                    <a:lnTo>
                      <a:pt x="56" y="502"/>
                    </a:lnTo>
                    <a:lnTo>
                      <a:pt x="54" y="501"/>
                    </a:lnTo>
                    <a:lnTo>
                      <a:pt x="53" y="502"/>
                    </a:lnTo>
                    <a:lnTo>
                      <a:pt x="51" y="504"/>
                    </a:lnTo>
                    <a:lnTo>
                      <a:pt x="50" y="506"/>
                    </a:lnTo>
                    <a:lnTo>
                      <a:pt x="47" y="507"/>
                    </a:lnTo>
                    <a:lnTo>
                      <a:pt x="45" y="509"/>
                    </a:lnTo>
                    <a:lnTo>
                      <a:pt x="40" y="512"/>
                    </a:lnTo>
                    <a:lnTo>
                      <a:pt x="40" y="516"/>
                    </a:lnTo>
                    <a:lnTo>
                      <a:pt x="39" y="518"/>
                    </a:lnTo>
                    <a:lnTo>
                      <a:pt x="38" y="520"/>
                    </a:lnTo>
                    <a:lnTo>
                      <a:pt x="37" y="521"/>
                    </a:lnTo>
                    <a:lnTo>
                      <a:pt x="37" y="527"/>
                    </a:lnTo>
                    <a:lnTo>
                      <a:pt x="35" y="525"/>
                    </a:lnTo>
                    <a:lnTo>
                      <a:pt x="35" y="520"/>
                    </a:lnTo>
                    <a:lnTo>
                      <a:pt x="33" y="519"/>
                    </a:lnTo>
                    <a:lnTo>
                      <a:pt x="33" y="516"/>
                    </a:lnTo>
                    <a:lnTo>
                      <a:pt x="32" y="515"/>
                    </a:lnTo>
                    <a:lnTo>
                      <a:pt x="28" y="515"/>
                    </a:lnTo>
                    <a:lnTo>
                      <a:pt x="28" y="511"/>
                    </a:lnTo>
                    <a:lnTo>
                      <a:pt x="32" y="506"/>
                    </a:lnTo>
                    <a:lnTo>
                      <a:pt x="31" y="505"/>
                    </a:lnTo>
                    <a:lnTo>
                      <a:pt x="30" y="502"/>
                    </a:lnTo>
                    <a:lnTo>
                      <a:pt x="32" y="499"/>
                    </a:lnTo>
                    <a:lnTo>
                      <a:pt x="31" y="495"/>
                    </a:lnTo>
                    <a:lnTo>
                      <a:pt x="29" y="493"/>
                    </a:lnTo>
                    <a:lnTo>
                      <a:pt x="26" y="492"/>
                    </a:lnTo>
                    <a:lnTo>
                      <a:pt x="26" y="491"/>
                    </a:lnTo>
                    <a:lnTo>
                      <a:pt x="30" y="491"/>
                    </a:lnTo>
                    <a:lnTo>
                      <a:pt x="32" y="490"/>
                    </a:lnTo>
                    <a:lnTo>
                      <a:pt x="35" y="490"/>
                    </a:lnTo>
                    <a:lnTo>
                      <a:pt x="35" y="480"/>
                    </a:lnTo>
                    <a:lnTo>
                      <a:pt x="37" y="472"/>
                    </a:lnTo>
                    <a:lnTo>
                      <a:pt x="42" y="466"/>
                    </a:lnTo>
                    <a:lnTo>
                      <a:pt x="46" y="462"/>
                    </a:lnTo>
                    <a:lnTo>
                      <a:pt x="50" y="456"/>
                    </a:lnTo>
                    <a:lnTo>
                      <a:pt x="54" y="456"/>
                    </a:lnTo>
                    <a:lnTo>
                      <a:pt x="56" y="457"/>
                    </a:lnTo>
                    <a:lnTo>
                      <a:pt x="58" y="458"/>
                    </a:lnTo>
                    <a:lnTo>
                      <a:pt x="59" y="459"/>
                    </a:lnTo>
                    <a:lnTo>
                      <a:pt x="61" y="460"/>
                    </a:lnTo>
                    <a:lnTo>
                      <a:pt x="64" y="460"/>
                    </a:lnTo>
                    <a:lnTo>
                      <a:pt x="67" y="459"/>
                    </a:lnTo>
                    <a:lnTo>
                      <a:pt x="65" y="458"/>
                    </a:lnTo>
                    <a:lnTo>
                      <a:pt x="64" y="457"/>
                    </a:lnTo>
                    <a:lnTo>
                      <a:pt x="61" y="456"/>
                    </a:lnTo>
                    <a:lnTo>
                      <a:pt x="58" y="456"/>
                    </a:lnTo>
                    <a:lnTo>
                      <a:pt x="58" y="453"/>
                    </a:lnTo>
                    <a:lnTo>
                      <a:pt x="59" y="451"/>
                    </a:lnTo>
                    <a:lnTo>
                      <a:pt x="61" y="450"/>
                    </a:lnTo>
                    <a:lnTo>
                      <a:pt x="63" y="450"/>
                    </a:lnTo>
                    <a:lnTo>
                      <a:pt x="65" y="449"/>
                    </a:lnTo>
                    <a:lnTo>
                      <a:pt x="67" y="444"/>
                    </a:lnTo>
                    <a:lnTo>
                      <a:pt x="66" y="443"/>
                    </a:lnTo>
                    <a:lnTo>
                      <a:pt x="63" y="443"/>
                    </a:lnTo>
                    <a:lnTo>
                      <a:pt x="63" y="444"/>
                    </a:lnTo>
                    <a:lnTo>
                      <a:pt x="61" y="443"/>
                    </a:lnTo>
                    <a:lnTo>
                      <a:pt x="60" y="441"/>
                    </a:lnTo>
                    <a:lnTo>
                      <a:pt x="60" y="432"/>
                    </a:lnTo>
                    <a:lnTo>
                      <a:pt x="61" y="430"/>
                    </a:lnTo>
                    <a:lnTo>
                      <a:pt x="63" y="429"/>
                    </a:lnTo>
                    <a:lnTo>
                      <a:pt x="65" y="429"/>
                    </a:lnTo>
                    <a:lnTo>
                      <a:pt x="70" y="431"/>
                    </a:lnTo>
                    <a:lnTo>
                      <a:pt x="72" y="431"/>
                    </a:lnTo>
                    <a:lnTo>
                      <a:pt x="72" y="429"/>
                    </a:lnTo>
                    <a:lnTo>
                      <a:pt x="68" y="425"/>
                    </a:lnTo>
                    <a:lnTo>
                      <a:pt x="68" y="423"/>
                    </a:lnTo>
                    <a:lnTo>
                      <a:pt x="70" y="421"/>
                    </a:lnTo>
                    <a:lnTo>
                      <a:pt x="72" y="420"/>
                    </a:lnTo>
                    <a:lnTo>
                      <a:pt x="75" y="418"/>
                    </a:lnTo>
                    <a:lnTo>
                      <a:pt x="78" y="420"/>
                    </a:lnTo>
                    <a:lnTo>
                      <a:pt x="81" y="421"/>
                    </a:lnTo>
                    <a:lnTo>
                      <a:pt x="86" y="423"/>
                    </a:lnTo>
                    <a:lnTo>
                      <a:pt x="84" y="428"/>
                    </a:lnTo>
                    <a:lnTo>
                      <a:pt x="82" y="431"/>
                    </a:lnTo>
                    <a:lnTo>
                      <a:pt x="88" y="430"/>
                    </a:lnTo>
                    <a:lnTo>
                      <a:pt x="95" y="430"/>
                    </a:lnTo>
                    <a:lnTo>
                      <a:pt x="101" y="429"/>
                    </a:lnTo>
                    <a:lnTo>
                      <a:pt x="108" y="425"/>
                    </a:lnTo>
                    <a:lnTo>
                      <a:pt x="113" y="420"/>
                    </a:lnTo>
                    <a:lnTo>
                      <a:pt x="116" y="414"/>
                    </a:lnTo>
                    <a:lnTo>
                      <a:pt x="121" y="408"/>
                    </a:lnTo>
                    <a:lnTo>
                      <a:pt x="131" y="410"/>
                    </a:lnTo>
                    <a:lnTo>
                      <a:pt x="142" y="410"/>
                    </a:lnTo>
                    <a:lnTo>
                      <a:pt x="144" y="409"/>
                    </a:lnTo>
                    <a:lnTo>
                      <a:pt x="148" y="407"/>
                    </a:lnTo>
                    <a:lnTo>
                      <a:pt x="150" y="404"/>
                    </a:lnTo>
                    <a:lnTo>
                      <a:pt x="155" y="397"/>
                    </a:lnTo>
                    <a:lnTo>
                      <a:pt x="157" y="395"/>
                    </a:lnTo>
                    <a:lnTo>
                      <a:pt x="157" y="392"/>
                    </a:lnTo>
                    <a:lnTo>
                      <a:pt x="156" y="389"/>
                    </a:lnTo>
                    <a:lnTo>
                      <a:pt x="155" y="386"/>
                    </a:lnTo>
                    <a:lnTo>
                      <a:pt x="153" y="383"/>
                    </a:lnTo>
                    <a:lnTo>
                      <a:pt x="153" y="369"/>
                    </a:lnTo>
                    <a:lnTo>
                      <a:pt x="151" y="365"/>
                    </a:lnTo>
                    <a:lnTo>
                      <a:pt x="149" y="362"/>
                    </a:lnTo>
                    <a:lnTo>
                      <a:pt x="146" y="359"/>
                    </a:lnTo>
                    <a:lnTo>
                      <a:pt x="142" y="354"/>
                    </a:lnTo>
                    <a:lnTo>
                      <a:pt x="145" y="355"/>
                    </a:lnTo>
                    <a:lnTo>
                      <a:pt x="149" y="354"/>
                    </a:lnTo>
                    <a:lnTo>
                      <a:pt x="151" y="353"/>
                    </a:lnTo>
                    <a:lnTo>
                      <a:pt x="155" y="351"/>
                    </a:lnTo>
                    <a:lnTo>
                      <a:pt x="156" y="348"/>
                    </a:lnTo>
                    <a:lnTo>
                      <a:pt x="157" y="345"/>
                    </a:lnTo>
                    <a:lnTo>
                      <a:pt x="157" y="343"/>
                    </a:lnTo>
                    <a:lnTo>
                      <a:pt x="156" y="339"/>
                    </a:lnTo>
                    <a:lnTo>
                      <a:pt x="152" y="336"/>
                    </a:lnTo>
                    <a:lnTo>
                      <a:pt x="152" y="332"/>
                    </a:lnTo>
                    <a:lnTo>
                      <a:pt x="153" y="330"/>
                    </a:lnTo>
                    <a:lnTo>
                      <a:pt x="148" y="330"/>
                    </a:lnTo>
                    <a:lnTo>
                      <a:pt x="145" y="331"/>
                    </a:lnTo>
                    <a:lnTo>
                      <a:pt x="144" y="333"/>
                    </a:lnTo>
                    <a:lnTo>
                      <a:pt x="143" y="334"/>
                    </a:lnTo>
                    <a:lnTo>
                      <a:pt x="141" y="339"/>
                    </a:lnTo>
                    <a:lnTo>
                      <a:pt x="137" y="336"/>
                    </a:lnTo>
                    <a:lnTo>
                      <a:pt x="132" y="337"/>
                    </a:lnTo>
                    <a:lnTo>
                      <a:pt x="127" y="340"/>
                    </a:lnTo>
                    <a:lnTo>
                      <a:pt x="121" y="346"/>
                    </a:lnTo>
                    <a:lnTo>
                      <a:pt x="115" y="351"/>
                    </a:lnTo>
                    <a:lnTo>
                      <a:pt x="111" y="357"/>
                    </a:lnTo>
                    <a:lnTo>
                      <a:pt x="110" y="355"/>
                    </a:lnTo>
                    <a:lnTo>
                      <a:pt x="109" y="353"/>
                    </a:lnTo>
                    <a:lnTo>
                      <a:pt x="108" y="352"/>
                    </a:lnTo>
                    <a:lnTo>
                      <a:pt x="106" y="347"/>
                    </a:lnTo>
                    <a:lnTo>
                      <a:pt x="105" y="346"/>
                    </a:lnTo>
                    <a:lnTo>
                      <a:pt x="102" y="345"/>
                    </a:lnTo>
                    <a:lnTo>
                      <a:pt x="99" y="345"/>
                    </a:lnTo>
                    <a:lnTo>
                      <a:pt x="98" y="346"/>
                    </a:lnTo>
                    <a:lnTo>
                      <a:pt x="98" y="350"/>
                    </a:lnTo>
                    <a:lnTo>
                      <a:pt x="99" y="350"/>
                    </a:lnTo>
                    <a:lnTo>
                      <a:pt x="98" y="351"/>
                    </a:lnTo>
                    <a:lnTo>
                      <a:pt x="96" y="351"/>
                    </a:lnTo>
                    <a:lnTo>
                      <a:pt x="96" y="348"/>
                    </a:lnTo>
                    <a:lnTo>
                      <a:pt x="95" y="347"/>
                    </a:lnTo>
                    <a:lnTo>
                      <a:pt x="84" y="347"/>
                    </a:lnTo>
                    <a:lnTo>
                      <a:pt x="58" y="350"/>
                    </a:lnTo>
                    <a:lnTo>
                      <a:pt x="49" y="347"/>
                    </a:lnTo>
                    <a:lnTo>
                      <a:pt x="40" y="344"/>
                    </a:lnTo>
                    <a:lnTo>
                      <a:pt x="32" y="341"/>
                    </a:lnTo>
                    <a:lnTo>
                      <a:pt x="32" y="334"/>
                    </a:lnTo>
                    <a:lnTo>
                      <a:pt x="31" y="329"/>
                    </a:lnTo>
                    <a:lnTo>
                      <a:pt x="30" y="322"/>
                    </a:lnTo>
                    <a:lnTo>
                      <a:pt x="26" y="317"/>
                    </a:lnTo>
                    <a:lnTo>
                      <a:pt x="29" y="316"/>
                    </a:lnTo>
                    <a:lnTo>
                      <a:pt x="33" y="311"/>
                    </a:lnTo>
                    <a:lnTo>
                      <a:pt x="40" y="311"/>
                    </a:lnTo>
                    <a:lnTo>
                      <a:pt x="38" y="305"/>
                    </a:lnTo>
                    <a:lnTo>
                      <a:pt x="32" y="302"/>
                    </a:lnTo>
                    <a:lnTo>
                      <a:pt x="18" y="299"/>
                    </a:lnTo>
                    <a:lnTo>
                      <a:pt x="11" y="296"/>
                    </a:lnTo>
                    <a:lnTo>
                      <a:pt x="6" y="290"/>
                    </a:lnTo>
                    <a:lnTo>
                      <a:pt x="4" y="288"/>
                    </a:lnTo>
                    <a:lnTo>
                      <a:pt x="0" y="285"/>
                    </a:lnTo>
                    <a:lnTo>
                      <a:pt x="4" y="283"/>
                    </a:lnTo>
                    <a:lnTo>
                      <a:pt x="7" y="283"/>
                    </a:lnTo>
                    <a:lnTo>
                      <a:pt x="14" y="280"/>
                    </a:lnTo>
                    <a:lnTo>
                      <a:pt x="15" y="277"/>
                    </a:lnTo>
                    <a:lnTo>
                      <a:pt x="15" y="274"/>
                    </a:lnTo>
                    <a:lnTo>
                      <a:pt x="21" y="275"/>
                    </a:lnTo>
                    <a:lnTo>
                      <a:pt x="25" y="274"/>
                    </a:lnTo>
                    <a:lnTo>
                      <a:pt x="33" y="266"/>
                    </a:lnTo>
                    <a:lnTo>
                      <a:pt x="39" y="263"/>
                    </a:lnTo>
                    <a:lnTo>
                      <a:pt x="44" y="263"/>
                    </a:lnTo>
                    <a:lnTo>
                      <a:pt x="49" y="266"/>
                    </a:lnTo>
                    <a:lnTo>
                      <a:pt x="56" y="266"/>
                    </a:lnTo>
                    <a:lnTo>
                      <a:pt x="56" y="263"/>
                    </a:lnTo>
                    <a:lnTo>
                      <a:pt x="54" y="261"/>
                    </a:lnTo>
                    <a:lnTo>
                      <a:pt x="53" y="260"/>
                    </a:lnTo>
                    <a:lnTo>
                      <a:pt x="53" y="257"/>
                    </a:lnTo>
                    <a:lnTo>
                      <a:pt x="54" y="255"/>
                    </a:lnTo>
                    <a:lnTo>
                      <a:pt x="59" y="253"/>
                    </a:lnTo>
                    <a:lnTo>
                      <a:pt x="60" y="252"/>
                    </a:lnTo>
                    <a:lnTo>
                      <a:pt x="63" y="250"/>
                    </a:lnTo>
                    <a:lnTo>
                      <a:pt x="70" y="250"/>
                    </a:lnTo>
                    <a:lnTo>
                      <a:pt x="73" y="247"/>
                    </a:lnTo>
                    <a:lnTo>
                      <a:pt x="79" y="245"/>
                    </a:lnTo>
                    <a:lnTo>
                      <a:pt x="86" y="243"/>
                    </a:lnTo>
                    <a:lnTo>
                      <a:pt x="93" y="246"/>
                    </a:lnTo>
                    <a:lnTo>
                      <a:pt x="92" y="248"/>
                    </a:lnTo>
                    <a:lnTo>
                      <a:pt x="92" y="252"/>
                    </a:lnTo>
                    <a:lnTo>
                      <a:pt x="87" y="261"/>
                    </a:lnTo>
                    <a:lnTo>
                      <a:pt x="84" y="261"/>
                    </a:lnTo>
                    <a:lnTo>
                      <a:pt x="86" y="263"/>
                    </a:lnTo>
                    <a:lnTo>
                      <a:pt x="89" y="266"/>
                    </a:lnTo>
                    <a:lnTo>
                      <a:pt x="92" y="268"/>
                    </a:lnTo>
                    <a:lnTo>
                      <a:pt x="93" y="271"/>
                    </a:lnTo>
                    <a:lnTo>
                      <a:pt x="98" y="273"/>
                    </a:lnTo>
                    <a:lnTo>
                      <a:pt x="105" y="271"/>
                    </a:lnTo>
                    <a:lnTo>
                      <a:pt x="110" y="270"/>
                    </a:lnTo>
                    <a:lnTo>
                      <a:pt x="114" y="271"/>
                    </a:lnTo>
                    <a:lnTo>
                      <a:pt x="114" y="276"/>
                    </a:lnTo>
                    <a:lnTo>
                      <a:pt x="117" y="276"/>
                    </a:lnTo>
                    <a:lnTo>
                      <a:pt x="120" y="275"/>
                    </a:lnTo>
                    <a:lnTo>
                      <a:pt x="122" y="275"/>
                    </a:lnTo>
                    <a:lnTo>
                      <a:pt x="124" y="274"/>
                    </a:lnTo>
                    <a:lnTo>
                      <a:pt x="127" y="274"/>
                    </a:lnTo>
                    <a:lnTo>
                      <a:pt x="129" y="275"/>
                    </a:lnTo>
                    <a:lnTo>
                      <a:pt x="130" y="276"/>
                    </a:lnTo>
                    <a:lnTo>
                      <a:pt x="131" y="278"/>
                    </a:lnTo>
                    <a:lnTo>
                      <a:pt x="134" y="277"/>
                    </a:lnTo>
                    <a:lnTo>
                      <a:pt x="136" y="275"/>
                    </a:lnTo>
                    <a:lnTo>
                      <a:pt x="142" y="263"/>
                    </a:lnTo>
                    <a:lnTo>
                      <a:pt x="144" y="262"/>
                    </a:lnTo>
                    <a:lnTo>
                      <a:pt x="145" y="263"/>
                    </a:lnTo>
                    <a:lnTo>
                      <a:pt x="146" y="263"/>
                    </a:lnTo>
                    <a:lnTo>
                      <a:pt x="146" y="269"/>
                    </a:lnTo>
                    <a:lnTo>
                      <a:pt x="148" y="270"/>
                    </a:lnTo>
                    <a:lnTo>
                      <a:pt x="149" y="270"/>
                    </a:lnTo>
                    <a:lnTo>
                      <a:pt x="151" y="268"/>
                    </a:lnTo>
                    <a:lnTo>
                      <a:pt x="152" y="266"/>
                    </a:lnTo>
                    <a:lnTo>
                      <a:pt x="152" y="261"/>
                    </a:lnTo>
                    <a:lnTo>
                      <a:pt x="151" y="259"/>
                    </a:lnTo>
                    <a:lnTo>
                      <a:pt x="153" y="256"/>
                    </a:lnTo>
                    <a:lnTo>
                      <a:pt x="167" y="256"/>
                    </a:lnTo>
                    <a:lnTo>
                      <a:pt x="170" y="255"/>
                    </a:lnTo>
                    <a:lnTo>
                      <a:pt x="170" y="248"/>
                    </a:lnTo>
                    <a:lnTo>
                      <a:pt x="169" y="246"/>
                    </a:lnTo>
                    <a:lnTo>
                      <a:pt x="167" y="245"/>
                    </a:lnTo>
                    <a:lnTo>
                      <a:pt x="166" y="242"/>
                    </a:lnTo>
                    <a:lnTo>
                      <a:pt x="158" y="242"/>
                    </a:lnTo>
                    <a:lnTo>
                      <a:pt x="153" y="240"/>
                    </a:lnTo>
                    <a:lnTo>
                      <a:pt x="151" y="240"/>
                    </a:lnTo>
                    <a:lnTo>
                      <a:pt x="149" y="241"/>
                    </a:lnTo>
                    <a:lnTo>
                      <a:pt x="148" y="241"/>
                    </a:lnTo>
                    <a:lnTo>
                      <a:pt x="146" y="243"/>
                    </a:lnTo>
                    <a:lnTo>
                      <a:pt x="144" y="246"/>
                    </a:lnTo>
                    <a:lnTo>
                      <a:pt x="141" y="246"/>
                    </a:lnTo>
                    <a:lnTo>
                      <a:pt x="141" y="242"/>
                    </a:lnTo>
                    <a:lnTo>
                      <a:pt x="138" y="240"/>
                    </a:lnTo>
                    <a:lnTo>
                      <a:pt x="137" y="240"/>
                    </a:lnTo>
                    <a:lnTo>
                      <a:pt x="136" y="239"/>
                    </a:lnTo>
                    <a:lnTo>
                      <a:pt x="136" y="232"/>
                    </a:lnTo>
                    <a:lnTo>
                      <a:pt x="137" y="229"/>
                    </a:lnTo>
                    <a:lnTo>
                      <a:pt x="138" y="228"/>
                    </a:lnTo>
                    <a:lnTo>
                      <a:pt x="139" y="226"/>
                    </a:lnTo>
                    <a:lnTo>
                      <a:pt x="139" y="225"/>
                    </a:lnTo>
                    <a:lnTo>
                      <a:pt x="138" y="222"/>
                    </a:lnTo>
                    <a:lnTo>
                      <a:pt x="134" y="220"/>
                    </a:lnTo>
                    <a:lnTo>
                      <a:pt x="131" y="220"/>
                    </a:lnTo>
                    <a:lnTo>
                      <a:pt x="129" y="219"/>
                    </a:lnTo>
                    <a:lnTo>
                      <a:pt x="128" y="219"/>
                    </a:lnTo>
                    <a:lnTo>
                      <a:pt x="125" y="217"/>
                    </a:lnTo>
                    <a:lnTo>
                      <a:pt x="125" y="212"/>
                    </a:lnTo>
                    <a:lnTo>
                      <a:pt x="121" y="217"/>
                    </a:lnTo>
                    <a:lnTo>
                      <a:pt x="114" y="218"/>
                    </a:lnTo>
                    <a:lnTo>
                      <a:pt x="106" y="218"/>
                    </a:lnTo>
                    <a:lnTo>
                      <a:pt x="99" y="215"/>
                    </a:lnTo>
                    <a:lnTo>
                      <a:pt x="95" y="199"/>
                    </a:lnTo>
                    <a:lnTo>
                      <a:pt x="89" y="186"/>
                    </a:lnTo>
                    <a:lnTo>
                      <a:pt x="80" y="176"/>
                    </a:lnTo>
                    <a:lnTo>
                      <a:pt x="71" y="166"/>
                    </a:lnTo>
                    <a:lnTo>
                      <a:pt x="60" y="158"/>
                    </a:lnTo>
                    <a:lnTo>
                      <a:pt x="50" y="149"/>
                    </a:lnTo>
                    <a:lnTo>
                      <a:pt x="54" y="136"/>
                    </a:lnTo>
                    <a:lnTo>
                      <a:pt x="58" y="123"/>
                    </a:lnTo>
                    <a:lnTo>
                      <a:pt x="74" y="124"/>
                    </a:lnTo>
                    <a:lnTo>
                      <a:pt x="87" y="122"/>
                    </a:lnTo>
                    <a:lnTo>
                      <a:pt x="98" y="119"/>
                    </a:lnTo>
                    <a:lnTo>
                      <a:pt x="105" y="113"/>
                    </a:lnTo>
                    <a:lnTo>
                      <a:pt x="111" y="103"/>
                    </a:lnTo>
                    <a:lnTo>
                      <a:pt x="116" y="99"/>
                    </a:lnTo>
                    <a:lnTo>
                      <a:pt x="116" y="94"/>
                    </a:lnTo>
                    <a:lnTo>
                      <a:pt x="117" y="91"/>
                    </a:lnTo>
                    <a:lnTo>
                      <a:pt x="117" y="86"/>
                    </a:lnTo>
                    <a:lnTo>
                      <a:pt x="118" y="82"/>
                    </a:lnTo>
                    <a:lnTo>
                      <a:pt x="124" y="73"/>
                    </a:lnTo>
                    <a:lnTo>
                      <a:pt x="130" y="66"/>
                    </a:lnTo>
                    <a:lnTo>
                      <a:pt x="134" y="58"/>
                    </a:lnTo>
                    <a:lnTo>
                      <a:pt x="145" y="57"/>
                    </a:lnTo>
                    <a:lnTo>
                      <a:pt x="155" y="53"/>
                    </a:lnTo>
                    <a:lnTo>
                      <a:pt x="162" y="47"/>
                    </a:lnTo>
                    <a:lnTo>
                      <a:pt x="169" y="40"/>
                    </a:lnTo>
                    <a:lnTo>
                      <a:pt x="171" y="43"/>
                    </a:lnTo>
                    <a:lnTo>
                      <a:pt x="171" y="47"/>
                    </a:lnTo>
                    <a:lnTo>
                      <a:pt x="170" y="50"/>
                    </a:lnTo>
                    <a:lnTo>
                      <a:pt x="170" y="51"/>
                    </a:lnTo>
                    <a:lnTo>
                      <a:pt x="169" y="52"/>
                    </a:lnTo>
                    <a:lnTo>
                      <a:pt x="171" y="52"/>
                    </a:lnTo>
                    <a:lnTo>
                      <a:pt x="172" y="53"/>
                    </a:lnTo>
                    <a:lnTo>
                      <a:pt x="173" y="53"/>
                    </a:lnTo>
                    <a:lnTo>
                      <a:pt x="174" y="54"/>
                    </a:lnTo>
                    <a:lnTo>
                      <a:pt x="177" y="50"/>
                    </a:lnTo>
                    <a:lnTo>
                      <a:pt x="181" y="43"/>
                    </a:lnTo>
                    <a:lnTo>
                      <a:pt x="185" y="40"/>
                    </a:lnTo>
                    <a:lnTo>
                      <a:pt x="184" y="39"/>
                    </a:lnTo>
                    <a:lnTo>
                      <a:pt x="177" y="39"/>
                    </a:lnTo>
                    <a:lnTo>
                      <a:pt x="174" y="37"/>
                    </a:lnTo>
                    <a:lnTo>
                      <a:pt x="174" y="35"/>
                    </a:lnTo>
                    <a:lnTo>
                      <a:pt x="176" y="32"/>
                    </a:lnTo>
                    <a:lnTo>
                      <a:pt x="181" y="26"/>
                    </a:lnTo>
                    <a:lnTo>
                      <a:pt x="183" y="26"/>
                    </a:lnTo>
                    <a:lnTo>
                      <a:pt x="183" y="29"/>
                    </a:lnTo>
                    <a:lnTo>
                      <a:pt x="184" y="31"/>
                    </a:lnTo>
                    <a:lnTo>
                      <a:pt x="184" y="32"/>
                    </a:lnTo>
                    <a:lnTo>
                      <a:pt x="192" y="30"/>
                    </a:lnTo>
                    <a:lnTo>
                      <a:pt x="199" y="29"/>
                    </a:lnTo>
                    <a:lnTo>
                      <a:pt x="207" y="26"/>
                    </a:lnTo>
                    <a:lnTo>
                      <a:pt x="216" y="19"/>
                    </a:lnTo>
                    <a:lnTo>
                      <a:pt x="223" y="10"/>
                    </a:lnTo>
                    <a:lnTo>
                      <a:pt x="22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75">
                <a:extLst>
                  <a:ext uri="{FF2B5EF4-FFF2-40B4-BE49-F238E27FC236}">
                    <a16:creationId xmlns:a16="http://schemas.microsoft.com/office/drawing/2014/main" id="{4422BB6A-7C1A-D650-5CAE-C6054A7E28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9375" y="5314951"/>
                <a:ext cx="266700" cy="131763"/>
              </a:xfrm>
              <a:custGeom>
                <a:avLst/>
                <a:gdLst/>
                <a:ahLst/>
                <a:cxnLst>
                  <a:cxn ang="0">
                    <a:pos x="44" y="39"/>
                  </a:cxn>
                  <a:cxn ang="0">
                    <a:pos x="62" y="52"/>
                  </a:cxn>
                  <a:cxn ang="0">
                    <a:pos x="69" y="61"/>
                  </a:cxn>
                  <a:cxn ang="0">
                    <a:pos x="71" y="55"/>
                  </a:cxn>
                  <a:cxn ang="0">
                    <a:pos x="78" y="48"/>
                  </a:cxn>
                  <a:cxn ang="0">
                    <a:pos x="77" y="55"/>
                  </a:cxn>
                  <a:cxn ang="0">
                    <a:pos x="80" y="59"/>
                  </a:cxn>
                  <a:cxn ang="0">
                    <a:pos x="92" y="56"/>
                  </a:cxn>
                  <a:cxn ang="0">
                    <a:pos x="102" y="64"/>
                  </a:cxn>
                  <a:cxn ang="0">
                    <a:pos x="108" y="68"/>
                  </a:cxn>
                  <a:cxn ang="0">
                    <a:pos x="112" y="71"/>
                  </a:cxn>
                  <a:cxn ang="0">
                    <a:pos x="105" y="73"/>
                  </a:cxn>
                  <a:cxn ang="0">
                    <a:pos x="100" y="74"/>
                  </a:cxn>
                  <a:cxn ang="0">
                    <a:pos x="94" y="81"/>
                  </a:cxn>
                  <a:cxn ang="0">
                    <a:pos x="73" y="76"/>
                  </a:cxn>
                  <a:cxn ang="0">
                    <a:pos x="74" y="70"/>
                  </a:cxn>
                  <a:cxn ang="0">
                    <a:pos x="67" y="71"/>
                  </a:cxn>
                  <a:cxn ang="0">
                    <a:pos x="58" y="64"/>
                  </a:cxn>
                  <a:cxn ang="0">
                    <a:pos x="44" y="57"/>
                  </a:cxn>
                  <a:cxn ang="0">
                    <a:pos x="22" y="53"/>
                  </a:cxn>
                  <a:cxn ang="0">
                    <a:pos x="2" y="45"/>
                  </a:cxn>
                  <a:cxn ang="0">
                    <a:pos x="0" y="40"/>
                  </a:cxn>
                  <a:cxn ang="0">
                    <a:pos x="5" y="36"/>
                  </a:cxn>
                  <a:cxn ang="0">
                    <a:pos x="3" y="32"/>
                  </a:cxn>
                  <a:cxn ang="0">
                    <a:pos x="6" y="35"/>
                  </a:cxn>
                  <a:cxn ang="0">
                    <a:pos x="8" y="40"/>
                  </a:cxn>
                  <a:cxn ang="0">
                    <a:pos x="10" y="32"/>
                  </a:cxn>
                  <a:cxn ang="0">
                    <a:pos x="8" y="29"/>
                  </a:cxn>
                  <a:cxn ang="0">
                    <a:pos x="13" y="29"/>
                  </a:cxn>
                  <a:cxn ang="0">
                    <a:pos x="17" y="25"/>
                  </a:cxn>
                  <a:cxn ang="0">
                    <a:pos x="17" y="25"/>
                  </a:cxn>
                  <a:cxn ang="0">
                    <a:pos x="118" y="13"/>
                  </a:cxn>
                  <a:cxn ang="0">
                    <a:pos x="127" y="19"/>
                  </a:cxn>
                  <a:cxn ang="0">
                    <a:pos x="138" y="22"/>
                  </a:cxn>
                  <a:cxn ang="0">
                    <a:pos x="152" y="34"/>
                  </a:cxn>
                  <a:cxn ang="0">
                    <a:pos x="168" y="40"/>
                  </a:cxn>
                  <a:cxn ang="0">
                    <a:pos x="162" y="57"/>
                  </a:cxn>
                  <a:cxn ang="0">
                    <a:pos x="154" y="57"/>
                  </a:cxn>
                  <a:cxn ang="0">
                    <a:pos x="145" y="54"/>
                  </a:cxn>
                  <a:cxn ang="0">
                    <a:pos x="137" y="48"/>
                  </a:cxn>
                  <a:cxn ang="0">
                    <a:pos x="137" y="42"/>
                  </a:cxn>
                  <a:cxn ang="0">
                    <a:pos x="130" y="40"/>
                  </a:cxn>
                  <a:cxn ang="0">
                    <a:pos x="116" y="21"/>
                  </a:cxn>
                  <a:cxn ang="0">
                    <a:pos x="108" y="0"/>
                  </a:cxn>
                  <a:cxn ang="0">
                    <a:pos x="116" y="10"/>
                  </a:cxn>
                  <a:cxn ang="0">
                    <a:pos x="114" y="12"/>
                  </a:cxn>
                  <a:cxn ang="0">
                    <a:pos x="112" y="12"/>
                  </a:cxn>
                  <a:cxn ang="0">
                    <a:pos x="108" y="20"/>
                  </a:cxn>
                  <a:cxn ang="0">
                    <a:pos x="140" y="68"/>
                  </a:cxn>
                  <a:cxn ang="0">
                    <a:pos x="129" y="63"/>
                  </a:cxn>
                  <a:cxn ang="0">
                    <a:pos x="116" y="68"/>
                  </a:cxn>
                  <a:cxn ang="0">
                    <a:pos x="112" y="56"/>
                  </a:cxn>
                  <a:cxn ang="0">
                    <a:pos x="112" y="46"/>
                  </a:cxn>
                  <a:cxn ang="0">
                    <a:pos x="106" y="43"/>
                  </a:cxn>
                  <a:cxn ang="0">
                    <a:pos x="100" y="43"/>
                  </a:cxn>
                  <a:cxn ang="0">
                    <a:pos x="101" y="47"/>
                  </a:cxn>
                  <a:cxn ang="0">
                    <a:pos x="104" y="53"/>
                  </a:cxn>
                  <a:cxn ang="0">
                    <a:pos x="90" y="48"/>
                  </a:cxn>
                  <a:cxn ang="0">
                    <a:pos x="79" y="46"/>
                  </a:cxn>
                  <a:cxn ang="0">
                    <a:pos x="88" y="35"/>
                  </a:cxn>
                  <a:cxn ang="0">
                    <a:pos x="87" y="18"/>
                  </a:cxn>
                  <a:cxn ang="0">
                    <a:pos x="93" y="5"/>
                  </a:cxn>
                </a:cxnLst>
                <a:rect l="0" t="0" r="r" b="b"/>
                <a:pathLst>
                  <a:path w="168" h="83">
                    <a:moveTo>
                      <a:pt x="17" y="25"/>
                    </a:moveTo>
                    <a:lnTo>
                      <a:pt x="19" y="25"/>
                    </a:lnTo>
                    <a:lnTo>
                      <a:pt x="44" y="39"/>
                    </a:lnTo>
                    <a:lnTo>
                      <a:pt x="58" y="43"/>
                    </a:lnTo>
                    <a:lnTo>
                      <a:pt x="60" y="48"/>
                    </a:lnTo>
                    <a:lnTo>
                      <a:pt x="62" y="52"/>
                    </a:lnTo>
                    <a:lnTo>
                      <a:pt x="65" y="54"/>
                    </a:lnTo>
                    <a:lnTo>
                      <a:pt x="66" y="57"/>
                    </a:lnTo>
                    <a:lnTo>
                      <a:pt x="69" y="61"/>
                    </a:lnTo>
                    <a:lnTo>
                      <a:pt x="70" y="61"/>
                    </a:lnTo>
                    <a:lnTo>
                      <a:pt x="71" y="60"/>
                    </a:lnTo>
                    <a:lnTo>
                      <a:pt x="71" y="55"/>
                    </a:lnTo>
                    <a:lnTo>
                      <a:pt x="73" y="53"/>
                    </a:lnTo>
                    <a:lnTo>
                      <a:pt x="76" y="53"/>
                    </a:lnTo>
                    <a:lnTo>
                      <a:pt x="78" y="48"/>
                    </a:lnTo>
                    <a:lnTo>
                      <a:pt x="80" y="47"/>
                    </a:lnTo>
                    <a:lnTo>
                      <a:pt x="76" y="54"/>
                    </a:lnTo>
                    <a:lnTo>
                      <a:pt x="77" y="55"/>
                    </a:lnTo>
                    <a:lnTo>
                      <a:pt x="77" y="56"/>
                    </a:lnTo>
                    <a:lnTo>
                      <a:pt x="79" y="57"/>
                    </a:lnTo>
                    <a:lnTo>
                      <a:pt x="80" y="59"/>
                    </a:lnTo>
                    <a:lnTo>
                      <a:pt x="83" y="57"/>
                    </a:lnTo>
                    <a:lnTo>
                      <a:pt x="86" y="56"/>
                    </a:lnTo>
                    <a:lnTo>
                      <a:pt x="92" y="56"/>
                    </a:lnTo>
                    <a:lnTo>
                      <a:pt x="93" y="60"/>
                    </a:lnTo>
                    <a:lnTo>
                      <a:pt x="98" y="64"/>
                    </a:lnTo>
                    <a:lnTo>
                      <a:pt x="102" y="64"/>
                    </a:lnTo>
                    <a:lnTo>
                      <a:pt x="107" y="63"/>
                    </a:lnTo>
                    <a:lnTo>
                      <a:pt x="107" y="66"/>
                    </a:lnTo>
                    <a:lnTo>
                      <a:pt x="108" y="68"/>
                    </a:lnTo>
                    <a:lnTo>
                      <a:pt x="111" y="69"/>
                    </a:lnTo>
                    <a:lnTo>
                      <a:pt x="111" y="70"/>
                    </a:lnTo>
                    <a:lnTo>
                      <a:pt x="112" y="71"/>
                    </a:lnTo>
                    <a:lnTo>
                      <a:pt x="112" y="74"/>
                    </a:lnTo>
                    <a:lnTo>
                      <a:pt x="108" y="74"/>
                    </a:lnTo>
                    <a:lnTo>
                      <a:pt x="105" y="73"/>
                    </a:lnTo>
                    <a:lnTo>
                      <a:pt x="102" y="73"/>
                    </a:lnTo>
                    <a:lnTo>
                      <a:pt x="101" y="74"/>
                    </a:lnTo>
                    <a:lnTo>
                      <a:pt x="100" y="74"/>
                    </a:lnTo>
                    <a:lnTo>
                      <a:pt x="100" y="78"/>
                    </a:lnTo>
                    <a:lnTo>
                      <a:pt x="101" y="83"/>
                    </a:lnTo>
                    <a:lnTo>
                      <a:pt x="94" y="81"/>
                    </a:lnTo>
                    <a:lnTo>
                      <a:pt x="87" y="80"/>
                    </a:lnTo>
                    <a:lnTo>
                      <a:pt x="79" y="78"/>
                    </a:lnTo>
                    <a:lnTo>
                      <a:pt x="73" y="76"/>
                    </a:lnTo>
                    <a:lnTo>
                      <a:pt x="73" y="75"/>
                    </a:lnTo>
                    <a:lnTo>
                      <a:pt x="74" y="74"/>
                    </a:lnTo>
                    <a:lnTo>
                      <a:pt x="74" y="70"/>
                    </a:lnTo>
                    <a:lnTo>
                      <a:pt x="73" y="70"/>
                    </a:lnTo>
                    <a:lnTo>
                      <a:pt x="69" y="73"/>
                    </a:lnTo>
                    <a:lnTo>
                      <a:pt x="67" y="71"/>
                    </a:lnTo>
                    <a:lnTo>
                      <a:pt x="65" y="70"/>
                    </a:lnTo>
                    <a:lnTo>
                      <a:pt x="60" y="70"/>
                    </a:lnTo>
                    <a:lnTo>
                      <a:pt x="58" y="64"/>
                    </a:lnTo>
                    <a:lnTo>
                      <a:pt x="55" y="61"/>
                    </a:lnTo>
                    <a:lnTo>
                      <a:pt x="49" y="60"/>
                    </a:lnTo>
                    <a:lnTo>
                      <a:pt x="44" y="57"/>
                    </a:lnTo>
                    <a:lnTo>
                      <a:pt x="41" y="53"/>
                    </a:lnTo>
                    <a:lnTo>
                      <a:pt x="31" y="54"/>
                    </a:lnTo>
                    <a:lnTo>
                      <a:pt x="22" y="53"/>
                    </a:lnTo>
                    <a:lnTo>
                      <a:pt x="13" y="49"/>
                    </a:lnTo>
                    <a:lnTo>
                      <a:pt x="2" y="48"/>
                    </a:lnTo>
                    <a:lnTo>
                      <a:pt x="2" y="45"/>
                    </a:lnTo>
                    <a:lnTo>
                      <a:pt x="1" y="43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1" y="38"/>
                    </a:lnTo>
                    <a:lnTo>
                      <a:pt x="6" y="38"/>
                    </a:lnTo>
                    <a:lnTo>
                      <a:pt x="5" y="36"/>
                    </a:lnTo>
                    <a:lnTo>
                      <a:pt x="5" y="35"/>
                    </a:lnTo>
                    <a:lnTo>
                      <a:pt x="3" y="34"/>
                    </a:lnTo>
                    <a:lnTo>
                      <a:pt x="3" y="32"/>
                    </a:lnTo>
                    <a:lnTo>
                      <a:pt x="5" y="31"/>
                    </a:lnTo>
                    <a:lnTo>
                      <a:pt x="6" y="31"/>
                    </a:lnTo>
                    <a:lnTo>
                      <a:pt x="6" y="35"/>
                    </a:lnTo>
                    <a:lnTo>
                      <a:pt x="7" y="35"/>
                    </a:lnTo>
                    <a:lnTo>
                      <a:pt x="8" y="36"/>
                    </a:lnTo>
                    <a:lnTo>
                      <a:pt x="8" y="40"/>
                    </a:lnTo>
                    <a:lnTo>
                      <a:pt x="9" y="40"/>
                    </a:lnTo>
                    <a:lnTo>
                      <a:pt x="10" y="39"/>
                    </a:lnTo>
                    <a:lnTo>
                      <a:pt x="10" y="32"/>
                    </a:lnTo>
                    <a:lnTo>
                      <a:pt x="9" y="31"/>
                    </a:lnTo>
                    <a:lnTo>
                      <a:pt x="8" y="31"/>
                    </a:lnTo>
                    <a:lnTo>
                      <a:pt x="8" y="29"/>
                    </a:lnTo>
                    <a:lnTo>
                      <a:pt x="9" y="29"/>
                    </a:lnTo>
                    <a:lnTo>
                      <a:pt x="12" y="28"/>
                    </a:lnTo>
                    <a:lnTo>
                      <a:pt x="13" y="29"/>
                    </a:lnTo>
                    <a:lnTo>
                      <a:pt x="16" y="29"/>
                    </a:lnTo>
                    <a:lnTo>
                      <a:pt x="17" y="28"/>
                    </a:lnTo>
                    <a:lnTo>
                      <a:pt x="17" y="25"/>
                    </a:lnTo>
                    <a:close/>
                    <a:moveTo>
                      <a:pt x="12" y="22"/>
                    </a:moveTo>
                    <a:lnTo>
                      <a:pt x="15" y="22"/>
                    </a:lnTo>
                    <a:lnTo>
                      <a:pt x="17" y="25"/>
                    </a:lnTo>
                    <a:lnTo>
                      <a:pt x="12" y="22"/>
                    </a:lnTo>
                    <a:close/>
                    <a:moveTo>
                      <a:pt x="114" y="13"/>
                    </a:moveTo>
                    <a:lnTo>
                      <a:pt x="118" y="13"/>
                    </a:lnTo>
                    <a:lnTo>
                      <a:pt x="120" y="15"/>
                    </a:lnTo>
                    <a:lnTo>
                      <a:pt x="123" y="17"/>
                    </a:lnTo>
                    <a:lnTo>
                      <a:pt x="127" y="19"/>
                    </a:lnTo>
                    <a:lnTo>
                      <a:pt x="132" y="20"/>
                    </a:lnTo>
                    <a:lnTo>
                      <a:pt x="135" y="20"/>
                    </a:lnTo>
                    <a:lnTo>
                      <a:pt x="138" y="22"/>
                    </a:lnTo>
                    <a:lnTo>
                      <a:pt x="147" y="31"/>
                    </a:lnTo>
                    <a:lnTo>
                      <a:pt x="150" y="33"/>
                    </a:lnTo>
                    <a:lnTo>
                      <a:pt x="152" y="34"/>
                    </a:lnTo>
                    <a:lnTo>
                      <a:pt x="162" y="34"/>
                    </a:lnTo>
                    <a:lnTo>
                      <a:pt x="166" y="36"/>
                    </a:lnTo>
                    <a:lnTo>
                      <a:pt x="168" y="40"/>
                    </a:lnTo>
                    <a:lnTo>
                      <a:pt x="163" y="45"/>
                    </a:lnTo>
                    <a:lnTo>
                      <a:pt x="163" y="55"/>
                    </a:lnTo>
                    <a:lnTo>
                      <a:pt x="162" y="57"/>
                    </a:lnTo>
                    <a:lnTo>
                      <a:pt x="161" y="59"/>
                    </a:lnTo>
                    <a:lnTo>
                      <a:pt x="156" y="59"/>
                    </a:lnTo>
                    <a:lnTo>
                      <a:pt x="154" y="57"/>
                    </a:lnTo>
                    <a:lnTo>
                      <a:pt x="152" y="56"/>
                    </a:lnTo>
                    <a:lnTo>
                      <a:pt x="147" y="56"/>
                    </a:lnTo>
                    <a:lnTo>
                      <a:pt x="145" y="54"/>
                    </a:lnTo>
                    <a:lnTo>
                      <a:pt x="143" y="53"/>
                    </a:lnTo>
                    <a:lnTo>
                      <a:pt x="142" y="50"/>
                    </a:lnTo>
                    <a:lnTo>
                      <a:pt x="137" y="48"/>
                    </a:lnTo>
                    <a:lnTo>
                      <a:pt x="136" y="46"/>
                    </a:lnTo>
                    <a:lnTo>
                      <a:pt x="136" y="45"/>
                    </a:lnTo>
                    <a:lnTo>
                      <a:pt x="137" y="42"/>
                    </a:lnTo>
                    <a:lnTo>
                      <a:pt x="134" y="42"/>
                    </a:lnTo>
                    <a:lnTo>
                      <a:pt x="133" y="41"/>
                    </a:lnTo>
                    <a:lnTo>
                      <a:pt x="130" y="40"/>
                    </a:lnTo>
                    <a:lnTo>
                      <a:pt x="129" y="40"/>
                    </a:lnTo>
                    <a:lnTo>
                      <a:pt x="126" y="33"/>
                    </a:lnTo>
                    <a:lnTo>
                      <a:pt x="116" y="21"/>
                    </a:lnTo>
                    <a:lnTo>
                      <a:pt x="114" y="13"/>
                    </a:lnTo>
                    <a:close/>
                    <a:moveTo>
                      <a:pt x="100" y="0"/>
                    </a:moveTo>
                    <a:lnTo>
                      <a:pt x="108" y="0"/>
                    </a:lnTo>
                    <a:lnTo>
                      <a:pt x="111" y="1"/>
                    </a:lnTo>
                    <a:lnTo>
                      <a:pt x="115" y="6"/>
                    </a:lnTo>
                    <a:lnTo>
                      <a:pt x="116" y="10"/>
                    </a:lnTo>
                    <a:lnTo>
                      <a:pt x="115" y="12"/>
                    </a:lnTo>
                    <a:lnTo>
                      <a:pt x="115" y="13"/>
                    </a:lnTo>
                    <a:lnTo>
                      <a:pt x="114" y="12"/>
                    </a:lnTo>
                    <a:lnTo>
                      <a:pt x="114" y="13"/>
                    </a:lnTo>
                    <a:lnTo>
                      <a:pt x="112" y="13"/>
                    </a:lnTo>
                    <a:lnTo>
                      <a:pt x="112" y="12"/>
                    </a:lnTo>
                    <a:lnTo>
                      <a:pt x="109" y="12"/>
                    </a:lnTo>
                    <a:lnTo>
                      <a:pt x="109" y="19"/>
                    </a:lnTo>
                    <a:lnTo>
                      <a:pt x="108" y="20"/>
                    </a:lnTo>
                    <a:lnTo>
                      <a:pt x="107" y="20"/>
                    </a:lnTo>
                    <a:lnTo>
                      <a:pt x="123" y="43"/>
                    </a:lnTo>
                    <a:lnTo>
                      <a:pt x="140" y="68"/>
                    </a:lnTo>
                    <a:lnTo>
                      <a:pt x="137" y="70"/>
                    </a:lnTo>
                    <a:lnTo>
                      <a:pt x="135" y="69"/>
                    </a:lnTo>
                    <a:lnTo>
                      <a:pt x="129" y="63"/>
                    </a:lnTo>
                    <a:lnTo>
                      <a:pt x="125" y="63"/>
                    </a:lnTo>
                    <a:lnTo>
                      <a:pt x="120" y="68"/>
                    </a:lnTo>
                    <a:lnTo>
                      <a:pt x="116" y="68"/>
                    </a:lnTo>
                    <a:lnTo>
                      <a:pt x="118" y="64"/>
                    </a:lnTo>
                    <a:lnTo>
                      <a:pt x="116" y="60"/>
                    </a:lnTo>
                    <a:lnTo>
                      <a:pt x="112" y="56"/>
                    </a:lnTo>
                    <a:lnTo>
                      <a:pt x="109" y="53"/>
                    </a:lnTo>
                    <a:lnTo>
                      <a:pt x="108" y="49"/>
                    </a:lnTo>
                    <a:lnTo>
                      <a:pt x="112" y="46"/>
                    </a:lnTo>
                    <a:lnTo>
                      <a:pt x="111" y="45"/>
                    </a:lnTo>
                    <a:lnTo>
                      <a:pt x="108" y="43"/>
                    </a:lnTo>
                    <a:lnTo>
                      <a:pt x="106" y="43"/>
                    </a:lnTo>
                    <a:lnTo>
                      <a:pt x="104" y="42"/>
                    </a:lnTo>
                    <a:lnTo>
                      <a:pt x="101" y="42"/>
                    </a:lnTo>
                    <a:lnTo>
                      <a:pt x="100" y="43"/>
                    </a:lnTo>
                    <a:lnTo>
                      <a:pt x="99" y="43"/>
                    </a:lnTo>
                    <a:lnTo>
                      <a:pt x="100" y="45"/>
                    </a:lnTo>
                    <a:lnTo>
                      <a:pt x="101" y="47"/>
                    </a:lnTo>
                    <a:lnTo>
                      <a:pt x="102" y="48"/>
                    </a:lnTo>
                    <a:lnTo>
                      <a:pt x="104" y="50"/>
                    </a:lnTo>
                    <a:lnTo>
                      <a:pt x="104" y="53"/>
                    </a:lnTo>
                    <a:lnTo>
                      <a:pt x="98" y="52"/>
                    </a:lnTo>
                    <a:lnTo>
                      <a:pt x="93" y="50"/>
                    </a:lnTo>
                    <a:lnTo>
                      <a:pt x="90" y="48"/>
                    </a:lnTo>
                    <a:lnTo>
                      <a:pt x="86" y="47"/>
                    </a:lnTo>
                    <a:lnTo>
                      <a:pt x="81" y="48"/>
                    </a:lnTo>
                    <a:lnTo>
                      <a:pt x="79" y="46"/>
                    </a:lnTo>
                    <a:lnTo>
                      <a:pt x="80" y="45"/>
                    </a:lnTo>
                    <a:lnTo>
                      <a:pt x="81" y="42"/>
                    </a:lnTo>
                    <a:lnTo>
                      <a:pt x="88" y="35"/>
                    </a:lnTo>
                    <a:lnTo>
                      <a:pt x="88" y="31"/>
                    </a:lnTo>
                    <a:lnTo>
                      <a:pt x="87" y="25"/>
                    </a:lnTo>
                    <a:lnTo>
                      <a:pt x="87" y="18"/>
                    </a:lnTo>
                    <a:lnTo>
                      <a:pt x="88" y="12"/>
                    </a:lnTo>
                    <a:lnTo>
                      <a:pt x="91" y="7"/>
                    </a:lnTo>
                    <a:lnTo>
                      <a:pt x="93" y="5"/>
                    </a:lnTo>
                    <a:lnTo>
                      <a:pt x="97" y="4"/>
                    </a:lnTo>
                    <a:lnTo>
                      <a:pt x="10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76">
                <a:extLst>
                  <a:ext uri="{FF2B5EF4-FFF2-40B4-BE49-F238E27FC236}">
                    <a16:creationId xmlns:a16="http://schemas.microsoft.com/office/drawing/2014/main" id="{9EC2D4FF-56B2-1028-464C-DB630FF82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2900" y="5381626"/>
                <a:ext cx="266700" cy="222250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6" y="14"/>
                  </a:cxn>
                  <a:cxn ang="0">
                    <a:pos x="50" y="36"/>
                  </a:cxn>
                  <a:cxn ang="0">
                    <a:pos x="60" y="41"/>
                  </a:cxn>
                  <a:cxn ang="0">
                    <a:pos x="66" y="54"/>
                  </a:cxn>
                  <a:cxn ang="0">
                    <a:pos x="80" y="61"/>
                  </a:cxn>
                  <a:cxn ang="0">
                    <a:pos x="90" y="69"/>
                  </a:cxn>
                  <a:cxn ang="0">
                    <a:pos x="108" y="71"/>
                  </a:cxn>
                  <a:cxn ang="0">
                    <a:pos x="139" y="77"/>
                  </a:cxn>
                  <a:cxn ang="0">
                    <a:pos x="146" y="75"/>
                  </a:cxn>
                  <a:cxn ang="0">
                    <a:pos x="167" y="110"/>
                  </a:cxn>
                  <a:cxn ang="0">
                    <a:pos x="161" y="140"/>
                  </a:cxn>
                  <a:cxn ang="0">
                    <a:pos x="159" y="134"/>
                  </a:cxn>
                  <a:cxn ang="0">
                    <a:pos x="158" y="125"/>
                  </a:cxn>
                  <a:cxn ang="0">
                    <a:pos x="154" y="116"/>
                  </a:cxn>
                  <a:cxn ang="0">
                    <a:pos x="144" y="129"/>
                  </a:cxn>
                  <a:cxn ang="0">
                    <a:pos x="148" y="122"/>
                  </a:cxn>
                  <a:cxn ang="0">
                    <a:pos x="138" y="103"/>
                  </a:cxn>
                  <a:cxn ang="0">
                    <a:pos x="129" y="95"/>
                  </a:cxn>
                  <a:cxn ang="0">
                    <a:pos x="122" y="85"/>
                  </a:cxn>
                  <a:cxn ang="0">
                    <a:pos x="118" y="95"/>
                  </a:cxn>
                  <a:cxn ang="0">
                    <a:pos x="111" y="97"/>
                  </a:cxn>
                  <a:cxn ang="0">
                    <a:pos x="106" y="103"/>
                  </a:cxn>
                  <a:cxn ang="0">
                    <a:pos x="108" y="110"/>
                  </a:cxn>
                  <a:cxn ang="0">
                    <a:pos x="101" y="115"/>
                  </a:cxn>
                  <a:cxn ang="0">
                    <a:pos x="103" y="106"/>
                  </a:cxn>
                  <a:cxn ang="0">
                    <a:pos x="101" y="98"/>
                  </a:cxn>
                  <a:cxn ang="0">
                    <a:pos x="108" y="88"/>
                  </a:cxn>
                  <a:cxn ang="0">
                    <a:pos x="103" y="87"/>
                  </a:cxn>
                  <a:cxn ang="0">
                    <a:pos x="98" y="87"/>
                  </a:cxn>
                  <a:cxn ang="0">
                    <a:pos x="87" y="80"/>
                  </a:cxn>
                  <a:cxn ang="0">
                    <a:pos x="78" y="75"/>
                  </a:cxn>
                  <a:cxn ang="0">
                    <a:pos x="73" y="73"/>
                  </a:cxn>
                  <a:cxn ang="0">
                    <a:pos x="69" y="69"/>
                  </a:cxn>
                  <a:cxn ang="0">
                    <a:pos x="57" y="56"/>
                  </a:cxn>
                  <a:cxn ang="0">
                    <a:pos x="53" y="62"/>
                  </a:cxn>
                  <a:cxn ang="0">
                    <a:pos x="40" y="61"/>
                  </a:cxn>
                  <a:cxn ang="0">
                    <a:pos x="40" y="56"/>
                  </a:cxn>
                  <a:cxn ang="0">
                    <a:pos x="45" y="50"/>
                  </a:cxn>
                  <a:cxn ang="0">
                    <a:pos x="39" y="50"/>
                  </a:cxn>
                  <a:cxn ang="0">
                    <a:pos x="38" y="45"/>
                  </a:cxn>
                  <a:cxn ang="0">
                    <a:pos x="39" y="39"/>
                  </a:cxn>
                  <a:cxn ang="0">
                    <a:pos x="31" y="34"/>
                  </a:cxn>
                  <a:cxn ang="0">
                    <a:pos x="23" y="29"/>
                  </a:cxn>
                  <a:cxn ang="0">
                    <a:pos x="30" y="26"/>
                  </a:cxn>
                  <a:cxn ang="0">
                    <a:pos x="20" y="27"/>
                  </a:cxn>
                  <a:cxn ang="0">
                    <a:pos x="14" y="17"/>
                  </a:cxn>
                  <a:cxn ang="0">
                    <a:pos x="10" y="20"/>
                  </a:cxn>
                  <a:cxn ang="0">
                    <a:pos x="0" y="13"/>
                  </a:cxn>
                </a:cxnLst>
                <a:rect l="0" t="0" r="r" b="b"/>
                <a:pathLst>
                  <a:path w="168" h="140">
                    <a:moveTo>
                      <a:pt x="4" y="0"/>
                    </a:moveTo>
                    <a:lnTo>
                      <a:pt x="11" y="0"/>
                    </a:lnTo>
                    <a:lnTo>
                      <a:pt x="12" y="1"/>
                    </a:lnTo>
                    <a:lnTo>
                      <a:pt x="12" y="4"/>
                    </a:lnTo>
                    <a:lnTo>
                      <a:pt x="13" y="5"/>
                    </a:lnTo>
                    <a:lnTo>
                      <a:pt x="13" y="7"/>
                    </a:lnTo>
                    <a:lnTo>
                      <a:pt x="14" y="8"/>
                    </a:lnTo>
                    <a:lnTo>
                      <a:pt x="26" y="14"/>
                    </a:lnTo>
                    <a:lnTo>
                      <a:pt x="38" y="24"/>
                    </a:lnTo>
                    <a:lnTo>
                      <a:pt x="49" y="34"/>
                    </a:lnTo>
                    <a:lnTo>
                      <a:pt x="50" y="35"/>
                    </a:lnTo>
                    <a:lnTo>
                      <a:pt x="50" y="36"/>
                    </a:lnTo>
                    <a:lnTo>
                      <a:pt x="52" y="36"/>
                    </a:lnTo>
                    <a:lnTo>
                      <a:pt x="54" y="38"/>
                    </a:lnTo>
                    <a:lnTo>
                      <a:pt x="56" y="40"/>
                    </a:lnTo>
                    <a:lnTo>
                      <a:pt x="60" y="41"/>
                    </a:lnTo>
                    <a:lnTo>
                      <a:pt x="62" y="43"/>
                    </a:lnTo>
                    <a:lnTo>
                      <a:pt x="64" y="47"/>
                    </a:lnTo>
                    <a:lnTo>
                      <a:pt x="66" y="49"/>
                    </a:lnTo>
                    <a:lnTo>
                      <a:pt x="66" y="54"/>
                    </a:lnTo>
                    <a:lnTo>
                      <a:pt x="67" y="55"/>
                    </a:lnTo>
                    <a:lnTo>
                      <a:pt x="74" y="55"/>
                    </a:lnTo>
                    <a:lnTo>
                      <a:pt x="77" y="56"/>
                    </a:lnTo>
                    <a:lnTo>
                      <a:pt x="80" y="61"/>
                    </a:lnTo>
                    <a:lnTo>
                      <a:pt x="82" y="62"/>
                    </a:lnTo>
                    <a:lnTo>
                      <a:pt x="84" y="64"/>
                    </a:lnTo>
                    <a:lnTo>
                      <a:pt x="87" y="66"/>
                    </a:lnTo>
                    <a:lnTo>
                      <a:pt x="90" y="69"/>
                    </a:lnTo>
                    <a:lnTo>
                      <a:pt x="90" y="73"/>
                    </a:lnTo>
                    <a:lnTo>
                      <a:pt x="95" y="69"/>
                    </a:lnTo>
                    <a:lnTo>
                      <a:pt x="101" y="70"/>
                    </a:lnTo>
                    <a:lnTo>
                      <a:pt x="108" y="71"/>
                    </a:lnTo>
                    <a:lnTo>
                      <a:pt x="113" y="73"/>
                    </a:lnTo>
                    <a:lnTo>
                      <a:pt x="126" y="73"/>
                    </a:lnTo>
                    <a:lnTo>
                      <a:pt x="133" y="74"/>
                    </a:lnTo>
                    <a:lnTo>
                      <a:pt x="139" y="77"/>
                    </a:lnTo>
                    <a:lnTo>
                      <a:pt x="142" y="77"/>
                    </a:lnTo>
                    <a:lnTo>
                      <a:pt x="144" y="76"/>
                    </a:lnTo>
                    <a:lnTo>
                      <a:pt x="145" y="76"/>
                    </a:lnTo>
                    <a:lnTo>
                      <a:pt x="146" y="75"/>
                    </a:lnTo>
                    <a:lnTo>
                      <a:pt x="151" y="75"/>
                    </a:lnTo>
                    <a:lnTo>
                      <a:pt x="155" y="96"/>
                    </a:lnTo>
                    <a:lnTo>
                      <a:pt x="160" y="104"/>
                    </a:lnTo>
                    <a:lnTo>
                      <a:pt x="167" y="110"/>
                    </a:lnTo>
                    <a:lnTo>
                      <a:pt x="168" y="122"/>
                    </a:lnTo>
                    <a:lnTo>
                      <a:pt x="167" y="132"/>
                    </a:lnTo>
                    <a:lnTo>
                      <a:pt x="163" y="140"/>
                    </a:lnTo>
                    <a:lnTo>
                      <a:pt x="161" y="140"/>
                    </a:lnTo>
                    <a:lnTo>
                      <a:pt x="160" y="139"/>
                    </a:lnTo>
                    <a:lnTo>
                      <a:pt x="160" y="138"/>
                    </a:lnTo>
                    <a:lnTo>
                      <a:pt x="159" y="136"/>
                    </a:lnTo>
                    <a:lnTo>
                      <a:pt x="159" y="134"/>
                    </a:lnTo>
                    <a:lnTo>
                      <a:pt x="158" y="133"/>
                    </a:lnTo>
                    <a:lnTo>
                      <a:pt x="156" y="133"/>
                    </a:lnTo>
                    <a:lnTo>
                      <a:pt x="156" y="129"/>
                    </a:lnTo>
                    <a:lnTo>
                      <a:pt x="158" y="125"/>
                    </a:lnTo>
                    <a:lnTo>
                      <a:pt x="158" y="122"/>
                    </a:lnTo>
                    <a:lnTo>
                      <a:pt x="156" y="118"/>
                    </a:lnTo>
                    <a:lnTo>
                      <a:pt x="156" y="115"/>
                    </a:lnTo>
                    <a:lnTo>
                      <a:pt x="154" y="116"/>
                    </a:lnTo>
                    <a:lnTo>
                      <a:pt x="153" y="117"/>
                    </a:lnTo>
                    <a:lnTo>
                      <a:pt x="152" y="120"/>
                    </a:lnTo>
                    <a:lnTo>
                      <a:pt x="152" y="129"/>
                    </a:lnTo>
                    <a:lnTo>
                      <a:pt x="144" y="129"/>
                    </a:lnTo>
                    <a:lnTo>
                      <a:pt x="144" y="126"/>
                    </a:lnTo>
                    <a:lnTo>
                      <a:pt x="145" y="124"/>
                    </a:lnTo>
                    <a:lnTo>
                      <a:pt x="147" y="123"/>
                    </a:lnTo>
                    <a:lnTo>
                      <a:pt x="148" y="122"/>
                    </a:lnTo>
                    <a:lnTo>
                      <a:pt x="151" y="120"/>
                    </a:lnTo>
                    <a:lnTo>
                      <a:pt x="145" y="116"/>
                    </a:lnTo>
                    <a:lnTo>
                      <a:pt x="141" y="110"/>
                    </a:lnTo>
                    <a:lnTo>
                      <a:pt x="138" y="103"/>
                    </a:lnTo>
                    <a:lnTo>
                      <a:pt x="133" y="97"/>
                    </a:lnTo>
                    <a:lnTo>
                      <a:pt x="132" y="96"/>
                    </a:lnTo>
                    <a:lnTo>
                      <a:pt x="130" y="96"/>
                    </a:lnTo>
                    <a:lnTo>
                      <a:pt x="129" y="95"/>
                    </a:lnTo>
                    <a:lnTo>
                      <a:pt x="126" y="94"/>
                    </a:lnTo>
                    <a:lnTo>
                      <a:pt x="124" y="89"/>
                    </a:lnTo>
                    <a:lnTo>
                      <a:pt x="124" y="85"/>
                    </a:lnTo>
                    <a:lnTo>
                      <a:pt x="122" y="85"/>
                    </a:lnTo>
                    <a:lnTo>
                      <a:pt x="119" y="88"/>
                    </a:lnTo>
                    <a:lnTo>
                      <a:pt x="119" y="91"/>
                    </a:lnTo>
                    <a:lnTo>
                      <a:pt x="118" y="94"/>
                    </a:lnTo>
                    <a:lnTo>
                      <a:pt x="118" y="95"/>
                    </a:lnTo>
                    <a:lnTo>
                      <a:pt x="117" y="96"/>
                    </a:lnTo>
                    <a:lnTo>
                      <a:pt x="115" y="96"/>
                    </a:lnTo>
                    <a:lnTo>
                      <a:pt x="113" y="97"/>
                    </a:lnTo>
                    <a:lnTo>
                      <a:pt x="111" y="97"/>
                    </a:lnTo>
                    <a:lnTo>
                      <a:pt x="109" y="98"/>
                    </a:lnTo>
                    <a:lnTo>
                      <a:pt x="108" y="99"/>
                    </a:lnTo>
                    <a:lnTo>
                      <a:pt x="108" y="101"/>
                    </a:lnTo>
                    <a:lnTo>
                      <a:pt x="106" y="103"/>
                    </a:lnTo>
                    <a:lnTo>
                      <a:pt x="106" y="105"/>
                    </a:lnTo>
                    <a:lnTo>
                      <a:pt x="105" y="106"/>
                    </a:lnTo>
                    <a:lnTo>
                      <a:pt x="106" y="109"/>
                    </a:lnTo>
                    <a:lnTo>
                      <a:pt x="108" y="110"/>
                    </a:lnTo>
                    <a:lnTo>
                      <a:pt x="108" y="112"/>
                    </a:lnTo>
                    <a:lnTo>
                      <a:pt x="105" y="117"/>
                    </a:lnTo>
                    <a:lnTo>
                      <a:pt x="103" y="117"/>
                    </a:lnTo>
                    <a:lnTo>
                      <a:pt x="101" y="115"/>
                    </a:lnTo>
                    <a:lnTo>
                      <a:pt x="101" y="112"/>
                    </a:lnTo>
                    <a:lnTo>
                      <a:pt x="102" y="110"/>
                    </a:lnTo>
                    <a:lnTo>
                      <a:pt x="103" y="109"/>
                    </a:lnTo>
                    <a:lnTo>
                      <a:pt x="103" y="106"/>
                    </a:lnTo>
                    <a:lnTo>
                      <a:pt x="104" y="105"/>
                    </a:lnTo>
                    <a:lnTo>
                      <a:pt x="103" y="103"/>
                    </a:lnTo>
                    <a:lnTo>
                      <a:pt x="103" y="101"/>
                    </a:lnTo>
                    <a:lnTo>
                      <a:pt x="101" y="98"/>
                    </a:lnTo>
                    <a:lnTo>
                      <a:pt x="101" y="96"/>
                    </a:lnTo>
                    <a:lnTo>
                      <a:pt x="103" y="91"/>
                    </a:lnTo>
                    <a:lnTo>
                      <a:pt x="105" y="89"/>
                    </a:lnTo>
                    <a:lnTo>
                      <a:pt x="108" y="88"/>
                    </a:lnTo>
                    <a:lnTo>
                      <a:pt x="108" y="87"/>
                    </a:lnTo>
                    <a:lnTo>
                      <a:pt x="106" y="85"/>
                    </a:lnTo>
                    <a:lnTo>
                      <a:pt x="105" y="85"/>
                    </a:lnTo>
                    <a:lnTo>
                      <a:pt x="103" y="87"/>
                    </a:lnTo>
                    <a:lnTo>
                      <a:pt x="102" y="87"/>
                    </a:lnTo>
                    <a:lnTo>
                      <a:pt x="101" y="88"/>
                    </a:lnTo>
                    <a:lnTo>
                      <a:pt x="99" y="88"/>
                    </a:lnTo>
                    <a:lnTo>
                      <a:pt x="98" y="87"/>
                    </a:lnTo>
                    <a:lnTo>
                      <a:pt x="97" y="84"/>
                    </a:lnTo>
                    <a:lnTo>
                      <a:pt x="88" y="84"/>
                    </a:lnTo>
                    <a:lnTo>
                      <a:pt x="87" y="83"/>
                    </a:lnTo>
                    <a:lnTo>
                      <a:pt x="87" y="80"/>
                    </a:lnTo>
                    <a:lnTo>
                      <a:pt x="81" y="80"/>
                    </a:lnTo>
                    <a:lnTo>
                      <a:pt x="80" y="78"/>
                    </a:lnTo>
                    <a:lnTo>
                      <a:pt x="80" y="76"/>
                    </a:lnTo>
                    <a:lnTo>
                      <a:pt x="78" y="75"/>
                    </a:lnTo>
                    <a:lnTo>
                      <a:pt x="78" y="74"/>
                    </a:lnTo>
                    <a:lnTo>
                      <a:pt x="75" y="74"/>
                    </a:lnTo>
                    <a:lnTo>
                      <a:pt x="73" y="75"/>
                    </a:lnTo>
                    <a:lnTo>
                      <a:pt x="73" y="73"/>
                    </a:lnTo>
                    <a:lnTo>
                      <a:pt x="75" y="70"/>
                    </a:lnTo>
                    <a:lnTo>
                      <a:pt x="75" y="68"/>
                    </a:lnTo>
                    <a:lnTo>
                      <a:pt x="71" y="68"/>
                    </a:lnTo>
                    <a:lnTo>
                      <a:pt x="69" y="69"/>
                    </a:lnTo>
                    <a:lnTo>
                      <a:pt x="62" y="69"/>
                    </a:lnTo>
                    <a:lnTo>
                      <a:pt x="60" y="64"/>
                    </a:lnTo>
                    <a:lnTo>
                      <a:pt x="59" y="61"/>
                    </a:lnTo>
                    <a:lnTo>
                      <a:pt x="57" y="56"/>
                    </a:lnTo>
                    <a:lnTo>
                      <a:pt x="56" y="56"/>
                    </a:lnTo>
                    <a:lnTo>
                      <a:pt x="54" y="57"/>
                    </a:lnTo>
                    <a:lnTo>
                      <a:pt x="53" y="60"/>
                    </a:lnTo>
                    <a:lnTo>
                      <a:pt x="53" y="62"/>
                    </a:lnTo>
                    <a:lnTo>
                      <a:pt x="49" y="61"/>
                    </a:lnTo>
                    <a:lnTo>
                      <a:pt x="47" y="60"/>
                    </a:lnTo>
                    <a:lnTo>
                      <a:pt x="42" y="60"/>
                    </a:lnTo>
                    <a:lnTo>
                      <a:pt x="40" y="61"/>
                    </a:lnTo>
                    <a:lnTo>
                      <a:pt x="37" y="62"/>
                    </a:lnTo>
                    <a:lnTo>
                      <a:pt x="37" y="57"/>
                    </a:lnTo>
                    <a:lnTo>
                      <a:pt x="38" y="56"/>
                    </a:lnTo>
                    <a:lnTo>
                      <a:pt x="40" y="56"/>
                    </a:lnTo>
                    <a:lnTo>
                      <a:pt x="41" y="55"/>
                    </a:lnTo>
                    <a:lnTo>
                      <a:pt x="44" y="55"/>
                    </a:lnTo>
                    <a:lnTo>
                      <a:pt x="45" y="54"/>
                    </a:lnTo>
                    <a:lnTo>
                      <a:pt x="45" y="50"/>
                    </a:lnTo>
                    <a:lnTo>
                      <a:pt x="44" y="49"/>
                    </a:lnTo>
                    <a:lnTo>
                      <a:pt x="42" y="49"/>
                    </a:lnTo>
                    <a:lnTo>
                      <a:pt x="41" y="50"/>
                    </a:lnTo>
                    <a:lnTo>
                      <a:pt x="39" y="50"/>
                    </a:lnTo>
                    <a:lnTo>
                      <a:pt x="38" y="52"/>
                    </a:lnTo>
                    <a:lnTo>
                      <a:pt x="37" y="52"/>
                    </a:lnTo>
                    <a:lnTo>
                      <a:pt x="37" y="47"/>
                    </a:lnTo>
                    <a:lnTo>
                      <a:pt x="38" y="45"/>
                    </a:lnTo>
                    <a:lnTo>
                      <a:pt x="37" y="43"/>
                    </a:lnTo>
                    <a:lnTo>
                      <a:pt x="40" y="43"/>
                    </a:lnTo>
                    <a:lnTo>
                      <a:pt x="40" y="40"/>
                    </a:lnTo>
                    <a:lnTo>
                      <a:pt x="39" y="39"/>
                    </a:lnTo>
                    <a:lnTo>
                      <a:pt x="38" y="36"/>
                    </a:lnTo>
                    <a:lnTo>
                      <a:pt x="35" y="35"/>
                    </a:lnTo>
                    <a:lnTo>
                      <a:pt x="33" y="35"/>
                    </a:lnTo>
                    <a:lnTo>
                      <a:pt x="31" y="34"/>
                    </a:lnTo>
                    <a:lnTo>
                      <a:pt x="27" y="34"/>
                    </a:lnTo>
                    <a:lnTo>
                      <a:pt x="26" y="33"/>
                    </a:lnTo>
                    <a:lnTo>
                      <a:pt x="24" y="32"/>
                    </a:lnTo>
                    <a:lnTo>
                      <a:pt x="23" y="29"/>
                    </a:lnTo>
                    <a:lnTo>
                      <a:pt x="24" y="28"/>
                    </a:lnTo>
                    <a:lnTo>
                      <a:pt x="28" y="28"/>
                    </a:lnTo>
                    <a:lnTo>
                      <a:pt x="30" y="27"/>
                    </a:lnTo>
                    <a:lnTo>
                      <a:pt x="30" y="26"/>
                    </a:lnTo>
                    <a:lnTo>
                      <a:pt x="27" y="24"/>
                    </a:lnTo>
                    <a:lnTo>
                      <a:pt x="24" y="24"/>
                    </a:lnTo>
                    <a:lnTo>
                      <a:pt x="21" y="25"/>
                    </a:lnTo>
                    <a:lnTo>
                      <a:pt x="20" y="27"/>
                    </a:lnTo>
                    <a:lnTo>
                      <a:pt x="18" y="28"/>
                    </a:lnTo>
                    <a:lnTo>
                      <a:pt x="17" y="29"/>
                    </a:lnTo>
                    <a:lnTo>
                      <a:pt x="14" y="29"/>
                    </a:lnTo>
                    <a:lnTo>
                      <a:pt x="14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0" y="20"/>
                    </a:lnTo>
                    <a:lnTo>
                      <a:pt x="10" y="25"/>
                    </a:lnTo>
                    <a:lnTo>
                      <a:pt x="9" y="26"/>
                    </a:lnTo>
                    <a:lnTo>
                      <a:pt x="4" y="20"/>
                    </a:lnTo>
                    <a:lnTo>
                      <a:pt x="0" y="13"/>
                    </a:lnTo>
                    <a:lnTo>
                      <a:pt x="0" y="6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77">
                <a:extLst>
                  <a:ext uri="{FF2B5EF4-FFF2-40B4-BE49-F238E27FC236}">
                    <a16:creationId xmlns:a16="http://schemas.microsoft.com/office/drawing/2014/main" id="{AF42F974-1AAE-9D1D-1010-75AC4132AC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35525" y="5430838"/>
                <a:ext cx="4763" cy="3175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1" y="1"/>
                    </a:lnTo>
                    <a:close/>
                    <a:moveTo>
                      <a:pt x="3" y="0"/>
                    </a:move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78">
                <a:extLst>
                  <a:ext uri="{FF2B5EF4-FFF2-40B4-BE49-F238E27FC236}">
                    <a16:creationId xmlns:a16="http://schemas.microsoft.com/office/drawing/2014/main" id="{24288236-5E87-F69A-53E3-A94397E28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0525" y="5494338"/>
                <a:ext cx="42863" cy="412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17" y="2"/>
                  </a:cxn>
                  <a:cxn ang="0">
                    <a:pos x="17" y="6"/>
                  </a:cxn>
                  <a:cxn ang="0">
                    <a:pos x="19" y="11"/>
                  </a:cxn>
                  <a:cxn ang="0">
                    <a:pos x="23" y="14"/>
                  </a:cxn>
                  <a:cxn ang="0">
                    <a:pos x="27" y="17"/>
                  </a:cxn>
                  <a:cxn ang="0">
                    <a:pos x="27" y="19"/>
                  </a:cxn>
                  <a:cxn ang="0">
                    <a:pos x="26" y="20"/>
                  </a:cxn>
                  <a:cxn ang="0">
                    <a:pos x="24" y="21"/>
                  </a:cxn>
                  <a:cxn ang="0">
                    <a:pos x="23" y="21"/>
                  </a:cxn>
                  <a:cxn ang="0">
                    <a:pos x="20" y="23"/>
                  </a:cxn>
                  <a:cxn ang="0">
                    <a:pos x="19" y="24"/>
                  </a:cxn>
                  <a:cxn ang="0">
                    <a:pos x="19" y="26"/>
                  </a:cxn>
                  <a:cxn ang="0">
                    <a:pos x="14" y="17"/>
                  </a:cxn>
                  <a:cxn ang="0">
                    <a:pos x="5" y="9"/>
                  </a:cxn>
                  <a:cxn ang="0">
                    <a:pos x="0" y="0"/>
                  </a:cxn>
                </a:cxnLst>
                <a:rect l="0" t="0" r="r" b="b"/>
                <a:pathLst>
                  <a:path w="27" h="26">
                    <a:moveTo>
                      <a:pt x="0" y="0"/>
                    </a:moveTo>
                    <a:lnTo>
                      <a:pt x="15" y="0"/>
                    </a:lnTo>
                    <a:lnTo>
                      <a:pt x="17" y="2"/>
                    </a:lnTo>
                    <a:lnTo>
                      <a:pt x="17" y="6"/>
                    </a:lnTo>
                    <a:lnTo>
                      <a:pt x="19" y="11"/>
                    </a:lnTo>
                    <a:lnTo>
                      <a:pt x="23" y="14"/>
                    </a:lnTo>
                    <a:lnTo>
                      <a:pt x="27" y="17"/>
                    </a:lnTo>
                    <a:lnTo>
                      <a:pt x="27" y="19"/>
                    </a:lnTo>
                    <a:lnTo>
                      <a:pt x="26" y="20"/>
                    </a:lnTo>
                    <a:lnTo>
                      <a:pt x="24" y="21"/>
                    </a:lnTo>
                    <a:lnTo>
                      <a:pt x="23" y="21"/>
                    </a:lnTo>
                    <a:lnTo>
                      <a:pt x="20" y="23"/>
                    </a:lnTo>
                    <a:lnTo>
                      <a:pt x="19" y="24"/>
                    </a:lnTo>
                    <a:lnTo>
                      <a:pt x="19" y="26"/>
                    </a:lnTo>
                    <a:lnTo>
                      <a:pt x="14" y="17"/>
                    </a:lnTo>
                    <a:lnTo>
                      <a:pt x="5" y="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79">
                <a:extLst>
                  <a:ext uri="{FF2B5EF4-FFF2-40B4-BE49-F238E27FC236}">
                    <a16:creationId xmlns:a16="http://schemas.microsoft.com/office/drawing/2014/main" id="{C30C4C79-22AA-F844-D50A-13C74DDF1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4800" y="5511801"/>
                <a:ext cx="9525" cy="1428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" y="0"/>
                  </a:cxn>
                  <a:cxn ang="0">
                    <a:pos x="3" y="1"/>
                  </a:cxn>
                  <a:cxn ang="0">
                    <a:pos x="3" y="2"/>
                  </a:cxn>
                  <a:cxn ang="0">
                    <a:pos x="5" y="3"/>
                  </a:cxn>
                  <a:cxn ang="0">
                    <a:pos x="6" y="3"/>
                  </a:cxn>
                  <a:cxn ang="0">
                    <a:pos x="6" y="9"/>
                  </a:cxn>
                  <a:cxn ang="0">
                    <a:pos x="5" y="9"/>
                  </a:cxn>
                  <a:cxn ang="0">
                    <a:pos x="5" y="8"/>
                  </a:cxn>
                  <a:cxn ang="0">
                    <a:pos x="3" y="7"/>
                  </a:cxn>
                  <a:cxn ang="0">
                    <a:pos x="3" y="5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6" h="9">
                    <a:moveTo>
                      <a:pt x="1" y="0"/>
                    </a:moveTo>
                    <a:lnTo>
                      <a:pt x="2" y="0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6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80">
                <a:extLst>
                  <a:ext uri="{FF2B5EF4-FFF2-40B4-BE49-F238E27FC236}">
                    <a16:creationId xmlns:a16="http://schemas.microsoft.com/office/drawing/2014/main" id="{78F1270F-A182-0D64-95B3-391C0752C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07050" y="5535613"/>
                <a:ext cx="36513" cy="476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1" y="4"/>
                  </a:cxn>
                  <a:cxn ang="0">
                    <a:pos x="17" y="9"/>
                  </a:cxn>
                  <a:cxn ang="0">
                    <a:pos x="22" y="19"/>
                  </a:cxn>
                  <a:cxn ang="0">
                    <a:pos x="23" y="30"/>
                  </a:cxn>
                  <a:cxn ang="0">
                    <a:pos x="21" y="29"/>
                  </a:cxn>
                  <a:cxn ang="0">
                    <a:pos x="19" y="28"/>
                  </a:cxn>
                  <a:cxn ang="0">
                    <a:pos x="15" y="19"/>
                  </a:cxn>
                  <a:cxn ang="0">
                    <a:pos x="13" y="18"/>
                  </a:cxn>
                  <a:cxn ang="0">
                    <a:pos x="11" y="18"/>
                  </a:cxn>
                  <a:cxn ang="0">
                    <a:pos x="11" y="21"/>
                  </a:cxn>
                  <a:cxn ang="0">
                    <a:pos x="13" y="21"/>
                  </a:cxn>
                  <a:cxn ang="0">
                    <a:pos x="13" y="22"/>
                  </a:cxn>
                  <a:cxn ang="0">
                    <a:pos x="9" y="22"/>
                  </a:cxn>
                  <a:cxn ang="0">
                    <a:pos x="9" y="23"/>
                  </a:cxn>
                  <a:cxn ang="0">
                    <a:pos x="8" y="23"/>
                  </a:cxn>
                  <a:cxn ang="0">
                    <a:pos x="8" y="30"/>
                  </a:cxn>
                  <a:cxn ang="0">
                    <a:pos x="3" y="26"/>
                  </a:cxn>
                  <a:cxn ang="0">
                    <a:pos x="3" y="8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2" y="0"/>
                  </a:cxn>
                </a:cxnLst>
                <a:rect l="0" t="0" r="r" b="b"/>
                <a:pathLst>
                  <a:path w="23" h="30">
                    <a:moveTo>
                      <a:pt x="2" y="0"/>
                    </a:moveTo>
                    <a:lnTo>
                      <a:pt x="11" y="4"/>
                    </a:lnTo>
                    <a:lnTo>
                      <a:pt x="17" y="9"/>
                    </a:lnTo>
                    <a:lnTo>
                      <a:pt x="22" y="19"/>
                    </a:lnTo>
                    <a:lnTo>
                      <a:pt x="23" y="30"/>
                    </a:lnTo>
                    <a:lnTo>
                      <a:pt x="21" y="29"/>
                    </a:lnTo>
                    <a:lnTo>
                      <a:pt x="19" y="28"/>
                    </a:lnTo>
                    <a:lnTo>
                      <a:pt x="15" y="19"/>
                    </a:lnTo>
                    <a:lnTo>
                      <a:pt x="13" y="18"/>
                    </a:lnTo>
                    <a:lnTo>
                      <a:pt x="11" y="18"/>
                    </a:lnTo>
                    <a:lnTo>
                      <a:pt x="11" y="21"/>
                    </a:lnTo>
                    <a:lnTo>
                      <a:pt x="13" y="21"/>
                    </a:lnTo>
                    <a:lnTo>
                      <a:pt x="13" y="22"/>
                    </a:lnTo>
                    <a:lnTo>
                      <a:pt x="9" y="22"/>
                    </a:lnTo>
                    <a:lnTo>
                      <a:pt x="9" y="23"/>
                    </a:lnTo>
                    <a:lnTo>
                      <a:pt x="8" y="23"/>
                    </a:lnTo>
                    <a:lnTo>
                      <a:pt x="8" y="30"/>
                    </a:lnTo>
                    <a:lnTo>
                      <a:pt x="3" y="26"/>
                    </a:lnTo>
                    <a:lnTo>
                      <a:pt x="3" y="8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81">
                <a:extLst>
                  <a:ext uri="{FF2B5EF4-FFF2-40B4-BE49-F238E27FC236}">
                    <a16:creationId xmlns:a16="http://schemas.microsoft.com/office/drawing/2014/main" id="{2F8F07B0-6BD5-C532-1864-C85B59519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9738" y="5548313"/>
                <a:ext cx="90488" cy="793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3"/>
                  </a:cxn>
                  <a:cxn ang="0">
                    <a:pos x="6" y="4"/>
                  </a:cxn>
                  <a:cxn ang="0">
                    <a:pos x="7" y="6"/>
                  </a:cxn>
                  <a:cxn ang="0">
                    <a:pos x="9" y="7"/>
                  </a:cxn>
                  <a:cxn ang="0">
                    <a:pos x="21" y="8"/>
                  </a:cxn>
                  <a:cxn ang="0">
                    <a:pos x="30" y="13"/>
                  </a:cxn>
                  <a:cxn ang="0">
                    <a:pos x="35" y="20"/>
                  </a:cxn>
                  <a:cxn ang="0">
                    <a:pos x="34" y="31"/>
                  </a:cxn>
                  <a:cxn ang="0">
                    <a:pos x="35" y="32"/>
                  </a:cxn>
                  <a:cxn ang="0">
                    <a:pos x="36" y="32"/>
                  </a:cxn>
                  <a:cxn ang="0">
                    <a:pos x="37" y="31"/>
                  </a:cxn>
                  <a:cxn ang="0">
                    <a:pos x="40" y="31"/>
                  </a:cxn>
                  <a:cxn ang="0">
                    <a:pos x="41" y="29"/>
                  </a:cxn>
                  <a:cxn ang="0">
                    <a:pos x="44" y="29"/>
                  </a:cxn>
                  <a:cxn ang="0">
                    <a:pos x="48" y="31"/>
                  </a:cxn>
                  <a:cxn ang="0">
                    <a:pos x="55" y="42"/>
                  </a:cxn>
                  <a:cxn ang="0">
                    <a:pos x="57" y="50"/>
                  </a:cxn>
                  <a:cxn ang="0">
                    <a:pos x="55" y="49"/>
                  </a:cxn>
                  <a:cxn ang="0">
                    <a:pos x="52" y="50"/>
                  </a:cxn>
                  <a:cxn ang="0">
                    <a:pos x="48" y="48"/>
                  </a:cxn>
                  <a:cxn ang="0">
                    <a:pos x="45" y="46"/>
                  </a:cxn>
                  <a:cxn ang="0">
                    <a:pos x="44" y="42"/>
                  </a:cxn>
                  <a:cxn ang="0">
                    <a:pos x="42" y="40"/>
                  </a:cxn>
                  <a:cxn ang="0">
                    <a:pos x="40" y="39"/>
                  </a:cxn>
                  <a:cxn ang="0">
                    <a:pos x="38" y="39"/>
                  </a:cxn>
                  <a:cxn ang="0">
                    <a:pos x="36" y="40"/>
                  </a:cxn>
                  <a:cxn ang="0">
                    <a:pos x="35" y="41"/>
                  </a:cxn>
                  <a:cxn ang="0">
                    <a:pos x="31" y="39"/>
                  </a:cxn>
                  <a:cxn ang="0">
                    <a:pos x="29" y="36"/>
                  </a:cxn>
                  <a:cxn ang="0">
                    <a:pos x="26" y="34"/>
                  </a:cxn>
                  <a:cxn ang="0">
                    <a:pos x="23" y="32"/>
                  </a:cxn>
                  <a:cxn ang="0">
                    <a:pos x="21" y="28"/>
                  </a:cxn>
                  <a:cxn ang="0">
                    <a:pos x="20" y="24"/>
                  </a:cxn>
                  <a:cxn ang="0">
                    <a:pos x="17" y="26"/>
                  </a:cxn>
                  <a:cxn ang="0">
                    <a:pos x="17" y="27"/>
                  </a:cxn>
                  <a:cxn ang="0">
                    <a:pos x="16" y="28"/>
                  </a:cxn>
                  <a:cxn ang="0">
                    <a:pos x="12" y="28"/>
                  </a:cxn>
                  <a:cxn ang="0">
                    <a:pos x="13" y="22"/>
                  </a:cxn>
                  <a:cxn ang="0">
                    <a:pos x="12" y="18"/>
                  </a:cxn>
                  <a:cxn ang="0">
                    <a:pos x="9" y="14"/>
                  </a:cxn>
                  <a:cxn ang="0">
                    <a:pos x="7" y="10"/>
                  </a:cxn>
                  <a:cxn ang="0">
                    <a:pos x="0" y="0"/>
                  </a:cxn>
                </a:cxnLst>
                <a:rect l="0" t="0" r="r" b="b"/>
                <a:pathLst>
                  <a:path w="57" h="50">
                    <a:moveTo>
                      <a:pt x="0" y="0"/>
                    </a:moveTo>
                    <a:lnTo>
                      <a:pt x="3" y="0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7" y="6"/>
                    </a:lnTo>
                    <a:lnTo>
                      <a:pt x="9" y="7"/>
                    </a:lnTo>
                    <a:lnTo>
                      <a:pt x="21" y="8"/>
                    </a:lnTo>
                    <a:lnTo>
                      <a:pt x="30" y="13"/>
                    </a:lnTo>
                    <a:lnTo>
                      <a:pt x="35" y="20"/>
                    </a:lnTo>
                    <a:lnTo>
                      <a:pt x="34" y="31"/>
                    </a:lnTo>
                    <a:lnTo>
                      <a:pt x="35" y="32"/>
                    </a:lnTo>
                    <a:lnTo>
                      <a:pt x="36" y="32"/>
                    </a:lnTo>
                    <a:lnTo>
                      <a:pt x="37" y="31"/>
                    </a:lnTo>
                    <a:lnTo>
                      <a:pt x="40" y="31"/>
                    </a:lnTo>
                    <a:lnTo>
                      <a:pt x="41" y="29"/>
                    </a:lnTo>
                    <a:lnTo>
                      <a:pt x="44" y="29"/>
                    </a:lnTo>
                    <a:lnTo>
                      <a:pt x="48" y="31"/>
                    </a:lnTo>
                    <a:lnTo>
                      <a:pt x="55" y="42"/>
                    </a:lnTo>
                    <a:lnTo>
                      <a:pt x="57" y="50"/>
                    </a:lnTo>
                    <a:lnTo>
                      <a:pt x="55" y="49"/>
                    </a:lnTo>
                    <a:lnTo>
                      <a:pt x="52" y="50"/>
                    </a:lnTo>
                    <a:lnTo>
                      <a:pt x="48" y="48"/>
                    </a:lnTo>
                    <a:lnTo>
                      <a:pt x="45" y="46"/>
                    </a:lnTo>
                    <a:lnTo>
                      <a:pt x="44" y="42"/>
                    </a:lnTo>
                    <a:lnTo>
                      <a:pt x="42" y="40"/>
                    </a:lnTo>
                    <a:lnTo>
                      <a:pt x="40" y="39"/>
                    </a:lnTo>
                    <a:lnTo>
                      <a:pt x="38" y="39"/>
                    </a:lnTo>
                    <a:lnTo>
                      <a:pt x="36" y="40"/>
                    </a:lnTo>
                    <a:lnTo>
                      <a:pt x="35" y="41"/>
                    </a:lnTo>
                    <a:lnTo>
                      <a:pt x="31" y="39"/>
                    </a:lnTo>
                    <a:lnTo>
                      <a:pt x="29" y="36"/>
                    </a:lnTo>
                    <a:lnTo>
                      <a:pt x="26" y="34"/>
                    </a:lnTo>
                    <a:lnTo>
                      <a:pt x="23" y="32"/>
                    </a:lnTo>
                    <a:lnTo>
                      <a:pt x="21" y="28"/>
                    </a:lnTo>
                    <a:lnTo>
                      <a:pt x="20" y="24"/>
                    </a:lnTo>
                    <a:lnTo>
                      <a:pt x="17" y="26"/>
                    </a:lnTo>
                    <a:lnTo>
                      <a:pt x="17" y="27"/>
                    </a:lnTo>
                    <a:lnTo>
                      <a:pt x="16" y="28"/>
                    </a:lnTo>
                    <a:lnTo>
                      <a:pt x="12" y="28"/>
                    </a:lnTo>
                    <a:lnTo>
                      <a:pt x="13" y="22"/>
                    </a:lnTo>
                    <a:lnTo>
                      <a:pt x="12" y="18"/>
                    </a:lnTo>
                    <a:lnTo>
                      <a:pt x="9" y="14"/>
                    </a:lnTo>
                    <a:lnTo>
                      <a:pt x="7" y="1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82">
                <a:extLst>
                  <a:ext uri="{FF2B5EF4-FFF2-40B4-BE49-F238E27FC236}">
                    <a16:creationId xmlns:a16="http://schemas.microsoft.com/office/drawing/2014/main" id="{0A57DEA8-D854-089F-77AD-DAFE25185C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4063" y="5637213"/>
                <a:ext cx="104775" cy="76200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48" y="6"/>
                  </a:cxn>
                  <a:cxn ang="0">
                    <a:pos x="50" y="8"/>
                  </a:cxn>
                  <a:cxn ang="0">
                    <a:pos x="52" y="5"/>
                  </a:cxn>
                  <a:cxn ang="0">
                    <a:pos x="54" y="1"/>
                  </a:cxn>
                  <a:cxn ang="0">
                    <a:pos x="58" y="0"/>
                  </a:cxn>
                  <a:cxn ang="0">
                    <a:pos x="59" y="4"/>
                  </a:cxn>
                  <a:cxn ang="0">
                    <a:pos x="58" y="8"/>
                  </a:cxn>
                  <a:cxn ang="0">
                    <a:pos x="59" y="11"/>
                  </a:cxn>
                  <a:cxn ang="0">
                    <a:pos x="63" y="13"/>
                  </a:cxn>
                  <a:cxn ang="0">
                    <a:pos x="66" y="14"/>
                  </a:cxn>
                  <a:cxn ang="0">
                    <a:pos x="63" y="22"/>
                  </a:cxn>
                  <a:cxn ang="0">
                    <a:pos x="57" y="20"/>
                  </a:cxn>
                  <a:cxn ang="0">
                    <a:pos x="47" y="22"/>
                  </a:cxn>
                  <a:cxn ang="0">
                    <a:pos x="45" y="28"/>
                  </a:cxn>
                  <a:cxn ang="0">
                    <a:pos x="42" y="31"/>
                  </a:cxn>
                  <a:cxn ang="0">
                    <a:pos x="41" y="38"/>
                  </a:cxn>
                  <a:cxn ang="0">
                    <a:pos x="35" y="39"/>
                  </a:cxn>
                  <a:cxn ang="0">
                    <a:pos x="31" y="43"/>
                  </a:cxn>
                  <a:cxn ang="0">
                    <a:pos x="28" y="48"/>
                  </a:cxn>
                  <a:cxn ang="0">
                    <a:pos x="27" y="45"/>
                  </a:cxn>
                  <a:cxn ang="0">
                    <a:pos x="28" y="41"/>
                  </a:cxn>
                  <a:cxn ang="0">
                    <a:pos x="21" y="46"/>
                  </a:cxn>
                  <a:cxn ang="0">
                    <a:pos x="20" y="45"/>
                  </a:cxn>
                  <a:cxn ang="0">
                    <a:pos x="13" y="40"/>
                  </a:cxn>
                  <a:cxn ang="0">
                    <a:pos x="8" y="43"/>
                  </a:cxn>
                  <a:cxn ang="0">
                    <a:pos x="7" y="45"/>
                  </a:cxn>
                  <a:cxn ang="0">
                    <a:pos x="5" y="39"/>
                  </a:cxn>
                  <a:cxn ang="0">
                    <a:pos x="0" y="33"/>
                  </a:cxn>
                  <a:cxn ang="0">
                    <a:pos x="6" y="22"/>
                  </a:cxn>
                  <a:cxn ang="0">
                    <a:pos x="16" y="22"/>
                  </a:cxn>
                  <a:cxn ang="0">
                    <a:pos x="22" y="31"/>
                  </a:cxn>
                  <a:cxn ang="0">
                    <a:pos x="28" y="35"/>
                  </a:cxn>
                  <a:cxn ang="0">
                    <a:pos x="27" y="27"/>
                  </a:cxn>
                  <a:cxn ang="0">
                    <a:pos x="28" y="15"/>
                  </a:cxn>
                  <a:cxn ang="0">
                    <a:pos x="22" y="7"/>
                  </a:cxn>
                  <a:cxn ang="0">
                    <a:pos x="26" y="5"/>
                  </a:cxn>
                  <a:cxn ang="0">
                    <a:pos x="28" y="8"/>
                  </a:cxn>
                  <a:cxn ang="0">
                    <a:pos x="31" y="13"/>
                  </a:cxn>
                  <a:cxn ang="0">
                    <a:pos x="34" y="12"/>
                  </a:cxn>
                  <a:cxn ang="0">
                    <a:pos x="35" y="12"/>
                  </a:cxn>
                  <a:cxn ang="0">
                    <a:pos x="38" y="13"/>
                  </a:cxn>
                  <a:cxn ang="0">
                    <a:pos x="41" y="10"/>
                  </a:cxn>
                </a:cxnLst>
                <a:rect l="0" t="0" r="r" b="b"/>
                <a:pathLst>
                  <a:path w="66" h="48">
                    <a:moveTo>
                      <a:pt x="41" y="0"/>
                    </a:moveTo>
                    <a:lnTo>
                      <a:pt x="44" y="0"/>
                    </a:lnTo>
                    <a:lnTo>
                      <a:pt x="45" y="1"/>
                    </a:lnTo>
                    <a:lnTo>
                      <a:pt x="48" y="6"/>
                    </a:lnTo>
                    <a:lnTo>
                      <a:pt x="48" y="10"/>
                    </a:lnTo>
                    <a:lnTo>
                      <a:pt x="50" y="8"/>
                    </a:lnTo>
                    <a:lnTo>
                      <a:pt x="51" y="7"/>
                    </a:lnTo>
                    <a:lnTo>
                      <a:pt x="52" y="5"/>
                    </a:lnTo>
                    <a:lnTo>
                      <a:pt x="54" y="4"/>
                    </a:lnTo>
                    <a:lnTo>
                      <a:pt x="54" y="1"/>
                    </a:lnTo>
                    <a:lnTo>
                      <a:pt x="56" y="0"/>
                    </a:lnTo>
                    <a:lnTo>
                      <a:pt x="58" y="0"/>
                    </a:lnTo>
                    <a:lnTo>
                      <a:pt x="58" y="1"/>
                    </a:lnTo>
                    <a:lnTo>
                      <a:pt x="59" y="4"/>
                    </a:lnTo>
                    <a:lnTo>
                      <a:pt x="58" y="6"/>
                    </a:lnTo>
                    <a:lnTo>
                      <a:pt x="58" y="8"/>
                    </a:lnTo>
                    <a:lnTo>
                      <a:pt x="59" y="10"/>
                    </a:lnTo>
                    <a:lnTo>
                      <a:pt x="59" y="11"/>
                    </a:lnTo>
                    <a:lnTo>
                      <a:pt x="61" y="12"/>
                    </a:lnTo>
                    <a:lnTo>
                      <a:pt x="63" y="13"/>
                    </a:lnTo>
                    <a:lnTo>
                      <a:pt x="66" y="13"/>
                    </a:lnTo>
                    <a:lnTo>
                      <a:pt x="66" y="14"/>
                    </a:lnTo>
                    <a:lnTo>
                      <a:pt x="63" y="18"/>
                    </a:lnTo>
                    <a:lnTo>
                      <a:pt x="63" y="22"/>
                    </a:lnTo>
                    <a:lnTo>
                      <a:pt x="61" y="21"/>
                    </a:lnTo>
                    <a:lnTo>
                      <a:pt x="57" y="20"/>
                    </a:lnTo>
                    <a:lnTo>
                      <a:pt x="51" y="20"/>
                    </a:lnTo>
                    <a:lnTo>
                      <a:pt x="47" y="22"/>
                    </a:lnTo>
                    <a:lnTo>
                      <a:pt x="45" y="25"/>
                    </a:lnTo>
                    <a:lnTo>
                      <a:pt x="45" y="28"/>
                    </a:lnTo>
                    <a:lnTo>
                      <a:pt x="43" y="29"/>
                    </a:lnTo>
                    <a:lnTo>
                      <a:pt x="42" y="31"/>
                    </a:lnTo>
                    <a:lnTo>
                      <a:pt x="42" y="35"/>
                    </a:lnTo>
                    <a:lnTo>
                      <a:pt x="41" y="38"/>
                    </a:lnTo>
                    <a:lnTo>
                      <a:pt x="37" y="38"/>
                    </a:lnTo>
                    <a:lnTo>
                      <a:pt x="35" y="39"/>
                    </a:lnTo>
                    <a:lnTo>
                      <a:pt x="33" y="41"/>
                    </a:lnTo>
                    <a:lnTo>
                      <a:pt x="31" y="43"/>
                    </a:lnTo>
                    <a:lnTo>
                      <a:pt x="29" y="46"/>
                    </a:lnTo>
                    <a:lnTo>
                      <a:pt x="28" y="48"/>
                    </a:lnTo>
                    <a:lnTo>
                      <a:pt x="27" y="47"/>
                    </a:lnTo>
                    <a:lnTo>
                      <a:pt x="27" y="45"/>
                    </a:lnTo>
                    <a:lnTo>
                      <a:pt x="28" y="43"/>
                    </a:lnTo>
                    <a:lnTo>
                      <a:pt x="28" y="41"/>
                    </a:lnTo>
                    <a:lnTo>
                      <a:pt x="26" y="41"/>
                    </a:lnTo>
                    <a:lnTo>
                      <a:pt x="21" y="46"/>
                    </a:lnTo>
                    <a:lnTo>
                      <a:pt x="20" y="46"/>
                    </a:lnTo>
                    <a:lnTo>
                      <a:pt x="20" y="45"/>
                    </a:lnTo>
                    <a:lnTo>
                      <a:pt x="15" y="40"/>
                    </a:lnTo>
                    <a:lnTo>
                      <a:pt x="13" y="40"/>
                    </a:lnTo>
                    <a:lnTo>
                      <a:pt x="11" y="41"/>
                    </a:lnTo>
                    <a:lnTo>
                      <a:pt x="8" y="43"/>
                    </a:lnTo>
                    <a:lnTo>
                      <a:pt x="8" y="45"/>
                    </a:lnTo>
                    <a:lnTo>
                      <a:pt x="7" y="45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1" y="35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6" y="22"/>
                    </a:lnTo>
                    <a:lnTo>
                      <a:pt x="15" y="18"/>
                    </a:lnTo>
                    <a:lnTo>
                      <a:pt x="16" y="22"/>
                    </a:lnTo>
                    <a:lnTo>
                      <a:pt x="18" y="26"/>
                    </a:lnTo>
                    <a:lnTo>
                      <a:pt x="22" y="31"/>
                    </a:lnTo>
                    <a:lnTo>
                      <a:pt x="26" y="33"/>
                    </a:lnTo>
                    <a:lnTo>
                      <a:pt x="28" y="35"/>
                    </a:lnTo>
                    <a:lnTo>
                      <a:pt x="27" y="33"/>
                    </a:lnTo>
                    <a:lnTo>
                      <a:pt x="27" y="27"/>
                    </a:lnTo>
                    <a:lnTo>
                      <a:pt x="28" y="25"/>
                    </a:lnTo>
                    <a:lnTo>
                      <a:pt x="28" y="15"/>
                    </a:lnTo>
                    <a:lnTo>
                      <a:pt x="21" y="8"/>
                    </a:lnTo>
                    <a:lnTo>
                      <a:pt x="22" y="7"/>
                    </a:lnTo>
                    <a:lnTo>
                      <a:pt x="23" y="5"/>
                    </a:lnTo>
                    <a:lnTo>
                      <a:pt x="26" y="5"/>
                    </a:lnTo>
                    <a:lnTo>
                      <a:pt x="27" y="6"/>
                    </a:lnTo>
                    <a:lnTo>
                      <a:pt x="28" y="8"/>
                    </a:lnTo>
                    <a:lnTo>
                      <a:pt x="28" y="13"/>
                    </a:lnTo>
                    <a:lnTo>
                      <a:pt x="31" y="13"/>
                    </a:lnTo>
                    <a:lnTo>
                      <a:pt x="33" y="12"/>
                    </a:lnTo>
                    <a:lnTo>
                      <a:pt x="34" y="12"/>
                    </a:lnTo>
                    <a:lnTo>
                      <a:pt x="35" y="11"/>
                    </a:lnTo>
                    <a:lnTo>
                      <a:pt x="35" y="12"/>
                    </a:lnTo>
                    <a:lnTo>
                      <a:pt x="36" y="13"/>
                    </a:lnTo>
                    <a:lnTo>
                      <a:pt x="38" y="13"/>
                    </a:lnTo>
                    <a:lnTo>
                      <a:pt x="40" y="12"/>
                    </a:lnTo>
                    <a:lnTo>
                      <a:pt x="41" y="10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83">
                <a:extLst>
                  <a:ext uri="{FF2B5EF4-FFF2-40B4-BE49-F238E27FC236}">
                    <a16:creationId xmlns:a16="http://schemas.microsoft.com/office/drawing/2014/main" id="{4ADED6F7-BB98-3ABA-E166-A6C86FB99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9150" y="5700713"/>
                <a:ext cx="11113" cy="952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3" y="1"/>
                  </a:cxn>
                  <a:cxn ang="0">
                    <a:pos x="2" y="2"/>
                  </a:cxn>
                  <a:cxn ang="0">
                    <a:pos x="2" y="6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7" h="6">
                    <a:moveTo>
                      <a:pt x="3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3" y="1"/>
                    </a:lnTo>
                    <a:lnTo>
                      <a:pt x="2" y="2"/>
                    </a:lnTo>
                    <a:lnTo>
                      <a:pt x="2" y="6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84">
                <a:extLst>
                  <a:ext uri="{FF2B5EF4-FFF2-40B4-BE49-F238E27FC236}">
                    <a16:creationId xmlns:a16="http://schemas.microsoft.com/office/drawing/2014/main" id="{CF9A026C-B61C-E1BA-1687-44929DC683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5813" y="5716588"/>
                <a:ext cx="14288" cy="20638"/>
              </a:xfrm>
              <a:custGeom>
                <a:avLst/>
                <a:gdLst/>
                <a:ahLst/>
                <a:cxnLst>
                  <a:cxn ang="0">
                    <a:pos x="6" y="5"/>
                  </a:cxn>
                  <a:cxn ang="0">
                    <a:pos x="6" y="9"/>
                  </a:cxn>
                  <a:cxn ang="0">
                    <a:pos x="1" y="13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2" y="9"/>
                  </a:cxn>
                  <a:cxn ang="0">
                    <a:pos x="6" y="5"/>
                  </a:cxn>
                  <a:cxn ang="0">
                    <a:pos x="7" y="3"/>
                  </a:cxn>
                  <a:cxn ang="0">
                    <a:pos x="6" y="5"/>
                  </a:cxn>
                  <a:cxn ang="0">
                    <a:pos x="6" y="4"/>
                  </a:cxn>
                  <a:cxn ang="0">
                    <a:pos x="7" y="3"/>
                  </a:cxn>
                  <a:cxn ang="0">
                    <a:pos x="8" y="0"/>
                  </a:cxn>
                  <a:cxn ang="0">
                    <a:pos x="9" y="2"/>
                  </a:cxn>
                  <a:cxn ang="0">
                    <a:pos x="8" y="3"/>
                  </a:cxn>
                  <a:cxn ang="0">
                    <a:pos x="7" y="3"/>
                  </a:cxn>
                  <a:cxn ang="0">
                    <a:pos x="8" y="0"/>
                  </a:cxn>
                </a:cxnLst>
                <a:rect l="0" t="0" r="r" b="b"/>
                <a:pathLst>
                  <a:path w="9" h="13">
                    <a:moveTo>
                      <a:pt x="6" y="5"/>
                    </a:moveTo>
                    <a:lnTo>
                      <a:pt x="6" y="9"/>
                    </a:lnTo>
                    <a:lnTo>
                      <a:pt x="1" y="13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6" y="5"/>
                    </a:lnTo>
                    <a:close/>
                    <a:moveTo>
                      <a:pt x="7" y="3"/>
                    </a:moveTo>
                    <a:lnTo>
                      <a:pt x="6" y="5"/>
                    </a:lnTo>
                    <a:lnTo>
                      <a:pt x="6" y="4"/>
                    </a:lnTo>
                    <a:lnTo>
                      <a:pt x="7" y="3"/>
                    </a:lnTo>
                    <a:close/>
                    <a:moveTo>
                      <a:pt x="8" y="0"/>
                    </a:moveTo>
                    <a:lnTo>
                      <a:pt x="9" y="2"/>
                    </a:lnTo>
                    <a:lnTo>
                      <a:pt x="8" y="3"/>
                    </a:lnTo>
                    <a:lnTo>
                      <a:pt x="7" y="3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85">
                <a:extLst>
                  <a:ext uri="{FF2B5EF4-FFF2-40B4-BE49-F238E27FC236}">
                    <a16:creationId xmlns:a16="http://schemas.microsoft.com/office/drawing/2014/main" id="{A9DB2BC2-6D8A-A635-C4D7-29DCDF72ED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78300" y="5867401"/>
                <a:ext cx="23813" cy="26988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6" y="7"/>
                  </a:cxn>
                  <a:cxn ang="0">
                    <a:pos x="6" y="9"/>
                  </a:cxn>
                  <a:cxn ang="0">
                    <a:pos x="0" y="9"/>
                  </a:cxn>
                  <a:cxn ang="0">
                    <a:pos x="0" y="7"/>
                  </a:cxn>
                  <a:cxn ang="0">
                    <a:pos x="13" y="0"/>
                  </a:cxn>
                  <a:cxn ang="0">
                    <a:pos x="14" y="1"/>
                  </a:cxn>
                  <a:cxn ang="0">
                    <a:pos x="14" y="7"/>
                  </a:cxn>
                  <a:cxn ang="0">
                    <a:pos x="15" y="12"/>
                  </a:cxn>
                  <a:cxn ang="0">
                    <a:pos x="14" y="15"/>
                  </a:cxn>
                  <a:cxn ang="0">
                    <a:pos x="13" y="17"/>
                  </a:cxn>
                  <a:cxn ang="0">
                    <a:pos x="10" y="17"/>
                  </a:cxn>
                  <a:cxn ang="0">
                    <a:pos x="9" y="16"/>
                  </a:cxn>
                  <a:cxn ang="0">
                    <a:pos x="9" y="14"/>
                  </a:cxn>
                  <a:cxn ang="0">
                    <a:pos x="8" y="13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8" y="8"/>
                  </a:cxn>
                  <a:cxn ang="0">
                    <a:pos x="9" y="7"/>
                  </a:cxn>
                  <a:cxn ang="0">
                    <a:pos x="13" y="0"/>
                  </a:cxn>
                </a:cxnLst>
                <a:rect l="0" t="0" r="r" b="b"/>
                <a:pathLst>
                  <a:path w="15" h="17">
                    <a:moveTo>
                      <a:pt x="0" y="7"/>
                    </a:moveTo>
                    <a:lnTo>
                      <a:pt x="6" y="7"/>
                    </a:lnTo>
                    <a:lnTo>
                      <a:pt x="6" y="9"/>
                    </a:lnTo>
                    <a:lnTo>
                      <a:pt x="0" y="9"/>
                    </a:lnTo>
                    <a:lnTo>
                      <a:pt x="0" y="7"/>
                    </a:lnTo>
                    <a:close/>
                    <a:moveTo>
                      <a:pt x="13" y="0"/>
                    </a:moveTo>
                    <a:lnTo>
                      <a:pt x="14" y="1"/>
                    </a:lnTo>
                    <a:lnTo>
                      <a:pt x="14" y="7"/>
                    </a:lnTo>
                    <a:lnTo>
                      <a:pt x="15" y="12"/>
                    </a:lnTo>
                    <a:lnTo>
                      <a:pt x="14" y="15"/>
                    </a:lnTo>
                    <a:lnTo>
                      <a:pt x="13" y="17"/>
                    </a:lnTo>
                    <a:lnTo>
                      <a:pt x="10" y="17"/>
                    </a:lnTo>
                    <a:lnTo>
                      <a:pt x="9" y="16"/>
                    </a:lnTo>
                    <a:lnTo>
                      <a:pt x="9" y="14"/>
                    </a:lnTo>
                    <a:lnTo>
                      <a:pt x="8" y="13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6" y="9"/>
                    </a:lnTo>
                    <a:lnTo>
                      <a:pt x="8" y="8"/>
                    </a:lnTo>
                    <a:lnTo>
                      <a:pt x="9" y="7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86">
                <a:extLst>
                  <a:ext uri="{FF2B5EF4-FFF2-40B4-BE49-F238E27FC236}">
                    <a16:creationId xmlns:a16="http://schemas.microsoft.com/office/drawing/2014/main" id="{6D87B9BD-7576-3ADC-E0F1-2256395ABA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1450" y="5964238"/>
                <a:ext cx="38100" cy="2698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5" y="4"/>
                  </a:cxn>
                  <a:cxn ang="0">
                    <a:pos x="17" y="5"/>
                  </a:cxn>
                  <a:cxn ang="0">
                    <a:pos x="21" y="5"/>
                  </a:cxn>
                  <a:cxn ang="0">
                    <a:pos x="24" y="3"/>
                  </a:cxn>
                  <a:cxn ang="0">
                    <a:pos x="18" y="9"/>
                  </a:cxn>
                  <a:cxn ang="0">
                    <a:pos x="17" y="9"/>
                  </a:cxn>
                  <a:cxn ang="0">
                    <a:pos x="15" y="10"/>
                  </a:cxn>
                  <a:cxn ang="0">
                    <a:pos x="14" y="10"/>
                  </a:cxn>
                  <a:cxn ang="0">
                    <a:pos x="13" y="14"/>
                  </a:cxn>
                  <a:cxn ang="0">
                    <a:pos x="12" y="16"/>
                  </a:cxn>
                  <a:cxn ang="0">
                    <a:pos x="10" y="17"/>
                  </a:cxn>
                  <a:cxn ang="0">
                    <a:pos x="6" y="17"/>
                  </a:cxn>
                  <a:cxn ang="0">
                    <a:pos x="13" y="10"/>
                  </a:cxn>
                  <a:cxn ang="0">
                    <a:pos x="8" y="10"/>
                  </a:cxn>
                  <a:cxn ang="0">
                    <a:pos x="6" y="9"/>
                  </a:cxn>
                  <a:cxn ang="0">
                    <a:pos x="5" y="8"/>
                  </a:cxn>
                  <a:cxn ang="0">
                    <a:pos x="3" y="7"/>
                  </a:cxn>
                  <a:cxn ang="0">
                    <a:pos x="0" y="7"/>
                  </a:cxn>
                  <a:cxn ang="0">
                    <a:pos x="1" y="4"/>
                  </a:cxn>
                  <a:cxn ang="0">
                    <a:pos x="4" y="2"/>
                  </a:cxn>
                  <a:cxn ang="0">
                    <a:pos x="6" y="1"/>
                  </a:cxn>
                  <a:cxn ang="0">
                    <a:pos x="10" y="0"/>
                  </a:cxn>
                </a:cxnLst>
                <a:rect l="0" t="0" r="r" b="b"/>
                <a:pathLst>
                  <a:path w="24" h="17">
                    <a:moveTo>
                      <a:pt x="10" y="0"/>
                    </a:moveTo>
                    <a:lnTo>
                      <a:pt x="14" y="0"/>
                    </a:lnTo>
                    <a:lnTo>
                      <a:pt x="14" y="2"/>
                    </a:lnTo>
                    <a:lnTo>
                      <a:pt x="15" y="4"/>
                    </a:lnTo>
                    <a:lnTo>
                      <a:pt x="17" y="5"/>
                    </a:lnTo>
                    <a:lnTo>
                      <a:pt x="21" y="5"/>
                    </a:lnTo>
                    <a:lnTo>
                      <a:pt x="24" y="3"/>
                    </a:lnTo>
                    <a:lnTo>
                      <a:pt x="18" y="9"/>
                    </a:lnTo>
                    <a:lnTo>
                      <a:pt x="17" y="9"/>
                    </a:lnTo>
                    <a:lnTo>
                      <a:pt x="15" y="10"/>
                    </a:lnTo>
                    <a:lnTo>
                      <a:pt x="14" y="10"/>
                    </a:lnTo>
                    <a:lnTo>
                      <a:pt x="13" y="14"/>
                    </a:lnTo>
                    <a:lnTo>
                      <a:pt x="12" y="16"/>
                    </a:lnTo>
                    <a:lnTo>
                      <a:pt x="10" y="17"/>
                    </a:lnTo>
                    <a:lnTo>
                      <a:pt x="6" y="17"/>
                    </a:lnTo>
                    <a:lnTo>
                      <a:pt x="13" y="10"/>
                    </a:lnTo>
                    <a:lnTo>
                      <a:pt x="8" y="10"/>
                    </a:lnTo>
                    <a:lnTo>
                      <a:pt x="6" y="9"/>
                    </a:lnTo>
                    <a:lnTo>
                      <a:pt x="5" y="8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87">
                <a:extLst>
                  <a:ext uri="{FF2B5EF4-FFF2-40B4-BE49-F238E27FC236}">
                    <a16:creationId xmlns:a16="http://schemas.microsoft.com/office/drawing/2014/main" id="{4A000E15-E4B7-C652-C1BE-29943DD33D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8750" y="6000751"/>
                <a:ext cx="12700" cy="793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8" y="0"/>
                  </a:cxn>
                  <a:cxn ang="0">
                    <a:pos x="7" y="2"/>
                  </a:cxn>
                  <a:cxn ang="0">
                    <a:pos x="2" y="5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4" y="1"/>
                  </a:cxn>
                  <a:cxn ang="0">
                    <a:pos x="5" y="1"/>
                  </a:cxn>
                  <a:cxn ang="0">
                    <a:pos x="7" y="0"/>
                  </a:cxn>
                </a:cxnLst>
                <a:rect l="0" t="0" r="r" b="b"/>
                <a:pathLst>
                  <a:path w="8" h="5">
                    <a:moveTo>
                      <a:pt x="7" y="0"/>
                    </a:moveTo>
                    <a:lnTo>
                      <a:pt x="8" y="0"/>
                    </a:lnTo>
                    <a:lnTo>
                      <a:pt x="7" y="2"/>
                    </a:lnTo>
                    <a:lnTo>
                      <a:pt x="2" y="5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88">
                <a:extLst>
                  <a:ext uri="{FF2B5EF4-FFF2-40B4-BE49-F238E27FC236}">
                    <a16:creationId xmlns:a16="http://schemas.microsoft.com/office/drawing/2014/main" id="{8A5698D2-0796-580E-EBD6-58677CC7A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3125" y="6024563"/>
                <a:ext cx="11113" cy="206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  <a:cxn ang="0">
                    <a:pos x="7" y="6"/>
                  </a:cxn>
                  <a:cxn ang="0">
                    <a:pos x="7" y="8"/>
                  </a:cxn>
                  <a:cxn ang="0">
                    <a:pos x="6" y="11"/>
                  </a:cxn>
                  <a:cxn ang="0">
                    <a:pos x="3" y="13"/>
                  </a:cxn>
                  <a:cxn ang="0">
                    <a:pos x="2" y="13"/>
                  </a:cxn>
                  <a:cxn ang="0">
                    <a:pos x="2" y="11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7" h="13">
                    <a:moveTo>
                      <a:pt x="0" y="0"/>
                    </a:moveTo>
                    <a:lnTo>
                      <a:pt x="2" y="2"/>
                    </a:lnTo>
                    <a:lnTo>
                      <a:pt x="4" y="4"/>
                    </a:lnTo>
                    <a:lnTo>
                      <a:pt x="7" y="6"/>
                    </a:lnTo>
                    <a:lnTo>
                      <a:pt x="7" y="8"/>
                    </a:lnTo>
                    <a:lnTo>
                      <a:pt x="6" y="11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89">
                <a:extLst>
                  <a:ext uri="{FF2B5EF4-FFF2-40B4-BE49-F238E27FC236}">
                    <a16:creationId xmlns:a16="http://schemas.microsoft.com/office/drawing/2014/main" id="{67097A87-C27E-D399-2945-C4251E9FA4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0138" y="6064251"/>
                <a:ext cx="11113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7" y="1"/>
                  </a:cxn>
                  <a:cxn ang="0">
                    <a:pos x="5" y="2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3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1" name="Group 109">
              <a:extLst>
                <a:ext uri="{FF2B5EF4-FFF2-40B4-BE49-F238E27FC236}">
                  <a16:creationId xmlns:a16="http://schemas.microsoft.com/office/drawing/2014/main" id="{87E7C34C-090C-7B04-5C33-7F401C3F343D}"/>
                </a:ext>
              </a:extLst>
            </p:cNvPr>
            <p:cNvGrpSpPr/>
            <p:nvPr/>
          </p:nvGrpSpPr>
          <p:grpSpPr>
            <a:xfrm>
              <a:off x="1348023" y="3826977"/>
              <a:ext cx="6776249" cy="1549478"/>
              <a:chOff x="1451872" y="4022840"/>
              <a:chExt cx="5983979" cy="1368311"/>
            </a:xfrm>
            <a:grpFill/>
          </p:grpSpPr>
          <p:sp>
            <p:nvSpPr>
              <p:cNvPr id="75" name="Freeform 90">
                <a:extLst>
                  <a:ext uri="{FF2B5EF4-FFF2-40B4-BE49-F238E27FC236}">
                    <a16:creationId xmlns:a16="http://schemas.microsoft.com/office/drawing/2014/main" id="{53A647EA-6BC2-6700-5293-2EA582333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1872" y="4022840"/>
                <a:ext cx="44450" cy="34925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8" y="3"/>
                  </a:cxn>
                  <a:cxn ang="0">
                    <a:pos x="28" y="11"/>
                  </a:cxn>
                  <a:cxn ang="0">
                    <a:pos x="24" y="17"/>
                  </a:cxn>
                  <a:cxn ang="0">
                    <a:pos x="22" y="22"/>
                  </a:cxn>
                  <a:cxn ang="0">
                    <a:pos x="15" y="22"/>
                  </a:cxn>
                  <a:cxn ang="0">
                    <a:pos x="10" y="20"/>
                  </a:cxn>
                  <a:cxn ang="0">
                    <a:pos x="6" y="17"/>
                  </a:cxn>
                  <a:cxn ang="0">
                    <a:pos x="0" y="14"/>
                  </a:cxn>
                  <a:cxn ang="0">
                    <a:pos x="3" y="7"/>
                  </a:cxn>
                  <a:cxn ang="0">
                    <a:pos x="10" y="1"/>
                  </a:cxn>
                  <a:cxn ang="0">
                    <a:pos x="20" y="0"/>
                  </a:cxn>
                </a:cxnLst>
                <a:rect l="0" t="0" r="r" b="b"/>
                <a:pathLst>
                  <a:path w="28" h="22">
                    <a:moveTo>
                      <a:pt x="20" y="0"/>
                    </a:moveTo>
                    <a:lnTo>
                      <a:pt x="28" y="3"/>
                    </a:lnTo>
                    <a:lnTo>
                      <a:pt x="28" y="11"/>
                    </a:lnTo>
                    <a:lnTo>
                      <a:pt x="24" y="17"/>
                    </a:lnTo>
                    <a:lnTo>
                      <a:pt x="22" y="22"/>
                    </a:lnTo>
                    <a:lnTo>
                      <a:pt x="15" y="22"/>
                    </a:lnTo>
                    <a:lnTo>
                      <a:pt x="10" y="20"/>
                    </a:lnTo>
                    <a:lnTo>
                      <a:pt x="6" y="17"/>
                    </a:lnTo>
                    <a:lnTo>
                      <a:pt x="0" y="14"/>
                    </a:lnTo>
                    <a:lnTo>
                      <a:pt x="3" y="7"/>
                    </a:lnTo>
                    <a:lnTo>
                      <a:pt x="10" y="1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91">
                <a:extLst>
                  <a:ext uri="{FF2B5EF4-FFF2-40B4-BE49-F238E27FC236}">
                    <a16:creationId xmlns:a16="http://schemas.microsoft.com/office/drawing/2014/main" id="{4CE5C7C3-AD8F-1F11-67CC-E790CEE9B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6971" y="4089517"/>
                <a:ext cx="52388" cy="4286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9" y="0"/>
                  </a:cxn>
                  <a:cxn ang="0">
                    <a:pos x="22" y="6"/>
                  </a:cxn>
                  <a:cxn ang="0">
                    <a:pos x="32" y="20"/>
                  </a:cxn>
                  <a:cxn ang="0">
                    <a:pos x="33" y="26"/>
                  </a:cxn>
                  <a:cxn ang="0">
                    <a:pos x="31" y="27"/>
                  </a:cxn>
                  <a:cxn ang="0">
                    <a:pos x="29" y="26"/>
                  </a:cxn>
                  <a:cxn ang="0">
                    <a:pos x="25" y="25"/>
                  </a:cxn>
                  <a:cxn ang="0">
                    <a:pos x="17" y="17"/>
                  </a:cxn>
                  <a:cxn ang="0">
                    <a:pos x="16" y="17"/>
                  </a:cxn>
                  <a:cxn ang="0">
                    <a:pos x="16" y="18"/>
                  </a:cxn>
                  <a:cxn ang="0">
                    <a:pos x="15" y="20"/>
                  </a:cxn>
                  <a:cxn ang="0">
                    <a:pos x="13" y="21"/>
                  </a:cxn>
                  <a:cxn ang="0">
                    <a:pos x="13" y="22"/>
                  </a:cxn>
                  <a:cxn ang="0">
                    <a:pos x="10" y="21"/>
                  </a:cxn>
                  <a:cxn ang="0">
                    <a:pos x="6" y="19"/>
                  </a:cxn>
                  <a:cxn ang="0">
                    <a:pos x="2" y="12"/>
                  </a:cxn>
                  <a:cxn ang="0">
                    <a:pos x="0" y="6"/>
                  </a:cxn>
                  <a:cxn ang="0">
                    <a:pos x="5" y="6"/>
                  </a:cxn>
                  <a:cxn ang="0">
                    <a:pos x="9" y="5"/>
                  </a:cxn>
                  <a:cxn ang="0">
                    <a:pos x="11" y="1"/>
                  </a:cxn>
                  <a:cxn ang="0">
                    <a:pos x="15" y="0"/>
                  </a:cxn>
                </a:cxnLst>
                <a:rect l="0" t="0" r="r" b="b"/>
                <a:pathLst>
                  <a:path w="33" h="27">
                    <a:moveTo>
                      <a:pt x="15" y="0"/>
                    </a:moveTo>
                    <a:lnTo>
                      <a:pt x="19" y="0"/>
                    </a:lnTo>
                    <a:lnTo>
                      <a:pt x="22" y="6"/>
                    </a:lnTo>
                    <a:lnTo>
                      <a:pt x="32" y="20"/>
                    </a:lnTo>
                    <a:lnTo>
                      <a:pt x="33" y="26"/>
                    </a:lnTo>
                    <a:lnTo>
                      <a:pt x="31" y="27"/>
                    </a:lnTo>
                    <a:lnTo>
                      <a:pt x="29" y="26"/>
                    </a:lnTo>
                    <a:lnTo>
                      <a:pt x="25" y="25"/>
                    </a:lnTo>
                    <a:lnTo>
                      <a:pt x="17" y="17"/>
                    </a:lnTo>
                    <a:lnTo>
                      <a:pt x="16" y="17"/>
                    </a:lnTo>
                    <a:lnTo>
                      <a:pt x="16" y="18"/>
                    </a:lnTo>
                    <a:lnTo>
                      <a:pt x="15" y="20"/>
                    </a:lnTo>
                    <a:lnTo>
                      <a:pt x="13" y="21"/>
                    </a:lnTo>
                    <a:lnTo>
                      <a:pt x="13" y="22"/>
                    </a:lnTo>
                    <a:lnTo>
                      <a:pt x="10" y="21"/>
                    </a:lnTo>
                    <a:lnTo>
                      <a:pt x="6" y="19"/>
                    </a:lnTo>
                    <a:lnTo>
                      <a:pt x="2" y="12"/>
                    </a:lnTo>
                    <a:lnTo>
                      <a:pt x="0" y="6"/>
                    </a:lnTo>
                    <a:lnTo>
                      <a:pt x="5" y="6"/>
                    </a:lnTo>
                    <a:lnTo>
                      <a:pt x="9" y="5"/>
                    </a:lnTo>
                    <a:lnTo>
                      <a:pt x="11" y="1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92">
                <a:extLst>
                  <a:ext uri="{FF2B5EF4-FFF2-40B4-BE49-F238E27FC236}">
                    <a16:creationId xmlns:a16="http://schemas.microsoft.com/office/drawing/2014/main" id="{AB5B4A14-C25F-E88F-1084-55A9F41F2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534" y="4175242"/>
                <a:ext cx="49213" cy="317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0"/>
                  </a:cxn>
                  <a:cxn ang="0">
                    <a:pos x="21" y="2"/>
                  </a:cxn>
                  <a:cxn ang="0">
                    <a:pos x="28" y="6"/>
                  </a:cxn>
                  <a:cxn ang="0">
                    <a:pos x="31" y="14"/>
                  </a:cxn>
                  <a:cxn ang="0">
                    <a:pos x="21" y="17"/>
                  </a:cxn>
                  <a:cxn ang="0">
                    <a:pos x="9" y="20"/>
                  </a:cxn>
                  <a:cxn ang="0">
                    <a:pos x="7" y="15"/>
                  </a:cxn>
                  <a:cxn ang="0">
                    <a:pos x="6" y="12"/>
                  </a:cxn>
                  <a:cxn ang="0">
                    <a:pos x="3" y="8"/>
                  </a:cxn>
                  <a:cxn ang="0">
                    <a:pos x="0" y="6"/>
                  </a:cxn>
                  <a:cxn ang="0">
                    <a:pos x="0" y="0"/>
                  </a:cxn>
                </a:cxnLst>
                <a:rect l="0" t="0" r="r" b="b"/>
                <a:pathLst>
                  <a:path w="31" h="20">
                    <a:moveTo>
                      <a:pt x="0" y="0"/>
                    </a:moveTo>
                    <a:lnTo>
                      <a:pt x="11" y="0"/>
                    </a:lnTo>
                    <a:lnTo>
                      <a:pt x="21" y="2"/>
                    </a:lnTo>
                    <a:lnTo>
                      <a:pt x="28" y="6"/>
                    </a:lnTo>
                    <a:lnTo>
                      <a:pt x="31" y="14"/>
                    </a:lnTo>
                    <a:lnTo>
                      <a:pt x="21" y="17"/>
                    </a:lnTo>
                    <a:lnTo>
                      <a:pt x="9" y="20"/>
                    </a:lnTo>
                    <a:lnTo>
                      <a:pt x="7" y="15"/>
                    </a:lnTo>
                    <a:lnTo>
                      <a:pt x="6" y="12"/>
                    </a:lnTo>
                    <a:lnTo>
                      <a:pt x="3" y="8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93">
                <a:extLst>
                  <a:ext uri="{FF2B5EF4-FFF2-40B4-BE49-F238E27FC236}">
                    <a16:creationId xmlns:a16="http://schemas.microsoft.com/office/drawing/2014/main" id="{09A3908D-EA00-A788-44DF-4558E6CBFD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1563" y="5378451"/>
                <a:ext cx="14288" cy="1270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6" y="0"/>
                  </a:cxn>
                  <a:cxn ang="0">
                    <a:pos x="9" y="3"/>
                  </a:cxn>
                  <a:cxn ang="0">
                    <a:pos x="9" y="8"/>
                  </a:cxn>
                  <a:cxn ang="0">
                    <a:pos x="7" y="7"/>
                  </a:cxn>
                  <a:cxn ang="0">
                    <a:pos x="6" y="6"/>
                  </a:cxn>
                  <a:cxn ang="0">
                    <a:pos x="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9" h="8">
                    <a:moveTo>
                      <a:pt x="1" y="0"/>
                    </a:moveTo>
                    <a:lnTo>
                      <a:pt x="6" y="0"/>
                    </a:lnTo>
                    <a:lnTo>
                      <a:pt x="9" y="3"/>
                    </a:lnTo>
                    <a:lnTo>
                      <a:pt x="9" y="8"/>
                    </a:lnTo>
                    <a:lnTo>
                      <a:pt x="7" y="7"/>
                    </a:lnTo>
                    <a:lnTo>
                      <a:pt x="6" y="6"/>
                    </a:lnTo>
                    <a:lnTo>
                      <a:pt x="3" y="5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94">
                <a:extLst>
                  <a:ext uri="{FF2B5EF4-FFF2-40B4-BE49-F238E27FC236}">
                    <a16:creationId xmlns:a16="http://schemas.microsoft.com/office/drawing/2014/main" id="{B6E545DF-D41C-A1F8-4493-D6C14B7069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1446" y="4251442"/>
                <a:ext cx="120650" cy="1428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34" y="11"/>
                  </a:cxn>
                  <a:cxn ang="0">
                    <a:pos x="46" y="16"/>
                  </a:cxn>
                  <a:cxn ang="0">
                    <a:pos x="55" y="22"/>
                  </a:cxn>
                  <a:cxn ang="0">
                    <a:pos x="62" y="31"/>
                  </a:cxn>
                  <a:cxn ang="0">
                    <a:pos x="64" y="34"/>
                  </a:cxn>
                  <a:cxn ang="0">
                    <a:pos x="64" y="35"/>
                  </a:cxn>
                  <a:cxn ang="0">
                    <a:pos x="66" y="36"/>
                  </a:cxn>
                  <a:cxn ang="0">
                    <a:pos x="67" y="38"/>
                  </a:cxn>
                  <a:cxn ang="0">
                    <a:pos x="69" y="41"/>
                  </a:cxn>
                  <a:cxn ang="0">
                    <a:pos x="71" y="45"/>
                  </a:cxn>
                  <a:cxn ang="0">
                    <a:pos x="71" y="46"/>
                  </a:cxn>
                  <a:cxn ang="0">
                    <a:pos x="75" y="50"/>
                  </a:cxn>
                  <a:cxn ang="0">
                    <a:pos x="76" y="52"/>
                  </a:cxn>
                  <a:cxn ang="0">
                    <a:pos x="76" y="56"/>
                  </a:cxn>
                  <a:cxn ang="0">
                    <a:pos x="74" y="56"/>
                  </a:cxn>
                  <a:cxn ang="0">
                    <a:pos x="69" y="58"/>
                  </a:cxn>
                  <a:cxn ang="0">
                    <a:pos x="67" y="63"/>
                  </a:cxn>
                  <a:cxn ang="0">
                    <a:pos x="64" y="64"/>
                  </a:cxn>
                  <a:cxn ang="0">
                    <a:pos x="62" y="66"/>
                  </a:cxn>
                  <a:cxn ang="0">
                    <a:pos x="60" y="67"/>
                  </a:cxn>
                  <a:cxn ang="0">
                    <a:pos x="54" y="67"/>
                  </a:cxn>
                  <a:cxn ang="0">
                    <a:pos x="52" y="66"/>
                  </a:cxn>
                  <a:cxn ang="0">
                    <a:pos x="48" y="66"/>
                  </a:cxn>
                  <a:cxn ang="0">
                    <a:pos x="46" y="67"/>
                  </a:cxn>
                  <a:cxn ang="0">
                    <a:pos x="36" y="73"/>
                  </a:cxn>
                  <a:cxn ang="0">
                    <a:pos x="29" y="80"/>
                  </a:cxn>
                  <a:cxn ang="0">
                    <a:pos x="26" y="90"/>
                  </a:cxn>
                  <a:cxn ang="0">
                    <a:pos x="22" y="90"/>
                  </a:cxn>
                  <a:cxn ang="0">
                    <a:pos x="18" y="87"/>
                  </a:cxn>
                  <a:cxn ang="0">
                    <a:pos x="17" y="86"/>
                  </a:cxn>
                  <a:cxn ang="0">
                    <a:pos x="12" y="84"/>
                  </a:cxn>
                  <a:cxn ang="0">
                    <a:pos x="9" y="84"/>
                  </a:cxn>
                  <a:cxn ang="0">
                    <a:pos x="9" y="66"/>
                  </a:cxn>
                  <a:cxn ang="0">
                    <a:pos x="6" y="51"/>
                  </a:cxn>
                  <a:cxn ang="0">
                    <a:pos x="0" y="39"/>
                  </a:cxn>
                  <a:cxn ang="0">
                    <a:pos x="4" y="30"/>
                  </a:cxn>
                  <a:cxn ang="0">
                    <a:pos x="10" y="23"/>
                  </a:cxn>
                  <a:cxn ang="0">
                    <a:pos x="14" y="16"/>
                  </a:cxn>
                  <a:cxn ang="0">
                    <a:pos x="12" y="11"/>
                  </a:cxn>
                  <a:cxn ang="0">
                    <a:pos x="11" y="10"/>
                  </a:cxn>
                  <a:cxn ang="0">
                    <a:pos x="9" y="6"/>
                  </a:cxn>
                  <a:cxn ang="0">
                    <a:pos x="9" y="0"/>
                  </a:cxn>
                </a:cxnLst>
                <a:rect l="0" t="0" r="r" b="b"/>
                <a:pathLst>
                  <a:path w="76" h="90">
                    <a:moveTo>
                      <a:pt x="9" y="0"/>
                    </a:moveTo>
                    <a:lnTo>
                      <a:pt x="34" y="11"/>
                    </a:lnTo>
                    <a:lnTo>
                      <a:pt x="46" y="16"/>
                    </a:lnTo>
                    <a:lnTo>
                      <a:pt x="55" y="22"/>
                    </a:lnTo>
                    <a:lnTo>
                      <a:pt x="62" y="31"/>
                    </a:lnTo>
                    <a:lnTo>
                      <a:pt x="64" y="34"/>
                    </a:lnTo>
                    <a:lnTo>
                      <a:pt x="64" y="35"/>
                    </a:lnTo>
                    <a:lnTo>
                      <a:pt x="66" y="36"/>
                    </a:lnTo>
                    <a:lnTo>
                      <a:pt x="67" y="38"/>
                    </a:lnTo>
                    <a:lnTo>
                      <a:pt x="69" y="41"/>
                    </a:lnTo>
                    <a:lnTo>
                      <a:pt x="71" y="45"/>
                    </a:lnTo>
                    <a:lnTo>
                      <a:pt x="71" y="46"/>
                    </a:lnTo>
                    <a:lnTo>
                      <a:pt x="75" y="50"/>
                    </a:lnTo>
                    <a:lnTo>
                      <a:pt x="76" y="52"/>
                    </a:lnTo>
                    <a:lnTo>
                      <a:pt x="76" y="56"/>
                    </a:lnTo>
                    <a:lnTo>
                      <a:pt x="74" y="56"/>
                    </a:lnTo>
                    <a:lnTo>
                      <a:pt x="69" y="58"/>
                    </a:lnTo>
                    <a:lnTo>
                      <a:pt x="67" y="63"/>
                    </a:lnTo>
                    <a:lnTo>
                      <a:pt x="64" y="64"/>
                    </a:lnTo>
                    <a:lnTo>
                      <a:pt x="62" y="66"/>
                    </a:lnTo>
                    <a:lnTo>
                      <a:pt x="60" y="67"/>
                    </a:lnTo>
                    <a:lnTo>
                      <a:pt x="54" y="67"/>
                    </a:lnTo>
                    <a:lnTo>
                      <a:pt x="52" y="66"/>
                    </a:lnTo>
                    <a:lnTo>
                      <a:pt x="48" y="66"/>
                    </a:lnTo>
                    <a:lnTo>
                      <a:pt x="46" y="67"/>
                    </a:lnTo>
                    <a:lnTo>
                      <a:pt x="36" y="73"/>
                    </a:lnTo>
                    <a:lnTo>
                      <a:pt x="29" y="80"/>
                    </a:lnTo>
                    <a:lnTo>
                      <a:pt x="26" y="90"/>
                    </a:lnTo>
                    <a:lnTo>
                      <a:pt x="22" y="90"/>
                    </a:lnTo>
                    <a:lnTo>
                      <a:pt x="18" y="87"/>
                    </a:lnTo>
                    <a:lnTo>
                      <a:pt x="17" y="86"/>
                    </a:lnTo>
                    <a:lnTo>
                      <a:pt x="12" y="84"/>
                    </a:lnTo>
                    <a:lnTo>
                      <a:pt x="9" y="84"/>
                    </a:lnTo>
                    <a:lnTo>
                      <a:pt x="9" y="66"/>
                    </a:lnTo>
                    <a:lnTo>
                      <a:pt x="6" y="51"/>
                    </a:lnTo>
                    <a:lnTo>
                      <a:pt x="0" y="39"/>
                    </a:lnTo>
                    <a:lnTo>
                      <a:pt x="4" y="30"/>
                    </a:lnTo>
                    <a:lnTo>
                      <a:pt x="10" y="23"/>
                    </a:lnTo>
                    <a:lnTo>
                      <a:pt x="14" y="16"/>
                    </a:lnTo>
                    <a:lnTo>
                      <a:pt x="12" y="11"/>
                    </a:lnTo>
                    <a:lnTo>
                      <a:pt x="11" y="10"/>
                    </a:lnTo>
                    <a:lnTo>
                      <a:pt x="9" y="6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2" name="Freeform 95">
              <a:extLst>
                <a:ext uri="{FF2B5EF4-FFF2-40B4-BE49-F238E27FC236}">
                  <a16:creationId xmlns:a16="http://schemas.microsoft.com/office/drawing/2014/main" id="{85B3C760-FD86-3E09-46DD-676A8A07D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8627" y="1388183"/>
              <a:ext cx="478185" cy="756827"/>
            </a:xfrm>
            <a:custGeom>
              <a:avLst/>
              <a:gdLst/>
              <a:ahLst/>
              <a:cxnLst>
                <a:cxn ang="0">
                  <a:pos x="138" y="3"/>
                </a:cxn>
                <a:cxn ang="0">
                  <a:pos x="146" y="13"/>
                </a:cxn>
                <a:cxn ang="0">
                  <a:pos x="155" y="15"/>
                </a:cxn>
                <a:cxn ang="0">
                  <a:pos x="173" y="69"/>
                </a:cxn>
                <a:cxn ang="0">
                  <a:pos x="191" y="133"/>
                </a:cxn>
                <a:cxn ang="0">
                  <a:pos x="221" y="151"/>
                </a:cxn>
                <a:cxn ang="0">
                  <a:pos x="243" y="172"/>
                </a:cxn>
                <a:cxn ang="0">
                  <a:pos x="252" y="175"/>
                </a:cxn>
                <a:cxn ang="0">
                  <a:pos x="254" y="188"/>
                </a:cxn>
                <a:cxn ang="0">
                  <a:pos x="258" y="198"/>
                </a:cxn>
                <a:cxn ang="0">
                  <a:pos x="266" y="197"/>
                </a:cxn>
                <a:cxn ang="0">
                  <a:pos x="260" y="212"/>
                </a:cxn>
                <a:cxn ang="0">
                  <a:pos x="248" y="212"/>
                </a:cxn>
                <a:cxn ang="0">
                  <a:pos x="229" y="232"/>
                </a:cxn>
                <a:cxn ang="0">
                  <a:pos x="223" y="230"/>
                </a:cxn>
                <a:cxn ang="0">
                  <a:pos x="221" y="242"/>
                </a:cxn>
                <a:cxn ang="0">
                  <a:pos x="215" y="245"/>
                </a:cxn>
                <a:cxn ang="0">
                  <a:pos x="211" y="251"/>
                </a:cxn>
                <a:cxn ang="0">
                  <a:pos x="200" y="248"/>
                </a:cxn>
                <a:cxn ang="0">
                  <a:pos x="193" y="253"/>
                </a:cxn>
                <a:cxn ang="0">
                  <a:pos x="183" y="252"/>
                </a:cxn>
                <a:cxn ang="0">
                  <a:pos x="169" y="258"/>
                </a:cxn>
                <a:cxn ang="0">
                  <a:pos x="161" y="266"/>
                </a:cxn>
                <a:cxn ang="0">
                  <a:pos x="158" y="280"/>
                </a:cxn>
                <a:cxn ang="0">
                  <a:pos x="152" y="312"/>
                </a:cxn>
                <a:cxn ang="0">
                  <a:pos x="136" y="318"/>
                </a:cxn>
                <a:cxn ang="0">
                  <a:pos x="133" y="325"/>
                </a:cxn>
                <a:cxn ang="0">
                  <a:pos x="119" y="323"/>
                </a:cxn>
                <a:cxn ang="0">
                  <a:pos x="112" y="337"/>
                </a:cxn>
                <a:cxn ang="0">
                  <a:pos x="108" y="336"/>
                </a:cxn>
                <a:cxn ang="0">
                  <a:pos x="98" y="343"/>
                </a:cxn>
                <a:cxn ang="0">
                  <a:pos x="91" y="372"/>
                </a:cxn>
                <a:cxn ang="0">
                  <a:pos x="89" y="381"/>
                </a:cxn>
                <a:cxn ang="0">
                  <a:pos x="83" y="395"/>
                </a:cxn>
                <a:cxn ang="0">
                  <a:pos x="80" y="421"/>
                </a:cxn>
                <a:cxn ang="0">
                  <a:pos x="71" y="415"/>
                </a:cxn>
                <a:cxn ang="0">
                  <a:pos x="63" y="408"/>
                </a:cxn>
                <a:cxn ang="0">
                  <a:pos x="54" y="386"/>
                </a:cxn>
                <a:cxn ang="0">
                  <a:pos x="37" y="335"/>
                </a:cxn>
                <a:cxn ang="0">
                  <a:pos x="31" y="321"/>
                </a:cxn>
                <a:cxn ang="0">
                  <a:pos x="33" y="317"/>
                </a:cxn>
                <a:cxn ang="0">
                  <a:pos x="25" y="309"/>
                </a:cxn>
                <a:cxn ang="0">
                  <a:pos x="23" y="301"/>
                </a:cxn>
                <a:cxn ang="0">
                  <a:pos x="0" y="232"/>
                </a:cxn>
                <a:cxn ang="0">
                  <a:pos x="12" y="228"/>
                </a:cxn>
                <a:cxn ang="0">
                  <a:pos x="18" y="220"/>
                </a:cxn>
                <a:cxn ang="0">
                  <a:pos x="20" y="200"/>
                </a:cxn>
                <a:cxn ang="0">
                  <a:pos x="32" y="174"/>
                </a:cxn>
                <a:cxn ang="0">
                  <a:pos x="37" y="164"/>
                </a:cxn>
                <a:cxn ang="0">
                  <a:pos x="28" y="133"/>
                </a:cxn>
                <a:cxn ang="0">
                  <a:pos x="31" y="120"/>
                </a:cxn>
                <a:cxn ang="0">
                  <a:pos x="34" y="116"/>
                </a:cxn>
                <a:cxn ang="0">
                  <a:pos x="34" y="85"/>
                </a:cxn>
                <a:cxn ang="0">
                  <a:pos x="45" y="56"/>
                </a:cxn>
                <a:cxn ang="0">
                  <a:pos x="56" y="17"/>
                </a:cxn>
                <a:cxn ang="0">
                  <a:pos x="60" y="9"/>
                </a:cxn>
                <a:cxn ang="0">
                  <a:pos x="69" y="7"/>
                </a:cxn>
                <a:cxn ang="0">
                  <a:pos x="77" y="21"/>
                </a:cxn>
                <a:cxn ang="0">
                  <a:pos x="118" y="0"/>
                </a:cxn>
              </a:cxnLst>
              <a:rect l="0" t="0" r="r" b="b"/>
              <a:pathLst>
                <a:path w="266" h="421">
                  <a:moveTo>
                    <a:pt x="118" y="0"/>
                  </a:moveTo>
                  <a:lnTo>
                    <a:pt x="125" y="1"/>
                  </a:lnTo>
                  <a:lnTo>
                    <a:pt x="131" y="1"/>
                  </a:lnTo>
                  <a:lnTo>
                    <a:pt x="138" y="3"/>
                  </a:lnTo>
                  <a:lnTo>
                    <a:pt x="141" y="7"/>
                  </a:lnTo>
                  <a:lnTo>
                    <a:pt x="143" y="10"/>
                  </a:lnTo>
                  <a:lnTo>
                    <a:pt x="144" y="11"/>
                  </a:lnTo>
                  <a:lnTo>
                    <a:pt x="146" y="13"/>
                  </a:lnTo>
                  <a:lnTo>
                    <a:pt x="148" y="13"/>
                  </a:lnTo>
                  <a:lnTo>
                    <a:pt x="151" y="14"/>
                  </a:lnTo>
                  <a:lnTo>
                    <a:pt x="153" y="14"/>
                  </a:lnTo>
                  <a:lnTo>
                    <a:pt x="155" y="15"/>
                  </a:lnTo>
                  <a:lnTo>
                    <a:pt x="158" y="21"/>
                  </a:lnTo>
                  <a:lnTo>
                    <a:pt x="160" y="29"/>
                  </a:lnTo>
                  <a:lnTo>
                    <a:pt x="163" y="39"/>
                  </a:lnTo>
                  <a:lnTo>
                    <a:pt x="173" y="69"/>
                  </a:lnTo>
                  <a:lnTo>
                    <a:pt x="183" y="101"/>
                  </a:lnTo>
                  <a:lnTo>
                    <a:pt x="187" y="109"/>
                  </a:lnTo>
                  <a:lnTo>
                    <a:pt x="190" y="120"/>
                  </a:lnTo>
                  <a:lnTo>
                    <a:pt x="191" y="133"/>
                  </a:lnTo>
                  <a:lnTo>
                    <a:pt x="198" y="137"/>
                  </a:lnTo>
                  <a:lnTo>
                    <a:pt x="208" y="139"/>
                  </a:lnTo>
                  <a:lnTo>
                    <a:pt x="219" y="139"/>
                  </a:lnTo>
                  <a:lnTo>
                    <a:pt x="221" y="151"/>
                  </a:lnTo>
                  <a:lnTo>
                    <a:pt x="225" y="162"/>
                  </a:lnTo>
                  <a:lnTo>
                    <a:pt x="237" y="178"/>
                  </a:lnTo>
                  <a:lnTo>
                    <a:pt x="239" y="175"/>
                  </a:lnTo>
                  <a:lnTo>
                    <a:pt x="243" y="172"/>
                  </a:lnTo>
                  <a:lnTo>
                    <a:pt x="245" y="169"/>
                  </a:lnTo>
                  <a:lnTo>
                    <a:pt x="248" y="170"/>
                  </a:lnTo>
                  <a:lnTo>
                    <a:pt x="251" y="172"/>
                  </a:lnTo>
                  <a:lnTo>
                    <a:pt x="252" y="175"/>
                  </a:lnTo>
                  <a:lnTo>
                    <a:pt x="257" y="179"/>
                  </a:lnTo>
                  <a:lnTo>
                    <a:pt x="259" y="181"/>
                  </a:lnTo>
                  <a:lnTo>
                    <a:pt x="259" y="183"/>
                  </a:lnTo>
                  <a:lnTo>
                    <a:pt x="254" y="188"/>
                  </a:lnTo>
                  <a:lnTo>
                    <a:pt x="253" y="190"/>
                  </a:lnTo>
                  <a:lnTo>
                    <a:pt x="253" y="192"/>
                  </a:lnTo>
                  <a:lnTo>
                    <a:pt x="255" y="197"/>
                  </a:lnTo>
                  <a:lnTo>
                    <a:pt x="258" y="198"/>
                  </a:lnTo>
                  <a:lnTo>
                    <a:pt x="259" y="199"/>
                  </a:lnTo>
                  <a:lnTo>
                    <a:pt x="262" y="199"/>
                  </a:lnTo>
                  <a:lnTo>
                    <a:pt x="265" y="195"/>
                  </a:lnTo>
                  <a:lnTo>
                    <a:pt x="266" y="197"/>
                  </a:lnTo>
                  <a:lnTo>
                    <a:pt x="266" y="203"/>
                  </a:lnTo>
                  <a:lnTo>
                    <a:pt x="265" y="206"/>
                  </a:lnTo>
                  <a:lnTo>
                    <a:pt x="262" y="209"/>
                  </a:lnTo>
                  <a:lnTo>
                    <a:pt x="260" y="212"/>
                  </a:lnTo>
                  <a:lnTo>
                    <a:pt x="257" y="213"/>
                  </a:lnTo>
                  <a:lnTo>
                    <a:pt x="254" y="214"/>
                  </a:lnTo>
                  <a:lnTo>
                    <a:pt x="251" y="214"/>
                  </a:lnTo>
                  <a:lnTo>
                    <a:pt x="248" y="212"/>
                  </a:lnTo>
                  <a:lnTo>
                    <a:pt x="244" y="221"/>
                  </a:lnTo>
                  <a:lnTo>
                    <a:pt x="238" y="228"/>
                  </a:lnTo>
                  <a:lnTo>
                    <a:pt x="231" y="234"/>
                  </a:lnTo>
                  <a:lnTo>
                    <a:pt x="229" y="232"/>
                  </a:lnTo>
                  <a:lnTo>
                    <a:pt x="228" y="230"/>
                  </a:lnTo>
                  <a:lnTo>
                    <a:pt x="226" y="228"/>
                  </a:lnTo>
                  <a:lnTo>
                    <a:pt x="225" y="228"/>
                  </a:lnTo>
                  <a:lnTo>
                    <a:pt x="223" y="230"/>
                  </a:lnTo>
                  <a:lnTo>
                    <a:pt x="222" y="231"/>
                  </a:lnTo>
                  <a:lnTo>
                    <a:pt x="222" y="239"/>
                  </a:lnTo>
                  <a:lnTo>
                    <a:pt x="223" y="240"/>
                  </a:lnTo>
                  <a:lnTo>
                    <a:pt x="221" y="242"/>
                  </a:lnTo>
                  <a:lnTo>
                    <a:pt x="218" y="242"/>
                  </a:lnTo>
                  <a:lnTo>
                    <a:pt x="217" y="244"/>
                  </a:lnTo>
                  <a:lnTo>
                    <a:pt x="216" y="244"/>
                  </a:lnTo>
                  <a:lnTo>
                    <a:pt x="215" y="245"/>
                  </a:lnTo>
                  <a:lnTo>
                    <a:pt x="214" y="247"/>
                  </a:lnTo>
                  <a:lnTo>
                    <a:pt x="214" y="248"/>
                  </a:lnTo>
                  <a:lnTo>
                    <a:pt x="215" y="252"/>
                  </a:lnTo>
                  <a:lnTo>
                    <a:pt x="211" y="251"/>
                  </a:lnTo>
                  <a:lnTo>
                    <a:pt x="209" y="249"/>
                  </a:lnTo>
                  <a:lnTo>
                    <a:pt x="205" y="249"/>
                  </a:lnTo>
                  <a:lnTo>
                    <a:pt x="202" y="248"/>
                  </a:lnTo>
                  <a:lnTo>
                    <a:pt x="200" y="248"/>
                  </a:lnTo>
                  <a:lnTo>
                    <a:pt x="197" y="246"/>
                  </a:lnTo>
                  <a:lnTo>
                    <a:pt x="196" y="248"/>
                  </a:lnTo>
                  <a:lnTo>
                    <a:pt x="194" y="251"/>
                  </a:lnTo>
                  <a:lnTo>
                    <a:pt x="193" y="253"/>
                  </a:lnTo>
                  <a:lnTo>
                    <a:pt x="190" y="255"/>
                  </a:lnTo>
                  <a:lnTo>
                    <a:pt x="188" y="255"/>
                  </a:lnTo>
                  <a:lnTo>
                    <a:pt x="186" y="254"/>
                  </a:lnTo>
                  <a:lnTo>
                    <a:pt x="183" y="252"/>
                  </a:lnTo>
                  <a:lnTo>
                    <a:pt x="183" y="274"/>
                  </a:lnTo>
                  <a:lnTo>
                    <a:pt x="176" y="274"/>
                  </a:lnTo>
                  <a:lnTo>
                    <a:pt x="173" y="272"/>
                  </a:lnTo>
                  <a:lnTo>
                    <a:pt x="169" y="258"/>
                  </a:lnTo>
                  <a:lnTo>
                    <a:pt x="166" y="254"/>
                  </a:lnTo>
                  <a:lnTo>
                    <a:pt x="163" y="253"/>
                  </a:lnTo>
                  <a:lnTo>
                    <a:pt x="161" y="253"/>
                  </a:lnTo>
                  <a:lnTo>
                    <a:pt x="161" y="266"/>
                  </a:lnTo>
                  <a:lnTo>
                    <a:pt x="155" y="266"/>
                  </a:lnTo>
                  <a:lnTo>
                    <a:pt x="155" y="269"/>
                  </a:lnTo>
                  <a:lnTo>
                    <a:pt x="158" y="276"/>
                  </a:lnTo>
                  <a:lnTo>
                    <a:pt x="158" y="280"/>
                  </a:lnTo>
                  <a:lnTo>
                    <a:pt x="156" y="289"/>
                  </a:lnTo>
                  <a:lnTo>
                    <a:pt x="154" y="300"/>
                  </a:lnTo>
                  <a:lnTo>
                    <a:pt x="155" y="310"/>
                  </a:lnTo>
                  <a:lnTo>
                    <a:pt x="152" y="312"/>
                  </a:lnTo>
                  <a:lnTo>
                    <a:pt x="146" y="312"/>
                  </a:lnTo>
                  <a:lnTo>
                    <a:pt x="141" y="314"/>
                  </a:lnTo>
                  <a:lnTo>
                    <a:pt x="138" y="315"/>
                  </a:lnTo>
                  <a:lnTo>
                    <a:pt x="136" y="318"/>
                  </a:lnTo>
                  <a:lnTo>
                    <a:pt x="136" y="324"/>
                  </a:lnTo>
                  <a:lnTo>
                    <a:pt x="134" y="326"/>
                  </a:lnTo>
                  <a:lnTo>
                    <a:pt x="133" y="326"/>
                  </a:lnTo>
                  <a:lnTo>
                    <a:pt x="133" y="325"/>
                  </a:lnTo>
                  <a:lnTo>
                    <a:pt x="132" y="323"/>
                  </a:lnTo>
                  <a:lnTo>
                    <a:pt x="132" y="314"/>
                  </a:lnTo>
                  <a:lnTo>
                    <a:pt x="123" y="321"/>
                  </a:lnTo>
                  <a:lnTo>
                    <a:pt x="119" y="323"/>
                  </a:lnTo>
                  <a:lnTo>
                    <a:pt x="116" y="322"/>
                  </a:lnTo>
                  <a:lnTo>
                    <a:pt x="113" y="316"/>
                  </a:lnTo>
                  <a:lnTo>
                    <a:pt x="110" y="323"/>
                  </a:lnTo>
                  <a:lnTo>
                    <a:pt x="112" y="337"/>
                  </a:lnTo>
                  <a:lnTo>
                    <a:pt x="110" y="344"/>
                  </a:lnTo>
                  <a:lnTo>
                    <a:pt x="109" y="344"/>
                  </a:lnTo>
                  <a:lnTo>
                    <a:pt x="108" y="343"/>
                  </a:lnTo>
                  <a:lnTo>
                    <a:pt x="108" y="336"/>
                  </a:lnTo>
                  <a:lnTo>
                    <a:pt x="106" y="336"/>
                  </a:lnTo>
                  <a:lnTo>
                    <a:pt x="103" y="338"/>
                  </a:lnTo>
                  <a:lnTo>
                    <a:pt x="101" y="339"/>
                  </a:lnTo>
                  <a:lnTo>
                    <a:pt x="98" y="343"/>
                  </a:lnTo>
                  <a:lnTo>
                    <a:pt x="95" y="346"/>
                  </a:lnTo>
                  <a:lnTo>
                    <a:pt x="94" y="350"/>
                  </a:lnTo>
                  <a:lnTo>
                    <a:pt x="94" y="367"/>
                  </a:lnTo>
                  <a:lnTo>
                    <a:pt x="91" y="372"/>
                  </a:lnTo>
                  <a:lnTo>
                    <a:pt x="89" y="373"/>
                  </a:lnTo>
                  <a:lnTo>
                    <a:pt x="88" y="374"/>
                  </a:lnTo>
                  <a:lnTo>
                    <a:pt x="88" y="379"/>
                  </a:lnTo>
                  <a:lnTo>
                    <a:pt x="89" y="381"/>
                  </a:lnTo>
                  <a:lnTo>
                    <a:pt x="90" y="382"/>
                  </a:lnTo>
                  <a:lnTo>
                    <a:pt x="90" y="387"/>
                  </a:lnTo>
                  <a:lnTo>
                    <a:pt x="89" y="389"/>
                  </a:lnTo>
                  <a:lnTo>
                    <a:pt x="83" y="395"/>
                  </a:lnTo>
                  <a:lnTo>
                    <a:pt x="82" y="398"/>
                  </a:lnTo>
                  <a:lnTo>
                    <a:pt x="81" y="405"/>
                  </a:lnTo>
                  <a:lnTo>
                    <a:pt x="81" y="417"/>
                  </a:lnTo>
                  <a:lnTo>
                    <a:pt x="80" y="421"/>
                  </a:lnTo>
                  <a:lnTo>
                    <a:pt x="76" y="421"/>
                  </a:lnTo>
                  <a:lnTo>
                    <a:pt x="74" y="420"/>
                  </a:lnTo>
                  <a:lnTo>
                    <a:pt x="71" y="417"/>
                  </a:lnTo>
                  <a:lnTo>
                    <a:pt x="71" y="415"/>
                  </a:lnTo>
                  <a:lnTo>
                    <a:pt x="70" y="413"/>
                  </a:lnTo>
                  <a:lnTo>
                    <a:pt x="70" y="409"/>
                  </a:lnTo>
                  <a:lnTo>
                    <a:pt x="67" y="409"/>
                  </a:lnTo>
                  <a:lnTo>
                    <a:pt x="63" y="408"/>
                  </a:lnTo>
                  <a:lnTo>
                    <a:pt x="58" y="402"/>
                  </a:lnTo>
                  <a:lnTo>
                    <a:pt x="56" y="400"/>
                  </a:lnTo>
                  <a:lnTo>
                    <a:pt x="54" y="398"/>
                  </a:lnTo>
                  <a:lnTo>
                    <a:pt x="54" y="386"/>
                  </a:lnTo>
                  <a:lnTo>
                    <a:pt x="49" y="374"/>
                  </a:lnTo>
                  <a:lnTo>
                    <a:pt x="40" y="353"/>
                  </a:lnTo>
                  <a:lnTo>
                    <a:pt x="38" y="344"/>
                  </a:lnTo>
                  <a:lnTo>
                    <a:pt x="37" y="335"/>
                  </a:lnTo>
                  <a:lnTo>
                    <a:pt x="34" y="324"/>
                  </a:lnTo>
                  <a:lnTo>
                    <a:pt x="33" y="324"/>
                  </a:lnTo>
                  <a:lnTo>
                    <a:pt x="31" y="323"/>
                  </a:lnTo>
                  <a:lnTo>
                    <a:pt x="31" y="321"/>
                  </a:lnTo>
                  <a:lnTo>
                    <a:pt x="32" y="321"/>
                  </a:lnTo>
                  <a:lnTo>
                    <a:pt x="33" y="319"/>
                  </a:lnTo>
                  <a:lnTo>
                    <a:pt x="34" y="319"/>
                  </a:lnTo>
                  <a:lnTo>
                    <a:pt x="33" y="317"/>
                  </a:lnTo>
                  <a:lnTo>
                    <a:pt x="30" y="314"/>
                  </a:lnTo>
                  <a:lnTo>
                    <a:pt x="27" y="312"/>
                  </a:lnTo>
                  <a:lnTo>
                    <a:pt x="26" y="310"/>
                  </a:lnTo>
                  <a:lnTo>
                    <a:pt x="25" y="309"/>
                  </a:lnTo>
                  <a:lnTo>
                    <a:pt x="25" y="307"/>
                  </a:lnTo>
                  <a:lnTo>
                    <a:pt x="24" y="304"/>
                  </a:lnTo>
                  <a:lnTo>
                    <a:pt x="24" y="302"/>
                  </a:lnTo>
                  <a:lnTo>
                    <a:pt x="23" y="301"/>
                  </a:lnTo>
                  <a:lnTo>
                    <a:pt x="23" y="300"/>
                  </a:lnTo>
                  <a:lnTo>
                    <a:pt x="17" y="277"/>
                  </a:lnTo>
                  <a:lnTo>
                    <a:pt x="10" y="254"/>
                  </a:lnTo>
                  <a:lnTo>
                    <a:pt x="0" y="232"/>
                  </a:lnTo>
                  <a:lnTo>
                    <a:pt x="0" y="231"/>
                  </a:lnTo>
                  <a:lnTo>
                    <a:pt x="2" y="230"/>
                  </a:lnTo>
                  <a:lnTo>
                    <a:pt x="10" y="230"/>
                  </a:lnTo>
                  <a:lnTo>
                    <a:pt x="12" y="228"/>
                  </a:lnTo>
                  <a:lnTo>
                    <a:pt x="14" y="226"/>
                  </a:lnTo>
                  <a:lnTo>
                    <a:pt x="16" y="224"/>
                  </a:lnTo>
                  <a:lnTo>
                    <a:pt x="17" y="223"/>
                  </a:lnTo>
                  <a:lnTo>
                    <a:pt x="18" y="220"/>
                  </a:lnTo>
                  <a:lnTo>
                    <a:pt x="20" y="218"/>
                  </a:lnTo>
                  <a:lnTo>
                    <a:pt x="26" y="218"/>
                  </a:lnTo>
                  <a:lnTo>
                    <a:pt x="20" y="206"/>
                  </a:lnTo>
                  <a:lnTo>
                    <a:pt x="20" y="200"/>
                  </a:lnTo>
                  <a:lnTo>
                    <a:pt x="26" y="189"/>
                  </a:lnTo>
                  <a:lnTo>
                    <a:pt x="34" y="181"/>
                  </a:lnTo>
                  <a:lnTo>
                    <a:pt x="32" y="178"/>
                  </a:lnTo>
                  <a:lnTo>
                    <a:pt x="32" y="174"/>
                  </a:lnTo>
                  <a:lnTo>
                    <a:pt x="33" y="172"/>
                  </a:lnTo>
                  <a:lnTo>
                    <a:pt x="35" y="168"/>
                  </a:lnTo>
                  <a:lnTo>
                    <a:pt x="37" y="167"/>
                  </a:lnTo>
                  <a:lnTo>
                    <a:pt x="37" y="164"/>
                  </a:lnTo>
                  <a:lnTo>
                    <a:pt x="35" y="156"/>
                  </a:lnTo>
                  <a:lnTo>
                    <a:pt x="32" y="148"/>
                  </a:lnTo>
                  <a:lnTo>
                    <a:pt x="30" y="141"/>
                  </a:lnTo>
                  <a:lnTo>
                    <a:pt x="28" y="133"/>
                  </a:lnTo>
                  <a:lnTo>
                    <a:pt x="28" y="128"/>
                  </a:lnTo>
                  <a:lnTo>
                    <a:pt x="30" y="126"/>
                  </a:lnTo>
                  <a:lnTo>
                    <a:pt x="30" y="122"/>
                  </a:lnTo>
                  <a:lnTo>
                    <a:pt x="31" y="120"/>
                  </a:lnTo>
                  <a:lnTo>
                    <a:pt x="31" y="119"/>
                  </a:lnTo>
                  <a:lnTo>
                    <a:pt x="32" y="118"/>
                  </a:lnTo>
                  <a:lnTo>
                    <a:pt x="33" y="118"/>
                  </a:lnTo>
                  <a:lnTo>
                    <a:pt x="34" y="116"/>
                  </a:lnTo>
                  <a:lnTo>
                    <a:pt x="35" y="116"/>
                  </a:lnTo>
                  <a:lnTo>
                    <a:pt x="37" y="115"/>
                  </a:lnTo>
                  <a:lnTo>
                    <a:pt x="37" y="113"/>
                  </a:lnTo>
                  <a:lnTo>
                    <a:pt x="34" y="85"/>
                  </a:lnTo>
                  <a:lnTo>
                    <a:pt x="35" y="78"/>
                  </a:lnTo>
                  <a:lnTo>
                    <a:pt x="39" y="72"/>
                  </a:lnTo>
                  <a:lnTo>
                    <a:pt x="42" y="65"/>
                  </a:lnTo>
                  <a:lnTo>
                    <a:pt x="45" y="56"/>
                  </a:lnTo>
                  <a:lnTo>
                    <a:pt x="46" y="45"/>
                  </a:lnTo>
                  <a:lnTo>
                    <a:pt x="52" y="28"/>
                  </a:lnTo>
                  <a:lnTo>
                    <a:pt x="54" y="24"/>
                  </a:lnTo>
                  <a:lnTo>
                    <a:pt x="56" y="17"/>
                  </a:lnTo>
                  <a:lnTo>
                    <a:pt x="58" y="15"/>
                  </a:lnTo>
                  <a:lnTo>
                    <a:pt x="58" y="14"/>
                  </a:lnTo>
                  <a:lnTo>
                    <a:pt x="59" y="10"/>
                  </a:lnTo>
                  <a:lnTo>
                    <a:pt x="60" y="9"/>
                  </a:lnTo>
                  <a:lnTo>
                    <a:pt x="61" y="7"/>
                  </a:lnTo>
                  <a:lnTo>
                    <a:pt x="62" y="6"/>
                  </a:lnTo>
                  <a:lnTo>
                    <a:pt x="69" y="6"/>
                  </a:lnTo>
                  <a:lnTo>
                    <a:pt x="69" y="7"/>
                  </a:lnTo>
                  <a:lnTo>
                    <a:pt x="70" y="8"/>
                  </a:lnTo>
                  <a:lnTo>
                    <a:pt x="70" y="15"/>
                  </a:lnTo>
                  <a:lnTo>
                    <a:pt x="75" y="20"/>
                  </a:lnTo>
                  <a:lnTo>
                    <a:pt x="77" y="21"/>
                  </a:lnTo>
                  <a:lnTo>
                    <a:pt x="82" y="25"/>
                  </a:lnTo>
                  <a:lnTo>
                    <a:pt x="96" y="18"/>
                  </a:lnTo>
                  <a:lnTo>
                    <a:pt x="108" y="10"/>
                  </a:lnTo>
                  <a:lnTo>
                    <a:pt x="118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96">
              <a:extLst>
                <a:ext uri="{FF2B5EF4-FFF2-40B4-BE49-F238E27FC236}">
                  <a16:creationId xmlns:a16="http://schemas.microsoft.com/office/drawing/2014/main" id="{FA8CCABC-6AB4-82F7-FCE5-465DC182A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0582" y="2975540"/>
              <a:ext cx="961763" cy="569867"/>
            </a:xfrm>
            <a:custGeom>
              <a:avLst/>
              <a:gdLst/>
              <a:ahLst/>
              <a:cxnLst>
                <a:cxn ang="0">
                  <a:pos x="349" y="15"/>
                </a:cxn>
                <a:cxn ang="0">
                  <a:pos x="366" y="0"/>
                </a:cxn>
                <a:cxn ang="0">
                  <a:pos x="372" y="7"/>
                </a:cxn>
                <a:cxn ang="0">
                  <a:pos x="401" y="26"/>
                </a:cxn>
                <a:cxn ang="0">
                  <a:pos x="411" y="27"/>
                </a:cxn>
                <a:cxn ang="0">
                  <a:pos x="413" y="49"/>
                </a:cxn>
                <a:cxn ang="0">
                  <a:pos x="405" y="85"/>
                </a:cxn>
                <a:cxn ang="0">
                  <a:pos x="434" y="87"/>
                </a:cxn>
                <a:cxn ang="0">
                  <a:pos x="465" y="96"/>
                </a:cxn>
                <a:cxn ang="0">
                  <a:pos x="486" y="128"/>
                </a:cxn>
                <a:cxn ang="0">
                  <a:pos x="472" y="122"/>
                </a:cxn>
                <a:cxn ang="0">
                  <a:pos x="456" y="111"/>
                </a:cxn>
                <a:cxn ang="0">
                  <a:pos x="443" y="100"/>
                </a:cxn>
                <a:cxn ang="0">
                  <a:pos x="426" y="94"/>
                </a:cxn>
                <a:cxn ang="0">
                  <a:pos x="433" y="104"/>
                </a:cxn>
                <a:cxn ang="0">
                  <a:pos x="435" y="105"/>
                </a:cxn>
                <a:cxn ang="0">
                  <a:pos x="464" y="129"/>
                </a:cxn>
                <a:cxn ang="0">
                  <a:pos x="486" y="143"/>
                </a:cxn>
                <a:cxn ang="0">
                  <a:pos x="486" y="157"/>
                </a:cxn>
                <a:cxn ang="0">
                  <a:pos x="480" y="163"/>
                </a:cxn>
                <a:cxn ang="0">
                  <a:pos x="476" y="157"/>
                </a:cxn>
                <a:cxn ang="0">
                  <a:pos x="463" y="148"/>
                </a:cxn>
                <a:cxn ang="0">
                  <a:pos x="476" y="169"/>
                </a:cxn>
                <a:cxn ang="0">
                  <a:pos x="506" y="185"/>
                </a:cxn>
                <a:cxn ang="0">
                  <a:pos x="472" y="177"/>
                </a:cxn>
                <a:cxn ang="0">
                  <a:pos x="457" y="170"/>
                </a:cxn>
                <a:cxn ang="0">
                  <a:pos x="434" y="178"/>
                </a:cxn>
                <a:cxn ang="0">
                  <a:pos x="480" y="192"/>
                </a:cxn>
                <a:cxn ang="0">
                  <a:pos x="478" y="195"/>
                </a:cxn>
                <a:cxn ang="0">
                  <a:pos x="484" y="199"/>
                </a:cxn>
                <a:cxn ang="0">
                  <a:pos x="494" y="211"/>
                </a:cxn>
                <a:cxn ang="0">
                  <a:pos x="512" y="209"/>
                </a:cxn>
                <a:cxn ang="0">
                  <a:pos x="511" y="204"/>
                </a:cxn>
                <a:cxn ang="0">
                  <a:pos x="532" y="204"/>
                </a:cxn>
                <a:cxn ang="0">
                  <a:pos x="534" y="212"/>
                </a:cxn>
                <a:cxn ang="0">
                  <a:pos x="530" y="223"/>
                </a:cxn>
                <a:cxn ang="0">
                  <a:pos x="508" y="232"/>
                </a:cxn>
                <a:cxn ang="0">
                  <a:pos x="490" y="237"/>
                </a:cxn>
                <a:cxn ang="0">
                  <a:pos x="349" y="265"/>
                </a:cxn>
                <a:cxn ang="0">
                  <a:pos x="214" y="289"/>
                </a:cxn>
                <a:cxn ang="0">
                  <a:pos x="123" y="294"/>
                </a:cxn>
                <a:cxn ang="0">
                  <a:pos x="54" y="311"/>
                </a:cxn>
                <a:cxn ang="0">
                  <a:pos x="9" y="310"/>
                </a:cxn>
                <a:cxn ang="0">
                  <a:pos x="26" y="300"/>
                </a:cxn>
                <a:cxn ang="0">
                  <a:pos x="44" y="272"/>
                </a:cxn>
                <a:cxn ang="0">
                  <a:pos x="75" y="240"/>
                </a:cxn>
                <a:cxn ang="0">
                  <a:pos x="96" y="237"/>
                </a:cxn>
                <a:cxn ang="0">
                  <a:pos x="112" y="245"/>
                </a:cxn>
                <a:cxn ang="0">
                  <a:pos x="131" y="240"/>
                </a:cxn>
                <a:cxn ang="0">
                  <a:pos x="165" y="231"/>
                </a:cxn>
                <a:cxn ang="0">
                  <a:pos x="183" y="217"/>
                </a:cxn>
                <a:cxn ang="0">
                  <a:pos x="213" y="204"/>
                </a:cxn>
                <a:cxn ang="0">
                  <a:pos x="217" y="192"/>
                </a:cxn>
                <a:cxn ang="0">
                  <a:pos x="216" y="168"/>
                </a:cxn>
                <a:cxn ang="0">
                  <a:pos x="224" y="156"/>
                </a:cxn>
                <a:cxn ang="0">
                  <a:pos x="243" y="111"/>
                </a:cxn>
                <a:cxn ang="0">
                  <a:pos x="265" y="105"/>
                </a:cxn>
                <a:cxn ang="0">
                  <a:pos x="280" y="69"/>
                </a:cxn>
                <a:cxn ang="0">
                  <a:pos x="300" y="49"/>
                </a:cxn>
                <a:cxn ang="0">
                  <a:pos x="310" y="31"/>
                </a:cxn>
                <a:cxn ang="0">
                  <a:pos x="319" y="0"/>
                </a:cxn>
              </a:cxnLst>
              <a:rect l="0" t="0" r="r" b="b"/>
              <a:pathLst>
                <a:path w="535" h="317">
                  <a:moveTo>
                    <a:pt x="319" y="0"/>
                  </a:moveTo>
                  <a:lnTo>
                    <a:pt x="329" y="6"/>
                  </a:lnTo>
                  <a:lnTo>
                    <a:pt x="338" y="9"/>
                  </a:lnTo>
                  <a:lnTo>
                    <a:pt x="344" y="12"/>
                  </a:lnTo>
                  <a:lnTo>
                    <a:pt x="344" y="13"/>
                  </a:lnTo>
                  <a:lnTo>
                    <a:pt x="342" y="15"/>
                  </a:lnTo>
                  <a:lnTo>
                    <a:pt x="349" y="15"/>
                  </a:lnTo>
                  <a:lnTo>
                    <a:pt x="351" y="16"/>
                  </a:lnTo>
                  <a:lnTo>
                    <a:pt x="352" y="17"/>
                  </a:lnTo>
                  <a:lnTo>
                    <a:pt x="352" y="20"/>
                  </a:lnTo>
                  <a:lnTo>
                    <a:pt x="356" y="16"/>
                  </a:lnTo>
                  <a:lnTo>
                    <a:pt x="360" y="5"/>
                  </a:lnTo>
                  <a:lnTo>
                    <a:pt x="364" y="0"/>
                  </a:lnTo>
                  <a:lnTo>
                    <a:pt x="366" y="0"/>
                  </a:lnTo>
                  <a:lnTo>
                    <a:pt x="369" y="2"/>
                  </a:lnTo>
                  <a:lnTo>
                    <a:pt x="367" y="3"/>
                  </a:lnTo>
                  <a:lnTo>
                    <a:pt x="367" y="5"/>
                  </a:lnTo>
                  <a:lnTo>
                    <a:pt x="371" y="5"/>
                  </a:lnTo>
                  <a:lnTo>
                    <a:pt x="374" y="3"/>
                  </a:lnTo>
                  <a:lnTo>
                    <a:pt x="373" y="6"/>
                  </a:lnTo>
                  <a:lnTo>
                    <a:pt x="372" y="7"/>
                  </a:lnTo>
                  <a:lnTo>
                    <a:pt x="373" y="8"/>
                  </a:lnTo>
                  <a:lnTo>
                    <a:pt x="374" y="6"/>
                  </a:lnTo>
                  <a:lnTo>
                    <a:pt x="378" y="14"/>
                  </a:lnTo>
                  <a:lnTo>
                    <a:pt x="383" y="19"/>
                  </a:lnTo>
                  <a:lnTo>
                    <a:pt x="390" y="21"/>
                  </a:lnTo>
                  <a:lnTo>
                    <a:pt x="404" y="23"/>
                  </a:lnTo>
                  <a:lnTo>
                    <a:pt x="401" y="26"/>
                  </a:lnTo>
                  <a:lnTo>
                    <a:pt x="400" y="28"/>
                  </a:lnTo>
                  <a:lnTo>
                    <a:pt x="398" y="29"/>
                  </a:lnTo>
                  <a:lnTo>
                    <a:pt x="399" y="30"/>
                  </a:lnTo>
                  <a:lnTo>
                    <a:pt x="400" y="30"/>
                  </a:lnTo>
                  <a:lnTo>
                    <a:pt x="401" y="29"/>
                  </a:lnTo>
                  <a:lnTo>
                    <a:pt x="406" y="27"/>
                  </a:lnTo>
                  <a:lnTo>
                    <a:pt x="411" y="27"/>
                  </a:lnTo>
                  <a:lnTo>
                    <a:pt x="414" y="29"/>
                  </a:lnTo>
                  <a:lnTo>
                    <a:pt x="414" y="37"/>
                  </a:lnTo>
                  <a:lnTo>
                    <a:pt x="415" y="38"/>
                  </a:lnTo>
                  <a:lnTo>
                    <a:pt x="418" y="43"/>
                  </a:lnTo>
                  <a:lnTo>
                    <a:pt x="418" y="45"/>
                  </a:lnTo>
                  <a:lnTo>
                    <a:pt x="415" y="47"/>
                  </a:lnTo>
                  <a:lnTo>
                    <a:pt x="413" y="49"/>
                  </a:lnTo>
                  <a:lnTo>
                    <a:pt x="411" y="50"/>
                  </a:lnTo>
                  <a:lnTo>
                    <a:pt x="408" y="50"/>
                  </a:lnTo>
                  <a:lnTo>
                    <a:pt x="406" y="49"/>
                  </a:lnTo>
                  <a:lnTo>
                    <a:pt x="405" y="56"/>
                  </a:lnTo>
                  <a:lnTo>
                    <a:pt x="402" y="72"/>
                  </a:lnTo>
                  <a:lnTo>
                    <a:pt x="400" y="79"/>
                  </a:lnTo>
                  <a:lnTo>
                    <a:pt x="405" y="85"/>
                  </a:lnTo>
                  <a:lnTo>
                    <a:pt x="409" y="86"/>
                  </a:lnTo>
                  <a:lnTo>
                    <a:pt x="415" y="85"/>
                  </a:lnTo>
                  <a:lnTo>
                    <a:pt x="422" y="82"/>
                  </a:lnTo>
                  <a:lnTo>
                    <a:pt x="428" y="79"/>
                  </a:lnTo>
                  <a:lnTo>
                    <a:pt x="428" y="83"/>
                  </a:lnTo>
                  <a:lnTo>
                    <a:pt x="431" y="86"/>
                  </a:lnTo>
                  <a:lnTo>
                    <a:pt x="434" y="87"/>
                  </a:lnTo>
                  <a:lnTo>
                    <a:pt x="436" y="90"/>
                  </a:lnTo>
                  <a:lnTo>
                    <a:pt x="437" y="92"/>
                  </a:lnTo>
                  <a:lnTo>
                    <a:pt x="442" y="90"/>
                  </a:lnTo>
                  <a:lnTo>
                    <a:pt x="450" y="87"/>
                  </a:lnTo>
                  <a:lnTo>
                    <a:pt x="456" y="89"/>
                  </a:lnTo>
                  <a:lnTo>
                    <a:pt x="462" y="91"/>
                  </a:lnTo>
                  <a:lnTo>
                    <a:pt x="465" y="96"/>
                  </a:lnTo>
                  <a:lnTo>
                    <a:pt x="470" y="100"/>
                  </a:lnTo>
                  <a:lnTo>
                    <a:pt x="476" y="104"/>
                  </a:lnTo>
                  <a:lnTo>
                    <a:pt x="482" y="104"/>
                  </a:lnTo>
                  <a:lnTo>
                    <a:pt x="485" y="111"/>
                  </a:lnTo>
                  <a:lnTo>
                    <a:pt x="487" y="118"/>
                  </a:lnTo>
                  <a:lnTo>
                    <a:pt x="487" y="128"/>
                  </a:lnTo>
                  <a:lnTo>
                    <a:pt x="486" y="128"/>
                  </a:lnTo>
                  <a:lnTo>
                    <a:pt x="485" y="127"/>
                  </a:lnTo>
                  <a:lnTo>
                    <a:pt x="483" y="127"/>
                  </a:lnTo>
                  <a:lnTo>
                    <a:pt x="480" y="126"/>
                  </a:lnTo>
                  <a:lnTo>
                    <a:pt x="478" y="126"/>
                  </a:lnTo>
                  <a:lnTo>
                    <a:pt x="476" y="125"/>
                  </a:lnTo>
                  <a:lnTo>
                    <a:pt x="476" y="126"/>
                  </a:lnTo>
                  <a:lnTo>
                    <a:pt x="472" y="122"/>
                  </a:lnTo>
                  <a:lnTo>
                    <a:pt x="469" y="120"/>
                  </a:lnTo>
                  <a:lnTo>
                    <a:pt x="466" y="115"/>
                  </a:lnTo>
                  <a:lnTo>
                    <a:pt x="465" y="114"/>
                  </a:lnTo>
                  <a:lnTo>
                    <a:pt x="464" y="112"/>
                  </a:lnTo>
                  <a:lnTo>
                    <a:pt x="458" y="112"/>
                  </a:lnTo>
                  <a:lnTo>
                    <a:pt x="457" y="111"/>
                  </a:lnTo>
                  <a:lnTo>
                    <a:pt x="456" y="111"/>
                  </a:lnTo>
                  <a:lnTo>
                    <a:pt x="456" y="110"/>
                  </a:lnTo>
                  <a:lnTo>
                    <a:pt x="452" y="106"/>
                  </a:lnTo>
                  <a:lnTo>
                    <a:pt x="448" y="108"/>
                  </a:lnTo>
                  <a:lnTo>
                    <a:pt x="448" y="105"/>
                  </a:lnTo>
                  <a:lnTo>
                    <a:pt x="447" y="104"/>
                  </a:lnTo>
                  <a:lnTo>
                    <a:pt x="445" y="101"/>
                  </a:lnTo>
                  <a:lnTo>
                    <a:pt x="443" y="100"/>
                  </a:lnTo>
                  <a:lnTo>
                    <a:pt x="442" y="99"/>
                  </a:lnTo>
                  <a:lnTo>
                    <a:pt x="440" y="94"/>
                  </a:lnTo>
                  <a:lnTo>
                    <a:pt x="437" y="94"/>
                  </a:lnTo>
                  <a:lnTo>
                    <a:pt x="434" y="97"/>
                  </a:lnTo>
                  <a:lnTo>
                    <a:pt x="431" y="96"/>
                  </a:lnTo>
                  <a:lnTo>
                    <a:pt x="428" y="94"/>
                  </a:lnTo>
                  <a:lnTo>
                    <a:pt x="426" y="94"/>
                  </a:lnTo>
                  <a:lnTo>
                    <a:pt x="422" y="96"/>
                  </a:lnTo>
                  <a:lnTo>
                    <a:pt x="420" y="97"/>
                  </a:lnTo>
                  <a:lnTo>
                    <a:pt x="424" y="99"/>
                  </a:lnTo>
                  <a:lnTo>
                    <a:pt x="428" y="100"/>
                  </a:lnTo>
                  <a:lnTo>
                    <a:pt x="430" y="100"/>
                  </a:lnTo>
                  <a:lnTo>
                    <a:pt x="434" y="101"/>
                  </a:lnTo>
                  <a:lnTo>
                    <a:pt x="433" y="104"/>
                  </a:lnTo>
                  <a:lnTo>
                    <a:pt x="430" y="106"/>
                  </a:lnTo>
                  <a:lnTo>
                    <a:pt x="429" y="108"/>
                  </a:lnTo>
                  <a:lnTo>
                    <a:pt x="429" y="111"/>
                  </a:lnTo>
                  <a:lnTo>
                    <a:pt x="431" y="113"/>
                  </a:lnTo>
                  <a:lnTo>
                    <a:pt x="433" y="112"/>
                  </a:lnTo>
                  <a:lnTo>
                    <a:pt x="433" y="107"/>
                  </a:lnTo>
                  <a:lnTo>
                    <a:pt x="435" y="105"/>
                  </a:lnTo>
                  <a:lnTo>
                    <a:pt x="440" y="105"/>
                  </a:lnTo>
                  <a:lnTo>
                    <a:pt x="438" y="107"/>
                  </a:lnTo>
                  <a:lnTo>
                    <a:pt x="437" y="108"/>
                  </a:lnTo>
                  <a:lnTo>
                    <a:pt x="440" y="108"/>
                  </a:lnTo>
                  <a:lnTo>
                    <a:pt x="440" y="107"/>
                  </a:lnTo>
                  <a:lnTo>
                    <a:pt x="459" y="127"/>
                  </a:lnTo>
                  <a:lnTo>
                    <a:pt x="464" y="129"/>
                  </a:lnTo>
                  <a:lnTo>
                    <a:pt x="468" y="129"/>
                  </a:lnTo>
                  <a:lnTo>
                    <a:pt x="471" y="133"/>
                  </a:lnTo>
                  <a:lnTo>
                    <a:pt x="472" y="135"/>
                  </a:lnTo>
                  <a:lnTo>
                    <a:pt x="473" y="139"/>
                  </a:lnTo>
                  <a:lnTo>
                    <a:pt x="485" y="139"/>
                  </a:lnTo>
                  <a:lnTo>
                    <a:pt x="485" y="142"/>
                  </a:lnTo>
                  <a:lnTo>
                    <a:pt x="486" y="143"/>
                  </a:lnTo>
                  <a:lnTo>
                    <a:pt x="487" y="146"/>
                  </a:lnTo>
                  <a:lnTo>
                    <a:pt x="487" y="147"/>
                  </a:lnTo>
                  <a:lnTo>
                    <a:pt x="490" y="153"/>
                  </a:lnTo>
                  <a:lnTo>
                    <a:pt x="489" y="153"/>
                  </a:lnTo>
                  <a:lnTo>
                    <a:pt x="486" y="155"/>
                  </a:lnTo>
                  <a:lnTo>
                    <a:pt x="485" y="155"/>
                  </a:lnTo>
                  <a:lnTo>
                    <a:pt x="486" y="157"/>
                  </a:lnTo>
                  <a:lnTo>
                    <a:pt x="489" y="160"/>
                  </a:lnTo>
                  <a:lnTo>
                    <a:pt x="490" y="162"/>
                  </a:lnTo>
                  <a:lnTo>
                    <a:pt x="490" y="164"/>
                  </a:lnTo>
                  <a:lnTo>
                    <a:pt x="487" y="167"/>
                  </a:lnTo>
                  <a:lnTo>
                    <a:pt x="485" y="162"/>
                  </a:lnTo>
                  <a:lnTo>
                    <a:pt x="483" y="162"/>
                  </a:lnTo>
                  <a:lnTo>
                    <a:pt x="480" y="163"/>
                  </a:lnTo>
                  <a:lnTo>
                    <a:pt x="478" y="163"/>
                  </a:lnTo>
                  <a:lnTo>
                    <a:pt x="476" y="161"/>
                  </a:lnTo>
                  <a:lnTo>
                    <a:pt x="476" y="160"/>
                  </a:lnTo>
                  <a:lnTo>
                    <a:pt x="477" y="159"/>
                  </a:lnTo>
                  <a:lnTo>
                    <a:pt x="479" y="159"/>
                  </a:lnTo>
                  <a:lnTo>
                    <a:pt x="478" y="157"/>
                  </a:lnTo>
                  <a:lnTo>
                    <a:pt x="476" y="157"/>
                  </a:lnTo>
                  <a:lnTo>
                    <a:pt x="473" y="156"/>
                  </a:lnTo>
                  <a:lnTo>
                    <a:pt x="472" y="156"/>
                  </a:lnTo>
                  <a:lnTo>
                    <a:pt x="470" y="155"/>
                  </a:lnTo>
                  <a:lnTo>
                    <a:pt x="468" y="153"/>
                  </a:lnTo>
                  <a:lnTo>
                    <a:pt x="466" y="150"/>
                  </a:lnTo>
                  <a:lnTo>
                    <a:pt x="465" y="147"/>
                  </a:lnTo>
                  <a:lnTo>
                    <a:pt x="463" y="148"/>
                  </a:lnTo>
                  <a:lnTo>
                    <a:pt x="461" y="150"/>
                  </a:lnTo>
                  <a:lnTo>
                    <a:pt x="458" y="152"/>
                  </a:lnTo>
                  <a:lnTo>
                    <a:pt x="456" y="152"/>
                  </a:lnTo>
                  <a:lnTo>
                    <a:pt x="454" y="150"/>
                  </a:lnTo>
                  <a:lnTo>
                    <a:pt x="461" y="157"/>
                  </a:lnTo>
                  <a:lnTo>
                    <a:pt x="469" y="162"/>
                  </a:lnTo>
                  <a:lnTo>
                    <a:pt x="476" y="169"/>
                  </a:lnTo>
                  <a:lnTo>
                    <a:pt x="483" y="171"/>
                  </a:lnTo>
                  <a:lnTo>
                    <a:pt x="490" y="176"/>
                  </a:lnTo>
                  <a:lnTo>
                    <a:pt x="496" y="176"/>
                  </a:lnTo>
                  <a:lnTo>
                    <a:pt x="499" y="177"/>
                  </a:lnTo>
                  <a:lnTo>
                    <a:pt x="501" y="178"/>
                  </a:lnTo>
                  <a:lnTo>
                    <a:pt x="505" y="182"/>
                  </a:lnTo>
                  <a:lnTo>
                    <a:pt x="506" y="185"/>
                  </a:lnTo>
                  <a:lnTo>
                    <a:pt x="505" y="189"/>
                  </a:lnTo>
                  <a:lnTo>
                    <a:pt x="499" y="191"/>
                  </a:lnTo>
                  <a:lnTo>
                    <a:pt x="494" y="190"/>
                  </a:lnTo>
                  <a:lnTo>
                    <a:pt x="490" y="188"/>
                  </a:lnTo>
                  <a:lnTo>
                    <a:pt x="486" y="184"/>
                  </a:lnTo>
                  <a:lnTo>
                    <a:pt x="476" y="177"/>
                  </a:lnTo>
                  <a:lnTo>
                    <a:pt x="472" y="177"/>
                  </a:lnTo>
                  <a:lnTo>
                    <a:pt x="469" y="176"/>
                  </a:lnTo>
                  <a:lnTo>
                    <a:pt x="465" y="174"/>
                  </a:lnTo>
                  <a:lnTo>
                    <a:pt x="461" y="169"/>
                  </a:lnTo>
                  <a:lnTo>
                    <a:pt x="459" y="167"/>
                  </a:lnTo>
                  <a:lnTo>
                    <a:pt x="458" y="167"/>
                  </a:lnTo>
                  <a:lnTo>
                    <a:pt x="457" y="169"/>
                  </a:lnTo>
                  <a:lnTo>
                    <a:pt x="457" y="170"/>
                  </a:lnTo>
                  <a:lnTo>
                    <a:pt x="456" y="173"/>
                  </a:lnTo>
                  <a:lnTo>
                    <a:pt x="456" y="175"/>
                  </a:lnTo>
                  <a:lnTo>
                    <a:pt x="451" y="171"/>
                  </a:lnTo>
                  <a:lnTo>
                    <a:pt x="444" y="171"/>
                  </a:lnTo>
                  <a:lnTo>
                    <a:pt x="436" y="173"/>
                  </a:lnTo>
                  <a:lnTo>
                    <a:pt x="428" y="175"/>
                  </a:lnTo>
                  <a:lnTo>
                    <a:pt x="434" y="178"/>
                  </a:lnTo>
                  <a:lnTo>
                    <a:pt x="448" y="178"/>
                  </a:lnTo>
                  <a:lnTo>
                    <a:pt x="448" y="184"/>
                  </a:lnTo>
                  <a:lnTo>
                    <a:pt x="476" y="184"/>
                  </a:lnTo>
                  <a:lnTo>
                    <a:pt x="476" y="188"/>
                  </a:lnTo>
                  <a:lnTo>
                    <a:pt x="477" y="190"/>
                  </a:lnTo>
                  <a:lnTo>
                    <a:pt x="479" y="191"/>
                  </a:lnTo>
                  <a:lnTo>
                    <a:pt x="480" y="192"/>
                  </a:lnTo>
                  <a:lnTo>
                    <a:pt x="485" y="195"/>
                  </a:lnTo>
                  <a:lnTo>
                    <a:pt x="484" y="196"/>
                  </a:lnTo>
                  <a:lnTo>
                    <a:pt x="483" y="196"/>
                  </a:lnTo>
                  <a:lnTo>
                    <a:pt x="482" y="197"/>
                  </a:lnTo>
                  <a:lnTo>
                    <a:pt x="477" y="197"/>
                  </a:lnTo>
                  <a:lnTo>
                    <a:pt x="477" y="196"/>
                  </a:lnTo>
                  <a:lnTo>
                    <a:pt x="478" y="195"/>
                  </a:lnTo>
                  <a:lnTo>
                    <a:pt x="479" y="192"/>
                  </a:lnTo>
                  <a:lnTo>
                    <a:pt x="478" y="192"/>
                  </a:lnTo>
                  <a:lnTo>
                    <a:pt x="477" y="194"/>
                  </a:lnTo>
                  <a:lnTo>
                    <a:pt x="475" y="195"/>
                  </a:lnTo>
                  <a:lnTo>
                    <a:pt x="473" y="195"/>
                  </a:lnTo>
                  <a:lnTo>
                    <a:pt x="477" y="199"/>
                  </a:lnTo>
                  <a:lnTo>
                    <a:pt x="484" y="199"/>
                  </a:lnTo>
                  <a:lnTo>
                    <a:pt x="489" y="198"/>
                  </a:lnTo>
                  <a:lnTo>
                    <a:pt x="493" y="201"/>
                  </a:lnTo>
                  <a:lnTo>
                    <a:pt x="489" y="205"/>
                  </a:lnTo>
                  <a:lnTo>
                    <a:pt x="489" y="209"/>
                  </a:lnTo>
                  <a:lnTo>
                    <a:pt x="490" y="212"/>
                  </a:lnTo>
                  <a:lnTo>
                    <a:pt x="492" y="212"/>
                  </a:lnTo>
                  <a:lnTo>
                    <a:pt x="494" y="211"/>
                  </a:lnTo>
                  <a:lnTo>
                    <a:pt x="496" y="209"/>
                  </a:lnTo>
                  <a:lnTo>
                    <a:pt x="497" y="208"/>
                  </a:lnTo>
                  <a:lnTo>
                    <a:pt x="498" y="205"/>
                  </a:lnTo>
                  <a:lnTo>
                    <a:pt x="500" y="204"/>
                  </a:lnTo>
                  <a:lnTo>
                    <a:pt x="501" y="203"/>
                  </a:lnTo>
                  <a:lnTo>
                    <a:pt x="506" y="205"/>
                  </a:lnTo>
                  <a:lnTo>
                    <a:pt x="512" y="209"/>
                  </a:lnTo>
                  <a:lnTo>
                    <a:pt x="516" y="211"/>
                  </a:lnTo>
                  <a:lnTo>
                    <a:pt x="521" y="209"/>
                  </a:lnTo>
                  <a:lnTo>
                    <a:pt x="520" y="208"/>
                  </a:lnTo>
                  <a:lnTo>
                    <a:pt x="515" y="208"/>
                  </a:lnTo>
                  <a:lnTo>
                    <a:pt x="514" y="206"/>
                  </a:lnTo>
                  <a:lnTo>
                    <a:pt x="512" y="205"/>
                  </a:lnTo>
                  <a:lnTo>
                    <a:pt x="511" y="204"/>
                  </a:lnTo>
                  <a:lnTo>
                    <a:pt x="509" y="202"/>
                  </a:lnTo>
                  <a:lnTo>
                    <a:pt x="509" y="198"/>
                  </a:lnTo>
                  <a:lnTo>
                    <a:pt x="513" y="199"/>
                  </a:lnTo>
                  <a:lnTo>
                    <a:pt x="522" y="197"/>
                  </a:lnTo>
                  <a:lnTo>
                    <a:pt x="529" y="198"/>
                  </a:lnTo>
                  <a:lnTo>
                    <a:pt x="532" y="199"/>
                  </a:lnTo>
                  <a:lnTo>
                    <a:pt x="532" y="204"/>
                  </a:lnTo>
                  <a:lnTo>
                    <a:pt x="529" y="206"/>
                  </a:lnTo>
                  <a:lnTo>
                    <a:pt x="529" y="209"/>
                  </a:lnTo>
                  <a:lnTo>
                    <a:pt x="530" y="209"/>
                  </a:lnTo>
                  <a:lnTo>
                    <a:pt x="532" y="208"/>
                  </a:lnTo>
                  <a:lnTo>
                    <a:pt x="533" y="208"/>
                  </a:lnTo>
                  <a:lnTo>
                    <a:pt x="534" y="210"/>
                  </a:lnTo>
                  <a:lnTo>
                    <a:pt x="534" y="212"/>
                  </a:lnTo>
                  <a:lnTo>
                    <a:pt x="535" y="215"/>
                  </a:lnTo>
                  <a:lnTo>
                    <a:pt x="535" y="218"/>
                  </a:lnTo>
                  <a:lnTo>
                    <a:pt x="534" y="219"/>
                  </a:lnTo>
                  <a:lnTo>
                    <a:pt x="530" y="219"/>
                  </a:lnTo>
                  <a:lnTo>
                    <a:pt x="529" y="220"/>
                  </a:lnTo>
                  <a:lnTo>
                    <a:pt x="529" y="222"/>
                  </a:lnTo>
                  <a:lnTo>
                    <a:pt x="530" y="223"/>
                  </a:lnTo>
                  <a:lnTo>
                    <a:pt x="533" y="223"/>
                  </a:lnTo>
                  <a:lnTo>
                    <a:pt x="530" y="225"/>
                  </a:lnTo>
                  <a:lnTo>
                    <a:pt x="526" y="227"/>
                  </a:lnTo>
                  <a:lnTo>
                    <a:pt x="520" y="227"/>
                  </a:lnTo>
                  <a:lnTo>
                    <a:pt x="515" y="229"/>
                  </a:lnTo>
                  <a:lnTo>
                    <a:pt x="512" y="230"/>
                  </a:lnTo>
                  <a:lnTo>
                    <a:pt x="508" y="232"/>
                  </a:lnTo>
                  <a:lnTo>
                    <a:pt x="501" y="234"/>
                  </a:lnTo>
                  <a:lnTo>
                    <a:pt x="499" y="234"/>
                  </a:lnTo>
                  <a:lnTo>
                    <a:pt x="497" y="232"/>
                  </a:lnTo>
                  <a:lnTo>
                    <a:pt x="496" y="232"/>
                  </a:lnTo>
                  <a:lnTo>
                    <a:pt x="493" y="234"/>
                  </a:lnTo>
                  <a:lnTo>
                    <a:pt x="491" y="236"/>
                  </a:lnTo>
                  <a:lnTo>
                    <a:pt x="490" y="237"/>
                  </a:lnTo>
                  <a:lnTo>
                    <a:pt x="483" y="238"/>
                  </a:lnTo>
                  <a:lnTo>
                    <a:pt x="473" y="239"/>
                  </a:lnTo>
                  <a:lnTo>
                    <a:pt x="465" y="240"/>
                  </a:lnTo>
                  <a:lnTo>
                    <a:pt x="434" y="247"/>
                  </a:lnTo>
                  <a:lnTo>
                    <a:pt x="399" y="255"/>
                  </a:lnTo>
                  <a:lnTo>
                    <a:pt x="364" y="262"/>
                  </a:lnTo>
                  <a:lnTo>
                    <a:pt x="349" y="265"/>
                  </a:lnTo>
                  <a:lnTo>
                    <a:pt x="334" y="266"/>
                  </a:lnTo>
                  <a:lnTo>
                    <a:pt x="316" y="268"/>
                  </a:lnTo>
                  <a:lnTo>
                    <a:pt x="310" y="271"/>
                  </a:lnTo>
                  <a:lnTo>
                    <a:pt x="303" y="272"/>
                  </a:lnTo>
                  <a:lnTo>
                    <a:pt x="293" y="274"/>
                  </a:lnTo>
                  <a:lnTo>
                    <a:pt x="253" y="281"/>
                  </a:lnTo>
                  <a:lnTo>
                    <a:pt x="214" y="289"/>
                  </a:lnTo>
                  <a:lnTo>
                    <a:pt x="172" y="296"/>
                  </a:lnTo>
                  <a:lnTo>
                    <a:pt x="133" y="300"/>
                  </a:lnTo>
                  <a:lnTo>
                    <a:pt x="131" y="299"/>
                  </a:lnTo>
                  <a:lnTo>
                    <a:pt x="130" y="297"/>
                  </a:lnTo>
                  <a:lnTo>
                    <a:pt x="125" y="295"/>
                  </a:lnTo>
                  <a:lnTo>
                    <a:pt x="124" y="294"/>
                  </a:lnTo>
                  <a:lnTo>
                    <a:pt x="123" y="294"/>
                  </a:lnTo>
                  <a:lnTo>
                    <a:pt x="122" y="295"/>
                  </a:lnTo>
                  <a:lnTo>
                    <a:pt x="123" y="296"/>
                  </a:lnTo>
                  <a:lnTo>
                    <a:pt x="124" y="296"/>
                  </a:lnTo>
                  <a:lnTo>
                    <a:pt x="111" y="301"/>
                  </a:lnTo>
                  <a:lnTo>
                    <a:pt x="94" y="306"/>
                  </a:lnTo>
                  <a:lnTo>
                    <a:pt x="74" y="308"/>
                  </a:lnTo>
                  <a:lnTo>
                    <a:pt x="54" y="311"/>
                  </a:lnTo>
                  <a:lnTo>
                    <a:pt x="34" y="314"/>
                  </a:lnTo>
                  <a:lnTo>
                    <a:pt x="27" y="315"/>
                  </a:lnTo>
                  <a:lnTo>
                    <a:pt x="19" y="316"/>
                  </a:lnTo>
                  <a:lnTo>
                    <a:pt x="9" y="316"/>
                  </a:lnTo>
                  <a:lnTo>
                    <a:pt x="0" y="317"/>
                  </a:lnTo>
                  <a:lnTo>
                    <a:pt x="10" y="314"/>
                  </a:lnTo>
                  <a:lnTo>
                    <a:pt x="9" y="310"/>
                  </a:lnTo>
                  <a:lnTo>
                    <a:pt x="15" y="307"/>
                  </a:lnTo>
                  <a:lnTo>
                    <a:pt x="19" y="302"/>
                  </a:lnTo>
                  <a:lnTo>
                    <a:pt x="23" y="296"/>
                  </a:lnTo>
                  <a:lnTo>
                    <a:pt x="29" y="294"/>
                  </a:lnTo>
                  <a:lnTo>
                    <a:pt x="29" y="295"/>
                  </a:lnTo>
                  <a:lnTo>
                    <a:pt x="26" y="297"/>
                  </a:lnTo>
                  <a:lnTo>
                    <a:pt x="26" y="300"/>
                  </a:lnTo>
                  <a:lnTo>
                    <a:pt x="30" y="296"/>
                  </a:lnTo>
                  <a:lnTo>
                    <a:pt x="31" y="292"/>
                  </a:lnTo>
                  <a:lnTo>
                    <a:pt x="33" y="287"/>
                  </a:lnTo>
                  <a:lnTo>
                    <a:pt x="34" y="281"/>
                  </a:lnTo>
                  <a:lnTo>
                    <a:pt x="39" y="276"/>
                  </a:lnTo>
                  <a:lnTo>
                    <a:pt x="46" y="274"/>
                  </a:lnTo>
                  <a:lnTo>
                    <a:pt x="44" y="272"/>
                  </a:lnTo>
                  <a:lnTo>
                    <a:pt x="43" y="269"/>
                  </a:lnTo>
                  <a:lnTo>
                    <a:pt x="43" y="266"/>
                  </a:lnTo>
                  <a:lnTo>
                    <a:pt x="51" y="260"/>
                  </a:lnTo>
                  <a:lnTo>
                    <a:pt x="58" y="253"/>
                  </a:lnTo>
                  <a:lnTo>
                    <a:pt x="66" y="248"/>
                  </a:lnTo>
                  <a:lnTo>
                    <a:pt x="71" y="243"/>
                  </a:lnTo>
                  <a:lnTo>
                    <a:pt x="75" y="240"/>
                  </a:lnTo>
                  <a:lnTo>
                    <a:pt x="81" y="229"/>
                  </a:lnTo>
                  <a:lnTo>
                    <a:pt x="82" y="227"/>
                  </a:lnTo>
                  <a:lnTo>
                    <a:pt x="85" y="226"/>
                  </a:lnTo>
                  <a:lnTo>
                    <a:pt x="88" y="226"/>
                  </a:lnTo>
                  <a:lnTo>
                    <a:pt x="90" y="233"/>
                  </a:lnTo>
                  <a:lnTo>
                    <a:pt x="94" y="236"/>
                  </a:lnTo>
                  <a:lnTo>
                    <a:pt x="96" y="237"/>
                  </a:lnTo>
                  <a:lnTo>
                    <a:pt x="100" y="239"/>
                  </a:lnTo>
                  <a:lnTo>
                    <a:pt x="102" y="239"/>
                  </a:lnTo>
                  <a:lnTo>
                    <a:pt x="104" y="240"/>
                  </a:lnTo>
                  <a:lnTo>
                    <a:pt x="104" y="245"/>
                  </a:lnTo>
                  <a:lnTo>
                    <a:pt x="105" y="246"/>
                  </a:lnTo>
                  <a:lnTo>
                    <a:pt x="110" y="246"/>
                  </a:lnTo>
                  <a:lnTo>
                    <a:pt x="112" y="245"/>
                  </a:lnTo>
                  <a:lnTo>
                    <a:pt x="117" y="245"/>
                  </a:lnTo>
                  <a:lnTo>
                    <a:pt x="119" y="246"/>
                  </a:lnTo>
                  <a:lnTo>
                    <a:pt x="122" y="248"/>
                  </a:lnTo>
                  <a:lnTo>
                    <a:pt x="123" y="246"/>
                  </a:lnTo>
                  <a:lnTo>
                    <a:pt x="125" y="245"/>
                  </a:lnTo>
                  <a:lnTo>
                    <a:pt x="126" y="243"/>
                  </a:lnTo>
                  <a:lnTo>
                    <a:pt x="131" y="240"/>
                  </a:lnTo>
                  <a:lnTo>
                    <a:pt x="132" y="238"/>
                  </a:lnTo>
                  <a:lnTo>
                    <a:pt x="133" y="234"/>
                  </a:lnTo>
                  <a:lnTo>
                    <a:pt x="144" y="237"/>
                  </a:lnTo>
                  <a:lnTo>
                    <a:pt x="156" y="234"/>
                  </a:lnTo>
                  <a:lnTo>
                    <a:pt x="158" y="233"/>
                  </a:lnTo>
                  <a:lnTo>
                    <a:pt x="160" y="233"/>
                  </a:lnTo>
                  <a:lnTo>
                    <a:pt x="165" y="231"/>
                  </a:lnTo>
                  <a:lnTo>
                    <a:pt x="168" y="229"/>
                  </a:lnTo>
                  <a:lnTo>
                    <a:pt x="170" y="225"/>
                  </a:lnTo>
                  <a:lnTo>
                    <a:pt x="172" y="220"/>
                  </a:lnTo>
                  <a:lnTo>
                    <a:pt x="175" y="222"/>
                  </a:lnTo>
                  <a:lnTo>
                    <a:pt x="180" y="222"/>
                  </a:lnTo>
                  <a:lnTo>
                    <a:pt x="182" y="219"/>
                  </a:lnTo>
                  <a:lnTo>
                    <a:pt x="183" y="217"/>
                  </a:lnTo>
                  <a:lnTo>
                    <a:pt x="186" y="216"/>
                  </a:lnTo>
                  <a:lnTo>
                    <a:pt x="187" y="213"/>
                  </a:lnTo>
                  <a:lnTo>
                    <a:pt x="189" y="212"/>
                  </a:lnTo>
                  <a:lnTo>
                    <a:pt x="197" y="212"/>
                  </a:lnTo>
                  <a:lnTo>
                    <a:pt x="202" y="209"/>
                  </a:lnTo>
                  <a:lnTo>
                    <a:pt x="208" y="205"/>
                  </a:lnTo>
                  <a:lnTo>
                    <a:pt x="213" y="204"/>
                  </a:lnTo>
                  <a:lnTo>
                    <a:pt x="217" y="206"/>
                  </a:lnTo>
                  <a:lnTo>
                    <a:pt x="215" y="204"/>
                  </a:lnTo>
                  <a:lnTo>
                    <a:pt x="213" y="201"/>
                  </a:lnTo>
                  <a:lnTo>
                    <a:pt x="211" y="197"/>
                  </a:lnTo>
                  <a:lnTo>
                    <a:pt x="210" y="195"/>
                  </a:lnTo>
                  <a:lnTo>
                    <a:pt x="211" y="192"/>
                  </a:lnTo>
                  <a:lnTo>
                    <a:pt x="217" y="192"/>
                  </a:lnTo>
                  <a:lnTo>
                    <a:pt x="217" y="190"/>
                  </a:lnTo>
                  <a:lnTo>
                    <a:pt x="214" y="187"/>
                  </a:lnTo>
                  <a:lnTo>
                    <a:pt x="211" y="182"/>
                  </a:lnTo>
                  <a:lnTo>
                    <a:pt x="211" y="175"/>
                  </a:lnTo>
                  <a:lnTo>
                    <a:pt x="213" y="174"/>
                  </a:lnTo>
                  <a:lnTo>
                    <a:pt x="215" y="169"/>
                  </a:lnTo>
                  <a:lnTo>
                    <a:pt x="216" y="168"/>
                  </a:lnTo>
                  <a:lnTo>
                    <a:pt x="216" y="167"/>
                  </a:lnTo>
                  <a:lnTo>
                    <a:pt x="217" y="164"/>
                  </a:lnTo>
                  <a:lnTo>
                    <a:pt x="220" y="162"/>
                  </a:lnTo>
                  <a:lnTo>
                    <a:pt x="220" y="164"/>
                  </a:lnTo>
                  <a:lnTo>
                    <a:pt x="221" y="162"/>
                  </a:lnTo>
                  <a:lnTo>
                    <a:pt x="223" y="159"/>
                  </a:lnTo>
                  <a:lnTo>
                    <a:pt x="224" y="156"/>
                  </a:lnTo>
                  <a:lnTo>
                    <a:pt x="225" y="153"/>
                  </a:lnTo>
                  <a:lnTo>
                    <a:pt x="225" y="141"/>
                  </a:lnTo>
                  <a:lnTo>
                    <a:pt x="231" y="141"/>
                  </a:lnTo>
                  <a:lnTo>
                    <a:pt x="231" y="133"/>
                  </a:lnTo>
                  <a:lnTo>
                    <a:pt x="234" y="119"/>
                  </a:lnTo>
                  <a:lnTo>
                    <a:pt x="237" y="113"/>
                  </a:lnTo>
                  <a:lnTo>
                    <a:pt x="243" y="111"/>
                  </a:lnTo>
                  <a:lnTo>
                    <a:pt x="241" y="107"/>
                  </a:lnTo>
                  <a:lnTo>
                    <a:pt x="239" y="103"/>
                  </a:lnTo>
                  <a:lnTo>
                    <a:pt x="239" y="97"/>
                  </a:lnTo>
                  <a:lnTo>
                    <a:pt x="244" y="100"/>
                  </a:lnTo>
                  <a:lnTo>
                    <a:pt x="250" y="104"/>
                  </a:lnTo>
                  <a:lnTo>
                    <a:pt x="256" y="105"/>
                  </a:lnTo>
                  <a:lnTo>
                    <a:pt x="265" y="105"/>
                  </a:lnTo>
                  <a:lnTo>
                    <a:pt x="272" y="97"/>
                  </a:lnTo>
                  <a:lnTo>
                    <a:pt x="275" y="85"/>
                  </a:lnTo>
                  <a:lnTo>
                    <a:pt x="277" y="71"/>
                  </a:lnTo>
                  <a:lnTo>
                    <a:pt x="281" y="73"/>
                  </a:lnTo>
                  <a:lnTo>
                    <a:pt x="281" y="72"/>
                  </a:lnTo>
                  <a:lnTo>
                    <a:pt x="280" y="71"/>
                  </a:lnTo>
                  <a:lnTo>
                    <a:pt x="280" y="69"/>
                  </a:lnTo>
                  <a:lnTo>
                    <a:pt x="279" y="65"/>
                  </a:lnTo>
                  <a:lnTo>
                    <a:pt x="282" y="66"/>
                  </a:lnTo>
                  <a:lnTo>
                    <a:pt x="288" y="66"/>
                  </a:lnTo>
                  <a:lnTo>
                    <a:pt x="289" y="65"/>
                  </a:lnTo>
                  <a:lnTo>
                    <a:pt x="296" y="51"/>
                  </a:lnTo>
                  <a:lnTo>
                    <a:pt x="299" y="50"/>
                  </a:lnTo>
                  <a:lnTo>
                    <a:pt x="300" y="49"/>
                  </a:lnTo>
                  <a:lnTo>
                    <a:pt x="303" y="48"/>
                  </a:lnTo>
                  <a:lnTo>
                    <a:pt x="305" y="47"/>
                  </a:lnTo>
                  <a:lnTo>
                    <a:pt x="307" y="45"/>
                  </a:lnTo>
                  <a:lnTo>
                    <a:pt x="308" y="44"/>
                  </a:lnTo>
                  <a:lnTo>
                    <a:pt x="308" y="37"/>
                  </a:lnTo>
                  <a:lnTo>
                    <a:pt x="309" y="34"/>
                  </a:lnTo>
                  <a:lnTo>
                    <a:pt x="310" y="31"/>
                  </a:lnTo>
                  <a:lnTo>
                    <a:pt x="312" y="30"/>
                  </a:lnTo>
                  <a:lnTo>
                    <a:pt x="313" y="30"/>
                  </a:lnTo>
                  <a:lnTo>
                    <a:pt x="315" y="29"/>
                  </a:lnTo>
                  <a:lnTo>
                    <a:pt x="316" y="29"/>
                  </a:lnTo>
                  <a:lnTo>
                    <a:pt x="317" y="19"/>
                  </a:lnTo>
                  <a:lnTo>
                    <a:pt x="316" y="9"/>
                  </a:lnTo>
                  <a:lnTo>
                    <a:pt x="31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97">
              <a:extLst>
                <a:ext uri="{FF2B5EF4-FFF2-40B4-BE49-F238E27FC236}">
                  <a16:creationId xmlns:a16="http://schemas.microsoft.com/office/drawing/2014/main" id="{6C16FFE2-3B0A-5657-E2BF-7BD349371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7645" y="2860488"/>
              <a:ext cx="595034" cy="282237"/>
            </a:xfrm>
            <a:custGeom>
              <a:avLst/>
              <a:gdLst/>
              <a:ahLst/>
              <a:cxnLst>
                <a:cxn ang="0">
                  <a:pos x="258" y="14"/>
                </a:cxn>
                <a:cxn ang="0">
                  <a:pos x="287" y="115"/>
                </a:cxn>
                <a:cxn ang="0">
                  <a:pos x="324" y="108"/>
                </a:cxn>
                <a:cxn ang="0">
                  <a:pos x="317" y="147"/>
                </a:cxn>
                <a:cxn ang="0">
                  <a:pos x="289" y="151"/>
                </a:cxn>
                <a:cxn ang="0">
                  <a:pos x="288" y="143"/>
                </a:cxn>
                <a:cxn ang="0">
                  <a:pos x="281" y="143"/>
                </a:cxn>
                <a:cxn ang="0">
                  <a:pos x="281" y="137"/>
                </a:cxn>
                <a:cxn ang="0">
                  <a:pos x="277" y="128"/>
                </a:cxn>
                <a:cxn ang="0">
                  <a:pos x="276" y="121"/>
                </a:cxn>
                <a:cxn ang="0">
                  <a:pos x="273" y="129"/>
                </a:cxn>
                <a:cxn ang="0">
                  <a:pos x="266" y="125"/>
                </a:cxn>
                <a:cxn ang="0">
                  <a:pos x="257" y="127"/>
                </a:cxn>
                <a:cxn ang="0">
                  <a:pos x="251" y="116"/>
                </a:cxn>
                <a:cxn ang="0">
                  <a:pos x="253" y="107"/>
                </a:cxn>
                <a:cxn ang="0">
                  <a:pos x="267" y="104"/>
                </a:cxn>
                <a:cxn ang="0">
                  <a:pos x="261" y="100"/>
                </a:cxn>
                <a:cxn ang="0">
                  <a:pos x="250" y="92"/>
                </a:cxn>
                <a:cxn ang="0">
                  <a:pos x="252" y="79"/>
                </a:cxn>
                <a:cxn ang="0">
                  <a:pos x="243" y="77"/>
                </a:cxn>
                <a:cxn ang="0">
                  <a:pos x="245" y="63"/>
                </a:cxn>
                <a:cxn ang="0">
                  <a:pos x="239" y="58"/>
                </a:cxn>
                <a:cxn ang="0">
                  <a:pos x="245" y="35"/>
                </a:cxn>
                <a:cxn ang="0">
                  <a:pos x="251" y="27"/>
                </a:cxn>
                <a:cxn ang="0">
                  <a:pos x="253" y="16"/>
                </a:cxn>
                <a:cxn ang="0">
                  <a:pos x="241" y="14"/>
                </a:cxn>
                <a:cxn ang="0">
                  <a:pos x="237" y="21"/>
                </a:cxn>
                <a:cxn ang="0">
                  <a:pos x="239" y="30"/>
                </a:cxn>
                <a:cxn ang="0">
                  <a:pos x="231" y="28"/>
                </a:cxn>
                <a:cxn ang="0">
                  <a:pos x="225" y="35"/>
                </a:cxn>
                <a:cxn ang="0">
                  <a:pos x="220" y="42"/>
                </a:cxn>
                <a:cxn ang="0">
                  <a:pos x="219" y="48"/>
                </a:cxn>
                <a:cxn ang="0">
                  <a:pos x="211" y="48"/>
                </a:cxn>
                <a:cxn ang="0">
                  <a:pos x="208" y="50"/>
                </a:cxn>
                <a:cxn ang="0">
                  <a:pos x="213" y="59"/>
                </a:cxn>
                <a:cxn ang="0">
                  <a:pos x="217" y="74"/>
                </a:cxn>
                <a:cxn ang="0">
                  <a:pos x="219" y="113"/>
                </a:cxn>
                <a:cxn ang="0">
                  <a:pos x="216" y="107"/>
                </a:cxn>
                <a:cxn ang="0">
                  <a:pos x="227" y="134"/>
                </a:cxn>
                <a:cxn ang="0">
                  <a:pos x="240" y="150"/>
                </a:cxn>
                <a:cxn ang="0">
                  <a:pos x="210" y="135"/>
                </a:cxn>
                <a:cxn ang="0">
                  <a:pos x="201" y="139"/>
                </a:cxn>
                <a:cxn ang="0">
                  <a:pos x="190" y="129"/>
                </a:cxn>
                <a:cxn ang="0">
                  <a:pos x="186" y="141"/>
                </a:cxn>
                <a:cxn ang="0">
                  <a:pos x="189" y="108"/>
                </a:cxn>
                <a:cxn ang="0">
                  <a:pos x="190" y="85"/>
                </a:cxn>
                <a:cxn ang="0">
                  <a:pos x="173" y="86"/>
                </a:cxn>
                <a:cxn ang="0">
                  <a:pos x="162" y="79"/>
                </a:cxn>
                <a:cxn ang="0">
                  <a:pos x="148" y="79"/>
                </a:cxn>
                <a:cxn ang="0">
                  <a:pos x="128" y="62"/>
                </a:cxn>
                <a:cxn ang="0">
                  <a:pos x="111" y="38"/>
                </a:cxn>
                <a:cxn ang="0">
                  <a:pos x="97" y="36"/>
                </a:cxn>
                <a:cxn ang="0">
                  <a:pos x="74" y="45"/>
                </a:cxn>
                <a:cxn ang="0">
                  <a:pos x="67" y="55"/>
                </a:cxn>
                <a:cxn ang="0">
                  <a:pos x="55" y="50"/>
                </a:cxn>
                <a:cxn ang="0">
                  <a:pos x="48" y="50"/>
                </a:cxn>
                <a:cxn ang="0">
                  <a:pos x="45" y="58"/>
                </a:cxn>
                <a:cxn ang="0">
                  <a:pos x="34" y="66"/>
                </a:cxn>
                <a:cxn ang="0">
                  <a:pos x="23" y="78"/>
                </a:cxn>
                <a:cxn ang="0">
                  <a:pos x="7" y="94"/>
                </a:cxn>
                <a:cxn ang="0">
                  <a:pos x="170" y="18"/>
                </a:cxn>
                <a:cxn ang="0">
                  <a:pos x="239" y="2"/>
                </a:cxn>
              </a:cxnLst>
              <a:rect l="0" t="0" r="r" b="b"/>
              <a:pathLst>
                <a:path w="331" h="157">
                  <a:moveTo>
                    <a:pt x="255" y="0"/>
                  </a:moveTo>
                  <a:lnTo>
                    <a:pt x="255" y="7"/>
                  </a:lnTo>
                  <a:lnTo>
                    <a:pt x="258" y="9"/>
                  </a:lnTo>
                  <a:lnTo>
                    <a:pt x="258" y="14"/>
                  </a:lnTo>
                  <a:lnTo>
                    <a:pt x="259" y="16"/>
                  </a:lnTo>
                  <a:lnTo>
                    <a:pt x="268" y="49"/>
                  </a:lnTo>
                  <a:lnTo>
                    <a:pt x="276" y="83"/>
                  </a:lnTo>
                  <a:lnTo>
                    <a:pt x="287" y="115"/>
                  </a:lnTo>
                  <a:lnTo>
                    <a:pt x="295" y="113"/>
                  </a:lnTo>
                  <a:lnTo>
                    <a:pt x="305" y="109"/>
                  </a:lnTo>
                  <a:lnTo>
                    <a:pt x="315" y="108"/>
                  </a:lnTo>
                  <a:lnTo>
                    <a:pt x="324" y="108"/>
                  </a:lnTo>
                  <a:lnTo>
                    <a:pt x="331" y="113"/>
                  </a:lnTo>
                  <a:lnTo>
                    <a:pt x="326" y="123"/>
                  </a:lnTo>
                  <a:lnTo>
                    <a:pt x="321" y="134"/>
                  </a:lnTo>
                  <a:lnTo>
                    <a:pt x="317" y="147"/>
                  </a:lnTo>
                  <a:lnTo>
                    <a:pt x="309" y="149"/>
                  </a:lnTo>
                  <a:lnTo>
                    <a:pt x="295" y="156"/>
                  </a:lnTo>
                  <a:lnTo>
                    <a:pt x="287" y="157"/>
                  </a:lnTo>
                  <a:lnTo>
                    <a:pt x="289" y="151"/>
                  </a:lnTo>
                  <a:lnTo>
                    <a:pt x="291" y="147"/>
                  </a:lnTo>
                  <a:lnTo>
                    <a:pt x="291" y="146"/>
                  </a:lnTo>
                  <a:lnTo>
                    <a:pt x="289" y="144"/>
                  </a:lnTo>
                  <a:lnTo>
                    <a:pt x="288" y="143"/>
                  </a:lnTo>
                  <a:lnTo>
                    <a:pt x="283" y="141"/>
                  </a:lnTo>
                  <a:lnTo>
                    <a:pt x="282" y="141"/>
                  </a:lnTo>
                  <a:lnTo>
                    <a:pt x="281" y="142"/>
                  </a:lnTo>
                  <a:lnTo>
                    <a:pt x="281" y="143"/>
                  </a:lnTo>
                  <a:lnTo>
                    <a:pt x="277" y="143"/>
                  </a:lnTo>
                  <a:lnTo>
                    <a:pt x="277" y="142"/>
                  </a:lnTo>
                  <a:lnTo>
                    <a:pt x="280" y="140"/>
                  </a:lnTo>
                  <a:lnTo>
                    <a:pt x="281" y="137"/>
                  </a:lnTo>
                  <a:lnTo>
                    <a:pt x="282" y="136"/>
                  </a:lnTo>
                  <a:lnTo>
                    <a:pt x="283" y="136"/>
                  </a:lnTo>
                  <a:lnTo>
                    <a:pt x="283" y="134"/>
                  </a:lnTo>
                  <a:lnTo>
                    <a:pt x="277" y="128"/>
                  </a:lnTo>
                  <a:lnTo>
                    <a:pt x="276" y="126"/>
                  </a:lnTo>
                  <a:lnTo>
                    <a:pt x="276" y="123"/>
                  </a:lnTo>
                  <a:lnTo>
                    <a:pt x="277" y="121"/>
                  </a:lnTo>
                  <a:lnTo>
                    <a:pt x="276" y="121"/>
                  </a:lnTo>
                  <a:lnTo>
                    <a:pt x="274" y="123"/>
                  </a:lnTo>
                  <a:lnTo>
                    <a:pt x="274" y="127"/>
                  </a:lnTo>
                  <a:lnTo>
                    <a:pt x="273" y="128"/>
                  </a:lnTo>
                  <a:lnTo>
                    <a:pt x="273" y="129"/>
                  </a:lnTo>
                  <a:lnTo>
                    <a:pt x="272" y="128"/>
                  </a:lnTo>
                  <a:lnTo>
                    <a:pt x="270" y="128"/>
                  </a:lnTo>
                  <a:lnTo>
                    <a:pt x="267" y="125"/>
                  </a:lnTo>
                  <a:lnTo>
                    <a:pt x="266" y="125"/>
                  </a:lnTo>
                  <a:lnTo>
                    <a:pt x="265" y="126"/>
                  </a:lnTo>
                  <a:lnTo>
                    <a:pt x="264" y="128"/>
                  </a:lnTo>
                  <a:lnTo>
                    <a:pt x="264" y="132"/>
                  </a:lnTo>
                  <a:lnTo>
                    <a:pt x="257" y="127"/>
                  </a:lnTo>
                  <a:lnTo>
                    <a:pt x="253" y="126"/>
                  </a:lnTo>
                  <a:lnTo>
                    <a:pt x="250" y="123"/>
                  </a:lnTo>
                  <a:lnTo>
                    <a:pt x="250" y="118"/>
                  </a:lnTo>
                  <a:lnTo>
                    <a:pt x="251" y="116"/>
                  </a:lnTo>
                  <a:lnTo>
                    <a:pt x="252" y="114"/>
                  </a:lnTo>
                  <a:lnTo>
                    <a:pt x="252" y="113"/>
                  </a:lnTo>
                  <a:lnTo>
                    <a:pt x="253" y="111"/>
                  </a:lnTo>
                  <a:lnTo>
                    <a:pt x="253" y="107"/>
                  </a:lnTo>
                  <a:lnTo>
                    <a:pt x="257" y="108"/>
                  </a:lnTo>
                  <a:lnTo>
                    <a:pt x="260" y="108"/>
                  </a:lnTo>
                  <a:lnTo>
                    <a:pt x="265" y="106"/>
                  </a:lnTo>
                  <a:lnTo>
                    <a:pt x="267" y="104"/>
                  </a:lnTo>
                  <a:lnTo>
                    <a:pt x="267" y="102"/>
                  </a:lnTo>
                  <a:lnTo>
                    <a:pt x="266" y="101"/>
                  </a:lnTo>
                  <a:lnTo>
                    <a:pt x="264" y="100"/>
                  </a:lnTo>
                  <a:lnTo>
                    <a:pt x="261" y="100"/>
                  </a:lnTo>
                  <a:lnTo>
                    <a:pt x="259" y="101"/>
                  </a:lnTo>
                  <a:lnTo>
                    <a:pt x="253" y="101"/>
                  </a:lnTo>
                  <a:lnTo>
                    <a:pt x="252" y="97"/>
                  </a:lnTo>
                  <a:lnTo>
                    <a:pt x="250" y="92"/>
                  </a:lnTo>
                  <a:lnTo>
                    <a:pt x="248" y="87"/>
                  </a:lnTo>
                  <a:lnTo>
                    <a:pt x="248" y="84"/>
                  </a:lnTo>
                  <a:lnTo>
                    <a:pt x="253" y="81"/>
                  </a:lnTo>
                  <a:lnTo>
                    <a:pt x="252" y="79"/>
                  </a:lnTo>
                  <a:lnTo>
                    <a:pt x="251" y="78"/>
                  </a:lnTo>
                  <a:lnTo>
                    <a:pt x="246" y="78"/>
                  </a:lnTo>
                  <a:lnTo>
                    <a:pt x="244" y="77"/>
                  </a:lnTo>
                  <a:lnTo>
                    <a:pt x="243" y="77"/>
                  </a:lnTo>
                  <a:lnTo>
                    <a:pt x="241" y="76"/>
                  </a:lnTo>
                  <a:lnTo>
                    <a:pt x="241" y="71"/>
                  </a:lnTo>
                  <a:lnTo>
                    <a:pt x="244" y="66"/>
                  </a:lnTo>
                  <a:lnTo>
                    <a:pt x="245" y="63"/>
                  </a:lnTo>
                  <a:lnTo>
                    <a:pt x="244" y="59"/>
                  </a:lnTo>
                  <a:lnTo>
                    <a:pt x="241" y="57"/>
                  </a:lnTo>
                  <a:lnTo>
                    <a:pt x="240" y="57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48"/>
                  </a:lnTo>
                  <a:lnTo>
                    <a:pt x="239" y="41"/>
                  </a:lnTo>
                  <a:lnTo>
                    <a:pt x="245" y="35"/>
                  </a:lnTo>
                  <a:lnTo>
                    <a:pt x="258" y="30"/>
                  </a:lnTo>
                  <a:lnTo>
                    <a:pt x="254" y="29"/>
                  </a:lnTo>
                  <a:lnTo>
                    <a:pt x="252" y="28"/>
                  </a:lnTo>
                  <a:lnTo>
                    <a:pt x="251" y="27"/>
                  </a:lnTo>
                  <a:lnTo>
                    <a:pt x="250" y="24"/>
                  </a:lnTo>
                  <a:lnTo>
                    <a:pt x="250" y="22"/>
                  </a:lnTo>
                  <a:lnTo>
                    <a:pt x="251" y="20"/>
                  </a:lnTo>
                  <a:lnTo>
                    <a:pt x="253" y="16"/>
                  </a:lnTo>
                  <a:lnTo>
                    <a:pt x="253" y="14"/>
                  </a:lnTo>
                  <a:lnTo>
                    <a:pt x="251" y="13"/>
                  </a:lnTo>
                  <a:lnTo>
                    <a:pt x="245" y="13"/>
                  </a:lnTo>
                  <a:lnTo>
                    <a:pt x="241" y="14"/>
                  </a:lnTo>
                  <a:lnTo>
                    <a:pt x="239" y="15"/>
                  </a:lnTo>
                  <a:lnTo>
                    <a:pt x="236" y="16"/>
                  </a:lnTo>
                  <a:lnTo>
                    <a:pt x="236" y="18"/>
                  </a:lnTo>
                  <a:lnTo>
                    <a:pt x="237" y="21"/>
                  </a:lnTo>
                  <a:lnTo>
                    <a:pt x="237" y="22"/>
                  </a:lnTo>
                  <a:lnTo>
                    <a:pt x="238" y="24"/>
                  </a:lnTo>
                  <a:lnTo>
                    <a:pt x="239" y="25"/>
                  </a:lnTo>
                  <a:lnTo>
                    <a:pt x="239" y="30"/>
                  </a:lnTo>
                  <a:lnTo>
                    <a:pt x="234" y="30"/>
                  </a:lnTo>
                  <a:lnTo>
                    <a:pt x="233" y="29"/>
                  </a:lnTo>
                  <a:lnTo>
                    <a:pt x="233" y="25"/>
                  </a:lnTo>
                  <a:lnTo>
                    <a:pt x="231" y="28"/>
                  </a:lnTo>
                  <a:lnTo>
                    <a:pt x="229" y="29"/>
                  </a:lnTo>
                  <a:lnTo>
                    <a:pt x="227" y="31"/>
                  </a:lnTo>
                  <a:lnTo>
                    <a:pt x="226" y="32"/>
                  </a:lnTo>
                  <a:lnTo>
                    <a:pt x="225" y="35"/>
                  </a:lnTo>
                  <a:lnTo>
                    <a:pt x="224" y="36"/>
                  </a:lnTo>
                  <a:lnTo>
                    <a:pt x="219" y="36"/>
                  </a:lnTo>
                  <a:lnTo>
                    <a:pt x="219" y="41"/>
                  </a:lnTo>
                  <a:lnTo>
                    <a:pt x="220" y="42"/>
                  </a:lnTo>
                  <a:lnTo>
                    <a:pt x="220" y="43"/>
                  </a:lnTo>
                  <a:lnTo>
                    <a:pt x="222" y="44"/>
                  </a:lnTo>
                  <a:lnTo>
                    <a:pt x="220" y="45"/>
                  </a:lnTo>
                  <a:lnTo>
                    <a:pt x="219" y="48"/>
                  </a:lnTo>
                  <a:lnTo>
                    <a:pt x="217" y="46"/>
                  </a:lnTo>
                  <a:lnTo>
                    <a:pt x="216" y="45"/>
                  </a:lnTo>
                  <a:lnTo>
                    <a:pt x="210" y="45"/>
                  </a:lnTo>
                  <a:lnTo>
                    <a:pt x="211" y="48"/>
                  </a:lnTo>
                  <a:lnTo>
                    <a:pt x="212" y="49"/>
                  </a:lnTo>
                  <a:lnTo>
                    <a:pt x="211" y="49"/>
                  </a:lnTo>
                  <a:lnTo>
                    <a:pt x="210" y="50"/>
                  </a:lnTo>
                  <a:lnTo>
                    <a:pt x="208" y="50"/>
                  </a:lnTo>
                  <a:lnTo>
                    <a:pt x="208" y="53"/>
                  </a:lnTo>
                  <a:lnTo>
                    <a:pt x="209" y="56"/>
                  </a:lnTo>
                  <a:lnTo>
                    <a:pt x="211" y="58"/>
                  </a:lnTo>
                  <a:lnTo>
                    <a:pt x="213" y="59"/>
                  </a:lnTo>
                  <a:lnTo>
                    <a:pt x="216" y="59"/>
                  </a:lnTo>
                  <a:lnTo>
                    <a:pt x="217" y="60"/>
                  </a:lnTo>
                  <a:lnTo>
                    <a:pt x="219" y="62"/>
                  </a:lnTo>
                  <a:lnTo>
                    <a:pt x="217" y="74"/>
                  </a:lnTo>
                  <a:lnTo>
                    <a:pt x="219" y="86"/>
                  </a:lnTo>
                  <a:lnTo>
                    <a:pt x="222" y="99"/>
                  </a:lnTo>
                  <a:lnTo>
                    <a:pt x="224" y="113"/>
                  </a:lnTo>
                  <a:lnTo>
                    <a:pt x="219" y="113"/>
                  </a:lnTo>
                  <a:lnTo>
                    <a:pt x="217" y="112"/>
                  </a:lnTo>
                  <a:lnTo>
                    <a:pt x="217" y="111"/>
                  </a:lnTo>
                  <a:lnTo>
                    <a:pt x="216" y="108"/>
                  </a:lnTo>
                  <a:lnTo>
                    <a:pt x="216" y="107"/>
                  </a:lnTo>
                  <a:lnTo>
                    <a:pt x="213" y="116"/>
                  </a:lnTo>
                  <a:lnTo>
                    <a:pt x="216" y="123"/>
                  </a:lnTo>
                  <a:lnTo>
                    <a:pt x="220" y="129"/>
                  </a:lnTo>
                  <a:lnTo>
                    <a:pt x="227" y="134"/>
                  </a:lnTo>
                  <a:lnTo>
                    <a:pt x="236" y="139"/>
                  </a:lnTo>
                  <a:lnTo>
                    <a:pt x="243" y="143"/>
                  </a:lnTo>
                  <a:lnTo>
                    <a:pt x="247" y="149"/>
                  </a:lnTo>
                  <a:lnTo>
                    <a:pt x="240" y="150"/>
                  </a:lnTo>
                  <a:lnTo>
                    <a:pt x="231" y="149"/>
                  </a:lnTo>
                  <a:lnTo>
                    <a:pt x="222" y="147"/>
                  </a:lnTo>
                  <a:lnTo>
                    <a:pt x="213" y="142"/>
                  </a:lnTo>
                  <a:lnTo>
                    <a:pt x="210" y="135"/>
                  </a:lnTo>
                  <a:lnTo>
                    <a:pt x="209" y="135"/>
                  </a:lnTo>
                  <a:lnTo>
                    <a:pt x="208" y="137"/>
                  </a:lnTo>
                  <a:lnTo>
                    <a:pt x="208" y="143"/>
                  </a:lnTo>
                  <a:lnTo>
                    <a:pt x="201" y="139"/>
                  </a:lnTo>
                  <a:lnTo>
                    <a:pt x="198" y="135"/>
                  </a:lnTo>
                  <a:lnTo>
                    <a:pt x="196" y="133"/>
                  </a:lnTo>
                  <a:lnTo>
                    <a:pt x="194" y="129"/>
                  </a:lnTo>
                  <a:lnTo>
                    <a:pt x="190" y="129"/>
                  </a:lnTo>
                  <a:lnTo>
                    <a:pt x="188" y="130"/>
                  </a:lnTo>
                  <a:lnTo>
                    <a:pt x="187" y="132"/>
                  </a:lnTo>
                  <a:lnTo>
                    <a:pt x="186" y="134"/>
                  </a:lnTo>
                  <a:lnTo>
                    <a:pt x="186" y="141"/>
                  </a:lnTo>
                  <a:lnTo>
                    <a:pt x="181" y="134"/>
                  </a:lnTo>
                  <a:lnTo>
                    <a:pt x="181" y="126"/>
                  </a:lnTo>
                  <a:lnTo>
                    <a:pt x="184" y="118"/>
                  </a:lnTo>
                  <a:lnTo>
                    <a:pt x="189" y="108"/>
                  </a:lnTo>
                  <a:lnTo>
                    <a:pt x="192" y="99"/>
                  </a:lnTo>
                  <a:lnTo>
                    <a:pt x="194" y="90"/>
                  </a:lnTo>
                  <a:lnTo>
                    <a:pt x="192" y="87"/>
                  </a:lnTo>
                  <a:lnTo>
                    <a:pt x="190" y="85"/>
                  </a:lnTo>
                  <a:lnTo>
                    <a:pt x="186" y="85"/>
                  </a:lnTo>
                  <a:lnTo>
                    <a:pt x="181" y="87"/>
                  </a:lnTo>
                  <a:lnTo>
                    <a:pt x="176" y="87"/>
                  </a:lnTo>
                  <a:lnTo>
                    <a:pt x="173" y="86"/>
                  </a:lnTo>
                  <a:lnTo>
                    <a:pt x="170" y="84"/>
                  </a:lnTo>
                  <a:lnTo>
                    <a:pt x="168" y="83"/>
                  </a:lnTo>
                  <a:lnTo>
                    <a:pt x="166" y="80"/>
                  </a:lnTo>
                  <a:lnTo>
                    <a:pt x="162" y="79"/>
                  </a:lnTo>
                  <a:lnTo>
                    <a:pt x="156" y="79"/>
                  </a:lnTo>
                  <a:lnTo>
                    <a:pt x="154" y="80"/>
                  </a:lnTo>
                  <a:lnTo>
                    <a:pt x="151" y="80"/>
                  </a:lnTo>
                  <a:lnTo>
                    <a:pt x="148" y="79"/>
                  </a:lnTo>
                  <a:lnTo>
                    <a:pt x="148" y="70"/>
                  </a:lnTo>
                  <a:lnTo>
                    <a:pt x="145" y="64"/>
                  </a:lnTo>
                  <a:lnTo>
                    <a:pt x="138" y="62"/>
                  </a:lnTo>
                  <a:lnTo>
                    <a:pt x="128" y="62"/>
                  </a:lnTo>
                  <a:lnTo>
                    <a:pt x="118" y="48"/>
                  </a:lnTo>
                  <a:lnTo>
                    <a:pt x="117" y="41"/>
                  </a:lnTo>
                  <a:lnTo>
                    <a:pt x="114" y="39"/>
                  </a:lnTo>
                  <a:lnTo>
                    <a:pt x="111" y="38"/>
                  </a:lnTo>
                  <a:lnTo>
                    <a:pt x="106" y="37"/>
                  </a:lnTo>
                  <a:lnTo>
                    <a:pt x="103" y="37"/>
                  </a:lnTo>
                  <a:lnTo>
                    <a:pt x="99" y="36"/>
                  </a:lnTo>
                  <a:lnTo>
                    <a:pt x="97" y="36"/>
                  </a:lnTo>
                  <a:lnTo>
                    <a:pt x="94" y="35"/>
                  </a:lnTo>
                  <a:lnTo>
                    <a:pt x="91" y="35"/>
                  </a:lnTo>
                  <a:lnTo>
                    <a:pt x="75" y="43"/>
                  </a:lnTo>
                  <a:lnTo>
                    <a:pt x="74" y="45"/>
                  </a:lnTo>
                  <a:lnTo>
                    <a:pt x="71" y="48"/>
                  </a:lnTo>
                  <a:lnTo>
                    <a:pt x="70" y="50"/>
                  </a:lnTo>
                  <a:lnTo>
                    <a:pt x="68" y="52"/>
                  </a:lnTo>
                  <a:lnTo>
                    <a:pt x="67" y="55"/>
                  </a:lnTo>
                  <a:lnTo>
                    <a:pt x="64" y="55"/>
                  </a:lnTo>
                  <a:lnTo>
                    <a:pt x="61" y="53"/>
                  </a:lnTo>
                  <a:lnTo>
                    <a:pt x="59" y="52"/>
                  </a:lnTo>
                  <a:lnTo>
                    <a:pt x="55" y="50"/>
                  </a:lnTo>
                  <a:lnTo>
                    <a:pt x="53" y="49"/>
                  </a:lnTo>
                  <a:lnTo>
                    <a:pt x="50" y="49"/>
                  </a:lnTo>
                  <a:lnTo>
                    <a:pt x="49" y="50"/>
                  </a:lnTo>
                  <a:lnTo>
                    <a:pt x="48" y="50"/>
                  </a:lnTo>
                  <a:lnTo>
                    <a:pt x="48" y="51"/>
                  </a:lnTo>
                  <a:lnTo>
                    <a:pt x="47" y="52"/>
                  </a:lnTo>
                  <a:lnTo>
                    <a:pt x="46" y="55"/>
                  </a:lnTo>
                  <a:lnTo>
                    <a:pt x="45" y="58"/>
                  </a:lnTo>
                  <a:lnTo>
                    <a:pt x="42" y="60"/>
                  </a:lnTo>
                  <a:lnTo>
                    <a:pt x="40" y="64"/>
                  </a:lnTo>
                  <a:lnTo>
                    <a:pt x="38" y="65"/>
                  </a:lnTo>
                  <a:lnTo>
                    <a:pt x="34" y="66"/>
                  </a:lnTo>
                  <a:lnTo>
                    <a:pt x="31" y="66"/>
                  </a:lnTo>
                  <a:lnTo>
                    <a:pt x="28" y="67"/>
                  </a:lnTo>
                  <a:lnTo>
                    <a:pt x="25" y="71"/>
                  </a:lnTo>
                  <a:lnTo>
                    <a:pt x="23" y="78"/>
                  </a:lnTo>
                  <a:lnTo>
                    <a:pt x="20" y="81"/>
                  </a:lnTo>
                  <a:lnTo>
                    <a:pt x="16" y="86"/>
                  </a:lnTo>
                  <a:lnTo>
                    <a:pt x="12" y="87"/>
                  </a:lnTo>
                  <a:lnTo>
                    <a:pt x="7" y="94"/>
                  </a:lnTo>
                  <a:lnTo>
                    <a:pt x="0" y="51"/>
                  </a:lnTo>
                  <a:lnTo>
                    <a:pt x="126" y="28"/>
                  </a:lnTo>
                  <a:lnTo>
                    <a:pt x="146" y="23"/>
                  </a:lnTo>
                  <a:lnTo>
                    <a:pt x="170" y="18"/>
                  </a:lnTo>
                  <a:lnTo>
                    <a:pt x="194" y="14"/>
                  </a:lnTo>
                  <a:lnTo>
                    <a:pt x="206" y="10"/>
                  </a:lnTo>
                  <a:lnTo>
                    <a:pt x="222" y="7"/>
                  </a:lnTo>
                  <a:lnTo>
                    <a:pt x="239" y="2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98">
              <a:extLst>
                <a:ext uri="{FF2B5EF4-FFF2-40B4-BE49-F238E27FC236}">
                  <a16:creationId xmlns:a16="http://schemas.microsoft.com/office/drawing/2014/main" id="{8272A038-EDF6-105F-CFC7-C58AE32D9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0772" y="3128343"/>
              <a:ext cx="44943" cy="10067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5" y="4"/>
                </a:cxn>
                <a:cxn ang="0">
                  <a:pos x="25" y="8"/>
                </a:cxn>
                <a:cxn ang="0">
                  <a:pos x="24" y="14"/>
                </a:cxn>
                <a:cxn ang="0">
                  <a:pos x="21" y="20"/>
                </a:cxn>
                <a:cxn ang="0">
                  <a:pos x="19" y="27"/>
                </a:cxn>
                <a:cxn ang="0">
                  <a:pos x="18" y="34"/>
                </a:cxn>
                <a:cxn ang="0">
                  <a:pos x="20" y="40"/>
                </a:cxn>
                <a:cxn ang="0">
                  <a:pos x="6" y="56"/>
                </a:cxn>
                <a:cxn ang="0">
                  <a:pos x="0" y="56"/>
                </a:cxn>
                <a:cxn ang="0">
                  <a:pos x="2" y="44"/>
                </a:cxn>
                <a:cxn ang="0">
                  <a:pos x="6" y="32"/>
                </a:cxn>
                <a:cxn ang="0">
                  <a:pos x="12" y="22"/>
                </a:cxn>
                <a:cxn ang="0">
                  <a:pos x="12" y="16"/>
                </a:cxn>
                <a:cxn ang="0">
                  <a:pos x="10" y="14"/>
                </a:cxn>
                <a:cxn ang="0">
                  <a:pos x="6" y="14"/>
                </a:cxn>
                <a:cxn ang="0">
                  <a:pos x="7" y="11"/>
                </a:cxn>
                <a:cxn ang="0">
                  <a:pos x="10" y="8"/>
                </a:cxn>
                <a:cxn ang="0">
                  <a:pos x="13" y="6"/>
                </a:cxn>
                <a:cxn ang="0">
                  <a:pos x="16" y="5"/>
                </a:cxn>
                <a:cxn ang="0">
                  <a:pos x="20" y="0"/>
                </a:cxn>
              </a:cxnLst>
              <a:rect l="0" t="0" r="r" b="b"/>
              <a:pathLst>
                <a:path w="25" h="56">
                  <a:moveTo>
                    <a:pt x="20" y="0"/>
                  </a:moveTo>
                  <a:lnTo>
                    <a:pt x="25" y="4"/>
                  </a:lnTo>
                  <a:lnTo>
                    <a:pt x="25" y="8"/>
                  </a:lnTo>
                  <a:lnTo>
                    <a:pt x="24" y="14"/>
                  </a:lnTo>
                  <a:lnTo>
                    <a:pt x="21" y="20"/>
                  </a:lnTo>
                  <a:lnTo>
                    <a:pt x="19" y="27"/>
                  </a:lnTo>
                  <a:lnTo>
                    <a:pt x="18" y="34"/>
                  </a:lnTo>
                  <a:lnTo>
                    <a:pt x="20" y="40"/>
                  </a:lnTo>
                  <a:lnTo>
                    <a:pt x="6" y="56"/>
                  </a:lnTo>
                  <a:lnTo>
                    <a:pt x="0" y="56"/>
                  </a:lnTo>
                  <a:lnTo>
                    <a:pt x="2" y="44"/>
                  </a:lnTo>
                  <a:lnTo>
                    <a:pt x="6" y="32"/>
                  </a:lnTo>
                  <a:lnTo>
                    <a:pt x="12" y="22"/>
                  </a:lnTo>
                  <a:lnTo>
                    <a:pt x="12" y="16"/>
                  </a:lnTo>
                  <a:lnTo>
                    <a:pt x="10" y="14"/>
                  </a:lnTo>
                  <a:lnTo>
                    <a:pt x="6" y="14"/>
                  </a:lnTo>
                  <a:lnTo>
                    <a:pt x="7" y="11"/>
                  </a:lnTo>
                  <a:lnTo>
                    <a:pt x="10" y="8"/>
                  </a:lnTo>
                  <a:lnTo>
                    <a:pt x="13" y="6"/>
                  </a:lnTo>
                  <a:lnTo>
                    <a:pt x="16" y="5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99">
              <a:extLst>
                <a:ext uri="{FF2B5EF4-FFF2-40B4-BE49-F238E27FC236}">
                  <a16:creationId xmlns:a16="http://schemas.microsoft.com/office/drawing/2014/main" id="{0D07BB00-9761-37DC-9236-A7BF5CE47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2525" y="3518441"/>
              <a:ext cx="1105577" cy="393694"/>
            </a:xfrm>
            <a:custGeom>
              <a:avLst/>
              <a:gdLst/>
              <a:ahLst/>
              <a:cxnLst>
                <a:cxn ang="0">
                  <a:pos x="615" y="2"/>
                </a:cxn>
                <a:cxn ang="0">
                  <a:pos x="612" y="11"/>
                </a:cxn>
                <a:cxn ang="0">
                  <a:pos x="612" y="22"/>
                </a:cxn>
                <a:cxn ang="0">
                  <a:pos x="601" y="32"/>
                </a:cxn>
                <a:cxn ang="0">
                  <a:pos x="587" y="47"/>
                </a:cxn>
                <a:cxn ang="0">
                  <a:pos x="572" y="54"/>
                </a:cxn>
                <a:cxn ang="0">
                  <a:pos x="558" y="65"/>
                </a:cxn>
                <a:cxn ang="0">
                  <a:pos x="556" y="62"/>
                </a:cxn>
                <a:cxn ang="0">
                  <a:pos x="555" y="60"/>
                </a:cxn>
                <a:cxn ang="0">
                  <a:pos x="549" y="61"/>
                </a:cxn>
                <a:cxn ang="0">
                  <a:pos x="547" y="64"/>
                </a:cxn>
                <a:cxn ang="0">
                  <a:pos x="544" y="69"/>
                </a:cxn>
                <a:cxn ang="0">
                  <a:pos x="539" y="71"/>
                </a:cxn>
                <a:cxn ang="0">
                  <a:pos x="534" y="79"/>
                </a:cxn>
                <a:cxn ang="0">
                  <a:pos x="521" y="91"/>
                </a:cxn>
                <a:cxn ang="0">
                  <a:pos x="504" y="107"/>
                </a:cxn>
                <a:cxn ang="0">
                  <a:pos x="481" y="117"/>
                </a:cxn>
                <a:cxn ang="0">
                  <a:pos x="462" y="133"/>
                </a:cxn>
                <a:cxn ang="0">
                  <a:pos x="447" y="153"/>
                </a:cxn>
                <a:cxn ang="0">
                  <a:pos x="441" y="177"/>
                </a:cxn>
                <a:cxn ang="0">
                  <a:pos x="219" y="201"/>
                </a:cxn>
                <a:cxn ang="0">
                  <a:pos x="114" y="212"/>
                </a:cxn>
                <a:cxn ang="0">
                  <a:pos x="31" y="218"/>
                </a:cxn>
                <a:cxn ang="0">
                  <a:pos x="0" y="217"/>
                </a:cxn>
                <a:cxn ang="0">
                  <a:pos x="3" y="215"/>
                </a:cxn>
                <a:cxn ang="0">
                  <a:pos x="7" y="200"/>
                </a:cxn>
                <a:cxn ang="0">
                  <a:pos x="12" y="181"/>
                </a:cxn>
                <a:cxn ang="0">
                  <a:pos x="8" y="175"/>
                </a:cxn>
                <a:cxn ang="0">
                  <a:pos x="15" y="170"/>
                </a:cxn>
                <a:cxn ang="0">
                  <a:pos x="20" y="167"/>
                </a:cxn>
                <a:cxn ang="0">
                  <a:pos x="20" y="160"/>
                </a:cxn>
                <a:cxn ang="0">
                  <a:pos x="19" y="155"/>
                </a:cxn>
                <a:cxn ang="0">
                  <a:pos x="21" y="152"/>
                </a:cxn>
                <a:cxn ang="0">
                  <a:pos x="24" y="151"/>
                </a:cxn>
                <a:cxn ang="0">
                  <a:pos x="28" y="149"/>
                </a:cxn>
                <a:cxn ang="0">
                  <a:pos x="31" y="141"/>
                </a:cxn>
                <a:cxn ang="0">
                  <a:pos x="35" y="135"/>
                </a:cxn>
                <a:cxn ang="0">
                  <a:pos x="36" y="133"/>
                </a:cxn>
                <a:cxn ang="0">
                  <a:pos x="34" y="132"/>
                </a:cxn>
                <a:cxn ang="0">
                  <a:pos x="30" y="127"/>
                </a:cxn>
                <a:cxn ang="0">
                  <a:pos x="36" y="117"/>
                </a:cxn>
                <a:cxn ang="0">
                  <a:pos x="38" y="107"/>
                </a:cxn>
                <a:cxn ang="0">
                  <a:pos x="38" y="104"/>
                </a:cxn>
                <a:cxn ang="0">
                  <a:pos x="41" y="100"/>
                </a:cxn>
                <a:cxn ang="0">
                  <a:pos x="39" y="95"/>
                </a:cxn>
                <a:cxn ang="0">
                  <a:pos x="44" y="93"/>
                </a:cxn>
                <a:cxn ang="0">
                  <a:pos x="48" y="79"/>
                </a:cxn>
                <a:cxn ang="0">
                  <a:pos x="151" y="70"/>
                </a:cxn>
                <a:cxn ang="0">
                  <a:pos x="152" y="62"/>
                </a:cxn>
                <a:cxn ang="0">
                  <a:pos x="151" y="57"/>
                </a:cxn>
                <a:cxn ang="0">
                  <a:pos x="149" y="56"/>
                </a:cxn>
                <a:cxn ang="0">
                  <a:pos x="179" y="53"/>
                </a:cxn>
                <a:cxn ang="0">
                  <a:pos x="251" y="47"/>
                </a:cxn>
                <a:cxn ang="0">
                  <a:pos x="340" y="37"/>
                </a:cxn>
                <a:cxn ang="0">
                  <a:pos x="411" y="32"/>
                </a:cxn>
                <a:cxn ang="0">
                  <a:pos x="471" y="23"/>
                </a:cxn>
                <a:cxn ang="0">
                  <a:pos x="524" y="16"/>
                </a:cxn>
                <a:cxn ang="0">
                  <a:pos x="584" y="7"/>
                </a:cxn>
              </a:cxnLst>
              <a:rect l="0" t="0" r="r" b="b"/>
              <a:pathLst>
                <a:path w="615" h="219">
                  <a:moveTo>
                    <a:pt x="612" y="0"/>
                  </a:moveTo>
                  <a:lnTo>
                    <a:pt x="615" y="2"/>
                  </a:lnTo>
                  <a:lnTo>
                    <a:pt x="615" y="6"/>
                  </a:lnTo>
                  <a:lnTo>
                    <a:pt x="612" y="11"/>
                  </a:lnTo>
                  <a:lnTo>
                    <a:pt x="611" y="16"/>
                  </a:lnTo>
                  <a:lnTo>
                    <a:pt x="612" y="22"/>
                  </a:lnTo>
                  <a:lnTo>
                    <a:pt x="605" y="26"/>
                  </a:lnTo>
                  <a:lnTo>
                    <a:pt x="601" y="32"/>
                  </a:lnTo>
                  <a:lnTo>
                    <a:pt x="596" y="48"/>
                  </a:lnTo>
                  <a:lnTo>
                    <a:pt x="587" y="47"/>
                  </a:lnTo>
                  <a:lnTo>
                    <a:pt x="579" y="49"/>
                  </a:lnTo>
                  <a:lnTo>
                    <a:pt x="572" y="54"/>
                  </a:lnTo>
                  <a:lnTo>
                    <a:pt x="562" y="68"/>
                  </a:lnTo>
                  <a:lnTo>
                    <a:pt x="558" y="65"/>
                  </a:lnTo>
                  <a:lnTo>
                    <a:pt x="556" y="64"/>
                  </a:lnTo>
                  <a:lnTo>
                    <a:pt x="556" y="62"/>
                  </a:lnTo>
                  <a:lnTo>
                    <a:pt x="555" y="61"/>
                  </a:lnTo>
                  <a:lnTo>
                    <a:pt x="555" y="60"/>
                  </a:lnTo>
                  <a:lnTo>
                    <a:pt x="552" y="60"/>
                  </a:lnTo>
                  <a:lnTo>
                    <a:pt x="549" y="61"/>
                  </a:lnTo>
                  <a:lnTo>
                    <a:pt x="548" y="63"/>
                  </a:lnTo>
                  <a:lnTo>
                    <a:pt x="547" y="64"/>
                  </a:lnTo>
                  <a:lnTo>
                    <a:pt x="546" y="67"/>
                  </a:lnTo>
                  <a:lnTo>
                    <a:pt x="544" y="69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7" y="70"/>
                  </a:lnTo>
                  <a:lnTo>
                    <a:pt x="534" y="79"/>
                  </a:lnTo>
                  <a:lnTo>
                    <a:pt x="531" y="90"/>
                  </a:lnTo>
                  <a:lnTo>
                    <a:pt x="521" y="91"/>
                  </a:lnTo>
                  <a:lnTo>
                    <a:pt x="512" y="98"/>
                  </a:lnTo>
                  <a:lnTo>
                    <a:pt x="504" y="107"/>
                  </a:lnTo>
                  <a:lnTo>
                    <a:pt x="497" y="116"/>
                  </a:lnTo>
                  <a:lnTo>
                    <a:pt x="481" y="117"/>
                  </a:lnTo>
                  <a:lnTo>
                    <a:pt x="469" y="123"/>
                  </a:lnTo>
                  <a:lnTo>
                    <a:pt x="462" y="133"/>
                  </a:lnTo>
                  <a:lnTo>
                    <a:pt x="459" y="147"/>
                  </a:lnTo>
                  <a:lnTo>
                    <a:pt x="447" y="153"/>
                  </a:lnTo>
                  <a:lnTo>
                    <a:pt x="441" y="153"/>
                  </a:lnTo>
                  <a:lnTo>
                    <a:pt x="441" y="177"/>
                  </a:lnTo>
                  <a:lnTo>
                    <a:pt x="331" y="189"/>
                  </a:lnTo>
                  <a:lnTo>
                    <a:pt x="219" y="201"/>
                  </a:lnTo>
                  <a:lnTo>
                    <a:pt x="166" y="205"/>
                  </a:lnTo>
                  <a:lnTo>
                    <a:pt x="114" y="212"/>
                  </a:lnTo>
                  <a:lnTo>
                    <a:pt x="62" y="217"/>
                  </a:lnTo>
                  <a:lnTo>
                    <a:pt x="31" y="218"/>
                  </a:lnTo>
                  <a:lnTo>
                    <a:pt x="0" y="219"/>
                  </a:lnTo>
                  <a:lnTo>
                    <a:pt x="0" y="217"/>
                  </a:lnTo>
                  <a:lnTo>
                    <a:pt x="2" y="216"/>
                  </a:lnTo>
                  <a:lnTo>
                    <a:pt x="3" y="215"/>
                  </a:lnTo>
                  <a:lnTo>
                    <a:pt x="10" y="211"/>
                  </a:lnTo>
                  <a:lnTo>
                    <a:pt x="7" y="200"/>
                  </a:lnTo>
                  <a:lnTo>
                    <a:pt x="8" y="190"/>
                  </a:lnTo>
                  <a:lnTo>
                    <a:pt x="12" y="181"/>
                  </a:lnTo>
                  <a:lnTo>
                    <a:pt x="8" y="177"/>
                  </a:lnTo>
                  <a:lnTo>
                    <a:pt x="8" y="175"/>
                  </a:lnTo>
                  <a:lnTo>
                    <a:pt x="10" y="173"/>
                  </a:lnTo>
                  <a:lnTo>
                    <a:pt x="15" y="170"/>
                  </a:lnTo>
                  <a:lnTo>
                    <a:pt x="16" y="170"/>
                  </a:lnTo>
                  <a:lnTo>
                    <a:pt x="20" y="167"/>
                  </a:lnTo>
                  <a:lnTo>
                    <a:pt x="21" y="163"/>
                  </a:lnTo>
                  <a:lnTo>
                    <a:pt x="20" y="160"/>
                  </a:lnTo>
                  <a:lnTo>
                    <a:pt x="20" y="158"/>
                  </a:lnTo>
                  <a:lnTo>
                    <a:pt x="19" y="155"/>
                  </a:lnTo>
                  <a:lnTo>
                    <a:pt x="20" y="153"/>
                  </a:lnTo>
                  <a:lnTo>
                    <a:pt x="21" y="152"/>
                  </a:lnTo>
                  <a:lnTo>
                    <a:pt x="22" y="152"/>
                  </a:lnTo>
                  <a:lnTo>
                    <a:pt x="24" y="151"/>
                  </a:lnTo>
                  <a:lnTo>
                    <a:pt x="27" y="151"/>
                  </a:lnTo>
                  <a:lnTo>
                    <a:pt x="28" y="149"/>
                  </a:lnTo>
                  <a:lnTo>
                    <a:pt x="30" y="145"/>
                  </a:lnTo>
                  <a:lnTo>
                    <a:pt x="31" y="141"/>
                  </a:lnTo>
                  <a:lnTo>
                    <a:pt x="34" y="138"/>
                  </a:lnTo>
                  <a:lnTo>
                    <a:pt x="35" y="135"/>
                  </a:lnTo>
                  <a:lnTo>
                    <a:pt x="36" y="134"/>
                  </a:lnTo>
                  <a:lnTo>
                    <a:pt x="36" y="133"/>
                  </a:lnTo>
                  <a:lnTo>
                    <a:pt x="35" y="132"/>
                  </a:lnTo>
                  <a:lnTo>
                    <a:pt x="34" y="132"/>
                  </a:lnTo>
                  <a:lnTo>
                    <a:pt x="31" y="130"/>
                  </a:lnTo>
                  <a:lnTo>
                    <a:pt x="30" y="127"/>
                  </a:lnTo>
                  <a:lnTo>
                    <a:pt x="32" y="121"/>
                  </a:lnTo>
                  <a:lnTo>
                    <a:pt x="36" y="117"/>
                  </a:lnTo>
                  <a:lnTo>
                    <a:pt x="38" y="112"/>
                  </a:lnTo>
                  <a:lnTo>
                    <a:pt x="38" y="107"/>
                  </a:lnTo>
                  <a:lnTo>
                    <a:pt x="36" y="104"/>
                  </a:lnTo>
                  <a:lnTo>
                    <a:pt x="38" y="104"/>
                  </a:lnTo>
                  <a:lnTo>
                    <a:pt x="41" y="102"/>
                  </a:lnTo>
                  <a:lnTo>
                    <a:pt x="41" y="100"/>
                  </a:lnTo>
                  <a:lnTo>
                    <a:pt x="39" y="98"/>
                  </a:lnTo>
                  <a:lnTo>
                    <a:pt x="39" y="95"/>
                  </a:lnTo>
                  <a:lnTo>
                    <a:pt x="38" y="93"/>
                  </a:lnTo>
                  <a:lnTo>
                    <a:pt x="44" y="93"/>
                  </a:lnTo>
                  <a:lnTo>
                    <a:pt x="44" y="83"/>
                  </a:lnTo>
                  <a:lnTo>
                    <a:pt x="48" y="79"/>
                  </a:lnTo>
                  <a:lnTo>
                    <a:pt x="100" y="76"/>
                  </a:lnTo>
                  <a:lnTo>
                    <a:pt x="151" y="70"/>
                  </a:lnTo>
                  <a:lnTo>
                    <a:pt x="151" y="64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51" y="57"/>
                  </a:lnTo>
                  <a:lnTo>
                    <a:pt x="150" y="56"/>
                  </a:lnTo>
                  <a:lnTo>
                    <a:pt x="149" y="56"/>
                  </a:lnTo>
                  <a:lnTo>
                    <a:pt x="163" y="55"/>
                  </a:lnTo>
                  <a:lnTo>
                    <a:pt x="179" y="53"/>
                  </a:lnTo>
                  <a:lnTo>
                    <a:pt x="197" y="51"/>
                  </a:lnTo>
                  <a:lnTo>
                    <a:pt x="251" y="47"/>
                  </a:lnTo>
                  <a:lnTo>
                    <a:pt x="308" y="42"/>
                  </a:lnTo>
                  <a:lnTo>
                    <a:pt x="340" y="37"/>
                  </a:lnTo>
                  <a:lnTo>
                    <a:pt x="371" y="34"/>
                  </a:lnTo>
                  <a:lnTo>
                    <a:pt x="411" y="32"/>
                  </a:lnTo>
                  <a:lnTo>
                    <a:pt x="449" y="28"/>
                  </a:lnTo>
                  <a:lnTo>
                    <a:pt x="471" y="23"/>
                  </a:lnTo>
                  <a:lnTo>
                    <a:pt x="492" y="20"/>
                  </a:lnTo>
                  <a:lnTo>
                    <a:pt x="524" y="16"/>
                  </a:lnTo>
                  <a:lnTo>
                    <a:pt x="554" y="13"/>
                  </a:lnTo>
                  <a:lnTo>
                    <a:pt x="584" y="7"/>
                  </a:lnTo>
                  <a:lnTo>
                    <a:pt x="612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00">
              <a:extLst>
                <a:ext uri="{FF2B5EF4-FFF2-40B4-BE49-F238E27FC236}">
                  <a16:creationId xmlns:a16="http://schemas.microsoft.com/office/drawing/2014/main" id="{1905A5F6-2F61-65E1-7AF2-95EE130BF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8900" y="3392603"/>
              <a:ext cx="1119959" cy="501555"/>
            </a:xfrm>
            <a:custGeom>
              <a:avLst/>
              <a:gdLst/>
              <a:ahLst/>
              <a:cxnLst>
                <a:cxn ang="0">
                  <a:pos x="598" y="21"/>
                </a:cxn>
                <a:cxn ang="0">
                  <a:pos x="598" y="25"/>
                </a:cxn>
                <a:cxn ang="0">
                  <a:pos x="574" y="22"/>
                </a:cxn>
                <a:cxn ang="0">
                  <a:pos x="586" y="34"/>
                </a:cxn>
                <a:cxn ang="0">
                  <a:pos x="570" y="39"/>
                </a:cxn>
                <a:cxn ang="0">
                  <a:pos x="556" y="50"/>
                </a:cxn>
                <a:cxn ang="0">
                  <a:pos x="537" y="36"/>
                </a:cxn>
                <a:cxn ang="0">
                  <a:pos x="558" y="63"/>
                </a:cxn>
                <a:cxn ang="0">
                  <a:pos x="567" y="57"/>
                </a:cxn>
                <a:cxn ang="0">
                  <a:pos x="574" y="58"/>
                </a:cxn>
                <a:cxn ang="0">
                  <a:pos x="592" y="68"/>
                </a:cxn>
                <a:cxn ang="0">
                  <a:pos x="604" y="78"/>
                </a:cxn>
                <a:cxn ang="0">
                  <a:pos x="614" y="55"/>
                </a:cxn>
                <a:cxn ang="0">
                  <a:pos x="623" y="78"/>
                </a:cxn>
                <a:cxn ang="0">
                  <a:pos x="604" y="106"/>
                </a:cxn>
                <a:cxn ang="0">
                  <a:pos x="580" y="98"/>
                </a:cxn>
                <a:cxn ang="0">
                  <a:pos x="571" y="104"/>
                </a:cxn>
                <a:cxn ang="0">
                  <a:pos x="564" y="98"/>
                </a:cxn>
                <a:cxn ang="0">
                  <a:pos x="560" y="110"/>
                </a:cxn>
                <a:cxn ang="0">
                  <a:pos x="545" y="114"/>
                </a:cxn>
                <a:cxn ang="0">
                  <a:pos x="569" y="127"/>
                </a:cxn>
                <a:cxn ang="0">
                  <a:pos x="567" y="135"/>
                </a:cxn>
                <a:cxn ang="0">
                  <a:pos x="560" y="152"/>
                </a:cxn>
                <a:cxn ang="0">
                  <a:pos x="540" y="148"/>
                </a:cxn>
                <a:cxn ang="0">
                  <a:pos x="569" y="154"/>
                </a:cxn>
                <a:cxn ang="0">
                  <a:pos x="585" y="148"/>
                </a:cxn>
                <a:cxn ang="0">
                  <a:pos x="588" y="162"/>
                </a:cxn>
                <a:cxn ang="0">
                  <a:pos x="581" y="168"/>
                </a:cxn>
                <a:cxn ang="0">
                  <a:pos x="564" y="174"/>
                </a:cxn>
                <a:cxn ang="0">
                  <a:pos x="530" y="197"/>
                </a:cxn>
                <a:cxn ang="0">
                  <a:pos x="522" y="187"/>
                </a:cxn>
                <a:cxn ang="0">
                  <a:pos x="509" y="218"/>
                </a:cxn>
                <a:cxn ang="0">
                  <a:pos x="493" y="244"/>
                </a:cxn>
                <a:cxn ang="0">
                  <a:pos x="462" y="274"/>
                </a:cxn>
                <a:cxn ang="0">
                  <a:pos x="435" y="266"/>
                </a:cxn>
                <a:cxn ang="0">
                  <a:pos x="415" y="253"/>
                </a:cxn>
                <a:cxn ang="0">
                  <a:pos x="403" y="247"/>
                </a:cxn>
                <a:cxn ang="0">
                  <a:pos x="396" y="240"/>
                </a:cxn>
                <a:cxn ang="0">
                  <a:pos x="368" y="221"/>
                </a:cxn>
                <a:cxn ang="0">
                  <a:pos x="333" y="210"/>
                </a:cxn>
                <a:cxn ang="0">
                  <a:pos x="266" y="214"/>
                </a:cxn>
                <a:cxn ang="0">
                  <a:pos x="179" y="203"/>
                </a:cxn>
                <a:cxn ang="0">
                  <a:pos x="129" y="215"/>
                </a:cxn>
                <a:cxn ang="0">
                  <a:pos x="106" y="225"/>
                </a:cxn>
                <a:cxn ang="0">
                  <a:pos x="83" y="236"/>
                </a:cxn>
                <a:cxn ang="0">
                  <a:pos x="0" y="247"/>
                </a:cxn>
                <a:cxn ang="0">
                  <a:pos x="18" y="219"/>
                </a:cxn>
                <a:cxn ang="0">
                  <a:pos x="20" y="203"/>
                </a:cxn>
                <a:cxn ang="0">
                  <a:pos x="61" y="183"/>
                </a:cxn>
                <a:cxn ang="0">
                  <a:pos x="88" y="163"/>
                </a:cxn>
                <a:cxn ang="0">
                  <a:pos x="112" y="139"/>
                </a:cxn>
                <a:cxn ang="0">
                  <a:pos x="132" y="126"/>
                </a:cxn>
                <a:cxn ang="0">
                  <a:pos x="158" y="112"/>
                </a:cxn>
                <a:cxn ang="0">
                  <a:pos x="175" y="70"/>
                </a:cxn>
                <a:cxn ang="0">
                  <a:pos x="347" y="48"/>
                </a:cxn>
                <a:cxn ang="0">
                  <a:pos x="494" y="18"/>
                </a:cxn>
                <a:cxn ang="0">
                  <a:pos x="576" y="0"/>
                </a:cxn>
              </a:cxnLst>
              <a:rect l="0" t="0" r="r" b="b"/>
              <a:pathLst>
                <a:path w="623" h="279">
                  <a:moveTo>
                    <a:pt x="576" y="0"/>
                  </a:moveTo>
                  <a:lnTo>
                    <a:pt x="586" y="2"/>
                  </a:lnTo>
                  <a:lnTo>
                    <a:pt x="593" y="9"/>
                  </a:lnTo>
                  <a:lnTo>
                    <a:pt x="600" y="22"/>
                  </a:lnTo>
                  <a:lnTo>
                    <a:pt x="598" y="21"/>
                  </a:lnTo>
                  <a:lnTo>
                    <a:pt x="597" y="19"/>
                  </a:lnTo>
                  <a:lnTo>
                    <a:pt x="592" y="16"/>
                  </a:lnTo>
                  <a:lnTo>
                    <a:pt x="592" y="20"/>
                  </a:lnTo>
                  <a:lnTo>
                    <a:pt x="593" y="22"/>
                  </a:lnTo>
                  <a:lnTo>
                    <a:pt x="598" y="25"/>
                  </a:lnTo>
                  <a:lnTo>
                    <a:pt x="593" y="27"/>
                  </a:lnTo>
                  <a:lnTo>
                    <a:pt x="590" y="25"/>
                  </a:lnTo>
                  <a:lnTo>
                    <a:pt x="585" y="21"/>
                  </a:lnTo>
                  <a:lnTo>
                    <a:pt x="580" y="20"/>
                  </a:lnTo>
                  <a:lnTo>
                    <a:pt x="574" y="22"/>
                  </a:lnTo>
                  <a:lnTo>
                    <a:pt x="578" y="26"/>
                  </a:lnTo>
                  <a:lnTo>
                    <a:pt x="580" y="27"/>
                  </a:lnTo>
                  <a:lnTo>
                    <a:pt x="584" y="27"/>
                  </a:lnTo>
                  <a:lnTo>
                    <a:pt x="586" y="29"/>
                  </a:lnTo>
                  <a:lnTo>
                    <a:pt x="586" y="34"/>
                  </a:lnTo>
                  <a:lnTo>
                    <a:pt x="583" y="34"/>
                  </a:lnTo>
                  <a:lnTo>
                    <a:pt x="580" y="35"/>
                  </a:lnTo>
                  <a:lnTo>
                    <a:pt x="576" y="35"/>
                  </a:lnTo>
                  <a:lnTo>
                    <a:pt x="573" y="36"/>
                  </a:lnTo>
                  <a:lnTo>
                    <a:pt x="570" y="39"/>
                  </a:lnTo>
                  <a:lnTo>
                    <a:pt x="569" y="41"/>
                  </a:lnTo>
                  <a:lnTo>
                    <a:pt x="567" y="44"/>
                  </a:lnTo>
                  <a:lnTo>
                    <a:pt x="560" y="54"/>
                  </a:lnTo>
                  <a:lnTo>
                    <a:pt x="558" y="51"/>
                  </a:lnTo>
                  <a:lnTo>
                    <a:pt x="556" y="50"/>
                  </a:lnTo>
                  <a:lnTo>
                    <a:pt x="547" y="50"/>
                  </a:lnTo>
                  <a:lnTo>
                    <a:pt x="545" y="43"/>
                  </a:lnTo>
                  <a:lnTo>
                    <a:pt x="544" y="35"/>
                  </a:lnTo>
                  <a:lnTo>
                    <a:pt x="541" y="28"/>
                  </a:lnTo>
                  <a:lnTo>
                    <a:pt x="537" y="36"/>
                  </a:lnTo>
                  <a:lnTo>
                    <a:pt x="538" y="43"/>
                  </a:lnTo>
                  <a:lnTo>
                    <a:pt x="545" y="57"/>
                  </a:lnTo>
                  <a:lnTo>
                    <a:pt x="547" y="64"/>
                  </a:lnTo>
                  <a:lnTo>
                    <a:pt x="556" y="64"/>
                  </a:lnTo>
                  <a:lnTo>
                    <a:pt x="558" y="63"/>
                  </a:lnTo>
                  <a:lnTo>
                    <a:pt x="562" y="61"/>
                  </a:lnTo>
                  <a:lnTo>
                    <a:pt x="564" y="58"/>
                  </a:lnTo>
                  <a:lnTo>
                    <a:pt x="566" y="57"/>
                  </a:lnTo>
                  <a:lnTo>
                    <a:pt x="567" y="56"/>
                  </a:lnTo>
                  <a:lnTo>
                    <a:pt x="567" y="57"/>
                  </a:lnTo>
                  <a:lnTo>
                    <a:pt x="569" y="57"/>
                  </a:lnTo>
                  <a:lnTo>
                    <a:pt x="569" y="58"/>
                  </a:lnTo>
                  <a:lnTo>
                    <a:pt x="570" y="60"/>
                  </a:lnTo>
                  <a:lnTo>
                    <a:pt x="572" y="60"/>
                  </a:lnTo>
                  <a:lnTo>
                    <a:pt x="574" y="58"/>
                  </a:lnTo>
                  <a:lnTo>
                    <a:pt x="584" y="55"/>
                  </a:lnTo>
                  <a:lnTo>
                    <a:pt x="594" y="50"/>
                  </a:lnTo>
                  <a:lnTo>
                    <a:pt x="597" y="57"/>
                  </a:lnTo>
                  <a:lnTo>
                    <a:pt x="597" y="63"/>
                  </a:lnTo>
                  <a:lnTo>
                    <a:pt x="592" y="68"/>
                  </a:lnTo>
                  <a:lnTo>
                    <a:pt x="594" y="69"/>
                  </a:lnTo>
                  <a:lnTo>
                    <a:pt x="595" y="71"/>
                  </a:lnTo>
                  <a:lnTo>
                    <a:pt x="595" y="77"/>
                  </a:lnTo>
                  <a:lnTo>
                    <a:pt x="598" y="82"/>
                  </a:lnTo>
                  <a:lnTo>
                    <a:pt x="604" y="78"/>
                  </a:lnTo>
                  <a:lnTo>
                    <a:pt x="605" y="74"/>
                  </a:lnTo>
                  <a:lnTo>
                    <a:pt x="605" y="61"/>
                  </a:lnTo>
                  <a:lnTo>
                    <a:pt x="606" y="56"/>
                  </a:lnTo>
                  <a:lnTo>
                    <a:pt x="612" y="56"/>
                  </a:lnTo>
                  <a:lnTo>
                    <a:pt x="614" y="55"/>
                  </a:lnTo>
                  <a:lnTo>
                    <a:pt x="614" y="54"/>
                  </a:lnTo>
                  <a:lnTo>
                    <a:pt x="619" y="57"/>
                  </a:lnTo>
                  <a:lnTo>
                    <a:pt x="622" y="63"/>
                  </a:lnTo>
                  <a:lnTo>
                    <a:pt x="623" y="70"/>
                  </a:lnTo>
                  <a:lnTo>
                    <a:pt x="623" y="78"/>
                  </a:lnTo>
                  <a:lnTo>
                    <a:pt x="614" y="78"/>
                  </a:lnTo>
                  <a:lnTo>
                    <a:pt x="613" y="83"/>
                  </a:lnTo>
                  <a:lnTo>
                    <a:pt x="611" y="91"/>
                  </a:lnTo>
                  <a:lnTo>
                    <a:pt x="607" y="99"/>
                  </a:lnTo>
                  <a:lnTo>
                    <a:pt x="604" y="106"/>
                  </a:lnTo>
                  <a:lnTo>
                    <a:pt x="597" y="106"/>
                  </a:lnTo>
                  <a:lnTo>
                    <a:pt x="591" y="107"/>
                  </a:lnTo>
                  <a:lnTo>
                    <a:pt x="585" y="106"/>
                  </a:lnTo>
                  <a:lnTo>
                    <a:pt x="581" y="104"/>
                  </a:lnTo>
                  <a:lnTo>
                    <a:pt x="580" y="98"/>
                  </a:lnTo>
                  <a:lnTo>
                    <a:pt x="578" y="100"/>
                  </a:lnTo>
                  <a:lnTo>
                    <a:pt x="578" y="106"/>
                  </a:lnTo>
                  <a:lnTo>
                    <a:pt x="574" y="106"/>
                  </a:lnTo>
                  <a:lnTo>
                    <a:pt x="572" y="105"/>
                  </a:lnTo>
                  <a:lnTo>
                    <a:pt x="571" y="104"/>
                  </a:lnTo>
                  <a:lnTo>
                    <a:pt x="571" y="97"/>
                  </a:lnTo>
                  <a:lnTo>
                    <a:pt x="570" y="96"/>
                  </a:lnTo>
                  <a:lnTo>
                    <a:pt x="567" y="96"/>
                  </a:lnTo>
                  <a:lnTo>
                    <a:pt x="565" y="97"/>
                  </a:lnTo>
                  <a:lnTo>
                    <a:pt x="564" y="98"/>
                  </a:lnTo>
                  <a:lnTo>
                    <a:pt x="564" y="100"/>
                  </a:lnTo>
                  <a:lnTo>
                    <a:pt x="563" y="103"/>
                  </a:lnTo>
                  <a:lnTo>
                    <a:pt x="563" y="106"/>
                  </a:lnTo>
                  <a:lnTo>
                    <a:pt x="562" y="109"/>
                  </a:lnTo>
                  <a:lnTo>
                    <a:pt x="560" y="110"/>
                  </a:lnTo>
                  <a:lnTo>
                    <a:pt x="550" y="110"/>
                  </a:lnTo>
                  <a:lnTo>
                    <a:pt x="536" y="105"/>
                  </a:lnTo>
                  <a:lnTo>
                    <a:pt x="530" y="106"/>
                  </a:lnTo>
                  <a:lnTo>
                    <a:pt x="537" y="112"/>
                  </a:lnTo>
                  <a:lnTo>
                    <a:pt x="545" y="114"/>
                  </a:lnTo>
                  <a:lnTo>
                    <a:pt x="556" y="117"/>
                  </a:lnTo>
                  <a:lnTo>
                    <a:pt x="574" y="121"/>
                  </a:lnTo>
                  <a:lnTo>
                    <a:pt x="574" y="125"/>
                  </a:lnTo>
                  <a:lnTo>
                    <a:pt x="572" y="127"/>
                  </a:lnTo>
                  <a:lnTo>
                    <a:pt x="569" y="127"/>
                  </a:lnTo>
                  <a:lnTo>
                    <a:pt x="566" y="130"/>
                  </a:lnTo>
                  <a:lnTo>
                    <a:pt x="565" y="132"/>
                  </a:lnTo>
                  <a:lnTo>
                    <a:pt x="566" y="133"/>
                  </a:lnTo>
                  <a:lnTo>
                    <a:pt x="566" y="134"/>
                  </a:lnTo>
                  <a:lnTo>
                    <a:pt x="567" y="135"/>
                  </a:lnTo>
                  <a:lnTo>
                    <a:pt x="572" y="135"/>
                  </a:lnTo>
                  <a:lnTo>
                    <a:pt x="572" y="137"/>
                  </a:lnTo>
                  <a:lnTo>
                    <a:pt x="573" y="138"/>
                  </a:lnTo>
                  <a:lnTo>
                    <a:pt x="572" y="140"/>
                  </a:lnTo>
                  <a:lnTo>
                    <a:pt x="560" y="152"/>
                  </a:lnTo>
                  <a:lnTo>
                    <a:pt x="550" y="146"/>
                  </a:lnTo>
                  <a:lnTo>
                    <a:pt x="538" y="140"/>
                  </a:lnTo>
                  <a:lnTo>
                    <a:pt x="537" y="142"/>
                  </a:lnTo>
                  <a:lnTo>
                    <a:pt x="537" y="146"/>
                  </a:lnTo>
                  <a:lnTo>
                    <a:pt x="540" y="148"/>
                  </a:lnTo>
                  <a:lnTo>
                    <a:pt x="542" y="152"/>
                  </a:lnTo>
                  <a:lnTo>
                    <a:pt x="549" y="156"/>
                  </a:lnTo>
                  <a:lnTo>
                    <a:pt x="552" y="158"/>
                  </a:lnTo>
                  <a:lnTo>
                    <a:pt x="560" y="158"/>
                  </a:lnTo>
                  <a:lnTo>
                    <a:pt x="569" y="154"/>
                  </a:lnTo>
                  <a:lnTo>
                    <a:pt x="577" y="153"/>
                  </a:lnTo>
                  <a:lnTo>
                    <a:pt x="584" y="155"/>
                  </a:lnTo>
                  <a:lnTo>
                    <a:pt x="583" y="152"/>
                  </a:lnTo>
                  <a:lnTo>
                    <a:pt x="583" y="148"/>
                  </a:lnTo>
                  <a:lnTo>
                    <a:pt x="585" y="148"/>
                  </a:lnTo>
                  <a:lnTo>
                    <a:pt x="586" y="149"/>
                  </a:lnTo>
                  <a:lnTo>
                    <a:pt x="586" y="152"/>
                  </a:lnTo>
                  <a:lnTo>
                    <a:pt x="590" y="158"/>
                  </a:lnTo>
                  <a:lnTo>
                    <a:pt x="590" y="160"/>
                  </a:lnTo>
                  <a:lnTo>
                    <a:pt x="588" y="162"/>
                  </a:lnTo>
                  <a:lnTo>
                    <a:pt x="587" y="163"/>
                  </a:lnTo>
                  <a:lnTo>
                    <a:pt x="586" y="166"/>
                  </a:lnTo>
                  <a:lnTo>
                    <a:pt x="586" y="169"/>
                  </a:lnTo>
                  <a:lnTo>
                    <a:pt x="584" y="169"/>
                  </a:lnTo>
                  <a:lnTo>
                    <a:pt x="581" y="168"/>
                  </a:lnTo>
                  <a:lnTo>
                    <a:pt x="580" y="168"/>
                  </a:lnTo>
                  <a:lnTo>
                    <a:pt x="579" y="167"/>
                  </a:lnTo>
                  <a:lnTo>
                    <a:pt x="577" y="166"/>
                  </a:lnTo>
                  <a:lnTo>
                    <a:pt x="572" y="166"/>
                  </a:lnTo>
                  <a:lnTo>
                    <a:pt x="564" y="174"/>
                  </a:lnTo>
                  <a:lnTo>
                    <a:pt x="553" y="179"/>
                  </a:lnTo>
                  <a:lnTo>
                    <a:pt x="541" y="180"/>
                  </a:lnTo>
                  <a:lnTo>
                    <a:pt x="536" y="187"/>
                  </a:lnTo>
                  <a:lnTo>
                    <a:pt x="535" y="190"/>
                  </a:lnTo>
                  <a:lnTo>
                    <a:pt x="530" y="197"/>
                  </a:lnTo>
                  <a:lnTo>
                    <a:pt x="529" y="195"/>
                  </a:lnTo>
                  <a:lnTo>
                    <a:pt x="529" y="194"/>
                  </a:lnTo>
                  <a:lnTo>
                    <a:pt x="528" y="191"/>
                  </a:lnTo>
                  <a:lnTo>
                    <a:pt x="526" y="189"/>
                  </a:lnTo>
                  <a:lnTo>
                    <a:pt x="522" y="187"/>
                  </a:lnTo>
                  <a:lnTo>
                    <a:pt x="519" y="186"/>
                  </a:lnTo>
                  <a:lnTo>
                    <a:pt x="521" y="195"/>
                  </a:lnTo>
                  <a:lnTo>
                    <a:pt x="520" y="204"/>
                  </a:lnTo>
                  <a:lnTo>
                    <a:pt x="515" y="211"/>
                  </a:lnTo>
                  <a:lnTo>
                    <a:pt x="509" y="218"/>
                  </a:lnTo>
                  <a:lnTo>
                    <a:pt x="502" y="226"/>
                  </a:lnTo>
                  <a:lnTo>
                    <a:pt x="498" y="236"/>
                  </a:lnTo>
                  <a:lnTo>
                    <a:pt x="496" y="247"/>
                  </a:lnTo>
                  <a:lnTo>
                    <a:pt x="494" y="246"/>
                  </a:lnTo>
                  <a:lnTo>
                    <a:pt x="493" y="244"/>
                  </a:lnTo>
                  <a:lnTo>
                    <a:pt x="488" y="242"/>
                  </a:lnTo>
                  <a:lnTo>
                    <a:pt x="492" y="259"/>
                  </a:lnTo>
                  <a:lnTo>
                    <a:pt x="491" y="267"/>
                  </a:lnTo>
                  <a:lnTo>
                    <a:pt x="477" y="271"/>
                  </a:lnTo>
                  <a:lnTo>
                    <a:pt x="462" y="274"/>
                  </a:lnTo>
                  <a:lnTo>
                    <a:pt x="449" y="279"/>
                  </a:lnTo>
                  <a:lnTo>
                    <a:pt x="445" y="277"/>
                  </a:lnTo>
                  <a:lnTo>
                    <a:pt x="443" y="273"/>
                  </a:lnTo>
                  <a:lnTo>
                    <a:pt x="437" y="267"/>
                  </a:lnTo>
                  <a:lnTo>
                    <a:pt x="435" y="266"/>
                  </a:lnTo>
                  <a:lnTo>
                    <a:pt x="431" y="265"/>
                  </a:lnTo>
                  <a:lnTo>
                    <a:pt x="429" y="264"/>
                  </a:lnTo>
                  <a:lnTo>
                    <a:pt x="425" y="263"/>
                  </a:lnTo>
                  <a:lnTo>
                    <a:pt x="423" y="261"/>
                  </a:lnTo>
                  <a:lnTo>
                    <a:pt x="415" y="253"/>
                  </a:lnTo>
                  <a:lnTo>
                    <a:pt x="411" y="251"/>
                  </a:lnTo>
                  <a:lnTo>
                    <a:pt x="409" y="250"/>
                  </a:lnTo>
                  <a:lnTo>
                    <a:pt x="408" y="249"/>
                  </a:lnTo>
                  <a:lnTo>
                    <a:pt x="406" y="249"/>
                  </a:lnTo>
                  <a:lnTo>
                    <a:pt x="403" y="247"/>
                  </a:lnTo>
                  <a:lnTo>
                    <a:pt x="402" y="246"/>
                  </a:lnTo>
                  <a:lnTo>
                    <a:pt x="402" y="243"/>
                  </a:lnTo>
                  <a:lnTo>
                    <a:pt x="401" y="242"/>
                  </a:lnTo>
                  <a:lnTo>
                    <a:pt x="399" y="242"/>
                  </a:lnTo>
                  <a:lnTo>
                    <a:pt x="396" y="240"/>
                  </a:lnTo>
                  <a:lnTo>
                    <a:pt x="394" y="240"/>
                  </a:lnTo>
                  <a:lnTo>
                    <a:pt x="392" y="239"/>
                  </a:lnTo>
                  <a:lnTo>
                    <a:pt x="385" y="232"/>
                  </a:lnTo>
                  <a:lnTo>
                    <a:pt x="375" y="225"/>
                  </a:lnTo>
                  <a:lnTo>
                    <a:pt x="368" y="221"/>
                  </a:lnTo>
                  <a:lnTo>
                    <a:pt x="361" y="215"/>
                  </a:lnTo>
                  <a:lnTo>
                    <a:pt x="354" y="210"/>
                  </a:lnTo>
                  <a:lnTo>
                    <a:pt x="350" y="208"/>
                  </a:lnTo>
                  <a:lnTo>
                    <a:pt x="343" y="209"/>
                  </a:lnTo>
                  <a:lnTo>
                    <a:pt x="333" y="210"/>
                  </a:lnTo>
                  <a:lnTo>
                    <a:pt x="323" y="212"/>
                  </a:lnTo>
                  <a:lnTo>
                    <a:pt x="314" y="214"/>
                  </a:lnTo>
                  <a:lnTo>
                    <a:pt x="292" y="218"/>
                  </a:lnTo>
                  <a:lnTo>
                    <a:pt x="268" y="223"/>
                  </a:lnTo>
                  <a:lnTo>
                    <a:pt x="266" y="214"/>
                  </a:lnTo>
                  <a:lnTo>
                    <a:pt x="257" y="200"/>
                  </a:lnTo>
                  <a:lnTo>
                    <a:pt x="237" y="197"/>
                  </a:lnTo>
                  <a:lnTo>
                    <a:pt x="217" y="197"/>
                  </a:lnTo>
                  <a:lnTo>
                    <a:pt x="198" y="200"/>
                  </a:lnTo>
                  <a:lnTo>
                    <a:pt x="179" y="203"/>
                  </a:lnTo>
                  <a:lnTo>
                    <a:pt x="155" y="203"/>
                  </a:lnTo>
                  <a:lnTo>
                    <a:pt x="145" y="205"/>
                  </a:lnTo>
                  <a:lnTo>
                    <a:pt x="141" y="207"/>
                  </a:lnTo>
                  <a:lnTo>
                    <a:pt x="131" y="214"/>
                  </a:lnTo>
                  <a:lnTo>
                    <a:pt x="129" y="215"/>
                  </a:lnTo>
                  <a:lnTo>
                    <a:pt x="126" y="215"/>
                  </a:lnTo>
                  <a:lnTo>
                    <a:pt x="122" y="217"/>
                  </a:lnTo>
                  <a:lnTo>
                    <a:pt x="119" y="219"/>
                  </a:lnTo>
                  <a:lnTo>
                    <a:pt x="108" y="225"/>
                  </a:lnTo>
                  <a:lnTo>
                    <a:pt x="106" y="225"/>
                  </a:lnTo>
                  <a:lnTo>
                    <a:pt x="105" y="226"/>
                  </a:lnTo>
                  <a:lnTo>
                    <a:pt x="103" y="226"/>
                  </a:lnTo>
                  <a:lnTo>
                    <a:pt x="102" y="228"/>
                  </a:lnTo>
                  <a:lnTo>
                    <a:pt x="95" y="232"/>
                  </a:lnTo>
                  <a:lnTo>
                    <a:pt x="83" y="236"/>
                  </a:lnTo>
                  <a:lnTo>
                    <a:pt x="70" y="238"/>
                  </a:lnTo>
                  <a:lnTo>
                    <a:pt x="42" y="240"/>
                  </a:lnTo>
                  <a:lnTo>
                    <a:pt x="30" y="242"/>
                  </a:lnTo>
                  <a:lnTo>
                    <a:pt x="16" y="244"/>
                  </a:lnTo>
                  <a:lnTo>
                    <a:pt x="0" y="247"/>
                  </a:lnTo>
                  <a:lnTo>
                    <a:pt x="0" y="225"/>
                  </a:lnTo>
                  <a:lnTo>
                    <a:pt x="7" y="225"/>
                  </a:lnTo>
                  <a:lnTo>
                    <a:pt x="12" y="223"/>
                  </a:lnTo>
                  <a:lnTo>
                    <a:pt x="13" y="222"/>
                  </a:lnTo>
                  <a:lnTo>
                    <a:pt x="18" y="219"/>
                  </a:lnTo>
                  <a:lnTo>
                    <a:pt x="18" y="214"/>
                  </a:lnTo>
                  <a:lnTo>
                    <a:pt x="19" y="212"/>
                  </a:lnTo>
                  <a:lnTo>
                    <a:pt x="19" y="210"/>
                  </a:lnTo>
                  <a:lnTo>
                    <a:pt x="20" y="209"/>
                  </a:lnTo>
                  <a:lnTo>
                    <a:pt x="20" y="203"/>
                  </a:lnTo>
                  <a:lnTo>
                    <a:pt x="27" y="196"/>
                  </a:lnTo>
                  <a:lnTo>
                    <a:pt x="37" y="193"/>
                  </a:lnTo>
                  <a:lnTo>
                    <a:pt x="47" y="190"/>
                  </a:lnTo>
                  <a:lnTo>
                    <a:pt x="58" y="186"/>
                  </a:lnTo>
                  <a:lnTo>
                    <a:pt x="61" y="183"/>
                  </a:lnTo>
                  <a:lnTo>
                    <a:pt x="63" y="180"/>
                  </a:lnTo>
                  <a:lnTo>
                    <a:pt x="77" y="166"/>
                  </a:lnTo>
                  <a:lnTo>
                    <a:pt x="80" y="165"/>
                  </a:lnTo>
                  <a:lnTo>
                    <a:pt x="81" y="163"/>
                  </a:lnTo>
                  <a:lnTo>
                    <a:pt x="88" y="163"/>
                  </a:lnTo>
                  <a:lnTo>
                    <a:pt x="97" y="148"/>
                  </a:lnTo>
                  <a:lnTo>
                    <a:pt x="108" y="135"/>
                  </a:lnTo>
                  <a:lnTo>
                    <a:pt x="110" y="135"/>
                  </a:lnTo>
                  <a:lnTo>
                    <a:pt x="112" y="138"/>
                  </a:lnTo>
                  <a:lnTo>
                    <a:pt x="112" y="139"/>
                  </a:lnTo>
                  <a:lnTo>
                    <a:pt x="113" y="140"/>
                  </a:lnTo>
                  <a:lnTo>
                    <a:pt x="119" y="140"/>
                  </a:lnTo>
                  <a:lnTo>
                    <a:pt x="124" y="137"/>
                  </a:lnTo>
                  <a:lnTo>
                    <a:pt x="127" y="132"/>
                  </a:lnTo>
                  <a:lnTo>
                    <a:pt x="132" y="126"/>
                  </a:lnTo>
                  <a:lnTo>
                    <a:pt x="138" y="123"/>
                  </a:lnTo>
                  <a:lnTo>
                    <a:pt x="144" y="121"/>
                  </a:lnTo>
                  <a:lnTo>
                    <a:pt x="151" y="124"/>
                  </a:lnTo>
                  <a:lnTo>
                    <a:pt x="155" y="118"/>
                  </a:lnTo>
                  <a:lnTo>
                    <a:pt x="158" y="112"/>
                  </a:lnTo>
                  <a:lnTo>
                    <a:pt x="161" y="105"/>
                  </a:lnTo>
                  <a:lnTo>
                    <a:pt x="166" y="99"/>
                  </a:lnTo>
                  <a:lnTo>
                    <a:pt x="173" y="96"/>
                  </a:lnTo>
                  <a:lnTo>
                    <a:pt x="176" y="78"/>
                  </a:lnTo>
                  <a:lnTo>
                    <a:pt x="175" y="70"/>
                  </a:lnTo>
                  <a:lnTo>
                    <a:pt x="205" y="69"/>
                  </a:lnTo>
                  <a:lnTo>
                    <a:pt x="236" y="67"/>
                  </a:lnTo>
                  <a:lnTo>
                    <a:pt x="266" y="62"/>
                  </a:lnTo>
                  <a:lnTo>
                    <a:pt x="304" y="55"/>
                  </a:lnTo>
                  <a:lnTo>
                    <a:pt x="347" y="48"/>
                  </a:lnTo>
                  <a:lnTo>
                    <a:pt x="392" y="39"/>
                  </a:lnTo>
                  <a:lnTo>
                    <a:pt x="415" y="34"/>
                  </a:lnTo>
                  <a:lnTo>
                    <a:pt x="441" y="28"/>
                  </a:lnTo>
                  <a:lnTo>
                    <a:pt x="469" y="22"/>
                  </a:lnTo>
                  <a:lnTo>
                    <a:pt x="494" y="18"/>
                  </a:lnTo>
                  <a:lnTo>
                    <a:pt x="519" y="14"/>
                  </a:lnTo>
                  <a:lnTo>
                    <a:pt x="533" y="11"/>
                  </a:lnTo>
                  <a:lnTo>
                    <a:pt x="545" y="6"/>
                  </a:lnTo>
                  <a:lnTo>
                    <a:pt x="560" y="2"/>
                  </a:lnTo>
                  <a:lnTo>
                    <a:pt x="57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01">
              <a:extLst>
                <a:ext uri="{FF2B5EF4-FFF2-40B4-BE49-F238E27FC236}">
                  <a16:creationId xmlns:a16="http://schemas.microsoft.com/office/drawing/2014/main" id="{6B029C1F-2FAE-C4FC-096E-0BA1C1A49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1716" y="3818654"/>
              <a:ext cx="710087" cy="744242"/>
            </a:xfrm>
            <a:custGeom>
              <a:avLst/>
              <a:gdLst/>
              <a:ahLst/>
              <a:cxnLst>
                <a:cxn ang="0">
                  <a:pos x="167" y="22"/>
                </a:cxn>
                <a:cxn ang="0">
                  <a:pos x="190" y="42"/>
                </a:cxn>
                <a:cxn ang="0">
                  <a:pos x="206" y="47"/>
                </a:cxn>
                <a:cxn ang="0">
                  <a:pos x="224" y="71"/>
                </a:cxn>
                <a:cxn ang="0">
                  <a:pos x="242" y="93"/>
                </a:cxn>
                <a:cxn ang="0">
                  <a:pos x="248" y="96"/>
                </a:cxn>
                <a:cxn ang="0">
                  <a:pos x="254" y="99"/>
                </a:cxn>
                <a:cxn ang="0">
                  <a:pos x="259" y="101"/>
                </a:cxn>
                <a:cxn ang="0">
                  <a:pos x="265" y="106"/>
                </a:cxn>
                <a:cxn ang="0">
                  <a:pos x="263" y="110"/>
                </a:cxn>
                <a:cxn ang="0">
                  <a:pos x="268" y="112"/>
                </a:cxn>
                <a:cxn ang="0">
                  <a:pos x="291" y="126"/>
                </a:cxn>
                <a:cxn ang="0">
                  <a:pos x="319" y="159"/>
                </a:cxn>
                <a:cxn ang="0">
                  <a:pos x="339" y="181"/>
                </a:cxn>
                <a:cxn ang="0">
                  <a:pos x="347" y="202"/>
                </a:cxn>
                <a:cxn ang="0">
                  <a:pos x="355" y="205"/>
                </a:cxn>
                <a:cxn ang="0">
                  <a:pos x="360" y="210"/>
                </a:cxn>
                <a:cxn ang="0">
                  <a:pos x="361" y="212"/>
                </a:cxn>
                <a:cxn ang="0">
                  <a:pos x="372" y="232"/>
                </a:cxn>
                <a:cxn ang="0">
                  <a:pos x="389" y="246"/>
                </a:cxn>
                <a:cxn ang="0">
                  <a:pos x="387" y="260"/>
                </a:cxn>
                <a:cxn ang="0">
                  <a:pos x="379" y="255"/>
                </a:cxn>
                <a:cxn ang="0">
                  <a:pos x="381" y="275"/>
                </a:cxn>
                <a:cxn ang="0">
                  <a:pos x="372" y="284"/>
                </a:cxn>
                <a:cxn ang="0">
                  <a:pos x="375" y="309"/>
                </a:cxn>
                <a:cxn ang="0">
                  <a:pos x="367" y="314"/>
                </a:cxn>
                <a:cxn ang="0">
                  <a:pos x="360" y="314"/>
                </a:cxn>
                <a:cxn ang="0">
                  <a:pos x="355" y="315"/>
                </a:cxn>
                <a:cxn ang="0">
                  <a:pos x="361" y="318"/>
                </a:cxn>
                <a:cxn ang="0">
                  <a:pos x="369" y="321"/>
                </a:cxn>
                <a:cxn ang="0">
                  <a:pos x="372" y="326"/>
                </a:cxn>
                <a:cxn ang="0">
                  <a:pos x="368" y="331"/>
                </a:cxn>
                <a:cxn ang="0">
                  <a:pos x="361" y="329"/>
                </a:cxn>
                <a:cxn ang="0">
                  <a:pos x="364" y="365"/>
                </a:cxn>
                <a:cxn ang="0">
                  <a:pos x="348" y="373"/>
                </a:cxn>
                <a:cxn ang="0">
                  <a:pos x="322" y="380"/>
                </a:cxn>
                <a:cxn ang="0">
                  <a:pos x="327" y="406"/>
                </a:cxn>
                <a:cxn ang="0">
                  <a:pos x="318" y="410"/>
                </a:cxn>
                <a:cxn ang="0">
                  <a:pos x="316" y="403"/>
                </a:cxn>
                <a:cxn ang="0">
                  <a:pos x="314" y="398"/>
                </a:cxn>
                <a:cxn ang="0">
                  <a:pos x="132" y="407"/>
                </a:cxn>
                <a:cxn ang="0">
                  <a:pos x="112" y="412"/>
                </a:cxn>
                <a:cxn ang="0">
                  <a:pos x="92" y="388"/>
                </a:cxn>
                <a:cxn ang="0">
                  <a:pos x="81" y="371"/>
                </a:cxn>
                <a:cxn ang="0">
                  <a:pos x="81" y="349"/>
                </a:cxn>
                <a:cxn ang="0">
                  <a:pos x="74" y="324"/>
                </a:cxn>
                <a:cxn ang="0">
                  <a:pos x="76" y="286"/>
                </a:cxn>
                <a:cxn ang="0">
                  <a:pos x="77" y="255"/>
                </a:cxn>
                <a:cxn ang="0">
                  <a:pos x="67" y="242"/>
                </a:cxn>
                <a:cxn ang="0">
                  <a:pos x="61" y="231"/>
                </a:cxn>
                <a:cxn ang="0">
                  <a:pos x="47" y="190"/>
                </a:cxn>
                <a:cxn ang="0">
                  <a:pos x="15" y="76"/>
                </a:cxn>
                <a:cxn ang="0">
                  <a:pos x="92" y="13"/>
                </a:cxn>
              </a:cxnLst>
              <a:rect l="0" t="0" r="r" b="b"/>
              <a:pathLst>
                <a:path w="395" h="414">
                  <a:moveTo>
                    <a:pt x="181" y="0"/>
                  </a:moveTo>
                  <a:lnTo>
                    <a:pt x="175" y="12"/>
                  </a:lnTo>
                  <a:lnTo>
                    <a:pt x="167" y="22"/>
                  </a:lnTo>
                  <a:lnTo>
                    <a:pt x="170" y="30"/>
                  </a:lnTo>
                  <a:lnTo>
                    <a:pt x="176" y="35"/>
                  </a:lnTo>
                  <a:lnTo>
                    <a:pt x="190" y="42"/>
                  </a:lnTo>
                  <a:lnTo>
                    <a:pt x="195" y="48"/>
                  </a:lnTo>
                  <a:lnTo>
                    <a:pt x="198" y="47"/>
                  </a:lnTo>
                  <a:lnTo>
                    <a:pt x="206" y="47"/>
                  </a:lnTo>
                  <a:lnTo>
                    <a:pt x="210" y="48"/>
                  </a:lnTo>
                  <a:lnTo>
                    <a:pt x="217" y="58"/>
                  </a:lnTo>
                  <a:lnTo>
                    <a:pt x="224" y="71"/>
                  </a:lnTo>
                  <a:lnTo>
                    <a:pt x="232" y="83"/>
                  </a:lnTo>
                  <a:lnTo>
                    <a:pt x="240" y="92"/>
                  </a:lnTo>
                  <a:lnTo>
                    <a:pt x="242" y="93"/>
                  </a:lnTo>
                  <a:lnTo>
                    <a:pt x="245" y="93"/>
                  </a:lnTo>
                  <a:lnTo>
                    <a:pt x="246" y="94"/>
                  </a:lnTo>
                  <a:lnTo>
                    <a:pt x="248" y="96"/>
                  </a:lnTo>
                  <a:lnTo>
                    <a:pt x="251" y="98"/>
                  </a:lnTo>
                  <a:lnTo>
                    <a:pt x="251" y="99"/>
                  </a:lnTo>
                  <a:lnTo>
                    <a:pt x="254" y="99"/>
                  </a:lnTo>
                  <a:lnTo>
                    <a:pt x="258" y="98"/>
                  </a:lnTo>
                  <a:lnTo>
                    <a:pt x="258" y="100"/>
                  </a:lnTo>
                  <a:lnTo>
                    <a:pt x="259" y="101"/>
                  </a:lnTo>
                  <a:lnTo>
                    <a:pt x="261" y="103"/>
                  </a:lnTo>
                  <a:lnTo>
                    <a:pt x="262" y="105"/>
                  </a:lnTo>
                  <a:lnTo>
                    <a:pt x="265" y="106"/>
                  </a:lnTo>
                  <a:lnTo>
                    <a:pt x="266" y="107"/>
                  </a:lnTo>
                  <a:lnTo>
                    <a:pt x="266" y="110"/>
                  </a:lnTo>
                  <a:lnTo>
                    <a:pt x="263" y="110"/>
                  </a:lnTo>
                  <a:lnTo>
                    <a:pt x="262" y="111"/>
                  </a:lnTo>
                  <a:lnTo>
                    <a:pt x="262" y="112"/>
                  </a:lnTo>
                  <a:lnTo>
                    <a:pt x="268" y="112"/>
                  </a:lnTo>
                  <a:lnTo>
                    <a:pt x="274" y="118"/>
                  </a:lnTo>
                  <a:lnTo>
                    <a:pt x="281" y="121"/>
                  </a:lnTo>
                  <a:lnTo>
                    <a:pt x="291" y="126"/>
                  </a:lnTo>
                  <a:lnTo>
                    <a:pt x="297" y="140"/>
                  </a:lnTo>
                  <a:lnTo>
                    <a:pt x="308" y="150"/>
                  </a:lnTo>
                  <a:lnTo>
                    <a:pt x="319" y="159"/>
                  </a:lnTo>
                  <a:lnTo>
                    <a:pt x="333" y="166"/>
                  </a:lnTo>
                  <a:lnTo>
                    <a:pt x="336" y="174"/>
                  </a:lnTo>
                  <a:lnTo>
                    <a:pt x="339" y="181"/>
                  </a:lnTo>
                  <a:lnTo>
                    <a:pt x="344" y="188"/>
                  </a:lnTo>
                  <a:lnTo>
                    <a:pt x="345" y="197"/>
                  </a:lnTo>
                  <a:lnTo>
                    <a:pt x="347" y="202"/>
                  </a:lnTo>
                  <a:lnTo>
                    <a:pt x="350" y="203"/>
                  </a:lnTo>
                  <a:lnTo>
                    <a:pt x="353" y="204"/>
                  </a:lnTo>
                  <a:lnTo>
                    <a:pt x="355" y="205"/>
                  </a:lnTo>
                  <a:lnTo>
                    <a:pt x="359" y="206"/>
                  </a:lnTo>
                  <a:lnTo>
                    <a:pt x="361" y="208"/>
                  </a:lnTo>
                  <a:lnTo>
                    <a:pt x="360" y="210"/>
                  </a:lnTo>
                  <a:lnTo>
                    <a:pt x="359" y="211"/>
                  </a:lnTo>
                  <a:lnTo>
                    <a:pt x="360" y="212"/>
                  </a:lnTo>
                  <a:lnTo>
                    <a:pt x="361" y="212"/>
                  </a:lnTo>
                  <a:lnTo>
                    <a:pt x="361" y="211"/>
                  </a:lnTo>
                  <a:lnTo>
                    <a:pt x="368" y="221"/>
                  </a:lnTo>
                  <a:lnTo>
                    <a:pt x="372" y="232"/>
                  </a:lnTo>
                  <a:lnTo>
                    <a:pt x="375" y="245"/>
                  </a:lnTo>
                  <a:lnTo>
                    <a:pt x="383" y="244"/>
                  </a:lnTo>
                  <a:lnTo>
                    <a:pt x="389" y="246"/>
                  </a:lnTo>
                  <a:lnTo>
                    <a:pt x="395" y="247"/>
                  </a:lnTo>
                  <a:lnTo>
                    <a:pt x="392" y="258"/>
                  </a:lnTo>
                  <a:lnTo>
                    <a:pt x="387" y="260"/>
                  </a:lnTo>
                  <a:lnTo>
                    <a:pt x="385" y="260"/>
                  </a:lnTo>
                  <a:lnTo>
                    <a:pt x="381" y="259"/>
                  </a:lnTo>
                  <a:lnTo>
                    <a:pt x="379" y="255"/>
                  </a:lnTo>
                  <a:lnTo>
                    <a:pt x="378" y="263"/>
                  </a:lnTo>
                  <a:lnTo>
                    <a:pt x="380" y="269"/>
                  </a:lnTo>
                  <a:lnTo>
                    <a:pt x="381" y="275"/>
                  </a:lnTo>
                  <a:lnTo>
                    <a:pt x="375" y="275"/>
                  </a:lnTo>
                  <a:lnTo>
                    <a:pt x="373" y="279"/>
                  </a:lnTo>
                  <a:lnTo>
                    <a:pt x="372" y="284"/>
                  </a:lnTo>
                  <a:lnTo>
                    <a:pt x="372" y="300"/>
                  </a:lnTo>
                  <a:lnTo>
                    <a:pt x="374" y="305"/>
                  </a:lnTo>
                  <a:lnTo>
                    <a:pt x="375" y="309"/>
                  </a:lnTo>
                  <a:lnTo>
                    <a:pt x="372" y="310"/>
                  </a:lnTo>
                  <a:lnTo>
                    <a:pt x="369" y="312"/>
                  </a:lnTo>
                  <a:lnTo>
                    <a:pt x="367" y="314"/>
                  </a:lnTo>
                  <a:lnTo>
                    <a:pt x="364" y="315"/>
                  </a:lnTo>
                  <a:lnTo>
                    <a:pt x="362" y="314"/>
                  </a:lnTo>
                  <a:lnTo>
                    <a:pt x="360" y="314"/>
                  </a:lnTo>
                  <a:lnTo>
                    <a:pt x="359" y="312"/>
                  </a:lnTo>
                  <a:lnTo>
                    <a:pt x="357" y="314"/>
                  </a:lnTo>
                  <a:lnTo>
                    <a:pt x="355" y="315"/>
                  </a:lnTo>
                  <a:lnTo>
                    <a:pt x="357" y="317"/>
                  </a:lnTo>
                  <a:lnTo>
                    <a:pt x="359" y="318"/>
                  </a:lnTo>
                  <a:lnTo>
                    <a:pt x="361" y="318"/>
                  </a:lnTo>
                  <a:lnTo>
                    <a:pt x="365" y="319"/>
                  </a:lnTo>
                  <a:lnTo>
                    <a:pt x="367" y="319"/>
                  </a:lnTo>
                  <a:lnTo>
                    <a:pt x="369" y="321"/>
                  </a:lnTo>
                  <a:lnTo>
                    <a:pt x="372" y="321"/>
                  </a:lnTo>
                  <a:lnTo>
                    <a:pt x="373" y="323"/>
                  </a:lnTo>
                  <a:lnTo>
                    <a:pt x="372" y="326"/>
                  </a:lnTo>
                  <a:lnTo>
                    <a:pt x="372" y="329"/>
                  </a:lnTo>
                  <a:lnTo>
                    <a:pt x="371" y="330"/>
                  </a:lnTo>
                  <a:lnTo>
                    <a:pt x="368" y="331"/>
                  </a:lnTo>
                  <a:lnTo>
                    <a:pt x="366" y="330"/>
                  </a:lnTo>
                  <a:lnTo>
                    <a:pt x="364" y="330"/>
                  </a:lnTo>
                  <a:lnTo>
                    <a:pt x="361" y="329"/>
                  </a:lnTo>
                  <a:lnTo>
                    <a:pt x="362" y="340"/>
                  </a:lnTo>
                  <a:lnTo>
                    <a:pt x="362" y="358"/>
                  </a:lnTo>
                  <a:lnTo>
                    <a:pt x="364" y="365"/>
                  </a:lnTo>
                  <a:lnTo>
                    <a:pt x="367" y="374"/>
                  </a:lnTo>
                  <a:lnTo>
                    <a:pt x="358" y="374"/>
                  </a:lnTo>
                  <a:lnTo>
                    <a:pt x="348" y="373"/>
                  </a:lnTo>
                  <a:lnTo>
                    <a:pt x="340" y="371"/>
                  </a:lnTo>
                  <a:lnTo>
                    <a:pt x="336" y="366"/>
                  </a:lnTo>
                  <a:lnTo>
                    <a:pt x="322" y="380"/>
                  </a:lnTo>
                  <a:lnTo>
                    <a:pt x="325" y="387"/>
                  </a:lnTo>
                  <a:lnTo>
                    <a:pt x="327" y="396"/>
                  </a:lnTo>
                  <a:lnTo>
                    <a:pt x="327" y="406"/>
                  </a:lnTo>
                  <a:lnTo>
                    <a:pt x="325" y="414"/>
                  </a:lnTo>
                  <a:lnTo>
                    <a:pt x="322" y="414"/>
                  </a:lnTo>
                  <a:lnTo>
                    <a:pt x="318" y="410"/>
                  </a:lnTo>
                  <a:lnTo>
                    <a:pt x="317" y="408"/>
                  </a:lnTo>
                  <a:lnTo>
                    <a:pt x="317" y="406"/>
                  </a:lnTo>
                  <a:lnTo>
                    <a:pt x="316" y="403"/>
                  </a:lnTo>
                  <a:lnTo>
                    <a:pt x="316" y="401"/>
                  </a:lnTo>
                  <a:lnTo>
                    <a:pt x="315" y="399"/>
                  </a:lnTo>
                  <a:lnTo>
                    <a:pt x="314" y="398"/>
                  </a:lnTo>
                  <a:lnTo>
                    <a:pt x="311" y="396"/>
                  </a:lnTo>
                  <a:lnTo>
                    <a:pt x="222" y="402"/>
                  </a:lnTo>
                  <a:lnTo>
                    <a:pt x="132" y="407"/>
                  </a:lnTo>
                  <a:lnTo>
                    <a:pt x="126" y="408"/>
                  </a:lnTo>
                  <a:lnTo>
                    <a:pt x="120" y="410"/>
                  </a:lnTo>
                  <a:lnTo>
                    <a:pt x="112" y="412"/>
                  </a:lnTo>
                  <a:lnTo>
                    <a:pt x="103" y="410"/>
                  </a:lnTo>
                  <a:lnTo>
                    <a:pt x="98" y="400"/>
                  </a:lnTo>
                  <a:lnTo>
                    <a:pt x="92" y="388"/>
                  </a:lnTo>
                  <a:lnTo>
                    <a:pt x="85" y="377"/>
                  </a:lnTo>
                  <a:lnTo>
                    <a:pt x="84" y="374"/>
                  </a:lnTo>
                  <a:lnTo>
                    <a:pt x="81" y="371"/>
                  </a:lnTo>
                  <a:lnTo>
                    <a:pt x="80" y="368"/>
                  </a:lnTo>
                  <a:lnTo>
                    <a:pt x="80" y="359"/>
                  </a:lnTo>
                  <a:lnTo>
                    <a:pt x="81" y="349"/>
                  </a:lnTo>
                  <a:lnTo>
                    <a:pt x="80" y="338"/>
                  </a:lnTo>
                  <a:lnTo>
                    <a:pt x="77" y="330"/>
                  </a:lnTo>
                  <a:lnTo>
                    <a:pt x="74" y="324"/>
                  </a:lnTo>
                  <a:lnTo>
                    <a:pt x="71" y="318"/>
                  </a:lnTo>
                  <a:lnTo>
                    <a:pt x="71" y="302"/>
                  </a:lnTo>
                  <a:lnTo>
                    <a:pt x="76" y="286"/>
                  </a:lnTo>
                  <a:lnTo>
                    <a:pt x="83" y="273"/>
                  </a:lnTo>
                  <a:lnTo>
                    <a:pt x="80" y="265"/>
                  </a:lnTo>
                  <a:lnTo>
                    <a:pt x="77" y="255"/>
                  </a:lnTo>
                  <a:lnTo>
                    <a:pt x="75" y="247"/>
                  </a:lnTo>
                  <a:lnTo>
                    <a:pt x="74" y="246"/>
                  </a:lnTo>
                  <a:lnTo>
                    <a:pt x="67" y="242"/>
                  </a:lnTo>
                  <a:lnTo>
                    <a:pt x="66" y="241"/>
                  </a:lnTo>
                  <a:lnTo>
                    <a:pt x="63" y="238"/>
                  </a:lnTo>
                  <a:lnTo>
                    <a:pt x="61" y="231"/>
                  </a:lnTo>
                  <a:lnTo>
                    <a:pt x="57" y="223"/>
                  </a:lnTo>
                  <a:lnTo>
                    <a:pt x="55" y="217"/>
                  </a:lnTo>
                  <a:lnTo>
                    <a:pt x="47" y="190"/>
                  </a:lnTo>
                  <a:lnTo>
                    <a:pt x="40" y="161"/>
                  </a:lnTo>
                  <a:lnTo>
                    <a:pt x="32" y="132"/>
                  </a:lnTo>
                  <a:lnTo>
                    <a:pt x="15" y="76"/>
                  </a:lnTo>
                  <a:lnTo>
                    <a:pt x="0" y="23"/>
                  </a:lnTo>
                  <a:lnTo>
                    <a:pt x="46" y="17"/>
                  </a:lnTo>
                  <a:lnTo>
                    <a:pt x="92" y="13"/>
                  </a:lnTo>
                  <a:lnTo>
                    <a:pt x="138" y="7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02">
              <a:extLst>
                <a:ext uri="{FF2B5EF4-FFF2-40B4-BE49-F238E27FC236}">
                  <a16:creationId xmlns:a16="http://schemas.microsoft.com/office/drawing/2014/main" id="{F2081F99-1AB0-447C-5B6E-89FF5441B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964" y="3861798"/>
              <a:ext cx="501555" cy="823340"/>
            </a:xfrm>
            <a:custGeom>
              <a:avLst/>
              <a:gdLst/>
              <a:ahLst/>
              <a:cxnLst>
                <a:cxn ang="0">
                  <a:pos x="202" y="46"/>
                </a:cxn>
                <a:cxn ang="0">
                  <a:pos x="232" y="142"/>
                </a:cxn>
                <a:cxn ang="0">
                  <a:pos x="243" y="189"/>
                </a:cxn>
                <a:cxn ang="0">
                  <a:pos x="254" y="215"/>
                </a:cxn>
                <a:cxn ang="0">
                  <a:pos x="263" y="223"/>
                </a:cxn>
                <a:cxn ang="0">
                  <a:pos x="267" y="231"/>
                </a:cxn>
                <a:cxn ang="0">
                  <a:pos x="267" y="243"/>
                </a:cxn>
                <a:cxn ang="0">
                  <a:pos x="267" y="255"/>
                </a:cxn>
                <a:cxn ang="0">
                  <a:pos x="263" y="274"/>
                </a:cxn>
                <a:cxn ang="0">
                  <a:pos x="262" y="294"/>
                </a:cxn>
                <a:cxn ang="0">
                  <a:pos x="271" y="314"/>
                </a:cxn>
                <a:cxn ang="0">
                  <a:pos x="269" y="339"/>
                </a:cxn>
                <a:cxn ang="0">
                  <a:pos x="275" y="351"/>
                </a:cxn>
                <a:cxn ang="0">
                  <a:pos x="279" y="364"/>
                </a:cxn>
                <a:cxn ang="0">
                  <a:pos x="209" y="371"/>
                </a:cxn>
                <a:cxn ang="0">
                  <a:pos x="136" y="382"/>
                </a:cxn>
                <a:cxn ang="0">
                  <a:pos x="100" y="383"/>
                </a:cxn>
                <a:cxn ang="0">
                  <a:pos x="80" y="389"/>
                </a:cxn>
                <a:cxn ang="0">
                  <a:pos x="77" y="404"/>
                </a:cxn>
                <a:cxn ang="0">
                  <a:pos x="88" y="414"/>
                </a:cxn>
                <a:cxn ang="0">
                  <a:pos x="92" y="426"/>
                </a:cxn>
                <a:cxn ang="0">
                  <a:pos x="94" y="444"/>
                </a:cxn>
                <a:cxn ang="0">
                  <a:pos x="91" y="446"/>
                </a:cxn>
                <a:cxn ang="0">
                  <a:pos x="86" y="449"/>
                </a:cxn>
                <a:cxn ang="0">
                  <a:pos x="84" y="448"/>
                </a:cxn>
                <a:cxn ang="0">
                  <a:pos x="79" y="446"/>
                </a:cxn>
                <a:cxn ang="0">
                  <a:pos x="80" y="452"/>
                </a:cxn>
                <a:cxn ang="0">
                  <a:pos x="77" y="458"/>
                </a:cxn>
                <a:cxn ang="0">
                  <a:pos x="70" y="451"/>
                </a:cxn>
                <a:cxn ang="0">
                  <a:pos x="64" y="444"/>
                </a:cxn>
                <a:cxn ang="0">
                  <a:pos x="57" y="431"/>
                </a:cxn>
                <a:cxn ang="0">
                  <a:pos x="46" y="416"/>
                </a:cxn>
                <a:cxn ang="0">
                  <a:pos x="41" y="435"/>
                </a:cxn>
                <a:cxn ang="0">
                  <a:pos x="21" y="449"/>
                </a:cxn>
                <a:cxn ang="0">
                  <a:pos x="15" y="400"/>
                </a:cxn>
                <a:cxn ang="0">
                  <a:pos x="2" y="320"/>
                </a:cxn>
                <a:cxn ang="0">
                  <a:pos x="1" y="277"/>
                </a:cxn>
                <a:cxn ang="0">
                  <a:pos x="5" y="184"/>
                </a:cxn>
                <a:cxn ang="0">
                  <a:pos x="6" y="83"/>
                </a:cxn>
                <a:cxn ang="0">
                  <a:pos x="8" y="31"/>
                </a:cxn>
                <a:cxn ang="0">
                  <a:pos x="2" y="23"/>
                </a:cxn>
                <a:cxn ang="0">
                  <a:pos x="0" y="19"/>
                </a:cxn>
                <a:cxn ang="0">
                  <a:pos x="66" y="14"/>
                </a:cxn>
              </a:cxnLst>
              <a:rect l="0" t="0" r="r" b="b"/>
              <a:pathLst>
                <a:path w="279" h="458">
                  <a:moveTo>
                    <a:pt x="190" y="0"/>
                  </a:moveTo>
                  <a:lnTo>
                    <a:pt x="202" y="46"/>
                  </a:lnTo>
                  <a:lnTo>
                    <a:pt x="218" y="94"/>
                  </a:lnTo>
                  <a:lnTo>
                    <a:pt x="232" y="142"/>
                  </a:lnTo>
                  <a:lnTo>
                    <a:pt x="239" y="174"/>
                  </a:lnTo>
                  <a:lnTo>
                    <a:pt x="243" y="189"/>
                  </a:lnTo>
                  <a:lnTo>
                    <a:pt x="248" y="202"/>
                  </a:lnTo>
                  <a:lnTo>
                    <a:pt x="254" y="215"/>
                  </a:lnTo>
                  <a:lnTo>
                    <a:pt x="260" y="221"/>
                  </a:lnTo>
                  <a:lnTo>
                    <a:pt x="263" y="223"/>
                  </a:lnTo>
                  <a:lnTo>
                    <a:pt x="265" y="227"/>
                  </a:lnTo>
                  <a:lnTo>
                    <a:pt x="267" y="231"/>
                  </a:lnTo>
                  <a:lnTo>
                    <a:pt x="265" y="237"/>
                  </a:lnTo>
                  <a:lnTo>
                    <a:pt x="267" y="243"/>
                  </a:lnTo>
                  <a:lnTo>
                    <a:pt x="271" y="246"/>
                  </a:lnTo>
                  <a:lnTo>
                    <a:pt x="267" y="255"/>
                  </a:lnTo>
                  <a:lnTo>
                    <a:pt x="265" y="263"/>
                  </a:lnTo>
                  <a:lnTo>
                    <a:pt x="263" y="274"/>
                  </a:lnTo>
                  <a:lnTo>
                    <a:pt x="262" y="285"/>
                  </a:lnTo>
                  <a:lnTo>
                    <a:pt x="262" y="294"/>
                  </a:lnTo>
                  <a:lnTo>
                    <a:pt x="265" y="304"/>
                  </a:lnTo>
                  <a:lnTo>
                    <a:pt x="271" y="314"/>
                  </a:lnTo>
                  <a:lnTo>
                    <a:pt x="271" y="334"/>
                  </a:lnTo>
                  <a:lnTo>
                    <a:pt x="269" y="339"/>
                  </a:lnTo>
                  <a:lnTo>
                    <a:pt x="270" y="346"/>
                  </a:lnTo>
                  <a:lnTo>
                    <a:pt x="275" y="351"/>
                  </a:lnTo>
                  <a:lnTo>
                    <a:pt x="278" y="357"/>
                  </a:lnTo>
                  <a:lnTo>
                    <a:pt x="279" y="364"/>
                  </a:lnTo>
                  <a:lnTo>
                    <a:pt x="246" y="367"/>
                  </a:lnTo>
                  <a:lnTo>
                    <a:pt x="209" y="371"/>
                  </a:lnTo>
                  <a:lnTo>
                    <a:pt x="172" y="377"/>
                  </a:lnTo>
                  <a:lnTo>
                    <a:pt x="136" y="382"/>
                  </a:lnTo>
                  <a:lnTo>
                    <a:pt x="112" y="382"/>
                  </a:lnTo>
                  <a:lnTo>
                    <a:pt x="100" y="383"/>
                  </a:lnTo>
                  <a:lnTo>
                    <a:pt x="90" y="384"/>
                  </a:lnTo>
                  <a:lnTo>
                    <a:pt x="80" y="389"/>
                  </a:lnTo>
                  <a:lnTo>
                    <a:pt x="74" y="396"/>
                  </a:lnTo>
                  <a:lnTo>
                    <a:pt x="77" y="404"/>
                  </a:lnTo>
                  <a:lnTo>
                    <a:pt x="83" y="410"/>
                  </a:lnTo>
                  <a:lnTo>
                    <a:pt x="88" y="414"/>
                  </a:lnTo>
                  <a:lnTo>
                    <a:pt x="94" y="420"/>
                  </a:lnTo>
                  <a:lnTo>
                    <a:pt x="92" y="426"/>
                  </a:lnTo>
                  <a:lnTo>
                    <a:pt x="94" y="435"/>
                  </a:lnTo>
                  <a:lnTo>
                    <a:pt x="94" y="444"/>
                  </a:lnTo>
                  <a:lnTo>
                    <a:pt x="93" y="444"/>
                  </a:lnTo>
                  <a:lnTo>
                    <a:pt x="91" y="446"/>
                  </a:lnTo>
                  <a:lnTo>
                    <a:pt x="88" y="447"/>
                  </a:lnTo>
                  <a:lnTo>
                    <a:pt x="86" y="449"/>
                  </a:lnTo>
                  <a:lnTo>
                    <a:pt x="85" y="449"/>
                  </a:lnTo>
                  <a:lnTo>
                    <a:pt x="84" y="448"/>
                  </a:lnTo>
                  <a:lnTo>
                    <a:pt x="83" y="446"/>
                  </a:lnTo>
                  <a:lnTo>
                    <a:pt x="79" y="446"/>
                  </a:lnTo>
                  <a:lnTo>
                    <a:pt x="79" y="449"/>
                  </a:lnTo>
                  <a:lnTo>
                    <a:pt x="80" y="452"/>
                  </a:lnTo>
                  <a:lnTo>
                    <a:pt x="80" y="458"/>
                  </a:lnTo>
                  <a:lnTo>
                    <a:pt x="77" y="458"/>
                  </a:lnTo>
                  <a:lnTo>
                    <a:pt x="72" y="455"/>
                  </a:lnTo>
                  <a:lnTo>
                    <a:pt x="70" y="451"/>
                  </a:lnTo>
                  <a:lnTo>
                    <a:pt x="67" y="447"/>
                  </a:lnTo>
                  <a:lnTo>
                    <a:pt x="64" y="444"/>
                  </a:lnTo>
                  <a:lnTo>
                    <a:pt x="57" y="444"/>
                  </a:lnTo>
                  <a:lnTo>
                    <a:pt x="57" y="431"/>
                  </a:lnTo>
                  <a:lnTo>
                    <a:pt x="53" y="421"/>
                  </a:lnTo>
                  <a:lnTo>
                    <a:pt x="46" y="416"/>
                  </a:lnTo>
                  <a:lnTo>
                    <a:pt x="42" y="425"/>
                  </a:lnTo>
                  <a:lnTo>
                    <a:pt x="41" y="435"/>
                  </a:lnTo>
                  <a:lnTo>
                    <a:pt x="41" y="449"/>
                  </a:lnTo>
                  <a:lnTo>
                    <a:pt x="21" y="449"/>
                  </a:lnTo>
                  <a:lnTo>
                    <a:pt x="16" y="425"/>
                  </a:lnTo>
                  <a:lnTo>
                    <a:pt x="15" y="400"/>
                  </a:lnTo>
                  <a:lnTo>
                    <a:pt x="13" y="376"/>
                  </a:lnTo>
                  <a:lnTo>
                    <a:pt x="2" y="320"/>
                  </a:lnTo>
                  <a:lnTo>
                    <a:pt x="1" y="299"/>
                  </a:lnTo>
                  <a:lnTo>
                    <a:pt x="1" y="277"/>
                  </a:lnTo>
                  <a:lnTo>
                    <a:pt x="5" y="232"/>
                  </a:lnTo>
                  <a:lnTo>
                    <a:pt x="5" y="184"/>
                  </a:lnTo>
                  <a:lnTo>
                    <a:pt x="6" y="133"/>
                  </a:lnTo>
                  <a:lnTo>
                    <a:pt x="6" y="83"/>
                  </a:lnTo>
                  <a:lnTo>
                    <a:pt x="7" y="34"/>
                  </a:lnTo>
                  <a:lnTo>
                    <a:pt x="8" y="31"/>
                  </a:lnTo>
                  <a:lnTo>
                    <a:pt x="5" y="24"/>
                  </a:lnTo>
                  <a:lnTo>
                    <a:pt x="2" y="23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1" y="18"/>
                  </a:lnTo>
                  <a:lnTo>
                    <a:pt x="66" y="14"/>
                  </a:lnTo>
                  <a:lnTo>
                    <a:pt x="19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03">
              <a:extLst>
                <a:ext uri="{FF2B5EF4-FFF2-40B4-BE49-F238E27FC236}">
                  <a16:creationId xmlns:a16="http://schemas.microsoft.com/office/drawing/2014/main" id="{F6FD85A4-FF7E-D3B8-B07B-1CC1D327D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7924" y="3899550"/>
              <a:ext cx="463803" cy="816149"/>
            </a:xfrm>
            <a:custGeom>
              <a:avLst/>
              <a:gdLst/>
              <a:ahLst/>
              <a:cxnLst>
                <a:cxn ang="0">
                  <a:pos x="238" y="6"/>
                </a:cxn>
                <a:cxn ang="0">
                  <a:pos x="238" y="221"/>
                </a:cxn>
                <a:cxn ang="0">
                  <a:pos x="251" y="374"/>
                </a:cxn>
                <a:cxn ang="0">
                  <a:pos x="256" y="426"/>
                </a:cxn>
                <a:cxn ang="0">
                  <a:pos x="257" y="433"/>
                </a:cxn>
                <a:cxn ang="0">
                  <a:pos x="244" y="430"/>
                </a:cxn>
                <a:cxn ang="0">
                  <a:pos x="235" y="433"/>
                </a:cxn>
                <a:cxn ang="0">
                  <a:pos x="224" y="428"/>
                </a:cxn>
                <a:cxn ang="0">
                  <a:pos x="203" y="434"/>
                </a:cxn>
                <a:cxn ang="0">
                  <a:pos x="183" y="442"/>
                </a:cxn>
                <a:cxn ang="0">
                  <a:pos x="177" y="452"/>
                </a:cxn>
                <a:cxn ang="0">
                  <a:pos x="165" y="449"/>
                </a:cxn>
                <a:cxn ang="0">
                  <a:pos x="159" y="434"/>
                </a:cxn>
                <a:cxn ang="0">
                  <a:pos x="152" y="425"/>
                </a:cxn>
                <a:cxn ang="0">
                  <a:pos x="148" y="399"/>
                </a:cxn>
                <a:cxn ang="0">
                  <a:pos x="123" y="382"/>
                </a:cxn>
                <a:cxn ang="0">
                  <a:pos x="35" y="389"/>
                </a:cxn>
                <a:cxn ang="0">
                  <a:pos x="0" y="376"/>
                </a:cxn>
                <a:cxn ang="0">
                  <a:pos x="10" y="367"/>
                </a:cxn>
                <a:cxn ang="0">
                  <a:pos x="10" y="339"/>
                </a:cxn>
                <a:cxn ang="0">
                  <a:pos x="14" y="337"/>
                </a:cxn>
                <a:cxn ang="0">
                  <a:pos x="15" y="328"/>
                </a:cxn>
                <a:cxn ang="0">
                  <a:pos x="18" y="313"/>
                </a:cxn>
                <a:cxn ang="0">
                  <a:pos x="38" y="288"/>
                </a:cxn>
                <a:cxn ang="0">
                  <a:pos x="39" y="279"/>
                </a:cxn>
                <a:cxn ang="0">
                  <a:pos x="40" y="273"/>
                </a:cxn>
                <a:cxn ang="0">
                  <a:pos x="47" y="263"/>
                </a:cxn>
                <a:cxn ang="0">
                  <a:pos x="38" y="257"/>
                </a:cxn>
                <a:cxn ang="0">
                  <a:pos x="38" y="248"/>
                </a:cxn>
                <a:cxn ang="0">
                  <a:pos x="38" y="239"/>
                </a:cxn>
                <a:cxn ang="0">
                  <a:pos x="28" y="237"/>
                </a:cxn>
                <a:cxn ang="0">
                  <a:pos x="36" y="229"/>
                </a:cxn>
                <a:cxn ang="0">
                  <a:pos x="32" y="227"/>
                </a:cxn>
                <a:cxn ang="0">
                  <a:pos x="28" y="218"/>
                </a:cxn>
                <a:cxn ang="0">
                  <a:pos x="33" y="213"/>
                </a:cxn>
                <a:cxn ang="0">
                  <a:pos x="33" y="208"/>
                </a:cxn>
                <a:cxn ang="0">
                  <a:pos x="27" y="207"/>
                </a:cxn>
                <a:cxn ang="0">
                  <a:pos x="24" y="197"/>
                </a:cxn>
                <a:cxn ang="0">
                  <a:pos x="30" y="178"/>
                </a:cxn>
                <a:cxn ang="0">
                  <a:pos x="27" y="164"/>
                </a:cxn>
                <a:cxn ang="0">
                  <a:pos x="27" y="158"/>
                </a:cxn>
                <a:cxn ang="0">
                  <a:pos x="18" y="150"/>
                </a:cxn>
                <a:cxn ang="0">
                  <a:pos x="25" y="137"/>
                </a:cxn>
                <a:cxn ang="0">
                  <a:pos x="30" y="135"/>
                </a:cxn>
                <a:cxn ang="0">
                  <a:pos x="22" y="131"/>
                </a:cxn>
                <a:cxn ang="0">
                  <a:pos x="27" y="129"/>
                </a:cxn>
                <a:cxn ang="0">
                  <a:pos x="30" y="115"/>
                </a:cxn>
                <a:cxn ang="0">
                  <a:pos x="29" y="111"/>
                </a:cxn>
                <a:cxn ang="0">
                  <a:pos x="37" y="107"/>
                </a:cxn>
                <a:cxn ang="0">
                  <a:pos x="43" y="88"/>
                </a:cxn>
                <a:cxn ang="0">
                  <a:pos x="60" y="67"/>
                </a:cxn>
                <a:cxn ang="0">
                  <a:pos x="64" y="48"/>
                </a:cxn>
                <a:cxn ang="0">
                  <a:pos x="72" y="31"/>
                </a:cxn>
                <a:cxn ang="0">
                  <a:pos x="75" y="26"/>
                </a:cxn>
                <a:cxn ang="0">
                  <a:pos x="81" y="14"/>
                </a:cxn>
                <a:cxn ang="0">
                  <a:pos x="236" y="0"/>
                </a:cxn>
              </a:cxnLst>
              <a:rect l="0" t="0" r="r" b="b"/>
              <a:pathLst>
                <a:path w="258" h="454">
                  <a:moveTo>
                    <a:pt x="236" y="0"/>
                  </a:moveTo>
                  <a:lnTo>
                    <a:pt x="236" y="4"/>
                  </a:lnTo>
                  <a:lnTo>
                    <a:pt x="238" y="6"/>
                  </a:lnTo>
                  <a:lnTo>
                    <a:pt x="244" y="6"/>
                  </a:lnTo>
                  <a:lnTo>
                    <a:pt x="242" y="114"/>
                  </a:lnTo>
                  <a:lnTo>
                    <a:pt x="238" y="221"/>
                  </a:lnTo>
                  <a:lnTo>
                    <a:pt x="240" y="273"/>
                  </a:lnTo>
                  <a:lnTo>
                    <a:pt x="244" y="325"/>
                  </a:lnTo>
                  <a:lnTo>
                    <a:pt x="251" y="374"/>
                  </a:lnTo>
                  <a:lnTo>
                    <a:pt x="258" y="421"/>
                  </a:lnTo>
                  <a:lnTo>
                    <a:pt x="258" y="426"/>
                  </a:lnTo>
                  <a:lnTo>
                    <a:pt x="256" y="426"/>
                  </a:lnTo>
                  <a:lnTo>
                    <a:pt x="256" y="428"/>
                  </a:lnTo>
                  <a:lnTo>
                    <a:pt x="257" y="430"/>
                  </a:lnTo>
                  <a:lnTo>
                    <a:pt x="257" y="433"/>
                  </a:lnTo>
                  <a:lnTo>
                    <a:pt x="255" y="434"/>
                  </a:lnTo>
                  <a:lnTo>
                    <a:pt x="251" y="433"/>
                  </a:lnTo>
                  <a:lnTo>
                    <a:pt x="244" y="430"/>
                  </a:lnTo>
                  <a:lnTo>
                    <a:pt x="240" y="432"/>
                  </a:lnTo>
                  <a:lnTo>
                    <a:pt x="238" y="434"/>
                  </a:lnTo>
                  <a:lnTo>
                    <a:pt x="235" y="433"/>
                  </a:lnTo>
                  <a:lnTo>
                    <a:pt x="230" y="431"/>
                  </a:lnTo>
                  <a:lnTo>
                    <a:pt x="227" y="430"/>
                  </a:lnTo>
                  <a:lnTo>
                    <a:pt x="224" y="428"/>
                  </a:lnTo>
                  <a:lnTo>
                    <a:pt x="221" y="428"/>
                  </a:lnTo>
                  <a:lnTo>
                    <a:pt x="212" y="431"/>
                  </a:lnTo>
                  <a:lnTo>
                    <a:pt x="203" y="434"/>
                  </a:lnTo>
                  <a:lnTo>
                    <a:pt x="194" y="439"/>
                  </a:lnTo>
                  <a:lnTo>
                    <a:pt x="185" y="440"/>
                  </a:lnTo>
                  <a:lnTo>
                    <a:pt x="183" y="442"/>
                  </a:lnTo>
                  <a:lnTo>
                    <a:pt x="180" y="446"/>
                  </a:lnTo>
                  <a:lnTo>
                    <a:pt x="179" y="448"/>
                  </a:lnTo>
                  <a:lnTo>
                    <a:pt x="177" y="452"/>
                  </a:lnTo>
                  <a:lnTo>
                    <a:pt x="173" y="454"/>
                  </a:lnTo>
                  <a:lnTo>
                    <a:pt x="167" y="453"/>
                  </a:lnTo>
                  <a:lnTo>
                    <a:pt x="165" y="449"/>
                  </a:lnTo>
                  <a:lnTo>
                    <a:pt x="163" y="445"/>
                  </a:lnTo>
                  <a:lnTo>
                    <a:pt x="162" y="439"/>
                  </a:lnTo>
                  <a:lnTo>
                    <a:pt x="159" y="434"/>
                  </a:lnTo>
                  <a:lnTo>
                    <a:pt x="158" y="431"/>
                  </a:lnTo>
                  <a:lnTo>
                    <a:pt x="156" y="427"/>
                  </a:lnTo>
                  <a:lnTo>
                    <a:pt x="152" y="425"/>
                  </a:lnTo>
                  <a:lnTo>
                    <a:pt x="145" y="418"/>
                  </a:lnTo>
                  <a:lnTo>
                    <a:pt x="145" y="407"/>
                  </a:lnTo>
                  <a:lnTo>
                    <a:pt x="148" y="399"/>
                  </a:lnTo>
                  <a:lnTo>
                    <a:pt x="150" y="392"/>
                  </a:lnTo>
                  <a:lnTo>
                    <a:pt x="151" y="384"/>
                  </a:lnTo>
                  <a:lnTo>
                    <a:pt x="123" y="382"/>
                  </a:lnTo>
                  <a:lnTo>
                    <a:pt x="94" y="383"/>
                  </a:lnTo>
                  <a:lnTo>
                    <a:pt x="65" y="386"/>
                  </a:lnTo>
                  <a:lnTo>
                    <a:pt x="35" y="389"/>
                  </a:lnTo>
                  <a:lnTo>
                    <a:pt x="4" y="390"/>
                  </a:lnTo>
                  <a:lnTo>
                    <a:pt x="1" y="383"/>
                  </a:lnTo>
                  <a:lnTo>
                    <a:pt x="0" y="376"/>
                  </a:lnTo>
                  <a:lnTo>
                    <a:pt x="1" y="370"/>
                  </a:lnTo>
                  <a:lnTo>
                    <a:pt x="4" y="367"/>
                  </a:lnTo>
                  <a:lnTo>
                    <a:pt x="10" y="367"/>
                  </a:lnTo>
                  <a:lnTo>
                    <a:pt x="8" y="362"/>
                  </a:lnTo>
                  <a:lnTo>
                    <a:pt x="8" y="346"/>
                  </a:lnTo>
                  <a:lnTo>
                    <a:pt x="10" y="339"/>
                  </a:lnTo>
                  <a:lnTo>
                    <a:pt x="11" y="339"/>
                  </a:lnTo>
                  <a:lnTo>
                    <a:pt x="13" y="337"/>
                  </a:lnTo>
                  <a:lnTo>
                    <a:pt x="14" y="337"/>
                  </a:lnTo>
                  <a:lnTo>
                    <a:pt x="14" y="336"/>
                  </a:lnTo>
                  <a:lnTo>
                    <a:pt x="11" y="333"/>
                  </a:lnTo>
                  <a:lnTo>
                    <a:pt x="15" y="328"/>
                  </a:lnTo>
                  <a:lnTo>
                    <a:pt x="18" y="325"/>
                  </a:lnTo>
                  <a:lnTo>
                    <a:pt x="21" y="319"/>
                  </a:lnTo>
                  <a:lnTo>
                    <a:pt x="18" y="313"/>
                  </a:lnTo>
                  <a:lnTo>
                    <a:pt x="30" y="305"/>
                  </a:lnTo>
                  <a:lnTo>
                    <a:pt x="38" y="293"/>
                  </a:lnTo>
                  <a:lnTo>
                    <a:pt x="38" y="288"/>
                  </a:lnTo>
                  <a:lnTo>
                    <a:pt x="40" y="284"/>
                  </a:lnTo>
                  <a:lnTo>
                    <a:pt x="40" y="280"/>
                  </a:lnTo>
                  <a:lnTo>
                    <a:pt x="39" y="279"/>
                  </a:lnTo>
                  <a:lnTo>
                    <a:pt x="33" y="279"/>
                  </a:lnTo>
                  <a:lnTo>
                    <a:pt x="37" y="277"/>
                  </a:lnTo>
                  <a:lnTo>
                    <a:pt x="40" y="273"/>
                  </a:lnTo>
                  <a:lnTo>
                    <a:pt x="50" y="269"/>
                  </a:lnTo>
                  <a:lnTo>
                    <a:pt x="49" y="265"/>
                  </a:lnTo>
                  <a:lnTo>
                    <a:pt x="47" y="263"/>
                  </a:lnTo>
                  <a:lnTo>
                    <a:pt x="45" y="262"/>
                  </a:lnTo>
                  <a:lnTo>
                    <a:pt x="43" y="259"/>
                  </a:lnTo>
                  <a:lnTo>
                    <a:pt x="38" y="257"/>
                  </a:lnTo>
                  <a:lnTo>
                    <a:pt x="36" y="255"/>
                  </a:lnTo>
                  <a:lnTo>
                    <a:pt x="38" y="250"/>
                  </a:lnTo>
                  <a:lnTo>
                    <a:pt x="38" y="248"/>
                  </a:lnTo>
                  <a:lnTo>
                    <a:pt x="37" y="246"/>
                  </a:lnTo>
                  <a:lnTo>
                    <a:pt x="37" y="242"/>
                  </a:lnTo>
                  <a:lnTo>
                    <a:pt x="38" y="239"/>
                  </a:lnTo>
                  <a:lnTo>
                    <a:pt x="38" y="238"/>
                  </a:lnTo>
                  <a:lnTo>
                    <a:pt x="36" y="237"/>
                  </a:lnTo>
                  <a:lnTo>
                    <a:pt x="28" y="237"/>
                  </a:lnTo>
                  <a:lnTo>
                    <a:pt x="30" y="235"/>
                  </a:lnTo>
                  <a:lnTo>
                    <a:pt x="32" y="231"/>
                  </a:lnTo>
                  <a:lnTo>
                    <a:pt x="36" y="229"/>
                  </a:lnTo>
                  <a:lnTo>
                    <a:pt x="36" y="228"/>
                  </a:lnTo>
                  <a:lnTo>
                    <a:pt x="33" y="227"/>
                  </a:lnTo>
                  <a:lnTo>
                    <a:pt x="32" y="227"/>
                  </a:lnTo>
                  <a:lnTo>
                    <a:pt x="30" y="225"/>
                  </a:lnTo>
                  <a:lnTo>
                    <a:pt x="28" y="225"/>
                  </a:lnTo>
                  <a:lnTo>
                    <a:pt x="28" y="218"/>
                  </a:lnTo>
                  <a:lnTo>
                    <a:pt x="30" y="217"/>
                  </a:lnTo>
                  <a:lnTo>
                    <a:pt x="31" y="215"/>
                  </a:lnTo>
                  <a:lnTo>
                    <a:pt x="33" y="213"/>
                  </a:lnTo>
                  <a:lnTo>
                    <a:pt x="36" y="211"/>
                  </a:lnTo>
                  <a:lnTo>
                    <a:pt x="35" y="209"/>
                  </a:lnTo>
                  <a:lnTo>
                    <a:pt x="33" y="208"/>
                  </a:lnTo>
                  <a:lnTo>
                    <a:pt x="31" y="208"/>
                  </a:lnTo>
                  <a:lnTo>
                    <a:pt x="29" y="207"/>
                  </a:lnTo>
                  <a:lnTo>
                    <a:pt x="27" y="207"/>
                  </a:lnTo>
                  <a:lnTo>
                    <a:pt x="25" y="206"/>
                  </a:lnTo>
                  <a:lnTo>
                    <a:pt x="24" y="203"/>
                  </a:lnTo>
                  <a:lnTo>
                    <a:pt x="24" y="197"/>
                  </a:lnTo>
                  <a:lnTo>
                    <a:pt x="27" y="194"/>
                  </a:lnTo>
                  <a:lnTo>
                    <a:pt x="31" y="185"/>
                  </a:lnTo>
                  <a:lnTo>
                    <a:pt x="30" y="178"/>
                  </a:lnTo>
                  <a:lnTo>
                    <a:pt x="24" y="172"/>
                  </a:lnTo>
                  <a:lnTo>
                    <a:pt x="24" y="168"/>
                  </a:lnTo>
                  <a:lnTo>
                    <a:pt x="27" y="164"/>
                  </a:lnTo>
                  <a:lnTo>
                    <a:pt x="28" y="163"/>
                  </a:lnTo>
                  <a:lnTo>
                    <a:pt x="28" y="161"/>
                  </a:lnTo>
                  <a:lnTo>
                    <a:pt x="27" y="158"/>
                  </a:lnTo>
                  <a:lnTo>
                    <a:pt x="24" y="157"/>
                  </a:lnTo>
                  <a:lnTo>
                    <a:pt x="20" y="152"/>
                  </a:lnTo>
                  <a:lnTo>
                    <a:pt x="18" y="150"/>
                  </a:lnTo>
                  <a:lnTo>
                    <a:pt x="18" y="147"/>
                  </a:lnTo>
                  <a:lnTo>
                    <a:pt x="22" y="144"/>
                  </a:lnTo>
                  <a:lnTo>
                    <a:pt x="25" y="137"/>
                  </a:lnTo>
                  <a:lnTo>
                    <a:pt x="28" y="136"/>
                  </a:lnTo>
                  <a:lnTo>
                    <a:pt x="30" y="136"/>
                  </a:lnTo>
                  <a:lnTo>
                    <a:pt x="30" y="135"/>
                  </a:lnTo>
                  <a:lnTo>
                    <a:pt x="28" y="133"/>
                  </a:lnTo>
                  <a:lnTo>
                    <a:pt x="22" y="133"/>
                  </a:lnTo>
                  <a:lnTo>
                    <a:pt x="22" y="131"/>
                  </a:lnTo>
                  <a:lnTo>
                    <a:pt x="23" y="130"/>
                  </a:lnTo>
                  <a:lnTo>
                    <a:pt x="24" y="130"/>
                  </a:lnTo>
                  <a:lnTo>
                    <a:pt x="27" y="129"/>
                  </a:lnTo>
                  <a:lnTo>
                    <a:pt x="28" y="129"/>
                  </a:lnTo>
                  <a:lnTo>
                    <a:pt x="30" y="126"/>
                  </a:lnTo>
                  <a:lnTo>
                    <a:pt x="30" y="115"/>
                  </a:lnTo>
                  <a:lnTo>
                    <a:pt x="29" y="114"/>
                  </a:lnTo>
                  <a:lnTo>
                    <a:pt x="28" y="114"/>
                  </a:lnTo>
                  <a:lnTo>
                    <a:pt x="29" y="111"/>
                  </a:lnTo>
                  <a:lnTo>
                    <a:pt x="31" y="109"/>
                  </a:lnTo>
                  <a:lnTo>
                    <a:pt x="33" y="108"/>
                  </a:lnTo>
                  <a:lnTo>
                    <a:pt x="37" y="107"/>
                  </a:lnTo>
                  <a:lnTo>
                    <a:pt x="42" y="104"/>
                  </a:lnTo>
                  <a:lnTo>
                    <a:pt x="40" y="95"/>
                  </a:lnTo>
                  <a:lnTo>
                    <a:pt x="43" y="88"/>
                  </a:lnTo>
                  <a:lnTo>
                    <a:pt x="47" y="81"/>
                  </a:lnTo>
                  <a:lnTo>
                    <a:pt x="54" y="74"/>
                  </a:lnTo>
                  <a:lnTo>
                    <a:pt x="60" y="67"/>
                  </a:lnTo>
                  <a:lnTo>
                    <a:pt x="63" y="60"/>
                  </a:lnTo>
                  <a:lnTo>
                    <a:pt x="61" y="52"/>
                  </a:lnTo>
                  <a:lnTo>
                    <a:pt x="64" y="48"/>
                  </a:lnTo>
                  <a:lnTo>
                    <a:pt x="70" y="42"/>
                  </a:lnTo>
                  <a:lnTo>
                    <a:pt x="70" y="35"/>
                  </a:lnTo>
                  <a:lnTo>
                    <a:pt x="72" y="31"/>
                  </a:lnTo>
                  <a:lnTo>
                    <a:pt x="72" y="30"/>
                  </a:lnTo>
                  <a:lnTo>
                    <a:pt x="74" y="28"/>
                  </a:lnTo>
                  <a:lnTo>
                    <a:pt x="75" y="26"/>
                  </a:lnTo>
                  <a:lnTo>
                    <a:pt x="78" y="23"/>
                  </a:lnTo>
                  <a:lnTo>
                    <a:pt x="81" y="19"/>
                  </a:lnTo>
                  <a:lnTo>
                    <a:pt x="81" y="14"/>
                  </a:lnTo>
                  <a:lnTo>
                    <a:pt x="132" y="10"/>
                  </a:lnTo>
                  <a:lnTo>
                    <a:pt x="185" y="6"/>
                  </a:lnTo>
                  <a:lnTo>
                    <a:pt x="236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04">
              <a:extLst>
                <a:ext uri="{FF2B5EF4-FFF2-40B4-BE49-F238E27FC236}">
                  <a16:creationId xmlns:a16="http://schemas.microsoft.com/office/drawing/2014/main" id="{871CBB24-6EF0-DD9F-A3B9-9ADA2372A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6853" y="4805585"/>
              <a:ext cx="16180" cy="14382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2" y="1"/>
                </a:cxn>
                <a:cxn ang="0">
                  <a:pos x="5" y="3"/>
                </a:cxn>
                <a:cxn ang="0">
                  <a:pos x="7" y="5"/>
                </a:cxn>
                <a:cxn ang="0">
                  <a:pos x="9" y="6"/>
                </a:cxn>
                <a:cxn ang="0">
                  <a:pos x="8" y="8"/>
                </a:cxn>
                <a:cxn ang="0">
                  <a:pos x="4" y="8"/>
                </a:cxn>
                <a:cxn ang="0">
                  <a:pos x="2" y="6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1" y="0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2" y="1"/>
                  </a:lnTo>
                  <a:lnTo>
                    <a:pt x="5" y="3"/>
                  </a:lnTo>
                  <a:lnTo>
                    <a:pt x="7" y="5"/>
                  </a:lnTo>
                  <a:lnTo>
                    <a:pt x="9" y="6"/>
                  </a:lnTo>
                  <a:lnTo>
                    <a:pt x="8" y="8"/>
                  </a:lnTo>
                  <a:lnTo>
                    <a:pt x="4" y="8"/>
                  </a:lnTo>
                  <a:lnTo>
                    <a:pt x="2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05">
              <a:extLst>
                <a:ext uri="{FF2B5EF4-FFF2-40B4-BE49-F238E27FC236}">
                  <a16:creationId xmlns:a16="http://schemas.microsoft.com/office/drawing/2014/main" id="{EE372EF0-A915-482B-183A-1B0CE8FFC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6780" y="4490988"/>
              <a:ext cx="1195462" cy="898843"/>
            </a:xfrm>
            <a:custGeom>
              <a:avLst/>
              <a:gdLst/>
              <a:ahLst/>
              <a:cxnLst>
                <a:cxn ang="0">
                  <a:pos x="451" y="0"/>
                </a:cxn>
                <a:cxn ang="0">
                  <a:pos x="486" y="18"/>
                </a:cxn>
                <a:cxn ang="0">
                  <a:pos x="511" y="76"/>
                </a:cxn>
                <a:cxn ang="0">
                  <a:pos x="573" y="171"/>
                </a:cxn>
                <a:cxn ang="0">
                  <a:pos x="566" y="182"/>
                </a:cxn>
                <a:cxn ang="0">
                  <a:pos x="602" y="248"/>
                </a:cxn>
                <a:cxn ang="0">
                  <a:pos x="636" y="304"/>
                </a:cxn>
                <a:cxn ang="0">
                  <a:pos x="649" y="319"/>
                </a:cxn>
                <a:cxn ang="0">
                  <a:pos x="665" y="395"/>
                </a:cxn>
                <a:cxn ang="0">
                  <a:pos x="656" y="452"/>
                </a:cxn>
                <a:cxn ang="0">
                  <a:pos x="655" y="479"/>
                </a:cxn>
                <a:cxn ang="0">
                  <a:pos x="635" y="496"/>
                </a:cxn>
                <a:cxn ang="0">
                  <a:pos x="613" y="496"/>
                </a:cxn>
                <a:cxn ang="0">
                  <a:pos x="596" y="486"/>
                </a:cxn>
                <a:cxn ang="0">
                  <a:pos x="567" y="447"/>
                </a:cxn>
                <a:cxn ang="0">
                  <a:pos x="542" y="440"/>
                </a:cxn>
                <a:cxn ang="0">
                  <a:pos x="509" y="395"/>
                </a:cxn>
                <a:cxn ang="0">
                  <a:pos x="511" y="374"/>
                </a:cxn>
                <a:cxn ang="0">
                  <a:pos x="496" y="377"/>
                </a:cxn>
                <a:cxn ang="0">
                  <a:pos x="489" y="354"/>
                </a:cxn>
                <a:cxn ang="0">
                  <a:pos x="479" y="357"/>
                </a:cxn>
                <a:cxn ang="0">
                  <a:pos x="473" y="362"/>
                </a:cxn>
                <a:cxn ang="0">
                  <a:pos x="447" y="322"/>
                </a:cxn>
                <a:cxn ang="0">
                  <a:pos x="436" y="311"/>
                </a:cxn>
                <a:cxn ang="0">
                  <a:pos x="444" y="300"/>
                </a:cxn>
                <a:cxn ang="0">
                  <a:pos x="452" y="286"/>
                </a:cxn>
                <a:cxn ang="0">
                  <a:pos x="440" y="270"/>
                </a:cxn>
                <a:cxn ang="0">
                  <a:pos x="428" y="270"/>
                </a:cxn>
                <a:cxn ang="0">
                  <a:pos x="431" y="278"/>
                </a:cxn>
                <a:cxn ang="0">
                  <a:pos x="430" y="288"/>
                </a:cxn>
                <a:cxn ang="0">
                  <a:pos x="421" y="283"/>
                </a:cxn>
                <a:cxn ang="0">
                  <a:pos x="419" y="271"/>
                </a:cxn>
                <a:cxn ang="0">
                  <a:pos x="424" y="204"/>
                </a:cxn>
                <a:cxn ang="0">
                  <a:pos x="400" y="158"/>
                </a:cxn>
                <a:cxn ang="0">
                  <a:pos x="386" y="160"/>
                </a:cxn>
                <a:cxn ang="0">
                  <a:pos x="350" y="126"/>
                </a:cxn>
                <a:cxn ang="0">
                  <a:pos x="330" y="110"/>
                </a:cxn>
                <a:cxn ang="0">
                  <a:pos x="319" y="97"/>
                </a:cxn>
                <a:cxn ang="0">
                  <a:pos x="280" y="87"/>
                </a:cxn>
                <a:cxn ang="0">
                  <a:pos x="262" y="98"/>
                </a:cxn>
                <a:cxn ang="0">
                  <a:pos x="258" y="103"/>
                </a:cxn>
                <a:cxn ang="0">
                  <a:pos x="251" y="110"/>
                </a:cxn>
                <a:cxn ang="0">
                  <a:pos x="232" y="129"/>
                </a:cxn>
                <a:cxn ang="0">
                  <a:pos x="221" y="127"/>
                </a:cxn>
                <a:cxn ang="0">
                  <a:pos x="197" y="138"/>
                </a:cxn>
                <a:cxn ang="0">
                  <a:pos x="176" y="111"/>
                </a:cxn>
                <a:cxn ang="0">
                  <a:pos x="160" y="92"/>
                </a:cxn>
                <a:cxn ang="0">
                  <a:pos x="157" y="88"/>
                </a:cxn>
                <a:cxn ang="0">
                  <a:pos x="147" y="85"/>
                </a:cxn>
                <a:cxn ang="0">
                  <a:pos x="126" y="88"/>
                </a:cxn>
                <a:cxn ang="0">
                  <a:pos x="113" y="74"/>
                </a:cxn>
                <a:cxn ang="0">
                  <a:pos x="78" y="82"/>
                </a:cxn>
                <a:cxn ang="0">
                  <a:pos x="50" y="68"/>
                </a:cxn>
                <a:cxn ang="0">
                  <a:pos x="39" y="74"/>
                </a:cxn>
                <a:cxn ang="0">
                  <a:pos x="34" y="81"/>
                </a:cxn>
                <a:cxn ang="0">
                  <a:pos x="22" y="87"/>
                </a:cxn>
                <a:cxn ang="0">
                  <a:pos x="11" y="62"/>
                </a:cxn>
                <a:cxn ang="0">
                  <a:pos x="14" y="36"/>
                </a:cxn>
                <a:cxn ang="0">
                  <a:pos x="203" y="17"/>
                </a:cxn>
                <a:cxn ang="0">
                  <a:pos x="428" y="28"/>
                </a:cxn>
                <a:cxn ang="0">
                  <a:pos x="444" y="38"/>
                </a:cxn>
                <a:cxn ang="0">
                  <a:pos x="444" y="0"/>
                </a:cxn>
              </a:cxnLst>
              <a:rect l="0" t="0" r="r" b="b"/>
              <a:pathLst>
                <a:path w="665" h="500">
                  <a:moveTo>
                    <a:pt x="265" y="104"/>
                  </a:moveTo>
                  <a:lnTo>
                    <a:pt x="263" y="105"/>
                  </a:lnTo>
                  <a:lnTo>
                    <a:pt x="265" y="104"/>
                  </a:lnTo>
                  <a:close/>
                  <a:moveTo>
                    <a:pt x="444" y="0"/>
                  </a:moveTo>
                  <a:lnTo>
                    <a:pt x="451" y="0"/>
                  </a:lnTo>
                  <a:lnTo>
                    <a:pt x="460" y="1"/>
                  </a:lnTo>
                  <a:lnTo>
                    <a:pt x="472" y="4"/>
                  </a:lnTo>
                  <a:lnTo>
                    <a:pt x="483" y="3"/>
                  </a:lnTo>
                  <a:lnTo>
                    <a:pt x="485" y="10"/>
                  </a:lnTo>
                  <a:lnTo>
                    <a:pt x="486" y="18"/>
                  </a:lnTo>
                  <a:lnTo>
                    <a:pt x="488" y="24"/>
                  </a:lnTo>
                  <a:lnTo>
                    <a:pt x="495" y="28"/>
                  </a:lnTo>
                  <a:lnTo>
                    <a:pt x="499" y="45"/>
                  </a:lnTo>
                  <a:lnTo>
                    <a:pt x="504" y="61"/>
                  </a:lnTo>
                  <a:lnTo>
                    <a:pt x="511" y="76"/>
                  </a:lnTo>
                  <a:lnTo>
                    <a:pt x="524" y="102"/>
                  </a:lnTo>
                  <a:lnTo>
                    <a:pt x="538" y="126"/>
                  </a:lnTo>
                  <a:lnTo>
                    <a:pt x="556" y="150"/>
                  </a:lnTo>
                  <a:lnTo>
                    <a:pt x="574" y="169"/>
                  </a:lnTo>
                  <a:lnTo>
                    <a:pt x="573" y="171"/>
                  </a:lnTo>
                  <a:lnTo>
                    <a:pt x="573" y="172"/>
                  </a:lnTo>
                  <a:lnTo>
                    <a:pt x="572" y="171"/>
                  </a:lnTo>
                  <a:lnTo>
                    <a:pt x="570" y="169"/>
                  </a:lnTo>
                  <a:lnTo>
                    <a:pt x="565" y="169"/>
                  </a:lnTo>
                  <a:lnTo>
                    <a:pt x="566" y="182"/>
                  </a:lnTo>
                  <a:lnTo>
                    <a:pt x="571" y="194"/>
                  </a:lnTo>
                  <a:lnTo>
                    <a:pt x="577" y="206"/>
                  </a:lnTo>
                  <a:lnTo>
                    <a:pt x="586" y="222"/>
                  </a:lnTo>
                  <a:lnTo>
                    <a:pt x="596" y="237"/>
                  </a:lnTo>
                  <a:lnTo>
                    <a:pt x="602" y="248"/>
                  </a:lnTo>
                  <a:lnTo>
                    <a:pt x="610" y="257"/>
                  </a:lnTo>
                  <a:lnTo>
                    <a:pt x="616" y="266"/>
                  </a:lnTo>
                  <a:lnTo>
                    <a:pt x="628" y="290"/>
                  </a:lnTo>
                  <a:lnTo>
                    <a:pt x="636" y="299"/>
                  </a:lnTo>
                  <a:lnTo>
                    <a:pt x="636" y="304"/>
                  </a:lnTo>
                  <a:lnTo>
                    <a:pt x="635" y="306"/>
                  </a:lnTo>
                  <a:lnTo>
                    <a:pt x="634" y="307"/>
                  </a:lnTo>
                  <a:lnTo>
                    <a:pt x="632" y="307"/>
                  </a:lnTo>
                  <a:lnTo>
                    <a:pt x="642" y="312"/>
                  </a:lnTo>
                  <a:lnTo>
                    <a:pt x="649" y="319"/>
                  </a:lnTo>
                  <a:lnTo>
                    <a:pt x="653" y="327"/>
                  </a:lnTo>
                  <a:lnTo>
                    <a:pt x="658" y="341"/>
                  </a:lnTo>
                  <a:lnTo>
                    <a:pt x="662" y="355"/>
                  </a:lnTo>
                  <a:lnTo>
                    <a:pt x="664" y="374"/>
                  </a:lnTo>
                  <a:lnTo>
                    <a:pt x="665" y="395"/>
                  </a:lnTo>
                  <a:lnTo>
                    <a:pt x="665" y="416"/>
                  </a:lnTo>
                  <a:lnTo>
                    <a:pt x="664" y="432"/>
                  </a:lnTo>
                  <a:lnTo>
                    <a:pt x="662" y="439"/>
                  </a:lnTo>
                  <a:lnTo>
                    <a:pt x="658" y="445"/>
                  </a:lnTo>
                  <a:lnTo>
                    <a:pt x="656" y="452"/>
                  </a:lnTo>
                  <a:lnTo>
                    <a:pt x="656" y="458"/>
                  </a:lnTo>
                  <a:lnTo>
                    <a:pt x="658" y="465"/>
                  </a:lnTo>
                  <a:lnTo>
                    <a:pt x="658" y="474"/>
                  </a:lnTo>
                  <a:lnTo>
                    <a:pt x="657" y="476"/>
                  </a:lnTo>
                  <a:lnTo>
                    <a:pt x="655" y="479"/>
                  </a:lnTo>
                  <a:lnTo>
                    <a:pt x="652" y="483"/>
                  </a:lnTo>
                  <a:lnTo>
                    <a:pt x="652" y="488"/>
                  </a:lnTo>
                  <a:lnTo>
                    <a:pt x="645" y="489"/>
                  </a:lnTo>
                  <a:lnTo>
                    <a:pt x="639" y="491"/>
                  </a:lnTo>
                  <a:lnTo>
                    <a:pt x="635" y="496"/>
                  </a:lnTo>
                  <a:lnTo>
                    <a:pt x="629" y="498"/>
                  </a:lnTo>
                  <a:lnTo>
                    <a:pt x="623" y="500"/>
                  </a:lnTo>
                  <a:lnTo>
                    <a:pt x="616" y="496"/>
                  </a:lnTo>
                  <a:lnTo>
                    <a:pt x="615" y="495"/>
                  </a:lnTo>
                  <a:lnTo>
                    <a:pt x="613" y="496"/>
                  </a:lnTo>
                  <a:lnTo>
                    <a:pt x="613" y="493"/>
                  </a:lnTo>
                  <a:lnTo>
                    <a:pt x="610" y="489"/>
                  </a:lnTo>
                  <a:lnTo>
                    <a:pt x="608" y="488"/>
                  </a:lnTo>
                  <a:lnTo>
                    <a:pt x="606" y="486"/>
                  </a:lnTo>
                  <a:lnTo>
                    <a:pt x="596" y="486"/>
                  </a:lnTo>
                  <a:lnTo>
                    <a:pt x="586" y="472"/>
                  </a:lnTo>
                  <a:lnTo>
                    <a:pt x="574" y="456"/>
                  </a:lnTo>
                  <a:lnTo>
                    <a:pt x="571" y="453"/>
                  </a:lnTo>
                  <a:lnTo>
                    <a:pt x="568" y="449"/>
                  </a:lnTo>
                  <a:lnTo>
                    <a:pt x="567" y="447"/>
                  </a:lnTo>
                  <a:lnTo>
                    <a:pt x="565" y="445"/>
                  </a:lnTo>
                  <a:lnTo>
                    <a:pt x="561" y="442"/>
                  </a:lnTo>
                  <a:lnTo>
                    <a:pt x="557" y="440"/>
                  </a:lnTo>
                  <a:lnTo>
                    <a:pt x="549" y="439"/>
                  </a:lnTo>
                  <a:lnTo>
                    <a:pt x="542" y="440"/>
                  </a:lnTo>
                  <a:lnTo>
                    <a:pt x="535" y="438"/>
                  </a:lnTo>
                  <a:lnTo>
                    <a:pt x="523" y="417"/>
                  </a:lnTo>
                  <a:lnTo>
                    <a:pt x="521" y="404"/>
                  </a:lnTo>
                  <a:lnTo>
                    <a:pt x="518" y="399"/>
                  </a:lnTo>
                  <a:lnTo>
                    <a:pt x="509" y="395"/>
                  </a:lnTo>
                  <a:lnTo>
                    <a:pt x="511" y="385"/>
                  </a:lnTo>
                  <a:lnTo>
                    <a:pt x="516" y="379"/>
                  </a:lnTo>
                  <a:lnTo>
                    <a:pt x="521" y="372"/>
                  </a:lnTo>
                  <a:lnTo>
                    <a:pt x="514" y="372"/>
                  </a:lnTo>
                  <a:lnTo>
                    <a:pt x="511" y="374"/>
                  </a:lnTo>
                  <a:lnTo>
                    <a:pt x="510" y="376"/>
                  </a:lnTo>
                  <a:lnTo>
                    <a:pt x="509" y="377"/>
                  </a:lnTo>
                  <a:lnTo>
                    <a:pt x="503" y="389"/>
                  </a:lnTo>
                  <a:lnTo>
                    <a:pt x="499" y="384"/>
                  </a:lnTo>
                  <a:lnTo>
                    <a:pt x="496" y="377"/>
                  </a:lnTo>
                  <a:lnTo>
                    <a:pt x="495" y="369"/>
                  </a:lnTo>
                  <a:lnTo>
                    <a:pt x="495" y="360"/>
                  </a:lnTo>
                  <a:lnTo>
                    <a:pt x="497" y="353"/>
                  </a:lnTo>
                  <a:lnTo>
                    <a:pt x="494" y="351"/>
                  </a:lnTo>
                  <a:lnTo>
                    <a:pt x="489" y="354"/>
                  </a:lnTo>
                  <a:lnTo>
                    <a:pt x="483" y="355"/>
                  </a:lnTo>
                  <a:lnTo>
                    <a:pt x="478" y="353"/>
                  </a:lnTo>
                  <a:lnTo>
                    <a:pt x="476" y="354"/>
                  </a:lnTo>
                  <a:lnTo>
                    <a:pt x="476" y="356"/>
                  </a:lnTo>
                  <a:lnTo>
                    <a:pt x="479" y="357"/>
                  </a:lnTo>
                  <a:lnTo>
                    <a:pt x="480" y="358"/>
                  </a:lnTo>
                  <a:lnTo>
                    <a:pt x="482" y="360"/>
                  </a:lnTo>
                  <a:lnTo>
                    <a:pt x="483" y="362"/>
                  </a:lnTo>
                  <a:lnTo>
                    <a:pt x="483" y="367"/>
                  </a:lnTo>
                  <a:lnTo>
                    <a:pt x="473" y="362"/>
                  </a:lnTo>
                  <a:lnTo>
                    <a:pt x="465" y="356"/>
                  </a:lnTo>
                  <a:lnTo>
                    <a:pt x="459" y="347"/>
                  </a:lnTo>
                  <a:lnTo>
                    <a:pt x="454" y="337"/>
                  </a:lnTo>
                  <a:lnTo>
                    <a:pt x="450" y="327"/>
                  </a:lnTo>
                  <a:lnTo>
                    <a:pt x="447" y="322"/>
                  </a:lnTo>
                  <a:lnTo>
                    <a:pt x="445" y="321"/>
                  </a:lnTo>
                  <a:lnTo>
                    <a:pt x="443" y="319"/>
                  </a:lnTo>
                  <a:lnTo>
                    <a:pt x="438" y="316"/>
                  </a:lnTo>
                  <a:lnTo>
                    <a:pt x="437" y="314"/>
                  </a:lnTo>
                  <a:lnTo>
                    <a:pt x="436" y="311"/>
                  </a:lnTo>
                  <a:lnTo>
                    <a:pt x="438" y="311"/>
                  </a:lnTo>
                  <a:lnTo>
                    <a:pt x="440" y="309"/>
                  </a:lnTo>
                  <a:lnTo>
                    <a:pt x="443" y="305"/>
                  </a:lnTo>
                  <a:lnTo>
                    <a:pt x="443" y="302"/>
                  </a:lnTo>
                  <a:lnTo>
                    <a:pt x="444" y="300"/>
                  </a:lnTo>
                  <a:lnTo>
                    <a:pt x="444" y="293"/>
                  </a:lnTo>
                  <a:lnTo>
                    <a:pt x="445" y="291"/>
                  </a:lnTo>
                  <a:lnTo>
                    <a:pt x="447" y="290"/>
                  </a:lnTo>
                  <a:lnTo>
                    <a:pt x="450" y="287"/>
                  </a:lnTo>
                  <a:lnTo>
                    <a:pt x="452" y="286"/>
                  </a:lnTo>
                  <a:lnTo>
                    <a:pt x="453" y="284"/>
                  </a:lnTo>
                  <a:lnTo>
                    <a:pt x="453" y="279"/>
                  </a:lnTo>
                  <a:lnTo>
                    <a:pt x="451" y="272"/>
                  </a:lnTo>
                  <a:lnTo>
                    <a:pt x="446" y="270"/>
                  </a:lnTo>
                  <a:lnTo>
                    <a:pt x="440" y="270"/>
                  </a:lnTo>
                  <a:lnTo>
                    <a:pt x="433" y="269"/>
                  </a:lnTo>
                  <a:lnTo>
                    <a:pt x="426" y="265"/>
                  </a:lnTo>
                  <a:lnTo>
                    <a:pt x="425" y="269"/>
                  </a:lnTo>
                  <a:lnTo>
                    <a:pt x="426" y="270"/>
                  </a:lnTo>
                  <a:lnTo>
                    <a:pt x="428" y="270"/>
                  </a:lnTo>
                  <a:lnTo>
                    <a:pt x="428" y="273"/>
                  </a:lnTo>
                  <a:lnTo>
                    <a:pt x="429" y="274"/>
                  </a:lnTo>
                  <a:lnTo>
                    <a:pt x="429" y="277"/>
                  </a:lnTo>
                  <a:lnTo>
                    <a:pt x="430" y="277"/>
                  </a:lnTo>
                  <a:lnTo>
                    <a:pt x="431" y="278"/>
                  </a:lnTo>
                  <a:lnTo>
                    <a:pt x="433" y="278"/>
                  </a:lnTo>
                  <a:lnTo>
                    <a:pt x="436" y="277"/>
                  </a:lnTo>
                  <a:lnTo>
                    <a:pt x="433" y="281"/>
                  </a:lnTo>
                  <a:lnTo>
                    <a:pt x="433" y="287"/>
                  </a:lnTo>
                  <a:lnTo>
                    <a:pt x="430" y="288"/>
                  </a:lnTo>
                  <a:lnTo>
                    <a:pt x="428" y="287"/>
                  </a:lnTo>
                  <a:lnTo>
                    <a:pt x="426" y="287"/>
                  </a:lnTo>
                  <a:lnTo>
                    <a:pt x="424" y="285"/>
                  </a:lnTo>
                  <a:lnTo>
                    <a:pt x="422" y="284"/>
                  </a:lnTo>
                  <a:lnTo>
                    <a:pt x="421" y="283"/>
                  </a:lnTo>
                  <a:lnTo>
                    <a:pt x="416" y="283"/>
                  </a:lnTo>
                  <a:lnTo>
                    <a:pt x="416" y="277"/>
                  </a:lnTo>
                  <a:lnTo>
                    <a:pt x="418" y="274"/>
                  </a:lnTo>
                  <a:lnTo>
                    <a:pt x="418" y="272"/>
                  </a:lnTo>
                  <a:lnTo>
                    <a:pt x="419" y="271"/>
                  </a:lnTo>
                  <a:lnTo>
                    <a:pt x="419" y="269"/>
                  </a:lnTo>
                  <a:lnTo>
                    <a:pt x="421" y="265"/>
                  </a:lnTo>
                  <a:lnTo>
                    <a:pt x="421" y="246"/>
                  </a:lnTo>
                  <a:lnTo>
                    <a:pt x="423" y="227"/>
                  </a:lnTo>
                  <a:lnTo>
                    <a:pt x="424" y="204"/>
                  </a:lnTo>
                  <a:lnTo>
                    <a:pt x="419" y="183"/>
                  </a:lnTo>
                  <a:lnTo>
                    <a:pt x="412" y="179"/>
                  </a:lnTo>
                  <a:lnTo>
                    <a:pt x="408" y="172"/>
                  </a:lnTo>
                  <a:lnTo>
                    <a:pt x="404" y="165"/>
                  </a:lnTo>
                  <a:lnTo>
                    <a:pt x="400" y="158"/>
                  </a:lnTo>
                  <a:lnTo>
                    <a:pt x="397" y="157"/>
                  </a:lnTo>
                  <a:lnTo>
                    <a:pt x="395" y="158"/>
                  </a:lnTo>
                  <a:lnTo>
                    <a:pt x="393" y="158"/>
                  </a:lnTo>
                  <a:lnTo>
                    <a:pt x="388" y="160"/>
                  </a:lnTo>
                  <a:lnTo>
                    <a:pt x="386" y="160"/>
                  </a:lnTo>
                  <a:lnTo>
                    <a:pt x="386" y="158"/>
                  </a:lnTo>
                  <a:lnTo>
                    <a:pt x="376" y="152"/>
                  </a:lnTo>
                  <a:lnTo>
                    <a:pt x="360" y="138"/>
                  </a:lnTo>
                  <a:lnTo>
                    <a:pt x="348" y="133"/>
                  </a:lnTo>
                  <a:lnTo>
                    <a:pt x="350" y="126"/>
                  </a:lnTo>
                  <a:lnTo>
                    <a:pt x="347" y="122"/>
                  </a:lnTo>
                  <a:lnTo>
                    <a:pt x="343" y="118"/>
                  </a:lnTo>
                  <a:lnTo>
                    <a:pt x="338" y="116"/>
                  </a:lnTo>
                  <a:lnTo>
                    <a:pt x="332" y="113"/>
                  </a:lnTo>
                  <a:lnTo>
                    <a:pt x="330" y="110"/>
                  </a:lnTo>
                  <a:lnTo>
                    <a:pt x="329" y="108"/>
                  </a:lnTo>
                  <a:lnTo>
                    <a:pt x="327" y="104"/>
                  </a:lnTo>
                  <a:lnTo>
                    <a:pt x="325" y="102"/>
                  </a:lnTo>
                  <a:lnTo>
                    <a:pt x="324" y="99"/>
                  </a:lnTo>
                  <a:lnTo>
                    <a:pt x="319" y="97"/>
                  </a:lnTo>
                  <a:lnTo>
                    <a:pt x="311" y="94"/>
                  </a:lnTo>
                  <a:lnTo>
                    <a:pt x="302" y="90"/>
                  </a:lnTo>
                  <a:lnTo>
                    <a:pt x="295" y="88"/>
                  </a:lnTo>
                  <a:lnTo>
                    <a:pt x="288" y="87"/>
                  </a:lnTo>
                  <a:lnTo>
                    <a:pt x="280" y="87"/>
                  </a:lnTo>
                  <a:lnTo>
                    <a:pt x="273" y="88"/>
                  </a:lnTo>
                  <a:lnTo>
                    <a:pt x="270" y="89"/>
                  </a:lnTo>
                  <a:lnTo>
                    <a:pt x="267" y="92"/>
                  </a:lnTo>
                  <a:lnTo>
                    <a:pt x="265" y="96"/>
                  </a:lnTo>
                  <a:lnTo>
                    <a:pt x="262" y="98"/>
                  </a:lnTo>
                  <a:lnTo>
                    <a:pt x="260" y="99"/>
                  </a:lnTo>
                  <a:lnTo>
                    <a:pt x="258" y="102"/>
                  </a:lnTo>
                  <a:lnTo>
                    <a:pt x="256" y="102"/>
                  </a:lnTo>
                  <a:lnTo>
                    <a:pt x="256" y="103"/>
                  </a:lnTo>
                  <a:lnTo>
                    <a:pt x="258" y="103"/>
                  </a:lnTo>
                  <a:lnTo>
                    <a:pt x="259" y="104"/>
                  </a:lnTo>
                  <a:lnTo>
                    <a:pt x="261" y="105"/>
                  </a:lnTo>
                  <a:lnTo>
                    <a:pt x="263" y="105"/>
                  </a:lnTo>
                  <a:lnTo>
                    <a:pt x="261" y="106"/>
                  </a:lnTo>
                  <a:lnTo>
                    <a:pt x="251" y="110"/>
                  </a:lnTo>
                  <a:lnTo>
                    <a:pt x="241" y="117"/>
                  </a:lnTo>
                  <a:lnTo>
                    <a:pt x="239" y="120"/>
                  </a:lnTo>
                  <a:lnTo>
                    <a:pt x="235" y="124"/>
                  </a:lnTo>
                  <a:lnTo>
                    <a:pt x="233" y="127"/>
                  </a:lnTo>
                  <a:lnTo>
                    <a:pt x="232" y="129"/>
                  </a:lnTo>
                  <a:lnTo>
                    <a:pt x="227" y="124"/>
                  </a:lnTo>
                  <a:lnTo>
                    <a:pt x="227" y="122"/>
                  </a:lnTo>
                  <a:lnTo>
                    <a:pt x="225" y="123"/>
                  </a:lnTo>
                  <a:lnTo>
                    <a:pt x="223" y="125"/>
                  </a:lnTo>
                  <a:lnTo>
                    <a:pt x="221" y="127"/>
                  </a:lnTo>
                  <a:lnTo>
                    <a:pt x="219" y="131"/>
                  </a:lnTo>
                  <a:lnTo>
                    <a:pt x="217" y="133"/>
                  </a:lnTo>
                  <a:lnTo>
                    <a:pt x="211" y="134"/>
                  </a:lnTo>
                  <a:lnTo>
                    <a:pt x="200" y="134"/>
                  </a:lnTo>
                  <a:lnTo>
                    <a:pt x="197" y="138"/>
                  </a:lnTo>
                  <a:lnTo>
                    <a:pt x="194" y="130"/>
                  </a:lnTo>
                  <a:lnTo>
                    <a:pt x="189" y="122"/>
                  </a:lnTo>
                  <a:lnTo>
                    <a:pt x="183" y="116"/>
                  </a:lnTo>
                  <a:lnTo>
                    <a:pt x="174" y="113"/>
                  </a:lnTo>
                  <a:lnTo>
                    <a:pt x="176" y="111"/>
                  </a:lnTo>
                  <a:lnTo>
                    <a:pt x="180" y="111"/>
                  </a:lnTo>
                  <a:lnTo>
                    <a:pt x="183" y="108"/>
                  </a:lnTo>
                  <a:lnTo>
                    <a:pt x="171" y="101"/>
                  </a:lnTo>
                  <a:lnTo>
                    <a:pt x="157" y="96"/>
                  </a:lnTo>
                  <a:lnTo>
                    <a:pt x="160" y="92"/>
                  </a:lnTo>
                  <a:lnTo>
                    <a:pt x="167" y="85"/>
                  </a:lnTo>
                  <a:lnTo>
                    <a:pt x="169" y="82"/>
                  </a:lnTo>
                  <a:lnTo>
                    <a:pt x="168" y="80"/>
                  </a:lnTo>
                  <a:lnTo>
                    <a:pt x="166" y="80"/>
                  </a:lnTo>
                  <a:lnTo>
                    <a:pt x="157" y="88"/>
                  </a:lnTo>
                  <a:lnTo>
                    <a:pt x="154" y="88"/>
                  </a:lnTo>
                  <a:lnTo>
                    <a:pt x="153" y="87"/>
                  </a:lnTo>
                  <a:lnTo>
                    <a:pt x="150" y="87"/>
                  </a:lnTo>
                  <a:lnTo>
                    <a:pt x="149" y="85"/>
                  </a:lnTo>
                  <a:lnTo>
                    <a:pt x="147" y="85"/>
                  </a:lnTo>
                  <a:lnTo>
                    <a:pt x="145" y="88"/>
                  </a:lnTo>
                  <a:lnTo>
                    <a:pt x="143" y="90"/>
                  </a:lnTo>
                  <a:lnTo>
                    <a:pt x="143" y="94"/>
                  </a:lnTo>
                  <a:lnTo>
                    <a:pt x="138" y="92"/>
                  </a:lnTo>
                  <a:lnTo>
                    <a:pt x="126" y="88"/>
                  </a:lnTo>
                  <a:lnTo>
                    <a:pt x="118" y="88"/>
                  </a:lnTo>
                  <a:lnTo>
                    <a:pt x="121" y="82"/>
                  </a:lnTo>
                  <a:lnTo>
                    <a:pt x="121" y="78"/>
                  </a:lnTo>
                  <a:lnTo>
                    <a:pt x="118" y="76"/>
                  </a:lnTo>
                  <a:lnTo>
                    <a:pt x="113" y="74"/>
                  </a:lnTo>
                  <a:lnTo>
                    <a:pt x="106" y="73"/>
                  </a:lnTo>
                  <a:lnTo>
                    <a:pt x="100" y="71"/>
                  </a:lnTo>
                  <a:lnTo>
                    <a:pt x="96" y="70"/>
                  </a:lnTo>
                  <a:lnTo>
                    <a:pt x="88" y="77"/>
                  </a:lnTo>
                  <a:lnTo>
                    <a:pt x="78" y="82"/>
                  </a:lnTo>
                  <a:lnTo>
                    <a:pt x="67" y="84"/>
                  </a:lnTo>
                  <a:lnTo>
                    <a:pt x="56" y="88"/>
                  </a:lnTo>
                  <a:lnTo>
                    <a:pt x="55" y="83"/>
                  </a:lnTo>
                  <a:lnTo>
                    <a:pt x="53" y="77"/>
                  </a:lnTo>
                  <a:lnTo>
                    <a:pt x="50" y="68"/>
                  </a:lnTo>
                  <a:lnTo>
                    <a:pt x="47" y="68"/>
                  </a:lnTo>
                  <a:lnTo>
                    <a:pt x="46" y="69"/>
                  </a:lnTo>
                  <a:lnTo>
                    <a:pt x="46" y="78"/>
                  </a:lnTo>
                  <a:lnTo>
                    <a:pt x="44" y="80"/>
                  </a:lnTo>
                  <a:lnTo>
                    <a:pt x="39" y="74"/>
                  </a:lnTo>
                  <a:lnTo>
                    <a:pt x="36" y="74"/>
                  </a:lnTo>
                  <a:lnTo>
                    <a:pt x="36" y="75"/>
                  </a:lnTo>
                  <a:lnTo>
                    <a:pt x="35" y="76"/>
                  </a:lnTo>
                  <a:lnTo>
                    <a:pt x="35" y="78"/>
                  </a:lnTo>
                  <a:lnTo>
                    <a:pt x="34" y="81"/>
                  </a:lnTo>
                  <a:lnTo>
                    <a:pt x="34" y="84"/>
                  </a:lnTo>
                  <a:lnTo>
                    <a:pt x="33" y="87"/>
                  </a:lnTo>
                  <a:lnTo>
                    <a:pt x="31" y="90"/>
                  </a:lnTo>
                  <a:lnTo>
                    <a:pt x="25" y="90"/>
                  </a:lnTo>
                  <a:lnTo>
                    <a:pt x="22" y="87"/>
                  </a:lnTo>
                  <a:lnTo>
                    <a:pt x="19" y="81"/>
                  </a:lnTo>
                  <a:lnTo>
                    <a:pt x="17" y="76"/>
                  </a:lnTo>
                  <a:lnTo>
                    <a:pt x="20" y="70"/>
                  </a:lnTo>
                  <a:lnTo>
                    <a:pt x="17" y="66"/>
                  </a:lnTo>
                  <a:lnTo>
                    <a:pt x="11" y="62"/>
                  </a:lnTo>
                  <a:lnTo>
                    <a:pt x="1" y="55"/>
                  </a:lnTo>
                  <a:lnTo>
                    <a:pt x="0" y="48"/>
                  </a:lnTo>
                  <a:lnTo>
                    <a:pt x="3" y="41"/>
                  </a:lnTo>
                  <a:lnTo>
                    <a:pt x="8" y="38"/>
                  </a:lnTo>
                  <a:lnTo>
                    <a:pt x="14" y="36"/>
                  </a:lnTo>
                  <a:lnTo>
                    <a:pt x="34" y="36"/>
                  </a:lnTo>
                  <a:lnTo>
                    <a:pt x="75" y="32"/>
                  </a:lnTo>
                  <a:lnTo>
                    <a:pt x="118" y="27"/>
                  </a:lnTo>
                  <a:lnTo>
                    <a:pt x="161" y="21"/>
                  </a:lnTo>
                  <a:lnTo>
                    <a:pt x="203" y="17"/>
                  </a:lnTo>
                  <a:lnTo>
                    <a:pt x="213" y="40"/>
                  </a:lnTo>
                  <a:lnTo>
                    <a:pt x="268" y="38"/>
                  </a:lnTo>
                  <a:lnTo>
                    <a:pt x="323" y="33"/>
                  </a:lnTo>
                  <a:lnTo>
                    <a:pt x="376" y="29"/>
                  </a:lnTo>
                  <a:lnTo>
                    <a:pt x="428" y="28"/>
                  </a:lnTo>
                  <a:lnTo>
                    <a:pt x="428" y="33"/>
                  </a:lnTo>
                  <a:lnTo>
                    <a:pt x="429" y="38"/>
                  </a:lnTo>
                  <a:lnTo>
                    <a:pt x="433" y="42"/>
                  </a:lnTo>
                  <a:lnTo>
                    <a:pt x="440" y="41"/>
                  </a:lnTo>
                  <a:lnTo>
                    <a:pt x="444" y="38"/>
                  </a:lnTo>
                  <a:lnTo>
                    <a:pt x="445" y="32"/>
                  </a:lnTo>
                  <a:lnTo>
                    <a:pt x="445" y="25"/>
                  </a:lnTo>
                  <a:lnTo>
                    <a:pt x="443" y="11"/>
                  </a:lnTo>
                  <a:lnTo>
                    <a:pt x="441" y="5"/>
                  </a:lnTo>
                  <a:lnTo>
                    <a:pt x="44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06">
              <a:extLst>
                <a:ext uri="{FF2B5EF4-FFF2-40B4-BE49-F238E27FC236}">
                  <a16:creationId xmlns:a16="http://schemas.microsoft.com/office/drawing/2014/main" id="{A11715D0-536F-2911-CA12-5C2C1D33D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5578" y="4266278"/>
              <a:ext cx="737051" cy="639976"/>
            </a:xfrm>
            <a:custGeom>
              <a:avLst/>
              <a:gdLst/>
              <a:ahLst/>
              <a:cxnLst>
                <a:cxn ang="0">
                  <a:pos x="217" y="9"/>
                </a:cxn>
                <a:cxn ang="0">
                  <a:pos x="224" y="11"/>
                </a:cxn>
                <a:cxn ang="0">
                  <a:pos x="225" y="28"/>
                </a:cxn>
                <a:cxn ang="0">
                  <a:pos x="228" y="46"/>
                </a:cxn>
                <a:cxn ang="0">
                  <a:pos x="226" y="72"/>
                </a:cxn>
                <a:cxn ang="0">
                  <a:pos x="226" y="87"/>
                </a:cxn>
                <a:cxn ang="0">
                  <a:pos x="212" y="116"/>
                </a:cxn>
                <a:cxn ang="0">
                  <a:pos x="203" y="144"/>
                </a:cxn>
                <a:cxn ang="0">
                  <a:pos x="200" y="159"/>
                </a:cxn>
                <a:cxn ang="0">
                  <a:pos x="196" y="185"/>
                </a:cxn>
                <a:cxn ang="0">
                  <a:pos x="338" y="205"/>
                </a:cxn>
                <a:cxn ang="0">
                  <a:pos x="361" y="254"/>
                </a:cxn>
                <a:cxn ang="0">
                  <a:pos x="327" y="240"/>
                </a:cxn>
                <a:cxn ang="0">
                  <a:pos x="304" y="268"/>
                </a:cxn>
                <a:cxn ang="0">
                  <a:pos x="352" y="262"/>
                </a:cxn>
                <a:cxn ang="0">
                  <a:pos x="344" y="270"/>
                </a:cxn>
                <a:cxn ang="0">
                  <a:pos x="367" y="280"/>
                </a:cxn>
                <a:cxn ang="0">
                  <a:pos x="372" y="266"/>
                </a:cxn>
                <a:cxn ang="0">
                  <a:pos x="383" y="286"/>
                </a:cxn>
                <a:cxn ang="0">
                  <a:pos x="367" y="297"/>
                </a:cxn>
                <a:cxn ang="0">
                  <a:pos x="361" y="306"/>
                </a:cxn>
                <a:cxn ang="0">
                  <a:pos x="365" y="317"/>
                </a:cxn>
                <a:cxn ang="0">
                  <a:pos x="376" y="325"/>
                </a:cxn>
                <a:cxn ang="0">
                  <a:pos x="383" y="325"/>
                </a:cxn>
                <a:cxn ang="0">
                  <a:pos x="392" y="331"/>
                </a:cxn>
                <a:cxn ang="0">
                  <a:pos x="410" y="347"/>
                </a:cxn>
                <a:cxn ang="0">
                  <a:pos x="394" y="342"/>
                </a:cxn>
                <a:cxn ang="0">
                  <a:pos x="384" y="343"/>
                </a:cxn>
                <a:cxn ang="0">
                  <a:pos x="368" y="332"/>
                </a:cxn>
                <a:cxn ang="0">
                  <a:pos x="356" y="326"/>
                </a:cxn>
                <a:cxn ang="0">
                  <a:pos x="333" y="318"/>
                </a:cxn>
                <a:cxn ang="0">
                  <a:pos x="320" y="321"/>
                </a:cxn>
                <a:cxn ang="0">
                  <a:pos x="333" y="332"/>
                </a:cxn>
                <a:cxn ang="0">
                  <a:pos x="326" y="336"/>
                </a:cxn>
                <a:cxn ang="0">
                  <a:pos x="324" y="354"/>
                </a:cxn>
                <a:cxn ang="0">
                  <a:pos x="312" y="340"/>
                </a:cxn>
                <a:cxn ang="0">
                  <a:pos x="299" y="335"/>
                </a:cxn>
                <a:cxn ang="0">
                  <a:pos x="262" y="350"/>
                </a:cxn>
                <a:cxn ang="0">
                  <a:pos x="236" y="314"/>
                </a:cxn>
                <a:cxn ang="0">
                  <a:pos x="217" y="320"/>
                </a:cxn>
                <a:cxn ang="0">
                  <a:pos x="185" y="294"/>
                </a:cxn>
                <a:cxn ang="0">
                  <a:pos x="158" y="311"/>
                </a:cxn>
                <a:cxn ang="0">
                  <a:pos x="158" y="319"/>
                </a:cxn>
                <a:cxn ang="0">
                  <a:pos x="127" y="320"/>
                </a:cxn>
                <a:cxn ang="0">
                  <a:pos x="77" y="305"/>
                </a:cxn>
                <a:cxn ang="0">
                  <a:pos x="58" y="294"/>
                </a:cxn>
                <a:cxn ang="0">
                  <a:pos x="22" y="311"/>
                </a:cxn>
                <a:cxn ang="0">
                  <a:pos x="32" y="300"/>
                </a:cxn>
                <a:cxn ang="0">
                  <a:pos x="35" y="271"/>
                </a:cxn>
                <a:cxn ang="0">
                  <a:pos x="37" y="229"/>
                </a:cxn>
                <a:cxn ang="0">
                  <a:pos x="44" y="173"/>
                </a:cxn>
                <a:cxn ang="0">
                  <a:pos x="27" y="144"/>
                </a:cxn>
                <a:cxn ang="0">
                  <a:pos x="0" y="10"/>
                </a:cxn>
              </a:cxnLst>
              <a:rect l="0" t="0" r="r" b="b"/>
              <a:pathLst>
                <a:path w="410" h="356">
                  <a:moveTo>
                    <a:pt x="191" y="0"/>
                  </a:moveTo>
                  <a:lnTo>
                    <a:pt x="217" y="2"/>
                  </a:lnTo>
                  <a:lnTo>
                    <a:pt x="216" y="5"/>
                  </a:lnTo>
                  <a:lnTo>
                    <a:pt x="214" y="7"/>
                  </a:lnTo>
                  <a:lnTo>
                    <a:pt x="216" y="9"/>
                  </a:lnTo>
                  <a:lnTo>
                    <a:pt x="217" y="9"/>
                  </a:lnTo>
                  <a:lnTo>
                    <a:pt x="219" y="7"/>
                  </a:lnTo>
                  <a:lnTo>
                    <a:pt x="223" y="4"/>
                  </a:lnTo>
                  <a:lnTo>
                    <a:pt x="225" y="5"/>
                  </a:lnTo>
                  <a:lnTo>
                    <a:pt x="225" y="7"/>
                  </a:lnTo>
                  <a:lnTo>
                    <a:pt x="224" y="9"/>
                  </a:lnTo>
                  <a:lnTo>
                    <a:pt x="224" y="11"/>
                  </a:lnTo>
                  <a:lnTo>
                    <a:pt x="223" y="13"/>
                  </a:lnTo>
                  <a:lnTo>
                    <a:pt x="223" y="18"/>
                  </a:lnTo>
                  <a:lnTo>
                    <a:pt x="228" y="24"/>
                  </a:lnTo>
                  <a:lnTo>
                    <a:pt x="228" y="25"/>
                  </a:lnTo>
                  <a:lnTo>
                    <a:pt x="226" y="26"/>
                  </a:lnTo>
                  <a:lnTo>
                    <a:pt x="225" y="28"/>
                  </a:lnTo>
                  <a:lnTo>
                    <a:pt x="223" y="31"/>
                  </a:lnTo>
                  <a:lnTo>
                    <a:pt x="223" y="32"/>
                  </a:lnTo>
                  <a:lnTo>
                    <a:pt x="224" y="34"/>
                  </a:lnTo>
                  <a:lnTo>
                    <a:pt x="226" y="35"/>
                  </a:lnTo>
                  <a:lnTo>
                    <a:pt x="228" y="38"/>
                  </a:lnTo>
                  <a:lnTo>
                    <a:pt x="228" y="46"/>
                  </a:lnTo>
                  <a:lnTo>
                    <a:pt x="233" y="53"/>
                  </a:lnTo>
                  <a:lnTo>
                    <a:pt x="236" y="56"/>
                  </a:lnTo>
                  <a:lnTo>
                    <a:pt x="239" y="60"/>
                  </a:lnTo>
                  <a:lnTo>
                    <a:pt x="236" y="65"/>
                  </a:lnTo>
                  <a:lnTo>
                    <a:pt x="229" y="68"/>
                  </a:lnTo>
                  <a:lnTo>
                    <a:pt x="226" y="72"/>
                  </a:lnTo>
                  <a:lnTo>
                    <a:pt x="225" y="74"/>
                  </a:lnTo>
                  <a:lnTo>
                    <a:pt x="227" y="76"/>
                  </a:lnTo>
                  <a:lnTo>
                    <a:pt x="234" y="80"/>
                  </a:lnTo>
                  <a:lnTo>
                    <a:pt x="231" y="83"/>
                  </a:lnTo>
                  <a:lnTo>
                    <a:pt x="228" y="84"/>
                  </a:lnTo>
                  <a:lnTo>
                    <a:pt x="226" y="87"/>
                  </a:lnTo>
                  <a:lnTo>
                    <a:pt x="226" y="88"/>
                  </a:lnTo>
                  <a:lnTo>
                    <a:pt x="227" y="89"/>
                  </a:lnTo>
                  <a:lnTo>
                    <a:pt x="231" y="89"/>
                  </a:lnTo>
                  <a:lnTo>
                    <a:pt x="223" y="100"/>
                  </a:lnTo>
                  <a:lnTo>
                    <a:pt x="211" y="108"/>
                  </a:lnTo>
                  <a:lnTo>
                    <a:pt x="212" y="116"/>
                  </a:lnTo>
                  <a:lnTo>
                    <a:pt x="207" y="124"/>
                  </a:lnTo>
                  <a:lnTo>
                    <a:pt x="203" y="131"/>
                  </a:lnTo>
                  <a:lnTo>
                    <a:pt x="200" y="137"/>
                  </a:lnTo>
                  <a:lnTo>
                    <a:pt x="200" y="140"/>
                  </a:lnTo>
                  <a:lnTo>
                    <a:pt x="202" y="143"/>
                  </a:lnTo>
                  <a:lnTo>
                    <a:pt x="203" y="144"/>
                  </a:lnTo>
                  <a:lnTo>
                    <a:pt x="203" y="147"/>
                  </a:lnTo>
                  <a:lnTo>
                    <a:pt x="197" y="147"/>
                  </a:lnTo>
                  <a:lnTo>
                    <a:pt x="197" y="151"/>
                  </a:lnTo>
                  <a:lnTo>
                    <a:pt x="199" y="153"/>
                  </a:lnTo>
                  <a:lnTo>
                    <a:pt x="200" y="156"/>
                  </a:lnTo>
                  <a:lnTo>
                    <a:pt x="200" y="159"/>
                  </a:lnTo>
                  <a:lnTo>
                    <a:pt x="198" y="160"/>
                  </a:lnTo>
                  <a:lnTo>
                    <a:pt x="197" y="160"/>
                  </a:lnTo>
                  <a:lnTo>
                    <a:pt x="195" y="161"/>
                  </a:lnTo>
                  <a:lnTo>
                    <a:pt x="191" y="161"/>
                  </a:lnTo>
                  <a:lnTo>
                    <a:pt x="196" y="178"/>
                  </a:lnTo>
                  <a:lnTo>
                    <a:pt x="196" y="185"/>
                  </a:lnTo>
                  <a:lnTo>
                    <a:pt x="191" y="191"/>
                  </a:lnTo>
                  <a:lnTo>
                    <a:pt x="269" y="185"/>
                  </a:lnTo>
                  <a:lnTo>
                    <a:pt x="346" y="179"/>
                  </a:lnTo>
                  <a:lnTo>
                    <a:pt x="344" y="187"/>
                  </a:lnTo>
                  <a:lnTo>
                    <a:pt x="341" y="196"/>
                  </a:lnTo>
                  <a:lnTo>
                    <a:pt x="338" y="205"/>
                  </a:lnTo>
                  <a:lnTo>
                    <a:pt x="342" y="216"/>
                  </a:lnTo>
                  <a:lnTo>
                    <a:pt x="349" y="227"/>
                  </a:lnTo>
                  <a:lnTo>
                    <a:pt x="356" y="236"/>
                  </a:lnTo>
                  <a:lnTo>
                    <a:pt x="363" y="249"/>
                  </a:lnTo>
                  <a:lnTo>
                    <a:pt x="362" y="252"/>
                  </a:lnTo>
                  <a:lnTo>
                    <a:pt x="361" y="254"/>
                  </a:lnTo>
                  <a:lnTo>
                    <a:pt x="359" y="254"/>
                  </a:lnTo>
                  <a:lnTo>
                    <a:pt x="354" y="249"/>
                  </a:lnTo>
                  <a:lnTo>
                    <a:pt x="349" y="247"/>
                  </a:lnTo>
                  <a:lnTo>
                    <a:pt x="335" y="247"/>
                  </a:lnTo>
                  <a:lnTo>
                    <a:pt x="332" y="244"/>
                  </a:lnTo>
                  <a:lnTo>
                    <a:pt x="327" y="240"/>
                  </a:lnTo>
                  <a:lnTo>
                    <a:pt x="323" y="236"/>
                  </a:lnTo>
                  <a:lnTo>
                    <a:pt x="316" y="235"/>
                  </a:lnTo>
                  <a:lnTo>
                    <a:pt x="306" y="242"/>
                  </a:lnTo>
                  <a:lnTo>
                    <a:pt x="299" y="251"/>
                  </a:lnTo>
                  <a:lnTo>
                    <a:pt x="296" y="263"/>
                  </a:lnTo>
                  <a:lnTo>
                    <a:pt x="304" y="268"/>
                  </a:lnTo>
                  <a:lnTo>
                    <a:pt x="313" y="269"/>
                  </a:lnTo>
                  <a:lnTo>
                    <a:pt x="325" y="268"/>
                  </a:lnTo>
                  <a:lnTo>
                    <a:pt x="335" y="265"/>
                  </a:lnTo>
                  <a:lnTo>
                    <a:pt x="344" y="262"/>
                  </a:lnTo>
                  <a:lnTo>
                    <a:pt x="349" y="261"/>
                  </a:lnTo>
                  <a:lnTo>
                    <a:pt x="352" y="262"/>
                  </a:lnTo>
                  <a:lnTo>
                    <a:pt x="352" y="264"/>
                  </a:lnTo>
                  <a:lnTo>
                    <a:pt x="351" y="265"/>
                  </a:lnTo>
                  <a:lnTo>
                    <a:pt x="348" y="266"/>
                  </a:lnTo>
                  <a:lnTo>
                    <a:pt x="347" y="268"/>
                  </a:lnTo>
                  <a:lnTo>
                    <a:pt x="345" y="269"/>
                  </a:lnTo>
                  <a:lnTo>
                    <a:pt x="344" y="270"/>
                  </a:lnTo>
                  <a:lnTo>
                    <a:pt x="344" y="272"/>
                  </a:lnTo>
                  <a:lnTo>
                    <a:pt x="348" y="277"/>
                  </a:lnTo>
                  <a:lnTo>
                    <a:pt x="356" y="280"/>
                  </a:lnTo>
                  <a:lnTo>
                    <a:pt x="363" y="283"/>
                  </a:lnTo>
                  <a:lnTo>
                    <a:pt x="366" y="282"/>
                  </a:lnTo>
                  <a:lnTo>
                    <a:pt x="367" y="280"/>
                  </a:lnTo>
                  <a:lnTo>
                    <a:pt x="368" y="278"/>
                  </a:lnTo>
                  <a:lnTo>
                    <a:pt x="368" y="276"/>
                  </a:lnTo>
                  <a:lnTo>
                    <a:pt x="369" y="273"/>
                  </a:lnTo>
                  <a:lnTo>
                    <a:pt x="369" y="270"/>
                  </a:lnTo>
                  <a:lnTo>
                    <a:pt x="370" y="269"/>
                  </a:lnTo>
                  <a:lnTo>
                    <a:pt x="372" y="266"/>
                  </a:lnTo>
                  <a:lnTo>
                    <a:pt x="377" y="266"/>
                  </a:lnTo>
                  <a:lnTo>
                    <a:pt x="376" y="272"/>
                  </a:lnTo>
                  <a:lnTo>
                    <a:pt x="377" y="276"/>
                  </a:lnTo>
                  <a:lnTo>
                    <a:pt x="380" y="278"/>
                  </a:lnTo>
                  <a:lnTo>
                    <a:pt x="382" y="282"/>
                  </a:lnTo>
                  <a:lnTo>
                    <a:pt x="383" y="286"/>
                  </a:lnTo>
                  <a:lnTo>
                    <a:pt x="377" y="286"/>
                  </a:lnTo>
                  <a:lnTo>
                    <a:pt x="373" y="287"/>
                  </a:lnTo>
                  <a:lnTo>
                    <a:pt x="370" y="289"/>
                  </a:lnTo>
                  <a:lnTo>
                    <a:pt x="368" y="291"/>
                  </a:lnTo>
                  <a:lnTo>
                    <a:pt x="367" y="293"/>
                  </a:lnTo>
                  <a:lnTo>
                    <a:pt x="367" y="297"/>
                  </a:lnTo>
                  <a:lnTo>
                    <a:pt x="369" y="300"/>
                  </a:lnTo>
                  <a:lnTo>
                    <a:pt x="363" y="300"/>
                  </a:lnTo>
                  <a:lnTo>
                    <a:pt x="362" y="301"/>
                  </a:lnTo>
                  <a:lnTo>
                    <a:pt x="362" y="304"/>
                  </a:lnTo>
                  <a:lnTo>
                    <a:pt x="361" y="305"/>
                  </a:lnTo>
                  <a:lnTo>
                    <a:pt x="361" y="306"/>
                  </a:lnTo>
                  <a:lnTo>
                    <a:pt x="360" y="307"/>
                  </a:lnTo>
                  <a:lnTo>
                    <a:pt x="358" y="308"/>
                  </a:lnTo>
                  <a:lnTo>
                    <a:pt x="358" y="313"/>
                  </a:lnTo>
                  <a:lnTo>
                    <a:pt x="360" y="315"/>
                  </a:lnTo>
                  <a:lnTo>
                    <a:pt x="362" y="317"/>
                  </a:lnTo>
                  <a:lnTo>
                    <a:pt x="365" y="317"/>
                  </a:lnTo>
                  <a:lnTo>
                    <a:pt x="368" y="318"/>
                  </a:lnTo>
                  <a:lnTo>
                    <a:pt x="370" y="318"/>
                  </a:lnTo>
                  <a:lnTo>
                    <a:pt x="373" y="319"/>
                  </a:lnTo>
                  <a:lnTo>
                    <a:pt x="375" y="321"/>
                  </a:lnTo>
                  <a:lnTo>
                    <a:pt x="375" y="324"/>
                  </a:lnTo>
                  <a:lnTo>
                    <a:pt x="376" y="325"/>
                  </a:lnTo>
                  <a:lnTo>
                    <a:pt x="376" y="327"/>
                  </a:lnTo>
                  <a:lnTo>
                    <a:pt x="377" y="328"/>
                  </a:lnTo>
                  <a:lnTo>
                    <a:pt x="379" y="328"/>
                  </a:lnTo>
                  <a:lnTo>
                    <a:pt x="380" y="327"/>
                  </a:lnTo>
                  <a:lnTo>
                    <a:pt x="382" y="326"/>
                  </a:lnTo>
                  <a:lnTo>
                    <a:pt x="383" y="325"/>
                  </a:lnTo>
                  <a:lnTo>
                    <a:pt x="386" y="326"/>
                  </a:lnTo>
                  <a:lnTo>
                    <a:pt x="387" y="326"/>
                  </a:lnTo>
                  <a:lnTo>
                    <a:pt x="387" y="327"/>
                  </a:lnTo>
                  <a:lnTo>
                    <a:pt x="389" y="328"/>
                  </a:lnTo>
                  <a:lnTo>
                    <a:pt x="390" y="331"/>
                  </a:lnTo>
                  <a:lnTo>
                    <a:pt x="392" y="331"/>
                  </a:lnTo>
                  <a:lnTo>
                    <a:pt x="396" y="332"/>
                  </a:lnTo>
                  <a:lnTo>
                    <a:pt x="399" y="332"/>
                  </a:lnTo>
                  <a:lnTo>
                    <a:pt x="403" y="331"/>
                  </a:lnTo>
                  <a:lnTo>
                    <a:pt x="406" y="335"/>
                  </a:lnTo>
                  <a:lnTo>
                    <a:pt x="410" y="341"/>
                  </a:lnTo>
                  <a:lnTo>
                    <a:pt x="410" y="347"/>
                  </a:lnTo>
                  <a:lnTo>
                    <a:pt x="408" y="354"/>
                  </a:lnTo>
                  <a:lnTo>
                    <a:pt x="404" y="353"/>
                  </a:lnTo>
                  <a:lnTo>
                    <a:pt x="401" y="350"/>
                  </a:lnTo>
                  <a:lnTo>
                    <a:pt x="398" y="348"/>
                  </a:lnTo>
                  <a:lnTo>
                    <a:pt x="396" y="345"/>
                  </a:lnTo>
                  <a:lnTo>
                    <a:pt x="394" y="342"/>
                  </a:lnTo>
                  <a:lnTo>
                    <a:pt x="391" y="345"/>
                  </a:lnTo>
                  <a:lnTo>
                    <a:pt x="391" y="347"/>
                  </a:lnTo>
                  <a:lnTo>
                    <a:pt x="390" y="348"/>
                  </a:lnTo>
                  <a:lnTo>
                    <a:pt x="386" y="348"/>
                  </a:lnTo>
                  <a:lnTo>
                    <a:pt x="386" y="346"/>
                  </a:lnTo>
                  <a:lnTo>
                    <a:pt x="384" y="343"/>
                  </a:lnTo>
                  <a:lnTo>
                    <a:pt x="383" y="342"/>
                  </a:lnTo>
                  <a:lnTo>
                    <a:pt x="383" y="336"/>
                  </a:lnTo>
                  <a:lnTo>
                    <a:pt x="380" y="338"/>
                  </a:lnTo>
                  <a:lnTo>
                    <a:pt x="376" y="338"/>
                  </a:lnTo>
                  <a:lnTo>
                    <a:pt x="369" y="334"/>
                  </a:lnTo>
                  <a:lnTo>
                    <a:pt x="368" y="332"/>
                  </a:lnTo>
                  <a:lnTo>
                    <a:pt x="366" y="331"/>
                  </a:lnTo>
                  <a:lnTo>
                    <a:pt x="365" y="331"/>
                  </a:lnTo>
                  <a:lnTo>
                    <a:pt x="362" y="332"/>
                  </a:lnTo>
                  <a:lnTo>
                    <a:pt x="359" y="332"/>
                  </a:lnTo>
                  <a:lnTo>
                    <a:pt x="356" y="329"/>
                  </a:lnTo>
                  <a:lnTo>
                    <a:pt x="356" y="326"/>
                  </a:lnTo>
                  <a:lnTo>
                    <a:pt x="355" y="324"/>
                  </a:lnTo>
                  <a:lnTo>
                    <a:pt x="354" y="322"/>
                  </a:lnTo>
                  <a:lnTo>
                    <a:pt x="352" y="321"/>
                  </a:lnTo>
                  <a:lnTo>
                    <a:pt x="341" y="321"/>
                  </a:lnTo>
                  <a:lnTo>
                    <a:pt x="338" y="320"/>
                  </a:lnTo>
                  <a:lnTo>
                    <a:pt x="333" y="318"/>
                  </a:lnTo>
                  <a:lnTo>
                    <a:pt x="330" y="314"/>
                  </a:lnTo>
                  <a:lnTo>
                    <a:pt x="324" y="312"/>
                  </a:lnTo>
                  <a:lnTo>
                    <a:pt x="318" y="311"/>
                  </a:lnTo>
                  <a:lnTo>
                    <a:pt x="318" y="318"/>
                  </a:lnTo>
                  <a:lnTo>
                    <a:pt x="319" y="319"/>
                  </a:lnTo>
                  <a:lnTo>
                    <a:pt x="320" y="321"/>
                  </a:lnTo>
                  <a:lnTo>
                    <a:pt x="325" y="324"/>
                  </a:lnTo>
                  <a:lnTo>
                    <a:pt x="327" y="324"/>
                  </a:lnTo>
                  <a:lnTo>
                    <a:pt x="328" y="325"/>
                  </a:lnTo>
                  <a:lnTo>
                    <a:pt x="331" y="326"/>
                  </a:lnTo>
                  <a:lnTo>
                    <a:pt x="333" y="331"/>
                  </a:lnTo>
                  <a:lnTo>
                    <a:pt x="333" y="332"/>
                  </a:lnTo>
                  <a:lnTo>
                    <a:pt x="332" y="334"/>
                  </a:lnTo>
                  <a:lnTo>
                    <a:pt x="331" y="334"/>
                  </a:lnTo>
                  <a:lnTo>
                    <a:pt x="330" y="335"/>
                  </a:lnTo>
                  <a:lnTo>
                    <a:pt x="328" y="335"/>
                  </a:lnTo>
                  <a:lnTo>
                    <a:pt x="327" y="336"/>
                  </a:lnTo>
                  <a:lnTo>
                    <a:pt x="326" y="336"/>
                  </a:lnTo>
                  <a:lnTo>
                    <a:pt x="326" y="340"/>
                  </a:lnTo>
                  <a:lnTo>
                    <a:pt x="330" y="347"/>
                  </a:lnTo>
                  <a:lnTo>
                    <a:pt x="330" y="349"/>
                  </a:lnTo>
                  <a:lnTo>
                    <a:pt x="328" y="352"/>
                  </a:lnTo>
                  <a:lnTo>
                    <a:pt x="327" y="353"/>
                  </a:lnTo>
                  <a:lnTo>
                    <a:pt x="324" y="354"/>
                  </a:lnTo>
                  <a:lnTo>
                    <a:pt x="319" y="354"/>
                  </a:lnTo>
                  <a:lnTo>
                    <a:pt x="318" y="353"/>
                  </a:lnTo>
                  <a:lnTo>
                    <a:pt x="318" y="340"/>
                  </a:lnTo>
                  <a:lnTo>
                    <a:pt x="317" y="339"/>
                  </a:lnTo>
                  <a:lnTo>
                    <a:pt x="314" y="339"/>
                  </a:lnTo>
                  <a:lnTo>
                    <a:pt x="312" y="340"/>
                  </a:lnTo>
                  <a:lnTo>
                    <a:pt x="310" y="340"/>
                  </a:lnTo>
                  <a:lnTo>
                    <a:pt x="308" y="341"/>
                  </a:lnTo>
                  <a:lnTo>
                    <a:pt x="305" y="341"/>
                  </a:lnTo>
                  <a:lnTo>
                    <a:pt x="303" y="339"/>
                  </a:lnTo>
                  <a:lnTo>
                    <a:pt x="303" y="335"/>
                  </a:lnTo>
                  <a:lnTo>
                    <a:pt x="299" y="335"/>
                  </a:lnTo>
                  <a:lnTo>
                    <a:pt x="296" y="336"/>
                  </a:lnTo>
                  <a:lnTo>
                    <a:pt x="289" y="340"/>
                  </a:lnTo>
                  <a:lnTo>
                    <a:pt x="284" y="346"/>
                  </a:lnTo>
                  <a:lnTo>
                    <a:pt x="282" y="356"/>
                  </a:lnTo>
                  <a:lnTo>
                    <a:pt x="276" y="355"/>
                  </a:lnTo>
                  <a:lnTo>
                    <a:pt x="262" y="350"/>
                  </a:lnTo>
                  <a:lnTo>
                    <a:pt x="255" y="349"/>
                  </a:lnTo>
                  <a:lnTo>
                    <a:pt x="250" y="350"/>
                  </a:lnTo>
                  <a:lnTo>
                    <a:pt x="248" y="343"/>
                  </a:lnTo>
                  <a:lnTo>
                    <a:pt x="239" y="332"/>
                  </a:lnTo>
                  <a:lnTo>
                    <a:pt x="236" y="325"/>
                  </a:lnTo>
                  <a:lnTo>
                    <a:pt x="236" y="314"/>
                  </a:lnTo>
                  <a:lnTo>
                    <a:pt x="232" y="314"/>
                  </a:lnTo>
                  <a:lnTo>
                    <a:pt x="232" y="317"/>
                  </a:lnTo>
                  <a:lnTo>
                    <a:pt x="231" y="318"/>
                  </a:lnTo>
                  <a:lnTo>
                    <a:pt x="231" y="322"/>
                  </a:lnTo>
                  <a:lnTo>
                    <a:pt x="226" y="322"/>
                  </a:lnTo>
                  <a:lnTo>
                    <a:pt x="217" y="320"/>
                  </a:lnTo>
                  <a:lnTo>
                    <a:pt x="211" y="320"/>
                  </a:lnTo>
                  <a:lnTo>
                    <a:pt x="209" y="312"/>
                  </a:lnTo>
                  <a:lnTo>
                    <a:pt x="204" y="306"/>
                  </a:lnTo>
                  <a:lnTo>
                    <a:pt x="196" y="303"/>
                  </a:lnTo>
                  <a:lnTo>
                    <a:pt x="185" y="303"/>
                  </a:lnTo>
                  <a:lnTo>
                    <a:pt x="185" y="294"/>
                  </a:lnTo>
                  <a:lnTo>
                    <a:pt x="176" y="298"/>
                  </a:lnTo>
                  <a:lnTo>
                    <a:pt x="168" y="303"/>
                  </a:lnTo>
                  <a:lnTo>
                    <a:pt x="157" y="306"/>
                  </a:lnTo>
                  <a:lnTo>
                    <a:pt x="156" y="307"/>
                  </a:lnTo>
                  <a:lnTo>
                    <a:pt x="156" y="310"/>
                  </a:lnTo>
                  <a:lnTo>
                    <a:pt x="158" y="311"/>
                  </a:lnTo>
                  <a:lnTo>
                    <a:pt x="160" y="312"/>
                  </a:lnTo>
                  <a:lnTo>
                    <a:pt x="162" y="313"/>
                  </a:lnTo>
                  <a:lnTo>
                    <a:pt x="163" y="315"/>
                  </a:lnTo>
                  <a:lnTo>
                    <a:pt x="163" y="320"/>
                  </a:lnTo>
                  <a:lnTo>
                    <a:pt x="161" y="319"/>
                  </a:lnTo>
                  <a:lnTo>
                    <a:pt x="158" y="319"/>
                  </a:lnTo>
                  <a:lnTo>
                    <a:pt x="156" y="320"/>
                  </a:lnTo>
                  <a:lnTo>
                    <a:pt x="151" y="325"/>
                  </a:lnTo>
                  <a:lnTo>
                    <a:pt x="149" y="326"/>
                  </a:lnTo>
                  <a:lnTo>
                    <a:pt x="143" y="325"/>
                  </a:lnTo>
                  <a:lnTo>
                    <a:pt x="135" y="321"/>
                  </a:lnTo>
                  <a:lnTo>
                    <a:pt x="127" y="320"/>
                  </a:lnTo>
                  <a:lnTo>
                    <a:pt x="115" y="318"/>
                  </a:lnTo>
                  <a:lnTo>
                    <a:pt x="105" y="314"/>
                  </a:lnTo>
                  <a:lnTo>
                    <a:pt x="93" y="311"/>
                  </a:lnTo>
                  <a:lnTo>
                    <a:pt x="87" y="308"/>
                  </a:lnTo>
                  <a:lnTo>
                    <a:pt x="83" y="306"/>
                  </a:lnTo>
                  <a:lnTo>
                    <a:pt x="77" y="305"/>
                  </a:lnTo>
                  <a:lnTo>
                    <a:pt x="70" y="306"/>
                  </a:lnTo>
                  <a:lnTo>
                    <a:pt x="73" y="298"/>
                  </a:lnTo>
                  <a:lnTo>
                    <a:pt x="72" y="290"/>
                  </a:lnTo>
                  <a:lnTo>
                    <a:pt x="70" y="283"/>
                  </a:lnTo>
                  <a:lnTo>
                    <a:pt x="65" y="277"/>
                  </a:lnTo>
                  <a:lnTo>
                    <a:pt x="58" y="294"/>
                  </a:lnTo>
                  <a:lnTo>
                    <a:pt x="58" y="300"/>
                  </a:lnTo>
                  <a:lnTo>
                    <a:pt x="60" y="303"/>
                  </a:lnTo>
                  <a:lnTo>
                    <a:pt x="55" y="307"/>
                  </a:lnTo>
                  <a:lnTo>
                    <a:pt x="39" y="310"/>
                  </a:lnTo>
                  <a:lnTo>
                    <a:pt x="29" y="310"/>
                  </a:lnTo>
                  <a:lnTo>
                    <a:pt x="22" y="311"/>
                  </a:lnTo>
                  <a:lnTo>
                    <a:pt x="21" y="308"/>
                  </a:lnTo>
                  <a:lnTo>
                    <a:pt x="25" y="305"/>
                  </a:lnTo>
                  <a:lnTo>
                    <a:pt x="27" y="304"/>
                  </a:lnTo>
                  <a:lnTo>
                    <a:pt x="28" y="303"/>
                  </a:lnTo>
                  <a:lnTo>
                    <a:pt x="30" y="301"/>
                  </a:lnTo>
                  <a:lnTo>
                    <a:pt x="32" y="300"/>
                  </a:lnTo>
                  <a:lnTo>
                    <a:pt x="32" y="284"/>
                  </a:lnTo>
                  <a:lnTo>
                    <a:pt x="33" y="283"/>
                  </a:lnTo>
                  <a:lnTo>
                    <a:pt x="35" y="282"/>
                  </a:lnTo>
                  <a:lnTo>
                    <a:pt x="36" y="279"/>
                  </a:lnTo>
                  <a:lnTo>
                    <a:pt x="36" y="277"/>
                  </a:lnTo>
                  <a:lnTo>
                    <a:pt x="35" y="271"/>
                  </a:lnTo>
                  <a:lnTo>
                    <a:pt x="33" y="264"/>
                  </a:lnTo>
                  <a:lnTo>
                    <a:pt x="32" y="258"/>
                  </a:lnTo>
                  <a:lnTo>
                    <a:pt x="32" y="250"/>
                  </a:lnTo>
                  <a:lnTo>
                    <a:pt x="33" y="242"/>
                  </a:lnTo>
                  <a:lnTo>
                    <a:pt x="34" y="235"/>
                  </a:lnTo>
                  <a:lnTo>
                    <a:pt x="37" y="229"/>
                  </a:lnTo>
                  <a:lnTo>
                    <a:pt x="42" y="222"/>
                  </a:lnTo>
                  <a:lnTo>
                    <a:pt x="46" y="215"/>
                  </a:lnTo>
                  <a:lnTo>
                    <a:pt x="47" y="201"/>
                  </a:lnTo>
                  <a:lnTo>
                    <a:pt x="47" y="186"/>
                  </a:lnTo>
                  <a:lnTo>
                    <a:pt x="46" y="175"/>
                  </a:lnTo>
                  <a:lnTo>
                    <a:pt x="44" y="173"/>
                  </a:lnTo>
                  <a:lnTo>
                    <a:pt x="42" y="171"/>
                  </a:lnTo>
                  <a:lnTo>
                    <a:pt x="39" y="170"/>
                  </a:lnTo>
                  <a:lnTo>
                    <a:pt x="34" y="165"/>
                  </a:lnTo>
                  <a:lnTo>
                    <a:pt x="33" y="160"/>
                  </a:lnTo>
                  <a:lnTo>
                    <a:pt x="30" y="149"/>
                  </a:lnTo>
                  <a:lnTo>
                    <a:pt x="27" y="144"/>
                  </a:lnTo>
                  <a:lnTo>
                    <a:pt x="22" y="142"/>
                  </a:lnTo>
                  <a:lnTo>
                    <a:pt x="22" y="130"/>
                  </a:lnTo>
                  <a:lnTo>
                    <a:pt x="20" y="121"/>
                  </a:lnTo>
                  <a:lnTo>
                    <a:pt x="2" y="100"/>
                  </a:lnTo>
                  <a:lnTo>
                    <a:pt x="4" y="76"/>
                  </a:lnTo>
                  <a:lnTo>
                    <a:pt x="0" y="10"/>
                  </a:lnTo>
                  <a:lnTo>
                    <a:pt x="54" y="7"/>
                  </a:lnTo>
                  <a:lnTo>
                    <a:pt x="108" y="4"/>
                  </a:lnTo>
                  <a:lnTo>
                    <a:pt x="163" y="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07">
              <a:extLst>
                <a:ext uri="{FF2B5EF4-FFF2-40B4-BE49-F238E27FC236}">
                  <a16:creationId xmlns:a16="http://schemas.microsoft.com/office/drawing/2014/main" id="{0DCB146D-6057-12EF-BE25-574941E220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04857" y="3676637"/>
              <a:ext cx="1846225" cy="1803080"/>
            </a:xfrm>
            <a:custGeom>
              <a:avLst/>
              <a:gdLst/>
              <a:ahLst/>
              <a:cxnLst>
                <a:cxn ang="0">
                  <a:pos x="310" y="0"/>
                </a:cxn>
                <a:cxn ang="0">
                  <a:pos x="532" y="192"/>
                </a:cxn>
                <a:cxn ang="0">
                  <a:pos x="585" y="212"/>
                </a:cxn>
                <a:cxn ang="0">
                  <a:pos x="642" y="242"/>
                </a:cxn>
                <a:cxn ang="0">
                  <a:pos x="677" y="248"/>
                </a:cxn>
                <a:cxn ang="0">
                  <a:pos x="699" y="254"/>
                </a:cxn>
                <a:cxn ang="0">
                  <a:pos x="730" y="263"/>
                </a:cxn>
                <a:cxn ang="0">
                  <a:pos x="745" y="273"/>
                </a:cxn>
                <a:cxn ang="0">
                  <a:pos x="757" y="253"/>
                </a:cxn>
                <a:cxn ang="0">
                  <a:pos x="802" y="271"/>
                </a:cxn>
                <a:cxn ang="0">
                  <a:pos x="841" y="261"/>
                </a:cxn>
                <a:cxn ang="0">
                  <a:pos x="878" y="260"/>
                </a:cxn>
                <a:cxn ang="0">
                  <a:pos x="926" y="270"/>
                </a:cxn>
                <a:cxn ang="0">
                  <a:pos x="951" y="281"/>
                </a:cxn>
                <a:cxn ang="0">
                  <a:pos x="989" y="436"/>
                </a:cxn>
                <a:cxn ang="0">
                  <a:pos x="1005" y="460"/>
                </a:cxn>
                <a:cxn ang="0">
                  <a:pos x="1024" y="503"/>
                </a:cxn>
                <a:cxn ang="0">
                  <a:pos x="1027" y="536"/>
                </a:cxn>
                <a:cxn ang="0">
                  <a:pos x="1010" y="617"/>
                </a:cxn>
                <a:cxn ang="0">
                  <a:pos x="985" y="648"/>
                </a:cxn>
                <a:cxn ang="0">
                  <a:pos x="957" y="656"/>
                </a:cxn>
                <a:cxn ang="0">
                  <a:pos x="934" y="636"/>
                </a:cxn>
                <a:cxn ang="0">
                  <a:pos x="918" y="643"/>
                </a:cxn>
                <a:cxn ang="0">
                  <a:pos x="923" y="682"/>
                </a:cxn>
                <a:cxn ang="0">
                  <a:pos x="890" y="719"/>
                </a:cxn>
                <a:cxn ang="0">
                  <a:pos x="844" y="738"/>
                </a:cxn>
                <a:cxn ang="0">
                  <a:pos x="835" y="744"/>
                </a:cxn>
                <a:cxn ang="0">
                  <a:pos x="819" y="746"/>
                </a:cxn>
                <a:cxn ang="0">
                  <a:pos x="804" y="739"/>
                </a:cxn>
                <a:cxn ang="0">
                  <a:pos x="802" y="747"/>
                </a:cxn>
                <a:cxn ang="0">
                  <a:pos x="781" y="743"/>
                </a:cxn>
                <a:cxn ang="0">
                  <a:pos x="793" y="771"/>
                </a:cxn>
                <a:cxn ang="0">
                  <a:pos x="770" y="785"/>
                </a:cxn>
                <a:cxn ang="0">
                  <a:pos x="738" y="795"/>
                </a:cxn>
                <a:cxn ang="0">
                  <a:pos x="719" y="817"/>
                </a:cxn>
                <a:cxn ang="0">
                  <a:pos x="724" y="830"/>
                </a:cxn>
                <a:cxn ang="0">
                  <a:pos x="700" y="862"/>
                </a:cxn>
                <a:cxn ang="0">
                  <a:pos x="703" y="877"/>
                </a:cxn>
                <a:cxn ang="0">
                  <a:pos x="706" y="906"/>
                </a:cxn>
                <a:cxn ang="0">
                  <a:pos x="717" y="949"/>
                </a:cxn>
                <a:cxn ang="0">
                  <a:pos x="732" y="995"/>
                </a:cxn>
                <a:cxn ang="0">
                  <a:pos x="715" y="1000"/>
                </a:cxn>
                <a:cxn ang="0">
                  <a:pos x="632" y="969"/>
                </a:cxn>
                <a:cxn ang="0">
                  <a:pos x="581" y="951"/>
                </a:cxn>
                <a:cxn ang="0">
                  <a:pos x="574" y="941"/>
                </a:cxn>
                <a:cxn ang="0">
                  <a:pos x="552" y="886"/>
                </a:cxn>
                <a:cxn ang="0">
                  <a:pos x="549" y="867"/>
                </a:cxn>
                <a:cxn ang="0">
                  <a:pos x="512" y="803"/>
                </a:cxn>
                <a:cxn ang="0">
                  <a:pos x="486" y="767"/>
                </a:cxn>
                <a:cxn ang="0">
                  <a:pos x="475" y="741"/>
                </a:cxn>
                <a:cxn ang="0">
                  <a:pos x="459" y="702"/>
                </a:cxn>
                <a:cxn ang="0">
                  <a:pos x="412" y="649"/>
                </a:cxn>
                <a:cxn ang="0">
                  <a:pos x="346" y="625"/>
                </a:cxn>
                <a:cxn ang="0">
                  <a:pos x="294" y="636"/>
                </a:cxn>
                <a:cxn ang="0">
                  <a:pos x="242" y="694"/>
                </a:cxn>
                <a:cxn ang="0">
                  <a:pos x="196" y="666"/>
                </a:cxn>
                <a:cxn ang="0">
                  <a:pos x="150" y="625"/>
                </a:cxn>
                <a:cxn ang="0">
                  <a:pos x="135" y="565"/>
                </a:cxn>
                <a:cxn ang="0">
                  <a:pos x="127" y="555"/>
                </a:cxn>
                <a:cxn ang="0">
                  <a:pos x="94" y="514"/>
                </a:cxn>
                <a:cxn ang="0">
                  <a:pos x="51" y="464"/>
                </a:cxn>
                <a:cxn ang="0">
                  <a:pos x="14" y="419"/>
                </a:cxn>
                <a:cxn ang="0">
                  <a:pos x="274" y="419"/>
                </a:cxn>
              </a:cxnLst>
              <a:rect l="0" t="0" r="r" b="b"/>
              <a:pathLst>
                <a:path w="1027" h="1003">
                  <a:moveTo>
                    <a:pt x="749" y="800"/>
                  </a:moveTo>
                  <a:lnTo>
                    <a:pt x="750" y="804"/>
                  </a:lnTo>
                  <a:lnTo>
                    <a:pt x="746" y="808"/>
                  </a:lnTo>
                  <a:lnTo>
                    <a:pt x="746" y="804"/>
                  </a:lnTo>
                  <a:lnTo>
                    <a:pt x="749" y="802"/>
                  </a:lnTo>
                  <a:lnTo>
                    <a:pt x="749" y="800"/>
                  </a:lnTo>
                  <a:close/>
                  <a:moveTo>
                    <a:pt x="310" y="0"/>
                  </a:moveTo>
                  <a:lnTo>
                    <a:pt x="382" y="4"/>
                  </a:lnTo>
                  <a:lnTo>
                    <a:pt x="457" y="7"/>
                  </a:lnTo>
                  <a:lnTo>
                    <a:pt x="530" y="11"/>
                  </a:lnTo>
                  <a:lnTo>
                    <a:pt x="530" y="72"/>
                  </a:lnTo>
                  <a:lnTo>
                    <a:pt x="528" y="131"/>
                  </a:lnTo>
                  <a:lnTo>
                    <a:pt x="524" y="189"/>
                  </a:lnTo>
                  <a:lnTo>
                    <a:pt x="532" y="192"/>
                  </a:lnTo>
                  <a:lnTo>
                    <a:pt x="539" y="197"/>
                  </a:lnTo>
                  <a:lnTo>
                    <a:pt x="545" y="203"/>
                  </a:lnTo>
                  <a:lnTo>
                    <a:pt x="552" y="208"/>
                  </a:lnTo>
                  <a:lnTo>
                    <a:pt x="565" y="208"/>
                  </a:lnTo>
                  <a:lnTo>
                    <a:pt x="574" y="207"/>
                  </a:lnTo>
                  <a:lnTo>
                    <a:pt x="582" y="208"/>
                  </a:lnTo>
                  <a:lnTo>
                    <a:pt x="585" y="212"/>
                  </a:lnTo>
                  <a:lnTo>
                    <a:pt x="585" y="218"/>
                  </a:lnTo>
                  <a:lnTo>
                    <a:pt x="586" y="224"/>
                  </a:lnTo>
                  <a:lnTo>
                    <a:pt x="588" y="228"/>
                  </a:lnTo>
                  <a:lnTo>
                    <a:pt x="604" y="229"/>
                  </a:lnTo>
                  <a:lnTo>
                    <a:pt x="618" y="232"/>
                  </a:lnTo>
                  <a:lnTo>
                    <a:pt x="631" y="235"/>
                  </a:lnTo>
                  <a:lnTo>
                    <a:pt x="642" y="242"/>
                  </a:lnTo>
                  <a:lnTo>
                    <a:pt x="649" y="238"/>
                  </a:lnTo>
                  <a:lnTo>
                    <a:pt x="653" y="235"/>
                  </a:lnTo>
                  <a:lnTo>
                    <a:pt x="660" y="235"/>
                  </a:lnTo>
                  <a:lnTo>
                    <a:pt x="670" y="236"/>
                  </a:lnTo>
                  <a:lnTo>
                    <a:pt x="670" y="243"/>
                  </a:lnTo>
                  <a:lnTo>
                    <a:pt x="672" y="246"/>
                  </a:lnTo>
                  <a:lnTo>
                    <a:pt x="677" y="248"/>
                  </a:lnTo>
                  <a:lnTo>
                    <a:pt x="681" y="248"/>
                  </a:lnTo>
                  <a:lnTo>
                    <a:pt x="681" y="256"/>
                  </a:lnTo>
                  <a:lnTo>
                    <a:pt x="682" y="260"/>
                  </a:lnTo>
                  <a:lnTo>
                    <a:pt x="684" y="262"/>
                  </a:lnTo>
                  <a:lnTo>
                    <a:pt x="691" y="261"/>
                  </a:lnTo>
                  <a:lnTo>
                    <a:pt x="695" y="257"/>
                  </a:lnTo>
                  <a:lnTo>
                    <a:pt x="699" y="254"/>
                  </a:lnTo>
                  <a:lnTo>
                    <a:pt x="703" y="250"/>
                  </a:lnTo>
                  <a:lnTo>
                    <a:pt x="708" y="253"/>
                  </a:lnTo>
                  <a:lnTo>
                    <a:pt x="712" y="255"/>
                  </a:lnTo>
                  <a:lnTo>
                    <a:pt x="715" y="260"/>
                  </a:lnTo>
                  <a:lnTo>
                    <a:pt x="717" y="264"/>
                  </a:lnTo>
                  <a:lnTo>
                    <a:pt x="727" y="264"/>
                  </a:lnTo>
                  <a:lnTo>
                    <a:pt x="730" y="263"/>
                  </a:lnTo>
                  <a:lnTo>
                    <a:pt x="735" y="259"/>
                  </a:lnTo>
                  <a:lnTo>
                    <a:pt x="737" y="261"/>
                  </a:lnTo>
                  <a:lnTo>
                    <a:pt x="737" y="263"/>
                  </a:lnTo>
                  <a:lnTo>
                    <a:pt x="738" y="266"/>
                  </a:lnTo>
                  <a:lnTo>
                    <a:pt x="738" y="270"/>
                  </a:lnTo>
                  <a:lnTo>
                    <a:pt x="741" y="273"/>
                  </a:lnTo>
                  <a:lnTo>
                    <a:pt x="745" y="273"/>
                  </a:lnTo>
                  <a:lnTo>
                    <a:pt x="748" y="271"/>
                  </a:lnTo>
                  <a:lnTo>
                    <a:pt x="750" y="269"/>
                  </a:lnTo>
                  <a:lnTo>
                    <a:pt x="752" y="264"/>
                  </a:lnTo>
                  <a:lnTo>
                    <a:pt x="753" y="261"/>
                  </a:lnTo>
                  <a:lnTo>
                    <a:pt x="755" y="259"/>
                  </a:lnTo>
                  <a:lnTo>
                    <a:pt x="757" y="256"/>
                  </a:lnTo>
                  <a:lnTo>
                    <a:pt x="757" y="253"/>
                  </a:lnTo>
                  <a:lnTo>
                    <a:pt x="764" y="256"/>
                  </a:lnTo>
                  <a:lnTo>
                    <a:pt x="770" y="260"/>
                  </a:lnTo>
                  <a:lnTo>
                    <a:pt x="777" y="261"/>
                  </a:lnTo>
                  <a:lnTo>
                    <a:pt x="785" y="259"/>
                  </a:lnTo>
                  <a:lnTo>
                    <a:pt x="790" y="264"/>
                  </a:lnTo>
                  <a:lnTo>
                    <a:pt x="795" y="268"/>
                  </a:lnTo>
                  <a:lnTo>
                    <a:pt x="802" y="271"/>
                  </a:lnTo>
                  <a:lnTo>
                    <a:pt x="808" y="276"/>
                  </a:lnTo>
                  <a:lnTo>
                    <a:pt x="814" y="271"/>
                  </a:lnTo>
                  <a:lnTo>
                    <a:pt x="828" y="262"/>
                  </a:lnTo>
                  <a:lnTo>
                    <a:pt x="831" y="261"/>
                  </a:lnTo>
                  <a:lnTo>
                    <a:pt x="834" y="260"/>
                  </a:lnTo>
                  <a:lnTo>
                    <a:pt x="838" y="260"/>
                  </a:lnTo>
                  <a:lnTo>
                    <a:pt x="841" y="261"/>
                  </a:lnTo>
                  <a:lnTo>
                    <a:pt x="844" y="262"/>
                  </a:lnTo>
                  <a:lnTo>
                    <a:pt x="854" y="257"/>
                  </a:lnTo>
                  <a:lnTo>
                    <a:pt x="857" y="255"/>
                  </a:lnTo>
                  <a:lnTo>
                    <a:pt x="862" y="253"/>
                  </a:lnTo>
                  <a:lnTo>
                    <a:pt x="865" y="255"/>
                  </a:lnTo>
                  <a:lnTo>
                    <a:pt x="871" y="257"/>
                  </a:lnTo>
                  <a:lnTo>
                    <a:pt x="878" y="260"/>
                  </a:lnTo>
                  <a:lnTo>
                    <a:pt x="885" y="259"/>
                  </a:lnTo>
                  <a:lnTo>
                    <a:pt x="890" y="253"/>
                  </a:lnTo>
                  <a:lnTo>
                    <a:pt x="898" y="254"/>
                  </a:lnTo>
                  <a:lnTo>
                    <a:pt x="906" y="259"/>
                  </a:lnTo>
                  <a:lnTo>
                    <a:pt x="912" y="266"/>
                  </a:lnTo>
                  <a:lnTo>
                    <a:pt x="918" y="270"/>
                  </a:lnTo>
                  <a:lnTo>
                    <a:pt x="926" y="270"/>
                  </a:lnTo>
                  <a:lnTo>
                    <a:pt x="928" y="273"/>
                  </a:lnTo>
                  <a:lnTo>
                    <a:pt x="928" y="275"/>
                  </a:lnTo>
                  <a:lnTo>
                    <a:pt x="929" y="276"/>
                  </a:lnTo>
                  <a:lnTo>
                    <a:pt x="935" y="277"/>
                  </a:lnTo>
                  <a:lnTo>
                    <a:pt x="941" y="277"/>
                  </a:lnTo>
                  <a:lnTo>
                    <a:pt x="947" y="278"/>
                  </a:lnTo>
                  <a:lnTo>
                    <a:pt x="951" y="281"/>
                  </a:lnTo>
                  <a:lnTo>
                    <a:pt x="954" y="287"/>
                  </a:lnTo>
                  <a:lnTo>
                    <a:pt x="967" y="284"/>
                  </a:lnTo>
                  <a:lnTo>
                    <a:pt x="979" y="287"/>
                  </a:lnTo>
                  <a:lnTo>
                    <a:pt x="982" y="334"/>
                  </a:lnTo>
                  <a:lnTo>
                    <a:pt x="983" y="383"/>
                  </a:lnTo>
                  <a:lnTo>
                    <a:pt x="985" y="431"/>
                  </a:lnTo>
                  <a:lnTo>
                    <a:pt x="989" y="436"/>
                  </a:lnTo>
                  <a:lnTo>
                    <a:pt x="993" y="439"/>
                  </a:lnTo>
                  <a:lnTo>
                    <a:pt x="998" y="444"/>
                  </a:lnTo>
                  <a:lnTo>
                    <a:pt x="1003" y="447"/>
                  </a:lnTo>
                  <a:lnTo>
                    <a:pt x="1003" y="454"/>
                  </a:lnTo>
                  <a:lnTo>
                    <a:pt x="1004" y="457"/>
                  </a:lnTo>
                  <a:lnTo>
                    <a:pt x="1004" y="459"/>
                  </a:lnTo>
                  <a:lnTo>
                    <a:pt x="1005" y="460"/>
                  </a:lnTo>
                  <a:lnTo>
                    <a:pt x="1003" y="465"/>
                  </a:lnTo>
                  <a:lnTo>
                    <a:pt x="1005" y="472"/>
                  </a:lnTo>
                  <a:lnTo>
                    <a:pt x="1007" y="475"/>
                  </a:lnTo>
                  <a:lnTo>
                    <a:pt x="1017" y="485"/>
                  </a:lnTo>
                  <a:lnTo>
                    <a:pt x="1017" y="493"/>
                  </a:lnTo>
                  <a:lnTo>
                    <a:pt x="1020" y="499"/>
                  </a:lnTo>
                  <a:lnTo>
                    <a:pt x="1024" y="503"/>
                  </a:lnTo>
                  <a:lnTo>
                    <a:pt x="1027" y="510"/>
                  </a:lnTo>
                  <a:lnTo>
                    <a:pt x="1027" y="521"/>
                  </a:lnTo>
                  <a:lnTo>
                    <a:pt x="1025" y="521"/>
                  </a:lnTo>
                  <a:lnTo>
                    <a:pt x="1025" y="526"/>
                  </a:lnTo>
                  <a:lnTo>
                    <a:pt x="1026" y="528"/>
                  </a:lnTo>
                  <a:lnTo>
                    <a:pt x="1026" y="533"/>
                  </a:lnTo>
                  <a:lnTo>
                    <a:pt x="1027" y="536"/>
                  </a:lnTo>
                  <a:lnTo>
                    <a:pt x="1027" y="541"/>
                  </a:lnTo>
                  <a:lnTo>
                    <a:pt x="1020" y="551"/>
                  </a:lnTo>
                  <a:lnTo>
                    <a:pt x="1017" y="564"/>
                  </a:lnTo>
                  <a:lnTo>
                    <a:pt x="1014" y="578"/>
                  </a:lnTo>
                  <a:lnTo>
                    <a:pt x="1015" y="592"/>
                  </a:lnTo>
                  <a:lnTo>
                    <a:pt x="1019" y="605"/>
                  </a:lnTo>
                  <a:lnTo>
                    <a:pt x="1010" y="617"/>
                  </a:lnTo>
                  <a:lnTo>
                    <a:pt x="1004" y="622"/>
                  </a:lnTo>
                  <a:lnTo>
                    <a:pt x="1000" y="628"/>
                  </a:lnTo>
                  <a:lnTo>
                    <a:pt x="1000" y="635"/>
                  </a:lnTo>
                  <a:lnTo>
                    <a:pt x="1005" y="642"/>
                  </a:lnTo>
                  <a:lnTo>
                    <a:pt x="998" y="646"/>
                  </a:lnTo>
                  <a:lnTo>
                    <a:pt x="992" y="647"/>
                  </a:lnTo>
                  <a:lnTo>
                    <a:pt x="985" y="648"/>
                  </a:lnTo>
                  <a:lnTo>
                    <a:pt x="978" y="652"/>
                  </a:lnTo>
                  <a:lnTo>
                    <a:pt x="971" y="656"/>
                  </a:lnTo>
                  <a:lnTo>
                    <a:pt x="965" y="659"/>
                  </a:lnTo>
                  <a:lnTo>
                    <a:pt x="962" y="659"/>
                  </a:lnTo>
                  <a:lnTo>
                    <a:pt x="961" y="657"/>
                  </a:lnTo>
                  <a:lnTo>
                    <a:pt x="958" y="656"/>
                  </a:lnTo>
                  <a:lnTo>
                    <a:pt x="957" y="656"/>
                  </a:lnTo>
                  <a:lnTo>
                    <a:pt x="953" y="657"/>
                  </a:lnTo>
                  <a:lnTo>
                    <a:pt x="946" y="659"/>
                  </a:lnTo>
                  <a:lnTo>
                    <a:pt x="937" y="659"/>
                  </a:lnTo>
                  <a:lnTo>
                    <a:pt x="940" y="654"/>
                  </a:lnTo>
                  <a:lnTo>
                    <a:pt x="940" y="639"/>
                  </a:lnTo>
                  <a:lnTo>
                    <a:pt x="937" y="638"/>
                  </a:lnTo>
                  <a:lnTo>
                    <a:pt x="934" y="636"/>
                  </a:lnTo>
                  <a:lnTo>
                    <a:pt x="929" y="641"/>
                  </a:lnTo>
                  <a:lnTo>
                    <a:pt x="928" y="643"/>
                  </a:lnTo>
                  <a:lnTo>
                    <a:pt x="923" y="648"/>
                  </a:lnTo>
                  <a:lnTo>
                    <a:pt x="922" y="648"/>
                  </a:lnTo>
                  <a:lnTo>
                    <a:pt x="920" y="647"/>
                  </a:lnTo>
                  <a:lnTo>
                    <a:pt x="918" y="645"/>
                  </a:lnTo>
                  <a:lnTo>
                    <a:pt x="918" y="643"/>
                  </a:lnTo>
                  <a:lnTo>
                    <a:pt x="916" y="642"/>
                  </a:lnTo>
                  <a:lnTo>
                    <a:pt x="913" y="642"/>
                  </a:lnTo>
                  <a:lnTo>
                    <a:pt x="912" y="645"/>
                  </a:lnTo>
                  <a:lnTo>
                    <a:pt x="913" y="655"/>
                  </a:lnTo>
                  <a:lnTo>
                    <a:pt x="915" y="663"/>
                  </a:lnTo>
                  <a:lnTo>
                    <a:pt x="919" y="671"/>
                  </a:lnTo>
                  <a:lnTo>
                    <a:pt x="923" y="682"/>
                  </a:lnTo>
                  <a:lnTo>
                    <a:pt x="918" y="684"/>
                  </a:lnTo>
                  <a:lnTo>
                    <a:pt x="914" y="689"/>
                  </a:lnTo>
                  <a:lnTo>
                    <a:pt x="909" y="694"/>
                  </a:lnTo>
                  <a:lnTo>
                    <a:pt x="904" y="696"/>
                  </a:lnTo>
                  <a:lnTo>
                    <a:pt x="901" y="706"/>
                  </a:lnTo>
                  <a:lnTo>
                    <a:pt x="897" y="713"/>
                  </a:lnTo>
                  <a:lnTo>
                    <a:pt x="890" y="719"/>
                  </a:lnTo>
                  <a:lnTo>
                    <a:pt x="882" y="725"/>
                  </a:lnTo>
                  <a:lnTo>
                    <a:pt x="873" y="730"/>
                  </a:lnTo>
                  <a:lnTo>
                    <a:pt x="868" y="736"/>
                  </a:lnTo>
                  <a:lnTo>
                    <a:pt x="861" y="736"/>
                  </a:lnTo>
                  <a:lnTo>
                    <a:pt x="855" y="737"/>
                  </a:lnTo>
                  <a:lnTo>
                    <a:pt x="850" y="738"/>
                  </a:lnTo>
                  <a:lnTo>
                    <a:pt x="844" y="738"/>
                  </a:lnTo>
                  <a:lnTo>
                    <a:pt x="843" y="739"/>
                  </a:lnTo>
                  <a:lnTo>
                    <a:pt x="842" y="741"/>
                  </a:lnTo>
                  <a:lnTo>
                    <a:pt x="842" y="750"/>
                  </a:lnTo>
                  <a:lnTo>
                    <a:pt x="840" y="750"/>
                  </a:lnTo>
                  <a:lnTo>
                    <a:pt x="836" y="746"/>
                  </a:lnTo>
                  <a:lnTo>
                    <a:pt x="836" y="745"/>
                  </a:lnTo>
                  <a:lnTo>
                    <a:pt x="835" y="744"/>
                  </a:lnTo>
                  <a:lnTo>
                    <a:pt x="834" y="744"/>
                  </a:lnTo>
                  <a:lnTo>
                    <a:pt x="833" y="745"/>
                  </a:lnTo>
                  <a:lnTo>
                    <a:pt x="831" y="745"/>
                  </a:lnTo>
                  <a:lnTo>
                    <a:pt x="828" y="746"/>
                  </a:lnTo>
                  <a:lnTo>
                    <a:pt x="826" y="747"/>
                  </a:lnTo>
                  <a:lnTo>
                    <a:pt x="821" y="747"/>
                  </a:lnTo>
                  <a:lnTo>
                    <a:pt x="819" y="746"/>
                  </a:lnTo>
                  <a:lnTo>
                    <a:pt x="819" y="740"/>
                  </a:lnTo>
                  <a:lnTo>
                    <a:pt x="815" y="740"/>
                  </a:lnTo>
                  <a:lnTo>
                    <a:pt x="813" y="741"/>
                  </a:lnTo>
                  <a:lnTo>
                    <a:pt x="812" y="743"/>
                  </a:lnTo>
                  <a:lnTo>
                    <a:pt x="806" y="743"/>
                  </a:lnTo>
                  <a:lnTo>
                    <a:pt x="804" y="741"/>
                  </a:lnTo>
                  <a:lnTo>
                    <a:pt x="804" y="739"/>
                  </a:lnTo>
                  <a:lnTo>
                    <a:pt x="802" y="736"/>
                  </a:lnTo>
                  <a:lnTo>
                    <a:pt x="800" y="737"/>
                  </a:lnTo>
                  <a:lnTo>
                    <a:pt x="799" y="738"/>
                  </a:lnTo>
                  <a:lnTo>
                    <a:pt x="799" y="739"/>
                  </a:lnTo>
                  <a:lnTo>
                    <a:pt x="801" y="744"/>
                  </a:lnTo>
                  <a:lnTo>
                    <a:pt x="801" y="745"/>
                  </a:lnTo>
                  <a:lnTo>
                    <a:pt x="802" y="747"/>
                  </a:lnTo>
                  <a:lnTo>
                    <a:pt x="802" y="750"/>
                  </a:lnTo>
                  <a:lnTo>
                    <a:pt x="797" y="748"/>
                  </a:lnTo>
                  <a:lnTo>
                    <a:pt x="793" y="745"/>
                  </a:lnTo>
                  <a:lnTo>
                    <a:pt x="792" y="741"/>
                  </a:lnTo>
                  <a:lnTo>
                    <a:pt x="788" y="738"/>
                  </a:lnTo>
                  <a:lnTo>
                    <a:pt x="783" y="738"/>
                  </a:lnTo>
                  <a:lnTo>
                    <a:pt x="781" y="743"/>
                  </a:lnTo>
                  <a:lnTo>
                    <a:pt x="785" y="747"/>
                  </a:lnTo>
                  <a:lnTo>
                    <a:pt x="788" y="753"/>
                  </a:lnTo>
                  <a:lnTo>
                    <a:pt x="791" y="760"/>
                  </a:lnTo>
                  <a:lnTo>
                    <a:pt x="788" y="766"/>
                  </a:lnTo>
                  <a:lnTo>
                    <a:pt x="793" y="764"/>
                  </a:lnTo>
                  <a:lnTo>
                    <a:pt x="800" y="764"/>
                  </a:lnTo>
                  <a:lnTo>
                    <a:pt x="793" y="771"/>
                  </a:lnTo>
                  <a:lnTo>
                    <a:pt x="785" y="773"/>
                  </a:lnTo>
                  <a:lnTo>
                    <a:pt x="778" y="769"/>
                  </a:lnTo>
                  <a:lnTo>
                    <a:pt x="771" y="764"/>
                  </a:lnTo>
                  <a:lnTo>
                    <a:pt x="770" y="768"/>
                  </a:lnTo>
                  <a:lnTo>
                    <a:pt x="770" y="774"/>
                  </a:lnTo>
                  <a:lnTo>
                    <a:pt x="771" y="780"/>
                  </a:lnTo>
                  <a:lnTo>
                    <a:pt x="770" y="785"/>
                  </a:lnTo>
                  <a:lnTo>
                    <a:pt x="766" y="789"/>
                  </a:lnTo>
                  <a:lnTo>
                    <a:pt x="763" y="786"/>
                  </a:lnTo>
                  <a:lnTo>
                    <a:pt x="759" y="786"/>
                  </a:lnTo>
                  <a:lnTo>
                    <a:pt x="748" y="790"/>
                  </a:lnTo>
                  <a:lnTo>
                    <a:pt x="742" y="792"/>
                  </a:lnTo>
                  <a:lnTo>
                    <a:pt x="737" y="789"/>
                  </a:lnTo>
                  <a:lnTo>
                    <a:pt x="738" y="795"/>
                  </a:lnTo>
                  <a:lnTo>
                    <a:pt x="738" y="801"/>
                  </a:lnTo>
                  <a:lnTo>
                    <a:pt x="741" y="804"/>
                  </a:lnTo>
                  <a:lnTo>
                    <a:pt x="746" y="808"/>
                  </a:lnTo>
                  <a:lnTo>
                    <a:pt x="743" y="814"/>
                  </a:lnTo>
                  <a:lnTo>
                    <a:pt x="741" y="820"/>
                  </a:lnTo>
                  <a:lnTo>
                    <a:pt x="730" y="817"/>
                  </a:lnTo>
                  <a:lnTo>
                    <a:pt x="719" y="817"/>
                  </a:lnTo>
                  <a:lnTo>
                    <a:pt x="709" y="820"/>
                  </a:lnTo>
                  <a:lnTo>
                    <a:pt x="713" y="823"/>
                  </a:lnTo>
                  <a:lnTo>
                    <a:pt x="715" y="824"/>
                  </a:lnTo>
                  <a:lnTo>
                    <a:pt x="719" y="824"/>
                  </a:lnTo>
                  <a:lnTo>
                    <a:pt x="721" y="825"/>
                  </a:lnTo>
                  <a:lnTo>
                    <a:pt x="723" y="828"/>
                  </a:lnTo>
                  <a:lnTo>
                    <a:pt x="724" y="830"/>
                  </a:lnTo>
                  <a:lnTo>
                    <a:pt x="729" y="837"/>
                  </a:lnTo>
                  <a:lnTo>
                    <a:pt x="728" y="844"/>
                  </a:lnTo>
                  <a:lnTo>
                    <a:pt x="724" y="851"/>
                  </a:lnTo>
                  <a:lnTo>
                    <a:pt x="722" y="857"/>
                  </a:lnTo>
                  <a:lnTo>
                    <a:pt x="721" y="865"/>
                  </a:lnTo>
                  <a:lnTo>
                    <a:pt x="712" y="866"/>
                  </a:lnTo>
                  <a:lnTo>
                    <a:pt x="700" y="862"/>
                  </a:lnTo>
                  <a:lnTo>
                    <a:pt x="695" y="859"/>
                  </a:lnTo>
                  <a:lnTo>
                    <a:pt x="689" y="857"/>
                  </a:lnTo>
                  <a:lnTo>
                    <a:pt x="691" y="862"/>
                  </a:lnTo>
                  <a:lnTo>
                    <a:pt x="693" y="866"/>
                  </a:lnTo>
                  <a:lnTo>
                    <a:pt x="695" y="870"/>
                  </a:lnTo>
                  <a:lnTo>
                    <a:pt x="695" y="876"/>
                  </a:lnTo>
                  <a:lnTo>
                    <a:pt x="703" y="877"/>
                  </a:lnTo>
                  <a:lnTo>
                    <a:pt x="710" y="878"/>
                  </a:lnTo>
                  <a:lnTo>
                    <a:pt x="717" y="876"/>
                  </a:lnTo>
                  <a:lnTo>
                    <a:pt x="715" y="883"/>
                  </a:lnTo>
                  <a:lnTo>
                    <a:pt x="714" y="890"/>
                  </a:lnTo>
                  <a:lnTo>
                    <a:pt x="712" y="895"/>
                  </a:lnTo>
                  <a:lnTo>
                    <a:pt x="707" y="899"/>
                  </a:lnTo>
                  <a:lnTo>
                    <a:pt x="706" y="906"/>
                  </a:lnTo>
                  <a:lnTo>
                    <a:pt x="707" y="911"/>
                  </a:lnTo>
                  <a:lnTo>
                    <a:pt x="709" y="915"/>
                  </a:lnTo>
                  <a:lnTo>
                    <a:pt x="713" y="920"/>
                  </a:lnTo>
                  <a:lnTo>
                    <a:pt x="715" y="925"/>
                  </a:lnTo>
                  <a:lnTo>
                    <a:pt x="716" y="933"/>
                  </a:lnTo>
                  <a:lnTo>
                    <a:pt x="716" y="941"/>
                  </a:lnTo>
                  <a:lnTo>
                    <a:pt x="717" y="949"/>
                  </a:lnTo>
                  <a:lnTo>
                    <a:pt x="722" y="958"/>
                  </a:lnTo>
                  <a:lnTo>
                    <a:pt x="724" y="962"/>
                  </a:lnTo>
                  <a:lnTo>
                    <a:pt x="727" y="967"/>
                  </a:lnTo>
                  <a:lnTo>
                    <a:pt x="728" y="974"/>
                  </a:lnTo>
                  <a:lnTo>
                    <a:pt x="728" y="982"/>
                  </a:lnTo>
                  <a:lnTo>
                    <a:pt x="729" y="989"/>
                  </a:lnTo>
                  <a:lnTo>
                    <a:pt x="732" y="995"/>
                  </a:lnTo>
                  <a:lnTo>
                    <a:pt x="732" y="996"/>
                  </a:lnTo>
                  <a:lnTo>
                    <a:pt x="730" y="998"/>
                  </a:lnTo>
                  <a:lnTo>
                    <a:pt x="723" y="998"/>
                  </a:lnTo>
                  <a:lnTo>
                    <a:pt x="723" y="999"/>
                  </a:lnTo>
                  <a:lnTo>
                    <a:pt x="722" y="1000"/>
                  </a:lnTo>
                  <a:lnTo>
                    <a:pt x="723" y="1003"/>
                  </a:lnTo>
                  <a:lnTo>
                    <a:pt x="715" y="1000"/>
                  </a:lnTo>
                  <a:lnTo>
                    <a:pt x="708" y="995"/>
                  </a:lnTo>
                  <a:lnTo>
                    <a:pt x="701" y="988"/>
                  </a:lnTo>
                  <a:lnTo>
                    <a:pt x="693" y="983"/>
                  </a:lnTo>
                  <a:lnTo>
                    <a:pt x="650" y="983"/>
                  </a:lnTo>
                  <a:lnTo>
                    <a:pt x="644" y="978"/>
                  </a:lnTo>
                  <a:lnTo>
                    <a:pt x="639" y="972"/>
                  </a:lnTo>
                  <a:lnTo>
                    <a:pt x="632" y="969"/>
                  </a:lnTo>
                  <a:lnTo>
                    <a:pt x="624" y="967"/>
                  </a:lnTo>
                  <a:lnTo>
                    <a:pt x="614" y="967"/>
                  </a:lnTo>
                  <a:lnTo>
                    <a:pt x="609" y="960"/>
                  </a:lnTo>
                  <a:lnTo>
                    <a:pt x="602" y="955"/>
                  </a:lnTo>
                  <a:lnTo>
                    <a:pt x="593" y="953"/>
                  </a:lnTo>
                  <a:lnTo>
                    <a:pt x="582" y="953"/>
                  </a:lnTo>
                  <a:lnTo>
                    <a:pt x="581" y="951"/>
                  </a:lnTo>
                  <a:lnTo>
                    <a:pt x="581" y="946"/>
                  </a:lnTo>
                  <a:lnTo>
                    <a:pt x="580" y="943"/>
                  </a:lnTo>
                  <a:lnTo>
                    <a:pt x="579" y="943"/>
                  </a:lnTo>
                  <a:lnTo>
                    <a:pt x="578" y="942"/>
                  </a:lnTo>
                  <a:lnTo>
                    <a:pt x="576" y="942"/>
                  </a:lnTo>
                  <a:lnTo>
                    <a:pt x="575" y="941"/>
                  </a:lnTo>
                  <a:lnTo>
                    <a:pt x="574" y="941"/>
                  </a:lnTo>
                  <a:lnTo>
                    <a:pt x="573" y="932"/>
                  </a:lnTo>
                  <a:lnTo>
                    <a:pt x="572" y="921"/>
                  </a:lnTo>
                  <a:lnTo>
                    <a:pt x="566" y="909"/>
                  </a:lnTo>
                  <a:lnTo>
                    <a:pt x="559" y="899"/>
                  </a:lnTo>
                  <a:lnTo>
                    <a:pt x="552" y="891"/>
                  </a:lnTo>
                  <a:lnTo>
                    <a:pt x="551" y="888"/>
                  </a:lnTo>
                  <a:lnTo>
                    <a:pt x="552" y="886"/>
                  </a:lnTo>
                  <a:lnTo>
                    <a:pt x="552" y="884"/>
                  </a:lnTo>
                  <a:lnTo>
                    <a:pt x="553" y="883"/>
                  </a:lnTo>
                  <a:lnTo>
                    <a:pt x="554" y="880"/>
                  </a:lnTo>
                  <a:lnTo>
                    <a:pt x="554" y="876"/>
                  </a:lnTo>
                  <a:lnTo>
                    <a:pt x="553" y="873"/>
                  </a:lnTo>
                  <a:lnTo>
                    <a:pt x="551" y="872"/>
                  </a:lnTo>
                  <a:lnTo>
                    <a:pt x="549" y="867"/>
                  </a:lnTo>
                  <a:lnTo>
                    <a:pt x="551" y="853"/>
                  </a:lnTo>
                  <a:lnTo>
                    <a:pt x="549" y="845"/>
                  </a:lnTo>
                  <a:lnTo>
                    <a:pt x="545" y="838"/>
                  </a:lnTo>
                  <a:lnTo>
                    <a:pt x="538" y="834"/>
                  </a:lnTo>
                  <a:lnTo>
                    <a:pt x="530" y="831"/>
                  </a:lnTo>
                  <a:lnTo>
                    <a:pt x="522" y="817"/>
                  </a:lnTo>
                  <a:lnTo>
                    <a:pt x="512" y="803"/>
                  </a:lnTo>
                  <a:lnTo>
                    <a:pt x="504" y="789"/>
                  </a:lnTo>
                  <a:lnTo>
                    <a:pt x="503" y="787"/>
                  </a:lnTo>
                  <a:lnTo>
                    <a:pt x="501" y="785"/>
                  </a:lnTo>
                  <a:lnTo>
                    <a:pt x="497" y="783"/>
                  </a:lnTo>
                  <a:lnTo>
                    <a:pt x="490" y="780"/>
                  </a:lnTo>
                  <a:lnTo>
                    <a:pt x="488" y="774"/>
                  </a:lnTo>
                  <a:lnTo>
                    <a:pt x="486" y="767"/>
                  </a:lnTo>
                  <a:lnTo>
                    <a:pt x="485" y="758"/>
                  </a:lnTo>
                  <a:lnTo>
                    <a:pt x="485" y="757"/>
                  </a:lnTo>
                  <a:lnTo>
                    <a:pt x="483" y="754"/>
                  </a:lnTo>
                  <a:lnTo>
                    <a:pt x="481" y="747"/>
                  </a:lnTo>
                  <a:lnTo>
                    <a:pt x="479" y="744"/>
                  </a:lnTo>
                  <a:lnTo>
                    <a:pt x="476" y="743"/>
                  </a:lnTo>
                  <a:lnTo>
                    <a:pt x="475" y="741"/>
                  </a:lnTo>
                  <a:lnTo>
                    <a:pt x="473" y="740"/>
                  </a:lnTo>
                  <a:lnTo>
                    <a:pt x="473" y="736"/>
                  </a:lnTo>
                  <a:lnTo>
                    <a:pt x="472" y="732"/>
                  </a:lnTo>
                  <a:lnTo>
                    <a:pt x="465" y="722"/>
                  </a:lnTo>
                  <a:lnTo>
                    <a:pt x="462" y="717"/>
                  </a:lnTo>
                  <a:lnTo>
                    <a:pt x="461" y="709"/>
                  </a:lnTo>
                  <a:lnTo>
                    <a:pt x="459" y="702"/>
                  </a:lnTo>
                  <a:lnTo>
                    <a:pt x="452" y="690"/>
                  </a:lnTo>
                  <a:lnTo>
                    <a:pt x="443" y="681"/>
                  </a:lnTo>
                  <a:lnTo>
                    <a:pt x="433" y="670"/>
                  </a:lnTo>
                  <a:lnTo>
                    <a:pt x="429" y="664"/>
                  </a:lnTo>
                  <a:lnTo>
                    <a:pt x="422" y="657"/>
                  </a:lnTo>
                  <a:lnTo>
                    <a:pt x="413" y="650"/>
                  </a:lnTo>
                  <a:lnTo>
                    <a:pt x="412" y="649"/>
                  </a:lnTo>
                  <a:lnTo>
                    <a:pt x="411" y="649"/>
                  </a:lnTo>
                  <a:lnTo>
                    <a:pt x="411" y="650"/>
                  </a:lnTo>
                  <a:lnTo>
                    <a:pt x="404" y="642"/>
                  </a:lnTo>
                  <a:lnTo>
                    <a:pt x="395" y="628"/>
                  </a:lnTo>
                  <a:lnTo>
                    <a:pt x="381" y="629"/>
                  </a:lnTo>
                  <a:lnTo>
                    <a:pt x="365" y="628"/>
                  </a:lnTo>
                  <a:lnTo>
                    <a:pt x="346" y="625"/>
                  </a:lnTo>
                  <a:lnTo>
                    <a:pt x="334" y="620"/>
                  </a:lnTo>
                  <a:lnTo>
                    <a:pt x="328" y="620"/>
                  </a:lnTo>
                  <a:lnTo>
                    <a:pt x="323" y="622"/>
                  </a:lnTo>
                  <a:lnTo>
                    <a:pt x="318" y="628"/>
                  </a:lnTo>
                  <a:lnTo>
                    <a:pt x="309" y="627"/>
                  </a:lnTo>
                  <a:lnTo>
                    <a:pt x="299" y="631"/>
                  </a:lnTo>
                  <a:lnTo>
                    <a:pt x="294" y="636"/>
                  </a:lnTo>
                  <a:lnTo>
                    <a:pt x="289" y="645"/>
                  </a:lnTo>
                  <a:lnTo>
                    <a:pt x="284" y="655"/>
                  </a:lnTo>
                  <a:lnTo>
                    <a:pt x="278" y="668"/>
                  </a:lnTo>
                  <a:lnTo>
                    <a:pt x="273" y="678"/>
                  </a:lnTo>
                  <a:lnTo>
                    <a:pt x="263" y="688"/>
                  </a:lnTo>
                  <a:lnTo>
                    <a:pt x="254" y="696"/>
                  </a:lnTo>
                  <a:lnTo>
                    <a:pt x="242" y="694"/>
                  </a:lnTo>
                  <a:lnTo>
                    <a:pt x="232" y="689"/>
                  </a:lnTo>
                  <a:lnTo>
                    <a:pt x="224" y="683"/>
                  </a:lnTo>
                  <a:lnTo>
                    <a:pt x="214" y="676"/>
                  </a:lnTo>
                  <a:lnTo>
                    <a:pt x="210" y="671"/>
                  </a:lnTo>
                  <a:lnTo>
                    <a:pt x="209" y="669"/>
                  </a:lnTo>
                  <a:lnTo>
                    <a:pt x="206" y="668"/>
                  </a:lnTo>
                  <a:lnTo>
                    <a:pt x="196" y="666"/>
                  </a:lnTo>
                  <a:lnTo>
                    <a:pt x="186" y="662"/>
                  </a:lnTo>
                  <a:lnTo>
                    <a:pt x="179" y="656"/>
                  </a:lnTo>
                  <a:lnTo>
                    <a:pt x="175" y="649"/>
                  </a:lnTo>
                  <a:lnTo>
                    <a:pt x="168" y="642"/>
                  </a:lnTo>
                  <a:lnTo>
                    <a:pt x="161" y="638"/>
                  </a:lnTo>
                  <a:lnTo>
                    <a:pt x="153" y="634"/>
                  </a:lnTo>
                  <a:lnTo>
                    <a:pt x="150" y="625"/>
                  </a:lnTo>
                  <a:lnTo>
                    <a:pt x="141" y="608"/>
                  </a:lnTo>
                  <a:lnTo>
                    <a:pt x="138" y="600"/>
                  </a:lnTo>
                  <a:lnTo>
                    <a:pt x="139" y="589"/>
                  </a:lnTo>
                  <a:lnTo>
                    <a:pt x="140" y="582"/>
                  </a:lnTo>
                  <a:lnTo>
                    <a:pt x="139" y="575"/>
                  </a:lnTo>
                  <a:lnTo>
                    <a:pt x="135" y="566"/>
                  </a:lnTo>
                  <a:lnTo>
                    <a:pt x="135" y="565"/>
                  </a:lnTo>
                  <a:lnTo>
                    <a:pt x="134" y="562"/>
                  </a:lnTo>
                  <a:lnTo>
                    <a:pt x="134" y="559"/>
                  </a:lnTo>
                  <a:lnTo>
                    <a:pt x="133" y="557"/>
                  </a:lnTo>
                  <a:lnTo>
                    <a:pt x="132" y="557"/>
                  </a:lnTo>
                  <a:lnTo>
                    <a:pt x="129" y="556"/>
                  </a:lnTo>
                  <a:lnTo>
                    <a:pt x="128" y="556"/>
                  </a:lnTo>
                  <a:lnTo>
                    <a:pt x="127" y="555"/>
                  </a:lnTo>
                  <a:lnTo>
                    <a:pt x="127" y="543"/>
                  </a:lnTo>
                  <a:lnTo>
                    <a:pt x="125" y="540"/>
                  </a:lnTo>
                  <a:lnTo>
                    <a:pt x="122" y="537"/>
                  </a:lnTo>
                  <a:lnTo>
                    <a:pt x="121" y="535"/>
                  </a:lnTo>
                  <a:lnTo>
                    <a:pt x="105" y="519"/>
                  </a:lnTo>
                  <a:lnTo>
                    <a:pt x="101" y="516"/>
                  </a:lnTo>
                  <a:lnTo>
                    <a:pt x="94" y="514"/>
                  </a:lnTo>
                  <a:lnTo>
                    <a:pt x="87" y="509"/>
                  </a:lnTo>
                  <a:lnTo>
                    <a:pt x="83" y="502"/>
                  </a:lnTo>
                  <a:lnTo>
                    <a:pt x="82" y="499"/>
                  </a:lnTo>
                  <a:lnTo>
                    <a:pt x="77" y="492"/>
                  </a:lnTo>
                  <a:lnTo>
                    <a:pt x="70" y="487"/>
                  </a:lnTo>
                  <a:lnTo>
                    <a:pt x="68" y="485"/>
                  </a:lnTo>
                  <a:lnTo>
                    <a:pt x="51" y="464"/>
                  </a:lnTo>
                  <a:lnTo>
                    <a:pt x="41" y="454"/>
                  </a:lnTo>
                  <a:lnTo>
                    <a:pt x="28" y="447"/>
                  </a:lnTo>
                  <a:lnTo>
                    <a:pt x="27" y="440"/>
                  </a:lnTo>
                  <a:lnTo>
                    <a:pt x="25" y="435"/>
                  </a:lnTo>
                  <a:lnTo>
                    <a:pt x="23" y="428"/>
                  </a:lnTo>
                  <a:lnTo>
                    <a:pt x="19" y="423"/>
                  </a:lnTo>
                  <a:lnTo>
                    <a:pt x="14" y="419"/>
                  </a:lnTo>
                  <a:lnTo>
                    <a:pt x="8" y="416"/>
                  </a:lnTo>
                  <a:lnTo>
                    <a:pt x="4" y="411"/>
                  </a:lnTo>
                  <a:lnTo>
                    <a:pt x="0" y="405"/>
                  </a:lnTo>
                  <a:lnTo>
                    <a:pt x="0" y="397"/>
                  </a:lnTo>
                  <a:lnTo>
                    <a:pt x="90" y="407"/>
                  </a:lnTo>
                  <a:lnTo>
                    <a:pt x="181" y="414"/>
                  </a:lnTo>
                  <a:lnTo>
                    <a:pt x="274" y="419"/>
                  </a:lnTo>
                  <a:lnTo>
                    <a:pt x="275" y="418"/>
                  </a:lnTo>
                  <a:lnTo>
                    <a:pt x="277" y="417"/>
                  </a:lnTo>
                  <a:lnTo>
                    <a:pt x="280" y="415"/>
                  </a:lnTo>
                  <a:lnTo>
                    <a:pt x="282" y="414"/>
                  </a:lnTo>
                  <a:lnTo>
                    <a:pt x="296" y="206"/>
                  </a:lnTo>
                  <a:lnTo>
                    <a:pt x="31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8267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39A3515-E950-AE80-545D-EB769CAB48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273" y="1102463"/>
            <a:ext cx="12194273" cy="5189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32A156-DBF3-FAAC-9083-42CCD4FF1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3150" cy="6635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2A0EC-A9BD-5FA4-3F7B-CAE513C3D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F982B236-5659-46B2-AB6C-840032C5CEE1}" type="datetime1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7F4390C-2405-82CF-FD07-72191E6505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56E90F4-7FDA-A5F0-D492-84BB271204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4369" y="1817523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OVERVIEW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0A9BF284-C9E3-4A76-0AD2-3F160D3CAA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4369" y="2993319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CONCLUSION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2834490-3BD8-2FEC-94CB-3E5E2FB1D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3413782" cy="157320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38">
            <a:extLst>
              <a:ext uri="{FF2B5EF4-FFF2-40B4-BE49-F238E27FC236}">
                <a16:creationId xmlns:a16="http://schemas.microsoft.com/office/drawing/2014/main" id="{F43E38A3-18A8-39F4-49C8-6BEAFB6FB1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4368" y="1181742"/>
            <a:ext cx="6270625" cy="389637"/>
          </a:xfrm>
        </p:spPr>
        <p:txBody>
          <a:bodyPr anchor="ctr"/>
          <a:lstStyle>
            <a:lvl1pPr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Research Affiliate | City, State | Year</a:t>
            </a:r>
          </a:p>
        </p:txBody>
      </p:sp>
    </p:spTree>
    <p:extLst>
      <p:ext uri="{BB962C8B-B14F-4D97-AF65-F5344CB8AC3E}">
        <p14:creationId xmlns:p14="http://schemas.microsoft.com/office/powerpoint/2010/main" val="606357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67816-1273-8043-B498-CF6BA3334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DA34E-E97E-DE46-B99E-2B117F8F9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52B6F8F-5870-124C-828E-2B7E6AE8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50ECDFE-E995-6C20-7BE6-555BB869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329AC1-D98A-A03D-DD2E-D780A0BE7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92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367FF8BB-AC4B-6151-DBD0-49D96D53B653}"/>
              </a:ext>
            </a:extLst>
          </p:cNvPr>
          <p:cNvSpPr/>
          <p:nvPr userDrawn="1"/>
        </p:nvSpPr>
        <p:spPr>
          <a:xfrm>
            <a:off x="793951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D35C9CE7-1BD2-03F0-2FAD-58E690B982F9}"/>
              </a:ext>
            </a:extLst>
          </p:cNvPr>
          <p:cNvSpPr/>
          <p:nvPr userDrawn="1"/>
        </p:nvSpPr>
        <p:spPr>
          <a:xfrm>
            <a:off x="353649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BA80E2FD-A933-22AD-889B-512E0F62F7B1}"/>
              </a:ext>
            </a:extLst>
          </p:cNvPr>
          <p:cNvSpPr/>
          <p:nvPr userDrawn="1"/>
        </p:nvSpPr>
        <p:spPr>
          <a:xfrm>
            <a:off x="628305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A1EE16BB-78CB-D6A9-CDD7-C043B8911F10}"/>
              </a:ext>
            </a:extLst>
          </p:cNvPr>
          <p:cNvSpPr/>
          <p:nvPr userDrawn="1"/>
        </p:nvSpPr>
        <p:spPr>
          <a:xfrm>
            <a:off x="9004379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97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06B0D0-3A0F-7EF8-E820-30DE863DA9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BEF33758-A070-8BED-2683-FFBAA26B24D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id="{71A3DD0B-88B5-22C8-9512-1B98B86986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403DCEEB-F2AD-B8E6-A0F2-21C2DEB208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9893D9B4-86DD-3D3E-5CBF-97D55ED2A4D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2654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6E3A9EBB-CFC3-41AE-F2C4-3392C7C2B6F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680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75E6CCD0-D57E-45BF-2F56-2BB5A149E96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36492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1B076299-75EC-C986-5C45-5C9D2DF8BDC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60946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C4222C5E-C1EB-3A1C-BA99-E734B54FF12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7972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9">
            <a:extLst>
              <a:ext uri="{FF2B5EF4-FFF2-40B4-BE49-F238E27FC236}">
                <a16:creationId xmlns:a16="http://schemas.microsoft.com/office/drawing/2014/main" id="{01E4279C-B2CC-73D8-0E78-BA546628B5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8598" y="412658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59E66568-5131-31A5-10C0-C5ACDAD063B8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3052" y="514854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B3E432B5-E9B5-0563-BBEA-64E5D36A5C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82628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AA8CC267-F971-C927-15FF-7D8CCC7E983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4379" y="4139778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B2DD065-C7BE-0A25-5A2D-36529D7A592B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28833" y="5161741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F3FD3728-1FF9-1217-5D38-8D18E7BD5EB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28409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38805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CEEA1951-7535-2369-5A11-E21F70E15365}"/>
              </a:ext>
            </a:extLst>
          </p:cNvPr>
          <p:cNvSpPr/>
          <p:nvPr userDrawn="1"/>
        </p:nvSpPr>
        <p:spPr>
          <a:xfrm>
            <a:off x="419321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E3597E90-5329-4A2F-2170-C3E677DFE1A3}"/>
              </a:ext>
            </a:extLst>
          </p:cNvPr>
          <p:cNvSpPr/>
          <p:nvPr userDrawn="1"/>
        </p:nvSpPr>
        <p:spPr>
          <a:xfrm>
            <a:off x="773125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id="{EF85A67B-E4AB-F4A9-36F5-D99A14B892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id="{A70F44FC-983E-BB4C-877E-B5F3FDEDB0E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AC566F1F-FC4A-CD63-3F8A-7F2D071981C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342880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id="{BF7BB8C9-F655-96E7-165C-CD97577A123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23749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DBECD729-6A70-0A68-898F-1E3003D12C0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63317" y="341765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471D8966-4F5F-E203-B846-4DB38622D07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363316" y="4226344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93455C82-4988-9DE5-F551-881D6905209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01355" y="341103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2A031F2A-5501-A6B3-D6F2-6F01FD4801B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01354" y="421972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541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24" name="Text Placeholder 39">
            <a:extLst>
              <a:ext uri="{FF2B5EF4-FFF2-40B4-BE49-F238E27FC236}">
                <a16:creationId xmlns:a16="http://schemas.microsoft.com/office/drawing/2014/main" id="{2254D0C5-30EC-2E50-F7F4-9E34A266C4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39">
            <a:extLst>
              <a:ext uri="{FF2B5EF4-FFF2-40B4-BE49-F238E27FC236}">
                <a16:creationId xmlns:a16="http://schemas.microsoft.com/office/drawing/2014/main" id="{52DD4F6C-8336-B6FC-F31D-348525A2866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39">
            <a:extLst>
              <a:ext uri="{FF2B5EF4-FFF2-40B4-BE49-F238E27FC236}">
                <a16:creationId xmlns:a16="http://schemas.microsoft.com/office/drawing/2014/main" id="{D5EEEAEE-183A-1B05-74C3-64E9AEE7397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8200" y="332462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39">
            <a:extLst>
              <a:ext uri="{FF2B5EF4-FFF2-40B4-BE49-F238E27FC236}">
                <a16:creationId xmlns:a16="http://schemas.microsoft.com/office/drawing/2014/main" id="{2BF0BF32-8834-AF7C-157D-BD9E3C5CA4A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133314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39">
            <a:extLst>
              <a:ext uri="{FF2B5EF4-FFF2-40B4-BE49-F238E27FC236}">
                <a16:creationId xmlns:a16="http://schemas.microsoft.com/office/drawing/2014/main" id="{2B197A35-2F82-C355-D235-6C3212D127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038418" y="3332512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39">
            <a:extLst>
              <a:ext uri="{FF2B5EF4-FFF2-40B4-BE49-F238E27FC236}">
                <a16:creationId xmlns:a16="http://schemas.microsoft.com/office/drawing/2014/main" id="{79BDFC1C-BE61-708D-7096-EAB9DAC967B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038417" y="4141197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5A8FE176-2788-EFC9-68F6-ECA2B874DE9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8200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43%</a:t>
            </a:r>
          </a:p>
        </p:txBody>
      </p:sp>
      <p:sp>
        <p:nvSpPr>
          <p:cNvPr id="32" name="Text Placeholder 39">
            <a:extLst>
              <a:ext uri="{FF2B5EF4-FFF2-40B4-BE49-F238E27FC236}">
                <a16:creationId xmlns:a16="http://schemas.microsoft.com/office/drawing/2014/main" id="{A98940FD-5F51-758D-3121-92011D2CD00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38416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250K</a:t>
            </a:r>
          </a:p>
        </p:txBody>
      </p:sp>
    </p:spTree>
    <p:extLst>
      <p:ext uri="{BB962C8B-B14F-4D97-AF65-F5344CB8AC3E}">
        <p14:creationId xmlns:p14="http://schemas.microsoft.com/office/powerpoint/2010/main" val="2863050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Red 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12EAD-BB37-FD49-942B-C1645C7A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7427912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A9BEA-1639-7345-9606-92B6C0AE1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EFEB8-CDB0-9D42-9A38-99F4C5A34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827BCA-AE3F-654D-A6F9-F94A872B1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1F32CA-706C-EC4D-8143-5C7BD8A2B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A8E8514-F5B0-D203-0942-718542DA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666306-CA88-A317-9AD9-5B14DBFDAE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5824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Lg Photo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644BA-C7F3-2F9F-DA5E-F2F7820E9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21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AC36EC5-3C37-99CB-08C2-68E1173F3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</p:spTree>
    <p:extLst>
      <p:ext uri="{BB962C8B-B14F-4D97-AF65-F5344CB8AC3E}">
        <p14:creationId xmlns:p14="http://schemas.microsoft.com/office/powerpoint/2010/main" val="3316885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77CCBD-A5F2-14E0-9AE0-7F36E73AA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2697CD-F444-B5D0-6F5C-785319C7B0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352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C126A48-79DE-59A3-C30D-E53ECBFA3C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0536" y="-3464"/>
            <a:ext cx="6861464" cy="6861464"/>
          </a:xfrm>
          <a:prstGeom prst="flowChartInputOutput">
            <a:avLst/>
          </a:prstGeom>
          <a:solidFill>
            <a:srgbClr val="D7D2D1">
              <a:alpha val="50196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0AFFAF-887D-FA48-B1B2-70C35AE7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36D33-183A-604B-ACC5-3723CF1DE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FCC2D42-378F-743A-6D52-3C4D5B0A2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5E9B22-84C7-9249-D6BB-5DBA8D2E7B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0103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DA7C1EE-E524-8F41-44D4-7164F0B29FA2}"/>
              </a:ext>
            </a:extLst>
          </p:cNvPr>
          <p:cNvGrpSpPr/>
          <p:nvPr userDrawn="1"/>
        </p:nvGrpSpPr>
        <p:grpSpPr>
          <a:xfrm>
            <a:off x="1022538" y="1437046"/>
            <a:ext cx="10143748" cy="5058230"/>
            <a:chOff x="1022538" y="1219200"/>
            <a:chExt cx="10143748" cy="5058230"/>
          </a:xfrm>
          <a:solidFill>
            <a:schemeClr val="bg1">
              <a:lumMod val="85000"/>
            </a:schemeClr>
          </a:solidFill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E8ED0CB7-4B0A-8A91-78DA-56CFAACBA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4511" y="4858396"/>
              <a:ext cx="218313" cy="196872"/>
            </a:xfrm>
            <a:custGeom>
              <a:avLst/>
              <a:gdLst>
                <a:gd name="T0" fmla="*/ 76 w 112"/>
                <a:gd name="T1" fmla="*/ 5 h 101"/>
                <a:gd name="T2" fmla="*/ 87 w 112"/>
                <a:gd name="T3" fmla="*/ 5 h 101"/>
                <a:gd name="T4" fmla="*/ 98 w 112"/>
                <a:gd name="T5" fmla="*/ 11 h 101"/>
                <a:gd name="T6" fmla="*/ 109 w 112"/>
                <a:gd name="T7" fmla="*/ 14 h 101"/>
                <a:gd name="T8" fmla="*/ 112 w 112"/>
                <a:gd name="T9" fmla="*/ 16 h 101"/>
                <a:gd name="T10" fmla="*/ 112 w 112"/>
                <a:gd name="T11" fmla="*/ 25 h 101"/>
                <a:gd name="T12" fmla="*/ 112 w 112"/>
                <a:gd name="T13" fmla="*/ 38 h 101"/>
                <a:gd name="T14" fmla="*/ 111 w 112"/>
                <a:gd name="T15" fmla="*/ 44 h 101"/>
                <a:gd name="T16" fmla="*/ 109 w 112"/>
                <a:gd name="T17" fmla="*/ 47 h 101"/>
                <a:gd name="T18" fmla="*/ 109 w 112"/>
                <a:gd name="T19" fmla="*/ 49 h 101"/>
                <a:gd name="T20" fmla="*/ 111 w 112"/>
                <a:gd name="T21" fmla="*/ 52 h 101"/>
                <a:gd name="T22" fmla="*/ 112 w 112"/>
                <a:gd name="T23" fmla="*/ 62 h 101"/>
                <a:gd name="T24" fmla="*/ 111 w 112"/>
                <a:gd name="T25" fmla="*/ 68 h 101"/>
                <a:gd name="T26" fmla="*/ 106 w 112"/>
                <a:gd name="T27" fmla="*/ 74 h 101"/>
                <a:gd name="T28" fmla="*/ 103 w 112"/>
                <a:gd name="T29" fmla="*/ 80 h 101"/>
                <a:gd name="T30" fmla="*/ 101 w 112"/>
                <a:gd name="T31" fmla="*/ 87 h 101"/>
                <a:gd name="T32" fmla="*/ 92 w 112"/>
                <a:gd name="T33" fmla="*/ 96 h 101"/>
                <a:gd name="T34" fmla="*/ 85 w 112"/>
                <a:gd name="T35" fmla="*/ 99 h 101"/>
                <a:gd name="T36" fmla="*/ 73 w 112"/>
                <a:gd name="T37" fmla="*/ 99 h 101"/>
                <a:gd name="T38" fmla="*/ 60 w 112"/>
                <a:gd name="T39" fmla="*/ 98 h 101"/>
                <a:gd name="T40" fmla="*/ 56 w 112"/>
                <a:gd name="T41" fmla="*/ 95 h 101"/>
                <a:gd name="T42" fmla="*/ 56 w 112"/>
                <a:gd name="T43" fmla="*/ 91 h 101"/>
                <a:gd name="T44" fmla="*/ 51 w 112"/>
                <a:gd name="T45" fmla="*/ 90 h 101"/>
                <a:gd name="T46" fmla="*/ 41 w 112"/>
                <a:gd name="T47" fmla="*/ 87 h 101"/>
                <a:gd name="T48" fmla="*/ 37 w 112"/>
                <a:gd name="T49" fmla="*/ 80 h 101"/>
                <a:gd name="T50" fmla="*/ 37 w 112"/>
                <a:gd name="T51" fmla="*/ 76 h 101"/>
                <a:gd name="T52" fmla="*/ 37 w 112"/>
                <a:gd name="T53" fmla="*/ 71 h 101"/>
                <a:gd name="T54" fmla="*/ 30 w 112"/>
                <a:gd name="T55" fmla="*/ 69 h 101"/>
                <a:gd name="T56" fmla="*/ 27 w 112"/>
                <a:gd name="T57" fmla="*/ 65 h 101"/>
                <a:gd name="T58" fmla="*/ 15 w 112"/>
                <a:gd name="T59" fmla="*/ 58 h 101"/>
                <a:gd name="T60" fmla="*/ 11 w 112"/>
                <a:gd name="T61" fmla="*/ 49 h 101"/>
                <a:gd name="T62" fmla="*/ 8 w 112"/>
                <a:gd name="T63" fmla="*/ 44 h 101"/>
                <a:gd name="T64" fmla="*/ 3 w 112"/>
                <a:gd name="T65" fmla="*/ 36 h 101"/>
                <a:gd name="T66" fmla="*/ 0 w 112"/>
                <a:gd name="T67" fmla="*/ 33 h 101"/>
                <a:gd name="T68" fmla="*/ 5 w 112"/>
                <a:gd name="T69" fmla="*/ 32 h 101"/>
                <a:gd name="T70" fmla="*/ 11 w 112"/>
                <a:gd name="T71" fmla="*/ 33 h 101"/>
                <a:gd name="T72" fmla="*/ 22 w 112"/>
                <a:gd name="T73" fmla="*/ 35 h 101"/>
                <a:gd name="T74" fmla="*/ 27 w 112"/>
                <a:gd name="T75" fmla="*/ 33 h 101"/>
                <a:gd name="T76" fmla="*/ 30 w 112"/>
                <a:gd name="T77" fmla="*/ 30 h 101"/>
                <a:gd name="T78" fmla="*/ 33 w 112"/>
                <a:gd name="T79" fmla="*/ 28 h 101"/>
                <a:gd name="T80" fmla="*/ 33 w 112"/>
                <a:gd name="T81" fmla="*/ 27 h 101"/>
                <a:gd name="T82" fmla="*/ 35 w 112"/>
                <a:gd name="T83" fmla="*/ 25 h 101"/>
                <a:gd name="T84" fmla="*/ 37 w 112"/>
                <a:gd name="T85" fmla="*/ 22 h 101"/>
                <a:gd name="T86" fmla="*/ 38 w 112"/>
                <a:gd name="T87" fmla="*/ 21 h 101"/>
                <a:gd name="T88" fmla="*/ 40 w 112"/>
                <a:gd name="T89" fmla="*/ 21 h 101"/>
                <a:gd name="T90" fmla="*/ 41 w 112"/>
                <a:gd name="T91" fmla="*/ 19 h 101"/>
                <a:gd name="T92" fmla="*/ 43 w 112"/>
                <a:gd name="T93" fmla="*/ 17 h 101"/>
                <a:gd name="T94" fmla="*/ 46 w 112"/>
                <a:gd name="T95" fmla="*/ 16 h 101"/>
                <a:gd name="T96" fmla="*/ 48 w 112"/>
                <a:gd name="T97" fmla="*/ 17 h 101"/>
                <a:gd name="T98" fmla="*/ 49 w 112"/>
                <a:gd name="T99" fmla="*/ 16 h 101"/>
                <a:gd name="T100" fmla="*/ 51 w 112"/>
                <a:gd name="T101" fmla="*/ 16 h 101"/>
                <a:gd name="T102" fmla="*/ 52 w 112"/>
                <a:gd name="T103" fmla="*/ 16 h 101"/>
                <a:gd name="T104" fmla="*/ 54 w 112"/>
                <a:gd name="T105" fmla="*/ 14 h 101"/>
                <a:gd name="T106" fmla="*/ 56 w 112"/>
                <a:gd name="T107" fmla="*/ 14 h 101"/>
                <a:gd name="T108" fmla="*/ 52 w 112"/>
                <a:gd name="T109" fmla="*/ 13 h 101"/>
                <a:gd name="T110" fmla="*/ 52 w 112"/>
                <a:gd name="T111" fmla="*/ 11 h 101"/>
                <a:gd name="T112" fmla="*/ 54 w 112"/>
                <a:gd name="T113" fmla="*/ 5 h 101"/>
                <a:gd name="T114" fmla="*/ 62 w 112"/>
                <a:gd name="T1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2" h="101">
                  <a:moveTo>
                    <a:pt x="73" y="0"/>
                  </a:moveTo>
                  <a:lnTo>
                    <a:pt x="74" y="0"/>
                  </a:lnTo>
                  <a:lnTo>
                    <a:pt x="74" y="2"/>
                  </a:lnTo>
                  <a:lnTo>
                    <a:pt x="76" y="5"/>
                  </a:lnTo>
                  <a:lnTo>
                    <a:pt x="76" y="5"/>
                  </a:lnTo>
                  <a:lnTo>
                    <a:pt x="79" y="5"/>
                  </a:lnTo>
                  <a:lnTo>
                    <a:pt x="82" y="5"/>
                  </a:lnTo>
                  <a:lnTo>
                    <a:pt x="87" y="5"/>
                  </a:lnTo>
                  <a:lnTo>
                    <a:pt x="90" y="6"/>
                  </a:lnTo>
                  <a:lnTo>
                    <a:pt x="90" y="8"/>
                  </a:lnTo>
                  <a:lnTo>
                    <a:pt x="93" y="8"/>
                  </a:lnTo>
                  <a:lnTo>
                    <a:pt x="98" y="11"/>
                  </a:lnTo>
                  <a:lnTo>
                    <a:pt x="101" y="11"/>
                  </a:lnTo>
                  <a:lnTo>
                    <a:pt x="104" y="13"/>
                  </a:lnTo>
                  <a:lnTo>
                    <a:pt x="108" y="14"/>
                  </a:lnTo>
                  <a:lnTo>
                    <a:pt x="109" y="14"/>
                  </a:lnTo>
                  <a:lnTo>
                    <a:pt x="111" y="16"/>
                  </a:lnTo>
                  <a:lnTo>
                    <a:pt x="111" y="16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11" y="17"/>
                  </a:lnTo>
                  <a:lnTo>
                    <a:pt x="111" y="21"/>
                  </a:lnTo>
                  <a:lnTo>
                    <a:pt x="112" y="24"/>
                  </a:lnTo>
                  <a:lnTo>
                    <a:pt x="112" y="25"/>
                  </a:lnTo>
                  <a:lnTo>
                    <a:pt x="112" y="32"/>
                  </a:lnTo>
                  <a:lnTo>
                    <a:pt x="112" y="3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40"/>
                  </a:lnTo>
                  <a:lnTo>
                    <a:pt x="112" y="40"/>
                  </a:lnTo>
                  <a:lnTo>
                    <a:pt x="112" y="41"/>
                  </a:lnTo>
                  <a:lnTo>
                    <a:pt x="111" y="44"/>
                  </a:lnTo>
                  <a:lnTo>
                    <a:pt x="111" y="44"/>
                  </a:lnTo>
                  <a:lnTo>
                    <a:pt x="111" y="46"/>
                  </a:lnTo>
                  <a:lnTo>
                    <a:pt x="111" y="46"/>
                  </a:lnTo>
                  <a:lnTo>
                    <a:pt x="109" y="47"/>
                  </a:lnTo>
                  <a:lnTo>
                    <a:pt x="109" y="47"/>
                  </a:lnTo>
                  <a:lnTo>
                    <a:pt x="109" y="49"/>
                  </a:lnTo>
                  <a:lnTo>
                    <a:pt x="109" y="49"/>
                  </a:lnTo>
                  <a:lnTo>
                    <a:pt x="109" y="49"/>
                  </a:lnTo>
                  <a:lnTo>
                    <a:pt x="111" y="51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1" y="52"/>
                  </a:lnTo>
                  <a:lnTo>
                    <a:pt x="109" y="55"/>
                  </a:lnTo>
                  <a:lnTo>
                    <a:pt x="111" y="57"/>
                  </a:lnTo>
                  <a:lnTo>
                    <a:pt x="111" y="60"/>
                  </a:lnTo>
                  <a:lnTo>
                    <a:pt x="112" y="62"/>
                  </a:lnTo>
                  <a:lnTo>
                    <a:pt x="112" y="62"/>
                  </a:lnTo>
                  <a:lnTo>
                    <a:pt x="112" y="63"/>
                  </a:lnTo>
                  <a:lnTo>
                    <a:pt x="112" y="65"/>
                  </a:lnTo>
                  <a:lnTo>
                    <a:pt x="111" y="68"/>
                  </a:lnTo>
                  <a:lnTo>
                    <a:pt x="109" y="69"/>
                  </a:lnTo>
                  <a:lnTo>
                    <a:pt x="108" y="73"/>
                  </a:lnTo>
                  <a:lnTo>
                    <a:pt x="106" y="73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6" y="77"/>
                  </a:lnTo>
                  <a:lnTo>
                    <a:pt x="106" y="79"/>
                  </a:lnTo>
                  <a:lnTo>
                    <a:pt x="103" y="80"/>
                  </a:lnTo>
                  <a:lnTo>
                    <a:pt x="104" y="84"/>
                  </a:lnTo>
                  <a:lnTo>
                    <a:pt x="104" y="84"/>
                  </a:lnTo>
                  <a:lnTo>
                    <a:pt x="104" y="84"/>
                  </a:lnTo>
                  <a:lnTo>
                    <a:pt x="101" y="87"/>
                  </a:lnTo>
                  <a:lnTo>
                    <a:pt x="98" y="90"/>
                  </a:lnTo>
                  <a:lnTo>
                    <a:pt x="97" y="91"/>
                  </a:lnTo>
                  <a:lnTo>
                    <a:pt x="95" y="95"/>
                  </a:lnTo>
                  <a:lnTo>
                    <a:pt x="92" y="96"/>
                  </a:lnTo>
                  <a:lnTo>
                    <a:pt x="90" y="99"/>
                  </a:lnTo>
                  <a:lnTo>
                    <a:pt x="89" y="101"/>
                  </a:lnTo>
                  <a:lnTo>
                    <a:pt x="87" y="99"/>
                  </a:lnTo>
                  <a:lnTo>
                    <a:pt x="85" y="99"/>
                  </a:lnTo>
                  <a:lnTo>
                    <a:pt x="82" y="98"/>
                  </a:lnTo>
                  <a:lnTo>
                    <a:pt x="79" y="99"/>
                  </a:lnTo>
                  <a:lnTo>
                    <a:pt x="76" y="99"/>
                  </a:lnTo>
                  <a:lnTo>
                    <a:pt x="73" y="99"/>
                  </a:lnTo>
                  <a:lnTo>
                    <a:pt x="68" y="96"/>
                  </a:lnTo>
                  <a:lnTo>
                    <a:pt x="65" y="96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0" y="96"/>
                  </a:lnTo>
                  <a:lnTo>
                    <a:pt x="59" y="95"/>
                  </a:lnTo>
                  <a:lnTo>
                    <a:pt x="57" y="95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6" y="95"/>
                  </a:lnTo>
                  <a:lnTo>
                    <a:pt x="56" y="93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6" y="91"/>
                  </a:lnTo>
                  <a:lnTo>
                    <a:pt x="54" y="90"/>
                  </a:lnTo>
                  <a:lnTo>
                    <a:pt x="51" y="90"/>
                  </a:lnTo>
                  <a:lnTo>
                    <a:pt x="48" y="88"/>
                  </a:lnTo>
                  <a:lnTo>
                    <a:pt x="43" y="88"/>
                  </a:lnTo>
                  <a:lnTo>
                    <a:pt x="41" y="88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40" y="85"/>
                  </a:lnTo>
                  <a:lnTo>
                    <a:pt x="38" y="84"/>
                  </a:lnTo>
                  <a:lnTo>
                    <a:pt x="37" y="80"/>
                  </a:lnTo>
                  <a:lnTo>
                    <a:pt x="35" y="80"/>
                  </a:lnTo>
                  <a:lnTo>
                    <a:pt x="37" y="79"/>
                  </a:lnTo>
                  <a:lnTo>
                    <a:pt x="37" y="77"/>
                  </a:lnTo>
                  <a:lnTo>
                    <a:pt x="37" y="76"/>
                  </a:lnTo>
                  <a:lnTo>
                    <a:pt x="37" y="74"/>
                  </a:lnTo>
                  <a:lnTo>
                    <a:pt x="37" y="73"/>
                  </a:lnTo>
                  <a:lnTo>
                    <a:pt x="37" y="73"/>
                  </a:lnTo>
                  <a:lnTo>
                    <a:pt x="37" y="71"/>
                  </a:lnTo>
                  <a:lnTo>
                    <a:pt x="35" y="71"/>
                  </a:lnTo>
                  <a:lnTo>
                    <a:pt x="33" y="71"/>
                  </a:lnTo>
                  <a:lnTo>
                    <a:pt x="30" y="71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29" y="66"/>
                  </a:lnTo>
                  <a:lnTo>
                    <a:pt x="29" y="66"/>
                  </a:lnTo>
                  <a:lnTo>
                    <a:pt x="27" y="65"/>
                  </a:lnTo>
                  <a:lnTo>
                    <a:pt x="26" y="65"/>
                  </a:lnTo>
                  <a:lnTo>
                    <a:pt x="21" y="63"/>
                  </a:lnTo>
                  <a:lnTo>
                    <a:pt x="19" y="60"/>
                  </a:lnTo>
                  <a:lnTo>
                    <a:pt x="15" y="58"/>
                  </a:lnTo>
                  <a:lnTo>
                    <a:pt x="15" y="57"/>
                  </a:lnTo>
                  <a:lnTo>
                    <a:pt x="13" y="55"/>
                  </a:lnTo>
                  <a:lnTo>
                    <a:pt x="11" y="51"/>
                  </a:lnTo>
                  <a:lnTo>
                    <a:pt x="11" y="49"/>
                  </a:lnTo>
                  <a:lnTo>
                    <a:pt x="11" y="49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4"/>
                  </a:lnTo>
                  <a:lnTo>
                    <a:pt x="5" y="41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3" y="32"/>
                  </a:lnTo>
                  <a:lnTo>
                    <a:pt x="5" y="32"/>
                  </a:lnTo>
                  <a:lnTo>
                    <a:pt x="7" y="32"/>
                  </a:lnTo>
                  <a:lnTo>
                    <a:pt x="8" y="32"/>
                  </a:lnTo>
                  <a:lnTo>
                    <a:pt x="10" y="33"/>
                  </a:lnTo>
                  <a:lnTo>
                    <a:pt x="11" y="33"/>
                  </a:lnTo>
                  <a:lnTo>
                    <a:pt x="13" y="33"/>
                  </a:lnTo>
                  <a:lnTo>
                    <a:pt x="16" y="33"/>
                  </a:lnTo>
                  <a:lnTo>
                    <a:pt x="19" y="35"/>
                  </a:lnTo>
                  <a:lnTo>
                    <a:pt x="22" y="35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9" y="32"/>
                  </a:lnTo>
                  <a:lnTo>
                    <a:pt x="29" y="32"/>
                  </a:lnTo>
                  <a:lnTo>
                    <a:pt x="29" y="30"/>
                  </a:lnTo>
                  <a:lnTo>
                    <a:pt x="30" y="30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3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7"/>
                  </a:lnTo>
                  <a:lnTo>
                    <a:pt x="33" y="27"/>
                  </a:lnTo>
                  <a:lnTo>
                    <a:pt x="33" y="27"/>
                  </a:lnTo>
                  <a:lnTo>
                    <a:pt x="35" y="27"/>
                  </a:lnTo>
                  <a:lnTo>
                    <a:pt x="35" y="27"/>
                  </a:lnTo>
                  <a:lnTo>
                    <a:pt x="35" y="25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7" y="24"/>
                  </a:lnTo>
                  <a:lnTo>
                    <a:pt x="37" y="22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8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0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43" y="17"/>
                  </a:lnTo>
                  <a:lnTo>
                    <a:pt x="43" y="17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6"/>
                  </a:lnTo>
                  <a:lnTo>
                    <a:pt x="51" y="17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2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6" y="14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2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1" y="13"/>
                  </a:lnTo>
                  <a:lnTo>
                    <a:pt x="52" y="11"/>
                  </a:lnTo>
                  <a:lnTo>
                    <a:pt x="52" y="10"/>
                  </a:lnTo>
                  <a:lnTo>
                    <a:pt x="52" y="6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4" y="5"/>
                  </a:lnTo>
                  <a:lnTo>
                    <a:pt x="56" y="3"/>
                  </a:lnTo>
                  <a:lnTo>
                    <a:pt x="59" y="2"/>
                  </a:lnTo>
                  <a:lnTo>
                    <a:pt x="62" y="0"/>
                  </a:lnTo>
                  <a:lnTo>
                    <a:pt x="65" y="0"/>
                  </a:lnTo>
                  <a:lnTo>
                    <a:pt x="70" y="0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1952B23B-F9B2-1D58-229E-F1407CF1D8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82897" y="4645931"/>
              <a:ext cx="329419" cy="280688"/>
            </a:xfrm>
            <a:custGeom>
              <a:avLst/>
              <a:gdLst>
                <a:gd name="T0" fmla="*/ 98 w 169"/>
                <a:gd name="T1" fmla="*/ 122 h 144"/>
                <a:gd name="T2" fmla="*/ 123 w 169"/>
                <a:gd name="T3" fmla="*/ 4 h 144"/>
                <a:gd name="T4" fmla="*/ 125 w 169"/>
                <a:gd name="T5" fmla="*/ 5 h 144"/>
                <a:gd name="T6" fmla="*/ 128 w 169"/>
                <a:gd name="T7" fmla="*/ 5 h 144"/>
                <a:gd name="T8" fmla="*/ 134 w 169"/>
                <a:gd name="T9" fmla="*/ 8 h 144"/>
                <a:gd name="T10" fmla="*/ 139 w 169"/>
                <a:gd name="T11" fmla="*/ 8 h 144"/>
                <a:gd name="T12" fmla="*/ 144 w 169"/>
                <a:gd name="T13" fmla="*/ 11 h 144"/>
                <a:gd name="T14" fmla="*/ 155 w 169"/>
                <a:gd name="T15" fmla="*/ 16 h 144"/>
                <a:gd name="T16" fmla="*/ 159 w 169"/>
                <a:gd name="T17" fmla="*/ 21 h 144"/>
                <a:gd name="T18" fmla="*/ 164 w 169"/>
                <a:gd name="T19" fmla="*/ 24 h 144"/>
                <a:gd name="T20" fmla="*/ 167 w 169"/>
                <a:gd name="T21" fmla="*/ 32 h 144"/>
                <a:gd name="T22" fmla="*/ 164 w 169"/>
                <a:gd name="T23" fmla="*/ 40 h 144"/>
                <a:gd name="T24" fmla="*/ 162 w 169"/>
                <a:gd name="T25" fmla="*/ 49 h 144"/>
                <a:gd name="T26" fmla="*/ 166 w 169"/>
                <a:gd name="T27" fmla="*/ 60 h 144"/>
                <a:gd name="T28" fmla="*/ 159 w 169"/>
                <a:gd name="T29" fmla="*/ 65 h 144"/>
                <a:gd name="T30" fmla="*/ 159 w 169"/>
                <a:gd name="T31" fmla="*/ 73 h 144"/>
                <a:gd name="T32" fmla="*/ 156 w 169"/>
                <a:gd name="T33" fmla="*/ 79 h 144"/>
                <a:gd name="T34" fmla="*/ 159 w 169"/>
                <a:gd name="T35" fmla="*/ 84 h 144"/>
                <a:gd name="T36" fmla="*/ 158 w 169"/>
                <a:gd name="T37" fmla="*/ 87 h 144"/>
                <a:gd name="T38" fmla="*/ 139 w 169"/>
                <a:gd name="T39" fmla="*/ 93 h 144"/>
                <a:gd name="T40" fmla="*/ 120 w 169"/>
                <a:gd name="T41" fmla="*/ 100 h 144"/>
                <a:gd name="T42" fmla="*/ 117 w 169"/>
                <a:gd name="T43" fmla="*/ 109 h 144"/>
                <a:gd name="T44" fmla="*/ 99 w 169"/>
                <a:gd name="T45" fmla="*/ 115 h 144"/>
                <a:gd name="T46" fmla="*/ 96 w 169"/>
                <a:gd name="T47" fmla="*/ 122 h 144"/>
                <a:gd name="T48" fmla="*/ 91 w 169"/>
                <a:gd name="T49" fmla="*/ 122 h 144"/>
                <a:gd name="T50" fmla="*/ 90 w 169"/>
                <a:gd name="T51" fmla="*/ 125 h 144"/>
                <a:gd name="T52" fmla="*/ 87 w 169"/>
                <a:gd name="T53" fmla="*/ 125 h 144"/>
                <a:gd name="T54" fmla="*/ 85 w 169"/>
                <a:gd name="T55" fmla="*/ 126 h 144"/>
                <a:gd name="T56" fmla="*/ 84 w 169"/>
                <a:gd name="T57" fmla="*/ 130 h 144"/>
                <a:gd name="T58" fmla="*/ 77 w 169"/>
                <a:gd name="T59" fmla="*/ 136 h 144"/>
                <a:gd name="T60" fmla="*/ 76 w 169"/>
                <a:gd name="T61" fmla="*/ 139 h 144"/>
                <a:gd name="T62" fmla="*/ 69 w 169"/>
                <a:gd name="T63" fmla="*/ 144 h 144"/>
                <a:gd name="T64" fmla="*/ 52 w 169"/>
                <a:gd name="T65" fmla="*/ 141 h 144"/>
                <a:gd name="T66" fmla="*/ 33 w 169"/>
                <a:gd name="T67" fmla="*/ 136 h 144"/>
                <a:gd name="T68" fmla="*/ 8 w 169"/>
                <a:gd name="T69" fmla="*/ 128 h 144"/>
                <a:gd name="T70" fmla="*/ 0 w 169"/>
                <a:gd name="T71" fmla="*/ 90 h 144"/>
                <a:gd name="T72" fmla="*/ 28 w 169"/>
                <a:gd name="T73" fmla="*/ 67 h 144"/>
                <a:gd name="T74" fmla="*/ 30 w 169"/>
                <a:gd name="T75" fmla="*/ 51 h 144"/>
                <a:gd name="T76" fmla="*/ 30 w 169"/>
                <a:gd name="T77" fmla="*/ 43 h 144"/>
                <a:gd name="T78" fmla="*/ 35 w 169"/>
                <a:gd name="T79" fmla="*/ 41 h 144"/>
                <a:gd name="T80" fmla="*/ 39 w 169"/>
                <a:gd name="T81" fmla="*/ 46 h 144"/>
                <a:gd name="T82" fmla="*/ 49 w 169"/>
                <a:gd name="T83" fmla="*/ 45 h 144"/>
                <a:gd name="T84" fmla="*/ 54 w 169"/>
                <a:gd name="T85" fmla="*/ 52 h 144"/>
                <a:gd name="T86" fmla="*/ 69 w 169"/>
                <a:gd name="T87" fmla="*/ 56 h 144"/>
                <a:gd name="T88" fmla="*/ 74 w 169"/>
                <a:gd name="T89" fmla="*/ 49 h 144"/>
                <a:gd name="T90" fmla="*/ 82 w 169"/>
                <a:gd name="T91" fmla="*/ 59 h 144"/>
                <a:gd name="T92" fmla="*/ 95 w 169"/>
                <a:gd name="T93" fmla="*/ 65 h 144"/>
                <a:gd name="T94" fmla="*/ 101 w 169"/>
                <a:gd name="T95" fmla="*/ 73 h 144"/>
                <a:gd name="T96" fmla="*/ 110 w 169"/>
                <a:gd name="T97" fmla="*/ 73 h 144"/>
                <a:gd name="T98" fmla="*/ 114 w 169"/>
                <a:gd name="T99" fmla="*/ 76 h 144"/>
                <a:gd name="T100" fmla="*/ 110 w 169"/>
                <a:gd name="T101" fmla="*/ 59 h 144"/>
                <a:gd name="T102" fmla="*/ 104 w 169"/>
                <a:gd name="T103" fmla="*/ 60 h 144"/>
                <a:gd name="T104" fmla="*/ 93 w 169"/>
                <a:gd name="T105" fmla="*/ 51 h 144"/>
                <a:gd name="T106" fmla="*/ 96 w 169"/>
                <a:gd name="T107" fmla="*/ 37 h 144"/>
                <a:gd name="T108" fmla="*/ 95 w 169"/>
                <a:gd name="T109" fmla="*/ 19 h 144"/>
                <a:gd name="T110" fmla="*/ 99 w 169"/>
                <a:gd name="T111" fmla="*/ 8 h 144"/>
                <a:gd name="T112" fmla="*/ 117 w 169"/>
                <a:gd name="T113" fmla="*/ 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9" h="144">
                  <a:moveTo>
                    <a:pt x="79" y="137"/>
                  </a:moveTo>
                  <a:lnTo>
                    <a:pt x="77" y="139"/>
                  </a:lnTo>
                  <a:lnTo>
                    <a:pt x="77" y="139"/>
                  </a:lnTo>
                  <a:lnTo>
                    <a:pt x="77" y="137"/>
                  </a:lnTo>
                  <a:lnTo>
                    <a:pt x="79" y="137"/>
                  </a:lnTo>
                  <a:lnTo>
                    <a:pt x="79" y="137"/>
                  </a:lnTo>
                  <a:close/>
                  <a:moveTo>
                    <a:pt x="98" y="122"/>
                  </a:moveTo>
                  <a:lnTo>
                    <a:pt x="98" y="122"/>
                  </a:lnTo>
                  <a:lnTo>
                    <a:pt x="98" y="122"/>
                  </a:lnTo>
                  <a:lnTo>
                    <a:pt x="98" y="122"/>
                  </a:lnTo>
                  <a:close/>
                  <a:moveTo>
                    <a:pt x="125" y="0"/>
                  </a:moveTo>
                  <a:lnTo>
                    <a:pt x="125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23" y="2"/>
                  </a:lnTo>
                  <a:lnTo>
                    <a:pt x="123" y="4"/>
                  </a:lnTo>
                  <a:lnTo>
                    <a:pt x="123" y="4"/>
                  </a:lnTo>
                  <a:lnTo>
                    <a:pt x="123" y="5"/>
                  </a:lnTo>
                  <a:lnTo>
                    <a:pt x="123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5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6" y="5"/>
                  </a:lnTo>
                  <a:lnTo>
                    <a:pt x="128" y="5"/>
                  </a:lnTo>
                  <a:lnTo>
                    <a:pt x="128" y="5"/>
                  </a:lnTo>
                  <a:lnTo>
                    <a:pt x="131" y="8"/>
                  </a:lnTo>
                  <a:lnTo>
                    <a:pt x="131" y="8"/>
                  </a:lnTo>
                  <a:lnTo>
                    <a:pt x="131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2" y="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4" y="8"/>
                  </a:lnTo>
                  <a:lnTo>
                    <a:pt x="134" y="7"/>
                  </a:lnTo>
                  <a:lnTo>
                    <a:pt x="134" y="7"/>
                  </a:lnTo>
                  <a:lnTo>
                    <a:pt x="136" y="7"/>
                  </a:lnTo>
                  <a:lnTo>
                    <a:pt x="137" y="7"/>
                  </a:lnTo>
                  <a:lnTo>
                    <a:pt x="139" y="8"/>
                  </a:lnTo>
                  <a:lnTo>
                    <a:pt x="139" y="8"/>
                  </a:lnTo>
                  <a:lnTo>
                    <a:pt x="140" y="10"/>
                  </a:lnTo>
                  <a:lnTo>
                    <a:pt x="140" y="10"/>
                  </a:lnTo>
                  <a:lnTo>
                    <a:pt x="140" y="10"/>
                  </a:lnTo>
                  <a:lnTo>
                    <a:pt x="142" y="10"/>
                  </a:lnTo>
                  <a:lnTo>
                    <a:pt x="142" y="10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4" y="11"/>
                  </a:lnTo>
                  <a:lnTo>
                    <a:pt x="145" y="13"/>
                  </a:lnTo>
                  <a:lnTo>
                    <a:pt x="145" y="13"/>
                  </a:lnTo>
                  <a:lnTo>
                    <a:pt x="147" y="13"/>
                  </a:lnTo>
                  <a:lnTo>
                    <a:pt x="148" y="13"/>
                  </a:lnTo>
                  <a:lnTo>
                    <a:pt x="150" y="13"/>
                  </a:lnTo>
                  <a:lnTo>
                    <a:pt x="151" y="15"/>
                  </a:lnTo>
                  <a:lnTo>
                    <a:pt x="153" y="15"/>
                  </a:lnTo>
                  <a:lnTo>
                    <a:pt x="155" y="16"/>
                  </a:lnTo>
                  <a:lnTo>
                    <a:pt x="156" y="16"/>
                  </a:lnTo>
                  <a:lnTo>
                    <a:pt x="158" y="18"/>
                  </a:lnTo>
                  <a:lnTo>
                    <a:pt x="159" y="18"/>
                  </a:lnTo>
                  <a:lnTo>
                    <a:pt x="159" y="18"/>
                  </a:lnTo>
                  <a:lnTo>
                    <a:pt x="159" y="19"/>
                  </a:lnTo>
                  <a:lnTo>
                    <a:pt x="159" y="19"/>
                  </a:lnTo>
                  <a:lnTo>
                    <a:pt x="159" y="21"/>
                  </a:lnTo>
                  <a:lnTo>
                    <a:pt x="159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1" y="21"/>
                  </a:lnTo>
                  <a:lnTo>
                    <a:pt x="162" y="21"/>
                  </a:lnTo>
                  <a:lnTo>
                    <a:pt x="162" y="21"/>
                  </a:lnTo>
                  <a:lnTo>
                    <a:pt x="162" y="22"/>
                  </a:lnTo>
                  <a:lnTo>
                    <a:pt x="164" y="22"/>
                  </a:lnTo>
                  <a:lnTo>
                    <a:pt x="164" y="24"/>
                  </a:lnTo>
                  <a:lnTo>
                    <a:pt x="166" y="24"/>
                  </a:lnTo>
                  <a:lnTo>
                    <a:pt x="164" y="26"/>
                  </a:lnTo>
                  <a:lnTo>
                    <a:pt x="164" y="27"/>
                  </a:lnTo>
                  <a:lnTo>
                    <a:pt x="166" y="29"/>
                  </a:lnTo>
                  <a:lnTo>
                    <a:pt x="167" y="29"/>
                  </a:lnTo>
                  <a:lnTo>
                    <a:pt x="167" y="30"/>
                  </a:lnTo>
                  <a:lnTo>
                    <a:pt x="167" y="32"/>
                  </a:lnTo>
                  <a:lnTo>
                    <a:pt x="167" y="32"/>
                  </a:lnTo>
                  <a:lnTo>
                    <a:pt x="169" y="33"/>
                  </a:lnTo>
                  <a:lnTo>
                    <a:pt x="169" y="35"/>
                  </a:lnTo>
                  <a:lnTo>
                    <a:pt x="169" y="35"/>
                  </a:lnTo>
                  <a:lnTo>
                    <a:pt x="167" y="38"/>
                  </a:lnTo>
                  <a:lnTo>
                    <a:pt x="166" y="38"/>
                  </a:lnTo>
                  <a:lnTo>
                    <a:pt x="164" y="38"/>
                  </a:lnTo>
                  <a:lnTo>
                    <a:pt x="164" y="38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0"/>
                  </a:lnTo>
                  <a:lnTo>
                    <a:pt x="164" y="41"/>
                  </a:lnTo>
                  <a:lnTo>
                    <a:pt x="166" y="43"/>
                  </a:lnTo>
                  <a:lnTo>
                    <a:pt x="164" y="45"/>
                  </a:lnTo>
                  <a:lnTo>
                    <a:pt x="164" y="46"/>
                  </a:lnTo>
                  <a:lnTo>
                    <a:pt x="162" y="46"/>
                  </a:lnTo>
                  <a:lnTo>
                    <a:pt x="162" y="49"/>
                  </a:lnTo>
                  <a:lnTo>
                    <a:pt x="164" y="49"/>
                  </a:lnTo>
                  <a:lnTo>
                    <a:pt x="164" y="49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4"/>
                  </a:lnTo>
                  <a:lnTo>
                    <a:pt x="164" y="57"/>
                  </a:lnTo>
                  <a:lnTo>
                    <a:pt x="164" y="60"/>
                  </a:lnTo>
                  <a:lnTo>
                    <a:pt x="166" y="60"/>
                  </a:lnTo>
                  <a:lnTo>
                    <a:pt x="167" y="60"/>
                  </a:lnTo>
                  <a:lnTo>
                    <a:pt x="167" y="60"/>
                  </a:lnTo>
                  <a:lnTo>
                    <a:pt x="167" y="62"/>
                  </a:lnTo>
                  <a:lnTo>
                    <a:pt x="166" y="62"/>
                  </a:lnTo>
                  <a:lnTo>
                    <a:pt x="166" y="62"/>
                  </a:lnTo>
                  <a:lnTo>
                    <a:pt x="164" y="63"/>
                  </a:lnTo>
                  <a:lnTo>
                    <a:pt x="161" y="65"/>
                  </a:lnTo>
                  <a:lnTo>
                    <a:pt x="159" y="65"/>
                  </a:lnTo>
                  <a:lnTo>
                    <a:pt x="159" y="67"/>
                  </a:lnTo>
                  <a:lnTo>
                    <a:pt x="159" y="68"/>
                  </a:lnTo>
                  <a:lnTo>
                    <a:pt x="159" y="68"/>
                  </a:lnTo>
                  <a:lnTo>
                    <a:pt x="159" y="70"/>
                  </a:lnTo>
                  <a:lnTo>
                    <a:pt x="159" y="71"/>
                  </a:lnTo>
                  <a:lnTo>
                    <a:pt x="159" y="73"/>
                  </a:lnTo>
                  <a:lnTo>
                    <a:pt x="159" y="73"/>
                  </a:lnTo>
                  <a:lnTo>
                    <a:pt x="159" y="73"/>
                  </a:lnTo>
                  <a:lnTo>
                    <a:pt x="158" y="74"/>
                  </a:lnTo>
                  <a:lnTo>
                    <a:pt x="158" y="76"/>
                  </a:lnTo>
                  <a:lnTo>
                    <a:pt x="158" y="78"/>
                  </a:lnTo>
                  <a:lnTo>
                    <a:pt x="156" y="78"/>
                  </a:lnTo>
                  <a:lnTo>
                    <a:pt x="155" y="79"/>
                  </a:lnTo>
                  <a:lnTo>
                    <a:pt x="155" y="79"/>
                  </a:lnTo>
                  <a:lnTo>
                    <a:pt x="156" y="79"/>
                  </a:lnTo>
                  <a:lnTo>
                    <a:pt x="156" y="79"/>
                  </a:lnTo>
                  <a:lnTo>
                    <a:pt x="158" y="81"/>
                  </a:lnTo>
                  <a:lnTo>
                    <a:pt x="156" y="81"/>
                  </a:lnTo>
                  <a:lnTo>
                    <a:pt x="156" y="81"/>
                  </a:lnTo>
                  <a:lnTo>
                    <a:pt x="158" y="81"/>
                  </a:lnTo>
                  <a:lnTo>
                    <a:pt x="158" y="82"/>
                  </a:lnTo>
                  <a:lnTo>
                    <a:pt x="159" y="82"/>
                  </a:lnTo>
                  <a:lnTo>
                    <a:pt x="159" y="84"/>
                  </a:lnTo>
                  <a:lnTo>
                    <a:pt x="159" y="84"/>
                  </a:lnTo>
                  <a:lnTo>
                    <a:pt x="159" y="85"/>
                  </a:lnTo>
                  <a:lnTo>
                    <a:pt x="159" y="85"/>
                  </a:lnTo>
                  <a:lnTo>
                    <a:pt x="161" y="84"/>
                  </a:lnTo>
                  <a:lnTo>
                    <a:pt x="161" y="84"/>
                  </a:lnTo>
                  <a:lnTo>
                    <a:pt x="162" y="84"/>
                  </a:lnTo>
                  <a:lnTo>
                    <a:pt x="162" y="85"/>
                  </a:lnTo>
                  <a:lnTo>
                    <a:pt x="159" y="85"/>
                  </a:lnTo>
                  <a:lnTo>
                    <a:pt x="158" y="87"/>
                  </a:lnTo>
                  <a:lnTo>
                    <a:pt x="153" y="89"/>
                  </a:lnTo>
                  <a:lnTo>
                    <a:pt x="150" y="89"/>
                  </a:lnTo>
                  <a:lnTo>
                    <a:pt x="148" y="90"/>
                  </a:lnTo>
                  <a:lnTo>
                    <a:pt x="147" y="90"/>
                  </a:lnTo>
                  <a:lnTo>
                    <a:pt x="145" y="90"/>
                  </a:lnTo>
                  <a:lnTo>
                    <a:pt x="142" y="92"/>
                  </a:lnTo>
                  <a:lnTo>
                    <a:pt x="140" y="92"/>
                  </a:lnTo>
                  <a:lnTo>
                    <a:pt x="139" y="93"/>
                  </a:lnTo>
                  <a:lnTo>
                    <a:pt x="136" y="93"/>
                  </a:lnTo>
                  <a:lnTo>
                    <a:pt x="132" y="95"/>
                  </a:lnTo>
                  <a:lnTo>
                    <a:pt x="129" y="95"/>
                  </a:lnTo>
                  <a:lnTo>
                    <a:pt x="126" y="97"/>
                  </a:lnTo>
                  <a:lnTo>
                    <a:pt x="125" y="97"/>
                  </a:lnTo>
                  <a:lnTo>
                    <a:pt x="123" y="98"/>
                  </a:lnTo>
                  <a:lnTo>
                    <a:pt x="120" y="100"/>
                  </a:lnTo>
                  <a:lnTo>
                    <a:pt x="120" y="100"/>
                  </a:lnTo>
                  <a:lnTo>
                    <a:pt x="120" y="100"/>
                  </a:lnTo>
                  <a:lnTo>
                    <a:pt x="120" y="101"/>
                  </a:lnTo>
                  <a:lnTo>
                    <a:pt x="121" y="103"/>
                  </a:lnTo>
                  <a:lnTo>
                    <a:pt x="121" y="104"/>
                  </a:lnTo>
                  <a:lnTo>
                    <a:pt x="121" y="106"/>
                  </a:lnTo>
                  <a:lnTo>
                    <a:pt x="121" y="109"/>
                  </a:lnTo>
                  <a:lnTo>
                    <a:pt x="120" y="109"/>
                  </a:lnTo>
                  <a:lnTo>
                    <a:pt x="117" y="109"/>
                  </a:lnTo>
                  <a:lnTo>
                    <a:pt x="112" y="109"/>
                  </a:lnTo>
                  <a:lnTo>
                    <a:pt x="109" y="109"/>
                  </a:lnTo>
                  <a:lnTo>
                    <a:pt x="106" y="111"/>
                  </a:lnTo>
                  <a:lnTo>
                    <a:pt x="103" y="112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101" y="114"/>
                  </a:lnTo>
                  <a:lnTo>
                    <a:pt x="99" y="115"/>
                  </a:lnTo>
                  <a:lnTo>
                    <a:pt x="99" y="119"/>
                  </a:lnTo>
                  <a:lnTo>
                    <a:pt x="99" y="120"/>
                  </a:lnTo>
                  <a:lnTo>
                    <a:pt x="98" y="122"/>
                  </a:lnTo>
                  <a:lnTo>
                    <a:pt x="98" y="122"/>
                  </a:lnTo>
                  <a:lnTo>
                    <a:pt x="98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95" y="122"/>
                  </a:lnTo>
                  <a:lnTo>
                    <a:pt x="95" y="122"/>
                  </a:lnTo>
                  <a:lnTo>
                    <a:pt x="95" y="122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3" y="122"/>
                  </a:lnTo>
                  <a:lnTo>
                    <a:pt x="91" y="122"/>
                  </a:lnTo>
                  <a:lnTo>
                    <a:pt x="91" y="122"/>
                  </a:lnTo>
                  <a:lnTo>
                    <a:pt x="91" y="122"/>
                  </a:lnTo>
                  <a:lnTo>
                    <a:pt x="91" y="123"/>
                  </a:lnTo>
                  <a:lnTo>
                    <a:pt x="91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0" y="125"/>
                  </a:lnTo>
                  <a:lnTo>
                    <a:pt x="88" y="125"/>
                  </a:lnTo>
                  <a:lnTo>
                    <a:pt x="88" y="125"/>
                  </a:lnTo>
                  <a:lnTo>
                    <a:pt x="88" y="126"/>
                  </a:lnTo>
                  <a:lnTo>
                    <a:pt x="88" y="126"/>
                  </a:lnTo>
                  <a:lnTo>
                    <a:pt x="87" y="126"/>
                  </a:lnTo>
                  <a:lnTo>
                    <a:pt x="87" y="125"/>
                  </a:lnTo>
                  <a:lnTo>
                    <a:pt x="87" y="125"/>
                  </a:lnTo>
                  <a:lnTo>
                    <a:pt x="87" y="125"/>
                  </a:lnTo>
                  <a:lnTo>
                    <a:pt x="85" y="125"/>
                  </a:lnTo>
                  <a:lnTo>
                    <a:pt x="85" y="125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6"/>
                  </a:lnTo>
                  <a:lnTo>
                    <a:pt x="85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28"/>
                  </a:lnTo>
                  <a:lnTo>
                    <a:pt x="84" y="130"/>
                  </a:lnTo>
                  <a:lnTo>
                    <a:pt x="84" y="130"/>
                  </a:lnTo>
                  <a:lnTo>
                    <a:pt x="82" y="130"/>
                  </a:lnTo>
                  <a:lnTo>
                    <a:pt x="82" y="130"/>
                  </a:lnTo>
                  <a:lnTo>
                    <a:pt x="82" y="130"/>
                  </a:lnTo>
                  <a:lnTo>
                    <a:pt x="80" y="131"/>
                  </a:lnTo>
                  <a:lnTo>
                    <a:pt x="80" y="133"/>
                  </a:lnTo>
                  <a:lnTo>
                    <a:pt x="79" y="133"/>
                  </a:lnTo>
                  <a:lnTo>
                    <a:pt x="79" y="134"/>
                  </a:lnTo>
                  <a:lnTo>
                    <a:pt x="77" y="136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79" y="136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7" y="137"/>
                  </a:lnTo>
                  <a:lnTo>
                    <a:pt x="76" y="139"/>
                  </a:lnTo>
                  <a:lnTo>
                    <a:pt x="74" y="141"/>
                  </a:lnTo>
                  <a:lnTo>
                    <a:pt x="74" y="141"/>
                  </a:lnTo>
                  <a:lnTo>
                    <a:pt x="74" y="141"/>
                  </a:lnTo>
                  <a:lnTo>
                    <a:pt x="74" y="142"/>
                  </a:lnTo>
                  <a:lnTo>
                    <a:pt x="74" y="142"/>
                  </a:lnTo>
                  <a:lnTo>
                    <a:pt x="73" y="142"/>
                  </a:lnTo>
                  <a:lnTo>
                    <a:pt x="74" y="142"/>
                  </a:lnTo>
                  <a:lnTo>
                    <a:pt x="69" y="144"/>
                  </a:lnTo>
                  <a:lnTo>
                    <a:pt x="66" y="144"/>
                  </a:lnTo>
                  <a:lnTo>
                    <a:pt x="63" y="142"/>
                  </a:lnTo>
                  <a:lnTo>
                    <a:pt x="60" y="142"/>
                  </a:lnTo>
                  <a:lnTo>
                    <a:pt x="58" y="142"/>
                  </a:lnTo>
                  <a:lnTo>
                    <a:pt x="57" y="142"/>
                  </a:lnTo>
                  <a:lnTo>
                    <a:pt x="55" y="141"/>
                  </a:lnTo>
                  <a:lnTo>
                    <a:pt x="54" y="141"/>
                  </a:lnTo>
                  <a:lnTo>
                    <a:pt x="52" y="141"/>
                  </a:lnTo>
                  <a:lnTo>
                    <a:pt x="50" y="141"/>
                  </a:lnTo>
                  <a:lnTo>
                    <a:pt x="47" y="141"/>
                  </a:lnTo>
                  <a:lnTo>
                    <a:pt x="46" y="137"/>
                  </a:lnTo>
                  <a:lnTo>
                    <a:pt x="44" y="137"/>
                  </a:lnTo>
                  <a:lnTo>
                    <a:pt x="43" y="136"/>
                  </a:lnTo>
                  <a:lnTo>
                    <a:pt x="41" y="136"/>
                  </a:lnTo>
                  <a:lnTo>
                    <a:pt x="33" y="136"/>
                  </a:lnTo>
                  <a:lnTo>
                    <a:pt x="33" y="136"/>
                  </a:lnTo>
                  <a:lnTo>
                    <a:pt x="30" y="136"/>
                  </a:lnTo>
                  <a:lnTo>
                    <a:pt x="27" y="137"/>
                  </a:lnTo>
                  <a:lnTo>
                    <a:pt x="24" y="137"/>
                  </a:lnTo>
                  <a:lnTo>
                    <a:pt x="21" y="137"/>
                  </a:lnTo>
                  <a:lnTo>
                    <a:pt x="17" y="136"/>
                  </a:lnTo>
                  <a:lnTo>
                    <a:pt x="14" y="133"/>
                  </a:lnTo>
                  <a:lnTo>
                    <a:pt x="11" y="130"/>
                  </a:lnTo>
                  <a:lnTo>
                    <a:pt x="8" y="128"/>
                  </a:lnTo>
                  <a:lnTo>
                    <a:pt x="8" y="126"/>
                  </a:lnTo>
                  <a:lnTo>
                    <a:pt x="5" y="123"/>
                  </a:lnTo>
                  <a:lnTo>
                    <a:pt x="3" y="123"/>
                  </a:lnTo>
                  <a:lnTo>
                    <a:pt x="3" y="123"/>
                  </a:lnTo>
                  <a:lnTo>
                    <a:pt x="2" y="117"/>
                  </a:lnTo>
                  <a:lnTo>
                    <a:pt x="0" y="114"/>
                  </a:lnTo>
                  <a:lnTo>
                    <a:pt x="0" y="95"/>
                  </a:lnTo>
                  <a:lnTo>
                    <a:pt x="0" y="90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27" y="70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30" y="70"/>
                  </a:lnTo>
                  <a:lnTo>
                    <a:pt x="28" y="67"/>
                  </a:lnTo>
                  <a:lnTo>
                    <a:pt x="28" y="67"/>
                  </a:lnTo>
                  <a:lnTo>
                    <a:pt x="28" y="65"/>
                  </a:lnTo>
                  <a:lnTo>
                    <a:pt x="28" y="63"/>
                  </a:lnTo>
                  <a:lnTo>
                    <a:pt x="30" y="62"/>
                  </a:lnTo>
                  <a:lnTo>
                    <a:pt x="30" y="60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30" y="54"/>
                  </a:lnTo>
                  <a:lnTo>
                    <a:pt x="30" y="51"/>
                  </a:lnTo>
                  <a:lnTo>
                    <a:pt x="30" y="51"/>
                  </a:lnTo>
                  <a:lnTo>
                    <a:pt x="30" y="49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0" y="46"/>
                  </a:lnTo>
                  <a:lnTo>
                    <a:pt x="30" y="43"/>
                  </a:lnTo>
                  <a:lnTo>
                    <a:pt x="30" y="41"/>
                  </a:lnTo>
                  <a:lnTo>
                    <a:pt x="30" y="38"/>
                  </a:lnTo>
                  <a:lnTo>
                    <a:pt x="30" y="40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2" y="41"/>
                  </a:lnTo>
                  <a:lnTo>
                    <a:pt x="33" y="41"/>
                  </a:lnTo>
                  <a:lnTo>
                    <a:pt x="35" y="41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6" y="48"/>
                  </a:lnTo>
                  <a:lnTo>
                    <a:pt x="38" y="48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41" y="46"/>
                  </a:lnTo>
                  <a:lnTo>
                    <a:pt x="43" y="45"/>
                  </a:lnTo>
                  <a:lnTo>
                    <a:pt x="46" y="45"/>
                  </a:lnTo>
                  <a:lnTo>
                    <a:pt x="47" y="45"/>
                  </a:lnTo>
                  <a:lnTo>
                    <a:pt x="47" y="45"/>
                  </a:lnTo>
                  <a:lnTo>
                    <a:pt x="49" y="45"/>
                  </a:lnTo>
                  <a:lnTo>
                    <a:pt x="49" y="45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9" y="49"/>
                  </a:lnTo>
                  <a:lnTo>
                    <a:pt x="49" y="49"/>
                  </a:lnTo>
                  <a:lnTo>
                    <a:pt x="50" y="51"/>
                  </a:lnTo>
                  <a:lnTo>
                    <a:pt x="50" y="51"/>
                  </a:lnTo>
                  <a:lnTo>
                    <a:pt x="52" y="52"/>
                  </a:lnTo>
                  <a:lnTo>
                    <a:pt x="54" y="52"/>
                  </a:lnTo>
                  <a:lnTo>
                    <a:pt x="57" y="52"/>
                  </a:lnTo>
                  <a:lnTo>
                    <a:pt x="57" y="54"/>
                  </a:lnTo>
                  <a:lnTo>
                    <a:pt x="58" y="54"/>
                  </a:lnTo>
                  <a:lnTo>
                    <a:pt x="60" y="54"/>
                  </a:lnTo>
                  <a:lnTo>
                    <a:pt x="63" y="54"/>
                  </a:lnTo>
                  <a:lnTo>
                    <a:pt x="65" y="54"/>
                  </a:lnTo>
                  <a:lnTo>
                    <a:pt x="68" y="56"/>
                  </a:lnTo>
                  <a:lnTo>
                    <a:pt x="69" y="56"/>
                  </a:lnTo>
                  <a:lnTo>
                    <a:pt x="71" y="56"/>
                  </a:lnTo>
                  <a:lnTo>
                    <a:pt x="71" y="54"/>
                  </a:lnTo>
                  <a:lnTo>
                    <a:pt x="73" y="54"/>
                  </a:lnTo>
                  <a:lnTo>
                    <a:pt x="73" y="54"/>
                  </a:lnTo>
                  <a:lnTo>
                    <a:pt x="73" y="52"/>
                  </a:lnTo>
                  <a:lnTo>
                    <a:pt x="74" y="51"/>
                  </a:lnTo>
                  <a:lnTo>
                    <a:pt x="74" y="49"/>
                  </a:lnTo>
                  <a:lnTo>
                    <a:pt x="74" y="49"/>
                  </a:lnTo>
                  <a:lnTo>
                    <a:pt x="76" y="49"/>
                  </a:lnTo>
                  <a:lnTo>
                    <a:pt x="76" y="49"/>
                  </a:lnTo>
                  <a:lnTo>
                    <a:pt x="77" y="52"/>
                  </a:lnTo>
                  <a:lnTo>
                    <a:pt x="79" y="54"/>
                  </a:lnTo>
                  <a:lnTo>
                    <a:pt x="80" y="57"/>
                  </a:lnTo>
                  <a:lnTo>
                    <a:pt x="80" y="59"/>
                  </a:lnTo>
                  <a:lnTo>
                    <a:pt x="82" y="59"/>
                  </a:lnTo>
                  <a:lnTo>
                    <a:pt x="82" y="59"/>
                  </a:lnTo>
                  <a:lnTo>
                    <a:pt x="84" y="59"/>
                  </a:lnTo>
                  <a:lnTo>
                    <a:pt x="85" y="59"/>
                  </a:lnTo>
                  <a:lnTo>
                    <a:pt x="88" y="60"/>
                  </a:lnTo>
                  <a:lnTo>
                    <a:pt x="91" y="62"/>
                  </a:lnTo>
                  <a:lnTo>
                    <a:pt x="93" y="62"/>
                  </a:lnTo>
                  <a:lnTo>
                    <a:pt x="93" y="63"/>
                  </a:lnTo>
                  <a:lnTo>
                    <a:pt x="95" y="63"/>
                  </a:lnTo>
                  <a:lnTo>
                    <a:pt x="95" y="65"/>
                  </a:lnTo>
                  <a:lnTo>
                    <a:pt x="95" y="67"/>
                  </a:lnTo>
                  <a:lnTo>
                    <a:pt x="96" y="68"/>
                  </a:lnTo>
                  <a:lnTo>
                    <a:pt x="96" y="68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9" y="70"/>
                  </a:lnTo>
                  <a:lnTo>
                    <a:pt x="99" y="71"/>
                  </a:lnTo>
                  <a:lnTo>
                    <a:pt x="101" y="73"/>
                  </a:lnTo>
                  <a:lnTo>
                    <a:pt x="101" y="74"/>
                  </a:lnTo>
                  <a:lnTo>
                    <a:pt x="103" y="76"/>
                  </a:lnTo>
                  <a:lnTo>
                    <a:pt x="104" y="76"/>
                  </a:lnTo>
                  <a:lnTo>
                    <a:pt x="106" y="76"/>
                  </a:lnTo>
                  <a:lnTo>
                    <a:pt x="106" y="76"/>
                  </a:lnTo>
                  <a:lnTo>
                    <a:pt x="107" y="74"/>
                  </a:lnTo>
                  <a:lnTo>
                    <a:pt x="109" y="74"/>
                  </a:lnTo>
                  <a:lnTo>
                    <a:pt x="110" y="73"/>
                  </a:lnTo>
                  <a:lnTo>
                    <a:pt x="110" y="74"/>
                  </a:lnTo>
                  <a:lnTo>
                    <a:pt x="110" y="74"/>
                  </a:lnTo>
                  <a:lnTo>
                    <a:pt x="112" y="76"/>
                  </a:lnTo>
                  <a:lnTo>
                    <a:pt x="112" y="76"/>
                  </a:lnTo>
                  <a:lnTo>
                    <a:pt x="112" y="76"/>
                  </a:lnTo>
                  <a:lnTo>
                    <a:pt x="114" y="76"/>
                  </a:lnTo>
                  <a:lnTo>
                    <a:pt x="114" y="76"/>
                  </a:lnTo>
                  <a:lnTo>
                    <a:pt x="114" y="76"/>
                  </a:lnTo>
                  <a:lnTo>
                    <a:pt x="114" y="73"/>
                  </a:lnTo>
                  <a:lnTo>
                    <a:pt x="114" y="70"/>
                  </a:lnTo>
                  <a:lnTo>
                    <a:pt x="114" y="68"/>
                  </a:lnTo>
                  <a:lnTo>
                    <a:pt x="114" y="65"/>
                  </a:lnTo>
                  <a:lnTo>
                    <a:pt x="114" y="57"/>
                  </a:lnTo>
                  <a:lnTo>
                    <a:pt x="114" y="57"/>
                  </a:lnTo>
                  <a:lnTo>
                    <a:pt x="112" y="59"/>
                  </a:lnTo>
                  <a:lnTo>
                    <a:pt x="110" y="59"/>
                  </a:lnTo>
                  <a:lnTo>
                    <a:pt x="109" y="59"/>
                  </a:lnTo>
                  <a:lnTo>
                    <a:pt x="109" y="59"/>
                  </a:lnTo>
                  <a:lnTo>
                    <a:pt x="109" y="60"/>
                  </a:lnTo>
                  <a:lnTo>
                    <a:pt x="109" y="60"/>
                  </a:lnTo>
                  <a:lnTo>
                    <a:pt x="109" y="62"/>
                  </a:lnTo>
                  <a:lnTo>
                    <a:pt x="109" y="62"/>
                  </a:lnTo>
                  <a:lnTo>
                    <a:pt x="107" y="62"/>
                  </a:lnTo>
                  <a:lnTo>
                    <a:pt x="104" y="60"/>
                  </a:lnTo>
                  <a:lnTo>
                    <a:pt x="103" y="60"/>
                  </a:lnTo>
                  <a:lnTo>
                    <a:pt x="101" y="59"/>
                  </a:lnTo>
                  <a:lnTo>
                    <a:pt x="99" y="57"/>
                  </a:lnTo>
                  <a:lnTo>
                    <a:pt x="99" y="56"/>
                  </a:lnTo>
                  <a:lnTo>
                    <a:pt x="96" y="54"/>
                  </a:lnTo>
                  <a:lnTo>
                    <a:pt x="95" y="54"/>
                  </a:lnTo>
                  <a:lnTo>
                    <a:pt x="95" y="52"/>
                  </a:lnTo>
                  <a:lnTo>
                    <a:pt x="93" y="51"/>
                  </a:lnTo>
                  <a:lnTo>
                    <a:pt x="93" y="49"/>
                  </a:lnTo>
                  <a:lnTo>
                    <a:pt x="93" y="49"/>
                  </a:lnTo>
                  <a:lnTo>
                    <a:pt x="93" y="48"/>
                  </a:lnTo>
                  <a:lnTo>
                    <a:pt x="93" y="46"/>
                  </a:lnTo>
                  <a:lnTo>
                    <a:pt x="95" y="43"/>
                  </a:lnTo>
                  <a:lnTo>
                    <a:pt x="95" y="40"/>
                  </a:lnTo>
                  <a:lnTo>
                    <a:pt x="95" y="38"/>
                  </a:lnTo>
                  <a:lnTo>
                    <a:pt x="96" y="37"/>
                  </a:lnTo>
                  <a:lnTo>
                    <a:pt x="96" y="33"/>
                  </a:lnTo>
                  <a:lnTo>
                    <a:pt x="96" y="32"/>
                  </a:lnTo>
                  <a:lnTo>
                    <a:pt x="96" y="30"/>
                  </a:lnTo>
                  <a:lnTo>
                    <a:pt x="96" y="27"/>
                  </a:lnTo>
                  <a:lnTo>
                    <a:pt x="96" y="26"/>
                  </a:lnTo>
                  <a:lnTo>
                    <a:pt x="96" y="24"/>
                  </a:lnTo>
                  <a:lnTo>
                    <a:pt x="96" y="21"/>
                  </a:lnTo>
                  <a:lnTo>
                    <a:pt x="95" y="19"/>
                  </a:lnTo>
                  <a:lnTo>
                    <a:pt x="93" y="16"/>
                  </a:lnTo>
                  <a:lnTo>
                    <a:pt x="93" y="15"/>
                  </a:lnTo>
                  <a:lnTo>
                    <a:pt x="95" y="15"/>
                  </a:lnTo>
                  <a:lnTo>
                    <a:pt x="96" y="13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9" y="10"/>
                  </a:lnTo>
                  <a:lnTo>
                    <a:pt x="99" y="8"/>
                  </a:lnTo>
                  <a:lnTo>
                    <a:pt x="101" y="7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101" y="4"/>
                  </a:lnTo>
                  <a:lnTo>
                    <a:pt x="106" y="4"/>
                  </a:lnTo>
                  <a:lnTo>
                    <a:pt x="109" y="4"/>
                  </a:lnTo>
                  <a:lnTo>
                    <a:pt x="114" y="2"/>
                  </a:lnTo>
                  <a:lnTo>
                    <a:pt x="117" y="2"/>
                  </a:lnTo>
                  <a:lnTo>
                    <a:pt x="121" y="0"/>
                  </a:lnTo>
                  <a:lnTo>
                    <a:pt x="12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28221C2-69DC-FEBC-50FE-4B1C0B4D94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28909" y="5045521"/>
              <a:ext cx="602310" cy="793334"/>
            </a:xfrm>
            <a:custGeom>
              <a:avLst/>
              <a:gdLst>
                <a:gd name="T0" fmla="*/ 306 w 309"/>
                <a:gd name="T1" fmla="*/ 407 h 407"/>
                <a:gd name="T2" fmla="*/ 170 w 309"/>
                <a:gd name="T3" fmla="*/ 101 h 407"/>
                <a:gd name="T4" fmla="*/ 159 w 309"/>
                <a:gd name="T5" fmla="*/ 109 h 407"/>
                <a:gd name="T6" fmla="*/ 153 w 309"/>
                <a:gd name="T7" fmla="*/ 115 h 407"/>
                <a:gd name="T8" fmla="*/ 156 w 309"/>
                <a:gd name="T9" fmla="*/ 123 h 407"/>
                <a:gd name="T10" fmla="*/ 159 w 309"/>
                <a:gd name="T11" fmla="*/ 126 h 407"/>
                <a:gd name="T12" fmla="*/ 167 w 309"/>
                <a:gd name="T13" fmla="*/ 131 h 407"/>
                <a:gd name="T14" fmla="*/ 172 w 309"/>
                <a:gd name="T15" fmla="*/ 123 h 407"/>
                <a:gd name="T16" fmla="*/ 180 w 309"/>
                <a:gd name="T17" fmla="*/ 122 h 407"/>
                <a:gd name="T18" fmla="*/ 185 w 309"/>
                <a:gd name="T19" fmla="*/ 115 h 407"/>
                <a:gd name="T20" fmla="*/ 185 w 309"/>
                <a:gd name="T21" fmla="*/ 107 h 407"/>
                <a:gd name="T22" fmla="*/ 177 w 309"/>
                <a:gd name="T23" fmla="*/ 101 h 407"/>
                <a:gd name="T24" fmla="*/ 202 w 309"/>
                <a:gd name="T25" fmla="*/ 3 h 407"/>
                <a:gd name="T26" fmla="*/ 215 w 309"/>
                <a:gd name="T27" fmla="*/ 5 h 407"/>
                <a:gd name="T28" fmla="*/ 219 w 309"/>
                <a:gd name="T29" fmla="*/ 22 h 407"/>
                <a:gd name="T30" fmla="*/ 224 w 309"/>
                <a:gd name="T31" fmla="*/ 33 h 407"/>
                <a:gd name="T32" fmla="*/ 224 w 309"/>
                <a:gd name="T33" fmla="*/ 49 h 407"/>
                <a:gd name="T34" fmla="*/ 219 w 309"/>
                <a:gd name="T35" fmla="*/ 57 h 407"/>
                <a:gd name="T36" fmla="*/ 208 w 309"/>
                <a:gd name="T37" fmla="*/ 62 h 407"/>
                <a:gd name="T38" fmla="*/ 208 w 309"/>
                <a:gd name="T39" fmla="*/ 73 h 407"/>
                <a:gd name="T40" fmla="*/ 224 w 309"/>
                <a:gd name="T41" fmla="*/ 74 h 407"/>
                <a:gd name="T42" fmla="*/ 232 w 309"/>
                <a:gd name="T43" fmla="*/ 73 h 407"/>
                <a:gd name="T44" fmla="*/ 232 w 309"/>
                <a:gd name="T45" fmla="*/ 93 h 407"/>
                <a:gd name="T46" fmla="*/ 215 w 309"/>
                <a:gd name="T47" fmla="*/ 112 h 407"/>
                <a:gd name="T48" fmla="*/ 196 w 309"/>
                <a:gd name="T49" fmla="*/ 142 h 407"/>
                <a:gd name="T50" fmla="*/ 169 w 309"/>
                <a:gd name="T51" fmla="*/ 166 h 407"/>
                <a:gd name="T52" fmla="*/ 137 w 309"/>
                <a:gd name="T53" fmla="*/ 180 h 407"/>
                <a:gd name="T54" fmla="*/ 123 w 309"/>
                <a:gd name="T55" fmla="*/ 185 h 407"/>
                <a:gd name="T56" fmla="*/ 100 w 309"/>
                <a:gd name="T57" fmla="*/ 186 h 407"/>
                <a:gd name="T58" fmla="*/ 77 w 309"/>
                <a:gd name="T59" fmla="*/ 191 h 407"/>
                <a:gd name="T60" fmla="*/ 62 w 309"/>
                <a:gd name="T61" fmla="*/ 192 h 407"/>
                <a:gd name="T62" fmla="*/ 43 w 309"/>
                <a:gd name="T63" fmla="*/ 196 h 407"/>
                <a:gd name="T64" fmla="*/ 38 w 309"/>
                <a:gd name="T65" fmla="*/ 191 h 407"/>
                <a:gd name="T66" fmla="*/ 33 w 309"/>
                <a:gd name="T67" fmla="*/ 186 h 407"/>
                <a:gd name="T68" fmla="*/ 29 w 309"/>
                <a:gd name="T69" fmla="*/ 191 h 407"/>
                <a:gd name="T70" fmla="*/ 29 w 309"/>
                <a:gd name="T71" fmla="*/ 180 h 407"/>
                <a:gd name="T72" fmla="*/ 21 w 309"/>
                <a:gd name="T73" fmla="*/ 169 h 407"/>
                <a:gd name="T74" fmla="*/ 27 w 309"/>
                <a:gd name="T75" fmla="*/ 161 h 407"/>
                <a:gd name="T76" fmla="*/ 13 w 309"/>
                <a:gd name="T77" fmla="*/ 128 h 407"/>
                <a:gd name="T78" fmla="*/ 2 w 309"/>
                <a:gd name="T79" fmla="*/ 98 h 407"/>
                <a:gd name="T80" fmla="*/ 5 w 309"/>
                <a:gd name="T81" fmla="*/ 93 h 407"/>
                <a:gd name="T82" fmla="*/ 11 w 309"/>
                <a:gd name="T83" fmla="*/ 93 h 407"/>
                <a:gd name="T84" fmla="*/ 13 w 309"/>
                <a:gd name="T85" fmla="*/ 99 h 407"/>
                <a:gd name="T86" fmla="*/ 24 w 309"/>
                <a:gd name="T87" fmla="*/ 104 h 407"/>
                <a:gd name="T88" fmla="*/ 41 w 309"/>
                <a:gd name="T89" fmla="*/ 103 h 407"/>
                <a:gd name="T90" fmla="*/ 49 w 309"/>
                <a:gd name="T91" fmla="*/ 96 h 407"/>
                <a:gd name="T92" fmla="*/ 60 w 309"/>
                <a:gd name="T93" fmla="*/ 51 h 407"/>
                <a:gd name="T94" fmla="*/ 62 w 309"/>
                <a:gd name="T95" fmla="*/ 63 h 407"/>
                <a:gd name="T96" fmla="*/ 63 w 309"/>
                <a:gd name="T97" fmla="*/ 71 h 407"/>
                <a:gd name="T98" fmla="*/ 76 w 309"/>
                <a:gd name="T99" fmla="*/ 71 h 407"/>
                <a:gd name="T100" fmla="*/ 87 w 309"/>
                <a:gd name="T101" fmla="*/ 62 h 407"/>
                <a:gd name="T102" fmla="*/ 93 w 309"/>
                <a:gd name="T103" fmla="*/ 51 h 407"/>
                <a:gd name="T104" fmla="*/ 101 w 309"/>
                <a:gd name="T105" fmla="*/ 49 h 407"/>
                <a:gd name="T106" fmla="*/ 114 w 309"/>
                <a:gd name="T107" fmla="*/ 55 h 407"/>
                <a:gd name="T108" fmla="*/ 126 w 309"/>
                <a:gd name="T109" fmla="*/ 55 h 407"/>
                <a:gd name="T110" fmla="*/ 134 w 309"/>
                <a:gd name="T111" fmla="*/ 46 h 407"/>
                <a:gd name="T112" fmla="*/ 144 w 309"/>
                <a:gd name="T113" fmla="*/ 38 h 407"/>
                <a:gd name="T114" fmla="*/ 153 w 309"/>
                <a:gd name="T115" fmla="*/ 22 h 407"/>
                <a:gd name="T116" fmla="*/ 159 w 309"/>
                <a:gd name="T117" fmla="*/ 18 h 407"/>
                <a:gd name="T118" fmla="*/ 164 w 309"/>
                <a:gd name="T119" fmla="*/ 14 h 407"/>
                <a:gd name="T120" fmla="*/ 177 w 309"/>
                <a:gd name="T121" fmla="*/ 7 h 407"/>
                <a:gd name="T122" fmla="*/ 191 w 309"/>
                <a:gd name="T12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9" h="407">
                  <a:moveTo>
                    <a:pt x="306" y="404"/>
                  </a:moveTo>
                  <a:lnTo>
                    <a:pt x="308" y="405"/>
                  </a:lnTo>
                  <a:lnTo>
                    <a:pt x="309" y="405"/>
                  </a:lnTo>
                  <a:lnTo>
                    <a:pt x="309" y="405"/>
                  </a:lnTo>
                  <a:lnTo>
                    <a:pt x="309" y="407"/>
                  </a:lnTo>
                  <a:lnTo>
                    <a:pt x="308" y="407"/>
                  </a:lnTo>
                  <a:lnTo>
                    <a:pt x="306" y="407"/>
                  </a:lnTo>
                  <a:lnTo>
                    <a:pt x="304" y="405"/>
                  </a:lnTo>
                  <a:lnTo>
                    <a:pt x="306" y="405"/>
                  </a:lnTo>
                  <a:lnTo>
                    <a:pt x="306" y="404"/>
                  </a:lnTo>
                  <a:close/>
                  <a:moveTo>
                    <a:pt x="175" y="99"/>
                  </a:moveTo>
                  <a:lnTo>
                    <a:pt x="175" y="99"/>
                  </a:lnTo>
                  <a:lnTo>
                    <a:pt x="174" y="99"/>
                  </a:lnTo>
                  <a:lnTo>
                    <a:pt x="170" y="101"/>
                  </a:lnTo>
                  <a:lnTo>
                    <a:pt x="167" y="103"/>
                  </a:lnTo>
                  <a:lnTo>
                    <a:pt x="166" y="104"/>
                  </a:lnTo>
                  <a:lnTo>
                    <a:pt x="164" y="104"/>
                  </a:lnTo>
                  <a:lnTo>
                    <a:pt x="163" y="104"/>
                  </a:lnTo>
                  <a:lnTo>
                    <a:pt x="161" y="106"/>
                  </a:lnTo>
                  <a:lnTo>
                    <a:pt x="161" y="107"/>
                  </a:lnTo>
                  <a:lnTo>
                    <a:pt x="159" y="109"/>
                  </a:lnTo>
                  <a:lnTo>
                    <a:pt x="159" y="111"/>
                  </a:lnTo>
                  <a:lnTo>
                    <a:pt x="159" y="111"/>
                  </a:lnTo>
                  <a:lnTo>
                    <a:pt x="158" y="111"/>
                  </a:lnTo>
                  <a:lnTo>
                    <a:pt x="158" y="112"/>
                  </a:lnTo>
                  <a:lnTo>
                    <a:pt x="156" y="114"/>
                  </a:lnTo>
                  <a:lnTo>
                    <a:pt x="155" y="114"/>
                  </a:lnTo>
                  <a:lnTo>
                    <a:pt x="153" y="115"/>
                  </a:lnTo>
                  <a:lnTo>
                    <a:pt x="153" y="115"/>
                  </a:lnTo>
                  <a:lnTo>
                    <a:pt x="153" y="115"/>
                  </a:lnTo>
                  <a:lnTo>
                    <a:pt x="153" y="117"/>
                  </a:lnTo>
                  <a:lnTo>
                    <a:pt x="155" y="118"/>
                  </a:lnTo>
                  <a:lnTo>
                    <a:pt x="155" y="120"/>
                  </a:lnTo>
                  <a:lnTo>
                    <a:pt x="156" y="122"/>
                  </a:lnTo>
                  <a:lnTo>
                    <a:pt x="156" y="123"/>
                  </a:lnTo>
                  <a:lnTo>
                    <a:pt x="158" y="123"/>
                  </a:lnTo>
                  <a:lnTo>
                    <a:pt x="158" y="125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8" y="126"/>
                  </a:lnTo>
                  <a:lnTo>
                    <a:pt x="159" y="126"/>
                  </a:lnTo>
                  <a:lnTo>
                    <a:pt x="159" y="128"/>
                  </a:lnTo>
                  <a:lnTo>
                    <a:pt x="159" y="128"/>
                  </a:lnTo>
                  <a:lnTo>
                    <a:pt x="161" y="128"/>
                  </a:lnTo>
                  <a:lnTo>
                    <a:pt x="161" y="129"/>
                  </a:lnTo>
                  <a:lnTo>
                    <a:pt x="163" y="131"/>
                  </a:lnTo>
                  <a:lnTo>
                    <a:pt x="166" y="131"/>
                  </a:lnTo>
                  <a:lnTo>
                    <a:pt x="167" y="131"/>
                  </a:lnTo>
                  <a:lnTo>
                    <a:pt x="167" y="131"/>
                  </a:lnTo>
                  <a:lnTo>
                    <a:pt x="167" y="131"/>
                  </a:lnTo>
                  <a:lnTo>
                    <a:pt x="169" y="129"/>
                  </a:lnTo>
                  <a:lnTo>
                    <a:pt x="169" y="128"/>
                  </a:lnTo>
                  <a:lnTo>
                    <a:pt x="169" y="128"/>
                  </a:lnTo>
                  <a:lnTo>
                    <a:pt x="170" y="125"/>
                  </a:lnTo>
                  <a:lnTo>
                    <a:pt x="172" y="123"/>
                  </a:lnTo>
                  <a:lnTo>
                    <a:pt x="174" y="123"/>
                  </a:lnTo>
                  <a:lnTo>
                    <a:pt x="174" y="123"/>
                  </a:lnTo>
                  <a:lnTo>
                    <a:pt x="175" y="123"/>
                  </a:lnTo>
                  <a:lnTo>
                    <a:pt x="175" y="123"/>
                  </a:lnTo>
                  <a:lnTo>
                    <a:pt x="175" y="123"/>
                  </a:lnTo>
                  <a:lnTo>
                    <a:pt x="177" y="123"/>
                  </a:lnTo>
                  <a:lnTo>
                    <a:pt x="180" y="122"/>
                  </a:lnTo>
                  <a:lnTo>
                    <a:pt x="180" y="122"/>
                  </a:lnTo>
                  <a:lnTo>
                    <a:pt x="182" y="122"/>
                  </a:lnTo>
                  <a:lnTo>
                    <a:pt x="183" y="120"/>
                  </a:lnTo>
                  <a:lnTo>
                    <a:pt x="183" y="118"/>
                  </a:lnTo>
                  <a:lnTo>
                    <a:pt x="183" y="117"/>
                  </a:lnTo>
                  <a:lnTo>
                    <a:pt x="183" y="115"/>
                  </a:lnTo>
                  <a:lnTo>
                    <a:pt x="185" y="115"/>
                  </a:lnTo>
                  <a:lnTo>
                    <a:pt x="185" y="115"/>
                  </a:lnTo>
                  <a:lnTo>
                    <a:pt x="186" y="112"/>
                  </a:lnTo>
                  <a:lnTo>
                    <a:pt x="186" y="111"/>
                  </a:lnTo>
                  <a:lnTo>
                    <a:pt x="186" y="111"/>
                  </a:lnTo>
                  <a:lnTo>
                    <a:pt x="186" y="109"/>
                  </a:lnTo>
                  <a:lnTo>
                    <a:pt x="186" y="109"/>
                  </a:lnTo>
                  <a:lnTo>
                    <a:pt x="185" y="107"/>
                  </a:lnTo>
                  <a:lnTo>
                    <a:pt x="185" y="107"/>
                  </a:lnTo>
                  <a:lnTo>
                    <a:pt x="183" y="106"/>
                  </a:lnTo>
                  <a:lnTo>
                    <a:pt x="182" y="104"/>
                  </a:lnTo>
                  <a:lnTo>
                    <a:pt x="180" y="104"/>
                  </a:lnTo>
                  <a:lnTo>
                    <a:pt x="178" y="103"/>
                  </a:lnTo>
                  <a:lnTo>
                    <a:pt x="178" y="101"/>
                  </a:lnTo>
                  <a:lnTo>
                    <a:pt x="177" y="101"/>
                  </a:lnTo>
                  <a:lnTo>
                    <a:pt x="177" y="99"/>
                  </a:lnTo>
                  <a:lnTo>
                    <a:pt x="175" y="99"/>
                  </a:lnTo>
                  <a:lnTo>
                    <a:pt x="175" y="99"/>
                  </a:lnTo>
                  <a:close/>
                  <a:moveTo>
                    <a:pt x="191" y="0"/>
                  </a:moveTo>
                  <a:lnTo>
                    <a:pt x="194" y="0"/>
                  </a:lnTo>
                  <a:lnTo>
                    <a:pt x="199" y="3"/>
                  </a:lnTo>
                  <a:lnTo>
                    <a:pt x="202" y="3"/>
                  </a:lnTo>
                  <a:lnTo>
                    <a:pt x="205" y="3"/>
                  </a:lnTo>
                  <a:lnTo>
                    <a:pt x="208" y="2"/>
                  </a:lnTo>
                  <a:lnTo>
                    <a:pt x="211" y="3"/>
                  </a:lnTo>
                  <a:lnTo>
                    <a:pt x="213" y="3"/>
                  </a:lnTo>
                  <a:lnTo>
                    <a:pt x="215" y="5"/>
                  </a:lnTo>
                  <a:lnTo>
                    <a:pt x="215" y="5"/>
                  </a:lnTo>
                  <a:lnTo>
                    <a:pt x="215" y="5"/>
                  </a:lnTo>
                  <a:lnTo>
                    <a:pt x="215" y="8"/>
                  </a:lnTo>
                  <a:lnTo>
                    <a:pt x="216" y="11"/>
                  </a:lnTo>
                  <a:lnTo>
                    <a:pt x="216" y="13"/>
                  </a:lnTo>
                  <a:lnTo>
                    <a:pt x="218" y="18"/>
                  </a:lnTo>
                  <a:lnTo>
                    <a:pt x="218" y="19"/>
                  </a:lnTo>
                  <a:lnTo>
                    <a:pt x="218" y="21"/>
                  </a:lnTo>
                  <a:lnTo>
                    <a:pt x="219" y="22"/>
                  </a:lnTo>
                  <a:lnTo>
                    <a:pt x="219" y="24"/>
                  </a:lnTo>
                  <a:lnTo>
                    <a:pt x="219" y="24"/>
                  </a:lnTo>
                  <a:lnTo>
                    <a:pt x="221" y="25"/>
                  </a:lnTo>
                  <a:lnTo>
                    <a:pt x="221" y="27"/>
                  </a:lnTo>
                  <a:lnTo>
                    <a:pt x="223" y="29"/>
                  </a:lnTo>
                  <a:lnTo>
                    <a:pt x="223" y="32"/>
                  </a:lnTo>
                  <a:lnTo>
                    <a:pt x="224" y="33"/>
                  </a:lnTo>
                  <a:lnTo>
                    <a:pt x="224" y="35"/>
                  </a:lnTo>
                  <a:lnTo>
                    <a:pt x="224" y="35"/>
                  </a:lnTo>
                  <a:lnTo>
                    <a:pt x="224" y="38"/>
                  </a:lnTo>
                  <a:lnTo>
                    <a:pt x="224" y="41"/>
                  </a:lnTo>
                  <a:lnTo>
                    <a:pt x="224" y="44"/>
                  </a:lnTo>
                  <a:lnTo>
                    <a:pt x="224" y="47"/>
                  </a:lnTo>
                  <a:lnTo>
                    <a:pt x="224" y="49"/>
                  </a:lnTo>
                  <a:lnTo>
                    <a:pt x="224" y="54"/>
                  </a:lnTo>
                  <a:lnTo>
                    <a:pt x="223" y="55"/>
                  </a:lnTo>
                  <a:lnTo>
                    <a:pt x="224" y="57"/>
                  </a:lnTo>
                  <a:lnTo>
                    <a:pt x="224" y="59"/>
                  </a:lnTo>
                  <a:lnTo>
                    <a:pt x="223" y="59"/>
                  </a:lnTo>
                  <a:lnTo>
                    <a:pt x="223" y="59"/>
                  </a:lnTo>
                  <a:lnTo>
                    <a:pt x="219" y="57"/>
                  </a:lnTo>
                  <a:lnTo>
                    <a:pt x="216" y="55"/>
                  </a:lnTo>
                  <a:lnTo>
                    <a:pt x="215" y="55"/>
                  </a:lnTo>
                  <a:lnTo>
                    <a:pt x="215" y="55"/>
                  </a:lnTo>
                  <a:lnTo>
                    <a:pt x="213" y="57"/>
                  </a:lnTo>
                  <a:lnTo>
                    <a:pt x="211" y="59"/>
                  </a:lnTo>
                  <a:lnTo>
                    <a:pt x="210" y="60"/>
                  </a:lnTo>
                  <a:lnTo>
                    <a:pt x="208" y="62"/>
                  </a:lnTo>
                  <a:lnTo>
                    <a:pt x="207" y="65"/>
                  </a:lnTo>
                  <a:lnTo>
                    <a:pt x="207" y="66"/>
                  </a:lnTo>
                  <a:lnTo>
                    <a:pt x="207" y="68"/>
                  </a:lnTo>
                  <a:lnTo>
                    <a:pt x="207" y="71"/>
                  </a:lnTo>
                  <a:lnTo>
                    <a:pt x="207" y="71"/>
                  </a:lnTo>
                  <a:lnTo>
                    <a:pt x="208" y="71"/>
                  </a:lnTo>
                  <a:lnTo>
                    <a:pt x="208" y="73"/>
                  </a:lnTo>
                  <a:lnTo>
                    <a:pt x="211" y="76"/>
                  </a:lnTo>
                  <a:lnTo>
                    <a:pt x="215" y="77"/>
                  </a:lnTo>
                  <a:lnTo>
                    <a:pt x="216" y="79"/>
                  </a:lnTo>
                  <a:lnTo>
                    <a:pt x="221" y="79"/>
                  </a:lnTo>
                  <a:lnTo>
                    <a:pt x="224" y="79"/>
                  </a:lnTo>
                  <a:lnTo>
                    <a:pt x="224" y="77"/>
                  </a:lnTo>
                  <a:lnTo>
                    <a:pt x="224" y="74"/>
                  </a:lnTo>
                  <a:lnTo>
                    <a:pt x="224" y="71"/>
                  </a:lnTo>
                  <a:lnTo>
                    <a:pt x="224" y="71"/>
                  </a:lnTo>
                  <a:lnTo>
                    <a:pt x="226" y="71"/>
                  </a:lnTo>
                  <a:lnTo>
                    <a:pt x="226" y="73"/>
                  </a:lnTo>
                  <a:lnTo>
                    <a:pt x="227" y="73"/>
                  </a:lnTo>
                  <a:lnTo>
                    <a:pt x="229" y="73"/>
                  </a:lnTo>
                  <a:lnTo>
                    <a:pt x="232" y="73"/>
                  </a:lnTo>
                  <a:lnTo>
                    <a:pt x="234" y="73"/>
                  </a:lnTo>
                  <a:lnTo>
                    <a:pt x="235" y="73"/>
                  </a:lnTo>
                  <a:lnTo>
                    <a:pt x="237" y="73"/>
                  </a:lnTo>
                  <a:lnTo>
                    <a:pt x="237" y="76"/>
                  </a:lnTo>
                  <a:lnTo>
                    <a:pt x="235" y="81"/>
                  </a:lnTo>
                  <a:lnTo>
                    <a:pt x="234" y="84"/>
                  </a:lnTo>
                  <a:lnTo>
                    <a:pt x="232" y="93"/>
                  </a:lnTo>
                  <a:lnTo>
                    <a:pt x="230" y="98"/>
                  </a:lnTo>
                  <a:lnTo>
                    <a:pt x="229" y="99"/>
                  </a:lnTo>
                  <a:lnTo>
                    <a:pt x="224" y="103"/>
                  </a:lnTo>
                  <a:lnTo>
                    <a:pt x="224" y="104"/>
                  </a:lnTo>
                  <a:lnTo>
                    <a:pt x="223" y="104"/>
                  </a:lnTo>
                  <a:lnTo>
                    <a:pt x="221" y="104"/>
                  </a:lnTo>
                  <a:lnTo>
                    <a:pt x="215" y="112"/>
                  </a:lnTo>
                  <a:lnTo>
                    <a:pt x="213" y="115"/>
                  </a:lnTo>
                  <a:lnTo>
                    <a:pt x="210" y="120"/>
                  </a:lnTo>
                  <a:lnTo>
                    <a:pt x="208" y="123"/>
                  </a:lnTo>
                  <a:lnTo>
                    <a:pt x="205" y="128"/>
                  </a:lnTo>
                  <a:lnTo>
                    <a:pt x="202" y="133"/>
                  </a:lnTo>
                  <a:lnTo>
                    <a:pt x="199" y="137"/>
                  </a:lnTo>
                  <a:lnTo>
                    <a:pt x="196" y="142"/>
                  </a:lnTo>
                  <a:lnTo>
                    <a:pt x="193" y="144"/>
                  </a:lnTo>
                  <a:lnTo>
                    <a:pt x="191" y="145"/>
                  </a:lnTo>
                  <a:lnTo>
                    <a:pt x="188" y="148"/>
                  </a:lnTo>
                  <a:lnTo>
                    <a:pt x="183" y="153"/>
                  </a:lnTo>
                  <a:lnTo>
                    <a:pt x="178" y="158"/>
                  </a:lnTo>
                  <a:lnTo>
                    <a:pt x="174" y="163"/>
                  </a:lnTo>
                  <a:lnTo>
                    <a:pt x="169" y="166"/>
                  </a:lnTo>
                  <a:lnTo>
                    <a:pt x="164" y="170"/>
                  </a:lnTo>
                  <a:lnTo>
                    <a:pt x="163" y="170"/>
                  </a:lnTo>
                  <a:lnTo>
                    <a:pt x="158" y="175"/>
                  </a:lnTo>
                  <a:lnTo>
                    <a:pt x="153" y="177"/>
                  </a:lnTo>
                  <a:lnTo>
                    <a:pt x="147" y="180"/>
                  </a:lnTo>
                  <a:lnTo>
                    <a:pt x="144" y="181"/>
                  </a:lnTo>
                  <a:lnTo>
                    <a:pt x="137" y="180"/>
                  </a:lnTo>
                  <a:lnTo>
                    <a:pt x="134" y="181"/>
                  </a:lnTo>
                  <a:lnTo>
                    <a:pt x="133" y="183"/>
                  </a:lnTo>
                  <a:lnTo>
                    <a:pt x="133" y="185"/>
                  </a:lnTo>
                  <a:lnTo>
                    <a:pt x="131" y="186"/>
                  </a:lnTo>
                  <a:lnTo>
                    <a:pt x="129" y="186"/>
                  </a:lnTo>
                  <a:lnTo>
                    <a:pt x="126" y="185"/>
                  </a:lnTo>
                  <a:lnTo>
                    <a:pt x="123" y="185"/>
                  </a:lnTo>
                  <a:lnTo>
                    <a:pt x="122" y="186"/>
                  </a:lnTo>
                  <a:lnTo>
                    <a:pt x="120" y="188"/>
                  </a:lnTo>
                  <a:lnTo>
                    <a:pt x="117" y="188"/>
                  </a:lnTo>
                  <a:lnTo>
                    <a:pt x="111" y="186"/>
                  </a:lnTo>
                  <a:lnTo>
                    <a:pt x="104" y="185"/>
                  </a:lnTo>
                  <a:lnTo>
                    <a:pt x="103" y="185"/>
                  </a:lnTo>
                  <a:lnTo>
                    <a:pt x="100" y="186"/>
                  </a:lnTo>
                  <a:lnTo>
                    <a:pt x="98" y="186"/>
                  </a:lnTo>
                  <a:lnTo>
                    <a:pt x="93" y="186"/>
                  </a:lnTo>
                  <a:lnTo>
                    <a:pt x="90" y="185"/>
                  </a:lnTo>
                  <a:lnTo>
                    <a:pt x="88" y="185"/>
                  </a:lnTo>
                  <a:lnTo>
                    <a:pt x="85" y="186"/>
                  </a:lnTo>
                  <a:lnTo>
                    <a:pt x="84" y="186"/>
                  </a:lnTo>
                  <a:lnTo>
                    <a:pt x="77" y="191"/>
                  </a:lnTo>
                  <a:lnTo>
                    <a:pt x="73" y="191"/>
                  </a:lnTo>
                  <a:lnTo>
                    <a:pt x="71" y="192"/>
                  </a:lnTo>
                  <a:lnTo>
                    <a:pt x="70" y="192"/>
                  </a:lnTo>
                  <a:lnTo>
                    <a:pt x="66" y="191"/>
                  </a:lnTo>
                  <a:lnTo>
                    <a:pt x="65" y="191"/>
                  </a:lnTo>
                  <a:lnTo>
                    <a:pt x="63" y="191"/>
                  </a:lnTo>
                  <a:lnTo>
                    <a:pt x="62" y="192"/>
                  </a:lnTo>
                  <a:lnTo>
                    <a:pt x="59" y="192"/>
                  </a:lnTo>
                  <a:lnTo>
                    <a:pt x="57" y="194"/>
                  </a:lnTo>
                  <a:lnTo>
                    <a:pt x="51" y="197"/>
                  </a:lnTo>
                  <a:lnTo>
                    <a:pt x="49" y="197"/>
                  </a:lnTo>
                  <a:lnTo>
                    <a:pt x="49" y="197"/>
                  </a:lnTo>
                  <a:lnTo>
                    <a:pt x="46" y="197"/>
                  </a:lnTo>
                  <a:lnTo>
                    <a:pt x="43" y="196"/>
                  </a:lnTo>
                  <a:lnTo>
                    <a:pt x="41" y="196"/>
                  </a:lnTo>
                  <a:lnTo>
                    <a:pt x="41" y="194"/>
                  </a:lnTo>
                  <a:lnTo>
                    <a:pt x="41" y="192"/>
                  </a:lnTo>
                  <a:lnTo>
                    <a:pt x="41" y="192"/>
                  </a:lnTo>
                  <a:lnTo>
                    <a:pt x="40" y="192"/>
                  </a:lnTo>
                  <a:lnTo>
                    <a:pt x="38" y="192"/>
                  </a:lnTo>
                  <a:lnTo>
                    <a:pt x="38" y="191"/>
                  </a:lnTo>
                  <a:lnTo>
                    <a:pt x="36" y="191"/>
                  </a:lnTo>
                  <a:lnTo>
                    <a:pt x="35" y="191"/>
                  </a:lnTo>
                  <a:lnTo>
                    <a:pt x="33" y="191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33" y="188"/>
                  </a:lnTo>
                  <a:lnTo>
                    <a:pt x="33" y="186"/>
                  </a:lnTo>
                  <a:lnTo>
                    <a:pt x="33" y="186"/>
                  </a:lnTo>
                  <a:lnTo>
                    <a:pt x="32" y="186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29" y="186"/>
                  </a:lnTo>
                  <a:lnTo>
                    <a:pt x="29" y="188"/>
                  </a:lnTo>
                  <a:lnTo>
                    <a:pt x="29" y="191"/>
                  </a:lnTo>
                  <a:lnTo>
                    <a:pt x="29" y="189"/>
                  </a:lnTo>
                  <a:lnTo>
                    <a:pt x="27" y="188"/>
                  </a:lnTo>
                  <a:lnTo>
                    <a:pt x="27" y="186"/>
                  </a:lnTo>
                  <a:lnTo>
                    <a:pt x="27" y="185"/>
                  </a:lnTo>
                  <a:lnTo>
                    <a:pt x="29" y="183"/>
                  </a:lnTo>
                  <a:lnTo>
                    <a:pt x="29" y="181"/>
                  </a:lnTo>
                  <a:lnTo>
                    <a:pt x="29" y="180"/>
                  </a:lnTo>
                  <a:lnTo>
                    <a:pt x="27" y="177"/>
                  </a:lnTo>
                  <a:lnTo>
                    <a:pt x="25" y="175"/>
                  </a:lnTo>
                  <a:lnTo>
                    <a:pt x="24" y="175"/>
                  </a:lnTo>
                  <a:lnTo>
                    <a:pt x="24" y="172"/>
                  </a:lnTo>
                  <a:lnTo>
                    <a:pt x="22" y="172"/>
                  </a:lnTo>
                  <a:lnTo>
                    <a:pt x="21" y="170"/>
                  </a:lnTo>
                  <a:lnTo>
                    <a:pt x="21" y="169"/>
                  </a:lnTo>
                  <a:lnTo>
                    <a:pt x="19" y="166"/>
                  </a:lnTo>
                  <a:lnTo>
                    <a:pt x="21" y="166"/>
                  </a:lnTo>
                  <a:lnTo>
                    <a:pt x="21" y="164"/>
                  </a:lnTo>
                  <a:lnTo>
                    <a:pt x="22" y="166"/>
                  </a:lnTo>
                  <a:lnTo>
                    <a:pt x="24" y="166"/>
                  </a:lnTo>
                  <a:lnTo>
                    <a:pt x="25" y="164"/>
                  </a:lnTo>
                  <a:lnTo>
                    <a:pt x="27" y="161"/>
                  </a:lnTo>
                  <a:lnTo>
                    <a:pt x="27" y="158"/>
                  </a:lnTo>
                  <a:lnTo>
                    <a:pt x="27" y="155"/>
                  </a:lnTo>
                  <a:lnTo>
                    <a:pt x="25" y="148"/>
                  </a:lnTo>
                  <a:lnTo>
                    <a:pt x="24" y="147"/>
                  </a:lnTo>
                  <a:lnTo>
                    <a:pt x="21" y="144"/>
                  </a:lnTo>
                  <a:lnTo>
                    <a:pt x="18" y="137"/>
                  </a:lnTo>
                  <a:lnTo>
                    <a:pt x="13" y="128"/>
                  </a:lnTo>
                  <a:lnTo>
                    <a:pt x="10" y="123"/>
                  </a:lnTo>
                  <a:lnTo>
                    <a:pt x="6" y="112"/>
                  </a:lnTo>
                  <a:lnTo>
                    <a:pt x="3" y="106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2" y="98"/>
                  </a:lnTo>
                  <a:lnTo>
                    <a:pt x="3" y="98"/>
                  </a:lnTo>
                  <a:lnTo>
                    <a:pt x="3" y="98"/>
                  </a:lnTo>
                  <a:lnTo>
                    <a:pt x="3" y="96"/>
                  </a:lnTo>
                  <a:lnTo>
                    <a:pt x="5" y="96"/>
                  </a:lnTo>
                  <a:lnTo>
                    <a:pt x="5" y="95"/>
                  </a:lnTo>
                  <a:lnTo>
                    <a:pt x="5" y="95"/>
                  </a:lnTo>
                  <a:lnTo>
                    <a:pt x="5" y="93"/>
                  </a:lnTo>
                  <a:lnTo>
                    <a:pt x="6" y="92"/>
                  </a:lnTo>
                  <a:lnTo>
                    <a:pt x="6" y="92"/>
                  </a:lnTo>
                  <a:lnTo>
                    <a:pt x="8" y="90"/>
                  </a:lnTo>
                  <a:lnTo>
                    <a:pt x="10" y="92"/>
                  </a:lnTo>
                  <a:lnTo>
                    <a:pt x="10" y="92"/>
                  </a:lnTo>
                  <a:lnTo>
                    <a:pt x="11" y="93"/>
                  </a:lnTo>
                  <a:lnTo>
                    <a:pt x="11" y="93"/>
                  </a:lnTo>
                  <a:lnTo>
                    <a:pt x="13" y="93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3" y="96"/>
                  </a:lnTo>
                  <a:lnTo>
                    <a:pt x="13" y="96"/>
                  </a:lnTo>
                  <a:lnTo>
                    <a:pt x="13" y="98"/>
                  </a:lnTo>
                  <a:lnTo>
                    <a:pt x="13" y="99"/>
                  </a:lnTo>
                  <a:lnTo>
                    <a:pt x="13" y="99"/>
                  </a:lnTo>
                  <a:lnTo>
                    <a:pt x="14" y="101"/>
                  </a:lnTo>
                  <a:lnTo>
                    <a:pt x="16" y="101"/>
                  </a:lnTo>
                  <a:lnTo>
                    <a:pt x="18" y="103"/>
                  </a:lnTo>
                  <a:lnTo>
                    <a:pt x="19" y="103"/>
                  </a:lnTo>
                  <a:lnTo>
                    <a:pt x="22" y="103"/>
                  </a:lnTo>
                  <a:lnTo>
                    <a:pt x="24" y="104"/>
                  </a:lnTo>
                  <a:lnTo>
                    <a:pt x="27" y="104"/>
                  </a:lnTo>
                  <a:lnTo>
                    <a:pt x="30" y="103"/>
                  </a:lnTo>
                  <a:lnTo>
                    <a:pt x="35" y="104"/>
                  </a:lnTo>
                  <a:lnTo>
                    <a:pt x="36" y="104"/>
                  </a:lnTo>
                  <a:lnTo>
                    <a:pt x="38" y="104"/>
                  </a:lnTo>
                  <a:lnTo>
                    <a:pt x="40" y="104"/>
                  </a:lnTo>
                  <a:lnTo>
                    <a:pt x="41" y="103"/>
                  </a:lnTo>
                  <a:lnTo>
                    <a:pt x="40" y="103"/>
                  </a:lnTo>
                  <a:lnTo>
                    <a:pt x="41" y="101"/>
                  </a:lnTo>
                  <a:lnTo>
                    <a:pt x="43" y="101"/>
                  </a:lnTo>
                  <a:lnTo>
                    <a:pt x="43" y="101"/>
                  </a:lnTo>
                  <a:lnTo>
                    <a:pt x="44" y="99"/>
                  </a:lnTo>
                  <a:lnTo>
                    <a:pt x="46" y="98"/>
                  </a:lnTo>
                  <a:lnTo>
                    <a:pt x="49" y="96"/>
                  </a:lnTo>
                  <a:lnTo>
                    <a:pt x="51" y="96"/>
                  </a:lnTo>
                  <a:lnTo>
                    <a:pt x="51" y="40"/>
                  </a:lnTo>
                  <a:lnTo>
                    <a:pt x="51" y="41"/>
                  </a:lnTo>
                  <a:lnTo>
                    <a:pt x="55" y="44"/>
                  </a:lnTo>
                  <a:lnTo>
                    <a:pt x="57" y="46"/>
                  </a:lnTo>
                  <a:lnTo>
                    <a:pt x="57" y="47"/>
                  </a:lnTo>
                  <a:lnTo>
                    <a:pt x="60" y="51"/>
                  </a:lnTo>
                  <a:lnTo>
                    <a:pt x="62" y="55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63" y="60"/>
                  </a:lnTo>
                  <a:lnTo>
                    <a:pt x="63" y="62"/>
                  </a:lnTo>
                  <a:lnTo>
                    <a:pt x="63" y="62"/>
                  </a:lnTo>
                  <a:lnTo>
                    <a:pt x="62" y="63"/>
                  </a:lnTo>
                  <a:lnTo>
                    <a:pt x="62" y="65"/>
                  </a:lnTo>
                  <a:lnTo>
                    <a:pt x="60" y="66"/>
                  </a:lnTo>
                  <a:lnTo>
                    <a:pt x="60" y="68"/>
                  </a:lnTo>
                  <a:lnTo>
                    <a:pt x="60" y="71"/>
                  </a:lnTo>
                  <a:lnTo>
                    <a:pt x="60" y="71"/>
                  </a:lnTo>
                  <a:lnTo>
                    <a:pt x="62" y="73"/>
                  </a:lnTo>
                  <a:lnTo>
                    <a:pt x="63" y="71"/>
                  </a:lnTo>
                  <a:lnTo>
                    <a:pt x="65" y="71"/>
                  </a:lnTo>
                  <a:lnTo>
                    <a:pt x="66" y="73"/>
                  </a:lnTo>
                  <a:lnTo>
                    <a:pt x="71" y="71"/>
                  </a:lnTo>
                  <a:lnTo>
                    <a:pt x="73" y="73"/>
                  </a:lnTo>
                  <a:lnTo>
                    <a:pt x="74" y="73"/>
                  </a:lnTo>
                  <a:lnTo>
                    <a:pt x="76" y="73"/>
                  </a:lnTo>
                  <a:lnTo>
                    <a:pt x="76" y="71"/>
                  </a:lnTo>
                  <a:lnTo>
                    <a:pt x="77" y="70"/>
                  </a:lnTo>
                  <a:lnTo>
                    <a:pt x="77" y="70"/>
                  </a:lnTo>
                  <a:lnTo>
                    <a:pt x="79" y="70"/>
                  </a:lnTo>
                  <a:lnTo>
                    <a:pt x="81" y="70"/>
                  </a:lnTo>
                  <a:lnTo>
                    <a:pt x="81" y="68"/>
                  </a:lnTo>
                  <a:lnTo>
                    <a:pt x="82" y="65"/>
                  </a:lnTo>
                  <a:lnTo>
                    <a:pt x="87" y="62"/>
                  </a:lnTo>
                  <a:lnTo>
                    <a:pt x="88" y="62"/>
                  </a:lnTo>
                  <a:lnTo>
                    <a:pt x="88" y="62"/>
                  </a:lnTo>
                  <a:lnTo>
                    <a:pt x="88" y="60"/>
                  </a:lnTo>
                  <a:lnTo>
                    <a:pt x="90" y="57"/>
                  </a:lnTo>
                  <a:lnTo>
                    <a:pt x="92" y="54"/>
                  </a:lnTo>
                  <a:lnTo>
                    <a:pt x="92" y="52"/>
                  </a:lnTo>
                  <a:lnTo>
                    <a:pt x="93" y="51"/>
                  </a:lnTo>
                  <a:lnTo>
                    <a:pt x="93" y="49"/>
                  </a:lnTo>
                  <a:lnTo>
                    <a:pt x="95" y="49"/>
                  </a:lnTo>
                  <a:lnTo>
                    <a:pt x="95" y="49"/>
                  </a:lnTo>
                  <a:lnTo>
                    <a:pt x="96" y="47"/>
                  </a:lnTo>
                  <a:lnTo>
                    <a:pt x="98" y="47"/>
                  </a:lnTo>
                  <a:lnTo>
                    <a:pt x="100" y="47"/>
                  </a:lnTo>
                  <a:lnTo>
                    <a:pt x="101" y="49"/>
                  </a:lnTo>
                  <a:lnTo>
                    <a:pt x="104" y="51"/>
                  </a:lnTo>
                  <a:lnTo>
                    <a:pt x="106" y="52"/>
                  </a:lnTo>
                  <a:lnTo>
                    <a:pt x="107" y="52"/>
                  </a:lnTo>
                  <a:lnTo>
                    <a:pt x="109" y="54"/>
                  </a:lnTo>
                  <a:lnTo>
                    <a:pt x="111" y="54"/>
                  </a:lnTo>
                  <a:lnTo>
                    <a:pt x="112" y="54"/>
                  </a:lnTo>
                  <a:lnTo>
                    <a:pt x="114" y="55"/>
                  </a:lnTo>
                  <a:lnTo>
                    <a:pt x="114" y="55"/>
                  </a:lnTo>
                  <a:lnTo>
                    <a:pt x="117" y="55"/>
                  </a:lnTo>
                  <a:lnTo>
                    <a:pt x="120" y="57"/>
                  </a:lnTo>
                  <a:lnTo>
                    <a:pt x="122" y="57"/>
                  </a:lnTo>
                  <a:lnTo>
                    <a:pt x="123" y="55"/>
                  </a:lnTo>
                  <a:lnTo>
                    <a:pt x="125" y="55"/>
                  </a:lnTo>
                  <a:lnTo>
                    <a:pt x="126" y="55"/>
                  </a:lnTo>
                  <a:lnTo>
                    <a:pt x="128" y="55"/>
                  </a:lnTo>
                  <a:lnTo>
                    <a:pt x="129" y="55"/>
                  </a:lnTo>
                  <a:lnTo>
                    <a:pt x="131" y="54"/>
                  </a:lnTo>
                  <a:lnTo>
                    <a:pt x="131" y="54"/>
                  </a:lnTo>
                  <a:lnTo>
                    <a:pt x="133" y="51"/>
                  </a:lnTo>
                  <a:lnTo>
                    <a:pt x="133" y="49"/>
                  </a:lnTo>
                  <a:lnTo>
                    <a:pt x="134" y="46"/>
                  </a:lnTo>
                  <a:lnTo>
                    <a:pt x="136" y="43"/>
                  </a:lnTo>
                  <a:lnTo>
                    <a:pt x="136" y="41"/>
                  </a:lnTo>
                  <a:lnTo>
                    <a:pt x="136" y="40"/>
                  </a:lnTo>
                  <a:lnTo>
                    <a:pt x="137" y="40"/>
                  </a:lnTo>
                  <a:lnTo>
                    <a:pt x="139" y="38"/>
                  </a:lnTo>
                  <a:lnTo>
                    <a:pt x="144" y="38"/>
                  </a:lnTo>
                  <a:lnTo>
                    <a:pt x="144" y="38"/>
                  </a:lnTo>
                  <a:lnTo>
                    <a:pt x="145" y="36"/>
                  </a:lnTo>
                  <a:lnTo>
                    <a:pt x="147" y="35"/>
                  </a:lnTo>
                  <a:lnTo>
                    <a:pt x="148" y="33"/>
                  </a:lnTo>
                  <a:lnTo>
                    <a:pt x="150" y="32"/>
                  </a:lnTo>
                  <a:lnTo>
                    <a:pt x="152" y="25"/>
                  </a:lnTo>
                  <a:lnTo>
                    <a:pt x="152" y="24"/>
                  </a:lnTo>
                  <a:lnTo>
                    <a:pt x="153" y="22"/>
                  </a:lnTo>
                  <a:lnTo>
                    <a:pt x="155" y="21"/>
                  </a:lnTo>
                  <a:lnTo>
                    <a:pt x="155" y="21"/>
                  </a:lnTo>
                  <a:lnTo>
                    <a:pt x="156" y="21"/>
                  </a:lnTo>
                  <a:lnTo>
                    <a:pt x="156" y="19"/>
                  </a:lnTo>
                  <a:lnTo>
                    <a:pt x="158" y="19"/>
                  </a:lnTo>
                  <a:lnTo>
                    <a:pt x="159" y="19"/>
                  </a:lnTo>
                  <a:lnTo>
                    <a:pt x="159" y="18"/>
                  </a:lnTo>
                  <a:lnTo>
                    <a:pt x="161" y="18"/>
                  </a:lnTo>
                  <a:lnTo>
                    <a:pt x="161" y="16"/>
                  </a:lnTo>
                  <a:lnTo>
                    <a:pt x="163" y="16"/>
                  </a:lnTo>
                  <a:lnTo>
                    <a:pt x="163" y="16"/>
                  </a:lnTo>
                  <a:lnTo>
                    <a:pt x="163" y="16"/>
                  </a:lnTo>
                  <a:lnTo>
                    <a:pt x="164" y="14"/>
                  </a:lnTo>
                  <a:lnTo>
                    <a:pt x="164" y="14"/>
                  </a:lnTo>
                  <a:lnTo>
                    <a:pt x="166" y="14"/>
                  </a:lnTo>
                  <a:lnTo>
                    <a:pt x="166" y="13"/>
                  </a:lnTo>
                  <a:lnTo>
                    <a:pt x="167" y="11"/>
                  </a:lnTo>
                  <a:lnTo>
                    <a:pt x="169" y="8"/>
                  </a:lnTo>
                  <a:lnTo>
                    <a:pt x="172" y="7"/>
                  </a:lnTo>
                  <a:lnTo>
                    <a:pt x="174" y="7"/>
                  </a:lnTo>
                  <a:lnTo>
                    <a:pt x="177" y="7"/>
                  </a:lnTo>
                  <a:lnTo>
                    <a:pt x="178" y="5"/>
                  </a:lnTo>
                  <a:lnTo>
                    <a:pt x="180" y="3"/>
                  </a:lnTo>
                  <a:lnTo>
                    <a:pt x="182" y="2"/>
                  </a:lnTo>
                  <a:lnTo>
                    <a:pt x="183" y="2"/>
                  </a:lnTo>
                  <a:lnTo>
                    <a:pt x="186" y="2"/>
                  </a:lnTo>
                  <a:lnTo>
                    <a:pt x="186" y="2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15E00423-EAC5-B3A2-7100-838E0C8151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3937" y="4772630"/>
              <a:ext cx="3898" cy="9747"/>
            </a:xfrm>
            <a:custGeom>
              <a:avLst/>
              <a:gdLst>
                <a:gd name="T0" fmla="*/ 0 w 2"/>
                <a:gd name="T1" fmla="*/ 0 h 5"/>
                <a:gd name="T2" fmla="*/ 2 w 2"/>
                <a:gd name="T3" fmla="*/ 0 h 5"/>
                <a:gd name="T4" fmla="*/ 2 w 2"/>
                <a:gd name="T5" fmla="*/ 0 h 5"/>
                <a:gd name="T6" fmla="*/ 2 w 2"/>
                <a:gd name="T7" fmla="*/ 2 h 5"/>
                <a:gd name="T8" fmla="*/ 2 w 2"/>
                <a:gd name="T9" fmla="*/ 2 h 5"/>
                <a:gd name="T10" fmla="*/ 2 w 2"/>
                <a:gd name="T11" fmla="*/ 3 h 5"/>
                <a:gd name="T12" fmla="*/ 2 w 2"/>
                <a:gd name="T13" fmla="*/ 3 h 5"/>
                <a:gd name="T14" fmla="*/ 2 w 2"/>
                <a:gd name="T15" fmla="*/ 5 h 5"/>
                <a:gd name="T16" fmla="*/ 0 w 2"/>
                <a:gd name="T17" fmla="*/ 5 h 5"/>
                <a:gd name="T18" fmla="*/ 0 w 2"/>
                <a:gd name="T19" fmla="*/ 5 h 5"/>
                <a:gd name="T20" fmla="*/ 0 w 2"/>
                <a:gd name="T21" fmla="*/ 3 h 5"/>
                <a:gd name="T22" fmla="*/ 0 w 2"/>
                <a:gd name="T23" fmla="*/ 3 h 5"/>
                <a:gd name="T24" fmla="*/ 0 w 2"/>
                <a:gd name="T25" fmla="*/ 2 h 5"/>
                <a:gd name="T26" fmla="*/ 0 w 2"/>
                <a:gd name="T27" fmla="*/ 0 h 5"/>
                <a:gd name="T28" fmla="*/ 0 w 2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B1C63626-79DE-EC44-FDA7-42A1781F8A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63765" y="3879887"/>
              <a:ext cx="337216" cy="189075"/>
            </a:xfrm>
            <a:custGeom>
              <a:avLst/>
              <a:gdLst>
                <a:gd name="T0" fmla="*/ 162 w 173"/>
                <a:gd name="T1" fmla="*/ 92 h 97"/>
                <a:gd name="T2" fmla="*/ 172 w 173"/>
                <a:gd name="T3" fmla="*/ 94 h 97"/>
                <a:gd name="T4" fmla="*/ 161 w 173"/>
                <a:gd name="T5" fmla="*/ 97 h 97"/>
                <a:gd name="T6" fmla="*/ 156 w 173"/>
                <a:gd name="T7" fmla="*/ 94 h 97"/>
                <a:gd name="T8" fmla="*/ 3 w 173"/>
                <a:gd name="T9" fmla="*/ 77 h 97"/>
                <a:gd name="T10" fmla="*/ 3 w 173"/>
                <a:gd name="T11" fmla="*/ 77 h 97"/>
                <a:gd name="T12" fmla="*/ 3 w 173"/>
                <a:gd name="T13" fmla="*/ 74 h 97"/>
                <a:gd name="T14" fmla="*/ 3 w 173"/>
                <a:gd name="T15" fmla="*/ 72 h 97"/>
                <a:gd name="T16" fmla="*/ 0 w 173"/>
                <a:gd name="T17" fmla="*/ 55 h 97"/>
                <a:gd name="T18" fmla="*/ 0 w 173"/>
                <a:gd name="T19" fmla="*/ 52 h 97"/>
                <a:gd name="T20" fmla="*/ 139 w 173"/>
                <a:gd name="T21" fmla="*/ 4 h 97"/>
                <a:gd name="T22" fmla="*/ 140 w 173"/>
                <a:gd name="T23" fmla="*/ 11 h 97"/>
                <a:gd name="T24" fmla="*/ 144 w 173"/>
                <a:gd name="T25" fmla="*/ 15 h 97"/>
                <a:gd name="T26" fmla="*/ 145 w 173"/>
                <a:gd name="T27" fmla="*/ 22 h 97"/>
                <a:gd name="T28" fmla="*/ 148 w 173"/>
                <a:gd name="T29" fmla="*/ 26 h 97"/>
                <a:gd name="T30" fmla="*/ 151 w 173"/>
                <a:gd name="T31" fmla="*/ 34 h 97"/>
                <a:gd name="T32" fmla="*/ 140 w 173"/>
                <a:gd name="T33" fmla="*/ 40 h 97"/>
                <a:gd name="T34" fmla="*/ 137 w 173"/>
                <a:gd name="T35" fmla="*/ 50 h 97"/>
                <a:gd name="T36" fmla="*/ 132 w 173"/>
                <a:gd name="T37" fmla="*/ 53 h 97"/>
                <a:gd name="T38" fmla="*/ 115 w 173"/>
                <a:gd name="T39" fmla="*/ 58 h 97"/>
                <a:gd name="T40" fmla="*/ 101 w 173"/>
                <a:gd name="T41" fmla="*/ 63 h 97"/>
                <a:gd name="T42" fmla="*/ 93 w 173"/>
                <a:gd name="T43" fmla="*/ 67 h 97"/>
                <a:gd name="T44" fmla="*/ 87 w 173"/>
                <a:gd name="T45" fmla="*/ 72 h 97"/>
                <a:gd name="T46" fmla="*/ 77 w 173"/>
                <a:gd name="T47" fmla="*/ 74 h 97"/>
                <a:gd name="T48" fmla="*/ 68 w 173"/>
                <a:gd name="T49" fmla="*/ 78 h 97"/>
                <a:gd name="T50" fmla="*/ 57 w 173"/>
                <a:gd name="T51" fmla="*/ 81 h 97"/>
                <a:gd name="T52" fmla="*/ 43 w 173"/>
                <a:gd name="T53" fmla="*/ 85 h 97"/>
                <a:gd name="T54" fmla="*/ 36 w 173"/>
                <a:gd name="T55" fmla="*/ 91 h 97"/>
                <a:gd name="T56" fmla="*/ 25 w 173"/>
                <a:gd name="T57" fmla="*/ 92 h 97"/>
                <a:gd name="T58" fmla="*/ 21 w 173"/>
                <a:gd name="T59" fmla="*/ 94 h 97"/>
                <a:gd name="T60" fmla="*/ 13 w 173"/>
                <a:gd name="T61" fmla="*/ 89 h 97"/>
                <a:gd name="T62" fmla="*/ 9 w 173"/>
                <a:gd name="T63" fmla="*/ 75 h 97"/>
                <a:gd name="T64" fmla="*/ 6 w 173"/>
                <a:gd name="T65" fmla="*/ 66 h 97"/>
                <a:gd name="T66" fmla="*/ 5 w 173"/>
                <a:gd name="T67" fmla="*/ 61 h 97"/>
                <a:gd name="T68" fmla="*/ 5 w 173"/>
                <a:gd name="T69" fmla="*/ 58 h 97"/>
                <a:gd name="T70" fmla="*/ 3 w 173"/>
                <a:gd name="T71" fmla="*/ 55 h 97"/>
                <a:gd name="T72" fmla="*/ 2 w 173"/>
                <a:gd name="T73" fmla="*/ 48 h 97"/>
                <a:gd name="T74" fmla="*/ 6 w 173"/>
                <a:gd name="T75" fmla="*/ 36 h 97"/>
                <a:gd name="T76" fmla="*/ 9 w 173"/>
                <a:gd name="T77" fmla="*/ 33 h 97"/>
                <a:gd name="T78" fmla="*/ 8 w 173"/>
                <a:gd name="T79" fmla="*/ 28 h 97"/>
                <a:gd name="T80" fmla="*/ 9 w 173"/>
                <a:gd name="T81" fmla="*/ 25 h 97"/>
                <a:gd name="T82" fmla="*/ 11 w 173"/>
                <a:gd name="T83" fmla="*/ 22 h 97"/>
                <a:gd name="T84" fmla="*/ 14 w 173"/>
                <a:gd name="T85" fmla="*/ 22 h 97"/>
                <a:gd name="T86" fmla="*/ 19 w 173"/>
                <a:gd name="T87" fmla="*/ 23 h 97"/>
                <a:gd name="T88" fmla="*/ 22 w 173"/>
                <a:gd name="T89" fmla="*/ 23 h 97"/>
                <a:gd name="T90" fmla="*/ 32 w 173"/>
                <a:gd name="T91" fmla="*/ 23 h 97"/>
                <a:gd name="T92" fmla="*/ 39 w 173"/>
                <a:gd name="T93" fmla="*/ 23 h 97"/>
                <a:gd name="T94" fmla="*/ 50 w 173"/>
                <a:gd name="T95" fmla="*/ 25 h 97"/>
                <a:gd name="T96" fmla="*/ 60 w 173"/>
                <a:gd name="T97" fmla="*/ 25 h 97"/>
                <a:gd name="T98" fmla="*/ 66 w 173"/>
                <a:gd name="T99" fmla="*/ 29 h 97"/>
                <a:gd name="T100" fmla="*/ 71 w 173"/>
                <a:gd name="T101" fmla="*/ 25 h 97"/>
                <a:gd name="T102" fmla="*/ 77 w 173"/>
                <a:gd name="T103" fmla="*/ 15 h 97"/>
                <a:gd name="T104" fmla="*/ 87 w 173"/>
                <a:gd name="T105" fmla="*/ 9 h 97"/>
                <a:gd name="T106" fmla="*/ 99 w 173"/>
                <a:gd name="T107" fmla="*/ 4 h 97"/>
                <a:gd name="T108" fmla="*/ 118 w 173"/>
                <a:gd name="T109" fmla="*/ 3 h 97"/>
                <a:gd name="T110" fmla="*/ 132 w 173"/>
                <a:gd name="T111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97">
                  <a:moveTo>
                    <a:pt x="159" y="92"/>
                  </a:moveTo>
                  <a:lnTo>
                    <a:pt x="161" y="92"/>
                  </a:lnTo>
                  <a:lnTo>
                    <a:pt x="162" y="92"/>
                  </a:lnTo>
                  <a:lnTo>
                    <a:pt x="162" y="92"/>
                  </a:lnTo>
                  <a:lnTo>
                    <a:pt x="164" y="92"/>
                  </a:lnTo>
                  <a:lnTo>
                    <a:pt x="169" y="92"/>
                  </a:lnTo>
                  <a:lnTo>
                    <a:pt x="173" y="94"/>
                  </a:lnTo>
                  <a:lnTo>
                    <a:pt x="172" y="94"/>
                  </a:lnTo>
                  <a:lnTo>
                    <a:pt x="172" y="96"/>
                  </a:lnTo>
                  <a:lnTo>
                    <a:pt x="169" y="96"/>
                  </a:lnTo>
                  <a:lnTo>
                    <a:pt x="167" y="97"/>
                  </a:lnTo>
                  <a:lnTo>
                    <a:pt x="161" y="97"/>
                  </a:lnTo>
                  <a:lnTo>
                    <a:pt x="159" y="97"/>
                  </a:lnTo>
                  <a:lnTo>
                    <a:pt x="158" y="96"/>
                  </a:lnTo>
                  <a:lnTo>
                    <a:pt x="156" y="94"/>
                  </a:lnTo>
                  <a:lnTo>
                    <a:pt x="156" y="94"/>
                  </a:lnTo>
                  <a:lnTo>
                    <a:pt x="156" y="92"/>
                  </a:lnTo>
                  <a:lnTo>
                    <a:pt x="158" y="92"/>
                  </a:lnTo>
                  <a:lnTo>
                    <a:pt x="159" y="92"/>
                  </a:lnTo>
                  <a:close/>
                  <a:moveTo>
                    <a:pt x="3" y="77"/>
                  </a:moveTo>
                  <a:lnTo>
                    <a:pt x="3" y="77"/>
                  </a:lnTo>
                  <a:lnTo>
                    <a:pt x="3" y="77"/>
                  </a:lnTo>
                  <a:lnTo>
                    <a:pt x="2" y="78"/>
                  </a:lnTo>
                  <a:lnTo>
                    <a:pt x="3" y="77"/>
                  </a:lnTo>
                  <a:lnTo>
                    <a:pt x="3" y="77"/>
                  </a:lnTo>
                  <a:close/>
                  <a:moveTo>
                    <a:pt x="3" y="72"/>
                  </a:moveTo>
                  <a:lnTo>
                    <a:pt x="3" y="74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2" y="74"/>
                  </a:lnTo>
                  <a:lnTo>
                    <a:pt x="3" y="72"/>
                  </a:lnTo>
                  <a:close/>
                  <a:moveTo>
                    <a:pt x="0" y="52"/>
                  </a:moveTo>
                  <a:lnTo>
                    <a:pt x="2" y="53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2"/>
                  </a:lnTo>
                  <a:close/>
                  <a:moveTo>
                    <a:pt x="136" y="0"/>
                  </a:moveTo>
                  <a:lnTo>
                    <a:pt x="137" y="1"/>
                  </a:lnTo>
                  <a:lnTo>
                    <a:pt x="137" y="3"/>
                  </a:lnTo>
                  <a:lnTo>
                    <a:pt x="139" y="4"/>
                  </a:lnTo>
                  <a:lnTo>
                    <a:pt x="139" y="6"/>
                  </a:lnTo>
                  <a:lnTo>
                    <a:pt x="139" y="7"/>
                  </a:lnTo>
                  <a:lnTo>
                    <a:pt x="140" y="9"/>
                  </a:lnTo>
                  <a:lnTo>
                    <a:pt x="140" y="11"/>
                  </a:lnTo>
                  <a:lnTo>
                    <a:pt x="142" y="11"/>
                  </a:lnTo>
                  <a:lnTo>
                    <a:pt x="142" y="12"/>
                  </a:lnTo>
                  <a:lnTo>
                    <a:pt x="142" y="14"/>
                  </a:lnTo>
                  <a:lnTo>
                    <a:pt x="144" y="15"/>
                  </a:lnTo>
                  <a:lnTo>
                    <a:pt x="144" y="17"/>
                  </a:lnTo>
                  <a:lnTo>
                    <a:pt x="145" y="18"/>
                  </a:lnTo>
                  <a:lnTo>
                    <a:pt x="145" y="20"/>
                  </a:lnTo>
                  <a:lnTo>
                    <a:pt x="145" y="22"/>
                  </a:lnTo>
                  <a:lnTo>
                    <a:pt x="147" y="23"/>
                  </a:lnTo>
                  <a:lnTo>
                    <a:pt x="147" y="25"/>
                  </a:lnTo>
                  <a:lnTo>
                    <a:pt x="148" y="25"/>
                  </a:lnTo>
                  <a:lnTo>
                    <a:pt x="148" y="26"/>
                  </a:lnTo>
                  <a:lnTo>
                    <a:pt x="150" y="28"/>
                  </a:lnTo>
                  <a:lnTo>
                    <a:pt x="150" y="31"/>
                  </a:lnTo>
                  <a:lnTo>
                    <a:pt x="151" y="33"/>
                  </a:lnTo>
                  <a:lnTo>
                    <a:pt x="151" y="34"/>
                  </a:lnTo>
                  <a:lnTo>
                    <a:pt x="145" y="37"/>
                  </a:lnTo>
                  <a:lnTo>
                    <a:pt x="144" y="37"/>
                  </a:lnTo>
                  <a:lnTo>
                    <a:pt x="142" y="39"/>
                  </a:lnTo>
                  <a:lnTo>
                    <a:pt x="140" y="40"/>
                  </a:lnTo>
                  <a:lnTo>
                    <a:pt x="139" y="45"/>
                  </a:lnTo>
                  <a:lnTo>
                    <a:pt x="140" y="47"/>
                  </a:lnTo>
                  <a:lnTo>
                    <a:pt x="140" y="48"/>
                  </a:lnTo>
                  <a:lnTo>
                    <a:pt x="137" y="50"/>
                  </a:lnTo>
                  <a:lnTo>
                    <a:pt x="136" y="50"/>
                  </a:lnTo>
                  <a:lnTo>
                    <a:pt x="134" y="52"/>
                  </a:lnTo>
                  <a:lnTo>
                    <a:pt x="132" y="52"/>
                  </a:lnTo>
                  <a:lnTo>
                    <a:pt x="132" y="53"/>
                  </a:lnTo>
                  <a:lnTo>
                    <a:pt x="131" y="53"/>
                  </a:lnTo>
                  <a:lnTo>
                    <a:pt x="126" y="55"/>
                  </a:lnTo>
                  <a:lnTo>
                    <a:pt x="121" y="56"/>
                  </a:lnTo>
                  <a:lnTo>
                    <a:pt x="115" y="58"/>
                  </a:lnTo>
                  <a:lnTo>
                    <a:pt x="112" y="59"/>
                  </a:lnTo>
                  <a:lnTo>
                    <a:pt x="110" y="61"/>
                  </a:lnTo>
                  <a:lnTo>
                    <a:pt x="106" y="61"/>
                  </a:lnTo>
                  <a:lnTo>
                    <a:pt x="101" y="63"/>
                  </a:lnTo>
                  <a:lnTo>
                    <a:pt x="98" y="64"/>
                  </a:lnTo>
                  <a:lnTo>
                    <a:pt x="95" y="66"/>
                  </a:lnTo>
                  <a:lnTo>
                    <a:pt x="93" y="66"/>
                  </a:lnTo>
                  <a:lnTo>
                    <a:pt x="93" y="67"/>
                  </a:lnTo>
                  <a:lnTo>
                    <a:pt x="91" y="69"/>
                  </a:lnTo>
                  <a:lnTo>
                    <a:pt x="90" y="72"/>
                  </a:lnTo>
                  <a:lnTo>
                    <a:pt x="88" y="72"/>
                  </a:lnTo>
                  <a:lnTo>
                    <a:pt x="87" y="72"/>
                  </a:lnTo>
                  <a:lnTo>
                    <a:pt x="85" y="74"/>
                  </a:lnTo>
                  <a:lnTo>
                    <a:pt x="82" y="74"/>
                  </a:lnTo>
                  <a:lnTo>
                    <a:pt x="79" y="72"/>
                  </a:lnTo>
                  <a:lnTo>
                    <a:pt x="77" y="74"/>
                  </a:lnTo>
                  <a:lnTo>
                    <a:pt x="77" y="74"/>
                  </a:lnTo>
                  <a:lnTo>
                    <a:pt x="73" y="75"/>
                  </a:lnTo>
                  <a:lnTo>
                    <a:pt x="69" y="78"/>
                  </a:lnTo>
                  <a:lnTo>
                    <a:pt x="68" y="78"/>
                  </a:lnTo>
                  <a:lnTo>
                    <a:pt x="63" y="80"/>
                  </a:lnTo>
                  <a:lnTo>
                    <a:pt x="62" y="81"/>
                  </a:lnTo>
                  <a:lnTo>
                    <a:pt x="60" y="81"/>
                  </a:lnTo>
                  <a:lnTo>
                    <a:pt x="57" y="81"/>
                  </a:lnTo>
                  <a:lnTo>
                    <a:pt x="52" y="81"/>
                  </a:lnTo>
                  <a:lnTo>
                    <a:pt x="49" y="81"/>
                  </a:lnTo>
                  <a:lnTo>
                    <a:pt x="44" y="83"/>
                  </a:lnTo>
                  <a:lnTo>
                    <a:pt x="43" y="85"/>
                  </a:lnTo>
                  <a:lnTo>
                    <a:pt x="41" y="86"/>
                  </a:lnTo>
                  <a:lnTo>
                    <a:pt x="38" y="88"/>
                  </a:lnTo>
                  <a:lnTo>
                    <a:pt x="36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32" y="91"/>
                  </a:lnTo>
                  <a:lnTo>
                    <a:pt x="30" y="91"/>
                  </a:lnTo>
                  <a:lnTo>
                    <a:pt x="25" y="92"/>
                  </a:lnTo>
                  <a:lnTo>
                    <a:pt x="25" y="92"/>
                  </a:lnTo>
                  <a:lnTo>
                    <a:pt x="22" y="92"/>
                  </a:lnTo>
                  <a:lnTo>
                    <a:pt x="21" y="94"/>
                  </a:lnTo>
                  <a:lnTo>
                    <a:pt x="21" y="94"/>
                  </a:lnTo>
                  <a:lnTo>
                    <a:pt x="19" y="92"/>
                  </a:lnTo>
                  <a:lnTo>
                    <a:pt x="16" y="91"/>
                  </a:lnTo>
                  <a:lnTo>
                    <a:pt x="13" y="92"/>
                  </a:lnTo>
                  <a:lnTo>
                    <a:pt x="13" y="89"/>
                  </a:lnTo>
                  <a:lnTo>
                    <a:pt x="9" y="85"/>
                  </a:lnTo>
                  <a:lnTo>
                    <a:pt x="11" y="78"/>
                  </a:lnTo>
                  <a:lnTo>
                    <a:pt x="11" y="78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8" y="70"/>
                  </a:lnTo>
                  <a:lnTo>
                    <a:pt x="6" y="69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6" y="63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5" y="59"/>
                  </a:lnTo>
                  <a:lnTo>
                    <a:pt x="5" y="59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2" y="55"/>
                  </a:lnTo>
                  <a:lnTo>
                    <a:pt x="2" y="53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2" y="48"/>
                  </a:lnTo>
                  <a:lnTo>
                    <a:pt x="5" y="44"/>
                  </a:lnTo>
                  <a:lnTo>
                    <a:pt x="3" y="39"/>
                  </a:lnTo>
                  <a:lnTo>
                    <a:pt x="6" y="36"/>
                  </a:lnTo>
                  <a:lnTo>
                    <a:pt x="6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9" y="23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6" y="23"/>
                  </a:lnTo>
                  <a:lnTo>
                    <a:pt x="17" y="23"/>
                  </a:lnTo>
                  <a:lnTo>
                    <a:pt x="17" y="25"/>
                  </a:lnTo>
                  <a:lnTo>
                    <a:pt x="19" y="23"/>
                  </a:lnTo>
                  <a:lnTo>
                    <a:pt x="19" y="25"/>
                  </a:lnTo>
                  <a:lnTo>
                    <a:pt x="21" y="25"/>
                  </a:lnTo>
                  <a:lnTo>
                    <a:pt x="21" y="23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8" y="23"/>
                  </a:lnTo>
                  <a:lnTo>
                    <a:pt x="32" y="23"/>
                  </a:lnTo>
                  <a:lnTo>
                    <a:pt x="35" y="23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39" y="23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7" y="25"/>
                  </a:lnTo>
                  <a:lnTo>
                    <a:pt x="50" y="25"/>
                  </a:lnTo>
                  <a:lnTo>
                    <a:pt x="54" y="26"/>
                  </a:lnTo>
                  <a:lnTo>
                    <a:pt x="57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2" y="26"/>
                  </a:lnTo>
                  <a:lnTo>
                    <a:pt x="63" y="28"/>
                  </a:lnTo>
                  <a:lnTo>
                    <a:pt x="63" y="29"/>
                  </a:lnTo>
                  <a:lnTo>
                    <a:pt x="66" y="29"/>
                  </a:lnTo>
                  <a:lnTo>
                    <a:pt x="68" y="29"/>
                  </a:lnTo>
                  <a:lnTo>
                    <a:pt x="69" y="28"/>
                  </a:lnTo>
                  <a:lnTo>
                    <a:pt x="71" y="28"/>
                  </a:lnTo>
                  <a:lnTo>
                    <a:pt x="71" y="25"/>
                  </a:lnTo>
                  <a:lnTo>
                    <a:pt x="73" y="23"/>
                  </a:lnTo>
                  <a:lnTo>
                    <a:pt x="74" y="20"/>
                  </a:lnTo>
                  <a:lnTo>
                    <a:pt x="76" y="18"/>
                  </a:lnTo>
                  <a:lnTo>
                    <a:pt x="77" y="15"/>
                  </a:lnTo>
                  <a:lnTo>
                    <a:pt x="79" y="15"/>
                  </a:lnTo>
                  <a:lnTo>
                    <a:pt x="80" y="12"/>
                  </a:lnTo>
                  <a:lnTo>
                    <a:pt x="84" y="11"/>
                  </a:lnTo>
                  <a:lnTo>
                    <a:pt x="87" y="9"/>
                  </a:lnTo>
                  <a:lnTo>
                    <a:pt x="91" y="7"/>
                  </a:lnTo>
                  <a:lnTo>
                    <a:pt x="93" y="6"/>
                  </a:lnTo>
                  <a:lnTo>
                    <a:pt x="96" y="4"/>
                  </a:lnTo>
                  <a:lnTo>
                    <a:pt x="99" y="4"/>
                  </a:lnTo>
                  <a:lnTo>
                    <a:pt x="104" y="4"/>
                  </a:lnTo>
                  <a:lnTo>
                    <a:pt x="109" y="3"/>
                  </a:lnTo>
                  <a:lnTo>
                    <a:pt x="112" y="3"/>
                  </a:lnTo>
                  <a:lnTo>
                    <a:pt x="118" y="3"/>
                  </a:lnTo>
                  <a:lnTo>
                    <a:pt x="121" y="1"/>
                  </a:lnTo>
                  <a:lnTo>
                    <a:pt x="126" y="1"/>
                  </a:lnTo>
                  <a:lnTo>
                    <a:pt x="129" y="1"/>
                  </a:lnTo>
                  <a:lnTo>
                    <a:pt x="132" y="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ADD712A-ED25-5B0F-ABD4-58805026B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8319" y="3123589"/>
              <a:ext cx="48731" cy="48731"/>
            </a:xfrm>
            <a:custGeom>
              <a:avLst/>
              <a:gdLst>
                <a:gd name="T0" fmla="*/ 12 w 25"/>
                <a:gd name="T1" fmla="*/ 0 h 25"/>
                <a:gd name="T2" fmla="*/ 12 w 25"/>
                <a:gd name="T3" fmla="*/ 2 h 25"/>
                <a:gd name="T4" fmla="*/ 14 w 25"/>
                <a:gd name="T5" fmla="*/ 3 h 25"/>
                <a:gd name="T6" fmla="*/ 15 w 25"/>
                <a:gd name="T7" fmla="*/ 3 h 25"/>
                <a:gd name="T8" fmla="*/ 17 w 25"/>
                <a:gd name="T9" fmla="*/ 6 h 25"/>
                <a:gd name="T10" fmla="*/ 20 w 25"/>
                <a:gd name="T11" fmla="*/ 8 h 25"/>
                <a:gd name="T12" fmla="*/ 23 w 25"/>
                <a:gd name="T13" fmla="*/ 9 h 25"/>
                <a:gd name="T14" fmla="*/ 25 w 25"/>
                <a:gd name="T15" fmla="*/ 11 h 25"/>
                <a:gd name="T16" fmla="*/ 25 w 25"/>
                <a:gd name="T17" fmla="*/ 11 h 25"/>
                <a:gd name="T18" fmla="*/ 23 w 25"/>
                <a:gd name="T19" fmla="*/ 16 h 25"/>
                <a:gd name="T20" fmla="*/ 22 w 25"/>
                <a:gd name="T21" fmla="*/ 16 h 25"/>
                <a:gd name="T22" fmla="*/ 22 w 25"/>
                <a:gd name="T23" fmla="*/ 17 h 25"/>
                <a:gd name="T24" fmla="*/ 20 w 25"/>
                <a:gd name="T25" fmla="*/ 19 h 25"/>
                <a:gd name="T26" fmla="*/ 19 w 25"/>
                <a:gd name="T27" fmla="*/ 20 h 25"/>
                <a:gd name="T28" fmla="*/ 19 w 25"/>
                <a:gd name="T29" fmla="*/ 20 h 25"/>
                <a:gd name="T30" fmla="*/ 17 w 25"/>
                <a:gd name="T31" fmla="*/ 19 h 25"/>
                <a:gd name="T32" fmla="*/ 11 w 25"/>
                <a:gd name="T33" fmla="*/ 20 h 25"/>
                <a:gd name="T34" fmla="*/ 11 w 25"/>
                <a:gd name="T35" fmla="*/ 24 h 25"/>
                <a:gd name="T36" fmla="*/ 11 w 25"/>
                <a:gd name="T37" fmla="*/ 25 h 25"/>
                <a:gd name="T38" fmla="*/ 8 w 25"/>
                <a:gd name="T39" fmla="*/ 24 h 25"/>
                <a:gd name="T40" fmla="*/ 8 w 25"/>
                <a:gd name="T41" fmla="*/ 22 h 25"/>
                <a:gd name="T42" fmla="*/ 8 w 25"/>
                <a:gd name="T43" fmla="*/ 17 h 25"/>
                <a:gd name="T44" fmla="*/ 4 w 25"/>
                <a:gd name="T45" fmla="*/ 17 h 25"/>
                <a:gd name="T46" fmla="*/ 3 w 25"/>
                <a:gd name="T47" fmla="*/ 14 h 25"/>
                <a:gd name="T48" fmla="*/ 1 w 25"/>
                <a:gd name="T49" fmla="*/ 13 h 25"/>
                <a:gd name="T50" fmla="*/ 1 w 25"/>
                <a:gd name="T51" fmla="*/ 11 h 25"/>
                <a:gd name="T52" fmla="*/ 0 w 25"/>
                <a:gd name="T53" fmla="*/ 9 h 25"/>
                <a:gd name="T54" fmla="*/ 1 w 25"/>
                <a:gd name="T55" fmla="*/ 9 h 25"/>
                <a:gd name="T56" fmla="*/ 3 w 25"/>
                <a:gd name="T57" fmla="*/ 8 h 25"/>
                <a:gd name="T58" fmla="*/ 6 w 25"/>
                <a:gd name="T59" fmla="*/ 6 h 25"/>
                <a:gd name="T60" fmla="*/ 6 w 25"/>
                <a:gd name="T61" fmla="*/ 6 h 25"/>
                <a:gd name="T62" fmla="*/ 9 w 25"/>
                <a:gd name="T63" fmla="*/ 5 h 25"/>
                <a:gd name="T64" fmla="*/ 9 w 25"/>
                <a:gd name="T65" fmla="*/ 3 h 25"/>
                <a:gd name="T66" fmla="*/ 9 w 25"/>
                <a:gd name="T67" fmla="*/ 2 h 25"/>
                <a:gd name="T68" fmla="*/ 11 w 25"/>
                <a:gd name="T69" fmla="*/ 0 h 25"/>
                <a:gd name="T70" fmla="*/ 11 w 25"/>
                <a:gd name="T7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" h="25">
                  <a:moveTo>
                    <a:pt x="11" y="0"/>
                  </a:moveTo>
                  <a:lnTo>
                    <a:pt x="12" y="0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9" y="6"/>
                  </a:lnTo>
                  <a:lnTo>
                    <a:pt x="20" y="8"/>
                  </a:lnTo>
                  <a:lnTo>
                    <a:pt x="20" y="9"/>
                  </a:lnTo>
                  <a:lnTo>
                    <a:pt x="23" y="9"/>
                  </a:lnTo>
                  <a:lnTo>
                    <a:pt x="25" y="9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3" y="14"/>
                  </a:lnTo>
                  <a:lnTo>
                    <a:pt x="23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0" y="19"/>
                  </a:lnTo>
                  <a:lnTo>
                    <a:pt x="19" y="19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5" y="19"/>
                  </a:lnTo>
                  <a:lnTo>
                    <a:pt x="11" y="20"/>
                  </a:lnTo>
                  <a:lnTo>
                    <a:pt x="11" y="22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4" y="17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1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3" y="9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9" y="3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8B1F28FC-1255-5731-0B3F-CC925FAD3A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39587" y="4794072"/>
              <a:ext cx="37036" cy="17544"/>
            </a:xfrm>
            <a:custGeom>
              <a:avLst/>
              <a:gdLst>
                <a:gd name="T0" fmla="*/ 14 w 19"/>
                <a:gd name="T1" fmla="*/ 6 h 9"/>
                <a:gd name="T2" fmla="*/ 17 w 19"/>
                <a:gd name="T3" fmla="*/ 6 h 9"/>
                <a:gd name="T4" fmla="*/ 17 w 19"/>
                <a:gd name="T5" fmla="*/ 8 h 9"/>
                <a:gd name="T6" fmla="*/ 19 w 19"/>
                <a:gd name="T7" fmla="*/ 8 h 9"/>
                <a:gd name="T8" fmla="*/ 19 w 19"/>
                <a:gd name="T9" fmla="*/ 8 h 9"/>
                <a:gd name="T10" fmla="*/ 19 w 19"/>
                <a:gd name="T11" fmla="*/ 9 h 9"/>
                <a:gd name="T12" fmla="*/ 19 w 19"/>
                <a:gd name="T13" fmla="*/ 9 h 9"/>
                <a:gd name="T14" fmla="*/ 16 w 19"/>
                <a:gd name="T15" fmla="*/ 9 h 9"/>
                <a:gd name="T16" fmla="*/ 14 w 19"/>
                <a:gd name="T17" fmla="*/ 8 h 9"/>
                <a:gd name="T18" fmla="*/ 13 w 19"/>
                <a:gd name="T19" fmla="*/ 8 h 9"/>
                <a:gd name="T20" fmla="*/ 11 w 19"/>
                <a:gd name="T21" fmla="*/ 8 h 9"/>
                <a:gd name="T22" fmla="*/ 11 w 19"/>
                <a:gd name="T23" fmla="*/ 6 h 9"/>
                <a:gd name="T24" fmla="*/ 11 w 19"/>
                <a:gd name="T25" fmla="*/ 6 h 9"/>
                <a:gd name="T26" fmla="*/ 14 w 19"/>
                <a:gd name="T27" fmla="*/ 6 h 9"/>
                <a:gd name="T28" fmla="*/ 6 w 19"/>
                <a:gd name="T29" fmla="*/ 0 h 9"/>
                <a:gd name="T30" fmla="*/ 8 w 19"/>
                <a:gd name="T31" fmla="*/ 2 h 9"/>
                <a:gd name="T32" fmla="*/ 9 w 19"/>
                <a:gd name="T33" fmla="*/ 3 h 9"/>
                <a:gd name="T34" fmla="*/ 8 w 19"/>
                <a:gd name="T35" fmla="*/ 6 h 9"/>
                <a:gd name="T36" fmla="*/ 6 w 19"/>
                <a:gd name="T37" fmla="*/ 5 h 9"/>
                <a:gd name="T38" fmla="*/ 5 w 19"/>
                <a:gd name="T39" fmla="*/ 6 h 9"/>
                <a:gd name="T40" fmla="*/ 3 w 19"/>
                <a:gd name="T41" fmla="*/ 5 h 9"/>
                <a:gd name="T42" fmla="*/ 2 w 19"/>
                <a:gd name="T43" fmla="*/ 3 h 9"/>
                <a:gd name="T44" fmla="*/ 0 w 19"/>
                <a:gd name="T45" fmla="*/ 2 h 9"/>
                <a:gd name="T46" fmla="*/ 0 w 19"/>
                <a:gd name="T47" fmla="*/ 2 h 9"/>
                <a:gd name="T48" fmla="*/ 2 w 19"/>
                <a:gd name="T49" fmla="*/ 2 h 9"/>
                <a:gd name="T50" fmla="*/ 5 w 19"/>
                <a:gd name="T51" fmla="*/ 2 h 9"/>
                <a:gd name="T52" fmla="*/ 6 w 19"/>
                <a:gd name="T5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" h="9">
                  <a:moveTo>
                    <a:pt x="14" y="6"/>
                  </a:moveTo>
                  <a:lnTo>
                    <a:pt x="17" y="6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6" y="9"/>
                  </a:lnTo>
                  <a:lnTo>
                    <a:pt x="14" y="8"/>
                  </a:lnTo>
                  <a:lnTo>
                    <a:pt x="13" y="8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4" y="6"/>
                  </a:lnTo>
                  <a:close/>
                  <a:moveTo>
                    <a:pt x="6" y="0"/>
                  </a:moveTo>
                  <a:lnTo>
                    <a:pt x="8" y="2"/>
                  </a:lnTo>
                  <a:lnTo>
                    <a:pt x="9" y="3"/>
                  </a:lnTo>
                  <a:lnTo>
                    <a:pt x="8" y="6"/>
                  </a:lnTo>
                  <a:lnTo>
                    <a:pt x="6" y="5"/>
                  </a:lnTo>
                  <a:lnTo>
                    <a:pt x="5" y="6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C19FC473-F6DD-C106-37FB-34CAC7493A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89497" y="4788224"/>
              <a:ext cx="54578" cy="31188"/>
            </a:xfrm>
            <a:custGeom>
              <a:avLst/>
              <a:gdLst>
                <a:gd name="T0" fmla="*/ 0 w 28"/>
                <a:gd name="T1" fmla="*/ 16 h 16"/>
                <a:gd name="T2" fmla="*/ 0 w 28"/>
                <a:gd name="T3" fmla="*/ 16 h 16"/>
                <a:gd name="T4" fmla="*/ 0 w 28"/>
                <a:gd name="T5" fmla="*/ 16 h 16"/>
                <a:gd name="T6" fmla="*/ 1 w 28"/>
                <a:gd name="T7" fmla="*/ 16 h 16"/>
                <a:gd name="T8" fmla="*/ 1 w 28"/>
                <a:gd name="T9" fmla="*/ 16 h 16"/>
                <a:gd name="T10" fmla="*/ 0 w 28"/>
                <a:gd name="T11" fmla="*/ 16 h 16"/>
                <a:gd name="T12" fmla="*/ 0 w 28"/>
                <a:gd name="T13" fmla="*/ 16 h 16"/>
                <a:gd name="T14" fmla="*/ 0 w 28"/>
                <a:gd name="T15" fmla="*/ 16 h 16"/>
                <a:gd name="T16" fmla="*/ 0 w 28"/>
                <a:gd name="T17" fmla="*/ 16 h 16"/>
                <a:gd name="T18" fmla="*/ 28 w 28"/>
                <a:gd name="T19" fmla="*/ 0 h 16"/>
                <a:gd name="T20" fmla="*/ 28 w 28"/>
                <a:gd name="T21" fmla="*/ 1 h 16"/>
                <a:gd name="T22" fmla="*/ 28 w 28"/>
                <a:gd name="T23" fmla="*/ 1 h 16"/>
                <a:gd name="T24" fmla="*/ 28 w 28"/>
                <a:gd name="T25" fmla="*/ 1 h 16"/>
                <a:gd name="T26" fmla="*/ 28 w 28"/>
                <a:gd name="T27" fmla="*/ 1 h 16"/>
                <a:gd name="T28" fmla="*/ 28 w 28"/>
                <a:gd name="T29" fmla="*/ 0 h 16"/>
                <a:gd name="T30" fmla="*/ 28 w 28"/>
                <a:gd name="T3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16">
                  <a:moveTo>
                    <a:pt x="0" y="16"/>
                  </a:moveTo>
                  <a:lnTo>
                    <a:pt x="0" y="16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  <a:moveTo>
                    <a:pt x="28" y="0"/>
                  </a:moveTo>
                  <a:lnTo>
                    <a:pt x="28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9884F56A-8160-90D7-E089-7AEC568D68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54821" y="4803817"/>
              <a:ext cx="95512" cy="187125"/>
            </a:xfrm>
            <a:custGeom>
              <a:avLst/>
              <a:gdLst>
                <a:gd name="T0" fmla="*/ 49 w 49"/>
                <a:gd name="T1" fmla="*/ 94 h 96"/>
                <a:gd name="T2" fmla="*/ 48 w 49"/>
                <a:gd name="T3" fmla="*/ 96 h 96"/>
                <a:gd name="T4" fmla="*/ 41 w 49"/>
                <a:gd name="T5" fmla="*/ 82 h 96"/>
                <a:gd name="T6" fmla="*/ 44 w 49"/>
                <a:gd name="T7" fmla="*/ 85 h 96"/>
                <a:gd name="T8" fmla="*/ 41 w 49"/>
                <a:gd name="T9" fmla="*/ 85 h 96"/>
                <a:gd name="T10" fmla="*/ 41 w 49"/>
                <a:gd name="T11" fmla="*/ 82 h 96"/>
                <a:gd name="T12" fmla="*/ 40 w 49"/>
                <a:gd name="T13" fmla="*/ 74 h 96"/>
                <a:gd name="T14" fmla="*/ 41 w 49"/>
                <a:gd name="T15" fmla="*/ 75 h 96"/>
                <a:gd name="T16" fmla="*/ 40 w 49"/>
                <a:gd name="T17" fmla="*/ 77 h 96"/>
                <a:gd name="T18" fmla="*/ 37 w 49"/>
                <a:gd name="T19" fmla="*/ 72 h 96"/>
                <a:gd name="T20" fmla="*/ 29 w 49"/>
                <a:gd name="T21" fmla="*/ 55 h 96"/>
                <a:gd name="T22" fmla="*/ 30 w 49"/>
                <a:gd name="T23" fmla="*/ 60 h 96"/>
                <a:gd name="T24" fmla="*/ 27 w 49"/>
                <a:gd name="T25" fmla="*/ 58 h 96"/>
                <a:gd name="T26" fmla="*/ 26 w 49"/>
                <a:gd name="T27" fmla="*/ 58 h 96"/>
                <a:gd name="T28" fmla="*/ 26 w 49"/>
                <a:gd name="T29" fmla="*/ 56 h 96"/>
                <a:gd name="T30" fmla="*/ 27 w 49"/>
                <a:gd name="T31" fmla="*/ 56 h 96"/>
                <a:gd name="T32" fmla="*/ 26 w 49"/>
                <a:gd name="T33" fmla="*/ 42 h 96"/>
                <a:gd name="T34" fmla="*/ 27 w 49"/>
                <a:gd name="T35" fmla="*/ 44 h 96"/>
                <a:gd name="T36" fmla="*/ 29 w 49"/>
                <a:gd name="T37" fmla="*/ 45 h 96"/>
                <a:gd name="T38" fmla="*/ 26 w 49"/>
                <a:gd name="T39" fmla="*/ 45 h 96"/>
                <a:gd name="T40" fmla="*/ 24 w 49"/>
                <a:gd name="T41" fmla="*/ 42 h 96"/>
                <a:gd name="T42" fmla="*/ 24 w 49"/>
                <a:gd name="T43" fmla="*/ 34 h 96"/>
                <a:gd name="T44" fmla="*/ 26 w 49"/>
                <a:gd name="T45" fmla="*/ 36 h 96"/>
                <a:gd name="T46" fmla="*/ 26 w 49"/>
                <a:gd name="T47" fmla="*/ 38 h 96"/>
                <a:gd name="T48" fmla="*/ 21 w 49"/>
                <a:gd name="T49" fmla="*/ 36 h 96"/>
                <a:gd name="T50" fmla="*/ 24 w 49"/>
                <a:gd name="T51" fmla="*/ 34 h 96"/>
                <a:gd name="T52" fmla="*/ 15 w 49"/>
                <a:gd name="T53" fmla="*/ 34 h 96"/>
                <a:gd name="T54" fmla="*/ 15 w 49"/>
                <a:gd name="T55" fmla="*/ 36 h 96"/>
                <a:gd name="T56" fmla="*/ 18 w 49"/>
                <a:gd name="T57" fmla="*/ 38 h 96"/>
                <a:gd name="T58" fmla="*/ 19 w 49"/>
                <a:gd name="T59" fmla="*/ 39 h 96"/>
                <a:gd name="T60" fmla="*/ 16 w 49"/>
                <a:gd name="T61" fmla="*/ 41 h 96"/>
                <a:gd name="T62" fmla="*/ 15 w 49"/>
                <a:gd name="T63" fmla="*/ 41 h 96"/>
                <a:gd name="T64" fmla="*/ 13 w 49"/>
                <a:gd name="T65" fmla="*/ 34 h 96"/>
                <a:gd name="T66" fmla="*/ 11 w 49"/>
                <a:gd name="T67" fmla="*/ 34 h 96"/>
                <a:gd name="T68" fmla="*/ 11 w 49"/>
                <a:gd name="T69" fmla="*/ 31 h 96"/>
                <a:gd name="T70" fmla="*/ 11 w 49"/>
                <a:gd name="T71" fmla="*/ 28 h 96"/>
                <a:gd name="T72" fmla="*/ 10 w 49"/>
                <a:gd name="T73" fmla="*/ 28 h 96"/>
                <a:gd name="T74" fmla="*/ 26 w 49"/>
                <a:gd name="T75" fmla="*/ 25 h 96"/>
                <a:gd name="T76" fmla="*/ 26 w 49"/>
                <a:gd name="T77" fmla="*/ 33 h 96"/>
                <a:gd name="T78" fmla="*/ 24 w 49"/>
                <a:gd name="T79" fmla="*/ 28 h 96"/>
                <a:gd name="T80" fmla="*/ 21 w 49"/>
                <a:gd name="T81" fmla="*/ 25 h 96"/>
                <a:gd name="T82" fmla="*/ 18 w 49"/>
                <a:gd name="T83" fmla="*/ 25 h 96"/>
                <a:gd name="T84" fmla="*/ 24 w 49"/>
                <a:gd name="T85" fmla="*/ 19 h 96"/>
                <a:gd name="T86" fmla="*/ 26 w 49"/>
                <a:gd name="T87" fmla="*/ 23 h 96"/>
                <a:gd name="T88" fmla="*/ 24 w 49"/>
                <a:gd name="T89" fmla="*/ 19 h 96"/>
                <a:gd name="T90" fmla="*/ 3 w 49"/>
                <a:gd name="T91" fmla="*/ 14 h 96"/>
                <a:gd name="T92" fmla="*/ 7 w 49"/>
                <a:gd name="T93" fmla="*/ 20 h 96"/>
                <a:gd name="T94" fmla="*/ 8 w 49"/>
                <a:gd name="T95" fmla="*/ 17 h 96"/>
                <a:gd name="T96" fmla="*/ 8 w 49"/>
                <a:gd name="T97" fmla="*/ 17 h 96"/>
                <a:gd name="T98" fmla="*/ 10 w 49"/>
                <a:gd name="T99" fmla="*/ 20 h 96"/>
                <a:gd name="T100" fmla="*/ 11 w 49"/>
                <a:gd name="T101" fmla="*/ 25 h 96"/>
                <a:gd name="T102" fmla="*/ 5 w 49"/>
                <a:gd name="T103" fmla="*/ 28 h 96"/>
                <a:gd name="T104" fmla="*/ 3 w 49"/>
                <a:gd name="T105" fmla="*/ 25 h 96"/>
                <a:gd name="T106" fmla="*/ 0 w 49"/>
                <a:gd name="T107" fmla="*/ 16 h 96"/>
                <a:gd name="T108" fmla="*/ 2 w 49"/>
                <a:gd name="T109" fmla="*/ 12 h 96"/>
                <a:gd name="T110" fmla="*/ 16 w 49"/>
                <a:gd name="T111" fmla="*/ 8 h 96"/>
                <a:gd name="T112" fmla="*/ 13 w 49"/>
                <a:gd name="T113" fmla="*/ 8 h 96"/>
                <a:gd name="T114" fmla="*/ 15 w 49"/>
                <a:gd name="T115" fmla="*/ 6 h 96"/>
                <a:gd name="T116" fmla="*/ 16 w 49"/>
                <a:gd name="T117" fmla="*/ 1 h 96"/>
                <a:gd name="T118" fmla="*/ 15 w 49"/>
                <a:gd name="T119" fmla="*/ 1 h 96"/>
                <a:gd name="T120" fmla="*/ 15 w 49"/>
                <a:gd name="T121" fmla="*/ 3 h 96"/>
                <a:gd name="T122" fmla="*/ 15 w 49"/>
                <a:gd name="T12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" h="96">
                  <a:moveTo>
                    <a:pt x="49" y="94"/>
                  </a:moveTo>
                  <a:lnTo>
                    <a:pt x="49" y="94"/>
                  </a:lnTo>
                  <a:lnTo>
                    <a:pt x="49" y="94"/>
                  </a:lnTo>
                  <a:lnTo>
                    <a:pt x="49" y="96"/>
                  </a:lnTo>
                  <a:lnTo>
                    <a:pt x="49" y="96"/>
                  </a:lnTo>
                  <a:lnTo>
                    <a:pt x="48" y="96"/>
                  </a:lnTo>
                  <a:lnTo>
                    <a:pt x="48" y="94"/>
                  </a:lnTo>
                  <a:lnTo>
                    <a:pt x="49" y="94"/>
                  </a:lnTo>
                  <a:close/>
                  <a:moveTo>
                    <a:pt x="41" y="82"/>
                  </a:moveTo>
                  <a:lnTo>
                    <a:pt x="41" y="82"/>
                  </a:lnTo>
                  <a:lnTo>
                    <a:pt x="41" y="85"/>
                  </a:lnTo>
                  <a:lnTo>
                    <a:pt x="44" y="85"/>
                  </a:lnTo>
                  <a:lnTo>
                    <a:pt x="43" y="86"/>
                  </a:lnTo>
                  <a:lnTo>
                    <a:pt x="41" y="86"/>
                  </a:lnTo>
                  <a:lnTo>
                    <a:pt x="41" y="85"/>
                  </a:lnTo>
                  <a:lnTo>
                    <a:pt x="40" y="85"/>
                  </a:lnTo>
                  <a:lnTo>
                    <a:pt x="40" y="82"/>
                  </a:lnTo>
                  <a:lnTo>
                    <a:pt x="41" y="82"/>
                  </a:lnTo>
                  <a:close/>
                  <a:moveTo>
                    <a:pt x="38" y="72"/>
                  </a:moveTo>
                  <a:lnTo>
                    <a:pt x="38" y="72"/>
                  </a:lnTo>
                  <a:lnTo>
                    <a:pt x="40" y="74"/>
                  </a:lnTo>
                  <a:lnTo>
                    <a:pt x="40" y="74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0" y="77"/>
                  </a:lnTo>
                  <a:lnTo>
                    <a:pt x="37" y="75"/>
                  </a:lnTo>
                  <a:lnTo>
                    <a:pt x="37" y="75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8" y="72"/>
                  </a:lnTo>
                  <a:close/>
                  <a:moveTo>
                    <a:pt x="29" y="55"/>
                  </a:moveTo>
                  <a:lnTo>
                    <a:pt x="30" y="58"/>
                  </a:lnTo>
                  <a:lnTo>
                    <a:pt x="30" y="58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6" y="60"/>
                  </a:lnTo>
                  <a:lnTo>
                    <a:pt x="27" y="58"/>
                  </a:lnTo>
                  <a:lnTo>
                    <a:pt x="27" y="5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4" y="58"/>
                  </a:lnTo>
                  <a:lnTo>
                    <a:pt x="26" y="56"/>
                  </a:lnTo>
                  <a:lnTo>
                    <a:pt x="26" y="56"/>
                  </a:lnTo>
                  <a:lnTo>
                    <a:pt x="27" y="55"/>
                  </a:lnTo>
                  <a:lnTo>
                    <a:pt x="27" y="55"/>
                  </a:lnTo>
                  <a:lnTo>
                    <a:pt x="27" y="56"/>
                  </a:lnTo>
                  <a:lnTo>
                    <a:pt x="29" y="55"/>
                  </a:lnTo>
                  <a:close/>
                  <a:moveTo>
                    <a:pt x="26" y="42"/>
                  </a:moveTo>
                  <a:lnTo>
                    <a:pt x="26" y="42"/>
                  </a:lnTo>
                  <a:lnTo>
                    <a:pt x="26" y="42"/>
                  </a:lnTo>
                  <a:lnTo>
                    <a:pt x="27" y="42"/>
                  </a:lnTo>
                  <a:lnTo>
                    <a:pt x="27" y="44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29" y="45"/>
                  </a:lnTo>
                  <a:lnTo>
                    <a:pt x="27" y="44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24" y="44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6" y="42"/>
                  </a:lnTo>
                  <a:lnTo>
                    <a:pt x="26" y="42"/>
                  </a:lnTo>
                  <a:close/>
                  <a:moveTo>
                    <a:pt x="24" y="34"/>
                  </a:moveTo>
                  <a:lnTo>
                    <a:pt x="26" y="34"/>
                  </a:lnTo>
                  <a:lnTo>
                    <a:pt x="26" y="36"/>
                  </a:lnTo>
                  <a:lnTo>
                    <a:pt x="26" y="36"/>
                  </a:lnTo>
                  <a:lnTo>
                    <a:pt x="27" y="38"/>
                  </a:lnTo>
                  <a:lnTo>
                    <a:pt x="27" y="38"/>
                  </a:lnTo>
                  <a:lnTo>
                    <a:pt x="26" y="38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36"/>
                  </a:lnTo>
                  <a:lnTo>
                    <a:pt x="22" y="36"/>
                  </a:lnTo>
                  <a:lnTo>
                    <a:pt x="24" y="36"/>
                  </a:lnTo>
                  <a:lnTo>
                    <a:pt x="24" y="34"/>
                  </a:lnTo>
                  <a:close/>
                  <a:moveTo>
                    <a:pt x="11" y="31"/>
                  </a:moveTo>
                  <a:lnTo>
                    <a:pt x="13" y="31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5" y="36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8"/>
                  </a:lnTo>
                  <a:lnTo>
                    <a:pt x="19" y="38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9" y="41"/>
                  </a:lnTo>
                  <a:lnTo>
                    <a:pt x="16" y="41"/>
                  </a:lnTo>
                  <a:lnTo>
                    <a:pt x="16" y="41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3" y="39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3" y="34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0" y="34"/>
                  </a:lnTo>
                  <a:lnTo>
                    <a:pt x="10" y="31"/>
                  </a:lnTo>
                  <a:lnTo>
                    <a:pt x="11" y="31"/>
                  </a:lnTo>
                  <a:lnTo>
                    <a:pt x="11" y="31"/>
                  </a:lnTo>
                  <a:close/>
                  <a:moveTo>
                    <a:pt x="10" y="27"/>
                  </a:moveTo>
                  <a:lnTo>
                    <a:pt x="11" y="28"/>
                  </a:lnTo>
                  <a:lnTo>
                    <a:pt x="11" y="28"/>
                  </a:lnTo>
                  <a:lnTo>
                    <a:pt x="11" y="30"/>
                  </a:lnTo>
                  <a:lnTo>
                    <a:pt x="10" y="28"/>
                  </a:lnTo>
                  <a:lnTo>
                    <a:pt x="10" y="27"/>
                  </a:lnTo>
                  <a:close/>
                  <a:moveTo>
                    <a:pt x="24" y="25"/>
                  </a:moveTo>
                  <a:lnTo>
                    <a:pt x="26" y="25"/>
                  </a:lnTo>
                  <a:lnTo>
                    <a:pt x="26" y="31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6" y="31"/>
                  </a:lnTo>
                  <a:lnTo>
                    <a:pt x="24" y="28"/>
                  </a:lnTo>
                  <a:lnTo>
                    <a:pt x="24" y="25"/>
                  </a:lnTo>
                  <a:close/>
                  <a:moveTo>
                    <a:pt x="22" y="22"/>
                  </a:moveTo>
                  <a:lnTo>
                    <a:pt x="21" y="25"/>
                  </a:lnTo>
                  <a:lnTo>
                    <a:pt x="21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9" y="23"/>
                  </a:lnTo>
                  <a:lnTo>
                    <a:pt x="22" y="22"/>
                  </a:lnTo>
                  <a:close/>
                  <a:moveTo>
                    <a:pt x="24" y="19"/>
                  </a:moveTo>
                  <a:lnTo>
                    <a:pt x="26" y="22"/>
                  </a:lnTo>
                  <a:lnTo>
                    <a:pt x="26" y="23"/>
                  </a:lnTo>
                  <a:lnTo>
                    <a:pt x="26" y="23"/>
                  </a:lnTo>
                  <a:lnTo>
                    <a:pt x="24" y="23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4" y="19"/>
                  </a:lnTo>
                  <a:close/>
                  <a:moveTo>
                    <a:pt x="2" y="12"/>
                  </a:moveTo>
                  <a:lnTo>
                    <a:pt x="3" y="14"/>
                  </a:lnTo>
                  <a:lnTo>
                    <a:pt x="3" y="16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9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23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0" y="27"/>
                  </a:lnTo>
                  <a:lnTo>
                    <a:pt x="7" y="27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3" y="22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2" y="12"/>
                  </a:lnTo>
                  <a:lnTo>
                    <a:pt x="2" y="12"/>
                  </a:lnTo>
                  <a:close/>
                  <a:moveTo>
                    <a:pt x="15" y="6"/>
                  </a:moveTo>
                  <a:lnTo>
                    <a:pt x="16" y="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5" y="8"/>
                  </a:lnTo>
                  <a:lnTo>
                    <a:pt x="13" y="8"/>
                  </a:lnTo>
                  <a:lnTo>
                    <a:pt x="15" y="6"/>
                  </a:lnTo>
                  <a:lnTo>
                    <a:pt x="15" y="6"/>
                  </a:lnTo>
                  <a:lnTo>
                    <a:pt x="15" y="6"/>
                  </a:lnTo>
                  <a:close/>
                  <a:moveTo>
                    <a:pt x="15" y="0"/>
                  </a:move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C4E6AC6F-F240-4B1F-B6B8-6B19A1F375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2045" y="3749289"/>
              <a:ext cx="206617" cy="426880"/>
            </a:xfrm>
            <a:custGeom>
              <a:avLst/>
              <a:gdLst>
                <a:gd name="T0" fmla="*/ 28 w 106"/>
                <a:gd name="T1" fmla="*/ 194 h 219"/>
                <a:gd name="T2" fmla="*/ 27 w 106"/>
                <a:gd name="T3" fmla="*/ 193 h 219"/>
                <a:gd name="T4" fmla="*/ 71 w 106"/>
                <a:gd name="T5" fmla="*/ 40 h 219"/>
                <a:gd name="T6" fmla="*/ 68 w 106"/>
                <a:gd name="T7" fmla="*/ 40 h 219"/>
                <a:gd name="T8" fmla="*/ 77 w 106"/>
                <a:gd name="T9" fmla="*/ 37 h 219"/>
                <a:gd name="T10" fmla="*/ 47 w 106"/>
                <a:gd name="T11" fmla="*/ 2 h 219"/>
                <a:gd name="T12" fmla="*/ 57 w 106"/>
                <a:gd name="T13" fmla="*/ 7 h 219"/>
                <a:gd name="T14" fmla="*/ 68 w 106"/>
                <a:gd name="T15" fmla="*/ 10 h 219"/>
                <a:gd name="T16" fmla="*/ 66 w 106"/>
                <a:gd name="T17" fmla="*/ 18 h 219"/>
                <a:gd name="T18" fmla="*/ 71 w 106"/>
                <a:gd name="T19" fmla="*/ 22 h 219"/>
                <a:gd name="T20" fmla="*/ 82 w 106"/>
                <a:gd name="T21" fmla="*/ 27 h 219"/>
                <a:gd name="T22" fmla="*/ 76 w 106"/>
                <a:gd name="T23" fmla="*/ 35 h 219"/>
                <a:gd name="T24" fmla="*/ 68 w 106"/>
                <a:gd name="T25" fmla="*/ 37 h 219"/>
                <a:gd name="T26" fmla="*/ 58 w 106"/>
                <a:gd name="T27" fmla="*/ 52 h 219"/>
                <a:gd name="T28" fmla="*/ 52 w 106"/>
                <a:gd name="T29" fmla="*/ 70 h 219"/>
                <a:gd name="T30" fmla="*/ 63 w 106"/>
                <a:gd name="T31" fmla="*/ 84 h 219"/>
                <a:gd name="T32" fmla="*/ 79 w 106"/>
                <a:gd name="T33" fmla="*/ 101 h 219"/>
                <a:gd name="T34" fmla="*/ 87 w 106"/>
                <a:gd name="T35" fmla="*/ 107 h 219"/>
                <a:gd name="T36" fmla="*/ 95 w 106"/>
                <a:gd name="T37" fmla="*/ 119 h 219"/>
                <a:gd name="T38" fmla="*/ 102 w 106"/>
                <a:gd name="T39" fmla="*/ 137 h 219"/>
                <a:gd name="T40" fmla="*/ 106 w 106"/>
                <a:gd name="T41" fmla="*/ 155 h 219"/>
                <a:gd name="T42" fmla="*/ 102 w 106"/>
                <a:gd name="T43" fmla="*/ 169 h 219"/>
                <a:gd name="T44" fmla="*/ 102 w 106"/>
                <a:gd name="T45" fmla="*/ 172 h 219"/>
                <a:gd name="T46" fmla="*/ 91 w 106"/>
                <a:gd name="T47" fmla="*/ 183 h 219"/>
                <a:gd name="T48" fmla="*/ 74 w 106"/>
                <a:gd name="T49" fmla="*/ 193 h 219"/>
                <a:gd name="T50" fmla="*/ 68 w 106"/>
                <a:gd name="T51" fmla="*/ 193 h 219"/>
                <a:gd name="T52" fmla="*/ 63 w 106"/>
                <a:gd name="T53" fmla="*/ 194 h 219"/>
                <a:gd name="T54" fmla="*/ 65 w 106"/>
                <a:gd name="T55" fmla="*/ 200 h 219"/>
                <a:gd name="T56" fmla="*/ 61 w 106"/>
                <a:gd name="T57" fmla="*/ 205 h 219"/>
                <a:gd name="T58" fmla="*/ 47 w 106"/>
                <a:gd name="T59" fmla="*/ 213 h 219"/>
                <a:gd name="T60" fmla="*/ 41 w 106"/>
                <a:gd name="T61" fmla="*/ 200 h 219"/>
                <a:gd name="T62" fmla="*/ 36 w 106"/>
                <a:gd name="T63" fmla="*/ 196 h 219"/>
                <a:gd name="T64" fmla="*/ 39 w 106"/>
                <a:gd name="T65" fmla="*/ 191 h 219"/>
                <a:gd name="T66" fmla="*/ 46 w 106"/>
                <a:gd name="T67" fmla="*/ 186 h 219"/>
                <a:gd name="T68" fmla="*/ 55 w 106"/>
                <a:gd name="T69" fmla="*/ 186 h 219"/>
                <a:gd name="T70" fmla="*/ 54 w 106"/>
                <a:gd name="T71" fmla="*/ 178 h 219"/>
                <a:gd name="T72" fmla="*/ 60 w 106"/>
                <a:gd name="T73" fmla="*/ 174 h 219"/>
                <a:gd name="T74" fmla="*/ 68 w 106"/>
                <a:gd name="T75" fmla="*/ 169 h 219"/>
                <a:gd name="T76" fmla="*/ 79 w 106"/>
                <a:gd name="T77" fmla="*/ 163 h 219"/>
                <a:gd name="T78" fmla="*/ 77 w 106"/>
                <a:gd name="T79" fmla="*/ 142 h 219"/>
                <a:gd name="T80" fmla="*/ 77 w 106"/>
                <a:gd name="T81" fmla="*/ 130 h 219"/>
                <a:gd name="T82" fmla="*/ 79 w 106"/>
                <a:gd name="T83" fmla="*/ 122 h 219"/>
                <a:gd name="T84" fmla="*/ 76 w 106"/>
                <a:gd name="T85" fmla="*/ 112 h 219"/>
                <a:gd name="T86" fmla="*/ 68 w 106"/>
                <a:gd name="T87" fmla="*/ 103 h 219"/>
                <a:gd name="T88" fmla="*/ 63 w 106"/>
                <a:gd name="T89" fmla="*/ 98 h 219"/>
                <a:gd name="T90" fmla="*/ 52 w 106"/>
                <a:gd name="T91" fmla="*/ 85 h 219"/>
                <a:gd name="T92" fmla="*/ 43 w 106"/>
                <a:gd name="T93" fmla="*/ 76 h 219"/>
                <a:gd name="T94" fmla="*/ 35 w 106"/>
                <a:gd name="T95" fmla="*/ 68 h 219"/>
                <a:gd name="T96" fmla="*/ 28 w 106"/>
                <a:gd name="T97" fmla="*/ 59 h 219"/>
                <a:gd name="T98" fmla="*/ 39 w 106"/>
                <a:gd name="T99" fmla="*/ 52 h 219"/>
                <a:gd name="T100" fmla="*/ 36 w 106"/>
                <a:gd name="T101" fmla="*/ 46 h 219"/>
                <a:gd name="T102" fmla="*/ 35 w 106"/>
                <a:gd name="T103" fmla="*/ 41 h 219"/>
                <a:gd name="T104" fmla="*/ 20 w 106"/>
                <a:gd name="T105" fmla="*/ 40 h 219"/>
                <a:gd name="T106" fmla="*/ 13 w 106"/>
                <a:gd name="T107" fmla="*/ 27 h 219"/>
                <a:gd name="T108" fmla="*/ 8 w 106"/>
                <a:gd name="T109" fmla="*/ 27 h 219"/>
                <a:gd name="T110" fmla="*/ 2 w 106"/>
                <a:gd name="T111" fmla="*/ 15 h 219"/>
                <a:gd name="T112" fmla="*/ 11 w 106"/>
                <a:gd name="T113" fmla="*/ 13 h 219"/>
                <a:gd name="T114" fmla="*/ 17 w 106"/>
                <a:gd name="T115" fmla="*/ 10 h 219"/>
                <a:gd name="T116" fmla="*/ 27 w 106"/>
                <a:gd name="T117" fmla="*/ 13 h 219"/>
                <a:gd name="T118" fmla="*/ 35 w 106"/>
                <a:gd name="T119" fmla="*/ 10 h 219"/>
                <a:gd name="T120" fmla="*/ 41 w 106"/>
                <a:gd name="T121" fmla="*/ 4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6" h="219">
                  <a:moveTo>
                    <a:pt x="66" y="216"/>
                  </a:moveTo>
                  <a:lnTo>
                    <a:pt x="66" y="216"/>
                  </a:lnTo>
                  <a:lnTo>
                    <a:pt x="66" y="218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5" y="218"/>
                  </a:lnTo>
                  <a:lnTo>
                    <a:pt x="66" y="216"/>
                  </a:lnTo>
                  <a:close/>
                  <a:moveTo>
                    <a:pt x="27" y="193"/>
                  </a:moveTo>
                  <a:lnTo>
                    <a:pt x="28" y="193"/>
                  </a:lnTo>
                  <a:lnTo>
                    <a:pt x="28" y="194"/>
                  </a:lnTo>
                  <a:lnTo>
                    <a:pt x="28" y="196"/>
                  </a:lnTo>
                  <a:lnTo>
                    <a:pt x="28" y="197"/>
                  </a:lnTo>
                  <a:lnTo>
                    <a:pt x="28" y="197"/>
                  </a:lnTo>
                  <a:lnTo>
                    <a:pt x="27" y="197"/>
                  </a:lnTo>
                  <a:lnTo>
                    <a:pt x="27" y="194"/>
                  </a:lnTo>
                  <a:lnTo>
                    <a:pt x="25" y="194"/>
                  </a:lnTo>
                  <a:lnTo>
                    <a:pt x="25" y="193"/>
                  </a:lnTo>
                  <a:lnTo>
                    <a:pt x="25" y="193"/>
                  </a:lnTo>
                  <a:lnTo>
                    <a:pt x="27" y="193"/>
                  </a:lnTo>
                  <a:lnTo>
                    <a:pt x="27" y="193"/>
                  </a:lnTo>
                  <a:close/>
                  <a:moveTo>
                    <a:pt x="73" y="193"/>
                  </a:moveTo>
                  <a:lnTo>
                    <a:pt x="74" y="193"/>
                  </a:lnTo>
                  <a:lnTo>
                    <a:pt x="73" y="193"/>
                  </a:lnTo>
                  <a:lnTo>
                    <a:pt x="71" y="194"/>
                  </a:lnTo>
                  <a:lnTo>
                    <a:pt x="71" y="193"/>
                  </a:lnTo>
                  <a:lnTo>
                    <a:pt x="73" y="193"/>
                  </a:lnTo>
                  <a:lnTo>
                    <a:pt x="73" y="193"/>
                  </a:lnTo>
                  <a:close/>
                  <a:moveTo>
                    <a:pt x="69" y="38"/>
                  </a:move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69" y="40"/>
                  </a:lnTo>
                  <a:lnTo>
                    <a:pt x="69" y="38"/>
                  </a:lnTo>
                  <a:close/>
                  <a:moveTo>
                    <a:pt x="68" y="38"/>
                  </a:moveTo>
                  <a:lnTo>
                    <a:pt x="68" y="38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68" y="38"/>
                  </a:lnTo>
                  <a:close/>
                  <a:moveTo>
                    <a:pt x="79" y="37"/>
                  </a:moveTo>
                  <a:lnTo>
                    <a:pt x="79" y="37"/>
                  </a:lnTo>
                  <a:lnTo>
                    <a:pt x="79" y="38"/>
                  </a:lnTo>
                  <a:lnTo>
                    <a:pt x="77" y="38"/>
                  </a:lnTo>
                  <a:lnTo>
                    <a:pt x="76" y="38"/>
                  </a:lnTo>
                  <a:lnTo>
                    <a:pt x="77" y="37"/>
                  </a:lnTo>
                  <a:lnTo>
                    <a:pt x="77" y="37"/>
                  </a:lnTo>
                  <a:lnTo>
                    <a:pt x="79" y="37"/>
                  </a:lnTo>
                  <a:close/>
                  <a:moveTo>
                    <a:pt x="77" y="32"/>
                  </a:moveTo>
                  <a:lnTo>
                    <a:pt x="79" y="33"/>
                  </a:lnTo>
                  <a:lnTo>
                    <a:pt x="79" y="33"/>
                  </a:lnTo>
                  <a:lnTo>
                    <a:pt x="77" y="35"/>
                  </a:lnTo>
                  <a:lnTo>
                    <a:pt x="76" y="35"/>
                  </a:lnTo>
                  <a:lnTo>
                    <a:pt x="77" y="33"/>
                  </a:lnTo>
                  <a:lnTo>
                    <a:pt x="77" y="32"/>
                  </a:lnTo>
                  <a:close/>
                  <a:moveTo>
                    <a:pt x="46" y="0"/>
                  </a:moveTo>
                  <a:lnTo>
                    <a:pt x="47" y="2"/>
                  </a:lnTo>
                  <a:lnTo>
                    <a:pt x="47" y="4"/>
                  </a:lnTo>
                  <a:lnTo>
                    <a:pt x="49" y="4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52" y="7"/>
                  </a:lnTo>
                  <a:lnTo>
                    <a:pt x="54" y="7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5" y="7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8" y="7"/>
                  </a:lnTo>
                  <a:lnTo>
                    <a:pt x="58" y="7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5" y="8"/>
                  </a:lnTo>
                  <a:lnTo>
                    <a:pt x="65" y="8"/>
                  </a:lnTo>
                  <a:lnTo>
                    <a:pt x="68" y="10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5" y="13"/>
                  </a:lnTo>
                  <a:lnTo>
                    <a:pt x="65" y="13"/>
                  </a:lnTo>
                  <a:lnTo>
                    <a:pt x="65" y="15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9"/>
                  </a:lnTo>
                  <a:lnTo>
                    <a:pt x="66" y="21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1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71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3" y="26"/>
                  </a:lnTo>
                  <a:lnTo>
                    <a:pt x="74" y="26"/>
                  </a:lnTo>
                  <a:lnTo>
                    <a:pt x="76" y="27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80" y="27"/>
                  </a:lnTo>
                  <a:lnTo>
                    <a:pt x="82" y="27"/>
                  </a:lnTo>
                  <a:lnTo>
                    <a:pt x="82" y="27"/>
                  </a:lnTo>
                  <a:lnTo>
                    <a:pt x="84" y="29"/>
                  </a:lnTo>
                  <a:lnTo>
                    <a:pt x="85" y="29"/>
                  </a:lnTo>
                  <a:lnTo>
                    <a:pt x="84" y="29"/>
                  </a:lnTo>
                  <a:lnTo>
                    <a:pt x="82" y="29"/>
                  </a:lnTo>
                  <a:lnTo>
                    <a:pt x="80" y="30"/>
                  </a:lnTo>
                  <a:lnTo>
                    <a:pt x="80" y="30"/>
                  </a:lnTo>
                  <a:lnTo>
                    <a:pt x="79" y="32"/>
                  </a:lnTo>
                  <a:lnTo>
                    <a:pt x="76" y="32"/>
                  </a:lnTo>
                  <a:lnTo>
                    <a:pt x="76" y="33"/>
                  </a:lnTo>
                  <a:lnTo>
                    <a:pt x="76" y="35"/>
                  </a:lnTo>
                  <a:lnTo>
                    <a:pt x="76" y="35"/>
                  </a:lnTo>
                  <a:lnTo>
                    <a:pt x="73" y="37"/>
                  </a:lnTo>
                  <a:lnTo>
                    <a:pt x="73" y="37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69" y="37"/>
                  </a:lnTo>
                  <a:lnTo>
                    <a:pt x="69" y="37"/>
                  </a:lnTo>
                  <a:lnTo>
                    <a:pt x="68" y="37"/>
                  </a:lnTo>
                  <a:lnTo>
                    <a:pt x="68" y="37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6" y="40"/>
                  </a:lnTo>
                  <a:lnTo>
                    <a:pt x="66" y="40"/>
                  </a:lnTo>
                  <a:lnTo>
                    <a:pt x="65" y="43"/>
                  </a:lnTo>
                  <a:lnTo>
                    <a:pt x="65" y="46"/>
                  </a:lnTo>
                  <a:lnTo>
                    <a:pt x="63" y="48"/>
                  </a:lnTo>
                  <a:lnTo>
                    <a:pt x="61" y="49"/>
                  </a:lnTo>
                  <a:lnTo>
                    <a:pt x="58" y="52"/>
                  </a:lnTo>
                  <a:lnTo>
                    <a:pt x="57" y="52"/>
                  </a:lnTo>
                  <a:lnTo>
                    <a:pt x="55" y="52"/>
                  </a:lnTo>
                  <a:lnTo>
                    <a:pt x="54" y="57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62"/>
                  </a:lnTo>
                  <a:lnTo>
                    <a:pt x="52" y="65"/>
                  </a:lnTo>
                  <a:lnTo>
                    <a:pt x="50" y="65"/>
                  </a:lnTo>
                  <a:lnTo>
                    <a:pt x="50" y="67"/>
                  </a:lnTo>
                  <a:lnTo>
                    <a:pt x="52" y="70"/>
                  </a:lnTo>
                  <a:lnTo>
                    <a:pt x="52" y="70"/>
                  </a:lnTo>
                  <a:lnTo>
                    <a:pt x="54" y="71"/>
                  </a:lnTo>
                  <a:lnTo>
                    <a:pt x="54" y="73"/>
                  </a:lnTo>
                  <a:lnTo>
                    <a:pt x="55" y="74"/>
                  </a:lnTo>
                  <a:lnTo>
                    <a:pt x="57" y="76"/>
                  </a:lnTo>
                  <a:lnTo>
                    <a:pt x="58" y="78"/>
                  </a:lnTo>
                  <a:lnTo>
                    <a:pt x="60" y="78"/>
                  </a:lnTo>
                  <a:lnTo>
                    <a:pt x="61" y="81"/>
                  </a:lnTo>
                  <a:lnTo>
                    <a:pt x="63" y="82"/>
                  </a:lnTo>
                  <a:lnTo>
                    <a:pt x="63" y="84"/>
                  </a:lnTo>
                  <a:lnTo>
                    <a:pt x="63" y="85"/>
                  </a:lnTo>
                  <a:lnTo>
                    <a:pt x="61" y="85"/>
                  </a:lnTo>
                  <a:lnTo>
                    <a:pt x="61" y="85"/>
                  </a:lnTo>
                  <a:lnTo>
                    <a:pt x="63" y="87"/>
                  </a:lnTo>
                  <a:lnTo>
                    <a:pt x="66" y="90"/>
                  </a:lnTo>
                  <a:lnTo>
                    <a:pt x="69" y="93"/>
                  </a:lnTo>
                  <a:lnTo>
                    <a:pt x="73" y="95"/>
                  </a:lnTo>
                  <a:lnTo>
                    <a:pt x="73" y="98"/>
                  </a:lnTo>
                  <a:lnTo>
                    <a:pt x="76" y="100"/>
                  </a:lnTo>
                  <a:lnTo>
                    <a:pt x="79" y="101"/>
                  </a:lnTo>
                  <a:lnTo>
                    <a:pt x="79" y="101"/>
                  </a:lnTo>
                  <a:lnTo>
                    <a:pt x="79" y="103"/>
                  </a:lnTo>
                  <a:lnTo>
                    <a:pt x="80" y="104"/>
                  </a:lnTo>
                  <a:lnTo>
                    <a:pt x="82" y="104"/>
                  </a:lnTo>
                  <a:lnTo>
                    <a:pt x="82" y="106"/>
                  </a:lnTo>
                  <a:lnTo>
                    <a:pt x="84" y="106"/>
                  </a:lnTo>
                  <a:lnTo>
                    <a:pt x="84" y="106"/>
                  </a:lnTo>
                  <a:lnTo>
                    <a:pt x="85" y="106"/>
                  </a:lnTo>
                  <a:lnTo>
                    <a:pt x="85" y="106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8" y="109"/>
                  </a:lnTo>
                  <a:lnTo>
                    <a:pt x="88" y="109"/>
                  </a:lnTo>
                  <a:lnTo>
                    <a:pt x="88" y="109"/>
                  </a:lnTo>
                  <a:lnTo>
                    <a:pt x="88" y="111"/>
                  </a:lnTo>
                  <a:lnTo>
                    <a:pt x="90" y="111"/>
                  </a:lnTo>
                  <a:lnTo>
                    <a:pt x="91" y="112"/>
                  </a:lnTo>
                  <a:lnTo>
                    <a:pt x="91" y="114"/>
                  </a:lnTo>
                  <a:lnTo>
                    <a:pt x="93" y="117"/>
                  </a:lnTo>
                  <a:lnTo>
                    <a:pt x="95" y="119"/>
                  </a:lnTo>
                  <a:lnTo>
                    <a:pt x="96" y="119"/>
                  </a:lnTo>
                  <a:lnTo>
                    <a:pt x="96" y="120"/>
                  </a:lnTo>
                  <a:lnTo>
                    <a:pt x="98" y="123"/>
                  </a:lnTo>
                  <a:lnTo>
                    <a:pt x="99" y="125"/>
                  </a:lnTo>
                  <a:lnTo>
                    <a:pt x="99" y="128"/>
                  </a:lnTo>
                  <a:lnTo>
                    <a:pt x="101" y="130"/>
                  </a:lnTo>
                  <a:lnTo>
                    <a:pt x="101" y="133"/>
                  </a:lnTo>
                  <a:lnTo>
                    <a:pt x="101" y="134"/>
                  </a:lnTo>
                  <a:lnTo>
                    <a:pt x="102" y="136"/>
                  </a:lnTo>
                  <a:lnTo>
                    <a:pt x="102" y="137"/>
                  </a:lnTo>
                  <a:lnTo>
                    <a:pt x="102" y="139"/>
                  </a:lnTo>
                  <a:lnTo>
                    <a:pt x="102" y="139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2" y="142"/>
                  </a:lnTo>
                  <a:lnTo>
                    <a:pt x="102" y="147"/>
                  </a:lnTo>
                  <a:lnTo>
                    <a:pt x="104" y="148"/>
                  </a:lnTo>
                  <a:lnTo>
                    <a:pt x="104" y="150"/>
                  </a:lnTo>
                  <a:lnTo>
                    <a:pt x="104" y="152"/>
                  </a:lnTo>
                  <a:lnTo>
                    <a:pt x="106" y="155"/>
                  </a:lnTo>
                  <a:lnTo>
                    <a:pt x="106" y="155"/>
                  </a:lnTo>
                  <a:lnTo>
                    <a:pt x="106" y="159"/>
                  </a:lnTo>
                  <a:lnTo>
                    <a:pt x="106" y="161"/>
                  </a:lnTo>
                  <a:lnTo>
                    <a:pt x="106" y="159"/>
                  </a:lnTo>
                  <a:lnTo>
                    <a:pt x="104" y="158"/>
                  </a:lnTo>
                  <a:lnTo>
                    <a:pt x="104" y="159"/>
                  </a:lnTo>
                  <a:lnTo>
                    <a:pt x="102" y="159"/>
                  </a:lnTo>
                  <a:lnTo>
                    <a:pt x="104" y="164"/>
                  </a:lnTo>
                  <a:lnTo>
                    <a:pt x="102" y="163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102" y="171"/>
                  </a:lnTo>
                  <a:lnTo>
                    <a:pt x="102" y="171"/>
                  </a:lnTo>
                  <a:lnTo>
                    <a:pt x="102" y="171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102" y="171"/>
                  </a:lnTo>
                  <a:lnTo>
                    <a:pt x="102" y="171"/>
                  </a:lnTo>
                  <a:lnTo>
                    <a:pt x="102" y="172"/>
                  </a:lnTo>
                  <a:lnTo>
                    <a:pt x="102" y="172"/>
                  </a:lnTo>
                  <a:lnTo>
                    <a:pt x="102" y="174"/>
                  </a:lnTo>
                  <a:lnTo>
                    <a:pt x="102" y="174"/>
                  </a:lnTo>
                  <a:lnTo>
                    <a:pt x="101" y="175"/>
                  </a:lnTo>
                  <a:lnTo>
                    <a:pt x="99" y="175"/>
                  </a:lnTo>
                  <a:lnTo>
                    <a:pt x="99" y="177"/>
                  </a:lnTo>
                  <a:lnTo>
                    <a:pt x="99" y="178"/>
                  </a:lnTo>
                  <a:lnTo>
                    <a:pt x="96" y="180"/>
                  </a:lnTo>
                  <a:lnTo>
                    <a:pt x="95" y="182"/>
                  </a:lnTo>
                  <a:lnTo>
                    <a:pt x="93" y="182"/>
                  </a:lnTo>
                  <a:lnTo>
                    <a:pt x="91" y="183"/>
                  </a:lnTo>
                  <a:lnTo>
                    <a:pt x="88" y="185"/>
                  </a:lnTo>
                  <a:lnTo>
                    <a:pt x="88" y="185"/>
                  </a:lnTo>
                  <a:lnTo>
                    <a:pt x="87" y="185"/>
                  </a:lnTo>
                  <a:lnTo>
                    <a:pt x="85" y="188"/>
                  </a:lnTo>
                  <a:lnTo>
                    <a:pt x="82" y="188"/>
                  </a:lnTo>
                  <a:lnTo>
                    <a:pt x="79" y="191"/>
                  </a:lnTo>
                  <a:lnTo>
                    <a:pt x="77" y="191"/>
                  </a:lnTo>
                  <a:lnTo>
                    <a:pt x="76" y="191"/>
                  </a:lnTo>
                  <a:lnTo>
                    <a:pt x="74" y="193"/>
                  </a:lnTo>
                  <a:lnTo>
                    <a:pt x="74" y="193"/>
                  </a:lnTo>
                  <a:lnTo>
                    <a:pt x="74" y="191"/>
                  </a:lnTo>
                  <a:lnTo>
                    <a:pt x="73" y="191"/>
                  </a:lnTo>
                  <a:lnTo>
                    <a:pt x="71" y="191"/>
                  </a:lnTo>
                  <a:lnTo>
                    <a:pt x="71" y="189"/>
                  </a:lnTo>
                  <a:lnTo>
                    <a:pt x="71" y="189"/>
                  </a:lnTo>
                  <a:lnTo>
                    <a:pt x="71" y="189"/>
                  </a:lnTo>
                  <a:lnTo>
                    <a:pt x="69" y="193"/>
                  </a:lnTo>
                  <a:lnTo>
                    <a:pt x="69" y="193"/>
                  </a:lnTo>
                  <a:lnTo>
                    <a:pt x="69" y="193"/>
                  </a:lnTo>
                  <a:lnTo>
                    <a:pt x="68" y="193"/>
                  </a:lnTo>
                  <a:lnTo>
                    <a:pt x="66" y="191"/>
                  </a:lnTo>
                  <a:lnTo>
                    <a:pt x="65" y="191"/>
                  </a:lnTo>
                  <a:lnTo>
                    <a:pt x="65" y="191"/>
                  </a:lnTo>
                  <a:lnTo>
                    <a:pt x="66" y="191"/>
                  </a:lnTo>
                  <a:lnTo>
                    <a:pt x="66" y="193"/>
                  </a:lnTo>
                  <a:lnTo>
                    <a:pt x="68" y="193"/>
                  </a:lnTo>
                  <a:lnTo>
                    <a:pt x="68" y="194"/>
                  </a:lnTo>
                  <a:lnTo>
                    <a:pt x="68" y="194"/>
                  </a:lnTo>
                  <a:lnTo>
                    <a:pt x="65" y="194"/>
                  </a:lnTo>
                  <a:lnTo>
                    <a:pt x="63" y="194"/>
                  </a:lnTo>
                  <a:lnTo>
                    <a:pt x="63" y="194"/>
                  </a:lnTo>
                  <a:lnTo>
                    <a:pt x="65" y="196"/>
                  </a:lnTo>
                  <a:lnTo>
                    <a:pt x="66" y="196"/>
                  </a:lnTo>
                  <a:lnTo>
                    <a:pt x="68" y="196"/>
                  </a:lnTo>
                  <a:lnTo>
                    <a:pt x="68" y="197"/>
                  </a:lnTo>
                  <a:lnTo>
                    <a:pt x="66" y="197"/>
                  </a:lnTo>
                  <a:lnTo>
                    <a:pt x="66" y="199"/>
                  </a:lnTo>
                  <a:lnTo>
                    <a:pt x="66" y="199"/>
                  </a:lnTo>
                  <a:lnTo>
                    <a:pt x="66" y="200"/>
                  </a:lnTo>
                  <a:lnTo>
                    <a:pt x="65" y="200"/>
                  </a:lnTo>
                  <a:lnTo>
                    <a:pt x="65" y="200"/>
                  </a:lnTo>
                  <a:lnTo>
                    <a:pt x="63" y="199"/>
                  </a:lnTo>
                  <a:lnTo>
                    <a:pt x="58" y="196"/>
                  </a:lnTo>
                  <a:lnTo>
                    <a:pt x="58" y="196"/>
                  </a:lnTo>
                  <a:lnTo>
                    <a:pt x="63" y="200"/>
                  </a:lnTo>
                  <a:lnTo>
                    <a:pt x="65" y="202"/>
                  </a:lnTo>
                  <a:lnTo>
                    <a:pt x="65" y="204"/>
                  </a:lnTo>
                  <a:lnTo>
                    <a:pt x="65" y="204"/>
                  </a:lnTo>
                  <a:lnTo>
                    <a:pt x="63" y="205"/>
                  </a:lnTo>
                  <a:lnTo>
                    <a:pt x="61" y="205"/>
                  </a:lnTo>
                  <a:lnTo>
                    <a:pt x="58" y="204"/>
                  </a:lnTo>
                  <a:lnTo>
                    <a:pt x="55" y="199"/>
                  </a:lnTo>
                  <a:lnTo>
                    <a:pt x="54" y="199"/>
                  </a:lnTo>
                  <a:lnTo>
                    <a:pt x="58" y="204"/>
                  </a:lnTo>
                  <a:lnTo>
                    <a:pt x="58" y="204"/>
                  </a:lnTo>
                  <a:lnTo>
                    <a:pt x="58" y="205"/>
                  </a:lnTo>
                  <a:lnTo>
                    <a:pt x="58" y="207"/>
                  </a:lnTo>
                  <a:lnTo>
                    <a:pt x="58" y="207"/>
                  </a:lnTo>
                  <a:lnTo>
                    <a:pt x="49" y="211"/>
                  </a:lnTo>
                  <a:lnTo>
                    <a:pt x="47" y="213"/>
                  </a:lnTo>
                  <a:lnTo>
                    <a:pt x="46" y="216"/>
                  </a:lnTo>
                  <a:lnTo>
                    <a:pt x="44" y="218"/>
                  </a:lnTo>
                  <a:lnTo>
                    <a:pt x="43" y="218"/>
                  </a:lnTo>
                  <a:lnTo>
                    <a:pt x="39" y="219"/>
                  </a:lnTo>
                  <a:lnTo>
                    <a:pt x="38" y="219"/>
                  </a:lnTo>
                  <a:lnTo>
                    <a:pt x="39" y="216"/>
                  </a:lnTo>
                  <a:lnTo>
                    <a:pt x="39" y="216"/>
                  </a:lnTo>
                  <a:lnTo>
                    <a:pt x="39" y="210"/>
                  </a:lnTo>
                  <a:lnTo>
                    <a:pt x="39" y="204"/>
                  </a:lnTo>
                  <a:lnTo>
                    <a:pt x="41" y="200"/>
                  </a:lnTo>
                  <a:lnTo>
                    <a:pt x="41" y="200"/>
                  </a:lnTo>
                  <a:lnTo>
                    <a:pt x="43" y="200"/>
                  </a:lnTo>
                  <a:lnTo>
                    <a:pt x="43" y="199"/>
                  </a:lnTo>
                  <a:lnTo>
                    <a:pt x="43" y="199"/>
                  </a:lnTo>
                  <a:lnTo>
                    <a:pt x="43" y="197"/>
                  </a:lnTo>
                  <a:lnTo>
                    <a:pt x="41" y="197"/>
                  </a:lnTo>
                  <a:lnTo>
                    <a:pt x="39" y="197"/>
                  </a:lnTo>
                  <a:lnTo>
                    <a:pt x="39" y="196"/>
                  </a:lnTo>
                  <a:lnTo>
                    <a:pt x="38" y="196"/>
                  </a:lnTo>
                  <a:lnTo>
                    <a:pt x="36" y="196"/>
                  </a:lnTo>
                  <a:lnTo>
                    <a:pt x="36" y="196"/>
                  </a:lnTo>
                  <a:lnTo>
                    <a:pt x="36" y="194"/>
                  </a:lnTo>
                  <a:lnTo>
                    <a:pt x="35" y="194"/>
                  </a:lnTo>
                  <a:lnTo>
                    <a:pt x="33" y="193"/>
                  </a:lnTo>
                  <a:lnTo>
                    <a:pt x="35" y="193"/>
                  </a:lnTo>
                  <a:lnTo>
                    <a:pt x="35" y="191"/>
                  </a:lnTo>
                  <a:lnTo>
                    <a:pt x="35" y="191"/>
                  </a:lnTo>
                  <a:lnTo>
                    <a:pt x="38" y="191"/>
                  </a:lnTo>
                  <a:lnTo>
                    <a:pt x="39" y="191"/>
                  </a:lnTo>
                  <a:lnTo>
                    <a:pt x="39" y="191"/>
                  </a:lnTo>
                  <a:lnTo>
                    <a:pt x="39" y="189"/>
                  </a:lnTo>
                  <a:lnTo>
                    <a:pt x="41" y="189"/>
                  </a:lnTo>
                  <a:lnTo>
                    <a:pt x="43" y="188"/>
                  </a:lnTo>
                  <a:lnTo>
                    <a:pt x="43" y="188"/>
                  </a:lnTo>
                  <a:lnTo>
                    <a:pt x="43" y="186"/>
                  </a:lnTo>
                  <a:lnTo>
                    <a:pt x="43" y="186"/>
                  </a:lnTo>
                  <a:lnTo>
                    <a:pt x="43" y="185"/>
                  </a:lnTo>
                  <a:lnTo>
                    <a:pt x="44" y="185"/>
                  </a:lnTo>
                  <a:lnTo>
                    <a:pt x="46" y="186"/>
                  </a:lnTo>
                  <a:lnTo>
                    <a:pt x="46" y="186"/>
                  </a:lnTo>
                  <a:lnTo>
                    <a:pt x="47" y="185"/>
                  </a:lnTo>
                  <a:lnTo>
                    <a:pt x="47" y="185"/>
                  </a:lnTo>
                  <a:lnTo>
                    <a:pt x="49" y="185"/>
                  </a:lnTo>
                  <a:lnTo>
                    <a:pt x="50" y="185"/>
                  </a:lnTo>
                  <a:lnTo>
                    <a:pt x="52" y="185"/>
                  </a:lnTo>
                  <a:lnTo>
                    <a:pt x="52" y="185"/>
                  </a:lnTo>
                  <a:lnTo>
                    <a:pt x="54" y="185"/>
                  </a:lnTo>
                  <a:lnTo>
                    <a:pt x="54" y="186"/>
                  </a:lnTo>
                  <a:lnTo>
                    <a:pt x="54" y="186"/>
                  </a:lnTo>
                  <a:lnTo>
                    <a:pt x="55" y="186"/>
                  </a:lnTo>
                  <a:lnTo>
                    <a:pt x="55" y="186"/>
                  </a:lnTo>
                  <a:lnTo>
                    <a:pt x="57" y="186"/>
                  </a:lnTo>
                  <a:lnTo>
                    <a:pt x="58" y="186"/>
                  </a:lnTo>
                  <a:lnTo>
                    <a:pt x="58" y="185"/>
                  </a:lnTo>
                  <a:lnTo>
                    <a:pt x="58" y="183"/>
                  </a:lnTo>
                  <a:lnTo>
                    <a:pt x="58" y="183"/>
                  </a:lnTo>
                  <a:lnTo>
                    <a:pt x="57" y="183"/>
                  </a:lnTo>
                  <a:lnTo>
                    <a:pt x="55" y="180"/>
                  </a:lnTo>
                  <a:lnTo>
                    <a:pt x="54" y="180"/>
                  </a:lnTo>
                  <a:lnTo>
                    <a:pt x="54" y="178"/>
                  </a:lnTo>
                  <a:lnTo>
                    <a:pt x="54" y="177"/>
                  </a:lnTo>
                  <a:lnTo>
                    <a:pt x="54" y="175"/>
                  </a:lnTo>
                  <a:lnTo>
                    <a:pt x="54" y="175"/>
                  </a:lnTo>
                  <a:lnTo>
                    <a:pt x="54" y="175"/>
                  </a:lnTo>
                  <a:lnTo>
                    <a:pt x="55" y="175"/>
                  </a:lnTo>
                  <a:lnTo>
                    <a:pt x="55" y="174"/>
                  </a:lnTo>
                  <a:lnTo>
                    <a:pt x="55" y="174"/>
                  </a:lnTo>
                  <a:lnTo>
                    <a:pt x="57" y="172"/>
                  </a:lnTo>
                  <a:lnTo>
                    <a:pt x="58" y="174"/>
                  </a:lnTo>
                  <a:lnTo>
                    <a:pt x="60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4"/>
                  </a:lnTo>
                  <a:lnTo>
                    <a:pt x="61" y="171"/>
                  </a:lnTo>
                  <a:lnTo>
                    <a:pt x="61" y="171"/>
                  </a:lnTo>
                  <a:lnTo>
                    <a:pt x="63" y="171"/>
                  </a:lnTo>
                  <a:lnTo>
                    <a:pt x="65" y="171"/>
                  </a:lnTo>
                  <a:lnTo>
                    <a:pt x="66" y="169"/>
                  </a:lnTo>
                  <a:lnTo>
                    <a:pt x="68" y="169"/>
                  </a:lnTo>
                  <a:lnTo>
                    <a:pt x="69" y="169"/>
                  </a:lnTo>
                  <a:lnTo>
                    <a:pt x="71" y="167"/>
                  </a:lnTo>
                  <a:lnTo>
                    <a:pt x="73" y="166"/>
                  </a:lnTo>
                  <a:lnTo>
                    <a:pt x="74" y="164"/>
                  </a:lnTo>
                  <a:lnTo>
                    <a:pt x="74" y="164"/>
                  </a:lnTo>
                  <a:lnTo>
                    <a:pt x="76" y="164"/>
                  </a:lnTo>
                  <a:lnTo>
                    <a:pt x="76" y="166"/>
                  </a:lnTo>
                  <a:lnTo>
                    <a:pt x="77" y="166"/>
                  </a:lnTo>
                  <a:lnTo>
                    <a:pt x="77" y="164"/>
                  </a:lnTo>
                  <a:lnTo>
                    <a:pt x="79" y="163"/>
                  </a:lnTo>
                  <a:lnTo>
                    <a:pt x="79" y="161"/>
                  </a:lnTo>
                  <a:lnTo>
                    <a:pt x="79" y="159"/>
                  </a:lnTo>
                  <a:lnTo>
                    <a:pt x="77" y="158"/>
                  </a:lnTo>
                  <a:lnTo>
                    <a:pt x="77" y="156"/>
                  </a:lnTo>
                  <a:lnTo>
                    <a:pt x="77" y="155"/>
                  </a:lnTo>
                  <a:lnTo>
                    <a:pt x="79" y="152"/>
                  </a:lnTo>
                  <a:lnTo>
                    <a:pt x="79" y="148"/>
                  </a:lnTo>
                  <a:lnTo>
                    <a:pt x="79" y="147"/>
                  </a:lnTo>
                  <a:lnTo>
                    <a:pt x="79" y="145"/>
                  </a:lnTo>
                  <a:lnTo>
                    <a:pt x="77" y="142"/>
                  </a:lnTo>
                  <a:lnTo>
                    <a:pt x="76" y="141"/>
                  </a:lnTo>
                  <a:lnTo>
                    <a:pt x="76" y="141"/>
                  </a:lnTo>
                  <a:lnTo>
                    <a:pt x="76" y="139"/>
                  </a:lnTo>
                  <a:lnTo>
                    <a:pt x="76" y="139"/>
                  </a:lnTo>
                  <a:lnTo>
                    <a:pt x="76" y="136"/>
                  </a:lnTo>
                  <a:lnTo>
                    <a:pt x="76" y="134"/>
                  </a:lnTo>
                  <a:lnTo>
                    <a:pt x="77" y="134"/>
                  </a:lnTo>
                  <a:lnTo>
                    <a:pt x="77" y="133"/>
                  </a:lnTo>
                  <a:lnTo>
                    <a:pt x="79" y="131"/>
                  </a:lnTo>
                  <a:lnTo>
                    <a:pt x="77" y="130"/>
                  </a:lnTo>
                  <a:lnTo>
                    <a:pt x="77" y="128"/>
                  </a:lnTo>
                  <a:lnTo>
                    <a:pt x="79" y="128"/>
                  </a:lnTo>
                  <a:lnTo>
                    <a:pt x="77" y="126"/>
                  </a:lnTo>
                  <a:lnTo>
                    <a:pt x="77" y="126"/>
                  </a:lnTo>
                  <a:lnTo>
                    <a:pt x="77" y="125"/>
                  </a:lnTo>
                  <a:lnTo>
                    <a:pt x="79" y="125"/>
                  </a:lnTo>
                  <a:lnTo>
                    <a:pt x="79" y="123"/>
                  </a:lnTo>
                  <a:lnTo>
                    <a:pt x="80" y="123"/>
                  </a:lnTo>
                  <a:lnTo>
                    <a:pt x="80" y="122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7" y="119"/>
                  </a:lnTo>
                  <a:lnTo>
                    <a:pt x="76" y="117"/>
                  </a:lnTo>
                  <a:lnTo>
                    <a:pt x="74" y="117"/>
                  </a:lnTo>
                  <a:lnTo>
                    <a:pt x="74" y="115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3" y="114"/>
                  </a:lnTo>
                  <a:lnTo>
                    <a:pt x="76" y="112"/>
                  </a:lnTo>
                  <a:lnTo>
                    <a:pt x="76" y="112"/>
                  </a:lnTo>
                  <a:lnTo>
                    <a:pt x="76" y="111"/>
                  </a:lnTo>
                  <a:lnTo>
                    <a:pt x="76" y="111"/>
                  </a:lnTo>
                  <a:lnTo>
                    <a:pt x="76" y="109"/>
                  </a:lnTo>
                  <a:lnTo>
                    <a:pt x="74" y="109"/>
                  </a:lnTo>
                  <a:lnTo>
                    <a:pt x="74" y="109"/>
                  </a:lnTo>
                  <a:lnTo>
                    <a:pt x="71" y="106"/>
                  </a:lnTo>
                  <a:lnTo>
                    <a:pt x="71" y="106"/>
                  </a:lnTo>
                  <a:lnTo>
                    <a:pt x="69" y="106"/>
                  </a:lnTo>
                  <a:lnTo>
                    <a:pt x="69" y="104"/>
                  </a:lnTo>
                  <a:lnTo>
                    <a:pt x="68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6" y="104"/>
                  </a:lnTo>
                  <a:lnTo>
                    <a:pt x="66" y="104"/>
                  </a:lnTo>
                  <a:lnTo>
                    <a:pt x="66" y="103"/>
                  </a:lnTo>
                  <a:lnTo>
                    <a:pt x="65" y="103"/>
                  </a:lnTo>
                  <a:lnTo>
                    <a:pt x="65" y="101"/>
                  </a:lnTo>
                  <a:lnTo>
                    <a:pt x="65" y="101"/>
                  </a:lnTo>
                  <a:lnTo>
                    <a:pt x="63" y="98"/>
                  </a:lnTo>
                  <a:lnTo>
                    <a:pt x="63" y="98"/>
                  </a:lnTo>
                  <a:lnTo>
                    <a:pt x="63" y="96"/>
                  </a:lnTo>
                  <a:lnTo>
                    <a:pt x="63" y="96"/>
                  </a:lnTo>
                  <a:lnTo>
                    <a:pt x="61" y="96"/>
                  </a:lnTo>
                  <a:lnTo>
                    <a:pt x="61" y="93"/>
                  </a:lnTo>
                  <a:lnTo>
                    <a:pt x="60" y="93"/>
                  </a:lnTo>
                  <a:lnTo>
                    <a:pt x="57" y="90"/>
                  </a:lnTo>
                  <a:lnTo>
                    <a:pt x="55" y="90"/>
                  </a:lnTo>
                  <a:lnTo>
                    <a:pt x="55" y="89"/>
                  </a:lnTo>
                  <a:lnTo>
                    <a:pt x="54" y="87"/>
                  </a:lnTo>
                  <a:lnTo>
                    <a:pt x="52" y="85"/>
                  </a:lnTo>
                  <a:lnTo>
                    <a:pt x="50" y="84"/>
                  </a:lnTo>
                  <a:lnTo>
                    <a:pt x="50" y="82"/>
                  </a:lnTo>
                  <a:lnTo>
                    <a:pt x="50" y="82"/>
                  </a:lnTo>
                  <a:lnTo>
                    <a:pt x="49" y="81"/>
                  </a:lnTo>
                  <a:lnTo>
                    <a:pt x="49" y="79"/>
                  </a:lnTo>
                  <a:lnTo>
                    <a:pt x="47" y="79"/>
                  </a:lnTo>
                  <a:lnTo>
                    <a:pt x="46" y="79"/>
                  </a:lnTo>
                  <a:lnTo>
                    <a:pt x="46" y="78"/>
                  </a:lnTo>
                  <a:lnTo>
                    <a:pt x="44" y="76"/>
                  </a:lnTo>
                  <a:lnTo>
                    <a:pt x="43" y="76"/>
                  </a:lnTo>
                  <a:lnTo>
                    <a:pt x="43" y="74"/>
                  </a:lnTo>
                  <a:lnTo>
                    <a:pt x="43" y="74"/>
                  </a:lnTo>
                  <a:lnTo>
                    <a:pt x="43" y="73"/>
                  </a:lnTo>
                  <a:lnTo>
                    <a:pt x="44" y="73"/>
                  </a:lnTo>
                  <a:lnTo>
                    <a:pt x="44" y="71"/>
                  </a:lnTo>
                  <a:lnTo>
                    <a:pt x="43" y="71"/>
                  </a:lnTo>
                  <a:lnTo>
                    <a:pt x="41" y="70"/>
                  </a:lnTo>
                  <a:lnTo>
                    <a:pt x="38" y="70"/>
                  </a:lnTo>
                  <a:lnTo>
                    <a:pt x="36" y="68"/>
                  </a:lnTo>
                  <a:lnTo>
                    <a:pt x="35" y="68"/>
                  </a:lnTo>
                  <a:lnTo>
                    <a:pt x="33" y="67"/>
                  </a:lnTo>
                  <a:lnTo>
                    <a:pt x="28" y="63"/>
                  </a:lnTo>
                  <a:lnTo>
                    <a:pt x="27" y="63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5" y="62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8" y="59"/>
                  </a:lnTo>
                  <a:lnTo>
                    <a:pt x="28" y="59"/>
                  </a:lnTo>
                  <a:lnTo>
                    <a:pt x="27" y="57"/>
                  </a:lnTo>
                  <a:lnTo>
                    <a:pt x="28" y="57"/>
                  </a:lnTo>
                  <a:lnTo>
                    <a:pt x="28" y="57"/>
                  </a:lnTo>
                  <a:lnTo>
                    <a:pt x="28" y="56"/>
                  </a:lnTo>
                  <a:lnTo>
                    <a:pt x="32" y="56"/>
                  </a:lnTo>
                  <a:lnTo>
                    <a:pt x="35" y="57"/>
                  </a:lnTo>
                  <a:lnTo>
                    <a:pt x="36" y="57"/>
                  </a:lnTo>
                  <a:lnTo>
                    <a:pt x="38" y="56"/>
                  </a:lnTo>
                  <a:lnTo>
                    <a:pt x="39" y="54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41" y="51"/>
                  </a:lnTo>
                  <a:lnTo>
                    <a:pt x="41" y="51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9" y="48"/>
                  </a:lnTo>
                  <a:lnTo>
                    <a:pt x="38" y="49"/>
                  </a:lnTo>
                  <a:lnTo>
                    <a:pt x="36" y="48"/>
                  </a:lnTo>
                  <a:lnTo>
                    <a:pt x="36" y="48"/>
                  </a:lnTo>
                  <a:lnTo>
                    <a:pt x="36" y="46"/>
                  </a:lnTo>
                  <a:lnTo>
                    <a:pt x="36" y="46"/>
                  </a:lnTo>
                  <a:lnTo>
                    <a:pt x="35" y="46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6" y="43"/>
                  </a:lnTo>
                  <a:lnTo>
                    <a:pt x="36" y="41"/>
                  </a:lnTo>
                  <a:lnTo>
                    <a:pt x="35" y="41"/>
                  </a:lnTo>
                  <a:lnTo>
                    <a:pt x="33" y="40"/>
                  </a:lnTo>
                  <a:lnTo>
                    <a:pt x="32" y="40"/>
                  </a:lnTo>
                  <a:lnTo>
                    <a:pt x="30" y="38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25" y="38"/>
                  </a:lnTo>
                  <a:lnTo>
                    <a:pt x="24" y="40"/>
                  </a:lnTo>
                  <a:lnTo>
                    <a:pt x="24" y="41"/>
                  </a:lnTo>
                  <a:lnTo>
                    <a:pt x="22" y="41"/>
                  </a:lnTo>
                  <a:lnTo>
                    <a:pt x="20" y="40"/>
                  </a:lnTo>
                  <a:lnTo>
                    <a:pt x="19" y="40"/>
                  </a:lnTo>
                  <a:lnTo>
                    <a:pt x="16" y="38"/>
                  </a:lnTo>
                  <a:lnTo>
                    <a:pt x="14" y="38"/>
                  </a:lnTo>
                  <a:lnTo>
                    <a:pt x="11" y="33"/>
                  </a:lnTo>
                  <a:lnTo>
                    <a:pt x="11" y="32"/>
                  </a:lnTo>
                  <a:lnTo>
                    <a:pt x="11" y="32"/>
                  </a:lnTo>
                  <a:lnTo>
                    <a:pt x="11" y="30"/>
                  </a:lnTo>
                  <a:lnTo>
                    <a:pt x="11" y="29"/>
                  </a:lnTo>
                  <a:lnTo>
                    <a:pt x="13" y="29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9" y="24"/>
                  </a:lnTo>
                  <a:lnTo>
                    <a:pt x="9" y="24"/>
                  </a:lnTo>
                  <a:lnTo>
                    <a:pt x="9" y="26"/>
                  </a:lnTo>
                  <a:lnTo>
                    <a:pt x="9" y="26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5" y="22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16"/>
                  </a:lnTo>
                  <a:lnTo>
                    <a:pt x="2" y="15"/>
                  </a:lnTo>
                  <a:lnTo>
                    <a:pt x="2" y="15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9" y="11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3" y="15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0" y="13"/>
                  </a:lnTo>
                  <a:lnTo>
                    <a:pt x="20" y="10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5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8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2" y="11"/>
                  </a:lnTo>
                  <a:lnTo>
                    <a:pt x="33" y="11"/>
                  </a:lnTo>
                  <a:lnTo>
                    <a:pt x="35" y="10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9" y="8"/>
                  </a:lnTo>
                  <a:lnTo>
                    <a:pt x="39" y="7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4" y="2"/>
                  </a:lnTo>
                  <a:lnTo>
                    <a:pt x="46" y="2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1" name="Freeform 17">
              <a:extLst>
                <a:ext uri="{FF2B5EF4-FFF2-40B4-BE49-F238E27FC236}">
                  <a16:creationId xmlns:a16="http://schemas.microsoft.com/office/drawing/2014/main" id="{D442958D-6824-08B4-012A-F39C99EEB9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2726" y="3897430"/>
              <a:ext cx="13645" cy="17544"/>
            </a:xfrm>
            <a:custGeom>
              <a:avLst/>
              <a:gdLst>
                <a:gd name="T0" fmla="*/ 3 w 7"/>
                <a:gd name="T1" fmla="*/ 8 h 9"/>
                <a:gd name="T2" fmla="*/ 5 w 7"/>
                <a:gd name="T3" fmla="*/ 9 h 9"/>
                <a:gd name="T4" fmla="*/ 7 w 7"/>
                <a:gd name="T5" fmla="*/ 9 h 9"/>
                <a:gd name="T6" fmla="*/ 5 w 7"/>
                <a:gd name="T7" fmla="*/ 9 h 9"/>
                <a:gd name="T8" fmla="*/ 2 w 7"/>
                <a:gd name="T9" fmla="*/ 9 h 9"/>
                <a:gd name="T10" fmla="*/ 2 w 7"/>
                <a:gd name="T11" fmla="*/ 8 h 9"/>
                <a:gd name="T12" fmla="*/ 3 w 7"/>
                <a:gd name="T13" fmla="*/ 8 h 9"/>
                <a:gd name="T14" fmla="*/ 3 w 7"/>
                <a:gd name="T15" fmla="*/ 0 h 9"/>
                <a:gd name="T16" fmla="*/ 5 w 7"/>
                <a:gd name="T17" fmla="*/ 0 h 9"/>
                <a:gd name="T18" fmla="*/ 3 w 7"/>
                <a:gd name="T19" fmla="*/ 0 h 9"/>
                <a:gd name="T20" fmla="*/ 3 w 7"/>
                <a:gd name="T21" fmla="*/ 0 h 9"/>
                <a:gd name="T22" fmla="*/ 3 w 7"/>
                <a:gd name="T23" fmla="*/ 0 h 9"/>
                <a:gd name="T24" fmla="*/ 3 w 7"/>
                <a:gd name="T25" fmla="*/ 0 h 9"/>
                <a:gd name="T26" fmla="*/ 0 w 7"/>
                <a:gd name="T27" fmla="*/ 0 h 9"/>
                <a:gd name="T28" fmla="*/ 2 w 7"/>
                <a:gd name="T29" fmla="*/ 0 h 9"/>
                <a:gd name="T30" fmla="*/ 2 w 7"/>
                <a:gd name="T31" fmla="*/ 0 h 9"/>
                <a:gd name="T32" fmla="*/ 2 w 7"/>
                <a:gd name="T33" fmla="*/ 0 h 9"/>
                <a:gd name="T34" fmla="*/ 0 w 7"/>
                <a:gd name="T35" fmla="*/ 0 h 9"/>
                <a:gd name="T36" fmla="*/ 0 w 7"/>
                <a:gd name="T3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" h="9">
                  <a:moveTo>
                    <a:pt x="3" y="8"/>
                  </a:moveTo>
                  <a:lnTo>
                    <a:pt x="5" y="9"/>
                  </a:lnTo>
                  <a:lnTo>
                    <a:pt x="7" y="9"/>
                  </a:lnTo>
                  <a:lnTo>
                    <a:pt x="5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3" y="8"/>
                  </a:lnTo>
                  <a:close/>
                  <a:moveTo>
                    <a:pt x="3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2" name="Freeform 18">
              <a:extLst>
                <a:ext uri="{FF2B5EF4-FFF2-40B4-BE49-F238E27FC236}">
                  <a16:creationId xmlns:a16="http://schemas.microsoft.com/office/drawing/2014/main" id="{CEBA1CF9-10F9-0009-34ED-03B9D3C084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2472" y="3885735"/>
              <a:ext cx="11695" cy="11695"/>
            </a:xfrm>
            <a:custGeom>
              <a:avLst/>
              <a:gdLst>
                <a:gd name="T0" fmla="*/ 2 w 6"/>
                <a:gd name="T1" fmla="*/ 4 h 6"/>
                <a:gd name="T2" fmla="*/ 2 w 6"/>
                <a:gd name="T3" fmla="*/ 4 h 6"/>
                <a:gd name="T4" fmla="*/ 2 w 6"/>
                <a:gd name="T5" fmla="*/ 6 h 6"/>
                <a:gd name="T6" fmla="*/ 0 w 6"/>
                <a:gd name="T7" fmla="*/ 6 h 6"/>
                <a:gd name="T8" fmla="*/ 0 w 6"/>
                <a:gd name="T9" fmla="*/ 4 h 6"/>
                <a:gd name="T10" fmla="*/ 0 w 6"/>
                <a:gd name="T11" fmla="*/ 4 h 6"/>
                <a:gd name="T12" fmla="*/ 2 w 6"/>
                <a:gd name="T13" fmla="*/ 4 h 6"/>
                <a:gd name="T14" fmla="*/ 5 w 6"/>
                <a:gd name="T15" fmla="*/ 3 h 6"/>
                <a:gd name="T16" fmla="*/ 3 w 6"/>
                <a:gd name="T17" fmla="*/ 4 h 6"/>
                <a:gd name="T18" fmla="*/ 3 w 6"/>
                <a:gd name="T19" fmla="*/ 4 h 6"/>
                <a:gd name="T20" fmla="*/ 3 w 6"/>
                <a:gd name="T21" fmla="*/ 4 h 6"/>
                <a:gd name="T22" fmla="*/ 3 w 6"/>
                <a:gd name="T23" fmla="*/ 4 h 6"/>
                <a:gd name="T24" fmla="*/ 3 w 6"/>
                <a:gd name="T25" fmla="*/ 4 h 6"/>
                <a:gd name="T26" fmla="*/ 5 w 6"/>
                <a:gd name="T27" fmla="*/ 3 h 6"/>
                <a:gd name="T28" fmla="*/ 5 w 6"/>
                <a:gd name="T29" fmla="*/ 0 h 6"/>
                <a:gd name="T30" fmla="*/ 5 w 6"/>
                <a:gd name="T31" fmla="*/ 0 h 6"/>
                <a:gd name="T32" fmla="*/ 6 w 6"/>
                <a:gd name="T33" fmla="*/ 1 h 6"/>
                <a:gd name="T34" fmla="*/ 5 w 6"/>
                <a:gd name="T35" fmla="*/ 1 h 6"/>
                <a:gd name="T36" fmla="*/ 5 w 6"/>
                <a:gd name="T37" fmla="*/ 0 h 6"/>
                <a:gd name="T38" fmla="*/ 5 w 6"/>
                <a:gd name="T39" fmla="*/ 0 h 6"/>
                <a:gd name="T40" fmla="*/ 3 w 6"/>
                <a:gd name="T41" fmla="*/ 0 h 6"/>
                <a:gd name="T42" fmla="*/ 3 w 6"/>
                <a:gd name="T43" fmla="*/ 0 h 6"/>
                <a:gd name="T44" fmla="*/ 5 w 6"/>
                <a:gd name="T4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" h="6">
                  <a:moveTo>
                    <a:pt x="2" y="4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close/>
                  <a:moveTo>
                    <a:pt x="5" y="3"/>
                  </a:move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3"/>
                  </a:lnTo>
                  <a:close/>
                  <a:moveTo>
                    <a:pt x="5" y="0"/>
                  </a:moveTo>
                  <a:lnTo>
                    <a:pt x="5" y="0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3" name="Freeform 19">
              <a:extLst>
                <a:ext uri="{FF2B5EF4-FFF2-40B4-BE49-F238E27FC236}">
                  <a16:creationId xmlns:a16="http://schemas.microsoft.com/office/drawing/2014/main" id="{2B53F469-3E32-E272-893B-882DF08075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6870" y="4074809"/>
              <a:ext cx="380099" cy="323571"/>
            </a:xfrm>
            <a:custGeom>
              <a:avLst/>
              <a:gdLst>
                <a:gd name="T0" fmla="*/ 178 w 195"/>
                <a:gd name="T1" fmla="*/ 46 h 166"/>
                <a:gd name="T2" fmla="*/ 180 w 195"/>
                <a:gd name="T3" fmla="*/ 44 h 166"/>
                <a:gd name="T4" fmla="*/ 118 w 195"/>
                <a:gd name="T5" fmla="*/ 18 h 166"/>
                <a:gd name="T6" fmla="*/ 137 w 195"/>
                <a:gd name="T7" fmla="*/ 19 h 166"/>
                <a:gd name="T8" fmla="*/ 132 w 195"/>
                <a:gd name="T9" fmla="*/ 16 h 166"/>
                <a:gd name="T10" fmla="*/ 50 w 195"/>
                <a:gd name="T11" fmla="*/ 2 h 166"/>
                <a:gd name="T12" fmla="*/ 63 w 195"/>
                <a:gd name="T13" fmla="*/ 10 h 166"/>
                <a:gd name="T14" fmla="*/ 74 w 195"/>
                <a:gd name="T15" fmla="*/ 22 h 166"/>
                <a:gd name="T16" fmla="*/ 106 w 195"/>
                <a:gd name="T17" fmla="*/ 24 h 166"/>
                <a:gd name="T18" fmla="*/ 132 w 195"/>
                <a:gd name="T19" fmla="*/ 24 h 166"/>
                <a:gd name="T20" fmla="*/ 137 w 195"/>
                <a:gd name="T21" fmla="*/ 22 h 166"/>
                <a:gd name="T22" fmla="*/ 164 w 195"/>
                <a:gd name="T23" fmla="*/ 22 h 166"/>
                <a:gd name="T24" fmla="*/ 154 w 195"/>
                <a:gd name="T25" fmla="*/ 27 h 166"/>
                <a:gd name="T26" fmla="*/ 156 w 195"/>
                <a:gd name="T27" fmla="*/ 29 h 166"/>
                <a:gd name="T28" fmla="*/ 162 w 195"/>
                <a:gd name="T29" fmla="*/ 33 h 166"/>
                <a:gd name="T30" fmla="*/ 167 w 195"/>
                <a:gd name="T31" fmla="*/ 35 h 166"/>
                <a:gd name="T32" fmla="*/ 170 w 195"/>
                <a:gd name="T33" fmla="*/ 33 h 166"/>
                <a:gd name="T34" fmla="*/ 178 w 195"/>
                <a:gd name="T35" fmla="*/ 43 h 166"/>
                <a:gd name="T36" fmla="*/ 172 w 195"/>
                <a:gd name="T37" fmla="*/ 52 h 166"/>
                <a:gd name="T38" fmla="*/ 189 w 195"/>
                <a:gd name="T39" fmla="*/ 51 h 166"/>
                <a:gd name="T40" fmla="*/ 191 w 195"/>
                <a:gd name="T41" fmla="*/ 60 h 166"/>
                <a:gd name="T42" fmla="*/ 183 w 195"/>
                <a:gd name="T43" fmla="*/ 68 h 166"/>
                <a:gd name="T44" fmla="*/ 189 w 195"/>
                <a:gd name="T45" fmla="*/ 73 h 166"/>
                <a:gd name="T46" fmla="*/ 181 w 195"/>
                <a:gd name="T47" fmla="*/ 78 h 166"/>
                <a:gd name="T48" fmla="*/ 176 w 195"/>
                <a:gd name="T49" fmla="*/ 82 h 166"/>
                <a:gd name="T50" fmla="*/ 180 w 195"/>
                <a:gd name="T51" fmla="*/ 96 h 166"/>
                <a:gd name="T52" fmla="*/ 183 w 195"/>
                <a:gd name="T53" fmla="*/ 108 h 166"/>
                <a:gd name="T54" fmla="*/ 173 w 195"/>
                <a:gd name="T55" fmla="*/ 112 h 166"/>
                <a:gd name="T56" fmla="*/ 156 w 195"/>
                <a:gd name="T57" fmla="*/ 117 h 166"/>
                <a:gd name="T58" fmla="*/ 146 w 195"/>
                <a:gd name="T59" fmla="*/ 119 h 166"/>
                <a:gd name="T60" fmla="*/ 134 w 195"/>
                <a:gd name="T61" fmla="*/ 119 h 166"/>
                <a:gd name="T62" fmla="*/ 124 w 195"/>
                <a:gd name="T63" fmla="*/ 114 h 166"/>
                <a:gd name="T64" fmla="*/ 132 w 195"/>
                <a:gd name="T65" fmla="*/ 130 h 166"/>
                <a:gd name="T66" fmla="*/ 140 w 195"/>
                <a:gd name="T67" fmla="*/ 141 h 166"/>
                <a:gd name="T68" fmla="*/ 137 w 195"/>
                <a:gd name="T69" fmla="*/ 147 h 166"/>
                <a:gd name="T70" fmla="*/ 129 w 195"/>
                <a:gd name="T71" fmla="*/ 155 h 166"/>
                <a:gd name="T72" fmla="*/ 120 w 195"/>
                <a:gd name="T73" fmla="*/ 159 h 166"/>
                <a:gd name="T74" fmla="*/ 113 w 195"/>
                <a:gd name="T75" fmla="*/ 163 h 166"/>
                <a:gd name="T76" fmla="*/ 102 w 195"/>
                <a:gd name="T77" fmla="*/ 164 h 166"/>
                <a:gd name="T78" fmla="*/ 93 w 195"/>
                <a:gd name="T79" fmla="*/ 152 h 166"/>
                <a:gd name="T80" fmla="*/ 90 w 195"/>
                <a:gd name="T81" fmla="*/ 142 h 166"/>
                <a:gd name="T82" fmla="*/ 83 w 195"/>
                <a:gd name="T83" fmla="*/ 136 h 166"/>
                <a:gd name="T84" fmla="*/ 88 w 195"/>
                <a:gd name="T85" fmla="*/ 126 h 166"/>
                <a:gd name="T86" fmla="*/ 80 w 195"/>
                <a:gd name="T87" fmla="*/ 114 h 166"/>
                <a:gd name="T88" fmla="*/ 82 w 195"/>
                <a:gd name="T89" fmla="*/ 96 h 166"/>
                <a:gd name="T90" fmla="*/ 82 w 195"/>
                <a:gd name="T91" fmla="*/ 85 h 166"/>
                <a:gd name="T92" fmla="*/ 60 w 195"/>
                <a:gd name="T93" fmla="*/ 87 h 166"/>
                <a:gd name="T94" fmla="*/ 47 w 195"/>
                <a:gd name="T95" fmla="*/ 76 h 166"/>
                <a:gd name="T96" fmla="*/ 35 w 195"/>
                <a:gd name="T97" fmla="*/ 74 h 166"/>
                <a:gd name="T98" fmla="*/ 17 w 195"/>
                <a:gd name="T99" fmla="*/ 71 h 166"/>
                <a:gd name="T100" fmla="*/ 14 w 195"/>
                <a:gd name="T101" fmla="*/ 60 h 166"/>
                <a:gd name="T102" fmla="*/ 8 w 195"/>
                <a:gd name="T103" fmla="*/ 44 h 166"/>
                <a:gd name="T104" fmla="*/ 0 w 195"/>
                <a:gd name="T105" fmla="*/ 43 h 166"/>
                <a:gd name="T106" fmla="*/ 8 w 195"/>
                <a:gd name="T107" fmla="*/ 24 h 166"/>
                <a:gd name="T108" fmla="*/ 24 w 195"/>
                <a:gd name="T109" fmla="*/ 7 h 166"/>
                <a:gd name="T110" fmla="*/ 22 w 195"/>
                <a:gd name="T111" fmla="*/ 8 h 166"/>
                <a:gd name="T112" fmla="*/ 25 w 195"/>
                <a:gd name="T113" fmla="*/ 19 h 166"/>
                <a:gd name="T114" fmla="*/ 20 w 195"/>
                <a:gd name="T115" fmla="*/ 38 h 166"/>
                <a:gd name="T116" fmla="*/ 30 w 195"/>
                <a:gd name="T117" fmla="*/ 44 h 166"/>
                <a:gd name="T118" fmla="*/ 28 w 195"/>
                <a:gd name="T119" fmla="*/ 27 h 166"/>
                <a:gd name="T120" fmla="*/ 41 w 195"/>
                <a:gd name="T121" fmla="*/ 13 h 166"/>
                <a:gd name="T122" fmla="*/ 50 w 195"/>
                <a:gd name="T123" fmla="*/ 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5" h="166">
                  <a:moveTo>
                    <a:pt x="180" y="44"/>
                  </a:moveTo>
                  <a:lnTo>
                    <a:pt x="181" y="44"/>
                  </a:lnTo>
                  <a:lnTo>
                    <a:pt x="180" y="46"/>
                  </a:lnTo>
                  <a:lnTo>
                    <a:pt x="181" y="46"/>
                  </a:lnTo>
                  <a:lnTo>
                    <a:pt x="181" y="46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8" y="48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80" y="44"/>
                  </a:lnTo>
                  <a:lnTo>
                    <a:pt x="180" y="44"/>
                  </a:lnTo>
                  <a:close/>
                  <a:moveTo>
                    <a:pt x="183" y="43"/>
                  </a:moveTo>
                  <a:lnTo>
                    <a:pt x="183" y="43"/>
                  </a:lnTo>
                  <a:lnTo>
                    <a:pt x="183" y="43"/>
                  </a:lnTo>
                  <a:lnTo>
                    <a:pt x="181" y="43"/>
                  </a:lnTo>
                  <a:lnTo>
                    <a:pt x="181" y="44"/>
                  </a:lnTo>
                  <a:lnTo>
                    <a:pt x="180" y="44"/>
                  </a:lnTo>
                  <a:lnTo>
                    <a:pt x="180" y="44"/>
                  </a:lnTo>
                  <a:lnTo>
                    <a:pt x="180" y="43"/>
                  </a:lnTo>
                  <a:lnTo>
                    <a:pt x="181" y="43"/>
                  </a:lnTo>
                  <a:lnTo>
                    <a:pt x="181" y="43"/>
                  </a:lnTo>
                  <a:lnTo>
                    <a:pt x="183" y="43"/>
                  </a:lnTo>
                  <a:close/>
                  <a:moveTo>
                    <a:pt x="115" y="18"/>
                  </a:moveTo>
                  <a:lnTo>
                    <a:pt x="117" y="18"/>
                  </a:lnTo>
                  <a:lnTo>
                    <a:pt x="118" y="18"/>
                  </a:lnTo>
                  <a:lnTo>
                    <a:pt x="118" y="18"/>
                  </a:lnTo>
                  <a:lnTo>
                    <a:pt x="117" y="19"/>
                  </a:lnTo>
                  <a:lnTo>
                    <a:pt x="117" y="18"/>
                  </a:lnTo>
                  <a:lnTo>
                    <a:pt x="115" y="18"/>
                  </a:lnTo>
                  <a:lnTo>
                    <a:pt x="115" y="18"/>
                  </a:lnTo>
                  <a:close/>
                  <a:moveTo>
                    <a:pt x="137" y="15"/>
                  </a:moveTo>
                  <a:lnTo>
                    <a:pt x="137" y="15"/>
                  </a:lnTo>
                  <a:lnTo>
                    <a:pt x="139" y="16"/>
                  </a:lnTo>
                  <a:lnTo>
                    <a:pt x="139" y="18"/>
                  </a:lnTo>
                  <a:lnTo>
                    <a:pt x="137" y="19"/>
                  </a:lnTo>
                  <a:lnTo>
                    <a:pt x="135" y="19"/>
                  </a:lnTo>
                  <a:lnTo>
                    <a:pt x="135" y="19"/>
                  </a:lnTo>
                  <a:lnTo>
                    <a:pt x="134" y="18"/>
                  </a:lnTo>
                  <a:lnTo>
                    <a:pt x="134" y="18"/>
                  </a:lnTo>
                  <a:lnTo>
                    <a:pt x="132" y="18"/>
                  </a:lnTo>
                  <a:lnTo>
                    <a:pt x="131" y="18"/>
                  </a:lnTo>
                  <a:lnTo>
                    <a:pt x="129" y="18"/>
                  </a:lnTo>
                  <a:lnTo>
                    <a:pt x="131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2" y="16"/>
                  </a:lnTo>
                  <a:lnTo>
                    <a:pt x="134" y="16"/>
                  </a:lnTo>
                  <a:lnTo>
                    <a:pt x="135" y="16"/>
                  </a:lnTo>
                  <a:lnTo>
                    <a:pt x="135" y="16"/>
                  </a:lnTo>
                  <a:lnTo>
                    <a:pt x="137" y="15"/>
                  </a:lnTo>
                  <a:close/>
                  <a:moveTo>
                    <a:pt x="49" y="0"/>
                  </a:moveTo>
                  <a:lnTo>
                    <a:pt x="50" y="0"/>
                  </a:lnTo>
                  <a:lnTo>
                    <a:pt x="50" y="2"/>
                  </a:lnTo>
                  <a:lnTo>
                    <a:pt x="52" y="2"/>
                  </a:lnTo>
                  <a:lnTo>
                    <a:pt x="52" y="5"/>
                  </a:lnTo>
                  <a:lnTo>
                    <a:pt x="52" y="7"/>
                  </a:lnTo>
                  <a:lnTo>
                    <a:pt x="53" y="8"/>
                  </a:lnTo>
                  <a:lnTo>
                    <a:pt x="53" y="10"/>
                  </a:lnTo>
                  <a:lnTo>
                    <a:pt x="55" y="10"/>
                  </a:lnTo>
                  <a:lnTo>
                    <a:pt x="55" y="10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6" y="11"/>
                  </a:lnTo>
                  <a:lnTo>
                    <a:pt x="69" y="13"/>
                  </a:lnTo>
                  <a:lnTo>
                    <a:pt x="72" y="15"/>
                  </a:lnTo>
                  <a:lnTo>
                    <a:pt x="72" y="16"/>
                  </a:lnTo>
                  <a:lnTo>
                    <a:pt x="72" y="18"/>
                  </a:lnTo>
                  <a:lnTo>
                    <a:pt x="74" y="19"/>
                  </a:lnTo>
                  <a:lnTo>
                    <a:pt x="72" y="19"/>
                  </a:lnTo>
                  <a:lnTo>
                    <a:pt x="74" y="21"/>
                  </a:lnTo>
                  <a:lnTo>
                    <a:pt x="74" y="22"/>
                  </a:lnTo>
                  <a:lnTo>
                    <a:pt x="76" y="24"/>
                  </a:lnTo>
                  <a:lnTo>
                    <a:pt x="80" y="24"/>
                  </a:lnTo>
                  <a:lnTo>
                    <a:pt x="83" y="24"/>
                  </a:lnTo>
                  <a:lnTo>
                    <a:pt x="90" y="22"/>
                  </a:lnTo>
                  <a:lnTo>
                    <a:pt x="93" y="22"/>
                  </a:lnTo>
                  <a:lnTo>
                    <a:pt x="102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9" y="27"/>
                  </a:lnTo>
                  <a:lnTo>
                    <a:pt x="112" y="29"/>
                  </a:lnTo>
                  <a:lnTo>
                    <a:pt x="113" y="29"/>
                  </a:lnTo>
                  <a:lnTo>
                    <a:pt x="117" y="30"/>
                  </a:lnTo>
                  <a:lnTo>
                    <a:pt x="120" y="30"/>
                  </a:lnTo>
                  <a:lnTo>
                    <a:pt x="121" y="30"/>
                  </a:lnTo>
                  <a:lnTo>
                    <a:pt x="121" y="30"/>
                  </a:lnTo>
                  <a:lnTo>
                    <a:pt x="123" y="30"/>
                  </a:lnTo>
                  <a:lnTo>
                    <a:pt x="132" y="24"/>
                  </a:lnTo>
                  <a:lnTo>
                    <a:pt x="139" y="26"/>
                  </a:lnTo>
                  <a:lnTo>
                    <a:pt x="139" y="24"/>
                  </a:lnTo>
                  <a:lnTo>
                    <a:pt x="140" y="24"/>
                  </a:lnTo>
                  <a:lnTo>
                    <a:pt x="137" y="24"/>
                  </a:lnTo>
                  <a:lnTo>
                    <a:pt x="134" y="22"/>
                  </a:lnTo>
                  <a:lnTo>
                    <a:pt x="132" y="24"/>
                  </a:lnTo>
                  <a:lnTo>
                    <a:pt x="131" y="22"/>
                  </a:lnTo>
                  <a:lnTo>
                    <a:pt x="132" y="22"/>
                  </a:lnTo>
                  <a:lnTo>
                    <a:pt x="137" y="22"/>
                  </a:lnTo>
                  <a:lnTo>
                    <a:pt x="143" y="22"/>
                  </a:lnTo>
                  <a:lnTo>
                    <a:pt x="146" y="21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4" y="21"/>
                  </a:lnTo>
                  <a:lnTo>
                    <a:pt x="161" y="21"/>
                  </a:lnTo>
                  <a:lnTo>
                    <a:pt x="167" y="21"/>
                  </a:lnTo>
                  <a:lnTo>
                    <a:pt x="165" y="21"/>
                  </a:lnTo>
                  <a:lnTo>
                    <a:pt x="164" y="22"/>
                  </a:lnTo>
                  <a:lnTo>
                    <a:pt x="161" y="22"/>
                  </a:lnTo>
                  <a:lnTo>
                    <a:pt x="159" y="24"/>
                  </a:lnTo>
                  <a:lnTo>
                    <a:pt x="154" y="24"/>
                  </a:lnTo>
                  <a:lnTo>
                    <a:pt x="151" y="24"/>
                  </a:lnTo>
                  <a:lnTo>
                    <a:pt x="153" y="24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53" y="26"/>
                  </a:lnTo>
                  <a:lnTo>
                    <a:pt x="154" y="27"/>
                  </a:lnTo>
                  <a:lnTo>
                    <a:pt x="154" y="27"/>
                  </a:lnTo>
                  <a:lnTo>
                    <a:pt x="154" y="29"/>
                  </a:lnTo>
                  <a:lnTo>
                    <a:pt x="154" y="30"/>
                  </a:lnTo>
                  <a:lnTo>
                    <a:pt x="154" y="30"/>
                  </a:lnTo>
                  <a:lnTo>
                    <a:pt x="154" y="30"/>
                  </a:lnTo>
                  <a:lnTo>
                    <a:pt x="156" y="30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6" y="29"/>
                  </a:lnTo>
                  <a:lnTo>
                    <a:pt x="158" y="29"/>
                  </a:lnTo>
                  <a:lnTo>
                    <a:pt x="159" y="32"/>
                  </a:lnTo>
                  <a:lnTo>
                    <a:pt x="159" y="35"/>
                  </a:lnTo>
                  <a:lnTo>
                    <a:pt x="161" y="35"/>
                  </a:lnTo>
                  <a:lnTo>
                    <a:pt x="161" y="35"/>
                  </a:lnTo>
                  <a:lnTo>
                    <a:pt x="161" y="33"/>
                  </a:lnTo>
                  <a:lnTo>
                    <a:pt x="161" y="33"/>
                  </a:lnTo>
                  <a:lnTo>
                    <a:pt x="162" y="33"/>
                  </a:lnTo>
                  <a:lnTo>
                    <a:pt x="162" y="33"/>
                  </a:lnTo>
                  <a:lnTo>
                    <a:pt x="162" y="33"/>
                  </a:lnTo>
                  <a:lnTo>
                    <a:pt x="162" y="33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2" y="32"/>
                  </a:lnTo>
                  <a:lnTo>
                    <a:pt x="164" y="32"/>
                  </a:lnTo>
                  <a:lnTo>
                    <a:pt x="164" y="32"/>
                  </a:lnTo>
                  <a:lnTo>
                    <a:pt x="165" y="33"/>
                  </a:lnTo>
                  <a:lnTo>
                    <a:pt x="167" y="35"/>
                  </a:lnTo>
                  <a:lnTo>
                    <a:pt x="167" y="35"/>
                  </a:lnTo>
                  <a:lnTo>
                    <a:pt x="167" y="35"/>
                  </a:lnTo>
                  <a:lnTo>
                    <a:pt x="169" y="37"/>
                  </a:lnTo>
                  <a:lnTo>
                    <a:pt x="169" y="37"/>
                  </a:lnTo>
                  <a:lnTo>
                    <a:pt x="169" y="35"/>
                  </a:lnTo>
                  <a:lnTo>
                    <a:pt x="169" y="35"/>
                  </a:lnTo>
                  <a:lnTo>
                    <a:pt x="169" y="33"/>
                  </a:lnTo>
                  <a:lnTo>
                    <a:pt x="170" y="33"/>
                  </a:lnTo>
                  <a:lnTo>
                    <a:pt x="170" y="33"/>
                  </a:lnTo>
                  <a:lnTo>
                    <a:pt x="172" y="33"/>
                  </a:lnTo>
                  <a:lnTo>
                    <a:pt x="175" y="37"/>
                  </a:lnTo>
                  <a:lnTo>
                    <a:pt x="175" y="37"/>
                  </a:lnTo>
                  <a:lnTo>
                    <a:pt x="178" y="38"/>
                  </a:lnTo>
                  <a:lnTo>
                    <a:pt x="181" y="40"/>
                  </a:lnTo>
                  <a:lnTo>
                    <a:pt x="181" y="41"/>
                  </a:lnTo>
                  <a:lnTo>
                    <a:pt x="181" y="41"/>
                  </a:lnTo>
                  <a:lnTo>
                    <a:pt x="180" y="43"/>
                  </a:lnTo>
                  <a:lnTo>
                    <a:pt x="178" y="43"/>
                  </a:lnTo>
                  <a:lnTo>
                    <a:pt x="178" y="44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78" y="46"/>
                  </a:lnTo>
                  <a:lnTo>
                    <a:pt x="176" y="48"/>
                  </a:lnTo>
                  <a:lnTo>
                    <a:pt x="176" y="49"/>
                  </a:lnTo>
                  <a:lnTo>
                    <a:pt x="175" y="52"/>
                  </a:lnTo>
                  <a:lnTo>
                    <a:pt x="170" y="52"/>
                  </a:lnTo>
                  <a:lnTo>
                    <a:pt x="172" y="52"/>
                  </a:lnTo>
                  <a:lnTo>
                    <a:pt x="173" y="52"/>
                  </a:lnTo>
                  <a:lnTo>
                    <a:pt x="175" y="54"/>
                  </a:lnTo>
                  <a:lnTo>
                    <a:pt x="176" y="54"/>
                  </a:lnTo>
                  <a:lnTo>
                    <a:pt x="178" y="54"/>
                  </a:lnTo>
                  <a:lnTo>
                    <a:pt x="181" y="52"/>
                  </a:lnTo>
                  <a:lnTo>
                    <a:pt x="181" y="52"/>
                  </a:lnTo>
                  <a:lnTo>
                    <a:pt x="186" y="52"/>
                  </a:lnTo>
                  <a:lnTo>
                    <a:pt x="187" y="51"/>
                  </a:lnTo>
                  <a:lnTo>
                    <a:pt x="189" y="51"/>
                  </a:lnTo>
                  <a:lnTo>
                    <a:pt x="191" y="51"/>
                  </a:lnTo>
                  <a:lnTo>
                    <a:pt x="194" y="52"/>
                  </a:lnTo>
                  <a:lnTo>
                    <a:pt x="195" y="56"/>
                  </a:lnTo>
                  <a:lnTo>
                    <a:pt x="195" y="56"/>
                  </a:lnTo>
                  <a:lnTo>
                    <a:pt x="195" y="57"/>
                  </a:lnTo>
                  <a:lnTo>
                    <a:pt x="194" y="57"/>
                  </a:lnTo>
                  <a:lnTo>
                    <a:pt x="194" y="59"/>
                  </a:lnTo>
                  <a:lnTo>
                    <a:pt x="192" y="60"/>
                  </a:lnTo>
                  <a:lnTo>
                    <a:pt x="191" y="60"/>
                  </a:lnTo>
                  <a:lnTo>
                    <a:pt x="189" y="62"/>
                  </a:lnTo>
                  <a:lnTo>
                    <a:pt x="189" y="62"/>
                  </a:lnTo>
                  <a:lnTo>
                    <a:pt x="187" y="63"/>
                  </a:lnTo>
                  <a:lnTo>
                    <a:pt x="186" y="63"/>
                  </a:lnTo>
                  <a:lnTo>
                    <a:pt x="186" y="63"/>
                  </a:lnTo>
                  <a:lnTo>
                    <a:pt x="184" y="65"/>
                  </a:lnTo>
                  <a:lnTo>
                    <a:pt x="184" y="67"/>
                  </a:lnTo>
                  <a:lnTo>
                    <a:pt x="183" y="67"/>
                  </a:lnTo>
                  <a:lnTo>
                    <a:pt x="183" y="68"/>
                  </a:lnTo>
                  <a:lnTo>
                    <a:pt x="184" y="70"/>
                  </a:lnTo>
                  <a:lnTo>
                    <a:pt x="184" y="70"/>
                  </a:lnTo>
                  <a:lnTo>
                    <a:pt x="184" y="71"/>
                  </a:lnTo>
                  <a:lnTo>
                    <a:pt x="184" y="71"/>
                  </a:lnTo>
                  <a:lnTo>
                    <a:pt x="184" y="73"/>
                  </a:lnTo>
                  <a:lnTo>
                    <a:pt x="186" y="73"/>
                  </a:lnTo>
                  <a:lnTo>
                    <a:pt x="186" y="73"/>
                  </a:lnTo>
                  <a:lnTo>
                    <a:pt x="187" y="73"/>
                  </a:lnTo>
                  <a:lnTo>
                    <a:pt x="189" y="73"/>
                  </a:lnTo>
                  <a:lnTo>
                    <a:pt x="189" y="73"/>
                  </a:lnTo>
                  <a:lnTo>
                    <a:pt x="189" y="73"/>
                  </a:lnTo>
                  <a:lnTo>
                    <a:pt x="189" y="74"/>
                  </a:lnTo>
                  <a:lnTo>
                    <a:pt x="187" y="76"/>
                  </a:lnTo>
                  <a:lnTo>
                    <a:pt x="184" y="78"/>
                  </a:lnTo>
                  <a:lnTo>
                    <a:pt x="184" y="78"/>
                  </a:lnTo>
                  <a:lnTo>
                    <a:pt x="183" y="78"/>
                  </a:lnTo>
                  <a:lnTo>
                    <a:pt x="181" y="78"/>
                  </a:lnTo>
                  <a:lnTo>
                    <a:pt x="181" y="78"/>
                  </a:lnTo>
                  <a:lnTo>
                    <a:pt x="180" y="78"/>
                  </a:lnTo>
                  <a:lnTo>
                    <a:pt x="180" y="79"/>
                  </a:lnTo>
                  <a:lnTo>
                    <a:pt x="180" y="79"/>
                  </a:lnTo>
                  <a:lnTo>
                    <a:pt x="178" y="79"/>
                  </a:lnTo>
                  <a:lnTo>
                    <a:pt x="176" y="79"/>
                  </a:lnTo>
                  <a:lnTo>
                    <a:pt x="176" y="79"/>
                  </a:lnTo>
                  <a:lnTo>
                    <a:pt x="176" y="81"/>
                  </a:lnTo>
                  <a:lnTo>
                    <a:pt x="176" y="82"/>
                  </a:lnTo>
                  <a:lnTo>
                    <a:pt x="176" y="82"/>
                  </a:lnTo>
                  <a:lnTo>
                    <a:pt x="176" y="84"/>
                  </a:lnTo>
                  <a:lnTo>
                    <a:pt x="176" y="85"/>
                  </a:lnTo>
                  <a:lnTo>
                    <a:pt x="176" y="87"/>
                  </a:lnTo>
                  <a:lnTo>
                    <a:pt x="176" y="87"/>
                  </a:lnTo>
                  <a:lnTo>
                    <a:pt x="175" y="89"/>
                  </a:lnTo>
                  <a:lnTo>
                    <a:pt x="173" y="90"/>
                  </a:lnTo>
                  <a:lnTo>
                    <a:pt x="173" y="90"/>
                  </a:lnTo>
                  <a:lnTo>
                    <a:pt x="176" y="93"/>
                  </a:lnTo>
                  <a:lnTo>
                    <a:pt x="180" y="96"/>
                  </a:lnTo>
                  <a:lnTo>
                    <a:pt x="183" y="101"/>
                  </a:lnTo>
                  <a:lnTo>
                    <a:pt x="183" y="101"/>
                  </a:lnTo>
                  <a:lnTo>
                    <a:pt x="184" y="101"/>
                  </a:lnTo>
                  <a:lnTo>
                    <a:pt x="184" y="103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4"/>
                  </a:lnTo>
                  <a:lnTo>
                    <a:pt x="184" y="106"/>
                  </a:lnTo>
                  <a:lnTo>
                    <a:pt x="183" y="108"/>
                  </a:lnTo>
                  <a:lnTo>
                    <a:pt x="181" y="108"/>
                  </a:lnTo>
                  <a:lnTo>
                    <a:pt x="180" y="108"/>
                  </a:lnTo>
                  <a:lnTo>
                    <a:pt x="180" y="109"/>
                  </a:lnTo>
                  <a:lnTo>
                    <a:pt x="180" y="111"/>
                  </a:lnTo>
                  <a:lnTo>
                    <a:pt x="178" y="111"/>
                  </a:lnTo>
                  <a:lnTo>
                    <a:pt x="178" y="111"/>
                  </a:lnTo>
                  <a:lnTo>
                    <a:pt x="176" y="111"/>
                  </a:lnTo>
                  <a:lnTo>
                    <a:pt x="175" y="111"/>
                  </a:lnTo>
                  <a:lnTo>
                    <a:pt x="173" y="112"/>
                  </a:lnTo>
                  <a:lnTo>
                    <a:pt x="172" y="112"/>
                  </a:lnTo>
                  <a:lnTo>
                    <a:pt x="170" y="114"/>
                  </a:lnTo>
                  <a:lnTo>
                    <a:pt x="167" y="115"/>
                  </a:lnTo>
                  <a:lnTo>
                    <a:pt x="164" y="115"/>
                  </a:lnTo>
                  <a:lnTo>
                    <a:pt x="162" y="117"/>
                  </a:lnTo>
                  <a:lnTo>
                    <a:pt x="159" y="115"/>
                  </a:lnTo>
                  <a:lnTo>
                    <a:pt x="158" y="115"/>
                  </a:lnTo>
                  <a:lnTo>
                    <a:pt x="156" y="117"/>
                  </a:lnTo>
                  <a:lnTo>
                    <a:pt x="156" y="117"/>
                  </a:lnTo>
                  <a:lnTo>
                    <a:pt x="154" y="117"/>
                  </a:lnTo>
                  <a:lnTo>
                    <a:pt x="154" y="117"/>
                  </a:lnTo>
                  <a:lnTo>
                    <a:pt x="154" y="119"/>
                  </a:lnTo>
                  <a:lnTo>
                    <a:pt x="153" y="123"/>
                  </a:lnTo>
                  <a:lnTo>
                    <a:pt x="153" y="123"/>
                  </a:lnTo>
                  <a:lnTo>
                    <a:pt x="151" y="123"/>
                  </a:lnTo>
                  <a:lnTo>
                    <a:pt x="150" y="122"/>
                  </a:lnTo>
                  <a:lnTo>
                    <a:pt x="148" y="122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5" y="119"/>
                  </a:lnTo>
                  <a:lnTo>
                    <a:pt x="142" y="120"/>
                  </a:lnTo>
                  <a:lnTo>
                    <a:pt x="142" y="119"/>
                  </a:lnTo>
                  <a:lnTo>
                    <a:pt x="140" y="119"/>
                  </a:lnTo>
                  <a:lnTo>
                    <a:pt x="139" y="119"/>
                  </a:lnTo>
                  <a:lnTo>
                    <a:pt x="137" y="119"/>
                  </a:lnTo>
                  <a:lnTo>
                    <a:pt x="135" y="119"/>
                  </a:lnTo>
                  <a:lnTo>
                    <a:pt x="134" y="119"/>
                  </a:lnTo>
                  <a:lnTo>
                    <a:pt x="134" y="117"/>
                  </a:lnTo>
                  <a:lnTo>
                    <a:pt x="134" y="117"/>
                  </a:lnTo>
                  <a:lnTo>
                    <a:pt x="132" y="115"/>
                  </a:lnTo>
                  <a:lnTo>
                    <a:pt x="132" y="115"/>
                  </a:lnTo>
                  <a:lnTo>
                    <a:pt x="128" y="115"/>
                  </a:lnTo>
                  <a:lnTo>
                    <a:pt x="126" y="115"/>
                  </a:lnTo>
                  <a:lnTo>
                    <a:pt x="126" y="114"/>
                  </a:lnTo>
                  <a:lnTo>
                    <a:pt x="124" y="114"/>
                  </a:lnTo>
                  <a:lnTo>
                    <a:pt x="124" y="114"/>
                  </a:lnTo>
                  <a:lnTo>
                    <a:pt x="124" y="114"/>
                  </a:lnTo>
                  <a:lnTo>
                    <a:pt x="126" y="117"/>
                  </a:lnTo>
                  <a:lnTo>
                    <a:pt x="126" y="119"/>
                  </a:lnTo>
                  <a:lnTo>
                    <a:pt x="128" y="120"/>
                  </a:lnTo>
                  <a:lnTo>
                    <a:pt x="132" y="123"/>
                  </a:lnTo>
                  <a:lnTo>
                    <a:pt x="132" y="123"/>
                  </a:lnTo>
                  <a:lnTo>
                    <a:pt x="132" y="125"/>
                  </a:lnTo>
                  <a:lnTo>
                    <a:pt x="132" y="128"/>
                  </a:lnTo>
                  <a:lnTo>
                    <a:pt x="132" y="130"/>
                  </a:lnTo>
                  <a:lnTo>
                    <a:pt x="134" y="133"/>
                  </a:lnTo>
                  <a:lnTo>
                    <a:pt x="135" y="136"/>
                  </a:lnTo>
                  <a:lnTo>
                    <a:pt x="135" y="137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5" y="139"/>
                  </a:lnTo>
                  <a:lnTo>
                    <a:pt x="137" y="141"/>
                  </a:lnTo>
                  <a:lnTo>
                    <a:pt x="140" y="141"/>
                  </a:lnTo>
                  <a:lnTo>
                    <a:pt x="142" y="141"/>
                  </a:lnTo>
                  <a:lnTo>
                    <a:pt x="145" y="141"/>
                  </a:lnTo>
                  <a:lnTo>
                    <a:pt x="145" y="142"/>
                  </a:lnTo>
                  <a:lnTo>
                    <a:pt x="145" y="144"/>
                  </a:lnTo>
                  <a:lnTo>
                    <a:pt x="143" y="144"/>
                  </a:lnTo>
                  <a:lnTo>
                    <a:pt x="143" y="145"/>
                  </a:lnTo>
                  <a:lnTo>
                    <a:pt x="142" y="145"/>
                  </a:lnTo>
                  <a:lnTo>
                    <a:pt x="140" y="145"/>
                  </a:lnTo>
                  <a:lnTo>
                    <a:pt x="137" y="147"/>
                  </a:lnTo>
                  <a:lnTo>
                    <a:pt x="137" y="147"/>
                  </a:lnTo>
                  <a:lnTo>
                    <a:pt x="135" y="147"/>
                  </a:lnTo>
                  <a:lnTo>
                    <a:pt x="135" y="147"/>
                  </a:lnTo>
                  <a:lnTo>
                    <a:pt x="135" y="148"/>
                  </a:lnTo>
                  <a:lnTo>
                    <a:pt x="134" y="150"/>
                  </a:lnTo>
                  <a:lnTo>
                    <a:pt x="134" y="152"/>
                  </a:lnTo>
                  <a:lnTo>
                    <a:pt x="132" y="153"/>
                  </a:lnTo>
                  <a:lnTo>
                    <a:pt x="131" y="155"/>
                  </a:lnTo>
                  <a:lnTo>
                    <a:pt x="129" y="155"/>
                  </a:lnTo>
                  <a:lnTo>
                    <a:pt x="129" y="155"/>
                  </a:lnTo>
                  <a:lnTo>
                    <a:pt x="128" y="155"/>
                  </a:lnTo>
                  <a:lnTo>
                    <a:pt x="128" y="156"/>
                  </a:lnTo>
                  <a:lnTo>
                    <a:pt x="126" y="156"/>
                  </a:lnTo>
                  <a:lnTo>
                    <a:pt x="124" y="158"/>
                  </a:lnTo>
                  <a:lnTo>
                    <a:pt x="124" y="158"/>
                  </a:lnTo>
                  <a:lnTo>
                    <a:pt x="123" y="158"/>
                  </a:lnTo>
                  <a:lnTo>
                    <a:pt x="121" y="159"/>
                  </a:lnTo>
                  <a:lnTo>
                    <a:pt x="120" y="159"/>
                  </a:lnTo>
                  <a:lnTo>
                    <a:pt x="118" y="161"/>
                  </a:lnTo>
                  <a:lnTo>
                    <a:pt x="117" y="163"/>
                  </a:lnTo>
                  <a:lnTo>
                    <a:pt x="117" y="163"/>
                  </a:lnTo>
                  <a:lnTo>
                    <a:pt x="115" y="164"/>
                  </a:lnTo>
                  <a:lnTo>
                    <a:pt x="115" y="166"/>
                  </a:lnTo>
                  <a:lnTo>
                    <a:pt x="113" y="166"/>
                  </a:lnTo>
                  <a:lnTo>
                    <a:pt x="113" y="164"/>
                  </a:lnTo>
                  <a:lnTo>
                    <a:pt x="113" y="163"/>
                  </a:lnTo>
                  <a:lnTo>
                    <a:pt x="113" y="163"/>
                  </a:lnTo>
                  <a:lnTo>
                    <a:pt x="112" y="161"/>
                  </a:lnTo>
                  <a:lnTo>
                    <a:pt x="112" y="161"/>
                  </a:lnTo>
                  <a:lnTo>
                    <a:pt x="110" y="161"/>
                  </a:lnTo>
                  <a:lnTo>
                    <a:pt x="109" y="163"/>
                  </a:lnTo>
                  <a:lnTo>
                    <a:pt x="107" y="163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4" y="164"/>
                  </a:lnTo>
                  <a:lnTo>
                    <a:pt x="102" y="164"/>
                  </a:lnTo>
                  <a:lnTo>
                    <a:pt x="102" y="164"/>
                  </a:lnTo>
                  <a:lnTo>
                    <a:pt x="101" y="164"/>
                  </a:lnTo>
                  <a:lnTo>
                    <a:pt x="98" y="161"/>
                  </a:lnTo>
                  <a:lnTo>
                    <a:pt x="94" y="158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3" y="155"/>
                  </a:lnTo>
                  <a:lnTo>
                    <a:pt x="93" y="153"/>
                  </a:lnTo>
                  <a:lnTo>
                    <a:pt x="93" y="152"/>
                  </a:lnTo>
                  <a:lnTo>
                    <a:pt x="93" y="152"/>
                  </a:lnTo>
                  <a:lnTo>
                    <a:pt x="91" y="148"/>
                  </a:lnTo>
                  <a:lnTo>
                    <a:pt x="91" y="147"/>
                  </a:lnTo>
                  <a:lnTo>
                    <a:pt x="90" y="147"/>
                  </a:lnTo>
                  <a:lnTo>
                    <a:pt x="91" y="145"/>
                  </a:lnTo>
                  <a:lnTo>
                    <a:pt x="90" y="145"/>
                  </a:lnTo>
                  <a:lnTo>
                    <a:pt x="90" y="145"/>
                  </a:lnTo>
                  <a:lnTo>
                    <a:pt x="90" y="142"/>
                  </a:lnTo>
                  <a:lnTo>
                    <a:pt x="90" y="142"/>
                  </a:lnTo>
                  <a:lnTo>
                    <a:pt x="90" y="141"/>
                  </a:lnTo>
                  <a:lnTo>
                    <a:pt x="88" y="141"/>
                  </a:lnTo>
                  <a:lnTo>
                    <a:pt x="88" y="141"/>
                  </a:lnTo>
                  <a:lnTo>
                    <a:pt x="87" y="139"/>
                  </a:lnTo>
                  <a:lnTo>
                    <a:pt x="85" y="137"/>
                  </a:lnTo>
                  <a:lnTo>
                    <a:pt x="85" y="137"/>
                  </a:lnTo>
                  <a:lnTo>
                    <a:pt x="83" y="137"/>
                  </a:lnTo>
                  <a:lnTo>
                    <a:pt x="83" y="136"/>
                  </a:lnTo>
                  <a:lnTo>
                    <a:pt x="83" y="136"/>
                  </a:lnTo>
                  <a:lnTo>
                    <a:pt x="82" y="136"/>
                  </a:lnTo>
                  <a:lnTo>
                    <a:pt x="82" y="134"/>
                  </a:lnTo>
                  <a:lnTo>
                    <a:pt x="80" y="136"/>
                  </a:lnTo>
                  <a:lnTo>
                    <a:pt x="80" y="134"/>
                  </a:lnTo>
                  <a:lnTo>
                    <a:pt x="80" y="134"/>
                  </a:lnTo>
                  <a:lnTo>
                    <a:pt x="85" y="130"/>
                  </a:lnTo>
                  <a:lnTo>
                    <a:pt x="87" y="128"/>
                  </a:lnTo>
                  <a:lnTo>
                    <a:pt x="87" y="128"/>
                  </a:lnTo>
                  <a:lnTo>
                    <a:pt x="88" y="126"/>
                  </a:lnTo>
                  <a:lnTo>
                    <a:pt x="88" y="126"/>
                  </a:lnTo>
                  <a:lnTo>
                    <a:pt x="87" y="126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3" y="122"/>
                  </a:lnTo>
                  <a:lnTo>
                    <a:pt x="83" y="120"/>
                  </a:lnTo>
                  <a:lnTo>
                    <a:pt x="82" y="117"/>
                  </a:lnTo>
                  <a:lnTo>
                    <a:pt x="80" y="115"/>
                  </a:lnTo>
                  <a:lnTo>
                    <a:pt x="80" y="114"/>
                  </a:lnTo>
                  <a:lnTo>
                    <a:pt x="80" y="112"/>
                  </a:lnTo>
                  <a:lnTo>
                    <a:pt x="80" y="111"/>
                  </a:lnTo>
                  <a:lnTo>
                    <a:pt x="80" y="111"/>
                  </a:lnTo>
                  <a:lnTo>
                    <a:pt x="80" y="109"/>
                  </a:lnTo>
                  <a:lnTo>
                    <a:pt x="80" y="104"/>
                  </a:lnTo>
                  <a:lnTo>
                    <a:pt x="80" y="101"/>
                  </a:lnTo>
                  <a:lnTo>
                    <a:pt x="80" y="100"/>
                  </a:lnTo>
                  <a:lnTo>
                    <a:pt x="80" y="98"/>
                  </a:lnTo>
                  <a:lnTo>
                    <a:pt x="82" y="96"/>
                  </a:lnTo>
                  <a:lnTo>
                    <a:pt x="83" y="95"/>
                  </a:lnTo>
                  <a:lnTo>
                    <a:pt x="83" y="93"/>
                  </a:lnTo>
                  <a:lnTo>
                    <a:pt x="83" y="92"/>
                  </a:lnTo>
                  <a:lnTo>
                    <a:pt x="85" y="90"/>
                  </a:lnTo>
                  <a:lnTo>
                    <a:pt x="87" y="89"/>
                  </a:lnTo>
                  <a:lnTo>
                    <a:pt x="85" y="87"/>
                  </a:lnTo>
                  <a:lnTo>
                    <a:pt x="85" y="87"/>
                  </a:lnTo>
                  <a:lnTo>
                    <a:pt x="83" y="85"/>
                  </a:lnTo>
                  <a:lnTo>
                    <a:pt x="82" y="85"/>
                  </a:lnTo>
                  <a:lnTo>
                    <a:pt x="80" y="85"/>
                  </a:lnTo>
                  <a:lnTo>
                    <a:pt x="79" y="85"/>
                  </a:lnTo>
                  <a:lnTo>
                    <a:pt x="76" y="87"/>
                  </a:lnTo>
                  <a:lnTo>
                    <a:pt x="71" y="87"/>
                  </a:lnTo>
                  <a:lnTo>
                    <a:pt x="68" y="87"/>
                  </a:lnTo>
                  <a:lnTo>
                    <a:pt x="65" y="87"/>
                  </a:lnTo>
                  <a:lnTo>
                    <a:pt x="61" y="87"/>
                  </a:lnTo>
                  <a:lnTo>
                    <a:pt x="60" y="87"/>
                  </a:lnTo>
                  <a:lnTo>
                    <a:pt x="60" y="87"/>
                  </a:lnTo>
                  <a:lnTo>
                    <a:pt x="58" y="87"/>
                  </a:lnTo>
                  <a:lnTo>
                    <a:pt x="58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55" y="84"/>
                  </a:lnTo>
                  <a:lnTo>
                    <a:pt x="52" y="82"/>
                  </a:lnTo>
                  <a:lnTo>
                    <a:pt x="50" y="79"/>
                  </a:lnTo>
                  <a:lnTo>
                    <a:pt x="47" y="76"/>
                  </a:lnTo>
                  <a:lnTo>
                    <a:pt x="47" y="76"/>
                  </a:lnTo>
                  <a:lnTo>
                    <a:pt x="46" y="76"/>
                  </a:lnTo>
                  <a:lnTo>
                    <a:pt x="46" y="76"/>
                  </a:lnTo>
                  <a:lnTo>
                    <a:pt x="44" y="74"/>
                  </a:lnTo>
                  <a:lnTo>
                    <a:pt x="42" y="74"/>
                  </a:lnTo>
                  <a:lnTo>
                    <a:pt x="41" y="74"/>
                  </a:lnTo>
                  <a:lnTo>
                    <a:pt x="39" y="73"/>
                  </a:lnTo>
                  <a:lnTo>
                    <a:pt x="38" y="73"/>
                  </a:lnTo>
                  <a:lnTo>
                    <a:pt x="38" y="74"/>
                  </a:lnTo>
                  <a:lnTo>
                    <a:pt x="35" y="74"/>
                  </a:lnTo>
                  <a:lnTo>
                    <a:pt x="33" y="74"/>
                  </a:lnTo>
                  <a:lnTo>
                    <a:pt x="31" y="74"/>
                  </a:lnTo>
                  <a:lnTo>
                    <a:pt x="28" y="74"/>
                  </a:lnTo>
                  <a:lnTo>
                    <a:pt x="25" y="74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0" y="74"/>
                  </a:lnTo>
                  <a:lnTo>
                    <a:pt x="19" y="73"/>
                  </a:lnTo>
                  <a:lnTo>
                    <a:pt x="17" y="71"/>
                  </a:lnTo>
                  <a:lnTo>
                    <a:pt x="17" y="70"/>
                  </a:lnTo>
                  <a:lnTo>
                    <a:pt x="16" y="70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3"/>
                  </a:lnTo>
                  <a:lnTo>
                    <a:pt x="14" y="63"/>
                  </a:lnTo>
                  <a:lnTo>
                    <a:pt x="14" y="60"/>
                  </a:lnTo>
                  <a:lnTo>
                    <a:pt x="14" y="60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14" y="56"/>
                  </a:lnTo>
                  <a:lnTo>
                    <a:pt x="14" y="56"/>
                  </a:lnTo>
                  <a:lnTo>
                    <a:pt x="12" y="54"/>
                  </a:lnTo>
                  <a:lnTo>
                    <a:pt x="11" y="51"/>
                  </a:lnTo>
                  <a:lnTo>
                    <a:pt x="9" y="48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6" y="44"/>
                  </a:lnTo>
                  <a:lnTo>
                    <a:pt x="6" y="44"/>
                  </a:lnTo>
                  <a:lnTo>
                    <a:pt x="5" y="43"/>
                  </a:lnTo>
                  <a:lnTo>
                    <a:pt x="5" y="41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1" y="41"/>
                  </a:lnTo>
                  <a:lnTo>
                    <a:pt x="3" y="40"/>
                  </a:lnTo>
                  <a:lnTo>
                    <a:pt x="3" y="38"/>
                  </a:lnTo>
                  <a:lnTo>
                    <a:pt x="5" y="37"/>
                  </a:lnTo>
                  <a:lnTo>
                    <a:pt x="5" y="35"/>
                  </a:lnTo>
                  <a:lnTo>
                    <a:pt x="6" y="30"/>
                  </a:lnTo>
                  <a:lnTo>
                    <a:pt x="6" y="29"/>
                  </a:lnTo>
                  <a:lnTo>
                    <a:pt x="8" y="24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11" y="18"/>
                  </a:lnTo>
                  <a:lnTo>
                    <a:pt x="12" y="16"/>
                  </a:lnTo>
                  <a:lnTo>
                    <a:pt x="14" y="15"/>
                  </a:lnTo>
                  <a:lnTo>
                    <a:pt x="16" y="15"/>
                  </a:lnTo>
                  <a:lnTo>
                    <a:pt x="20" y="8"/>
                  </a:lnTo>
                  <a:lnTo>
                    <a:pt x="20" y="7"/>
                  </a:lnTo>
                  <a:lnTo>
                    <a:pt x="24" y="7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28" y="7"/>
                  </a:lnTo>
                  <a:lnTo>
                    <a:pt x="27" y="7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22" y="15"/>
                  </a:lnTo>
                  <a:lnTo>
                    <a:pt x="24" y="15"/>
                  </a:lnTo>
                  <a:lnTo>
                    <a:pt x="25" y="16"/>
                  </a:lnTo>
                  <a:lnTo>
                    <a:pt x="25" y="18"/>
                  </a:lnTo>
                  <a:lnTo>
                    <a:pt x="24" y="18"/>
                  </a:lnTo>
                  <a:lnTo>
                    <a:pt x="25" y="19"/>
                  </a:lnTo>
                  <a:lnTo>
                    <a:pt x="25" y="21"/>
                  </a:lnTo>
                  <a:lnTo>
                    <a:pt x="25" y="22"/>
                  </a:lnTo>
                  <a:lnTo>
                    <a:pt x="25" y="26"/>
                  </a:lnTo>
                  <a:lnTo>
                    <a:pt x="24" y="27"/>
                  </a:lnTo>
                  <a:lnTo>
                    <a:pt x="22" y="29"/>
                  </a:lnTo>
                  <a:lnTo>
                    <a:pt x="20" y="30"/>
                  </a:lnTo>
                  <a:lnTo>
                    <a:pt x="19" y="33"/>
                  </a:lnTo>
                  <a:lnTo>
                    <a:pt x="20" y="37"/>
                  </a:lnTo>
                  <a:lnTo>
                    <a:pt x="20" y="38"/>
                  </a:lnTo>
                  <a:lnTo>
                    <a:pt x="22" y="40"/>
                  </a:lnTo>
                  <a:lnTo>
                    <a:pt x="24" y="40"/>
                  </a:lnTo>
                  <a:lnTo>
                    <a:pt x="24" y="41"/>
                  </a:lnTo>
                  <a:lnTo>
                    <a:pt x="24" y="43"/>
                  </a:lnTo>
                  <a:lnTo>
                    <a:pt x="24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31" y="43"/>
                  </a:lnTo>
                  <a:lnTo>
                    <a:pt x="31" y="43"/>
                  </a:lnTo>
                  <a:lnTo>
                    <a:pt x="33" y="41"/>
                  </a:lnTo>
                  <a:lnTo>
                    <a:pt x="33" y="38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1" y="32"/>
                  </a:lnTo>
                  <a:lnTo>
                    <a:pt x="30" y="29"/>
                  </a:lnTo>
                  <a:lnTo>
                    <a:pt x="28" y="27"/>
                  </a:lnTo>
                  <a:lnTo>
                    <a:pt x="28" y="24"/>
                  </a:lnTo>
                  <a:lnTo>
                    <a:pt x="27" y="24"/>
                  </a:lnTo>
                  <a:lnTo>
                    <a:pt x="27" y="22"/>
                  </a:lnTo>
                  <a:lnTo>
                    <a:pt x="27" y="21"/>
                  </a:lnTo>
                  <a:lnTo>
                    <a:pt x="28" y="19"/>
                  </a:lnTo>
                  <a:lnTo>
                    <a:pt x="28" y="18"/>
                  </a:lnTo>
                  <a:lnTo>
                    <a:pt x="30" y="16"/>
                  </a:lnTo>
                  <a:lnTo>
                    <a:pt x="38" y="15"/>
                  </a:lnTo>
                  <a:lnTo>
                    <a:pt x="41" y="13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7" y="10"/>
                  </a:lnTo>
                  <a:lnTo>
                    <a:pt x="49" y="10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52" y="8"/>
                  </a:lnTo>
                  <a:lnTo>
                    <a:pt x="52" y="7"/>
                  </a:lnTo>
                  <a:lnTo>
                    <a:pt x="50" y="7"/>
                  </a:lnTo>
                  <a:lnTo>
                    <a:pt x="46" y="8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4" y="4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4" name="Freeform 20">
              <a:extLst>
                <a:ext uri="{FF2B5EF4-FFF2-40B4-BE49-F238E27FC236}">
                  <a16:creationId xmlns:a16="http://schemas.microsoft.com/office/drawing/2014/main" id="{EEC7A2DE-6C4C-8A34-5707-C582CBE94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34086" y="4041673"/>
              <a:ext cx="5848" cy="17544"/>
            </a:xfrm>
            <a:custGeom>
              <a:avLst/>
              <a:gdLst>
                <a:gd name="T0" fmla="*/ 2 w 3"/>
                <a:gd name="T1" fmla="*/ 8 h 9"/>
                <a:gd name="T2" fmla="*/ 2 w 3"/>
                <a:gd name="T3" fmla="*/ 8 h 9"/>
                <a:gd name="T4" fmla="*/ 2 w 3"/>
                <a:gd name="T5" fmla="*/ 9 h 9"/>
                <a:gd name="T6" fmla="*/ 2 w 3"/>
                <a:gd name="T7" fmla="*/ 9 h 9"/>
                <a:gd name="T8" fmla="*/ 2 w 3"/>
                <a:gd name="T9" fmla="*/ 9 h 9"/>
                <a:gd name="T10" fmla="*/ 2 w 3"/>
                <a:gd name="T11" fmla="*/ 9 h 9"/>
                <a:gd name="T12" fmla="*/ 2 w 3"/>
                <a:gd name="T13" fmla="*/ 9 h 9"/>
                <a:gd name="T14" fmla="*/ 0 w 3"/>
                <a:gd name="T15" fmla="*/ 9 h 9"/>
                <a:gd name="T16" fmla="*/ 0 w 3"/>
                <a:gd name="T17" fmla="*/ 9 h 9"/>
                <a:gd name="T18" fmla="*/ 0 w 3"/>
                <a:gd name="T19" fmla="*/ 9 h 9"/>
                <a:gd name="T20" fmla="*/ 0 w 3"/>
                <a:gd name="T21" fmla="*/ 9 h 9"/>
                <a:gd name="T22" fmla="*/ 2 w 3"/>
                <a:gd name="T23" fmla="*/ 9 h 9"/>
                <a:gd name="T24" fmla="*/ 0 w 3"/>
                <a:gd name="T25" fmla="*/ 9 h 9"/>
                <a:gd name="T26" fmla="*/ 0 w 3"/>
                <a:gd name="T27" fmla="*/ 9 h 9"/>
                <a:gd name="T28" fmla="*/ 2 w 3"/>
                <a:gd name="T29" fmla="*/ 8 h 9"/>
                <a:gd name="T30" fmla="*/ 2 w 3"/>
                <a:gd name="T31" fmla="*/ 8 h 9"/>
                <a:gd name="T32" fmla="*/ 3 w 3"/>
                <a:gd name="T33" fmla="*/ 5 h 9"/>
                <a:gd name="T34" fmla="*/ 3 w 3"/>
                <a:gd name="T35" fmla="*/ 5 h 9"/>
                <a:gd name="T36" fmla="*/ 3 w 3"/>
                <a:gd name="T37" fmla="*/ 5 h 9"/>
                <a:gd name="T38" fmla="*/ 3 w 3"/>
                <a:gd name="T39" fmla="*/ 5 h 9"/>
                <a:gd name="T40" fmla="*/ 3 w 3"/>
                <a:gd name="T41" fmla="*/ 5 h 9"/>
                <a:gd name="T42" fmla="*/ 3 w 3"/>
                <a:gd name="T43" fmla="*/ 5 h 9"/>
                <a:gd name="T44" fmla="*/ 2 w 3"/>
                <a:gd name="T45" fmla="*/ 5 h 9"/>
                <a:gd name="T46" fmla="*/ 2 w 3"/>
                <a:gd name="T47" fmla="*/ 5 h 9"/>
                <a:gd name="T48" fmla="*/ 2 w 3"/>
                <a:gd name="T49" fmla="*/ 5 h 9"/>
                <a:gd name="T50" fmla="*/ 2 w 3"/>
                <a:gd name="T51" fmla="*/ 5 h 9"/>
                <a:gd name="T52" fmla="*/ 2 w 3"/>
                <a:gd name="T53" fmla="*/ 5 h 9"/>
                <a:gd name="T54" fmla="*/ 2 w 3"/>
                <a:gd name="T55" fmla="*/ 5 h 9"/>
                <a:gd name="T56" fmla="*/ 2 w 3"/>
                <a:gd name="T57" fmla="*/ 5 h 9"/>
                <a:gd name="T58" fmla="*/ 2 w 3"/>
                <a:gd name="T59" fmla="*/ 5 h 9"/>
                <a:gd name="T60" fmla="*/ 2 w 3"/>
                <a:gd name="T61" fmla="*/ 5 h 9"/>
                <a:gd name="T62" fmla="*/ 2 w 3"/>
                <a:gd name="T63" fmla="*/ 5 h 9"/>
                <a:gd name="T64" fmla="*/ 2 w 3"/>
                <a:gd name="T65" fmla="*/ 5 h 9"/>
                <a:gd name="T66" fmla="*/ 2 w 3"/>
                <a:gd name="T67" fmla="*/ 5 h 9"/>
                <a:gd name="T68" fmla="*/ 2 w 3"/>
                <a:gd name="T69" fmla="*/ 5 h 9"/>
                <a:gd name="T70" fmla="*/ 2 w 3"/>
                <a:gd name="T71" fmla="*/ 5 h 9"/>
                <a:gd name="T72" fmla="*/ 2 w 3"/>
                <a:gd name="T73" fmla="*/ 5 h 9"/>
                <a:gd name="T74" fmla="*/ 3 w 3"/>
                <a:gd name="T75" fmla="*/ 5 h 9"/>
                <a:gd name="T76" fmla="*/ 3 w 3"/>
                <a:gd name="T77" fmla="*/ 5 h 9"/>
                <a:gd name="T78" fmla="*/ 3 w 3"/>
                <a:gd name="T79" fmla="*/ 0 h 9"/>
                <a:gd name="T80" fmla="*/ 3 w 3"/>
                <a:gd name="T81" fmla="*/ 0 h 9"/>
                <a:gd name="T82" fmla="*/ 3 w 3"/>
                <a:gd name="T83" fmla="*/ 2 h 9"/>
                <a:gd name="T84" fmla="*/ 3 w 3"/>
                <a:gd name="T85" fmla="*/ 3 h 9"/>
                <a:gd name="T86" fmla="*/ 3 w 3"/>
                <a:gd name="T87" fmla="*/ 3 h 9"/>
                <a:gd name="T88" fmla="*/ 2 w 3"/>
                <a:gd name="T89" fmla="*/ 2 h 9"/>
                <a:gd name="T90" fmla="*/ 2 w 3"/>
                <a:gd name="T91" fmla="*/ 0 h 9"/>
                <a:gd name="T92" fmla="*/ 3 w 3"/>
                <a:gd name="T93" fmla="*/ 0 h 9"/>
                <a:gd name="T94" fmla="*/ 3 w 3"/>
                <a:gd name="T95" fmla="*/ 0 h 9"/>
                <a:gd name="T96" fmla="*/ 3 w 3"/>
                <a:gd name="T9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" h="9">
                  <a:moveTo>
                    <a:pt x="2" y="8"/>
                  </a:moveTo>
                  <a:lnTo>
                    <a:pt x="2" y="8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8"/>
                  </a:lnTo>
                  <a:lnTo>
                    <a:pt x="2" y="8"/>
                  </a:lnTo>
                  <a:close/>
                  <a:moveTo>
                    <a:pt x="3" y="5"/>
                  </a:move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5"/>
                  </a:lnTo>
                  <a:close/>
                  <a:moveTo>
                    <a:pt x="3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5" name="Freeform 21">
              <a:extLst>
                <a:ext uri="{FF2B5EF4-FFF2-40B4-BE49-F238E27FC236}">
                  <a16:creationId xmlns:a16="http://schemas.microsoft.com/office/drawing/2014/main" id="{0DCDEDDB-A902-667F-A377-7BDA9013D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854" y="31703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6" name="Freeform 22">
              <a:extLst>
                <a:ext uri="{FF2B5EF4-FFF2-40B4-BE49-F238E27FC236}">
                  <a16:creationId xmlns:a16="http://schemas.microsoft.com/office/drawing/2014/main" id="{69A7AA74-E89B-48C0-B50E-E0C6A45EC7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1914" y="3043671"/>
              <a:ext cx="483407" cy="282638"/>
            </a:xfrm>
            <a:custGeom>
              <a:avLst/>
              <a:gdLst>
                <a:gd name="T0" fmla="*/ 218 w 248"/>
                <a:gd name="T1" fmla="*/ 95 h 145"/>
                <a:gd name="T2" fmla="*/ 218 w 248"/>
                <a:gd name="T3" fmla="*/ 98 h 145"/>
                <a:gd name="T4" fmla="*/ 213 w 248"/>
                <a:gd name="T5" fmla="*/ 82 h 145"/>
                <a:gd name="T6" fmla="*/ 35 w 248"/>
                <a:gd name="T7" fmla="*/ 8 h 145"/>
                <a:gd name="T8" fmla="*/ 33 w 248"/>
                <a:gd name="T9" fmla="*/ 20 h 145"/>
                <a:gd name="T10" fmla="*/ 39 w 248"/>
                <a:gd name="T11" fmla="*/ 14 h 145"/>
                <a:gd name="T12" fmla="*/ 41 w 248"/>
                <a:gd name="T13" fmla="*/ 11 h 145"/>
                <a:gd name="T14" fmla="*/ 39 w 248"/>
                <a:gd name="T15" fmla="*/ 5 h 145"/>
                <a:gd name="T16" fmla="*/ 47 w 248"/>
                <a:gd name="T17" fmla="*/ 13 h 145"/>
                <a:gd name="T18" fmla="*/ 54 w 248"/>
                <a:gd name="T19" fmla="*/ 25 h 145"/>
                <a:gd name="T20" fmla="*/ 58 w 248"/>
                <a:gd name="T21" fmla="*/ 20 h 145"/>
                <a:gd name="T22" fmla="*/ 69 w 248"/>
                <a:gd name="T23" fmla="*/ 19 h 145"/>
                <a:gd name="T24" fmla="*/ 85 w 248"/>
                <a:gd name="T25" fmla="*/ 35 h 145"/>
                <a:gd name="T26" fmla="*/ 114 w 248"/>
                <a:gd name="T27" fmla="*/ 35 h 145"/>
                <a:gd name="T28" fmla="*/ 131 w 248"/>
                <a:gd name="T29" fmla="*/ 36 h 145"/>
                <a:gd name="T30" fmla="*/ 147 w 248"/>
                <a:gd name="T31" fmla="*/ 46 h 145"/>
                <a:gd name="T32" fmla="*/ 151 w 248"/>
                <a:gd name="T33" fmla="*/ 63 h 145"/>
                <a:gd name="T34" fmla="*/ 162 w 248"/>
                <a:gd name="T35" fmla="*/ 77 h 145"/>
                <a:gd name="T36" fmla="*/ 175 w 248"/>
                <a:gd name="T37" fmla="*/ 80 h 145"/>
                <a:gd name="T38" fmla="*/ 181 w 248"/>
                <a:gd name="T39" fmla="*/ 83 h 145"/>
                <a:gd name="T40" fmla="*/ 194 w 248"/>
                <a:gd name="T41" fmla="*/ 72 h 145"/>
                <a:gd name="T42" fmla="*/ 210 w 248"/>
                <a:gd name="T43" fmla="*/ 63 h 145"/>
                <a:gd name="T44" fmla="*/ 221 w 248"/>
                <a:gd name="T45" fmla="*/ 60 h 145"/>
                <a:gd name="T46" fmla="*/ 210 w 248"/>
                <a:gd name="T47" fmla="*/ 68 h 145"/>
                <a:gd name="T48" fmla="*/ 214 w 248"/>
                <a:gd name="T49" fmla="*/ 76 h 145"/>
                <a:gd name="T50" fmla="*/ 225 w 248"/>
                <a:gd name="T51" fmla="*/ 74 h 145"/>
                <a:gd name="T52" fmla="*/ 229 w 248"/>
                <a:gd name="T53" fmla="*/ 74 h 145"/>
                <a:gd name="T54" fmla="*/ 237 w 248"/>
                <a:gd name="T55" fmla="*/ 79 h 145"/>
                <a:gd name="T56" fmla="*/ 248 w 248"/>
                <a:gd name="T57" fmla="*/ 83 h 145"/>
                <a:gd name="T58" fmla="*/ 238 w 248"/>
                <a:gd name="T59" fmla="*/ 90 h 145"/>
                <a:gd name="T60" fmla="*/ 230 w 248"/>
                <a:gd name="T61" fmla="*/ 93 h 145"/>
                <a:gd name="T62" fmla="*/ 221 w 248"/>
                <a:gd name="T63" fmla="*/ 93 h 145"/>
                <a:gd name="T64" fmla="*/ 208 w 248"/>
                <a:gd name="T65" fmla="*/ 91 h 145"/>
                <a:gd name="T66" fmla="*/ 211 w 248"/>
                <a:gd name="T67" fmla="*/ 83 h 145"/>
                <a:gd name="T68" fmla="*/ 199 w 248"/>
                <a:gd name="T69" fmla="*/ 85 h 145"/>
                <a:gd name="T70" fmla="*/ 192 w 248"/>
                <a:gd name="T71" fmla="*/ 91 h 145"/>
                <a:gd name="T72" fmla="*/ 184 w 248"/>
                <a:gd name="T73" fmla="*/ 95 h 145"/>
                <a:gd name="T74" fmla="*/ 186 w 248"/>
                <a:gd name="T75" fmla="*/ 99 h 145"/>
                <a:gd name="T76" fmla="*/ 183 w 248"/>
                <a:gd name="T77" fmla="*/ 104 h 145"/>
                <a:gd name="T78" fmla="*/ 166 w 248"/>
                <a:gd name="T79" fmla="*/ 106 h 145"/>
                <a:gd name="T80" fmla="*/ 172 w 248"/>
                <a:gd name="T81" fmla="*/ 115 h 145"/>
                <a:gd name="T82" fmla="*/ 178 w 248"/>
                <a:gd name="T83" fmla="*/ 128 h 145"/>
                <a:gd name="T84" fmla="*/ 170 w 248"/>
                <a:gd name="T85" fmla="*/ 143 h 145"/>
                <a:gd name="T86" fmla="*/ 156 w 248"/>
                <a:gd name="T87" fmla="*/ 142 h 145"/>
                <a:gd name="T88" fmla="*/ 148 w 248"/>
                <a:gd name="T89" fmla="*/ 129 h 145"/>
                <a:gd name="T90" fmla="*/ 128 w 248"/>
                <a:gd name="T91" fmla="*/ 120 h 145"/>
                <a:gd name="T92" fmla="*/ 102 w 248"/>
                <a:gd name="T93" fmla="*/ 104 h 145"/>
                <a:gd name="T94" fmla="*/ 87 w 248"/>
                <a:gd name="T95" fmla="*/ 80 h 145"/>
                <a:gd name="T96" fmla="*/ 74 w 248"/>
                <a:gd name="T97" fmla="*/ 77 h 145"/>
                <a:gd name="T98" fmla="*/ 60 w 248"/>
                <a:gd name="T99" fmla="*/ 69 h 145"/>
                <a:gd name="T100" fmla="*/ 57 w 248"/>
                <a:gd name="T101" fmla="*/ 63 h 145"/>
                <a:gd name="T102" fmla="*/ 50 w 248"/>
                <a:gd name="T103" fmla="*/ 58 h 145"/>
                <a:gd name="T104" fmla="*/ 36 w 248"/>
                <a:gd name="T105" fmla="*/ 50 h 145"/>
                <a:gd name="T106" fmla="*/ 36 w 248"/>
                <a:gd name="T107" fmla="*/ 57 h 145"/>
                <a:gd name="T108" fmla="*/ 30 w 248"/>
                <a:gd name="T109" fmla="*/ 55 h 145"/>
                <a:gd name="T110" fmla="*/ 19 w 248"/>
                <a:gd name="T111" fmla="*/ 58 h 145"/>
                <a:gd name="T112" fmla="*/ 16 w 248"/>
                <a:gd name="T113" fmla="*/ 74 h 145"/>
                <a:gd name="T114" fmla="*/ 0 w 248"/>
                <a:gd name="T115" fmla="*/ 43 h 145"/>
                <a:gd name="T116" fmla="*/ 17 w 248"/>
                <a:gd name="T117" fmla="*/ 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8" h="145">
                  <a:moveTo>
                    <a:pt x="229" y="98"/>
                  </a:moveTo>
                  <a:lnTo>
                    <a:pt x="229" y="98"/>
                  </a:lnTo>
                  <a:lnTo>
                    <a:pt x="229" y="99"/>
                  </a:lnTo>
                  <a:lnTo>
                    <a:pt x="227" y="99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9" y="98"/>
                  </a:lnTo>
                  <a:lnTo>
                    <a:pt x="229" y="98"/>
                  </a:lnTo>
                  <a:close/>
                  <a:moveTo>
                    <a:pt x="218" y="95"/>
                  </a:moveTo>
                  <a:lnTo>
                    <a:pt x="218" y="95"/>
                  </a:lnTo>
                  <a:lnTo>
                    <a:pt x="218" y="96"/>
                  </a:lnTo>
                  <a:lnTo>
                    <a:pt x="219" y="96"/>
                  </a:lnTo>
                  <a:lnTo>
                    <a:pt x="221" y="96"/>
                  </a:lnTo>
                  <a:lnTo>
                    <a:pt x="219" y="98"/>
                  </a:lnTo>
                  <a:lnTo>
                    <a:pt x="221" y="99"/>
                  </a:lnTo>
                  <a:lnTo>
                    <a:pt x="221" y="99"/>
                  </a:lnTo>
                  <a:lnTo>
                    <a:pt x="219" y="99"/>
                  </a:lnTo>
                  <a:lnTo>
                    <a:pt x="218" y="99"/>
                  </a:lnTo>
                  <a:lnTo>
                    <a:pt x="218" y="99"/>
                  </a:lnTo>
                  <a:lnTo>
                    <a:pt x="218" y="98"/>
                  </a:lnTo>
                  <a:lnTo>
                    <a:pt x="218" y="98"/>
                  </a:lnTo>
                  <a:lnTo>
                    <a:pt x="218" y="98"/>
                  </a:lnTo>
                  <a:lnTo>
                    <a:pt x="218" y="98"/>
                  </a:lnTo>
                  <a:lnTo>
                    <a:pt x="216" y="96"/>
                  </a:lnTo>
                  <a:lnTo>
                    <a:pt x="216" y="96"/>
                  </a:lnTo>
                  <a:lnTo>
                    <a:pt x="216" y="95"/>
                  </a:lnTo>
                  <a:lnTo>
                    <a:pt x="218" y="95"/>
                  </a:lnTo>
                  <a:close/>
                  <a:moveTo>
                    <a:pt x="211" y="80"/>
                  </a:moveTo>
                  <a:lnTo>
                    <a:pt x="211" y="80"/>
                  </a:lnTo>
                  <a:lnTo>
                    <a:pt x="211" y="80"/>
                  </a:lnTo>
                  <a:lnTo>
                    <a:pt x="211" y="82"/>
                  </a:lnTo>
                  <a:lnTo>
                    <a:pt x="213" y="82"/>
                  </a:lnTo>
                  <a:lnTo>
                    <a:pt x="211" y="80"/>
                  </a:lnTo>
                  <a:lnTo>
                    <a:pt x="211" y="80"/>
                  </a:lnTo>
                  <a:lnTo>
                    <a:pt x="211" y="80"/>
                  </a:lnTo>
                  <a:close/>
                  <a:moveTo>
                    <a:pt x="38" y="0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6" y="3"/>
                  </a:lnTo>
                  <a:lnTo>
                    <a:pt x="36" y="5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3" y="17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39" y="16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39" y="14"/>
                  </a:lnTo>
                  <a:lnTo>
                    <a:pt x="41" y="14"/>
                  </a:lnTo>
                  <a:lnTo>
                    <a:pt x="41" y="14"/>
                  </a:lnTo>
                  <a:lnTo>
                    <a:pt x="39" y="14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39" y="11"/>
                  </a:lnTo>
                  <a:lnTo>
                    <a:pt x="38" y="11"/>
                  </a:lnTo>
                  <a:lnTo>
                    <a:pt x="38" y="9"/>
                  </a:lnTo>
                  <a:lnTo>
                    <a:pt x="39" y="9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6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2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4" y="5"/>
                  </a:lnTo>
                  <a:lnTo>
                    <a:pt x="47" y="6"/>
                  </a:lnTo>
                  <a:lnTo>
                    <a:pt x="49" y="6"/>
                  </a:lnTo>
                  <a:lnTo>
                    <a:pt x="50" y="8"/>
                  </a:lnTo>
                  <a:lnTo>
                    <a:pt x="49" y="9"/>
                  </a:lnTo>
                  <a:lnTo>
                    <a:pt x="47" y="13"/>
                  </a:lnTo>
                  <a:lnTo>
                    <a:pt x="47" y="14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9" y="17"/>
                  </a:lnTo>
                  <a:lnTo>
                    <a:pt x="54" y="22"/>
                  </a:lnTo>
                  <a:lnTo>
                    <a:pt x="54" y="22"/>
                  </a:lnTo>
                  <a:lnTo>
                    <a:pt x="52" y="24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7" y="24"/>
                  </a:lnTo>
                  <a:lnTo>
                    <a:pt x="57" y="22"/>
                  </a:lnTo>
                  <a:lnTo>
                    <a:pt x="57" y="22"/>
                  </a:lnTo>
                  <a:lnTo>
                    <a:pt x="57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0"/>
                  </a:lnTo>
                  <a:lnTo>
                    <a:pt x="58" y="19"/>
                  </a:lnTo>
                  <a:lnTo>
                    <a:pt x="58" y="17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3"/>
                  </a:lnTo>
                  <a:lnTo>
                    <a:pt x="58" y="13"/>
                  </a:lnTo>
                  <a:lnTo>
                    <a:pt x="61" y="14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6" y="17"/>
                  </a:lnTo>
                  <a:lnTo>
                    <a:pt x="69" y="19"/>
                  </a:lnTo>
                  <a:lnTo>
                    <a:pt x="71" y="20"/>
                  </a:lnTo>
                  <a:lnTo>
                    <a:pt x="73" y="20"/>
                  </a:lnTo>
                  <a:lnTo>
                    <a:pt x="74" y="22"/>
                  </a:lnTo>
                  <a:lnTo>
                    <a:pt x="74" y="24"/>
                  </a:lnTo>
                  <a:lnTo>
                    <a:pt x="74" y="25"/>
                  </a:lnTo>
                  <a:lnTo>
                    <a:pt x="77" y="27"/>
                  </a:lnTo>
                  <a:lnTo>
                    <a:pt x="79" y="28"/>
                  </a:lnTo>
                  <a:lnTo>
                    <a:pt x="80" y="30"/>
                  </a:lnTo>
                  <a:lnTo>
                    <a:pt x="82" y="32"/>
                  </a:lnTo>
                  <a:lnTo>
                    <a:pt x="84" y="33"/>
                  </a:lnTo>
                  <a:lnTo>
                    <a:pt x="85" y="35"/>
                  </a:lnTo>
                  <a:lnTo>
                    <a:pt x="87" y="36"/>
                  </a:lnTo>
                  <a:lnTo>
                    <a:pt x="88" y="36"/>
                  </a:lnTo>
                  <a:lnTo>
                    <a:pt x="90" y="36"/>
                  </a:lnTo>
                  <a:lnTo>
                    <a:pt x="93" y="36"/>
                  </a:lnTo>
                  <a:lnTo>
                    <a:pt x="96" y="36"/>
                  </a:lnTo>
                  <a:lnTo>
                    <a:pt x="99" y="35"/>
                  </a:lnTo>
                  <a:lnTo>
                    <a:pt x="102" y="35"/>
                  </a:lnTo>
                  <a:lnTo>
                    <a:pt x="104" y="35"/>
                  </a:lnTo>
                  <a:lnTo>
                    <a:pt x="107" y="35"/>
                  </a:lnTo>
                  <a:lnTo>
                    <a:pt x="112" y="35"/>
                  </a:lnTo>
                  <a:lnTo>
                    <a:pt x="114" y="35"/>
                  </a:lnTo>
                  <a:lnTo>
                    <a:pt x="117" y="35"/>
                  </a:lnTo>
                  <a:lnTo>
                    <a:pt x="118" y="36"/>
                  </a:lnTo>
                  <a:lnTo>
                    <a:pt x="120" y="36"/>
                  </a:lnTo>
                  <a:lnTo>
                    <a:pt x="123" y="36"/>
                  </a:lnTo>
                  <a:lnTo>
                    <a:pt x="123" y="36"/>
                  </a:lnTo>
                  <a:lnTo>
                    <a:pt x="125" y="35"/>
                  </a:lnTo>
                  <a:lnTo>
                    <a:pt x="126" y="35"/>
                  </a:lnTo>
                  <a:lnTo>
                    <a:pt x="128" y="33"/>
                  </a:lnTo>
                  <a:lnTo>
                    <a:pt x="129" y="33"/>
                  </a:lnTo>
                  <a:lnTo>
                    <a:pt x="131" y="35"/>
                  </a:lnTo>
                  <a:lnTo>
                    <a:pt x="131" y="36"/>
                  </a:lnTo>
                  <a:lnTo>
                    <a:pt x="132" y="36"/>
                  </a:lnTo>
                  <a:lnTo>
                    <a:pt x="134" y="38"/>
                  </a:lnTo>
                  <a:lnTo>
                    <a:pt x="136" y="39"/>
                  </a:lnTo>
                  <a:lnTo>
                    <a:pt x="137" y="39"/>
                  </a:lnTo>
                  <a:lnTo>
                    <a:pt x="139" y="43"/>
                  </a:lnTo>
                  <a:lnTo>
                    <a:pt x="140" y="44"/>
                  </a:lnTo>
                  <a:lnTo>
                    <a:pt x="140" y="46"/>
                  </a:lnTo>
                  <a:lnTo>
                    <a:pt x="142" y="47"/>
                  </a:lnTo>
                  <a:lnTo>
                    <a:pt x="143" y="47"/>
                  </a:lnTo>
                  <a:lnTo>
                    <a:pt x="145" y="46"/>
                  </a:lnTo>
                  <a:lnTo>
                    <a:pt x="147" y="46"/>
                  </a:lnTo>
                  <a:lnTo>
                    <a:pt x="147" y="47"/>
                  </a:lnTo>
                  <a:lnTo>
                    <a:pt x="147" y="49"/>
                  </a:lnTo>
                  <a:lnTo>
                    <a:pt x="145" y="52"/>
                  </a:lnTo>
                  <a:lnTo>
                    <a:pt x="145" y="55"/>
                  </a:lnTo>
                  <a:lnTo>
                    <a:pt x="145" y="57"/>
                  </a:lnTo>
                  <a:lnTo>
                    <a:pt x="145" y="60"/>
                  </a:lnTo>
                  <a:lnTo>
                    <a:pt x="145" y="61"/>
                  </a:lnTo>
                  <a:lnTo>
                    <a:pt x="145" y="63"/>
                  </a:lnTo>
                  <a:lnTo>
                    <a:pt x="148" y="63"/>
                  </a:lnTo>
                  <a:lnTo>
                    <a:pt x="150" y="63"/>
                  </a:lnTo>
                  <a:lnTo>
                    <a:pt x="151" y="63"/>
                  </a:lnTo>
                  <a:lnTo>
                    <a:pt x="153" y="65"/>
                  </a:lnTo>
                  <a:lnTo>
                    <a:pt x="153" y="68"/>
                  </a:lnTo>
                  <a:lnTo>
                    <a:pt x="153" y="69"/>
                  </a:lnTo>
                  <a:lnTo>
                    <a:pt x="153" y="71"/>
                  </a:lnTo>
                  <a:lnTo>
                    <a:pt x="155" y="74"/>
                  </a:lnTo>
                  <a:lnTo>
                    <a:pt x="155" y="76"/>
                  </a:lnTo>
                  <a:lnTo>
                    <a:pt x="155" y="77"/>
                  </a:lnTo>
                  <a:lnTo>
                    <a:pt x="156" y="77"/>
                  </a:lnTo>
                  <a:lnTo>
                    <a:pt x="156" y="77"/>
                  </a:lnTo>
                  <a:lnTo>
                    <a:pt x="159" y="77"/>
                  </a:lnTo>
                  <a:lnTo>
                    <a:pt x="162" y="77"/>
                  </a:lnTo>
                  <a:lnTo>
                    <a:pt x="164" y="77"/>
                  </a:lnTo>
                  <a:lnTo>
                    <a:pt x="167" y="77"/>
                  </a:lnTo>
                  <a:lnTo>
                    <a:pt x="170" y="77"/>
                  </a:lnTo>
                  <a:lnTo>
                    <a:pt x="170" y="77"/>
                  </a:lnTo>
                  <a:lnTo>
                    <a:pt x="172" y="77"/>
                  </a:lnTo>
                  <a:lnTo>
                    <a:pt x="173" y="77"/>
                  </a:lnTo>
                  <a:lnTo>
                    <a:pt x="173" y="77"/>
                  </a:lnTo>
                  <a:lnTo>
                    <a:pt x="173" y="79"/>
                  </a:lnTo>
                  <a:lnTo>
                    <a:pt x="175" y="79"/>
                  </a:lnTo>
                  <a:lnTo>
                    <a:pt x="175" y="80"/>
                  </a:lnTo>
                  <a:lnTo>
                    <a:pt x="175" y="80"/>
                  </a:lnTo>
                  <a:lnTo>
                    <a:pt x="175" y="82"/>
                  </a:lnTo>
                  <a:lnTo>
                    <a:pt x="175" y="83"/>
                  </a:lnTo>
                  <a:lnTo>
                    <a:pt x="175" y="85"/>
                  </a:lnTo>
                  <a:lnTo>
                    <a:pt x="177" y="85"/>
                  </a:lnTo>
                  <a:lnTo>
                    <a:pt x="178" y="87"/>
                  </a:lnTo>
                  <a:lnTo>
                    <a:pt x="180" y="87"/>
                  </a:lnTo>
                  <a:lnTo>
                    <a:pt x="181" y="87"/>
                  </a:lnTo>
                  <a:lnTo>
                    <a:pt x="181" y="87"/>
                  </a:lnTo>
                  <a:lnTo>
                    <a:pt x="183" y="87"/>
                  </a:lnTo>
                  <a:lnTo>
                    <a:pt x="183" y="85"/>
                  </a:lnTo>
                  <a:lnTo>
                    <a:pt x="181" y="83"/>
                  </a:lnTo>
                  <a:lnTo>
                    <a:pt x="181" y="83"/>
                  </a:lnTo>
                  <a:lnTo>
                    <a:pt x="183" y="82"/>
                  </a:lnTo>
                  <a:lnTo>
                    <a:pt x="183" y="80"/>
                  </a:lnTo>
                  <a:lnTo>
                    <a:pt x="184" y="79"/>
                  </a:lnTo>
                  <a:lnTo>
                    <a:pt x="186" y="79"/>
                  </a:lnTo>
                  <a:lnTo>
                    <a:pt x="188" y="77"/>
                  </a:lnTo>
                  <a:lnTo>
                    <a:pt x="189" y="76"/>
                  </a:lnTo>
                  <a:lnTo>
                    <a:pt x="189" y="74"/>
                  </a:lnTo>
                  <a:lnTo>
                    <a:pt x="191" y="72"/>
                  </a:lnTo>
                  <a:lnTo>
                    <a:pt x="192" y="72"/>
                  </a:lnTo>
                  <a:lnTo>
                    <a:pt x="194" y="72"/>
                  </a:lnTo>
                  <a:lnTo>
                    <a:pt x="194" y="71"/>
                  </a:lnTo>
                  <a:lnTo>
                    <a:pt x="197" y="69"/>
                  </a:lnTo>
                  <a:lnTo>
                    <a:pt x="197" y="69"/>
                  </a:lnTo>
                  <a:lnTo>
                    <a:pt x="200" y="68"/>
                  </a:lnTo>
                  <a:lnTo>
                    <a:pt x="202" y="68"/>
                  </a:lnTo>
                  <a:lnTo>
                    <a:pt x="203" y="66"/>
                  </a:lnTo>
                  <a:lnTo>
                    <a:pt x="207" y="65"/>
                  </a:lnTo>
                  <a:lnTo>
                    <a:pt x="208" y="63"/>
                  </a:lnTo>
                  <a:lnTo>
                    <a:pt x="208" y="61"/>
                  </a:lnTo>
                  <a:lnTo>
                    <a:pt x="210" y="61"/>
                  </a:lnTo>
                  <a:lnTo>
                    <a:pt x="210" y="63"/>
                  </a:lnTo>
                  <a:lnTo>
                    <a:pt x="211" y="63"/>
                  </a:lnTo>
                  <a:lnTo>
                    <a:pt x="211" y="61"/>
                  </a:lnTo>
                  <a:lnTo>
                    <a:pt x="213" y="61"/>
                  </a:lnTo>
                  <a:lnTo>
                    <a:pt x="213" y="60"/>
                  </a:lnTo>
                  <a:lnTo>
                    <a:pt x="214" y="60"/>
                  </a:lnTo>
                  <a:lnTo>
                    <a:pt x="214" y="60"/>
                  </a:lnTo>
                  <a:lnTo>
                    <a:pt x="216" y="58"/>
                  </a:lnTo>
                  <a:lnTo>
                    <a:pt x="218" y="58"/>
                  </a:lnTo>
                  <a:lnTo>
                    <a:pt x="218" y="58"/>
                  </a:lnTo>
                  <a:lnTo>
                    <a:pt x="219" y="58"/>
                  </a:lnTo>
                  <a:lnTo>
                    <a:pt x="221" y="60"/>
                  </a:lnTo>
                  <a:lnTo>
                    <a:pt x="221" y="60"/>
                  </a:lnTo>
                  <a:lnTo>
                    <a:pt x="221" y="60"/>
                  </a:lnTo>
                  <a:lnTo>
                    <a:pt x="218" y="61"/>
                  </a:lnTo>
                  <a:lnTo>
                    <a:pt x="216" y="63"/>
                  </a:lnTo>
                  <a:lnTo>
                    <a:pt x="214" y="63"/>
                  </a:lnTo>
                  <a:lnTo>
                    <a:pt x="214" y="63"/>
                  </a:lnTo>
                  <a:lnTo>
                    <a:pt x="214" y="65"/>
                  </a:lnTo>
                  <a:lnTo>
                    <a:pt x="213" y="65"/>
                  </a:lnTo>
                  <a:lnTo>
                    <a:pt x="211" y="65"/>
                  </a:lnTo>
                  <a:lnTo>
                    <a:pt x="211" y="66"/>
                  </a:lnTo>
                  <a:lnTo>
                    <a:pt x="210" y="68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7" y="71"/>
                  </a:lnTo>
                  <a:lnTo>
                    <a:pt x="208" y="72"/>
                  </a:lnTo>
                  <a:lnTo>
                    <a:pt x="210" y="72"/>
                  </a:lnTo>
                  <a:lnTo>
                    <a:pt x="211" y="72"/>
                  </a:lnTo>
                  <a:lnTo>
                    <a:pt x="213" y="72"/>
                  </a:lnTo>
                  <a:lnTo>
                    <a:pt x="213" y="74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77"/>
                  </a:lnTo>
                  <a:lnTo>
                    <a:pt x="218" y="77"/>
                  </a:lnTo>
                  <a:lnTo>
                    <a:pt x="219" y="77"/>
                  </a:lnTo>
                  <a:lnTo>
                    <a:pt x="221" y="77"/>
                  </a:lnTo>
                  <a:lnTo>
                    <a:pt x="221" y="77"/>
                  </a:lnTo>
                  <a:lnTo>
                    <a:pt x="222" y="79"/>
                  </a:lnTo>
                  <a:lnTo>
                    <a:pt x="222" y="77"/>
                  </a:lnTo>
                  <a:lnTo>
                    <a:pt x="224" y="74"/>
                  </a:lnTo>
                  <a:lnTo>
                    <a:pt x="224" y="76"/>
                  </a:lnTo>
                  <a:lnTo>
                    <a:pt x="225" y="76"/>
                  </a:lnTo>
                  <a:lnTo>
                    <a:pt x="225" y="74"/>
                  </a:lnTo>
                  <a:lnTo>
                    <a:pt x="225" y="74"/>
                  </a:lnTo>
                  <a:lnTo>
                    <a:pt x="225" y="72"/>
                  </a:lnTo>
                  <a:lnTo>
                    <a:pt x="225" y="71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7" y="72"/>
                  </a:lnTo>
                  <a:lnTo>
                    <a:pt x="229" y="72"/>
                  </a:lnTo>
                  <a:lnTo>
                    <a:pt x="229" y="72"/>
                  </a:lnTo>
                  <a:lnTo>
                    <a:pt x="229" y="74"/>
                  </a:lnTo>
                  <a:lnTo>
                    <a:pt x="230" y="74"/>
                  </a:lnTo>
                  <a:lnTo>
                    <a:pt x="230" y="77"/>
                  </a:lnTo>
                  <a:lnTo>
                    <a:pt x="230" y="77"/>
                  </a:lnTo>
                  <a:lnTo>
                    <a:pt x="232" y="77"/>
                  </a:lnTo>
                  <a:lnTo>
                    <a:pt x="233" y="77"/>
                  </a:lnTo>
                  <a:lnTo>
                    <a:pt x="233" y="77"/>
                  </a:lnTo>
                  <a:lnTo>
                    <a:pt x="235" y="79"/>
                  </a:lnTo>
                  <a:lnTo>
                    <a:pt x="235" y="79"/>
                  </a:lnTo>
                  <a:lnTo>
                    <a:pt x="235" y="80"/>
                  </a:lnTo>
                  <a:lnTo>
                    <a:pt x="235" y="80"/>
                  </a:lnTo>
                  <a:lnTo>
                    <a:pt x="237" y="79"/>
                  </a:lnTo>
                  <a:lnTo>
                    <a:pt x="237" y="79"/>
                  </a:lnTo>
                  <a:lnTo>
                    <a:pt x="238" y="80"/>
                  </a:lnTo>
                  <a:lnTo>
                    <a:pt x="240" y="80"/>
                  </a:lnTo>
                  <a:lnTo>
                    <a:pt x="241" y="82"/>
                  </a:lnTo>
                  <a:lnTo>
                    <a:pt x="241" y="82"/>
                  </a:lnTo>
                  <a:lnTo>
                    <a:pt x="243" y="82"/>
                  </a:lnTo>
                  <a:lnTo>
                    <a:pt x="244" y="83"/>
                  </a:lnTo>
                  <a:lnTo>
                    <a:pt x="244" y="83"/>
                  </a:lnTo>
                  <a:lnTo>
                    <a:pt x="246" y="82"/>
                  </a:lnTo>
                  <a:lnTo>
                    <a:pt x="248" y="83"/>
                  </a:lnTo>
                  <a:lnTo>
                    <a:pt x="248" y="83"/>
                  </a:lnTo>
                  <a:lnTo>
                    <a:pt x="248" y="83"/>
                  </a:lnTo>
                  <a:lnTo>
                    <a:pt x="243" y="87"/>
                  </a:lnTo>
                  <a:lnTo>
                    <a:pt x="243" y="87"/>
                  </a:lnTo>
                  <a:lnTo>
                    <a:pt x="241" y="88"/>
                  </a:lnTo>
                  <a:lnTo>
                    <a:pt x="240" y="88"/>
                  </a:lnTo>
                  <a:lnTo>
                    <a:pt x="240" y="88"/>
                  </a:lnTo>
                  <a:lnTo>
                    <a:pt x="238" y="87"/>
                  </a:lnTo>
                  <a:lnTo>
                    <a:pt x="237" y="88"/>
                  </a:lnTo>
                  <a:lnTo>
                    <a:pt x="237" y="88"/>
                  </a:lnTo>
                  <a:lnTo>
                    <a:pt x="237" y="88"/>
                  </a:lnTo>
                  <a:lnTo>
                    <a:pt x="238" y="90"/>
                  </a:lnTo>
                  <a:lnTo>
                    <a:pt x="237" y="90"/>
                  </a:lnTo>
                  <a:lnTo>
                    <a:pt x="237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5" y="90"/>
                  </a:lnTo>
                  <a:lnTo>
                    <a:pt x="233" y="90"/>
                  </a:lnTo>
                  <a:lnTo>
                    <a:pt x="232" y="91"/>
                  </a:lnTo>
                  <a:lnTo>
                    <a:pt x="232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229" y="93"/>
                  </a:lnTo>
                  <a:lnTo>
                    <a:pt x="229" y="95"/>
                  </a:lnTo>
                  <a:lnTo>
                    <a:pt x="227" y="95"/>
                  </a:lnTo>
                  <a:lnTo>
                    <a:pt x="227" y="95"/>
                  </a:lnTo>
                  <a:lnTo>
                    <a:pt x="227" y="93"/>
                  </a:lnTo>
                  <a:lnTo>
                    <a:pt x="225" y="93"/>
                  </a:lnTo>
                  <a:lnTo>
                    <a:pt x="225" y="93"/>
                  </a:lnTo>
                  <a:lnTo>
                    <a:pt x="224" y="93"/>
                  </a:lnTo>
                  <a:lnTo>
                    <a:pt x="224" y="93"/>
                  </a:lnTo>
                  <a:lnTo>
                    <a:pt x="222" y="93"/>
                  </a:lnTo>
                  <a:lnTo>
                    <a:pt x="221" y="93"/>
                  </a:lnTo>
                  <a:lnTo>
                    <a:pt x="219" y="93"/>
                  </a:lnTo>
                  <a:lnTo>
                    <a:pt x="218" y="93"/>
                  </a:lnTo>
                  <a:lnTo>
                    <a:pt x="216" y="93"/>
                  </a:lnTo>
                  <a:lnTo>
                    <a:pt x="216" y="93"/>
                  </a:lnTo>
                  <a:lnTo>
                    <a:pt x="213" y="95"/>
                  </a:lnTo>
                  <a:lnTo>
                    <a:pt x="211" y="93"/>
                  </a:lnTo>
                  <a:lnTo>
                    <a:pt x="211" y="93"/>
                  </a:lnTo>
                  <a:lnTo>
                    <a:pt x="210" y="91"/>
                  </a:lnTo>
                  <a:lnTo>
                    <a:pt x="210" y="91"/>
                  </a:lnTo>
                  <a:lnTo>
                    <a:pt x="208" y="91"/>
                  </a:lnTo>
                  <a:lnTo>
                    <a:pt x="208" y="91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08" y="90"/>
                  </a:lnTo>
                  <a:lnTo>
                    <a:pt x="211" y="88"/>
                  </a:lnTo>
                  <a:lnTo>
                    <a:pt x="213" y="87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11" y="83"/>
                  </a:lnTo>
                  <a:lnTo>
                    <a:pt x="211" y="83"/>
                  </a:lnTo>
                  <a:lnTo>
                    <a:pt x="213" y="83"/>
                  </a:lnTo>
                  <a:lnTo>
                    <a:pt x="213" y="83"/>
                  </a:lnTo>
                  <a:lnTo>
                    <a:pt x="211" y="82"/>
                  </a:lnTo>
                  <a:lnTo>
                    <a:pt x="210" y="80"/>
                  </a:lnTo>
                  <a:lnTo>
                    <a:pt x="208" y="79"/>
                  </a:lnTo>
                  <a:lnTo>
                    <a:pt x="208" y="80"/>
                  </a:lnTo>
                  <a:lnTo>
                    <a:pt x="207" y="82"/>
                  </a:lnTo>
                  <a:lnTo>
                    <a:pt x="207" y="82"/>
                  </a:lnTo>
                  <a:lnTo>
                    <a:pt x="205" y="83"/>
                  </a:lnTo>
                  <a:lnTo>
                    <a:pt x="203" y="83"/>
                  </a:lnTo>
                  <a:lnTo>
                    <a:pt x="199" y="85"/>
                  </a:lnTo>
                  <a:lnTo>
                    <a:pt x="199" y="87"/>
                  </a:lnTo>
                  <a:lnTo>
                    <a:pt x="199" y="87"/>
                  </a:lnTo>
                  <a:lnTo>
                    <a:pt x="197" y="85"/>
                  </a:lnTo>
                  <a:lnTo>
                    <a:pt x="196" y="83"/>
                  </a:lnTo>
                  <a:lnTo>
                    <a:pt x="194" y="83"/>
                  </a:lnTo>
                  <a:lnTo>
                    <a:pt x="194" y="83"/>
                  </a:lnTo>
                  <a:lnTo>
                    <a:pt x="192" y="85"/>
                  </a:lnTo>
                  <a:lnTo>
                    <a:pt x="192" y="87"/>
                  </a:lnTo>
                  <a:lnTo>
                    <a:pt x="192" y="87"/>
                  </a:lnTo>
                  <a:lnTo>
                    <a:pt x="191" y="88"/>
                  </a:lnTo>
                  <a:lnTo>
                    <a:pt x="192" y="91"/>
                  </a:lnTo>
                  <a:lnTo>
                    <a:pt x="192" y="93"/>
                  </a:lnTo>
                  <a:lnTo>
                    <a:pt x="191" y="93"/>
                  </a:lnTo>
                  <a:lnTo>
                    <a:pt x="192" y="95"/>
                  </a:lnTo>
                  <a:lnTo>
                    <a:pt x="191" y="95"/>
                  </a:lnTo>
                  <a:lnTo>
                    <a:pt x="189" y="93"/>
                  </a:lnTo>
                  <a:lnTo>
                    <a:pt x="188" y="93"/>
                  </a:lnTo>
                  <a:lnTo>
                    <a:pt x="183" y="95"/>
                  </a:lnTo>
                  <a:lnTo>
                    <a:pt x="183" y="95"/>
                  </a:lnTo>
                  <a:lnTo>
                    <a:pt x="183" y="95"/>
                  </a:lnTo>
                  <a:lnTo>
                    <a:pt x="183" y="95"/>
                  </a:lnTo>
                  <a:lnTo>
                    <a:pt x="184" y="95"/>
                  </a:lnTo>
                  <a:lnTo>
                    <a:pt x="188" y="95"/>
                  </a:lnTo>
                  <a:lnTo>
                    <a:pt x="188" y="95"/>
                  </a:lnTo>
                  <a:lnTo>
                    <a:pt x="188" y="96"/>
                  </a:lnTo>
                  <a:lnTo>
                    <a:pt x="188" y="96"/>
                  </a:lnTo>
                  <a:lnTo>
                    <a:pt x="188" y="96"/>
                  </a:lnTo>
                  <a:lnTo>
                    <a:pt x="186" y="96"/>
                  </a:lnTo>
                  <a:lnTo>
                    <a:pt x="184" y="96"/>
                  </a:lnTo>
                  <a:lnTo>
                    <a:pt x="184" y="98"/>
                  </a:lnTo>
                  <a:lnTo>
                    <a:pt x="186" y="98"/>
                  </a:lnTo>
                  <a:lnTo>
                    <a:pt x="186" y="98"/>
                  </a:lnTo>
                  <a:lnTo>
                    <a:pt x="186" y="99"/>
                  </a:lnTo>
                  <a:lnTo>
                    <a:pt x="186" y="99"/>
                  </a:lnTo>
                  <a:lnTo>
                    <a:pt x="186" y="99"/>
                  </a:lnTo>
                  <a:lnTo>
                    <a:pt x="186" y="99"/>
                  </a:lnTo>
                  <a:lnTo>
                    <a:pt x="184" y="99"/>
                  </a:lnTo>
                  <a:lnTo>
                    <a:pt x="184" y="99"/>
                  </a:lnTo>
                  <a:lnTo>
                    <a:pt x="184" y="99"/>
                  </a:lnTo>
                  <a:lnTo>
                    <a:pt x="184" y="99"/>
                  </a:lnTo>
                  <a:lnTo>
                    <a:pt x="183" y="99"/>
                  </a:lnTo>
                  <a:lnTo>
                    <a:pt x="183" y="99"/>
                  </a:lnTo>
                  <a:lnTo>
                    <a:pt x="183" y="101"/>
                  </a:lnTo>
                  <a:lnTo>
                    <a:pt x="183" y="104"/>
                  </a:lnTo>
                  <a:lnTo>
                    <a:pt x="181" y="104"/>
                  </a:lnTo>
                  <a:lnTo>
                    <a:pt x="180" y="106"/>
                  </a:lnTo>
                  <a:lnTo>
                    <a:pt x="180" y="106"/>
                  </a:lnTo>
                  <a:lnTo>
                    <a:pt x="178" y="106"/>
                  </a:lnTo>
                  <a:lnTo>
                    <a:pt x="177" y="106"/>
                  </a:lnTo>
                  <a:lnTo>
                    <a:pt x="175" y="104"/>
                  </a:lnTo>
                  <a:lnTo>
                    <a:pt x="172" y="104"/>
                  </a:lnTo>
                  <a:lnTo>
                    <a:pt x="170" y="104"/>
                  </a:lnTo>
                  <a:lnTo>
                    <a:pt x="167" y="104"/>
                  </a:lnTo>
                  <a:lnTo>
                    <a:pt x="167" y="106"/>
                  </a:lnTo>
                  <a:lnTo>
                    <a:pt x="166" y="106"/>
                  </a:lnTo>
                  <a:lnTo>
                    <a:pt x="166" y="106"/>
                  </a:lnTo>
                  <a:lnTo>
                    <a:pt x="164" y="110"/>
                  </a:lnTo>
                  <a:lnTo>
                    <a:pt x="164" y="110"/>
                  </a:lnTo>
                  <a:lnTo>
                    <a:pt x="166" y="110"/>
                  </a:lnTo>
                  <a:lnTo>
                    <a:pt x="169" y="112"/>
                  </a:lnTo>
                  <a:lnTo>
                    <a:pt x="169" y="112"/>
                  </a:lnTo>
                  <a:lnTo>
                    <a:pt x="169" y="112"/>
                  </a:lnTo>
                  <a:lnTo>
                    <a:pt x="169" y="113"/>
                  </a:lnTo>
                  <a:lnTo>
                    <a:pt x="169" y="113"/>
                  </a:lnTo>
                  <a:lnTo>
                    <a:pt x="170" y="115"/>
                  </a:lnTo>
                  <a:lnTo>
                    <a:pt x="172" y="115"/>
                  </a:lnTo>
                  <a:lnTo>
                    <a:pt x="173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5" y="115"/>
                  </a:lnTo>
                  <a:lnTo>
                    <a:pt x="177" y="117"/>
                  </a:lnTo>
                  <a:lnTo>
                    <a:pt x="175" y="120"/>
                  </a:lnTo>
                  <a:lnTo>
                    <a:pt x="175" y="121"/>
                  </a:lnTo>
                  <a:lnTo>
                    <a:pt x="175" y="123"/>
                  </a:lnTo>
                  <a:lnTo>
                    <a:pt x="177" y="124"/>
                  </a:lnTo>
                  <a:lnTo>
                    <a:pt x="178" y="126"/>
                  </a:lnTo>
                  <a:lnTo>
                    <a:pt x="178" y="128"/>
                  </a:lnTo>
                  <a:lnTo>
                    <a:pt x="178" y="128"/>
                  </a:lnTo>
                  <a:lnTo>
                    <a:pt x="178" y="128"/>
                  </a:lnTo>
                  <a:lnTo>
                    <a:pt x="178" y="129"/>
                  </a:lnTo>
                  <a:lnTo>
                    <a:pt x="178" y="131"/>
                  </a:lnTo>
                  <a:lnTo>
                    <a:pt x="177" y="132"/>
                  </a:lnTo>
                  <a:lnTo>
                    <a:pt x="177" y="132"/>
                  </a:lnTo>
                  <a:lnTo>
                    <a:pt x="175" y="134"/>
                  </a:lnTo>
                  <a:lnTo>
                    <a:pt x="173" y="135"/>
                  </a:lnTo>
                  <a:lnTo>
                    <a:pt x="172" y="139"/>
                  </a:lnTo>
                  <a:lnTo>
                    <a:pt x="170" y="139"/>
                  </a:lnTo>
                  <a:lnTo>
                    <a:pt x="170" y="143"/>
                  </a:lnTo>
                  <a:lnTo>
                    <a:pt x="170" y="145"/>
                  </a:lnTo>
                  <a:lnTo>
                    <a:pt x="170" y="145"/>
                  </a:lnTo>
                  <a:lnTo>
                    <a:pt x="169" y="143"/>
                  </a:lnTo>
                  <a:lnTo>
                    <a:pt x="169" y="143"/>
                  </a:lnTo>
                  <a:lnTo>
                    <a:pt x="167" y="143"/>
                  </a:lnTo>
                  <a:lnTo>
                    <a:pt x="167" y="143"/>
                  </a:lnTo>
                  <a:lnTo>
                    <a:pt x="166" y="143"/>
                  </a:lnTo>
                  <a:lnTo>
                    <a:pt x="164" y="143"/>
                  </a:lnTo>
                  <a:lnTo>
                    <a:pt x="162" y="143"/>
                  </a:lnTo>
                  <a:lnTo>
                    <a:pt x="161" y="142"/>
                  </a:lnTo>
                  <a:lnTo>
                    <a:pt x="156" y="142"/>
                  </a:lnTo>
                  <a:lnTo>
                    <a:pt x="153" y="142"/>
                  </a:lnTo>
                  <a:lnTo>
                    <a:pt x="153" y="140"/>
                  </a:lnTo>
                  <a:lnTo>
                    <a:pt x="153" y="137"/>
                  </a:lnTo>
                  <a:lnTo>
                    <a:pt x="153" y="134"/>
                  </a:lnTo>
                  <a:lnTo>
                    <a:pt x="155" y="132"/>
                  </a:lnTo>
                  <a:lnTo>
                    <a:pt x="155" y="132"/>
                  </a:lnTo>
                  <a:lnTo>
                    <a:pt x="153" y="131"/>
                  </a:lnTo>
                  <a:lnTo>
                    <a:pt x="153" y="131"/>
                  </a:lnTo>
                  <a:lnTo>
                    <a:pt x="150" y="131"/>
                  </a:lnTo>
                  <a:lnTo>
                    <a:pt x="150" y="129"/>
                  </a:lnTo>
                  <a:lnTo>
                    <a:pt x="148" y="129"/>
                  </a:lnTo>
                  <a:lnTo>
                    <a:pt x="147" y="128"/>
                  </a:lnTo>
                  <a:lnTo>
                    <a:pt x="147" y="128"/>
                  </a:lnTo>
                  <a:lnTo>
                    <a:pt x="145" y="126"/>
                  </a:lnTo>
                  <a:lnTo>
                    <a:pt x="143" y="126"/>
                  </a:lnTo>
                  <a:lnTo>
                    <a:pt x="142" y="126"/>
                  </a:lnTo>
                  <a:lnTo>
                    <a:pt x="140" y="128"/>
                  </a:lnTo>
                  <a:lnTo>
                    <a:pt x="140" y="128"/>
                  </a:lnTo>
                  <a:lnTo>
                    <a:pt x="139" y="128"/>
                  </a:lnTo>
                  <a:lnTo>
                    <a:pt x="136" y="124"/>
                  </a:lnTo>
                  <a:lnTo>
                    <a:pt x="131" y="121"/>
                  </a:lnTo>
                  <a:lnTo>
                    <a:pt x="128" y="120"/>
                  </a:lnTo>
                  <a:lnTo>
                    <a:pt x="126" y="118"/>
                  </a:lnTo>
                  <a:lnTo>
                    <a:pt x="125" y="118"/>
                  </a:lnTo>
                  <a:lnTo>
                    <a:pt x="123" y="117"/>
                  </a:lnTo>
                  <a:lnTo>
                    <a:pt x="120" y="115"/>
                  </a:lnTo>
                  <a:lnTo>
                    <a:pt x="118" y="115"/>
                  </a:lnTo>
                  <a:lnTo>
                    <a:pt x="115" y="113"/>
                  </a:lnTo>
                  <a:lnTo>
                    <a:pt x="112" y="112"/>
                  </a:lnTo>
                  <a:lnTo>
                    <a:pt x="112" y="110"/>
                  </a:lnTo>
                  <a:lnTo>
                    <a:pt x="109" y="107"/>
                  </a:lnTo>
                  <a:lnTo>
                    <a:pt x="106" y="106"/>
                  </a:lnTo>
                  <a:lnTo>
                    <a:pt x="102" y="104"/>
                  </a:lnTo>
                  <a:lnTo>
                    <a:pt x="101" y="102"/>
                  </a:lnTo>
                  <a:lnTo>
                    <a:pt x="96" y="99"/>
                  </a:lnTo>
                  <a:lnTo>
                    <a:pt x="95" y="98"/>
                  </a:lnTo>
                  <a:lnTo>
                    <a:pt x="95" y="98"/>
                  </a:lnTo>
                  <a:lnTo>
                    <a:pt x="93" y="96"/>
                  </a:lnTo>
                  <a:lnTo>
                    <a:pt x="93" y="91"/>
                  </a:lnTo>
                  <a:lnTo>
                    <a:pt x="91" y="90"/>
                  </a:lnTo>
                  <a:lnTo>
                    <a:pt x="90" y="88"/>
                  </a:lnTo>
                  <a:lnTo>
                    <a:pt x="88" y="85"/>
                  </a:lnTo>
                  <a:lnTo>
                    <a:pt x="87" y="82"/>
                  </a:lnTo>
                  <a:lnTo>
                    <a:pt x="87" y="80"/>
                  </a:lnTo>
                  <a:lnTo>
                    <a:pt x="85" y="79"/>
                  </a:lnTo>
                  <a:lnTo>
                    <a:pt x="84" y="77"/>
                  </a:lnTo>
                  <a:lnTo>
                    <a:pt x="82" y="76"/>
                  </a:lnTo>
                  <a:lnTo>
                    <a:pt x="80" y="76"/>
                  </a:lnTo>
                  <a:lnTo>
                    <a:pt x="79" y="76"/>
                  </a:lnTo>
                  <a:lnTo>
                    <a:pt x="79" y="76"/>
                  </a:lnTo>
                  <a:lnTo>
                    <a:pt x="79" y="76"/>
                  </a:lnTo>
                  <a:lnTo>
                    <a:pt x="77" y="77"/>
                  </a:lnTo>
                  <a:lnTo>
                    <a:pt x="76" y="77"/>
                  </a:lnTo>
                  <a:lnTo>
                    <a:pt x="76" y="77"/>
                  </a:lnTo>
                  <a:lnTo>
                    <a:pt x="74" y="77"/>
                  </a:lnTo>
                  <a:lnTo>
                    <a:pt x="71" y="76"/>
                  </a:lnTo>
                  <a:lnTo>
                    <a:pt x="71" y="76"/>
                  </a:lnTo>
                  <a:lnTo>
                    <a:pt x="69" y="76"/>
                  </a:lnTo>
                  <a:lnTo>
                    <a:pt x="66" y="77"/>
                  </a:lnTo>
                  <a:lnTo>
                    <a:pt x="65" y="76"/>
                  </a:lnTo>
                  <a:lnTo>
                    <a:pt x="61" y="74"/>
                  </a:lnTo>
                  <a:lnTo>
                    <a:pt x="60" y="74"/>
                  </a:lnTo>
                  <a:lnTo>
                    <a:pt x="58" y="72"/>
                  </a:lnTo>
                  <a:lnTo>
                    <a:pt x="58" y="72"/>
                  </a:lnTo>
                  <a:lnTo>
                    <a:pt x="60" y="71"/>
                  </a:lnTo>
                  <a:lnTo>
                    <a:pt x="60" y="69"/>
                  </a:lnTo>
                  <a:lnTo>
                    <a:pt x="60" y="69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1" y="66"/>
                  </a:lnTo>
                  <a:lnTo>
                    <a:pt x="61" y="66"/>
                  </a:lnTo>
                  <a:lnTo>
                    <a:pt x="60" y="66"/>
                  </a:lnTo>
                  <a:lnTo>
                    <a:pt x="60" y="65"/>
                  </a:lnTo>
                  <a:lnTo>
                    <a:pt x="58" y="63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8" y="63"/>
                  </a:lnTo>
                  <a:lnTo>
                    <a:pt x="58" y="61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7" y="58"/>
                  </a:lnTo>
                  <a:lnTo>
                    <a:pt x="57" y="58"/>
                  </a:lnTo>
                  <a:lnTo>
                    <a:pt x="55" y="58"/>
                  </a:lnTo>
                  <a:lnTo>
                    <a:pt x="50" y="58"/>
                  </a:lnTo>
                  <a:lnTo>
                    <a:pt x="49" y="57"/>
                  </a:lnTo>
                  <a:lnTo>
                    <a:pt x="47" y="57"/>
                  </a:lnTo>
                  <a:lnTo>
                    <a:pt x="47" y="55"/>
                  </a:lnTo>
                  <a:lnTo>
                    <a:pt x="46" y="54"/>
                  </a:lnTo>
                  <a:lnTo>
                    <a:pt x="46" y="54"/>
                  </a:lnTo>
                  <a:lnTo>
                    <a:pt x="44" y="54"/>
                  </a:lnTo>
                  <a:lnTo>
                    <a:pt x="43" y="54"/>
                  </a:lnTo>
                  <a:lnTo>
                    <a:pt x="43" y="54"/>
                  </a:lnTo>
                  <a:lnTo>
                    <a:pt x="39" y="50"/>
                  </a:lnTo>
                  <a:lnTo>
                    <a:pt x="38" y="49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5" y="52"/>
                  </a:lnTo>
                  <a:lnTo>
                    <a:pt x="33" y="50"/>
                  </a:lnTo>
                  <a:lnTo>
                    <a:pt x="32" y="52"/>
                  </a:lnTo>
                  <a:lnTo>
                    <a:pt x="32" y="52"/>
                  </a:lnTo>
                  <a:lnTo>
                    <a:pt x="32" y="52"/>
                  </a:lnTo>
                  <a:lnTo>
                    <a:pt x="32" y="54"/>
                  </a:lnTo>
                  <a:lnTo>
                    <a:pt x="33" y="54"/>
                  </a:lnTo>
                  <a:lnTo>
                    <a:pt x="35" y="55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6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8"/>
                  </a:lnTo>
                  <a:lnTo>
                    <a:pt x="35" y="57"/>
                  </a:lnTo>
                  <a:lnTo>
                    <a:pt x="35" y="57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2" y="55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7"/>
                  </a:lnTo>
                  <a:lnTo>
                    <a:pt x="27" y="58"/>
                  </a:lnTo>
                  <a:lnTo>
                    <a:pt x="27" y="60"/>
                  </a:lnTo>
                  <a:lnTo>
                    <a:pt x="25" y="60"/>
                  </a:lnTo>
                  <a:lnTo>
                    <a:pt x="24" y="60"/>
                  </a:lnTo>
                  <a:lnTo>
                    <a:pt x="22" y="58"/>
                  </a:lnTo>
                  <a:lnTo>
                    <a:pt x="20" y="57"/>
                  </a:lnTo>
                  <a:lnTo>
                    <a:pt x="19" y="58"/>
                  </a:lnTo>
                  <a:lnTo>
                    <a:pt x="17" y="60"/>
                  </a:lnTo>
                  <a:lnTo>
                    <a:pt x="16" y="63"/>
                  </a:lnTo>
                  <a:lnTo>
                    <a:pt x="16" y="65"/>
                  </a:lnTo>
                  <a:lnTo>
                    <a:pt x="16" y="65"/>
                  </a:lnTo>
                  <a:lnTo>
                    <a:pt x="14" y="66"/>
                  </a:lnTo>
                  <a:lnTo>
                    <a:pt x="14" y="69"/>
                  </a:lnTo>
                  <a:lnTo>
                    <a:pt x="16" y="72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6" y="76"/>
                  </a:lnTo>
                  <a:lnTo>
                    <a:pt x="16" y="76"/>
                  </a:lnTo>
                  <a:lnTo>
                    <a:pt x="14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8" y="76"/>
                  </a:lnTo>
                  <a:lnTo>
                    <a:pt x="3" y="74"/>
                  </a:lnTo>
                  <a:lnTo>
                    <a:pt x="0" y="74"/>
                  </a:lnTo>
                  <a:lnTo>
                    <a:pt x="0" y="71"/>
                  </a:lnTo>
                  <a:lnTo>
                    <a:pt x="0" y="66"/>
                  </a:lnTo>
                  <a:lnTo>
                    <a:pt x="0" y="43"/>
                  </a:lnTo>
                  <a:lnTo>
                    <a:pt x="0" y="39"/>
                  </a:lnTo>
                  <a:lnTo>
                    <a:pt x="0" y="22"/>
                  </a:lnTo>
                  <a:lnTo>
                    <a:pt x="0" y="19"/>
                  </a:lnTo>
                  <a:lnTo>
                    <a:pt x="0" y="11"/>
                  </a:lnTo>
                  <a:lnTo>
                    <a:pt x="2" y="9"/>
                  </a:lnTo>
                  <a:lnTo>
                    <a:pt x="5" y="9"/>
                  </a:lnTo>
                  <a:lnTo>
                    <a:pt x="6" y="8"/>
                  </a:lnTo>
                  <a:lnTo>
                    <a:pt x="9" y="8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2" y="5"/>
                  </a:lnTo>
                  <a:lnTo>
                    <a:pt x="24" y="3"/>
                  </a:lnTo>
                  <a:lnTo>
                    <a:pt x="28" y="3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7" name="Freeform 23">
              <a:extLst>
                <a:ext uri="{FF2B5EF4-FFF2-40B4-BE49-F238E27FC236}">
                  <a16:creationId xmlns:a16="http://schemas.microsoft.com/office/drawing/2014/main" id="{EFA33438-A15D-BA3C-3C80-9768A112B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7902" y="5285276"/>
              <a:ext cx="148141" cy="150091"/>
            </a:xfrm>
            <a:custGeom>
              <a:avLst/>
              <a:gdLst>
                <a:gd name="T0" fmla="*/ 25 w 76"/>
                <a:gd name="T1" fmla="*/ 2 h 77"/>
                <a:gd name="T2" fmla="*/ 33 w 76"/>
                <a:gd name="T3" fmla="*/ 10 h 77"/>
                <a:gd name="T4" fmla="*/ 35 w 76"/>
                <a:gd name="T5" fmla="*/ 14 h 77"/>
                <a:gd name="T6" fmla="*/ 36 w 76"/>
                <a:gd name="T7" fmla="*/ 16 h 77"/>
                <a:gd name="T8" fmla="*/ 39 w 76"/>
                <a:gd name="T9" fmla="*/ 14 h 77"/>
                <a:gd name="T10" fmla="*/ 41 w 76"/>
                <a:gd name="T11" fmla="*/ 13 h 77"/>
                <a:gd name="T12" fmla="*/ 41 w 76"/>
                <a:gd name="T13" fmla="*/ 13 h 77"/>
                <a:gd name="T14" fmla="*/ 44 w 76"/>
                <a:gd name="T15" fmla="*/ 16 h 77"/>
                <a:gd name="T16" fmla="*/ 46 w 76"/>
                <a:gd name="T17" fmla="*/ 17 h 77"/>
                <a:gd name="T18" fmla="*/ 49 w 76"/>
                <a:gd name="T19" fmla="*/ 19 h 77"/>
                <a:gd name="T20" fmla="*/ 57 w 76"/>
                <a:gd name="T21" fmla="*/ 22 h 77"/>
                <a:gd name="T22" fmla="*/ 61 w 76"/>
                <a:gd name="T23" fmla="*/ 27 h 77"/>
                <a:gd name="T24" fmla="*/ 65 w 76"/>
                <a:gd name="T25" fmla="*/ 28 h 77"/>
                <a:gd name="T26" fmla="*/ 68 w 76"/>
                <a:gd name="T27" fmla="*/ 32 h 77"/>
                <a:gd name="T28" fmla="*/ 69 w 76"/>
                <a:gd name="T29" fmla="*/ 35 h 77"/>
                <a:gd name="T30" fmla="*/ 74 w 76"/>
                <a:gd name="T31" fmla="*/ 40 h 77"/>
                <a:gd name="T32" fmla="*/ 76 w 76"/>
                <a:gd name="T33" fmla="*/ 41 h 77"/>
                <a:gd name="T34" fmla="*/ 74 w 76"/>
                <a:gd name="T35" fmla="*/ 43 h 77"/>
                <a:gd name="T36" fmla="*/ 74 w 76"/>
                <a:gd name="T37" fmla="*/ 44 h 77"/>
                <a:gd name="T38" fmla="*/ 72 w 76"/>
                <a:gd name="T39" fmla="*/ 46 h 77"/>
                <a:gd name="T40" fmla="*/ 69 w 76"/>
                <a:gd name="T41" fmla="*/ 47 h 77"/>
                <a:gd name="T42" fmla="*/ 71 w 76"/>
                <a:gd name="T43" fmla="*/ 51 h 77"/>
                <a:gd name="T44" fmla="*/ 71 w 76"/>
                <a:gd name="T45" fmla="*/ 54 h 77"/>
                <a:gd name="T46" fmla="*/ 71 w 76"/>
                <a:gd name="T47" fmla="*/ 55 h 77"/>
                <a:gd name="T48" fmla="*/ 71 w 76"/>
                <a:gd name="T49" fmla="*/ 57 h 77"/>
                <a:gd name="T50" fmla="*/ 74 w 76"/>
                <a:gd name="T51" fmla="*/ 58 h 77"/>
                <a:gd name="T52" fmla="*/ 71 w 76"/>
                <a:gd name="T53" fmla="*/ 63 h 77"/>
                <a:gd name="T54" fmla="*/ 65 w 76"/>
                <a:gd name="T55" fmla="*/ 71 h 77"/>
                <a:gd name="T56" fmla="*/ 58 w 76"/>
                <a:gd name="T57" fmla="*/ 74 h 77"/>
                <a:gd name="T58" fmla="*/ 46 w 76"/>
                <a:gd name="T59" fmla="*/ 77 h 77"/>
                <a:gd name="T60" fmla="*/ 38 w 76"/>
                <a:gd name="T61" fmla="*/ 76 h 77"/>
                <a:gd name="T62" fmla="*/ 31 w 76"/>
                <a:gd name="T63" fmla="*/ 77 h 77"/>
                <a:gd name="T64" fmla="*/ 24 w 76"/>
                <a:gd name="T65" fmla="*/ 73 h 77"/>
                <a:gd name="T66" fmla="*/ 9 w 76"/>
                <a:gd name="T67" fmla="*/ 69 h 77"/>
                <a:gd name="T68" fmla="*/ 6 w 76"/>
                <a:gd name="T69" fmla="*/ 66 h 77"/>
                <a:gd name="T70" fmla="*/ 0 w 76"/>
                <a:gd name="T71" fmla="*/ 57 h 77"/>
                <a:gd name="T72" fmla="*/ 1 w 76"/>
                <a:gd name="T73" fmla="*/ 49 h 77"/>
                <a:gd name="T74" fmla="*/ 5 w 76"/>
                <a:gd name="T75" fmla="*/ 47 h 77"/>
                <a:gd name="T76" fmla="*/ 5 w 76"/>
                <a:gd name="T77" fmla="*/ 43 h 77"/>
                <a:gd name="T78" fmla="*/ 5 w 76"/>
                <a:gd name="T79" fmla="*/ 35 h 77"/>
                <a:gd name="T80" fmla="*/ 3 w 76"/>
                <a:gd name="T81" fmla="*/ 32 h 77"/>
                <a:gd name="T82" fmla="*/ 3 w 76"/>
                <a:gd name="T83" fmla="*/ 28 h 77"/>
                <a:gd name="T84" fmla="*/ 6 w 76"/>
                <a:gd name="T85" fmla="*/ 27 h 77"/>
                <a:gd name="T86" fmla="*/ 6 w 76"/>
                <a:gd name="T87" fmla="*/ 24 h 77"/>
                <a:gd name="T88" fmla="*/ 6 w 76"/>
                <a:gd name="T89" fmla="*/ 21 h 77"/>
                <a:gd name="T90" fmla="*/ 8 w 76"/>
                <a:gd name="T91" fmla="*/ 16 h 77"/>
                <a:gd name="T92" fmla="*/ 8 w 76"/>
                <a:gd name="T93" fmla="*/ 13 h 77"/>
                <a:gd name="T94" fmla="*/ 9 w 76"/>
                <a:gd name="T95" fmla="*/ 10 h 77"/>
                <a:gd name="T96" fmla="*/ 11 w 76"/>
                <a:gd name="T97" fmla="*/ 5 h 77"/>
                <a:gd name="T98" fmla="*/ 12 w 76"/>
                <a:gd name="T99" fmla="*/ 2 h 77"/>
                <a:gd name="T100" fmla="*/ 17 w 76"/>
                <a:gd name="T101" fmla="*/ 3 h 77"/>
                <a:gd name="T102" fmla="*/ 20 w 76"/>
                <a:gd name="T10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6" h="77">
                  <a:moveTo>
                    <a:pt x="22" y="0"/>
                  </a:moveTo>
                  <a:lnTo>
                    <a:pt x="24" y="0"/>
                  </a:lnTo>
                  <a:lnTo>
                    <a:pt x="25" y="2"/>
                  </a:lnTo>
                  <a:lnTo>
                    <a:pt x="30" y="5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5" y="16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4" y="14"/>
                  </a:lnTo>
                  <a:lnTo>
                    <a:pt x="44" y="16"/>
                  </a:lnTo>
                  <a:lnTo>
                    <a:pt x="46" y="16"/>
                  </a:lnTo>
                  <a:lnTo>
                    <a:pt x="46" y="17"/>
                  </a:lnTo>
                  <a:lnTo>
                    <a:pt x="46" y="17"/>
                  </a:lnTo>
                  <a:lnTo>
                    <a:pt x="47" y="19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2" y="21"/>
                  </a:lnTo>
                  <a:lnTo>
                    <a:pt x="55" y="22"/>
                  </a:lnTo>
                  <a:lnTo>
                    <a:pt x="57" y="22"/>
                  </a:lnTo>
                  <a:lnTo>
                    <a:pt x="57" y="24"/>
                  </a:lnTo>
                  <a:lnTo>
                    <a:pt x="58" y="25"/>
                  </a:lnTo>
                  <a:lnTo>
                    <a:pt x="61" y="27"/>
                  </a:lnTo>
                  <a:lnTo>
                    <a:pt x="63" y="28"/>
                  </a:lnTo>
                  <a:lnTo>
                    <a:pt x="65" y="28"/>
                  </a:lnTo>
                  <a:lnTo>
                    <a:pt x="65" y="28"/>
                  </a:lnTo>
                  <a:lnTo>
                    <a:pt x="66" y="30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68" y="32"/>
                  </a:lnTo>
                  <a:lnTo>
                    <a:pt x="68" y="33"/>
                  </a:lnTo>
                  <a:lnTo>
                    <a:pt x="69" y="35"/>
                  </a:lnTo>
                  <a:lnTo>
                    <a:pt x="69" y="36"/>
                  </a:lnTo>
                  <a:lnTo>
                    <a:pt x="71" y="38"/>
                  </a:lnTo>
                  <a:lnTo>
                    <a:pt x="74" y="40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6" y="41"/>
                  </a:lnTo>
                  <a:lnTo>
                    <a:pt x="76" y="41"/>
                  </a:lnTo>
                  <a:lnTo>
                    <a:pt x="74" y="41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4" y="44"/>
                  </a:lnTo>
                  <a:lnTo>
                    <a:pt x="74" y="44"/>
                  </a:lnTo>
                  <a:lnTo>
                    <a:pt x="72" y="46"/>
                  </a:lnTo>
                  <a:lnTo>
                    <a:pt x="72" y="46"/>
                  </a:lnTo>
                  <a:lnTo>
                    <a:pt x="71" y="46"/>
                  </a:lnTo>
                  <a:lnTo>
                    <a:pt x="69" y="47"/>
                  </a:lnTo>
                  <a:lnTo>
                    <a:pt x="69" y="47"/>
                  </a:lnTo>
                  <a:lnTo>
                    <a:pt x="69" y="49"/>
                  </a:lnTo>
                  <a:lnTo>
                    <a:pt x="69" y="51"/>
                  </a:lnTo>
                  <a:lnTo>
                    <a:pt x="71" y="51"/>
                  </a:lnTo>
                  <a:lnTo>
                    <a:pt x="71" y="52"/>
                  </a:lnTo>
                  <a:lnTo>
                    <a:pt x="71" y="54"/>
                  </a:lnTo>
                  <a:lnTo>
                    <a:pt x="71" y="54"/>
                  </a:lnTo>
                  <a:lnTo>
                    <a:pt x="71" y="54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5"/>
                  </a:lnTo>
                  <a:lnTo>
                    <a:pt x="71" y="57"/>
                  </a:lnTo>
                  <a:lnTo>
                    <a:pt x="71" y="57"/>
                  </a:lnTo>
                  <a:lnTo>
                    <a:pt x="72" y="57"/>
                  </a:lnTo>
                  <a:lnTo>
                    <a:pt x="72" y="58"/>
                  </a:lnTo>
                  <a:lnTo>
                    <a:pt x="74" y="58"/>
                  </a:lnTo>
                  <a:lnTo>
                    <a:pt x="72" y="58"/>
                  </a:lnTo>
                  <a:lnTo>
                    <a:pt x="72" y="60"/>
                  </a:lnTo>
                  <a:lnTo>
                    <a:pt x="71" y="63"/>
                  </a:lnTo>
                  <a:lnTo>
                    <a:pt x="68" y="66"/>
                  </a:lnTo>
                  <a:lnTo>
                    <a:pt x="68" y="68"/>
                  </a:lnTo>
                  <a:lnTo>
                    <a:pt x="65" y="71"/>
                  </a:lnTo>
                  <a:lnTo>
                    <a:pt x="61" y="73"/>
                  </a:lnTo>
                  <a:lnTo>
                    <a:pt x="60" y="73"/>
                  </a:lnTo>
                  <a:lnTo>
                    <a:pt x="58" y="74"/>
                  </a:lnTo>
                  <a:lnTo>
                    <a:pt x="50" y="77"/>
                  </a:lnTo>
                  <a:lnTo>
                    <a:pt x="49" y="77"/>
                  </a:lnTo>
                  <a:lnTo>
                    <a:pt x="46" y="77"/>
                  </a:lnTo>
                  <a:lnTo>
                    <a:pt x="44" y="76"/>
                  </a:lnTo>
                  <a:lnTo>
                    <a:pt x="39" y="74"/>
                  </a:lnTo>
                  <a:lnTo>
                    <a:pt x="38" y="76"/>
                  </a:lnTo>
                  <a:lnTo>
                    <a:pt x="33" y="77"/>
                  </a:lnTo>
                  <a:lnTo>
                    <a:pt x="33" y="77"/>
                  </a:lnTo>
                  <a:lnTo>
                    <a:pt x="31" y="77"/>
                  </a:lnTo>
                  <a:lnTo>
                    <a:pt x="30" y="76"/>
                  </a:lnTo>
                  <a:lnTo>
                    <a:pt x="28" y="74"/>
                  </a:lnTo>
                  <a:lnTo>
                    <a:pt x="24" y="73"/>
                  </a:lnTo>
                  <a:lnTo>
                    <a:pt x="19" y="69"/>
                  </a:lnTo>
                  <a:lnTo>
                    <a:pt x="12" y="69"/>
                  </a:lnTo>
                  <a:lnTo>
                    <a:pt x="9" y="69"/>
                  </a:lnTo>
                  <a:lnTo>
                    <a:pt x="8" y="69"/>
                  </a:lnTo>
                  <a:lnTo>
                    <a:pt x="8" y="68"/>
                  </a:lnTo>
                  <a:lnTo>
                    <a:pt x="6" y="66"/>
                  </a:lnTo>
                  <a:lnTo>
                    <a:pt x="3" y="63"/>
                  </a:lnTo>
                  <a:lnTo>
                    <a:pt x="0" y="60"/>
                  </a:lnTo>
                  <a:lnTo>
                    <a:pt x="0" y="57"/>
                  </a:lnTo>
                  <a:lnTo>
                    <a:pt x="0" y="54"/>
                  </a:lnTo>
                  <a:lnTo>
                    <a:pt x="1" y="51"/>
                  </a:lnTo>
                  <a:lnTo>
                    <a:pt x="1" y="49"/>
                  </a:lnTo>
                  <a:lnTo>
                    <a:pt x="1" y="49"/>
                  </a:lnTo>
                  <a:lnTo>
                    <a:pt x="3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5" y="40"/>
                  </a:lnTo>
                  <a:lnTo>
                    <a:pt x="3" y="38"/>
                  </a:lnTo>
                  <a:lnTo>
                    <a:pt x="5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3" y="32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3" y="28"/>
                  </a:lnTo>
                  <a:lnTo>
                    <a:pt x="5" y="28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6" y="21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8" y="8"/>
                  </a:lnTo>
                  <a:lnTo>
                    <a:pt x="9" y="6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8" name="Freeform 24">
              <a:extLst>
                <a:ext uri="{FF2B5EF4-FFF2-40B4-BE49-F238E27FC236}">
                  <a16:creationId xmlns:a16="http://schemas.microsoft.com/office/drawing/2014/main" id="{3DEAA67B-AA0E-F7AE-99BD-F6877CB563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0598" y="2909174"/>
              <a:ext cx="2627550" cy="970712"/>
            </a:xfrm>
            <a:custGeom>
              <a:avLst/>
              <a:gdLst>
                <a:gd name="T0" fmla="*/ 55 w 1348"/>
                <a:gd name="T1" fmla="*/ 474 h 498"/>
                <a:gd name="T2" fmla="*/ 1 w 1348"/>
                <a:gd name="T3" fmla="*/ 452 h 498"/>
                <a:gd name="T4" fmla="*/ 1144 w 1348"/>
                <a:gd name="T5" fmla="*/ 411 h 498"/>
                <a:gd name="T6" fmla="*/ 910 w 1348"/>
                <a:gd name="T7" fmla="*/ 368 h 498"/>
                <a:gd name="T8" fmla="*/ 987 w 1348"/>
                <a:gd name="T9" fmla="*/ 335 h 498"/>
                <a:gd name="T10" fmla="*/ 1138 w 1348"/>
                <a:gd name="T11" fmla="*/ 315 h 498"/>
                <a:gd name="T12" fmla="*/ 583 w 1348"/>
                <a:gd name="T13" fmla="*/ 266 h 498"/>
                <a:gd name="T14" fmla="*/ 1242 w 1348"/>
                <a:gd name="T15" fmla="*/ 175 h 498"/>
                <a:gd name="T16" fmla="*/ 1253 w 1348"/>
                <a:gd name="T17" fmla="*/ 151 h 498"/>
                <a:gd name="T18" fmla="*/ 1173 w 1348"/>
                <a:gd name="T19" fmla="*/ 115 h 498"/>
                <a:gd name="T20" fmla="*/ 1058 w 1348"/>
                <a:gd name="T21" fmla="*/ 75 h 498"/>
                <a:gd name="T22" fmla="*/ 1078 w 1348"/>
                <a:gd name="T23" fmla="*/ 66 h 498"/>
                <a:gd name="T24" fmla="*/ 1099 w 1348"/>
                <a:gd name="T25" fmla="*/ 55 h 498"/>
                <a:gd name="T26" fmla="*/ 1045 w 1348"/>
                <a:gd name="T27" fmla="*/ 34 h 498"/>
                <a:gd name="T28" fmla="*/ 544 w 1348"/>
                <a:gd name="T29" fmla="*/ 31 h 498"/>
                <a:gd name="T30" fmla="*/ 542 w 1348"/>
                <a:gd name="T31" fmla="*/ 22 h 498"/>
                <a:gd name="T32" fmla="*/ 947 w 1348"/>
                <a:gd name="T33" fmla="*/ 11 h 498"/>
                <a:gd name="T34" fmla="*/ 992 w 1348"/>
                <a:gd name="T35" fmla="*/ 42 h 498"/>
                <a:gd name="T36" fmla="*/ 1034 w 1348"/>
                <a:gd name="T37" fmla="*/ 41 h 498"/>
                <a:gd name="T38" fmla="*/ 1088 w 1348"/>
                <a:gd name="T39" fmla="*/ 47 h 498"/>
                <a:gd name="T40" fmla="*/ 1091 w 1348"/>
                <a:gd name="T41" fmla="*/ 63 h 498"/>
                <a:gd name="T42" fmla="*/ 1058 w 1348"/>
                <a:gd name="T43" fmla="*/ 63 h 498"/>
                <a:gd name="T44" fmla="*/ 1048 w 1348"/>
                <a:gd name="T45" fmla="*/ 102 h 498"/>
                <a:gd name="T46" fmla="*/ 1069 w 1348"/>
                <a:gd name="T47" fmla="*/ 116 h 498"/>
                <a:gd name="T48" fmla="*/ 1080 w 1348"/>
                <a:gd name="T49" fmla="*/ 80 h 498"/>
                <a:gd name="T50" fmla="*/ 1111 w 1348"/>
                <a:gd name="T51" fmla="*/ 77 h 498"/>
                <a:gd name="T52" fmla="*/ 1111 w 1348"/>
                <a:gd name="T53" fmla="*/ 97 h 498"/>
                <a:gd name="T54" fmla="*/ 1113 w 1348"/>
                <a:gd name="T55" fmla="*/ 138 h 498"/>
                <a:gd name="T56" fmla="*/ 1174 w 1348"/>
                <a:gd name="T57" fmla="*/ 115 h 498"/>
                <a:gd name="T58" fmla="*/ 1214 w 1348"/>
                <a:gd name="T59" fmla="*/ 97 h 498"/>
                <a:gd name="T60" fmla="*/ 1297 w 1348"/>
                <a:gd name="T61" fmla="*/ 66 h 498"/>
                <a:gd name="T62" fmla="*/ 1335 w 1348"/>
                <a:gd name="T63" fmla="*/ 64 h 498"/>
                <a:gd name="T64" fmla="*/ 1332 w 1348"/>
                <a:gd name="T65" fmla="*/ 89 h 498"/>
                <a:gd name="T66" fmla="*/ 1307 w 1348"/>
                <a:gd name="T67" fmla="*/ 101 h 498"/>
                <a:gd name="T68" fmla="*/ 1302 w 1348"/>
                <a:gd name="T69" fmla="*/ 130 h 498"/>
                <a:gd name="T70" fmla="*/ 1247 w 1348"/>
                <a:gd name="T71" fmla="*/ 146 h 498"/>
                <a:gd name="T72" fmla="*/ 1225 w 1348"/>
                <a:gd name="T73" fmla="*/ 171 h 498"/>
                <a:gd name="T74" fmla="*/ 1222 w 1348"/>
                <a:gd name="T75" fmla="*/ 203 h 498"/>
                <a:gd name="T76" fmla="*/ 1219 w 1348"/>
                <a:gd name="T77" fmla="*/ 176 h 498"/>
                <a:gd name="T78" fmla="*/ 1211 w 1348"/>
                <a:gd name="T79" fmla="*/ 195 h 498"/>
                <a:gd name="T80" fmla="*/ 1206 w 1348"/>
                <a:gd name="T81" fmla="*/ 203 h 498"/>
                <a:gd name="T82" fmla="*/ 1222 w 1348"/>
                <a:gd name="T83" fmla="*/ 231 h 498"/>
                <a:gd name="T84" fmla="*/ 1215 w 1348"/>
                <a:gd name="T85" fmla="*/ 244 h 498"/>
                <a:gd name="T86" fmla="*/ 1190 w 1348"/>
                <a:gd name="T87" fmla="*/ 264 h 498"/>
                <a:gd name="T88" fmla="*/ 1149 w 1348"/>
                <a:gd name="T89" fmla="*/ 294 h 498"/>
                <a:gd name="T90" fmla="*/ 1151 w 1348"/>
                <a:gd name="T91" fmla="*/ 356 h 498"/>
                <a:gd name="T92" fmla="*/ 1144 w 1348"/>
                <a:gd name="T93" fmla="*/ 401 h 498"/>
                <a:gd name="T94" fmla="*/ 1119 w 1348"/>
                <a:gd name="T95" fmla="*/ 365 h 498"/>
                <a:gd name="T96" fmla="*/ 1069 w 1348"/>
                <a:gd name="T97" fmla="*/ 321 h 498"/>
                <a:gd name="T98" fmla="*/ 1020 w 1348"/>
                <a:gd name="T99" fmla="*/ 327 h 498"/>
                <a:gd name="T100" fmla="*/ 1026 w 1348"/>
                <a:gd name="T101" fmla="*/ 343 h 498"/>
                <a:gd name="T102" fmla="*/ 984 w 1348"/>
                <a:gd name="T103" fmla="*/ 335 h 498"/>
                <a:gd name="T104" fmla="*/ 925 w 1348"/>
                <a:gd name="T105" fmla="*/ 353 h 498"/>
                <a:gd name="T106" fmla="*/ 906 w 1348"/>
                <a:gd name="T107" fmla="*/ 378 h 498"/>
                <a:gd name="T108" fmla="*/ 864 w 1348"/>
                <a:gd name="T109" fmla="*/ 351 h 498"/>
                <a:gd name="T110" fmla="*/ 790 w 1348"/>
                <a:gd name="T111" fmla="*/ 313 h 498"/>
                <a:gd name="T112" fmla="*/ 621 w 1348"/>
                <a:gd name="T113" fmla="*/ 283 h 498"/>
                <a:gd name="T114" fmla="*/ 553 w 1348"/>
                <a:gd name="T115" fmla="*/ 217 h 498"/>
                <a:gd name="T116" fmla="*/ 537 w 1348"/>
                <a:gd name="T117" fmla="*/ 200 h 498"/>
                <a:gd name="T118" fmla="*/ 520 w 1348"/>
                <a:gd name="T119" fmla="*/ 107 h 498"/>
                <a:gd name="T120" fmla="*/ 522 w 1348"/>
                <a:gd name="T121" fmla="*/ 42 h 498"/>
                <a:gd name="T122" fmla="*/ 544 w 1348"/>
                <a:gd name="T123" fmla="*/ 28 h 498"/>
                <a:gd name="T124" fmla="*/ 548 w 1348"/>
                <a:gd name="T125" fmla="*/ 25 h 4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" h="498">
                  <a:moveTo>
                    <a:pt x="63" y="479"/>
                  </a:moveTo>
                  <a:lnTo>
                    <a:pt x="66" y="480"/>
                  </a:lnTo>
                  <a:lnTo>
                    <a:pt x="72" y="483"/>
                  </a:lnTo>
                  <a:lnTo>
                    <a:pt x="74" y="485"/>
                  </a:lnTo>
                  <a:lnTo>
                    <a:pt x="74" y="487"/>
                  </a:lnTo>
                  <a:lnTo>
                    <a:pt x="75" y="487"/>
                  </a:lnTo>
                  <a:lnTo>
                    <a:pt x="75" y="488"/>
                  </a:lnTo>
                  <a:lnTo>
                    <a:pt x="77" y="490"/>
                  </a:lnTo>
                  <a:lnTo>
                    <a:pt x="79" y="490"/>
                  </a:lnTo>
                  <a:lnTo>
                    <a:pt x="77" y="491"/>
                  </a:lnTo>
                  <a:lnTo>
                    <a:pt x="74" y="493"/>
                  </a:lnTo>
                  <a:lnTo>
                    <a:pt x="71" y="493"/>
                  </a:lnTo>
                  <a:lnTo>
                    <a:pt x="67" y="496"/>
                  </a:lnTo>
                  <a:lnTo>
                    <a:pt x="66" y="498"/>
                  </a:lnTo>
                  <a:lnTo>
                    <a:pt x="66" y="498"/>
                  </a:lnTo>
                  <a:lnTo>
                    <a:pt x="66" y="498"/>
                  </a:lnTo>
                  <a:lnTo>
                    <a:pt x="63" y="496"/>
                  </a:lnTo>
                  <a:lnTo>
                    <a:pt x="63" y="496"/>
                  </a:lnTo>
                  <a:lnTo>
                    <a:pt x="63" y="491"/>
                  </a:lnTo>
                  <a:lnTo>
                    <a:pt x="61" y="488"/>
                  </a:lnTo>
                  <a:lnTo>
                    <a:pt x="60" y="487"/>
                  </a:lnTo>
                  <a:lnTo>
                    <a:pt x="61" y="485"/>
                  </a:lnTo>
                  <a:lnTo>
                    <a:pt x="61" y="483"/>
                  </a:lnTo>
                  <a:lnTo>
                    <a:pt x="63" y="482"/>
                  </a:lnTo>
                  <a:lnTo>
                    <a:pt x="63" y="480"/>
                  </a:lnTo>
                  <a:lnTo>
                    <a:pt x="63" y="479"/>
                  </a:lnTo>
                  <a:lnTo>
                    <a:pt x="63" y="479"/>
                  </a:lnTo>
                  <a:close/>
                  <a:moveTo>
                    <a:pt x="47" y="469"/>
                  </a:moveTo>
                  <a:lnTo>
                    <a:pt x="49" y="469"/>
                  </a:lnTo>
                  <a:lnTo>
                    <a:pt x="49" y="469"/>
                  </a:lnTo>
                  <a:lnTo>
                    <a:pt x="49" y="471"/>
                  </a:lnTo>
                  <a:lnTo>
                    <a:pt x="49" y="471"/>
                  </a:lnTo>
                  <a:lnTo>
                    <a:pt x="47" y="471"/>
                  </a:lnTo>
                  <a:lnTo>
                    <a:pt x="47" y="471"/>
                  </a:lnTo>
                  <a:lnTo>
                    <a:pt x="47" y="471"/>
                  </a:lnTo>
                  <a:lnTo>
                    <a:pt x="45" y="469"/>
                  </a:lnTo>
                  <a:lnTo>
                    <a:pt x="47" y="469"/>
                  </a:lnTo>
                  <a:close/>
                  <a:moveTo>
                    <a:pt x="52" y="468"/>
                  </a:moveTo>
                  <a:lnTo>
                    <a:pt x="53" y="468"/>
                  </a:lnTo>
                  <a:lnTo>
                    <a:pt x="53" y="469"/>
                  </a:lnTo>
                  <a:lnTo>
                    <a:pt x="53" y="469"/>
                  </a:lnTo>
                  <a:lnTo>
                    <a:pt x="55" y="469"/>
                  </a:lnTo>
                  <a:lnTo>
                    <a:pt x="56" y="468"/>
                  </a:lnTo>
                  <a:lnTo>
                    <a:pt x="58" y="469"/>
                  </a:lnTo>
                  <a:lnTo>
                    <a:pt x="60" y="469"/>
                  </a:lnTo>
                  <a:lnTo>
                    <a:pt x="60" y="471"/>
                  </a:lnTo>
                  <a:lnTo>
                    <a:pt x="61" y="471"/>
                  </a:lnTo>
                  <a:lnTo>
                    <a:pt x="61" y="472"/>
                  </a:lnTo>
                  <a:lnTo>
                    <a:pt x="60" y="472"/>
                  </a:lnTo>
                  <a:lnTo>
                    <a:pt x="56" y="472"/>
                  </a:lnTo>
                  <a:lnTo>
                    <a:pt x="56" y="474"/>
                  </a:lnTo>
                  <a:lnTo>
                    <a:pt x="55" y="474"/>
                  </a:lnTo>
                  <a:lnTo>
                    <a:pt x="55" y="474"/>
                  </a:lnTo>
                  <a:lnTo>
                    <a:pt x="55" y="472"/>
                  </a:lnTo>
                  <a:lnTo>
                    <a:pt x="53" y="471"/>
                  </a:lnTo>
                  <a:lnTo>
                    <a:pt x="53" y="471"/>
                  </a:lnTo>
                  <a:lnTo>
                    <a:pt x="52" y="471"/>
                  </a:lnTo>
                  <a:lnTo>
                    <a:pt x="50" y="469"/>
                  </a:lnTo>
                  <a:lnTo>
                    <a:pt x="50" y="468"/>
                  </a:lnTo>
                  <a:lnTo>
                    <a:pt x="52" y="468"/>
                  </a:lnTo>
                  <a:lnTo>
                    <a:pt x="52" y="468"/>
                  </a:lnTo>
                  <a:close/>
                  <a:moveTo>
                    <a:pt x="42" y="464"/>
                  </a:moveTo>
                  <a:lnTo>
                    <a:pt x="44" y="464"/>
                  </a:lnTo>
                  <a:lnTo>
                    <a:pt x="45" y="464"/>
                  </a:lnTo>
                  <a:lnTo>
                    <a:pt x="47" y="464"/>
                  </a:lnTo>
                  <a:lnTo>
                    <a:pt x="47" y="464"/>
                  </a:lnTo>
                  <a:lnTo>
                    <a:pt x="50" y="464"/>
                  </a:lnTo>
                  <a:lnTo>
                    <a:pt x="50" y="464"/>
                  </a:lnTo>
                  <a:lnTo>
                    <a:pt x="50" y="466"/>
                  </a:lnTo>
                  <a:lnTo>
                    <a:pt x="49" y="466"/>
                  </a:lnTo>
                  <a:lnTo>
                    <a:pt x="45" y="466"/>
                  </a:lnTo>
                  <a:lnTo>
                    <a:pt x="42" y="466"/>
                  </a:lnTo>
                  <a:lnTo>
                    <a:pt x="42" y="466"/>
                  </a:lnTo>
                  <a:lnTo>
                    <a:pt x="42" y="464"/>
                  </a:lnTo>
                  <a:lnTo>
                    <a:pt x="42" y="464"/>
                  </a:lnTo>
                  <a:close/>
                  <a:moveTo>
                    <a:pt x="33" y="457"/>
                  </a:moveTo>
                  <a:lnTo>
                    <a:pt x="34" y="460"/>
                  </a:lnTo>
                  <a:lnTo>
                    <a:pt x="34" y="460"/>
                  </a:lnTo>
                  <a:lnTo>
                    <a:pt x="34" y="460"/>
                  </a:lnTo>
                  <a:lnTo>
                    <a:pt x="34" y="461"/>
                  </a:lnTo>
                  <a:lnTo>
                    <a:pt x="34" y="461"/>
                  </a:lnTo>
                  <a:lnTo>
                    <a:pt x="36" y="461"/>
                  </a:lnTo>
                  <a:lnTo>
                    <a:pt x="36" y="461"/>
                  </a:lnTo>
                  <a:lnTo>
                    <a:pt x="36" y="463"/>
                  </a:lnTo>
                  <a:lnTo>
                    <a:pt x="38" y="463"/>
                  </a:lnTo>
                  <a:lnTo>
                    <a:pt x="36" y="463"/>
                  </a:lnTo>
                  <a:lnTo>
                    <a:pt x="34" y="463"/>
                  </a:lnTo>
                  <a:lnTo>
                    <a:pt x="34" y="463"/>
                  </a:lnTo>
                  <a:lnTo>
                    <a:pt x="33" y="463"/>
                  </a:lnTo>
                  <a:lnTo>
                    <a:pt x="33" y="463"/>
                  </a:lnTo>
                  <a:lnTo>
                    <a:pt x="33" y="461"/>
                  </a:lnTo>
                  <a:lnTo>
                    <a:pt x="33" y="461"/>
                  </a:lnTo>
                  <a:lnTo>
                    <a:pt x="31" y="461"/>
                  </a:lnTo>
                  <a:lnTo>
                    <a:pt x="31" y="463"/>
                  </a:lnTo>
                  <a:lnTo>
                    <a:pt x="31" y="463"/>
                  </a:lnTo>
                  <a:lnTo>
                    <a:pt x="30" y="463"/>
                  </a:lnTo>
                  <a:lnTo>
                    <a:pt x="30" y="461"/>
                  </a:lnTo>
                  <a:lnTo>
                    <a:pt x="28" y="460"/>
                  </a:lnTo>
                  <a:lnTo>
                    <a:pt x="28" y="460"/>
                  </a:lnTo>
                  <a:lnTo>
                    <a:pt x="28" y="458"/>
                  </a:lnTo>
                  <a:lnTo>
                    <a:pt x="30" y="458"/>
                  </a:lnTo>
                  <a:lnTo>
                    <a:pt x="31" y="457"/>
                  </a:lnTo>
                  <a:lnTo>
                    <a:pt x="33" y="457"/>
                  </a:lnTo>
                  <a:close/>
                  <a:moveTo>
                    <a:pt x="1" y="452"/>
                  </a:moveTo>
                  <a:lnTo>
                    <a:pt x="3" y="452"/>
                  </a:lnTo>
                  <a:lnTo>
                    <a:pt x="1" y="453"/>
                  </a:lnTo>
                  <a:lnTo>
                    <a:pt x="1" y="453"/>
                  </a:lnTo>
                  <a:lnTo>
                    <a:pt x="1" y="455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455"/>
                  </a:lnTo>
                  <a:lnTo>
                    <a:pt x="0" y="453"/>
                  </a:lnTo>
                  <a:lnTo>
                    <a:pt x="0" y="453"/>
                  </a:lnTo>
                  <a:lnTo>
                    <a:pt x="1" y="452"/>
                  </a:lnTo>
                  <a:close/>
                  <a:moveTo>
                    <a:pt x="9" y="449"/>
                  </a:moveTo>
                  <a:lnTo>
                    <a:pt x="12" y="449"/>
                  </a:lnTo>
                  <a:lnTo>
                    <a:pt x="12" y="450"/>
                  </a:lnTo>
                  <a:lnTo>
                    <a:pt x="12" y="450"/>
                  </a:lnTo>
                  <a:lnTo>
                    <a:pt x="12" y="452"/>
                  </a:lnTo>
                  <a:lnTo>
                    <a:pt x="12" y="453"/>
                  </a:lnTo>
                  <a:lnTo>
                    <a:pt x="12" y="453"/>
                  </a:lnTo>
                  <a:lnTo>
                    <a:pt x="11" y="455"/>
                  </a:lnTo>
                  <a:lnTo>
                    <a:pt x="9" y="453"/>
                  </a:lnTo>
                  <a:lnTo>
                    <a:pt x="9" y="453"/>
                  </a:lnTo>
                  <a:lnTo>
                    <a:pt x="8" y="453"/>
                  </a:lnTo>
                  <a:lnTo>
                    <a:pt x="6" y="453"/>
                  </a:lnTo>
                  <a:lnTo>
                    <a:pt x="6" y="452"/>
                  </a:lnTo>
                  <a:lnTo>
                    <a:pt x="6" y="450"/>
                  </a:lnTo>
                  <a:lnTo>
                    <a:pt x="9" y="449"/>
                  </a:lnTo>
                  <a:close/>
                  <a:moveTo>
                    <a:pt x="1133" y="414"/>
                  </a:move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lnTo>
                    <a:pt x="1133" y="414"/>
                  </a:lnTo>
                  <a:close/>
                  <a:moveTo>
                    <a:pt x="1137" y="412"/>
                  </a:moveTo>
                  <a:lnTo>
                    <a:pt x="1137" y="412"/>
                  </a:lnTo>
                  <a:lnTo>
                    <a:pt x="1137" y="412"/>
                  </a:lnTo>
                  <a:lnTo>
                    <a:pt x="1137" y="412"/>
                  </a:lnTo>
                  <a:lnTo>
                    <a:pt x="1135" y="412"/>
                  </a:lnTo>
                  <a:lnTo>
                    <a:pt x="1137" y="412"/>
                  </a:lnTo>
                  <a:lnTo>
                    <a:pt x="1137" y="412"/>
                  </a:lnTo>
                  <a:close/>
                  <a:moveTo>
                    <a:pt x="1138" y="411"/>
                  </a:move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40" y="412"/>
                  </a:lnTo>
                  <a:lnTo>
                    <a:pt x="1138" y="411"/>
                  </a:lnTo>
                  <a:lnTo>
                    <a:pt x="1138" y="411"/>
                  </a:lnTo>
                  <a:close/>
                  <a:moveTo>
                    <a:pt x="1146" y="411"/>
                  </a:moveTo>
                  <a:lnTo>
                    <a:pt x="1144" y="411"/>
                  </a:lnTo>
                  <a:lnTo>
                    <a:pt x="1144" y="411"/>
                  </a:lnTo>
                  <a:lnTo>
                    <a:pt x="1143" y="411"/>
                  </a:lnTo>
                  <a:lnTo>
                    <a:pt x="1143" y="411"/>
                  </a:lnTo>
                  <a:lnTo>
                    <a:pt x="1143" y="411"/>
                  </a:lnTo>
                  <a:lnTo>
                    <a:pt x="1146" y="411"/>
                  </a:lnTo>
                  <a:close/>
                  <a:moveTo>
                    <a:pt x="1148" y="409"/>
                  </a:move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lnTo>
                    <a:pt x="1148" y="409"/>
                  </a:lnTo>
                  <a:close/>
                  <a:moveTo>
                    <a:pt x="1151" y="408"/>
                  </a:moveTo>
                  <a:lnTo>
                    <a:pt x="1151" y="408"/>
                  </a:lnTo>
                  <a:lnTo>
                    <a:pt x="1151" y="408"/>
                  </a:lnTo>
                  <a:lnTo>
                    <a:pt x="1149" y="408"/>
                  </a:lnTo>
                  <a:lnTo>
                    <a:pt x="1151" y="408"/>
                  </a:lnTo>
                  <a:close/>
                  <a:moveTo>
                    <a:pt x="1156" y="401"/>
                  </a:moveTo>
                  <a:lnTo>
                    <a:pt x="1154" y="405"/>
                  </a:lnTo>
                  <a:lnTo>
                    <a:pt x="1151" y="408"/>
                  </a:lnTo>
                  <a:lnTo>
                    <a:pt x="1151" y="406"/>
                  </a:lnTo>
                  <a:lnTo>
                    <a:pt x="1152" y="406"/>
                  </a:lnTo>
                  <a:lnTo>
                    <a:pt x="1152" y="405"/>
                  </a:lnTo>
                  <a:lnTo>
                    <a:pt x="1154" y="405"/>
                  </a:lnTo>
                  <a:lnTo>
                    <a:pt x="1154" y="403"/>
                  </a:lnTo>
                  <a:lnTo>
                    <a:pt x="1154" y="403"/>
                  </a:lnTo>
                  <a:lnTo>
                    <a:pt x="1156" y="401"/>
                  </a:lnTo>
                  <a:lnTo>
                    <a:pt x="1156" y="401"/>
                  </a:lnTo>
                  <a:close/>
                  <a:moveTo>
                    <a:pt x="1127" y="383"/>
                  </a:moveTo>
                  <a:lnTo>
                    <a:pt x="1129" y="384"/>
                  </a:lnTo>
                  <a:lnTo>
                    <a:pt x="1129" y="384"/>
                  </a:lnTo>
                  <a:lnTo>
                    <a:pt x="1130" y="384"/>
                  </a:lnTo>
                  <a:lnTo>
                    <a:pt x="1129" y="386"/>
                  </a:lnTo>
                  <a:lnTo>
                    <a:pt x="1129" y="384"/>
                  </a:lnTo>
                  <a:lnTo>
                    <a:pt x="1127" y="384"/>
                  </a:lnTo>
                  <a:lnTo>
                    <a:pt x="1127" y="383"/>
                  </a:lnTo>
                  <a:close/>
                  <a:moveTo>
                    <a:pt x="1129" y="381"/>
                  </a:moveTo>
                  <a:lnTo>
                    <a:pt x="1129" y="381"/>
                  </a:lnTo>
                  <a:lnTo>
                    <a:pt x="1129" y="383"/>
                  </a:lnTo>
                  <a:lnTo>
                    <a:pt x="1129" y="384"/>
                  </a:lnTo>
                  <a:lnTo>
                    <a:pt x="1129" y="383"/>
                  </a:lnTo>
                  <a:lnTo>
                    <a:pt x="1129" y="381"/>
                  </a:lnTo>
                  <a:close/>
                  <a:moveTo>
                    <a:pt x="908" y="373"/>
                  </a:moveTo>
                  <a:lnTo>
                    <a:pt x="908" y="379"/>
                  </a:lnTo>
                  <a:lnTo>
                    <a:pt x="911" y="387"/>
                  </a:lnTo>
                  <a:lnTo>
                    <a:pt x="911" y="389"/>
                  </a:lnTo>
                  <a:lnTo>
                    <a:pt x="911" y="390"/>
                  </a:lnTo>
                  <a:lnTo>
                    <a:pt x="910" y="387"/>
                  </a:lnTo>
                  <a:lnTo>
                    <a:pt x="908" y="379"/>
                  </a:lnTo>
                  <a:lnTo>
                    <a:pt x="908" y="375"/>
                  </a:lnTo>
                  <a:lnTo>
                    <a:pt x="908" y="373"/>
                  </a:lnTo>
                  <a:close/>
                  <a:moveTo>
                    <a:pt x="913" y="364"/>
                  </a:moveTo>
                  <a:lnTo>
                    <a:pt x="910" y="368"/>
                  </a:lnTo>
                  <a:lnTo>
                    <a:pt x="908" y="371"/>
                  </a:lnTo>
                  <a:lnTo>
                    <a:pt x="908" y="373"/>
                  </a:lnTo>
                  <a:lnTo>
                    <a:pt x="908" y="371"/>
                  </a:lnTo>
                  <a:lnTo>
                    <a:pt x="910" y="368"/>
                  </a:lnTo>
                  <a:lnTo>
                    <a:pt x="911" y="364"/>
                  </a:lnTo>
                  <a:lnTo>
                    <a:pt x="913" y="364"/>
                  </a:lnTo>
                  <a:close/>
                  <a:moveTo>
                    <a:pt x="1152" y="364"/>
                  </a:moveTo>
                  <a:lnTo>
                    <a:pt x="1154" y="364"/>
                  </a:lnTo>
                  <a:lnTo>
                    <a:pt x="1154" y="365"/>
                  </a:lnTo>
                  <a:lnTo>
                    <a:pt x="1157" y="371"/>
                  </a:lnTo>
                  <a:lnTo>
                    <a:pt x="1157" y="373"/>
                  </a:lnTo>
                  <a:lnTo>
                    <a:pt x="1156" y="370"/>
                  </a:lnTo>
                  <a:lnTo>
                    <a:pt x="1154" y="367"/>
                  </a:lnTo>
                  <a:lnTo>
                    <a:pt x="1152" y="364"/>
                  </a:lnTo>
                  <a:close/>
                  <a:moveTo>
                    <a:pt x="916" y="359"/>
                  </a:moveTo>
                  <a:lnTo>
                    <a:pt x="916" y="359"/>
                  </a:lnTo>
                  <a:lnTo>
                    <a:pt x="914" y="360"/>
                  </a:lnTo>
                  <a:lnTo>
                    <a:pt x="913" y="362"/>
                  </a:lnTo>
                  <a:lnTo>
                    <a:pt x="913" y="362"/>
                  </a:lnTo>
                  <a:lnTo>
                    <a:pt x="914" y="360"/>
                  </a:lnTo>
                  <a:lnTo>
                    <a:pt x="914" y="360"/>
                  </a:lnTo>
                  <a:lnTo>
                    <a:pt x="914" y="359"/>
                  </a:lnTo>
                  <a:lnTo>
                    <a:pt x="916" y="359"/>
                  </a:lnTo>
                  <a:close/>
                  <a:moveTo>
                    <a:pt x="922" y="354"/>
                  </a:moveTo>
                  <a:lnTo>
                    <a:pt x="922" y="356"/>
                  </a:lnTo>
                  <a:lnTo>
                    <a:pt x="921" y="356"/>
                  </a:lnTo>
                  <a:lnTo>
                    <a:pt x="917" y="359"/>
                  </a:lnTo>
                  <a:lnTo>
                    <a:pt x="916" y="359"/>
                  </a:lnTo>
                  <a:lnTo>
                    <a:pt x="917" y="357"/>
                  </a:lnTo>
                  <a:lnTo>
                    <a:pt x="917" y="357"/>
                  </a:lnTo>
                  <a:lnTo>
                    <a:pt x="921" y="356"/>
                  </a:lnTo>
                  <a:lnTo>
                    <a:pt x="922" y="356"/>
                  </a:lnTo>
                  <a:lnTo>
                    <a:pt x="922" y="354"/>
                  </a:lnTo>
                  <a:lnTo>
                    <a:pt x="922" y="354"/>
                  </a:lnTo>
                  <a:close/>
                  <a:moveTo>
                    <a:pt x="944" y="340"/>
                  </a:moveTo>
                  <a:lnTo>
                    <a:pt x="946" y="340"/>
                  </a:lnTo>
                  <a:lnTo>
                    <a:pt x="944" y="342"/>
                  </a:lnTo>
                  <a:lnTo>
                    <a:pt x="943" y="343"/>
                  </a:lnTo>
                  <a:lnTo>
                    <a:pt x="941" y="343"/>
                  </a:lnTo>
                  <a:lnTo>
                    <a:pt x="944" y="340"/>
                  </a:lnTo>
                  <a:lnTo>
                    <a:pt x="944" y="340"/>
                  </a:lnTo>
                  <a:close/>
                  <a:moveTo>
                    <a:pt x="987" y="335"/>
                  </a:moveTo>
                  <a:lnTo>
                    <a:pt x="988" y="335"/>
                  </a:lnTo>
                  <a:lnTo>
                    <a:pt x="988" y="335"/>
                  </a:lnTo>
                  <a:lnTo>
                    <a:pt x="990" y="335"/>
                  </a:lnTo>
                  <a:lnTo>
                    <a:pt x="990" y="337"/>
                  </a:lnTo>
                  <a:lnTo>
                    <a:pt x="990" y="337"/>
                  </a:lnTo>
                  <a:lnTo>
                    <a:pt x="988" y="337"/>
                  </a:lnTo>
                  <a:lnTo>
                    <a:pt x="988" y="337"/>
                  </a:lnTo>
                  <a:lnTo>
                    <a:pt x="985" y="337"/>
                  </a:lnTo>
                  <a:lnTo>
                    <a:pt x="985" y="335"/>
                  </a:lnTo>
                  <a:lnTo>
                    <a:pt x="987" y="335"/>
                  </a:lnTo>
                  <a:close/>
                  <a:moveTo>
                    <a:pt x="1091" y="334"/>
                  </a:moveTo>
                  <a:lnTo>
                    <a:pt x="1088" y="335"/>
                  </a:lnTo>
                  <a:lnTo>
                    <a:pt x="1086" y="335"/>
                  </a:lnTo>
                  <a:lnTo>
                    <a:pt x="1085" y="335"/>
                  </a:lnTo>
                  <a:lnTo>
                    <a:pt x="1086" y="335"/>
                  </a:lnTo>
                  <a:lnTo>
                    <a:pt x="1088" y="335"/>
                  </a:lnTo>
                  <a:lnTo>
                    <a:pt x="1089" y="334"/>
                  </a:lnTo>
                  <a:lnTo>
                    <a:pt x="1089" y="334"/>
                  </a:lnTo>
                  <a:lnTo>
                    <a:pt x="1091" y="334"/>
                  </a:lnTo>
                  <a:close/>
                  <a:moveTo>
                    <a:pt x="1031" y="334"/>
                  </a:moveTo>
                  <a:lnTo>
                    <a:pt x="1031" y="334"/>
                  </a:lnTo>
                  <a:lnTo>
                    <a:pt x="1029" y="335"/>
                  </a:lnTo>
                  <a:lnTo>
                    <a:pt x="1029" y="334"/>
                  </a:lnTo>
                  <a:lnTo>
                    <a:pt x="1031" y="334"/>
                  </a:lnTo>
                  <a:lnTo>
                    <a:pt x="1031" y="334"/>
                  </a:lnTo>
                  <a:close/>
                  <a:moveTo>
                    <a:pt x="1031" y="329"/>
                  </a:moveTo>
                  <a:lnTo>
                    <a:pt x="1031" y="329"/>
                  </a:lnTo>
                  <a:lnTo>
                    <a:pt x="1033" y="331"/>
                  </a:lnTo>
                  <a:lnTo>
                    <a:pt x="1031" y="332"/>
                  </a:lnTo>
                  <a:lnTo>
                    <a:pt x="1031" y="334"/>
                  </a:lnTo>
                  <a:lnTo>
                    <a:pt x="1031" y="331"/>
                  </a:lnTo>
                  <a:lnTo>
                    <a:pt x="1031" y="329"/>
                  </a:lnTo>
                  <a:close/>
                  <a:moveTo>
                    <a:pt x="1026" y="327"/>
                  </a:moveTo>
                  <a:lnTo>
                    <a:pt x="1026" y="327"/>
                  </a:lnTo>
                  <a:lnTo>
                    <a:pt x="1026" y="327"/>
                  </a:lnTo>
                  <a:lnTo>
                    <a:pt x="1026" y="329"/>
                  </a:lnTo>
                  <a:lnTo>
                    <a:pt x="1025" y="329"/>
                  </a:lnTo>
                  <a:lnTo>
                    <a:pt x="1025" y="329"/>
                  </a:lnTo>
                  <a:lnTo>
                    <a:pt x="1025" y="327"/>
                  </a:lnTo>
                  <a:lnTo>
                    <a:pt x="1025" y="327"/>
                  </a:lnTo>
                  <a:lnTo>
                    <a:pt x="1025" y="327"/>
                  </a:lnTo>
                  <a:lnTo>
                    <a:pt x="1026" y="327"/>
                  </a:lnTo>
                  <a:close/>
                  <a:moveTo>
                    <a:pt x="1033" y="326"/>
                  </a:moveTo>
                  <a:lnTo>
                    <a:pt x="1036" y="326"/>
                  </a:lnTo>
                  <a:lnTo>
                    <a:pt x="1036" y="326"/>
                  </a:lnTo>
                  <a:lnTo>
                    <a:pt x="1036" y="326"/>
                  </a:lnTo>
                  <a:lnTo>
                    <a:pt x="1034" y="326"/>
                  </a:lnTo>
                  <a:lnTo>
                    <a:pt x="1034" y="326"/>
                  </a:lnTo>
                  <a:lnTo>
                    <a:pt x="1033" y="326"/>
                  </a:lnTo>
                  <a:close/>
                  <a:moveTo>
                    <a:pt x="1042" y="326"/>
                  </a:moveTo>
                  <a:lnTo>
                    <a:pt x="1042" y="326"/>
                  </a:lnTo>
                  <a:lnTo>
                    <a:pt x="1042" y="326"/>
                  </a:lnTo>
                  <a:lnTo>
                    <a:pt x="1039" y="326"/>
                  </a:lnTo>
                  <a:lnTo>
                    <a:pt x="1039" y="326"/>
                  </a:lnTo>
                  <a:lnTo>
                    <a:pt x="1040" y="326"/>
                  </a:lnTo>
                  <a:lnTo>
                    <a:pt x="1042" y="326"/>
                  </a:lnTo>
                  <a:close/>
                  <a:moveTo>
                    <a:pt x="1138" y="315"/>
                  </a:moveTo>
                  <a:lnTo>
                    <a:pt x="1138" y="318"/>
                  </a:lnTo>
                  <a:lnTo>
                    <a:pt x="1138" y="316"/>
                  </a:lnTo>
                  <a:lnTo>
                    <a:pt x="1138" y="315"/>
                  </a:lnTo>
                  <a:lnTo>
                    <a:pt x="1138" y="315"/>
                  </a:lnTo>
                  <a:lnTo>
                    <a:pt x="1138" y="315"/>
                  </a:lnTo>
                  <a:close/>
                  <a:moveTo>
                    <a:pt x="602" y="282"/>
                  </a:moveTo>
                  <a:lnTo>
                    <a:pt x="602" y="282"/>
                  </a:lnTo>
                  <a:lnTo>
                    <a:pt x="605" y="285"/>
                  </a:lnTo>
                  <a:lnTo>
                    <a:pt x="605" y="285"/>
                  </a:lnTo>
                  <a:lnTo>
                    <a:pt x="604" y="285"/>
                  </a:lnTo>
                  <a:lnTo>
                    <a:pt x="604" y="285"/>
                  </a:lnTo>
                  <a:lnTo>
                    <a:pt x="602" y="283"/>
                  </a:lnTo>
                  <a:lnTo>
                    <a:pt x="602" y="282"/>
                  </a:lnTo>
                  <a:lnTo>
                    <a:pt x="602" y="282"/>
                  </a:lnTo>
                  <a:close/>
                  <a:moveTo>
                    <a:pt x="588" y="277"/>
                  </a:moveTo>
                  <a:lnTo>
                    <a:pt x="588" y="277"/>
                  </a:lnTo>
                  <a:lnTo>
                    <a:pt x="589" y="279"/>
                  </a:lnTo>
                  <a:lnTo>
                    <a:pt x="589" y="279"/>
                  </a:lnTo>
                  <a:lnTo>
                    <a:pt x="588" y="279"/>
                  </a:lnTo>
                  <a:lnTo>
                    <a:pt x="588" y="279"/>
                  </a:lnTo>
                  <a:lnTo>
                    <a:pt x="588" y="277"/>
                  </a:lnTo>
                  <a:lnTo>
                    <a:pt x="588" y="277"/>
                  </a:lnTo>
                  <a:close/>
                  <a:moveTo>
                    <a:pt x="602" y="274"/>
                  </a:moveTo>
                  <a:lnTo>
                    <a:pt x="604" y="275"/>
                  </a:lnTo>
                  <a:lnTo>
                    <a:pt x="605" y="275"/>
                  </a:lnTo>
                  <a:lnTo>
                    <a:pt x="605" y="277"/>
                  </a:lnTo>
                  <a:lnTo>
                    <a:pt x="605" y="277"/>
                  </a:lnTo>
                  <a:lnTo>
                    <a:pt x="604" y="277"/>
                  </a:lnTo>
                  <a:lnTo>
                    <a:pt x="604" y="275"/>
                  </a:lnTo>
                  <a:lnTo>
                    <a:pt x="604" y="275"/>
                  </a:lnTo>
                  <a:lnTo>
                    <a:pt x="602" y="275"/>
                  </a:lnTo>
                  <a:lnTo>
                    <a:pt x="602" y="275"/>
                  </a:lnTo>
                  <a:lnTo>
                    <a:pt x="602" y="275"/>
                  </a:lnTo>
                  <a:lnTo>
                    <a:pt x="602" y="274"/>
                  </a:lnTo>
                  <a:lnTo>
                    <a:pt x="602" y="274"/>
                  </a:lnTo>
                  <a:close/>
                  <a:moveTo>
                    <a:pt x="580" y="266"/>
                  </a:moveTo>
                  <a:lnTo>
                    <a:pt x="582" y="266"/>
                  </a:lnTo>
                  <a:lnTo>
                    <a:pt x="582" y="266"/>
                  </a:lnTo>
                  <a:lnTo>
                    <a:pt x="580" y="268"/>
                  </a:lnTo>
                  <a:lnTo>
                    <a:pt x="580" y="268"/>
                  </a:lnTo>
                  <a:lnTo>
                    <a:pt x="578" y="268"/>
                  </a:lnTo>
                  <a:lnTo>
                    <a:pt x="577" y="266"/>
                  </a:lnTo>
                  <a:lnTo>
                    <a:pt x="580" y="266"/>
                  </a:lnTo>
                  <a:close/>
                  <a:moveTo>
                    <a:pt x="575" y="264"/>
                  </a:moveTo>
                  <a:lnTo>
                    <a:pt x="575" y="264"/>
                  </a:lnTo>
                  <a:lnTo>
                    <a:pt x="577" y="266"/>
                  </a:lnTo>
                  <a:lnTo>
                    <a:pt x="575" y="266"/>
                  </a:lnTo>
                  <a:lnTo>
                    <a:pt x="575" y="264"/>
                  </a:lnTo>
                  <a:lnTo>
                    <a:pt x="575" y="264"/>
                  </a:lnTo>
                  <a:lnTo>
                    <a:pt x="575" y="264"/>
                  </a:lnTo>
                  <a:close/>
                  <a:moveTo>
                    <a:pt x="583" y="264"/>
                  </a:moveTo>
                  <a:lnTo>
                    <a:pt x="586" y="264"/>
                  </a:lnTo>
                  <a:lnTo>
                    <a:pt x="588" y="264"/>
                  </a:lnTo>
                  <a:lnTo>
                    <a:pt x="588" y="264"/>
                  </a:lnTo>
                  <a:lnTo>
                    <a:pt x="588" y="266"/>
                  </a:lnTo>
                  <a:lnTo>
                    <a:pt x="583" y="266"/>
                  </a:lnTo>
                  <a:lnTo>
                    <a:pt x="583" y="266"/>
                  </a:lnTo>
                  <a:lnTo>
                    <a:pt x="583" y="264"/>
                  </a:lnTo>
                  <a:lnTo>
                    <a:pt x="582" y="264"/>
                  </a:lnTo>
                  <a:lnTo>
                    <a:pt x="583" y="264"/>
                  </a:lnTo>
                  <a:close/>
                  <a:moveTo>
                    <a:pt x="1208" y="255"/>
                  </a:moveTo>
                  <a:lnTo>
                    <a:pt x="1208" y="255"/>
                  </a:lnTo>
                  <a:lnTo>
                    <a:pt x="1209" y="255"/>
                  </a:lnTo>
                  <a:lnTo>
                    <a:pt x="1209" y="255"/>
                  </a:lnTo>
                  <a:lnTo>
                    <a:pt x="1208" y="255"/>
                  </a:lnTo>
                  <a:lnTo>
                    <a:pt x="1208" y="255"/>
                  </a:lnTo>
                  <a:lnTo>
                    <a:pt x="1208" y="255"/>
                  </a:lnTo>
                  <a:close/>
                  <a:moveTo>
                    <a:pt x="1214" y="250"/>
                  </a:moveTo>
                  <a:lnTo>
                    <a:pt x="1212" y="253"/>
                  </a:lnTo>
                  <a:lnTo>
                    <a:pt x="1209" y="255"/>
                  </a:lnTo>
                  <a:lnTo>
                    <a:pt x="1209" y="255"/>
                  </a:lnTo>
                  <a:lnTo>
                    <a:pt x="1211" y="253"/>
                  </a:lnTo>
                  <a:lnTo>
                    <a:pt x="1214" y="250"/>
                  </a:lnTo>
                  <a:lnTo>
                    <a:pt x="1214" y="250"/>
                  </a:lnTo>
                  <a:close/>
                  <a:moveTo>
                    <a:pt x="1220" y="247"/>
                  </a:moveTo>
                  <a:lnTo>
                    <a:pt x="1217" y="247"/>
                  </a:lnTo>
                  <a:lnTo>
                    <a:pt x="1217" y="247"/>
                  </a:lnTo>
                  <a:lnTo>
                    <a:pt x="1219" y="247"/>
                  </a:lnTo>
                  <a:lnTo>
                    <a:pt x="1220" y="247"/>
                  </a:lnTo>
                  <a:close/>
                  <a:moveTo>
                    <a:pt x="1225" y="236"/>
                  </a:moveTo>
                  <a:lnTo>
                    <a:pt x="1225" y="238"/>
                  </a:lnTo>
                  <a:lnTo>
                    <a:pt x="1225" y="241"/>
                  </a:lnTo>
                  <a:lnTo>
                    <a:pt x="1225" y="242"/>
                  </a:lnTo>
                  <a:lnTo>
                    <a:pt x="1225" y="245"/>
                  </a:lnTo>
                  <a:lnTo>
                    <a:pt x="1223" y="245"/>
                  </a:lnTo>
                  <a:lnTo>
                    <a:pt x="1222" y="245"/>
                  </a:lnTo>
                  <a:lnTo>
                    <a:pt x="1222" y="245"/>
                  </a:lnTo>
                  <a:lnTo>
                    <a:pt x="1223" y="245"/>
                  </a:lnTo>
                  <a:lnTo>
                    <a:pt x="1225" y="242"/>
                  </a:lnTo>
                  <a:lnTo>
                    <a:pt x="1225" y="241"/>
                  </a:lnTo>
                  <a:lnTo>
                    <a:pt x="1225" y="238"/>
                  </a:lnTo>
                  <a:lnTo>
                    <a:pt x="1225" y="236"/>
                  </a:lnTo>
                  <a:close/>
                  <a:moveTo>
                    <a:pt x="1222" y="234"/>
                  </a:moveTo>
                  <a:lnTo>
                    <a:pt x="1222" y="234"/>
                  </a:lnTo>
                  <a:lnTo>
                    <a:pt x="1222" y="234"/>
                  </a:lnTo>
                  <a:lnTo>
                    <a:pt x="1222" y="236"/>
                  </a:lnTo>
                  <a:lnTo>
                    <a:pt x="1222" y="236"/>
                  </a:lnTo>
                  <a:lnTo>
                    <a:pt x="1222" y="234"/>
                  </a:lnTo>
                  <a:close/>
                  <a:moveTo>
                    <a:pt x="1230" y="195"/>
                  </a:moveTo>
                  <a:lnTo>
                    <a:pt x="1230" y="197"/>
                  </a:lnTo>
                  <a:lnTo>
                    <a:pt x="1228" y="198"/>
                  </a:lnTo>
                  <a:lnTo>
                    <a:pt x="1226" y="201"/>
                  </a:lnTo>
                  <a:lnTo>
                    <a:pt x="1226" y="201"/>
                  </a:lnTo>
                  <a:lnTo>
                    <a:pt x="1228" y="198"/>
                  </a:lnTo>
                  <a:lnTo>
                    <a:pt x="1230" y="197"/>
                  </a:lnTo>
                  <a:lnTo>
                    <a:pt x="1230" y="195"/>
                  </a:lnTo>
                  <a:close/>
                  <a:moveTo>
                    <a:pt x="1244" y="170"/>
                  </a:moveTo>
                  <a:lnTo>
                    <a:pt x="1244" y="171"/>
                  </a:lnTo>
                  <a:lnTo>
                    <a:pt x="1242" y="175"/>
                  </a:lnTo>
                  <a:lnTo>
                    <a:pt x="1242" y="173"/>
                  </a:lnTo>
                  <a:lnTo>
                    <a:pt x="1244" y="170"/>
                  </a:lnTo>
                  <a:close/>
                  <a:moveTo>
                    <a:pt x="1244" y="156"/>
                  </a:moveTo>
                  <a:lnTo>
                    <a:pt x="1245" y="156"/>
                  </a:lnTo>
                  <a:lnTo>
                    <a:pt x="1245" y="156"/>
                  </a:lnTo>
                  <a:lnTo>
                    <a:pt x="1245" y="156"/>
                  </a:lnTo>
                  <a:lnTo>
                    <a:pt x="1244" y="157"/>
                  </a:lnTo>
                  <a:lnTo>
                    <a:pt x="1244" y="157"/>
                  </a:lnTo>
                  <a:lnTo>
                    <a:pt x="1242" y="157"/>
                  </a:lnTo>
                  <a:lnTo>
                    <a:pt x="1244" y="156"/>
                  </a:lnTo>
                  <a:lnTo>
                    <a:pt x="1244" y="156"/>
                  </a:lnTo>
                  <a:close/>
                  <a:moveTo>
                    <a:pt x="1271" y="146"/>
                  </a:moveTo>
                  <a:lnTo>
                    <a:pt x="1269" y="148"/>
                  </a:lnTo>
                  <a:lnTo>
                    <a:pt x="1267" y="149"/>
                  </a:lnTo>
                  <a:lnTo>
                    <a:pt x="1266" y="151"/>
                  </a:lnTo>
                  <a:lnTo>
                    <a:pt x="1267" y="151"/>
                  </a:lnTo>
                  <a:lnTo>
                    <a:pt x="1269" y="151"/>
                  </a:lnTo>
                  <a:lnTo>
                    <a:pt x="1269" y="149"/>
                  </a:lnTo>
                  <a:lnTo>
                    <a:pt x="1271" y="149"/>
                  </a:lnTo>
                  <a:lnTo>
                    <a:pt x="1272" y="148"/>
                  </a:lnTo>
                  <a:lnTo>
                    <a:pt x="1272" y="148"/>
                  </a:lnTo>
                  <a:lnTo>
                    <a:pt x="1274" y="149"/>
                  </a:lnTo>
                  <a:lnTo>
                    <a:pt x="1275" y="148"/>
                  </a:lnTo>
                  <a:lnTo>
                    <a:pt x="1277" y="148"/>
                  </a:lnTo>
                  <a:lnTo>
                    <a:pt x="1271" y="151"/>
                  </a:lnTo>
                  <a:lnTo>
                    <a:pt x="1269" y="151"/>
                  </a:lnTo>
                  <a:lnTo>
                    <a:pt x="1267" y="152"/>
                  </a:lnTo>
                  <a:lnTo>
                    <a:pt x="1266" y="152"/>
                  </a:lnTo>
                  <a:lnTo>
                    <a:pt x="1264" y="152"/>
                  </a:lnTo>
                  <a:lnTo>
                    <a:pt x="1258" y="156"/>
                  </a:lnTo>
                  <a:lnTo>
                    <a:pt x="1256" y="156"/>
                  </a:lnTo>
                  <a:lnTo>
                    <a:pt x="1256" y="156"/>
                  </a:lnTo>
                  <a:lnTo>
                    <a:pt x="1252" y="156"/>
                  </a:lnTo>
                  <a:lnTo>
                    <a:pt x="1250" y="156"/>
                  </a:lnTo>
                  <a:lnTo>
                    <a:pt x="1247" y="157"/>
                  </a:lnTo>
                  <a:lnTo>
                    <a:pt x="1249" y="156"/>
                  </a:lnTo>
                  <a:lnTo>
                    <a:pt x="1249" y="156"/>
                  </a:lnTo>
                  <a:lnTo>
                    <a:pt x="1249" y="156"/>
                  </a:lnTo>
                  <a:lnTo>
                    <a:pt x="1249" y="156"/>
                  </a:lnTo>
                  <a:lnTo>
                    <a:pt x="1247" y="156"/>
                  </a:lnTo>
                  <a:lnTo>
                    <a:pt x="1245" y="156"/>
                  </a:lnTo>
                  <a:lnTo>
                    <a:pt x="1245" y="156"/>
                  </a:lnTo>
                  <a:lnTo>
                    <a:pt x="1245" y="154"/>
                  </a:lnTo>
                  <a:lnTo>
                    <a:pt x="1247" y="154"/>
                  </a:lnTo>
                  <a:lnTo>
                    <a:pt x="1247" y="152"/>
                  </a:lnTo>
                  <a:lnTo>
                    <a:pt x="1250" y="152"/>
                  </a:lnTo>
                  <a:lnTo>
                    <a:pt x="1250" y="151"/>
                  </a:lnTo>
                  <a:lnTo>
                    <a:pt x="1252" y="152"/>
                  </a:lnTo>
                  <a:lnTo>
                    <a:pt x="1252" y="151"/>
                  </a:lnTo>
                  <a:lnTo>
                    <a:pt x="1252" y="151"/>
                  </a:lnTo>
                  <a:lnTo>
                    <a:pt x="1252" y="151"/>
                  </a:lnTo>
                  <a:lnTo>
                    <a:pt x="1253" y="151"/>
                  </a:lnTo>
                  <a:lnTo>
                    <a:pt x="1255" y="151"/>
                  </a:lnTo>
                  <a:lnTo>
                    <a:pt x="1255" y="151"/>
                  </a:lnTo>
                  <a:lnTo>
                    <a:pt x="1255" y="149"/>
                  </a:lnTo>
                  <a:lnTo>
                    <a:pt x="1256" y="151"/>
                  </a:lnTo>
                  <a:lnTo>
                    <a:pt x="1258" y="151"/>
                  </a:lnTo>
                  <a:lnTo>
                    <a:pt x="1260" y="149"/>
                  </a:lnTo>
                  <a:lnTo>
                    <a:pt x="1260" y="149"/>
                  </a:lnTo>
                  <a:lnTo>
                    <a:pt x="1263" y="149"/>
                  </a:lnTo>
                  <a:lnTo>
                    <a:pt x="1266" y="149"/>
                  </a:lnTo>
                  <a:lnTo>
                    <a:pt x="1267" y="149"/>
                  </a:lnTo>
                  <a:lnTo>
                    <a:pt x="1269" y="148"/>
                  </a:lnTo>
                  <a:lnTo>
                    <a:pt x="1271" y="146"/>
                  </a:lnTo>
                  <a:close/>
                  <a:moveTo>
                    <a:pt x="1304" y="143"/>
                  </a:moveTo>
                  <a:lnTo>
                    <a:pt x="1304" y="145"/>
                  </a:lnTo>
                  <a:lnTo>
                    <a:pt x="1304" y="145"/>
                  </a:lnTo>
                  <a:lnTo>
                    <a:pt x="1304" y="145"/>
                  </a:lnTo>
                  <a:lnTo>
                    <a:pt x="1301" y="145"/>
                  </a:lnTo>
                  <a:lnTo>
                    <a:pt x="1302" y="143"/>
                  </a:lnTo>
                  <a:lnTo>
                    <a:pt x="1302" y="143"/>
                  </a:lnTo>
                  <a:lnTo>
                    <a:pt x="1304" y="143"/>
                  </a:lnTo>
                  <a:lnTo>
                    <a:pt x="1304" y="143"/>
                  </a:lnTo>
                  <a:close/>
                  <a:moveTo>
                    <a:pt x="1294" y="141"/>
                  </a:moveTo>
                  <a:lnTo>
                    <a:pt x="1296" y="141"/>
                  </a:lnTo>
                  <a:lnTo>
                    <a:pt x="1296" y="143"/>
                  </a:lnTo>
                  <a:lnTo>
                    <a:pt x="1293" y="143"/>
                  </a:lnTo>
                  <a:lnTo>
                    <a:pt x="1291" y="143"/>
                  </a:lnTo>
                  <a:lnTo>
                    <a:pt x="1293" y="143"/>
                  </a:lnTo>
                  <a:lnTo>
                    <a:pt x="1294" y="141"/>
                  </a:lnTo>
                  <a:lnTo>
                    <a:pt x="1294" y="141"/>
                  </a:lnTo>
                  <a:close/>
                  <a:moveTo>
                    <a:pt x="1285" y="140"/>
                  </a:moveTo>
                  <a:lnTo>
                    <a:pt x="1285" y="140"/>
                  </a:lnTo>
                  <a:lnTo>
                    <a:pt x="1285" y="141"/>
                  </a:lnTo>
                  <a:lnTo>
                    <a:pt x="1283" y="141"/>
                  </a:lnTo>
                  <a:lnTo>
                    <a:pt x="1283" y="140"/>
                  </a:lnTo>
                  <a:lnTo>
                    <a:pt x="1283" y="140"/>
                  </a:lnTo>
                  <a:lnTo>
                    <a:pt x="1285" y="140"/>
                  </a:lnTo>
                  <a:close/>
                  <a:moveTo>
                    <a:pt x="1286" y="138"/>
                  </a:moveTo>
                  <a:lnTo>
                    <a:pt x="1286" y="141"/>
                  </a:lnTo>
                  <a:lnTo>
                    <a:pt x="1285" y="141"/>
                  </a:lnTo>
                  <a:lnTo>
                    <a:pt x="1285" y="141"/>
                  </a:lnTo>
                  <a:lnTo>
                    <a:pt x="1285" y="140"/>
                  </a:lnTo>
                  <a:lnTo>
                    <a:pt x="1285" y="140"/>
                  </a:lnTo>
                  <a:lnTo>
                    <a:pt x="1285" y="138"/>
                  </a:lnTo>
                  <a:lnTo>
                    <a:pt x="1285" y="138"/>
                  </a:lnTo>
                  <a:lnTo>
                    <a:pt x="1286" y="138"/>
                  </a:lnTo>
                  <a:close/>
                  <a:moveTo>
                    <a:pt x="1174" y="113"/>
                  </a:moveTo>
                  <a:lnTo>
                    <a:pt x="1174" y="113"/>
                  </a:lnTo>
                  <a:lnTo>
                    <a:pt x="1174" y="113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3" y="115"/>
                  </a:lnTo>
                  <a:lnTo>
                    <a:pt x="1173" y="115"/>
                  </a:lnTo>
                  <a:lnTo>
                    <a:pt x="1173" y="113"/>
                  </a:lnTo>
                  <a:lnTo>
                    <a:pt x="1174" y="113"/>
                  </a:lnTo>
                  <a:close/>
                  <a:moveTo>
                    <a:pt x="1214" y="96"/>
                  </a:moveTo>
                  <a:lnTo>
                    <a:pt x="1214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4" y="96"/>
                  </a:lnTo>
                  <a:close/>
                  <a:moveTo>
                    <a:pt x="1323" y="93"/>
                  </a:moveTo>
                  <a:lnTo>
                    <a:pt x="1323" y="93"/>
                  </a:lnTo>
                  <a:lnTo>
                    <a:pt x="1324" y="94"/>
                  </a:lnTo>
                  <a:lnTo>
                    <a:pt x="1323" y="94"/>
                  </a:lnTo>
                  <a:lnTo>
                    <a:pt x="1323" y="94"/>
                  </a:lnTo>
                  <a:lnTo>
                    <a:pt x="1323" y="93"/>
                  </a:lnTo>
                  <a:lnTo>
                    <a:pt x="1323" y="93"/>
                  </a:lnTo>
                  <a:lnTo>
                    <a:pt x="1323" y="93"/>
                  </a:lnTo>
                  <a:close/>
                  <a:moveTo>
                    <a:pt x="1215" y="91"/>
                  </a:moveTo>
                  <a:lnTo>
                    <a:pt x="1215" y="91"/>
                  </a:lnTo>
                  <a:lnTo>
                    <a:pt x="1215" y="91"/>
                  </a:lnTo>
                  <a:lnTo>
                    <a:pt x="1215" y="93"/>
                  </a:lnTo>
                  <a:lnTo>
                    <a:pt x="1215" y="93"/>
                  </a:lnTo>
                  <a:lnTo>
                    <a:pt x="1215" y="93"/>
                  </a:lnTo>
                  <a:lnTo>
                    <a:pt x="1215" y="93"/>
                  </a:lnTo>
                  <a:lnTo>
                    <a:pt x="1215" y="91"/>
                  </a:lnTo>
                  <a:close/>
                  <a:moveTo>
                    <a:pt x="1329" y="89"/>
                  </a:moveTo>
                  <a:lnTo>
                    <a:pt x="1329" y="89"/>
                  </a:lnTo>
                  <a:lnTo>
                    <a:pt x="1331" y="91"/>
                  </a:lnTo>
                  <a:lnTo>
                    <a:pt x="1331" y="91"/>
                  </a:lnTo>
                  <a:lnTo>
                    <a:pt x="1329" y="91"/>
                  </a:lnTo>
                  <a:lnTo>
                    <a:pt x="1329" y="91"/>
                  </a:lnTo>
                  <a:lnTo>
                    <a:pt x="1329" y="93"/>
                  </a:lnTo>
                  <a:lnTo>
                    <a:pt x="1329" y="93"/>
                  </a:lnTo>
                  <a:lnTo>
                    <a:pt x="1327" y="93"/>
                  </a:lnTo>
                  <a:lnTo>
                    <a:pt x="1327" y="91"/>
                  </a:lnTo>
                  <a:lnTo>
                    <a:pt x="1327" y="91"/>
                  </a:lnTo>
                  <a:lnTo>
                    <a:pt x="1327" y="89"/>
                  </a:lnTo>
                  <a:lnTo>
                    <a:pt x="1329" y="89"/>
                  </a:lnTo>
                  <a:close/>
                  <a:moveTo>
                    <a:pt x="1072" y="77"/>
                  </a:moveTo>
                  <a:lnTo>
                    <a:pt x="1072" y="77"/>
                  </a:lnTo>
                  <a:lnTo>
                    <a:pt x="1074" y="77"/>
                  </a:lnTo>
                  <a:lnTo>
                    <a:pt x="1074" y="77"/>
                  </a:lnTo>
                  <a:lnTo>
                    <a:pt x="1072" y="78"/>
                  </a:lnTo>
                  <a:lnTo>
                    <a:pt x="1072" y="78"/>
                  </a:lnTo>
                  <a:lnTo>
                    <a:pt x="1072" y="77"/>
                  </a:lnTo>
                  <a:lnTo>
                    <a:pt x="1072" y="77"/>
                  </a:lnTo>
                  <a:lnTo>
                    <a:pt x="1072" y="77"/>
                  </a:lnTo>
                  <a:close/>
                  <a:moveTo>
                    <a:pt x="1058" y="74"/>
                  </a:moveTo>
                  <a:lnTo>
                    <a:pt x="1058" y="74"/>
                  </a:lnTo>
                  <a:lnTo>
                    <a:pt x="1058" y="74"/>
                  </a:lnTo>
                  <a:lnTo>
                    <a:pt x="1058" y="75"/>
                  </a:lnTo>
                  <a:lnTo>
                    <a:pt x="1058" y="75"/>
                  </a:lnTo>
                  <a:lnTo>
                    <a:pt x="1058" y="75"/>
                  </a:lnTo>
                  <a:lnTo>
                    <a:pt x="1058" y="75"/>
                  </a:lnTo>
                  <a:lnTo>
                    <a:pt x="1058" y="77"/>
                  </a:lnTo>
                  <a:lnTo>
                    <a:pt x="1058" y="77"/>
                  </a:lnTo>
                  <a:lnTo>
                    <a:pt x="1056" y="77"/>
                  </a:lnTo>
                  <a:lnTo>
                    <a:pt x="1056" y="77"/>
                  </a:lnTo>
                  <a:lnTo>
                    <a:pt x="1058" y="77"/>
                  </a:lnTo>
                  <a:lnTo>
                    <a:pt x="1058" y="77"/>
                  </a:lnTo>
                  <a:lnTo>
                    <a:pt x="1058" y="78"/>
                  </a:lnTo>
                  <a:lnTo>
                    <a:pt x="1056" y="78"/>
                  </a:lnTo>
                  <a:lnTo>
                    <a:pt x="1056" y="78"/>
                  </a:lnTo>
                  <a:lnTo>
                    <a:pt x="1056" y="78"/>
                  </a:lnTo>
                  <a:lnTo>
                    <a:pt x="1056" y="80"/>
                  </a:lnTo>
                  <a:lnTo>
                    <a:pt x="1055" y="80"/>
                  </a:lnTo>
                  <a:lnTo>
                    <a:pt x="1056" y="80"/>
                  </a:lnTo>
                  <a:lnTo>
                    <a:pt x="1055" y="80"/>
                  </a:lnTo>
                  <a:lnTo>
                    <a:pt x="1055" y="82"/>
                  </a:lnTo>
                  <a:lnTo>
                    <a:pt x="1053" y="82"/>
                  </a:lnTo>
                  <a:lnTo>
                    <a:pt x="1053" y="82"/>
                  </a:lnTo>
                  <a:lnTo>
                    <a:pt x="1053" y="82"/>
                  </a:lnTo>
                  <a:lnTo>
                    <a:pt x="1053" y="82"/>
                  </a:lnTo>
                  <a:lnTo>
                    <a:pt x="1053" y="80"/>
                  </a:lnTo>
                  <a:lnTo>
                    <a:pt x="1053" y="80"/>
                  </a:lnTo>
                  <a:lnTo>
                    <a:pt x="1053" y="78"/>
                  </a:lnTo>
                  <a:lnTo>
                    <a:pt x="1055" y="78"/>
                  </a:lnTo>
                  <a:lnTo>
                    <a:pt x="1055" y="77"/>
                  </a:lnTo>
                  <a:lnTo>
                    <a:pt x="1055" y="77"/>
                  </a:lnTo>
                  <a:lnTo>
                    <a:pt x="1056" y="75"/>
                  </a:lnTo>
                  <a:lnTo>
                    <a:pt x="1056" y="75"/>
                  </a:lnTo>
                  <a:lnTo>
                    <a:pt x="1056" y="74"/>
                  </a:lnTo>
                  <a:lnTo>
                    <a:pt x="1058" y="74"/>
                  </a:lnTo>
                  <a:close/>
                  <a:moveTo>
                    <a:pt x="1059" y="72"/>
                  </a:moveTo>
                  <a:lnTo>
                    <a:pt x="1059" y="72"/>
                  </a:lnTo>
                  <a:lnTo>
                    <a:pt x="1059" y="72"/>
                  </a:lnTo>
                  <a:lnTo>
                    <a:pt x="1059" y="72"/>
                  </a:lnTo>
                  <a:lnTo>
                    <a:pt x="1061" y="72"/>
                  </a:lnTo>
                  <a:lnTo>
                    <a:pt x="1059" y="74"/>
                  </a:lnTo>
                  <a:lnTo>
                    <a:pt x="1059" y="74"/>
                  </a:lnTo>
                  <a:lnTo>
                    <a:pt x="1059" y="74"/>
                  </a:lnTo>
                  <a:lnTo>
                    <a:pt x="1059" y="72"/>
                  </a:lnTo>
                  <a:lnTo>
                    <a:pt x="1059" y="72"/>
                  </a:lnTo>
                  <a:close/>
                  <a:moveTo>
                    <a:pt x="1080" y="66"/>
                  </a:moveTo>
                  <a:lnTo>
                    <a:pt x="1080" y="66"/>
                  </a:lnTo>
                  <a:lnTo>
                    <a:pt x="1080" y="66"/>
                  </a:lnTo>
                  <a:lnTo>
                    <a:pt x="1080" y="67"/>
                  </a:lnTo>
                  <a:lnTo>
                    <a:pt x="1080" y="67"/>
                  </a:lnTo>
                  <a:lnTo>
                    <a:pt x="1078" y="69"/>
                  </a:lnTo>
                  <a:lnTo>
                    <a:pt x="1078" y="69"/>
                  </a:lnTo>
                  <a:lnTo>
                    <a:pt x="1078" y="69"/>
                  </a:lnTo>
                  <a:lnTo>
                    <a:pt x="1078" y="67"/>
                  </a:lnTo>
                  <a:lnTo>
                    <a:pt x="1078" y="66"/>
                  </a:lnTo>
                  <a:lnTo>
                    <a:pt x="1080" y="66"/>
                  </a:lnTo>
                  <a:close/>
                  <a:moveTo>
                    <a:pt x="1094" y="64"/>
                  </a:moveTo>
                  <a:lnTo>
                    <a:pt x="1096" y="64"/>
                  </a:lnTo>
                  <a:lnTo>
                    <a:pt x="1096" y="64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6" y="66"/>
                  </a:lnTo>
                  <a:lnTo>
                    <a:pt x="1094" y="66"/>
                  </a:lnTo>
                  <a:lnTo>
                    <a:pt x="1094" y="64"/>
                  </a:lnTo>
                  <a:lnTo>
                    <a:pt x="1094" y="64"/>
                  </a:lnTo>
                  <a:close/>
                  <a:moveTo>
                    <a:pt x="1107" y="60"/>
                  </a:moveTo>
                  <a:lnTo>
                    <a:pt x="1107" y="60"/>
                  </a:lnTo>
                  <a:lnTo>
                    <a:pt x="1108" y="60"/>
                  </a:lnTo>
                  <a:lnTo>
                    <a:pt x="1108" y="61"/>
                  </a:lnTo>
                  <a:lnTo>
                    <a:pt x="1108" y="61"/>
                  </a:lnTo>
                  <a:lnTo>
                    <a:pt x="1108" y="61"/>
                  </a:lnTo>
                  <a:lnTo>
                    <a:pt x="1108" y="63"/>
                  </a:lnTo>
                  <a:lnTo>
                    <a:pt x="1107" y="63"/>
                  </a:lnTo>
                  <a:lnTo>
                    <a:pt x="1105" y="63"/>
                  </a:lnTo>
                  <a:lnTo>
                    <a:pt x="1103" y="63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5" y="61"/>
                  </a:lnTo>
                  <a:lnTo>
                    <a:pt x="1105" y="61"/>
                  </a:lnTo>
                  <a:lnTo>
                    <a:pt x="1107" y="60"/>
                  </a:lnTo>
                  <a:lnTo>
                    <a:pt x="1107" y="60"/>
                  </a:lnTo>
                  <a:lnTo>
                    <a:pt x="1105" y="60"/>
                  </a:lnTo>
                  <a:lnTo>
                    <a:pt x="1107" y="60"/>
                  </a:lnTo>
                  <a:close/>
                  <a:moveTo>
                    <a:pt x="1099" y="55"/>
                  </a:moveTo>
                  <a:lnTo>
                    <a:pt x="1099" y="56"/>
                  </a:lnTo>
                  <a:lnTo>
                    <a:pt x="1100" y="56"/>
                  </a:lnTo>
                  <a:lnTo>
                    <a:pt x="1100" y="56"/>
                  </a:lnTo>
                  <a:lnTo>
                    <a:pt x="1100" y="56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5"/>
                  </a:lnTo>
                  <a:lnTo>
                    <a:pt x="1099" y="55"/>
                  </a:lnTo>
                  <a:close/>
                  <a:moveTo>
                    <a:pt x="1099" y="52"/>
                  </a:moveTo>
                  <a:lnTo>
                    <a:pt x="1099" y="52"/>
                  </a:lnTo>
                  <a:lnTo>
                    <a:pt x="1099" y="52"/>
                  </a:lnTo>
                  <a:lnTo>
                    <a:pt x="1099" y="53"/>
                  </a:lnTo>
                  <a:lnTo>
                    <a:pt x="1099" y="53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5"/>
                  </a:lnTo>
                  <a:lnTo>
                    <a:pt x="1099" y="53"/>
                  </a:lnTo>
                  <a:lnTo>
                    <a:pt x="1097" y="53"/>
                  </a:lnTo>
                  <a:lnTo>
                    <a:pt x="1099" y="52"/>
                  </a:lnTo>
                  <a:lnTo>
                    <a:pt x="1099" y="52"/>
                  </a:lnTo>
                  <a:close/>
                  <a:moveTo>
                    <a:pt x="1006" y="45"/>
                  </a:moveTo>
                  <a:lnTo>
                    <a:pt x="1006" y="45"/>
                  </a:lnTo>
                  <a:lnTo>
                    <a:pt x="1006" y="45"/>
                  </a:lnTo>
                  <a:lnTo>
                    <a:pt x="1006" y="47"/>
                  </a:lnTo>
                  <a:lnTo>
                    <a:pt x="1006" y="47"/>
                  </a:lnTo>
                  <a:lnTo>
                    <a:pt x="1004" y="47"/>
                  </a:lnTo>
                  <a:lnTo>
                    <a:pt x="1004" y="47"/>
                  </a:lnTo>
                  <a:lnTo>
                    <a:pt x="1004" y="47"/>
                  </a:lnTo>
                  <a:lnTo>
                    <a:pt x="1003" y="47"/>
                  </a:lnTo>
                  <a:lnTo>
                    <a:pt x="1004" y="47"/>
                  </a:lnTo>
                  <a:lnTo>
                    <a:pt x="1004" y="47"/>
                  </a:lnTo>
                  <a:lnTo>
                    <a:pt x="1006" y="45"/>
                  </a:lnTo>
                  <a:close/>
                  <a:moveTo>
                    <a:pt x="1007" y="44"/>
                  </a:moveTo>
                  <a:lnTo>
                    <a:pt x="1007" y="44"/>
                  </a:lnTo>
                  <a:lnTo>
                    <a:pt x="1007" y="45"/>
                  </a:lnTo>
                  <a:lnTo>
                    <a:pt x="1006" y="45"/>
                  </a:lnTo>
                  <a:lnTo>
                    <a:pt x="1006" y="45"/>
                  </a:lnTo>
                  <a:lnTo>
                    <a:pt x="1006" y="44"/>
                  </a:lnTo>
                  <a:lnTo>
                    <a:pt x="1006" y="44"/>
                  </a:lnTo>
                  <a:lnTo>
                    <a:pt x="1007" y="44"/>
                  </a:lnTo>
                  <a:close/>
                  <a:moveTo>
                    <a:pt x="1004" y="44"/>
                  </a:moveTo>
                  <a:lnTo>
                    <a:pt x="1004" y="44"/>
                  </a:lnTo>
                  <a:lnTo>
                    <a:pt x="1004" y="44"/>
                  </a:lnTo>
                  <a:lnTo>
                    <a:pt x="1004" y="45"/>
                  </a:lnTo>
                  <a:lnTo>
                    <a:pt x="1004" y="45"/>
                  </a:lnTo>
                  <a:lnTo>
                    <a:pt x="1004" y="44"/>
                  </a:lnTo>
                  <a:lnTo>
                    <a:pt x="1004" y="44"/>
                  </a:lnTo>
                  <a:lnTo>
                    <a:pt x="1004" y="44"/>
                  </a:lnTo>
                  <a:close/>
                  <a:moveTo>
                    <a:pt x="1009" y="42"/>
                  </a:moveTo>
                  <a:lnTo>
                    <a:pt x="1009" y="42"/>
                  </a:lnTo>
                  <a:lnTo>
                    <a:pt x="1009" y="42"/>
                  </a:lnTo>
                  <a:lnTo>
                    <a:pt x="1009" y="42"/>
                  </a:lnTo>
                  <a:lnTo>
                    <a:pt x="1009" y="44"/>
                  </a:lnTo>
                  <a:lnTo>
                    <a:pt x="1007" y="42"/>
                  </a:lnTo>
                  <a:lnTo>
                    <a:pt x="1007" y="42"/>
                  </a:lnTo>
                  <a:lnTo>
                    <a:pt x="1009" y="42"/>
                  </a:lnTo>
                  <a:lnTo>
                    <a:pt x="1009" y="42"/>
                  </a:lnTo>
                  <a:close/>
                  <a:moveTo>
                    <a:pt x="539" y="37"/>
                  </a:moveTo>
                  <a:lnTo>
                    <a:pt x="541" y="39"/>
                  </a:lnTo>
                  <a:lnTo>
                    <a:pt x="541" y="39"/>
                  </a:lnTo>
                  <a:lnTo>
                    <a:pt x="539" y="41"/>
                  </a:lnTo>
                  <a:lnTo>
                    <a:pt x="539" y="41"/>
                  </a:lnTo>
                  <a:lnTo>
                    <a:pt x="539" y="39"/>
                  </a:lnTo>
                  <a:lnTo>
                    <a:pt x="539" y="39"/>
                  </a:lnTo>
                  <a:lnTo>
                    <a:pt x="539" y="37"/>
                  </a:lnTo>
                  <a:close/>
                  <a:moveTo>
                    <a:pt x="1044" y="34"/>
                  </a:moveTo>
                  <a:lnTo>
                    <a:pt x="1045" y="34"/>
                  </a:lnTo>
                  <a:lnTo>
                    <a:pt x="1047" y="34"/>
                  </a:lnTo>
                  <a:lnTo>
                    <a:pt x="1047" y="36"/>
                  </a:lnTo>
                  <a:lnTo>
                    <a:pt x="1047" y="36"/>
                  </a:lnTo>
                  <a:lnTo>
                    <a:pt x="1044" y="36"/>
                  </a:lnTo>
                  <a:lnTo>
                    <a:pt x="1044" y="36"/>
                  </a:lnTo>
                  <a:lnTo>
                    <a:pt x="1044" y="36"/>
                  </a:lnTo>
                  <a:lnTo>
                    <a:pt x="1044" y="37"/>
                  </a:lnTo>
                  <a:lnTo>
                    <a:pt x="1044" y="37"/>
                  </a:lnTo>
                  <a:lnTo>
                    <a:pt x="1040" y="39"/>
                  </a:lnTo>
                  <a:lnTo>
                    <a:pt x="1040" y="41"/>
                  </a:lnTo>
                  <a:lnTo>
                    <a:pt x="1040" y="41"/>
                  </a:lnTo>
                  <a:lnTo>
                    <a:pt x="1039" y="42"/>
                  </a:lnTo>
                  <a:lnTo>
                    <a:pt x="1037" y="42"/>
                  </a:lnTo>
                  <a:lnTo>
                    <a:pt x="1037" y="44"/>
                  </a:lnTo>
                  <a:lnTo>
                    <a:pt x="1037" y="42"/>
                  </a:lnTo>
                  <a:lnTo>
                    <a:pt x="1037" y="42"/>
                  </a:lnTo>
                  <a:lnTo>
                    <a:pt x="1037" y="42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7" y="39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7" y="41"/>
                  </a:lnTo>
                  <a:lnTo>
                    <a:pt x="1036" y="41"/>
                  </a:lnTo>
                  <a:lnTo>
                    <a:pt x="1034" y="41"/>
                  </a:lnTo>
                  <a:lnTo>
                    <a:pt x="1034" y="39"/>
                  </a:lnTo>
                  <a:lnTo>
                    <a:pt x="1036" y="39"/>
                  </a:lnTo>
                  <a:lnTo>
                    <a:pt x="1037" y="36"/>
                  </a:lnTo>
                  <a:lnTo>
                    <a:pt x="1039" y="36"/>
                  </a:lnTo>
                  <a:lnTo>
                    <a:pt x="1042" y="34"/>
                  </a:lnTo>
                  <a:lnTo>
                    <a:pt x="1044" y="34"/>
                  </a:lnTo>
                  <a:close/>
                  <a:moveTo>
                    <a:pt x="545" y="34"/>
                  </a:moveTo>
                  <a:lnTo>
                    <a:pt x="545" y="34"/>
                  </a:lnTo>
                  <a:lnTo>
                    <a:pt x="547" y="36"/>
                  </a:lnTo>
                  <a:lnTo>
                    <a:pt x="547" y="36"/>
                  </a:lnTo>
                  <a:lnTo>
                    <a:pt x="545" y="37"/>
                  </a:lnTo>
                  <a:lnTo>
                    <a:pt x="545" y="37"/>
                  </a:lnTo>
                  <a:lnTo>
                    <a:pt x="545" y="36"/>
                  </a:lnTo>
                  <a:lnTo>
                    <a:pt x="545" y="36"/>
                  </a:lnTo>
                  <a:lnTo>
                    <a:pt x="545" y="37"/>
                  </a:lnTo>
                  <a:lnTo>
                    <a:pt x="545" y="36"/>
                  </a:lnTo>
                  <a:lnTo>
                    <a:pt x="545" y="34"/>
                  </a:lnTo>
                  <a:lnTo>
                    <a:pt x="545" y="34"/>
                  </a:lnTo>
                  <a:close/>
                  <a:moveTo>
                    <a:pt x="544" y="30"/>
                  </a:moveTo>
                  <a:lnTo>
                    <a:pt x="545" y="31"/>
                  </a:lnTo>
                  <a:lnTo>
                    <a:pt x="545" y="31"/>
                  </a:lnTo>
                  <a:lnTo>
                    <a:pt x="545" y="33"/>
                  </a:lnTo>
                  <a:lnTo>
                    <a:pt x="545" y="33"/>
                  </a:lnTo>
                  <a:lnTo>
                    <a:pt x="544" y="33"/>
                  </a:lnTo>
                  <a:lnTo>
                    <a:pt x="544" y="31"/>
                  </a:lnTo>
                  <a:lnTo>
                    <a:pt x="544" y="31"/>
                  </a:lnTo>
                  <a:lnTo>
                    <a:pt x="544" y="31"/>
                  </a:lnTo>
                  <a:lnTo>
                    <a:pt x="544" y="30"/>
                  </a:lnTo>
                  <a:close/>
                  <a:moveTo>
                    <a:pt x="1036" y="22"/>
                  </a:moveTo>
                  <a:lnTo>
                    <a:pt x="1037" y="22"/>
                  </a:lnTo>
                  <a:lnTo>
                    <a:pt x="1036" y="23"/>
                  </a:lnTo>
                  <a:lnTo>
                    <a:pt x="1036" y="23"/>
                  </a:lnTo>
                  <a:lnTo>
                    <a:pt x="1036" y="23"/>
                  </a:lnTo>
                  <a:lnTo>
                    <a:pt x="1034" y="25"/>
                  </a:lnTo>
                  <a:lnTo>
                    <a:pt x="1031" y="26"/>
                  </a:lnTo>
                  <a:lnTo>
                    <a:pt x="1029" y="26"/>
                  </a:lnTo>
                  <a:lnTo>
                    <a:pt x="1029" y="26"/>
                  </a:lnTo>
                  <a:lnTo>
                    <a:pt x="1031" y="26"/>
                  </a:lnTo>
                  <a:lnTo>
                    <a:pt x="1031" y="26"/>
                  </a:lnTo>
                  <a:lnTo>
                    <a:pt x="1029" y="26"/>
                  </a:lnTo>
                  <a:lnTo>
                    <a:pt x="1028" y="28"/>
                  </a:lnTo>
                  <a:lnTo>
                    <a:pt x="1026" y="28"/>
                  </a:lnTo>
                  <a:lnTo>
                    <a:pt x="1026" y="28"/>
                  </a:lnTo>
                  <a:lnTo>
                    <a:pt x="1026" y="28"/>
                  </a:lnTo>
                  <a:lnTo>
                    <a:pt x="1026" y="26"/>
                  </a:lnTo>
                  <a:lnTo>
                    <a:pt x="1026" y="26"/>
                  </a:lnTo>
                  <a:lnTo>
                    <a:pt x="1026" y="26"/>
                  </a:lnTo>
                  <a:lnTo>
                    <a:pt x="1026" y="26"/>
                  </a:lnTo>
                  <a:lnTo>
                    <a:pt x="1028" y="26"/>
                  </a:lnTo>
                  <a:lnTo>
                    <a:pt x="1033" y="23"/>
                  </a:lnTo>
                  <a:lnTo>
                    <a:pt x="1036" y="22"/>
                  </a:lnTo>
                  <a:lnTo>
                    <a:pt x="1036" y="22"/>
                  </a:lnTo>
                  <a:close/>
                  <a:moveTo>
                    <a:pt x="544" y="19"/>
                  </a:moveTo>
                  <a:lnTo>
                    <a:pt x="544" y="19"/>
                  </a:lnTo>
                  <a:lnTo>
                    <a:pt x="544" y="19"/>
                  </a:lnTo>
                  <a:lnTo>
                    <a:pt x="544" y="19"/>
                  </a:lnTo>
                  <a:lnTo>
                    <a:pt x="544" y="20"/>
                  </a:lnTo>
                  <a:lnTo>
                    <a:pt x="542" y="20"/>
                  </a:lnTo>
                  <a:lnTo>
                    <a:pt x="542" y="20"/>
                  </a:lnTo>
                  <a:lnTo>
                    <a:pt x="544" y="22"/>
                  </a:lnTo>
                  <a:lnTo>
                    <a:pt x="544" y="22"/>
                  </a:lnTo>
                  <a:lnTo>
                    <a:pt x="544" y="22"/>
                  </a:lnTo>
                  <a:lnTo>
                    <a:pt x="545" y="25"/>
                  </a:lnTo>
                  <a:lnTo>
                    <a:pt x="545" y="23"/>
                  </a:lnTo>
                  <a:lnTo>
                    <a:pt x="547" y="25"/>
                  </a:lnTo>
                  <a:lnTo>
                    <a:pt x="547" y="26"/>
                  </a:lnTo>
                  <a:lnTo>
                    <a:pt x="547" y="26"/>
                  </a:lnTo>
                  <a:lnTo>
                    <a:pt x="547" y="26"/>
                  </a:lnTo>
                  <a:lnTo>
                    <a:pt x="545" y="26"/>
                  </a:lnTo>
                  <a:lnTo>
                    <a:pt x="545" y="25"/>
                  </a:lnTo>
                  <a:lnTo>
                    <a:pt x="545" y="25"/>
                  </a:lnTo>
                  <a:lnTo>
                    <a:pt x="544" y="25"/>
                  </a:lnTo>
                  <a:lnTo>
                    <a:pt x="544" y="25"/>
                  </a:lnTo>
                  <a:lnTo>
                    <a:pt x="544" y="23"/>
                  </a:lnTo>
                  <a:lnTo>
                    <a:pt x="544" y="23"/>
                  </a:lnTo>
                  <a:lnTo>
                    <a:pt x="544" y="22"/>
                  </a:lnTo>
                  <a:lnTo>
                    <a:pt x="542" y="22"/>
                  </a:lnTo>
                  <a:lnTo>
                    <a:pt x="542" y="22"/>
                  </a:lnTo>
                  <a:lnTo>
                    <a:pt x="542" y="20"/>
                  </a:lnTo>
                  <a:lnTo>
                    <a:pt x="541" y="20"/>
                  </a:lnTo>
                  <a:lnTo>
                    <a:pt x="542" y="20"/>
                  </a:lnTo>
                  <a:lnTo>
                    <a:pt x="542" y="19"/>
                  </a:lnTo>
                  <a:lnTo>
                    <a:pt x="544" y="19"/>
                  </a:lnTo>
                  <a:close/>
                  <a:moveTo>
                    <a:pt x="539" y="15"/>
                  </a:moveTo>
                  <a:lnTo>
                    <a:pt x="539" y="15"/>
                  </a:lnTo>
                  <a:lnTo>
                    <a:pt x="539" y="15"/>
                  </a:lnTo>
                  <a:lnTo>
                    <a:pt x="541" y="17"/>
                  </a:lnTo>
                  <a:lnTo>
                    <a:pt x="541" y="17"/>
                  </a:lnTo>
                  <a:lnTo>
                    <a:pt x="541" y="17"/>
                  </a:lnTo>
                  <a:lnTo>
                    <a:pt x="539" y="17"/>
                  </a:lnTo>
                  <a:lnTo>
                    <a:pt x="539" y="17"/>
                  </a:lnTo>
                  <a:lnTo>
                    <a:pt x="539" y="15"/>
                  </a:lnTo>
                  <a:lnTo>
                    <a:pt x="539" y="15"/>
                  </a:lnTo>
                  <a:lnTo>
                    <a:pt x="539" y="15"/>
                  </a:lnTo>
                  <a:close/>
                  <a:moveTo>
                    <a:pt x="536" y="14"/>
                  </a:moveTo>
                  <a:lnTo>
                    <a:pt x="537" y="15"/>
                  </a:lnTo>
                  <a:lnTo>
                    <a:pt x="537" y="15"/>
                  </a:lnTo>
                  <a:lnTo>
                    <a:pt x="537" y="17"/>
                  </a:lnTo>
                  <a:lnTo>
                    <a:pt x="536" y="15"/>
                  </a:lnTo>
                  <a:lnTo>
                    <a:pt x="536" y="15"/>
                  </a:lnTo>
                  <a:lnTo>
                    <a:pt x="536" y="15"/>
                  </a:lnTo>
                  <a:lnTo>
                    <a:pt x="536" y="14"/>
                  </a:lnTo>
                  <a:lnTo>
                    <a:pt x="536" y="14"/>
                  </a:lnTo>
                  <a:lnTo>
                    <a:pt x="536" y="14"/>
                  </a:lnTo>
                  <a:close/>
                  <a:moveTo>
                    <a:pt x="539" y="12"/>
                  </a:moveTo>
                  <a:lnTo>
                    <a:pt x="541" y="12"/>
                  </a:lnTo>
                  <a:lnTo>
                    <a:pt x="541" y="12"/>
                  </a:lnTo>
                  <a:lnTo>
                    <a:pt x="541" y="14"/>
                  </a:lnTo>
                  <a:lnTo>
                    <a:pt x="541" y="14"/>
                  </a:lnTo>
                  <a:lnTo>
                    <a:pt x="539" y="12"/>
                  </a:lnTo>
                  <a:lnTo>
                    <a:pt x="539" y="12"/>
                  </a:lnTo>
                  <a:lnTo>
                    <a:pt x="539" y="14"/>
                  </a:lnTo>
                  <a:lnTo>
                    <a:pt x="539" y="14"/>
                  </a:lnTo>
                  <a:lnTo>
                    <a:pt x="537" y="14"/>
                  </a:lnTo>
                  <a:lnTo>
                    <a:pt x="537" y="12"/>
                  </a:lnTo>
                  <a:lnTo>
                    <a:pt x="537" y="12"/>
                  </a:lnTo>
                  <a:lnTo>
                    <a:pt x="539" y="12"/>
                  </a:lnTo>
                  <a:lnTo>
                    <a:pt x="539" y="12"/>
                  </a:lnTo>
                  <a:close/>
                  <a:moveTo>
                    <a:pt x="939" y="0"/>
                  </a:moveTo>
                  <a:lnTo>
                    <a:pt x="943" y="0"/>
                  </a:lnTo>
                  <a:lnTo>
                    <a:pt x="944" y="1"/>
                  </a:lnTo>
                  <a:lnTo>
                    <a:pt x="944" y="1"/>
                  </a:lnTo>
                  <a:lnTo>
                    <a:pt x="944" y="1"/>
                  </a:lnTo>
                  <a:lnTo>
                    <a:pt x="944" y="4"/>
                  </a:lnTo>
                  <a:lnTo>
                    <a:pt x="946" y="6"/>
                  </a:lnTo>
                  <a:lnTo>
                    <a:pt x="947" y="9"/>
                  </a:lnTo>
                  <a:lnTo>
                    <a:pt x="947" y="9"/>
                  </a:lnTo>
                  <a:lnTo>
                    <a:pt x="947" y="11"/>
                  </a:lnTo>
                  <a:lnTo>
                    <a:pt x="947" y="11"/>
                  </a:lnTo>
                  <a:lnTo>
                    <a:pt x="947" y="11"/>
                  </a:lnTo>
                  <a:lnTo>
                    <a:pt x="951" y="12"/>
                  </a:lnTo>
                  <a:lnTo>
                    <a:pt x="957" y="12"/>
                  </a:lnTo>
                  <a:lnTo>
                    <a:pt x="958" y="14"/>
                  </a:lnTo>
                  <a:lnTo>
                    <a:pt x="960" y="15"/>
                  </a:lnTo>
                  <a:lnTo>
                    <a:pt x="962" y="15"/>
                  </a:lnTo>
                  <a:lnTo>
                    <a:pt x="963" y="15"/>
                  </a:lnTo>
                  <a:lnTo>
                    <a:pt x="965" y="14"/>
                  </a:lnTo>
                  <a:lnTo>
                    <a:pt x="966" y="14"/>
                  </a:lnTo>
                  <a:lnTo>
                    <a:pt x="968" y="14"/>
                  </a:lnTo>
                  <a:lnTo>
                    <a:pt x="969" y="14"/>
                  </a:lnTo>
                  <a:lnTo>
                    <a:pt x="971" y="14"/>
                  </a:lnTo>
                  <a:lnTo>
                    <a:pt x="971" y="14"/>
                  </a:lnTo>
                  <a:lnTo>
                    <a:pt x="974" y="14"/>
                  </a:lnTo>
                  <a:lnTo>
                    <a:pt x="976" y="15"/>
                  </a:lnTo>
                  <a:lnTo>
                    <a:pt x="977" y="17"/>
                  </a:lnTo>
                  <a:lnTo>
                    <a:pt x="979" y="17"/>
                  </a:lnTo>
                  <a:lnTo>
                    <a:pt x="979" y="19"/>
                  </a:lnTo>
                  <a:lnTo>
                    <a:pt x="980" y="20"/>
                  </a:lnTo>
                  <a:lnTo>
                    <a:pt x="980" y="20"/>
                  </a:lnTo>
                  <a:lnTo>
                    <a:pt x="982" y="19"/>
                  </a:lnTo>
                  <a:lnTo>
                    <a:pt x="984" y="19"/>
                  </a:lnTo>
                  <a:lnTo>
                    <a:pt x="985" y="20"/>
                  </a:lnTo>
                  <a:lnTo>
                    <a:pt x="988" y="22"/>
                  </a:lnTo>
                  <a:lnTo>
                    <a:pt x="992" y="23"/>
                  </a:lnTo>
                  <a:lnTo>
                    <a:pt x="993" y="23"/>
                  </a:lnTo>
                  <a:lnTo>
                    <a:pt x="995" y="23"/>
                  </a:lnTo>
                  <a:lnTo>
                    <a:pt x="998" y="23"/>
                  </a:lnTo>
                  <a:lnTo>
                    <a:pt x="999" y="22"/>
                  </a:lnTo>
                  <a:lnTo>
                    <a:pt x="1001" y="22"/>
                  </a:lnTo>
                  <a:lnTo>
                    <a:pt x="1003" y="22"/>
                  </a:lnTo>
                  <a:lnTo>
                    <a:pt x="1003" y="23"/>
                  </a:lnTo>
                  <a:lnTo>
                    <a:pt x="1004" y="23"/>
                  </a:lnTo>
                  <a:lnTo>
                    <a:pt x="1006" y="23"/>
                  </a:lnTo>
                  <a:lnTo>
                    <a:pt x="1010" y="23"/>
                  </a:lnTo>
                  <a:lnTo>
                    <a:pt x="1014" y="23"/>
                  </a:lnTo>
                  <a:lnTo>
                    <a:pt x="1014" y="23"/>
                  </a:lnTo>
                  <a:lnTo>
                    <a:pt x="1015" y="25"/>
                  </a:lnTo>
                  <a:lnTo>
                    <a:pt x="1017" y="25"/>
                  </a:lnTo>
                  <a:lnTo>
                    <a:pt x="1018" y="25"/>
                  </a:lnTo>
                  <a:lnTo>
                    <a:pt x="1021" y="25"/>
                  </a:lnTo>
                  <a:lnTo>
                    <a:pt x="1020" y="25"/>
                  </a:lnTo>
                  <a:lnTo>
                    <a:pt x="1020" y="25"/>
                  </a:lnTo>
                  <a:lnTo>
                    <a:pt x="1020" y="25"/>
                  </a:lnTo>
                  <a:lnTo>
                    <a:pt x="1018" y="26"/>
                  </a:lnTo>
                  <a:lnTo>
                    <a:pt x="1017" y="26"/>
                  </a:lnTo>
                  <a:lnTo>
                    <a:pt x="1015" y="28"/>
                  </a:lnTo>
                  <a:lnTo>
                    <a:pt x="1012" y="30"/>
                  </a:lnTo>
                  <a:lnTo>
                    <a:pt x="1006" y="31"/>
                  </a:lnTo>
                  <a:lnTo>
                    <a:pt x="1003" y="33"/>
                  </a:lnTo>
                  <a:lnTo>
                    <a:pt x="1001" y="34"/>
                  </a:lnTo>
                  <a:lnTo>
                    <a:pt x="995" y="39"/>
                  </a:lnTo>
                  <a:lnTo>
                    <a:pt x="992" y="42"/>
                  </a:lnTo>
                  <a:lnTo>
                    <a:pt x="985" y="47"/>
                  </a:lnTo>
                  <a:lnTo>
                    <a:pt x="984" y="47"/>
                  </a:lnTo>
                  <a:lnTo>
                    <a:pt x="984" y="47"/>
                  </a:lnTo>
                  <a:lnTo>
                    <a:pt x="985" y="49"/>
                  </a:lnTo>
                  <a:lnTo>
                    <a:pt x="985" y="49"/>
                  </a:lnTo>
                  <a:lnTo>
                    <a:pt x="987" y="49"/>
                  </a:lnTo>
                  <a:lnTo>
                    <a:pt x="988" y="49"/>
                  </a:lnTo>
                  <a:lnTo>
                    <a:pt x="993" y="47"/>
                  </a:lnTo>
                  <a:lnTo>
                    <a:pt x="995" y="47"/>
                  </a:lnTo>
                  <a:lnTo>
                    <a:pt x="998" y="45"/>
                  </a:lnTo>
                  <a:lnTo>
                    <a:pt x="998" y="45"/>
                  </a:lnTo>
                  <a:lnTo>
                    <a:pt x="998" y="45"/>
                  </a:lnTo>
                  <a:lnTo>
                    <a:pt x="998" y="45"/>
                  </a:lnTo>
                  <a:lnTo>
                    <a:pt x="1001" y="44"/>
                  </a:lnTo>
                  <a:lnTo>
                    <a:pt x="1003" y="44"/>
                  </a:lnTo>
                  <a:lnTo>
                    <a:pt x="1003" y="44"/>
                  </a:lnTo>
                  <a:lnTo>
                    <a:pt x="1004" y="44"/>
                  </a:lnTo>
                  <a:lnTo>
                    <a:pt x="1004" y="45"/>
                  </a:lnTo>
                  <a:lnTo>
                    <a:pt x="1003" y="45"/>
                  </a:lnTo>
                  <a:lnTo>
                    <a:pt x="1003" y="47"/>
                  </a:lnTo>
                  <a:lnTo>
                    <a:pt x="1003" y="47"/>
                  </a:lnTo>
                  <a:lnTo>
                    <a:pt x="1003" y="49"/>
                  </a:lnTo>
                  <a:lnTo>
                    <a:pt x="1003" y="49"/>
                  </a:lnTo>
                  <a:lnTo>
                    <a:pt x="1001" y="50"/>
                  </a:lnTo>
                  <a:lnTo>
                    <a:pt x="1001" y="50"/>
                  </a:lnTo>
                  <a:lnTo>
                    <a:pt x="1004" y="50"/>
                  </a:lnTo>
                  <a:lnTo>
                    <a:pt x="1004" y="50"/>
                  </a:lnTo>
                  <a:lnTo>
                    <a:pt x="1004" y="49"/>
                  </a:lnTo>
                  <a:lnTo>
                    <a:pt x="1004" y="49"/>
                  </a:lnTo>
                  <a:lnTo>
                    <a:pt x="1004" y="49"/>
                  </a:lnTo>
                  <a:lnTo>
                    <a:pt x="1006" y="50"/>
                  </a:lnTo>
                  <a:lnTo>
                    <a:pt x="1007" y="50"/>
                  </a:lnTo>
                  <a:lnTo>
                    <a:pt x="1007" y="50"/>
                  </a:lnTo>
                  <a:lnTo>
                    <a:pt x="1010" y="50"/>
                  </a:lnTo>
                  <a:lnTo>
                    <a:pt x="1012" y="50"/>
                  </a:lnTo>
                  <a:lnTo>
                    <a:pt x="1015" y="49"/>
                  </a:lnTo>
                  <a:lnTo>
                    <a:pt x="1017" y="47"/>
                  </a:lnTo>
                  <a:lnTo>
                    <a:pt x="1020" y="47"/>
                  </a:lnTo>
                  <a:lnTo>
                    <a:pt x="1021" y="45"/>
                  </a:lnTo>
                  <a:lnTo>
                    <a:pt x="1025" y="45"/>
                  </a:lnTo>
                  <a:lnTo>
                    <a:pt x="1025" y="45"/>
                  </a:lnTo>
                  <a:lnTo>
                    <a:pt x="1026" y="44"/>
                  </a:lnTo>
                  <a:lnTo>
                    <a:pt x="1028" y="44"/>
                  </a:lnTo>
                  <a:lnTo>
                    <a:pt x="1029" y="42"/>
                  </a:lnTo>
                  <a:lnTo>
                    <a:pt x="1029" y="42"/>
                  </a:lnTo>
                  <a:lnTo>
                    <a:pt x="1031" y="42"/>
                  </a:lnTo>
                  <a:lnTo>
                    <a:pt x="1031" y="41"/>
                  </a:lnTo>
                  <a:lnTo>
                    <a:pt x="1033" y="39"/>
                  </a:lnTo>
                  <a:lnTo>
                    <a:pt x="1034" y="39"/>
                  </a:lnTo>
                  <a:lnTo>
                    <a:pt x="1034" y="39"/>
                  </a:lnTo>
                  <a:lnTo>
                    <a:pt x="1034" y="39"/>
                  </a:lnTo>
                  <a:lnTo>
                    <a:pt x="1034" y="41"/>
                  </a:lnTo>
                  <a:lnTo>
                    <a:pt x="1036" y="41"/>
                  </a:lnTo>
                  <a:lnTo>
                    <a:pt x="1036" y="41"/>
                  </a:lnTo>
                  <a:lnTo>
                    <a:pt x="1036" y="42"/>
                  </a:lnTo>
                  <a:lnTo>
                    <a:pt x="1036" y="42"/>
                  </a:lnTo>
                  <a:lnTo>
                    <a:pt x="1036" y="42"/>
                  </a:lnTo>
                  <a:lnTo>
                    <a:pt x="1037" y="44"/>
                  </a:lnTo>
                  <a:lnTo>
                    <a:pt x="1037" y="44"/>
                  </a:lnTo>
                  <a:lnTo>
                    <a:pt x="1037" y="45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7"/>
                  </a:lnTo>
                  <a:lnTo>
                    <a:pt x="1037" y="45"/>
                  </a:lnTo>
                  <a:lnTo>
                    <a:pt x="1039" y="45"/>
                  </a:lnTo>
                  <a:lnTo>
                    <a:pt x="1040" y="44"/>
                  </a:lnTo>
                  <a:lnTo>
                    <a:pt x="1040" y="44"/>
                  </a:lnTo>
                  <a:lnTo>
                    <a:pt x="1042" y="44"/>
                  </a:lnTo>
                  <a:lnTo>
                    <a:pt x="1045" y="45"/>
                  </a:lnTo>
                  <a:lnTo>
                    <a:pt x="1047" y="45"/>
                  </a:lnTo>
                  <a:lnTo>
                    <a:pt x="1048" y="45"/>
                  </a:lnTo>
                  <a:lnTo>
                    <a:pt x="1048" y="47"/>
                  </a:lnTo>
                  <a:lnTo>
                    <a:pt x="1051" y="49"/>
                  </a:lnTo>
                  <a:lnTo>
                    <a:pt x="1051" y="50"/>
                  </a:lnTo>
                  <a:lnTo>
                    <a:pt x="1051" y="50"/>
                  </a:lnTo>
                  <a:lnTo>
                    <a:pt x="1053" y="50"/>
                  </a:lnTo>
                  <a:lnTo>
                    <a:pt x="1053" y="52"/>
                  </a:lnTo>
                  <a:lnTo>
                    <a:pt x="1053" y="52"/>
                  </a:lnTo>
                  <a:lnTo>
                    <a:pt x="1056" y="52"/>
                  </a:lnTo>
                  <a:lnTo>
                    <a:pt x="1056" y="52"/>
                  </a:lnTo>
                  <a:lnTo>
                    <a:pt x="1058" y="52"/>
                  </a:lnTo>
                  <a:lnTo>
                    <a:pt x="1058" y="52"/>
                  </a:lnTo>
                  <a:lnTo>
                    <a:pt x="1059" y="53"/>
                  </a:lnTo>
                  <a:lnTo>
                    <a:pt x="1061" y="53"/>
                  </a:lnTo>
                  <a:lnTo>
                    <a:pt x="1061" y="53"/>
                  </a:lnTo>
                  <a:lnTo>
                    <a:pt x="1062" y="53"/>
                  </a:lnTo>
                  <a:lnTo>
                    <a:pt x="1062" y="53"/>
                  </a:lnTo>
                  <a:lnTo>
                    <a:pt x="1062" y="53"/>
                  </a:lnTo>
                  <a:lnTo>
                    <a:pt x="1064" y="53"/>
                  </a:lnTo>
                  <a:lnTo>
                    <a:pt x="1066" y="52"/>
                  </a:lnTo>
                  <a:lnTo>
                    <a:pt x="1067" y="50"/>
                  </a:lnTo>
                  <a:lnTo>
                    <a:pt x="1069" y="50"/>
                  </a:lnTo>
                  <a:lnTo>
                    <a:pt x="1070" y="49"/>
                  </a:lnTo>
                  <a:lnTo>
                    <a:pt x="1070" y="49"/>
                  </a:lnTo>
                  <a:lnTo>
                    <a:pt x="1074" y="49"/>
                  </a:lnTo>
                  <a:lnTo>
                    <a:pt x="1075" y="49"/>
                  </a:lnTo>
                  <a:lnTo>
                    <a:pt x="1078" y="49"/>
                  </a:lnTo>
                  <a:lnTo>
                    <a:pt x="1081" y="49"/>
                  </a:lnTo>
                  <a:lnTo>
                    <a:pt x="1083" y="49"/>
                  </a:lnTo>
                  <a:lnTo>
                    <a:pt x="1085" y="47"/>
                  </a:lnTo>
                  <a:lnTo>
                    <a:pt x="1086" y="47"/>
                  </a:lnTo>
                  <a:lnTo>
                    <a:pt x="1088" y="47"/>
                  </a:lnTo>
                  <a:lnTo>
                    <a:pt x="1088" y="49"/>
                  </a:lnTo>
                  <a:lnTo>
                    <a:pt x="1086" y="49"/>
                  </a:lnTo>
                  <a:lnTo>
                    <a:pt x="1086" y="50"/>
                  </a:lnTo>
                  <a:lnTo>
                    <a:pt x="1086" y="52"/>
                  </a:lnTo>
                  <a:lnTo>
                    <a:pt x="1086" y="52"/>
                  </a:lnTo>
                  <a:lnTo>
                    <a:pt x="1086" y="52"/>
                  </a:lnTo>
                  <a:lnTo>
                    <a:pt x="1086" y="52"/>
                  </a:lnTo>
                  <a:lnTo>
                    <a:pt x="1088" y="52"/>
                  </a:lnTo>
                  <a:lnTo>
                    <a:pt x="1089" y="53"/>
                  </a:lnTo>
                  <a:lnTo>
                    <a:pt x="1091" y="53"/>
                  </a:lnTo>
                  <a:lnTo>
                    <a:pt x="1091" y="53"/>
                  </a:lnTo>
                  <a:lnTo>
                    <a:pt x="1092" y="53"/>
                  </a:lnTo>
                  <a:lnTo>
                    <a:pt x="1092" y="53"/>
                  </a:lnTo>
                  <a:lnTo>
                    <a:pt x="1094" y="53"/>
                  </a:lnTo>
                  <a:lnTo>
                    <a:pt x="1094" y="53"/>
                  </a:lnTo>
                  <a:lnTo>
                    <a:pt x="1096" y="53"/>
                  </a:lnTo>
                  <a:lnTo>
                    <a:pt x="1096" y="52"/>
                  </a:lnTo>
                  <a:lnTo>
                    <a:pt x="1096" y="52"/>
                  </a:lnTo>
                  <a:lnTo>
                    <a:pt x="1097" y="53"/>
                  </a:lnTo>
                  <a:lnTo>
                    <a:pt x="1097" y="53"/>
                  </a:lnTo>
                  <a:lnTo>
                    <a:pt x="1097" y="53"/>
                  </a:lnTo>
                  <a:lnTo>
                    <a:pt x="1099" y="55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6"/>
                  </a:lnTo>
                  <a:lnTo>
                    <a:pt x="1099" y="58"/>
                  </a:lnTo>
                  <a:lnTo>
                    <a:pt x="1097" y="58"/>
                  </a:lnTo>
                  <a:lnTo>
                    <a:pt x="1099" y="58"/>
                  </a:lnTo>
                  <a:lnTo>
                    <a:pt x="1100" y="58"/>
                  </a:lnTo>
                  <a:lnTo>
                    <a:pt x="1100" y="58"/>
                  </a:lnTo>
                  <a:lnTo>
                    <a:pt x="1100" y="60"/>
                  </a:lnTo>
                  <a:lnTo>
                    <a:pt x="1100" y="60"/>
                  </a:lnTo>
                  <a:lnTo>
                    <a:pt x="1100" y="60"/>
                  </a:lnTo>
                  <a:lnTo>
                    <a:pt x="1102" y="60"/>
                  </a:lnTo>
                  <a:lnTo>
                    <a:pt x="1102" y="61"/>
                  </a:lnTo>
                  <a:lnTo>
                    <a:pt x="1103" y="61"/>
                  </a:lnTo>
                  <a:lnTo>
                    <a:pt x="1103" y="61"/>
                  </a:lnTo>
                  <a:lnTo>
                    <a:pt x="1102" y="63"/>
                  </a:lnTo>
                  <a:lnTo>
                    <a:pt x="1102" y="63"/>
                  </a:lnTo>
                  <a:lnTo>
                    <a:pt x="1097" y="61"/>
                  </a:lnTo>
                  <a:lnTo>
                    <a:pt x="1096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4" y="61"/>
                  </a:lnTo>
                  <a:lnTo>
                    <a:pt x="1092" y="61"/>
                  </a:lnTo>
                  <a:lnTo>
                    <a:pt x="1092" y="61"/>
                  </a:lnTo>
                  <a:lnTo>
                    <a:pt x="1092" y="61"/>
                  </a:lnTo>
                  <a:lnTo>
                    <a:pt x="1091" y="63"/>
                  </a:lnTo>
                  <a:lnTo>
                    <a:pt x="1091" y="63"/>
                  </a:lnTo>
                  <a:lnTo>
                    <a:pt x="1091" y="63"/>
                  </a:lnTo>
                  <a:lnTo>
                    <a:pt x="1091" y="64"/>
                  </a:lnTo>
                  <a:lnTo>
                    <a:pt x="1091" y="64"/>
                  </a:lnTo>
                  <a:lnTo>
                    <a:pt x="1091" y="64"/>
                  </a:lnTo>
                  <a:lnTo>
                    <a:pt x="1091" y="64"/>
                  </a:lnTo>
                  <a:lnTo>
                    <a:pt x="1089" y="64"/>
                  </a:lnTo>
                  <a:lnTo>
                    <a:pt x="1088" y="61"/>
                  </a:lnTo>
                  <a:lnTo>
                    <a:pt x="1086" y="61"/>
                  </a:lnTo>
                  <a:lnTo>
                    <a:pt x="1083" y="60"/>
                  </a:lnTo>
                  <a:lnTo>
                    <a:pt x="1081" y="60"/>
                  </a:lnTo>
                  <a:lnTo>
                    <a:pt x="1080" y="60"/>
                  </a:lnTo>
                  <a:lnTo>
                    <a:pt x="1078" y="60"/>
                  </a:lnTo>
                  <a:lnTo>
                    <a:pt x="1078" y="61"/>
                  </a:lnTo>
                  <a:lnTo>
                    <a:pt x="1077" y="61"/>
                  </a:lnTo>
                  <a:lnTo>
                    <a:pt x="1075" y="61"/>
                  </a:lnTo>
                  <a:lnTo>
                    <a:pt x="1074" y="63"/>
                  </a:lnTo>
                  <a:lnTo>
                    <a:pt x="1074" y="63"/>
                  </a:lnTo>
                  <a:lnTo>
                    <a:pt x="1074" y="63"/>
                  </a:lnTo>
                  <a:lnTo>
                    <a:pt x="1072" y="63"/>
                  </a:lnTo>
                  <a:lnTo>
                    <a:pt x="1070" y="63"/>
                  </a:lnTo>
                  <a:lnTo>
                    <a:pt x="1069" y="63"/>
                  </a:lnTo>
                  <a:lnTo>
                    <a:pt x="1069" y="63"/>
                  </a:lnTo>
                  <a:lnTo>
                    <a:pt x="1067" y="64"/>
                  </a:lnTo>
                  <a:lnTo>
                    <a:pt x="1067" y="64"/>
                  </a:lnTo>
                  <a:lnTo>
                    <a:pt x="1067" y="64"/>
                  </a:lnTo>
                  <a:lnTo>
                    <a:pt x="1066" y="66"/>
                  </a:lnTo>
                  <a:lnTo>
                    <a:pt x="1064" y="66"/>
                  </a:lnTo>
                  <a:lnTo>
                    <a:pt x="1064" y="67"/>
                  </a:lnTo>
                  <a:lnTo>
                    <a:pt x="1064" y="67"/>
                  </a:lnTo>
                  <a:lnTo>
                    <a:pt x="1064" y="67"/>
                  </a:lnTo>
                  <a:lnTo>
                    <a:pt x="1062" y="67"/>
                  </a:lnTo>
                  <a:lnTo>
                    <a:pt x="1062" y="67"/>
                  </a:lnTo>
                  <a:lnTo>
                    <a:pt x="1062" y="67"/>
                  </a:lnTo>
                  <a:lnTo>
                    <a:pt x="1062" y="66"/>
                  </a:lnTo>
                  <a:lnTo>
                    <a:pt x="1064" y="66"/>
                  </a:lnTo>
                  <a:lnTo>
                    <a:pt x="1064" y="66"/>
                  </a:lnTo>
                  <a:lnTo>
                    <a:pt x="1064" y="64"/>
                  </a:lnTo>
                  <a:lnTo>
                    <a:pt x="1064" y="64"/>
                  </a:lnTo>
                  <a:lnTo>
                    <a:pt x="1064" y="63"/>
                  </a:lnTo>
                  <a:lnTo>
                    <a:pt x="1064" y="64"/>
                  </a:lnTo>
                  <a:lnTo>
                    <a:pt x="1062" y="64"/>
                  </a:lnTo>
                  <a:lnTo>
                    <a:pt x="1062" y="64"/>
                  </a:lnTo>
                  <a:lnTo>
                    <a:pt x="1061" y="64"/>
                  </a:lnTo>
                  <a:lnTo>
                    <a:pt x="1061" y="64"/>
                  </a:lnTo>
                  <a:lnTo>
                    <a:pt x="1061" y="66"/>
                  </a:lnTo>
                  <a:lnTo>
                    <a:pt x="1059" y="66"/>
                  </a:lnTo>
                  <a:lnTo>
                    <a:pt x="1059" y="67"/>
                  </a:lnTo>
                  <a:lnTo>
                    <a:pt x="1058" y="66"/>
                  </a:lnTo>
                  <a:lnTo>
                    <a:pt x="1058" y="66"/>
                  </a:lnTo>
                  <a:lnTo>
                    <a:pt x="1058" y="64"/>
                  </a:lnTo>
                  <a:lnTo>
                    <a:pt x="1058" y="63"/>
                  </a:lnTo>
                  <a:lnTo>
                    <a:pt x="1058" y="63"/>
                  </a:lnTo>
                  <a:lnTo>
                    <a:pt x="1058" y="63"/>
                  </a:lnTo>
                  <a:lnTo>
                    <a:pt x="1058" y="64"/>
                  </a:lnTo>
                  <a:lnTo>
                    <a:pt x="1056" y="66"/>
                  </a:lnTo>
                  <a:lnTo>
                    <a:pt x="1056" y="67"/>
                  </a:lnTo>
                  <a:lnTo>
                    <a:pt x="1056" y="67"/>
                  </a:lnTo>
                  <a:lnTo>
                    <a:pt x="1055" y="69"/>
                  </a:lnTo>
                  <a:lnTo>
                    <a:pt x="1053" y="71"/>
                  </a:lnTo>
                  <a:lnTo>
                    <a:pt x="1053" y="72"/>
                  </a:lnTo>
                  <a:lnTo>
                    <a:pt x="1051" y="75"/>
                  </a:lnTo>
                  <a:lnTo>
                    <a:pt x="1050" y="75"/>
                  </a:lnTo>
                  <a:lnTo>
                    <a:pt x="1050" y="77"/>
                  </a:lnTo>
                  <a:lnTo>
                    <a:pt x="1050" y="77"/>
                  </a:lnTo>
                  <a:lnTo>
                    <a:pt x="1050" y="78"/>
                  </a:lnTo>
                  <a:lnTo>
                    <a:pt x="1048" y="78"/>
                  </a:lnTo>
                  <a:lnTo>
                    <a:pt x="1048" y="80"/>
                  </a:lnTo>
                  <a:lnTo>
                    <a:pt x="1047" y="80"/>
                  </a:lnTo>
                  <a:lnTo>
                    <a:pt x="1045" y="82"/>
                  </a:lnTo>
                  <a:lnTo>
                    <a:pt x="1045" y="82"/>
                  </a:lnTo>
                  <a:lnTo>
                    <a:pt x="1044" y="83"/>
                  </a:lnTo>
                  <a:lnTo>
                    <a:pt x="1044" y="85"/>
                  </a:lnTo>
                  <a:lnTo>
                    <a:pt x="1044" y="86"/>
                  </a:lnTo>
                  <a:lnTo>
                    <a:pt x="1044" y="86"/>
                  </a:lnTo>
                  <a:lnTo>
                    <a:pt x="1044" y="88"/>
                  </a:lnTo>
                  <a:lnTo>
                    <a:pt x="1045" y="86"/>
                  </a:lnTo>
                  <a:lnTo>
                    <a:pt x="1045" y="86"/>
                  </a:lnTo>
                  <a:lnTo>
                    <a:pt x="1045" y="86"/>
                  </a:lnTo>
                  <a:lnTo>
                    <a:pt x="1047" y="85"/>
                  </a:lnTo>
                  <a:lnTo>
                    <a:pt x="1047" y="85"/>
                  </a:lnTo>
                  <a:lnTo>
                    <a:pt x="1048" y="83"/>
                  </a:lnTo>
                  <a:lnTo>
                    <a:pt x="1050" y="82"/>
                  </a:lnTo>
                  <a:lnTo>
                    <a:pt x="1050" y="82"/>
                  </a:lnTo>
                  <a:lnTo>
                    <a:pt x="1050" y="82"/>
                  </a:lnTo>
                  <a:lnTo>
                    <a:pt x="1051" y="82"/>
                  </a:lnTo>
                  <a:lnTo>
                    <a:pt x="1051" y="82"/>
                  </a:lnTo>
                  <a:lnTo>
                    <a:pt x="1053" y="82"/>
                  </a:lnTo>
                  <a:lnTo>
                    <a:pt x="1053" y="83"/>
                  </a:lnTo>
                  <a:lnTo>
                    <a:pt x="1053" y="83"/>
                  </a:lnTo>
                  <a:lnTo>
                    <a:pt x="1053" y="85"/>
                  </a:lnTo>
                  <a:lnTo>
                    <a:pt x="1053" y="85"/>
                  </a:lnTo>
                  <a:lnTo>
                    <a:pt x="1051" y="86"/>
                  </a:lnTo>
                  <a:lnTo>
                    <a:pt x="1051" y="88"/>
                  </a:lnTo>
                  <a:lnTo>
                    <a:pt x="1050" y="89"/>
                  </a:lnTo>
                  <a:lnTo>
                    <a:pt x="1050" y="91"/>
                  </a:lnTo>
                  <a:lnTo>
                    <a:pt x="1051" y="93"/>
                  </a:lnTo>
                  <a:lnTo>
                    <a:pt x="1050" y="94"/>
                  </a:lnTo>
                  <a:lnTo>
                    <a:pt x="1050" y="94"/>
                  </a:lnTo>
                  <a:lnTo>
                    <a:pt x="1048" y="96"/>
                  </a:lnTo>
                  <a:lnTo>
                    <a:pt x="1048" y="97"/>
                  </a:lnTo>
                  <a:lnTo>
                    <a:pt x="1048" y="99"/>
                  </a:lnTo>
                  <a:lnTo>
                    <a:pt x="1048" y="99"/>
                  </a:lnTo>
                  <a:lnTo>
                    <a:pt x="1048" y="101"/>
                  </a:lnTo>
                  <a:lnTo>
                    <a:pt x="1048" y="102"/>
                  </a:lnTo>
                  <a:lnTo>
                    <a:pt x="1048" y="102"/>
                  </a:lnTo>
                  <a:lnTo>
                    <a:pt x="1047" y="104"/>
                  </a:lnTo>
                  <a:lnTo>
                    <a:pt x="1047" y="105"/>
                  </a:lnTo>
                  <a:lnTo>
                    <a:pt x="1047" y="105"/>
                  </a:lnTo>
                  <a:lnTo>
                    <a:pt x="1047" y="107"/>
                  </a:lnTo>
                  <a:lnTo>
                    <a:pt x="1045" y="108"/>
                  </a:lnTo>
                  <a:lnTo>
                    <a:pt x="1045" y="110"/>
                  </a:lnTo>
                  <a:lnTo>
                    <a:pt x="1045" y="110"/>
                  </a:lnTo>
                  <a:lnTo>
                    <a:pt x="1045" y="112"/>
                  </a:lnTo>
                  <a:lnTo>
                    <a:pt x="1045" y="112"/>
                  </a:lnTo>
                  <a:lnTo>
                    <a:pt x="1045" y="113"/>
                  </a:lnTo>
                  <a:lnTo>
                    <a:pt x="1045" y="113"/>
                  </a:lnTo>
                  <a:lnTo>
                    <a:pt x="1045" y="113"/>
                  </a:lnTo>
                  <a:lnTo>
                    <a:pt x="1045" y="113"/>
                  </a:lnTo>
                  <a:lnTo>
                    <a:pt x="1045" y="115"/>
                  </a:lnTo>
                  <a:lnTo>
                    <a:pt x="1045" y="115"/>
                  </a:lnTo>
                  <a:lnTo>
                    <a:pt x="1045" y="115"/>
                  </a:lnTo>
                  <a:lnTo>
                    <a:pt x="1047" y="116"/>
                  </a:lnTo>
                  <a:lnTo>
                    <a:pt x="1047" y="118"/>
                  </a:lnTo>
                  <a:lnTo>
                    <a:pt x="1047" y="118"/>
                  </a:lnTo>
                  <a:lnTo>
                    <a:pt x="1047" y="119"/>
                  </a:lnTo>
                  <a:lnTo>
                    <a:pt x="1047" y="119"/>
                  </a:lnTo>
                  <a:lnTo>
                    <a:pt x="1047" y="123"/>
                  </a:lnTo>
                  <a:lnTo>
                    <a:pt x="1047" y="126"/>
                  </a:lnTo>
                  <a:lnTo>
                    <a:pt x="1047" y="129"/>
                  </a:lnTo>
                  <a:lnTo>
                    <a:pt x="1047" y="129"/>
                  </a:lnTo>
                  <a:lnTo>
                    <a:pt x="1047" y="130"/>
                  </a:lnTo>
                  <a:lnTo>
                    <a:pt x="1048" y="130"/>
                  </a:lnTo>
                  <a:lnTo>
                    <a:pt x="1048" y="132"/>
                  </a:lnTo>
                  <a:lnTo>
                    <a:pt x="1050" y="134"/>
                  </a:lnTo>
                  <a:lnTo>
                    <a:pt x="1050" y="137"/>
                  </a:lnTo>
                  <a:lnTo>
                    <a:pt x="1050" y="137"/>
                  </a:lnTo>
                  <a:lnTo>
                    <a:pt x="1051" y="137"/>
                  </a:lnTo>
                  <a:lnTo>
                    <a:pt x="1051" y="137"/>
                  </a:lnTo>
                  <a:lnTo>
                    <a:pt x="1051" y="137"/>
                  </a:lnTo>
                  <a:lnTo>
                    <a:pt x="1051" y="138"/>
                  </a:lnTo>
                  <a:lnTo>
                    <a:pt x="1053" y="138"/>
                  </a:lnTo>
                  <a:lnTo>
                    <a:pt x="1055" y="138"/>
                  </a:lnTo>
                  <a:lnTo>
                    <a:pt x="1056" y="138"/>
                  </a:lnTo>
                  <a:lnTo>
                    <a:pt x="1058" y="138"/>
                  </a:lnTo>
                  <a:lnTo>
                    <a:pt x="1061" y="135"/>
                  </a:lnTo>
                  <a:lnTo>
                    <a:pt x="1062" y="135"/>
                  </a:lnTo>
                  <a:lnTo>
                    <a:pt x="1064" y="134"/>
                  </a:lnTo>
                  <a:lnTo>
                    <a:pt x="1064" y="132"/>
                  </a:lnTo>
                  <a:lnTo>
                    <a:pt x="1066" y="130"/>
                  </a:lnTo>
                  <a:lnTo>
                    <a:pt x="1067" y="127"/>
                  </a:lnTo>
                  <a:lnTo>
                    <a:pt x="1067" y="127"/>
                  </a:lnTo>
                  <a:lnTo>
                    <a:pt x="1069" y="124"/>
                  </a:lnTo>
                  <a:lnTo>
                    <a:pt x="1069" y="123"/>
                  </a:lnTo>
                  <a:lnTo>
                    <a:pt x="1069" y="121"/>
                  </a:lnTo>
                  <a:lnTo>
                    <a:pt x="1069" y="118"/>
                  </a:lnTo>
                  <a:lnTo>
                    <a:pt x="1069" y="116"/>
                  </a:lnTo>
                  <a:lnTo>
                    <a:pt x="1069" y="115"/>
                  </a:lnTo>
                  <a:lnTo>
                    <a:pt x="1069" y="112"/>
                  </a:lnTo>
                  <a:lnTo>
                    <a:pt x="1067" y="110"/>
                  </a:lnTo>
                  <a:lnTo>
                    <a:pt x="1067" y="110"/>
                  </a:lnTo>
                  <a:lnTo>
                    <a:pt x="1066" y="107"/>
                  </a:lnTo>
                  <a:lnTo>
                    <a:pt x="1064" y="104"/>
                  </a:lnTo>
                  <a:lnTo>
                    <a:pt x="1064" y="104"/>
                  </a:lnTo>
                  <a:lnTo>
                    <a:pt x="1066" y="101"/>
                  </a:lnTo>
                  <a:lnTo>
                    <a:pt x="1066" y="101"/>
                  </a:lnTo>
                  <a:lnTo>
                    <a:pt x="1066" y="99"/>
                  </a:lnTo>
                  <a:lnTo>
                    <a:pt x="1066" y="97"/>
                  </a:lnTo>
                  <a:lnTo>
                    <a:pt x="1066" y="96"/>
                  </a:lnTo>
                  <a:lnTo>
                    <a:pt x="1066" y="96"/>
                  </a:lnTo>
                  <a:lnTo>
                    <a:pt x="1067" y="94"/>
                  </a:lnTo>
                  <a:lnTo>
                    <a:pt x="1067" y="93"/>
                  </a:lnTo>
                  <a:lnTo>
                    <a:pt x="1069" y="91"/>
                  </a:lnTo>
                  <a:lnTo>
                    <a:pt x="1069" y="89"/>
                  </a:lnTo>
                  <a:lnTo>
                    <a:pt x="1069" y="88"/>
                  </a:lnTo>
                  <a:lnTo>
                    <a:pt x="1069" y="86"/>
                  </a:lnTo>
                  <a:lnTo>
                    <a:pt x="1069" y="85"/>
                  </a:lnTo>
                  <a:lnTo>
                    <a:pt x="1069" y="85"/>
                  </a:lnTo>
                  <a:lnTo>
                    <a:pt x="1069" y="85"/>
                  </a:lnTo>
                  <a:lnTo>
                    <a:pt x="1070" y="83"/>
                  </a:lnTo>
                  <a:lnTo>
                    <a:pt x="1072" y="83"/>
                  </a:lnTo>
                  <a:lnTo>
                    <a:pt x="1072" y="82"/>
                  </a:lnTo>
                  <a:lnTo>
                    <a:pt x="1072" y="80"/>
                  </a:lnTo>
                  <a:lnTo>
                    <a:pt x="1072" y="80"/>
                  </a:lnTo>
                  <a:lnTo>
                    <a:pt x="1074" y="80"/>
                  </a:lnTo>
                  <a:lnTo>
                    <a:pt x="1074" y="80"/>
                  </a:lnTo>
                  <a:lnTo>
                    <a:pt x="1074" y="80"/>
                  </a:lnTo>
                  <a:lnTo>
                    <a:pt x="1075" y="80"/>
                  </a:lnTo>
                  <a:lnTo>
                    <a:pt x="1075" y="78"/>
                  </a:lnTo>
                  <a:lnTo>
                    <a:pt x="1077" y="77"/>
                  </a:lnTo>
                  <a:lnTo>
                    <a:pt x="1078" y="75"/>
                  </a:lnTo>
                  <a:lnTo>
                    <a:pt x="1078" y="75"/>
                  </a:lnTo>
                  <a:lnTo>
                    <a:pt x="1078" y="75"/>
                  </a:lnTo>
                  <a:lnTo>
                    <a:pt x="1078" y="77"/>
                  </a:lnTo>
                  <a:lnTo>
                    <a:pt x="1078" y="77"/>
                  </a:lnTo>
                  <a:lnTo>
                    <a:pt x="1078" y="78"/>
                  </a:lnTo>
                  <a:lnTo>
                    <a:pt x="1078" y="78"/>
                  </a:lnTo>
                  <a:lnTo>
                    <a:pt x="1078" y="80"/>
                  </a:lnTo>
                  <a:lnTo>
                    <a:pt x="1078" y="80"/>
                  </a:lnTo>
                  <a:lnTo>
                    <a:pt x="1078" y="82"/>
                  </a:lnTo>
                  <a:lnTo>
                    <a:pt x="1078" y="82"/>
                  </a:lnTo>
                  <a:lnTo>
                    <a:pt x="1078" y="83"/>
                  </a:lnTo>
                  <a:lnTo>
                    <a:pt x="1078" y="83"/>
                  </a:lnTo>
                  <a:lnTo>
                    <a:pt x="1078" y="82"/>
                  </a:lnTo>
                  <a:lnTo>
                    <a:pt x="1080" y="82"/>
                  </a:lnTo>
                  <a:lnTo>
                    <a:pt x="1078" y="82"/>
                  </a:lnTo>
                  <a:lnTo>
                    <a:pt x="1078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80" y="80"/>
                  </a:lnTo>
                  <a:lnTo>
                    <a:pt x="1078" y="83"/>
                  </a:lnTo>
                  <a:lnTo>
                    <a:pt x="1078" y="83"/>
                  </a:lnTo>
                  <a:lnTo>
                    <a:pt x="1080" y="83"/>
                  </a:lnTo>
                  <a:lnTo>
                    <a:pt x="1080" y="82"/>
                  </a:lnTo>
                  <a:lnTo>
                    <a:pt x="1081" y="80"/>
                  </a:lnTo>
                  <a:lnTo>
                    <a:pt x="1081" y="78"/>
                  </a:lnTo>
                  <a:lnTo>
                    <a:pt x="1081" y="78"/>
                  </a:lnTo>
                  <a:lnTo>
                    <a:pt x="1081" y="75"/>
                  </a:lnTo>
                  <a:lnTo>
                    <a:pt x="1081" y="75"/>
                  </a:lnTo>
                  <a:lnTo>
                    <a:pt x="1081" y="74"/>
                  </a:lnTo>
                  <a:lnTo>
                    <a:pt x="1083" y="74"/>
                  </a:lnTo>
                  <a:lnTo>
                    <a:pt x="1085" y="72"/>
                  </a:lnTo>
                  <a:lnTo>
                    <a:pt x="1085" y="72"/>
                  </a:lnTo>
                  <a:lnTo>
                    <a:pt x="1086" y="72"/>
                  </a:lnTo>
                  <a:lnTo>
                    <a:pt x="1088" y="72"/>
                  </a:lnTo>
                  <a:lnTo>
                    <a:pt x="1088" y="72"/>
                  </a:lnTo>
                  <a:lnTo>
                    <a:pt x="1088" y="72"/>
                  </a:lnTo>
                  <a:lnTo>
                    <a:pt x="1086" y="72"/>
                  </a:lnTo>
                  <a:lnTo>
                    <a:pt x="1086" y="71"/>
                  </a:lnTo>
                  <a:lnTo>
                    <a:pt x="1086" y="71"/>
                  </a:lnTo>
                  <a:lnTo>
                    <a:pt x="1086" y="69"/>
                  </a:lnTo>
                  <a:lnTo>
                    <a:pt x="1086" y="69"/>
                  </a:lnTo>
                  <a:lnTo>
                    <a:pt x="1086" y="67"/>
                  </a:lnTo>
                  <a:lnTo>
                    <a:pt x="1088" y="67"/>
                  </a:lnTo>
                  <a:lnTo>
                    <a:pt x="1088" y="66"/>
                  </a:lnTo>
                  <a:lnTo>
                    <a:pt x="1088" y="66"/>
                  </a:lnTo>
                  <a:lnTo>
                    <a:pt x="1088" y="66"/>
                  </a:lnTo>
                  <a:lnTo>
                    <a:pt x="1089" y="66"/>
                  </a:lnTo>
                  <a:lnTo>
                    <a:pt x="1089" y="66"/>
                  </a:lnTo>
                  <a:lnTo>
                    <a:pt x="1091" y="64"/>
                  </a:lnTo>
                  <a:lnTo>
                    <a:pt x="1091" y="66"/>
                  </a:lnTo>
                  <a:lnTo>
                    <a:pt x="1094" y="66"/>
                  </a:lnTo>
                  <a:lnTo>
                    <a:pt x="1096" y="67"/>
                  </a:lnTo>
                  <a:lnTo>
                    <a:pt x="1097" y="67"/>
                  </a:lnTo>
                  <a:lnTo>
                    <a:pt x="1097" y="67"/>
                  </a:lnTo>
                  <a:lnTo>
                    <a:pt x="1099" y="69"/>
                  </a:lnTo>
                  <a:lnTo>
                    <a:pt x="1099" y="69"/>
                  </a:lnTo>
                  <a:lnTo>
                    <a:pt x="1100" y="69"/>
                  </a:lnTo>
                  <a:lnTo>
                    <a:pt x="1100" y="71"/>
                  </a:lnTo>
                  <a:lnTo>
                    <a:pt x="1102" y="71"/>
                  </a:lnTo>
                  <a:lnTo>
                    <a:pt x="1102" y="71"/>
                  </a:lnTo>
                  <a:lnTo>
                    <a:pt x="1103" y="71"/>
                  </a:lnTo>
                  <a:lnTo>
                    <a:pt x="1107" y="72"/>
                  </a:lnTo>
                  <a:lnTo>
                    <a:pt x="1108" y="74"/>
                  </a:lnTo>
                  <a:lnTo>
                    <a:pt x="1110" y="74"/>
                  </a:lnTo>
                  <a:lnTo>
                    <a:pt x="1110" y="74"/>
                  </a:lnTo>
                  <a:lnTo>
                    <a:pt x="1110" y="75"/>
                  </a:lnTo>
                  <a:lnTo>
                    <a:pt x="1110" y="75"/>
                  </a:lnTo>
                  <a:lnTo>
                    <a:pt x="1111" y="77"/>
                  </a:lnTo>
                  <a:lnTo>
                    <a:pt x="1111" y="77"/>
                  </a:lnTo>
                  <a:lnTo>
                    <a:pt x="1111" y="77"/>
                  </a:lnTo>
                  <a:lnTo>
                    <a:pt x="1111" y="77"/>
                  </a:lnTo>
                  <a:lnTo>
                    <a:pt x="1111" y="78"/>
                  </a:lnTo>
                  <a:lnTo>
                    <a:pt x="1111" y="78"/>
                  </a:lnTo>
                  <a:lnTo>
                    <a:pt x="1111" y="78"/>
                  </a:lnTo>
                  <a:lnTo>
                    <a:pt x="1110" y="78"/>
                  </a:lnTo>
                  <a:lnTo>
                    <a:pt x="1110" y="78"/>
                  </a:lnTo>
                  <a:lnTo>
                    <a:pt x="1110" y="78"/>
                  </a:lnTo>
                  <a:lnTo>
                    <a:pt x="1110" y="80"/>
                  </a:lnTo>
                  <a:lnTo>
                    <a:pt x="1110" y="80"/>
                  </a:lnTo>
                  <a:lnTo>
                    <a:pt x="1111" y="82"/>
                  </a:lnTo>
                  <a:lnTo>
                    <a:pt x="1111" y="83"/>
                  </a:lnTo>
                  <a:lnTo>
                    <a:pt x="1111" y="85"/>
                  </a:lnTo>
                  <a:lnTo>
                    <a:pt x="1111" y="86"/>
                  </a:lnTo>
                  <a:lnTo>
                    <a:pt x="1111" y="88"/>
                  </a:lnTo>
                  <a:lnTo>
                    <a:pt x="1111" y="89"/>
                  </a:lnTo>
                  <a:lnTo>
                    <a:pt x="1111" y="91"/>
                  </a:lnTo>
                  <a:lnTo>
                    <a:pt x="1111" y="91"/>
                  </a:lnTo>
                  <a:lnTo>
                    <a:pt x="1110" y="93"/>
                  </a:lnTo>
                  <a:lnTo>
                    <a:pt x="1110" y="93"/>
                  </a:lnTo>
                  <a:lnTo>
                    <a:pt x="1108" y="93"/>
                  </a:lnTo>
                  <a:lnTo>
                    <a:pt x="1108" y="93"/>
                  </a:lnTo>
                  <a:lnTo>
                    <a:pt x="1108" y="93"/>
                  </a:lnTo>
                  <a:lnTo>
                    <a:pt x="1108" y="96"/>
                  </a:lnTo>
                  <a:lnTo>
                    <a:pt x="1107" y="96"/>
                  </a:lnTo>
                  <a:lnTo>
                    <a:pt x="1107" y="96"/>
                  </a:lnTo>
                  <a:lnTo>
                    <a:pt x="1107" y="96"/>
                  </a:lnTo>
                  <a:lnTo>
                    <a:pt x="1107" y="97"/>
                  </a:lnTo>
                  <a:lnTo>
                    <a:pt x="1105" y="97"/>
                  </a:lnTo>
                  <a:lnTo>
                    <a:pt x="1103" y="97"/>
                  </a:lnTo>
                  <a:lnTo>
                    <a:pt x="1103" y="97"/>
                  </a:lnTo>
                  <a:lnTo>
                    <a:pt x="1102" y="99"/>
                  </a:lnTo>
                  <a:lnTo>
                    <a:pt x="1102" y="101"/>
                  </a:lnTo>
                  <a:lnTo>
                    <a:pt x="1102" y="101"/>
                  </a:lnTo>
                  <a:lnTo>
                    <a:pt x="1102" y="102"/>
                  </a:lnTo>
                  <a:lnTo>
                    <a:pt x="1102" y="102"/>
                  </a:lnTo>
                  <a:lnTo>
                    <a:pt x="1103" y="104"/>
                  </a:lnTo>
                  <a:lnTo>
                    <a:pt x="1105" y="104"/>
                  </a:lnTo>
                  <a:lnTo>
                    <a:pt x="1107" y="104"/>
                  </a:lnTo>
                  <a:lnTo>
                    <a:pt x="1107" y="104"/>
                  </a:lnTo>
                  <a:lnTo>
                    <a:pt x="1108" y="102"/>
                  </a:lnTo>
                  <a:lnTo>
                    <a:pt x="1108" y="102"/>
                  </a:lnTo>
                  <a:lnTo>
                    <a:pt x="1110" y="102"/>
                  </a:lnTo>
                  <a:lnTo>
                    <a:pt x="1110" y="101"/>
                  </a:lnTo>
                  <a:lnTo>
                    <a:pt x="1111" y="99"/>
                  </a:lnTo>
                  <a:lnTo>
                    <a:pt x="1111" y="99"/>
                  </a:lnTo>
                  <a:lnTo>
                    <a:pt x="1110" y="99"/>
                  </a:lnTo>
                  <a:lnTo>
                    <a:pt x="1110" y="99"/>
                  </a:lnTo>
                  <a:lnTo>
                    <a:pt x="1111" y="99"/>
                  </a:lnTo>
                  <a:lnTo>
                    <a:pt x="1111" y="97"/>
                  </a:lnTo>
                  <a:lnTo>
                    <a:pt x="1111" y="97"/>
                  </a:lnTo>
                  <a:lnTo>
                    <a:pt x="1113" y="97"/>
                  </a:lnTo>
                  <a:lnTo>
                    <a:pt x="1115" y="96"/>
                  </a:lnTo>
                  <a:lnTo>
                    <a:pt x="1116" y="96"/>
                  </a:lnTo>
                  <a:lnTo>
                    <a:pt x="1116" y="96"/>
                  </a:lnTo>
                  <a:lnTo>
                    <a:pt x="1118" y="96"/>
                  </a:lnTo>
                  <a:lnTo>
                    <a:pt x="1119" y="97"/>
                  </a:lnTo>
                  <a:lnTo>
                    <a:pt x="1119" y="97"/>
                  </a:lnTo>
                  <a:lnTo>
                    <a:pt x="1121" y="99"/>
                  </a:lnTo>
                  <a:lnTo>
                    <a:pt x="1122" y="104"/>
                  </a:lnTo>
                  <a:lnTo>
                    <a:pt x="1122" y="110"/>
                  </a:lnTo>
                  <a:lnTo>
                    <a:pt x="1124" y="113"/>
                  </a:lnTo>
                  <a:lnTo>
                    <a:pt x="1124" y="113"/>
                  </a:lnTo>
                  <a:lnTo>
                    <a:pt x="1124" y="115"/>
                  </a:lnTo>
                  <a:lnTo>
                    <a:pt x="1124" y="119"/>
                  </a:lnTo>
                  <a:lnTo>
                    <a:pt x="1122" y="121"/>
                  </a:lnTo>
                  <a:lnTo>
                    <a:pt x="1121" y="123"/>
                  </a:lnTo>
                  <a:lnTo>
                    <a:pt x="1121" y="123"/>
                  </a:lnTo>
                  <a:lnTo>
                    <a:pt x="1121" y="121"/>
                  </a:lnTo>
                  <a:lnTo>
                    <a:pt x="1121" y="121"/>
                  </a:lnTo>
                  <a:lnTo>
                    <a:pt x="1121" y="119"/>
                  </a:lnTo>
                  <a:lnTo>
                    <a:pt x="1121" y="119"/>
                  </a:lnTo>
                  <a:lnTo>
                    <a:pt x="1119" y="119"/>
                  </a:lnTo>
                  <a:lnTo>
                    <a:pt x="1119" y="121"/>
                  </a:lnTo>
                  <a:lnTo>
                    <a:pt x="1119" y="121"/>
                  </a:lnTo>
                  <a:lnTo>
                    <a:pt x="1119" y="121"/>
                  </a:lnTo>
                  <a:lnTo>
                    <a:pt x="1119" y="121"/>
                  </a:lnTo>
                  <a:lnTo>
                    <a:pt x="1118" y="123"/>
                  </a:lnTo>
                  <a:lnTo>
                    <a:pt x="1118" y="123"/>
                  </a:lnTo>
                  <a:lnTo>
                    <a:pt x="1118" y="124"/>
                  </a:lnTo>
                  <a:lnTo>
                    <a:pt x="1118" y="126"/>
                  </a:lnTo>
                  <a:lnTo>
                    <a:pt x="1118" y="126"/>
                  </a:lnTo>
                  <a:lnTo>
                    <a:pt x="1116" y="126"/>
                  </a:lnTo>
                  <a:lnTo>
                    <a:pt x="1115" y="126"/>
                  </a:lnTo>
                  <a:lnTo>
                    <a:pt x="1115" y="127"/>
                  </a:lnTo>
                  <a:lnTo>
                    <a:pt x="1115" y="127"/>
                  </a:lnTo>
                  <a:lnTo>
                    <a:pt x="1113" y="129"/>
                  </a:lnTo>
                  <a:lnTo>
                    <a:pt x="1113" y="130"/>
                  </a:lnTo>
                  <a:lnTo>
                    <a:pt x="1113" y="130"/>
                  </a:lnTo>
                  <a:lnTo>
                    <a:pt x="1113" y="132"/>
                  </a:lnTo>
                  <a:lnTo>
                    <a:pt x="1113" y="132"/>
                  </a:lnTo>
                  <a:lnTo>
                    <a:pt x="1111" y="132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1" y="134"/>
                  </a:lnTo>
                  <a:lnTo>
                    <a:pt x="1110" y="137"/>
                  </a:lnTo>
                  <a:lnTo>
                    <a:pt x="1110" y="137"/>
                  </a:lnTo>
                  <a:lnTo>
                    <a:pt x="1110" y="137"/>
                  </a:lnTo>
                  <a:lnTo>
                    <a:pt x="1111" y="137"/>
                  </a:lnTo>
                  <a:lnTo>
                    <a:pt x="1111" y="137"/>
                  </a:lnTo>
                  <a:lnTo>
                    <a:pt x="1113" y="138"/>
                  </a:lnTo>
                  <a:lnTo>
                    <a:pt x="1115" y="138"/>
                  </a:lnTo>
                  <a:lnTo>
                    <a:pt x="1116" y="140"/>
                  </a:lnTo>
                  <a:lnTo>
                    <a:pt x="1116" y="140"/>
                  </a:lnTo>
                  <a:lnTo>
                    <a:pt x="1118" y="140"/>
                  </a:lnTo>
                  <a:lnTo>
                    <a:pt x="1118" y="140"/>
                  </a:lnTo>
                  <a:lnTo>
                    <a:pt x="1118" y="140"/>
                  </a:lnTo>
                  <a:lnTo>
                    <a:pt x="1118" y="140"/>
                  </a:lnTo>
                  <a:lnTo>
                    <a:pt x="1119" y="140"/>
                  </a:lnTo>
                  <a:lnTo>
                    <a:pt x="1121" y="140"/>
                  </a:lnTo>
                  <a:lnTo>
                    <a:pt x="1121" y="140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8" y="141"/>
                  </a:lnTo>
                  <a:lnTo>
                    <a:pt x="1119" y="141"/>
                  </a:lnTo>
                  <a:lnTo>
                    <a:pt x="1119" y="141"/>
                  </a:lnTo>
                  <a:lnTo>
                    <a:pt x="1121" y="141"/>
                  </a:lnTo>
                  <a:lnTo>
                    <a:pt x="1121" y="141"/>
                  </a:lnTo>
                  <a:lnTo>
                    <a:pt x="1121" y="141"/>
                  </a:lnTo>
                  <a:lnTo>
                    <a:pt x="1122" y="141"/>
                  </a:lnTo>
                  <a:lnTo>
                    <a:pt x="1124" y="143"/>
                  </a:lnTo>
                  <a:lnTo>
                    <a:pt x="1124" y="141"/>
                  </a:lnTo>
                  <a:lnTo>
                    <a:pt x="1126" y="141"/>
                  </a:lnTo>
                  <a:lnTo>
                    <a:pt x="1126" y="141"/>
                  </a:lnTo>
                  <a:lnTo>
                    <a:pt x="1129" y="140"/>
                  </a:lnTo>
                  <a:lnTo>
                    <a:pt x="1130" y="140"/>
                  </a:lnTo>
                  <a:lnTo>
                    <a:pt x="1133" y="140"/>
                  </a:lnTo>
                  <a:lnTo>
                    <a:pt x="1135" y="140"/>
                  </a:lnTo>
                  <a:lnTo>
                    <a:pt x="1135" y="140"/>
                  </a:lnTo>
                  <a:lnTo>
                    <a:pt x="1138" y="138"/>
                  </a:lnTo>
                  <a:lnTo>
                    <a:pt x="1141" y="135"/>
                  </a:lnTo>
                  <a:lnTo>
                    <a:pt x="1146" y="134"/>
                  </a:lnTo>
                  <a:lnTo>
                    <a:pt x="1154" y="130"/>
                  </a:lnTo>
                  <a:lnTo>
                    <a:pt x="1156" y="130"/>
                  </a:lnTo>
                  <a:lnTo>
                    <a:pt x="1157" y="130"/>
                  </a:lnTo>
                  <a:lnTo>
                    <a:pt x="1157" y="130"/>
                  </a:lnTo>
                  <a:lnTo>
                    <a:pt x="1159" y="129"/>
                  </a:lnTo>
                  <a:lnTo>
                    <a:pt x="1163" y="127"/>
                  </a:lnTo>
                  <a:lnTo>
                    <a:pt x="1167" y="126"/>
                  </a:lnTo>
                  <a:lnTo>
                    <a:pt x="1168" y="124"/>
                  </a:lnTo>
                  <a:lnTo>
                    <a:pt x="1170" y="123"/>
                  </a:lnTo>
                  <a:lnTo>
                    <a:pt x="1171" y="123"/>
                  </a:lnTo>
                  <a:lnTo>
                    <a:pt x="1171" y="121"/>
                  </a:lnTo>
                  <a:lnTo>
                    <a:pt x="1173" y="119"/>
                  </a:lnTo>
                  <a:lnTo>
                    <a:pt x="1174" y="119"/>
                  </a:lnTo>
                  <a:lnTo>
                    <a:pt x="1174" y="119"/>
                  </a:lnTo>
                  <a:lnTo>
                    <a:pt x="1176" y="118"/>
                  </a:lnTo>
                  <a:lnTo>
                    <a:pt x="1176" y="118"/>
                  </a:lnTo>
                  <a:lnTo>
                    <a:pt x="1176" y="116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4" y="115"/>
                  </a:lnTo>
                  <a:lnTo>
                    <a:pt x="1176" y="113"/>
                  </a:lnTo>
                  <a:lnTo>
                    <a:pt x="1174" y="113"/>
                  </a:lnTo>
                  <a:lnTo>
                    <a:pt x="1173" y="113"/>
                  </a:lnTo>
                  <a:lnTo>
                    <a:pt x="1173" y="110"/>
                  </a:lnTo>
                  <a:lnTo>
                    <a:pt x="1173" y="110"/>
                  </a:lnTo>
                  <a:lnTo>
                    <a:pt x="1173" y="110"/>
                  </a:lnTo>
                  <a:lnTo>
                    <a:pt x="1178" y="108"/>
                  </a:lnTo>
                  <a:lnTo>
                    <a:pt x="1182" y="108"/>
                  </a:lnTo>
                  <a:lnTo>
                    <a:pt x="1185" y="108"/>
                  </a:lnTo>
                  <a:lnTo>
                    <a:pt x="1190" y="108"/>
                  </a:lnTo>
                  <a:lnTo>
                    <a:pt x="1192" y="108"/>
                  </a:lnTo>
                  <a:lnTo>
                    <a:pt x="1193" y="110"/>
                  </a:lnTo>
                  <a:lnTo>
                    <a:pt x="1195" y="110"/>
                  </a:lnTo>
                  <a:lnTo>
                    <a:pt x="1197" y="110"/>
                  </a:lnTo>
                  <a:lnTo>
                    <a:pt x="1198" y="110"/>
                  </a:lnTo>
                  <a:lnTo>
                    <a:pt x="1201" y="110"/>
                  </a:lnTo>
                  <a:lnTo>
                    <a:pt x="1203" y="110"/>
                  </a:lnTo>
                  <a:lnTo>
                    <a:pt x="1203" y="110"/>
                  </a:lnTo>
                  <a:lnTo>
                    <a:pt x="1203" y="110"/>
                  </a:lnTo>
                  <a:lnTo>
                    <a:pt x="1203" y="110"/>
                  </a:lnTo>
                  <a:lnTo>
                    <a:pt x="1204" y="108"/>
                  </a:lnTo>
                  <a:lnTo>
                    <a:pt x="1206" y="108"/>
                  </a:lnTo>
                  <a:lnTo>
                    <a:pt x="1206" y="108"/>
                  </a:lnTo>
                  <a:lnTo>
                    <a:pt x="1208" y="108"/>
                  </a:lnTo>
                  <a:lnTo>
                    <a:pt x="1208" y="107"/>
                  </a:lnTo>
                  <a:lnTo>
                    <a:pt x="1209" y="107"/>
                  </a:lnTo>
                  <a:lnTo>
                    <a:pt x="1211" y="105"/>
                  </a:lnTo>
                  <a:lnTo>
                    <a:pt x="1212" y="105"/>
                  </a:lnTo>
                  <a:lnTo>
                    <a:pt x="1212" y="105"/>
                  </a:lnTo>
                  <a:lnTo>
                    <a:pt x="1214" y="105"/>
                  </a:lnTo>
                  <a:lnTo>
                    <a:pt x="1214" y="105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4"/>
                  </a:lnTo>
                  <a:lnTo>
                    <a:pt x="1214" y="102"/>
                  </a:lnTo>
                  <a:lnTo>
                    <a:pt x="1214" y="101"/>
                  </a:lnTo>
                  <a:lnTo>
                    <a:pt x="1214" y="101"/>
                  </a:lnTo>
                  <a:lnTo>
                    <a:pt x="1214" y="101"/>
                  </a:lnTo>
                  <a:lnTo>
                    <a:pt x="1212" y="99"/>
                  </a:lnTo>
                  <a:lnTo>
                    <a:pt x="1212" y="99"/>
                  </a:lnTo>
                  <a:lnTo>
                    <a:pt x="1214" y="99"/>
                  </a:lnTo>
                  <a:lnTo>
                    <a:pt x="1214" y="99"/>
                  </a:lnTo>
                  <a:lnTo>
                    <a:pt x="1214" y="99"/>
                  </a:lnTo>
                  <a:lnTo>
                    <a:pt x="1214" y="99"/>
                  </a:lnTo>
                  <a:lnTo>
                    <a:pt x="1215" y="99"/>
                  </a:lnTo>
                  <a:lnTo>
                    <a:pt x="1215" y="97"/>
                  </a:lnTo>
                  <a:lnTo>
                    <a:pt x="1215" y="97"/>
                  </a:lnTo>
                  <a:lnTo>
                    <a:pt x="1215" y="97"/>
                  </a:lnTo>
                  <a:lnTo>
                    <a:pt x="1215" y="97"/>
                  </a:lnTo>
                  <a:lnTo>
                    <a:pt x="1214" y="97"/>
                  </a:lnTo>
                  <a:lnTo>
                    <a:pt x="1214" y="97"/>
                  </a:lnTo>
                  <a:lnTo>
                    <a:pt x="1215" y="96"/>
                  </a:lnTo>
                  <a:lnTo>
                    <a:pt x="1215" y="96"/>
                  </a:lnTo>
                  <a:lnTo>
                    <a:pt x="1214" y="96"/>
                  </a:lnTo>
                  <a:lnTo>
                    <a:pt x="1214" y="96"/>
                  </a:lnTo>
                  <a:lnTo>
                    <a:pt x="1212" y="96"/>
                  </a:lnTo>
                  <a:lnTo>
                    <a:pt x="1212" y="96"/>
                  </a:lnTo>
                  <a:lnTo>
                    <a:pt x="1212" y="96"/>
                  </a:lnTo>
                  <a:lnTo>
                    <a:pt x="1212" y="96"/>
                  </a:lnTo>
                  <a:lnTo>
                    <a:pt x="1214" y="94"/>
                  </a:lnTo>
                  <a:lnTo>
                    <a:pt x="1220" y="89"/>
                  </a:lnTo>
                  <a:lnTo>
                    <a:pt x="1220" y="89"/>
                  </a:lnTo>
                  <a:lnTo>
                    <a:pt x="1220" y="89"/>
                  </a:lnTo>
                  <a:lnTo>
                    <a:pt x="1220" y="88"/>
                  </a:lnTo>
                  <a:lnTo>
                    <a:pt x="1220" y="88"/>
                  </a:lnTo>
                  <a:lnTo>
                    <a:pt x="1220" y="88"/>
                  </a:lnTo>
                  <a:lnTo>
                    <a:pt x="1226" y="83"/>
                  </a:lnTo>
                  <a:lnTo>
                    <a:pt x="1230" y="82"/>
                  </a:lnTo>
                  <a:lnTo>
                    <a:pt x="1231" y="80"/>
                  </a:lnTo>
                  <a:lnTo>
                    <a:pt x="1234" y="78"/>
                  </a:lnTo>
                  <a:lnTo>
                    <a:pt x="1234" y="80"/>
                  </a:lnTo>
                  <a:lnTo>
                    <a:pt x="1236" y="78"/>
                  </a:lnTo>
                  <a:lnTo>
                    <a:pt x="1236" y="78"/>
                  </a:lnTo>
                  <a:lnTo>
                    <a:pt x="1239" y="78"/>
                  </a:lnTo>
                  <a:lnTo>
                    <a:pt x="1245" y="78"/>
                  </a:lnTo>
                  <a:lnTo>
                    <a:pt x="1252" y="78"/>
                  </a:lnTo>
                  <a:lnTo>
                    <a:pt x="1258" y="78"/>
                  </a:lnTo>
                  <a:lnTo>
                    <a:pt x="1264" y="78"/>
                  </a:lnTo>
                  <a:lnTo>
                    <a:pt x="1271" y="78"/>
                  </a:lnTo>
                  <a:lnTo>
                    <a:pt x="1275" y="78"/>
                  </a:lnTo>
                  <a:lnTo>
                    <a:pt x="1282" y="78"/>
                  </a:lnTo>
                  <a:lnTo>
                    <a:pt x="1283" y="75"/>
                  </a:lnTo>
                  <a:lnTo>
                    <a:pt x="1285" y="74"/>
                  </a:lnTo>
                  <a:lnTo>
                    <a:pt x="1286" y="75"/>
                  </a:lnTo>
                  <a:lnTo>
                    <a:pt x="1288" y="75"/>
                  </a:lnTo>
                  <a:lnTo>
                    <a:pt x="1288" y="74"/>
                  </a:lnTo>
                  <a:lnTo>
                    <a:pt x="1290" y="74"/>
                  </a:lnTo>
                  <a:lnTo>
                    <a:pt x="1290" y="74"/>
                  </a:lnTo>
                  <a:lnTo>
                    <a:pt x="1291" y="74"/>
                  </a:lnTo>
                  <a:lnTo>
                    <a:pt x="1291" y="75"/>
                  </a:lnTo>
                  <a:lnTo>
                    <a:pt x="1291" y="74"/>
                  </a:lnTo>
                  <a:lnTo>
                    <a:pt x="1291" y="74"/>
                  </a:lnTo>
                  <a:lnTo>
                    <a:pt x="1291" y="72"/>
                  </a:lnTo>
                  <a:lnTo>
                    <a:pt x="1293" y="72"/>
                  </a:lnTo>
                  <a:lnTo>
                    <a:pt x="1293" y="72"/>
                  </a:lnTo>
                  <a:lnTo>
                    <a:pt x="1294" y="72"/>
                  </a:lnTo>
                  <a:lnTo>
                    <a:pt x="1294" y="72"/>
                  </a:lnTo>
                  <a:lnTo>
                    <a:pt x="1294" y="71"/>
                  </a:lnTo>
                  <a:lnTo>
                    <a:pt x="1294" y="71"/>
                  </a:lnTo>
                  <a:lnTo>
                    <a:pt x="1294" y="69"/>
                  </a:lnTo>
                  <a:lnTo>
                    <a:pt x="1296" y="67"/>
                  </a:lnTo>
                  <a:lnTo>
                    <a:pt x="1297" y="66"/>
                  </a:lnTo>
                  <a:lnTo>
                    <a:pt x="1297" y="66"/>
                  </a:lnTo>
                  <a:lnTo>
                    <a:pt x="1297" y="64"/>
                  </a:lnTo>
                  <a:lnTo>
                    <a:pt x="1299" y="64"/>
                  </a:lnTo>
                  <a:lnTo>
                    <a:pt x="1299" y="63"/>
                  </a:lnTo>
                  <a:lnTo>
                    <a:pt x="1299" y="63"/>
                  </a:lnTo>
                  <a:lnTo>
                    <a:pt x="1299" y="61"/>
                  </a:lnTo>
                  <a:lnTo>
                    <a:pt x="1299" y="60"/>
                  </a:lnTo>
                  <a:lnTo>
                    <a:pt x="1301" y="58"/>
                  </a:lnTo>
                  <a:lnTo>
                    <a:pt x="1301" y="56"/>
                  </a:lnTo>
                  <a:lnTo>
                    <a:pt x="1301" y="55"/>
                  </a:lnTo>
                  <a:lnTo>
                    <a:pt x="1302" y="53"/>
                  </a:lnTo>
                  <a:lnTo>
                    <a:pt x="1304" y="52"/>
                  </a:lnTo>
                  <a:lnTo>
                    <a:pt x="1304" y="49"/>
                  </a:lnTo>
                  <a:lnTo>
                    <a:pt x="1305" y="45"/>
                  </a:lnTo>
                  <a:lnTo>
                    <a:pt x="1308" y="44"/>
                  </a:lnTo>
                  <a:lnTo>
                    <a:pt x="1308" y="42"/>
                  </a:lnTo>
                  <a:lnTo>
                    <a:pt x="1312" y="39"/>
                  </a:lnTo>
                  <a:lnTo>
                    <a:pt x="1313" y="37"/>
                  </a:lnTo>
                  <a:lnTo>
                    <a:pt x="1313" y="36"/>
                  </a:lnTo>
                  <a:lnTo>
                    <a:pt x="1315" y="34"/>
                  </a:lnTo>
                  <a:lnTo>
                    <a:pt x="1316" y="36"/>
                  </a:lnTo>
                  <a:lnTo>
                    <a:pt x="1318" y="36"/>
                  </a:lnTo>
                  <a:lnTo>
                    <a:pt x="1318" y="37"/>
                  </a:lnTo>
                  <a:lnTo>
                    <a:pt x="1318" y="37"/>
                  </a:lnTo>
                  <a:lnTo>
                    <a:pt x="1318" y="39"/>
                  </a:lnTo>
                  <a:lnTo>
                    <a:pt x="1320" y="39"/>
                  </a:lnTo>
                  <a:lnTo>
                    <a:pt x="1320" y="39"/>
                  </a:lnTo>
                  <a:lnTo>
                    <a:pt x="1321" y="39"/>
                  </a:lnTo>
                  <a:lnTo>
                    <a:pt x="1323" y="39"/>
                  </a:lnTo>
                  <a:lnTo>
                    <a:pt x="1326" y="37"/>
                  </a:lnTo>
                  <a:lnTo>
                    <a:pt x="1327" y="37"/>
                  </a:lnTo>
                  <a:lnTo>
                    <a:pt x="1327" y="37"/>
                  </a:lnTo>
                  <a:lnTo>
                    <a:pt x="1329" y="37"/>
                  </a:lnTo>
                  <a:lnTo>
                    <a:pt x="1329" y="37"/>
                  </a:lnTo>
                  <a:lnTo>
                    <a:pt x="1332" y="37"/>
                  </a:lnTo>
                  <a:lnTo>
                    <a:pt x="1334" y="41"/>
                  </a:lnTo>
                  <a:lnTo>
                    <a:pt x="1335" y="42"/>
                  </a:lnTo>
                  <a:lnTo>
                    <a:pt x="1335" y="44"/>
                  </a:lnTo>
                  <a:lnTo>
                    <a:pt x="1335" y="47"/>
                  </a:lnTo>
                  <a:lnTo>
                    <a:pt x="1335" y="50"/>
                  </a:lnTo>
                  <a:lnTo>
                    <a:pt x="1335" y="52"/>
                  </a:lnTo>
                  <a:lnTo>
                    <a:pt x="1335" y="55"/>
                  </a:lnTo>
                  <a:lnTo>
                    <a:pt x="1335" y="58"/>
                  </a:lnTo>
                  <a:lnTo>
                    <a:pt x="1335" y="61"/>
                  </a:lnTo>
                  <a:lnTo>
                    <a:pt x="1335" y="63"/>
                  </a:lnTo>
                  <a:lnTo>
                    <a:pt x="1337" y="63"/>
                  </a:lnTo>
                  <a:lnTo>
                    <a:pt x="1335" y="63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4"/>
                  </a:lnTo>
                  <a:lnTo>
                    <a:pt x="1335" y="66"/>
                  </a:lnTo>
                  <a:lnTo>
                    <a:pt x="1335" y="66"/>
                  </a:lnTo>
                  <a:lnTo>
                    <a:pt x="1335" y="66"/>
                  </a:lnTo>
                  <a:lnTo>
                    <a:pt x="1335" y="67"/>
                  </a:lnTo>
                  <a:lnTo>
                    <a:pt x="1338" y="69"/>
                  </a:lnTo>
                  <a:lnTo>
                    <a:pt x="1340" y="69"/>
                  </a:lnTo>
                  <a:lnTo>
                    <a:pt x="1340" y="69"/>
                  </a:lnTo>
                  <a:lnTo>
                    <a:pt x="1340" y="69"/>
                  </a:lnTo>
                  <a:lnTo>
                    <a:pt x="1342" y="69"/>
                  </a:lnTo>
                  <a:lnTo>
                    <a:pt x="1342" y="69"/>
                  </a:lnTo>
                  <a:lnTo>
                    <a:pt x="1342" y="71"/>
                  </a:lnTo>
                  <a:lnTo>
                    <a:pt x="1340" y="71"/>
                  </a:lnTo>
                  <a:lnTo>
                    <a:pt x="1340" y="71"/>
                  </a:lnTo>
                  <a:lnTo>
                    <a:pt x="1340" y="71"/>
                  </a:lnTo>
                  <a:lnTo>
                    <a:pt x="1340" y="71"/>
                  </a:lnTo>
                  <a:lnTo>
                    <a:pt x="1340" y="72"/>
                  </a:lnTo>
                  <a:lnTo>
                    <a:pt x="1342" y="72"/>
                  </a:lnTo>
                  <a:lnTo>
                    <a:pt x="1342" y="74"/>
                  </a:lnTo>
                  <a:lnTo>
                    <a:pt x="1340" y="74"/>
                  </a:lnTo>
                  <a:lnTo>
                    <a:pt x="1340" y="74"/>
                  </a:lnTo>
                  <a:lnTo>
                    <a:pt x="1340" y="75"/>
                  </a:lnTo>
                  <a:lnTo>
                    <a:pt x="1342" y="75"/>
                  </a:lnTo>
                  <a:lnTo>
                    <a:pt x="1342" y="77"/>
                  </a:lnTo>
                  <a:lnTo>
                    <a:pt x="1343" y="77"/>
                  </a:lnTo>
                  <a:lnTo>
                    <a:pt x="1343" y="77"/>
                  </a:lnTo>
                  <a:lnTo>
                    <a:pt x="1343" y="75"/>
                  </a:lnTo>
                  <a:lnTo>
                    <a:pt x="1343" y="75"/>
                  </a:lnTo>
                  <a:lnTo>
                    <a:pt x="1345" y="75"/>
                  </a:lnTo>
                  <a:lnTo>
                    <a:pt x="1345" y="75"/>
                  </a:lnTo>
                  <a:lnTo>
                    <a:pt x="1345" y="77"/>
                  </a:lnTo>
                  <a:lnTo>
                    <a:pt x="1345" y="77"/>
                  </a:lnTo>
                  <a:lnTo>
                    <a:pt x="1346" y="78"/>
                  </a:lnTo>
                  <a:lnTo>
                    <a:pt x="1346" y="80"/>
                  </a:lnTo>
                  <a:lnTo>
                    <a:pt x="1346" y="80"/>
                  </a:lnTo>
                  <a:lnTo>
                    <a:pt x="1346" y="82"/>
                  </a:lnTo>
                  <a:lnTo>
                    <a:pt x="1346" y="82"/>
                  </a:lnTo>
                  <a:lnTo>
                    <a:pt x="1348" y="82"/>
                  </a:lnTo>
                  <a:lnTo>
                    <a:pt x="1348" y="82"/>
                  </a:lnTo>
                  <a:lnTo>
                    <a:pt x="1345" y="85"/>
                  </a:lnTo>
                  <a:lnTo>
                    <a:pt x="1342" y="85"/>
                  </a:lnTo>
                  <a:lnTo>
                    <a:pt x="1340" y="85"/>
                  </a:lnTo>
                  <a:lnTo>
                    <a:pt x="1338" y="86"/>
                  </a:lnTo>
                  <a:lnTo>
                    <a:pt x="1338" y="86"/>
                  </a:lnTo>
                  <a:lnTo>
                    <a:pt x="1338" y="86"/>
                  </a:lnTo>
                  <a:lnTo>
                    <a:pt x="1337" y="86"/>
                  </a:lnTo>
                  <a:lnTo>
                    <a:pt x="1335" y="86"/>
                  </a:lnTo>
                  <a:lnTo>
                    <a:pt x="1335" y="86"/>
                  </a:lnTo>
                  <a:lnTo>
                    <a:pt x="1334" y="89"/>
                  </a:lnTo>
                  <a:lnTo>
                    <a:pt x="1334" y="89"/>
                  </a:lnTo>
                  <a:lnTo>
                    <a:pt x="1334" y="89"/>
                  </a:lnTo>
                  <a:lnTo>
                    <a:pt x="1332" y="89"/>
                  </a:lnTo>
                  <a:lnTo>
                    <a:pt x="1332" y="89"/>
                  </a:lnTo>
                  <a:lnTo>
                    <a:pt x="1332" y="89"/>
                  </a:lnTo>
                  <a:lnTo>
                    <a:pt x="1331" y="88"/>
                  </a:lnTo>
                  <a:lnTo>
                    <a:pt x="1331" y="88"/>
                  </a:lnTo>
                  <a:lnTo>
                    <a:pt x="1331" y="88"/>
                  </a:lnTo>
                  <a:lnTo>
                    <a:pt x="1329" y="88"/>
                  </a:lnTo>
                  <a:lnTo>
                    <a:pt x="1329" y="88"/>
                  </a:lnTo>
                  <a:lnTo>
                    <a:pt x="1327" y="88"/>
                  </a:lnTo>
                  <a:lnTo>
                    <a:pt x="1327" y="89"/>
                  </a:lnTo>
                  <a:lnTo>
                    <a:pt x="1327" y="89"/>
                  </a:lnTo>
                  <a:lnTo>
                    <a:pt x="1326" y="88"/>
                  </a:lnTo>
                  <a:lnTo>
                    <a:pt x="1326" y="89"/>
                  </a:lnTo>
                  <a:lnTo>
                    <a:pt x="1326" y="91"/>
                  </a:lnTo>
                  <a:lnTo>
                    <a:pt x="1326" y="91"/>
                  </a:lnTo>
                  <a:lnTo>
                    <a:pt x="1326" y="93"/>
                  </a:lnTo>
                  <a:lnTo>
                    <a:pt x="1324" y="93"/>
                  </a:lnTo>
                  <a:lnTo>
                    <a:pt x="1324" y="91"/>
                  </a:lnTo>
                  <a:lnTo>
                    <a:pt x="1323" y="91"/>
                  </a:lnTo>
                  <a:lnTo>
                    <a:pt x="1321" y="91"/>
                  </a:lnTo>
                  <a:lnTo>
                    <a:pt x="1321" y="89"/>
                  </a:lnTo>
                  <a:lnTo>
                    <a:pt x="1323" y="89"/>
                  </a:lnTo>
                  <a:lnTo>
                    <a:pt x="1323" y="89"/>
                  </a:lnTo>
                  <a:lnTo>
                    <a:pt x="1321" y="89"/>
                  </a:lnTo>
                  <a:lnTo>
                    <a:pt x="1321" y="89"/>
                  </a:lnTo>
                  <a:lnTo>
                    <a:pt x="1321" y="88"/>
                  </a:lnTo>
                  <a:lnTo>
                    <a:pt x="1321" y="86"/>
                  </a:lnTo>
                  <a:lnTo>
                    <a:pt x="1321" y="88"/>
                  </a:lnTo>
                  <a:lnTo>
                    <a:pt x="1321" y="88"/>
                  </a:lnTo>
                  <a:lnTo>
                    <a:pt x="1320" y="89"/>
                  </a:lnTo>
                  <a:lnTo>
                    <a:pt x="1320" y="91"/>
                  </a:lnTo>
                  <a:lnTo>
                    <a:pt x="1318" y="94"/>
                  </a:lnTo>
                  <a:lnTo>
                    <a:pt x="1318" y="96"/>
                  </a:lnTo>
                  <a:lnTo>
                    <a:pt x="1316" y="96"/>
                  </a:lnTo>
                  <a:lnTo>
                    <a:pt x="1315" y="97"/>
                  </a:lnTo>
                  <a:lnTo>
                    <a:pt x="1313" y="97"/>
                  </a:lnTo>
                  <a:lnTo>
                    <a:pt x="1312" y="97"/>
                  </a:lnTo>
                  <a:lnTo>
                    <a:pt x="1312" y="99"/>
                  </a:lnTo>
                  <a:lnTo>
                    <a:pt x="1310" y="99"/>
                  </a:lnTo>
                  <a:lnTo>
                    <a:pt x="1310" y="97"/>
                  </a:lnTo>
                  <a:lnTo>
                    <a:pt x="1310" y="97"/>
                  </a:lnTo>
                  <a:lnTo>
                    <a:pt x="1310" y="99"/>
                  </a:lnTo>
                  <a:lnTo>
                    <a:pt x="1310" y="99"/>
                  </a:lnTo>
                  <a:lnTo>
                    <a:pt x="1308" y="97"/>
                  </a:lnTo>
                  <a:lnTo>
                    <a:pt x="1308" y="97"/>
                  </a:lnTo>
                  <a:lnTo>
                    <a:pt x="1308" y="97"/>
                  </a:lnTo>
                  <a:lnTo>
                    <a:pt x="1308" y="99"/>
                  </a:lnTo>
                  <a:lnTo>
                    <a:pt x="1307" y="99"/>
                  </a:lnTo>
                  <a:lnTo>
                    <a:pt x="1307" y="99"/>
                  </a:lnTo>
                  <a:lnTo>
                    <a:pt x="1307" y="99"/>
                  </a:lnTo>
                  <a:lnTo>
                    <a:pt x="1307" y="99"/>
                  </a:lnTo>
                  <a:lnTo>
                    <a:pt x="1307" y="101"/>
                  </a:lnTo>
                  <a:lnTo>
                    <a:pt x="1307" y="101"/>
                  </a:lnTo>
                  <a:lnTo>
                    <a:pt x="1307" y="101"/>
                  </a:lnTo>
                  <a:lnTo>
                    <a:pt x="1305" y="101"/>
                  </a:lnTo>
                  <a:lnTo>
                    <a:pt x="1305" y="101"/>
                  </a:lnTo>
                  <a:lnTo>
                    <a:pt x="1304" y="101"/>
                  </a:lnTo>
                  <a:lnTo>
                    <a:pt x="1304" y="101"/>
                  </a:lnTo>
                  <a:lnTo>
                    <a:pt x="1304" y="99"/>
                  </a:lnTo>
                  <a:lnTo>
                    <a:pt x="1302" y="101"/>
                  </a:lnTo>
                  <a:lnTo>
                    <a:pt x="1301" y="101"/>
                  </a:lnTo>
                  <a:lnTo>
                    <a:pt x="1301" y="102"/>
                  </a:lnTo>
                  <a:lnTo>
                    <a:pt x="1301" y="104"/>
                  </a:lnTo>
                  <a:lnTo>
                    <a:pt x="1301" y="104"/>
                  </a:lnTo>
                  <a:lnTo>
                    <a:pt x="1299" y="107"/>
                  </a:lnTo>
                  <a:lnTo>
                    <a:pt x="1296" y="108"/>
                  </a:lnTo>
                  <a:lnTo>
                    <a:pt x="1294" y="112"/>
                  </a:lnTo>
                  <a:lnTo>
                    <a:pt x="1294" y="113"/>
                  </a:lnTo>
                  <a:lnTo>
                    <a:pt x="1293" y="113"/>
                  </a:lnTo>
                  <a:lnTo>
                    <a:pt x="1293" y="116"/>
                  </a:lnTo>
                  <a:lnTo>
                    <a:pt x="1291" y="118"/>
                  </a:lnTo>
                  <a:lnTo>
                    <a:pt x="1293" y="118"/>
                  </a:lnTo>
                  <a:lnTo>
                    <a:pt x="1293" y="119"/>
                  </a:lnTo>
                  <a:lnTo>
                    <a:pt x="1293" y="121"/>
                  </a:lnTo>
                  <a:lnTo>
                    <a:pt x="1294" y="121"/>
                  </a:lnTo>
                  <a:lnTo>
                    <a:pt x="1294" y="121"/>
                  </a:lnTo>
                  <a:lnTo>
                    <a:pt x="1294" y="121"/>
                  </a:lnTo>
                  <a:lnTo>
                    <a:pt x="1296" y="121"/>
                  </a:lnTo>
                  <a:lnTo>
                    <a:pt x="1294" y="121"/>
                  </a:lnTo>
                  <a:lnTo>
                    <a:pt x="1294" y="121"/>
                  </a:lnTo>
                  <a:lnTo>
                    <a:pt x="1293" y="123"/>
                  </a:lnTo>
                  <a:lnTo>
                    <a:pt x="1291" y="123"/>
                  </a:lnTo>
                  <a:lnTo>
                    <a:pt x="1291" y="123"/>
                  </a:lnTo>
                  <a:lnTo>
                    <a:pt x="1291" y="124"/>
                  </a:lnTo>
                  <a:lnTo>
                    <a:pt x="1288" y="126"/>
                  </a:lnTo>
                  <a:lnTo>
                    <a:pt x="1290" y="127"/>
                  </a:lnTo>
                  <a:lnTo>
                    <a:pt x="1293" y="127"/>
                  </a:lnTo>
                  <a:lnTo>
                    <a:pt x="1293" y="127"/>
                  </a:lnTo>
                  <a:lnTo>
                    <a:pt x="1294" y="130"/>
                  </a:lnTo>
                  <a:lnTo>
                    <a:pt x="1294" y="132"/>
                  </a:lnTo>
                  <a:lnTo>
                    <a:pt x="1294" y="132"/>
                  </a:lnTo>
                  <a:lnTo>
                    <a:pt x="1296" y="134"/>
                  </a:lnTo>
                  <a:lnTo>
                    <a:pt x="1296" y="135"/>
                  </a:lnTo>
                  <a:lnTo>
                    <a:pt x="1297" y="137"/>
                  </a:lnTo>
                  <a:lnTo>
                    <a:pt x="1299" y="137"/>
                  </a:lnTo>
                  <a:lnTo>
                    <a:pt x="1302" y="135"/>
                  </a:lnTo>
                  <a:lnTo>
                    <a:pt x="1304" y="135"/>
                  </a:lnTo>
                  <a:lnTo>
                    <a:pt x="1304" y="134"/>
                  </a:lnTo>
                  <a:lnTo>
                    <a:pt x="1302" y="132"/>
                  </a:lnTo>
                  <a:lnTo>
                    <a:pt x="1302" y="132"/>
                  </a:lnTo>
                  <a:lnTo>
                    <a:pt x="1301" y="130"/>
                  </a:lnTo>
                  <a:lnTo>
                    <a:pt x="1301" y="132"/>
                  </a:lnTo>
                  <a:lnTo>
                    <a:pt x="1301" y="130"/>
                  </a:lnTo>
                  <a:lnTo>
                    <a:pt x="1301" y="130"/>
                  </a:lnTo>
                  <a:lnTo>
                    <a:pt x="1301" y="130"/>
                  </a:lnTo>
                  <a:lnTo>
                    <a:pt x="1302" y="130"/>
                  </a:lnTo>
                  <a:lnTo>
                    <a:pt x="1302" y="130"/>
                  </a:lnTo>
                  <a:lnTo>
                    <a:pt x="1304" y="132"/>
                  </a:lnTo>
                  <a:lnTo>
                    <a:pt x="1305" y="135"/>
                  </a:lnTo>
                  <a:lnTo>
                    <a:pt x="1305" y="137"/>
                  </a:lnTo>
                  <a:lnTo>
                    <a:pt x="1305" y="137"/>
                  </a:lnTo>
                  <a:lnTo>
                    <a:pt x="1304" y="137"/>
                  </a:lnTo>
                  <a:lnTo>
                    <a:pt x="1304" y="137"/>
                  </a:lnTo>
                  <a:lnTo>
                    <a:pt x="1297" y="138"/>
                  </a:lnTo>
                  <a:lnTo>
                    <a:pt x="1297" y="140"/>
                  </a:lnTo>
                  <a:lnTo>
                    <a:pt x="1294" y="140"/>
                  </a:lnTo>
                  <a:lnTo>
                    <a:pt x="1294" y="140"/>
                  </a:lnTo>
                  <a:lnTo>
                    <a:pt x="1294" y="138"/>
                  </a:lnTo>
                  <a:lnTo>
                    <a:pt x="1294" y="137"/>
                  </a:lnTo>
                  <a:lnTo>
                    <a:pt x="1294" y="137"/>
                  </a:lnTo>
                  <a:lnTo>
                    <a:pt x="1290" y="140"/>
                  </a:lnTo>
                  <a:lnTo>
                    <a:pt x="1288" y="140"/>
                  </a:lnTo>
                  <a:lnTo>
                    <a:pt x="1286" y="141"/>
                  </a:lnTo>
                  <a:lnTo>
                    <a:pt x="1286" y="140"/>
                  </a:lnTo>
                  <a:lnTo>
                    <a:pt x="1286" y="138"/>
                  </a:lnTo>
                  <a:lnTo>
                    <a:pt x="1288" y="137"/>
                  </a:lnTo>
                  <a:lnTo>
                    <a:pt x="1286" y="137"/>
                  </a:lnTo>
                  <a:lnTo>
                    <a:pt x="1285" y="137"/>
                  </a:lnTo>
                  <a:lnTo>
                    <a:pt x="1285" y="137"/>
                  </a:lnTo>
                  <a:lnTo>
                    <a:pt x="1285" y="137"/>
                  </a:lnTo>
                  <a:lnTo>
                    <a:pt x="1285" y="135"/>
                  </a:lnTo>
                  <a:lnTo>
                    <a:pt x="1283" y="135"/>
                  </a:lnTo>
                  <a:lnTo>
                    <a:pt x="1285" y="137"/>
                  </a:lnTo>
                  <a:lnTo>
                    <a:pt x="1283" y="138"/>
                  </a:lnTo>
                  <a:lnTo>
                    <a:pt x="1283" y="141"/>
                  </a:lnTo>
                  <a:lnTo>
                    <a:pt x="1282" y="143"/>
                  </a:lnTo>
                  <a:lnTo>
                    <a:pt x="1279" y="143"/>
                  </a:lnTo>
                  <a:lnTo>
                    <a:pt x="1275" y="143"/>
                  </a:lnTo>
                  <a:lnTo>
                    <a:pt x="1274" y="143"/>
                  </a:lnTo>
                  <a:lnTo>
                    <a:pt x="1271" y="145"/>
                  </a:lnTo>
                  <a:lnTo>
                    <a:pt x="1269" y="143"/>
                  </a:lnTo>
                  <a:lnTo>
                    <a:pt x="1267" y="145"/>
                  </a:lnTo>
                  <a:lnTo>
                    <a:pt x="1263" y="145"/>
                  </a:lnTo>
                  <a:lnTo>
                    <a:pt x="1261" y="145"/>
                  </a:lnTo>
                  <a:lnTo>
                    <a:pt x="1260" y="146"/>
                  </a:lnTo>
                  <a:lnTo>
                    <a:pt x="1258" y="146"/>
                  </a:lnTo>
                  <a:lnTo>
                    <a:pt x="1252" y="149"/>
                  </a:lnTo>
                  <a:lnTo>
                    <a:pt x="1250" y="149"/>
                  </a:lnTo>
                  <a:lnTo>
                    <a:pt x="1249" y="151"/>
                  </a:lnTo>
                  <a:lnTo>
                    <a:pt x="1249" y="152"/>
                  </a:lnTo>
                  <a:lnTo>
                    <a:pt x="1247" y="152"/>
                  </a:lnTo>
                  <a:lnTo>
                    <a:pt x="1247" y="152"/>
                  </a:lnTo>
                  <a:lnTo>
                    <a:pt x="1247" y="154"/>
                  </a:lnTo>
                  <a:lnTo>
                    <a:pt x="1247" y="152"/>
                  </a:lnTo>
                  <a:lnTo>
                    <a:pt x="1247" y="151"/>
                  </a:lnTo>
                  <a:lnTo>
                    <a:pt x="1249" y="148"/>
                  </a:lnTo>
                  <a:lnTo>
                    <a:pt x="1247" y="146"/>
                  </a:lnTo>
                  <a:lnTo>
                    <a:pt x="1247" y="146"/>
                  </a:lnTo>
                  <a:lnTo>
                    <a:pt x="1247" y="145"/>
                  </a:lnTo>
                  <a:lnTo>
                    <a:pt x="1247" y="146"/>
                  </a:lnTo>
                  <a:lnTo>
                    <a:pt x="1247" y="149"/>
                  </a:lnTo>
                  <a:lnTo>
                    <a:pt x="1247" y="151"/>
                  </a:lnTo>
                  <a:lnTo>
                    <a:pt x="1245" y="154"/>
                  </a:lnTo>
                  <a:lnTo>
                    <a:pt x="1245" y="154"/>
                  </a:lnTo>
                  <a:lnTo>
                    <a:pt x="1244" y="154"/>
                  </a:lnTo>
                  <a:lnTo>
                    <a:pt x="1244" y="154"/>
                  </a:lnTo>
                  <a:lnTo>
                    <a:pt x="1244" y="156"/>
                  </a:lnTo>
                  <a:lnTo>
                    <a:pt x="1242" y="156"/>
                  </a:lnTo>
                  <a:lnTo>
                    <a:pt x="1242" y="157"/>
                  </a:lnTo>
                  <a:lnTo>
                    <a:pt x="1242" y="159"/>
                  </a:lnTo>
                  <a:lnTo>
                    <a:pt x="1245" y="159"/>
                  </a:lnTo>
                  <a:lnTo>
                    <a:pt x="1245" y="159"/>
                  </a:lnTo>
                  <a:lnTo>
                    <a:pt x="1247" y="159"/>
                  </a:lnTo>
                  <a:lnTo>
                    <a:pt x="1247" y="160"/>
                  </a:lnTo>
                  <a:lnTo>
                    <a:pt x="1247" y="162"/>
                  </a:lnTo>
                  <a:lnTo>
                    <a:pt x="1245" y="164"/>
                  </a:lnTo>
                  <a:lnTo>
                    <a:pt x="1245" y="165"/>
                  </a:lnTo>
                  <a:lnTo>
                    <a:pt x="1245" y="168"/>
                  </a:lnTo>
                  <a:lnTo>
                    <a:pt x="1245" y="170"/>
                  </a:lnTo>
                  <a:lnTo>
                    <a:pt x="1245" y="170"/>
                  </a:lnTo>
                  <a:lnTo>
                    <a:pt x="1245" y="167"/>
                  </a:lnTo>
                  <a:lnTo>
                    <a:pt x="1245" y="167"/>
                  </a:lnTo>
                  <a:lnTo>
                    <a:pt x="1244" y="167"/>
                  </a:lnTo>
                  <a:lnTo>
                    <a:pt x="1244" y="171"/>
                  </a:lnTo>
                  <a:lnTo>
                    <a:pt x="1242" y="173"/>
                  </a:lnTo>
                  <a:lnTo>
                    <a:pt x="1241" y="175"/>
                  </a:lnTo>
                  <a:lnTo>
                    <a:pt x="1241" y="175"/>
                  </a:lnTo>
                  <a:lnTo>
                    <a:pt x="1241" y="175"/>
                  </a:lnTo>
                  <a:lnTo>
                    <a:pt x="1241" y="176"/>
                  </a:lnTo>
                  <a:lnTo>
                    <a:pt x="1239" y="176"/>
                  </a:lnTo>
                  <a:lnTo>
                    <a:pt x="1239" y="178"/>
                  </a:lnTo>
                  <a:lnTo>
                    <a:pt x="1239" y="178"/>
                  </a:lnTo>
                  <a:lnTo>
                    <a:pt x="1238" y="178"/>
                  </a:lnTo>
                  <a:lnTo>
                    <a:pt x="1238" y="178"/>
                  </a:lnTo>
                  <a:lnTo>
                    <a:pt x="1238" y="179"/>
                  </a:lnTo>
                  <a:lnTo>
                    <a:pt x="1236" y="179"/>
                  </a:lnTo>
                  <a:lnTo>
                    <a:pt x="1234" y="182"/>
                  </a:lnTo>
                  <a:lnTo>
                    <a:pt x="1233" y="184"/>
                  </a:lnTo>
                  <a:lnTo>
                    <a:pt x="1233" y="184"/>
                  </a:lnTo>
                  <a:lnTo>
                    <a:pt x="1233" y="182"/>
                  </a:lnTo>
                  <a:lnTo>
                    <a:pt x="1233" y="181"/>
                  </a:lnTo>
                  <a:lnTo>
                    <a:pt x="1231" y="179"/>
                  </a:lnTo>
                  <a:lnTo>
                    <a:pt x="1231" y="179"/>
                  </a:lnTo>
                  <a:lnTo>
                    <a:pt x="1230" y="179"/>
                  </a:lnTo>
                  <a:lnTo>
                    <a:pt x="1228" y="178"/>
                  </a:lnTo>
                  <a:lnTo>
                    <a:pt x="1226" y="178"/>
                  </a:lnTo>
                  <a:lnTo>
                    <a:pt x="1223" y="175"/>
                  </a:lnTo>
                  <a:lnTo>
                    <a:pt x="1223" y="175"/>
                  </a:lnTo>
                  <a:lnTo>
                    <a:pt x="1223" y="173"/>
                  </a:lnTo>
                  <a:lnTo>
                    <a:pt x="1225" y="171"/>
                  </a:lnTo>
                  <a:lnTo>
                    <a:pt x="1225" y="170"/>
                  </a:lnTo>
                  <a:lnTo>
                    <a:pt x="1226" y="170"/>
                  </a:lnTo>
                  <a:lnTo>
                    <a:pt x="1230" y="168"/>
                  </a:lnTo>
                  <a:lnTo>
                    <a:pt x="1230" y="167"/>
                  </a:lnTo>
                  <a:lnTo>
                    <a:pt x="1231" y="167"/>
                  </a:lnTo>
                  <a:lnTo>
                    <a:pt x="1230" y="168"/>
                  </a:lnTo>
                  <a:lnTo>
                    <a:pt x="1226" y="168"/>
                  </a:lnTo>
                  <a:lnTo>
                    <a:pt x="1226" y="170"/>
                  </a:lnTo>
                  <a:lnTo>
                    <a:pt x="1225" y="170"/>
                  </a:lnTo>
                  <a:lnTo>
                    <a:pt x="1225" y="171"/>
                  </a:lnTo>
                  <a:lnTo>
                    <a:pt x="1223" y="173"/>
                  </a:lnTo>
                  <a:lnTo>
                    <a:pt x="1223" y="173"/>
                  </a:lnTo>
                  <a:lnTo>
                    <a:pt x="1223" y="175"/>
                  </a:lnTo>
                  <a:lnTo>
                    <a:pt x="1223" y="175"/>
                  </a:lnTo>
                  <a:lnTo>
                    <a:pt x="1223" y="176"/>
                  </a:lnTo>
                  <a:lnTo>
                    <a:pt x="1225" y="178"/>
                  </a:lnTo>
                  <a:lnTo>
                    <a:pt x="1226" y="181"/>
                  </a:lnTo>
                  <a:lnTo>
                    <a:pt x="1226" y="184"/>
                  </a:lnTo>
                  <a:lnTo>
                    <a:pt x="1230" y="186"/>
                  </a:lnTo>
                  <a:lnTo>
                    <a:pt x="1230" y="187"/>
                  </a:lnTo>
                  <a:lnTo>
                    <a:pt x="1230" y="187"/>
                  </a:lnTo>
                  <a:lnTo>
                    <a:pt x="1230" y="189"/>
                  </a:lnTo>
                  <a:lnTo>
                    <a:pt x="1230" y="190"/>
                  </a:lnTo>
                  <a:lnTo>
                    <a:pt x="1230" y="190"/>
                  </a:lnTo>
                  <a:lnTo>
                    <a:pt x="1231" y="190"/>
                  </a:lnTo>
                  <a:lnTo>
                    <a:pt x="1231" y="192"/>
                  </a:lnTo>
                  <a:lnTo>
                    <a:pt x="1231" y="193"/>
                  </a:lnTo>
                  <a:lnTo>
                    <a:pt x="1231" y="193"/>
                  </a:lnTo>
                  <a:lnTo>
                    <a:pt x="1231" y="193"/>
                  </a:lnTo>
                  <a:lnTo>
                    <a:pt x="1231" y="193"/>
                  </a:lnTo>
                  <a:lnTo>
                    <a:pt x="1230" y="193"/>
                  </a:lnTo>
                  <a:lnTo>
                    <a:pt x="1230" y="193"/>
                  </a:lnTo>
                  <a:lnTo>
                    <a:pt x="1230" y="193"/>
                  </a:lnTo>
                  <a:lnTo>
                    <a:pt x="1230" y="195"/>
                  </a:lnTo>
                  <a:lnTo>
                    <a:pt x="1230" y="195"/>
                  </a:lnTo>
                  <a:lnTo>
                    <a:pt x="1228" y="197"/>
                  </a:lnTo>
                  <a:lnTo>
                    <a:pt x="1228" y="198"/>
                  </a:lnTo>
                  <a:lnTo>
                    <a:pt x="1226" y="198"/>
                  </a:lnTo>
                  <a:lnTo>
                    <a:pt x="1223" y="206"/>
                  </a:lnTo>
                  <a:lnTo>
                    <a:pt x="1223" y="208"/>
                  </a:lnTo>
                  <a:lnTo>
                    <a:pt x="1222" y="208"/>
                  </a:lnTo>
                  <a:lnTo>
                    <a:pt x="1222" y="208"/>
                  </a:lnTo>
                  <a:lnTo>
                    <a:pt x="1220" y="209"/>
                  </a:lnTo>
                  <a:lnTo>
                    <a:pt x="1220" y="209"/>
                  </a:lnTo>
                  <a:lnTo>
                    <a:pt x="1219" y="212"/>
                  </a:lnTo>
                  <a:lnTo>
                    <a:pt x="1219" y="214"/>
                  </a:lnTo>
                  <a:lnTo>
                    <a:pt x="1217" y="212"/>
                  </a:lnTo>
                  <a:lnTo>
                    <a:pt x="1217" y="212"/>
                  </a:lnTo>
                  <a:lnTo>
                    <a:pt x="1217" y="209"/>
                  </a:lnTo>
                  <a:lnTo>
                    <a:pt x="1219" y="206"/>
                  </a:lnTo>
                  <a:lnTo>
                    <a:pt x="1220" y="204"/>
                  </a:lnTo>
                  <a:lnTo>
                    <a:pt x="1222" y="203"/>
                  </a:lnTo>
                  <a:lnTo>
                    <a:pt x="1222" y="201"/>
                  </a:lnTo>
                  <a:lnTo>
                    <a:pt x="1220" y="200"/>
                  </a:lnTo>
                  <a:lnTo>
                    <a:pt x="1219" y="200"/>
                  </a:lnTo>
                  <a:lnTo>
                    <a:pt x="1220" y="200"/>
                  </a:lnTo>
                  <a:lnTo>
                    <a:pt x="1220" y="198"/>
                  </a:lnTo>
                  <a:lnTo>
                    <a:pt x="1219" y="198"/>
                  </a:lnTo>
                  <a:lnTo>
                    <a:pt x="1219" y="198"/>
                  </a:lnTo>
                  <a:lnTo>
                    <a:pt x="1219" y="197"/>
                  </a:lnTo>
                  <a:lnTo>
                    <a:pt x="1219" y="197"/>
                  </a:lnTo>
                  <a:lnTo>
                    <a:pt x="1219" y="195"/>
                  </a:lnTo>
                  <a:lnTo>
                    <a:pt x="1219" y="195"/>
                  </a:lnTo>
                  <a:lnTo>
                    <a:pt x="1219" y="193"/>
                  </a:lnTo>
                  <a:lnTo>
                    <a:pt x="1219" y="193"/>
                  </a:lnTo>
                  <a:lnTo>
                    <a:pt x="1219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7" y="195"/>
                  </a:lnTo>
                  <a:lnTo>
                    <a:pt x="1215" y="195"/>
                  </a:lnTo>
                  <a:lnTo>
                    <a:pt x="1214" y="193"/>
                  </a:lnTo>
                  <a:lnTo>
                    <a:pt x="1214" y="192"/>
                  </a:lnTo>
                  <a:lnTo>
                    <a:pt x="1212" y="192"/>
                  </a:lnTo>
                  <a:lnTo>
                    <a:pt x="1214" y="190"/>
                  </a:lnTo>
                  <a:lnTo>
                    <a:pt x="1214" y="189"/>
                  </a:lnTo>
                  <a:lnTo>
                    <a:pt x="1215" y="190"/>
                  </a:lnTo>
                  <a:lnTo>
                    <a:pt x="1217" y="190"/>
                  </a:lnTo>
                  <a:lnTo>
                    <a:pt x="1217" y="189"/>
                  </a:lnTo>
                  <a:lnTo>
                    <a:pt x="1217" y="189"/>
                  </a:lnTo>
                  <a:lnTo>
                    <a:pt x="1214" y="189"/>
                  </a:lnTo>
                  <a:lnTo>
                    <a:pt x="1214" y="187"/>
                  </a:lnTo>
                  <a:lnTo>
                    <a:pt x="1214" y="187"/>
                  </a:lnTo>
                  <a:lnTo>
                    <a:pt x="1212" y="187"/>
                  </a:lnTo>
                  <a:lnTo>
                    <a:pt x="1212" y="189"/>
                  </a:lnTo>
                  <a:lnTo>
                    <a:pt x="1212" y="186"/>
                  </a:lnTo>
                  <a:lnTo>
                    <a:pt x="1214" y="186"/>
                  </a:lnTo>
                  <a:lnTo>
                    <a:pt x="1215" y="186"/>
                  </a:lnTo>
                  <a:lnTo>
                    <a:pt x="1214" y="184"/>
                  </a:lnTo>
                  <a:lnTo>
                    <a:pt x="1214" y="184"/>
                  </a:lnTo>
                  <a:lnTo>
                    <a:pt x="1212" y="184"/>
                  </a:lnTo>
                  <a:lnTo>
                    <a:pt x="1212" y="184"/>
                  </a:lnTo>
                  <a:lnTo>
                    <a:pt x="1212" y="182"/>
                  </a:lnTo>
                  <a:lnTo>
                    <a:pt x="1214" y="182"/>
                  </a:lnTo>
                  <a:lnTo>
                    <a:pt x="1214" y="184"/>
                  </a:lnTo>
                  <a:lnTo>
                    <a:pt x="1215" y="182"/>
                  </a:lnTo>
                  <a:lnTo>
                    <a:pt x="1215" y="181"/>
                  </a:lnTo>
                  <a:lnTo>
                    <a:pt x="1214" y="182"/>
                  </a:lnTo>
                  <a:lnTo>
                    <a:pt x="1214" y="179"/>
                  </a:lnTo>
                  <a:lnTo>
                    <a:pt x="1215" y="178"/>
                  </a:lnTo>
                  <a:lnTo>
                    <a:pt x="1215" y="176"/>
                  </a:lnTo>
                  <a:lnTo>
                    <a:pt x="1217" y="178"/>
                  </a:lnTo>
                  <a:lnTo>
                    <a:pt x="1219" y="176"/>
                  </a:lnTo>
                  <a:lnTo>
                    <a:pt x="1219" y="176"/>
                  </a:lnTo>
                  <a:lnTo>
                    <a:pt x="1217" y="176"/>
                  </a:lnTo>
                  <a:lnTo>
                    <a:pt x="1217" y="176"/>
                  </a:lnTo>
                  <a:lnTo>
                    <a:pt x="1219" y="175"/>
                  </a:lnTo>
                  <a:lnTo>
                    <a:pt x="1219" y="175"/>
                  </a:lnTo>
                  <a:lnTo>
                    <a:pt x="1217" y="175"/>
                  </a:lnTo>
                  <a:lnTo>
                    <a:pt x="1217" y="173"/>
                  </a:lnTo>
                  <a:lnTo>
                    <a:pt x="1217" y="173"/>
                  </a:lnTo>
                  <a:lnTo>
                    <a:pt x="1215" y="173"/>
                  </a:lnTo>
                  <a:lnTo>
                    <a:pt x="1215" y="175"/>
                  </a:lnTo>
                  <a:lnTo>
                    <a:pt x="1215" y="175"/>
                  </a:lnTo>
                  <a:lnTo>
                    <a:pt x="1215" y="176"/>
                  </a:lnTo>
                  <a:lnTo>
                    <a:pt x="1215" y="176"/>
                  </a:lnTo>
                  <a:lnTo>
                    <a:pt x="1214" y="176"/>
                  </a:lnTo>
                  <a:lnTo>
                    <a:pt x="1214" y="176"/>
                  </a:lnTo>
                  <a:lnTo>
                    <a:pt x="1214" y="176"/>
                  </a:lnTo>
                  <a:lnTo>
                    <a:pt x="1214" y="178"/>
                  </a:lnTo>
                  <a:lnTo>
                    <a:pt x="1214" y="178"/>
                  </a:lnTo>
                  <a:lnTo>
                    <a:pt x="1212" y="176"/>
                  </a:lnTo>
                  <a:lnTo>
                    <a:pt x="1212" y="176"/>
                  </a:lnTo>
                  <a:lnTo>
                    <a:pt x="1212" y="178"/>
                  </a:lnTo>
                  <a:lnTo>
                    <a:pt x="1212" y="178"/>
                  </a:lnTo>
                  <a:lnTo>
                    <a:pt x="1211" y="178"/>
                  </a:lnTo>
                  <a:lnTo>
                    <a:pt x="1211" y="179"/>
                  </a:lnTo>
                  <a:lnTo>
                    <a:pt x="1211" y="179"/>
                  </a:lnTo>
                  <a:lnTo>
                    <a:pt x="1209" y="179"/>
                  </a:lnTo>
                  <a:lnTo>
                    <a:pt x="1209" y="179"/>
                  </a:lnTo>
                  <a:lnTo>
                    <a:pt x="1211" y="181"/>
                  </a:lnTo>
                  <a:lnTo>
                    <a:pt x="1211" y="181"/>
                  </a:lnTo>
                  <a:lnTo>
                    <a:pt x="1211" y="182"/>
                  </a:lnTo>
                  <a:lnTo>
                    <a:pt x="1211" y="182"/>
                  </a:lnTo>
                  <a:lnTo>
                    <a:pt x="1209" y="182"/>
                  </a:lnTo>
                  <a:lnTo>
                    <a:pt x="1209" y="182"/>
                  </a:lnTo>
                  <a:lnTo>
                    <a:pt x="1209" y="182"/>
                  </a:lnTo>
                  <a:lnTo>
                    <a:pt x="1211" y="184"/>
                  </a:lnTo>
                  <a:lnTo>
                    <a:pt x="1209" y="186"/>
                  </a:lnTo>
                  <a:lnTo>
                    <a:pt x="1209" y="186"/>
                  </a:lnTo>
                  <a:lnTo>
                    <a:pt x="1209" y="187"/>
                  </a:lnTo>
                  <a:lnTo>
                    <a:pt x="1209" y="187"/>
                  </a:lnTo>
                  <a:lnTo>
                    <a:pt x="1209" y="190"/>
                  </a:lnTo>
                  <a:lnTo>
                    <a:pt x="1211" y="192"/>
                  </a:lnTo>
                  <a:lnTo>
                    <a:pt x="1211" y="193"/>
                  </a:lnTo>
                  <a:lnTo>
                    <a:pt x="1211" y="193"/>
                  </a:lnTo>
                  <a:lnTo>
                    <a:pt x="1211" y="193"/>
                  </a:lnTo>
                  <a:lnTo>
                    <a:pt x="1209" y="193"/>
                  </a:lnTo>
                  <a:lnTo>
                    <a:pt x="1209" y="192"/>
                  </a:lnTo>
                  <a:lnTo>
                    <a:pt x="1208" y="190"/>
                  </a:lnTo>
                  <a:lnTo>
                    <a:pt x="1208" y="190"/>
                  </a:lnTo>
                  <a:lnTo>
                    <a:pt x="1208" y="190"/>
                  </a:lnTo>
                  <a:lnTo>
                    <a:pt x="1208" y="190"/>
                  </a:lnTo>
                  <a:lnTo>
                    <a:pt x="1208" y="192"/>
                  </a:lnTo>
                  <a:lnTo>
                    <a:pt x="1211" y="195"/>
                  </a:lnTo>
                  <a:lnTo>
                    <a:pt x="1212" y="197"/>
                  </a:lnTo>
                  <a:lnTo>
                    <a:pt x="1212" y="198"/>
                  </a:lnTo>
                  <a:lnTo>
                    <a:pt x="1212" y="198"/>
                  </a:lnTo>
                  <a:lnTo>
                    <a:pt x="1211" y="198"/>
                  </a:lnTo>
                  <a:lnTo>
                    <a:pt x="1211" y="197"/>
                  </a:lnTo>
                  <a:lnTo>
                    <a:pt x="1209" y="197"/>
                  </a:lnTo>
                  <a:lnTo>
                    <a:pt x="1206" y="195"/>
                  </a:lnTo>
                  <a:lnTo>
                    <a:pt x="1204" y="193"/>
                  </a:lnTo>
                  <a:lnTo>
                    <a:pt x="1204" y="193"/>
                  </a:lnTo>
                  <a:lnTo>
                    <a:pt x="1204" y="195"/>
                  </a:lnTo>
                  <a:lnTo>
                    <a:pt x="1203" y="193"/>
                  </a:lnTo>
                  <a:lnTo>
                    <a:pt x="1203" y="193"/>
                  </a:lnTo>
                  <a:lnTo>
                    <a:pt x="1203" y="192"/>
                  </a:lnTo>
                  <a:lnTo>
                    <a:pt x="1201" y="192"/>
                  </a:lnTo>
                  <a:lnTo>
                    <a:pt x="1200" y="193"/>
                  </a:lnTo>
                  <a:lnTo>
                    <a:pt x="1200" y="193"/>
                  </a:lnTo>
                  <a:lnTo>
                    <a:pt x="1200" y="192"/>
                  </a:lnTo>
                  <a:lnTo>
                    <a:pt x="1200" y="190"/>
                  </a:lnTo>
                  <a:lnTo>
                    <a:pt x="1201" y="189"/>
                  </a:lnTo>
                  <a:lnTo>
                    <a:pt x="1201" y="189"/>
                  </a:lnTo>
                  <a:lnTo>
                    <a:pt x="1203" y="187"/>
                  </a:lnTo>
                  <a:lnTo>
                    <a:pt x="1203" y="186"/>
                  </a:lnTo>
                  <a:lnTo>
                    <a:pt x="1201" y="187"/>
                  </a:lnTo>
                  <a:lnTo>
                    <a:pt x="1201" y="187"/>
                  </a:lnTo>
                  <a:lnTo>
                    <a:pt x="1200" y="189"/>
                  </a:lnTo>
                  <a:lnTo>
                    <a:pt x="1200" y="190"/>
                  </a:lnTo>
                  <a:lnTo>
                    <a:pt x="1198" y="190"/>
                  </a:lnTo>
                  <a:lnTo>
                    <a:pt x="1198" y="193"/>
                  </a:lnTo>
                  <a:lnTo>
                    <a:pt x="1198" y="193"/>
                  </a:lnTo>
                  <a:lnTo>
                    <a:pt x="1200" y="193"/>
                  </a:lnTo>
                  <a:lnTo>
                    <a:pt x="1201" y="193"/>
                  </a:lnTo>
                  <a:lnTo>
                    <a:pt x="1201" y="193"/>
                  </a:lnTo>
                  <a:lnTo>
                    <a:pt x="1204" y="197"/>
                  </a:lnTo>
                  <a:lnTo>
                    <a:pt x="1208" y="198"/>
                  </a:lnTo>
                  <a:lnTo>
                    <a:pt x="1209" y="198"/>
                  </a:lnTo>
                  <a:lnTo>
                    <a:pt x="1211" y="200"/>
                  </a:lnTo>
                  <a:lnTo>
                    <a:pt x="1212" y="200"/>
                  </a:lnTo>
                  <a:lnTo>
                    <a:pt x="1214" y="201"/>
                  </a:lnTo>
                  <a:lnTo>
                    <a:pt x="1214" y="203"/>
                  </a:lnTo>
                  <a:lnTo>
                    <a:pt x="1212" y="203"/>
                  </a:lnTo>
                  <a:lnTo>
                    <a:pt x="1212" y="204"/>
                  </a:lnTo>
                  <a:lnTo>
                    <a:pt x="1212" y="206"/>
                  </a:lnTo>
                  <a:lnTo>
                    <a:pt x="1211" y="206"/>
                  </a:lnTo>
                  <a:lnTo>
                    <a:pt x="1211" y="204"/>
                  </a:lnTo>
                  <a:lnTo>
                    <a:pt x="1206" y="201"/>
                  </a:lnTo>
                  <a:lnTo>
                    <a:pt x="1204" y="200"/>
                  </a:lnTo>
                  <a:lnTo>
                    <a:pt x="1203" y="198"/>
                  </a:lnTo>
                  <a:lnTo>
                    <a:pt x="1201" y="197"/>
                  </a:lnTo>
                  <a:lnTo>
                    <a:pt x="1201" y="197"/>
                  </a:lnTo>
                  <a:lnTo>
                    <a:pt x="1204" y="200"/>
                  </a:lnTo>
                  <a:lnTo>
                    <a:pt x="1204" y="201"/>
                  </a:lnTo>
                  <a:lnTo>
                    <a:pt x="1206" y="203"/>
                  </a:lnTo>
                  <a:lnTo>
                    <a:pt x="1208" y="204"/>
                  </a:lnTo>
                  <a:lnTo>
                    <a:pt x="1209" y="206"/>
                  </a:lnTo>
                  <a:lnTo>
                    <a:pt x="1211" y="206"/>
                  </a:lnTo>
                  <a:lnTo>
                    <a:pt x="1212" y="208"/>
                  </a:lnTo>
                  <a:lnTo>
                    <a:pt x="1212" y="208"/>
                  </a:lnTo>
                  <a:lnTo>
                    <a:pt x="1214" y="208"/>
                  </a:lnTo>
                  <a:lnTo>
                    <a:pt x="1214" y="209"/>
                  </a:lnTo>
                  <a:lnTo>
                    <a:pt x="1214" y="211"/>
                  </a:lnTo>
                  <a:lnTo>
                    <a:pt x="1211" y="211"/>
                  </a:lnTo>
                  <a:lnTo>
                    <a:pt x="1211" y="211"/>
                  </a:lnTo>
                  <a:lnTo>
                    <a:pt x="1211" y="211"/>
                  </a:lnTo>
                  <a:lnTo>
                    <a:pt x="1211" y="212"/>
                  </a:lnTo>
                  <a:lnTo>
                    <a:pt x="1209" y="211"/>
                  </a:lnTo>
                  <a:lnTo>
                    <a:pt x="1206" y="208"/>
                  </a:lnTo>
                  <a:lnTo>
                    <a:pt x="1206" y="209"/>
                  </a:lnTo>
                  <a:lnTo>
                    <a:pt x="1206" y="209"/>
                  </a:lnTo>
                  <a:lnTo>
                    <a:pt x="1208" y="211"/>
                  </a:lnTo>
                  <a:lnTo>
                    <a:pt x="1209" y="212"/>
                  </a:lnTo>
                  <a:lnTo>
                    <a:pt x="1211" y="212"/>
                  </a:lnTo>
                  <a:lnTo>
                    <a:pt x="1212" y="214"/>
                  </a:lnTo>
                  <a:lnTo>
                    <a:pt x="1212" y="214"/>
                  </a:lnTo>
                  <a:lnTo>
                    <a:pt x="1212" y="216"/>
                  </a:lnTo>
                  <a:lnTo>
                    <a:pt x="1212" y="216"/>
                  </a:lnTo>
                  <a:lnTo>
                    <a:pt x="1211" y="217"/>
                  </a:lnTo>
                  <a:lnTo>
                    <a:pt x="1211" y="216"/>
                  </a:lnTo>
                  <a:lnTo>
                    <a:pt x="1209" y="216"/>
                  </a:lnTo>
                  <a:lnTo>
                    <a:pt x="1209" y="214"/>
                  </a:lnTo>
                  <a:lnTo>
                    <a:pt x="1208" y="212"/>
                  </a:lnTo>
                  <a:lnTo>
                    <a:pt x="1208" y="212"/>
                  </a:lnTo>
                  <a:lnTo>
                    <a:pt x="1203" y="211"/>
                  </a:lnTo>
                  <a:lnTo>
                    <a:pt x="1200" y="211"/>
                  </a:lnTo>
                  <a:lnTo>
                    <a:pt x="1200" y="211"/>
                  </a:lnTo>
                  <a:lnTo>
                    <a:pt x="1200" y="212"/>
                  </a:lnTo>
                  <a:lnTo>
                    <a:pt x="1203" y="212"/>
                  </a:lnTo>
                  <a:lnTo>
                    <a:pt x="1204" y="212"/>
                  </a:lnTo>
                  <a:lnTo>
                    <a:pt x="1206" y="214"/>
                  </a:lnTo>
                  <a:lnTo>
                    <a:pt x="1208" y="214"/>
                  </a:lnTo>
                  <a:lnTo>
                    <a:pt x="1208" y="216"/>
                  </a:lnTo>
                  <a:lnTo>
                    <a:pt x="1209" y="217"/>
                  </a:lnTo>
                  <a:lnTo>
                    <a:pt x="1211" y="219"/>
                  </a:lnTo>
                  <a:lnTo>
                    <a:pt x="1211" y="219"/>
                  </a:lnTo>
                  <a:lnTo>
                    <a:pt x="1214" y="217"/>
                  </a:lnTo>
                  <a:lnTo>
                    <a:pt x="1215" y="217"/>
                  </a:lnTo>
                  <a:lnTo>
                    <a:pt x="1217" y="219"/>
                  </a:lnTo>
                  <a:lnTo>
                    <a:pt x="1217" y="219"/>
                  </a:lnTo>
                  <a:lnTo>
                    <a:pt x="1219" y="220"/>
                  </a:lnTo>
                  <a:lnTo>
                    <a:pt x="1219" y="222"/>
                  </a:lnTo>
                  <a:lnTo>
                    <a:pt x="1220" y="230"/>
                  </a:lnTo>
                  <a:lnTo>
                    <a:pt x="1223" y="234"/>
                  </a:lnTo>
                  <a:lnTo>
                    <a:pt x="1223" y="236"/>
                  </a:lnTo>
                  <a:lnTo>
                    <a:pt x="1223" y="234"/>
                  </a:lnTo>
                  <a:lnTo>
                    <a:pt x="1222" y="231"/>
                  </a:lnTo>
                  <a:lnTo>
                    <a:pt x="1220" y="228"/>
                  </a:lnTo>
                  <a:lnTo>
                    <a:pt x="1219" y="223"/>
                  </a:lnTo>
                  <a:lnTo>
                    <a:pt x="1219" y="222"/>
                  </a:lnTo>
                  <a:lnTo>
                    <a:pt x="1219" y="222"/>
                  </a:lnTo>
                  <a:lnTo>
                    <a:pt x="1217" y="222"/>
                  </a:lnTo>
                  <a:lnTo>
                    <a:pt x="1217" y="223"/>
                  </a:lnTo>
                  <a:lnTo>
                    <a:pt x="1217" y="223"/>
                  </a:lnTo>
                  <a:lnTo>
                    <a:pt x="1217" y="225"/>
                  </a:lnTo>
                  <a:lnTo>
                    <a:pt x="1217" y="227"/>
                  </a:lnTo>
                  <a:lnTo>
                    <a:pt x="1219" y="227"/>
                  </a:lnTo>
                  <a:lnTo>
                    <a:pt x="1219" y="228"/>
                  </a:lnTo>
                  <a:lnTo>
                    <a:pt x="1220" y="231"/>
                  </a:lnTo>
                  <a:lnTo>
                    <a:pt x="1219" y="230"/>
                  </a:lnTo>
                  <a:lnTo>
                    <a:pt x="1219" y="230"/>
                  </a:lnTo>
                  <a:lnTo>
                    <a:pt x="1217" y="230"/>
                  </a:lnTo>
                  <a:lnTo>
                    <a:pt x="1215" y="228"/>
                  </a:lnTo>
                  <a:lnTo>
                    <a:pt x="1215" y="230"/>
                  </a:lnTo>
                  <a:lnTo>
                    <a:pt x="1215" y="231"/>
                  </a:lnTo>
                  <a:lnTo>
                    <a:pt x="1214" y="230"/>
                  </a:lnTo>
                  <a:lnTo>
                    <a:pt x="1214" y="230"/>
                  </a:lnTo>
                  <a:lnTo>
                    <a:pt x="1214" y="231"/>
                  </a:lnTo>
                  <a:lnTo>
                    <a:pt x="1212" y="231"/>
                  </a:lnTo>
                  <a:lnTo>
                    <a:pt x="1212" y="231"/>
                  </a:lnTo>
                  <a:lnTo>
                    <a:pt x="1211" y="231"/>
                  </a:lnTo>
                  <a:lnTo>
                    <a:pt x="1211" y="233"/>
                  </a:lnTo>
                  <a:lnTo>
                    <a:pt x="1209" y="233"/>
                  </a:lnTo>
                  <a:lnTo>
                    <a:pt x="1208" y="231"/>
                  </a:lnTo>
                  <a:lnTo>
                    <a:pt x="1206" y="231"/>
                  </a:lnTo>
                  <a:lnTo>
                    <a:pt x="1206" y="230"/>
                  </a:lnTo>
                  <a:lnTo>
                    <a:pt x="1206" y="231"/>
                  </a:lnTo>
                  <a:lnTo>
                    <a:pt x="1206" y="233"/>
                  </a:lnTo>
                  <a:lnTo>
                    <a:pt x="1206" y="234"/>
                  </a:lnTo>
                  <a:lnTo>
                    <a:pt x="1208" y="234"/>
                  </a:lnTo>
                  <a:lnTo>
                    <a:pt x="1209" y="234"/>
                  </a:lnTo>
                  <a:lnTo>
                    <a:pt x="1212" y="234"/>
                  </a:lnTo>
                  <a:lnTo>
                    <a:pt x="1214" y="233"/>
                  </a:lnTo>
                  <a:lnTo>
                    <a:pt x="1214" y="233"/>
                  </a:lnTo>
                  <a:lnTo>
                    <a:pt x="1215" y="233"/>
                  </a:lnTo>
                  <a:lnTo>
                    <a:pt x="1217" y="234"/>
                  </a:lnTo>
                  <a:lnTo>
                    <a:pt x="1215" y="236"/>
                  </a:lnTo>
                  <a:lnTo>
                    <a:pt x="1215" y="238"/>
                  </a:lnTo>
                  <a:lnTo>
                    <a:pt x="1217" y="238"/>
                  </a:lnTo>
                  <a:lnTo>
                    <a:pt x="1217" y="238"/>
                  </a:lnTo>
                  <a:lnTo>
                    <a:pt x="1217" y="234"/>
                  </a:lnTo>
                  <a:lnTo>
                    <a:pt x="1219" y="234"/>
                  </a:lnTo>
                  <a:lnTo>
                    <a:pt x="1220" y="234"/>
                  </a:lnTo>
                  <a:lnTo>
                    <a:pt x="1220" y="234"/>
                  </a:lnTo>
                  <a:lnTo>
                    <a:pt x="1220" y="236"/>
                  </a:lnTo>
                  <a:lnTo>
                    <a:pt x="1220" y="238"/>
                  </a:lnTo>
                  <a:lnTo>
                    <a:pt x="1220" y="239"/>
                  </a:lnTo>
                  <a:lnTo>
                    <a:pt x="1217" y="241"/>
                  </a:lnTo>
                  <a:lnTo>
                    <a:pt x="1215" y="244"/>
                  </a:lnTo>
                  <a:lnTo>
                    <a:pt x="1214" y="244"/>
                  </a:lnTo>
                  <a:lnTo>
                    <a:pt x="1214" y="244"/>
                  </a:lnTo>
                  <a:lnTo>
                    <a:pt x="1211" y="242"/>
                  </a:lnTo>
                  <a:lnTo>
                    <a:pt x="1211" y="242"/>
                  </a:lnTo>
                  <a:lnTo>
                    <a:pt x="1211" y="242"/>
                  </a:lnTo>
                  <a:lnTo>
                    <a:pt x="1209" y="242"/>
                  </a:lnTo>
                  <a:lnTo>
                    <a:pt x="1209" y="241"/>
                  </a:lnTo>
                  <a:lnTo>
                    <a:pt x="1209" y="241"/>
                  </a:lnTo>
                  <a:lnTo>
                    <a:pt x="1208" y="241"/>
                  </a:lnTo>
                  <a:lnTo>
                    <a:pt x="1208" y="242"/>
                  </a:lnTo>
                  <a:lnTo>
                    <a:pt x="1206" y="242"/>
                  </a:lnTo>
                  <a:lnTo>
                    <a:pt x="1204" y="242"/>
                  </a:lnTo>
                  <a:lnTo>
                    <a:pt x="1203" y="241"/>
                  </a:lnTo>
                  <a:lnTo>
                    <a:pt x="1203" y="242"/>
                  </a:lnTo>
                  <a:lnTo>
                    <a:pt x="1209" y="244"/>
                  </a:lnTo>
                  <a:lnTo>
                    <a:pt x="1209" y="244"/>
                  </a:lnTo>
                  <a:lnTo>
                    <a:pt x="1209" y="245"/>
                  </a:lnTo>
                  <a:lnTo>
                    <a:pt x="1209" y="245"/>
                  </a:lnTo>
                  <a:lnTo>
                    <a:pt x="1208" y="247"/>
                  </a:lnTo>
                  <a:lnTo>
                    <a:pt x="1208" y="247"/>
                  </a:lnTo>
                  <a:lnTo>
                    <a:pt x="1208" y="249"/>
                  </a:lnTo>
                  <a:lnTo>
                    <a:pt x="1206" y="250"/>
                  </a:lnTo>
                  <a:lnTo>
                    <a:pt x="1204" y="249"/>
                  </a:lnTo>
                  <a:lnTo>
                    <a:pt x="1201" y="247"/>
                  </a:lnTo>
                  <a:lnTo>
                    <a:pt x="1203" y="249"/>
                  </a:lnTo>
                  <a:lnTo>
                    <a:pt x="1204" y="250"/>
                  </a:lnTo>
                  <a:lnTo>
                    <a:pt x="1206" y="250"/>
                  </a:lnTo>
                  <a:lnTo>
                    <a:pt x="1211" y="250"/>
                  </a:lnTo>
                  <a:lnTo>
                    <a:pt x="1212" y="250"/>
                  </a:lnTo>
                  <a:lnTo>
                    <a:pt x="1211" y="252"/>
                  </a:lnTo>
                  <a:lnTo>
                    <a:pt x="1209" y="253"/>
                  </a:lnTo>
                  <a:lnTo>
                    <a:pt x="1208" y="253"/>
                  </a:lnTo>
                  <a:lnTo>
                    <a:pt x="1208" y="253"/>
                  </a:lnTo>
                  <a:lnTo>
                    <a:pt x="1206" y="255"/>
                  </a:lnTo>
                  <a:lnTo>
                    <a:pt x="1206" y="255"/>
                  </a:lnTo>
                  <a:lnTo>
                    <a:pt x="1204" y="255"/>
                  </a:lnTo>
                  <a:lnTo>
                    <a:pt x="1201" y="255"/>
                  </a:lnTo>
                  <a:lnTo>
                    <a:pt x="1201" y="253"/>
                  </a:lnTo>
                  <a:lnTo>
                    <a:pt x="1200" y="255"/>
                  </a:lnTo>
                  <a:lnTo>
                    <a:pt x="1198" y="256"/>
                  </a:lnTo>
                  <a:lnTo>
                    <a:pt x="1198" y="255"/>
                  </a:lnTo>
                  <a:lnTo>
                    <a:pt x="1197" y="255"/>
                  </a:lnTo>
                  <a:lnTo>
                    <a:pt x="1197" y="253"/>
                  </a:lnTo>
                  <a:lnTo>
                    <a:pt x="1197" y="256"/>
                  </a:lnTo>
                  <a:lnTo>
                    <a:pt x="1197" y="256"/>
                  </a:lnTo>
                  <a:lnTo>
                    <a:pt x="1197" y="256"/>
                  </a:lnTo>
                  <a:lnTo>
                    <a:pt x="1195" y="258"/>
                  </a:lnTo>
                  <a:lnTo>
                    <a:pt x="1193" y="260"/>
                  </a:lnTo>
                  <a:lnTo>
                    <a:pt x="1192" y="260"/>
                  </a:lnTo>
                  <a:lnTo>
                    <a:pt x="1192" y="261"/>
                  </a:lnTo>
                  <a:lnTo>
                    <a:pt x="1190" y="263"/>
                  </a:lnTo>
                  <a:lnTo>
                    <a:pt x="1190" y="264"/>
                  </a:lnTo>
                  <a:lnTo>
                    <a:pt x="1189" y="266"/>
                  </a:lnTo>
                  <a:lnTo>
                    <a:pt x="1189" y="266"/>
                  </a:lnTo>
                  <a:lnTo>
                    <a:pt x="1189" y="264"/>
                  </a:lnTo>
                  <a:lnTo>
                    <a:pt x="1189" y="263"/>
                  </a:lnTo>
                  <a:lnTo>
                    <a:pt x="1189" y="266"/>
                  </a:lnTo>
                  <a:lnTo>
                    <a:pt x="1189" y="268"/>
                  </a:lnTo>
                  <a:lnTo>
                    <a:pt x="1182" y="268"/>
                  </a:lnTo>
                  <a:lnTo>
                    <a:pt x="1179" y="268"/>
                  </a:lnTo>
                  <a:lnTo>
                    <a:pt x="1176" y="271"/>
                  </a:lnTo>
                  <a:lnTo>
                    <a:pt x="1174" y="271"/>
                  </a:lnTo>
                  <a:lnTo>
                    <a:pt x="1171" y="275"/>
                  </a:lnTo>
                  <a:lnTo>
                    <a:pt x="1171" y="279"/>
                  </a:lnTo>
                  <a:lnTo>
                    <a:pt x="1170" y="277"/>
                  </a:lnTo>
                  <a:lnTo>
                    <a:pt x="1170" y="275"/>
                  </a:lnTo>
                  <a:lnTo>
                    <a:pt x="1170" y="275"/>
                  </a:lnTo>
                  <a:lnTo>
                    <a:pt x="1170" y="277"/>
                  </a:lnTo>
                  <a:lnTo>
                    <a:pt x="1170" y="279"/>
                  </a:lnTo>
                  <a:lnTo>
                    <a:pt x="1170" y="280"/>
                  </a:lnTo>
                  <a:lnTo>
                    <a:pt x="1168" y="282"/>
                  </a:lnTo>
                  <a:lnTo>
                    <a:pt x="1167" y="282"/>
                  </a:lnTo>
                  <a:lnTo>
                    <a:pt x="1165" y="282"/>
                  </a:lnTo>
                  <a:lnTo>
                    <a:pt x="1165" y="283"/>
                  </a:lnTo>
                  <a:lnTo>
                    <a:pt x="1163" y="285"/>
                  </a:lnTo>
                  <a:lnTo>
                    <a:pt x="1162" y="285"/>
                  </a:lnTo>
                  <a:lnTo>
                    <a:pt x="1160" y="285"/>
                  </a:lnTo>
                  <a:lnTo>
                    <a:pt x="1160" y="286"/>
                  </a:lnTo>
                  <a:lnTo>
                    <a:pt x="1160" y="286"/>
                  </a:lnTo>
                  <a:lnTo>
                    <a:pt x="1159" y="288"/>
                  </a:lnTo>
                  <a:lnTo>
                    <a:pt x="1157" y="288"/>
                  </a:lnTo>
                  <a:lnTo>
                    <a:pt x="1157" y="288"/>
                  </a:lnTo>
                  <a:lnTo>
                    <a:pt x="1156" y="288"/>
                  </a:lnTo>
                  <a:lnTo>
                    <a:pt x="1156" y="290"/>
                  </a:lnTo>
                  <a:lnTo>
                    <a:pt x="1154" y="290"/>
                  </a:lnTo>
                  <a:lnTo>
                    <a:pt x="1152" y="290"/>
                  </a:lnTo>
                  <a:lnTo>
                    <a:pt x="1151" y="290"/>
                  </a:lnTo>
                  <a:lnTo>
                    <a:pt x="1151" y="290"/>
                  </a:lnTo>
                  <a:lnTo>
                    <a:pt x="1152" y="290"/>
                  </a:lnTo>
                  <a:lnTo>
                    <a:pt x="1152" y="291"/>
                  </a:lnTo>
                  <a:lnTo>
                    <a:pt x="1152" y="293"/>
                  </a:lnTo>
                  <a:lnTo>
                    <a:pt x="1152" y="293"/>
                  </a:lnTo>
                  <a:lnTo>
                    <a:pt x="1151" y="293"/>
                  </a:lnTo>
                  <a:lnTo>
                    <a:pt x="1151" y="293"/>
                  </a:lnTo>
                  <a:lnTo>
                    <a:pt x="1151" y="293"/>
                  </a:lnTo>
                  <a:lnTo>
                    <a:pt x="1149" y="291"/>
                  </a:lnTo>
                  <a:lnTo>
                    <a:pt x="1149" y="291"/>
                  </a:lnTo>
                  <a:lnTo>
                    <a:pt x="1149" y="293"/>
                  </a:lnTo>
                  <a:lnTo>
                    <a:pt x="1149" y="293"/>
                  </a:lnTo>
                  <a:lnTo>
                    <a:pt x="1148" y="291"/>
                  </a:lnTo>
                  <a:lnTo>
                    <a:pt x="1148" y="291"/>
                  </a:lnTo>
                  <a:lnTo>
                    <a:pt x="1148" y="293"/>
                  </a:lnTo>
                  <a:lnTo>
                    <a:pt x="1149" y="293"/>
                  </a:lnTo>
                  <a:lnTo>
                    <a:pt x="1149" y="294"/>
                  </a:lnTo>
                  <a:lnTo>
                    <a:pt x="1149" y="294"/>
                  </a:lnTo>
                  <a:lnTo>
                    <a:pt x="1148" y="296"/>
                  </a:lnTo>
                  <a:lnTo>
                    <a:pt x="1148" y="296"/>
                  </a:lnTo>
                  <a:lnTo>
                    <a:pt x="1148" y="296"/>
                  </a:lnTo>
                  <a:lnTo>
                    <a:pt x="1146" y="296"/>
                  </a:lnTo>
                  <a:lnTo>
                    <a:pt x="1146" y="297"/>
                  </a:lnTo>
                  <a:lnTo>
                    <a:pt x="1146" y="299"/>
                  </a:lnTo>
                  <a:lnTo>
                    <a:pt x="1144" y="299"/>
                  </a:lnTo>
                  <a:lnTo>
                    <a:pt x="1143" y="299"/>
                  </a:lnTo>
                  <a:lnTo>
                    <a:pt x="1143" y="299"/>
                  </a:lnTo>
                  <a:lnTo>
                    <a:pt x="1143" y="301"/>
                  </a:lnTo>
                  <a:lnTo>
                    <a:pt x="1144" y="301"/>
                  </a:lnTo>
                  <a:lnTo>
                    <a:pt x="1144" y="301"/>
                  </a:lnTo>
                  <a:lnTo>
                    <a:pt x="1143" y="302"/>
                  </a:lnTo>
                  <a:lnTo>
                    <a:pt x="1143" y="302"/>
                  </a:lnTo>
                  <a:lnTo>
                    <a:pt x="1141" y="302"/>
                  </a:lnTo>
                  <a:lnTo>
                    <a:pt x="1143" y="304"/>
                  </a:lnTo>
                  <a:lnTo>
                    <a:pt x="1143" y="304"/>
                  </a:lnTo>
                  <a:lnTo>
                    <a:pt x="1143" y="304"/>
                  </a:lnTo>
                  <a:lnTo>
                    <a:pt x="1141" y="304"/>
                  </a:lnTo>
                  <a:lnTo>
                    <a:pt x="1141" y="305"/>
                  </a:lnTo>
                  <a:lnTo>
                    <a:pt x="1141" y="305"/>
                  </a:lnTo>
                  <a:lnTo>
                    <a:pt x="1141" y="305"/>
                  </a:lnTo>
                  <a:lnTo>
                    <a:pt x="1143" y="305"/>
                  </a:lnTo>
                  <a:lnTo>
                    <a:pt x="1141" y="307"/>
                  </a:lnTo>
                  <a:lnTo>
                    <a:pt x="1141" y="307"/>
                  </a:lnTo>
                  <a:lnTo>
                    <a:pt x="1141" y="308"/>
                  </a:lnTo>
                  <a:lnTo>
                    <a:pt x="1140" y="308"/>
                  </a:lnTo>
                  <a:lnTo>
                    <a:pt x="1140" y="308"/>
                  </a:lnTo>
                  <a:lnTo>
                    <a:pt x="1140" y="308"/>
                  </a:lnTo>
                  <a:lnTo>
                    <a:pt x="1141" y="310"/>
                  </a:lnTo>
                  <a:lnTo>
                    <a:pt x="1140" y="312"/>
                  </a:lnTo>
                  <a:lnTo>
                    <a:pt x="1138" y="310"/>
                  </a:lnTo>
                  <a:lnTo>
                    <a:pt x="1138" y="310"/>
                  </a:lnTo>
                  <a:lnTo>
                    <a:pt x="1138" y="312"/>
                  </a:lnTo>
                  <a:lnTo>
                    <a:pt x="1138" y="312"/>
                  </a:lnTo>
                  <a:lnTo>
                    <a:pt x="1138" y="313"/>
                  </a:lnTo>
                  <a:lnTo>
                    <a:pt x="1138" y="315"/>
                  </a:lnTo>
                  <a:lnTo>
                    <a:pt x="1137" y="316"/>
                  </a:lnTo>
                  <a:lnTo>
                    <a:pt x="1137" y="316"/>
                  </a:lnTo>
                  <a:lnTo>
                    <a:pt x="1138" y="318"/>
                  </a:lnTo>
                  <a:lnTo>
                    <a:pt x="1138" y="320"/>
                  </a:lnTo>
                  <a:lnTo>
                    <a:pt x="1140" y="326"/>
                  </a:lnTo>
                  <a:lnTo>
                    <a:pt x="1140" y="327"/>
                  </a:lnTo>
                  <a:lnTo>
                    <a:pt x="1141" y="332"/>
                  </a:lnTo>
                  <a:lnTo>
                    <a:pt x="1143" y="338"/>
                  </a:lnTo>
                  <a:lnTo>
                    <a:pt x="1146" y="345"/>
                  </a:lnTo>
                  <a:lnTo>
                    <a:pt x="1151" y="353"/>
                  </a:lnTo>
                  <a:lnTo>
                    <a:pt x="1152" y="353"/>
                  </a:lnTo>
                  <a:lnTo>
                    <a:pt x="1151" y="354"/>
                  </a:lnTo>
                  <a:lnTo>
                    <a:pt x="1151" y="356"/>
                  </a:lnTo>
                  <a:lnTo>
                    <a:pt x="1151" y="356"/>
                  </a:lnTo>
                  <a:lnTo>
                    <a:pt x="1151" y="357"/>
                  </a:lnTo>
                  <a:lnTo>
                    <a:pt x="1151" y="359"/>
                  </a:lnTo>
                  <a:lnTo>
                    <a:pt x="1152" y="362"/>
                  </a:lnTo>
                  <a:lnTo>
                    <a:pt x="1152" y="362"/>
                  </a:lnTo>
                  <a:lnTo>
                    <a:pt x="1151" y="357"/>
                  </a:lnTo>
                  <a:lnTo>
                    <a:pt x="1151" y="356"/>
                  </a:lnTo>
                  <a:lnTo>
                    <a:pt x="1151" y="353"/>
                  </a:lnTo>
                  <a:lnTo>
                    <a:pt x="1151" y="353"/>
                  </a:lnTo>
                  <a:lnTo>
                    <a:pt x="1149" y="354"/>
                  </a:lnTo>
                  <a:lnTo>
                    <a:pt x="1149" y="354"/>
                  </a:lnTo>
                  <a:lnTo>
                    <a:pt x="1149" y="356"/>
                  </a:lnTo>
                  <a:lnTo>
                    <a:pt x="1149" y="354"/>
                  </a:lnTo>
                  <a:lnTo>
                    <a:pt x="1149" y="353"/>
                  </a:lnTo>
                  <a:lnTo>
                    <a:pt x="1149" y="351"/>
                  </a:lnTo>
                  <a:lnTo>
                    <a:pt x="1149" y="351"/>
                  </a:lnTo>
                  <a:lnTo>
                    <a:pt x="1148" y="351"/>
                  </a:lnTo>
                  <a:lnTo>
                    <a:pt x="1148" y="349"/>
                  </a:lnTo>
                  <a:lnTo>
                    <a:pt x="1148" y="349"/>
                  </a:lnTo>
                  <a:lnTo>
                    <a:pt x="1148" y="349"/>
                  </a:lnTo>
                  <a:lnTo>
                    <a:pt x="1148" y="349"/>
                  </a:lnTo>
                  <a:lnTo>
                    <a:pt x="1148" y="351"/>
                  </a:lnTo>
                  <a:lnTo>
                    <a:pt x="1148" y="353"/>
                  </a:lnTo>
                  <a:lnTo>
                    <a:pt x="1149" y="354"/>
                  </a:lnTo>
                  <a:lnTo>
                    <a:pt x="1149" y="356"/>
                  </a:lnTo>
                  <a:lnTo>
                    <a:pt x="1149" y="357"/>
                  </a:lnTo>
                  <a:lnTo>
                    <a:pt x="1156" y="373"/>
                  </a:lnTo>
                  <a:lnTo>
                    <a:pt x="1157" y="375"/>
                  </a:lnTo>
                  <a:lnTo>
                    <a:pt x="1159" y="376"/>
                  </a:lnTo>
                  <a:lnTo>
                    <a:pt x="1159" y="379"/>
                  </a:lnTo>
                  <a:lnTo>
                    <a:pt x="1159" y="383"/>
                  </a:lnTo>
                  <a:lnTo>
                    <a:pt x="1157" y="389"/>
                  </a:lnTo>
                  <a:lnTo>
                    <a:pt x="1157" y="394"/>
                  </a:lnTo>
                  <a:lnTo>
                    <a:pt x="1157" y="394"/>
                  </a:lnTo>
                  <a:lnTo>
                    <a:pt x="1157" y="394"/>
                  </a:lnTo>
                  <a:lnTo>
                    <a:pt x="1157" y="394"/>
                  </a:lnTo>
                  <a:lnTo>
                    <a:pt x="1156" y="395"/>
                  </a:lnTo>
                  <a:lnTo>
                    <a:pt x="1156" y="397"/>
                  </a:lnTo>
                  <a:lnTo>
                    <a:pt x="1154" y="400"/>
                  </a:lnTo>
                  <a:lnTo>
                    <a:pt x="1154" y="401"/>
                  </a:lnTo>
                  <a:lnTo>
                    <a:pt x="1152" y="403"/>
                  </a:lnTo>
                  <a:lnTo>
                    <a:pt x="1151" y="403"/>
                  </a:lnTo>
                  <a:lnTo>
                    <a:pt x="1149" y="405"/>
                  </a:lnTo>
                  <a:lnTo>
                    <a:pt x="1146" y="405"/>
                  </a:lnTo>
                  <a:lnTo>
                    <a:pt x="1144" y="405"/>
                  </a:lnTo>
                  <a:lnTo>
                    <a:pt x="1143" y="405"/>
                  </a:lnTo>
                  <a:lnTo>
                    <a:pt x="1143" y="403"/>
                  </a:lnTo>
                  <a:lnTo>
                    <a:pt x="1143" y="403"/>
                  </a:lnTo>
                  <a:lnTo>
                    <a:pt x="1143" y="401"/>
                  </a:lnTo>
                  <a:lnTo>
                    <a:pt x="1143" y="401"/>
                  </a:lnTo>
                  <a:lnTo>
                    <a:pt x="1146" y="403"/>
                  </a:lnTo>
                  <a:lnTo>
                    <a:pt x="1146" y="403"/>
                  </a:lnTo>
                  <a:lnTo>
                    <a:pt x="1144" y="401"/>
                  </a:lnTo>
                  <a:lnTo>
                    <a:pt x="1144" y="401"/>
                  </a:lnTo>
                  <a:lnTo>
                    <a:pt x="1143" y="401"/>
                  </a:lnTo>
                  <a:lnTo>
                    <a:pt x="1141" y="398"/>
                  </a:lnTo>
                  <a:lnTo>
                    <a:pt x="1140" y="395"/>
                  </a:lnTo>
                  <a:lnTo>
                    <a:pt x="1140" y="394"/>
                  </a:lnTo>
                  <a:lnTo>
                    <a:pt x="1137" y="394"/>
                  </a:lnTo>
                  <a:lnTo>
                    <a:pt x="1135" y="392"/>
                  </a:lnTo>
                  <a:lnTo>
                    <a:pt x="1133" y="389"/>
                  </a:lnTo>
                  <a:lnTo>
                    <a:pt x="1132" y="386"/>
                  </a:lnTo>
                  <a:lnTo>
                    <a:pt x="1132" y="384"/>
                  </a:lnTo>
                  <a:lnTo>
                    <a:pt x="1130" y="384"/>
                  </a:lnTo>
                  <a:lnTo>
                    <a:pt x="1132" y="383"/>
                  </a:lnTo>
                  <a:lnTo>
                    <a:pt x="1133" y="381"/>
                  </a:lnTo>
                  <a:lnTo>
                    <a:pt x="1132" y="381"/>
                  </a:lnTo>
                  <a:lnTo>
                    <a:pt x="1132" y="383"/>
                  </a:lnTo>
                  <a:lnTo>
                    <a:pt x="1130" y="383"/>
                  </a:lnTo>
                  <a:lnTo>
                    <a:pt x="1130" y="383"/>
                  </a:lnTo>
                  <a:lnTo>
                    <a:pt x="1130" y="383"/>
                  </a:lnTo>
                  <a:lnTo>
                    <a:pt x="1129" y="381"/>
                  </a:lnTo>
                  <a:lnTo>
                    <a:pt x="1129" y="378"/>
                  </a:lnTo>
                  <a:lnTo>
                    <a:pt x="1130" y="376"/>
                  </a:lnTo>
                  <a:lnTo>
                    <a:pt x="1129" y="376"/>
                  </a:lnTo>
                  <a:lnTo>
                    <a:pt x="1127" y="378"/>
                  </a:lnTo>
                  <a:lnTo>
                    <a:pt x="1129" y="378"/>
                  </a:lnTo>
                  <a:lnTo>
                    <a:pt x="1127" y="379"/>
                  </a:lnTo>
                  <a:lnTo>
                    <a:pt x="1127" y="378"/>
                  </a:lnTo>
                  <a:lnTo>
                    <a:pt x="1126" y="378"/>
                  </a:lnTo>
                  <a:lnTo>
                    <a:pt x="1126" y="378"/>
                  </a:lnTo>
                  <a:lnTo>
                    <a:pt x="1124" y="375"/>
                  </a:lnTo>
                  <a:lnTo>
                    <a:pt x="1121" y="370"/>
                  </a:lnTo>
                  <a:lnTo>
                    <a:pt x="1121" y="370"/>
                  </a:lnTo>
                  <a:lnTo>
                    <a:pt x="1121" y="368"/>
                  </a:lnTo>
                  <a:lnTo>
                    <a:pt x="1121" y="368"/>
                  </a:lnTo>
                  <a:lnTo>
                    <a:pt x="1121" y="368"/>
                  </a:lnTo>
                  <a:lnTo>
                    <a:pt x="1122" y="365"/>
                  </a:lnTo>
                  <a:lnTo>
                    <a:pt x="1124" y="364"/>
                  </a:lnTo>
                  <a:lnTo>
                    <a:pt x="1124" y="364"/>
                  </a:lnTo>
                  <a:lnTo>
                    <a:pt x="1124" y="362"/>
                  </a:lnTo>
                  <a:lnTo>
                    <a:pt x="1124" y="362"/>
                  </a:lnTo>
                  <a:lnTo>
                    <a:pt x="1122" y="362"/>
                  </a:lnTo>
                  <a:lnTo>
                    <a:pt x="1122" y="362"/>
                  </a:lnTo>
                  <a:lnTo>
                    <a:pt x="1122" y="362"/>
                  </a:lnTo>
                  <a:lnTo>
                    <a:pt x="1121" y="360"/>
                  </a:lnTo>
                  <a:lnTo>
                    <a:pt x="1121" y="362"/>
                  </a:lnTo>
                  <a:lnTo>
                    <a:pt x="1121" y="362"/>
                  </a:lnTo>
                  <a:lnTo>
                    <a:pt x="1122" y="362"/>
                  </a:lnTo>
                  <a:lnTo>
                    <a:pt x="1121" y="364"/>
                  </a:lnTo>
                  <a:lnTo>
                    <a:pt x="1121" y="365"/>
                  </a:lnTo>
                  <a:lnTo>
                    <a:pt x="1121" y="365"/>
                  </a:lnTo>
                  <a:lnTo>
                    <a:pt x="1119" y="365"/>
                  </a:lnTo>
                  <a:lnTo>
                    <a:pt x="1119" y="365"/>
                  </a:lnTo>
                  <a:lnTo>
                    <a:pt x="1119" y="365"/>
                  </a:lnTo>
                  <a:lnTo>
                    <a:pt x="1119" y="364"/>
                  </a:lnTo>
                  <a:lnTo>
                    <a:pt x="1118" y="364"/>
                  </a:lnTo>
                  <a:lnTo>
                    <a:pt x="1119" y="357"/>
                  </a:lnTo>
                  <a:lnTo>
                    <a:pt x="1121" y="353"/>
                  </a:lnTo>
                  <a:lnTo>
                    <a:pt x="1121" y="349"/>
                  </a:lnTo>
                  <a:lnTo>
                    <a:pt x="1121" y="348"/>
                  </a:lnTo>
                  <a:lnTo>
                    <a:pt x="1121" y="346"/>
                  </a:lnTo>
                  <a:lnTo>
                    <a:pt x="1119" y="345"/>
                  </a:lnTo>
                  <a:lnTo>
                    <a:pt x="1111" y="338"/>
                  </a:lnTo>
                  <a:lnTo>
                    <a:pt x="1107" y="331"/>
                  </a:lnTo>
                  <a:lnTo>
                    <a:pt x="1100" y="327"/>
                  </a:lnTo>
                  <a:lnTo>
                    <a:pt x="1097" y="329"/>
                  </a:lnTo>
                  <a:lnTo>
                    <a:pt x="1096" y="329"/>
                  </a:lnTo>
                  <a:lnTo>
                    <a:pt x="1096" y="329"/>
                  </a:lnTo>
                  <a:lnTo>
                    <a:pt x="1096" y="331"/>
                  </a:lnTo>
                  <a:lnTo>
                    <a:pt x="1096" y="331"/>
                  </a:lnTo>
                  <a:lnTo>
                    <a:pt x="1096" y="331"/>
                  </a:lnTo>
                  <a:lnTo>
                    <a:pt x="1094" y="331"/>
                  </a:lnTo>
                  <a:lnTo>
                    <a:pt x="1089" y="334"/>
                  </a:lnTo>
                  <a:lnTo>
                    <a:pt x="1089" y="334"/>
                  </a:lnTo>
                  <a:lnTo>
                    <a:pt x="1088" y="334"/>
                  </a:lnTo>
                  <a:lnTo>
                    <a:pt x="1086" y="334"/>
                  </a:lnTo>
                  <a:lnTo>
                    <a:pt x="1085" y="334"/>
                  </a:lnTo>
                  <a:lnTo>
                    <a:pt x="1083" y="334"/>
                  </a:lnTo>
                  <a:lnTo>
                    <a:pt x="1081" y="334"/>
                  </a:lnTo>
                  <a:lnTo>
                    <a:pt x="1081" y="334"/>
                  </a:lnTo>
                  <a:lnTo>
                    <a:pt x="1081" y="332"/>
                  </a:lnTo>
                  <a:lnTo>
                    <a:pt x="1081" y="332"/>
                  </a:lnTo>
                  <a:lnTo>
                    <a:pt x="1081" y="334"/>
                  </a:lnTo>
                  <a:lnTo>
                    <a:pt x="1083" y="334"/>
                  </a:lnTo>
                  <a:lnTo>
                    <a:pt x="1083" y="332"/>
                  </a:lnTo>
                  <a:lnTo>
                    <a:pt x="1081" y="332"/>
                  </a:lnTo>
                  <a:lnTo>
                    <a:pt x="1080" y="331"/>
                  </a:lnTo>
                  <a:lnTo>
                    <a:pt x="1077" y="327"/>
                  </a:lnTo>
                  <a:lnTo>
                    <a:pt x="1078" y="327"/>
                  </a:lnTo>
                  <a:lnTo>
                    <a:pt x="1078" y="327"/>
                  </a:lnTo>
                  <a:lnTo>
                    <a:pt x="1077" y="326"/>
                  </a:lnTo>
                  <a:lnTo>
                    <a:pt x="1078" y="326"/>
                  </a:lnTo>
                  <a:lnTo>
                    <a:pt x="1078" y="324"/>
                  </a:lnTo>
                  <a:lnTo>
                    <a:pt x="1077" y="324"/>
                  </a:lnTo>
                  <a:lnTo>
                    <a:pt x="1077" y="326"/>
                  </a:lnTo>
                  <a:lnTo>
                    <a:pt x="1077" y="326"/>
                  </a:lnTo>
                  <a:lnTo>
                    <a:pt x="1077" y="327"/>
                  </a:lnTo>
                  <a:lnTo>
                    <a:pt x="1075" y="327"/>
                  </a:lnTo>
                  <a:lnTo>
                    <a:pt x="1075" y="326"/>
                  </a:lnTo>
                  <a:lnTo>
                    <a:pt x="1070" y="324"/>
                  </a:lnTo>
                  <a:lnTo>
                    <a:pt x="1066" y="323"/>
                  </a:lnTo>
                  <a:lnTo>
                    <a:pt x="1069" y="323"/>
                  </a:lnTo>
                  <a:lnTo>
                    <a:pt x="1070" y="323"/>
                  </a:lnTo>
                  <a:lnTo>
                    <a:pt x="1070" y="323"/>
                  </a:lnTo>
                  <a:lnTo>
                    <a:pt x="1070" y="323"/>
                  </a:lnTo>
                  <a:lnTo>
                    <a:pt x="1069" y="321"/>
                  </a:lnTo>
                  <a:lnTo>
                    <a:pt x="1067" y="321"/>
                  </a:lnTo>
                  <a:lnTo>
                    <a:pt x="1066" y="321"/>
                  </a:lnTo>
                  <a:lnTo>
                    <a:pt x="1066" y="323"/>
                  </a:lnTo>
                  <a:lnTo>
                    <a:pt x="1064" y="323"/>
                  </a:lnTo>
                  <a:lnTo>
                    <a:pt x="1062" y="323"/>
                  </a:lnTo>
                  <a:lnTo>
                    <a:pt x="1059" y="324"/>
                  </a:lnTo>
                  <a:lnTo>
                    <a:pt x="1055" y="324"/>
                  </a:lnTo>
                  <a:lnTo>
                    <a:pt x="1056" y="324"/>
                  </a:lnTo>
                  <a:lnTo>
                    <a:pt x="1056" y="323"/>
                  </a:lnTo>
                  <a:lnTo>
                    <a:pt x="1058" y="323"/>
                  </a:lnTo>
                  <a:lnTo>
                    <a:pt x="1059" y="321"/>
                  </a:lnTo>
                  <a:lnTo>
                    <a:pt x="1058" y="321"/>
                  </a:lnTo>
                  <a:lnTo>
                    <a:pt x="1058" y="321"/>
                  </a:lnTo>
                  <a:lnTo>
                    <a:pt x="1058" y="321"/>
                  </a:lnTo>
                  <a:lnTo>
                    <a:pt x="1056" y="321"/>
                  </a:lnTo>
                  <a:lnTo>
                    <a:pt x="1056" y="321"/>
                  </a:lnTo>
                  <a:lnTo>
                    <a:pt x="1056" y="323"/>
                  </a:lnTo>
                  <a:lnTo>
                    <a:pt x="1055" y="323"/>
                  </a:lnTo>
                  <a:lnTo>
                    <a:pt x="1055" y="324"/>
                  </a:lnTo>
                  <a:lnTo>
                    <a:pt x="1051" y="324"/>
                  </a:lnTo>
                  <a:lnTo>
                    <a:pt x="1051" y="324"/>
                  </a:lnTo>
                  <a:lnTo>
                    <a:pt x="1051" y="324"/>
                  </a:lnTo>
                  <a:lnTo>
                    <a:pt x="1051" y="323"/>
                  </a:lnTo>
                  <a:lnTo>
                    <a:pt x="1051" y="324"/>
                  </a:lnTo>
                  <a:lnTo>
                    <a:pt x="1050" y="326"/>
                  </a:lnTo>
                  <a:lnTo>
                    <a:pt x="1044" y="326"/>
                  </a:lnTo>
                  <a:lnTo>
                    <a:pt x="1044" y="326"/>
                  </a:lnTo>
                  <a:lnTo>
                    <a:pt x="1045" y="326"/>
                  </a:lnTo>
                  <a:lnTo>
                    <a:pt x="1047" y="324"/>
                  </a:lnTo>
                  <a:lnTo>
                    <a:pt x="1047" y="324"/>
                  </a:lnTo>
                  <a:lnTo>
                    <a:pt x="1045" y="323"/>
                  </a:lnTo>
                  <a:lnTo>
                    <a:pt x="1045" y="323"/>
                  </a:lnTo>
                  <a:lnTo>
                    <a:pt x="1045" y="323"/>
                  </a:lnTo>
                  <a:lnTo>
                    <a:pt x="1045" y="321"/>
                  </a:lnTo>
                  <a:lnTo>
                    <a:pt x="1045" y="320"/>
                  </a:lnTo>
                  <a:lnTo>
                    <a:pt x="1044" y="318"/>
                  </a:lnTo>
                  <a:lnTo>
                    <a:pt x="1044" y="318"/>
                  </a:lnTo>
                  <a:lnTo>
                    <a:pt x="1042" y="321"/>
                  </a:lnTo>
                  <a:lnTo>
                    <a:pt x="1042" y="323"/>
                  </a:lnTo>
                  <a:lnTo>
                    <a:pt x="1042" y="324"/>
                  </a:lnTo>
                  <a:lnTo>
                    <a:pt x="1040" y="324"/>
                  </a:lnTo>
                  <a:lnTo>
                    <a:pt x="1039" y="324"/>
                  </a:lnTo>
                  <a:lnTo>
                    <a:pt x="1034" y="324"/>
                  </a:lnTo>
                  <a:lnTo>
                    <a:pt x="1033" y="323"/>
                  </a:lnTo>
                  <a:lnTo>
                    <a:pt x="1031" y="323"/>
                  </a:lnTo>
                  <a:lnTo>
                    <a:pt x="1031" y="323"/>
                  </a:lnTo>
                  <a:lnTo>
                    <a:pt x="1028" y="324"/>
                  </a:lnTo>
                  <a:lnTo>
                    <a:pt x="1026" y="324"/>
                  </a:lnTo>
                  <a:lnTo>
                    <a:pt x="1025" y="324"/>
                  </a:lnTo>
                  <a:lnTo>
                    <a:pt x="1025" y="324"/>
                  </a:lnTo>
                  <a:lnTo>
                    <a:pt x="1023" y="326"/>
                  </a:lnTo>
                  <a:lnTo>
                    <a:pt x="1020" y="327"/>
                  </a:lnTo>
                  <a:lnTo>
                    <a:pt x="1015" y="326"/>
                  </a:lnTo>
                  <a:lnTo>
                    <a:pt x="1014" y="324"/>
                  </a:lnTo>
                  <a:lnTo>
                    <a:pt x="1014" y="324"/>
                  </a:lnTo>
                  <a:lnTo>
                    <a:pt x="1012" y="323"/>
                  </a:lnTo>
                  <a:lnTo>
                    <a:pt x="1010" y="326"/>
                  </a:lnTo>
                  <a:lnTo>
                    <a:pt x="1009" y="327"/>
                  </a:lnTo>
                  <a:lnTo>
                    <a:pt x="1010" y="329"/>
                  </a:lnTo>
                  <a:lnTo>
                    <a:pt x="1012" y="329"/>
                  </a:lnTo>
                  <a:lnTo>
                    <a:pt x="1015" y="329"/>
                  </a:lnTo>
                  <a:lnTo>
                    <a:pt x="1017" y="327"/>
                  </a:lnTo>
                  <a:lnTo>
                    <a:pt x="1017" y="327"/>
                  </a:lnTo>
                  <a:lnTo>
                    <a:pt x="1018" y="327"/>
                  </a:lnTo>
                  <a:lnTo>
                    <a:pt x="1018" y="327"/>
                  </a:lnTo>
                  <a:lnTo>
                    <a:pt x="1020" y="327"/>
                  </a:lnTo>
                  <a:lnTo>
                    <a:pt x="1020" y="327"/>
                  </a:lnTo>
                  <a:lnTo>
                    <a:pt x="1018" y="329"/>
                  </a:lnTo>
                  <a:lnTo>
                    <a:pt x="1018" y="329"/>
                  </a:lnTo>
                  <a:lnTo>
                    <a:pt x="1017" y="329"/>
                  </a:lnTo>
                  <a:lnTo>
                    <a:pt x="1018" y="331"/>
                  </a:lnTo>
                  <a:lnTo>
                    <a:pt x="1020" y="331"/>
                  </a:lnTo>
                  <a:lnTo>
                    <a:pt x="1020" y="331"/>
                  </a:lnTo>
                  <a:lnTo>
                    <a:pt x="1021" y="329"/>
                  </a:lnTo>
                  <a:lnTo>
                    <a:pt x="1021" y="329"/>
                  </a:lnTo>
                  <a:lnTo>
                    <a:pt x="1023" y="329"/>
                  </a:lnTo>
                  <a:lnTo>
                    <a:pt x="1023" y="329"/>
                  </a:lnTo>
                  <a:lnTo>
                    <a:pt x="1023" y="331"/>
                  </a:lnTo>
                  <a:lnTo>
                    <a:pt x="1025" y="331"/>
                  </a:lnTo>
                  <a:lnTo>
                    <a:pt x="1025" y="332"/>
                  </a:lnTo>
                  <a:lnTo>
                    <a:pt x="1025" y="332"/>
                  </a:lnTo>
                  <a:lnTo>
                    <a:pt x="1023" y="332"/>
                  </a:lnTo>
                  <a:lnTo>
                    <a:pt x="1021" y="334"/>
                  </a:lnTo>
                  <a:lnTo>
                    <a:pt x="1020" y="334"/>
                  </a:lnTo>
                  <a:lnTo>
                    <a:pt x="1021" y="334"/>
                  </a:lnTo>
                  <a:lnTo>
                    <a:pt x="1020" y="335"/>
                  </a:lnTo>
                  <a:lnTo>
                    <a:pt x="1020" y="334"/>
                  </a:lnTo>
                  <a:lnTo>
                    <a:pt x="1020" y="335"/>
                  </a:lnTo>
                  <a:lnTo>
                    <a:pt x="1020" y="335"/>
                  </a:lnTo>
                  <a:lnTo>
                    <a:pt x="1018" y="335"/>
                  </a:lnTo>
                  <a:lnTo>
                    <a:pt x="1020" y="337"/>
                  </a:lnTo>
                  <a:lnTo>
                    <a:pt x="1021" y="337"/>
                  </a:lnTo>
                  <a:lnTo>
                    <a:pt x="1021" y="338"/>
                  </a:lnTo>
                  <a:lnTo>
                    <a:pt x="1026" y="340"/>
                  </a:lnTo>
                  <a:lnTo>
                    <a:pt x="1026" y="340"/>
                  </a:lnTo>
                  <a:lnTo>
                    <a:pt x="1028" y="342"/>
                  </a:lnTo>
                  <a:lnTo>
                    <a:pt x="1028" y="342"/>
                  </a:lnTo>
                  <a:lnTo>
                    <a:pt x="1029" y="342"/>
                  </a:lnTo>
                  <a:lnTo>
                    <a:pt x="1029" y="343"/>
                  </a:lnTo>
                  <a:lnTo>
                    <a:pt x="1028" y="343"/>
                  </a:lnTo>
                  <a:lnTo>
                    <a:pt x="1028" y="345"/>
                  </a:lnTo>
                  <a:lnTo>
                    <a:pt x="1026" y="345"/>
                  </a:lnTo>
                  <a:lnTo>
                    <a:pt x="1026" y="345"/>
                  </a:lnTo>
                  <a:lnTo>
                    <a:pt x="1026" y="343"/>
                  </a:lnTo>
                  <a:lnTo>
                    <a:pt x="1025" y="345"/>
                  </a:lnTo>
                  <a:lnTo>
                    <a:pt x="1023" y="345"/>
                  </a:lnTo>
                  <a:lnTo>
                    <a:pt x="1025" y="345"/>
                  </a:lnTo>
                  <a:lnTo>
                    <a:pt x="1023" y="343"/>
                  </a:lnTo>
                  <a:lnTo>
                    <a:pt x="1023" y="342"/>
                  </a:lnTo>
                  <a:lnTo>
                    <a:pt x="1021" y="342"/>
                  </a:lnTo>
                  <a:lnTo>
                    <a:pt x="1021" y="342"/>
                  </a:lnTo>
                  <a:lnTo>
                    <a:pt x="1020" y="340"/>
                  </a:lnTo>
                  <a:lnTo>
                    <a:pt x="1020" y="340"/>
                  </a:lnTo>
                  <a:lnTo>
                    <a:pt x="1018" y="340"/>
                  </a:lnTo>
                  <a:lnTo>
                    <a:pt x="1018" y="340"/>
                  </a:lnTo>
                  <a:lnTo>
                    <a:pt x="1018" y="338"/>
                  </a:lnTo>
                  <a:lnTo>
                    <a:pt x="1017" y="338"/>
                  </a:lnTo>
                  <a:lnTo>
                    <a:pt x="1017" y="338"/>
                  </a:lnTo>
                  <a:lnTo>
                    <a:pt x="1012" y="337"/>
                  </a:lnTo>
                  <a:lnTo>
                    <a:pt x="1012" y="337"/>
                  </a:lnTo>
                  <a:lnTo>
                    <a:pt x="1012" y="337"/>
                  </a:lnTo>
                  <a:lnTo>
                    <a:pt x="1014" y="338"/>
                  </a:lnTo>
                  <a:lnTo>
                    <a:pt x="1014" y="338"/>
                  </a:lnTo>
                  <a:lnTo>
                    <a:pt x="1014" y="340"/>
                  </a:lnTo>
                  <a:lnTo>
                    <a:pt x="1014" y="340"/>
                  </a:lnTo>
                  <a:lnTo>
                    <a:pt x="1014" y="342"/>
                  </a:lnTo>
                  <a:lnTo>
                    <a:pt x="1014" y="342"/>
                  </a:lnTo>
                  <a:lnTo>
                    <a:pt x="1012" y="343"/>
                  </a:lnTo>
                  <a:lnTo>
                    <a:pt x="1012" y="343"/>
                  </a:lnTo>
                  <a:lnTo>
                    <a:pt x="1010" y="343"/>
                  </a:lnTo>
                  <a:lnTo>
                    <a:pt x="1010" y="342"/>
                  </a:lnTo>
                  <a:lnTo>
                    <a:pt x="1009" y="340"/>
                  </a:lnTo>
                  <a:lnTo>
                    <a:pt x="1007" y="340"/>
                  </a:lnTo>
                  <a:lnTo>
                    <a:pt x="1006" y="342"/>
                  </a:lnTo>
                  <a:lnTo>
                    <a:pt x="1006" y="343"/>
                  </a:lnTo>
                  <a:lnTo>
                    <a:pt x="1004" y="343"/>
                  </a:lnTo>
                  <a:lnTo>
                    <a:pt x="1001" y="342"/>
                  </a:lnTo>
                  <a:lnTo>
                    <a:pt x="996" y="340"/>
                  </a:lnTo>
                  <a:lnTo>
                    <a:pt x="996" y="340"/>
                  </a:lnTo>
                  <a:lnTo>
                    <a:pt x="996" y="340"/>
                  </a:lnTo>
                  <a:lnTo>
                    <a:pt x="998" y="340"/>
                  </a:lnTo>
                  <a:lnTo>
                    <a:pt x="998" y="340"/>
                  </a:lnTo>
                  <a:lnTo>
                    <a:pt x="996" y="338"/>
                  </a:lnTo>
                  <a:lnTo>
                    <a:pt x="996" y="337"/>
                  </a:lnTo>
                  <a:lnTo>
                    <a:pt x="996" y="337"/>
                  </a:lnTo>
                  <a:lnTo>
                    <a:pt x="996" y="337"/>
                  </a:lnTo>
                  <a:lnTo>
                    <a:pt x="996" y="337"/>
                  </a:lnTo>
                  <a:lnTo>
                    <a:pt x="993" y="337"/>
                  </a:lnTo>
                  <a:lnTo>
                    <a:pt x="992" y="335"/>
                  </a:lnTo>
                  <a:lnTo>
                    <a:pt x="990" y="334"/>
                  </a:lnTo>
                  <a:lnTo>
                    <a:pt x="988" y="334"/>
                  </a:lnTo>
                  <a:lnTo>
                    <a:pt x="987" y="332"/>
                  </a:lnTo>
                  <a:lnTo>
                    <a:pt x="985" y="332"/>
                  </a:lnTo>
                  <a:lnTo>
                    <a:pt x="985" y="334"/>
                  </a:lnTo>
                  <a:lnTo>
                    <a:pt x="984" y="334"/>
                  </a:lnTo>
                  <a:lnTo>
                    <a:pt x="984" y="335"/>
                  </a:lnTo>
                  <a:lnTo>
                    <a:pt x="985" y="335"/>
                  </a:lnTo>
                  <a:lnTo>
                    <a:pt x="985" y="335"/>
                  </a:lnTo>
                  <a:lnTo>
                    <a:pt x="982" y="337"/>
                  </a:lnTo>
                  <a:lnTo>
                    <a:pt x="976" y="335"/>
                  </a:lnTo>
                  <a:lnTo>
                    <a:pt x="974" y="335"/>
                  </a:lnTo>
                  <a:lnTo>
                    <a:pt x="973" y="334"/>
                  </a:lnTo>
                  <a:lnTo>
                    <a:pt x="969" y="332"/>
                  </a:lnTo>
                  <a:lnTo>
                    <a:pt x="968" y="332"/>
                  </a:lnTo>
                  <a:lnTo>
                    <a:pt x="966" y="334"/>
                  </a:lnTo>
                  <a:lnTo>
                    <a:pt x="962" y="334"/>
                  </a:lnTo>
                  <a:lnTo>
                    <a:pt x="960" y="334"/>
                  </a:lnTo>
                  <a:lnTo>
                    <a:pt x="960" y="334"/>
                  </a:lnTo>
                  <a:lnTo>
                    <a:pt x="958" y="334"/>
                  </a:lnTo>
                  <a:lnTo>
                    <a:pt x="958" y="332"/>
                  </a:lnTo>
                  <a:lnTo>
                    <a:pt x="958" y="332"/>
                  </a:lnTo>
                  <a:lnTo>
                    <a:pt x="960" y="332"/>
                  </a:lnTo>
                  <a:lnTo>
                    <a:pt x="960" y="331"/>
                  </a:lnTo>
                  <a:lnTo>
                    <a:pt x="960" y="331"/>
                  </a:lnTo>
                  <a:lnTo>
                    <a:pt x="960" y="331"/>
                  </a:lnTo>
                  <a:lnTo>
                    <a:pt x="958" y="329"/>
                  </a:lnTo>
                  <a:lnTo>
                    <a:pt x="958" y="332"/>
                  </a:lnTo>
                  <a:lnTo>
                    <a:pt x="958" y="334"/>
                  </a:lnTo>
                  <a:lnTo>
                    <a:pt x="958" y="334"/>
                  </a:lnTo>
                  <a:lnTo>
                    <a:pt x="955" y="335"/>
                  </a:lnTo>
                  <a:lnTo>
                    <a:pt x="949" y="337"/>
                  </a:lnTo>
                  <a:lnTo>
                    <a:pt x="946" y="338"/>
                  </a:lnTo>
                  <a:lnTo>
                    <a:pt x="946" y="338"/>
                  </a:lnTo>
                  <a:lnTo>
                    <a:pt x="949" y="337"/>
                  </a:lnTo>
                  <a:lnTo>
                    <a:pt x="947" y="337"/>
                  </a:lnTo>
                  <a:lnTo>
                    <a:pt x="946" y="337"/>
                  </a:lnTo>
                  <a:lnTo>
                    <a:pt x="946" y="337"/>
                  </a:lnTo>
                  <a:lnTo>
                    <a:pt x="946" y="335"/>
                  </a:lnTo>
                  <a:lnTo>
                    <a:pt x="946" y="334"/>
                  </a:lnTo>
                  <a:lnTo>
                    <a:pt x="944" y="334"/>
                  </a:lnTo>
                  <a:lnTo>
                    <a:pt x="944" y="335"/>
                  </a:lnTo>
                  <a:lnTo>
                    <a:pt x="944" y="334"/>
                  </a:lnTo>
                  <a:lnTo>
                    <a:pt x="943" y="334"/>
                  </a:lnTo>
                  <a:lnTo>
                    <a:pt x="943" y="334"/>
                  </a:lnTo>
                  <a:lnTo>
                    <a:pt x="943" y="337"/>
                  </a:lnTo>
                  <a:lnTo>
                    <a:pt x="943" y="338"/>
                  </a:lnTo>
                  <a:lnTo>
                    <a:pt x="944" y="340"/>
                  </a:lnTo>
                  <a:lnTo>
                    <a:pt x="943" y="342"/>
                  </a:lnTo>
                  <a:lnTo>
                    <a:pt x="941" y="343"/>
                  </a:lnTo>
                  <a:lnTo>
                    <a:pt x="939" y="343"/>
                  </a:lnTo>
                  <a:lnTo>
                    <a:pt x="938" y="346"/>
                  </a:lnTo>
                  <a:lnTo>
                    <a:pt x="936" y="346"/>
                  </a:lnTo>
                  <a:lnTo>
                    <a:pt x="933" y="349"/>
                  </a:lnTo>
                  <a:lnTo>
                    <a:pt x="932" y="349"/>
                  </a:lnTo>
                  <a:lnTo>
                    <a:pt x="930" y="351"/>
                  </a:lnTo>
                  <a:lnTo>
                    <a:pt x="928" y="351"/>
                  </a:lnTo>
                  <a:lnTo>
                    <a:pt x="925" y="353"/>
                  </a:lnTo>
                  <a:lnTo>
                    <a:pt x="925" y="353"/>
                  </a:lnTo>
                  <a:lnTo>
                    <a:pt x="925" y="353"/>
                  </a:lnTo>
                  <a:lnTo>
                    <a:pt x="928" y="351"/>
                  </a:lnTo>
                  <a:lnTo>
                    <a:pt x="927" y="351"/>
                  </a:lnTo>
                  <a:lnTo>
                    <a:pt x="924" y="351"/>
                  </a:lnTo>
                  <a:lnTo>
                    <a:pt x="922" y="351"/>
                  </a:lnTo>
                  <a:lnTo>
                    <a:pt x="922" y="351"/>
                  </a:lnTo>
                  <a:lnTo>
                    <a:pt x="922" y="351"/>
                  </a:lnTo>
                  <a:lnTo>
                    <a:pt x="921" y="351"/>
                  </a:lnTo>
                  <a:lnTo>
                    <a:pt x="921" y="349"/>
                  </a:lnTo>
                  <a:lnTo>
                    <a:pt x="919" y="349"/>
                  </a:lnTo>
                  <a:lnTo>
                    <a:pt x="919" y="349"/>
                  </a:lnTo>
                  <a:lnTo>
                    <a:pt x="919" y="349"/>
                  </a:lnTo>
                  <a:lnTo>
                    <a:pt x="921" y="353"/>
                  </a:lnTo>
                  <a:lnTo>
                    <a:pt x="921" y="353"/>
                  </a:lnTo>
                  <a:lnTo>
                    <a:pt x="922" y="354"/>
                  </a:lnTo>
                  <a:lnTo>
                    <a:pt x="921" y="354"/>
                  </a:lnTo>
                  <a:lnTo>
                    <a:pt x="921" y="356"/>
                  </a:lnTo>
                  <a:lnTo>
                    <a:pt x="919" y="356"/>
                  </a:lnTo>
                  <a:lnTo>
                    <a:pt x="917" y="354"/>
                  </a:lnTo>
                  <a:lnTo>
                    <a:pt x="916" y="356"/>
                  </a:lnTo>
                  <a:lnTo>
                    <a:pt x="916" y="357"/>
                  </a:lnTo>
                  <a:lnTo>
                    <a:pt x="916" y="357"/>
                  </a:lnTo>
                  <a:lnTo>
                    <a:pt x="916" y="359"/>
                  </a:lnTo>
                  <a:lnTo>
                    <a:pt x="914" y="357"/>
                  </a:lnTo>
                  <a:lnTo>
                    <a:pt x="914" y="357"/>
                  </a:lnTo>
                  <a:lnTo>
                    <a:pt x="914" y="357"/>
                  </a:lnTo>
                  <a:lnTo>
                    <a:pt x="913" y="359"/>
                  </a:lnTo>
                  <a:lnTo>
                    <a:pt x="913" y="359"/>
                  </a:lnTo>
                  <a:lnTo>
                    <a:pt x="911" y="359"/>
                  </a:lnTo>
                  <a:lnTo>
                    <a:pt x="911" y="359"/>
                  </a:lnTo>
                  <a:lnTo>
                    <a:pt x="911" y="360"/>
                  </a:lnTo>
                  <a:lnTo>
                    <a:pt x="913" y="359"/>
                  </a:lnTo>
                  <a:lnTo>
                    <a:pt x="913" y="360"/>
                  </a:lnTo>
                  <a:lnTo>
                    <a:pt x="911" y="362"/>
                  </a:lnTo>
                  <a:lnTo>
                    <a:pt x="910" y="364"/>
                  </a:lnTo>
                  <a:lnTo>
                    <a:pt x="908" y="362"/>
                  </a:lnTo>
                  <a:lnTo>
                    <a:pt x="908" y="364"/>
                  </a:lnTo>
                  <a:lnTo>
                    <a:pt x="908" y="364"/>
                  </a:lnTo>
                  <a:lnTo>
                    <a:pt x="910" y="365"/>
                  </a:lnTo>
                  <a:lnTo>
                    <a:pt x="908" y="370"/>
                  </a:lnTo>
                  <a:lnTo>
                    <a:pt x="908" y="371"/>
                  </a:lnTo>
                  <a:lnTo>
                    <a:pt x="906" y="371"/>
                  </a:lnTo>
                  <a:lnTo>
                    <a:pt x="906" y="371"/>
                  </a:lnTo>
                  <a:lnTo>
                    <a:pt x="903" y="370"/>
                  </a:lnTo>
                  <a:lnTo>
                    <a:pt x="902" y="368"/>
                  </a:lnTo>
                  <a:lnTo>
                    <a:pt x="903" y="371"/>
                  </a:lnTo>
                  <a:lnTo>
                    <a:pt x="906" y="373"/>
                  </a:lnTo>
                  <a:lnTo>
                    <a:pt x="906" y="373"/>
                  </a:lnTo>
                  <a:lnTo>
                    <a:pt x="906" y="375"/>
                  </a:lnTo>
                  <a:lnTo>
                    <a:pt x="906" y="375"/>
                  </a:lnTo>
                  <a:lnTo>
                    <a:pt x="905" y="376"/>
                  </a:lnTo>
                  <a:lnTo>
                    <a:pt x="906" y="378"/>
                  </a:lnTo>
                  <a:lnTo>
                    <a:pt x="906" y="379"/>
                  </a:lnTo>
                  <a:lnTo>
                    <a:pt x="906" y="381"/>
                  </a:lnTo>
                  <a:lnTo>
                    <a:pt x="908" y="384"/>
                  </a:lnTo>
                  <a:lnTo>
                    <a:pt x="908" y="386"/>
                  </a:lnTo>
                  <a:lnTo>
                    <a:pt x="911" y="390"/>
                  </a:lnTo>
                  <a:lnTo>
                    <a:pt x="911" y="390"/>
                  </a:lnTo>
                  <a:lnTo>
                    <a:pt x="911" y="390"/>
                  </a:lnTo>
                  <a:lnTo>
                    <a:pt x="911" y="392"/>
                  </a:lnTo>
                  <a:lnTo>
                    <a:pt x="910" y="392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8" y="394"/>
                  </a:lnTo>
                  <a:lnTo>
                    <a:pt x="905" y="392"/>
                  </a:lnTo>
                  <a:lnTo>
                    <a:pt x="902" y="390"/>
                  </a:lnTo>
                  <a:lnTo>
                    <a:pt x="898" y="390"/>
                  </a:lnTo>
                  <a:lnTo>
                    <a:pt x="895" y="390"/>
                  </a:lnTo>
                  <a:lnTo>
                    <a:pt x="894" y="389"/>
                  </a:lnTo>
                  <a:lnTo>
                    <a:pt x="892" y="389"/>
                  </a:lnTo>
                  <a:lnTo>
                    <a:pt x="891" y="387"/>
                  </a:lnTo>
                  <a:lnTo>
                    <a:pt x="889" y="387"/>
                  </a:lnTo>
                  <a:lnTo>
                    <a:pt x="887" y="386"/>
                  </a:lnTo>
                  <a:lnTo>
                    <a:pt x="886" y="386"/>
                  </a:lnTo>
                  <a:lnTo>
                    <a:pt x="884" y="386"/>
                  </a:lnTo>
                  <a:lnTo>
                    <a:pt x="883" y="384"/>
                  </a:lnTo>
                  <a:lnTo>
                    <a:pt x="883" y="383"/>
                  </a:lnTo>
                  <a:lnTo>
                    <a:pt x="883" y="383"/>
                  </a:lnTo>
                  <a:lnTo>
                    <a:pt x="881" y="379"/>
                  </a:lnTo>
                  <a:lnTo>
                    <a:pt x="880" y="378"/>
                  </a:lnTo>
                  <a:lnTo>
                    <a:pt x="878" y="376"/>
                  </a:lnTo>
                  <a:lnTo>
                    <a:pt x="878" y="375"/>
                  </a:lnTo>
                  <a:lnTo>
                    <a:pt x="878" y="375"/>
                  </a:lnTo>
                  <a:lnTo>
                    <a:pt x="878" y="375"/>
                  </a:lnTo>
                  <a:lnTo>
                    <a:pt x="878" y="373"/>
                  </a:lnTo>
                  <a:lnTo>
                    <a:pt x="878" y="373"/>
                  </a:lnTo>
                  <a:lnTo>
                    <a:pt x="878" y="371"/>
                  </a:lnTo>
                  <a:lnTo>
                    <a:pt x="878" y="371"/>
                  </a:lnTo>
                  <a:lnTo>
                    <a:pt x="878" y="370"/>
                  </a:lnTo>
                  <a:lnTo>
                    <a:pt x="878" y="368"/>
                  </a:lnTo>
                  <a:lnTo>
                    <a:pt x="878" y="368"/>
                  </a:lnTo>
                  <a:lnTo>
                    <a:pt x="876" y="367"/>
                  </a:lnTo>
                  <a:lnTo>
                    <a:pt x="873" y="365"/>
                  </a:lnTo>
                  <a:lnTo>
                    <a:pt x="872" y="362"/>
                  </a:lnTo>
                  <a:lnTo>
                    <a:pt x="870" y="360"/>
                  </a:lnTo>
                  <a:lnTo>
                    <a:pt x="869" y="357"/>
                  </a:lnTo>
                  <a:lnTo>
                    <a:pt x="867" y="357"/>
                  </a:lnTo>
                  <a:lnTo>
                    <a:pt x="865" y="356"/>
                  </a:lnTo>
                  <a:lnTo>
                    <a:pt x="865" y="354"/>
                  </a:lnTo>
                  <a:lnTo>
                    <a:pt x="865" y="353"/>
                  </a:lnTo>
                  <a:lnTo>
                    <a:pt x="865" y="353"/>
                  </a:lnTo>
                  <a:lnTo>
                    <a:pt x="864" y="351"/>
                  </a:lnTo>
                  <a:lnTo>
                    <a:pt x="862" y="348"/>
                  </a:lnTo>
                  <a:lnTo>
                    <a:pt x="861" y="346"/>
                  </a:lnTo>
                  <a:lnTo>
                    <a:pt x="861" y="345"/>
                  </a:lnTo>
                  <a:lnTo>
                    <a:pt x="859" y="342"/>
                  </a:lnTo>
                  <a:lnTo>
                    <a:pt x="857" y="340"/>
                  </a:lnTo>
                  <a:lnTo>
                    <a:pt x="856" y="338"/>
                  </a:lnTo>
                  <a:lnTo>
                    <a:pt x="856" y="338"/>
                  </a:lnTo>
                  <a:lnTo>
                    <a:pt x="856" y="338"/>
                  </a:lnTo>
                  <a:lnTo>
                    <a:pt x="851" y="335"/>
                  </a:lnTo>
                  <a:lnTo>
                    <a:pt x="850" y="334"/>
                  </a:lnTo>
                  <a:lnTo>
                    <a:pt x="850" y="334"/>
                  </a:lnTo>
                  <a:lnTo>
                    <a:pt x="848" y="334"/>
                  </a:lnTo>
                  <a:lnTo>
                    <a:pt x="848" y="332"/>
                  </a:lnTo>
                  <a:lnTo>
                    <a:pt x="848" y="332"/>
                  </a:lnTo>
                  <a:lnTo>
                    <a:pt x="848" y="332"/>
                  </a:lnTo>
                  <a:lnTo>
                    <a:pt x="846" y="332"/>
                  </a:lnTo>
                  <a:lnTo>
                    <a:pt x="845" y="332"/>
                  </a:lnTo>
                  <a:lnTo>
                    <a:pt x="842" y="332"/>
                  </a:lnTo>
                  <a:lnTo>
                    <a:pt x="839" y="332"/>
                  </a:lnTo>
                  <a:lnTo>
                    <a:pt x="837" y="332"/>
                  </a:lnTo>
                  <a:lnTo>
                    <a:pt x="837" y="332"/>
                  </a:lnTo>
                  <a:lnTo>
                    <a:pt x="835" y="332"/>
                  </a:lnTo>
                  <a:lnTo>
                    <a:pt x="834" y="334"/>
                  </a:lnTo>
                  <a:lnTo>
                    <a:pt x="832" y="334"/>
                  </a:lnTo>
                  <a:lnTo>
                    <a:pt x="831" y="335"/>
                  </a:lnTo>
                  <a:lnTo>
                    <a:pt x="829" y="338"/>
                  </a:lnTo>
                  <a:lnTo>
                    <a:pt x="829" y="340"/>
                  </a:lnTo>
                  <a:lnTo>
                    <a:pt x="829" y="342"/>
                  </a:lnTo>
                  <a:lnTo>
                    <a:pt x="829" y="342"/>
                  </a:lnTo>
                  <a:lnTo>
                    <a:pt x="828" y="342"/>
                  </a:lnTo>
                  <a:lnTo>
                    <a:pt x="826" y="343"/>
                  </a:lnTo>
                  <a:lnTo>
                    <a:pt x="826" y="345"/>
                  </a:lnTo>
                  <a:lnTo>
                    <a:pt x="824" y="345"/>
                  </a:lnTo>
                  <a:lnTo>
                    <a:pt x="823" y="345"/>
                  </a:lnTo>
                  <a:lnTo>
                    <a:pt x="821" y="345"/>
                  </a:lnTo>
                  <a:lnTo>
                    <a:pt x="816" y="342"/>
                  </a:lnTo>
                  <a:lnTo>
                    <a:pt x="815" y="340"/>
                  </a:lnTo>
                  <a:lnTo>
                    <a:pt x="812" y="340"/>
                  </a:lnTo>
                  <a:lnTo>
                    <a:pt x="810" y="338"/>
                  </a:lnTo>
                  <a:lnTo>
                    <a:pt x="809" y="337"/>
                  </a:lnTo>
                  <a:lnTo>
                    <a:pt x="809" y="337"/>
                  </a:lnTo>
                  <a:lnTo>
                    <a:pt x="807" y="337"/>
                  </a:lnTo>
                  <a:lnTo>
                    <a:pt x="805" y="335"/>
                  </a:lnTo>
                  <a:lnTo>
                    <a:pt x="804" y="332"/>
                  </a:lnTo>
                  <a:lnTo>
                    <a:pt x="802" y="329"/>
                  </a:lnTo>
                  <a:lnTo>
                    <a:pt x="802" y="327"/>
                  </a:lnTo>
                  <a:lnTo>
                    <a:pt x="801" y="323"/>
                  </a:lnTo>
                  <a:lnTo>
                    <a:pt x="799" y="320"/>
                  </a:lnTo>
                  <a:lnTo>
                    <a:pt x="798" y="320"/>
                  </a:lnTo>
                  <a:lnTo>
                    <a:pt x="796" y="318"/>
                  </a:lnTo>
                  <a:lnTo>
                    <a:pt x="794" y="316"/>
                  </a:lnTo>
                  <a:lnTo>
                    <a:pt x="790" y="313"/>
                  </a:lnTo>
                  <a:lnTo>
                    <a:pt x="787" y="310"/>
                  </a:lnTo>
                  <a:lnTo>
                    <a:pt x="783" y="307"/>
                  </a:lnTo>
                  <a:lnTo>
                    <a:pt x="782" y="307"/>
                  </a:lnTo>
                  <a:lnTo>
                    <a:pt x="780" y="305"/>
                  </a:lnTo>
                  <a:lnTo>
                    <a:pt x="779" y="302"/>
                  </a:lnTo>
                  <a:lnTo>
                    <a:pt x="777" y="302"/>
                  </a:lnTo>
                  <a:lnTo>
                    <a:pt x="777" y="302"/>
                  </a:lnTo>
                  <a:lnTo>
                    <a:pt x="777" y="301"/>
                  </a:lnTo>
                  <a:lnTo>
                    <a:pt x="774" y="301"/>
                  </a:lnTo>
                  <a:lnTo>
                    <a:pt x="771" y="301"/>
                  </a:lnTo>
                  <a:lnTo>
                    <a:pt x="768" y="301"/>
                  </a:lnTo>
                  <a:lnTo>
                    <a:pt x="764" y="301"/>
                  </a:lnTo>
                  <a:lnTo>
                    <a:pt x="755" y="301"/>
                  </a:lnTo>
                  <a:lnTo>
                    <a:pt x="752" y="301"/>
                  </a:lnTo>
                  <a:lnTo>
                    <a:pt x="752" y="304"/>
                  </a:lnTo>
                  <a:lnTo>
                    <a:pt x="752" y="305"/>
                  </a:lnTo>
                  <a:lnTo>
                    <a:pt x="752" y="307"/>
                  </a:lnTo>
                  <a:lnTo>
                    <a:pt x="752" y="308"/>
                  </a:lnTo>
                  <a:lnTo>
                    <a:pt x="746" y="308"/>
                  </a:lnTo>
                  <a:lnTo>
                    <a:pt x="741" y="308"/>
                  </a:lnTo>
                  <a:lnTo>
                    <a:pt x="736" y="308"/>
                  </a:lnTo>
                  <a:lnTo>
                    <a:pt x="731" y="308"/>
                  </a:lnTo>
                  <a:lnTo>
                    <a:pt x="727" y="308"/>
                  </a:lnTo>
                  <a:lnTo>
                    <a:pt x="720" y="308"/>
                  </a:lnTo>
                  <a:lnTo>
                    <a:pt x="716" y="308"/>
                  </a:lnTo>
                  <a:lnTo>
                    <a:pt x="711" y="308"/>
                  </a:lnTo>
                  <a:lnTo>
                    <a:pt x="703" y="307"/>
                  </a:lnTo>
                  <a:lnTo>
                    <a:pt x="697" y="304"/>
                  </a:lnTo>
                  <a:lnTo>
                    <a:pt x="690" y="302"/>
                  </a:lnTo>
                  <a:lnTo>
                    <a:pt x="682" y="299"/>
                  </a:lnTo>
                  <a:lnTo>
                    <a:pt x="676" y="297"/>
                  </a:lnTo>
                  <a:lnTo>
                    <a:pt x="670" y="294"/>
                  </a:lnTo>
                  <a:lnTo>
                    <a:pt x="662" y="293"/>
                  </a:lnTo>
                  <a:lnTo>
                    <a:pt x="656" y="290"/>
                  </a:lnTo>
                  <a:lnTo>
                    <a:pt x="656" y="288"/>
                  </a:lnTo>
                  <a:lnTo>
                    <a:pt x="657" y="286"/>
                  </a:lnTo>
                  <a:lnTo>
                    <a:pt x="656" y="286"/>
                  </a:lnTo>
                  <a:lnTo>
                    <a:pt x="651" y="286"/>
                  </a:lnTo>
                  <a:lnTo>
                    <a:pt x="648" y="286"/>
                  </a:lnTo>
                  <a:lnTo>
                    <a:pt x="643" y="288"/>
                  </a:lnTo>
                  <a:lnTo>
                    <a:pt x="640" y="288"/>
                  </a:lnTo>
                  <a:lnTo>
                    <a:pt x="635" y="288"/>
                  </a:lnTo>
                  <a:lnTo>
                    <a:pt x="630" y="288"/>
                  </a:lnTo>
                  <a:lnTo>
                    <a:pt x="627" y="290"/>
                  </a:lnTo>
                  <a:lnTo>
                    <a:pt x="623" y="290"/>
                  </a:lnTo>
                  <a:lnTo>
                    <a:pt x="623" y="290"/>
                  </a:lnTo>
                  <a:lnTo>
                    <a:pt x="623" y="288"/>
                  </a:lnTo>
                  <a:lnTo>
                    <a:pt x="623" y="286"/>
                  </a:lnTo>
                  <a:lnTo>
                    <a:pt x="621" y="286"/>
                  </a:lnTo>
                  <a:lnTo>
                    <a:pt x="621" y="285"/>
                  </a:lnTo>
                  <a:lnTo>
                    <a:pt x="621" y="283"/>
                  </a:lnTo>
                  <a:lnTo>
                    <a:pt x="621" y="283"/>
                  </a:lnTo>
                  <a:lnTo>
                    <a:pt x="619" y="280"/>
                  </a:lnTo>
                  <a:lnTo>
                    <a:pt x="618" y="277"/>
                  </a:lnTo>
                  <a:lnTo>
                    <a:pt x="613" y="274"/>
                  </a:lnTo>
                  <a:lnTo>
                    <a:pt x="610" y="272"/>
                  </a:lnTo>
                  <a:lnTo>
                    <a:pt x="608" y="271"/>
                  </a:lnTo>
                  <a:lnTo>
                    <a:pt x="608" y="269"/>
                  </a:lnTo>
                  <a:lnTo>
                    <a:pt x="607" y="269"/>
                  </a:lnTo>
                  <a:lnTo>
                    <a:pt x="605" y="271"/>
                  </a:lnTo>
                  <a:lnTo>
                    <a:pt x="604" y="269"/>
                  </a:lnTo>
                  <a:lnTo>
                    <a:pt x="604" y="268"/>
                  </a:lnTo>
                  <a:lnTo>
                    <a:pt x="602" y="266"/>
                  </a:lnTo>
                  <a:lnTo>
                    <a:pt x="602" y="264"/>
                  </a:lnTo>
                  <a:lnTo>
                    <a:pt x="597" y="266"/>
                  </a:lnTo>
                  <a:lnTo>
                    <a:pt x="594" y="264"/>
                  </a:lnTo>
                  <a:lnTo>
                    <a:pt x="593" y="263"/>
                  </a:lnTo>
                  <a:lnTo>
                    <a:pt x="591" y="261"/>
                  </a:lnTo>
                  <a:lnTo>
                    <a:pt x="589" y="260"/>
                  </a:lnTo>
                  <a:lnTo>
                    <a:pt x="586" y="258"/>
                  </a:lnTo>
                  <a:lnTo>
                    <a:pt x="585" y="260"/>
                  </a:lnTo>
                  <a:lnTo>
                    <a:pt x="583" y="260"/>
                  </a:lnTo>
                  <a:lnTo>
                    <a:pt x="580" y="258"/>
                  </a:lnTo>
                  <a:lnTo>
                    <a:pt x="578" y="258"/>
                  </a:lnTo>
                  <a:lnTo>
                    <a:pt x="575" y="258"/>
                  </a:lnTo>
                  <a:lnTo>
                    <a:pt x="574" y="258"/>
                  </a:lnTo>
                  <a:lnTo>
                    <a:pt x="574" y="256"/>
                  </a:lnTo>
                  <a:lnTo>
                    <a:pt x="572" y="256"/>
                  </a:lnTo>
                  <a:lnTo>
                    <a:pt x="572" y="255"/>
                  </a:lnTo>
                  <a:lnTo>
                    <a:pt x="572" y="253"/>
                  </a:lnTo>
                  <a:lnTo>
                    <a:pt x="572" y="252"/>
                  </a:lnTo>
                  <a:lnTo>
                    <a:pt x="572" y="250"/>
                  </a:lnTo>
                  <a:lnTo>
                    <a:pt x="572" y="249"/>
                  </a:lnTo>
                  <a:lnTo>
                    <a:pt x="572" y="247"/>
                  </a:lnTo>
                  <a:lnTo>
                    <a:pt x="571" y="247"/>
                  </a:lnTo>
                  <a:lnTo>
                    <a:pt x="569" y="245"/>
                  </a:lnTo>
                  <a:lnTo>
                    <a:pt x="569" y="245"/>
                  </a:lnTo>
                  <a:lnTo>
                    <a:pt x="569" y="244"/>
                  </a:lnTo>
                  <a:lnTo>
                    <a:pt x="567" y="242"/>
                  </a:lnTo>
                  <a:lnTo>
                    <a:pt x="566" y="241"/>
                  </a:lnTo>
                  <a:lnTo>
                    <a:pt x="564" y="239"/>
                  </a:lnTo>
                  <a:lnTo>
                    <a:pt x="563" y="238"/>
                  </a:lnTo>
                  <a:lnTo>
                    <a:pt x="561" y="236"/>
                  </a:lnTo>
                  <a:lnTo>
                    <a:pt x="561" y="236"/>
                  </a:lnTo>
                  <a:lnTo>
                    <a:pt x="559" y="234"/>
                  </a:lnTo>
                  <a:lnTo>
                    <a:pt x="556" y="230"/>
                  </a:lnTo>
                  <a:lnTo>
                    <a:pt x="553" y="228"/>
                  </a:lnTo>
                  <a:lnTo>
                    <a:pt x="553" y="227"/>
                  </a:lnTo>
                  <a:lnTo>
                    <a:pt x="553" y="223"/>
                  </a:lnTo>
                  <a:lnTo>
                    <a:pt x="555" y="222"/>
                  </a:lnTo>
                  <a:lnTo>
                    <a:pt x="555" y="220"/>
                  </a:lnTo>
                  <a:lnTo>
                    <a:pt x="555" y="220"/>
                  </a:lnTo>
                  <a:lnTo>
                    <a:pt x="555" y="219"/>
                  </a:lnTo>
                  <a:lnTo>
                    <a:pt x="553" y="217"/>
                  </a:lnTo>
                  <a:lnTo>
                    <a:pt x="550" y="217"/>
                  </a:lnTo>
                  <a:lnTo>
                    <a:pt x="547" y="212"/>
                  </a:lnTo>
                  <a:lnTo>
                    <a:pt x="547" y="211"/>
                  </a:lnTo>
                  <a:lnTo>
                    <a:pt x="545" y="208"/>
                  </a:lnTo>
                  <a:lnTo>
                    <a:pt x="545" y="206"/>
                  </a:lnTo>
                  <a:lnTo>
                    <a:pt x="545" y="203"/>
                  </a:lnTo>
                  <a:lnTo>
                    <a:pt x="545" y="203"/>
                  </a:lnTo>
                  <a:lnTo>
                    <a:pt x="547" y="203"/>
                  </a:lnTo>
                  <a:lnTo>
                    <a:pt x="547" y="204"/>
                  </a:lnTo>
                  <a:lnTo>
                    <a:pt x="547" y="206"/>
                  </a:lnTo>
                  <a:lnTo>
                    <a:pt x="548" y="206"/>
                  </a:lnTo>
                  <a:lnTo>
                    <a:pt x="548" y="208"/>
                  </a:lnTo>
                  <a:lnTo>
                    <a:pt x="550" y="208"/>
                  </a:lnTo>
                  <a:lnTo>
                    <a:pt x="550" y="209"/>
                  </a:lnTo>
                  <a:lnTo>
                    <a:pt x="552" y="209"/>
                  </a:lnTo>
                  <a:lnTo>
                    <a:pt x="550" y="208"/>
                  </a:lnTo>
                  <a:lnTo>
                    <a:pt x="550" y="208"/>
                  </a:lnTo>
                  <a:lnTo>
                    <a:pt x="550" y="206"/>
                  </a:lnTo>
                  <a:lnTo>
                    <a:pt x="548" y="204"/>
                  </a:lnTo>
                  <a:lnTo>
                    <a:pt x="548" y="203"/>
                  </a:lnTo>
                  <a:lnTo>
                    <a:pt x="547" y="201"/>
                  </a:lnTo>
                  <a:lnTo>
                    <a:pt x="547" y="201"/>
                  </a:lnTo>
                  <a:lnTo>
                    <a:pt x="547" y="200"/>
                  </a:lnTo>
                  <a:lnTo>
                    <a:pt x="547" y="200"/>
                  </a:lnTo>
                  <a:lnTo>
                    <a:pt x="548" y="200"/>
                  </a:lnTo>
                  <a:lnTo>
                    <a:pt x="552" y="200"/>
                  </a:lnTo>
                  <a:lnTo>
                    <a:pt x="556" y="200"/>
                  </a:lnTo>
                  <a:lnTo>
                    <a:pt x="558" y="198"/>
                  </a:lnTo>
                  <a:lnTo>
                    <a:pt x="558" y="200"/>
                  </a:lnTo>
                  <a:lnTo>
                    <a:pt x="559" y="198"/>
                  </a:lnTo>
                  <a:lnTo>
                    <a:pt x="558" y="198"/>
                  </a:lnTo>
                  <a:lnTo>
                    <a:pt x="556" y="198"/>
                  </a:lnTo>
                  <a:lnTo>
                    <a:pt x="556" y="198"/>
                  </a:lnTo>
                  <a:lnTo>
                    <a:pt x="553" y="198"/>
                  </a:lnTo>
                  <a:lnTo>
                    <a:pt x="553" y="198"/>
                  </a:lnTo>
                  <a:lnTo>
                    <a:pt x="552" y="198"/>
                  </a:lnTo>
                  <a:lnTo>
                    <a:pt x="552" y="198"/>
                  </a:lnTo>
                  <a:lnTo>
                    <a:pt x="550" y="198"/>
                  </a:lnTo>
                  <a:lnTo>
                    <a:pt x="548" y="198"/>
                  </a:lnTo>
                  <a:lnTo>
                    <a:pt x="547" y="198"/>
                  </a:lnTo>
                  <a:lnTo>
                    <a:pt x="547" y="198"/>
                  </a:lnTo>
                  <a:lnTo>
                    <a:pt x="545" y="198"/>
                  </a:lnTo>
                  <a:lnTo>
                    <a:pt x="545" y="201"/>
                  </a:lnTo>
                  <a:lnTo>
                    <a:pt x="545" y="203"/>
                  </a:lnTo>
                  <a:lnTo>
                    <a:pt x="545" y="203"/>
                  </a:lnTo>
                  <a:lnTo>
                    <a:pt x="544" y="201"/>
                  </a:lnTo>
                  <a:lnTo>
                    <a:pt x="542" y="201"/>
                  </a:lnTo>
                  <a:lnTo>
                    <a:pt x="541" y="201"/>
                  </a:lnTo>
                  <a:lnTo>
                    <a:pt x="539" y="200"/>
                  </a:lnTo>
                  <a:lnTo>
                    <a:pt x="539" y="198"/>
                  </a:lnTo>
                  <a:lnTo>
                    <a:pt x="537" y="200"/>
                  </a:lnTo>
                  <a:lnTo>
                    <a:pt x="537" y="200"/>
                  </a:lnTo>
                  <a:lnTo>
                    <a:pt x="537" y="198"/>
                  </a:lnTo>
                  <a:lnTo>
                    <a:pt x="537" y="197"/>
                  </a:lnTo>
                  <a:lnTo>
                    <a:pt x="539" y="198"/>
                  </a:lnTo>
                  <a:lnTo>
                    <a:pt x="539" y="197"/>
                  </a:lnTo>
                  <a:lnTo>
                    <a:pt x="537" y="195"/>
                  </a:lnTo>
                  <a:lnTo>
                    <a:pt x="537" y="195"/>
                  </a:lnTo>
                  <a:lnTo>
                    <a:pt x="536" y="192"/>
                  </a:lnTo>
                  <a:lnTo>
                    <a:pt x="534" y="190"/>
                  </a:lnTo>
                  <a:lnTo>
                    <a:pt x="531" y="189"/>
                  </a:lnTo>
                  <a:lnTo>
                    <a:pt x="528" y="184"/>
                  </a:lnTo>
                  <a:lnTo>
                    <a:pt x="528" y="181"/>
                  </a:lnTo>
                  <a:lnTo>
                    <a:pt x="526" y="176"/>
                  </a:lnTo>
                  <a:lnTo>
                    <a:pt x="526" y="175"/>
                  </a:lnTo>
                  <a:lnTo>
                    <a:pt x="526" y="173"/>
                  </a:lnTo>
                  <a:lnTo>
                    <a:pt x="526" y="170"/>
                  </a:lnTo>
                  <a:lnTo>
                    <a:pt x="525" y="168"/>
                  </a:lnTo>
                  <a:lnTo>
                    <a:pt x="522" y="165"/>
                  </a:lnTo>
                  <a:lnTo>
                    <a:pt x="518" y="162"/>
                  </a:lnTo>
                  <a:lnTo>
                    <a:pt x="518" y="160"/>
                  </a:lnTo>
                  <a:lnTo>
                    <a:pt x="518" y="157"/>
                  </a:lnTo>
                  <a:lnTo>
                    <a:pt x="518" y="156"/>
                  </a:lnTo>
                  <a:lnTo>
                    <a:pt x="518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4"/>
                  </a:lnTo>
                  <a:lnTo>
                    <a:pt x="520" y="152"/>
                  </a:lnTo>
                  <a:lnTo>
                    <a:pt x="520" y="152"/>
                  </a:lnTo>
                  <a:lnTo>
                    <a:pt x="520" y="152"/>
                  </a:lnTo>
                  <a:lnTo>
                    <a:pt x="520" y="152"/>
                  </a:lnTo>
                  <a:lnTo>
                    <a:pt x="522" y="149"/>
                  </a:lnTo>
                  <a:lnTo>
                    <a:pt x="522" y="146"/>
                  </a:lnTo>
                  <a:lnTo>
                    <a:pt x="522" y="143"/>
                  </a:lnTo>
                  <a:lnTo>
                    <a:pt x="522" y="141"/>
                  </a:lnTo>
                  <a:lnTo>
                    <a:pt x="522" y="138"/>
                  </a:lnTo>
                  <a:lnTo>
                    <a:pt x="522" y="137"/>
                  </a:lnTo>
                  <a:lnTo>
                    <a:pt x="520" y="135"/>
                  </a:lnTo>
                  <a:lnTo>
                    <a:pt x="520" y="134"/>
                  </a:lnTo>
                  <a:lnTo>
                    <a:pt x="520" y="132"/>
                  </a:lnTo>
                  <a:lnTo>
                    <a:pt x="518" y="130"/>
                  </a:lnTo>
                  <a:lnTo>
                    <a:pt x="517" y="127"/>
                  </a:lnTo>
                  <a:lnTo>
                    <a:pt x="517" y="126"/>
                  </a:lnTo>
                  <a:lnTo>
                    <a:pt x="517" y="123"/>
                  </a:lnTo>
                  <a:lnTo>
                    <a:pt x="517" y="121"/>
                  </a:lnTo>
                  <a:lnTo>
                    <a:pt x="515" y="118"/>
                  </a:lnTo>
                  <a:lnTo>
                    <a:pt x="515" y="116"/>
                  </a:lnTo>
                  <a:lnTo>
                    <a:pt x="517" y="115"/>
                  </a:lnTo>
                  <a:lnTo>
                    <a:pt x="518" y="108"/>
                  </a:lnTo>
                  <a:lnTo>
                    <a:pt x="518" y="108"/>
                  </a:lnTo>
                  <a:lnTo>
                    <a:pt x="518" y="108"/>
                  </a:lnTo>
                  <a:lnTo>
                    <a:pt x="520" y="107"/>
                  </a:lnTo>
                  <a:lnTo>
                    <a:pt x="520" y="107"/>
                  </a:lnTo>
                  <a:lnTo>
                    <a:pt x="518" y="107"/>
                  </a:lnTo>
                  <a:lnTo>
                    <a:pt x="520" y="105"/>
                  </a:lnTo>
                  <a:lnTo>
                    <a:pt x="520" y="104"/>
                  </a:lnTo>
                  <a:lnTo>
                    <a:pt x="522" y="102"/>
                  </a:lnTo>
                  <a:lnTo>
                    <a:pt x="522" y="96"/>
                  </a:lnTo>
                  <a:lnTo>
                    <a:pt x="522" y="91"/>
                  </a:lnTo>
                  <a:lnTo>
                    <a:pt x="523" y="89"/>
                  </a:lnTo>
                  <a:lnTo>
                    <a:pt x="522" y="88"/>
                  </a:lnTo>
                  <a:lnTo>
                    <a:pt x="523" y="85"/>
                  </a:lnTo>
                  <a:lnTo>
                    <a:pt x="522" y="83"/>
                  </a:lnTo>
                  <a:lnTo>
                    <a:pt x="523" y="72"/>
                  </a:lnTo>
                  <a:lnTo>
                    <a:pt x="523" y="71"/>
                  </a:lnTo>
                  <a:lnTo>
                    <a:pt x="525" y="69"/>
                  </a:lnTo>
                  <a:lnTo>
                    <a:pt x="523" y="64"/>
                  </a:lnTo>
                  <a:lnTo>
                    <a:pt x="523" y="60"/>
                  </a:lnTo>
                  <a:lnTo>
                    <a:pt x="523" y="58"/>
                  </a:lnTo>
                  <a:lnTo>
                    <a:pt x="523" y="58"/>
                  </a:lnTo>
                  <a:lnTo>
                    <a:pt x="523" y="58"/>
                  </a:lnTo>
                  <a:lnTo>
                    <a:pt x="525" y="58"/>
                  </a:lnTo>
                  <a:lnTo>
                    <a:pt x="528" y="58"/>
                  </a:lnTo>
                  <a:lnTo>
                    <a:pt x="530" y="58"/>
                  </a:lnTo>
                  <a:lnTo>
                    <a:pt x="531" y="58"/>
                  </a:lnTo>
                  <a:lnTo>
                    <a:pt x="531" y="58"/>
                  </a:lnTo>
                  <a:lnTo>
                    <a:pt x="533" y="60"/>
                  </a:lnTo>
                  <a:lnTo>
                    <a:pt x="534" y="58"/>
                  </a:lnTo>
                  <a:lnTo>
                    <a:pt x="534" y="58"/>
                  </a:lnTo>
                  <a:lnTo>
                    <a:pt x="533" y="58"/>
                  </a:lnTo>
                  <a:lnTo>
                    <a:pt x="531" y="58"/>
                  </a:lnTo>
                  <a:lnTo>
                    <a:pt x="531" y="56"/>
                  </a:lnTo>
                  <a:lnTo>
                    <a:pt x="528" y="56"/>
                  </a:lnTo>
                  <a:lnTo>
                    <a:pt x="528" y="56"/>
                  </a:lnTo>
                  <a:lnTo>
                    <a:pt x="525" y="56"/>
                  </a:lnTo>
                  <a:lnTo>
                    <a:pt x="523" y="56"/>
                  </a:lnTo>
                  <a:lnTo>
                    <a:pt x="522" y="56"/>
                  </a:lnTo>
                  <a:lnTo>
                    <a:pt x="523" y="55"/>
                  </a:lnTo>
                  <a:lnTo>
                    <a:pt x="523" y="53"/>
                  </a:lnTo>
                  <a:lnTo>
                    <a:pt x="523" y="50"/>
                  </a:lnTo>
                  <a:lnTo>
                    <a:pt x="523" y="52"/>
                  </a:lnTo>
                  <a:lnTo>
                    <a:pt x="525" y="53"/>
                  </a:lnTo>
                  <a:lnTo>
                    <a:pt x="525" y="52"/>
                  </a:lnTo>
                  <a:lnTo>
                    <a:pt x="525" y="50"/>
                  </a:lnTo>
                  <a:lnTo>
                    <a:pt x="523" y="49"/>
                  </a:lnTo>
                  <a:lnTo>
                    <a:pt x="522" y="49"/>
                  </a:lnTo>
                  <a:lnTo>
                    <a:pt x="522" y="45"/>
                  </a:lnTo>
                  <a:lnTo>
                    <a:pt x="525" y="44"/>
                  </a:lnTo>
                  <a:lnTo>
                    <a:pt x="523" y="44"/>
                  </a:lnTo>
                  <a:lnTo>
                    <a:pt x="523" y="42"/>
                  </a:lnTo>
                  <a:lnTo>
                    <a:pt x="522" y="42"/>
                  </a:lnTo>
                  <a:lnTo>
                    <a:pt x="522" y="44"/>
                  </a:lnTo>
                  <a:lnTo>
                    <a:pt x="522" y="44"/>
                  </a:lnTo>
                  <a:lnTo>
                    <a:pt x="522" y="42"/>
                  </a:lnTo>
                  <a:lnTo>
                    <a:pt x="520" y="42"/>
                  </a:lnTo>
                  <a:lnTo>
                    <a:pt x="520" y="39"/>
                  </a:lnTo>
                  <a:lnTo>
                    <a:pt x="518" y="36"/>
                  </a:lnTo>
                  <a:lnTo>
                    <a:pt x="518" y="31"/>
                  </a:lnTo>
                  <a:lnTo>
                    <a:pt x="517" y="30"/>
                  </a:lnTo>
                  <a:lnTo>
                    <a:pt x="514" y="26"/>
                  </a:lnTo>
                  <a:lnTo>
                    <a:pt x="514" y="25"/>
                  </a:lnTo>
                  <a:lnTo>
                    <a:pt x="514" y="22"/>
                  </a:lnTo>
                  <a:lnTo>
                    <a:pt x="514" y="20"/>
                  </a:lnTo>
                  <a:lnTo>
                    <a:pt x="514" y="19"/>
                  </a:lnTo>
                  <a:lnTo>
                    <a:pt x="514" y="19"/>
                  </a:lnTo>
                  <a:lnTo>
                    <a:pt x="517" y="20"/>
                  </a:lnTo>
                  <a:lnTo>
                    <a:pt x="520" y="20"/>
                  </a:lnTo>
                  <a:lnTo>
                    <a:pt x="522" y="22"/>
                  </a:lnTo>
                  <a:lnTo>
                    <a:pt x="523" y="22"/>
                  </a:lnTo>
                  <a:lnTo>
                    <a:pt x="533" y="23"/>
                  </a:lnTo>
                  <a:lnTo>
                    <a:pt x="534" y="23"/>
                  </a:lnTo>
                  <a:lnTo>
                    <a:pt x="536" y="22"/>
                  </a:lnTo>
                  <a:lnTo>
                    <a:pt x="536" y="22"/>
                  </a:lnTo>
                  <a:lnTo>
                    <a:pt x="537" y="23"/>
                  </a:lnTo>
                  <a:lnTo>
                    <a:pt x="537" y="23"/>
                  </a:lnTo>
                  <a:lnTo>
                    <a:pt x="539" y="23"/>
                  </a:lnTo>
                  <a:lnTo>
                    <a:pt x="539" y="23"/>
                  </a:lnTo>
                  <a:lnTo>
                    <a:pt x="541" y="22"/>
                  </a:lnTo>
                  <a:lnTo>
                    <a:pt x="541" y="23"/>
                  </a:lnTo>
                  <a:lnTo>
                    <a:pt x="541" y="23"/>
                  </a:lnTo>
                  <a:lnTo>
                    <a:pt x="542" y="25"/>
                  </a:lnTo>
                  <a:lnTo>
                    <a:pt x="542" y="26"/>
                  </a:lnTo>
                  <a:lnTo>
                    <a:pt x="542" y="26"/>
                  </a:lnTo>
                  <a:lnTo>
                    <a:pt x="541" y="30"/>
                  </a:lnTo>
                  <a:lnTo>
                    <a:pt x="541" y="30"/>
                  </a:lnTo>
                  <a:lnTo>
                    <a:pt x="541" y="30"/>
                  </a:lnTo>
                  <a:lnTo>
                    <a:pt x="541" y="28"/>
                  </a:lnTo>
                  <a:lnTo>
                    <a:pt x="537" y="33"/>
                  </a:lnTo>
                  <a:lnTo>
                    <a:pt x="536" y="36"/>
                  </a:lnTo>
                  <a:lnTo>
                    <a:pt x="536" y="36"/>
                  </a:lnTo>
                  <a:lnTo>
                    <a:pt x="536" y="37"/>
                  </a:lnTo>
                  <a:lnTo>
                    <a:pt x="536" y="37"/>
                  </a:lnTo>
                  <a:lnTo>
                    <a:pt x="537" y="36"/>
                  </a:lnTo>
                  <a:lnTo>
                    <a:pt x="539" y="36"/>
                  </a:lnTo>
                  <a:lnTo>
                    <a:pt x="539" y="36"/>
                  </a:lnTo>
                  <a:lnTo>
                    <a:pt x="537" y="36"/>
                  </a:lnTo>
                  <a:lnTo>
                    <a:pt x="537" y="36"/>
                  </a:lnTo>
                  <a:lnTo>
                    <a:pt x="537" y="34"/>
                  </a:lnTo>
                  <a:lnTo>
                    <a:pt x="537" y="34"/>
                  </a:lnTo>
                  <a:lnTo>
                    <a:pt x="537" y="33"/>
                  </a:lnTo>
                  <a:lnTo>
                    <a:pt x="539" y="33"/>
                  </a:lnTo>
                  <a:lnTo>
                    <a:pt x="541" y="31"/>
                  </a:lnTo>
                  <a:lnTo>
                    <a:pt x="541" y="31"/>
                  </a:lnTo>
                  <a:lnTo>
                    <a:pt x="542" y="30"/>
                  </a:lnTo>
                  <a:lnTo>
                    <a:pt x="544" y="28"/>
                  </a:lnTo>
                  <a:lnTo>
                    <a:pt x="544" y="28"/>
                  </a:lnTo>
                  <a:lnTo>
                    <a:pt x="544" y="26"/>
                  </a:lnTo>
                  <a:lnTo>
                    <a:pt x="544" y="26"/>
                  </a:lnTo>
                  <a:lnTo>
                    <a:pt x="544" y="26"/>
                  </a:lnTo>
                  <a:lnTo>
                    <a:pt x="545" y="28"/>
                  </a:lnTo>
                  <a:lnTo>
                    <a:pt x="545" y="30"/>
                  </a:lnTo>
                  <a:lnTo>
                    <a:pt x="544" y="30"/>
                  </a:lnTo>
                  <a:lnTo>
                    <a:pt x="544" y="31"/>
                  </a:lnTo>
                  <a:lnTo>
                    <a:pt x="544" y="33"/>
                  </a:lnTo>
                  <a:lnTo>
                    <a:pt x="544" y="33"/>
                  </a:lnTo>
                  <a:lnTo>
                    <a:pt x="542" y="33"/>
                  </a:lnTo>
                  <a:lnTo>
                    <a:pt x="542" y="33"/>
                  </a:lnTo>
                  <a:lnTo>
                    <a:pt x="544" y="34"/>
                  </a:lnTo>
                  <a:lnTo>
                    <a:pt x="544" y="34"/>
                  </a:lnTo>
                  <a:lnTo>
                    <a:pt x="544" y="36"/>
                  </a:lnTo>
                  <a:lnTo>
                    <a:pt x="544" y="37"/>
                  </a:lnTo>
                  <a:lnTo>
                    <a:pt x="544" y="37"/>
                  </a:lnTo>
                  <a:lnTo>
                    <a:pt x="542" y="37"/>
                  </a:lnTo>
                  <a:lnTo>
                    <a:pt x="542" y="37"/>
                  </a:lnTo>
                  <a:lnTo>
                    <a:pt x="542" y="37"/>
                  </a:lnTo>
                  <a:lnTo>
                    <a:pt x="541" y="39"/>
                  </a:lnTo>
                  <a:lnTo>
                    <a:pt x="541" y="39"/>
                  </a:lnTo>
                  <a:lnTo>
                    <a:pt x="541" y="37"/>
                  </a:lnTo>
                  <a:lnTo>
                    <a:pt x="541" y="37"/>
                  </a:lnTo>
                  <a:lnTo>
                    <a:pt x="539" y="37"/>
                  </a:lnTo>
                  <a:lnTo>
                    <a:pt x="539" y="39"/>
                  </a:lnTo>
                  <a:lnTo>
                    <a:pt x="537" y="41"/>
                  </a:lnTo>
                  <a:lnTo>
                    <a:pt x="537" y="41"/>
                  </a:lnTo>
                  <a:lnTo>
                    <a:pt x="539" y="41"/>
                  </a:lnTo>
                  <a:lnTo>
                    <a:pt x="541" y="41"/>
                  </a:lnTo>
                  <a:lnTo>
                    <a:pt x="542" y="41"/>
                  </a:lnTo>
                  <a:lnTo>
                    <a:pt x="542" y="41"/>
                  </a:lnTo>
                  <a:lnTo>
                    <a:pt x="544" y="41"/>
                  </a:lnTo>
                  <a:lnTo>
                    <a:pt x="544" y="41"/>
                  </a:lnTo>
                  <a:lnTo>
                    <a:pt x="544" y="37"/>
                  </a:lnTo>
                  <a:lnTo>
                    <a:pt x="545" y="37"/>
                  </a:lnTo>
                  <a:lnTo>
                    <a:pt x="545" y="37"/>
                  </a:lnTo>
                  <a:lnTo>
                    <a:pt x="545" y="37"/>
                  </a:lnTo>
                  <a:lnTo>
                    <a:pt x="547" y="36"/>
                  </a:lnTo>
                  <a:lnTo>
                    <a:pt x="547" y="36"/>
                  </a:lnTo>
                  <a:lnTo>
                    <a:pt x="547" y="34"/>
                  </a:lnTo>
                  <a:lnTo>
                    <a:pt x="547" y="33"/>
                  </a:lnTo>
                  <a:lnTo>
                    <a:pt x="547" y="31"/>
                  </a:lnTo>
                  <a:lnTo>
                    <a:pt x="547" y="31"/>
                  </a:lnTo>
                  <a:lnTo>
                    <a:pt x="547" y="31"/>
                  </a:lnTo>
                  <a:lnTo>
                    <a:pt x="547" y="30"/>
                  </a:lnTo>
                  <a:lnTo>
                    <a:pt x="547" y="30"/>
                  </a:lnTo>
                  <a:lnTo>
                    <a:pt x="547" y="30"/>
                  </a:lnTo>
                  <a:lnTo>
                    <a:pt x="547" y="28"/>
                  </a:lnTo>
                  <a:lnTo>
                    <a:pt x="547" y="26"/>
                  </a:lnTo>
                  <a:lnTo>
                    <a:pt x="547" y="26"/>
                  </a:lnTo>
                  <a:lnTo>
                    <a:pt x="548" y="25"/>
                  </a:lnTo>
                  <a:lnTo>
                    <a:pt x="548" y="25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2"/>
                  </a:lnTo>
                  <a:lnTo>
                    <a:pt x="547" y="22"/>
                  </a:lnTo>
                  <a:lnTo>
                    <a:pt x="545" y="22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5" y="23"/>
                  </a:lnTo>
                  <a:lnTo>
                    <a:pt x="545" y="22"/>
                  </a:lnTo>
                  <a:lnTo>
                    <a:pt x="544" y="22"/>
                  </a:lnTo>
                  <a:lnTo>
                    <a:pt x="545" y="20"/>
                  </a:lnTo>
                  <a:lnTo>
                    <a:pt x="545" y="20"/>
                  </a:lnTo>
                  <a:lnTo>
                    <a:pt x="547" y="20"/>
                  </a:lnTo>
                  <a:lnTo>
                    <a:pt x="547" y="20"/>
                  </a:lnTo>
                  <a:lnTo>
                    <a:pt x="545" y="19"/>
                  </a:lnTo>
                  <a:lnTo>
                    <a:pt x="544" y="17"/>
                  </a:lnTo>
                  <a:lnTo>
                    <a:pt x="544" y="17"/>
                  </a:lnTo>
                  <a:lnTo>
                    <a:pt x="544" y="17"/>
                  </a:lnTo>
                  <a:lnTo>
                    <a:pt x="542" y="17"/>
                  </a:lnTo>
                  <a:lnTo>
                    <a:pt x="542" y="17"/>
                  </a:lnTo>
                  <a:lnTo>
                    <a:pt x="542" y="15"/>
                  </a:lnTo>
                  <a:lnTo>
                    <a:pt x="544" y="15"/>
                  </a:lnTo>
                  <a:lnTo>
                    <a:pt x="544" y="15"/>
                  </a:lnTo>
                  <a:lnTo>
                    <a:pt x="545" y="15"/>
                  </a:lnTo>
                  <a:lnTo>
                    <a:pt x="545" y="15"/>
                  </a:lnTo>
                  <a:lnTo>
                    <a:pt x="545" y="15"/>
                  </a:lnTo>
                  <a:lnTo>
                    <a:pt x="545" y="12"/>
                  </a:lnTo>
                  <a:lnTo>
                    <a:pt x="544" y="11"/>
                  </a:lnTo>
                  <a:lnTo>
                    <a:pt x="544" y="11"/>
                  </a:lnTo>
                  <a:lnTo>
                    <a:pt x="544" y="11"/>
                  </a:lnTo>
                  <a:lnTo>
                    <a:pt x="544" y="11"/>
                  </a:lnTo>
                  <a:lnTo>
                    <a:pt x="542" y="11"/>
                  </a:lnTo>
                  <a:lnTo>
                    <a:pt x="542" y="11"/>
                  </a:lnTo>
                  <a:lnTo>
                    <a:pt x="542" y="9"/>
                  </a:lnTo>
                  <a:lnTo>
                    <a:pt x="541" y="6"/>
                  </a:lnTo>
                  <a:lnTo>
                    <a:pt x="936" y="6"/>
                  </a:lnTo>
                  <a:lnTo>
                    <a:pt x="939" y="6"/>
                  </a:lnTo>
                  <a:lnTo>
                    <a:pt x="939" y="3"/>
                  </a:lnTo>
                  <a:lnTo>
                    <a:pt x="93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29" name="Freeform 25">
              <a:extLst>
                <a:ext uri="{FF2B5EF4-FFF2-40B4-BE49-F238E27FC236}">
                  <a16:creationId xmlns:a16="http://schemas.microsoft.com/office/drawing/2014/main" id="{FE7B31BB-3DE2-0547-B06A-D0807FFE9C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538" y="1961853"/>
              <a:ext cx="10143748" cy="873251"/>
            </a:xfrm>
            <a:custGeom>
              <a:avLst/>
              <a:gdLst>
                <a:gd name="T0" fmla="*/ 5077 w 5204"/>
                <a:gd name="T1" fmla="*/ 437 h 448"/>
                <a:gd name="T2" fmla="*/ 5030 w 5204"/>
                <a:gd name="T3" fmla="*/ 437 h 448"/>
                <a:gd name="T4" fmla="*/ 5125 w 5204"/>
                <a:gd name="T5" fmla="*/ 434 h 448"/>
                <a:gd name="T6" fmla="*/ 5170 w 5204"/>
                <a:gd name="T7" fmla="*/ 424 h 448"/>
                <a:gd name="T8" fmla="*/ 5196 w 5204"/>
                <a:gd name="T9" fmla="*/ 416 h 448"/>
                <a:gd name="T10" fmla="*/ 25 w 5204"/>
                <a:gd name="T11" fmla="*/ 402 h 448"/>
                <a:gd name="T12" fmla="*/ 19 w 5204"/>
                <a:gd name="T13" fmla="*/ 397 h 448"/>
                <a:gd name="T14" fmla="*/ 85 w 5204"/>
                <a:gd name="T15" fmla="*/ 379 h 448"/>
                <a:gd name="T16" fmla="*/ 126 w 5204"/>
                <a:gd name="T17" fmla="*/ 372 h 448"/>
                <a:gd name="T18" fmla="*/ 118 w 5204"/>
                <a:gd name="T19" fmla="*/ 374 h 448"/>
                <a:gd name="T20" fmla="*/ 110 w 5204"/>
                <a:gd name="T21" fmla="*/ 371 h 448"/>
                <a:gd name="T22" fmla="*/ 539 w 5204"/>
                <a:gd name="T23" fmla="*/ 366 h 448"/>
                <a:gd name="T24" fmla="*/ 519 w 5204"/>
                <a:gd name="T25" fmla="*/ 368 h 448"/>
                <a:gd name="T26" fmla="*/ 506 w 5204"/>
                <a:gd name="T27" fmla="*/ 364 h 448"/>
                <a:gd name="T28" fmla="*/ 524 w 5204"/>
                <a:gd name="T29" fmla="*/ 353 h 448"/>
                <a:gd name="T30" fmla="*/ 5183 w 5204"/>
                <a:gd name="T31" fmla="*/ 344 h 448"/>
                <a:gd name="T32" fmla="*/ 494 w 5204"/>
                <a:gd name="T33" fmla="*/ 338 h 448"/>
                <a:gd name="T34" fmla="*/ 222 w 5204"/>
                <a:gd name="T35" fmla="*/ 333 h 448"/>
                <a:gd name="T36" fmla="*/ 479 w 5204"/>
                <a:gd name="T37" fmla="*/ 339 h 448"/>
                <a:gd name="T38" fmla="*/ 230 w 5204"/>
                <a:gd name="T39" fmla="*/ 319 h 448"/>
                <a:gd name="T40" fmla="*/ 207 w 5204"/>
                <a:gd name="T41" fmla="*/ 333 h 448"/>
                <a:gd name="T42" fmla="*/ 211 w 5204"/>
                <a:gd name="T43" fmla="*/ 317 h 448"/>
                <a:gd name="T44" fmla="*/ 473 w 5204"/>
                <a:gd name="T45" fmla="*/ 327 h 448"/>
                <a:gd name="T46" fmla="*/ 492 w 5204"/>
                <a:gd name="T47" fmla="*/ 314 h 448"/>
                <a:gd name="T48" fmla="*/ 235 w 5204"/>
                <a:gd name="T49" fmla="*/ 309 h 448"/>
                <a:gd name="T50" fmla="*/ 107 w 5204"/>
                <a:gd name="T51" fmla="*/ 303 h 448"/>
                <a:gd name="T52" fmla="*/ 304 w 5204"/>
                <a:gd name="T53" fmla="*/ 265 h 448"/>
                <a:gd name="T54" fmla="*/ 314 w 5204"/>
                <a:gd name="T55" fmla="*/ 262 h 448"/>
                <a:gd name="T56" fmla="*/ 237 w 5204"/>
                <a:gd name="T57" fmla="*/ 262 h 448"/>
                <a:gd name="T58" fmla="*/ 5197 w 5204"/>
                <a:gd name="T59" fmla="*/ 201 h 448"/>
                <a:gd name="T60" fmla="*/ 180 w 5204"/>
                <a:gd name="T61" fmla="*/ 5 h 448"/>
                <a:gd name="T62" fmla="*/ 266 w 5204"/>
                <a:gd name="T63" fmla="*/ 24 h 448"/>
                <a:gd name="T64" fmla="*/ 419 w 5204"/>
                <a:gd name="T65" fmla="*/ 265 h 448"/>
                <a:gd name="T66" fmla="*/ 490 w 5204"/>
                <a:gd name="T67" fmla="*/ 295 h 448"/>
                <a:gd name="T68" fmla="*/ 552 w 5204"/>
                <a:gd name="T69" fmla="*/ 360 h 448"/>
                <a:gd name="T70" fmla="*/ 522 w 5204"/>
                <a:gd name="T71" fmla="*/ 361 h 448"/>
                <a:gd name="T72" fmla="*/ 501 w 5204"/>
                <a:gd name="T73" fmla="*/ 319 h 448"/>
                <a:gd name="T74" fmla="*/ 479 w 5204"/>
                <a:gd name="T75" fmla="*/ 309 h 448"/>
                <a:gd name="T76" fmla="*/ 460 w 5204"/>
                <a:gd name="T77" fmla="*/ 301 h 448"/>
                <a:gd name="T78" fmla="*/ 416 w 5204"/>
                <a:gd name="T79" fmla="*/ 273 h 448"/>
                <a:gd name="T80" fmla="*/ 348 w 5204"/>
                <a:gd name="T81" fmla="*/ 270 h 448"/>
                <a:gd name="T82" fmla="*/ 307 w 5204"/>
                <a:gd name="T83" fmla="*/ 251 h 448"/>
                <a:gd name="T84" fmla="*/ 285 w 5204"/>
                <a:gd name="T85" fmla="*/ 260 h 448"/>
                <a:gd name="T86" fmla="*/ 266 w 5204"/>
                <a:gd name="T87" fmla="*/ 278 h 448"/>
                <a:gd name="T88" fmla="*/ 238 w 5204"/>
                <a:gd name="T89" fmla="*/ 279 h 448"/>
                <a:gd name="T90" fmla="*/ 255 w 5204"/>
                <a:gd name="T91" fmla="*/ 245 h 448"/>
                <a:gd name="T92" fmla="*/ 214 w 5204"/>
                <a:gd name="T93" fmla="*/ 279 h 448"/>
                <a:gd name="T94" fmla="*/ 181 w 5204"/>
                <a:gd name="T95" fmla="*/ 323 h 448"/>
                <a:gd name="T96" fmla="*/ 143 w 5204"/>
                <a:gd name="T97" fmla="*/ 347 h 448"/>
                <a:gd name="T98" fmla="*/ 104 w 5204"/>
                <a:gd name="T99" fmla="*/ 369 h 448"/>
                <a:gd name="T100" fmla="*/ 71 w 5204"/>
                <a:gd name="T101" fmla="*/ 380 h 448"/>
                <a:gd name="T102" fmla="*/ 112 w 5204"/>
                <a:gd name="T103" fmla="*/ 355 h 448"/>
                <a:gd name="T104" fmla="*/ 156 w 5204"/>
                <a:gd name="T105" fmla="*/ 309 h 448"/>
                <a:gd name="T106" fmla="*/ 107 w 5204"/>
                <a:gd name="T107" fmla="*/ 297 h 448"/>
                <a:gd name="T108" fmla="*/ 60 w 5204"/>
                <a:gd name="T109" fmla="*/ 275 h 448"/>
                <a:gd name="T110" fmla="*/ 49 w 5204"/>
                <a:gd name="T111" fmla="*/ 248 h 448"/>
                <a:gd name="T112" fmla="*/ 50 w 5204"/>
                <a:gd name="T113" fmla="*/ 216 h 448"/>
                <a:gd name="T114" fmla="*/ 106 w 5204"/>
                <a:gd name="T115" fmla="*/ 177 h 448"/>
                <a:gd name="T116" fmla="*/ 27 w 5204"/>
                <a:gd name="T117" fmla="*/ 164 h 448"/>
                <a:gd name="T118" fmla="*/ 66 w 5204"/>
                <a:gd name="T119" fmla="*/ 122 h 448"/>
                <a:gd name="T120" fmla="*/ 117 w 5204"/>
                <a:gd name="T121" fmla="*/ 126 h 448"/>
                <a:gd name="T122" fmla="*/ 73 w 5204"/>
                <a:gd name="T123" fmla="*/ 54 h 448"/>
                <a:gd name="T124" fmla="*/ 131 w 5204"/>
                <a:gd name="T125" fmla="*/ 1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204" h="448">
                  <a:moveTo>
                    <a:pt x="5016" y="442"/>
                  </a:moveTo>
                  <a:lnTo>
                    <a:pt x="5019" y="443"/>
                  </a:lnTo>
                  <a:lnTo>
                    <a:pt x="5022" y="445"/>
                  </a:lnTo>
                  <a:lnTo>
                    <a:pt x="5022" y="446"/>
                  </a:lnTo>
                  <a:lnTo>
                    <a:pt x="5025" y="446"/>
                  </a:lnTo>
                  <a:lnTo>
                    <a:pt x="5027" y="448"/>
                  </a:lnTo>
                  <a:lnTo>
                    <a:pt x="5027" y="448"/>
                  </a:lnTo>
                  <a:lnTo>
                    <a:pt x="5024" y="448"/>
                  </a:lnTo>
                  <a:lnTo>
                    <a:pt x="5019" y="445"/>
                  </a:lnTo>
                  <a:lnTo>
                    <a:pt x="5016" y="443"/>
                  </a:lnTo>
                  <a:lnTo>
                    <a:pt x="5016" y="443"/>
                  </a:lnTo>
                  <a:lnTo>
                    <a:pt x="5016" y="442"/>
                  </a:lnTo>
                  <a:close/>
                  <a:moveTo>
                    <a:pt x="5087" y="438"/>
                  </a:moveTo>
                  <a:lnTo>
                    <a:pt x="5088" y="440"/>
                  </a:lnTo>
                  <a:lnTo>
                    <a:pt x="5088" y="440"/>
                  </a:lnTo>
                  <a:lnTo>
                    <a:pt x="5087" y="440"/>
                  </a:lnTo>
                  <a:lnTo>
                    <a:pt x="5087" y="440"/>
                  </a:lnTo>
                  <a:lnTo>
                    <a:pt x="5087" y="438"/>
                  </a:lnTo>
                  <a:lnTo>
                    <a:pt x="5087" y="438"/>
                  </a:lnTo>
                  <a:close/>
                  <a:moveTo>
                    <a:pt x="5090" y="438"/>
                  </a:moveTo>
                  <a:lnTo>
                    <a:pt x="5092" y="438"/>
                  </a:lnTo>
                  <a:lnTo>
                    <a:pt x="5093" y="440"/>
                  </a:lnTo>
                  <a:lnTo>
                    <a:pt x="5092" y="440"/>
                  </a:lnTo>
                  <a:lnTo>
                    <a:pt x="5090" y="438"/>
                  </a:lnTo>
                  <a:lnTo>
                    <a:pt x="5090" y="438"/>
                  </a:lnTo>
                  <a:close/>
                  <a:moveTo>
                    <a:pt x="5065" y="437"/>
                  </a:moveTo>
                  <a:lnTo>
                    <a:pt x="5066" y="438"/>
                  </a:lnTo>
                  <a:lnTo>
                    <a:pt x="5066" y="438"/>
                  </a:lnTo>
                  <a:lnTo>
                    <a:pt x="5070" y="438"/>
                  </a:lnTo>
                  <a:lnTo>
                    <a:pt x="5068" y="440"/>
                  </a:lnTo>
                  <a:lnTo>
                    <a:pt x="5066" y="440"/>
                  </a:lnTo>
                  <a:lnTo>
                    <a:pt x="5066" y="442"/>
                  </a:lnTo>
                  <a:lnTo>
                    <a:pt x="5065" y="442"/>
                  </a:lnTo>
                  <a:lnTo>
                    <a:pt x="5065" y="443"/>
                  </a:lnTo>
                  <a:lnTo>
                    <a:pt x="5065" y="443"/>
                  </a:lnTo>
                  <a:lnTo>
                    <a:pt x="5063" y="442"/>
                  </a:lnTo>
                  <a:lnTo>
                    <a:pt x="5063" y="442"/>
                  </a:lnTo>
                  <a:lnTo>
                    <a:pt x="5063" y="442"/>
                  </a:lnTo>
                  <a:lnTo>
                    <a:pt x="5065" y="440"/>
                  </a:lnTo>
                  <a:lnTo>
                    <a:pt x="5063" y="440"/>
                  </a:lnTo>
                  <a:lnTo>
                    <a:pt x="5063" y="440"/>
                  </a:lnTo>
                  <a:lnTo>
                    <a:pt x="5062" y="438"/>
                  </a:lnTo>
                  <a:lnTo>
                    <a:pt x="5062" y="438"/>
                  </a:lnTo>
                  <a:lnTo>
                    <a:pt x="5062" y="437"/>
                  </a:lnTo>
                  <a:lnTo>
                    <a:pt x="5062" y="437"/>
                  </a:lnTo>
                  <a:lnTo>
                    <a:pt x="5065" y="437"/>
                  </a:lnTo>
                  <a:close/>
                  <a:moveTo>
                    <a:pt x="5076" y="437"/>
                  </a:moveTo>
                  <a:lnTo>
                    <a:pt x="5076" y="437"/>
                  </a:lnTo>
                  <a:lnTo>
                    <a:pt x="5077" y="437"/>
                  </a:lnTo>
                  <a:lnTo>
                    <a:pt x="5077" y="438"/>
                  </a:lnTo>
                  <a:lnTo>
                    <a:pt x="5076" y="438"/>
                  </a:lnTo>
                  <a:lnTo>
                    <a:pt x="5076" y="440"/>
                  </a:lnTo>
                  <a:lnTo>
                    <a:pt x="5076" y="442"/>
                  </a:lnTo>
                  <a:lnTo>
                    <a:pt x="5076" y="442"/>
                  </a:lnTo>
                  <a:lnTo>
                    <a:pt x="5074" y="442"/>
                  </a:lnTo>
                  <a:lnTo>
                    <a:pt x="5073" y="442"/>
                  </a:lnTo>
                  <a:lnTo>
                    <a:pt x="5071" y="442"/>
                  </a:lnTo>
                  <a:lnTo>
                    <a:pt x="5070" y="442"/>
                  </a:lnTo>
                  <a:lnTo>
                    <a:pt x="5068" y="442"/>
                  </a:lnTo>
                  <a:lnTo>
                    <a:pt x="5068" y="442"/>
                  </a:lnTo>
                  <a:lnTo>
                    <a:pt x="5068" y="442"/>
                  </a:lnTo>
                  <a:lnTo>
                    <a:pt x="5073" y="440"/>
                  </a:lnTo>
                  <a:lnTo>
                    <a:pt x="5074" y="440"/>
                  </a:lnTo>
                  <a:lnTo>
                    <a:pt x="5076" y="438"/>
                  </a:lnTo>
                  <a:lnTo>
                    <a:pt x="5076" y="437"/>
                  </a:lnTo>
                  <a:lnTo>
                    <a:pt x="5076" y="437"/>
                  </a:lnTo>
                  <a:close/>
                  <a:moveTo>
                    <a:pt x="5082" y="435"/>
                  </a:moveTo>
                  <a:lnTo>
                    <a:pt x="5084" y="435"/>
                  </a:lnTo>
                  <a:lnTo>
                    <a:pt x="5085" y="437"/>
                  </a:lnTo>
                  <a:lnTo>
                    <a:pt x="5085" y="437"/>
                  </a:lnTo>
                  <a:lnTo>
                    <a:pt x="5084" y="438"/>
                  </a:lnTo>
                  <a:lnTo>
                    <a:pt x="5084" y="438"/>
                  </a:lnTo>
                  <a:lnTo>
                    <a:pt x="5085" y="438"/>
                  </a:lnTo>
                  <a:lnTo>
                    <a:pt x="5087" y="438"/>
                  </a:lnTo>
                  <a:lnTo>
                    <a:pt x="5087" y="440"/>
                  </a:lnTo>
                  <a:lnTo>
                    <a:pt x="5085" y="440"/>
                  </a:lnTo>
                  <a:lnTo>
                    <a:pt x="5085" y="442"/>
                  </a:lnTo>
                  <a:lnTo>
                    <a:pt x="5085" y="440"/>
                  </a:lnTo>
                  <a:lnTo>
                    <a:pt x="5085" y="442"/>
                  </a:lnTo>
                  <a:lnTo>
                    <a:pt x="5082" y="443"/>
                  </a:lnTo>
                  <a:lnTo>
                    <a:pt x="5081" y="442"/>
                  </a:lnTo>
                  <a:lnTo>
                    <a:pt x="5079" y="443"/>
                  </a:lnTo>
                  <a:lnTo>
                    <a:pt x="5081" y="440"/>
                  </a:lnTo>
                  <a:lnTo>
                    <a:pt x="5082" y="438"/>
                  </a:lnTo>
                  <a:lnTo>
                    <a:pt x="5082" y="438"/>
                  </a:lnTo>
                  <a:lnTo>
                    <a:pt x="5082" y="438"/>
                  </a:lnTo>
                  <a:lnTo>
                    <a:pt x="5082" y="435"/>
                  </a:lnTo>
                  <a:close/>
                  <a:moveTo>
                    <a:pt x="5013" y="435"/>
                  </a:moveTo>
                  <a:lnTo>
                    <a:pt x="5014" y="435"/>
                  </a:lnTo>
                  <a:lnTo>
                    <a:pt x="5014" y="437"/>
                  </a:lnTo>
                  <a:lnTo>
                    <a:pt x="5014" y="437"/>
                  </a:lnTo>
                  <a:lnTo>
                    <a:pt x="5013" y="437"/>
                  </a:lnTo>
                  <a:lnTo>
                    <a:pt x="5013" y="437"/>
                  </a:lnTo>
                  <a:lnTo>
                    <a:pt x="5013" y="437"/>
                  </a:lnTo>
                  <a:lnTo>
                    <a:pt x="5013" y="435"/>
                  </a:lnTo>
                  <a:close/>
                  <a:moveTo>
                    <a:pt x="5030" y="435"/>
                  </a:moveTo>
                  <a:lnTo>
                    <a:pt x="5032" y="437"/>
                  </a:lnTo>
                  <a:lnTo>
                    <a:pt x="5030" y="437"/>
                  </a:lnTo>
                  <a:lnTo>
                    <a:pt x="5030" y="438"/>
                  </a:lnTo>
                  <a:lnTo>
                    <a:pt x="5029" y="438"/>
                  </a:lnTo>
                  <a:lnTo>
                    <a:pt x="5027" y="437"/>
                  </a:lnTo>
                  <a:lnTo>
                    <a:pt x="5027" y="435"/>
                  </a:lnTo>
                  <a:lnTo>
                    <a:pt x="5030" y="435"/>
                  </a:lnTo>
                  <a:close/>
                  <a:moveTo>
                    <a:pt x="5092" y="434"/>
                  </a:moveTo>
                  <a:lnTo>
                    <a:pt x="5092" y="434"/>
                  </a:lnTo>
                  <a:lnTo>
                    <a:pt x="5093" y="435"/>
                  </a:lnTo>
                  <a:lnTo>
                    <a:pt x="5093" y="435"/>
                  </a:lnTo>
                  <a:lnTo>
                    <a:pt x="5092" y="435"/>
                  </a:lnTo>
                  <a:lnTo>
                    <a:pt x="5092" y="437"/>
                  </a:lnTo>
                  <a:lnTo>
                    <a:pt x="5090" y="435"/>
                  </a:lnTo>
                  <a:lnTo>
                    <a:pt x="5090" y="435"/>
                  </a:lnTo>
                  <a:lnTo>
                    <a:pt x="5090" y="435"/>
                  </a:lnTo>
                  <a:lnTo>
                    <a:pt x="5090" y="434"/>
                  </a:lnTo>
                  <a:lnTo>
                    <a:pt x="5092" y="434"/>
                  </a:lnTo>
                  <a:close/>
                  <a:moveTo>
                    <a:pt x="5000" y="434"/>
                  </a:moveTo>
                  <a:lnTo>
                    <a:pt x="5002" y="434"/>
                  </a:lnTo>
                  <a:lnTo>
                    <a:pt x="5000" y="434"/>
                  </a:lnTo>
                  <a:lnTo>
                    <a:pt x="5000" y="435"/>
                  </a:lnTo>
                  <a:lnTo>
                    <a:pt x="5000" y="437"/>
                  </a:lnTo>
                  <a:lnTo>
                    <a:pt x="4997" y="438"/>
                  </a:lnTo>
                  <a:lnTo>
                    <a:pt x="4995" y="438"/>
                  </a:lnTo>
                  <a:lnTo>
                    <a:pt x="4995" y="438"/>
                  </a:lnTo>
                  <a:lnTo>
                    <a:pt x="4995" y="437"/>
                  </a:lnTo>
                  <a:lnTo>
                    <a:pt x="4997" y="437"/>
                  </a:lnTo>
                  <a:lnTo>
                    <a:pt x="4999" y="435"/>
                  </a:lnTo>
                  <a:lnTo>
                    <a:pt x="4999" y="435"/>
                  </a:lnTo>
                  <a:lnTo>
                    <a:pt x="5000" y="434"/>
                  </a:lnTo>
                  <a:lnTo>
                    <a:pt x="5000" y="434"/>
                  </a:lnTo>
                  <a:close/>
                  <a:moveTo>
                    <a:pt x="5126" y="432"/>
                  </a:moveTo>
                  <a:lnTo>
                    <a:pt x="5128" y="434"/>
                  </a:lnTo>
                  <a:lnTo>
                    <a:pt x="5131" y="434"/>
                  </a:lnTo>
                  <a:lnTo>
                    <a:pt x="5134" y="434"/>
                  </a:lnTo>
                  <a:lnTo>
                    <a:pt x="5136" y="434"/>
                  </a:lnTo>
                  <a:lnTo>
                    <a:pt x="5136" y="434"/>
                  </a:lnTo>
                  <a:lnTo>
                    <a:pt x="5134" y="434"/>
                  </a:lnTo>
                  <a:lnTo>
                    <a:pt x="5133" y="434"/>
                  </a:lnTo>
                  <a:lnTo>
                    <a:pt x="5131" y="435"/>
                  </a:lnTo>
                  <a:lnTo>
                    <a:pt x="5129" y="435"/>
                  </a:lnTo>
                  <a:lnTo>
                    <a:pt x="5126" y="434"/>
                  </a:lnTo>
                  <a:lnTo>
                    <a:pt x="5123" y="435"/>
                  </a:lnTo>
                  <a:lnTo>
                    <a:pt x="5123" y="435"/>
                  </a:lnTo>
                  <a:lnTo>
                    <a:pt x="5123" y="434"/>
                  </a:lnTo>
                  <a:lnTo>
                    <a:pt x="5122" y="434"/>
                  </a:lnTo>
                  <a:lnTo>
                    <a:pt x="5122" y="434"/>
                  </a:lnTo>
                  <a:lnTo>
                    <a:pt x="5123" y="434"/>
                  </a:lnTo>
                  <a:lnTo>
                    <a:pt x="5125" y="434"/>
                  </a:lnTo>
                  <a:lnTo>
                    <a:pt x="5125" y="434"/>
                  </a:lnTo>
                  <a:lnTo>
                    <a:pt x="5126" y="432"/>
                  </a:lnTo>
                  <a:close/>
                  <a:moveTo>
                    <a:pt x="5144" y="427"/>
                  </a:moveTo>
                  <a:lnTo>
                    <a:pt x="5145" y="429"/>
                  </a:lnTo>
                  <a:lnTo>
                    <a:pt x="5145" y="429"/>
                  </a:lnTo>
                  <a:lnTo>
                    <a:pt x="5144" y="431"/>
                  </a:lnTo>
                  <a:lnTo>
                    <a:pt x="5142" y="431"/>
                  </a:lnTo>
                  <a:lnTo>
                    <a:pt x="5142" y="431"/>
                  </a:lnTo>
                  <a:lnTo>
                    <a:pt x="5142" y="429"/>
                  </a:lnTo>
                  <a:lnTo>
                    <a:pt x="5142" y="429"/>
                  </a:lnTo>
                  <a:lnTo>
                    <a:pt x="5144" y="427"/>
                  </a:lnTo>
                  <a:close/>
                  <a:moveTo>
                    <a:pt x="5118" y="427"/>
                  </a:moveTo>
                  <a:lnTo>
                    <a:pt x="5122" y="429"/>
                  </a:lnTo>
                  <a:lnTo>
                    <a:pt x="5122" y="429"/>
                  </a:lnTo>
                  <a:lnTo>
                    <a:pt x="5122" y="431"/>
                  </a:lnTo>
                  <a:lnTo>
                    <a:pt x="5120" y="431"/>
                  </a:lnTo>
                  <a:lnTo>
                    <a:pt x="5118" y="431"/>
                  </a:lnTo>
                  <a:lnTo>
                    <a:pt x="5118" y="432"/>
                  </a:lnTo>
                  <a:lnTo>
                    <a:pt x="5120" y="434"/>
                  </a:lnTo>
                  <a:lnTo>
                    <a:pt x="5117" y="434"/>
                  </a:lnTo>
                  <a:lnTo>
                    <a:pt x="5112" y="435"/>
                  </a:lnTo>
                  <a:lnTo>
                    <a:pt x="5104" y="435"/>
                  </a:lnTo>
                  <a:lnTo>
                    <a:pt x="5103" y="435"/>
                  </a:lnTo>
                  <a:lnTo>
                    <a:pt x="5104" y="435"/>
                  </a:lnTo>
                  <a:lnTo>
                    <a:pt x="5106" y="435"/>
                  </a:lnTo>
                  <a:lnTo>
                    <a:pt x="5109" y="434"/>
                  </a:lnTo>
                  <a:lnTo>
                    <a:pt x="5112" y="434"/>
                  </a:lnTo>
                  <a:lnTo>
                    <a:pt x="5115" y="432"/>
                  </a:lnTo>
                  <a:lnTo>
                    <a:pt x="5117" y="432"/>
                  </a:lnTo>
                  <a:lnTo>
                    <a:pt x="5118" y="431"/>
                  </a:lnTo>
                  <a:lnTo>
                    <a:pt x="5115" y="431"/>
                  </a:lnTo>
                  <a:lnTo>
                    <a:pt x="5115" y="429"/>
                  </a:lnTo>
                  <a:lnTo>
                    <a:pt x="5117" y="429"/>
                  </a:lnTo>
                  <a:lnTo>
                    <a:pt x="5117" y="429"/>
                  </a:lnTo>
                  <a:lnTo>
                    <a:pt x="5118" y="427"/>
                  </a:lnTo>
                  <a:close/>
                  <a:moveTo>
                    <a:pt x="4943" y="426"/>
                  </a:moveTo>
                  <a:lnTo>
                    <a:pt x="4945" y="426"/>
                  </a:lnTo>
                  <a:lnTo>
                    <a:pt x="4945" y="427"/>
                  </a:lnTo>
                  <a:lnTo>
                    <a:pt x="4943" y="429"/>
                  </a:lnTo>
                  <a:lnTo>
                    <a:pt x="4943" y="429"/>
                  </a:lnTo>
                  <a:lnTo>
                    <a:pt x="4942" y="427"/>
                  </a:lnTo>
                  <a:lnTo>
                    <a:pt x="4939" y="427"/>
                  </a:lnTo>
                  <a:lnTo>
                    <a:pt x="4940" y="427"/>
                  </a:lnTo>
                  <a:lnTo>
                    <a:pt x="4942" y="427"/>
                  </a:lnTo>
                  <a:lnTo>
                    <a:pt x="4943" y="426"/>
                  </a:lnTo>
                  <a:close/>
                  <a:moveTo>
                    <a:pt x="5169" y="423"/>
                  </a:moveTo>
                  <a:lnTo>
                    <a:pt x="5170" y="423"/>
                  </a:lnTo>
                  <a:lnTo>
                    <a:pt x="5170" y="423"/>
                  </a:lnTo>
                  <a:lnTo>
                    <a:pt x="5170" y="423"/>
                  </a:lnTo>
                  <a:lnTo>
                    <a:pt x="5170" y="424"/>
                  </a:lnTo>
                  <a:lnTo>
                    <a:pt x="5170" y="424"/>
                  </a:lnTo>
                  <a:lnTo>
                    <a:pt x="5169" y="424"/>
                  </a:lnTo>
                  <a:lnTo>
                    <a:pt x="5169" y="424"/>
                  </a:lnTo>
                  <a:lnTo>
                    <a:pt x="5167" y="424"/>
                  </a:lnTo>
                  <a:lnTo>
                    <a:pt x="5167" y="424"/>
                  </a:lnTo>
                  <a:lnTo>
                    <a:pt x="5167" y="424"/>
                  </a:lnTo>
                  <a:lnTo>
                    <a:pt x="5167" y="423"/>
                  </a:lnTo>
                  <a:lnTo>
                    <a:pt x="5169" y="423"/>
                  </a:lnTo>
                  <a:close/>
                  <a:moveTo>
                    <a:pt x="5183" y="418"/>
                  </a:moveTo>
                  <a:lnTo>
                    <a:pt x="5183" y="420"/>
                  </a:lnTo>
                  <a:lnTo>
                    <a:pt x="5183" y="420"/>
                  </a:lnTo>
                  <a:lnTo>
                    <a:pt x="5183" y="420"/>
                  </a:lnTo>
                  <a:lnTo>
                    <a:pt x="5183" y="420"/>
                  </a:lnTo>
                  <a:lnTo>
                    <a:pt x="5182" y="420"/>
                  </a:lnTo>
                  <a:lnTo>
                    <a:pt x="5180" y="420"/>
                  </a:lnTo>
                  <a:lnTo>
                    <a:pt x="5180" y="420"/>
                  </a:lnTo>
                  <a:lnTo>
                    <a:pt x="5180" y="420"/>
                  </a:lnTo>
                  <a:lnTo>
                    <a:pt x="5182" y="418"/>
                  </a:lnTo>
                  <a:lnTo>
                    <a:pt x="5183" y="418"/>
                  </a:lnTo>
                  <a:close/>
                  <a:moveTo>
                    <a:pt x="4931" y="416"/>
                  </a:moveTo>
                  <a:lnTo>
                    <a:pt x="4934" y="416"/>
                  </a:lnTo>
                  <a:lnTo>
                    <a:pt x="4936" y="416"/>
                  </a:lnTo>
                  <a:lnTo>
                    <a:pt x="4937" y="418"/>
                  </a:lnTo>
                  <a:lnTo>
                    <a:pt x="4940" y="420"/>
                  </a:lnTo>
                  <a:lnTo>
                    <a:pt x="4939" y="420"/>
                  </a:lnTo>
                  <a:lnTo>
                    <a:pt x="4939" y="420"/>
                  </a:lnTo>
                  <a:lnTo>
                    <a:pt x="4939" y="420"/>
                  </a:lnTo>
                  <a:lnTo>
                    <a:pt x="4936" y="420"/>
                  </a:lnTo>
                  <a:lnTo>
                    <a:pt x="4936" y="420"/>
                  </a:lnTo>
                  <a:lnTo>
                    <a:pt x="4932" y="421"/>
                  </a:lnTo>
                  <a:lnTo>
                    <a:pt x="4931" y="420"/>
                  </a:lnTo>
                  <a:lnTo>
                    <a:pt x="4929" y="418"/>
                  </a:lnTo>
                  <a:lnTo>
                    <a:pt x="4928" y="418"/>
                  </a:lnTo>
                  <a:lnTo>
                    <a:pt x="4926" y="418"/>
                  </a:lnTo>
                  <a:lnTo>
                    <a:pt x="4929" y="416"/>
                  </a:lnTo>
                  <a:lnTo>
                    <a:pt x="4931" y="416"/>
                  </a:lnTo>
                  <a:close/>
                  <a:moveTo>
                    <a:pt x="5204" y="410"/>
                  </a:moveTo>
                  <a:lnTo>
                    <a:pt x="5204" y="413"/>
                  </a:lnTo>
                  <a:lnTo>
                    <a:pt x="5202" y="415"/>
                  </a:lnTo>
                  <a:lnTo>
                    <a:pt x="5200" y="415"/>
                  </a:lnTo>
                  <a:lnTo>
                    <a:pt x="5200" y="415"/>
                  </a:lnTo>
                  <a:lnTo>
                    <a:pt x="5200" y="416"/>
                  </a:lnTo>
                  <a:lnTo>
                    <a:pt x="5199" y="416"/>
                  </a:lnTo>
                  <a:lnTo>
                    <a:pt x="5197" y="416"/>
                  </a:lnTo>
                  <a:lnTo>
                    <a:pt x="5193" y="420"/>
                  </a:lnTo>
                  <a:lnTo>
                    <a:pt x="5193" y="420"/>
                  </a:lnTo>
                  <a:lnTo>
                    <a:pt x="5193" y="420"/>
                  </a:lnTo>
                  <a:lnTo>
                    <a:pt x="5194" y="418"/>
                  </a:lnTo>
                  <a:lnTo>
                    <a:pt x="5196" y="416"/>
                  </a:lnTo>
                  <a:lnTo>
                    <a:pt x="5196" y="416"/>
                  </a:lnTo>
                  <a:lnTo>
                    <a:pt x="5197" y="415"/>
                  </a:lnTo>
                  <a:lnTo>
                    <a:pt x="5197" y="415"/>
                  </a:lnTo>
                  <a:lnTo>
                    <a:pt x="5197" y="413"/>
                  </a:lnTo>
                  <a:lnTo>
                    <a:pt x="5197" y="413"/>
                  </a:lnTo>
                  <a:lnTo>
                    <a:pt x="5199" y="412"/>
                  </a:lnTo>
                  <a:lnTo>
                    <a:pt x="5199" y="412"/>
                  </a:lnTo>
                  <a:lnTo>
                    <a:pt x="5200" y="412"/>
                  </a:lnTo>
                  <a:lnTo>
                    <a:pt x="5202" y="412"/>
                  </a:lnTo>
                  <a:lnTo>
                    <a:pt x="5202" y="410"/>
                  </a:lnTo>
                  <a:lnTo>
                    <a:pt x="5204" y="410"/>
                  </a:lnTo>
                  <a:lnTo>
                    <a:pt x="5204" y="410"/>
                  </a:lnTo>
                  <a:close/>
                  <a:moveTo>
                    <a:pt x="5" y="405"/>
                  </a:moveTo>
                  <a:lnTo>
                    <a:pt x="6" y="407"/>
                  </a:lnTo>
                  <a:lnTo>
                    <a:pt x="6" y="407"/>
                  </a:lnTo>
                  <a:lnTo>
                    <a:pt x="6" y="407"/>
                  </a:lnTo>
                  <a:lnTo>
                    <a:pt x="6" y="408"/>
                  </a:lnTo>
                  <a:lnTo>
                    <a:pt x="5" y="410"/>
                  </a:lnTo>
                  <a:lnTo>
                    <a:pt x="0" y="412"/>
                  </a:lnTo>
                  <a:lnTo>
                    <a:pt x="0" y="407"/>
                  </a:lnTo>
                  <a:lnTo>
                    <a:pt x="2" y="405"/>
                  </a:lnTo>
                  <a:lnTo>
                    <a:pt x="3" y="405"/>
                  </a:lnTo>
                  <a:lnTo>
                    <a:pt x="5" y="405"/>
                  </a:lnTo>
                  <a:close/>
                  <a:moveTo>
                    <a:pt x="32" y="399"/>
                  </a:moveTo>
                  <a:lnTo>
                    <a:pt x="32" y="399"/>
                  </a:lnTo>
                  <a:lnTo>
                    <a:pt x="32" y="401"/>
                  </a:lnTo>
                  <a:lnTo>
                    <a:pt x="30" y="401"/>
                  </a:lnTo>
                  <a:lnTo>
                    <a:pt x="30" y="402"/>
                  </a:lnTo>
                  <a:lnTo>
                    <a:pt x="30" y="402"/>
                  </a:lnTo>
                  <a:lnTo>
                    <a:pt x="30" y="402"/>
                  </a:lnTo>
                  <a:lnTo>
                    <a:pt x="30" y="401"/>
                  </a:lnTo>
                  <a:lnTo>
                    <a:pt x="30" y="401"/>
                  </a:lnTo>
                  <a:lnTo>
                    <a:pt x="30" y="401"/>
                  </a:lnTo>
                  <a:lnTo>
                    <a:pt x="32" y="399"/>
                  </a:lnTo>
                  <a:lnTo>
                    <a:pt x="32" y="399"/>
                  </a:lnTo>
                  <a:close/>
                  <a:moveTo>
                    <a:pt x="24" y="396"/>
                  </a:moveTo>
                  <a:lnTo>
                    <a:pt x="24" y="396"/>
                  </a:lnTo>
                  <a:lnTo>
                    <a:pt x="24" y="399"/>
                  </a:lnTo>
                  <a:lnTo>
                    <a:pt x="25" y="399"/>
                  </a:lnTo>
                  <a:lnTo>
                    <a:pt x="25" y="399"/>
                  </a:lnTo>
                  <a:lnTo>
                    <a:pt x="27" y="397"/>
                  </a:lnTo>
                  <a:lnTo>
                    <a:pt x="27" y="397"/>
                  </a:lnTo>
                  <a:lnTo>
                    <a:pt x="28" y="396"/>
                  </a:lnTo>
                  <a:lnTo>
                    <a:pt x="28" y="397"/>
                  </a:lnTo>
                  <a:lnTo>
                    <a:pt x="30" y="397"/>
                  </a:lnTo>
                  <a:lnTo>
                    <a:pt x="28" y="399"/>
                  </a:lnTo>
                  <a:lnTo>
                    <a:pt x="25" y="401"/>
                  </a:lnTo>
                  <a:lnTo>
                    <a:pt x="25" y="402"/>
                  </a:lnTo>
                  <a:lnTo>
                    <a:pt x="25" y="402"/>
                  </a:lnTo>
                  <a:lnTo>
                    <a:pt x="27" y="402"/>
                  </a:lnTo>
                  <a:lnTo>
                    <a:pt x="28" y="402"/>
                  </a:lnTo>
                  <a:lnTo>
                    <a:pt x="28" y="402"/>
                  </a:lnTo>
                  <a:lnTo>
                    <a:pt x="28" y="402"/>
                  </a:lnTo>
                  <a:lnTo>
                    <a:pt x="27" y="404"/>
                  </a:lnTo>
                  <a:lnTo>
                    <a:pt x="25" y="404"/>
                  </a:lnTo>
                  <a:lnTo>
                    <a:pt x="24" y="405"/>
                  </a:lnTo>
                  <a:lnTo>
                    <a:pt x="22" y="407"/>
                  </a:lnTo>
                  <a:lnTo>
                    <a:pt x="20" y="407"/>
                  </a:lnTo>
                  <a:lnTo>
                    <a:pt x="19" y="407"/>
                  </a:lnTo>
                  <a:lnTo>
                    <a:pt x="16" y="408"/>
                  </a:lnTo>
                  <a:lnTo>
                    <a:pt x="14" y="408"/>
                  </a:lnTo>
                  <a:lnTo>
                    <a:pt x="14" y="410"/>
                  </a:lnTo>
                  <a:lnTo>
                    <a:pt x="14" y="410"/>
                  </a:lnTo>
                  <a:lnTo>
                    <a:pt x="13" y="410"/>
                  </a:lnTo>
                  <a:lnTo>
                    <a:pt x="13" y="410"/>
                  </a:lnTo>
                  <a:lnTo>
                    <a:pt x="11" y="410"/>
                  </a:lnTo>
                  <a:lnTo>
                    <a:pt x="11" y="410"/>
                  </a:lnTo>
                  <a:lnTo>
                    <a:pt x="9" y="410"/>
                  </a:lnTo>
                  <a:lnTo>
                    <a:pt x="9" y="412"/>
                  </a:lnTo>
                  <a:lnTo>
                    <a:pt x="9" y="412"/>
                  </a:lnTo>
                  <a:lnTo>
                    <a:pt x="8" y="410"/>
                  </a:lnTo>
                  <a:lnTo>
                    <a:pt x="6" y="410"/>
                  </a:lnTo>
                  <a:lnTo>
                    <a:pt x="8" y="408"/>
                  </a:lnTo>
                  <a:lnTo>
                    <a:pt x="9" y="408"/>
                  </a:lnTo>
                  <a:lnTo>
                    <a:pt x="11" y="408"/>
                  </a:lnTo>
                  <a:lnTo>
                    <a:pt x="13" y="407"/>
                  </a:lnTo>
                  <a:lnTo>
                    <a:pt x="16" y="407"/>
                  </a:lnTo>
                  <a:lnTo>
                    <a:pt x="17" y="405"/>
                  </a:lnTo>
                  <a:lnTo>
                    <a:pt x="17" y="404"/>
                  </a:lnTo>
                  <a:lnTo>
                    <a:pt x="17" y="404"/>
                  </a:lnTo>
                  <a:lnTo>
                    <a:pt x="19" y="402"/>
                  </a:lnTo>
                  <a:lnTo>
                    <a:pt x="20" y="402"/>
                  </a:lnTo>
                  <a:lnTo>
                    <a:pt x="20" y="404"/>
                  </a:lnTo>
                  <a:lnTo>
                    <a:pt x="20" y="404"/>
                  </a:lnTo>
                  <a:lnTo>
                    <a:pt x="22" y="404"/>
                  </a:lnTo>
                  <a:lnTo>
                    <a:pt x="22" y="402"/>
                  </a:lnTo>
                  <a:lnTo>
                    <a:pt x="22" y="402"/>
                  </a:lnTo>
                  <a:lnTo>
                    <a:pt x="22" y="402"/>
                  </a:lnTo>
                  <a:lnTo>
                    <a:pt x="20" y="401"/>
                  </a:lnTo>
                  <a:lnTo>
                    <a:pt x="19" y="401"/>
                  </a:lnTo>
                  <a:lnTo>
                    <a:pt x="19" y="401"/>
                  </a:lnTo>
                  <a:lnTo>
                    <a:pt x="17" y="401"/>
                  </a:lnTo>
                  <a:lnTo>
                    <a:pt x="17" y="401"/>
                  </a:lnTo>
                  <a:lnTo>
                    <a:pt x="17" y="399"/>
                  </a:lnTo>
                  <a:lnTo>
                    <a:pt x="17" y="399"/>
                  </a:lnTo>
                  <a:lnTo>
                    <a:pt x="17" y="399"/>
                  </a:lnTo>
                  <a:lnTo>
                    <a:pt x="17" y="397"/>
                  </a:lnTo>
                  <a:lnTo>
                    <a:pt x="19" y="397"/>
                  </a:lnTo>
                  <a:lnTo>
                    <a:pt x="20" y="397"/>
                  </a:lnTo>
                  <a:lnTo>
                    <a:pt x="22" y="396"/>
                  </a:lnTo>
                  <a:lnTo>
                    <a:pt x="24" y="396"/>
                  </a:lnTo>
                  <a:close/>
                  <a:moveTo>
                    <a:pt x="33" y="393"/>
                  </a:moveTo>
                  <a:lnTo>
                    <a:pt x="35" y="393"/>
                  </a:lnTo>
                  <a:lnTo>
                    <a:pt x="36" y="393"/>
                  </a:lnTo>
                  <a:lnTo>
                    <a:pt x="38" y="394"/>
                  </a:lnTo>
                  <a:lnTo>
                    <a:pt x="38" y="394"/>
                  </a:lnTo>
                  <a:lnTo>
                    <a:pt x="36" y="394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5" y="396"/>
                  </a:lnTo>
                  <a:lnTo>
                    <a:pt x="33" y="396"/>
                  </a:lnTo>
                  <a:lnTo>
                    <a:pt x="32" y="396"/>
                  </a:lnTo>
                  <a:lnTo>
                    <a:pt x="32" y="394"/>
                  </a:lnTo>
                  <a:lnTo>
                    <a:pt x="32" y="394"/>
                  </a:lnTo>
                  <a:lnTo>
                    <a:pt x="32" y="393"/>
                  </a:lnTo>
                  <a:lnTo>
                    <a:pt x="33" y="393"/>
                  </a:lnTo>
                  <a:lnTo>
                    <a:pt x="33" y="393"/>
                  </a:lnTo>
                  <a:close/>
                  <a:moveTo>
                    <a:pt x="39" y="391"/>
                  </a:moveTo>
                  <a:lnTo>
                    <a:pt x="39" y="391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41" y="393"/>
                  </a:lnTo>
                  <a:lnTo>
                    <a:pt x="39" y="394"/>
                  </a:lnTo>
                  <a:lnTo>
                    <a:pt x="39" y="394"/>
                  </a:lnTo>
                  <a:lnTo>
                    <a:pt x="38" y="394"/>
                  </a:lnTo>
                  <a:lnTo>
                    <a:pt x="38" y="393"/>
                  </a:lnTo>
                  <a:lnTo>
                    <a:pt x="38" y="391"/>
                  </a:lnTo>
                  <a:lnTo>
                    <a:pt x="39" y="391"/>
                  </a:lnTo>
                  <a:lnTo>
                    <a:pt x="39" y="391"/>
                  </a:lnTo>
                  <a:close/>
                  <a:moveTo>
                    <a:pt x="79" y="386"/>
                  </a:moveTo>
                  <a:lnTo>
                    <a:pt x="82" y="388"/>
                  </a:lnTo>
                  <a:lnTo>
                    <a:pt x="82" y="388"/>
                  </a:lnTo>
                  <a:lnTo>
                    <a:pt x="84" y="388"/>
                  </a:lnTo>
                  <a:lnTo>
                    <a:pt x="82" y="390"/>
                  </a:lnTo>
                  <a:lnTo>
                    <a:pt x="80" y="388"/>
                  </a:lnTo>
                  <a:lnTo>
                    <a:pt x="79" y="388"/>
                  </a:lnTo>
                  <a:lnTo>
                    <a:pt x="79" y="386"/>
                  </a:lnTo>
                  <a:close/>
                  <a:moveTo>
                    <a:pt x="87" y="377"/>
                  </a:moveTo>
                  <a:lnTo>
                    <a:pt x="87" y="377"/>
                  </a:lnTo>
                  <a:lnTo>
                    <a:pt x="88" y="379"/>
                  </a:lnTo>
                  <a:lnTo>
                    <a:pt x="87" y="379"/>
                  </a:lnTo>
                  <a:lnTo>
                    <a:pt x="87" y="380"/>
                  </a:lnTo>
                  <a:lnTo>
                    <a:pt x="87" y="380"/>
                  </a:lnTo>
                  <a:lnTo>
                    <a:pt x="85" y="379"/>
                  </a:lnTo>
                  <a:lnTo>
                    <a:pt x="85" y="379"/>
                  </a:lnTo>
                  <a:lnTo>
                    <a:pt x="85" y="379"/>
                  </a:lnTo>
                  <a:lnTo>
                    <a:pt x="87" y="377"/>
                  </a:lnTo>
                  <a:lnTo>
                    <a:pt x="87" y="377"/>
                  </a:lnTo>
                  <a:close/>
                  <a:moveTo>
                    <a:pt x="68" y="375"/>
                  </a:moveTo>
                  <a:lnTo>
                    <a:pt x="68" y="375"/>
                  </a:lnTo>
                  <a:lnTo>
                    <a:pt x="69" y="377"/>
                  </a:lnTo>
                  <a:lnTo>
                    <a:pt x="69" y="377"/>
                  </a:lnTo>
                  <a:lnTo>
                    <a:pt x="71" y="380"/>
                  </a:lnTo>
                  <a:lnTo>
                    <a:pt x="71" y="380"/>
                  </a:lnTo>
                  <a:lnTo>
                    <a:pt x="73" y="382"/>
                  </a:lnTo>
                  <a:lnTo>
                    <a:pt x="74" y="382"/>
                  </a:lnTo>
                  <a:lnTo>
                    <a:pt x="74" y="382"/>
                  </a:lnTo>
                  <a:lnTo>
                    <a:pt x="76" y="383"/>
                  </a:lnTo>
                  <a:lnTo>
                    <a:pt x="76" y="383"/>
                  </a:lnTo>
                  <a:lnTo>
                    <a:pt x="71" y="382"/>
                  </a:lnTo>
                  <a:lnTo>
                    <a:pt x="69" y="383"/>
                  </a:lnTo>
                  <a:lnTo>
                    <a:pt x="68" y="383"/>
                  </a:lnTo>
                  <a:lnTo>
                    <a:pt x="61" y="385"/>
                  </a:lnTo>
                  <a:lnTo>
                    <a:pt x="60" y="385"/>
                  </a:lnTo>
                  <a:lnTo>
                    <a:pt x="58" y="385"/>
                  </a:lnTo>
                  <a:lnTo>
                    <a:pt x="57" y="386"/>
                  </a:lnTo>
                  <a:lnTo>
                    <a:pt x="57" y="388"/>
                  </a:lnTo>
                  <a:lnTo>
                    <a:pt x="55" y="388"/>
                  </a:lnTo>
                  <a:lnTo>
                    <a:pt x="54" y="388"/>
                  </a:lnTo>
                  <a:lnTo>
                    <a:pt x="50" y="388"/>
                  </a:lnTo>
                  <a:lnTo>
                    <a:pt x="50" y="388"/>
                  </a:lnTo>
                  <a:lnTo>
                    <a:pt x="49" y="388"/>
                  </a:lnTo>
                  <a:lnTo>
                    <a:pt x="49" y="386"/>
                  </a:lnTo>
                  <a:lnTo>
                    <a:pt x="49" y="385"/>
                  </a:lnTo>
                  <a:lnTo>
                    <a:pt x="49" y="385"/>
                  </a:lnTo>
                  <a:lnTo>
                    <a:pt x="50" y="383"/>
                  </a:lnTo>
                  <a:lnTo>
                    <a:pt x="52" y="383"/>
                  </a:lnTo>
                  <a:lnTo>
                    <a:pt x="54" y="379"/>
                  </a:lnTo>
                  <a:lnTo>
                    <a:pt x="55" y="379"/>
                  </a:lnTo>
                  <a:lnTo>
                    <a:pt x="55" y="379"/>
                  </a:lnTo>
                  <a:lnTo>
                    <a:pt x="58" y="379"/>
                  </a:lnTo>
                  <a:lnTo>
                    <a:pt x="60" y="377"/>
                  </a:lnTo>
                  <a:lnTo>
                    <a:pt x="65" y="375"/>
                  </a:lnTo>
                  <a:lnTo>
                    <a:pt x="65" y="375"/>
                  </a:lnTo>
                  <a:lnTo>
                    <a:pt x="68" y="375"/>
                  </a:lnTo>
                  <a:close/>
                  <a:moveTo>
                    <a:pt x="128" y="375"/>
                  </a:moveTo>
                  <a:lnTo>
                    <a:pt x="129" y="375"/>
                  </a:lnTo>
                  <a:lnTo>
                    <a:pt x="129" y="377"/>
                  </a:lnTo>
                  <a:lnTo>
                    <a:pt x="129" y="377"/>
                  </a:lnTo>
                  <a:lnTo>
                    <a:pt x="129" y="377"/>
                  </a:lnTo>
                  <a:lnTo>
                    <a:pt x="128" y="377"/>
                  </a:lnTo>
                  <a:lnTo>
                    <a:pt x="128" y="375"/>
                  </a:lnTo>
                  <a:lnTo>
                    <a:pt x="128" y="375"/>
                  </a:lnTo>
                  <a:close/>
                  <a:moveTo>
                    <a:pt x="126" y="372"/>
                  </a:moveTo>
                  <a:lnTo>
                    <a:pt x="126" y="374"/>
                  </a:lnTo>
                  <a:lnTo>
                    <a:pt x="126" y="375"/>
                  </a:lnTo>
                  <a:lnTo>
                    <a:pt x="126" y="375"/>
                  </a:lnTo>
                  <a:lnTo>
                    <a:pt x="126" y="375"/>
                  </a:lnTo>
                  <a:lnTo>
                    <a:pt x="125" y="375"/>
                  </a:lnTo>
                  <a:lnTo>
                    <a:pt x="125" y="375"/>
                  </a:lnTo>
                  <a:lnTo>
                    <a:pt x="125" y="374"/>
                  </a:lnTo>
                  <a:lnTo>
                    <a:pt x="125" y="374"/>
                  </a:lnTo>
                  <a:lnTo>
                    <a:pt x="126" y="374"/>
                  </a:lnTo>
                  <a:lnTo>
                    <a:pt x="126" y="374"/>
                  </a:lnTo>
                  <a:lnTo>
                    <a:pt x="126" y="372"/>
                  </a:lnTo>
                  <a:lnTo>
                    <a:pt x="126" y="372"/>
                  </a:lnTo>
                  <a:lnTo>
                    <a:pt x="126" y="372"/>
                  </a:lnTo>
                  <a:close/>
                  <a:moveTo>
                    <a:pt x="531" y="371"/>
                  </a:moveTo>
                  <a:lnTo>
                    <a:pt x="531" y="371"/>
                  </a:lnTo>
                  <a:lnTo>
                    <a:pt x="533" y="372"/>
                  </a:lnTo>
                  <a:lnTo>
                    <a:pt x="535" y="375"/>
                  </a:lnTo>
                  <a:lnTo>
                    <a:pt x="536" y="377"/>
                  </a:lnTo>
                  <a:lnTo>
                    <a:pt x="536" y="379"/>
                  </a:lnTo>
                  <a:lnTo>
                    <a:pt x="535" y="379"/>
                  </a:lnTo>
                  <a:lnTo>
                    <a:pt x="533" y="379"/>
                  </a:lnTo>
                  <a:lnTo>
                    <a:pt x="533" y="379"/>
                  </a:lnTo>
                  <a:lnTo>
                    <a:pt x="533" y="379"/>
                  </a:lnTo>
                  <a:lnTo>
                    <a:pt x="533" y="377"/>
                  </a:lnTo>
                  <a:lnTo>
                    <a:pt x="531" y="375"/>
                  </a:lnTo>
                  <a:lnTo>
                    <a:pt x="531" y="375"/>
                  </a:lnTo>
                  <a:lnTo>
                    <a:pt x="530" y="375"/>
                  </a:lnTo>
                  <a:lnTo>
                    <a:pt x="530" y="375"/>
                  </a:lnTo>
                  <a:lnTo>
                    <a:pt x="531" y="374"/>
                  </a:lnTo>
                  <a:lnTo>
                    <a:pt x="531" y="372"/>
                  </a:lnTo>
                  <a:lnTo>
                    <a:pt x="531" y="372"/>
                  </a:lnTo>
                  <a:lnTo>
                    <a:pt x="531" y="371"/>
                  </a:lnTo>
                  <a:close/>
                  <a:moveTo>
                    <a:pt x="121" y="371"/>
                  </a:moveTo>
                  <a:lnTo>
                    <a:pt x="121" y="371"/>
                  </a:lnTo>
                  <a:lnTo>
                    <a:pt x="121" y="372"/>
                  </a:lnTo>
                  <a:lnTo>
                    <a:pt x="121" y="372"/>
                  </a:lnTo>
                  <a:lnTo>
                    <a:pt x="121" y="374"/>
                  </a:lnTo>
                  <a:lnTo>
                    <a:pt x="121" y="374"/>
                  </a:lnTo>
                  <a:lnTo>
                    <a:pt x="121" y="374"/>
                  </a:lnTo>
                  <a:lnTo>
                    <a:pt x="120" y="375"/>
                  </a:lnTo>
                  <a:lnTo>
                    <a:pt x="120" y="375"/>
                  </a:lnTo>
                  <a:lnTo>
                    <a:pt x="120" y="375"/>
                  </a:lnTo>
                  <a:lnTo>
                    <a:pt x="117" y="377"/>
                  </a:lnTo>
                  <a:lnTo>
                    <a:pt x="117" y="379"/>
                  </a:lnTo>
                  <a:lnTo>
                    <a:pt x="117" y="377"/>
                  </a:lnTo>
                  <a:lnTo>
                    <a:pt x="118" y="375"/>
                  </a:lnTo>
                  <a:lnTo>
                    <a:pt x="118" y="375"/>
                  </a:lnTo>
                  <a:lnTo>
                    <a:pt x="117" y="374"/>
                  </a:lnTo>
                  <a:lnTo>
                    <a:pt x="118" y="374"/>
                  </a:lnTo>
                  <a:lnTo>
                    <a:pt x="118" y="374"/>
                  </a:lnTo>
                  <a:lnTo>
                    <a:pt x="120" y="372"/>
                  </a:lnTo>
                  <a:lnTo>
                    <a:pt x="120" y="372"/>
                  </a:lnTo>
                  <a:lnTo>
                    <a:pt x="121" y="371"/>
                  </a:lnTo>
                  <a:lnTo>
                    <a:pt x="121" y="371"/>
                  </a:lnTo>
                  <a:close/>
                  <a:moveTo>
                    <a:pt x="506" y="371"/>
                  </a:moveTo>
                  <a:lnTo>
                    <a:pt x="509" y="372"/>
                  </a:lnTo>
                  <a:lnTo>
                    <a:pt x="509" y="374"/>
                  </a:lnTo>
                  <a:lnTo>
                    <a:pt x="511" y="374"/>
                  </a:lnTo>
                  <a:lnTo>
                    <a:pt x="511" y="375"/>
                  </a:lnTo>
                  <a:lnTo>
                    <a:pt x="511" y="377"/>
                  </a:lnTo>
                  <a:lnTo>
                    <a:pt x="512" y="379"/>
                  </a:lnTo>
                  <a:lnTo>
                    <a:pt x="512" y="379"/>
                  </a:lnTo>
                  <a:lnTo>
                    <a:pt x="512" y="379"/>
                  </a:lnTo>
                  <a:lnTo>
                    <a:pt x="514" y="379"/>
                  </a:lnTo>
                  <a:lnTo>
                    <a:pt x="514" y="379"/>
                  </a:lnTo>
                  <a:lnTo>
                    <a:pt x="516" y="379"/>
                  </a:lnTo>
                  <a:lnTo>
                    <a:pt x="516" y="379"/>
                  </a:lnTo>
                  <a:lnTo>
                    <a:pt x="516" y="380"/>
                  </a:lnTo>
                  <a:lnTo>
                    <a:pt x="516" y="382"/>
                  </a:lnTo>
                  <a:lnTo>
                    <a:pt x="514" y="382"/>
                  </a:lnTo>
                  <a:lnTo>
                    <a:pt x="514" y="383"/>
                  </a:lnTo>
                  <a:lnTo>
                    <a:pt x="512" y="382"/>
                  </a:lnTo>
                  <a:lnTo>
                    <a:pt x="512" y="382"/>
                  </a:lnTo>
                  <a:lnTo>
                    <a:pt x="509" y="380"/>
                  </a:lnTo>
                  <a:lnTo>
                    <a:pt x="509" y="379"/>
                  </a:lnTo>
                  <a:lnTo>
                    <a:pt x="509" y="377"/>
                  </a:lnTo>
                  <a:lnTo>
                    <a:pt x="508" y="377"/>
                  </a:lnTo>
                  <a:lnTo>
                    <a:pt x="508" y="375"/>
                  </a:lnTo>
                  <a:lnTo>
                    <a:pt x="506" y="374"/>
                  </a:lnTo>
                  <a:lnTo>
                    <a:pt x="506" y="372"/>
                  </a:lnTo>
                  <a:lnTo>
                    <a:pt x="505" y="372"/>
                  </a:lnTo>
                  <a:lnTo>
                    <a:pt x="503" y="371"/>
                  </a:lnTo>
                  <a:lnTo>
                    <a:pt x="505" y="371"/>
                  </a:lnTo>
                  <a:lnTo>
                    <a:pt x="506" y="371"/>
                  </a:lnTo>
                  <a:close/>
                  <a:moveTo>
                    <a:pt x="115" y="369"/>
                  </a:moveTo>
                  <a:lnTo>
                    <a:pt x="115" y="369"/>
                  </a:lnTo>
                  <a:lnTo>
                    <a:pt x="115" y="371"/>
                  </a:lnTo>
                  <a:lnTo>
                    <a:pt x="114" y="371"/>
                  </a:lnTo>
                  <a:lnTo>
                    <a:pt x="112" y="369"/>
                  </a:lnTo>
                  <a:lnTo>
                    <a:pt x="112" y="369"/>
                  </a:lnTo>
                  <a:lnTo>
                    <a:pt x="115" y="369"/>
                  </a:lnTo>
                  <a:close/>
                  <a:moveTo>
                    <a:pt x="109" y="369"/>
                  </a:moveTo>
                  <a:lnTo>
                    <a:pt x="110" y="369"/>
                  </a:lnTo>
                  <a:lnTo>
                    <a:pt x="110" y="369"/>
                  </a:lnTo>
                  <a:lnTo>
                    <a:pt x="110" y="369"/>
                  </a:lnTo>
                  <a:lnTo>
                    <a:pt x="110" y="371"/>
                  </a:lnTo>
                  <a:lnTo>
                    <a:pt x="110" y="371"/>
                  </a:lnTo>
                  <a:lnTo>
                    <a:pt x="110" y="371"/>
                  </a:lnTo>
                  <a:lnTo>
                    <a:pt x="112" y="369"/>
                  </a:lnTo>
                  <a:lnTo>
                    <a:pt x="112" y="369"/>
                  </a:lnTo>
                  <a:lnTo>
                    <a:pt x="112" y="369"/>
                  </a:lnTo>
                  <a:lnTo>
                    <a:pt x="112" y="371"/>
                  </a:lnTo>
                  <a:lnTo>
                    <a:pt x="112" y="372"/>
                  </a:lnTo>
                  <a:lnTo>
                    <a:pt x="114" y="372"/>
                  </a:lnTo>
                  <a:lnTo>
                    <a:pt x="114" y="372"/>
                  </a:lnTo>
                  <a:lnTo>
                    <a:pt x="110" y="374"/>
                  </a:lnTo>
                  <a:lnTo>
                    <a:pt x="110" y="372"/>
                  </a:lnTo>
                  <a:lnTo>
                    <a:pt x="109" y="374"/>
                  </a:lnTo>
                  <a:lnTo>
                    <a:pt x="109" y="374"/>
                  </a:lnTo>
                  <a:lnTo>
                    <a:pt x="107" y="374"/>
                  </a:lnTo>
                  <a:lnTo>
                    <a:pt x="107" y="371"/>
                  </a:lnTo>
                  <a:lnTo>
                    <a:pt x="107" y="369"/>
                  </a:lnTo>
                  <a:lnTo>
                    <a:pt x="109" y="369"/>
                  </a:lnTo>
                  <a:lnTo>
                    <a:pt x="109" y="369"/>
                  </a:lnTo>
                  <a:close/>
                  <a:moveTo>
                    <a:pt x="505" y="366"/>
                  </a:moveTo>
                  <a:lnTo>
                    <a:pt x="506" y="366"/>
                  </a:lnTo>
                  <a:lnTo>
                    <a:pt x="506" y="366"/>
                  </a:lnTo>
                  <a:lnTo>
                    <a:pt x="506" y="366"/>
                  </a:lnTo>
                  <a:lnTo>
                    <a:pt x="505" y="368"/>
                  </a:lnTo>
                  <a:lnTo>
                    <a:pt x="505" y="368"/>
                  </a:lnTo>
                  <a:lnTo>
                    <a:pt x="503" y="369"/>
                  </a:lnTo>
                  <a:lnTo>
                    <a:pt x="503" y="369"/>
                  </a:lnTo>
                  <a:lnTo>
                    <a:pt x="501" y="371"/>
                  </a:lnTo>
                  <a:lnTo>
                    <a:pt x="501" y="371"/>
                  </a:lnTo>
                  <a:lnTo>
                    <a:pt x="501" y="368"/>
                  </a:lnTo>
                  <a:lnTo>
                    <a:pt x="500" y="366"/>
                  </a:lnTo>
                  <a:lnTo>
                    <a:pt x="501" y="366"/>
                  </a:lnTo>
                  <a:lnTo>
                    <a:pt x="501" y="366"/>
                  </a:lnTo>
                  <a:lnTo>
                    <a:pt x="503" y="366"/>
                  </a:lnTo>
                  <a:lnTo>
                    <a:pt x="505" y="366"/>
                  </a:lnTo>
                  <a:close/>
                  <a:moveTo>
                    <a:pt x="183" y="358"/>
                  </a:moveTo>
                  <a:lnTo>
                    <a:pt x="184" y="358"/>
                  </a:lnTo>
                  <a:lnTo>
                    <a:pt x="184" y="358"/>
                  </a:lnTo>
                  <a:lnTo>
                    <a:pt x="184" y="360"/>
                  </a:lnTo>
                  <a:lnTo>
                    <a:pt x="183" y="361"/>
                  </a:lnTo>
                  <a:lnTo>
                    <a:pt x="183" y="361"/>
                  </a:lnTo>
                  <a:lnTo>
                    <a:pt x="181" y="360"/>
                  </a:lnTo>
                  <a:lnTo>
                    <a:pt x="181" y="360"/>
                  </a:lnTo>
                  <a:lnTo>
                    <a:pt x="183" y="358"/>
                  </a:lnTo>
                  <a:lnTo>
                    <a:pt x="183" y="358"/>
                  </a:lnTo>
                  <a:close/>
                  <a:moveTo>
                    <a:pt x="535" y="356"/>
                  </a:moveTo>
                  <a:lnTo>
                    <a:pt x="536" y="358"/>
                  </a:lnTo>
                  <a:lnTo>
                    <a:pt x="538" y="360"/>
                  </a:lnTo>
                  <a:lnTo>
                    <a:pt x="539" y="361"/>
                  </a:lnTo>
                  <a:lnTo>
                    <a:pt x="539" y="363"/>
                  </a:lnTo>
                  <a:lnTo>
                    <a:pt x="539" y="364"/>
                  </a:lnTo>
                  <a:lnTo>
                    <a:pt x="539" y="366"/>
                  </a:lnTo>
                  <a:lnTo>
                    <a:pt x="539" y="369"/>
                  </a:lnTo>
                  <a:lnTo>
                    <a:pt x="538" y="371"/>
                  </a:lnTo>
                  <a:lnTo>
                    <a:pt x="536" y="372"/>
                  </a:lnTo>
                  <a:lnTo>
                    <a:pt x="535" y="372"/>
                  </a:lnTo>
                  <a:lnTo>
                    <a:pt x="535" y="371"/>
                  </a:lnTo>
                  <a:lnTo>
                    <a:pt x="533" y="371"/>
                  </a:lnTo>
                  <a:lnTo>
                    <a:pt x="533" y="371"/>
                  </a:lnTo>
                  <a:lnTo>
                    <a:pt x="533" y="371"/>
                  </a:lnTo>
                  <a:lnTo>
                    <a:pt x="533" y="369"/>
                  </a:lnTo>
                  <a:lnTo>
                    <a:pt x="533" y="369"/>
                  </a:lnTo>
                  <a:lnTo>
                    <a:pt x="531" y="369"/>
                  </a:lnTo>
                  <a:lnTo>
                    <a:pt x="531" y="369"/>
                  </a:lnTo>
                  <a:lnTo>
                    <a:pt x="530" y="371"/>
                  </a:lnTo>
                  <a:lnTo>
                    <a:pt x="528" y="372"/>
                  </a:lnTo>
                  <a:lnTo>
                    <a:pt x="528" y="374"/>
                  </a:lnTo>
                  <a:lnTo>
                    <a:pt x="527" y="372"/>
                  </a:lnTo>
                  <a:lnTo>
                    <a:pt x="527" y="369"/>
                  </a:lnTo>
                  <a:lnTo>
                    <a:pt x="527" y="368"/>
                  </a:lnTo>
                  <a:lnTo>
                    <a:pt x="528" y="366"/>
                  </a:lnTo>
                  <a:lnTo>
                    <a:pt x="530" y="364"/>
                  </a:lnTo>
                  <a:lnTo>
                    <a:pt x="530" y="360"/>
                  </a:lnTo>
                  <a:lnTo>
                    <a:pt x="535" y="356"/>
                  </a:lnTo>
                  <a:close/>
                  <a:moveTo>
                    <a:pt x="501" y="350"/>
                  </a:moveTo>
                  <a:lnTo>
                    <a:pt x="505" y="350"/>
                  </a:lnTo>
                  <a:lnTo>
                    <a:pt x="508" y="350"/>
                  </a:lnTo>
                  <a:lnTo>
                    <a:pt x="508" y="350"/>
                  </a:lnTo>
                  <a:lnTo>
                    <a:pt x="509" y="352"/>
                  </a:lnTo>
                  <a:lnTo>
                    <a:pt x="509" y="352"/>
                  </a:lnTo>
                  <a:lnTo>
                    <a:pt x="509" y="353"/>
                  </a:lnTo>
                  <a:lnTo>
                    <a:pt x="509" y="353"/>
                  </a:lnTo>
                  <a:lnTo>
                    <a:pt x="509" y="355"/>
                  </a:lnTo>
                  <a:lnTo>
                    <a:pt x="509" y="355"/>
                  </a:lnTo>
                  <a:lnTo>
                    <a:pt x="514" y="356"/>
                  </a:lnTo>
                  <a:lnTo>
                    <a:pt x="516" y="358"/>
                  </a:lnTo>
                  <a:lnTo>
                    <a:pt x="517" y="360"/>
                  </a:lnTo>
                  <a:lnTo>
                    <a:pt x="517" y="361"/>
                  </a:lnTo>
                  <a:lnTo>
                    <a:pt x="519" y="363"/>
                  </a:lnTo>
                  <a:lnTo>
                    <a:pt x="520" y="366"/>
                  </a:lnTo>
                  <a:lnTo>
                    <a:pt x="522" y="366"/>
                  </a:lnTo>
                  <a:lnTo>
                    <a:pt x="522" y="368"/>
                  </a:lnTo>
                  <a:lnTo>
                    <a:pt x="522" y="368"/>
                  </a:lnTo>
                  <a:lnTo>
                    <a:pt x="520" y="366"/>
                  </a:lnTo>
                  <a:lnTo>
                    <a:pt x="517" y="364"/>
                  </a:lnTo>
                  <a:lnTo>
                    <a:pt x="517" y="364"/>
                  </a:lnTo>
                  <a:lnTo>
                    <a:pt x="517" y="366"/>
                  </a:lnTo>
                  <a:lnTo>
                    <a:pt x="516" y="366"/>
                  </a:lnTo>
                  <a:lnTo>
                    <a:pt x="516" y="368"/>
                  </a:lnTo>
                  <a:lnTo>
                    <a:pt x="516" y="368"/>
                  </a:lnTo>
                  <a:lnTo>
                    <a:pt x="519" y="368"/>
                  </a:lnTo>
                  <a:lnTo>
                    <a:pt x="520" y="369"/>
                  </a:lnTo>
                  <a:lnTo>
                    <a:pt x="522" y="369"/>
                  </a:lnTo>
                  <a:lnTo>
                    <a:pt x="522" y="371"/>
                  </a:lnTo>
                  <a:lnTo>
                    <a:pt x="522" y="371"/>
                  </a:lnTo>
                  <a:lnTo>
                    <a:pt x="522" y="371"/>
                  </a:lnTo>
                  <a:lnTo>
                    <a:pt x="522" y="372"/>
                  </a:lnTo>
                  <a:lnTo>
                    <a:pt x="522" y="372"/>
                  </a:lnTo>
                  <a:lnTo>
                    <a:pt x="522" y="372"/>
                  </a:lnTo>
                  <a:lnTo>
                    <a:pt x="525" y="372"/>
                  </a:lnTo>
                  <a:lnTo>
                    <a:pt x="525" y="372"/>
                  </a:lnTo>
                  <a:lnTo>
                    <a:pt x="525" y="375"/>
                  </a:lnTo>
                  <a:lnTo>
                    <a:pt x="525" y="377"/>
                  </a:lnTo>
                  <a:lnTo>
                    <a:pt x="525" y="377"/>
                  </a:lnTo>
                  <a:lnTo>
                    <a:pt x="525" y="379"/>
                  </a:lnTo>
                  <a:lnTo>
                    <a:pt x="525" y="379"/>
                  </a:lnTo>
                  <a:lnTo>
                    <a:pt x="525" y="380"/>
                  </a:lnTo>
                  <a:lnTo>
                    <a:pt x="525" y="380"/>
                  </a:lnTo>
                  <a:lnTo>
                    <a:pt x="524" y="382"/>
                  </a:lnTo>
                  <a:lnTo>
                    <a:pt x="524" y="382"/>
                  </a:lnTo>
                  <a:lnTo>
                    <a:pt x="522" y="382"/>
                  </a:lnTo>
                  <a:lnTo>
                    <a:pt x="522" y="382"/>
                  </a:lnTo>
                  <a:lnTo>
                    <a:pt x="520" y="380"/>
                  </a:lnTo>
                  <a:lnTo>
                    <a:pt x="520" y="379"/>
                  </a:lnTo>
                  <a:lnTo>
                    <a:pt x="519" y="379"/>
                  </a:lnTo>
                  <a:lnTo>
                    <a:pt x="517" y="379"/>
                  </a:lnTo>
                  <a:lnTo>
                    <a:pt x="517" y="377"/>
                  </a:lnTo>
                  <a:lnTo>
                    <a:pt x="517" y="377"/>
                  </a:lnTo>
                  <a:lnTo>
                    <a:pt x="516" y="377"/>
                  </a:lnTo>
                  <a:lnTo>
                    <a:pt x="516" y="375"/>
                  </a:lnTo>
                  <a:lnTo>
                    <a:pt x="516" y="374"/>
                  </a:lnTo>
                  <a:lnTo>
                    <a:pt x="516" y="374"/>
                  </a:lnTo>
                  <a:lnTo>
                    <a:pt x="516" y="374"/>
                  </a:lnTo>
                  <a:lnTo>
                    <a:pt x="514" y="374"/>
                  </a:lnTo>
                  <a:lnTo>
                    <a:pt x="514" y="375"/>
                  </a:lnTo>
                  <a:lnTo>
                    <a:pt x="514" y="375"/>
                  </a:lnTo>
                  <a:lnTo>
                    <a:pt x="512" y="375"/>
                  </a:lnTo>
                  <a:lnTo>
                    <a:pt x="511" y="372"/>
                  </a:lnTo>
                  <a:lnTo>
                    <a:pt x="509" y="371"/>
                  </a:lnTo>
                  <a:lnTo>
                    <a:pt x="508" y="371"/>
                  </a:lnTo>
                  <a:lnTo>
                    <a:pt x="509" y="369"/>
                  </a:lnTo>
                  <a:lnTo>
                    <a:pt x="509" y="369"/>
                  </a:lnTo>
                  <a:lnTo>
                    <a:pt x="511" y="369"/>
                  </a:lnTo>
                  <a:lnTo>
                    <a:pt x="511" y="369"/>
                  </a:lnTo>
                  <a:lnTo>
                    <a:pt x="509" y="366"/>
                  </a:lnTo>
                  <a:lnTo>
                    <a:pt x="509" y="366"/>
                  </a:lnTo>
                  <a:lnTo>
                    <a:pt x="509" y="364"/>
                  </a:lnTo>
                  <a:lnTo>
                    <a:pt x="509" y="364"/>
                  </a:lnTo>
                  <a:lnTo>
                    <a:pt x="506" y="364"/>
                  </a:lnTo>
                  <a:lnTo>
                    <a:pt x="506" y="364"/>
                  </a:lnTo>
                  <a:lnTo>
                    <a:pt x="505" y="363"/>
                  </a:lnTo>
                  <a:lnTo>
                    <a:pt x="505" y="363"/>
                  </a:lnTo>
                  <a:lnTo>
                    <a:pt x="503" y="363"/>
                  </a:lnTo>
                  <a:lnTo>
                    <a:pt x="501" y="363"/>
                  </a:lnTo>
                  <a:lnTo>
                    <a:pt x="501" y="361"/>
                  </a:lnTo>
                  <a:lnTo>
                    <a:pt x="500" y="361"/>
                  </a:lnTo>
                  <a:lnTo>
                    <a:pt x="500" y="360"/>
                  </a:lnTo>
                  <a:lnTo>
                    <a:pt x="501" y="360"/>
                  </a:lnTo>
                  <a:lnTo>
                    <a:pt x="503" y="360"/>
                  </a:lnTo>
                  <a:lnTo>
                    <a:pt x="503" y="361"/>
                  </a:lnTo>
                  <a:lnTo>
                    <a:pt x="505" y="361"/>
                  </a:lnTo>
                  <a:lnTo>
                    <a:pt x="506" y="360"/>
                  </a:lnTo>
                  <a:lnTo>
                    <a:pt x="506" y="358"/>
                  </a:lnTo>
                  <a:lnTo>
                    <a:pt x="506" y="358"/>
                  </a:lnTo>
                  <a:lnTo>
                    <a:pt x="506" y="356"/>
                  </a:lnTo>
                  <a:lnTo>
                    <a:pt x="506" y="356"/>
                  </a:lnTo>
                  <a:lnTo>
                    <a:pt x="505" y="355"/>
                  </a:lnTo>
                  <a:lnTo>
                    <a:pt x="503" y="356"/>
                  </a:lnTo>
                  <a:lnTo>
                    <a:pt x="500" y="358"/>
                  </a:lnTo>
                  <a:lnTo>
                    <a:pt x="500" y="356"/>
                  </a:lnTo>
                  <a:lnTo>
                    <a:pt x="500" y="356"/>
                  </a:lnTo>
                  <a:lnTo>
                    <a:pt x="501" y="355"/>
                  </a:lnTo>
                  <a:lnTo>
                    <a:pt x="503" y="353"/>
                  </a:lnTo>
                  <a:lnTo>
                    <a:pt x="503" y="353"/>
                  </a:lnTo>
                  <a:lnTo>
                    <a:pt x="501" y="352"/>
                  </a:lnTo>
                  <a:lnTo>
                    <a:pt x="501" y="350"/>
                  </a:lnTo>
                  <a:lnTo>
                    <a:pt x="501" y="350"/>
                  </a:lnTo>
                  <a:close/>
                  <a:moveTo>
                    <a:pt x="511" y="347"/>
                  </a:moveTo>
                  <a:lnTo>
                    <a:pt x="514" y="347"/>
                  </a:lnTo>
                  <a:lnTo>
                    <a:pt x="516" y="347"/>
                  </a:lnTo>
                  <a:lnTo>
                    <a:pt x="516" y="349"/>
                  </a:lnTo>
                  <a:lnTo>
                    <a:pt x="516" y="349"/>
                  </a:lnTo>
                  <a:lnTo>
                    <a:pt x="516" y="349"/>
                  </a:lnTo>
                  <a:lnTo>
                    <a:pt x="516" y="350"/>
                  </a:lnTo>
                  <a:lnTo>
                    <a:pt x="516" y="350"/>
                  </a:lnTo>
                  <a:lnTo>
                    <a:pt x="516" y="350"/>
                  </a:lnTo>
                  <a:lnTo>
                    <a:pt x="514" y="352"/>
                  </a:lnTo>
                  <a:lnTo>
                    <a:pt x="512" y="352"/>
                  </a:lnTo>
                  <a:lnTo>
                    <a:pt x="511" y="352"/>
                  </a:lnTo>
                  <a:lnTo>
                    <a:pt x="509" y="349"/>
                  </a:lnTo>
                  <a:lnTo>
                    <a:pt x="509" y="349"/>
                  </a:lnTo>
                  <a:lnTo>
                    <a:pt x="509" y="349"/>
                  </a:lnTo>
                  <a:lnTo>
                    <a:pt x="511" y="347"/>
                  </a:lnTo>
                  <a:lnTo>
                    <a:pt x="511" y="347"/>
                  </a:lnTo>
                  <a:close/>
                  <a:moveTo>
                    <a:pt x="519" y="345"/>
                  </a:moveTo>
                  <a:lnTo>
                    <a:pt x="520" y="347"/>
                  </a:lnTo>
                  <a:lnTo>
                    <a:pt x="522" y="349"/>
                  </a:lnTo>
                  <a:lnTo>
                    <a:pt x="524" y="352"/>
                  </a:lnTo>
                  <a:lnTo>
                    <a:pt x="524" y="353"/>
                  </a:lnTo>
                  <a:lnTo>
                    <a:pt x="522" y="358"/>
                  </a:lnTo>
                  <a:lnTo>
                    <a:pt x="522" y="358"/>
                  </a:lnTo>
                  <a:lnTo>
                    <a:pt x="522" y="358"/>
                  </a:lnTo>
                  <a:lnTo>
                    <a:pt x="520" y="358"/>
                  </a:lnTo>
                  <a:lnTo>
                    <a:pt x="519" y="358"/>
                  </a:lnTo>
                  <a:lnTo>
                    <a:pt x="519" y="356"/>
                  </a:lnTo>
                  <a:lnTo>
                    <a:pt x="519" y="356"/>
                  </a:lnTo>
                  <a:lnTo>
                    <a:pt x="519" y="356"/>
                  </a:lnTo>
                  <a:lnTo>
                    <a:pt x="519" y="355"/>
                  </a:lnTo>
                  <a:lnTo>
                    <a:pt x="516" y="355"/>
                  </a:lnTo>
                  <a:lnTo>
                    <a:pt x="516" y="355"/>
                  </a:lnTo>
                  <a:lnTo>
                    <a:pt x="514" y="353"/>
                  </a:lnTo>
                  <a:lnTo>
                    <a:pt x="514" y="352"/>
                  </a:lnTo>
                  <a:lnTo>
                    <a:pt x="514" y="352"/>
                  </a:lnTo>
                  <a:lnTo>
                    <a:pt x="516" y="352"/>
                  </a:lnTo>
                  <a:lnTo>
                    <a:pt x="517" y="350"/>
                  </a:lnTo>
                  <a:lnTo>
                    <a:pt x="517" y="350"/>
                  </a:lnTo>
                  <a:lnTo>
                    <a:pt x="519" y="345"/>
                  </a:lnTo>
                  <a:close/>
                  <a:moveTo>
                    <a:pt x="199" y="344"/>
                  </a:moveTo>
                  <a:lnTo>
                    <a:pt x="200" y="344"/>
                  </a:lnTo>
                  <a:lnTo>
                    <a:pt x="200" y="344"/>
                  </a:lnTo>
                  <a:lnTo>
                    <a:pt x="199" y="345"/>
                  </a:lnTo>
                  <a:lnTo>
                    <a:pt x="197" y="347"/>
                  </a:lnTo>
                  <a:lnTo>
                    <a:pt x="196" y="349"/>
                  </a:lnTo>
                  <a:lnTo>
                    <a:pt x="196" y="347"/>
                  </a:lnTo>
                  <a:lnTo>
                    <a:pt x="196" y="347"/>
                  </a:lnTo>
                  <a:lnTo>
                    <a:pt x="196" y="347"/>
                  </a:lnTo>
                  <a:lnTo>
                    <a:pt x="196" y="345"/>
                  </a:lnTo>
                  <a:lnTo>
                    <a:pt x="197" y="345"/>
                  </a:lnTo>
                  <a:lnTo>
                    <a:pt x="199" y="344"/>
                  </a:lnTo>
                  <a:close/>
                  <a:moveTo>
                    <a:pt x="203" y="344"/>
                  </a:moveTo>
                  <a:lnTo>
                    <a:pt x="205" y="344"/>
                  </a:lnTo>
                  <a:lnTo>
                    <a:pt x="205" y="344"/>
                  </a:lnTo>
                  <a:lnTo>
                    <a:pt x="205" y="345"/>
                  </a:lnTo>
                  <a:lnTo>
                    <a:pt x="205" y="345"/>
                  </a:lnTo>
                  <a:lnTo>
                    <a:pt x="205" y="345"/>
                  </a:lnTo>
                  <a:lnTo>
                    <a:pt x="203" y="345"/>
                  </a:lnTo>
                  <a:lnTo>
                    <a:pt x="203" y="345"/>
                  </a:lnTo>
                  <a:lnTo>
                    <a:pt x="202" y="345"/>
                  </a:lnTo>
                  <a:lnTo>
                    <a:pt x="202" y="345"/>
                  </a:lnTo>
                  <a:lnTo>
                    <a:pt x="203" y="344"/>
                  </a:lnTo>
                  <a:close/>
                  <a:moveTo>
                    <a:pt x="5183" y="344"/>
                  </a:moveTo>
                  <a:lnTo>
                    <a:pt x="5185" y="344"/>
                  </a:lnTo>
                  <a:lnTo>
                    <a:pt x="5186" y="344"/>
                  </a:lnTo>
                  <a:lnTo>
                    <a:pt x="5186" y="344"/>
                  </a:lnTo>
                  <a:lnTo>
                    <a:pt x="5186" y="344"/>
                  </a:lnTo>
                  <a:lnTo>
                    <a:pt x="5185" y="345"/>
                  </a:lnTo>
                  <a:lnTo>
                    <a:pt x="5185" y="345"/>
                  </a:lnTo>
                  <a:lnTo>
                    <a:pt x="5183" y="344"/>
                  </a:lnTo>
                  <a:lnTo>
                    <a:pt x="5183" y="344"/>
                  </a:lnTo>
                  <a:close/>
                  <a:moveTo>
                    <a:pt x="512" y="341"/>
                  </a:moveTo>
                  <a:lnTo>
                    <a:pt x="516" y="342"/>
                  </a:lnTo>
                  <a:lnTo>
                    <a:pt x="516" y="344"/>
                  </a:lnTo>
                  <a:lnTo>
                    <a:pt x="516" y="344"/>
                  </a:lnTo>
                  <a:lnTo>
                    <a:pt x="516" y="345"/>
                  </a:lnTo>
                  <a:lnTo>
                    <a:pt x="514" y="345"/>
                  </a:lnTo>
                  <a:lnTo>
                    <a:pt x="514" y="345"/>
                  </a:lnTo>
                  <a:lnTo>
                    <a:pt x="514" y="345"/>
                  </a:lnTo>
                  <a:lnTo>
                    <a:pt x="512" y="345"/>
                  </a:lnTo>
                  <a:lnTo>
                    <a:pt x="511" y="345"/>
                  </a:lnTo>
                  <a:lnTo>
                    <a:pt x="511" y="345"/>
                  </a:lnTo>
                  <a:lnTo>
                    <a:pt x="511" y="344"/>
                  </a:lnTo>
                  <a:lnTo>
                    <a:pt x="511" y="344"/>
                  </a:lnTo>
                  <a:lnTo>
                    <a:pt x="512" y="342"/>
                  </a:lnTo>
                  <a:lnTo>
                    <a:pt x="512" y="341"/>
                  </a:lnTo>
                  <a:close/>
                  <a:moveTo>
                    <a:pt x="494" y="338"/>
                  </a:moveTo>
                  <a:lnTo>
                    <a:pt x="495" y="338"/>
                  </a:lnTo>
                  <a:lnTo>
                    <a:pt x="495" y="339"/>
                  </a:lnTo>
                  <a:lnTo>
                    <a:pt x="495" y="339"/>
                  </a:lnTo>
                  <a:lnTo>
                    <a:pt x="497" y="341"/>
                  </a:lnTo>
                  <a:lnTo>
                    <a:pt x="498" y="341"/>
                  </a:lnTo>
                  <a:lnTo>
                    <a:pt x="498" y="341"/>
                  </a:lnTo>
                  <a:lnTo>
                    <a:pt x="500" y="342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8" y="344"/>
                  </a:lnTo>
                  <a:lnTo>
                    <a:pt x="497" y="347"/>
                  </a:lnTo>
                  <a:lnTo>
                    <a:pt x="498" y="349"/>
                  </a:lnTo>
                  <a:lnTo>
                    <a:pt x="497" y="350"/>
                  </a:lnTo>
                  <a:lnTo>
                    <a:pt x="497" y="352"/>
                  </a:lnTo>
                  <a:lnTo>
                    <a:pt x="497" y="353"/>
                  </a:lnTo>
                  <a:lnTo>
                    <a:pt x="497" y="355"/>
                  </a:lnTo>
                  <a:lnTo>
                    <a:pt x="495" y="355"/>
                  </a:lnTo>
                  <a:lnTo>
                    <a:pt x="495" y="353"/>
                  </a:lnTo>
                  <a:lnTo>
                    <a:pt x="495" y="353"/>
                  </a:lnTo>
                  <a:lnTo>
                    <a:pt x="494" y="355"/>
                  </a:lnTo>
                  <a:lnTo>
                    <a:pt x="494" y="355"/>
                  </a:lnTo>
                  <a:lnTo>
                    <a:pt x="492" y="352"/>
                  </a:lnTo>
                  <a:lnTo>
                    <a:pt x="494" y="349"/>
                  </a:lnTo>
                  <a:lnTo>
                    <a:pt x="495" y="347"/>
                  </a:lnTo>
                  <a:lnTo>
                    <a:pt x="494" y="345"/>
                  </a:lnTo>
                  <a:lnTo>
                    <a:pt x="492" y="344"/>
                  </a:lnTo>
                  <a:lnTo>
                    <a:pt x="492" y="344"/>
                  </a:lnTo>
                  <a:lnTo>
                    <a:pt x="490" y="342"/>
                  </a:lnTo>
                  <a:lnTo>
                    <a:pt x="490" y="341"/>
                  </a:lnTo>
                  <a:lnTo>
                    <a:pt x="490" y="339"/>
                  </a:lnTo>
                  <a:lnTo>
                    <a:pt x="492" y="338"/>
                  </a:lnTo>
                  <a:lnTo>
                    <a:pt x="494" y="338"/>
                  </a:lnTo>
                  <a:close/>
                  <a:moveTo>
                    <a:pt x="498" y="334"/>
                  </a:moveTo>
                  <a:lnTo>
                    <a:pt x="500" y="334"/>
                  </a:lnTo>
                  <a:lnTo>
                    <a:pt x="505" y="336"/>
                  </a:lnTo>
                  <a:lnTo>
                    <a:pt x="506" y="336"/>
                  </a:lnTo>
                  <a:lnTo>
                    <a:pt x="506" y="336"/>
                  </a:lnTo>
                  <a:lnTo>
                    <a:pt x="508" y="336"/>
                  </a:lnTo>
                  <a:lnTo>
                    <a:pt x="509" y="336"/>
                  </a:lnTo>
                  <a:lnTo>
                    <a:pt x="511" y="338"/>
                  </a:lnTo>
                  <a:lnTo>
                    <a:pt x="511" y="338"/>
                  </a:lnTo>
                  <a:lnTo>
                    <a:pt x="511" y="339"/>
                  </a:lnTo>
                  <a:lnTo>
                    <a:pt x="511" y="341"/>
                  </a:lnTo>
                  <a:lnTo>
                    <a:pt x="511" y="342"/>
                  </a:lnTo>
                  <a:lnTo>
                    <a:pt x="511" y="342"/>
                  </a:lnTo>
                  <a:lnTo>
                    <a:pt x="511" y="344"/>
                  </a:lnTo>
                  <a:lnTo>
                    <a:pt x="509" y="344"/>
                  </a:lnTo>
                  <a:lnTo>
                    <a:pt x="509" y="344"/>
                  </a:lnTo>
                  <a:lnTo>
                    <a:pt x="508" y="342"/>
                  </a:lnTo>
                  <a:lnTo>
                    <a:pt x="506" y="341"/>
                  </a:lnTo>
                  <a:lnTo>
                    <a:pt x="505" y="339"/>
                  </a:lnTo>
                  <a:lnTo>
                    <a:pt x="505" y="339"/>
                  </a:lnTo>
                  <a:lnTo>
                    <a:pt x="506" y="341"/>
                  </a:lnTo>
                  <a:lnTo>
                    <a:pt x="506" y="341"/>
                  </a:lnTo>
                  <a:lnTo>
                    <a:pt x="506" y="342"/>
                  </a:lnTo>
                  <a:lnTo>
                    <a:pt x="508" y="344"/>
                  </a:lnTo>
                  <a:lnTo>
                    <a:pt x="508" y="344"/>
                  </a:lnTo>
                  <a:lnTo>
                    <a:pt x="508" y="345"/>
                  </a:lnTo>
                  <a:lnTo>
                    <a:pt x="508" y="345"/>
                  </a:lnTo>
                  <a:lnTo>
                    <a:pt x="508" y="345"/>
                  </a:lnTo>
                  <a:lnTo>
                    <a:pt x="508" y="347"/>
                  </a:lnTo>
                  <a:lnTo>
                    <a:pt x="508" y="347"/>
                  </a:lnTo>
                  <a:lnTo>
                    <a:pt x="505" y="347"/>
                  </a:lnTo>
                  <a:lnTo>
                    <a:pt x="503" y="347"/>
                  </a:lnTo>
                  <a:lnTo>
                    <a:pt x="501" y="347"/>
                  </a:lnTo>
                  <a:lnTo>
                    <a:pt x="501" y="347"/>
                  </a:lnTo>
                  <a:lnTo>
                    <a:pt x="501" y="345"/>
                  </a:lnTo>
                  <a:lnTo>
                    <a:pt x="500" y="344"/>
                  </a:lnTo>
                  <a:lnTo>
                    <a:pt x="500" y="342"/>
                  </a:lnTo>
                  <a:lnTo>
                    <a:pt x="500" y="341"/>
                  </a:lnTo>
                  <a:lnTo>
                    <a:pt x="500" y="339"/>
                  </a:lnTo>
                  <a:lnTo>
                    <a:pt x="498" y="338"/>
                  </a:lnTo>
                  <a:lnTo>
                    <a:pt x="497" y="336"/>
                  </a:lnTo>
                  <a:lnTo>
                    <a:pt x="497" y="336"/>
                  </a:lnTo>
                  <a:lnTo>
                    <a:pt x="497" y="334"/>
                  </a:lnTo>
                  <a:lnTo>
                    <a:pt x="498" y="334"/>
                  </a:lnTo>
                  <a:close/>
                  <a:moveTo>
                    <a:pt x="218" y="331"/>
                  </a:moveTo>
                  <a:lnTo>
                    <a:pt x="222" y="333"/>
                  </a:lnTo>
                  <a:lnTo>
                    <a:pt x="222" y="333"/>
                  </a:lnTo>
                  <a:lnTo>
                    <a:pt x="222" y="333"/>
                  </a:lnTo>
                  <a:lnTo>
                    <a:pt x="222" y="333"/>
                  </a:lnTo>
                  <a:lnTo>
                    <a:pt x="221" y="333"/>
                  </a:lnTo>
                  <a:lnTo>
                    <a:pt x="219" y="334"/>
                  </a:lnTo>
                  <a:lnTo>
                    <a:pt x="219" y="334"/>
                  </a:lnTo>
                  <a:lnTo>
                    <a:pt x="218" y="336"/>
                  </a:lnTo>
                  <a:lnTo>
                    <a:pt x="216" y="336"/>
                  </a:lnTo>
                  <a:lnTo>
                    <a:pt x="216" y="334"/>
                  </a:lnTo>
                  <a:lnTo>
                    <a:pt x="216" y="333"/>
                  </a:lnTo>
                  <a:lnTo>
                    <a:pt x="218" y="331"/>
                  </a:lnTo>
                  <a:close/>
                  <a:moveTo>
                    <a:pt x="5178" y="331"/>
                  </a:moveTo>
                  <a:lnTo>
                    <a:pt x="5177" y="331"/>
                  </a:lnTo>
                  <a:lnTo>
                    <a:pt x="5175" y="333"/>
                  </a:lnTo>
                  <a:lnTo>
                    <a:pt x="5174" y="333"/>
                  </a:lnTo>
                  <a:lnTo>
                    <a:pt x="5174" y="331"/>
                  </a:lnTo>
                  <a:lnTo>
                    <a:pt x="5174" y="331"/>
                  </a:lnTo>
                  <a:lnTo>
                    <a:pt x="5178" y="331"/>
                  </a:lnTo>
                  <a:close/>
                  <a:moveTo>
                    <a:pt x="475" y="325"/>
                  </a:moveTo>
                  <a:lnTo>
                    <a:pt x="476" y="325"/>
                  </a:lnTo>
                  <a:lnTo>
                    <a:pt x="479" y="327"/>
                  </a:lnTo>
                  <a:lnTo>
                    <a:pt x="481" y="327"/>
                  </a:lnTo>
                  <a:lnTo>
                    <a:pt x="481" y="328"/>
                  </a:lnTo>
                  <a:lnTo>
                    <a:pt x="483" y="331"/>
                  </a:lnTo>
                  <a:lnTo>
                    <a:pt x="484" y="333"/>
                  </a:lnTo>
                  <a:lnTo>
                    <a:pt x="484" y="334"/>
                  </a:lnTo>
                  <a:lnTo>
                    <a:pt x="486" y="339"/>
                  </a:lnTo>
                  <a:lnTo>
                    <a:pt x="487" y="341"/>
                  </a:lnTo>
                  <a:lnTo>
                    <a:pt x="487" y="342"/>
                  </a:lnTo>
                  <a:lnTo>
                    <a:pt x="487" y="344"/>
                  </a:lnTo>
                  <a:lnTo>
                    <a:pt x="487" y="344"/>
                  </a:lnTo>
                  <a:lnTo>
                    <a:pt x="486" y="345"/>
                  </a:lnTo>
                  <a:lnTo>
                    <a:pt x="486" y="345"/>
                  </a:lnTo>
                  <a:lnTo>
                    <a:pt x="487" y="347"/>
                  </a:lnTo>
                  <a:lnTo>
                    <a:pt x="487" y="350"/>
                  </a:lnTo>
                  <a:lnTo>
                    <a:pt x="486" y="352"/>
                  </a:lnTo>
                  <a:lnTo>
                    <a:pt x="486" y="352"/>
                  </a:lnTo>
                  <a:lnTo>
                    <a:pt x="484" y="352"/>
                  </a:lnTo>
                  <a:lnTo>
                    <a:pt x="484" y="350"/>
                  </a:lnTo>
                  <a:lnTo>
                    <a:pt x="484" y="350"/>
                  </a:lnTo>
                  <a:lnTo>
                    <a:pt x="483" y="347"/>
                  </a:lnTo>
                  <a:lnTo>
                    <a:pt x="481" y="345"/>
                  </a:lnTo>
                  <a:lnTo>
                    <a:pt x="481" y="345"/>
                  </a:lnTo>
                  <a:lnTo>
                    <a:pt x="481" y="344"/>
                  </a:lnTo>
                  <a:lnTo>
                    <a:pt x="483" y="344"/>
                  </a:lnTo>
                  <a:lnTo>
                    <a:pt x="483" y="342"/>
                  </a:lnTo>
                  <a:lnTo>
                    <a:pt x="483" y="342"/>
                  </a:lnTo>
                  <a:lnTo>
                    <a:pt x="483" y="342"/>
                  </a:lnTo>
                  <a:lnTo>
                    <a:pt x="481" y="342"/>
                  </a:lnTo>
                  <a:lnTo>
                    <a:pt x="479" y="342"/>
                  </a:lnTo>
                  <a:lnTo>
                    <a:pt x="479" y="341"/>
                  </a:lnTo>
                  <a:lnTo>
                    <a:pt x="479" y="339"/>
                  </a:lnTo>
                  <a:lnTo>
                    <a:pt x="479" y="339"/>
                  </a:lnTo>
                  <a:lnTo>
                    <a:pt x="478" y="341"/>
                  </a:lnTo>
                  <a:lnTo>
                    <a:pt x="476" y="339"/>
                  </a:lnTo>
                  <a:lnTo>
                    <a:pt x="476" y="339"/>
                  </a:lnTo>
                  <a:lnTo>
                    <a:pt x="476" y="338"/>
                  </a:lnTo>
                  <a:lnTo>
                    <a:pt x="476" y="338"/>
                  </a:lnTo>
                  <a:lnTo>
                    <a:pt x="478" y="336"/>
                  </a:lnTo>
                  <a:lnTo>
                    <a:pt x="478" y="334"/>
                  </a:lnTo>
                  <a:lnTo>
                    <a:pt x="478" y="334"/>
                  </a:lnTo>
                  <a:lnTo>
                    <a:pt x="476" y="334"/>
                  </a:lnTo>
                  <a:lnTo>
                    <a:pt x="476" y="331"/>
                  </a:lnTo>
                  <a:lnTo>
                    <a:pt x="475" y="331"/>
                  </a:lnTo>
                  <a:lnTo>
                    <a:pt x="475" y="331"/>
                  </a:lnTo>
                  <a:lnTo>
                    <a:pt x="473" y="334"/>
                  </a:lnTo>
                  <a:lnTo>
                    <a:pt x="471" y="334"/>
                  </a:lnTo>
                  <a:lnTo>
                    <a:pt x="470" y="336"/>
                  </a:lnTo>
                  <a:lnTo>
                    <a:pt x="470" y="334"/>
                  </a:lnTo>
                  <a:lnTo>
                    <a:pt x="470" y="334"/>
                  </a:lnTo>
                  <a:lnTo>
                    <a:pt x="470" y="331"/>
                  </a:lnTo>
                  <a:lnTo>
                    <a:pt x="470" y="330"/>
                  </a:lnTo>
                  <a:lnTo>
                    <a:pt x="470" y="330"/>
                  </a:lnTo>
                  <a:lnTo>
                    <a:pt x="471" y="330"/>
                  </a:lnTo>
                  <a:lnTo>
                    <a:pt x="471" y="328"/>
                  </a:lnTo>
                  <a:lnTo>
                    <a:pt x="473" y="328"/>
                  </a:lnTo>
                  <a:lnTo>
                    <a:pt x="473" y="327"/>
                  </a:lnTo>
                  <a:lnTo>
                    <a:pt x="475" y="325"/>
                  </a:lnTo>
                  <a:lnTo>
                    <a:pt x="475" y="325"/>
                  </a:lnTo>
                  <a:close/>
                  <a:moveTo>
                    <a:pt x="214" y="316"/>
                  </a:moveTo>
                  <a:lnTo>
                    <a:pt x="216" y="317"/>
                  </a:lnTo>
                  <a:lnTo>
                    <a:pt x="216" y="317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6" y="319"/>
                  </a:lnTo>
                  <a:lnTo>
                    <a:pt x="216" y="319"/>
                  </a:lnTo>
                  <a:lnTo>
                    <a:pt x="214" y="317"/>
                  </a:lnTo>
                  <a:lnTo>
                    <a:pt x="213" y="316"/>
                  </a:lnTo>
                  <a:lnTo>
                    <a:pt x="213" y="316"/>
                  </a:lnTo>
                  <a:lnTo>
                    <a:pt x="214" y="316"/>
                  </a:lnTo>
                  <a:close/>
                  <a:moveTo>
                    <a:pt x="219" y="316"/>
                  </a:moveTo>
                  <a:lnTo>
                    <a:pt x="222" y="317"/>
                  </a:lnTo>
                  <a:lnTo>
                    <a:pt x="224" y="317"/>
                  </a:lnTo>
                  <a:lnTo>
                    <a:pt x="222" y="319"/>
                  </a:lnTo>
                  <a:lnTo>
                    <a:pt x="222" y="320"/>
                  </a:lnTo>
                  <a:lnTo>
                    <a:pt x="224" y="320"/>
                  </a:lnTo>
                  <a:lnTo>
                    <a:pt x="225" y="319"/>
                  </a:lnTo>
                  <a:lnTo>
                    <a:pt x="227" y="319"/>
                  </a:lnTo>
                  <a:lnTo>
                    <a:pt x="229" y="319"/>
                  </a:lnTo>
                  <a:lnTo>
                    <a:pt x="229" y="319"/>
                  </a:lnTo>
                  <a:lnTo>
                    <a:pt x="230" y="319"/>
                  </a:lnTo>
                  <a:lnTo>
                    <a:pt x="229" y="320"/>
                  </a:lnTo>
                  <a:lnTo>
                    <a:pt x="229" y="320"/>
                  </a:lnTo>
                  <a:lnTo>
                    <a:pt x="229" y="322"/>
                  </a:lnTo>
                  <a:lnTo>
                    <a:pt x="230" y="322"/>
                  </a:lnTo>
                  <a:lnTo>
                    <a:pt x="232" y="323"/>
                  </a:lnTo>
                  <a:lnTo>
                    <a:pt x="232" y="323"/>
                  </a:lnTo>
                  <a:lnTo>
                    <a:pt x="232" y="323"/>
                  </a:lnTo>
                  <a:lnTo>
                    <a:pt x="230" y="327"/>
                  </a:lnTo>
                  <a:lnTo>
                    <a:pt x="230" y="327"/>
                  </a:lnTo>
                  <a:lnTo>
                    <a:pt x="230" y="327"/>
                  </a:lnTo>
                  <a:lnTo>
                    <a:pt x="227" y="327"/>
                  </a:lnTo>
                  <a:lnTo>
                    <a:pt x="224" y="325"/>
                  </a:lnTo>
                  <a:lnTo>
                    <a:pt x="222" y="325"/>
                  </a:lnTo>
                  <a:lnTo>
                    <a:pt x="222" y="325"/>
                  </a:lnTo>
                  <a:lnTo>
                    <a:pt x="221" y="327"/>
                  </a:lnTo>
                  <a:lnTo>
                    <a:pt x="222" y="327"/>
                  </a:lnTo>
                  <a:lnTo>
                    <a:pt x="224" y="327"/>
                  </a:lnTo>
                  <a:lnTo>
                    <a:pt x="225" y="327"/>
                  </a:lnTo>
                  <a:lnTo>
                    <a:pt x="225" y="328"/>
                  </a:lnTo>
                  <a:lnTo>
                    <a:pt x="225" y="328"/>
                  </a:lnTo>
                  <a:lnTo>
                    <a:pt x="225" y="330"/>
                  </a:lnTo>
                  <a:lnTo>
                    <a:pt x="224" y="330"/>
                  </a:lnTo>
                  <a:lnTo>
                    <a:pt x="222" y="330"/>
                  </a:lnTo>
                  <a:lnTo>
                    <a:pt x="221" y="330"/>
                  </a:lnTo>
                  <a:lnTo>
                    <a:pt x="221" y="331"/>
                  </a:lnTo>
                  <a:lnTo>
                    <a:pt x="218" y="331"/>
                  </a:lnTo>
                  <a:lnTo>
                    <a:pt x="214" y="333"/>
                  </a:lnTo>
                  <a:lnTo>
                    <a:pt x="214" y="333"/>
                  </a:lnTo>
                  <a:lnTo>
                    <a:pt x="213" y="334"/>
                  </a:lnTo>
                  <a:lnTo>
                    <a:pt x="213" y="334"/>
                  </a:lnTo>
                  <a:lnTo>
                    <a:pt x="210" y="334"/>
                  </a:lnTo>
                  <a:lnTo>
                    <a:pt x="211" y="336"/>
                  </a:lnTo>
                  <a:lnTo>
                    <a:pt x="211" y="336"/>
                  </a:lnTo>
                  <a:lnTo>
                    <a:pt x="211" y="336"/>
                  </a:lnTo>
                  <a:lnTo>
                    <a:pt x="211" y="336"/>
                  </a:lnTo>
                  <a:lnTo>
                    <a:pt x="210" y="339"/>
                  </a:lnTo>
                  <a:lnTo>
                    <a:pt x="207" y="341"/>
                  </a:lnTo>
                  <a:lnTo>
                    <a:pt x="207" y="341"/>
                  </a:lnTo>
                  <a:lnTo>
                    <a:pt x="207" y="341"/>
                  </a:lnTo>
                  <a:lnTo>
                    <a:pt x="205" y="339"/>
                  </a:lnTo>
                  <a:lnTo>
                    <a:pt x="205" y="339"/>
                  </a:lnTo>
                  <a:lnTo>
                    <a:pt x="210" y="336"/>
                  </a:lnTo>
                  <a:lnTo>
                    <a:pt x="210" y="336"/>
                  </a:lnTo>
                  <a:lnTo>
                    <a:pt x="208" y="336"/>
                  </a:lnTo>
                  <a:lnTo>
                    <a:pt x="207" y="334"/>
                  </a:lnTo>
                  <a:lnTo>
                    <a:pt x="205" y="336"/>
                  </a:lnTo>
                  <a:lnTo>
                    <a:pt x="205" y="336"/>
                  </a:lnTo>
                  <a:lnTo>
                    <a:pt x="205" y="334"/>
                  </a:lnTo>
                  <a:lnTo>
                    <a:pt x="207" y="333"/>
                  </a:lnTo>
                  <a:lnTo>
                    <a:pt x="207" y="333"/>
                  </a:lnTo>
                  <a:lnTo>
                    <a:pt x="205" y="333"/>
                  </a:lnTo>
                  <a:lnTo>
                    <a:pt x="205" y="333"/>
                  </a:lnTo>
                  <a:lnTo>
                    <a:pt x="203" y="333"/>
                  </a:lnTo>
                  <a:lnTo>
                    <a:pt x="202" y="333"/>
                  </a:lnTo>
                  <a:lnTo>
                    <a:pt x="202" y="333"/>
                  </a:lnTo>
                  <a:lnTo>
                    <a:pt x="200" y="334"/>
                  </a:lnTo>
                  <a:lnTo>
                    <a:pt x="203" y="334"/>
                  </a:lnTo>
                  <a:lnTo>
                    <a:pt x="203" y="334"/>
                  </a:lnTo>
                  <a:lnTo>
                    <a:pt x="203" y="334"/>
                  </a:lnTo>
                  <a:lnTo>
                    <a:pt x="203" y="334"/>
                  </a:lnTo>
                  <a:lnTo>
                    <a:pt x="203" y="336"/>
                  </a:lnTo>
                  <a:lnTo>
                    <a:pt x="203" y="336"/>
                  </a:lnTo>
                  <a:lnTo>
                    <a:pt x="203" y="338"/>
                  </a:lnTo>
                  <a:lnTo>
                    <a:pt x="202" y="338"/>
                  </a:lnTo>
                  <a:lnTo>
                    <a:pt x="199" y="334"/>
                  </a:lnTo>
                  <a:lnTo>
                    <a:pt x="199" y="331"/>
                  </a:lnTo>
                  <a:lnTo>
                    <a:pt x="197" y="328"/>
                  </a:lnTo>
                  <a:lnTo>
                    <a:pt x="196" y="328"/>
                  </a:lnTo>
                  <a:lnTo>
                    <a:pt x="197" y="327"/>
                  </a:lnTo>
                  <a:lnTo>
                    <a:pt x="199" y="325"/>
                  </a:lnTo>
                  <a:lnTo>
                    <a:pt x="200" y="323"/>
                  </a:lnTo>
                  <a:lnTo>
                    <a:pt x="202" y="322"/>
                  </a:lnTo>
                  <a:lnTo>
                    <a:pt x="203" y="322"/>
                  </a:lnTo>
                  <a:lnTo>
                    <a:pt x="205" y="322"/>
                  </a:lnTo>
                  <a:lnTo>
                    <a:pt x="207" y="323"/>
                  </a:lnTo>
                  <a:lnTo>
                    <a:pt x="207" y="323"/>
                  </a:lnTo>
                  <a:lnTo>
                    <a:pt x="207" y="323"/>
                  </a:lnTo>
                  <a:lnTo>
                    <a:pt x="207" y="325"/>
                  </a:lnTo>
                  <a:lnTo>
                    <a:pt x="207" y="325"/>
                  </a:lnTo>
                  <a:lnTo>
                    <a:pt x="208" y="327"/>
                  </a:lnTo>
                  <a:lnTo>
                    <a:pt x="210" y="328"/>
                  </a:lnTo>
                  <a:lnTo>
                    <a:pt x="210" y="330"/>
                  </a:lnTo>
                  <a:lnTo>
                    <a:pt x="211" y="330"/>
                  </a:lnTo>
                  <a:lnTo>
                    <a:pt x="210" y="328"/>
                  </a:lnTo>
                  <a:lnTo>
                    <a:pt x="210" y="327"/>
                  </a:lnTo>
                  <a:lnTo>
                    <a:pt x="210" y="323"/>
                  </a:lnTo>
                  <a:lnTo>
                    <a:pt x="208" y="323"/>
                  </a:lnTo>
                  <a:lnTo>
                    <a:pt x="210" y="322"/>
                  </a:lnTo>
                  <a:lnTo>
                    <a:pt x="211" y="322"/>
                  </a:lnTo>
                  <a:lnTo>
                    <a:pt x="211" y="322"/>
                  </a:lnTo>
                  <a:lnTo>
                    <a:pt x="210" y="320"/>
                  </a:lnTo>
                  <a:lnTo>
                    <a:pt x="208" y="320"/>
                  </a:lnTo>
                  <a:lnTo>
                    <a:pt x="208" y="319"/>
                  </a:lnTo>
                  <a:lnTo>
                    <a:pt x="208" y="319"/>
                  </a:lnTo>
                  <a:lnTo>
                    <a:pt x="208" y="319"/>
                  </a:lnTo>
                  <a:lnTo>
                    <a:pt x="210" y="317"/>
                  </a:lnTo>
                  <a:lnTo>
                    <a:pt x="210" y="317"/>
                  </a:lnTo>
                  <a:lnTo>
                    <a:pt x="211" y="317"/>
                  </a:lnTo>
                  <a:lnTo>
                    <a:pt x="211" y="319"/>
                  </a:lnTo>
                  <a:lnTo>
                    <a:pt x="213" y="320"/>
                  </a:lnTo>
                  <a:lnTo>
                    <a:pt x="213" y="320"/>
                  </a:lnTo>
                  <a:lnTo>
                    <a:pt x="214" y="320"/>
                  </a:lnTo>
                  <a:lnTo>
                    <a:pt x="214" y="320"/>
                  </a:lnTo>
                  <a:lnTo>
                    <a:pt x="214" y="320"/>
                  </a:lnTo>
                  <a:lnTo>
                    <a:pt x="216" y="319"/>
                  </a:lnTo>
                  <a:lnTo>
                    <a:pt x="216" y="319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8" y="319"/>
                  </a:lnTo>
                  <a:lnTo>
                    <a:pt x="219" y="317"/>
                  </a:lnTo>
                  <a:lnTo>
                    <a:pt x="219" y="317"/>
                  </a:lnTo>
                  <a:lnTo>
                    <a:pt x="218" y="316"/>
                  </a:lnTo>
                  <a:lnTo>
                    <a:pt x="219" y="316"/>
                  </a:lnTo>
                  <a:close/>
                  <a:moveTo>
                    <a:pt x="470" y="309"/>
                  </a:moveTo>
                  <a:lnTo>
                    <a:pt x="470" y="309"/>
                  </a:lnTo>
                  <a:lnTo>
                    <a:pt x="473" y="312"/>
                  </a:lnTo>
                  <a:lnTo>
                    <a:pt x="473" y="312"/>
                  </a:lnTo>
                  <a:lnTo>
                    <a:pt x="473" y="314"/>
                  </a:lnTo>
                  <a:lnTo>
                    <a:pt x="471" y="314"/>
                  </a:lnTo>
                  <a:lnTo>
                    <a:pt x="471" y="316"/>
                  </a:lnTo>
                  <a:lnTo>
                    <a:pt x="473" y="316"/>
                  </a:lnTo>
                  <a:lnTo>
                    <a:pt x="473" y="316"/>
                  </a:lnTo>
                  <a:lnTo>
                    <a:pt x="475" y="312"/>
                  </a:lnTo>
                  <a:lnTo>
                    <a:pt x="476" y="312"/>
                  </a:lnTo>
                  <a:lnTo>
                    <a:pt x="476" y="312"/>
                  </a:lnTo>
                  <a:lnTo>
                    <a:pt x="479" y="312"/>
                  </a:lnTo>
                  <a:lnTo>
                    <a:pt x="481" y="314"/>
                  </a:lnTo>
                  <a:lnTo>
                    <a:pt x="483" y="314"/>
                  </a:lnTo>
                  <a:lnTo>
                    <a:pt x="483" y="316"/>
                  </a:lnTo>
                  <a:lnTo>
                    <a:pt x="481" y="319"/>
                  </a:lnTo>
                  <a:lnTo>
                    <a:pt x="479" y="319"/>
                  </a:lnTo>
                  <a:lnTo>
                    <a:pt x="479" y="319"/>
                  </a:lnTo>
                  <a:lnTo>
                    <a:pt x="478" y="319"/>
                  </a:lnTo>
                  <a:lnTo>
                    <a:pt x="476" y="320"/>
                  </a:lnTo>
                  <a:lnTo>
                    <a:pt x="478" y="320"/>
                  </a:lnTo>
                  <a:lnTo>
                    <a:pt x="481" y="320"/>
                  </a:lnTo>
                  <a:lnTo>
                    <a:pt x="483" y="322"/>
                  </a:lnTo>
                  <a:lnTo>
                    <a:pt x="483" y="323"/>
                  </a:lnTo>
                  <a:lnTo>
                    <a:pt x="483" y="327"/>
                  </a:lnTo>
                  <a:lnTo>
                    <a:pt x="479" y="325"/>
                  </a:lnTo>
                  <a:lnTo>
                    <a:pt x="478" y="323"/>
                  </a:lnTo>
                  <a:lnTo>
                    <a:pt x="475" y="322"/>
                  </a:lnTo>
                  <a:lnTo>
                    <a:pt x="473" y="322"/>
                  </a:lnTo>
                  <a:lnTo>
                    <a:pt x="473" y="322"/>
                  </a:lnTo>
                  <a:lnTo>
                    <a:pt x="471" y="323"/>
                  </a:lnTo>
                  <a:lnTo>
                    <a:pt x="473" y="327"/>
                  </a:lnTo>
                  <a:lnTo>
                    <a:pt x="471" y="327"/>
                  </a:lnTo>
                  <a:lnTo>
                    <a:pt x="468" y="327"/>
                  </a:lnTo>
                  <a:lnTo>
                    <a:pt x="467" y="325"/>
                  </a:lnTo>
                  <a:lnTo>
                    <a:pt x="465" y="322"/>
                  </a:lnTo>
                  <a:lnTo>
                    <a:pt x="462" y="319"/>
                  </a:lnTo>
                  <a:lnTo>
                    <a:pt x="460" y="317"/>
                  </a:lnTo>
                  <a:lnTo>
                    <a:pt x="459" y="316"/>
                  </a:lnTo>
                  <a:lnTo>
                    <a:pt x="459" y="314"/>
                  </a:lnTo>
                  <a:lnTo>
                    <a:pt x="459" y="312"/>
                  </a:lnTo>
                  <a:lnTo>
                    <a:pt x="460" y="312"/>
                  </a:lnTo>
                  <a:lnTo>
                    <a:pt x="462" y="312"/>
                  </a:lnTo>
                  <a:lnTo>
                    <a:pt x="462" y="311"/>
                  </a:lnTo>
                  <a:lnTo>
                    <a:pt x="464" y="312"/>
                  </a:lnTo>
                  <a:lnTo>
                    <a:pt x="465" y="312"/>
                  </a:lnTo>
                  <a:lnTo>
                    <a:pt x="465" y="312"/>
                  </a:lnTo>
                  <a:lnTo>
                    <a:pt x="465" y="311"/>
                  </a:lnTo>
                  <a:lnTo>
                    <a:pt x="467" y="311"/>
                  </a:lnTo>
                  <a:lnTo>
                    <a:pt x="467" y="311"/>
                  </a:lnTo>
                  <a:lnTo>
                    <a:pt x="468" y="309"/>
                  </a:lnTo>
                  <a:lnTo>
                    <a:pt x="470" y="309"/>
                  </a:lnTo>
                  <a:close/>
                  <a:moveTo>
                    <a:pt x="489" y="308"/>
                  </a:moveTo>
                  <a:lnTo>
                    <a:pt x="490" y="309"/>
                  </a:lnTo>
                  <a:lnTo>
                    <a:pt x="490" y="311"/>
                  </a:lnTo>
                  <a:lnTo>
                    <a:pt x="490" y="311"/>
                  </a:lnTo>
                  <a:lnTo>
                    <a:pt x="489" y="311"/>
                  </a:lnTo>
                  <a:lnTo>
                    <a:pt x="487" y="309"/>
                  </a:lnTo>
                  <a:lnTo>
                    <a:pt x="486" y="309"/>
                  </a:lnTo>
                  <a:lnTo>
                    <a:pt x="486" y="309"/>
                  </a:lnTo>
                  <a:lnTo>
                    <a:pt x="489" y="308"/>
                  </a:lnTo>
                  <a:close/>
                  <a:moveTo>
                    <a:pt x="483" y="308"/>
                  </a:moveTo>
                  <a:lnTo>
                    <a:pt x="484" y="308"/>
                  </a:lnTo>
                  <a:lnTo>
                    <a:pt x="486" y="311"/>
                  </a:lnTo>
                  <a:lnTo>
                    <a:pt x="486" y="312"/>
                  </a:lnTo>
                  <a:lnTo>
                    <a:pt x="489" y="312"/>
                  </a:lnTo>
                  <a:lnTo>
                    <a:pt x="492" y="312"/>
                  </a:lnTo>
                  <a:lnTo>
                    <a:pt x="495" y="316"/>
                  </a:lnTo>
                  <a:lnTo>
                    <a:pt x="497" y="317"/>
                  </a:lnTo>
                  <a:lnTo>
                    <a:pt x="497" y="319"/>
                  </a:lnTo>
                  <a:lnTo>
                    <a:pt x="498" y="322"/>
                  </a:lnTo>
                  <a:lnTo>
                    <a:pt x="498" y="323"/>
                  </a:lnTo>
                  <a:lnTo>
                    <a:pt x="498" y="323"/>
                  </a:lnTo>
                  <a:lnTo>
                    <a:pt x="497" y="322"/>
                  </a:lnTo>
                  <a:lnTo>
                    <a:pt x="495" y="320"/>
                  </a:lnTo>
                  <a:lnTo>
                    <a:pt x="495" y="319"/>
                  </a:lnTo>
                  <a:lnTo>
                    <a:pt x="495" y="319"/>
                  </a:lnTo>
                  <a:lnTo>
                    <a:pt x="494" y="317"/>
                  </a:lnTo>
                  <a:lnTo>
                    <a:pt x="494" y="316"/>
                  </a:lnTo>
                  <a:lnTo>
                    <a:pt x="494" y="316"/>
                  </a:lnTo>
                  <a:lnTo>
                    <a:pt x="492" y="314"/>
                  </a:lnTo>
                  <a:lnTo>
                    <a:pt x="492" y="314"/>
                  </a:lnTo>
                  <a:lnTo>
                    <a:pt x="492" y="314"/>
                  </a:lnTo>
                  <a:lnTo>
                    <a:pt x="492" y="314"/>
                  </a:lnTo>
                  <a:lnTo>
                    <a:pt x="492" y="316"/>
                  </a:lnTo>
                  <a:lnTo>
                    <a:pt x="492" y="317"/>
                  </a:lnTo>
                  <a:lnTo>
                    <a:pt x="495" y="322"/>
                  </a:lnTo>
                  <a:lnTo>
                    <a:pt x="497" y="323"/>
                  </a:lnTo>
                  <a:lnTo>
                    <a:pt x="497" y="323"/>
                  </a:lnTo>
                  <a:lnTo>
                    <a:pt x="497" y="325"/>
                  </a:lnTo>
                  <a:lnTo>
                    <a:pt x="497" y="327"/>
                  </a:lnTo>
                  <a:lnTo>
                    <a:pt x="497" y="328"/>
                  </a:lnTo>
                  <a:lnTo>
                    <a:pt x="497" y="328"/>
                  </a:lnTo>
                  <a:lnTo>
                    <a:pt x="497" y="328"/>
                  </a:lnTo>
                  <a:lnTo>
                    <a:pt x="494" y="330"/>
                  </a:lnTo>
                  <a:lnTo>
                    <a:pt x="492" y="333"/>
                  </a:lnTo>
                  <a:lnTo>
                    <a:pt x="489" y="334"/>
                  </a:lnTo>
                  <a:lnTo>
                    <a:pt x="489" y="334"/>
                  </a:lnTo>
                  <a:lnTo>
                    <a:pt x="487" y="334"/>
                  </a:lnTo>
                  <a:lnTo>
                    <a:pt x="487" y="334"/>
                  </a:lnTo>
                  <a:lnTo>
                    <a:pt x="487" y="333"/>
                  </a:lnTo>
                  <a:lnTo>
                    <a:pt x="487" y="331"/>
                  </a:lnTo>
                  <a:lnTo>
                    <a:pt x="487" y="331"/>
                  </a:lnTo>
                  <a:lnTo>
                    <a:pt x="489" y="327"/>
                  </a:lnTo>
                  <a:lnTo>
                    <a:pt x="489" y="327"/>
                  </a:lnTo>
                  <a:lnTo>
                    <a:pt x="487" y="323"/>
                  </a:lnTo>
                  <a:lnTo>
                    <a:pt x="486" y="322"/>
                  </a:lnTo>
                  <a:lnTo>
                    <a:pt x="486" y="320"/>
                  </a:lnTo>
                  <a:lnTo>
                    <a:pt x="484" y="316"/>
                  </a:lnTo>
                  <a:lnTo>
                    <a:pt x="484" y="314"/>
                  </a:lnTo>
                  <a:lnTo>
                    <a:pt x="484" y="312"/>
                  </a:lnTo>
                  <a:lnTo>
                    <a:pt x="483" y="311"/>
                  </a:lnTo>
                  <a:lnTo>
                    <a:pt x="483" y="309"/>
                  </a:lnTo>
                  <a:lnTo>
                    <a:pt x="483" y="308"/>
                  </a:lnTo>
                  <a:lnTo>
                    <a:pt x="483" y="308"/>
                  </a:lnTo>
                  <a:close/>
                  <a:moveTo>
                    <a:pt x="225" y="306"/>
                  </a:moveTo>
                  <a:lnTo>
                    <a:pt x="227" y="306"/>
                  </a:lnTo>
                  <a:lnTo>
                    <a:pt x="227" y="306"/>
                  </a:lnTo>
                  <a:lnTo>
                    <a:pt x="229" y="306"/>
                  </a:lnTo>
                  <a:lnTo>
                    <a:pt x="229" y="308"/>
                  </a:lnTo>
                  <a:lnTo>
                    <a:pt x="230" y="308"/>
                  </a:lnTo>
                  <a:lnTo>
                    <a:pt x="230" y="306"/>
                  </a:lnTo>
                  <a:lnTo>
                    <a:pt x="230" y="306"/>
                  </a:lnTo>
                  <a:lnTo>
                    <a:pt x="233" y="308"/>
                  </a:lnTo>
                  <a:lnTo>
                    <a:pt x="233" y="308"/>
                  </a:lnTo>
                  <a:lnTo>
                    <a:pt x="235" y="309"/>
                  </a:lnTo>
                  <a:lnTo>
                    <a:pt x="235" y="309"/>
                  </a:lnTo>
                  <a:lnTo>
                    <a:pt x="235" y="309"/>
                  </a:lnTo>
                  <a:lnTo>
                    <a:pt x="237" y="309"/>
                  </a:lnTo>
                  <a:lnTo>
                    <a:pt x="235" y="309"/>
                  </a:lnTo>
                  <a:lnTo>
                    <a:pt x="235" y="311"/>
                  </a:lnTo>
                  <a:lnTo>
                    <a:pt x="233" y="312"/>
                  </a:lnTo>
                  <a:lnTo>
                    <a:pt x="233" y="311"/>
                  </a:lnTo>
                  <a:lnTo>
                    <a:pt x="233" y="311"/>
                  </a:lnTo>
                  <a:lnTo>
                    <a:pt x="232" y="311"/>
                  </a:lnTo>
                  <a:lnTo>
                    <a:pt x="232" y="309"/>
                  </a:lnTo>
                  <a:lnTo>
                    <a:pt x="232" y="309"/>
                  </a:lnTo>
                  <a:lnTo>
                    <a:pt x="230" y="311"/>
                  </a:lnTo>
                  <a:lnTo>
                    <a:pt x="230" y="311"/>
                  </a:lnTo>
                  <a:lnTo>
                    <a:pt x="232" y="312"/>
                  </a:lnTo>
                  <a:lnTo>
                    <a:pt x="230" y="312"/>
                  </a:lnTo>
                  <a:lnTo>
                    <a:pt x="230" y="312"/>
                  </a:lnTo>
                  <a:lnTo>
                    <a:pt x="229" y="312"/>
                  </a:lnTo>
                  <a:lnTo>
                    <a:pt x="227" y="312"/>
                  </a:lnTo>
                  <a:lnTo>
                    <a:pt x="227" y="312"/>
                  </a:lnTo>
                  <a:lnTo>
                    <a:pt x="227" y="311"/>
                  </a:lnTo>
                  <a:lnTo>
                    <a:pt x="227" y="312"/>
                  </a:lnTo>
                  <a:lnTo>
                    <a:pt x="225" y="312"/>
                  </a:lnTo>
                  <a:lnTo>
                    <a:pt x="225" y="314"/>
                  </a:lnTo>
                  <a:lnTo>
                    <a:pt x="224" y="314"/>
                  </a:lnTo>
                  <a:lnTo>
                    <a:pt x="224" y="314"/>
                  </a:lnTo>
                  <a:lnTo>
                    <a:pt x="224" y="316"/>
                  </a:lnTo>
                  <a:lnTo>
                    <a:pt x="222" y="316"/>
                  </a:lnTo>
                  <a:lnTo>
                    <a:pt x="221" y="316"/>
                  </a:lnTo>
                  <a:lnTo>
                    <a:pt x="216" y="314"/>
                  </a:lnTo>
                  <a:lnTo>
                    <a:pt x="216" y="314"/>
                  </a:lnTo>
                  <a:lnTo>
                    <a:pt x="219" y="311"/>
                  </a:lnTo>
                  <a:lnTo>
                    <a:pt x="221" y="309"/>
                  </a:lnTo>
                  <a:lnTo>
                    <a:pt x="222" y="309"/>
                  </a:lnTo>
                  <a:lnTo>
                    <a:pt x="224" y="309"/>
                  </a:lnTo>
                  <a:lnTo>
                    <a:pt x="224" y="309"/>
                  </a:lnTo>
                  <a:lnTo>
                    <a:pt x="224" y="308"/>
                  </a:lnTo>
                  <a:lnTo>
                    <a:pt x="224" y="306"/>
                  </a:lnTo>
                  <a:lnTo>
                    <a:pt x="224" y="306"/>
                  </a:lnTo>
                  <a:lnTo>
                    <a:pt x="225" y="306"/>
                  </a:lnTo>
                  <a:close/>
                  <a:moveTo>
                    <a:pt x="230" y="301"/>
                  </a:moveTo>
                  <a:lnTo>
                    <a:pt x="230" y="303"/>
                  </a:lnTo>
                  <a:lnTo>
                    <a:pt x="230" y="303"/>
                  </a:lnTo>
                  <a:lnTo>
                    <a:pt x="230" y="303"/>
                  </a:lnTo>
                  <a:lnTo>
                    <a:pt x="230" y="303"/>
                  </a:lnTo>
                  <a:lnTo>
                    <a:pt x="229" y="304"/>
                  </a:lnTo>
                  <a:lnTo>
                    <a:pt x="229" y="304"/>
                  </a:lnTo>
                  <a:lnTo>
                    <a:pt x="227" y="304"/>
                  </a:lnTo>
                  <a:lnTo>
                    <a:pt x="225" y="303"/>
                  </a:lnTo>
                  <a:lnTo>
                    <a:pt x="227" y="303"/>
                  </a:lnTo>
                  <a:lnTo>
                    <a:pt x="229" y="301"/>
                  </a:lnTo>
                  <a:lnTo>
                    <a:pt x="230" y="301"/>
                  </a:lnTo>
                  <a:close/>
                  <a:moveTo>
                    <a:pt x="109" y="298"/>
                  </a:moveTo>
                  <a:lnTo>
                    <a:pt x="107" y="303"/>
                  </a:lnTo>
                  <a:lnTo>
                    <a:pt x="106" y="303"/>
                  </a:lnTo>
                  <a:lnTo>
                    <a:pt x="104" y="303"/>
                  </a:lnTo>
                  <a:lnTo>
                    <a:pt x="104" y="301"/>
                  </a:lnTo>
                  <a:lnTo>
                    <a:pt x="104" y="301"/>
                  </a:lnTo>
                  <a:lnTo>
                    <a:pt x="106" y="300"/>
                  </a:lnTo>
                  <a:lnTo>
                    <a:pt x="109" y="298"/>
                  </a:lnTo>
                  <a:lnTo>
                    <a:pt x="109" y="298"/>
                  </a:lnTo>
                  <a:close/>
                  <a:moveTo>
                    <a:pt x="347" y="271"/>
                  </a:moveTo>
                  <a:lnTo>
                    <a:pt x="347" y="273"/>
                  </a:lnTo>
                  <a:lnTo>
                    <a:pt x="345" y="275"/>
                  </a:lnTo>
                  <a:lnTo>
                    <a:pt x="342" y="276"/>
                  </a:lnTo>
                  <a:lnTo>
                    <a:pt x="342" y="276"/>
                  </a:lnTo>
                  <a:lnTo>
                    <a:pt x="344" y="275"/>
                  </a:lnTo>
                  <a:lnTo>
                    <a:pt x="345" y="273"/>
                  </a:lnTo>
                  <a:lnTo>
                    <a:pt x="345" y="273"/>
                  </a:lnTo>
                  <a:lnTo>
                    <a:pt x="347" y="271"/>
                  </a:lnTo>
                  <a:close/>
                  <a:moveTo>
                    <a:pt x="292" y="270"/>
                  </a:moveTo>
                  <a:lnTo>
                    <a:pt x="295" y="270"/>
                  </a:lnTo>
                  <a:lnTo>
                    <a:pt x="293" y="271"/>
                  </a:lnTo>
                  <a:lnTo>
                    <a:pt x="292" y="271"/>
                  </a:lnTo>
                  <a:lnTo>
                    <a:pt x="289" y="271"/>
                  </a:lnTo>
                  <a:lnTo>
                    <a:pt x="290" y="270"/>
                  </a:lnTo>
                  <a:lnTo>
                    <a:pt x="292" y="270"/>
                  </a:lnTo>
                  <a:close/>
                  <a:moveTo>
                    <a:pt x="306" y="265"/>
                  </a:moveTo>
                  <a:lnTo>
                    <a:pt x="307" y="265"/>
                  </a:lnTo>
                  <a:lnTo>
                    <a:pt x="309" y="267"/>
                  </a:lnTo>
                  <a:lnTo>
                    <a:pt x="307" y="267"/>
                  </a:lnTo>
                  <a:lnTo>
                    <a:pt x="303" y="271"/>
                  </a:lnTo>
                  <a:lnTo>
                    <a:pt x="303" y="271"/>
                  </a:lnTo>
                  <a:lnTo>
                    <a:pt x="303" y="273"/>
                  </a:lnTo>
                  <a:lnTo>
                    <a:pt x="301" y="273"/>
                  </a:lnTo>
                  <a:lnTo>
                    <a:pt x="301" y="273"/>
                  </a:lnTo>
                  <a:lnTo>
                    <a:pt x="301" y="275"/>
                  </a:lnTo>
                  <a:lnTo>
                    <a:pt x="301" y="275"/>
                  </a:lnTo>
                  <a:lnTo>
                    <a:pt x="300" y="276"/>
                  </a:lnTo>
                  <a:lnTo>
                    <a:pt x="300" y="276"/>
                  </a:lnTo>
                  <a:lnTo>
                    <a:pt x="298" y="276"/>
                  </a:lnTo>
                  <a:lnTo>
                    <a:pt x="298" y="276"/>
                  </a:lnTo>
                  <a:lnTo>
                    <a:pt x="296" y="276"/>
                  </a:lnTo>
                  <a:lnTo>
                    <a:pt x="295" y="276"/>
                  </a:lnTo>
                  <a:lnTo>
                    <a:pt x="295" y="276"/>
                  </a:lnTo>
                  <a:lnTo>
                    <a:pt x="296" y="275"/>
                  </a:lnTo>
                  <a:lnTo>
                    <a:pt x="296" y="273"/>
                  </a:lnTo>
                  <a:lnTo>
                    <a:pt x="296" y="273"/>
                  </a:lnTo>
                  <a:lnTo>
                    <a:pt x="300" y="271"/>
                  </a:lnTo>
                  <a:lnTo>
                    <a:pt x="301" y="270"/>
                  </a:lnTo>
                  <a:lnTo>
                    <a:pt x="303" y="268"/>
                  </a:lnTo>
                  <a:lnTo>
                    <a:pt x="304" y="265"/>
                  </a:lnTo>
                  <a:lnTo>
                    <a:pt x="304" y="265"/>
                  </a:lnTo>
                  <a:lnTo>
                    <a:pt x="306" y="265"/>
                  </a:lnTo>
                  <a:close/>
                  <a:moveTo>
                    <a:pt x="30" y="264"/>
                  </a:moveTo>
                  <a:lnTo>
                    <a:pt x="32" y="264"/>
                  </a:lnTo>
                  <a:lnTo>
                    <a:pt x="33" y="265"/>
                  </a:lnTo>
                  <a:lnTo>
                    <a:pt x="33" y="265"/>
                  </a:lnTo>
                  <a:lnTo>
                    <a:pt x="35" y="265"/>
                  </a:lnTo>
                  <a:lnTo>
                    <a:pt x="36" y="265"/>
                  </a:lnTo>
                  <a:lnTo>
                    <a:pt x="36" y="265"/>
                  </a:lnTo>
                  <a:lnTo>
                    <a:pt x="38" y="267"/>
                  </a:lnTo>
                  <a:lnTo>
                    <a:pt x="38" y="268"/>
                  </a:lnTo>
                  <a:lnTo>
                    <a:pt x="38" y="268"/>
                  </a:lnTo>
                  <a:lnTo>
                    <a:pt x="38" y="270"/>
                  </a:lnTo>
                  <a:lnTo>
                    <a:pt x="38" y="271"/>
                  </a:lnTo>
                  <a:lnTo>
                    <a:pt x="38" y="271"/>
                  </a:lnTo>
                  <a:lnTo>
                    <a:pt x="39" y="273"/>
                  </a:lnTo>
                  <a:lnTo>
                    <a:pt x="39" y="275"/>
                  </a:lnTo>
                  <a:lnTo>
                    <a:pt x="36" y="275"/>
                  </a:lnTo>
                  <a:lnTo>
                    <a:pt x="33" y="275"/>
                  </a:lnTo>
                  <a:lnTo>
                    <a:pt x="32" y="276"/>
                  </a:lnTo>
                  <a:lnTo>
                    <a:pt x="32" y="276"/>
                  </a:lnTo>
                  <a:lnTo>
                    <a:pt x="32" y="278"/>
                  </a:lnTo>
                  <a:lnTo>
                    <a:pt x="32" y="278"/>
                  </a:lnTo>
                  <a:lnTo>
                    <a:pt x="30" y="278"/>
                  </a:lnTo>
                  <a:lnTo>
                    <a:pt x="30" y="276"/>
                  </a:lnTo>
                  <a:lnTo>
                    <a:pt x="28" y="276"/>
                  </a:lnTo>
                  <a:lnTo>
                    <a:pt x="24" y="276"/>
                  </a:lnTo>
                  <a:lnTo>
                    <a:pt x="19" y="273"/>
                  </a:lnTo>
                  <a:lnTo>
                    <a:pt x="17" y="273"/>
                  </a:lnTo>
                  <a:lnTo>
                    <a:pt x="14" y="270"/>
                  </a:lnTo>
                  <a:lnTo>
                    <a:pt x="13" y="268"/>
                  </a:lnTo>
                  <a:lnTo>
                    <a:pt x="14" y="268"/>
                  </a:lnTo>
                  <a:lnTo>
                    <a:pt x="14" y="267"/>
                  </a:lnTo>
                  <a:lnTo>
                    <a:pt x="20" y="268"/>
                  </a:lnTo>
                  <a:lnTo>
                    <a:pt x="22" y="267"/>
                  </a:lnTo>
                  <a:lnTo>
                    <a:pt x="22" y="265"/>
                  </a:lnTo>
                  <a:lnTo>
                    <a:pt x="24" y="265"/>
                  </a:lnTo>
                  <a:lnTo>
                    <a:pt x="27" y="264"/>
                  </a:lnTo>
                  <a:lnTo>
                    <a:pt x="27" y="264"/>
                  </a:lnTo>
                  <a:lnTo>
                    <a:pt x="28" y="265"/>
                  </a:lnTo>
                  <a:lnTo>
                    <a:pt x="30" y="264"/>
                  </a:lnTo>
                  <a:lnTo>
                    <a:pt x="30" y="264"/>
                  </a:lnTo>
                  <a:close/>
                  <a:moveTo>
                    <a:pt x="334" y="264"/>
                  </a:moveTo>
                  <a:lnTo>
                    <a:pt x="336" y="264"/>
                  </a:lnTo>
                  <a:lnTo>
                    <a:pt x="334" y="265"/>
                  </a:lnTo>
                  <a:lnTo>
                    <a:pt x="334" y="265"/>
                  </a:lnTo>
                  <a:lnTo>
                    <a:pt x="333" y="265"/>
                  </a:lnTo>
                  <a:lnTo>
                    <a:pt x="333" y="265"/>
                  </a:lnTo>
                  <a:lnTo>
                    <a:pt x="334" y="264"/>
                  </a:lnTo>
                  <a:close/>
                  <a:moveTo>
                    <a:pt x="314" y="262"/>
                  </a:moveTo>
                  <a:lnTo>
                    <a:pt x="317" y="264"/>
                  </a:lnTo>
                  <a:lnTo>
                    <a:pt x="317" y="264"/>
                  </a:lnTo>
                  <a:lnTo>
                    <a:pt x="320" y="264"/>
                  </a:lnTo>
                  <a:lnTo>
                    <a:pt x="320" y="264"/>
                  </a:lnTo>
                  <a:lnTo>
                    <a:pt x="320" y="264"/>
                  </a:lnTo>
                  <a:lnTo>
                    <a:pt x="320" y="264"/>
                  </a:lnTo>
                  <a:lnTo>
                    <a:pt x="319" y="265"/>
                  </a:lnTo>
                  <a:lnTo>
                    <a:pt x="315" y="265"/>
                  </a:lnTo>
                  <a:lnTo>
                    <a:pt x="314" y="267"/>
                  </a:lnTo>
                  <a:lnTo>
                    <a:pt x="314" y="267"/>
                  </a:lnTo>
                  <a:lnTo>
                    <a:pt x="312" y="265"/>
                  </a:lnTo>
                  <a:lnTo>
                    <a:pt x="312" y="265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2" y="264"/>
                  </a:lnTo>
                  <a:lnTo>
                    <a:pt x="314" y="262"/>
                  </a:lnTo>
                  <a:lnTo>
                    <a:pt x="314" y="262"/>
                  </a:lnTo>
                  <a:close/>
                  <a:moveTo>
                    <a:pt x="298" y="262"/>
                  </a:moveTo>
                  <a:lnTo>
                    <a:pt x="298" y="262"/>
                  </a:lnTo>
                  <a:lnTo>
                    <a:pt x="298" y="264"/>
                  </a:lnTo>
                  <a:lnTo>
                    <a:pt x="298" y="264"/>
                  </a:lnTo>
                  <a:lnTo>
                    <a:pt x="298" y="265"/>
                  </a:lnTo>
                  <a:lnTo>
                    <a:pt x="298" y="267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6" y="268"/>
                  </a:lnTo>
                  <a:lnTo>
                    <a:pt x="295" y="268"/>
                  </a:lnTo>
                  <a:lnTo>
                    <a:pt x="295" y="267"/>
                  </a:lnTo>
                  <a:lnTo>
                    <a:pt x="295" y="265"/>
                  </a:lnTo>
                  <a:lnTo>
                    <a:pt x="295" y="265"/>
                  </a:lnTo>
                  <a:lnTo>
                    <a:pt x="295" y="265"/>
                  </a:lnTo>
                  <a:lnTo>
                    <a:pt x="296" y="262"/>
                  </a:lnTo>
                  <a:lnTo>
                    <a:pt x="296" y="262"/>
                  </a:lnTo>
                  <a:lnTo>
                    <a:pt x="296" y="264"/>
                  </a:lnTo>
                  <a:lnTo>
                    <a:pt x="296" y="264"/>
                  </a:lnTo>
                  <a:lnTo>
                    <a:pt x="296" y="264"/>
                  </a:lnTo>
                  <a:lnTo>
                    <a:pt x="298" y="262"/>
                  </a:lnTo>
                  <a:lnTo>
                    <a:pt x="298" y="262"/>
                  </a:lnTo>
                  <a:close/>
                  <a:moveTo>
                    <a:pt x="237" y="262"/>
                  </a:moveTo>
                  <a:lnTo>
                    <a:pt x="237" y="262"/>
                  </a:lnTo>
                  <a:lnTo>
                    <a:pt x="237" y="262"/>
                  </a:lnTo>
                  <a:lnTo>
                    <a:pt x="235" y="265"/>
                  </a:lnTo>
                  <a:lnTo>
                    <a:pt x="235" y="265"/>
                  </a:lnTo>
                  <a:lnTo>
                    <a:pt x="235" y="265"/>
                  </a:lnTo>
                  <a:lnTo>
                    <a:pt x="235" y="264"/>
                  </a:lnTo>
                  <a:lnTo>
                    <a:pt x="237" y="262"/>
                  </a:lnTo>
                  <a:close/>
                  <a:moveTo>
                    <a:pt x="5137" y="259"/>
                  </a:moveTo>
                  <a:lnTo>
                    <a:pt x="5137" y="262"/>
                  </a:lnTo>
                  <a:lnTo>
                    <a:pt x="5141" y="262"/>
                  </a:lnTo>
                  <a:lnTo>
                    <a:pt x="5142" y="264"/>
                  </a:lnTo>
                  <a:lnTo>
                    <a:pt x="5145" y="264"/>
                  </a:lnTo>
                  <a:lnTo>
                    <a:pt x="5147" y="265"/>
                  </a:lnTo>
                  <a:lnTo>
                    <a:pt x="5147" y="267"/>
                  </a:lnTo>
                  <a:lnTo>
                    <a:pt x="5145" y="265"/>
                  </a:lnTo>
                  <a:lnTo>
                    <a:pt x="5141" y="265"/>
                  </a:lnTo>
                  <a:lnTo>
                    <a:pt x="5137" y="262"/>
                  </a:lnTo>
                  <a:lnTo>
                    <a:pt x="5134" y="262"/>
                  </a:lnTo>
                  <a:lnTo>
                    <a:pt x="5136" y="260"/>
                  </a:lnTo>
                  <a:lnTo>
                    <a:pt x="5137" y="259"/>
                  </a:lnTo>
                  <a:close/>
                  <a:moveTo>
                    <a:pt x="293" y="253"/>
                  </a:moveTo>
                  <a:lnTo>
                    <a:pt x="293" y="253"/>
                  </a:lnTo>
                  <a:lnTo>
                    <a:pt x="295" y="254"/>
                  </a:lnTo>
                  <a:lnTo>
                    <a:pt x="295" y="254"/>
                  </a:lnTo>
                  <a:lnTo>
                    <a:pt x="292" y="254"/>
                  </a:lnTo>
                  <a:lnTo>
                    <a:pt x="292" y="254"/>
                  </a:lnTo>
                  <a:lnTo>
                    <a:pt x="292" y="254"/>
                  </a:lnTo>
                  <a:lnTo>
                    <a:pt x="292" y="253"/>
                  </a:lnTo>
                  <a:lnTo>
                    <a:pt x="292" y="253"/>
                  </a:lnTo>
                  <a:lnTo>
                    <a:pt x="293" y="253"/>
                  </a:lnTo>
                  <a:close/>
                  <a:moveTo>
                    <a:pt x="5156" y="189"/>
                  </a:moveTo>
                  <a:lnTo>
                    <a:pt x="5158" y="191"/>
                  </a:lnTo>
                  <a:lnTo>
                    <a:pt x="5158" y="193"/>
                  </a:lnTo>
                  <a:lnTo>
                    <a:pt x="5159" y="193"/>
                  </a:lnTo>
                  <a:lnTo>
                    <a:pt x="5163" y="193"/>
                  </a:lnTo>
                  <a:lnTo>
                    <a:pt x="5164" y="193"/>
                  </a:lnTo>
                  <a:lnTo>
                    <a:pt x="5167" y="193"/>
                  </a:lnTo>
                  <a:lnTo>
                    <a:pt x="5169" y="191"/>
                  </a:lnTo>
                  <a:lnTo>
                    <a:pt x="5172" y="191"/>
                  </a:lnTo>
                  <a:lnTo>
                    <a:pt x="5174" y="189"/>
                  </a:lnTo>
                  <a:lnTo>
                    <a:pt x="5175" y="191"/>
                  </a:lnTo>
                  <a:lnTo>
                    <a:pt x="5177" y="191"/>
                  </a:lnTo>
                  <a:lnTo>
                    <a:pt x="5178" y="193"/>
                  </a:lnTo>
                  <a:lnTo>
                    <a:pt x="5178" y="193"/>
                  </a:lnTo>
                  <a:lnTo>
                    <a:pt x="5178" y="194"/>
                  </a:lnTo>
                  <a:lnTo>
                    <a:pt x="5178" y="194"/>
                  </a:lnTo>
                  <a:lnTo>
                    <a:pt x="5183" y="196"/>
                  </a:lnTo>
                  <a:lnTo>
                    <a:pt x="5185" y="196"/>
                  </a:lnTo>
                  <a:lnTo>
                    <a:pt x="5185" y="197"/>
                  </a:lnTo>
                  <a:lnTo>
                    <a:pt x="5186" y="197"/>
                  </a:lnTo>
                  <a:lnTo>
                    <a:pt x="5188" y="199"/>
                  </a:lnTo>
                  <a:lnTo>
                    <a:pt x="5189" y="197"/>
                  </a:lnTo>
                  <a:lnTo>
                    <a:pt x="5191" y="199"/>
                  </a:lnTo>
                  <a:lnTo>
                    <a:pt x="5194" y="199"/>
                  </a:lnTo>
                  <a:lnTo>
                    <a:pt x="5197" y="199"/>
                  </a:lnTo>
                  <a:lnTo>
                    <a:pt x="5197" y="201"/>
                  </a:lnTo>
                  <a:lnTo>
                    <a:pt x="5196" y="202"/>
                  </a:lnTo>
                  <a:lnTo>
                    <a:pt x="5193" y="202"/>
                  </a:lnTo>
                  <a:lnTo>
                    <a:pt x="5188" y="202"/>
                  </a:lnTo>
                  <a:lnTo>
                    <a:pt x="5186" y="204"/>
                  </a:lnTo>
                  <a:lnTo>
                    <a:pt x="5186" y="205"/>
                  </a:lnTo>
                  <a:lnTo>
                    <a:pt x="5186" y="207"/>
                  </a:lnTo>
                  <a:lnTo>
                    <a:pt x="5185" y="207"/>
                  </a:lnTo>
                  <a:lnTo>
                    <a:pt x="5185" y="207"/>
                  </a:lnTo>
                  <a:lnTo>
                    <a:pt x="5183" y="207"/>
                  </a:lnTo>
                  <a:lnTo>
                    <a:pt x="5183" y="204"/>
                  </a:lnTo>
                  <a:lnTo>
                    <a:pt x="5182" y="204"/>
                  </a:lnTo>
                  <a:lnTo>
                    <a:pt x="5182" y="204"/>
                  </a:lnTo>
                  <a:lnTo>
                    <a:pt x="5180" y="202"/>
                  </a:lnTo>
                  <a:lnTo>
                    <a:pt x="5178" y="202"/>
                  </a:lnTo>
                  <a:lnTo>
                    <a:pt x="5177" y="202"/>
                  </a:lnTo>
                  <a:lnTo>
                    <a:pt x="5175" y="201"/>
                  </a:lnTo>
                  <a:lnTo>
                    <a:pt x="5175" y="199"/>
                  </a:lnTo>
                  <a:lnTo>
                    <a:pt x="5175" y="199"/>
                  </a:lnTo>
                  <a:lnTo>
                    <a:pt x="5174" y="197"/>
                  </a:lnTo>
                  <a:lnTo>
                    <a:pt x="5172" y="197"/>
                  </a:lnTo>
                  <a:lnTo>
                    <a:pt x="5167" y="196"/>
                  </a:lnTo>
                  <a:lnTo>
                    <a:pt x="5166" y="196"/>
                  </a:lnTo>
                  <a:lnTo>
                    <a:pt x="5164" y="196"/>
                  </a:lnTo>
                  <a:lnTo>
                    <a:pt x="5163" y="197"/>
                  </a:lnTo>
                  <a:lnTo>
                    <a:pt x="5161" y="197"/>
                  </a:lnTo>
                  <a:lnTo>
                    <a:pt x="5159" y="199"/>
                  </a:lnTo>
                  <a:lnTo>
                    <a:pt x="5158" y="199"/>
                  </a:lnTo>
                  <a:lnTo>
                    <a:pt x="5156" y="197"/>
                  </a:lnTo>
                  <a:lnTo>
                    <a:pt x="5155" y="197"/>
                  </a:lnTo>
                  <a:lnTo>
                    <a:pt x="5153" y="196"/>
                  </a:lnTo>
                  <a:lnTo>
                    <a:pt x="5153" y="196"/>
                  </a:lnTo>
                  <a:lnTo>
                    <a:pt x="5153" y="194"/>
                  </a:lnTo>
                  <a:lnTo>
                    <a:pt x="5153" y="193"/>
                  </a:lnTo>
                  <a:lnTo>
                    <a:pt x="5155" y="189"/>
                  </a:lnTo>
                  <a:lnTo>
                    <a:pt x="5156" y="189"/>
                  </a:lnTo>
                  <a:close/>
                  <a:moveTo>
                    <a:pt x="36" y="128"/>
                  </a:moveTo>
                  <a:lnTo>
                    <a:pt x="36" y="128"/>
                  </a:lnTo>
                  <a:lnTo>
                    <a:pt x="35" y="130"/>
                  </a:lnTo>
                  <a:lnTo>
                    <a:pt x="32" y="131"/>
                  </a:lnTo>
                  <a:lnTo>
                    <a:pt x="32" y="131"/>
                  </a:lnTo>
                  <a:lnTo>
                    <a:pt x="32" y="131"/>
                  </a:lnTo>
                  <a:lnTo>
                    <a:pt x="33" y="130"/>
                  </a:lnTo>
                  <a:lnTo>
                    <a:pt x="36" y="128"/>
                  </a:lnTo>
                  <a:close/>
                  <a:moveTo>
                    <a:pt x="170" y="0"/>
                  </a:moveTo>
                  <a:lnTo>
                    <a:pt x="172" y="0"/>
                  </a:lnTo>
                  <a:lnTo>
                    <a:pt x="170" y="0"/>
                  </a:lnTo>
                  <a:lnTo>
                    <a:pt x="169" y="2"/>
                  </a:lnTo>
                  <a:lnTo>
                    <a:pt x="170" y="2"/>
                  </a:lnTo>
                  <a:lnTo>
                    <a:pt x="180" y="5"/>
                  </a:lnTo>
                  <a:lnTo>
                    <a:pt x="183" y="5"/>
                  </a:lnTo>
                  <a:lnTo>
                    <a:pt x="184" y="7"/>
                  </a:lnTo>
                  <a:lnTo>
                    <a:pt x="183" y="8"/>
                  </a:lnTo>
                  <a:lnTo>
                    <a:pt x="180" y="10"/>
                  </a:lnTo>
                  <a:lnTo>
                    <a:pt x="175" y="13"/>
                  </a:lnTo>
                  <a:lnTo>
                    <a:pt x="177" y="13"/>
                  </a:lnTo>
                  <a:lnTo>
                    <a:pt x="178" y="15"/>
                  </a:lnTo>
                  <a:lnTo>
                    <a:pt x="180" y="15"/>
                  </a:lnTo>
                  <a:lnTo>
                    <a:pt x="181" y="15"/>
                  </a:lnTo>
                  <a:lnTo>
                    <a:pt x="184" y="13"/>
                  </a:lnTo>
                  <a:lnTo>
                    <a:pt x="188" y="10"/>
                  </a:lnTo>
                  <a:lnTo>
                    <a:pt x="189" y="8"/>
                  </a:lnTo>
                  <a:lnTo>
                    <a:pt x="189" y="8"/>
                  </a:lnTo>
                  <a:lnTo>
                    <a:pt x="192" y="8"/>
                  </a:lnTo>
                  <a:lnTo>
                    <a:pt x="194" y="10"/>
                  </a:lnTo>
                  <a:lnTo>
                    <a:pt x="197" y="11"/>
                  </a:lnTo>
                  <a:lnTo>
                    <a:pt x="196" y="13"/>
                  </a:lnTo>
                  <a:lnTo>
                    <a:pt x="196" y="13"/>
                  </a:lnTo>
                  <a:lnTo>
                    <a:pt x="197" y="15"/>
                  </a:lnTo>
                  <a:lnTo>
                    <a:pt x="200" y="15"/>
                  </a:lnTo>
                  <a:lnTo>
                    <a:pt x="203" y="16"/>
                  </a:lnTo>
                  <a:lnTo>
                    <a:pt x="208" y="13"/>
                  </a:lnTo>
                  <a:lnTo>
                    <a:pt x="211" y="13"/>
                  </a:lnTo>
                  <a:lnTo>
                    <a:pt x="214" y="13"/>
                  </a:lnTo>
                  <a:lnTo>
                    <a:pt x="218" y="13"/>
                  </a:lnTo>
                  <a:lnTo>
                    <a:pt x="224" y="13"/>
                  </a:lnTo>
                  <a:lnTo>
                    <a:pt x="225" y="13"/>
                  </a:lnTo>
                  <a:lnTo>
                    <a:pt x="229" y="13"/>
                  </a:lnTo>
                  <a:lnTo>
                    <a:pt x="232" y="15"/>
                  </a:lnTo>
                  <a:lnTo>
                    <a:pt x="232" y="16"/>
                  </a:lnTo>
                  <a:lnTo>
                    <a:pt x="229" y="18"/>
                  </a:lnTo>
                  <a:lnTo>
                    <a:pt x="229" y="19"/>
                  </a:lnTo>
                  <a:lnTo>
                    <a:pt x="230" y="21"/>
                  </a:lnTo>
                  <a:lnTo>
                    <a:pt x="232" y="21"/>
                  </a:lnTo>
                  <a:lnTo>
                    <a:pt x="232" y="22"/>
                  </a:lnTo>
                  <a:lnTo>
                    <a:pt x="233" y="22"/>
                  </a:lnTo>
                  <a:lnTo>
                    <a:pt x="238" y="22"/>
                  </a:lnTo>
                  <a:lnTo>
                    <a:pt x="238" y="22"/>
                  </a:lnTo>
                  <a:lnTo>
                    <a:pt x="238" y="24"/>
                  </a:lnTo>
                  <a:lnTo>
                    <a:pt x="237" y="26"/>
                  </a:lnTo>
                  <a:lnTo>
                    <a:pt x="246" y="26"/>
                  </a:lnTo>
                  <a:lnTo>
                    <a:pt x="248" y="26"/>
                  </a:lnTo>
                  <a:lnTo>
                    <a:pt x="251" y="24"/>
                  </a:lnTo>
                  <a:lnTo>
                    <a:pt x="255" y="24"/>
                  </a:lnTo>
                  <a:lnTo>
                    <a:pt x="257" y="24"/>
                  </a:lnTo>
                  <a:lnTo>
                    <a:pt x="259" y="26"/>
                  </a:lnTo>
                  <a:lnTo>
                    <a:pt x="260" y="26"/>
                  </a:lnTo>
                  <a:lnTo>
                    <a:pt x="262" y="26"/>
                  </a:lnTo>
                  <a:lnTo>
                    <a:pt x="266" y="24"/>
                  </a:lnTo>
                  <a:lnTo>
                    <a:pt x="271" y="24"/>
                  </a:lnTo>
                  <a:lnTo>
                    <a:pt x="273" y="24"/>
                  </a:lnTo>
                  <a:lnTo>
                    <a:pt x="274" y="24"/>
                  </a:lnTo>
                  <a:lnTo>
                    <a:pt x="281" y="26"/>
                  </a:lnTo>
                  <a:lnTo>
                    <a:pt x="284" y="26"/>
                  </a:lnTo>
                  <a:lnTo>
                    <a:pt x="287" y="29"/>
                  </a:lnTo>
                  <a:lnTo>
                    <a:pt x="289" y="29"/>
                  </a:lnTo>
                  <a:lnTo>
                    <a:pt x="290" y="27"/>
                  </a:lnTo>
                  <a:lnTo>
                    <a:pt x="292" y="27"/>
                  </a:lnTo>
                  <a:lnTo>
                    <a:pt x="293" y="29"/>
                  </a:lnTo>
                  <a:lnTo>
                    <a:pt x="295" y="29"/>
                  </a:lnTo>
                  <a:lnTo>
                    <a:pt x="296" y="30"/>
                  </a:lnTo>
                  <a:lnTo>
                    <a:pt x="298" y="30"/>
                  </a:lnTo>
                  <a:lnTo>
                    <a:pt x="307" y="32"/>
                  </a:lnTo>
                  <a:lnTo>
                    <a:pt x="311" y="32"/>
                  </a:lnTo>
                  <a:lnTo>
                    <a:pt x="319" y="32"/>
                  </a:lnTo>
                  <a:lnTo>
                    <a:pt x="322" y="32"/>
                  </a:lnTo>
                  <a:lnTo>
                    <a:pt x="325" y="32"/>
                  </a:lnTo>
                  <a:lnTo>
                    <a:pt x="330" y="35"/>
                  </a:lnTo>
                  <a:lnTo>
                    <a:pt x="333" y="35"/>
                  </a:lnTo>
                  <a:lnTo>
                    <a:pt x="334" y="37"/>
                  </a:lnTo>
                  <a:lnTo>
                    <a:pt x="342" y="37"/>
                  </a:lnTo>
                  <a:lnTo>
                    <a:pt x="345" y="35"/>
                  </a:lnTo>
                  <a:lnTo>
                    <a:pt x="350" y="35"/>
                  </a:lnTo>
                  <a:lnTo>
                    <a:pt x="355" y="34"/>
                  </a:lnTo>
                  <a:lnTo>
                    <a:pt x="358" y="34"/>
                  </a:lnTo>
                  <a:lnTo>
                    <a:pt x="361" y="35"/>
                  </a:lnTo>
                  <a:lnTo>
                    <a:pt x="361" y="34"/>
                  </a:lnTo>
                  <a:lnTo>
                    <a:pt x="363" y="34"/>
                  </a:lnTo>
                  <a:lnTo>
                    <a:pt x="371" y="35"/>
                  </a:lnTo>
                  <a:lnTo>
                    <a:pt x="374" y="38"/>
                  </a:lnTo>
                  <a:lnTo>
                    <a:pt x="375" y="40"/>
                  </a:lnTo>
                  <a:lnTo>
                    <a:pt x="385" y="43"/>
                  </a:lnTo>
                  <a:lnTo>
                    <a:pt x="386" y="45"/>
                  </a:lnTo>
                  <a:lnTo>
                    <a:pt x="388" y="46"/>
                  </a:lnTo>
                  <a:lnTo>
                    <a:pt x="389" y="46"/>
                  </a:lnTo>
                  <a:lnTo>
                    <a:pt x="391" y="45"/>
                  </a:lnTo>
                  <a:lnTo>
                    <a:pt x="393" y="46"/>
                  </a:lnTo>
                  <a:lnTo>
                    <a:pt x="394" y="46"/>
                  </a:lnTo>
                  <a:lnTo>
                    <a:pt x="394" y="267"/>
                  </a:lnTo>
                  <a:lnTo>
                    <a:pt x="397" y="267"/>
                  </a:lnTo>
                  <a:lnTo>
                    <a:pt x="402" y="268"/>
                  </a:lnTo>
                  <a:lnTo>
                    <a:pt x="402" y="267"/>
                  </a:lnTo>
                  <a:lnTo>
                    <a:pt x="407" y="267"/>
                  </a:lnTo>
                  <a:lnTo>
                    <a:pt x="410" y="268"/>
                  </a:lnTo>
                  <a:lnTo>
                    <a:pt x="412" y="267"/>
                  </a:lnTo>
                  <a:lnTo>
                    <a:pt x="413" y="265"/>
                  </a:lnTo>
                  <a:lnTo>
                    <a:pt x="416" y="265"/>
                  </a:lnTo>
                  <a:lnTo>
                    <a:pt x="419" y="265"/>
                  </a:lnTo>
                  <a:lnTo>
                    <a:pt x="423" y="265"/>
                  </a:lnTo>
                  <a:lnTo>
                    <a:pt x="423" y="267"/>
                  </a:lnTo>
                  <a:lnTo>
                    <a:pt x="421" y="268"/>
                  </a:lnTo>
                  <a:lnTo>
                    <a:pt x="421" y="271"/>
                  </a:lnTo>
                  <a:lnTo>
                    <a:pt x="423" y="273"/>
                  </a:lnTo>
                  <a:lnTo>
                    <a:pt x="426" y="273"/>
                  </a:lnTo>
                  <a:lnTo>
                    <a:pt x="427" y="275"/>
                  </a:lnTo>
                  <a:lnTo>
                    <a:pt x="429" y="278"/>
                  </a:lnTo>
                  <a:lnTo>
                    <a:pt x="432" y="279"/>
                  </a:lnTo>
                  <a:lnTo>
                    <a:pt x="434" y="281"/>
                  </a:lnTo>
                  <a:lnTo>
                    <a:pt x="435" y="282"/>
                  </a:lnTo>
                  <a:lnTo>
                    <a:pt x="438" y="284"/>
                  </a:lnTo>
                  <a:lnTo>
                    <a:pt x="440" y="286"/>
                  </a:lnTo>
                  <a:lnTo>
                    <a:pt x="442" y="287"/>
                  </a:lnTo>
                  <a:lnTo>
                    <a:pt x="443" y="289"/>
                  </a:lnTo>
                  <a:lnTo>
                    <a:pt x="445" y="292"/>
                  </a:lnTo>
                  <a:lnTo>
                    <a:pt x="445" y="293"/>
                  </a:lnTo>
                  <a:lnTo>
                    <a:pt x="445" y="295"/>
                  </a:lnTo>
                  <a:lnTo>
                    <a:pt x="446" y="297"/>
                  </a:lnTo>
                  <a:lnTo>
                    <a:pt x="448" y="293"/>
                  </a:lnTo>
                  <a:lnTo>
                    <a:pt x="451" y="293"/>
                  </a:lnTo>
                  <a:lnTo>
                    <a:pt x="453" y="292"/>
                  </a:lnTo>
                  <a:lnTo>
                    <a:pt x="456" y="290"/>
                  </a:lnTo>
                  <a:lnTo>
                    <a:pt x="459" y="290"/>
                  </a:lnTo>
                  <a:lnTo>
                    <a:pt x="460" y="289"/>
                  </a:lnTo>
                  <a:lnTo>
                    <a:pt x="460" y="284"/>
                  </a:lnTo>
                  <a:lnTo>
                    <a:pt x="462" y="284"/>
                  </a:lnTo>
                  <a:lnTo>
                    <a:pt x="462" y="284"/>
                  </a:lnTo>
                  <a:lnTo>
                    <a:pt x="464" y="282"/>
                  </a:lnTo>
                  <a:lnTo>
                    <a:pt x="462" y="281"/>
                  </a:lnTo>
                  <a:lnTo>
                    <a:pt x="465" y="281"/>
                  </a:lnTo>
                  <a:lnTo>
                    <a:pt x="468" y="279"/>
                  </a:lnTo>
                  <a:lnTo>
                    <a:pt x="471" y="278"/>
                  </a:lnTo>
                  <a:lnTo>
                    <a:pt x="475" y="278"/>
                  </a:lnTo>
                  <a:lnTo>
                    <a:pt x="476" y="278"/>
                  </a:lnTo>
                  <a:lnTo>
                    <a:pt x="478" y="279"/>
                  </a:lnTo>
                  <a:lnTo>
                    <a:pt x="481" y="281"/>
                  </a:lnTo>
                  <a:lnTo>
                    <a:pt x="481" y="282"/>
                  </a:lnTo>
                  <a:lnTo>
                    <a:pt x="481" y="284"/>
                  </a:lnTo>
                  <a:lnTo>
                    <a:pt x="481" y="284"/>
                  </a:lnTo>
                  <a:lnTo>
                    <a:pt x="483" y="287"/>
                  </a:lnTo>
                  <a:lnTo>
                    <a:pt x="483" y="289"/>
                  </a:lnTo>
                  <a:lnTo>
                    <a:pt x="484" y="289"/>
                  </a:lnTo>
                  <a:lnTo>
                    <a:pt x="486" y="290"/>
                  </a:lnTo>
                  <a:lnTo>
                    <a:pt x="487" y="290"/>
                  </a:lnTo>
                  <a:lnTo>
                    <a:pt x="489" y="292"/>
                  </a:lnTo>
                  <a:lnTo>
                    <a:pt x="490" y="293"/>
                  </a:lnTo>
                  <a:lnTo>
                    <a:pt x="490" y="293"/>
                  </a:lnTo>
                  <a:lnTo>
                    <a:pt x="490" y="295"/>
                  </a:lnTo>
                  <a:lnTo>
                    <a:pt x="490" y="295"/>
                  </a:lnTo>
                  <a:lnTo>
                    <a:pt x="492" y="297"/>
                  </a:lnTo>
                  <a:lnTo>
                    <a:pt x="492" y="297"/>
                  </a:lnTo>
                  <a:lnTo>
                    <a:pt x="495" y="298"/>
                  </a:lnTo>
                  <a:lnTo>
                    <a:pt x="497" y="300"/>
                  </a:lnTo>
                  <a:lnTo>
                    <a:pt x="498" y="300"/>
                  </a:lnTo>
                  <a:lnTo>
                    <a:pt x="500" y="303"/>
                  </a:lnTo>
                  <a:lnTo>
                    <a:pt x="501" y="304"/>
                  </a:lnTo>
                  <a:lnTo>
                    <a:pt x="505" y="306"/>
                  </a:lnTo>
                  <a:lnTo>
                    <a:pt x="505" y="308"/>
                  </a:lnTo>
                  <a:lnTo>
                    <a:pt x="506" y="311"/>
                  </a:lnTo>
                  <a:lnTo>
                    <a:pt x="508" y="314"/>
                  </a:lnTo>
                  <a:lnTo>
                    <a:pt x="509" y="316"/>
                  </a:lnTo>
                  <a:lnTo>
                    <a:pt x="511" y="317"/>
                  </a:lnTo>
                  <a:lnTo>
                    <a:pt x="512" y="320"/>
                  </a:lnTo>
                  <a:lnTo>
                    <a:pt x="514" y="322"/>
                  </a:lnTo>
                  <a:lnTo>
                    <a:pt x="517" y="325"/>
                  </a:lnTo>
                  <a:lnTo>
                    <a:pt x="519" y="328"/>
                  </a:lnTo>
                  <a:lnTo>
                    <a:pt x="520" y="330"/>
                  </a:lnTo>
                  <a:lnTo>
                    <a:pt x="522" y="331"/>
                  </a:lnTo>
                  <a:lnTo>
                    <a:pt x="520" y="333"/>
                  </a:lnTo>
                  <a:lnTo>
                    <a:pt x="520" y="334"/>
                  </a:lnTo>
                  <a:lnTo>
                    <a:pt x="522" y="334"/>
                  </a:lnTo>
                  <a:lnTo>
                    <a:pt x="524" y="336"/>
                  </a:lnTo>
                  <a:lnTo>
                    <a:pt x="524" y="338"/>
                  </a:lnTo>
                  <a:lnTo>
                    <a:pt x="524" y="339"/>
                  </a:lnTo>
                  <a:lnTo>
                    <a:pt x="525" y="339"/>
                  </a:lnTo>
                  <a:lnTo>
                    <a:pt x="527" y="341"/>
                  </a:lnTo>
                  <a:lnTo>
                    <a:pt x="527" y="341"/>
                  </a:lnTo>
                  <a:lnTo>
                    <a:pt x="527" y="342"/>
                  </a:lnTo>
                  <a:lnTo>
                    <a:pt x="527" y="344"/>
                  </a:lnTo>
                  <a:lnTo>
                    <a:pt x="530" y="344"/>
                  </a:lnTo>
                  <a:lnTo>
                    <a:pt x="531" y="344"/>
                  </a:lnTo>
                  <a:lnTo>
                    <a:pt x="533" y="345"/>
                  </a:lnTo>
                  <a:lnTo>
                    <a:pt x="535" y="345"/>
                  </a:lnTo>
                  <a:lnTo>
                    <a:pt x="536" y="347"/>
                  </a:lnTo>
                  <a:lnTo>
                    <a:pt x="538" y="349"/>
                  </a:lnTo>
                  <a:lnTo>
                    <a:pt x="539" y="349"/>
                  </a:lnTo>
                  <a:lnTo>
                    <a:pt x="542" y="349"/>
                  </a:lnTo>
                  <a:lnTo>
                    <a:pt x="544" y="350"/>
                  </a:lnTo>
                  <a:lnTo>
                    <a:pt x="547" y="352"/>
                  </a:lnTo>
                  <a:lnTo>
                    <a:pt x="547" y="353"/>
                  </a:lnTo>
                  <a:lnTo>
                    <a:pt x="550" y="355"/>
                  </a:lnTo>
                  <a:lnTo>
                    <a:pt x="552" y="353"/>
                  </a:lnTo>
                  <a:lnTo>
                    <a:pt x="552" y="355"/>
                  </a:lnTo>
                  <a:lnTo>
                    <a:pt x="553" y="356"/>
                  </a:lnTo>
                  <a:lnTo>
                    <a:pt x="553" y="358"/>
                  </a:lnTo>
                  <a:lnTo>
                    <a:pt x="553" y="358"/>
                  </a:lnTo>
                  <a:lnTo>
                    <a:pt x="552" y="360"/>
                  </a:lnTo>
                  <a:lnTo>
                    <a:pt x="552" y="361"/>
                  </a:lnTo>
                  <a:lnTo>
                    <a:pt x="552" y="363"/>
                  </a:lnTo>
                  <a:lnTo>
                    <a:pt x="552" y="363"/>
                  </a:lnTo>
                  <a:lnTo>
                    <a:pt x="552" y="364"/>
                  </a:lnTo>
                  <a:lnTo>
                    <a:pt x="552" y="366"/>
                  </a:lnTo>
                  <a:lnTo>
                    <a:pt x="552" y="368"/>
                  </a:lnTo>
                  <a:lnTo>
                    <a:pt x="553" y="369"/>
                  </a:lnTo>
                  <a:lnTo>
                    <a:pt x="553" y="371"/>
                  </a:lnTo>
                  <a:lnTo>
                    <a:pt x="550" y="374"/>
                  </a:lnTo>
                  <a:lnTo>
                    <a:pt x="550" y="375"/>
                  </a:lnTo>
                  <a:lnTo>
                    <a:pt x="550" y="375"/>
                  </a:lnTo>
                  <a:lnTo>
                    <a:pt x="549" y="377"/>
                  </a:lnTo>
                  <a:lnTo>
                    <a:pt x="546" y="380"/>
                  </a:lnTo>
                  <a:lnTo>
                    <a:pt x="546" y="382"/>
                  </a:lnTo>
                  <a:lnTo>
                    <a:pt x="544" y="380"/>
                  </a:lnTo>
                  <a:lnTo>
                    <a:pt x="541" y="380"/>
                  </a:lnTo>
                  <a:lnTo>
                    <a:pt x="539" y="377"/>
                  </a:lnTo>
                  <a:lnTo>
                    <a:pt x="539" y="375"/>
                  </a:lnTo>
                  <a:lnTo>
                    <a:pt x="538" y="374"/>
                  </a:lnTo>
                  <a:lnTo>
                    <a:pt x="538" y="372"/>
                  </a:lnTo>
                  <a:lnTo>
                    <a:pt x="539" y="372"/>
                  </a:lnTo>
                  <a:lnTo>
                    <a:pt x="542" y="371"/>
                  </a:lnTo>
                  <a:lnTo>
                    <a:pt x="542" y="371"/>
                  </a:lnTo>
                  <a:lnTo>
                    <a:pt x="541" y="369"/>
                  </a:lnTo>
                  <a:lnTo>
                    <a:pt x="541" y="369"/>
                  </a:lnTo>
                  <a:lnTo>
                    <a:pt x="541" y="368"/>
                  </a:lnTo>
                  <a:lnTo>
                    <a:pt x="541" y="366"/>
                  </a:lnTo>
                  <a:lnTo>
                    <a:pt x="541" y="364"/>
                  </a:lnTo>
                  <a:lnTo>
                    <a:pt x="541" y="361"/>
                  </a:lnTo>
                  <a:lnTo>
                    <a:pt x="539" y="360"/>
                  </a:lnTo>
                  <a:lnTo>
                    <a:pt x="538" y="356"/>
                  </a:lnTo>
                  <a:lnTo>
                    <a:pt x="538" y="356"/>
                  </a:lnTo>
                  <a:lnTo>
                    <a:pt x="538" y="355"/>
                  </a:lnTo>
                  <a:lnTo>
                    <a:pt x="539" y="355"/>
                  </a:lnTo>
                  <a:lnTo>
                    <a:pt x="535" y="356"/>
                  </a:lnTo>
                  <a:lnTo>
                    <a:pt x="530" y="358"/>
                  </a:lnTo>
                  <a:lnTo>
                    <a:pt x="528" y="360"/>
                  </a:lnTo>
                  <a:lnTo>
                    <a:pt x="527" y="360"/>
                  </a:lnTo>
                  <a:lnTo>
                    <a:pt x="527" y="360"/>
                  </a:lnTo>
                  <a:lnTo>
                    <a:pt x="528" y="361"/>
                  </a:lnTo>
                  <a:lnTo>
                    <a:pt x="527" y="361"/>
                  </a:lnTo>
                  <a:lnTo>
                    <a:pt x="527" y="361"/>
                  </a:lnTo>
                  <a:lnTo>
                    <a:pt x="527" y="363"/>
                  </a:lnTo>
                  <a:lnTo>
                    <a:pt x="525" y="366"/>
                  </a:lnTo>
                  <a:lnTo>
                    <a:pt x="525" y="366"/>
                  </a:lnTo>
                  <a:lnTo>
                    <a:pt x="524" y="364"/>
                  </a:lnTo>
                  <a:lnTo>
                    <a:pt x="522" y="364"/>
                  </a:lnTo>
                  <a:lnTo>
                    <a:pt x="522" y="363"/>
                  </a:lnTo>
                  <a:lnTo>
                    <a:pt x="522" y="361"/>
                  </a:lnTo>
                  <a:lnTo>
                    <a:pt x="522" y="361"/>
                  </a:lnTo>
                  <a:lnTo>
                    <a:pt x="524" y="360"/>
                  </a:lnTo>
                  <a:lnTo>
                    <a:pt x="525" y="358"/>
                  </a:lnTo>
                  <a:lnTo>
                    <a:pt x="527" y="353"/>
                  </a:lnTo>
                  <a:lnTo>
                    <a:pt x="528" y="353"/>
                  </a:lnTo>
                  <a:lnTo>
                    <a:pt x="531" y="352"/>
                  </a:lnTo>
                  <a:lnTo>
                    <a:pt x="527" y="352"/>
                  </a:lnTo>
                  <a:lnTo>
                    <a:pt x="527" y="352"/>
                  </a:lnTo>
                  <a:lnTo>
                    <a:pt x="525" y="350"/>
                  </a:lnTo>
                  <a:lnTo>
                    <a:pt x="525" y="350"/>
                  </a:lnTo>
                  <a:lnTo>
                    <a:pt x="524" y="349"/>
                  </a:lnTo>
                  <a:lnTo>
                    <a:pt x="522" y="349"/>
                  </a:lnTo>
                  <a:lnTo>
                    <a:pt x="522" y="347"/>
                  </a:lnTo>
                  <a:lnTo>
                    <a:pt x="520" y="347"/>
                  </a:lnTo>
                  <a:lnTo>
                    <a:pt x="520" y="345"/>
                  </a:lnTo>
                  <a:lnTo>
                    <a:pt x="520" y="345"/>
                  </a:lnTo>
                  <a:lnTo>
                    <a:pt x="520" y="344"/>
                  </a:lnTo>
                  <a:lnTo>
                    <a:pt x="519" y="344"/>
                  </a:lnTo>
                  <a:lnTo>
                    <a:pt x="519" y="344"/>
                  </a:lnTo>
                  <a:lnTo>
                    <a:pt x="517" y="342"/>
                  </a:lnTo>
                  <a:lnTo>
                    <a:pt x="517" y="341"/>
                  </a:lnTo>
                  <a:lnTo>
                    <a:pt x="516" y="341"/>
                  </a:lnTo>
                  <a:lnTo>
                    <a:pt x="514" y="339"/>
                  </a:lnTo>
                  <a:lnTo>
                    <a:pt x="512" y="338"/>
                  </a:lnTo>
                  <a:lnTo>
                    <a:pt x="512" y="338"/>
                  </a:lnTo>
                  <a:lnTo>
                    <a:pt x="512" y="336"/>
                  </a:lnTo>
                  <a:lnTo>
                    <a:pt x="512" y="334"/>
                  </a:lnTo>
                  <a:lnTo>
                    <a:pt x="512" y="334"/>
                  </a:lnTo>
                  <a:lnTo>
                    <a:pt x="511" y="334"/>
                  </a:lnTo>
                  <a:lnTo>
                    <a:pt x="503" y="333"/>
                  </a:lnTo>
                  <a:lnTo>
                    <a:pt x="505" y="328"/>
                  </a:lnTo>
                  <a:lnTo>
                    <a:pt x="503" y="325"/>
                  </a:lnTo>
                  <a:lnTo>
                    <a:pt x="501" y="322"/>
                  </a:lnTo>
                  <a:lnTo>
                    <a:pt x="501" y="322"/>
                  </a:lnTo>
                  <a:lnTo>
                    <a:pt x="501" y="322"/>
                  </a:lnTo>
                  <a:lnTo>
                    <a:pt x="501" y="322"/>
                  </a:lnTo>
                  <a:lnTo>
                    <a:pt x="505" y="323"/>
                  </a:lnTo>
                  <a:lnTo>
                    <a:pt x="508" y="325"/>
                  </a:lnTo>
                  <a:lnTo>
                    <a:pt x="508" y="323"/>
                  </a:lnTo>
                  <a:lnTo>
                    <a:pt x="505" y="320"/>
                  </a:lnTo>
                  <a:lnTo>
                    <a:pt x="503" y="320"/>
                  </a:lnTo>
                  <a:lnTo>
                    <a:pt x="503" y="319"/>
                  </a:lnTo>
                  <a:lnTo>
                    <a:pt x="503" y="319"/>
                  </a:lnTo>
                  <a:lnTo>
                    <a:pt x="503" y="317"/>
                  </a:lnTo>
                  <a:lnTo>
                    <a:pt x="508" y="317"/>
                  </a:lnTo>
                  <a:lnTo>
                    <a:pt x="508" y="317"/>
                  </a:lnTo>
                  <a:lnTo>
                    <a:pt x="503" y="317"/>
                  </a:lnTo>
                  <a:lnTo>
                    <a:pt x="501" y="317"/>
                  </a:lnTo>
                  <a:lnTo>
                    <a:pt x="501" y="319"/>
                  </a:lnTo>
                  <a:lnTo>
                    <a:pt x="500" y="319"/>
                  </a:lnTo>
                  <a:lnTo>
                    <a:pt x="500" y="319"/>
                  </a:lnTo>
                  <a:lnTo>
                    <a:pt x="500" y="319"/>
                  </a:lnTo>
                  <a:lnTo>
                    <a:pt x="498" y="317"/>
                  </a:lnTo>
                  <a:lnTo>
                    <a:pt x="497" y="316"/>
                  </a:lnTo>
                  <a:lnTo>
                    <a:pt x="495" y="314"/>
                  </a:lnTo>
                  <a:lnTo>
                    <a:pt x="495" y="312"/>
                  </a:lnTo>
                  <a:lnTo>
                    <a:pt x="495" y="311"/>
                  </a:lnTo>
                  <a:lnTo>
                    <a:pt x="495" y="309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7" y="304"/>
                  </a:lnTo>
                  <a:lnTo>
                    <a:pt x="495" y="306"/>
                  </a:lnTo>
                  <a:lnTo>
                    <a:pt x="494" y="309"/>
                  </a:lnTo>
                  <a:lnTo>
                    <a:pt x="492" y="311"/>
                  </a:lnTo>
                  <a:lnTo>
                    <a:pt x="492" y="309"/>
                  </a:lnTo>
                  <a:lnTo>
                    <a:pt x="490" y="309"/>
                  </a:lnTo>
                  <a:lnTo>
                    <a:pt x="489" y="308"/>
                  </a:lnTo>
                  <a:lnTo>
                    <a:pt x="486" y="308"/>
                  </a:lnTo>
                  <a:lnTo>
                    <a:pt x="484" y="306"/>
                  </a:lnTo>
                  <a:lnTo>
                    <a:pt x="483" y="301"/>
                  </a:lnTo>
                  <a:lnTo>
                    <a:pt x="481" y="300"/>
                  </a:lnTo>
                  <a:lnTo>
                    <a:pt x="481" y="298"/>
                  </a:lnTo>
                  <a:lnTo>
                    <a:pt x="479" y="298"/>
                  </a:lnTo>
                  <a:lnTo>
                    <a:pt x="479" y="297"/>
                  </a:lnTo>
                  <a:lnTo>
                    <a:pt x="478" y="292"/>
                  </a:lnTo>
                  <a:lnTo>
                    <a:pt x="476" y="289"/>
                  </a:lnTo>
                  <a:lnTo>
                    <a:pt x="476" y="287"/>
                  </a:lnTo>
                  <a:lnTo>
                    <a:pt x="476" y="286"/>
                  </a:lnTo>
                  <a:lnTo>
                    <a:pt x="476" y="286"/>
                  </a:lnTo>
                  <a:lnTo>
                    <a:pt x="475" y="287"/>
                  </a:lnTo>
                  <a:lnTo>
                    <a:pt x="475" y="287"/>
                  </a:lnTo>
                  <a:lnTo>
                    <a:pt x="475" y="287"/>
                  </a:lnTo>
                  <a:lnTo>
                    <a:pt x="475" y="289"/>
                  </a:lnTo>
                  <a:lnTo>
                    <a:pt x="476" y="289"/>
                  </a:lnTo>
                  <a:lnTo>
                    <a:pt x="475" y="289"/>
                  </a:lnTo>
                  <a:lnTo>
                    <a:pt x="475" y="290"/>
                  </a:lnTo>
                  <a:lnTo>
                    <a:pt x="476" y="292"/>
                  </a:lnTo>
                  <a:lnTo>
                    <a:pt x="476" y="297"/>
                  </a:lnTo>
                  <a:lnTo>
                    <a:pt x="478" y="298"/>
                  </a:lnTo>
                  <a:lnTo>
                    <a:pt x="478" y="301"/>
                  </a:lnTo>
                  <a:lnTo>
                    <a:pt x="478" y="303"/>
                  </a:lnTo>
                  <a:lnTo>
                    <a:pt x="479" y="304"/>
                  </a:lnTo>
                  <a:lnTo>
                    <a:pt x="481" y="308"/>
                  </a:lnTo>
                  <a:lnTo>
                    <a:pt x="481" y="309"/>
                  </a:lnTo>
                  <a:lnTo>
                    <a:pt x="481" y="309"/>
                  </a:lnTo>
                  <a:lnTo>
                    <a:pt x="479" y="309"/>
                  </a:lnTo>
                  <a:lnTo>
                    <a:pt x="479" y="311"/>
                  </a:lnTo>
                  <a:lnTo>
                    <a:pt x="476" y="309"/>
                  </a:lnTo>
                  <a:lnTo>
                    <a:pt x="476" y="309"/>
                  </a:lnTo>
                  <a:lnTo>
                    <a:pt x="475" y="308"/>
                  </a:lnTo>
                  <a:lnTo>
                    <a:pt x="473" y="306"/>
                  </a:lnTo>
                  <a:lnTo>
                    <a:pt x="468" y="306"/>
                  </a:lnTo>
                  <a:lnTo>
                    <a:pt x="468" y="306"/>
                  </a:lnTo>
                  <a:lnTo>
                    <a:pt x="468" y="306"/>
                  </a:lnTo>
                  <a:lnTo>
                    <a:pt x="468" y="303"/>
                  </a:lnTo>
                  <a:lnTo>
                    <a:pt x="468" y="301"/>
                  </a:lnTo>
                  <a:lnTo>
                    <a:pt x="467" y="298"/>
                  </a:lnTo>
                  <a:lnTo>
                    <a:pt x="467" y="298"/>
                  </a:lnTo>
                  <a:lnTo>
                    <a:pt x="470" y="297"/>
                  </a:lnTo>
                  <a:lnTo>
                    <a:pt x="468" y="297"/>
                  </a:lnTo>
                  <a:lnTo>
                    <a:pt x="467" y="297"/>
                  </a:lnTo>
                  <a:lnTo>
                    <a:pt x="467" y="297"/>
                  </a:lnTo>
                  <a:lnTo>
                    <a:pt x="465" y="293"/>
                  </a:lnTo>
                  <a:lnTo>
                    <a:pt x="465" y="293"/>
                  </a:lnTo>
                  <a:lnTo>
                    <a:pt x="465" y="293"/>
                  </a:lnTo>
                  <a:lnTo>
                    <a:pt x="465" y="295"/>
                  </a:lnTo>
                  <a:lnTo>
                    <a:pt x="465" y="297"/>
                  </a:lnTo>
                  <a:lnTo>
                    <a:pt x="465" y="297"/>
                  </a:lnTo>
                  <a:lnTo>
                    <a:pt x="465" y="298"/>
                  </a:lnTo>
                  <a:lnTo>
                    <a:pt x="465" y="298"/>
                  </a:lnTo>
                  <a:lnTo>
                    <a:pt x="464" y="298"/>
                  </a:lnTo>
                  <a:lnTo>
                    <a:pt x="464" y="298"/>
                  </a:lnTo>
                  <a:lnTo>
                    <a:pt x="462" y="298"/>
                  </a:lnTo>
                  <a:lnTo>
                    <a:pt x="462" y="298"/>
                  </a:lnTo>
                  <a:lnTo>
                    <a:pt x="460" y="297"/>
                  </a:lnTo>
                  <a:lnTo>
                    <a:pt x="460" y="297"/>
                  </a:lnTo>
                  <a:lnTo>
                    <a:pt x="459" y="297"/>
                  </a:lnTo>
                  <a:lnTo>
                    <a:pt x="459" y="295"/>
                  </a:lnTo>
                  <a:lnTo>
                    <a:pt x="454" y="295"/>
                  </a:lnTo>
                  <a:lnTo>
                    <a:pt x="453" y="293"/>
                  </a:lnTo>
                  <a:lnTo>
                    <a:pt x="453" y="293"/>
                  </a:lnTo>
                  <a:lnTo>
                    <a:pt x="453" y="295"/>
                  </a:lnTo>
                  <a:lnTo>
                    <a:pt x="453" y="295"/>
                  </a:lnTo>
                  <a:lnTo>
                    <a:pt x="453" y="295"/>
                  </a:lnTo>
                  <a:lnTo>
                    <a:pt x="451" y="297"/>
                  </a:lnTo>
                  <a:lnTo>
                    <a:pt x="451" y="297"/>
                  </a:lnTo>
                  <a:lnTo>
                    <a:pt x="453" y="297"/>
                  </a:lnTo>
                  <a:lnTo>
                    <a:pt x="454" y="297"/>
                  </a:lnTo>
                  <a:lnTo>
                    <a:pt x="456" y="297"/>
                  </a:lnTo>
                  <a:lnTo>
                    <a:pt x="457" y="298"/>
                  </a:lnTo>
                  <a:lnTo>
                    <a:pt x="459" y="298"/>
                  </a:lnTo>
                  <a:lnTo>
                    <a:pt x="459" y="300"/>
                  </a:lnTo>
                  <a:lnTo>
                    <a:pt x="459" y="300"/>
                  </a:lnTo>
                  <a:lnTo>
                    <a:pt x="460" y="300"/>
                  </a:lnTo>
                  <a:lnTo>
                    <a:pt x="460" y="301"/>
                  </a:lnTo>
                  <a:lnTo>
                    <a:pt x="460" y="301"/>
                  </a:lnTo>
                  <a:lnTo>
                    <a:pt x="462" y="301"/>
                  </a:lnTo>
                  <a:lnTo>
                    <a:pt x="464" y="303"/>
                  </a:lnTo>
                  <a:lnTo>
                    <a:pt x="465" y="304"/>
                  </a:lnTo>
                  <a:lnTo>
                    <a:pt x="465" y="306"/>
                  </a:lnTo>
                  <a:lnTo>
                    <a:pt x="465" y="308"/>
                  </a:lnTo>
                  <a:lnTo>
                    <a:pt x="465" y="308"/>
                  </a:lnTo>
                  <a:lnTo>
                    <a:pt x="465" y="308"/>
                  </a:lnTo>
                  <a:lnTo>
                    <a:pt x="460" y="308"/>
                  </a:lnTo>
                  <a:lnTo>
                    <a:pt x="459" y="309"/>
                  </a:lnTo>
                  <a:lnTo>
                    <a:pt x="457" y="309"/>
                  </a:lnTo>
                  <a:lnTo>
                    <a:pt x="457" y="309"/>
                  </a:lnTo>
                  <a:lnTo>
                    <a:pt x="454" y="308"/>
                  </a:lnTo>
                  <a:lnTo>
                    <a:pt x="451" y="306"/>
                  </a:lnTo>
                  <a:lnTo>
                    <a:pt x="445" y="303"/>
                  </a:lnTo>
                  <a:lnTo>
                    <a:pt x="445" y="303"/>
                  </a:lnTo>
                  <a:lnTo>
                    <a:pt x="445" y="301"/>
                  </a:lnTo>
                  <a:lnTo>
                    <a:pt x="443" y="301"/>
                  </a:lnTo>
                  <a:lnTo>
                    <a:pt x="443" y="301"/>
                  </a:lnTo>
                  <a:lnTo>
                    <a:pt x="442" y="300"/>
                  </a:lnTo>
                  <a:lnTo>
                    <a:pt x="440" y="298"/>
                  </a:lnTo>
                  <a:lnTo>
                    <a:pt x="438" y="297"/>
                  </a:lnTo>
                  <a:lnTo>
                    <a:pt x="438" y="297"/>
                  </a:lnTo>
                  <a:lnTo>
                    <a:pt x="437" y="295"/>
                  </a:lnTo>
                  <a:lnTo>
                    <a:pt x="434" y="293"/>
                  </a:lnTo>
                  <a:lnTo>
                    <a:pt x="432" y="292"/>
                  </a:lnTo>
                  <a:lnTo>
                    <a:pt x="432" y="292"/>
                  </a:lnTo>
                  <a:lnTo>
                    <a:pt x="430" y="292"/>
                  </a:lnTo>
                  <a:lnTo>
                    <a:pt x="430" y="292"/>
                  </a:lnTo>
                  <a:lnTo>
                    <a:pt x="430" y="290"/>
                  </a:lnTo>
                  <a:lnTo>
                    <a:pt x="430" y="290"/>
                  </a:lnTo>
                  <a:lnTo>
                    <a:pt x="427" y="290"/>
                  </a:lnTo>
                  <a:lnTo>
                    <a:pt x="426" y="289"/>
                  </a:lnTo>
                  <a:lnTo>
                    <a:pt x="418" y="286"/>
                  </a:lnTo>
                  <a:lnTo>
                    <a:pt x="415" y="284"/>
                  </a:lnTo>
                  <a:lnTo>
                    <a:pt x="413" y="282"/>
                  </a:lnTo>
                  <a:lnTo>
                    <a:pt x="412" y="282"/>
                  </a:lnTo>
                  <a:lnTo>
                    <a:pt x="412" y="282"/>
                  </a:lnTo>
                  <a:lnTo>
                    <a:pt x="412" y="282"/>
                  </a:lnTo>
                  <a:lnTo>
                    <a:pt x="413" y="281"/>
                  </a:lnTo>
                  <a:lnTo>
                    <a:pt x="415" y="281"/>
                  </a:lnTo>
                  <a:lnTo>
                    <a:pt x="416" y="279"/>
                  </a:lnTo>
                  <a:lnTo>
                    <a:pt x="416" y="278"/>
                  </a:lnTo>
                  <a:lnTo>
                    <a:pt x="415" y="278"/>
                  </a:lnTo>
                  <a:lnTo>
                    <a:pt x="415" y="276"/>
                  </a:lnTo>
                  <a:lnTo>
                    <a:pt x="415" y="275"/>
                  </a:lnTo>
                  <a:lnTo>
                    <a:pt x="415" y="275"/>
                  </a:lnTo>
                  <a:lnTo>
                    <a:pt x="415" y="275"/>
                  </a:lnTo>
                  <a:lnTo>
                    <a:pt x="416" y="273"/>
                  </a:lnTo>
                  <a:lnTo>
                    <a:pt x="416" y="273"/>
                  </a:lnTo>
                  <a:lnTo>
                    <a:pt x="416" y="273"/>
                  </a:lnTo>
                  <a:lnTo>
                    <a:pt x="418" y="275"/>
                  </a:lnTo>
                  <a:lnTo>
                    <a:pt x="419" y="276"/>
                  </a:lnTo>
                  <a:lnTo>
                    <a:pt x="419" y="278"/>
                  </a:lnTo>
                  <a:lnTo>
                    <a:pt x="419" y="281"/>
                  </a:lnTo>
                  <a:lnTo>
                    <a:pt x="419" y="281"/>
                  </a:lnTo>
                  <a:lnTo>
                    <a:pt x="419" y="279"/>
                  </a:lnTo>
                  <a:lnTo>
                    <a:pt x="419" y="278"/>
                  </a:lnTo>
                  <a:lnTo>
                    <a:pt x="419" y="278"/>
                  </a:lnTo>
                  <a:lnTo>
                    <a:pt x="419" y="276"/>
                  </a:lnTo>
                  <a:lnTo>
                    <a:pt x="421" y="276"/>
                  </a:lnTo>
                  <a:lnTo>
                    <a:pt x="423" y="276"/>
                  </a:lnTo>
                  <a:lnTo>
                    <a:pt x="424" y="276"/>
                  </a:lnTo>
                  <a:lnTo>
                    <a:pt x="419" y="275"/>
                  </a:lnTo>
                  <a:lnTo>
                    <a:pt x="418" y="273"/>
                  </a:lnTo>
                  <a:lnTo>
                    <a:pt x="418" y="273"/>
                  </a:lnTo>
                  <a:lnTo>
                    <a:pt x="416" y="271"/>
                  </a:lnTo>
                  <a:lnTo>
                    <a:pt x="415" y="273"/>
                  </a:lnTo>
                  <a:lnTo>
                    <a:pt x="412" y="276"/>
                  </a:lnTo>
                  <a:lnTo>
                    <a:pt x="410" y="276"/>
                  </a:lnTo>
                  <a:lnTo>
                    <a:pt x="405" y="278"/>
                  </a:lnTo>
                  <a:lnTo>
                    <a:pt x="402" y="279"/>
                  </a:lnTo>
                  <a:lnTo>
                    <a:pt x="399" y="278"/>
                  </a:lnTo>
                  <a:lnTo>
                    <a:pt x="397" y="278"/>
                  </a:lnTo>
                  <a:lnTo>
                    <a:pt x="389" y="275"/>
                  </a:lnTo>
                  <a:lnTo>
                    <a:pt x="388" y="275"/>
                  </a:lnTo>
                  <a:lnTo>
                    <a:pt x="389" y="273"/>
                  </a:lnTo>
                  <a:lnTo>
                    <a:pt x="391" y="273"/>
                  </a:lnTo>
                  <a:lnTo>
                    <a:pt x="389" y="271"/>
                  </a:lnTo>
                  <a:lnTo>
                    <a:pt x="389" y="270"/>
                  </a:lnTo>
                  <a:lnTo>
                    <a:pt x="388" y="270"/>
                  </a:lnTo>
                  <a:lnTo>
                    <a:pt x="388" y="270"/>
                  </a:lnTo>
                  <a:lnTo>
                    <a:pt x="388" y="271"/>
                  </a:lnTo>
                  <a:lnTo>
                    <a:pt x="388" y="271"/>
                  </a:lnTo>
                  <a:lnTo>
                    <a:pt x="388" y="271"/>
                  </a:lnTo>
                  <a:lnTo>
                    <a:pt x="386" y="273"/>
                  </a:lnTo>
                  <a:lnTo>
                    <a:pt x="385" y="273"/>
                  </a:lnTo>
                  <a:lnTo>
                    <a:pt x="378" y="271"/>
                  </a:lnTo>
                  <a:lnTo>
                    <a:pt x="372" y="271"/>
                  </a:lnTo>
                  <a:lnTo>
                    <a:pt x="366" y="270"/>
                  </a:lnTo>
                  <a:lnTo>
                    <a:pt x="358" y="271"/>
                  </a:lnTo>
                  <a:lnTo>
                    <a:pt x="353" y="273"/>
                  </a:lnTo>
                  <a:lnTo>
                    <a:pt x="352" y="273"/>
                  </a:lnTo>
                  <a:lnTo>
                    <a:pt x="348" y="271"/>
                  </a:lnTo>
                  <a:lnTo>
                    <a:pt x="348" y="271"/>
                  </a:lnTo>
                  <a:lnTo>
                    <a:pt x="350" y="271"/>
                  </a:lnTo>
                  <a:lnTo>
                    <a:pt x="350" y="271"/>
                  </a:lnTo>
                  <a:lnTo>
                    <a:pt x="348" y="270"/>
                  </a:lnTo>
                  <a:lnTo>
                    <a:pt x="347" y="268"/>
                  </a:lnTo>
                  <a:lnTo>
                    <a:pt x="344" y="268"/>
                  </a:lnTo>
                  <a:lnTo>
                    <a:pt x="342" y="268"/>
                  </a:lnTo>
                  <a:lnTo>
                    <a:pt x="342" y="267"/>
                  </a:lnTo>
                  <a:lnTo>
                    <a:pt x="341" y="267"/>
                  </a:lnTo>
                  <a:lnTo>
                    <a:pt x="339" y="267"/>
                  </a:lnTo>
                  <a:lnTo>
                    <a:pt x="337" y="265"/>
                  </a:lnTo>
                  <a:lnTo>
                    <a:pt x="339" y="262"/>
                  </a:lnTo>
                  <a:lnTo>
                    <a:pt x="339" y="260"/>
                  </a:lnTo>
                  <a:lnTo>
                    <a:pt x="339" y="260"/>
                  </a:lnTo>
                  <a:lnTo>
                    <a:pt x="341" y="257"/>
                  </a:lnTo>
                  <a:lnTo>
                    <a:pt x="341" y="259"/>
                  </a:lnTo>
                  <a:lnTo>
                    <a:pt x="339" y="259"/>
                  </a:lnTo>
                  <a:lnTo>
                    <a:pt x="337" y="260"/>
                  </a:lnTo>
                  <a:lnTo>
                    <a:pt x="336" y="262"/>
                  </a:lnTo>
                  <a:lnTo>
                    <a:pt x="334" y="264"/>
                  </a:lnTo>
                  <a:lnTo>
                    <a:pt x="333" y="264"/>
                  </a:lnTo>
                  <a:lnTo>
                    <a:pt x="331" y="264"/>
                  </a:lnTo>
                  <a:lnTo>
                    <a:pt x="328" y="264"/>
                  </a:lnTo>
                  <a:lnTo>
                    <a:pt x="326" y="262"/>
                  </a:lnTo>
                  <a:lnTo>
                    <a:pt x="325" y="262"/>
                  </a:lnTo>
                  <a:lnTo>
                    <a:pt x="323" y="262"/>
                  </a:lnTo>
                  <a:lnTo>
                    <a:pt x="325" y="260"/>
                  </a:lnTo>
                  <a:lnTo>
                    <a:pt x="326" y="260"/>
                  </a:lnTo>
                  <a:lnTo>
                    <a:pt x="326" y="259"/>
                  </a:lnTo>
                  <a:lnTo>
                    <a:pt x="326" y="259"/>
                  </a:lnTo>
                  <a:lnTo>
                    <a:pt x="320" y="259"/>
                  </a:lnTo>
                  <a:lnTo>
                    <a:pt x="320" y="257"/>
                  </a:lnTo>
                  <a:lnTo>
                    <a:pt x="320" y="257"/>
                  </a:lnTo>
                  <a:lnTo>
                    <a:pt x="320" y="257"/>
                  </a:lnTo>
                  <a:lnTo>
                    <a:pt x="319" y="256"/>
                  </a:lnTo>
                  <a:lnTo>
                    <a:pt x="317" y="257"/>
                  </a:lnTo>
                  <a:lnTo>
                    <a:pt x="315" y="257"/>
                  </a:lnTo>
                  <a:lnTo>
                    <a:pt x="314" y="257"/>
                  </a:lnTo>
                  <a:lnTo>
                    <a:pt x="314" y="256"/>
                  </a:lnTo>
                  <a:lnTo>
                    <a:pt x="315" y="256"/>
                  </a:lnTo>
                  <a:lnTo>
                    <a:pt x="317" y="254"/>
                  </a:lnTo>
                  <a:lnTo>
                    <a:pt x="314" y="254"/>
                  </a:lnTo>
                  <a:lnTo>
                    <a:pt x="314" y="254"/>
                  </a:lnTo>
                  <a:lnTo>
                    <a:pt x="312" y="253"/>
                  </a:lnTo>
                  <a:lnTo>
                    <a:pt x="312" y="251"/>
                  </a:lnTo>
                  <a:lnTo>
                    <a:pt x="314" y="249"/>
                  </a:lnTo>
                  <a:lnTo>
                    <a:pt x="319" y="248"/>
                  </a:lnTo>
                  <a:lnTo>
                    <a:pt x="317" y="248"/>
                  </a:lnTo>
                  <a:lnTo>
                    <a:pt x="314" y="248"/>
                  </a:lnTo>
                  <a:lnTo>
                    <a:pt x="312" y="249"/>
                  </a:lnTo>
                  <a:lnTo>
                    <a:pt x="309" y="251"/>
                  </a:lnTo>
                  <a:lnTo>
                    <a:pt x="307" y="251"/>
                  </a:lnTo>
                  <a:lnTo>
                    <a:pt x="307" y="251"/>
                  </a:lnTo>
                  <a:lnTo>
                    <a:pt x="306" y="251"/>
                  </a:lnTo>
                  <a:lnTo>
                    <a:pt x="304" y="251"/>
                  </a:lnTo>
                  <a:lnTo>
                    <a:pt x="304" y="251"/>
                  </a:lnTo>
                  <a:lnTo>
                    <a:pt x="304" y="253"/>
                  </a:lnTo>
                  <a:lnTo>
                    <a:pt x="303" y="253"/>
                  </a:lnTo>
                  <a:lnTo>
                    <a:pt x="303" y="253"/>
                  </a:lnTo>
                  <a:lnTo>
                    <a:pt x="303" y="253"/>
                  </a:lnTo>
                  <a:lnTo>
                    <a:pt x="301" y="253"/>
                  </a:lnTo>
                  <a:lnTo>
                    <a:pt x="300" y="251"/>
                  </a:lnTo>
                  <a:lnTo>
                    <a:pt x="300" y="251"/>
                  </a:lnTo>
                  <a:lnTo>
                    <a:pt x="300" y="251"/>
                  </a:lnTo>
                  <a:lnTo>
                    <a:pt x="298" y="253"/>
                  </a:lnTo>
                  <a:lnTo>
                    <a:pt x="298" y="253"/>
                  </a:lnTo>
                  <a:lnTo>
                    <a:pt x="296" y="253"/>
                  </a:lnTo>
                  <a:lnTo>
                    <a:pt x="295" y="253"/>
                  </a:lnTo>
                  <a:lnTo>
                    <a:pt x="293" y="253"/>
                  </a:lnTo>
                  <a:lnTo>
                    <a:pt x="293" y="251"/>
                  </a:lnTo>
                  <a:lnTo>
                    <a:pt x="293" y="251"/>
                  </a:lnTo>
                  <a:lnTo>
                    <a:pt x="296" y="246"/>
                  </a:lnTo>
                  <a:lnTo>
                    <a:pt x="296" y="246"/>
                  </a:lnTo>
                  <a:lnTo>
                    <a:pt x="295" y="246"/>
                  </a:lnTo>
                  <a:lnTo>
                    <a:pt x="293" y="248"/>
                  </a:lnTo>
                  <a:lnTo>
                    <a:pt x="293" y="249"/>
                  </a:lnTo>
                  <a:lnTo>
                    <a:pt x="292" y="249"/>
                  </a:lnTo>
                  <a:lnTo>
                    <a:pt x="290" y="249"/>
                  </a:lnTo>
                  <a:lnTo>
                    <a:pt x="290" y="249"/>
                  </a:lnTo>
                  <a:lnTo>
                    <a:pt x="289" y="249"/>
                  </a:lnTo>
                  <a:lnTo>
                    <a:pt x="287" y="249"/>
                  </a:lnTo>
                  <a:lnTo>
                    <a:pt x="287" y="251"/>
                  </a:lnTo>
                  <a:lnTo>
                    <a:pt x="287" y="251"/>
                  </a:lnTo>
                  <a:lnTo>
                    <a:pt x="289" y="249"/>
                  </a:lnTo>
                  <a:lnTo>
                    <a:pt x="290" y="249"/>
                  </a:lnTo>
                  <a:lnTo>
                    <a:pt x="290" y="249"/>
                  </a:lnTo>
                  <a:lnTo>
                    <a:pt x="289" y="253"/>
                  </a:lnTo>
                  <a:lnTo>
                    <a:pt x="289" y="254"/>
                  </a:lnTo>
                  <a:lnTo>
                    <a:pt x="287" y="254"/>
                  </a:lnTo>
                  <a:lnTo>
                    <a:pt x="287" y="254"/>
                  </a:lnTo>
                  <a:lnTo>
                    <a:pt x="285" y="254"/>
                  </a:lnTo>
                  <a:lnTo>
                    <a:pt x="285" y="256"/>
                  </a:lnTo>
                  <a:lnTo>
                    <a:pt x="287" y="257"/>
                  </a:lnTo>
                  <a:lnTo>
                    <a:pt x="289" y="257"/>
                  </a:lnTo>
                  <a:lnTo>
                    <a:pt x="290" y="257"/>
                  </a:lnTo>
                  <a:lnTo>
                    <a:pt x="290" y="257"/>
                  </a:lnTo>
                  <a:lnTo>
                    <a:pt x="289" y="259"/>
                  </a:lnTo>
                  <a:lnTo>
                    <a:pt x="289" y="260"/>
                  </a:lnTo>
                  <a:lnTo>
                    <a:pt x="289" y="260"/>
                  </a:lnTo>
                  <a:lnTo>
                    <a:pt x="287" y="260"/>
                  </a:lnTo>
                  <a:lnTo>
                    <a:pt x="285" y="260"/>
                  </a:lnTo>
                  <a:lnTo>
                    <a:pt x="285" y="260"/>
                  </a:lnTo>
                  <a:lnTo>
                    <a:pt x="284" y="262"/>
                  </a:lnTo>
                  <a:lnTo>
                    <a:pt x="284" y="262"/>
                  </a:lnTo>
                  <a:lnTo>
                    <a:pt x="285" y="262"/>
                  </a:lnTo>
                  <a:lnTo>
                    <a:pt x="287" y="260"/>
                  </a:lnTo>
                  <a:lnTo>
                    <a:pt x="289" y="260"/>
                  </a:lnTo>
                  <a:lnTo>
                    <a:pt x="290" y="260"/>
                  </a:lnTo>
                  <a:lnTo>
                    <a:pt x="292" y="260"/>
                  </a:lnTo>
                  <a:lnTo>
                    <a:pt x="293" y="260"/>
                  </a:lnTo>
                  <a:lnTo>
                    <a:pt x="293" y="260"/>
                  </a:lnTo>
                  <a:lnTo>
                    <a:pt x="293" y="262"/>
                  </a:lnTo>
                  <a:lnTo>
                    <a:pt x="293" y="262"/>
                  </a:lnTo>
                  <a:lnTo>
                    <a:pt x="293" y="264"/>
                  </a:lnTo>
                  <a:lnTo>
                    <a:pt x="292" y="264"/>
                  </a:lnTo>
                  <a:lnTo>
                    <a:pt x="290" y="264"/>
                  </a:lnTo>
                  <a:lnTo>
                    <a:pt x="290" y="265"/>
                  </a:lnTo>
                  <a:lnTo>
                    <a:pt x="290" y="265"/>
                  </a:lnTo>
                  <a:lnTo>
                    <a:pt x="290" y="267"/>
                  </a:lnTo>
                  <a:lnTo>
                    <a:pt x="290" y="268"/>
                  </a:lnTo>
                  <a:lnTo>
                    <a:pt x="290" y="270"/>
                  </a:lnTo>
                  <a:lnTo>
                    <a:pt x="290" y="270"/>
                  </a:lnTo>
                  <a:lnTo>
                    <a:pt x="289" y="270"/>
                  </a:lnTo>
                  <a:lnTo>
                    <a:pt x="289" y="270"/>
                  </a:lnTo>
                  <a:lnTo>
                    <a:pt x="287" y="273"/>
                  </a:lnTo>
                  <a:lnTo>
                    <a:pt x="287" y="273"/>
                  </a:lnTo>
                  <a:lnTo>
                    <a:pt x="285" y="273"/>
                  </a:lnTo>
                  <a:lnTo>
                    <a:pt x="285" y="273"/>
                  </a:lnTo>
                  <a:lnTo>
                    <a:pt x="285" y="273"/>
                  </a:lnTo>
                  <a:lnTo>
                    <a:pt x="284" y="273"/>
                  </a:lnTo>
                  <a:lnTo>
                    <a:pt x="282" y="273"/>
                  </a:lnTo>
                  <a:lnTo>
                    <a:pt x="281" y="273"/>
                  </a:lnTo>
                  <a:lnTo>
                    <a:pt x="279" y="273"/>
                  </a:lnTo>
                  <a:lnTo>
                    <a:pt x="278" y="273"/>
                  </a:lnTo>
                  <a:lnTo>
                    <a:pt x="278" y="271"/>
                  </a:lnTo>
                  <a:lnTo>
                    <a:pt x="274" y="273"/>
                  </a:lnTo>
                  <a:lnTo>
                    <a:pt x="274" y="273"/>
                  </a:lnTo>
                  <a:lnTo>
                    <a:pt x="273" y="270"/>
                  </a:lnTo>
                  <a:lnTo>
                    <a:pt x="273" y="270"/>
                  </a:lnTo>
                  <a:lnTo>
                    <a:pt x="273" y="273"/>
                  </a:lnTo>
                  <a:lnTo>
                    <a:pt x="273" y="273"/>
                  </a:lnTo>
                  <a:lnTo>
                    <a:pt x="271" y="275"/>
                  </a:lnTo>
                  <a:lnTo>
                    <a:pt x="270" y="278"/>
                  </a:lnTo>
                  <a:lnTo>
                    <a:pt x="270" y="278"/>
                  </a:lnTo>
                  <a:lnTo>
                    <a:pt x="270" y="278"/>
                  </a:lnTo>
                  <a:lnTo>
                    <a:pt x="270" y="275"/>
                  </a:lnTo>
                  <a:lnTo>
                    <a:pt x="268" y="275"/>
                  </a:lnTo>
                  <a:lnTo>
                    <a:pt x="268" y="276"/>
                  </a:lnTo>
                  <a:lnTo>
                    <a:pt x="266" y="276"/>
                  </a:lnTo>
                  <a:lnTo>
                    <a:pt x="268" y="278"/>
                  </a:lnTo>
                  <a:lnTo>
                    <a:pt x="266" y="278"/>
                  </a:lnTo>
                  <a:lnTo>
                    <a:pt x="265" y="278"/>
                  </a:lnTo>
                  <a:lnTo>
                    <a:pt x="265" y="278"/>
                  </a:lnTo>
                  <a:lnTo>
                    <a:pt x="265" y="278"/>
                  </a:lnTo>
                  <a:lnTo>
                    <a:pt x="265" y="279"/>
                  </a:lnTo>
                  <a:lnTo>
                    <a:pt x="265" y="279"/>
                  </a:lnTo>
                  <a:lnTo>
                    <a:pt x="262" y="282"/>
                  </a:lnTo>
                  <a:lnTo>
                    <a:pt x="260" y="282"/>
                  </a:lnTo>
                  <a:lnTo>
                    <a:pt x="260" y="281"/>
                  </a:lnTo>
                  <a:lnTo>
                    <a:pt x="260" y="281"/>
                  </a:lnTo>
                  <a:lnTo>
                    <a:pt x="257" y="282"/>
                  </a:lnTo>
                  <a:lnTo>
                    <a:pt x="257" y="282"/>
                  </a:lnTo>
                  <a:lnTo>
                    <a:pt x="255" y="282"/>
                  </a:lnTo>
                  <a:lnTo>
                    <a:pt x="255" y="282"/>
                  </a:lnTo>
                  <a:lnTo>
                    <a:pt x="255" y="282"/>
                  </a:lnTo>
                  <a:lnTo>
                    <a:pt x="255" y="284"/>
                  </a:lnTo>
                  <a:lnTo>
                    <a:pt x="254" y="286"/>
                  </a:lnTo>
                  <a:lnTo>
                    <a:pt x="252" y="287"/>
                  </a:lnTo>
                  <a:lnTo>
                    <a:pt x="251" y="287"/>
                  </a:lnTo>
                  <a:lnTo>
                    <a:pt x="251" y="289"/>
                  </a:lnTo>
                  <a:lnTo>
                    <a:pt x="251" y="289"/>
                  </a:lnTo>
                  <a:lnTo>
                    <a:pt x="249" y="289"/>
                  </a:lnTo>
                  <a:lnTo>
                    <a:pt x="248" y="287"/>
                  </a:lnTo>
                  <a:lnTo>
                    <a:pt x="248" y="287"/>
                  </a:lnTo>
                  <a:lnTo>
                    <a:pt x="248" y="289"/>
                  </a:lnTo>
                  <a:lnTo>
                    <a:pt x="248" y="289"/>
                  </a:lnTo>
                  <a:lnTo>
                    <a:pt x="246" y="289"/>
                  </a:lnTo>
                  <a:lnTo>
                    <a:pt x="246" y="289"/>
                  </a:lnTo>
                  <a:lnTo>
                    <a:pt x="244" y="289"/>
                  </a:lnTo>
                  <a:lnTo>
                    <a:pt x="243" y="289"/>
                  </a:lnTo>
                  <a:lnTo>
                    <a:pt x="241" y="290"/>
                  </a:lnTo>
                  <a:lnTo>
                    <a:pt x="240" y="290"/>
                  </a:lnTo>
                  <a:lnTo>
                    <a:pt x="237" y="289"/>
                  </a:lnTo>
                  <a:lnTo>
                    <a:pt x="237" y="289"/>
                  </a:lnTo>
                  <a:lnTo>
                    <a:pt x="237" y="287"/>
                  </a:lnTo>
                  <a:lnTo>
                    <a:pt x="237" y="287"/>
                  </a:lnTo>
                  <a:lnTo>
                    <a:pt x="237" y="286"/>
                  </a:lnTo>
                  <a:lnTo>
                    <a:pt x="238" y="286"/>
                  </a:lnTo>
                  <a:lnTo>
                    <a:pt x="240" y="284"/>
                  </a:lnTo>
                  <a:lnTo>
                    <a:pt x="243" y="284"/>
                  </a:lnTo>
                  <a:lnTo>
                    <a:pt x="244" y="282"/>
                  </a:lnTo>
                  <a:lnTo>
                    <a:pt x="246" y="281"/>
                  </a:lnTo>
                  <a:lnTo>
                    <a:pt x="248" y="281"/>
                  </a:lnTo>
                  <a:lnTo>
                    <a:pt x="249" y="278"/>
                  </a:lnTo>
                  <a:lnTo>
                    <a:pt x="249" y="278"/>
                  </a:lnTo>
                  <a:lnTo>
                    <a:pt x="249" y="278"/>
                  </a:lnTo>
                  <a:lnTo>
                    <a:pt x="244" y="279"/>
                  </a:lnTo>
                  <a:lnTo>
                    <a:pt x="243" y="279"/>
                  </a:lnTo>
                  <a:lnTo>
                    <a:pt x="243" y="279"/>
                  </a:lnTo>
                  <a:lnTo>
                    <a:pt x="238" y="279"/>
                  </a:lnTo>
                  <a:lnTo>
                    <a:pt x="238" y="279"/>
                  </a:lnTo>
                  <a:lnTo>
                    <a:pt x="238" y="278"/>
                  </a:lnTo>
                  <a:lnTo>
                    <a:pt x="238" y="275"/>
                  </a:lnTo>
                  <a:lnTo>
                    <a:pt x="240" y="273"/>
                  </a:lnTo>
                  <a:lnTo>
                    <a:pt x="241" y="270"/>
                  </a:lnTo>
                  <a:lnTo>
                    <a:pt x="243" y="268"/>
                  </a:lnTo>
                  <a:lnTo>
                    <a:pt x="244" y="267"/>
                  </a:lnTo>
                  <a:lnTo>
                    <a:pt x="246" y="262"/>
                  </a:lnTo>
                  <a:lnTo>
                    <a:pt x="246" y="260"/>
                  </a:lnTo>
                  <a:lnTo>
                    <a:pt x="244" y="259"/>
                  </a:lnTo>
                  <a:lnTo>
                    <a:pt x="244" y="257"/>
                  </a:lnTo>
                  <a:lnTo>
                    <a:pt x="246" y="256"/>
                  </a:lnTo>
                  <a:lnTo>
                    <a:pt x="251" y="254"/>
                  </a:lnTo>
                  <a:lnTo>
                    <a:pt x="254" y="253"/>
                  </a:lnTo>
                  <a:lnTo>
                    <a:pt x="259" y="251"/>
                  </a:lnTo>
                  <a:lnTo>
                    <a:pt x="259" y="251"/>
                  </a:lnTo>
                  <a:lnTo>
                    <a:pt x="260" y="251"/>
                  </a:lnTo>
                  <a:lnTo>
                    <a:pt x="262" y="251"/>
                  </a:lnTo>
                  <a:lnTo>
                    <a:pt x="263" y="253"/>
                  </a:lnTo>
                  <a:lnTo>
                    <a:pt x="265" y="253"/>
                  </a:lnTo>
                  <a:lnTo>
                    <a:pt x="266" y="251"/>
                  </a:lnTo>
                  <a:lnTo>
                    <a:pt x="270" y="253"/>
                  </a:lnTo>
                  <a:lnTo>
                    <a:pt x="276" y="254"/>
                  </a:lnTo>
                  <a:lnTo>
                    <a:pt x="278" y="254"/>
                  </a:lnTo>
                  <a:lnTo>
                    <a:pt x="278" y="253"/>
                  </a:lnTo>
                  <a:lnTo>
                    <a:pt x="278" y="253"/>
                  </a:lnTo>
                  <a:lnTo>
                    <a:pt x="273" y="251"/>
                  </a:lnTo>
                  <a:lnTo>
                    <a:pt x="270" y="251"/>
                  </a:lnTo>
                  <a:lnTo>
                    <a:pt x="265" y="248"/>
                  </a:lnTo>
                  <a:lnTo>
                    <a:pt x="263" y="246"/>
                  </a:lnTo>
                  <a:lnTo>
                    <a:pt x="263" y="246"/>
                  </a:lnTo>
                  <a:lnTo>
                    <a:pt x="265" y="246"/>
                  </a:lnTo>
                  <a:lnTo>
                    <a:pt x="266" y="246"/>
                  </a:lnTo>
                  <a:lnTo>
                    <a:pt x="266" y="245"/>
                  </a:lnTo>
                  <a:lnTo>
                    <a:pt x="266" y="245"/>
                  </a:lnTo>
                  <a:lnTo>
                    <a:pt x="268" y="243"/>
                  </a:lnTo>
                  <a:lnTo>
                    <a:pt x="270" y="241"/>
                  </a:lnTo>
                  <a:lnTo>
                    <a:pt x="274" y="240"/>
                  </a:lnTo>
                  <a:lnTo>
                    <a:pt x="273" y="240"/>
                  </a:lnTo>
                  <a:lnTo>
                    <a:pt x="270" y="240"/>
                  </a:lnTo>
                  <a:lnTo>
                    <a:pt x="268" y="240"/>
                  </a:lnTo>
                  <a:lnTo>
                    <a:pt x="266" y="241"/>
                  </a:lnTo>
                  <a:lnTo>
                    <a:pt x="266" y="243"/>
                  </a:lnTo>
                  <a:lnTo>
                    <a:pt x="265" y="245"/>
                  </a:lnTo>
                  <a:lnTo>
                    <a:pt x="265" y="245"/>
                  </a:lnTo>
                  <a:lnTo>
                    <a:pt x="263" y="245"/>
                  </a:lnTo>
                  <a:lnTo>
                    <a:pt x="257" y="245"/>
                  </a:lnTo>
                  <a:lnTo>
                    <a:pt x="257" y="245"/>
                  </a:lnTo>
                  <a:lnTo>
                    <a:pt x="255" y="245"/>
                  </a:lnTo>
                  <a:lnTo>
                    <a:pt x="255" y="245"/>
                  </a:lnTo>
                  <a:lnTo>
                    <a:pt x="251" y="246"/>
                  </a:lnTo>
                  <a:lnTo>
                    <a:pt x="249" y="248"/>
                  </a:lnTo>
                  <a:lnTo>
                    <a:pt x="248" y="249"/>
                  </a:lnTo>
                  <a:lnTo>
                    <a:pt x="246" y="249"/>
                  </a:lnTo>
                  <a:lnTo>
                    <a:pt x="243" y="251"/>
                  </a:lnTo>
                  <a:lnTo>
                    <a:pt x="241" y="251"/>
                  </a:lnTo>
                  <a:lnTo>
                    <a:pt x="240" y="253"/>
                  </a:lnTo>
                  <a:lnTo>
                    <a:pt x="238" y="254"/>
                  </a:lnTo>
                  <a:lnTo>
                    <a:pt x="238" y="254"/>
                  </a:lnTo>
                  <a:lnTo>
                    <a:pt x="240" y="256"/>
                  </a:lnTo>
                  <a:lnTo>
                    <a:pt x="238" y="256"/>
                  </a:lnTo>
                  <a:lnTo>
                    <a:pt x="238" y="257"/>
                  </a:lnTo>
                  <a:lnTo>
                    <a:pt x="235" y="257"/>
                  </a:lnTo>
                  <a:lnTo>
                    <a:pt x="232" y="260"/>
                  </a:lnTo>
                  <a:lnTo>
                    <a:pt x="232" y="262"/>
                  </a:lnTo>
                  <a:lnTo>
                    <a:pt x="232" y="262"/>
                  </a:lnTo>
                  <a:lnTo>
                    <a:pt x="232" y="264"/>
                  </a:lnTo>
                  <a:lnTo>
                    <a:pt x="232" y="264"/>
                  </a:lnTo>
                  <a:lnTo>
                    <a:pt x="230" y="265"/>
                  </a:lnTo>
                  <a:lnTo>
                    <a:pt x="227" y="267"/>
                  </a:lnTo>
                  <a:lnTo>
                    <a:pt x="225" y="267"/>
                  </a:lnTo>
                  <a:lnTo>
                    <a:pt x="225" y="267"/>
                  </a:lnTo>
                  <a:lnTo>
                    <a:pt x="224" y="267"/>
                  </a:lnTo>
                  <a:lnTo>
                    <a:pt x="222" y="267"/>
                  </a:lnTo>
                  <a:lnTo>
                    <a:pt x="221" y="267"/>
                  </a:lnTo>
                  <a:lnTo>
                    <a:pt x="221" y="267"/>
                  </a:lnTo>
                  <a:lnTo>
                    <a:pt x="222" y="267"/>
                  </a:lnTo>
                  <a:lnTo>
                    <a:pt x="224" y="268"/>
                  </a:lnTo>
                  <a:lnTo>
                    <a:pt x="225" y="270"/>
                  </a:lnTo>
                  <a:lnTo>
                    <a:pt x="227" y="271"/>
                  </a:lnTo>
                  <a:lnTo>
                    <a:pt x="227" y="271"/>
                  </a:lnTo>
                  <a:lnTo>
                    <a:pt x="225" y="273"/>
                  </a:lnTo>
                  <a:lnTo>
                    <a:pt x="224" y="275"/>
                  </a:lnTo>
                  <a:lnTo>
                    <a:pt x="222" y="275"/>
                  </a:lnTo>
                  <a:lnTo>
                    <a:pt x="219" y="275"/>
                  </a:lnTo>
                  <a:lnTo>
                    <a:pt x="218" y="276"/>
                  </a:lnTo>
                  <a:lnTo>
                    <a:pt x="218" y="276"/>
                  </a:lnTo>
                  <a:lnTo>
                    <a:pt x="221" y="276"/>
                  </a:lnTo>
                  <a:lnTo>
                    <a:pt x="221" y="278"/>
                  </a:lnTo>
                  <a:lnTo>
                    <a:pt x="221" y="278"/>
                  </a:lnTo>
                  <a:lnTo>
                    <a:pt x="219" y="279"/>
                  </a:lnTo>
                  <a:lnTo>
                    <a:pt x="218" y="279"/>
                  </a:lnTo>
                  <a:lnTo>
                    <a:pt x="216" y="279"/>
                  </a:lnTo>
                  <a:lnTo>
                    <a:pt x="216" y="279"/>
                  </a:lnTo>
                  <a:lnTo>
                    <a:pt x="216" y="279"/>
                  </a:lnTo>
                  <a:lnTo>
                    <a:pt x="216" y="278"/>
                  </a:lnTo>
                  <a:lnTo>
                    <a:pt x="214" y="278"/>
                  </a:lnTo>
                  <a:lnTo>
                    <a:pt x="214" y="279"/>
                  </a:lnTo>
                  <a:lnTo>
                    <a:pt x="211" y="281"/>
                  </a:lnTo>
                  <a:lnTo>
                    <a:pt x="211" y="281"/>
                  </a:lnTo>
                  <a:lnTo>
                    <a:pt x="213" y="281"/>
                  </a:lnTo>
                  <a:lnTo>
                    <a:pt x="211" y="281"/>
                  </a:lnTo>
                  <a:lnTo>
                    <a:pt x="211" y="282"/>
                  </a:lnTo>
                  <a:lnTo>
                    <a:pt x="210" y="282"/>
                  </a:lnTo>
                  <a:lnTo>
                    <a:pt x="210" y="284"/>
                  </a:lnTo>
                  <a:lnTo>
                    <a:pt x="205" y="286"/>
                  </a:lnTo>
                  <a:lnTo>
                    <a:pt x="205" y="287"/>
                  </a:lnTo>
                  <a:lnTo>
                    <a:pt x="205" y="289"/>
                  </a:lnTo>
                  <a:lnTo>
                    <a:pt x="203" y="290"/>
                  </a:lnTo>
                  <a:lnTo>
                    <a:pt x="205" y="292"/>
                  </a:lnTo>
                  <a:lnTo>
                    <a:pt x="208" y="292"/>
                  </a:lnTo>
                  <a:lnTo>
                    <a:pt x="210" y="292"/>
                  </a:lnTo>
                  <a:lnTo>
                    <a:pt x="211" y="293"/>
                  </a:lnTo>
                  <a:lnTo>
                    <a:pt x="214" y="295"/>
                  </a:lnTo>
                  <a:lnTo>
                    <a:pt x="216" y="297"/>
                  </a:lnTo>
                  <a:lnTo>
                    <a:pt x="216" y="297"/>
                  </a:lnTo>
                  <a:lnTo>
                    <a:pt x="216" y="297"/>
                  </a:lnTo>
                  <a:lnTo>
                    <a:pt x="216" y="298"/>
                  </a:lnTo>
                  <a:lnTo>
                    <a:pt x="214" y="300"/>
                  </a:lnTo>
                  <a:lnTo>
                    <a:pt x="211" y="301"/>
                  </a:lnTo>
                  <a:lnTo>
                    <a:pt x="211" y="301"/>
                  </a:lnTo>
                  <a:lnTo>
                    <a:pt x="210" y="303"/>
                  </a:lnTo>
                  <a:lnTo>
                    <a:pt x="208" y="303"/>
                  </a:lnTo>
                  <a:lnTo>
                    <a:pt x="207" y="304"/>
                  </a:lnTo>
                  <a:lnTo>
                    <a:pt x="205" y="306"/>
                  </a:lnTo>
                  <a:lnTo>
                    <a:pt x="205" y="306"/>
                  </a:lnTo>
                  <a:lnTo>
                    <a:pt x="205" y="308"/>
                  </a:lnTo>
                  <a:lnTo>
                    <a:pt x="202" y="309"/>
                  </a:lnTo>
                  <a:lnTo>
                    <a:pt x="202" y="309"/>
                  </a:lnTo>
                  <a:lnTo>
                    <a:pt x="203" y="309"/>
                  </a:lnTo>
                  <a:lnTo>
                    <a:pt x="203" y="311"/>
                  </a:lnTo>
                  <a:lnTo>
                    <a:pt x="203" y="312"/>
                  </a:lnTo>
                  <a:lnTo>
                    <a:pt x="202" y="312"/>
                  </a:lnTo>
                  <a:lnTo>
                    <a:pt x="200" y="312"/>
                  </a:lnTo>
                  <a:lnTo>
                    <a:pt x="199" y="312"/>
                  </a:lnTo>
                  <a:lnTo>
                    <a:pt x="199" y="312"/>
                  </a:lnTo>
                  <a:lnTo>
                    <a:pt x="199" y="314"/>
                  </a:lnTo>
                  <a:lnTo>
                    <a:pt x="192" y="314"/>
                  </a:lnTo>
                  <a:lnTo>
                    <a:pt x="191" y="317"/>
                  </a:lnTo>
                  <a:lnTo>
                    <a:pt x="189" y="317"/>
                  </a:lnTo>
                  <a:lnTo>
                    <a:pt x="188" y="319"/>
                  </a:lnTo>
                  <a:lnTo>
                    <a:pt x="186" y="320"/>
                  </a:lnTo>
                  <a:lnTo>
                    <a:pt x="184" y="320"/>
                  </a:lnTo>
                  <a:lnTo>
                    <a:pt x="183" y="320"/>
                  </a:lnTo>
                  <a:lnTo>
                    <a:pt x="183" y="322"/>
                  </a:lnTo>
                  <a:lnTo>
                    <a:pt x="183" y="322"/>
                  </a:lnTo>
                  <a:lnTo>
                    <a:pt x="181" y="323"/>
                  </a:lnTo>
                  <a:lnTo>
                    <a:pt x="181" y="323"/>
                  </a:lnTo>
                  <a:lnTo>
                    <a:pt x="180" y="325"/>
                  </a:lnTo>
                  <a:lnTo>
                    <a:pt x="178" y="325"/>
                  </a:lnTo>
                  <a:lnTo>
                    <a:pt x="177" y="325"/>
                  </a:lnTo>
                  <a:lnTo>
                    <a:pt x="177" y="327"/>
                  </a:lnTo>
                  <a:lnTo>
                    <a:pt x="177" y="327"/>
                  </a:lnTo>
                  <a:lnTo>
                    <a:pt x="175" y="327"/>
                  </a:lnTo>
                  <a:lnTo>
                    <a:pt x="173" y="327"/>
                  </a:lnTo>
                  <a:lnTo>
                    <a:pt x="172" y="328"/>
                  </a:lnTo>
                  <a:lnTo>
                    <a:pt x="170" y="330"/>
                  </a:lnTo>
                  <a:lnTo>
                    <a:pt x="170" y="330"/>
                  </a:lnTo>
                  <a:lnTo>
                    <a:pt x="172" y="330"/>
                  </a:lnTo>
                  <a:lnTo>
                    <a:pt x="172" y="331"/>
                  </a:lnTo>
                  <a:lnTo>
                    <a:pt x="172" y="331"/>
                  </a:lnTo>
                  <a:lnTo>
                    <a:pt x="170" y="334"/>
                  </a:lnTo>
                  <a:lnTo>
                    <a:pt x="170" y="334"/>
                  </a:lnTo>
                  <a:lnTo>
                    <a:pt x="169" y="334"/>
                  </a:lnTo>
                  <a:lnTo>
                    <a:pt x="169" y="336"/>
                  </a:lnTo>
                  <a:lnTo>
                    <a:pt x="167" y="336"/>
                  </a:lnTo>
                  <a:lnTo>
                    <a:pt x="166" y="336"/>
                  </a:lnTo>
                  <a:lnTo>
                    <a:pt x="166" y="336"/>
                  </a:lnTo>
                  <a:lnTo>
                    <a:pt x="166" y="338"/>
                  </a:lnTo>
                  <a:lnTo>
                    <a:pt x="164" y="338"/>
                  </a:lnTo>
                  <a:lnTo>
                    <a:pt x="164" y="338"/>
                  </a:lnTo>
                  <a:lnTo>
                    <a:pt x="162" y="339"/>
                  </a:lnTo>
                  <a:lnTo>
                    <a:pt x="161" y="339"/>
                  </a:lnTo>
                  <a:lnTo>
                    <a:pt x="161" y="339"/>
                  </a:lnTo>
                  <a:lnTo>
                    <a:pt x="159" y="339"/>
                  </a:lnTo>
                  <a:lnTo>
                    <a:pt x="158" y="339"/>
                  </a:lnTo>
                  <a:lnTo>
                    <a:pt x="158" y="339"/>
                  </a:lnTo>
                  <a:lnTo>
                    <a:pt x="156" y="341"/>
                  </a:lnTo>
                  <a:lnTo>
                    <a:pt x="156" y="341"/>
                  </a:lnTo>
                  <a:lnTo>
                    <a:pt x="156" y="342"/>
                  </a:lnTo>
                  <a:lnTo>
                    <a:pt x="155" y="344"/>
                  </a:lnTo>
                  <a:lnTo>
                    <a:pt x="155" y="344"/>
                  </a:lnTo>
                  <a:lnTo>
                    <a:pt x="153" y="344"/>
                  </a:lnTo>
                  <a:lnTo>
                    <a:pt x="151" y="342"/>
                  </a:lnTo>
                  <a:lnTo>
                    <a:pt x="151" y="344"/>
                  </a:lnTo>
                  <a:lnTo>
                    <a:pt x="148" y="344"/>
                  </a:lnTo>
                  <a:lnTo>
                    <a:pt x="148" y="345"/>
                  </a:lnTo>
                  <a:lnTo>
                    <a:pt x="150" y="345"/>
                  </a:lnTo>
                  <a:lnTo>
                    <a:pt x="150" y="345"/>
                  </a:lnTo>
                  <a:lnTo>
                    <a:pt x="150" y="345"/>
                  </a:lnTo>
                  <a:lnTo>
                    <a:pt x="148" y="345"/>
                  </a:lnTo>
                  <a:lnTo>
                    <a:pt x="148" y="345"/>
                  </a:lnTo>
                  <a:lnTo>
                    <a:pt x="147" y="345"/>
                  </a:lnTo>
                  <a:lnTo>
                    <a:pt x="147" y="347"/>
                  </a:lnTo>
                  <a:lnTo>
                    <a:pt x="143" y="347"/>
                  </a:lnTo>
                  <a:lnTo>
                    <a:pt x="143" y="347"/>
                  </a:lnTo>
                  <a:lnTo>
                    <a:pt x="140" y="350"/>
                  </a:lnTo>
                  <a:lnTo>
                    <a:pt x="140" y="350"/>
                  </a:lnTo>
                  <a:lnTo>
                    <a:pt x="140" y="350"/>
                  </a:lnTo>
                  <a:lnTo>
                    <a:pt x="142" y="350"/>
                  </a:lnTo>
                  <a:lnTo>
                    <a:pt x="143" y="350"/>
                  </a:lnTo>
                  <a:lnTo>
                    <a:pt x="143" y="350"/>
                  </a:lnTo>
                  <a:lnTo>
                    <a:pt x="143" y="352"/>
                  </a:lnTo>
                  <a:lnTo>
                    <a:pt x="145" y="352"/>
                  </a:lnTo>
                  <a:lnTo>
                    <a:pt x="145" y="352"/>
                  </a:lnTo>
                  <a:lnTo>
                    <a:pt x="142" y="353"/>
                  </a:lnTo>
                  <a:lnTo>
                    <a:pt x="142" y="355"/>
                  </a:lnTo>
                  <a:lnTo>
                    <a:pt x="142" y="355"/>
                  </a:lnTo>
                  <a:lnTo>
                    <a:pt x="142" y="355"/>
                  </a:lnTo>
                  <a:lnTo>
                    <a:pt x="140" y="353"/>
                  </a:lnTo>
                  <a:lnTo>
                    <a:pt x="140" y="353"/>
                  </a:lnTo>
                  <a:lnTo>
                    <a:pt x="140" y="353"/>
                  </a:lnTo>
                  <a:lnTo>
                    <a:pt x="140" y="353"/>
                  </a:lnTo>
                  <a:lnTo>
                    <a:pt x="139" y="355"/>
                  </a:lnTo>
                  <a:lnTo>
                    <a:pt x="137" y="356"/>
                  </a:lnTo>
                  <a:lnTo>
                    <a:pt x="128" y="360"/>
                  </a:lnTo>
                  <a:lnTo>
                    <a:pt x="126" y="360"/>
                  </a:lnTo>
                  <a:lnTo>
                    <a:pt x="126" y="361"/>
                  </a:lnTo>
                  <a:lnTo>
                    <a:pt x="126" y="363"/>
                  </a:lnTo>
                  <a:lnTo>
                    <a:pt x="126" y="363"/>
                  </a:lnTo>
                  <a:lnTo>
                    <a:pt x="125" y="364"/>
                  </a:lnTo>
                  <a:lnTo>
                    <a:pt x="125" y="363"/>
                  </a:lnTo>
                  <a:lnTo>
                    <a:pt x="125" y="361"/>
                  </a:lnTo>
                  <a:lnTo>
                    <a:pt x="125" y="360"/>
                  </a:lnTo>
                  <a:lnTo>
                    <a:pt x="123" y="360"/>
                  </a:lnTo>
                  <a:lnTo>
                    <a:pt x="123" y="360"/>
                  </a:lnTo>
                  <a:lnTo>
                    <a:pt x="123" y="360"/>
                  </a:lnTo>
                  <a:lnTo>
                    <a:pt x="121" y="360"/>
                  </a:lnTo>
                  <a:lnTo>
                    <a:pt x="121" y="361"/>
                  </a:lnTo>
                  <a:lnTo>
                    <a:pt x="120" y="361"/>
                  </a:lnTo>
                  <a:lnTo>
                    <a:pt x="120" y="361"/>
                  </a:lnTo>
                  <a:lnTo>
                    <a:pt x="117" y="363"/>
                  </a:lnTo>
                  <a:lnTo>
                    <a:pt x="115" y="364"/>
                  </a:lnTo>
                  <a:lnTo>
                    <a:pt x="114" y="364"/>
                  </a:lnTo>
                  <a:lnTo>
                    <a:pt x="114" y="366"/>
                  </a:lnTo>
                  <a:lnTo>
                    <a:pt x="112" y="366"/>
                  </a:lnTo>
                  <a:lnTo>
                    <a:pt x="112" y="366"/>
                  </a:lnTo>
                  <a:lnTo>
                    <a:pt x="110" y="366"/>
                  </a:lnTo>
                  <a:lnTo>
                    <a:pt x="110" y="366"/>
                  </a:lnTo>
                  <a:lnTo>
                    <a:pt x="109" y="366"/>
                  </a:lnTo>
                  <a:lnTo>
                    <a:pt x="109" y="368"/>
                  </a:lnTo>
                  <a:lnTo>
                    <a:pt x="107" y="366"/>
                  </a:lnTo>
                  <a:lnTo>
                    <a:pt x="106" y="366"/>
                  </a:lnTo>
                  <a:lnTo>
                    <a:pt x="106" y="368"/>
                  </a:lnTo>
                  <a:lnTo>
                    <a:pt x="104" y="369"/>
                  </a:lnTo>
                  <a:lnTo>
                    <a:pt x="102" y="369"/>
                  </a:lnTo>
                  <a:lnTo>
                    <a:pt x="99" y="369"/>
                  </a:lnTo>
                  <a:lnTo>
                    <a:pt x="99" y="369"/>
                  </a:lnTo>
                  <a:lnTo>
                    <a:pt x="98" y="369"/>
                  </a:lnTo>
                  <a:lnTo>
                    <a:pt x="98" y="368"/>
                  </a:lnTo>
                  <a:lnTo>
                    <a:pt x="99" y="366"/>
                  </a:lnTo>
                  <a:lnTo>
                    <a:pt x="99" y="366"/>
                  </a:lnTo>
                  <a:lnTo>
                    <a:pt x="99" y="366"/>
                  </a:lnTo>
                  <a:lnTo>
                    <a:pt x="101" y="366"/>
                  </a:lnTo>
                  <a:lnTo>
                    <a:pt x="102" y="366"/>
                  </a:lnTo>
                  <a:lnTo>
                    <a:pt x="102" y="366"/>
                  </a:lnTo>
                  <a:lnTo>
                    <a:pt x="101" y="364"/>
                  </a:lnTo>
                  <a:lnTo>
                    <a:pt x="101" y="364"/>
                  </a:lnTo>
                  <a:lnTo>
                    <a:pt x="99" y="364"/>
                  </a:lnTo>
                  <a:lnTo>
                    <a:pt x="98" y="364"/>
                  </a:lnTo>
                  <a:lnTo>
                    <a:pt x="96" y="364"/>
                  </a:lnTo>
                  <a:lnTo>
                    <a:pt x="96" y="366"/>
                  </a:lnTo>
                  <a:lnTo>
                    <a:pt x="96" y="366"/>
                  </a:lnTo>
                  <a:lnTo>
                    <a:pt x="95" y="368"/>
                  </a:lnTo>
                  <a:lnTo>
                    <a:pt x="95" y="369"/>
                  </a:lnTo>
                  <a:lnTo>
                    <a:pt x="91" y="372"/>
                  </a:lnTo>
                  <a:lnTo>
                    <a:pt x="90" y="374"/>
                  </a:lnTo>
                  <a:lnTo>
                    <a:pt x="88" y="374"/>
                  </a:lnTo>
                  <a:lnTo>
                    <a:pt x="88" y="374"/>
                  </a:lnTo>
                  <a:lnTo>
                    <a:pt x="87" y="375"/>
                  </a:lnTo>
                  <a:lnTo>
                    <a:pt x="87" y="375"/>
                  </a:lnTo>
                  <a:lnTo>
                    <a:pt x="85" y="375"/>
                  </a:lnTo>
                  <a:lnTo>
                    <a:pt x="85" y="375"/>
                  </a:lnTo>
                  <a:lnTo>
                    <a:pt x="84" y="375"/>
                  </a:lnTo>
                  <a:lnTo>
                    <a:pt x="84" y="375"/>
                  </a:lnTo>
                  <a:lnTo>
                    <a:pt x="85" y="374"/>
                  </a:lnTo>
                  <a:lnTo>
                    <a:pt x="85" y="374"/>
                  </a:lnTo>
                  <a:lnTo>
                    <a:pt x="84" y="372"/>
                  </a:lnTo>
                  <a:lnTo>
                    <a:pt x="84" y="372"/>
                  </a:lnTo>
                  <a:lnTo>
                    <a:pt x="82" y="372"/>
                  </a:lnTo>
                  <a:lnTo>
                    <a:pt x="82" y="372"/>
                  </a:lnTo>
                  <a:lnTo>
                    <a:pt x="82" y="375"/>
                  </a:lnTo>
                  <a:lnTo>
                    <a:pt x="82" y="375"/>
                  </a:lnTo>
                  <a:lnTo>
                    <a:pt x="80" y="377"/>
                  </a:lnTo>
                  <a:lnTo>
                    <a:pt x="79" y="377"/>
                  </a:lnTo>
                  <a:lnTo>
                    <a:pt x="79" y="377"/>
                  </a:lnTo>
                  <a:lnTo>
                    <a:pt x="77" y="375"/>
                  </a:lnTo>
                  <a:lnTo>
                    <a:pt x="74" y="375"/>
                  </a:lnTo>
                  <a:lnTo>
                    <a:pt x="74" y="375"/>
                  </a:lnTo>
                  <a:lnTo>
                    <a:pt x="76" y="377"/>
                  </a:lnTo>
                  <a:lnTo>
                    <a:pt x="74" y="379"/>
                  </a:lnTo>
                  <a:lnTo>
                    <a:pt x="73" y="379"/>
                  </a:lnTo>
                  <a:lnTo>
                    <a:pt x="73" y="380"/>
                  </a:lnTo>
                  <a:lnTo>
                    <a:pt x="71" y="380"/>
                  </a:lnTo>
                  <a:lnTo>
                    <a:pt x="71" y="379"/>
                  </a:lnTo>
                  <a:lnTo>
                    <a:pt x="73" y="377"/>
                  </a:lnTo>
                  <a:lnTo>
                    <a:pt x="73" y="377"/>
                  </a:lnTo>
                  <a:lnTo>
                    <a:pt x="73" y="375"/>
                  </a:lnTo>
                  <a:lnTo>
                    <a:pt x="73" y="375"/>
                  </a:lnTo>
                  <a:lnTo>
                    <a:pt x="73" y="374"/>
                  </a:lnTo>
                  <a:lnTo>
                    <a:pt x="74" y="372"/>
                  </a:lnTo>
                  <a:lnTo>
                    <a:pt x="76" y="372"/>
                  </a:lnTo>
                  <a:lnTo>
                    <a:pt x="76" y="372"/>
                  </a:lnTo>
                  <a:lnTo>
                    <a:pt x="77" y="372"/>
                  </a:lnTo>
                  <a:lnTo>
                    <a:pt x="77" y="372"/>
                  </a:lnTo>
                  <a:lnTo>
                    <a:pt x="79" y="372"/>
                  </a:lnTo>
                  <a:lnTo>
                    <a:pt x="79" y="372"/>
                  </a:lnTo>
                  <a:lnTo>
                    <a:pt x="79" y="371"/>
                  </a:lnTo>
                  <a:lnTo>
                    <a:pt x="82" y="369"/>
                  </a:lnTo>
                  <a:lnTo>
                    <a:pt x="84" y="368"/>
                  </a:lnTo>
                  <a:lnTo>
                    <a:pt x="85" y="364"/>
                  </a:lnTo>
                  <a:lnTo>
                    <a:pt x="88" y="363"/>
                  </a:lnTo>
                  <a:lnTo>
                    <a:pt x="91" y="360"/>
                  </a:lnTo>
                  <a:lnTo>
                    <a:pt x="95" y="358"/>
                  </a:lnTo>
                  <a:lnTo>
                    <a:pt x="102" y="356"/>
                  </a:lnTo>
                  <a:lnTo>
                    <a:pt x="102" y="356"/>
                  </a:lnTo>
                  <a:lnTo>
                    <a:pt x="102" y="356"/>
                  </a:lnTo>
                  <a:lnTo>
                    <a:pt x="102" y="356"/>
                  </a:lnTo>
                  <a:lnTo>
                    <a:pt x="102" y="358"/>
                  </a:lnTo>
                  <a:lnTo>
                    <a:pt x="106" y="356"/>
                  </a:lnTo>
                  <a:lnTo>
                    <a:pt x="107" y="356"/>
                  </a:lnTo>
                  <a:lnTo>
                    <a:pt x="107" y="356"/>
                  </a:lnTo>
                  <a:lnTo>
                    <a:pt x="107" y="358"/>
                  </a:lnTo>
                  <a:lnTo>
                    <a:pt x="106" y="358"/>
                  </a:lnTo>
                  <a:lnTo>
                    <a:pt x="106" y="358"/>
                  </a:lnTo>
                  <a:lnTo>
                    <a:pt x="107" y="361"/>
                  </a:lnTo>
                  <a:lnTo>
                    <a:pt x="109" y="361"/>
                  </a:lnTo>
                  <a:lnTo>
                    <a:pt x="109" y="361"/>
                  </a:lnTo>
                  <a:lnTo>
                    <a:pt x="109" y="361"/>
                  </a:lnTo>
                  <a:lnTo>
                    <a:pt x="109" y="360"/>
                  </a:lnTo>
                  <a:lnTo>
                    <a:pt x="110" y="360"/>
                  </a:lnTo>
                  <a:lnTo>
                    <a:pt x="110" y="360"/>
                  </a:lnTo>
                  <a:lnTo>
                    <a:pt x="112" y="360"/>
                  </a:lnTo>
                  <a:lnTo>
                    <a:pt x="112" y="360"/>
                  </a:lnTo>
                  <a:lnTo>
                    <a:pt x="114" y="360"/>
                  </a:lnTo>
                  <a:lnTo>
                    <a:pt x="115" y="360"/>
                  </a:lnTo>
                  <a:lnTo>
                    <a:pt x="115" y="360"/>
                  </a:lnTo>
                  <a:lnTo>
                    <a:pt x="117" y="360"/>
                  </a:lnTo>
                  <a:lnTo>
                    <a:pt x="115" y="360"/>
                  </a:lnTo>
                  <a:lnTo>
                    <a:pt x="114" y="358"/>
                  </a:lnTo>
                  <a:lnTo>
                    <a:pt x="112" y="356"/>
                  </a:lnTo>
                  <a:lnTo>
                    <a:pt x="112" y="356"/>
                  </a:lnTo>
                  <a:lnTo>
                    <a:pt x="112" y="355"/>
                  </a:lnTo>
                  <a:lnTo>
                    <a:pt x="114" y="353"/>
                  </a:lnTo>
                  <a:lnTo>
                    <a:pt x="115" y="352"/>
                  </a:lnTo>
                  <a:lnTo>
                    <a:pt x="115" y="350"/>
                  </a:lnTo>
                  <a:lnTo>
                    <a:pt x="118" y="349"/>
                  </a:lnTo>
                  <a:lnTo>
                    <a:pt x="120" y="347"/>
                  </a:lnTo>
                  <a:lnTo>
                    <a:pt x="123" y="345"/>
                  </a:lnTo>
                  <a:lnTo>
                    <a:pt x="131" y="342"/>
                  </a:lnTo>
                  <a:lnTo>
                    <a:pt x="132" y="341"/>
                  </a:lnTo>
                  <a:lnTo>
                    <a:pt x="134" y="339"/>
                  </a:lnTo>
                  <a:lnTo>
                    <a:pt x="136" y="338"/>
                  </a:lnTo>
                  <a:lnTo>
                    <a:pt x="136" y="339"/>
                  </a:lnTo>
                  <a:lnTo>
                    <a:pt x="136" y="339"/>
                  </a:lnTo>
                  <a:lnTo>
                    <a:pt x="137" y="341"/>
                  </a:lnTo>
                  <a:lnTo>
                    <a:pt x="139" y="341"/>
                  </a:lnTo>
                  <a:lnTo>
                    <a:pt x="139" y="341"/>
                  </a:lnTo>
                  <a:lnTo>
                    <a:pt x="139" y="339"/>
                  </a:lnTo>
                  <a:lnTo>
                    <a:pt x="139" y="338"/>
                  </a:lnTo>
                  <a:lnTo>
                    <a:pt x="139" y="338"/>
                  </a:lnTo>
                  <a:lnTo>
                    <a:pt x="139" y="336"/>
                  </a:lnTo>
                  <a:lnTo>
                    <a:pt x="139" y="334"/>
                  </a:lnTo>
                  <a:lnTo>
                    <a:pt x="140" y="333"/>
                  </a:lnTo>
                  <a:lnTo>
                    <a:pt x="142" y="331"/>
                  </a:lnTo>
                  <a:lnTo>
                    <a:pt x="143" y="330"/>
                  </a:lnTo>
                  <a:lnTo>
                    <a:pt x="145" y="328"/>
                  </a:lnTo>
                  <a:lnTo>
                    <a:pt x="147" y="328"/>
                  </a:lnTo>
                  <a:lnTo>
                    <a:pt x="148" y="328"/>
                  </a:lnTo>
                  <a:lnTo>
                    <a:pt x="150" y="325"/>
                  </a:lnTo>
                  <a:lnTo>
                    <a:pt x="151" y="32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5" y="325"/>
                  </a:lnTo>
                  <a:lnTo>
                    <a:pt x="156" y="327"/>
                  </a:lnTo>
                  <a:lnTo>
                    <a:pt x="156" y="325"/>
                  </a:lnTo>
                  <a:lnTo>
                    <a:pt x="156" y="325"/>
                  </a:lnTo>
                  <a:lnTo>
                    <a:pt x="156" y="325"/>
                  </a:lnTo>
                  <a:lnTo>
                    <a:pt x="155" y="325"/>
                  </a:lnTo>
                  <a:lnTo>
                    <a:pt x="155" y="323"/>
                  </a:lnTo>
                  <a:lnTo>
                    <a:pt x="153" y="322"/>
                  </a:lnTo>
                  <a:lnTo>
                    <a:pt x="153" y="322"/>
                  </a:lnTo>
                  <a:lnTo>
                    <a:pt x="153" y="320"/>
                  </a:lnTo>
                  <a:lnTo>
                    <a:pt x="155" y="317"/>
                  </a:lnTo>
                  <a:lnTo>
                    <a:pt x="155" y="314"/>
                  </a:lnTo>
                  <a:lnTo>
                    <a:pt x="155" y="312"/>
                  </a:lnTo>
                  <a:lnTo>
                    <a:pt x="156" y="311"/>
                  </a:lnTo>
                  <a:lnTo>
                    <a:pt x="161" y="311"/>
                  </a:lnTo>
                  <a:lnTo>
                    <a:pt x="158" y="311"/>
                  </a:lnTo>
                  <a:lnTo>
                    <a:pt x="158" y="311"/>
                  </a:lnTo>
                  <a:lnTo>
                    <a:pt x="156" y="309"/>
                  </a:lnTo>
                  <a:lnTo>
                    <a:pt x="156" y="308"/>
                  </a:lnTo>
                  <a:lnTo>
                    <a:pt x="156" y="306"/>
                  </a:lnTo>
                  <a:lnTo>
                    <a:pt x="156" y="304"/>
                  </a:lnTo>
                  <a:lnTo>
                    <a:pt x="159" y="301"/>
                  </a:lnTo>
                  <a:lnTo>
                    <a:pt x="164" y="300"/>
                  </a:lnTo>
                  <a:lnTo>
                    <a:pt x="162" y="300"/>
                  </a:lnTo>
                  <a:lnTo>
                    <a:pt x="162" y="298"/>
                  </a:lnTo>
                  <a:lnTo>
                    <a:pt x="164" y="295"/>
                  </a:lnTo>
                  <a:lnTo>
                    <a:pt x="166" y="290"/>
                  </a:lnTo>
                  <a:lnTo>
                    <a:pt x="164" y="293"/>
                  </a:lnTo>
                  <a:lnTo>
                    <a:pt x="161" y="297"/>
                  </a:lnTo>
                  <a:lnTo>
                    <a:pt x="153" y="300"/>
                  </a:lnTo>
                  <a:lnTo>
                    <a:pt x="148" y="301"/>
                  </a:lnTo>
                  <a:lnTo>
                    <a:pt x="147" y="301"/>
                  </a:lnTo>
                  <a:lnTo>
                    <a:pt x="145" y="301"/>
                  </a:lnTo>
                  <a:lnTo>
                    <a:pt x="143" y="300"/>
                  </a:lnTo>
                  <a:lnTo>
                    <a:pt x="142" y="298"/>
                  </a:lnTo>
                  <a:lnTo>
                    <a:pt x="142" y="297"/>
                  </a:lnTo>
                  <a:lnTo>
                    <a:pt x="142" y="295"/>
                  </a:lnTo>
                  <a:lnTo>
                    <a:pt x="142" y="293"/>
                  </a:lnTo>
                  <a:lnTo>
                    <a:pt x="143" y="293"/>
                  </a:lnTo>
                  <a:lnTo>
                    <a:pt x="147" y="295"/>
                  </a:lnTo>
                  <a:lnTo>
                    <a:pt x="148" y="295"/>
                  </a:lnTo>
                  <a:lnTo>
                    <a:pt x="145" y="293"/>
                  </a:lnTo>
                  <a:lnTo>
                    <a:pt x="142" y="292"/>
                  </a:lnTo>
                  <a:lnTo>
                    <a:pt x="142" y="292"/>
                  </a:lnTo>
                  <a:lnTo>
                    <a:pt x="140" y="293"/>
                  </a:lnTo>
                  <a:lnTo>
                    <a:pt x="139" y="295"/>
                  </a:lnTo>
                  <a:lnTo>
                    <a:pt x="137" y="295"/>
                  </a:lnTo>
                  <a:lnTo>
                    <a:pt x="137" y="295"/>
                  </a:lnTo>
                  <a:lnTo>
                    <a:pt x="137" y="297"/>
                  </a:lnTo>
                  <a:lnTo>
                    <a:pt x="137" y="298"/>
                  </a:lnTo>
                  <a:lnTo>
                    <a:pt x="136" y="300"/>
                  </a:lnTo>
                  <a:lnTo>
                    <a:pt x="137" y="304"/>
                  </a:lnTo>
                  <a:lnTo>
                    <a:pt x="137" y="306"/>
                  </a:lnTo>
                  <a:lnTo>
                    <a:pt x="136" y="306"/>
                  </a:lnTo>
                  <a:lnTo>
                    <a:pt x="132" y="304"/>
                  </a:lnTo>
                  <a:lnTo>
                    <a:pt x="129" y="300"/>
                  </a:lnTo>
                  <a:lnTo>
                    <a:pt x="128" y="298"/>
                  </a:lnTo>
                  <a:lnTo>
                    <a:pt x="125" y="295"/>
                  </a:lnTo>
                  <a:lnTo>
                    <a:pt x="123" y="297"/>
                  </a:lnTo>
                  <a:lnTo>
                    <a:pt x="123" y="298"/>
                  </a:lnTo>
                  <a:lnTo>
                    <a:pt x="121" y="298"/>
                  </a:lnTo>
                  <a:lnTo>
                    <a:pt x="118" y="297"/>
                  </a:lnTo>
                  <a:lnTo>
                    <a:pt x="117" y="295"/>
                  </a:lnTo>
                  <a:lnTo>
                    <a:pt x="115" y="293"/>
                  </a:lnTo>
                  <a:lnTo>
                    <a:pt x="112" y="293"/>
                  </a:lnTo>
                  <a:lnTo>
                    <a:pt x="110" y="295"/>
                  </a:lnTo>
                  <a:lnTo>
                    <a:pt x="107" y="297"/>
                  </a:lnTo>
                  <a:lnTo>
                    <a:pt x="107" y="297"/>
                  </a:lnTo>
                  <a:lnTo>
                    <a:pt x="102" y="298"/>
                  </a:lnTo>
                  <a:lnTo>
                    <a:pt x="102" y="298"/>
                  </a:lnTo>
                  <a:lnTo>
                    <a:pt x="101" y="300"/>
                  </a:lnTo>
                  <a:lnTo>
                    <a:pt x="101" y="300"/>
                  </a:lnTo>
                  <a:lnTo>
                    <a:pt x="99" y="301"/>
                  </a:lnTo>
                  <a:lnTo>
                    <a:pt x="95" y="303"/>
                  </a:lnTo>
                  <a:lnTo>
                    <a:pt x="88" y="301"/>
                  </a:lnTo>
                  <a:lnTo>
                    <a:pt x="91" y="301"/>
                  </a:lnTo>
                  <a:lnTo>
                    <a:pt x="93" y="300"/>
                  </a:lnTo>
                  <a:lnTo>
                    <a:pt x="95" y="298"/>
                  </a:lnTo>
                  <a:lnTo>
                    <a:pt x="95" y="297"/>
                  </a:lnTo>
                  <a:lnTo>
                    <a:pt x="95" y="295"/>
                  </a:lnTo>
                  <a:lnTo>
                    <a:pt x="95" y="293"/>
                  </a:lnTo>
                  <a:lnTo>
                    <a:pt x="96" y="292"/>
                  </a:lnTo>
                  <a:lnTo>
                    <a:pt x="95" y="292"/>
                  </a:lnTo>
                  <a:lnTo>
                    <a:pt x="93" y="292"/>
                  </a:lnTo>
                  <a:lnTo>
                    <a:pt x="91" y="290"/>
                  </a:lnTo>
                  <a:lnTo>
                    <a:pt x="90" y="287"/>
                  </a:lnTo>
                  <a:lnTo>
                    <a:pt x="91" y="286"/>
                  </a:lnTo>
                  <a:lnTo>
                    <a:pt x="93" y="284"/>
                  </a:lnTo>
                  <a:lnTo>
                    <a:pt x="93" y="282"/>
                  </a:lnTo>
                  <a:lnTo>
                    <a:pt x="93" y="281"/>
                  </a:lnTo>
                  <a:lnTo>
                    <a:pt x="91" y="279"/>
                  </a:lnTo>
                  <a:lnTo>
                    <a:pt x="88" y="273"/>
                  </a:lnTo>
                  <a:lnTo>
                    <a:pt x="87" y="268"/>
                  </a:lnTo>
                  <a:lnTo>
                    <a:pt x="85" y="267"/>
                  </a:lnTo>
                  <a:lnTo>
                    <a:pt x="87" y="262"/>
                  </a:lnTo>
                  <a:lnTo>
                    <a:pt x="88" y="259"/>
                  </a:lnTo>
                  <a:lnTo>
                    <a:pt x="91" y="257"/>
                  </a:lnTo>
                  <a:lnTo>
                    <a:pt x="91" y="257"/>
                  </a:lnTo>
                  <a:lnTo>
                    <a:pt x="90" y="257"/>
                  </a:lnTo>
                  <a:lnTo>
                    <a:pt x="88" y="257"/>
                  </a:lnTo>
                  <a:lnTo>
                    <a:pt x="88" y="259"/>
                  </a:lnTo>
                  <a:lnTo>
                    <a:pt x="87" y="259"/>
                  </a:lnTo>
                  <a:lnTo>
                    <a:pt x="84" y="264"/>
                  </a:lnTo>
                  <a:lnTo>
                    <a:pt x="82" y="267"/>
                  </a:lnTo>
                  <a:lnTo>
                    <a:pt x="80" y="267"/>
                  </a:lnTo>
                  <a:lnTo>
                    <a:pt x="84" y="268"/>
                  </a:lnTo>
                  <a:lnTo>
                    <a:pt x="84" y="268"/>
                  </a:lnTo>
                  <a:lnTo>
                    <a:pt x="84" y="270"/>
                  </a:lnTo>
                  <a:lnTo>
                    <a:pt x="84" y="271"/>
                  </a:lnTo>
                  <a:lnTo>
                    <a:pt x="82" y="273"/>
                  </a:lnTo>
                  <a:lnTo>
                    <a:pt x="80" y="273"/>
                  </a:lnTo>
                  <a:lnTo>
                    <a:pt x="79" y="275"/>
                  </a:lnTo>
                  <a:lnTo>
                    <a:pt x="73" y="276"/>
                  </a:lnTo>
                  <a:lnTo>
                    <a:pt x="66" y="276"/>
                  </a:lnTo>
                  <a:lnTo>
                    <a:pt x="63" y="276"/>
                  </a:lnTo>
                  <a:lnTo>
                    <a:pt x="60" y="275"/>
                  </a:lnTo>
                  <a:lnTo>
                    <a:pt x="60" y="273"/>
                  </a:lnTo>
                  <a:lnTo>
                    <a:pt x="60" y="273"/>
                  </a:lnTo>
                  <a:lnTo>
                    <a:pt x="55" y="270"/>
                  </a:lnTo>
                  <a:lnTo>
                    <a:pt x="52" y="267"/>
                  </a:lnTo>
                  <a:lnTo>
                    <a:pt x="50" y="265"/>
                  </a:lnTo>
                  <a:lnTo>
                    <a:pt x="49" y="265"/>
                  </a:lnTo>
                  <a:lnTo>
                    <a:pt x="47" y="264"/>
                  </a:lnTo>
                  <a:lnTo>
                    <a:pt x="47" y="262"/>
                  </a:lnTo>
                  <a:lnTo>
                    <a:pt x="47" y="262"/>
                  </a:lnTo>
                  <a:lnTo>
                    <a:pt x="46" y="260"/>
                  </a:lnTo>
                  <a:lnTo>
                    <a:pt x="44" y="260"/>
                  </a:lnTo>
                  <a:lnTo>
                    <a:pt x="43" y="260"/>
                  </a:lnTo>
                  <a:lnTo>
                    <a:pt x="47" y="256"/>
                  </a:lnTo>
                  <a:lnTo>
                    <a:pt x="49" y="254"/>
                  </a:lnTo>
                  <a:lnTo>
                    <a:pt x="50" y="253"/>
                  </a:lnTo>
                  <a:lnTo>
                    <a:pt x="52" y="254"/>
                  </a:lnTo>
                  <a:lnTo>
                    <a:pt x="55" y="254"/>
                  </a:lnTo>
                  <a:lnTo>
                    <a:pt x="57" y="256"/>
                  </a:lnTo>
                  <a:lnTo>
                    <a:pt x="57" y="256"/>
                  </a:lnTo>
                  <a:lnTo>
                    <a:pt x="58" y="257"/>
                  </a:lnTo>
                  <a:lnTo>
                    <a:pt x="57" y="259"/>
                  </a:lnTo>
                  <a:lnTo>
                    <a:pt x="57" y="260"/>
                  </a:lnTo>
                  <a:lnTo>
                    <a:pt x="57" y="259"/>
                  </a:lnTo>
                  <a:lnTo>
                    <a:pt x="60" y="257"/>
                  </a:lnTo>
                  <a:lnTo>
                    <a:pt x="61" y="256"/>
                  </a:lnTo>
                  <a:lnTo>
                    <a:pt x="63" y="256"/>
                  </a:lnTo>
                  <a:lnTo>
                    <a:pt x="63" y="256"/>
                  </a:lnTo>
                  <a:lnTo>
                    <a:pt x="65" y="257"/>
                  </a:lnTo>
                  <a:lnTo>
                    <a:pt x="66" y="260"/>
                  </a:lnTo>
                  <a:lnTo>
                    <a:pt x="69" y="259"/>
                  </a:lnTo>
                  <a:lnTo>
                    <a:pt x="71" y="256"/>
                  </a:lnTo>
                  <a:lnTo>
                    <a:pt x="69" y="256"/>
                  </a:lnTo>
                  <a:lnTo>
                    <a:pt x="68" y="254"/>
                  </a:lnTo>
                  <a:lnTo>
                    <a:pt x="63" y="254"/>
                  </a:lnTo>
                  <a:lnTo>
                    <a:pt x="65" y="254"/>
                  </a:lnTo>
                  <a:lnTo>
                    <a:pt x="66" y="254"/>
                  </a:lnTo>
                  <a:lnTo>
                    <a:pt x="68" y="253"/>
                  </a:lnTo>
                  <a:lnTo>
                    <a:pt x="66" y="253"/>
                  </a:lnTo>
                  <a:lnTo>
                    <a:pt x="66" y="251"/>
                  </a:lnTo>
                  <a:lnTo>
                    <a:pt x="61" y="254"/>
                  </a:lnTo>
                  <a:lnTo>
                    <a:pt x="55" y="254"/>
                  </a:lnTo>
                  <a:lnTo>
                    <a:pt x="50" y="253"/>
                  </a:lnTo>
                  <a:lnTo>
                    <a:pt x="47" y="253"/>
                  </a:lnTo>
                  <a:lnTo>
                    <a:pt x="46" y="253"/>
                  </a:lnTo>
                  <a:lnTo>
                    <a:pt x="46" y="251"/>
                  </a:lnTo>
                  <a:lnTo>
                    <a:pt x="47" y="249"/>
                  </a:lnTo>
                  <a:lnTo>
                    <a:pt x="49" y="249"/>
                  </a:lnTo>
                  <a:lnTo>
                    <a:pt x="49" y="248"/>
                  </a:lnTo>
                  <a:lnTo>
                    <a:pt x="49" y="248"/>
                  </a:lnTo>
                  <a:lnTo>
                    <a:pt x="46" y="249"/>
                  </a:lnTo>
                  <a:lnTo>
                    <a:pt x="46" y="248"/>
                  </a:lnTo>
                  <a:lnTo>
                    <a:pt x="46" y="246"/>
                  </a:lnTo>
                  <a:lnTo>
                    <a:pt x="46" y="246"/>
                  </a:lnTo>
                  <a:lnTo>
                    <a:pt x="44" y="248"/>
                  </a:lnTo>
                  <a:lnTo>
                    <a:pt x="44" y="248"/>
                  </a:lnTo>
                  <a:lnTo>
                    <a:pt x="43" y="246"/>
                  </a:lnTo>
                  <a:lnTo>
                    <a:pt x="43" y="246"/>
                  </a:lnTo>
                  <a:lnTo>
                    <a:pt x="44" y="245"/>
                  </a:lnTo>
                  <a:lnTo>
                    <a:pt x="44" y="245"/>
                  </a:lnTo>
                  <a:lnTo>
                    <a:pt x="43" y="245"/>
                  </a:lnTo>
                  <a:lnTo>
                    <a:pt x="43" y="246"/>
                  </a:lnTo>
                  <a:lnTo>
                    <a:pt x="43" y="248"/>
                  </a:lnTo>
                  <a:lnTo>
                    <a:pt x="43" y="248"/>
                  </a:lnTo>
                  <a:lnTo>
                    <a:pt x="41" y="249"/>
                  </a:lnTo>
                  <a:lnTo>
                    <a:pt x="39" y="248"/>
                  </a:lnTo>
                  <a:lnTo>
                    <a:pt x="38" y="248"/>
                  </a:lnTo>
                  <a:lnTo>
                    <a:pt x="38" y="245"/>
                  </a:lnTo>
                  <a:lnTo>
                    <a:pt x="35" y="243"/>
                  </a:lnTo>
                  <a:lnTo>
                    <a:pt x="35" y="241"/>
                  </a:lnTo>
                  <a:lnTo>
                    <a:pt x="36" y="240"/>
                  </a:lnTo>
                  <a:lnTo>
                    <a:pt x="35" y="238"/>
                  </a:lnTo>
                  <a:lnTo>
                    <a:pt x="33" y="238"/>
                  </a:lnTo>
                  <a:lnTo>
                    <a:pt x="32" y="240"/>
                  </a:lnTo>
                  <a:lnTo>
                    <a:pt x="32" y="238"/>
                  </a:lnTo>
                  <a:lnTo>
                    <a:pt x="30" y="238"/>
                  </a:lnTo>
                  <a:lnTo>
                    <a:pt x="30" y="237"/>
                  </a:lnTo>
                  <a:lnTo>
                    <a:pt x="32" y="237"/>
                  </a:lnTo>
                  <a:lnTo>
                    <a:pt x="32" y="237"/>
                  </a:lnTo>
                  <a:lnTo>
                    <a:pt x="35" y="235"/>
                  </a:lnTo>
                  <a:lnTo>
                    <a:pt x="36" y="235"/>
                  </a:lnTo>
                  <a:lnTo>
                    <a:pt x="33" y="234"/>
                  </a:lnTo>
                  <a:lnTo>
                    <a:pt x="32" y="234"/>
                  </a:lnTo>
                  <a:lnTo>
                    <a:pt x="33" y="232"/>
                  </a:lnTo>
                  <a:lnTo>
                    <a:pt x="35" y="232"/>
                  </a:lnTo>
                  <a:lnTo>
                    <a:pt x="39" y="232"/>
                  </a:lnTo>
                  <a:lnTo>
                    <a:pt x="38" y="230"/>
                  </a:lnTo>
                  <a:lnTo>
                    <a:pt x="36" y="229"/>
                  </a:lnTo>
                  <a:lnTo>
                    <a:pt x="36" y="229"/>
                  </a:lnTo>
                  <a:lnTo>
                    <a:pt x="38" y="226"/>
                  </a:lnTo>
                  <a:lnTo>
                    <a:pt x="41" y="223"/>
                  </a:lnTo>
                  <a:lnTo>
                    <a:pt x="44" y="218"/>
                  </a:lnTo>
                  <a:lnTo>
                    <a:pt x="46" y="218"/>
                  </a:lnTo>
                  <a:lnTo>
                    <a:pt x="47" y="216"/>
                  </a:lnTo>
                  <a:lnTo>
                    <a:pt x="49" y="216"/>
                  </a:lnTo>
                  <a:lnTo>
                    <a:pt x="50" y="218"/>
                  </a:lnTo>
                  <a:lnTo>
                    <a:pt x="50" y="218"/>
                  </a:lnTo>
                  <a:lnTo>
                    <a:pt x="50" y="218"/>
                  </a:lnTo>
                  <a:lnTo>
                    <a:pt x="50" y="216"/>
                  </a:lnTo>
                  <a:lnTo>
                    <a:pt x="52" y="215"/>
                  </a:lnTo>
                  <a:lnTo>
                    <a:pt x="54" y="213"/>
                  </a:lnTo>
                  <a:lnTo>
                    <a:pt x="54" y="213"/>
                  </a:lnTo>
                  <a:lnTo>
                    <a:pt x="52" y="213"/>
                  </a:lnTo>
                  <a:lnTo>
                    <a:pt x="50" y="215"/>
                  </a:lnTo>
                  <a:lnTo>
                    <a:pt x="50" y="213"/>
                  </a:lnTo>
                  <a:lnTo>
                    <a:pt x="50" y="210"/>
                  </a:lnTo>
                  <a:lnTo>
                    <a:pt x="50" y="208"/>
                  </a:lnTo>
                  <a:lnTo>
                    <a:pt x="50" y="207"/>
                  </a:lnTo>
                  <a:lnTo>
                    <a:pt x="52" y="205"/>
                  </a:lnTo>
                  <a:lnTo>
                    <a:pt x="55" y="205"/>
                  </a:lnTo>
                  <a:lnTo>
                    <a:pt x="57" y="205"/>
                  </a:lnTo>
                  <a:lnTo>
                    <a:pt x="57" y="205"/>
                  </a:lnTo>
                  <a:lnTo>
                    <a:pt x="54" y="204"/>
                  </a:lnTo>
                  <a:lnTo>
                    <a:pt x="55" y="202"/>
                  </a:lnTo>
                  <a:lnTo>
                    <a:pt x="57" y="201"/>
                  </a:lnTo>
                  <a:lnTo>
                    <a:pt x="60" y="201"/>
                  </a:lnTo>
                  <a:lnTo>
                    <a:pt x="63" y="201"/>
                  </a:lnTo>
                  <a:lnTo>
                    <a:pt x="66" y="202"/>
                  </a:lnTo>
                  <a:lnTo>
                    <a:pt x="68" y="204"/>
                  </a:lnTo>
                  <a:lnTo>
                    <a:pt x="68" y="204"/>
                  </a:lnTo>
                  <a:lnTo>
                    <a:pt x="66" y="205"/>
                  </a:lnTo>
                  <a:lnTo>
                    <a:pt x="66" y="205"/>
                  </a:lnTo>
                  <a:lnTo>
                    <a:pt x="66" y="205"/>
                  </a:lnTo>
                  <a:lnTo>
                    <a:pt x="66" y="205"/>
                  </a:lnTo>
                  <a:lnTo>
                    <a:pt x="68" y="205"/>
                  </a:lnTo>
                  <a:lnTo>
                    <a:pt x="69" y="204"/>
                  </a:lnTo>
                  <a:lnTo>
                    <a:pt x="71" y="204"/>
                  </a:lnTo>
                  <a:lnTo>
                    <a:pt x="71" y="205"/>
                  </a:lnTo>
                  <a:lnTo>
                    <a:pt x="73" y="205"/>
                  </a:lnTo>
                  <a:lnTo>
                    <a:pt x="76" y="204"/>
                  </a:lnTo>
                  <a:lnTo>
                    <a:pt x="77" y="204"/>
                  </a:lnTo>
                  <a:lnTo>
                    <a:pt x="79" y="202"/>
                  </a:lnTo>
                  <a:lnTo>
                    <a:pt x="82" y="201"/>
                  </a:lnTo>
                  <a:lnTo>
                    <a:pt x="85" y="196"/>
                  </a:lnTo>
                  <a:lnTo>
                    <a:pt x="87" y="194"/>
                  </a:lnTo>
                  <a:lnTo>
                    <a:pt x="88" y="194"/>
                  </a:lnTo>
                  <a:lnTo>
                    <a:pt x="90" y="194"/>
                  </a:lnTo>
                  <a:lnTo>
                    <a:pt x="90" y="196"/>
                  </a:lnTo>
                  <a:lnTo>
                    <a:pt x="91" y="196"/>
                  </a:lnTo>
                  <a:lnTo>
                    <a:pt x="98" y="196"/>
                  </a:lnTo>
                  <a:lnTo>
                    <a:pt x="101" y="194"/>
                  </a:lnTo>
                  <a:lnTo>
                    <a:pt x="104" y="193"/>
                  </a:lnTo>
                  <a:lnTo>
                    <a:pt x="106" y="191"/>
                  </a:lnTo>
                  <a:lnTo>
                    <a:pt x="107" y="189"/>
                  </a:lnTo>
                  <a:lnTo>
                    <a:pt x="109" y="188"/>
                  </a:lnTo>
                  <a:lnTo>
                    <a:pt x="107" y="185"/>
                  </a:lnTo>
                  <a:lnTo>
                    <a:pt x="107" y="183"/>
                  </a:lnTo>
                  <a:lnTo>
                    <a:pt x="106" y="177"/>
                  </a:lnTo>
                  <a:lnTo>
                    <a:pt x="102" y="174"/>
                  </a:lnTo>
                  <a:lnTo>
                    <a:pt x="99" y="174"/>
                  </a:lnTo>
                  <a:lnTo>
                    <a:pt x="98" y="174"/>
                  </a:lnTo>
                  <a:lnTo>
                    <a:pt x="99" y="171"/>
                  </a:lnTo>
                  <a:lnTo>
                    <a:pt x="102" y="171"/>
                  </a:lnTo>
                  <a:lnTo>
                    <a:pt x="104" y="171"/>
                  </a:lnTo>
                  <a:lnTo>
                    <a:pt x="106" y="169"/>
                  </a:lnTo>
                  <a:lnTo>
                    <a:pt x="107" y="169"/>
                  </a:lnTo>
                  <a:lnTo>
                    <a:pt x="107" y="167"/>
                  </a:lnTo>
                  <a:lnTo>
                    <a:pt x="107" y="166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4" y="163"/>
                  </a:lnTo>
                  <a:lnTo>
                    <a:pt x="104" y="161"/>
                  </a:lnTo>
                  <a:lnTo>
                    <a:pt x="102" y="161"/>
                  </a:lnTo>
                  <a:lnTo>
                    <a:pt x="99" y="164"/>
                  </a:lnTo>
                  <a:lnTo>
                    <a:pt x="96" y="164"/>
                  </a:lnTo>
                  <a:lnTo>
                    <a:pt x="95" y="164"/>
                  </a:lnTo>
                  <a:lnTo>
                    <a:pt x="93" y="166"/>
                  </a:lnTo>
                  <a:lnTo>
                    <a:pt x="88" y="167"/>
                  </a:lnTo>
                  <a:lnTo>
                    <a:pt x="87" y="169"/>
                  </a:lnTo>
                  <a:lnTo>
                    <a:pt x="82" y="172"/>
                  </a:lnTo>
                  <a:lnTo>
                    <a:pt x="80" y="174"/>
                  </a:lnTo>
                  <a:lnTo>
                    <a:pt x="79" y="175"/>
                  </a:lnTo>
                  <a:lnTo>
                    <a:pt x="79" y="171"/>
                  </a:lnTo>
                  <a:lnTo>
                    <a:pt x="74" y="167"/>
                  </a:lnTo>
                  <a:lnTo>
                    <a:pt x="73" y="169"/>
                  </a:lnTo>
                  <a:lnTo>
                    <a:pt x="73" y="171"/>
                  </a:lnTo>
                  <a:lnTo>
                    <a:pt x="74" y="171"/>
                  </a:lnTo>
                  <a:lnTo>
                    <a:pt x="76" y="171"/>
                  </a:lnTo>
                  <a:lnTo>
                    <a:pt x="76" y="172"/>
                  </a:lnTo>
                  <a:lnTo>
                    <a:pt x="74" y="174"/>
                  </a:lnTo>
                  <a:lnTo>
                    <a:pt x="73" y="172"/>
                  </a:lnTo>
                  <a:lnTo>
                    <a:pt x="69" y="171"/>
                  </a:lnTo>
                  <a:lnTo>
                    <a:pt x="66" y="169"/>
                  </a:lnTo>
                  <a:lnTo>
                    <a:pt x="58" y="169"/>
                  </a:lnTo>
                  <a:lnTo>
                    <a:pt x="52" y="172"/>
                  </a:lnTo>
                  <a:lnTo>
                    <a:pt x="52" y="171"/>
                  </a:lnTo>
                  <a:lnTo>
                    <a:pt x="50" y="171"/>
                  </a:lnTo>
                  <a:lnTo>
                    <a:pt x="50" y="171"/>
                  </a:lnTo>
                  <a:lnTo>
                    <a:pt x="49" y="172"/>
                  </a:lnTo>
                  <a:lnTo>
                    <a:pt x="49" y="172"/>
                  </a:lnTo>
                  <a:lnTo>
                    <a:pt x="47" y="172"/>
                  </a:lnTo>
                  <a:lnTo>
                    <a:pt x="46" y="172"/>
                  </a:lnTo>
                  <a:lnTo>
                    <a:pt x="41" y="171"/>
                  </a:lnTo>
                  <a:lnTo>
                    <a:pt x="32" y="169"/>
                  </a:lnTo>
                  <a:lnTo>
                    <a:pt x="28" y="169"/>
                  </a:lnTo>
                  <a:lnTo>
                    <a:pt x="27" y="166"/>
                  </a:lnTo>
                  <a:lnTo>
                    <a:pt x="27" y="164"/>
                  </a:lnTo>
                  <a:lnTo>
                    <a:pt x="27" y="164"/>
                  </a:lnTo>
                  <a:lnTo>
                    <a:pt x="27" y="161"/>
                  </a:lnTo>
                  <a:lnTo>
                    <a:pt x="25" y="161"/>
                  </a:lnTo>
                  <a:lnTo>
                    <a:pt x="20" y="158"/>
                  </a:lnTo>
                  <a:lnTo>
                    <a:pt x="19" y="156"/>
                  </a:lnTo>
                  <a:lnTo>
                    <a:pt x="20" y="156"/>
                  </a:lnTo>
                  <a:lnTo>
                    <a:pt x="20" y="156"/>
                  </a:lnTo>
                  <a:lnTo>
                    <a:pt x="22" y="156"/>
                  </a:lnTo>
                  <a:lnTo>
                    <a:pt x="25" y="156"/>
                  </a:lnTo>
                  <a:lnTo>
                    <a:pt x="27" y="155"/>
                  </a:lnTo>
                  <a:lnTo>
                    <a:pt x="28" y="153"/>
                  </a:lnTo>
                  <a:lnTo>
                    <a:pt x="32" y="153"/>
                  </a:lnTo>
                  <a:lnTo>
                    <a:pt x="32" y="153"/>
                  </a:lnTo>
                  <a:lnTo>
                    <a:pt x="30" y="153"/>
                  </a:lnTo>
                  <a:lnTo>
                    <a:pt x="24" y="152"/>
                  </a:lnTo>
                  <a:lnTo>
                    <a:pt x="24" y="152"/>
                  </a:lnTo>
                  <a:lnTo>
                    <a:pt x="13" y="150"/>
                  </a:lnTo>
                  <a:lnTo>
                    <a:pt x="5" y="147"/>
                  </a:lnTo>
                  <a:lnTo>
                    <a:pt x="3" y="145"/>
                  </a:lnTo>
                  <a:lnTo>
                    <a:pt x="3" y="144"/>
                  </a:lnTo>
                  <a:lnTo>
                    <a:pt x="5" y="142"/>
                  </a:lnTo>
                  <a:lnTo>
                    <a:pt x="5" y="142"/>
                  </a:lnTo>
                  <a:lnTo>
                    <a:pt x="5" y="144"/>
                  </a:lnTo>
                  <a:lnTo>
                    <a:pt x="5" y="144"/>
                  </a:lnTo>
                  <a:lnTo>
                    <a:pt x="9" y="142"/>
                  </a:lnTo>
                  <a:lnTo>
                    <a:pt x="13" y="139"/>
                  </a:lnTo>
                  <a:lnTo>
                    <a:pt x="17" y="139"/>
                  </a:lnTo>
                  <a:lnTo>
                    <a:pt x="19" y="139"/>
                  </a:lnTo>
                  <a:lnTo>
                    <a:pt x="20" y="137"/>
                  </a:lnTo>
                  <a:lnTo>
                    <a:pt x="22" y="134"/>
                  </a:lnTo>
                  <a:lnTo>
                    <a:pt x="25" y="134"/>
                  </a:lnTo>
                  <a:lnTo>
                    <a:pt x="27" y="133"/>
                  </a:lnTo>
                  <a:lnTo>
                    <a:pt x="30" y="133"/>
                  </a:lnTo>
                  <a:lnTo>
                    <a:pt x="32" y="133"/>
                  </a:lnTo>
                  <a:lnTo>
                    <a:pt x="33" y="133"/>
                  </a:lnTo>
                  <a:lnTo>
                    <a:pt x="38" y="133"/>
                  </a:lnTo>
                  <a:lnTo>
                    <a:pt x="38" y="133"/>
                  </a:lnTo>
                  <a:lnTo>
                    <a:pt x="39" y="133"/>
                  </a:lnTo>
                  <a:lnTo>
                    <a:pt x="39" y="133"/>
                  </a:lnTo>
                  <a:lnTo>
                    <a:pt x="35" y="130"/>
                  </a:lnTo>
                  <a:lnTo>
                    <a:pt x="36" y="130"/>
                  </a:lnTo>
                  <a:lnTo>
                    <a:pt x="36" y="128"/>
                  </a:lnTo>
                  <a:lnTo>
                    <a:pt x="41" y="126"/>
                  </a:lnTo>
                  <a:lnTo>
                    <a:pt x="44" y="125"/>
                  </a:lnTo>
                  <a:lnTo>
                    <a:pt x="47" y="126"/>
                  </a:lnTo>
                  <a:lnTo>
                    <a:pt x="52" y="123"/>
                  </a:lnTo>
                  <a:lnTo>
                    <a:pt x="55" y="122"/>
                  </a:lnTo>
                  <a:lnTo>
                    <a:pt x="61" y="122"/>
                  </a:lnTo>
                  <a:lnTo>
                    <a:pt x="66" y="122"/>
                  </a:lnTo>
                  <a:lnTo>
                    <a:pt x="68" y="122"/>
                  </a:lnTo>
                  <a:lnTo>
                    <a:pt x="65" y="122"/>
                  </a:lnTo>
                  <a:lnTo>
                    <a:pt x="63" y="122"/>
                  </a:lnTo>
                  <a:lnTo>
                    <a:pt x="65" y="123"/>
                  </a:lnTo>
                  <a:lnTo>
                    <a:pt x="65" y="123"/>
                  </a:lnTo>
                  <a:lnTo>
                    <a:pt x="65" y="125"/>
                  </a:lnTo>
                  <a:lnTo>
                    <a:pt x="63" y="126"/>
                  </a:lnTo>
                  <a:lnTo>
                    <a:pt x="63" y="130"/>
                  </a:lnTo>
                  <a:lnTo>
                    <a:pt x="63" y="130"/>
                  </a:lnTo>
                  <a:lnTo>
                    <a:pt x="61" y="131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9" y="134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8" y="134"/>
                  </a:lnTo>
                  <a:lnTo>
                    <a:pt x="91" y="136"/>
                  </a:lnTo>
                  <a:lnTo>
                    <a:pt x="93" y="134"/>
                  </a:lnTo>
                  <a:lnTo>
                    <a:pt x="98" y="130"/>
                  </a:lnTo>
                  <a:lnTo>
                    <a:pt x="99" y="130"/>
                  </a:lnTo>
                  <a:lnTo>
                    <a:pt x="101" y="130"/>
                  </a:lnTo>
                  <a:lnTo>
                    <a:pt x="102" y="131"/>
                  </a:lnTo>
                  <a:lnTo>
                    <a:pt x="104" y="131"/>
                  </a:lnTo>
                  <a:lnTo>
                    <a:pt x="104" y="131"/>
                  </a:lnTo>
                  <a:lnTo>
                    <a:pt x="104" y="130"/>
                  </a:lnTo>
                  <a:lnTo>
                    <a:pt x="104" y="128"/>
                  </a:lnTo>
                  <a:lnTo>
                    <a:pt x="98" y="126"/>
                  </a:lnTo>
                  <a:lnTo>
                    <a:pt x="93" y="128"/>
                  </a:lnTo>
                  <a:lnTo>
                    <a:pt x="91" y="126"/>
                  </a:lnTo>
                  <a:lnTo>
                    <a:pt x="93" y="125"/>
                  </a:lnTo>
                  <a:lnTo>
                    <a:pt x="88" y="120"/>
                  </a:lnTo>
                  <a:lnTo>
                    <a:pt x="87" y="119"/>
                  </a:lnTo>
                  <a:lnTo>
                    <a:pt x="84" y="119"/>
                  </a:lnTo>
                  <a:lnTo>
                    <a:pt x="84" y="117"/>
                  </a:lnTo>
                  <a:lnTo>
                    <a:pt x="82" y="114"/>
                  </a:lnTo>
                  <a:lnTo>
                    <a:pt x="84" y="114"/>
                  </a:lnTo>
                  <a:lnTo>
                    <a:pt x="85" y="114"/>
                  </a:lnTo>
                  <a:lnTo>
                    <a:pt x="87" y="114"/>
                  </a:lnTo>
                  <a:lnTo>
                    <a:pt x="88" y="117"/>
                  </a:lnTo>
                  <a:lnTo>
                    <a:pt x="90" y="117"/>
                  </a:lnTo>
                  <a:lnTo>
                    <a:pt x="90" y="120"/>
                  </a:lnTo>
                  <a:lnTo>
                    <a:pt x="91" y="123"/>
                  </a:lnTo>
                  <a:lnTo>
                    <a:pt x="96" y="125"/>
                  </a:lnTo>
                  <a:lnTo>
                    <a:pt x="101" y="125"/>
                  </a:lnTo>
                  <a:lnTo>
                    <a:pt x="102" y="125"/>
                  </a:lnTo>
                  <a:lnTo>
                    <a:pt x="104" y="125"/>
                  </a:lnTo>
                  <a:lnTo>
                    <a:pt x="109" y="126"/>
                  </a:lnTo>
                  <a:lnTo>
                    <a:pt x="110" y="126"/>
                  </a:lnTo>
                  <a:lnTo>
                    <a:pt x="117" y="126"/>
                  </a:lnTo>
                  <a:lnTo>
                    <a:pt x="117" y="123"/>
                  </a:lnTo>
                  <a:lnTo>
                    <a:pt x="117" y="122"/>
                  </a:lnTo>
                  <a:lnTo>
                    <a:pt x="115" y="122"/>
                  </a:lnTo>
                  <a:lnTo>
                    <a:pt x="110" y="122"/>
                  </a:lnTo>
                  <a:lnTo>
                    <a:pt x="107" y="120"/>
                  </a:lnTo>
                  <a:lnTo>
                    <a:pt x="104" y="120"/>
                  </a:lnTo>
                  <a:lnTo>
                    <a:pt x="99" y="123"/>
                  </a:lnTo>
                  <a:lnTo>
                    <a:pt x="98" y="122"/>
                  </a:lnTo>
                  <a:lnTo>
                    <a:pt x="96" y="120"/>
                  </a:lnTo>
                  <a:lnTo>
                    <a:pt x="93" y="119"/>
                  </a:lnTo>
                  <a:lnTo>
                    <a:pt x="93" y="117"/>
                  </a:lnTo>
                  <a:lnTo>
                    <a:pt x="95" y="114"/>
                  </a:lnTo>
                  <a:lnTo>
                    <a:pt x="96" y="112"/>
                  </a:lnTo>
                  <a:lnTo>
                    <a:pt x="95" y="112"/>
                  </a:lnTo>
                  <a:lnTo>
                    <a:pt x="91" y="111"/>
                  </a:lnTo>
                  <a:lnTo>
                    <a:pt x="85" y="112"/>
                  </a:lnTo>
                  <a:lnTo>
                    <a:pt x="85" y="111"/>
                  </a:lnTo>
                  <a:lnTo>
                    <a:pt x="85" y="109"/>
                  </a:lnTo>
                  <a:lnTo>
                    <a:pt x="82" y="112"/>
                  </a:lnTo>
                  <a:lnTo>
                    <a:pt x="80" y="111"/>
                  </a:lnTo>
                  <a:lnTo>
                    <a:pt x="76" y="111"/>
                  </a:lnTo>
                  <a:lnTo>
                    <a:pt x="69" y="109"/>
                  </a:lnTo>
                  <a:lnTo>
                    <a:pt x="66" y="108"/>
                  </a:lnTo>
                  <a:lnTo>
                    <a:pt x="65" y="106"/>
                  </a:lnTo>
                  <a:lnTo>
                    <a:pt x="63" y="100"/>
                  </a:lnTo>
                  <a:lnTo>
                    <a:pt x="60" y="97"/>
                  </a:lnTo>
                  <a:lnTo>
                    <a:pt x="43" y="85"/>
                  </a:lnTo>
                  <a:lnTo>
                    <a:pt x="33" y="84"/>
                  </a:lnTo>
                  <a:lnTo>
                    <a:pt x="30" y="81"/>
                  </a:lnTo>
                  <a:lnTo>
                    <a:pt x="27" y="79"/>
                  </a:lnTo>
                  <a:lnTo>
                    <a:pt x="25" y="79"/>
                  </a:lnTo>
                  <a:lnTo>
                    <a:pt x="22" y="79"/>
                  </a:lnTo>
                  <a:lnTo>
                    <a:pt x="24" y="78"/>
                  </a:lnTo>
                  <a:lnTo>
                    <a:pt x="25" y="76"/>
                  </a:lnTo>
                  <a:lnTo>
                    <a:pt x="24" y="78"/>
                  </a:lnTo>
                  <a:lnTo>
                    <a:pt x="25" y="78"/>
                  </a:lnTo>
                  <a:lnTo>
                    <a:pt x="27" y="78"/>
                  </a:lnTo>
                  <a:lnTo>
                    <a:pt x="27" y="76"/>
                  </a:lnTo>
                  <a:lnTo>
                    <a:pt x="28" y="73"/>
                  </a:lnTo>
                  <a:lnTo>
                    <a:pt x="30" y="68"/>
                  </a:lnTo>
                  <a:lnTo>
                    <a:pt x="30" y="65"/>
                  </a:lnTo>
                  <a:lnTo>
                    <a:pt x="39" y="65"/>
                  </a:lnTo>
                  <a:lnTo>
                    <a:pt x="47" y="65"/>
                  </a:lnTo>
                  <a:lnTo>
                    <a:pt x="49" y="65"/>
                  </a:lnTo>
                  <a:lnTo>
                    <a:pt x="58" y="63"/>
                  </a:lnTo>
                  <a:lnTo>
                    <a:pt x="60" y="63"/>
                  </a:lnTo>
                  <a:lnTo>
                    <a:pt x="65" y="62"/>
                  </a:lnTo>
                  <a:lnTo>
                    <a:pt x="69" y="59"/>
                  </a:lnTo>
                  <a:lnTo>
                    <a:pt x="73" y="54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4" y="52"/>
                  </a:lnTo>
                  <a:lnTo>
                    <a:pt x="74" y="51"/>
                  </a:lnTo>
                  <a:lnTo>
                    <a:pt x="76" y="46"/>
                  </a:lnTo>
                  <a:lnTo>
                    <a:pt x="77" y="43"/>
                  </a:lnTo>
                  <a:lnTo>
                    <a:pt x="85" y="34"/>
                  </a:lnTo>
                  <a:lnTo>
                    <a:pt x="90" y="30"/>
                  </a:lnTo>
                  <a:lnTo>
                    <a:pt x="91" y="29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5" y="29"/>
                  </a:lnTo>
                  <a:lnTo>
                    <a:pt x="95" y="30"/>
                  </a:lnTo>
                  <a:lnTo>
                    <a:pt x="93" y="30"/>
                  </a:lnTo>
                  <a:lnTo>
                    <a:pt x="91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1" y="32"/>
                  </a:lnTo>
                  <a:lnTo>
                    <a:pt x="95" y="32"/>
                  </a:lnTo>
                  <a:lnTo>
                    <a:pt x="96" y="30"/>
                  </a:lnTo>
                  <a:lnTo>
                    <a:pt x="106" y="29"/>
                  </a:lnTo>
                  <a:lnTo>
                    <a:pt x="110" y="26"/>
                  </a:lnTo>
                  <a:lnTo>
                    <a:pt x="110" y="26"/>
                  </a:lnTo>
                  <a:lnTo>
                    <a:pt x="118" y="21"/>
                  </a:lnTo>
                  <a:lnTo>
                    <a:pt x="120" y="21"/>
                  </a:lnTo>
                  <a:lnTo>
                    <a:pt x="120" y="22"/>
                  </a:lnTo>
                  <a:lnTo>
                    <a:pt x="118" y="24"/>
                  </a:lnTo>
                  <a:lnTo>
                    <a:pt x="120" y="26"/>
                  </a:lnTo>
                  <a:lnTo>
                    <a:pt x="118" y="29"/>
                  </a:lnTo>
                  <a:lnTo>
                    <a:pt x="121" y="29"/>
                  </a:lnTo>
                  <a:lnTo>
                    <a:pt x="121" y="29"/>
                  </a:lnTo>
                  <a:lnTo>
                    <a:pt x="121" y="29"/>
                  </a:lnTo>
                  <a:lnTo>
                    <a:pt x="121" y="27"/>
                  </a:lnTo>
                  <a:lnTo>
                    <a:pt x="121" y="26"/>
                  </a:lnTo>
                  <a:lnTo>
                    <a:pt x="123" y="24"/>
                  </a:lnTo>
                  <a:lnTo>
                    <a:pt x="125" y="24"/>
                  </a:lnTo>
                  <a:lnTo>
                    <a:pt x="129" y="22"/>
                  </a:lnTo>
                  <a:lnTo>
                    <a:pt x="123" y="22"/>
                  </a:lnTo>
                  <a:lnTo>
                    <a:pt x="120" y="21"/>
                  </a:lnTo>
                  <a:lnTo>
                    <a:pt x="118" y="21"/>
                  </a:lnTo>
                  <a:lnTo>
                    <a:pt x="125" y="16"/>
                  </a:lnTo>
                  <a:lnTo>
                    <a:pt x="129" y="13"/>
                  </a:lnTo>
                  <a:lnTo>
                    <a:pt x="131" y="13"/>
                  </a:lnTo>
                  <a:lnTo>
                    <a:pt x="131" y="15"/>
                  </a:lnTo>
                  <a:lnTo>
                    <a:pt x="131" y="15"/>
                  </a:lnTo>
                  <a:lnTo>
                    <a:pt x="131" y="16"/>
                  </a:lnTo>
                  <a:lnTo>
                    <a:pt x="129" y="16"/>
                  </a:lnTo>
                  <a:lnTo>
                    <a:pt x="129" y="18"/>
                  </a:lnTo>
                  <a:lnTo>
                    <a:pt x="131" y="18"/>
                  </a:lnTo>
                  <a:lnTo>
                    <a:pt x="132" y="16"/>
                  </a:lnTo>
                  <a:lnTo>
                    <a:pt x="134" y="16"/>
                  </a:lnTo>
                  <a:lnTo>
                    <a:pt x="140" y="16"/>
                  </a:lnTo>
                  <a:lnTo>
                    <a:pt x="142" y="15"/>
                  </a:lnTo>
                  <a:lnTo>
                    <a:pt x="142" y="15"/>
                  </a:lnTo>
                  <a:lnTo>
                    <a:pt x="148" y="15"/>
                  </a:lnTo>
                  <a:lnTo>
                    <a:pt x="150" y="15"/>
                  </a:lnTo>
                  <a:lnTo>
                    <a:pt x="155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64" y="5"/>
                  </a:lnTo>
                  <a:lnTo>
                    <a:pt x="166" y="2"/>
                  </a:lnTo>
                  <a:lnTo>
                    <a:pt x="1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0" name="Freeform 26">
              <a:extLst>
                <a:ext uri="{FF2B5EF4-FFF2-40B4-BE49-F238E27FC236}">
                  <a16:creationId xmlns:a16="http://schemas.microsoft.com/office/drawing/2014/main" id="{8E7C7B61-2990-8351-FE2F-AA68D8D77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497" y="2718151"/>
              <a:ext cx="11695" cy="15594"/>
            </a:xfrm>
            <a:custGeom>
              <a:avLst/>
              <a:gdLst>
                <a:gd name="T0" fmla="*/ 4 w 6"/>
                <a:gd name="T1" fmla="*/ 0 h 8"/>
                <a:gd name="T2" fmla="*/ 6 w 6"/>
                <a:gd name="T3" fmla="*/ 0 h 8"/>
                <a:gd name="T4" fmla="*/ 6 w 6"/>
                <a:gd name="T5" fmla="*/ 0 h 8"/>
                <a:gd name="T6" fmla="*/ 6 w 6"/>
                <a:gd name="T7" fmla="*/ 3 h 8"/>
                <a:gd name="T8" fmla="*/ 6 w 6"/>
                <a:gd name="T9" fmla="*/ 5 h 8"/>
                <a:gd name="T10" fmla="*/ 4 w 6"/>
                <a:gd name="T11" fmla="*/ 5 h 8"/>
                <a:gd name="T12" fmla="*/ 1 w 6"/>
                <a:gd name="T13" fmla="*/ 8 h 8"/>
                <a:gd name="T14" fmla="*/ 1 w 6"/>
                <a:gd name="T15" fmla="*/ 6 h 8"/>
                <a:gd name="T16" fmla="*/ 0 w 6"/>
                <a:gd name="T17" fmla="*/ 8 h 8"/>
                <a:gd name="T18" fmla="*/ 0 w 6"/>
                <a:gd name="T19" fmla="*/ 6 h 8"/>
                <a:gd name="T20" fmla="*/ 0 w 6"/>
                <a:gd name="T21" fmla="*/ 6 h 8"/>
                <a:gd name="T22" fmla="*/ 1 w 6"/>
                <a:gd name="T23" fmla="*/ 5 h 8"/>
                <a:gd name="T24" fmla="*/ 1 w 6"/>
                <a:gd name="T25" fmla="*/ 3 h 8"/>
                <a:gd name="T26" fmla="*/ 3 w 6"/>
                <a:gd name="T27" fmla="*/ 2 h 8"/>
                <a:gd name="T28" fmla="*/ 4 w 6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3"/>
                  </a:lnTo>
                  <a:lnTo>
                    <a:pt x="6" y="5"/>
                  </a:lnTo>
                  <a:lnTo>
                    <a:pt x="4" y="5"/>
                  </a:lnTo>
                  <a:lnTo>
                    <a:pt x="1" y="8"/>
                  </a:lnTo>
                  <a:lnTo>
                    <a:pt x="1" y="6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5"/>
                  </a:lnTo>
                  <a:lnTo>
                    <a:pt x="1" y="3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1" name="Freeform 27">
              <a:extLst>
                <a:ext uri="{FF2B5EF4-FFF2-40B4-BE49-F238E27FC236}">
                  <a16:creationId xmlns:a16="http://schemas.microsoft.com/office/drawing/2014/main" id="{BCC0AEA5-72C6-6134-A874-FE6E013314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986" y="2456955"/>
              <a:ext cx="278739" cy="458068"/>
            </a:xfrm>
            <a:custGeom>
              <a:avLst/>
              <a:gdLst>
                <a:gd name="T0" fmla="*/ 80 w 143"/>
                <a:gd name="T1" fmla="*/ 229 h 235"/>
                <a:gd name="T2" fmla="*/ 57 w 143"/>
                <a:gd name="T3" fmla="*/ 156 h 235"/>
                <a:gd name="T4" fmla="*/ 31 w 143"/>
                <a:gd name="T5" fmla="*/ 121 h 235"/>
                <a:gd name="T6" fmla="*/ 36 w 143"/>
                <a:gd name="T7" fmla="*/ 132 h 235"/>
                <a:gd name="T8" fmla="*/ 25 w 143"/>
                <a:gd name="T9" fmla="*/ 140 h 235"/>
                <a:gd name="T10" fmla="*/ 14 w 143"/>
                <a:gd name="T11" fmla="*/ 136 h 235"/>
                <a:gd name="T12" fmla="*/ 0 w 143"/>
                <a:gd name="T13" fmla="*/ 134 h 235"/>
                <a:gd name="T14" fmla="*/ 9 w 143"/>
                <a:gd name="T15" fmla="*/ 126 h 235"/>
                <a:gd name="T16" fmla="*/ 42 w 143"/>
                <a:gd name="T17" fmla="*/ 109 h 235"/>
                <a:gd name="T18" fmla="*/ 30 w 143"/>
                <a:gd name="T19" fmla="*/ 109 h 235"/>
                <a:gd name="T20" fmla="*/ 25 w 143"/>
                <a:gd name="T21" fmla="*/ 106 h 235"/>
                <a:gd name="T22" fmla="*/ 33 w 143"/>
                <a:gd name="T23" fmla="*/ 102 h 235"/>
                <a:gd name="T24" fmla="*/ 27 w 143"/>
                <a:gd name="T25" fmla="*/ 96 h 235"/>
                <a:gd name="T26" fmla="*/ 23 w 143"/>
                <a:gd name="T27" fmla="*/ 88 h 235"/>
                <a:gd name="T28" fmla="*/ 27 w 143"/>
                <a:gd name="T29" fmla="*/ 82 h 235"/>
                <a:gd name="T30" fmla="*/ 27 w 143"/>
                <a:gd name="T31" fmla="*/ 68 h 235"/>
                <a:gd name="T32" fmla="*/ 33 w 143"/>
                <a:gd name="T33" fmla="*/ 80 h 235"/>
                <a:gd name="T34" fmla="*/ 22 w 143"/>
                <a:gd name="T35" fmla="*/ 71 h 235"/>
                <a:gd name="T36" fmla="*/ 11 w 143"/>
                <a:gd name="T37" fmla="*/ 68 h 235"/>
                <a:gd name="T38" fmla="*/ 25 w 143"/>
                <a:gd name="T39" fmla="*/ 60 h 235"/>
                <a:gd name="T40" fmla="*/ 16 w 143"/>
                <a:gd name="T41" fmla="*/ 60 h 235"/>
                <a:gd name="T42" fmla="*/ 20 w 143"/>
                <a:gd name="T43" fmla="*/ 55 h 235"/>
                <a:gd name="T44" fmla="*/ 63 w 143"/>
                <a:gd name="T45" fmla="*/ 60 h 235"/>
                <a:gd name="T46" fmla="*/ 75 w 143"/>
                <a:gd name="T47" fmla="*/ 68 h 235"/>
                <a:gd name="T48" fmla="*/ 82 w 143"/>
                <a:gd name="T49" fmla="*/ 90 h 235"/>
                <a:gd name="T50" fmla="*/ 71 w 143"/>
                <a:gd name="T51" fmla="*/ 101 h 235"/>
                <a:gd name="T52" fmla="*/ 94 w 143"/>
                <a:gd name="T53" fmla="*/ 112 h 235"/>
                <a:gd name="T54" fmla="*/ 118 w 143"/>
                <a:gd name="T55" fmla="*/ 148 h 235"/>
                <a:gd name="T56" fmla="*/ 123 w 143"/>
                <a:gd name="T57" fmla="*/ 161 h 235"/>
                <a:gd name="T58" fmla="*/ 142 w 143"/>
                <a:gd name="T59" fmla="*/ 167 h 235"/>
                <a:gd name="T60" fmla="*/ 135 w 143"/>
                <a:gd name="T61" fmla="*/ 186 h 235"/>
                <a:gd name="T62" fmla="*/ 131 w 143"/>
                <a:gd name="T63" fmla="*/ 194 h 235"/>
                <a:gd name="T64" fmla="*/ 121 w 143"/>
                <a:gd name="T65" fmla="*/ 205 h 235"/>
                <a:gd name="T66" fmla="*/ 90 w 143"/>
                <a:gd name="T67" fmla="*/ 208 h 235"/>
                <a:gd name="T68" fmla="*/ 63 w 143"/>
                <a:gd name="T69" fmla="*/ 216 h 235"/>
                <a:gd name="T70" fmla="*/ 39 w 143"/>
                <a:gd name="T71" fmla="*/ 217 h 235"/>
                <a:gd name="T72" fmla="*/ 52 w 143"/>
                <a:gd name="T73" fmla="*/ 202 h 235"/>
                <a:gd name="T74" fmla="*/ 79 w 143"/>
                <a:gd name="T75" fmla="*/ 189 h 235"/>
                <a:gd name="T76" fmla="*/ 55 w 143"/>
                <a:gd name="T77" fmla="*/ 188 h 235"/>
                <a:gd name="T78" fmla="*/ 57 w 143"/>
                <a:gd name="T79" fmla="*/ 177 h 235"/>
                <a:gd name="T80" fmla="*/ 52 w 143"/>
                <a:gd name="T81" fmla="*/ 166 h 235"/>
                <a:gd name="T82" fmla="*/ 72 w 143"/>
                <a:gd name="T83" fmla="*/ 158 h 235"/>
                <a:gd name="T84" fmla="*/ 74 w 143"/>
                <a:gd name="T85" fmla="*/ 145 h 235"/>
                <a:gd name="T86" fmla="*/ 74 w 143"/>
                <a:gd name="T87" fmla="*/ 123 h 235"/>
                <a:gd name="T88" fmla="*/ 53 w 143"/>
                <a:gd name="T89" fmla="*/ 126 h 235"/>
                <a:gd name="T90" fmla="*/ 50 w 143"/>
                <a:gd name="T91" fmla="*/ 112 h 235"/>
                <a:gd name="T92" fmla="*/ 46 w 143"/>
                <a:gd name="T93" fmla="*/ 102 h 235"/>
                <a:gd name="T94" fmla="*/ 39 w 143"/>
                <a:gd name="T95" fmla="*/ 102 h 235"/>
                <a:gd name="T96" fmla="*/ 38 w 143"/>
                <a:gd name="T97" fmla="*/ 106 h 235"/>
                <a:gd name="T98" fmla="*/ 36 w 143"/>
                <a:gd name="T99" fmla="*/ 91 h 235"/>
                <a:gd name="T100" fmla="*/ 36 w 143"/>
                <a:gd name="T101" fmla="*/ 76 h 235"/>
                <a:gd name="T102" fmla="*/ 41 w 143"/>
                <a:gd name="T103" fmla="*/ 63 h 235"/>
                <a:gd name="T104" fmla="*/ 44 w 143"/>
                <a:gd name="T105" fmla="*/ 52 h 235"/>
                <a:gd name="T106" fmla="*/ 68 w 143"/>
                <a:gd name="T107" fmla="*/ 47 h 235"/>
                <a:gd name="T108" fmla="*/ 72 w 143"/>
                <a:gd name="T109" fmla="*/ 44 h 235"/>
                <a:gd name="T110" fmla="*/ 77 w 143"/>
                <a:gd name="T111" fmla="*/ 41 h 235"/>
                <a:gd name="T112" fmla="*/ 69 w 143"/>
                <a:gd name="T113" fmla="*/ 38 h 235"/>
                <a:gd name="T114" fmla="*/ 77 w 143"/>
                <a:gd name="T115" fmla="*/ 36 h 235"/>
                <a:gd name="T116" fmla="*/ 102 w 143"/>
                <a:gd name="T117" fmla="*/ 10 h 235"/>
                <a:gd name="T118" fmla="*/ 96 w 143"/>
                <a:gd name="T119" fmla="*/ 14 h 235"/>
                <a:gd name="T120" fmla="*/ 98 w 143"/>
                <a:gd name="T121" fmla="*/ 5 h 235"/>
                <a:gd name="T122" fmla="*/ 107 w 143"/>
                <a:gd name="T123" fmla="*/ 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3" h="235">
                  <a:moveTo>
                    <a:pt x="85" y="233"/>
                  </a:moveTo>
                  <a:lnTo>
                    <a:pt x="88" y="233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8" y="235"/>
                  </a:lnTo>
                  <a:lnTo>
                    <a:pt x="87" y="235"/>
                  </a:lnTo>
                  <a:lnTo>
                    <a:pt x="85" y="235"/>
                  </a:lnTo>
                  <a:lnTo>
                    <a:pt x="85" y="233"/>
                  </a:lnTo>
                  <a:close/>
                  <a:moveTo>
                    <a:pt x="80" y="229"/>
                  </a:moveTo>
                  <a:lnTo>
                    <a:pt x="82" y="229"/>
                  </a:lnTo>
                  <a:lnTo>
                    <a:pt x="82" y="229"/>
                  </a:lnTo>
                  <a:lnTo>
                    <a:pt x="80" y="230"/>
                  </a:lnTo>
                  <a:lnTo>
                    <a:pt x="80" y="230"/>
                  </a:lnTo>
                  <a:lnTo>
                    <a:pt x="80" y="230"/>
                  </a:lnTo>
                  <a:lnTo>
                    <a:pt x="80" y="229"/>
                  </a:lnTo>
                  <a:close/>
                  <a:moveTo>
                    <a:pt x="99" y="205"/>
                  </a:moveTo>
                  <a:lnTo>
                    <a:pt x="101" y="206"/>
                  </a:lnTo>
                  <a:lnTo>
                    <a:pt x="102" y="206"/>
                  </a:lnTo>
                  <a:lnTo>
                    <a:pt x="101" y="208"/>
                  </a:lnTo>
                  <a:lnTo>
                    <a:pt x="101" y="208"/>
                  </a:lnTo>
                  <a:lnTo>
                    <a:pt x="101" y="208"/>
                  </a:lnTo>
                  <a:lnTo>
                    <a:pt x="99" y="208"/>
                  </a:lnTo>
                  <a:lnTo>
                    <a:pt x="99" y="208"/>
                  </a:lnTo>
                  <a:lnTo>
                    <a:pt x="96" y="206"/>
                  </a:lnTo>
                  <a:lnTo>
                    <a:pt x="94" y="206"/>
                  </a:lnTo>
                  <a:lnTo>
                    <a:pt x="96" y="206"/>
                  </a:lnTo>
                  <a:lnTo>
                    <a:pt x="98" y="206"/>
                  </a:lnTo>
                  <a:lnTo>
                    <a:pt x="99" y="205"/>
                  </a:lnTo>
                  <a:close/>
                  <a:moveTo>
                    <a:pt x="53" y="154"/>
                  </a:moveTo>
                  <a:lnTo>
                    <a:pt x="55" y="154"/>
                  </a:lnTo>
                  <a:lnTo>
                    <a:pt x="57" y="156"/>
                  </a:lnTo>
                  <a:lnTo>
                    <a:pt x="58" y="156"/>
                  </a:lnTo>
                  <a:lnTo>
                    <a:pt x="60" y="156"/>
                  </a:lnTo>
                  <a:lnTo>
                    <a:pt x="58" y="158"/>
                  </a:lnTo>
                  <a:lnTo>
                    <a:pt x="57" y="158"/>
                  </a:lnTo>
                  <a:lnTo>
                    <a:pt x="57" y="159"/>
                  </a:lnTo>
                  <a:lnTo>
                    <a:pt x="55" y="159"/>
                  </a:lnTo>
                  <a:lnTo>
                    <a:pt x="53" y="159"/>
                  </a:lnTo>
                  <a:lnTo>
                    <a:pt x="53" y="159"/>
                  </a:lnTo>
                  <a:lnTo>
                    <a:pt x="52" y="158"/>
                  </a:lnTo>
                  <a:lnTo>
                    <a:pt x="52" y="154"/>
                  </a:lnTo>
                  <a:lnTo>
                    <a:pt x="53" y="154"/>
                  </a:lnTo>
                  <a:close/>
                  <a:moveTo>
                    <a:pt x="25" y="118"/>
                  </a:moveTo>
                  <a:lnTo>
                    <a:pt x="28" y="118"/>
                  </a:lnTo>
                  <a:lnTo>
                    <a:pt x="30" y="118"/>
                  </a:lnTo>
                  <a:lnTo>
                    <a:pt x="30" y="120"/>
                  </a:lnTo>
                  <a:lnTo>
                    <a:pt x="31" y="121"/>
                  </a:lnTo>
                  <a:lnTo>
                    <a:pt x="33" y="125"/>
                  </a:lnTo>
                  <a:lnTo>
                    <a:pt x="34" y="126"/>
                  </a:lnTo>
                  <a:lnTo>
                    <a:pt x="34" y="128"/>
                  </a:lnTo>
                  <a:lnTo>
                    <a:pt x="34" y="128"/>
                  </a:lnTo>
                  <a:lnTo>
                    <a:pt x="33" y="129"/>
                  </a:lnTo>
                  <a:lnTo>
                    <a:pt x="33" y="129"/>
                  </a:lnTo>
                  <a:lnTo>
                    <a:pt x="34" y="129"/>
                  </a:lnTo>
                  <a:lnTo>
                    <a:pt x="34" y="129"/>
                  </a:lnTo>
                  <a:lnTo>
                    <a:pt x="38" y="129"/>
                  </a:lnTo>
                  <a:lnTo>
                    <a:pt x="38" y="131"/>
                  </a:lnTo>
                  <a:lnTo>
                    <a:pt x="38" y="131"/>
                  </a:lnTo>
                  <a:lnTo>
                    <a:pt x="39" y="132"/>
                  </a:lnTo>
                  <a:lnTo>
                    <a:pt x="39" y="134"/>
                  </a:lnTo>
                  <a:lnTo>
                    <a:pt x="38" y="134"/>
                  </a:lnTo>
                  <a:lnTo>
                    <a:pt x="38" y="132"/>
                  </a:lnTo>
                  <a:lnTo>
                    <a:pt x="36" y="132"/>
                  </a:lnTo>
                  <a:lnTo>
                    <a:pt x="36" y="131"/>
                  </a:lnTo>
                  <a:lnTo>
                    <a:pt x="36" y="132"/>
                  </a:lnTo>
                  <a:lnTo>
                    <a:pt x="36" y="136"/>
                  </a:lnTo>
                  <a:lnTo>
                    <a:pt x="36" y="136"/>
                  </a:lnTo>
                  <a:lnTo>
                    <a:pt x="38" y="136"/>
                  </a:lnTo>
                  <a:lnTo>
                    <a:pt x="36" y="137"/>
                  </a:lnTo>
                  <a:lnTo>
                    <a:pt x="34" y="137"/>
                  </a:lnTo>
                  <a:lnTo>
                    <a:pt x="33" y="137"/>
                  </a:lnTo>
                  <a:lnTo>
                    <a:pt x="33" y="139"/>
                  </a:lnTo>
                  <a:lnTo>
                    <a:pt x="33" y="139"/>
                  </a:lnTo>
                  <a:lnTo>
                    <a:pt x="31" y="140"/>
                  </a:lnTo>
                  <a:lnTo>
                    <a:pt x="31" y="142"/>
                  </a:lnTo>
                  <a:lnTo>
                    <a:pt x="30" y="142"/>
                  </a:lnTo>
                  <a:lnTo>
                    <a:pt x="28" y="140"/>
                  </a:lnTo>
                  <a:lnTo>
                    <a:pt x="27" y="140"/>
                  </a:lnTo>
                  <a:lnTo>
                    <a:pt x="25" y="140"/>
                  </a:lnTo>
                  <a:lnTo>
                    <a:pt x="25" y="142"/>
                  </a:lnTo>
                  <a:lnTo>
                    <a:pt x="25" y="142"/>
                  </a:lnTo>
                  <a:lnTo>
                    <a:pt x="23" y="142"/>
                  </a:lnTo>
                  <a:lnTo>
                    <a:pt x="22" y="142"/>
                  </a:lnTo>
                  <a:lnTo>
                    <a:pt x="22" y="140"/>
                  </a:lnTo>
                  <a:lnTo>
                    <a:pt x="22" y="139"/>
                  </a:lnTo>
                  <a:lnTo>
                    <a:pt x="22" y="139"/>
                  </a:lnTo>
                  <a:lnTo>
                    <a:pt x="20" y="139"/>
                  </a:lnTo>
                  <a:lnTo>
                    <a:pt x="19" y="139"/>
                  </a:lnTo>
                  <a:lnTo>
                    <a:pt x="19" y="137"/>
                  </a:lnTo>
                  <a:lnTo>
                    <a:pt x="19" y="137"/>
                  </a:lnTo>
                  <a:lnTo>
                    <a:pt x="19" y="136"/>
                  </a:lnTo>
                  <a:lnTo>
                    <a:pt x="17" y="136"/>
                  </a:lnTo>
                  <a:lnTo>
                    <a:pt x="17" y="134"/>
                  </a:lnTo>
                  <a:lnTo>
                    <a:pt x="16" y="134"/>
                  </a:lnTo>
                  <a:lnTo>
                    <a:pt x="14" y="136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7"/>
                  </a:lnTo>
                  <a:lnTo>
                    <a:pt x="14" y="139"/>
                  </a:lnTo>
                  <a:lnTo>
                    <a:pt x="12" y="139"/>
                  </a:lnTo>
                  <a:lnTo>
                    <a:pt x="12" y="140"/>
                  </a:lnTo>
                  <a:lnTo>
                    <a:pt x="11" y="140"/>
                  </a:lnTo>
                  <a:lnTo>
                    <a:pt x="11" y="140"/>
                  </a:lnTo>
                  <a:lnTo>
                    <a:pt x="9" y="140"/>
                  </a:lnTo>
                  <a:lnTo>
                    <a:pt x="8" y="140"/>
                  </a:lnTo>
                  <a:lnTo>
                    <a:pt x="6" y="139"/>
                  </a:lnTo>
                  <a:lnTo>
                    <a:pt x="5" y="139"/>
                  </a:lnTo>
                  <a:lnTo>
                    <a:pt x="5" y="137"/>
                  </a:lnTo>
                  <a:lnTo>
                    <a:pt x="3" y="137"/>
                  </a:lnTo>
                  <a:lnTo>
                    <a:pt x="0" y="134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1" y="132"/>
                  </a:lnTo>
                  <a:lnTo>
                    <a:pt x="5" y="131"/>
                  </a:lnTo>
                  <a:lnTo>
                    <a:pt x="6" y="131"/>
                  </a:lnTo>
                  <a:lnTo>
                    <a:pt x="6" y="131"/>
                  </a:lnTo>
                  <a:lnTo>
                    <a:pt x="5" y="129"/>
                  </a:lnTo>
                  <a:lnTo>
                    <a:pt x="5" y="129"/>
                  </a:lnTo>
                  <a:lnTo>
                    <a:pt x="3" y="129"/>
                  </a:lnTo>
                  <a:lnTo>
                    <a:pt x="3" y="129"/>
                  </a:lnTo>
                  <a:lnTo>
                    <a:pt x="5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6" y="128"/>
                  </a:lnTo>
                  <a:lnTo>
                    <a:pt x="8" y="128"/>
                  </a:lnTo>
                  <a:lnTo>
                    <a:pt x="9" y="128"/>
                  </a:lnTo>
                  <a:lnTo>
                    <a:pt x="9" y="126"/>
                  </a:lnTo>
                  <a:lnTo>
                    <a:pt x="9" y="125"/>
                  </a:lnTo>
                  <a:lnTo>
                    <a:pt x="11" y="125"/>
                  </a:lnTo>
                  <a:lnTo>
                    <a:pt x="11" y="123"/>
                  </a:lnTo>
                  <a:lnTo>
                    <a:pt x="11" y="121"/>
                  </a:lnTo>
                  <a:lnTo>
                    <a:pt x="14" y="121"/>
                  </a:lnTo>
                  <a:lnTo>
                    <a:pt x="14" y="121"/>
                  </a:lnTo>
                  <a:lnTo>
                    <a:pt x="16" y="121"/>
                  </a:lnTo>
                  <a:lnTo>
                    <a:pt x="16" y="121"/>
                  </a:lnTo>
                  <a:lnTo>
                    <a:pt x="17" y="118"/>
                  </a:lnTo>
                  <a:lnTo>
                    <a:pt x="19" y="118"/>
                  </a:lnTo>
                  <a:lnTo>
                    <a:pt x="19" y="118"/>
                  </a:lnTo>
                  <a:lnTo>
                    <a:pt x="20" y="118"/>
                  </a:lnTo>
                  <a:lnTo>
                    <a:pt x="23" y="118"/>
                  </a:lnTo>
                  <a:lnTo>
                    <a:pt x="25" y="118"/>
                  </a:lnTo>
                  <a:close/>
                  <a:moveTo>
                    <a:pt x="42" y="109"/>
                  </a:moveTo>
                  <a:lnTo>
                    <a:pt x="42" y="109"/>
                  </a:lnTo>
                  <a:lnTo>
                    <a:pt x="42" y="109"/>
                  </a:lnTo>
                  <a:lnTo>
                    <a:pt x="44" y="110"/>
                  </a:lnTo>
                  <a:lnTo>
                    <a:pt x="44" y="112"/>
                  </a:lnTo>
                  <a:lnTo>
                    <a:pt x="44" y="114"/>
                  </a:lnTo>
                  <a:lnTo>
                    <a:pt x="42" y="114"/>
                  </a:lnTo>
                  <a:lnTo>
                    <a:pt x="41" y="114"/>
                  </a:lnTo>
                  <a:lnTo>
                    <a:pt x="41" y="114"/>
                  </a:lnTo>
                  <a:lnTo>
                    <a:pt x="39" y="110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2" y="109"/>
                  </a:lnTo>
                  <a:close/>
                  <a:moveTo>
                    <a:pt x="30" y="104"/>
                  </a:moveTo>
                  <a:lnTo>
                    <a:pt x="30" y="106"/>
                  </a:lnTo>
                  <a:lnTo>
                    <a:pt x="30" y="107"/>
                  </a:lnTo>
                  <a:lnTo>
                    <a:pt x="30" y="109"/>
                  </a:lnTo>
                  <a:lnTo>
                    <a:pt x="30" y="109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7" y="110"/>
                  </a:lnTo>
                  <a:lnTo>
                    <a:pt x="27" y="109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7" y="107"/>
                  </a:lnTo>
                  <a:lnTo>
                    <a:pt x="25" y="109"/>
                  </a:lnTo>
                  <a:lnTo>
                    <a:pt x="23" y="109"/>
                  </a:lnTo>
                  <a:lnTo>
                    <a:pt x="23" y="109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5" y="106"/>
                  </a:lnTo>
                  <a:lnTo>
                    <a:pt x="27" y="106"/>
                  </a:lnTo>
                  <a:lnTo>
                    <a:pt x="27" y="106"/>
                  </a:lnTo>
                  <a:lnTo>
                    <a:pt x="28" y="104"/>
                  </a:lnTo>
                  <a:lnTo>
                    <a:pt x="30" y="104"/>
                  </a:lnTo>
                  <a:close/>
                  <a:moveTo>
                    <a:pt x="34" y="99"/>
                  </a:moveTo>
                  <a:lnTo>
                    <a:pt x="34" y="99"/>
                  </a:lnTo>
                  <a:lnTo>
                    <a:pt x="34" y="102"/>
                  </a:lnTo>
                  <a:lnTo>
                    <a:pt x="31" y="106"/>
                  </a:lnTo>
                  <a:lnTo>
                    <a:pt x="31" y="106"/>
                  </a:lnTo>
                  <a:lnTo>
                    <a:pt x="30" y="106"/>
                  </a:lnTo>
                  <a:lnTo>
                    <a:pt x="30" y="106"/>
                  </a:lnTo>
                  <a:lnTo>
                    <a:pt x="30" y="106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33" y="102"/>
                  </a:lnTo>
                  <a:lnTo>
                    <a:pt x="31" y="102"/>
                  </a:lnTo>
                  <a:lnTo>
                    <a:pt x="31" y="102"/>
                  </a:lnTo>
                  <a:lnTo>
                    <a:pt x="31" y="101"/>
                  </a:lnTo>
                  <a:lnTo>
                    <a:pt x="34" y="101"/>
                  </a:lnTo>
                  <a:lnTo>
                    <a:pt x="34" y="99"/>
                  </a:lnTo>
                  <a:close/>
                  <a:moveTo>
                    <a:pt x="30" y="88"/>
                  </a:moveTo>
                  <a:lnTo>
                    <a:pt x="30" y="90"/>
                  </a:lnTo>
                  <a:lnTo>
                    <a:pt x="31" y="90"/>
                  </a:lnTo>
                  <a:lnTo>
                    <a:pt x="31" y="91"/>
                  </a:lnTo>
                  <a:lnTo>
                    <a:pt x="33" y="91"/>
                  </a:lnTo>
                  <a:lnTo>
                    <a:pt x="34" y="93"/>
                  </a:lnTo>
                  <a:lnTo>
                    <a:pt x="34" y="95"/>
                  </a:lnTo>
                  <a:lnTo>
                    <a:pt x="28" y="96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7" y="96"/>
                  </a:lnTo>
                  <a:lnTo>
                    <a:pt x="28" y="95"/>
                  </a:lnTo>
                  <a:lnTo>
                    <a:pt x="30" y="93"/>
                  </a:lnTo>
                  <a:lnTo>
                    <a:pt x="27" y="91"/>
                  </a:lnTo>
                  <a:lnTo>
                    <a:pt x="27" y="91"/>
                  </a:lnTo>
                  <a:lnTo>
                    <a:pt x="27" y="90"/>
                  </a:lnTo>
                  <a:lnTo>
                    <a:pt x="27" y="90"/>
                  </a:lnTo>
                  <a:lnTo>
                    <a:pt x="28" y="90"/>
                  </a:lnTo>
                  <a:lnTo>
                    <a:pt x="30" y="88"/>
                  </a:lnTo>
                  <a:close/>
                  <a:moveTo>
                    <a:pt x="23" y="88"/>
                  </a:moveTo>
                  <a:lnTo>
                    <a:pt x="23" y="88"/>
                  </a:lnTo>
                  <a:lnTo>
                    <a:pt x="23" y="90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3" y="88"/>
                  </a:lnTo>
                  <a:lnTo>
                    <a:pt x="23" y="88"/>
                  </a:lnTo>
                  <a:close/>
                  <a:moveTo>
                    <a:pt x="9" y="82"/>
                  </a:moveTo>
                  <a:lnTo>
                    <a:pt x="11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9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9" y="82"/>
                  </a:lnTo>
                  <a:close/>
                  <a:moveTo>
                    <a:pt x="27" y="80"/>
                  </a:moveTo>
                  <a:lnTo>
                    <a:pt x="27" y="80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2"/>
                  </a:lnTo>
                  <a:lnTo>
                    <a:pt x="27" y="84"/>
                  </a:lnTo>
                  <a:lnTo>
                    <a:pt x="27" y="82"/>
                  </a:lnTo>
                  <a:lnTo>
                    <a:pt x="25" y="82"/>
                  </a:lnTo>
                  <a:lnTo>
                    <a:pt x="25" y="82"/>
                  </a:lnTo>
                  <a:lnTo>
                    <a:pt x="27" y="80"/>
                  </a:lnTo>
                  <a:close/>
                  <a:moveTo>
                    <a:pt x="12" y="74"/>
                  </a:moveTo>
                  <a:lnTo>
                    <a:pt x="12" y="74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1" y="79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1" y="74"/>
                  </a:lnTo>
                  <a:lnTo>
                    <a:pt x="12" y="74"/>
                  </a:lnTo>
                  <a:close/>
                  <a:moveTo>
                    <a:pt x="27" y="68"/>
                  </a:moveTo>
                  <a:lnTo>
                    <a:pt x="28" y="68"/>
                  </a:lnTo>
                  <a:lnTo>
                    <a:pt x="28" y="69"/>
                  </a:lnTo>
                  <a:lnTo>
                    <a:pt x="28" y="71"/>
                  </a:lnTo>
                  <a:lnTo>
                    <a:pt x="28" y="73"/>
                  </a:lnTo>
                  <a:lnTo>
                    <a:pt x="28" y="74"/>
                  </a:lnTo>
                  <a:lnTo>
                    <a:pt x="30" y="74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3" y="76"/>
                  </a:lnTo>
                  <a:lnTo>
                    <a:pt x="34" y="76"/>
                  </a:lnTo>
                  <a:lnTo>
                    <a:pt x="36" y="77"/>
                  </a:lnTo>
                  <a:lnTo>
                    <a:pt x="36" y="77"/>
                  </a:lnTo>
                  <a:lnTo>
                    <a:pt x="36" y="77"/>
                  </a:lnTo>
                  <a:lnTo>
                    <a:pt x="34" y="79"/>
                  </a:lnTo>
                  <a:lnTo>
                    <a:pt x="33" y="80"/>
                  </a:lnTo>
                  <a:lnTo>
                    <a:pt x="31" y="80"/>
                  </a:lnTo>
                  <a:lnTo>
                    <a:pt x="31" y="80"/>
                  </a:lnTo>
                  <a:lnTo>
                    <a:pt x="31" y="80"/>
                  </a:lnTo>
                  <a:lnTo>
                    <a:pt x="30" y="77"/>
                  </a:lnTo>
                  <a:lnTo>
                    <a:pt x="28" y="79"/>
                  </a:lnTo>
                  <a:lnTo>
                    <a:pt x="27" y="77"/>
                  </a:lnTo>
                  <a:lnTo>
                    <a:pt x="27" y="77"/>
                  </a:lnTo>
                  <a:lnTo>
                    <a:pt x="25" y="77"/>
                  </a:lnTo>
                  <a:lnTo>
                    <a:pt x="25" y="76"/>
                  </a:lnTo>
                  <a:lnTo>
                    <a:pt x="22" y="74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20" y="73"/>
                  </a:lnTo>
                  <a:lnTo>
                    <a:pt x="20" y="71"/>
                  </a:lnTo>
                  <a:lnTo>
                    <a:pt x="22" y="73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2" y="69"/>
                  </a:lnTo>
                  <a:lnTo>
                    <a:pt x="25" y="69"/>
                  </a:lnTo>
                  <a:lnTo>
                    <a:pt x="27" y="68"/>
                  </a:lnTo>
                  <a:lnTo>
                    <a:pt x="27" y="68"/>
                  </a:lnTo>
                  <a:close/>
                  <a:moveTo>
                    <a:pt x="14" y="68"/>
                  </a:moveTo>
                  <a:lnTo>
                    <a:pt x="16" y="69"/>
                  </a:lnTo>
                  <a:lnTo>
                    <a:pt x="14" y="71"/>
                  </a:lnTo>
                  <a:lnTo>
                    <a:pt x="12" y="71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9" y="68"/>
                  </a:lnTo>
                  <a:lnTo>
                    <a:pt x="11" y="68"/>
                  </a:lnTo>
                  <a:lnTo>
                    <a:pt x="11" y="68"/>
                  </a:lnTo>
                  <a:lnTo>
                    <a:pt x="12" y="68"/>
                  </a:lnTo>
                  <a:lnTo>
                    <a:pt x="12" y="68"/>
                  </a:lnTo>
                  <a:lnTo>
                    <a:pt x="14" y="68"/>
                  </a:lnTo>
                  <a:close/>
                  <a:moveTo>
                    <a:pt x="28" y="50"/>
                  </a:moveTo>
                  <a:lnTo>
                    <a:pt x="28" y="50"/>
                  </a:lnTo>
                  <a:lnTo>
                    <a:pt x="28" y="52"/>
                  </a:lnTo>
                  <a:lnTo>
                    <a:pt x="28" y="54"/>
                  </a:lnTo>
                  <a:lnTo>
                    <a:pt x="27" y="57"/>
                  </a:lnTo>
                  <a:lnTo>
                    <a:pt x="25" y="57"/>
                  </a:lnTo>
                  <a:lnTo>
                    <a:pt x="25" y="58"/>
                  </a:lnTo>
                  <a:lnTo>
                    <a:pt x="23" y="58"/>
                  </a:lnTo>
                  <a:lnTo>
                    <a:pt x="25" y="58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2" y="62"/>
                  </a:lnTo>
                  <a:lnTo>
                    <a:pt x="22" y="63"/>
                  </a:lnTo>
                  <a:lnTo>
                    <a:pt x="19" y="65"/>
                  </a:lnTo>
                  <a:lnTo>
                    <a:pt x="19" y="65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6" y="65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7" y="62"/>
                  </a:lnTo>
                  <a:lnTo>
                    <a:pt x="16" y="62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0" y="55"/>
                  </a:lnTo>
                  <a:lnTo>
                    <a:pt x="20" y="54"/>
                  </a:lnTo>
                  <a:lnTo>
                    <a:pt x="23" y="54"/>
                  </a:lnTo>
                  <a:lnTo>
                    <a:pt x="27" y="50"/>
                  </a:lnTo>
                  <a:lnTo>
                    <a:pt x="28" y="50"/>
                  </a:lnTo>
                  <a:close/>
                  <a:moveTo>
                    <a:pt x="71" y="47"/>
                  </a:moveTo>
                  <a:lnTo>
                    <a:pt x="74" y="47"/>
                  </a:lnTo>
                  <a:lnTo>
                    <a:pt x="74" y="47"/>
                  </a:lnTo>
                  <a:lnTo>
                    <a:pt x="74" y="49"/>
                  </a:lnTo>
                  <a:lnTo>
                    <a:pt x="72" y="50"/>
                  </a:lnTo>
                  <a:lnTo>
                    <a:pt x="72" y="52"/>
                  </a:lnTo>
                  <a:lnTo>
                    <a:pt x="72" y="52"/>
                  </a:lnTo>
                  <a:lnTo>
                    <a:pt x="72" y="54"/>
                  </a:lnTo>
                  <a:lnTo>
                    <a:pt x="71" y="54"/>
                  </a:lnTo>
                  <a:lnTo>
                    <a:pt x="69" y="57"/>
                  </a:lnTo>
                  <a:lnTo>
                    <a:pt x="63" y="60"/>
                  </a:lnTo>
                  <a:lnTo>
                    <a:pt x="60" y="62"/>
                  </a:lnTo>
                  <a:lnTo>
                    <a:pt x="60" y="63"/>
                  </a:lnTo>
                  <a:lnTo>
                    <a:pt x="60" y="65"/>
                  </a:lnTo>
                  <a:lnTo>
                    <a:pt x="61" y="65"/>
                  </a:lnTo>
                  <a:lnTo>
                    <a:pt x="61" y="65"/>
                  </a:lnTo>
                  <a:lnTo>
                    <a:pt x="61" y="66"/>
                  </a:lnTo>
                  <a:lnTo>
                    <a:pt x="58" y="68"/>
                  </a:lnTo>
                  <a:lnTo>
                    <a:pt x="58" y="69"/>
                  </a:lnTo>
                  <a:lnTo>
                    <a:pt x="60" y="69"/>
                  </a:lnTo>
                  <a:lnTo>
                    <a:pt x="61" y="69"/>
                  </a:lnTo>
                  <a:lnTo>
                    <a:pt x="66" y="68"/>
                  </a:lnTo>
                  <a:lnTo>
                    <a:pt x="69" y="68"/>
                  </a:lnTo>
                  <a:lnTo>
                    <a:pt x="71" y="68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5" y="68"/>
                  </a:lnTo>
                  <a:lnTo>
                    <a:pt x="77" y="68"/>
                  </a:lnTo>
                  <a:lnTo>
                    <a:pt x="85" y="68"/>
                  </a:lnTo>
                  <a:lnTo>
                    <a:pt x="88" y="68"/>
                  </a:lnTo>
                  <a:lnTo>
                    <a:pt x="90" y="68"/>
                  </a:lnTo>
                  <a:lnTo>
                    <a:pt x="91" y="69"/>
                  </a:lnTo>
                  <a:lnTo>
                    <a:pt x="91" y="71"/>
                  </a:lnTo>
                  <a:lnTo>
                    <a:pt x="91" y="73"/>
                  </a:lnTo>
                  <a:lnTo>
                    <a:pt x="91" y="73"/>
                  </a:lnTo>
                  <a:lnTo>
                    <a:pt x="90" y="74"/>
                  </a:lnTo>
                  <a:lnTo>
                    <a:pt x="88" y="76"/>
                  </a:lnTo>
                  <a:lnTo>
                    <a:pt x="88" y="77"/>
                  </a:lnTo>
                  <a:lnTo>
                    <a:pt x="88" y="79"/>
                  </a:lnTo>
                  <a:lnTo>
                    <a:pt x="88" y="80"/>
                  </a:lnTo>
                  <a:lnTo>
                    <a:pt x="85" y="85"/>
                  </a:lnTo>
                  <a:lnTo>
                    <a:pt x="83" y="87"/>
                  </a:lnTo>
                  <a:lnTo>
                    <a:pt x="82" y="90"/>
                  </a:lnTo>
                  <a:lnTo>
                    <a:pt x="80" y="91"/>
                  </a:lnTo>
                  <a:lnTo>
                    <a:pt x="79" y="91"/>
                  </a:lnTo>
                  <a:lnTo>
                    <a:pt x="77" y="93"/>
                  </a:lnTo>
                  <a:lnTo>
                    <a:pt x="74" y="93"/>
                  </a:lnTo>
                  <a:lnTo>
                    <a:pt x="72" y="93"/>
                  </a:lnTo>
                  <a:lnTo>
                    <a:pt x="71" y="95"/>
                  </a:lnTo>
                  <a:lnTo>
                    <a:pt x="69" y="95"/>
                  </a:lnTo>
                  <a:lnTo>
                    <a:pt x="71" y="95"/>
                  </a:lnTo>
                  <a:lnTo>
                    <a:pt x="72" y="95"/>
                  </a:lnTo>
                  <a:lnTo>
                    <a:pt x="75" y="95"/>
                  </a:lnTo>
                  <a:lnTo>
                    <a:pt x="79" y="96"/>
                  </a:lnTo>
                  <a:lnTo>
                    <a:pt x="79" y="98"/>
                  </a:lnTo>
                  <a:lnTo>
                    <a:pt x="77" y="98"/>
                  </a:lnTo>
                  <a:lnTo>
                    <a:pt x="74" y="98"/>
                  </a:lnTo>
                  <a:lnTo>
                    <a:pt x="72" y="101"/>
                  </a:lnTo>
                  <a:lnTo>
                    <a:pt x="71" y="101"/>
                  </a:lnTo>
                  <a:lnTo>
                    <a:pt x="69" y="102"/>
                  </a:lnTo>
                  <a:lnTo>
                    <a:pt x="68" y="101"/>
                  </a:lnTo>
                  <a:lnTo>
                    <a:pt x="64" y="101"/>
                  </a:lnTo>
                  <a:lnTo>
                    <a:pt x="63" y="101"/>
                  </a:lnTo>
                  <a:lnTo>
                    <a:pt x="64" y="101"/>
                  </a:lnTo>
                  <a:lnTo>
                    <a:pt x="66" y="102"/>
                  </a:lnTo>
                  <a:lnTo>
                    <a:pt x="74" y="104"/>
                  </a:lnTo>
                  <a:lnTo>
                    <a:pt x="74" y="102"/>
                  </a:lnTo>
                  <a:lnTo>
                    <a:pt x="77" y="102"/>
                  </a:lnTo>
                  <a:lnTo>
                    <a:pt x="80" y="102"/>
                  </a:lnTo>
                  <a:lnTo>
                    <a:pt x="87" y="104"/>
                  </a:lnTo>
                  <a:lnTo>
                    <a:pt x="88" y="106"/>
                  </a:lnTo>
                  <a:lnTo>
                    <a:pt x="91" y="109"/>
                  </a:lnTo>
                  <a:lnTo>
                    <a:pt x="93" y="110"/>
                  </a:lnTo>
                  <a:lnTo>
                    <a:pt x="94" y="110"/>
                  </a:lnTo>
                  <a:lnTo>
                    <a:pt x="94" y="112"/>
                  </a:lnTo>
                  <a:lnTo>
                    <a:pt x="96" y="117"/>
                  </a:lnTo>
                  <a:lnTo>
                    <a:pt x="98" y="121"/>
                  </a:lnTo>
                  <a:lnTo>
                    <a:pt x="99" y="128"/>
                  </a:lnTo>
                  <a:lnTo>
                    <a:pt x="99" y="129"/>
                  </a:lnTo>
                  <a:lnTo>
                    <a:pt x="101" y="129"/>
                  </a:lnTo>
                  <a:lnTo>
                    <a:pt x="107" y="132"/>
                  </a:lnTo>
                  <a:lnTo>
                    <a:pt x="109" y="132"/>
                  </a:lnTo>
                  <a:lnTo>
                    <a:pt x="110" y="134"/>
                  </a:lnTo>
                  <a:lnTo>
                    <a:pt x="112" y="137"/>
                  </a:lnTo>
                  <a:lnTo>
                    <a:pt x="115" y="139"/>
                  </a:lnTo>
                  <a:lnTo>
                    <a:pt x="116" y="140"/>
                  </a:lnTo>
                  <a:lnTo>
                    <a:pt x="115" y="140"/>
                  </a:lnTo>
                  <a:lnTo>
                    <a:pt x="115" y="142"/>
                  </a:lnTo>
                  <a:lnTo>
                    <a:pt x="115" y="143"/>
                  </a:lnTo>
                  <a:lnTo>
                    <a:pt x="116" y="145"/>
                  </a:lnTo>
                  <a:lnTo>
                    <a:pt x="118" y="148"/>
                  </a:lnTo>
                  <a:lnTo>
                    <a:pt x="120" y="150"/>
                  </a:lnTo>
                  <a:lnTo>
                    <a:pt x="120" y="150"/>
                  </a:lnTo>
                  <a:lnTo>
                    <a:pt x="118" y="150"/>
                  </a:lnTo>
                  <a:lnTo>
                    <a:pt x="118" y="150"/>
                  </a:lnTo>
                  <a:lnTo>
                    <a:pt x="116" y="150"/>
                  </a:lnTo>
                  <a:lnTo>
                    <a:pt x="115" y="148"/>
                  </a:lnTo>
                  <a:lnTo>
                    <a:pt x="113" y="148"/>
                  </a:lnTo>
                  <a:lnTo>
                    <a:pt x="112" y="148"/>
                  </a:lnTo>
                  <a:lnTo>
                    <a:pt x="110" y="148"/>
                  </a:lnTo>
                  <a:lnTo>
                    <a:pt x="109" y="148"/>
                  </a:lnTo>
                  <a:lnTo>
                    <a:pt x="110" y="148"/>
                  </a:lnTo>
                  <a:lnTo>
                    <a:pt x="113" y="148"/>
                  </a:lnTo>
                  <a:lnTo>
                    <a:pt x="120" y="153"/>
                  </a:lnTo>
                  <a:lnTo>
                    <a:pt x="121" y="156"/>
                  </a:lnTo>
                  <a:lnTo>
                    <a:pt x="123" y="159"/>
                  </a:lnTo>
                  <a:lnTo>
                    <a:pt x="123" y="161"/>
                  </a:lnTo>
                  <a:lnTo>
                    <a:pt x="121" y="162"/>
                  </a:lnTo>
                  <a:lnTo>
                    <a:pt x="120" y="162"/>
                  </a:lnTo>
                  <a:lnTo>
                    <a:pt x="118" y="164"/>
                  </a:lnTo>
                  <a:lnTo>
                    <a:pt x="121" y="166"/>
                  </a:lnTo>
                  <a:lnTo>
                    <a:pt x="123" y="166"/>
                  </a:lnTo>
                  <a:lnTo>
                    <a:pt x="123" y="166"/>
                  </a:lnTo>
                  <a:lnTo>
                    <a:pt x="124" y="166"/>
                  </a:lnTo>
                  <a:lnTo>
                    <a:pt x="126" y="164"/>
                  </a:lnTo>
                  <a:lnTo>
                    <a:pt x="126" y="162"/>
                  </a:lnTo>
                  <a:lnTo>
                    <a:pt x="128" y="162"/>
                  </a:lnTo>
                  <a:lnTo>
                    <a:pt x="129" y="162"/>
                  </a:lnTo>
                  <a:lnTo>
                    <a:pt x="131" y="162"/>
                  </a:lnTo>
                  <a:lnTo>
                    <a:pt x="132" y="162"/>
                  </a:lnTo>
                  <a:lnTo>
                    <a:pt x="135" y="164"/>
                  </a:lnTo>
                  <a:lnTo>
                    <a:pt x="137" y="164"/>
                  </a:lnTo>
                  <a:lnTo>
                    <a:pt x="142" y="167"/>
                  </a:lnTo>
                  <a:lnTo>
                    <a:pt x="143" y="169"/>
                  </a:lnTo>
                  <a:lnTo>
                    <a:pt x="143" y="170"/>
                  </a:lnTo>
                  <a:lnTo>
                    <a:pt x="143" y="172"/>
                  </a:lnTo>
                  <a:lnTo>
                    <a:pt x="142" y="175"/>
                  </a:lnTo>
                  <a:lnTo>
                    <a:pt x="142" y="177"/>
                  </a:lnTo>
                  <a:lnTo>
                    <a:pt x="142" y="178"/>
                  </a:lnTo>
                  <a:lnTo>
                    <a:pt x="140" y="180"/>
                  </a:lnTo>
                  <a:lnTo>
                    <a:pt x="140" y="180"/>
                  </a:lnTo>
                  <a:lnTo>
                    <a:pt x="139" y="181"/>
                  </a:lnTo>
                  <a:lnTo>
                    <a:pt x="137" y="183"/>
                  </a:lnTo>
                  <a:lnTo>
                    <a:pt x="135" y="183"/>
                  </a:lnTo>
                  <a:lnTo>
                    <a:pt x="135" y="183"/>
                  </a:lnTo>
                  <a:lnTo>
                    <a:pt x="135" y="183"/>
                  </a:lnTo>
                  <a:lnTo>
                    <a:pt x="135" y="183"/>
                  </a:lnTo>
                  <a:lnTo>
                    <a:pt x="135" y="184"/>
                  </a:lnTo>
                  <a:lnTo>
                    <a:pt x="135" y="186"/>
                  </a:lnTo>
                  <a:lnTo>
                    <a:pt x="134" y="186"/>
                  </a:lnTo>
                  <a:lnTo>
                    <a:pt x="132" y="186"/>
                  </a:lnTo>
                  <a:lnTo>
                    <a:pt x="129" y="188"/>
                  </a:lnTo>
                  <a:lnTo>
                    <a:pt x="131" y="188"/>
                  </a:lnTo>
                  <a:lnTo>
                    <a:pt x="131" y="189"/>
                  </a:lnTo>
                  <a:lnTo>
                    <a:pt x="131" y="189"/>
                  </a:lnTo>
                  <a:lnTo>
                    <a:pt x="129" y="191"/>
                  </a:lnTo>
                  <a:lnTo>
                    <a:pt x="128" y="191"/>
                  </a:lnTo>
                  <a:lnTo>
                    <a:pt x="126" y="191"/>
                  </a:lnTo>
                  <a:lnTo>
                    <a:pt x="124" y="191"/>
                  </a:lnTo>
                  <a:lnTo>
                    <a:pt x="124" y="192"/>
                  </a:lnTo>
                  <a:lnTo>
                    <a:pt x="126" y="192"/>
                  </a:lnTo>
                  <a:lnTo>
                    <a:pt x="126" y="192"/>
                  </a:lnTo>
                  <a:lnTo>
                    <a:pt x="128" y="192"/>
                  </a:lnTo>
                  <a:lnTo>
                    <a:pt x="128" y="194"/>
                  </a:lnTo>
                  <a:lnTo>
                    <a:pt x="131" y="194"/>
                  </a:lnTo>
                  <a:lnTo>
                    <a:pt x="132" y="194"/>
                  </a:lnTo>
                  <a:lnTo>
                    <a:pt x="135" y="194"/>
                  </a:lnTo>
                  <a:lnTo>
                    <a:pt x="137" y="194"/>
                  </a:lnTo>
                  <a:lnTo>
                    <a:pt x="139" y="194"/>
                  </a:lnTo>
                  <a:lnTo>
                    <a:pt x="139" y="195"/>
                  </a:lnTo>
                  <a:lnTo>
                    <a:pt x="139" y="197"/>
                  </a:lnTo>
                  <a:lnTo>
                    <a:pt x="137" y="199"/>
                  </a:lnTo>
                  <a:lnTo>
                    <a:pt x="132" y="200"/>
                  </a:lnTo>
                  <a:lnTo>
                    <a:pt x="132" y="202"/>
                  </a:lnTo>
                  <a:lnTo>
                    <a:pt x="132" y="202"/>
                  </a:lnTo>
                  <a:lnTo>
                    <a:pt x="129" y="202"/>
                  </a:lnTo>
                  <a:lnTo>
                    <a:pt x="128" y="203"/>
                  </a:lnTo>
                  <a:lnTo>
                    <a:pt x="126" y="203"/>
                  </a:lnTo>
                  <a:lnTo>
                    <a:pt x="124" y="205"/>
                  </a:lnTo>
                  <a:lnTo>
                    <a:pt x="123" y="205"/>
                  </a:lnTo>
                  <a:lnTo>
                    <a:pt x="121" y="205"/>
                  </a:lnTo>
                  <a:lnTo>
                    <a:pt x="115" y="205"/>
                  </a:lnTo>
                  <a:lnTo>
                    <a:pt x="112" y="205"/>
                  </a:lnTo>
                  <a:lnTo>
                    <a:pt x="107" y="205"/>
                  </a:lnTo>
                  <a:lnTo>
                    <a:pt x="105" y="205"/>
                  </a:lnTo>
                  <a:lnTo>
                    <a:pt x="104" y="205"/>
                  </a:lnTo>
                  <a:lnTo>
                    <a:pt x="101" y="203"/>
                  </a:lnTo>
                  <a:lnTo>
                    <a:pt x="99" y="203"/>
                  </a:lnTo>
                  <a:lnTo>
                    <a:pt x="98" y="203"/>
                  </a:lnTo>
                  <a:lnTo>
                    <a:pt x="99" y="205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1" y="206"/>
                  </a:lnTo>
                  <a:lnTo>
                    <a:pt x="88" y="206"/>
                  </a:lnTo>
                  <a:lnTo>
                    <a:pt x="88" y="206"/>
                  </a:lnTo>
                  <a:lnTo>
                    <a:pt x="90" y="208"/>
                  </a:lnTo>
                  <a:lnTo>
                    <a:pt x="88" y="208"/>
                  </a:lnTo>
                  <a:lnTo>
                    <a:pt x="88" y="208"/>
                  </a:lnTo>
                  <a:lnTo>
                    <a:pt x="83" y="208"/>
                  </a:lnTo>
                  <a:lnTo>
                    <a:pt x="83" y="208"/>
                  </a:lnTo>
                  <a:lnTo>
                    <a:pt x="82" y="208"/>
                  </a:lnTo>
                  <a:lnTo>
                    <a:pt x="80" y="208"/>
                  </a:lnTo>
                  <a:lnTo>
                    <a:pt x="79" y="206"/>
                  </a:lnTo>
                  <a:lnTo>
                    <a:pt x="77" y="206"/>
                  </a:lnTo>
                  <a:lnTo>
                    <a:pt x="75" y="206"/>
                  </a:lnTo>
                  <a:lnTo>
                    <a:pt x="74" y="206"/>
                  </a:lnTo>
                  <a:lnTo>
                    <a:pt x="69" y="208"/>
                  </a:lnTo>
                  <a:lnTo>
                    <a:pt x="68" y="210"/>
                  </a:lnTo>
                  <a:lnTo>
                    <a:pt x="66" y="211"/>
                  </a:lnTo>
                  <a:lnTo>
                    <a:pt x="66" y="214"/>
                  </a:lnTo>
                  <a:lnTo>
                    <a:pt x="64" y="216"/>
                  </a:lnTo>
                  <a:lnTo>
                    <a:pt x="63" y="216"/>
                  </a:lnTo>
                  <a:lnTo>
                    <a:pt x="61" y="214"/>
                  </a:lnTo>
                  <a:lnTo>
                    <a:pt x="58" y="213"/>
                  </a:lnTo>
                  <a:lnTo>
                    <a:pt x="58" y="213"/>
                  </a:lnTo>
                  <a:lnTo>
                    <a:pt x="57" y="213"/>
                  </a:lnTo>
                  <a:lnTo>
                    <a:pt x="57" y="213"/>
                  </a:lnTo>
                  <a:lnTo>
                    <a:pt x="55" y="213"/>
                  </a:lnTo>
                  <a:lnTo>
                    <a:pt x="55" y="213"/>
                  </a:lnTo>
                  <a:lnTo>
                    <a:pt x="52" y="213"/>
                  </a:lnTo>
                  <a:lnTo>
                    <a:pt x="49" y="214"/>
                  </a:lnTo>
                  <a:lnTo>
                    <a:pt x="49" y="214"/>
                  </a:lnTo>
                  <a:lnTo>
                    <a:pt x="46" y="216"/>
                  </a:lnTo>
                  <a:lnTo>
                    <a:pt x="46" y="217"/>
                  </a:lnTo>
                  <a:lnTo>
                    <a:pt x="44" y="219"/>
                  </a:lnTo>
                  <a:lnTo>
                    <a:pt x="42" y="219"/>
                  </a:lnTo>
                  <a:lnTo>
                    <a:pt x="41" y="217"/>
                  </a:lnTo>
                  <a:lnTo>
                    <a:pt x="39" y="217"/>
                  </a:lnTo>
                  <a:lnTo>
                    <a:pt x="38" y="217"/>
                  </a:lnTo>
                  <a:lnTo>
                    <a:pt x="36" y="219"/>
                  </a:lnTo>
                  <a:lnTo>
                    <a:pt x="36" y="217"/>
                  </a:lnTo>
                  <a:lnTo>
                    <a:pt x="36" y="217"/>
                  </a:lnTo>
                  <a:lnTo>
                    <a:pt x="38" y="216"/>
                  </a:lnTo>
                  <a:lnTo>
                    <a:pt x="41" y="214"/>
                  </a:lnTo>
                  <a:lnTo>
                    <a:pt x="44" y="213"/>
                  </a:lnTo>
                  <a:lnTo>
                    <a:pt x="46" y="211"/>
                  </a:lnTo>
                  <a:lnTo>
                    <a:pt x="46" y="210"/>
                  </a:lnTo>
                  <a:lnTo>
                    <a:pt x="46" y="210"/>
                  </a:lnTo>
                  <a:lnTo>
                    <a:pt x="47" y="210"/>
                  </a:lnTo>
                  <a:lnTo>
                    <a:pt x="47" y="208"/>
                  </a:lnTo>
                  <a:lnTo>
                    <a:pt x="52" y="205"/>
                  </a:lnTo>
                  <a:lnTo>
                    <a:pt x="52" y="205"/>
                  </a:lnTo>
                  <a:lnTo>
                    <a:pt x="52" y="203"/>
                  </a:lnTo>
                  <a:lnTo>
                    <a:pt x="52" y="202"/>
                  </a:lnTo>
                  <a:lnTo>
                    <a:pt x="55" y="200"/>
                  </a:lnTo>
                  <a:lnTo>
                    <a:pt x="57" y="197"/>
                  </a:lnTo>
                  <a:lnTo>
                    <a:pt x="58" y="197"/>
                  </a:lnTo>
                  <a:lnTo>
                    <a:pt x="63" y="197"/>
                  </a:lnTo>
                  <a:lnTo>
                    <a:pt x="66" y="197"/>
                  </a:lnTo>
                  <a:lnTo>
                    <a:pt x="69" y="197"/>
                  </a:lnTo>
                  <a:lnTo>
                    <a:pt x="71" y="197"/>
                  </a:lnTo>
                  <a:lnTo>
                    <a:pt x="72" y="197"/>
                  </a:lnTo>
                  <a:lnTo>
                    <a:pt x="74" y="195"/>
                  </a:lnTo>
                  <a:lnTo>
                    <a:pt x="75" y="192"/>
                  </a:lnTo>
                  <a:lnTo>
                    <a:pt x="77" y="192"/>
                  </a:lnTo>
                  <a:lnTo>
                    <a:pt x="79" y="191"/>
                  </a:lnTo>
                  <a:lnTo>
                    <a:pt x="80" y="189"/>
                  </a:lnTo>
                  <a:lnTo>
                    <a:pt x="82" y="186"/>
                  </a:lnTo>
                  <a:lnTo>
                    <a:pt x="82" y="188"/>
                  </a:lnTo>
                  <a:lnTo>
                    <a:pt x="79" y="189"/>
                  </a:lnTo>
                  <a:lnTo>
                    <a:pt x="79" y="189"/>
                  </a:lnTo>
                  <a:lnTo>
                    <a:pt x="74" y="191"/>
                  </a:lnTo>
                  <a:lnTo>
                    <a:pt x="74" y="191"/>
                  </a:lnTo>
                  <a:lnTo>
                    <a:pt x="71" y="194"/>
                  </a:lnTo>
                  <a:lnTo>
                    <a:pt x="71" y="194"/>
                  </a:lnTo>
                  <a:lnTo>
                    <a:pt x="66" y="192"/>
                  </a:lnTo>
                  <a:lnTo>
                    <a:pt x="63" y="191"/>
                  </a:lnTo>
                  <a:lnTo>
                    <a:pt x="61" y="189"/>
                  </a:lnTo>
                  <a:lnTo>
                    <a:pt x="61" y="189"/>
                  </a:lnTo>
                  <a:lnTo>
                    <a:pt x="60" y="189"/>
                  </a:lnTo>
                  <a:lnTo>
                    <a:pt x="58" y="191"/>
                  </a:lnTo>
                  <a:lnTo>
                    <a:pt x="57" y="189"/>
                  </a:lnTo>
                  <a:lnTo>
                    <a:pt x="58" y="189"/>
                  </a:lnTo>
                  <a:lnTo>
                    <a:pt x="58" y="188"/>
                  </a:lnTo>
                  <a:lnTo>
                    <a:pt x="57" y="188"/>
                  </a:lnTo>
                  <a:lnTo>
                    <a:pt x="55" y="188"/>
                  </a:lnTo>
                  <a:lnTo>
                    <a:pt x="55" y="186"/>
                  </a:lnTo>
                  <a:lnTo>
                    <a:pt x="52" y="186"/>
                  </a:lnTo>
                  <a:lnTo>
                    <a:pt x="52" y="186"/>
                  </a:lnTo>
                  <a:lnTo>
                    <a:pt x="50" y="188"/>
                  </a:lnTo>
                  <a:lnTo>
                    <a:pt x="47" y="189"/>
                  </a:lnTo>
                  <a:lnTo>
                    <a:pt x="44" y="188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4"/>
                  </a:lnTo>
                  <a:lnTo>
                    <a:pt x="42" y="184"/>
                  </a:lnTo>
                  <a:lnTo>
                    <a:pt x="42" y="183"/>
                  </a:lnTo>
                  <a:lnTo>
                    <a:pt x="44" y="181"/>
                  </a:lnTo>
                  <a:lnTo>
                    <a:pt x="47" y="181"/>
                  </a:lnTo>
                  <a:lnTo>
                    <a:pt x="52" y="178"/>
                  </a:lnTo>
                  <a:lnTo>
                    <a:pt x="55" y="178"/>
                  </a:lnTo>
                  <a:lnTo>
                    <a:pt x="57" y="177"/>
                  </a:lnTo>
                  <a:lnTo>
                    <a:pt x="58" y="175"/>
                  </a:lnTo>
                  <a:lnTo>
                    <a:pt x="58" y="173"/>
                  </a:lnTo>
                  <a:lnTo>
                    <a:pt x="60" y="172"/>
                  </a:lnTo>
                  <a:lnTo>
                    <a:pt x="60" y="172"/>
                  </a:lnTo>
                  <a:lnTo>
                    <a:pt x="60" y="170"/>
                  </a:lnTo>
                  <a:lnTo>
                    <a:pt x="58" y="170"/>
                  </a:lnTo>
                  <a:lnTo>
                    <a:pt x="58" y="169"/>
                  </a:lnTo>
                  <a:lnTo>
                    <a:pt x="60" y="169"/>
                  </a:lnTo>
                  <a:lnTo>
                    <a:pt x="60" y="167"/>
                  </a:lnTo>
                  <a:lnTo>
                    <a:pt x="58" y="166"/>
                  </a:lnTo>
                  <a:lnTo>
                    <a:pt x="58" y="166"/>
                  </a:lnTo>
                  <a:lnTo>
                    <a:pt x="58" y="164"/>
                  </a:lnTo>
                  <a:lnTo>
                    <a:pt x="57" y="164"/>
                  </a:lnTo>
                  <a:lnTo>
                    <a:pt x="55" y="164"/>
                  </a:lnTo>
                  <a:lnTo>
                    <a:pt x="53" y="166"/>
                  </a:lnTo>
                  <a:lnTo>
                    <a:pt x="52" y="166"/>
                  </a:lnTo>
                  <a:lnTo>
                    <a:pt x="50" y="166"/>
                  </a:lnTo>
                  <a:lnTo>
                    <a:pt x="50" y="166"/>
                  </a:lnTo>
                  <a:lnTo>
                    <a:pt x="50" y="164"/>
                  </a:lnTo>
                  <a:lnTo>
                    <a:pt x="52" y="162"/>
                  </a:lnTo>
                  <a:lnTo>
                    <a:pt x="53" y="162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7" y="159"/>
                  </a:lnTo>
                  <a:lnTo>
                    <a:pt x="58" y="158"/>
                  </a:lnTo>
                  <a:lnTo>
                    <a:pt x="63" y="156"/>
                  </a:lnTo>
                  <a:lnTo>
                    <a:pt x="63" y="156"/>
                  </a:lnTo>
                  <a:lnTo>
                    <a:pt x="64" y="156"/>
                  </a:lnTo>
                  <a:lnTo>
                    <a:pt x="66" y="156"/>
                  </a:lnTo>
                  <a:lnTo>
                    <a:pt x="68" y="156"/>
                  </a:lnTo>
                  <a:lnTo>
                    <a:pt x="69" y="156"/>
                  </a:lnTo>
                  <a:lnTo>
                    <a:pt x="72" y="158"/>
                  </a:lnTo>
                  <a:lnTo>
                    <a:pt x="72" y="154"/>
                  </a:lnTo>
                  <a:lnTo>
                    <a:pt x="74" y="154"/>
                  </a:lnTo>
                  <a:lnTo>
                    <a:pt x="75" y="156"/>
                  </a:lnTo>
                  <a:lnTo>
                    <a:pt x="77" y="156"/>
                  </a:lnTo>
                  <a:lnTo>
                    <a:pt x="79" y="156"/>
                  </a:lnTo>
                  <a:lnTo>
                    <a:pt x="77" y="156"/>
                  </a:lnTo>
                  <a:lnTo>
                    <a:pt x="77" y="156"/>
                  </a:lnTo>
                  <a:lnTo>
                    <a:pt x="75" y="156"/>
                  </a:lnTo>
                  <a:lnTo>
                    <a:pt x="75" y="154"/>
                  </a:lnTo>
                  <a:lnTo>
                    <a:pt x="74" y="151"/>
                  </a:lnTo>
                  <a:lnTo>
                    <a:pt x="74" y="151"/>
                  </a:lnTo>
                  <a:lnTo>
                    <a:pt x="74" y="150"/>
                  </a:lnTo>
                  <a:lnTo>
                    <a:pt x="75" y="148"/>
                  </a:lnTo>
                  <a:lnTo>
                    <a:pt x="74" y="148"/>
                  </a:lnTo>
                  <a:lnTo>
                    <a:pt x="74" y="147"/>
                  </a:lnTo>
                  <a:lnTo>
                    <a:pt x="74" y="145"/>
                  </a:lnTo>
                  <a:lnTo>
                    <a:pt x="74" y="145"/>
                  </a:lnTo>
                  <a:lnTo>
                    <a:pt x="75" y="143"/>
                  </a:lnTo>
                  <a:lnTo>
                    <a:pt x="77" y="142"/>
                  </a:lnTo>
                  <a:lnTo>
                    <a:pt x="77" y="140"/>
                  </a:lnTo>
                  <a:lnTo>
                    <a:pt x="77" y="139"/>
                  </a:lnTo>
                  <a:lnTo>
                    <a:pt x="74" y="139"/>
                  </a:lnTo>
                  <a:lnTo>
                    <a:pt x="74" y="139"/>
                  </a:lnTo>
                  <a:lnTo>
                    <a:pt x="72" y="140"/>
                  </a:lnTo>
                  <a:lnTo>
                    <a:pt x="72" y="140"/>
                  </a:lnTo>
                  <a:lnTo>
                    <a:pt x="69" y="139"/>
                  </a:lnTo>
                  <a:lnTo>
                    <a:pt x="69" y="137"/>
                  </a:lnTo>
                  <a:lnTo>
                    <a:pt x="66" y="132"/>
                  </a:lnTo>
                  <a:lnTo>
                    <a:pt x="66" y="131"/>
                  </a:lnTo>
                  <a:lnTo>
                    <a:pt x="68" y="128"/>
                  </a:lnTo>
                  <a:lnTo>
                    <a:pt x="71" y="125"/>
                  </a:lnTo>
                  <a:lnTo>
                    <a:pt x="74" y="123"/>
                  </a:lnTo>
                  <a:lnTo>
                    <a:pt x="74" y="123"/>
                  </a:lnTo>
                  <a:lnTo>
                    <a:pt x="68" y="123"/>
                  </a:lnTo>
                  <a:lnTo>
                    <a:pt x="66" y="123"/>
                  </a:lnTo>
                  <a:lnTo>
                    <a:pt x="64" y="125"/>
                  </a:lnTo>
                  <a:lnTo>
                    <a:pt x="64" y="125"/>
                  </a:lnTo>
                  <a:lnTo>
                    <a:pt x="63" y="125"/>
                  </a:lnTo>
                  <a:lnTo>
                    <a:pt x="63" y="126"/>
                  </a:lnTo>
                  <a:lnTo>
                    <a:pt x="61" y="126"/>
                  </a:lnTo>
                  <a:lnTo>
                    <a:pt x="61" y="128"/>
                  </a:lnTo>
                  <a:lnTo>
                    <a:pt x="58" y="126"/>
                  </a:lnTo>
                  <a:lnTo>
                    <a:pt x="58" y="128"/>
                  </a:lnTo>
                  <a:lnTo>
                    <a:pt x="58" y="126"/>
                  </a:lnTo>
                  <a:lnTo>
                    <a:pt x="57" y="126"/>
                  </a:lnTo>
                  <a:lnTo>
                    <a:pt x="57" y="126"/>
                  </a:lnTo>
                  <a:lnTo>
                    <a:pt x="55" y="126"/>
                  </a:lnTo>
                  <a:lnTo>
                    <a:pt x="53" y="126"/>
                  </a:lnTo>
                  <a:lnTo>
                    <a:pt x="52" y="128"/>
                  </a:lnTo>
                  <a:lnTo>
                    <a:pt x="50" y="126"/>
                  </a:lnTo>
                  <a:lnTo>
                    <a:pt x="49" y="126"/>
                  </a:lnTo>
                  <a:lnTo>
                    <a:pt x="47" y="126"/>
                  </a:lnTo>
                  <a:lnTo>
                    <a:pt x="47" y="128"/>
                  </a:lnTo>
                  <a:lnTo>
                    <a:pt x="47" y="129"/>
                  </a:lnTo>
                  <a:lnTo>
                    <a:pt x="46" y="128"/>
                  </a:lnTo>
                  <a:lnTo>
                    <a:pt x="44" y="126"/>
                  </a:lnTo>
                  <a:lnTo>
                    <a:pt x="42" y="125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4" y="123"/>
                  </a:lnTo>
                  <a:lnTo>
                    <a:pt x="46" y="120"/>
                  </a:lnTo>
                  <a:lnTo>
                    <a:pt x="49" y="115"/>
                  </a:lnTo>
                  <a:lnTo>
                    <a:pt x="50" y="114"/>
                  </a:lnTo>
                  <a:lnTo>
                    <a:pt x="50" y="112"/>
                  </a:lnTo>
                  <a:lnTo>
                    <a:pt x="50" y="112"/>
                  </a:lnTo>
                  <a:lnTo>
                    <a:pt x="49" y="110"/>
                  </a:lnTo>
                  <a:lnTo>
                    <a:pt x="47" y="109"/>
                  </a:lnTo>
                  <a:lnTo>
                    <a:pt x="47" y="107"/>
                  </a:lnTo>
                  <a:lnTo>
                    <a:pt x="47" y="106"/>
                  </a:lnTo>
                  <a:lnTo>
                    <a:pt x="49" y="104"/>
                  </a:lnTo>
                  <a:lnTo>
                    <a:pt x="49" y="104"/>
                  </a:lnTo>
                  <a:lnTo>
                    <a:pt x="52" y="104"/>
                  </a:lnTo>
                  <a:lnTo>
                    <a:pt x="50" y="102"/>
                  </a:lnTo>
                  <a:lnTo>
                    <a:pt x="47" y="101"/>
                  </a:lnTo>
                  <a:lnTo>
                    <a:pt x="47" y="101"/>
                  </a:lnTo>
                  <a:lnTo>
                    <a:pt x="49" y="99"/>
                  </a:lnTo>
                  <a:lnTo>
                    <a:pt x="49" y="99"/>
                  </a:lnTo>
                  <a:lnTo>
                    <a:pt x="47" y="99"/>
                  </a:lnTo>
                  <a:lnTo>
                    <a:pt x="47" y="102"/>
                  </a:lnTo>
                  <a:lnTo>
                    <a:pt x="46" y="102"/>
                  </a:lnTo>
                  <a:lnTo>
                    <a:pt x="44" y="102"/>
                  </a:lnTo>
                  <a:lnTo>
                    <a:pt x="44" y="104"/>
                  </a:lnTo>
                  <a:lnTo>
                    <a:pt x="44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4"/>
                  </a:lnTo>
                  <a:lnTo>
                    <a:pt x="42" y="102"/>
                  </a:lnTo>
                  <a:lnTo>
                    <a:pt x="42" y="101"/>
                  </a:lnTo>
                  <a:lnTo>
                    <a:pt x="42" y="99"/>
                  </a:lnTo>
                  <a:lnTo>
                    <a:pt x="46" y="98"/>
                  </a:lnTo>
                  <a:lnTo>
                    <a:pt x="44" y="98"/>
                  </a:lnTo>
                  <a:lnTo>
                    <a:pt x="41" y="101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41" y="106"/>
                  </a:lnTo>
                  <a:lnTo>
                    <a:pt x="39" y="107"/>
                  </a:lnTo>
                  <a:lnTo>
                    <a:pt x="38" y="115"/>
                  </a:lnTo>
                  <a:lnTo>
                    <a:pt x="38" y="115"/>
                  </a:lnTo>
                  <a:lnTo>
                    <a:pt x="36" y="117"/>
                  </a:lnTo>
                  <a:lnTo>
                    <a:pt x="36" y="117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4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6" y="109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07"/>
                  </a:lnTo>
                  <a:lnTo>
                    <a:pt x="36" y="107"/>
                  </a:lnTo>
                  <a:lnTo>
                    <a:pt x="36" y="106"/>
                  </a:lnTo>
                  <a:lnTo>
                    <a:pt x="36" y="101"/>
                  </a:lnTo>
                  <a:lnTo>
                    <a:pt x="38" y="99"/>
                  </a:lnTo>
                  <a:lnTo>
                    <a:pt x="38" y="98"/>
                  </a:lnTo>
                  <a:lnTo>
                    <a:pt x="38" y="95"/>
                  </a:lnTo>
                  <a:lnTo>
                    <a:pt x="39" y="93"/>
                  </a:lnTo>
                  <a:lnTo>
                    <a:pt x="39" y="91"/>
                  </a:lnTo>
                  <a:lnTo>
                    <a:pt x="41" y="91"/>
                  </a:lnTo>
                  <a:lnTo>
                    <a:pt x="41" y="90"/>
                  </a:lnTo>
                  <a:lnTo>
                    <a:pt x="42" y="88"/>
                  </a:lnTo>
                  <a:lnTo>
                    <a:pt x="42" y="87"/>
                  </a:lnTo>
                  <a:lnTo>
                    <a:pt x="42" y="87"/>
                  </a:lnTo>
                  <a:lnTo>
                    <a:pt x="38" y="91"/>
                  </a:lnTo>
                  <a:lnTo>
                    <a:pt x="36" y="91"/>
                  </a:lnTo>
                  <a:lnTo>
                    <a:pt x="34" y="91"/>
                  </a:lnTo>
                  <a:lnTo>
                    <a:pt x="33" y="91"/>
                  </a:lnTo>
                  <a:lnTo>
                    <a:pt x="31" y="90"/>
                  </a:lnTo>
                  <a:lnTo>
                    <a:pt x="31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7"/>
                  </a:lnTo>
                  <a:lnTo>
                    <a:pt x="33" y="87"/>
                  </a:lnTo>
                  <a:lnTo>
                    <a:pt x="34" y="85"/>
                  </a:lnTo>
                  <a:lnTo>
                    <a:pt x="33" y="84"/>
                  </a:lnTo>
                  <a:lnTo>
                    <a:pt x="33" y="84"/>
                  </a:lnTo>
                  <a:lnTo>
                    <a:pt x="34" y="82"/>
                  </a:lnTo>
                  <a:lnTo>
                    <a:pt x="38" y="80"/>
                  </a:lnTo>
                  <a:lnTo>
                    <a:pt x="38" y="77"/>
                  </a:lnTo>
                  <a:lnTo>
                    <a:pt x="36" y="76"/>
                  </a:lnTo>
                  <a:lnTo>
                    <a:pt x="36" y="76"/>
                  </a:lnTo>
                  <a:lnTo>
                    <a:pt x="34" y="74"/>
                  </a:lnTo>
                  <a:lnTo>
                    <a:pt x="33" y="73"/>
                  </a:lnTo>
                  <a:lnTo>
                    <a:pt x="34" y="73"/>
                  </a:lnTo>
                  <a:lnTo>
                    <a:pt x="34" y="71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6" y="69"/>
                  </a:lnTo>
                  <a:lnTo>
                    <a:pt x="34" y="69"/>
                  </a:lnTo>
                  <a:lnTo>
                    <a:pt x="34" y="68"/>
                  </a:lnTo>
                  <a:lnTo>
                    <a:pt x="34" y="68"/>
                  </a:lnTo>
                  <a:lnTo>
                    <a:pt x="36" y="66"/>
                  </a:lnTo>
                  <a:lnTo>
                    <a:pt x="36" y="65"/>
                  </a:lnTo>
                  <a:lnTo>
                    <a:pt x="36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41" y="58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5"/>
                  </a:lnTo>
                  <a:lnTo>
                    <a:pt x="44" y="55"/>
                  </a:lnTo>
                  <a:lnTo>
                    <a:pt x="46" y="55"/>
                  </a:lnTo>
                  <a:lnTo>
                    <a:pt x="46" y="55"/>
                  </a:lnTo>
                  <a:lnTo>
                    <a:pt x="44" y="54"/>
                  </a:lnTo>
                  <a:lnTo>
                    <a:pt x="44" y="54"/>
                  </a:lnTo>
                  <a:lnTo>
                    <a:pt x="44" y="52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7" y="49"/>
                  </a:lnTo>
                  <a:lnTo>
                    <a:pt x="49" y="49"/>
                  </a:lnTo>
                  <a:lnTo>
                    <a:pt x="49" y="49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52" y="49"/>
                  </a:lnTo>
                  <a:lnTo>
                    <a:pt x="53" y="49"/>
                  </a:lnTo>
                  <a:lnTo>
                    <a:pt x="53" y="50"/>
                  </a:lnTo>
                  <a:lnTo>
                    <a:pt x="57" y="49"/>
                  </a:lnTo>
                  <a:lnTo>
                    <a:pt x="61" y="49"/>
                  </a:lnTo>
                  <a:lnTo>
                    <a:pt x="64" y="49"/>
                  </a:lnTo>
                  <a:lnTo>
                    <a:pt x="68" y="47"/>
                  </a:lnTo>
                  <a:lnTo>
                    <a:pt x="71" y="47"/>
                  </a:lnTo>
                  <a:close/>
                  <a:moveTo>
                    <a:pt x="75" y="44"/>
                  </a:moveTo>
                  <a:lnTo>
                    <a:pt x="75" y="44"/>
                  </a:lnTo>
                  <a:lnTo>
                    <a:pt x="75" y="44"/>
                  </a:lnTo>
                  <a:lnTo>
                    <a:pt x="75" y="46"/>
                  </a:lnTo>
                  <a:lnTo>
                    <a:pt x="75" y="46"/>
                  </a:lnTo>
                  <a:lnTo>
                    <a:pt x="75" y="46"/>
                  </a:lnTo>
                  <a:lnTo>
                    <a:pt x="74" y="44"/>
                  </a:lnTo>
                  <a:lnTo>
                    <a:pt x="75" y="44"/>
                  </a:lnTo>
                  <a:close/>
                  <a:moveTo>
                    <a:pt x="69" y="41"/>
                  </a:moveTo>
                  <a:lnTo>
                    <a:pt x="71" y="43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2" y="44"/>
                  </a:lnTo>
                  <a:lnTo>
                    <a:pt x="72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69" y="43"/>
                  </a:lnTo>
                  <a:lnTo>
                    <a:pt x="69" y="43"/>
                  </a:lnTo>
                  <a:lnTo>
                    <a:pt x="69" y="43"/>
                  </a:lnTo>
                  <a:lnTo>
                    <a:pt x="69" y="41"/>
                  </a:lnTo>
                  <a:close/>
                  <a:moveTo>
                    <a:pt x="71" y="36"/>
                  </a:moveTo>
                  <a:lnTo>
                    <a:pt x="72" y="36"/>
                  </a:lnTo>
                  <a:lnTo>
                    <a:pt x="74" y="38"/>
                  </a:lnTo>
                  <a:lnTo>
                    <a:pt x="74" y="38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4" y="39"/>
                  </a:lnTo>
                  <a:lnTo>
                    <a:pt x="75" y="41"/>
                  </a:lnTo>
                  <a:lnTo>
                    <a:pt x="77" y="41"/>
                  </a:lnTo>
                  <a:lnTo>
                    <a:pt x="77" y="41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77" y="43"/>
                  </a:lnTo>
                  <a:lnTo>
                    <a:pt x="74" y="41"/>
                  </a:lnTo>
                  <a:lnTo>
                    <a:pt x="72" y="41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1" y="41"/>
                  </a:lnTo>
                  <a:lnTo>
                    <a:pt x="71" y="39"/>
                  </a:lnTo>
                  <a:lnTo>
                    <a:pt x="71" y="39"/>
                  </a:lnTo>
                  <a:lnTo>
                    <a:pt x="71" y="41"/>
                  </a:lnTo>
                  <a:lnTo>
                    <a:pt x="69" y="41"/>
                  </a:lnTo>
                  <a:lnTo>
                    <a:pt x="69" y="39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71" y="36"/>
                  </a:lnTo>
                  <a:close/>
                  <a:moveTo>
                    <a:pt x="82" y="33"/>
                  </a:moveTo>
                  <a:lnTo>
                    <a:pt x="83" y="33"/>
                  </a:lnTo>
                  <a:lnTo>
                    <a:pt x="83" y="35"/>
                  </a:lnTo>
                  <a:lnTo>
                    <a:pt x="80" y="35"/>
                  </a:lnTo>
                  <a:lnTo>
                    <a:pt x="79" y="35"/>
                  </a:lnTo>
                  <a:lnTo>
                    <a:pt x="80" y="33"/>
                  </a:lnTo>
                  <a:lnTo>
                    <a:pt x="82" y="33"/>
                  </a:lnTo>
                  <a:close/>
                  <a:moveTo>
                    <a:pt x="75" y="33"/>
                  </a:moveTo>
                  <a:lnTo>
                    <a:pt x="77" y="33"/>
                  </a:lnTo>
                  <a:lnTo>
                    <a:pt x="77" y="35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79" y="36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7" y="35"/>
                  </a:lnTo>
                  <a:lnTo>
                    <a:pt x="75" y="35"/>
                  </a:lnTo>
                  <a:lnTo>
                    <a:pt x="74" y="33"/>
                  </a:lnTo>
                  <a:lnTo>
                    <a:pt x="74" y="33"/>
                  </a:lnTo>
                  <a:lnTo>
                    <a:pt x="74" y="33"/>
                  </a:lnTo>
                  <a:lnTo>
                    <a:pt x="75" y="33"/>
                  </a:lnTo>
                  <a:close/>
                  <a:moveTo>
                    <a:pt x="98" y="5"/>
                  </a:moveTo>
                  <a:lnTo>
                    <a:pt x="99" y="5"/>
                  </a:lnTo>
                  <a:lnTo>
                    <a:pt x="99" y="6"/>
                  </a:lnTo>
                  <a:lnTo>
                    <a:pt x="99" y="8"/>
                  </a:lnTo>
                  <a:lnTo>
                    <a:pt x="99" y="8"/>
                  </a:lnTo>
                  <a:lnTo>
                    <a:pt x="101" y="10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9"/>
                  </a:lnTo>
                  <a:lnTo>
                    <a:pt x="99" y="19"/>
                  </a:lnTo>
                  <a:lnTo>
                    <a:pt x="99" y="21"/>
                  </a:lnTo>
                  <a:lnTo>
                    <a:pt x="99" y="21"/>
                  </a:lnTo>
                  <a:lnTo>
                    <a:pt x="98" y="21"/>
                  </a:lnTo>
                  <a:lnTo>
                    <a:pt x="99" y="17"/>
                  </a:lnTo>
                  <a:lnTo>
                    <a:pt x="99" y="16"/>
                  </a:lnTo>
                  <a:lnTo>
                    <a:pt x="99" y="16"/>
                  </a:lnTo>
                  <a:lnTo>
                    <a:pt x="99" y="14"/>
                  </a:lnTo>
                  <a:lnTo>
                    <a:pt x="98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6" y="14"/>
                  </a:lnTo>
                  <a:lnTo>
                    <a:pt x="94" y="14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4" y="13"/>
                  </a:lnTo>
                  <a:lnTo>
                    <a:pt x="96" y="13"/>
                  </a:lnTo>
                  <a:lnTo>
                    <a:pt x="98" y="11"/>
                  </a:lnTo>
                  <a:lnTo>
                    <a:pt x="98" y="8"/>
                  </a:lnTo>
                  <a:lnTo>
                    <a:pt x="96" y="8"/>
                  </a:lnTo>
                  <a:lnTo>
                    <a:pt x="94" y="8"/>
                  </a:lnTo>
                  <a:lnTo>
                    <a:pt x="96" y="8"/>
                  </a:lnTo>
                  <a:lnTo>
                    <a:pt x="96" y="6"/>
                  </a:lnTo>
                  <a:lnTo>
                    <a:pt x="98" y="5"/>
                  </a:lnTo>
                  <a:lnTo>
                    <a:pt x="98" y="5"/>
                  </a:lnTo>
                  <a:close/>
                  <a:moveTo>
                    <a:pt x="102" y="3"/>
                  </a:moveTo>
                  <a:lnTo>
                    <a:pt x="104" y="3"/>
                  </a:lnTo>
                  <a:lnTo>
                    <a:pt x="104" y="3"/>
                  </a:lnTo>
                  <a:lnTo>
                    <a:pt x="104" y="5"/>
                  </a:lnTo>
                  <a:lnTo>
                    <a:pt x="102" y="5"/>
                  </a:lnTo>
                  <a:lnTo>
                    <a:pt x="102" y="5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02" y="8"/>
                  </a:lnTo>
                  <a:lnTo>
                    <a:pt x="102" y="8"/>
                  </a:lnTo>
                  <a:lnTo>
                    <a:pt x="101" y="5"/>
                  </a:lnTo>
                  <a:lnTo>
                    <a:pt x="102" y="3"/>
                  </a:lnTo>
                  <a:close/>
                  <a:moveTo>
                    <a:pt x="105" y="0"/>
                  </a:moveTo>
                  <a:lnTo>
                    <a:pt x="105" y="0"/>
                  </a:lnTo>
                  <a:lnTo>
                    <a:pt x="107" y="0"/>
                  </a:lnTo>
                  <a:lnTo>
                    <a:pt x="107" y="2"/>
                  </a:lnTo>
                  <a:lnTo>
                    <a:pt x="105" y="3"/>
                  </a:lnTo>
                  <a:lnTo>
                    <a:pt x="105" y="3"/>
                  </a:lnTo>
                  <a:lnTo>
                    <a:pt x="104" y="3"/>
                  </a:lnTo>
                  <a:lnTo>
                    <a:pt x="104" y="3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4" y="2"/>
                  </a:lnTo>
                  <a:lnTo>
                    <a:pt x="105" y="0"/>
                  </a:lnTo>
                  <a:lnTo>
                    <a:pt x="105" y="2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2" name="Freeform 28">
              <a:extLst>
                <a:ext uri="{FF2B5EF4-FFF2-40B4-BE49-F238E27FC236}">
                  <a16:creationId xmlns:a16="http://schemas.microsoft.com/office/drawing/2014/main" id="{F0FF5FD4-CD86-A9E0-22A6-16616FBC0E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7311" y="4298970"/>
              <a:ext cx="152039" cy="157888"/>
            </a:xfrm>
            <a:custGeom>
              <a:avLst/>
              <a:gdLst>
                <a:gd name="T0" fmla="*/ 38 w 78"/>
                <a:gd name="T1" fmla="*/ 65 h 81"/>
                <a:gd name="T2" fmla="*/ 37 w 78"/>
                <a:gd name="T3" fmla="*/ 68 h 81"/>
                <a:gd name="T4" fmla="*/ 37 w 78"/>
                <a:gd name="T5" fmla="*/ 65 h 81"/>
                <a:gd name="T6" fmla="*/ 54 w 78"/>
                <a:gd name="T7" fmla="*/ 56 h 81"/>
                <a:gd name="T8" fmla="*/ 54 w 78"/>
                <a:gd name="T9" fmla="*/ 59 h 81"/>
                <a:gd name="T10" fmla="*/ 52 w 78"/>
                <a:gd name="T11" fmla="*/ 57 h 81"/>
                <a:gd name="T12" fmla="*/ 67 w 78"/>
                <a:gd name="T13" fmla="*/ 5 h 81"/>
                <a:gd name="T14" fmla="*/ 70 w 78"/>
                <a:gd name="T15" fmla="*/ 7 h 81"/>
                <a:gd name="T16" fmla="*/ 71 w 78"/>
                <a:gd name="T17" fmla="*/ 15 h 81"/>
                <a:gd name="T18" fmla="*/ 76 w 78"/>
                <a:gd name="T19" fmla="*/ 21 h 81"/>
                <a:gd name="T20" fmla="*/ 78 w 78"/>
                <a:gd name="T21" fmla="*/ 26 h 81"/>
                <a:gd name="T22" fmla="*/ 78 w 78"/>
                <a:gd name="T23" fmla="*/ 35 h 81"/>
                <a:gd name="T24" fmla="*/ 76 w 78"/>
                <a:gd name="T25" fmla="*/ 40 h 81"/>
                <a:gd name="T26" fmla="*/ 75 w 78"/>
                <a:gd name="T27" fmla="*/ 43 h 81"/>
                <a:gd name="T28" fmla="*/ 70 w 78"/>
                <a:gd name="T29" fmla="*/ 48 h 81"/>
                <a:gd name="T30" fmla="*/ 65 w 78"/>
                <a:gd name="T31" fmla="*/ 56 h 81"/>
                <a:gd name="T32" fmla="*/ 60 w 78"/>
                <a:gd name="T33" fmla="*/ 57 h 81"/>
                <a:gd name="T34" fmla="*/ 59 w 78"/>
                <a:gd name="T35" fmla="*/ 57 h 81"/>
                <a:gd name="T36" fmla="*/ 57 w 78"/>
                <a:gd name="T37" fmla="*/ 56 h 81"/>
                <a:gd name="T38" fmla="*/ 56 w 78"/>
                <a:gd name="T39" fmla="*/ 54 h 81"/>
                <a:gd name="T40" fmla="*/ 52 w 78"/>
                <a:gd name="T41" fmla="*/ 54 h 81"/>
                <a:gd name="T42" fmla="*/ 51 w 78"/>
                <a:gd name="T43" fmla="*/ 59 h 81"/>
                <a:gd name="T44" fmla="*/ 48 w 78"/>
                <a:gd name="T45" fmla="*/ 59 h 81"/>
                <a:gd name="T46" fmla="*/ 45 w 78"/>
                <a:gd name="T47" fmla="*/ 59 h 81"/>
                <a:gd name="T48" fmla="*/ 45 w 78"/>
                <a:gd name="T49" fmla="*/ 57 h 81"/>
                <a:gd name="T50" fmla="*/ 41 w 78"/>
                <a:gd name="T51" fmla="*/ 59 h 81"/>
                <a:gd name="T52" fmla="*/ 40 w 78"/>
                <a:gd name="T53" fmla="*/ 60 h 81"/>
                <a:gd name="T54" fmla="*/ 35 w 78"/>
                <a:gd name="T55" fmla="*/ 62 h 81"/>
                <a:gd name="T56" fmla="*/ 35 w 78"/>
                <a:gd name="T57" fmla="*/ 65 h 81"/>
                <a:gd name="T58" fmla="*/ 32 w 78"/>
                <a:gd name="T59" fmla="*/ 73 h 81"/>
                <a:gd name="T60" fmla="*/ 18 w 78"/>
                <a:gd name="T61" fmla="*/ 74 h 81"/>
                <a:gd name="T62" fmla="*/ 13 w 78"/>
                <a:gd name="T63" fmla="*/ 76 h 81"/>
                <a:gd name="T64" fmla="*/ 10 w 78"/>
                <a:gd name="T65" fmla="*/ 78 h 81"/>
                <a:gd name="T66" fmla="*/ 5 w 78"/>
                <a:gd name="T67" fmla="*/ 81 h 81"/>
                <a:gd name="T68" fmla="*/ 0 w 78"/>
                <a:gd name="T69" fmla="*/ 81 h 81"/>
                <a:gd name="T70" fmla="*/ 0 w 78"/>
                <a:gd name="T71" fmla="*/ 73 h 81"/>
                <a:gd name="T72" fmla="*/ 5 w 78"/>
                <a:gd name="T73" fmla="*/ 65 h 81"/>
                <a:gd name="T74" fmla="*/ 2 w 78"/>
                <a:gd name="T75" fmla="*/ 62 h 81"/>
                <a:gd name="T76" fmla="*/ 5 w 78"/>
                <a:gd name="T77" fmla="*/ 54 h 81"/>
                <a:gd name="T78" fmla="*/ 7 w 78"/>
                <a:gd name="T79" fmla="*/ 48 h 81"/>
                <a:gd name="T80" fmla="*/ 13 w 78"/>
                <a:gd name="T81" fmla="*/ 43 h 81"/>
                <a:gd name="T82" fmla="*/ 13 w 78"/>
                <a:gd name="T83" fmla="*/ 46 h 81"/>
                <a:gd name="T84" fmla="*/ 16 w 78"/>
                <a:gd name="T85" fmla="*/ 43 h 81"/>
                <a:gd name="T86" fmla="*/ 21 w 78"/>
                <a:gd name="T87" fmla="*/ 38 h 81"/>
                <a:gd name="T88" fmla="*/ 26 w 78"/>
                <a:gd name="T89" fmla="*/ 35 h 81"/>
                <a:gd name="T90" fmla="*/ 27 w 78"/>
                <a:gd name="T91" fmla="*/ 33 h 81"/>
                <a:gd name="T92" fmla="*/ 27 w 78"/>
                <a:gd name="T93" fmla="*/ 26 h 81"/>
                <a:gd name="T94" fmla="*/ 24 w 78"/>
                <a:gd name="T95" fmla="*/ 29 h 81"/>
                <a:gd name="T96" fmla="*/ 21 w 78"/>
                <a:gd name="T97" fmla="*/ 27 h 81"/>
                <a:gd name="T98" fmla="*/ 18 w 78"/>
                <a:gd name="T99" fmla="*/ 24 h 81"/>
                <a:gd name="T100" fmla="*/ 18 w 78"/>
                <a:gd name="T101" fmla="*/ 18 h 81"/>
                <a:gd name="T102" fmla="*/ 19 w 78"/>
                <a:gd name="T103" fmla="*/ 13 h 81"/>
                <a:gd name="T104" fmla="*/ 19 w 78"/>
                <a:gd name="T105" fmla="*/ 8 h 81"/>
                <a:gd name="T106" fmla="*/ 27 w 78"/>
                <a:gd name="T107" fmla="*/ 8 h 81"/>
                <a:gd name="T108" fmla="*/ 34 w 78"/>
                <a:gd name="T109" fmla="*/ 7 h 81"/>
                <a:gd name="T110" fmla="*/ 38 w 78"/>
                <a:gd name="T111" fmla="*/ 10 h 81"/>
                <a:gd name="T112" fmla="*/ 45 w 78"/>
                <a:gd name="T113" fmla="*/ 7 h 81"/>
                <a:gd name="T114" fmla="*/ 54 w 78"/>
                <a:gd name="T115" fmla="*/ 7 h 81"/>
                <a:gd name="T116" fmla="*/ 63 w 78"/>
                <a:gd name="T11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8" h="81">
                  <a:moveTo>
                    <a:pt x="37" y="63"/>
                  </a:moveTo>
                  <a:lnTo>
                    <a:pt x="38" y="63"/>
                  </a:lnTo>
                  <a:lnTo>
                    <a:pt x="38" y="63"/>
                  </a:lnTo>
                  <a:lnTo>
                    <a:pt x="38" y="65"/>
                  </a:lnTo>
                  <a:lnTo>
                    <a:pt x="38" y="65"/>
                  </a:lnTo>
                  <a:lnTo>
                    <a:pt x="40" y="65"/>
                  </a:lnTo>
                  <a:lnTo>
                    <a:pt x="40" y="65"/>
                  </a:lnTo>
                  <a:lnTo>
                    <a:pt x="40" y="67"/>
                  </a:lnTo>
                  <a:lnTo>
                    <a:pt x="40" y="67"/>
                  </a:lnTo>
                  <a:lnTo>
                    <a:pt x="37" y="68"/>
                  </a:lnTo>
                  <a:lnTo>
                    <a:pt x="37" y="67"/>
                  </a:lnTo>
                  <a:lnTo>
                    <a:pt x="38" y="67"/>
                  </a:lnTo>
                  <a:lnTo>
                    <a:pt x="38" y="67"/>
                  </a:lnTo>
                  <a:lnTo>
                    <a:pt x="38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7" y="63"/>
                  </a:lnTo>
                  <a:close/>
                  <a:moveTo>
                    <a:pt x="54" y="56"/>
                  </a:moveTo>
                  <a:lnTo>
                    <a:pt x="56" y="57"/>
                  </a:lnTo>
                  <a:lnTo>
                    <a:pt x="56" y="57"/>
                  </a:lnTo>
                  <a:lnTo>
                    <a:pt x="54" y="57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4" y="59"/>
                  </a:lnTo>
                  <a:lnTo>
                    <a:pt x="52" y="59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2" y="57"/>
                  </a:lnTo>
                  <a:lnTo>
                    <a:pt x="54" y="56"/>
                  </a:lnTo>
                  <a:close/>
                  <a:moveTo>
                    <a:pt x="63" y="0"/>
                  </a:moveTo>
                  <a:lnTo>
                    <a:pt x="67" y="5"/>
                  </a:lnTo>
                  <a:lnTo>
                    <a:pt x="67" y="5"/>
                  </a:lnTo>
                  <a:lnTo>
                    <a:pt x="67" y="5"/>
                  </a:lnTo>
                  <a:lnTo>
                    <a:pt x="67" y="5"/>
                  </a:lnTo>
                  <a:lnTo>
                    <a:pt x="68" y="7"/>
                  </a:lnTo>
                  <a:lnTo>
                    <a:pt x="70" y="7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0" y="11"/>
                  </a:lnTo>
                  <a:lnTo>
                    <a:pt x="70" y="11"/>
                  </a:lnTo>
                  <a:lnTo>
                    <a:pt x="71" y="15"/>
                  </a:lnTo>
                  <a:lnTo>
                    <a:pt x="71" y="16"/>
                  </a:lnTo>
                  <a:lnTo>
                    <a:pt x="73" y="18"/>
                  </a:lnTo>
                  <a:lnTo>
                    <a:pt x="75" y="19"/>
                  </a:lnTo>
                  <a:lnTo>
                    <a:pt x="75" y="19"/>
                  </a:lnTo>
                  <a:lnTo>
                    <a:pt x="76" y="21"/>
                  </a:lnTo>
                  <a:lnTo>
                    <a:pt x="76" y="22"/>
                  </a:lnTo>
                  <a:lnTo>
                    <a:pt x="76" y="22"/>
                  </a:lnTo>
                  <a:lnTo>
                    <a:pt x="76" y="22"/>
                  </a:lnTo>
                  <a:lnTo>
                    <a:pt x="78" y="24"/>
                  </a:lnTo>
                  <a:lnTo>
                    <a:pt x="78" y="26"/>
                  </a:lnTo>
                  <a:lnTo>
                    <a:pt x="78" y="29"/>
                  </a:lnTo>
                  <a:lnTo>
                    <a:pt x="78" y="30"/>
                  </a:lnTo>
                  <a:lnTo>
                    <a:pt x="78" y="33"/>
                  </a:lnTo>
                  <a:lnTo>
                    <a:pt x="78" y="35"/>
                  </a:lnTo>
                  <a:lnTo>
                    <a:pt x="78" y="35"/>
                  </a:lnTo>
                  <a:lnTo>
                    <a:pt x="78" y="37"/>
                  </a:lnTo>
                  <a:lnTo>
                    <a:pt x="78" y="37"/>
                  </a:lnTo>
                  <a:lnTo>
                    <a:pt x="78" y="38"/>
                  </a:lnTo>
                  <a:lnTo>
                    <a:pt x="76" y="38"/>
                  </a:lnTo>
                  <a:lnTo>
                    <a:pt x="76" y="40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6" y="43"/>
                  </a:lnTo>
                  <a:lnTo>
                    <a:pt x="75" y="43"/>
                  </a:lnTo>
                  <a:lnTo>
                    <a:pt x="73" y="43"/>
                  </a:lnTo>
                  <a:lnTo>
                    <a:pt x="73" y="44"/>
                  </a:lnTo>
                  <a:lnTo>
                    <a:pt x="71" y="44"/>
                  </a:lnTo>
                  <a:lnTo>
                    <a:pt x="71" y="46"/>
                  </a:lnTo>
                  <a:lnTo>
                    <a:pt x="70" y="48"/>
                  </a:lnTo>
                  <a:lnTo>
                    <a:pt x="68" y="49"/>
                  </a:lnTo>
                  <a:lnTo>
                    <a:pt x="68" y="51"/>
                  </a:lnTo>
                  <a:lnTo>
                    <a:pt x="67" y="52"/>
                  </a:lnTo>
                  <a:lnTo>
                    <a:pt x="67" y="52"/>
                  </a:lnTo>
                  <a:lnTo>
                    <a:pt x="65" y="56"/>
                  </a:lnTo>
                  <a:lnTo>
                    <a:pt x="65" y="56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2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59" y="56"/>
                  </a:lnTo>
                  <a:lnTo>
                    <a:pt x="59" y="57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7" y="56"/>
                  </a:lnTo>
                  <a:lnTo>
                    <a:pt x="57" y="56"/>
                  </a:lnTo>
                  <a:lnTo>
                    <a:pt x="57" y="56"/>
                  </a:lnTo>
                  <a:lnTo>
                    <a:pt x="56" y="56"/>
                  </a:lnTo>
                  <a:lnTo>
                    <a:pt x="54" y="56"/>
                  </a:lnTo>
                  <a:lnTo>
                    <a:pt x="56" y="54"/>
                  </a:lnTo>
                  <a:lnTo>
                    <a:pt x="56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52" y="54"/>
                  </a:lnTo>
                  <a:lnTo>
                    <a:pt x="52" y="56"/>
                  </a:lnTo>
                  <a:lnTo>
                    <a:pt x="52" y="57"/>
                  </a:lnTo>
                  <a:lnTo>
                    <a:pt x="51" y="57"/>
                  </a:lnTo>
                  <a:lnTo>
                    <a:pt x="51" y="57"/>
                  </a:lnTo>
                  <a:lnTo>
                    <a:pt x="51" y="59"/>
                  </a:lnTo>
                  <a:lnTo>
                    <a:pt x="49" y="59"/>
                  </a:lnTo>
                  <a:lnTo>
                    <a:pt x="49" y="59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6" y="59"/>
                  </a:lnTo>
                  <a:lnTo>
                    <a:pt x="45" y="59"/>
                  </a:lnTo>
                  <a:lnTo>
                    <a:pt x="45" y="59"/>
                  </a:lnTo>
                  <a:lnTo>
                    <a:pt x="46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5" y="57"/>
                  </a:lnTo>
                  <a:lnTo>
                    <a:pt x="43" y="59"/>
                  </a:lnTo>
                  <a:lnTo>
                    <a:pt x="43" y="59"/>
                  </a:lnTo>
                  <a:lnTo>
                    <a:pt x="43" y="60"/>
                  </a:lnTo>
                  <a:lnTo>
                    <a:pt x="41" y="60"/>
                  </a:lnTo>
                  <a:lnTo>
                    <a:pt x="41" y="59"/>
                  </a:lnTo>
                  <a:lnTo>
                    <a:pt x="41" y="59"/>
                  </a:lnTo>
                  <a:lnTo>
                    <a:pt x="41" y="59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7" y="62"/>
                  </a:lnTo>
                  <a:lnTo>
                    <a:pt x="35" y="62"/>
                  </a:lnTo>
                  <a:lnTo>
                    <a:pt x="35" y="62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5" y="65"/>
                  </a:lnTo>
                  <a:lnTo>
                    <a:pt x="34" y="67"/>
                  </a:lnTo>
                  <a:lnTo>
                    <a:pt x="32" y="68"/>
                  </a:lnTo>
                  <a:lnTo>
                    <a:pt x="32" y="71"/>
                  </a:lnTo>
                  <a:lnTo>
                    <a:pt x="32" y="73"/>
                  </a:lnTo>
                  <a:lnTo>
                    <a:pt x="32" y="73"/>
                  </a:lnTo>
                  <a:lnTo>
                    <a:pt x="32" y="74"/>
                  </a:lnTo>
                  <a:lnTo>
                    <a:pt x="32" y="74"/>
                  </a:lnTo>
                  <a:lnTo>
                    <a:pt x="19" y="74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6" y="76"/>
                  </a:lnTo>
                  <a:lnTo>
                    <a:pt x="15" y="76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11" y="76"/>
                  </a:lnTo>
                  <a:lnTo>
                    <a:pt x="10" y="78"/>
                  </a:lnTo>
                  <a:lnTo>
                    <a:pt x="10" y="78"/>
                  </a:lnTo>
                  <a:lnTo>
                    <a:pt x="8" y="79"/>
                  </a:lnTo>
                  <a:lnTo>
                    <a:pt x="8" y="81"/>
                  </a:lnTo>
                  <a:lnTo>
                    <a:pt x="7" y="81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5" y="81"/>
                  </a:lnTo>
                  <a:lnTo>
                    <a:pt x="4" y="79"/>
                  </a:lnTo>
                  <a:lnTo>
                    <a:pt x="4" y="79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0" y="71"/>
                  </a:lnTo>
                  <a:lnTo>
                    <a:pt x="0" y="70"/>
                  </a:lnTo>
                  <a:lnTo>
                    <a:pt x="2" y="68"/>
                  </a:lnTo>
                  <a:lnTo>
                    <a:pt x="2" y="68"/>
                  </a:lnTo>
                  <a:lnTo>
                    <a:pt x="5" y="65"/>
                  </a:lnTo>
                  <a:lnTo>
                    <a:pt x="5" y="63"/>
                  </a:lnTo>
                  <a:lnTo>
                    <a:pt x="4" y="62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2" y="62"/>
                  </a:lnTo>
                  <a:lnTo>
                    <a:pt x="2" y="59"/>
                  </a:lnTo>
                  <a:lnTo>
                    <a:pt x="4" y="59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5" y="54"/>
                  </a:lnTo>
                  <a:lnTo>
                    <a:pt x="5" y="54"/>
                  </a:lnTo>
                  <a:lnTo>
                    <a:pt x="5" y="51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7" y="48"/>
                  </a:lnTo>
                  <a:lnTo>
                    <a:pt x="10" y="46"/>
                  </a:lnTo>
                  <a:lnTo>
                    <a:pt x="10" y="44"/>
                  </a:lnTo>
                  <a:lnTo>
                    <a:pt x="11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6" y="43"/>
                  </a:lnTo>
                  <a:lnTo>
                    <a:pt x="16" y="43"/>
                  </a:lnTo>
                  <a:lnTo>
                    <a:pt x="18" y="41"/>
                  </a:lnTo>
                  <a:lnTo>
                    <a:pt x="19" y="40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2" y="38"/>
                  </a:lnTo>
                  <a:lnTo>
                    <a:pt x="24" y="37"/>
                  </a:lnTo>
                  <a:lnTo>
                    <a:pt x="24" y="37"/>
                  </a:lnTo>
                  <a:lnTo>
                    <a:pt x="26" y="35"/>
                  </a:lnTo>
                  <a:lnTo>
                    <a:pt x="26" y="35"/>
                  </a:lnTo>
                  <a:lnTo>
                    <a:pt x="26" y="33"/>
                  </a:lnTo>
                  <a:lnTo>
                    <a:pt x="26" y="33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7" y="27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7" y="26"/>
                  </a:lnTo>
                  <a:lnTo>
                    <a:pt x="26" y="27"/>
                  </a:lnTo>
                  <a:lnTo>
                    <a:pt x="26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27"/>
                  </a:lnTo>
                  <a:lnTo>
                    <a:pt x="22" y="27"/>
                  </a:lnTo>
                  <a:lnTo>
                    <a:pt x="22" y="27"/>
                  </a:lnTo>
                  <a:lnTo>
                    <a:pt x="21" y="27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4"/>
                  </a:lnTo>
                  <a:lnTo>
                    <a:pt x="18" y="22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8" y="13"/>
                  </a:lnTo>
                  <a:lnTo>
                    <a:pt x="19" y="13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8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4" y="7"/>
                  </a:lnTo>
                  <a:lnTo>
                    <a:pt x="26" y="7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0" y="7"/>
                  </a:lnTo>
                  <a:lnTo>
                    <a:pt x="32" y="5"/>
                  </a:lnTo>
                  <a:lnTo>
                    <a:pt x="34" y="7"/>
                  </a:lnTo>
                  <a:lnTo>
                    <a:pt x="34" y="7"/>
                  </a:lnTo>
                  <a:lnTo>
                    <a:pt x="35" y="8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7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0" y="7"/>
                  </a:lnTo>
                  <a:lnTo>
                    <a:pt x="43" y="7"/>
                  </a:lnTo>
                  <a:lnTo>
                    <a:pt x="45" y="7"/>
                  </a:lnTo>
                  <a:lnTo>
                    <a:pt x="46" y="7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2" y="7"/>
                  </a:lnTo>
                  <a:lnTo>
                    <a:pt x="54" y="7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9" y="5"/>
                  </a:lnTo>
                  <a:lnTo>
                    <a:pt x="60" y="4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3" name="Freeform 29">
              <a:extLst>
                <a:ext uri="{FF2B5EF4-FFF2-40B4-BE49-F238E27FC236}">
                  <a16:creationId xmlns:a16="http://schemas.microsoft.com/office/drawing/2014/main" id="{4C4F8F29-B017-EC7D-C45C-71B1366180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88745" y="2798069"/>
              <a:ext cx="506798" cy="284586"/>
            </a:xfrm>
            <a:custGeom>
              <a:avLst/>
              <a:gdLst>
                <a:gd name="T0" fmla="*/ 161 w 260"/>
                <a:gd name="T1" fmla="*/ 0 h 146"/>
                <a:gd name="T2" fmla="*/ 175 w 260"/>
                <a:gd name="T3" fmla="*/ 13 h 146"/>
                <a:gd name="T4" fmla="*/ 174 w 260"/>
                <a:gd name="T5" fmla="*/ 20 h 146"/>
                <a:gd name="T6" fmla="*/ 188 w 260"/>
                <a:gd name="T7" fmla="*/ 25 h 146"/>
                <a:gd name="T8" fmla="*/ 193 w 260"/>
                <a:gd name="T9" fmla="*/ 31 h 146"/>
                <a:gd name="T10" fmla="*/ 202 w 260"/>
                <a:gd name="T11" fmla="*/ 38 h 146"/>
                <a:gd name="T12" fmla="*/ 216 w 260"/>
                <a:gd name="T13" fmla="*/ 38 h 146"/>
                <a:gd name="T14" fmla="*/ 230 w 260"/>
                <a:gd name="T15" fmla="*/ 46 h 146"/>
                <a:gd name="T16" fmla="*/ 245 w 260"/>
                <a:gd name="T17" fmla="*/ 49 h 146"/>
                <a:gd name="T18" fmla="*/ 257 w 260"/>
                <a:gd name="T19" fmla="*/ 52 h 146"/>
                <a:gd name="T20" fmla="*/ 256 w 260"/>
                <a:gd name="T21" fmla="*/ 63 h 146"/>
                <a:gd name="T22" fmla="*/ 254 w 260"/>
                <a:gd name="T23" fmla="*/ 68 h 146"/>
                <a:gd name="T24" fmla="*/ 256 w 260"/>
                <a:gd name="T25" fmla="*/ 77 h 146"/>
                <a:gd name="T26" fmla="*/ 246 w 260"/>
                <a:gd name="T27" fmla="*/ 85 h 146"/>
                <a:gd name="T28" fmla="*/ 232 w 260"/>
                <a:gd name="T29" fmla="*/ 93 h 146"/>
                <a:gd name="T30" fmla="*/ 232 w 260"/>
                <a:gd name="T31" fmla="*/ 99 h 146"/>
                <a:gd name="T32" fmla="*/ 207 w 260"/>
                <a:gd name="T33" fmla="*/ 106 h 146"/>
                <a:gd name="T34" fmla="*/ 189 w 260"/>
                <a:gd name="T35" fmla="*/ 113 h 146"/>
                <a:gd name="T36" fmla="*/ 186 w 260"/>
                <a:gd name="T37" fmla="*/ 124 h 146"/>
                <a:gd name="T38" fmla="*/ 207 w 260"/>
                <a:gd name="T39" fmla="*/ 129 h 146"/>
                <a:gd name="T40" fmla="*/ 196 w 260"/>
                <a:gd name="T41" fmla="*/ 134 h 146"/>
                <a:gd name="T42" fmla="*/ 170 w 260"/>
                <a:gd name="T43" fmla="*/ 146 h 146"/>
                <a:gd name="T44" fmla="*/ 161 w 260"/>
                <a:gd name="T45" fmla="*/ 134 h 146"/>
                <a:gd name="T46" fmla="*/ 166 w 260"/>
                <a:gd name="T47" fmla="*/ 120 h 146"/>
                <a:gd name="T48" fmla="*/ 142 w 260"/>
                <a:gd name="T49" fmla="*/ 113 h 146"/>
                <a:gd name="T50" fmla="*/ 137 w 260"/>
                <a:gd name="T51" fmla="*/ 109 h 146"/>
                <a:gd name="T52" fmla="*/ 144 w 260"/>
                <a:gd name="T53" fmla="*/ 107 h 146"/>
                <a:gd name="T54" fmla="*/ 141 w 260"/>
                <a:gd name="T55" fmla="*/ 106 h 146"/>
                <a:gd name="T56" fmla="*/ 125 w 260"/>
                <a:gd name="T57" fmla="*/ 110 h 146"/>
                <a:gd name="T58" fmla="*/ 109 w 260"/>
                <a:gd name="T59" fmla="*/ 123 h 146"/>
                <a:gd name="T60" fmla="*/ 100 w 260"/>
                <a:gd name="T61" fmla="*/ 131 h 146"/>
                <a:gd name="T62" fmla="*/ 87 w 260"/>
                <a:gd name="T63" fmla="*/ 128 h 146"/>
                <a:gd name="T64" fmla="*/ 95 w 260"/>
                <a:gd name="T65" fmla="*/ 121 h 146"/>
                <a:gd name="T66" fmla="*/ 101 w 260"/>
                <a:gd name="T67" fmla="*/ 109 h 146"/>
                <a:gd name="T68" fmla="*/ 106 w 260"/>
                <a:gd name="T69" fmla="*/ 110 h 146"/>
                <a:gd name="T70" fmla="*/ 112 w 260"/>
                <a:gd name="T71" fmla="*/ 109 h 146"/>
                <a:gd name="T72" fmla="*/ 106 w 260"/>
                <a:gd name="T73" fmla="*/ 98 h 146"/>
                <a:gd name="T74" fmla="*/ 101 w 260"/>
                <a:gd name="T75" fmla="*/ 91 h 146"/>
                <a:gd name="T76" fmla="*/ 96 w 260"/>
                <a:gd name="T77" fmla="*/ 82 h 146"/>
                <a:gd name="T78" fmla="*/ 88 w 260"/>
                <a:gd name="T79" fmla="*/ 77 h 146"/>
                <a:gd name="T80" fmla="*/ 77 w 260"/>
                <a:gd name="T81" fmla="*/ 72 h 146"/>
                <a:gd name="T82" fmla="*/ 62 w 260"/>
                <a:gd name="T83" fmla="*/ 77 h 146"/>
                <a:gd name="T84" fmla="*/ 40 w 260"/>
                <a:gd name="T85" fmla="*/ 87 h 146"/>
                <a:gd name="T86" fmla="*/ 22 w 260"/>
                <a:gd name="T87" fmla="*/ 82 h 146"/>
                <a:gd name="T88" fmla="*/ 10 w 260"/>
                <a:gd name="T89" fmla="*/ 83 h 146"/>
                <a:gd name="T90" fmla="*/ 3 w 260"/>
                <a:gd name="T91" fmla="*/ 77 h 146"/>
                <a:gd name="T92" fmla="*/ 2 w 260"/>
                <a:gd name="T93" fmla="*/ 69 h 146"/>
                <a:gd name="T94" fmla="*/ 10 w 260"/>
                <a:gd name="T95" fmla="*/ 63 h 146"/>
                <a:gd name="T96" fmla="*/ 11 w 260"/>
                <a:gd name="T97" fmla="*/ 49 h 146"/>
                <a:gd name="T98" fmla="*/ 29 w 260"/>
                <a:gd name="T99" fmla="*/ 35 h 146"/>
                <a:gd name="T100" fmla="*/ 25 w 260"/>
                <a:gd name="T101" fmla="*/ 25 h 146"/>
                <a:gd name="T102" fmla="*/ 22 w 260"/>
                <a:gd name="T103" fmla="*/ 14 h 146"/>
                <a:gd name="T104" fmla="*/ 36 w 260"/>
                <a:gd name="T105" fmla="*/ 9 h 146"/>
                <a:gd name="T106" fmla="*/ 63 w 260"/>
                <a:gd name="T107" fmla="*/ 11 h 146"/>
                <a:gd name="T108" fmla="*/ 81 w 260"/>
                <a:gd name="T109" fmla="*/ 16 h 146"/>
                <a:gd name="T110" fmla="*/ 90 w 260"/>
                <a:gd name="T111" fmla="*/ 16 h 146"/>
                <a:gd name="T112" fmla="*/ 100 w 260"/>
                <a:gd name="T113" fmla="*/ 14 h 146"/>
                <a:gd name="T114" fmla="*/ 114 w 260"/>
                <a:gd name="T115" fmla="*/ 17 h 146"/>
                <a:gd name="T116" fmla="*/ 122 w 260"/>
                <a:gd name="T117" fmla="*/ 16 h 146"/>
                <a:gd name="T118" fmla="*/ 133 w 260"/>
                <a:gd name="T119" fmla="*/ 5 h 146"/>
                <a:gd name="T120" fmla="*/ 148 w 260"/>
                <a:gd name="T121" fmla="*/ 2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0" h="146">
                  <a:moveTo>
                    <a:pt x="136" y="112"/>
                  </a:moveTo>
                  <a:lnTo>
                    <a:pt x="136" y="113"/>
                  </a:lnTo>
                  <a:lnTo>
                    <a:pt x="137" y="113"/>
                  </a:lnTo>
                  <a:lnTo>
                    <a:pt x="142" y="115"/>
                  </a:lnTo>
                  <a:lnTo>
                    <a:pt x="145" y="115"/>
                  </a:lnTo>
                  <a:lnTo>
                    <a:pt x="142" y="115"/>
                  </a:lnTo>
                  <a:lnTo>
                    <a:pt x="137" y="115"/>
                  </a:lnTo>
                  <a:lnTo>
                    <a:pt x="136" y="113"/>
                  </a:lnTo>
                  <a:lnTo>
                    <a:pt x="136" y="113"/>
                  </a:lnTo>
                  <a:lnTo>
                    <a:pt x="136" y="112"/>
                  </a:lnTo>
                  <a:close/>
                  <a:moveTo>
                    <a:pt x="161" y="0"/>
                  </a:moveTo>
                  <a:lnTo>
                    <a:pt x="163" y="0"/>
                  </a:lnTo>
                  <a:lnTo>
                    <a:pt x="166" y="0"/>
                  </a:lnTo>
                  <a:lnTo>
                    <a:pt x="167" y="0"/>
                  </a:lnTo>
                  <a:lnTo>
                    <a:pt x="169" y="0"/>
                  </a:lnTo>
                  <a:lnTo>
                    <a:pt x="170" y="2"/>
                  </a:lnTo>
                  <a:lnTo>
                    <a:pt x="172" y="3"/>
                  </a:lnTo>
                  <a:lnTo>
                    <a:pt x="174" y="6"/>
                  </a:lnTo>
                  <a:lnTo>
                    <a:pt x="177" y="11"/>
                  </a:lnTo>
                  <a:lnTo>
                    <a:pt x="177" y="11"/>
                  </a:lnTo>
                  <a:lnTo>
                    <a:pt x="177" y="13"/>
                  </a:lnTo>
                  <a:lnTo>
                    <a:pt x="175" y="13"/>
                  </a:lnTo>
                  <a:lnTo>
                    <a:pt x="174" y="13"/>
                  </a:lnTo>
                  <a:lnTo>
                    <a:pt x="174" y="14"/>
                  </a:lnTo>
                  <a:lnTo>
                    <a:pt x="174" y="14"/>
                  </a:lnTo>
                  <a:lnTo>
                    <a:pt x="174" y="16"/>
                  </a:lnTo>
                  <a:lnTo>
                    <a:pt x="174" y="17"/>
                  </a:lnTo>
                  <a:lnTo>
                    <a:pt x="174" y="17"/>
                  </a:lnTo>
                  <a:lnTo>
                    <a:pt x="175" y="19"/>
                  </a:lnTo>
                  <a:lnTo>
                    <a:pt x="175" y="19"/>
                  </a:lnTo>
                  <a:lnTo>
                    <a:pt x="175" y="20"/>
                  </a:lnTo>
                  <a:lnTo>
                    <a:pt x="175" y="20"/>
                  </a:lnTo>
                  <a:lnTo>
                    <a:pt x="174" y="20"/>
                  </a:lnTo>
                  <a:lnTo>
                    <a:pt x="175" y="20"/>
                  </a:lnTo>
                  <a:lnTo>
                    <a:pt x="178" y="22"/>
                  </a:lnTo>
                  <a:lnTo>
                    <a:pt x="180" y="22"/>
                  </a:lnTo>
                  <a:lnTo>
                    <a:pt x="182" y="22"/>
                  </a:lnTo>
                  <a:lnTo>
                    <a:pt x="182" y="22"/>
                  </a:lnTo>
                  <a:lnTo>
                    <a:pt x="183" y="22"/>
                  </a:lnTo>
                  <a:lnTo>
                    <a:pt x="186" y="22"/>
                  </a:lnTo>
                  <a:lnTo>
                    <a:pt x="186" y="22"/>
                  </a:lnTo>
                  <a:lnTo>
                    <a:pt x="188" y="22"/>
                  </a:lnTo>
                  <a:lnTo>
                    <a:pt x="188" y="24"/>
                  </a:lnTo>
                  <a:lnTo>
                    <a:pt x="188" y="25"/>
                  </a:lnTo>
                  <a:lnTo>
                    <a:pt x="188" y="25"/>
                  </a:lnTo>
                  <a:lnTo>
                    <a:pt x="189" y="25"/>
                  </a:lnTo>
                  <a:lnTo>
                    <a:pt x="191" y="25"/>
                  </a:lnTo>
                  <a:lnTo>
                    <a:pt x="191" y="25"/>
                  </a:lnTo>
                  <a:lnTo>
                    <a:pt x="189" y="27"/>
                  </a:lnTo>
                  <a:lnTo>
                    <a:pt x="191" y="27"/>
                  </a:lnTo>
                  <a:lnTo>
                    <a:pt x="191" y="28"/>
                  </a:lnTo>
                  <a:lnTo>
                    <a:pt x="191" y="30"/>
                  </a:lnTo>
                  <a:lnTo>
                    <a:pt x="191" y="30"/>
                  </a:lnTo>
                  <a:lnTo>
                    <a:pt x="193" y="31"/>
                  </a:lnTo>
                  <a:lnTo>
                    <a:pt x="193" y="31"/>
                  </a:lnTo>
                  <a:lnTo>
                    <a:pt x="191" y="33"/>
                  </a:lnTo>
                  <a:lnTo>
                    <a:pt x="191" y="33"/>
                  </a:lnTo>
                  <a:lnTo>
                    <a:pt x="191" y="35"/>
                  </a:lnTo>
                  <a:lnTo>
                    <a:pt x="193" y="36"/>
                  </a:lnTo>
                  <a:lnTo>
                    <a:pt x="194" y="36"/>
                  </a:lnTo>
                  <a:lnTo>
                    <a:pt x="194" y="38"/>
                  </a:lnTo>
                  <a:lnTo>
                    <a:pt x="196" y="38"/>
                  </a:lnTo>
                  <a:lnTo>
                    <a:pt x="197" y="38"/>
                  </a:lnTo>
                  <a:lnTo>
                    <a:pt x="199" y="36"/>
                  </a:lnTo>
                  <a:lnTo>
                    <a:pt x="200" y="36"/>
                  </a:lnTo>
                  <a:lnTo>
                    <a:pt x="202" y="38"/>
                  </a:lnTo>
                  <a:lnTo>
                    <a:pt x="204" y="38"/>
                  </a:lnTo>
                  <a:lnTo>
                    <a:pt x="204" y="39"/>
                  </a:lnTo>
                  <a:lnTo>
                    <a:pt x="205" y="39"/>
                  </a:lnTo>
                  <a:lnTo>
                    <a:pt x="205" y="39"/>
                  </a:lnTo>
                  <a:lnTo>
                    <a:pt x="207" y="39"/>
                  </a:lnTo>
                  <a:lnTo>
                    <a:pt x="208" y="41"/>
                  </a:lnTo>
                  <a:lnTo>
                    <a:pt x="210" y="41"/>
                  </a:lnTo>
                  <a:lnTo>
                    <a:pt x="210" y="39"/>
                  </a:lnTo>
                  <a:lnTo>
                    <a:pt x="211" y="39"/>
                  </a:lnTo>
                  <a:lnTo>
                    <a:pt x="215" y="38"/>
                  </a:lnTo>
                  <a:lnTo>
                    <a:pt x="216" y="38"/>
                  </a:lnTo>
                  <a:lnTo>
                    <a:pt x="218" y="38"/>
                  </a:lnTo>
                  <a:lnTo>
                    <a:pt x="218" y="38"/>
                  </a:lnTo>
                  <a:lnTo>
                    <a:pt x="219" y="36"/>
                  </a:lnTo>
                  <a:lnTo>
                    <a:pt x="221" y="36"/>
                  </a:lnTo>
                  <a:lnTo>
                    <a:pt x="222" y="38"/>
                  </a:lnTo>
                  <a:lnTo>
                    <a:pt x="222" y="39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9" y="46"/>
                  </a:lnTo>
                  <a:lnTo>
                    <a:pt x="230" y="46"/>
                  </a:lnTo>
                  <a:lnTo>
                    <a:pt x="230" y="46"/>
                  </a:lnTo>
                  <a:lnTo>
                    <a:pt x="232" y="46"/>
                  </a:lnTo>
                  <a:lnTo>
                    <a:pt x="232" y="46"/>
                  </a:lnTo>
                  <a:lnTo>
                    <a:pt x="232" y="44"/>
                  </a:lnTo>
                  <a:lnTo>
                    <a:pt x="232" y="44"/>
                  </a:lnTo>
                  <a:lnTo>
                    <a:pt x="234" y="44"/>
                  </a:lnTo>
                  <a:lnTo>
                    <a:pt x="235" y="46"/>
                  </a:lnTo>
                  <a:lnTo>
                    <a:pt x="237" y="46"/>
                  </a:lnTo>
                  <a:lnTo>
                    <a:pt x="238" y="46"/>
                  </a:lnTo>
                  <a:lnTo>
                    <a:pt x="240" y="47"/>
                  </a:lnTo>
                  <a:lnTo>
                    <a:pt x="243" y="49"/>
                  </a:lnTo>
                  <a:lnTo>
                    <a:pt x="245" y="49"/>
                  </a:lnTo>
                  <a:lnTo>
                    <a:pt x="245" y="47"/>
                  </a:lnTo>
                  <a:lnTo>
                    <a:pt x="246" y="47"/>
                  </a:lnTo>
                  <a:lnTo>
                    <a:pt x="246" y="47"/>
                  </a:lnTo>
                  <a:lnTo>
                    <a:pt x="248" y="49"/>
                  </a:lnTo>
                  <a:lnTo>
                    <a:pt x="248" y="49"/>
                  </a:lnTo>
                  <a:lnTo>
                    <a:pt x="249" y="50"/>
                  </a:lnTo>
                  <a:lnTo>
                    <a:pt x="251" y="50"/>
                  </a:lnTo>
                  <a:lnTo>
                    <a:pt x="252" y="52"/>
                  </a:lnTo>
                  <a:lnTo>
                    <a:pt x="254" y="54"/>
                  </a:lnTo>
                  <a:lnTo>
                    <a:pt x="256" y="54"/>
                  </a:lnTo>
                  <a:lnTo>
                    <a:pt x="257" y="52"/>
                  </a:lnTo>
                  <a:lnTo>
                    <a:pt x="259" y="52"/>
                  </a:lnTo>
                  <a:lnTo>
                    <a:pt x="259" y="52"/>
                  </a:lnTo>
                  <a:lnTo>
                    <a:pt x="259" y="54"/>
                  </a:lnTo>
                  <a:lnTo>
                    <a:pt x="259" y="54"/>
                  </a:lnTo>
                  <a:lnTo>
                    <a:pt x="259" y="55"/>
                  </a:lnTo>
                  <a:lnTo>
                    <a:pt x="260" y="57"/>
                  </a:lnTo>
                  <a:lnTo>
                    <a:pt x="260" y="58"/>
                  </a:lnTo>
                  <a:lnTo>
                    <a:pt x="259" y="58"/>
                  </a:lnTo>
                  <a:lnTo>
                    <a:pt x="259" y="60"/>
                  </a:lnTo>
                  <a:lnTo>
                    <a:pt x="257" y="61"/>
                  </a:lnTo>
                  <a:lnTo>
                    <a:pt x="256" y="63"/>
                  </a:lnTo>
                  <a:lnTo>
                    <a:pt x="254" y="63"/>
                  </a:lnTo>
                  <a:lnTo>
                    <a:pt x="254" y="63"/>
                  </a:lnTo>
                  <a:lnTo>
                    <a:pt x="254" y="65"/>
                  </a:lnTo>
                  <a:lnTo>
                    <a:pt x="254" y="65"/>
                  </a:lnTo>
                  <a:lnTo>
                    <a:pt x="256" y="66"/>
                  </a:lnTo>
                  <a:lnTo>
                    <a:pt x="257" y="66"/>
                  </a:lnTo>
                  <a:lnTo>
                    <a:pt x="259" y="66"/>
                  </a:lnTo>
                  <a:lnTo>
                    <a:pt x="257" y="68"/>
                  </a:lnTo>
                  <a:lnTo>
                    <a:pt x="257" y="68"/>
                  </a:lnTo>
                  <a:lnTo>
                    <a:pt x="256" y="68"/>
                  </a:lnTo>
                  <a:lnTo>
                    <a:pt x="254" y="68"/>
                  </a:lnTo>
                  <a:lnTo>
                    <a:pt x="254" y="68"/>
                  </a:lnTo>
                  <a:lnTo>
                    <a:pt x="252" y="69"/>
                  </a:lnTo>
                  <a:lnTo>
                    <a:pt x="252" y="71"/>
                  </a:lnTo>
                  <a:lnTo>
                    <a:pt x="254" y="71"/>
                  </a:lnTo>
                  <a:lnTo>
                    <a:pt x="256" y="72"/>
                  </a:lnTo>
                  <a:lnTo>
                    <a:pt x="256" y="72"/>
                  </a:lnTo>
                  <a:lnTo>
                    <a:pt x="256" y="74"/>
                  </a:lnTo>
                  <a:lnTo>
                    <a:pt x="256" y="76"/>
                  </a:lnTo>
                  <a:lnTo>
                    <a:pt x="256" y="76"/>
                  </a:lnTo>
                  <a:lnTo>
                    <a:pt x="256" y="77"/>
                  </a:lnTo>
                  <a:lnTo>
                    <a:pt x="256" y="77"/>
                  </a:lnTo>
                  <a:lnTo>
                    <a:pt x="257" y="77"/>
                  </a:lnTo>
                  <a:lnTo>
                    <a:pt x="257" y="77"/>
                  </a:lnTo>
                  <a:lnTo>
                    <a:pt x="257" y="77"/>
                  </a:lnTo>
                  <a:lnTo>
                    <a:pt x="256" y="79"/>
                  </a:lnTo>
                  <a:lnTo>
                    <a:pt x="256" y="82"/>
                  </a:lnTo>
                  <a:lnTo>
                    <a:pt x="254" y="82"/>
                  </a:lnTo>
                  <a:lnTo>
                    <a:pt x="254" y="83"/>
                  </a:lnTo>
                  <a:lnTo>
                    <a:pt x="254" y="85"/>
                  </a:lnTo>
                  <a:lnTo>
                    <a:pt x="252" y="85"/>
                  </a:lnTo>
                  <a:lnTo>
                    <a:pt x="249" y="85"/>
                  </a:lnTo>
                  <a:lnTo>
                    <a:pt x="246" y="85"/>
                  </a:lnTo>
                  <a:lnTo>
                    <a:pt x="245" y="85"/>
                  </a:lnTo>
                  <a:lnTo>
                    <a:pt x="241" y="85"/>
                  </a:lnTo>
                  <a:lnTo>
                    <a:pt x="241" y="85"/>
                  </a:lnTo>
                  <a:lnTo>
                    <a:pt x="240" y="87"/>
                  </a:lnTo>
                  <a:lnTo>
                    <a:pt x="238" y="88"/>
                  </a:lnTo>
                  <a:lnTo>
                    <a:pt x="237" y="88"/>
                  </a:lnTo>
                  <a:lnTo>
                    <a:pt x="235" y="90"/>
                  </a:lnTo>
                  <a:lnTo>
                    <a:pt x="234" y="90"/>
                  </a:lnTo>
                  <a:lnTo>
                    <a:pt x="234" y="91"/>
                  </a:lnTo>
                  <a:lnTo>
                    <a:pt x="234" y="93"/>
                  </a:lnTo>
                  <a:lnTo>
                    <a:pt x="232" y="93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2" y="94"/>
                  </a:lnTo>
                  <a:lnTo>
                    <a:pt x="234" y="94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2" y="96"/>
                  </a:lnTo>
                  <a:lnTo>
                    <a:pt x="232" y="98"/>
                  </a:lnTo>
                  <a:lnTo>
                    <a:pt x="232" y="98"/>
                  </a:lnTo>
                  <a:lnTo>
                    <a:pt x="232" y="99"/>
                  </a:lnTo>
                  <a:lnTo>
                    <a:pt x="232" y="99"/>
                  </a:lnTo>
                  <a:lnTo>
                    <a:pt x="227" y="99"/>
                  </a:lnTo>
                  <a:lnTo>
                    <a:pt x="222" y="99"/>
                  </a:lnTo>
                  <a:lnTo>
                    <a:pt x="219" y="102"/>
                  </a:lnTo>
                  <a:lnTo>
                    <a:pt x="218" y="102"/>
                  </a:lnTo>
                  <a:lnTo>
                    <a:pt x="215" y="102"/>
                  </a:lnTo>
                  <a:lnTo>
                    <a:pt x="213" y="104"/>
                  </a:lnTo>
                  <a:lnTo>
                    <a:pt x="211" y="106"/>
                  </a:lnTo>
                  <a:lnTo>
                    <a:pt x="210" y="104"/>
                  </a:lnTo>
                  <a:lnTo>
                    <a:pt x="208" y="104"/>
                  </a:lnTo>
                  <a:lnTo>
                    <a:pt x="207" y="106"/>
                  </a:lnTo>
                  <a:lnTo>
                    <a:pt x="204" y="107"/>
                  </a:lnTo>
                  <a:lnTo>
                    <a:pt x="204" y="107"/>
                  </a:lnTo>
                  <a:lnTo>
                    <a:pt x="200" y="107"/>
                  </a:lnTo>
                  <a:lnTo>
                    <a:pt x="197" y="107"/>
                  </a:lnTo>
                  <a:lnTo>
                    <a:pt x="191" y="112"/>
                  </a:lnTo>
                  <a:lnTo>
                    <a:pt x="189" y="115"/>
                  </a:lnTo>
                  <a:lnTo>
                    <a:pt x="189" y="115"/>
                  </a:lnTo>
                  <a:lnTo>
                    <a:pt x="188" y="117"/>
                  </a:lnTo>
                  <a:lnTo>
                    <a:pt x="186" y="117"/>
                  </a:lnTo>
                  <a:lnTo>
                    <a:pt x="186" y="117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3"/>
                  </a:lnTo>
                  <a:lnTo>
                    <a:pt x="189" y="112"/>
                  </a:lnTo>
                  <a:lnTo>
                    <a:pt x="189" y="110"/>
                  </a:lnTo>
                  <a:lnTo>
                    <a:pt x="186" y="113"/>
                  </a:lnTo>
                  <a:lnTo>
                    <a:pt x="185" y="113"/>
                  </a:lnTo>
                  <a:lnTo>
                    <a:pt x="183" y="115"/>
                  </a:lnTo>
                  <a:lnTo>
                    <a:pt x="183" y="117"/>
                  </a:lnTo>
                  <a:lnTo>
                    <a:pt x="183" y="118"/>
                  </a:lnTo>
                  <a:lnTo>
                    <a:pt x="185" y="121"/>
                  </a:lnTo>
                  <a:lnTo>
                    <a:pt x="186" y="124"/>
                  </a:lnTo>
                  <a:lnTo>
                    <a:pt x="189" y="128"/>
                  </a:lnTo>
                  <a:lnTo>
                    <a:pt x="191" y="131"/>
                  </a:lnTo>
                  <a:lnTo>
                    <a:pt x="193" y="131"/>
                  </a:lnTo>
                  <a:lnTo>
                    <a:pt x="194" y="131"/>
                  </a:lnTo>
                  <a:lnTo>
                    <a:pt x="197" y="129"/>
                  </a:lnTo>
                  <a:lnTo>
                    <a:pt x="197" y="129"/>
                  </a:lnTo>
                  <a:lnTo>
                    <a:pt x="200" y="129"/>
                  </a:lnTo>
                  <a:lnTo>
                    <a:pt x="202" y="129"/>
                  </a:lnTo>
                  <a:lnTo>
                    <a:pt x="202" y="128"/>
                  </a:lnTo>
                  <a:lnTo>
                    <a:pt x="204" y="128"/>
                  </a:lnTo>
                  <a:lnTo>
                    <a:pt x="207" y="129"/>
                  </a:lnTo>
                  <a:lnTo>
                    <a:pt x="208" y="129"/>
                  </a:lnTo>
                  <a:lnTo>
                    <a:pt x="208" y="131"/>
                  </a:lnTo>
                  <a:lnTo>
                    <a:pt x="207" y="132"/>
                  </a:lnTo>
                  <a:lnTo>
                    <a:pt x="207" y="134"/>
                  </a:lnTo>
                  <a:lnTo>
                    <a:pt x="205" y="135"/>
                  </a:lnTo>
                  <a:lnTo>
                    <a:pt x="204" y="135"/>
                  </a:lnTo>
                  <a:lnTo>
                    <a:pt x="200" y="135"/>
                  </a:lnTo>
                  <a:lnTo>
                    <a:pt x="199" y="135"/>
                  </a:lnTo>
                  <a:lnTo>
                    <a:pt x="197" y="135"/>
                  </a:lnTo>
                  <a:lnTo>
                    <a:pt x="197" y="135"/>
                  </a:lnTo>
                  <a:lnTo>
                    <a:pt x="196" y="134"/>
                  </a:lnTo>
                  <a:lnTo>
                    <a:pt x="194" y="134"/>
                  </a:lnTo>
                  <a:lnTo>
                    <a:pt x="193" y="134"/>
                  </a:lnTo>
                  <a:lnTo>
                    <a:pt x="191" y="137"/>
                  </a:lnTo>
                  <a:lnTo>
                    <a:pt x="188" y="139"/>
                  </a:lnTo>
                  <a:lnTo>
                    <a:pt x="186" y="140"/>
                  </a:lnTo>
                  <a:lnTo>
                    <a:pt x="185" y="140"/>
                  </a:lnTo>
                  <a:lnTo>
                    <a:pt x="182" y="140"/>
                  </a:lnTo>
                  <a:lnTo>
                    <a:pt x="178" y="142"/>
                  </a:lnTo>
                  <a:lnTo>
                    <a:pt x="175" y="145"/>
                  </a:lnTo>
                  <a:lnTo>
                    <a:pt x="172" y="146"/>
                  </a:lnTo>
                  <a:lnTo>
                    <a:pt x="170" y="146"/>
                  </a:lnTo>
                  <a:lnTo>
                    <a:pt x="167" y="146"/>
                  </a:lnTo>
                  <a:lnTo>
                    <a:pt x="166" y="146"/>
                  </a:lnTo>
                  <a:lnTo>
                    <a:pt x="163" y="145"/>
                  </a:lnTo>
                  <a:lnTo>
                    <a:pt x="164" y="143"/>
                  </a:lnTo>
                  <a:lnTo>
                    <a:pt x="164" y="143"/>
                  </a:lnTo>
                  <a:lnTo>
                    <a:pt x="164" y="142"/>
                  </a:lnTo>
                  <a:lnTo>
                    <a:pt x="166" y="139"/>
                  </a:lnTo>
                  <a:lnTo>
                    <a:pt x="166" y="137"/>
                  </a:lnTo>
                  <a:lnTo>
                    <a:pt x="164" y="134"/>
                  </a:lnTo>
                  <a:lnTo>
                    <a:pt x="163" y="132"/>
                  </a:lnTo>
                  <a:lnTo>
                    <a:pt x="161" y="134"/>
                  </a:lnTo>
                  <a:lnTo>
                    <a:pt x="159" y="132"/>
                  </a:lnTo>
                  <a:lnTo>
                    <a:pt x="156" y="131"/>
                  </a:lnTo>
                  <a:lnTo>
                    <a:pt x="153" y="129"/>
                  </a:lnTo>
                  <a:lnTo>
                    <a:pt x="152" y="131"/>
                  </a:lnTo>
                  <a:lnTo>
                    <a:pt x="150" y="131"/>
                  </a:lnTo>
                  <a:lnTo>
                    <a:pt x="150" y="129"/>
                  </a:lnTo>
                  <a:lnTo>
                    <a:pt x="155" y="126"/>
                  </a:lnTo>
                  <a:lnTo>
                    <a:pt x="159" y="123"/>
                  </a:lnTo>
                  <a:lnTo>
                    <a:pt x="161" y="123"/>
                  </a:lnTo>
                  <a:lnTo>
                    <a:pt x="164" y="121"/>
                  </a:lnTo>
                  <a:lnTo>
                    <a:pt x="166" y="120"/>
                  </a:lnTo>
                  <a:lnTo>
                    <a:pt x="166" y="118"/>
                  </a:lnTo>
                  <a:lnTo>
                    <a:pt x="166" y="117"/>
                  </a:lnTo>
                  <a:lnTo>
                    <a:pt x="164" y="117"/>
                  </a:lnTo>
                  <a:lnTo>
                    <a:pt x="163" y="117"/>
                  </a:lnTo>
                  <a:lnTo>
                    <a:pt x="161" y="117"/>
                  </a:lnTo>
                  <a:lnTo>
                    <a:pt x="159" y="115"/>
                  </a:lnTo>
                  <a:lnTo>
                    <a:pt x="156" y="117"/>
                  </a:lnTo>
                  <a:lnTo>
                    <a:pt x="153" y="117"/>
                  </a:lnTo>
                  <a:lnTo>
                    <a:pt x="150" y="117"/>
                  </a:lnTo>
                  <a:lnTo>
                    <a:pt x="147" y="117"/>
                  </a:lnTo>
                  <a:lnTo>
                    <a:pt x="142" y="113"/>
                  </a:lnTo>
                  <a:lnTo>
                    <a:pt x="141" y="113"/>
                  </a:lnTo>
                  <a:lnTo>
                    <a:pt x="141" y="113"/>
                  </a:lnTo>
                  <a:lnTo>
                    <a:pt x="139" y="112"/>
                  </a:lnTo>
                  <a:lnTo>
                    <a:pt x="141" y="112"/>
                  </a:lnTo>
                  <a:lnTo>
                    <a:pt x="141" y="112"/>
                  </a:lnTo>
                  <a:lnTo>
                    <a:pt x="142" y="112"/>
                  </a:lnTo>
                  <a:lnTo>
                    <a:pt x="142" y="112"/>
                  </a:lnTo>
                  <a:lnTo>
                    <a:pt x="142" y="110"/>
                  </a:lnTo>
                  <a:lnTo>
                    <a:pt x="141" y="110"/>
                  </a:lnTo>
                  <a:lnTo>
                    <a:pt x="139" y="110"/>
                  </a:lnTo>
                  <a:lnTo>
                    <a:pt x="137" y="109"/>
                  </a:lnTo>
                  <a:lnTo>
                    <a:pt x="136" y="109"/>
                  </a:lnTo>
                  <a:lnTo>
                    <a:pt x="139" y="109"/>
                  </a:lnTo>
                  <a:lnTo>
                    <a:pt x="141" y="109"/>
                  </a:lnTo>
                  <a:lnTo>
                    <a:pt x="144" y="109"/>
                  </a:lnTo>
                  <a:lnTo>
                    <a:pt x="147" y="110"/>
                  </a:lnTo>
                  <a:lnTo>
                    <a:pt x="148" y="109"/>
                  </a:lnTo>
                  <a:lnTo>
                    <a:pt x="150" y="107"/>
                  </a:lnTo>
                  <a:lnTo>
                    <a:pt x="150" y="107"/>
                  </a:lnTo>
                  <a:lnTo>
                    <a:pt x="147" y="109"/>
                  </a:lnTo>
                  <a:lnTo>
                    <a:pt x="144" y="107"/>
                  </a:lnTo>
                  <a:lnTo>
                    <a:pt x="144" y="107"/>
                  </a:lnTo>
                  <a:lnTo>
                    <a:pt x="142" y="106"/>
                  </a:lnTo>
                  <a:lnTo>
                    <a:pt x="142" y="104"/>
                  </a:lnTo>
                  <a:lnTo>
                    <a:pt x="142" y="102"/>
                  </a:lnTo>
                  <a:lnTo>
                    <a:pt x="142" y="101"/>
                  </a:lnTo>
                  <a:lnTo>
                    <a:pt x="141" y="99"/>
                  </a:lnTo>
                  <a:lnTo>
                    <a:pt x="141" y="98"/>
                  </a:lnTo>
                  <a:lnTo>
                    <a:pt x="139" y="96"/>
                  </a:lnTo>
                  <a:lnTo>
                    <a:pt x="141" y="99"/>
                  </a:lnTo>
                  <a:lnTo>
                    <a:pt x="141" y="101"/>
                  </a:lnTo>
                  <a:lnTo>
                    <a:pt x="141" y="102"/>
                  </a:lnTo>
                  <a:lnTo>
                    <a:pt x="141" y="106"/>
                  </a:lnTo>
                  <a:lnTo>
                    <a:pt x="141" y="107"/>
                  </a:lnTo>
                  <a:lnTo>
                    <a:pt x="139" y="107"/>
                  </a:lnTo>
                  <a:lnTo>
                    <a:pt x="137" y="107"/>
                  </a:lnTo>
                  <a:lnTo>
                    <a:pt x="136" y="107"/>
                  </a:lnTo>
                  <a:lnTo>
                    <a:pt x="136" y="104"/>
                  </a:lnTo>
                  <a:lnTo>
                    <a:pt x="136" y="106"/>
                  </a:lnTo>
                  <a:lnTo>
                    <a:pt x="134" y="107"/>
                  </a:lnTo>
                  <a:lnTo>
                    <a:pt x="133" y="107"/>
                  </a:lnTo>
                  <a:lnTo>
                    <a:pt x="129" y="107"/>
                  </a:lnTo>
                  <a:lnTo>
                    <a:pt x="125" y="109"/>
                  </a:lnTo>
                  <a:lnTo>
                    <a:pt x="125" y="110"/>
                  </a:lnTo>
                  <a:lnTo>
                    <a:pt x="123" y="112"/>
                  </a:lnTo>
                  <a:lnTo>
                    <a:pt x="123" y="113"/>
                  </a:lnTo>
                  <a:lnTo>
                    <a:pt x="123" y="113"/>
                  </a:lnTo>
                  <a:lnTo>
                    <a:pt x="122" y="117"/>
                  </a:lnTo>
                  <a:lnTo>
                    <a:pt x="120" y="117"/>
                  </a:lnTo>
                  <a:lnTo>
                    <a:pt x="117" y="121"/>
                  </a:lnTo>
                  <a:lnTo>
                    <a:pt x="117" y="121"/>
                  </a:lnTo>
                  <a:lnTo>
                    <a:pt x="114" y="121"/>
                  </a:lnTo>
                  <a:lnTo>
                    <a:pt x="112" y="123"/>
                  </a:lnTo>
                  <a:lnTo>
                    <a:pt x="111" y="123"/>
                  </a:lnTo>
                  <a:lnTo>
                    <a:pt x="109" y="123"/>
                  </a:lnTo>
                  <a:lnTo>
                    <a:pt x="107" y="123"/>
                  </a:lnTo>
                  <a:lnTo>
                    <a:pt x="107" y="124"/>
                  </a:lnTo>
                  <a:lnTo>
                    <a:pt x="107" y="126"/>
                  </a:lnTo>
                  <a:lnTo>
                    <a:pt x="109" y="126"/>
                  </a:lnTo>
                  <a:lnTo>
                    <a:pt x="109" y="131"/>
                  </a:lnTo>
                  <a:lnTo>
                    <a:pt x="109" y="132"/>
                  </a:lnTo>
                  <a:lnTo>
                    <a:pt x="109" y="131"/>
                  </a:lnTo>
                  <a:lnTo>
                    <a:pt x="107" y="129"/>
                  </a:lnTo>
                  <a:lnTo>
                    <a:pt x="104" y="129"/>
                  </a:lnTo>
                  <a:lnTo>
                    <a:pt x="103" y="129"/>
                  </a:lnTo>
                  <a:lnTo>
                    <a:pt x="100" y="131"/>
                  </a:lnTo>
                  <a:lnTo>
                    <a:pt x="98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96" y="132"/>
                  </a:lnTo>
                  <a:lnTo>
                    <a:pt x="95" y="132"/>
                  </a:lnTo>
                  <a:lnTo>
                    <a:pt x="92" y="131"/>
                  </a:lnTo>
                  <a:lnTo>
                    <a:pt x="88" y="131"/>
                  </a:lnTo>
                  <a:lnTo>
                    <a:pt x="87" y="128"/>
                  </a:lnTo>
                  <a:lnTo>
                    <a:pt x="88" y="128"/>
                  </a:lnTo>
                  <a:lnTo>
                    <a:pt x="88" y="128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92" y="126"/>
                  </a:lnTo>
                  <a:lnTo>
                    <a:pt x="92" y="126"/>
                  </a:lnTo>
                  <a:lnTo>
                    <a:pt x="92" y="126"/>
                  </a:lnTo>
                  <a:lnTo>
                    <a:pt x="92" y="124"/>
                  </a:lnTo>
                  <a:lnTo>
                    <a:pt x="93" y="123"/>
                  </a:lnTo>
                  <a:lnTo>
                    <a:pt x="95" y="123"/>
                  </a:lnTo>
                  <a:lnTo>
                    <a:pt x="95" y="121"/>
                  </a:lnTo>
                  <a:lnTo>
                    <a:pt x="95" y="120"/>
                  </a:lnTo>
                  <a:lnTo>
                    <a:pt x="96" y="118"/>
                  </a:lnTo>
                  <a:lnTo>
                    <a:pt x="98" y="118"/>
                  </a:lnTo>
                  <a:lnTo>
                    <a:pt x="98" y="117"/>
                  </a:lnTo>
                  <a:lnTo>
                    <a:pt x="100" y="115"/>
                  </a:lnTo>
                  <a:lnTo>
                    <a:pt x="98" y="113"/>
                  </a:lnTo>
                  <a:lnTo>
                    <a:pt x="98" y="112"/>
                  </a:lnTo>
                  <a:lnTo>
                    <a:pt x="98" y="110"/>
                  </a:lnTo>
                  <a:lnTo>
                    <a:pt x="98" y="110"/>
                  </a:lnTo>
                  <a:lnTo>
                    <a:pt x="100" y="109"/>
                  </a:lnTo>
                  <a:lnTo>
                    <a:pt x="101" y="109"/>
                  </a:lnTo>
                  <a:lnTo>
                    <a:pt x="101" y="109"/>
                  </a:lnTo>
                  <a:lnTo>
                    <a:pt x="101" y="109"/>
                  </a:lnTo>
                  <a:lnTo>
                    <a:pt x="103" y="112"/>
                  </a:lnTo>
                  <a:lnTo>
                    <a:pt x="103" y="112"/>
                  </a:lnTo>
                  <a:lnTo>
                    <a:pt x="103" y="112"/>
                  </a:lnTo>
                  <a:lnTo>
                    <a:pt x="103" y="110"/>
                  </a:lnTo>
                  <a:lnTo>
                    <a:pt x="104" y="110"/>
                  </a:lnTo>
                  <a:lnTo>
                    <a:pt x="104" y="110"/>
                  </a:lnTo>
                  <a:lnTo>
                    <a:pt x="106" y="110"/>
                  </a:lnTo>
                  <a:lnTo>
                    <a:pt x="106" y="110"/>
                  </a:lnTo>
                  <a:lnTo>
                    <a:pt x="106" y="110"/>
                  </a:lnTo>
                  <a:lnTo>
                    <a:pt x="107" y="110"/>
                  </a:lnTo>
                  <a:lnTo>
                    <a:pt x="107" y="112"/>
                  </a:lnTo>
                  <a:lnTo>
                    <a:pt x="109" y="110"/>
                  </a:lnTo>
                  <a:lnTo>
                    <a:pt x="109" y="110"/>
                  </a:lnTo>
                  <a:lnTo>
                    <a:pt x="111" y="110"/>
                  </a:lnTo>
                  <a:lnTo>
                    <a:pt x="111" y="112"/>
                  </a:lnTo>
                  <a:lnTo>
                    <a:pt x="112" y="112"/>
                  </a:lnTo>
                  <a:lnTo>
                    <a:pt x="115" y="112"/>
                  </a:lnTo>
                  <a:lnTo>
                    <a:pt x="115" y="112"/>
                  </a:lnTo>
                  <a:lnTo>
                    <a:pt x="115" y="110"/>
                  </a:lnTo>
                  <a:lnTo>
                    <a:pt x="112" y="109"/>
                  </a:lnTo>
                  <a:lnTo>
                    <a:pt x="112" y="107"/>
                  </a:lnTo>
                  <a:lnTo>
                    <a:pt x="112" y="106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09" y="102"/>
                  </a:lnTo>
                  <a:lnTo>
                    <a:pt x="107" y="101"/>
                  </a:lnTo>
                  <a:lnTo>
                    <a:pt x="107" y="101"/>
                  </a:lnTo>
                  <a:lnTo>
                    <a:pt x="107" y="101"/>
                  </a:lnTo>
                  <a:lnTo>
                    <a:pt x="107" y="99"/>
                  </a:lnTo>
                  <a:lnTo>
                    <a:pt x="106" y="99"/>
                  </a:lnTo>
                  <a:lnTo>
                    <a:pt x="106" y="98"/>
                  </a:lnTo>
                  <a:lnTo>
                    <a:pt x="107" y="98"/>
                  </a:lnTo>
                  <a:lnTo>
                    <a:pt x="107" y="96"/>
                  </a:lnTo>
                  <a:lnTo>
                    <a:pt x="107" y="96"/>
                  </a:lnTo>
                  <a:lnTo>
                    <a:pt x="106" y="94"/>
                  </a:lnTo>
                  <a:lnTo>
                    <a:pt x="106" y="94"/>
                  </a:lnTo>
                  <a:lnTo>
                    <a:pt x="104" y="94"/>
                  </a:lnTo>
                  <a:lnTo>
                    <a:pt x="104" y="93"/>
                  </a:lnTo>
                  <a:lnTo>
                    <a:pt x="101" y="93"/>
                  </a:lnTo>
                  <a:lnTo>
                    <a:pt x="101" y="91"/>
                  </a:lnTo>
                  <a:lnTo>
                    <a:pt x="101" y="91"/>
                  </a:lnTo>
                  <a:lnTo>
                    <a:pt x="101" y="91"/>
                  </a:lnTo>
                  <a:lnTo>
                    <a:pt x="101" y="90"/>
                  </a:lnTo>
                  <a:lnTo>
                    <a:pt x="101" y="88"/>
                  </a:lnTo>
                  <a:lnTo>
                    <a:pt x="103" y="87"/>
                  </a:lnTo>
                  <a:lnTo>
                    <a:pt x="103" y="87"/>
                  </a:lnTo>
                  <a:lnTo>
                    <a:pt x="101" y="83"/>
                  </a:lnTo>
                  <a:lnTo>
                    <a:pt x="101" y="82"/>
                  </a:lnTo>
                  <a:lnTo>
                    <a:pt x="101" y="82"/>
                  </a:lnTo>
                  <a:lnTo>
                    <a:pt x="100" y="83"/>
                  </a:lnTo>
                  <a:lnTo>
                    <a:pt x="98" y="83"/>
                  </a:lnTo>
                  <a:lnTo>
                    <a:pt x="98" y="83"/>
                  </a:lnTo>
                  <a:lnTo>
                    <a:pt x="96" y="82"/>
                  </a:lnTo>
                  <a:lnTo>
                    <a:pt x="96" y="80"/>
                  </a:lnTo>
                  <a:lnTo>
                    <a:pt x="93" y="79"/>
                  </a:lnTo>
                  <a:lnTo>
                    <a:pt x="92" y="79"/>
                  </a:lnTo>
                  <a:lnTo>
                    <a:pt x="92" y="80"/>
                  </a:lnTo>
                  <a:lnTo>
                    <a:pt x="92" y="80"/>
                  </a:lnTo>
                  <a:lnTo>
                    <a:pt x="90" y="79"/>
                  </a:lnTo>
                  <a:lnTo>
                    <a:pt x="90" y="79"/>
                  </a:lnTo>
                  <a:lnTo>
                    <a:pt x="90" y="79"/>
                  </a:lnTo>
                  <a:lnTo>
                    <a:pt x="88" y="79"/>
                  </a:lnTo>
                  <a:lnTo>
                    <a:pt x="90" y="79"/>
                  </a:lnTo>
                  <a:lnTo>
                    <a:pt x="88" y="77"/>
                  </a:lnTo>
                  <a:lnTo>
                    <a:pt x="87" y="77"/>
                  </a:lnTo>
                  <a:lnTo>
                    <a:pt x="85" y="77"/>
                  </a:lnTo>
                  <a:lnTo>
                    <a:pt x="85" y="77"/>
                  </a:lnTo>
                  <a:lnTo>
                    <a:pt x="85" y="76"/>
                  </a:lnTo>
                  <a:lnTo>
                    <a:pt x="84" y="76"/>
                  </a:lnTo>
                  <a:lnTo>
                    <a:pt x="82" y="76"/>
                  </a:lnTo>
                  <a:lnTo>
                    <a:pt x="82" y="74"/>
                  </a:lnTo>
                  <a:lnTo>
                    <a:pt x="81" y="74"/>
                  </a:lnTo>
                  <a:lnTo>
                    <a:pt x="79" y="74"/>
                  </a:lnTo>
                  <a:lnTo>
                    <a:pt x="77" y="74"/>
                  </a:lnTo>
                  <a:lnTo>
                    <a:pt x="77" y="72"/>
                  </a:lnTo>
                  <a:lnTo>
                    <a:pt x="77" y="74"/>
                  </a:lnTo>
                  <a:lnTo>
                    <a:pt x="76" y="74"/>
                  </a:lnTo>
                  <a:lnTo>
                    <a:pt x="74" y="74"/>
                  </a:lnTo>
                  <a:lnTo>
                    <a:pt x="73" y="76"/>
                  </a:lnTo>
                  <a:lnTo>
                    <a:pt x="70" y="76"/>
                  </a:lnTo>
                  <a:lnTo>
                    <a:pt x="68" y="76"/>
                  </a:lnTo>
                  <a:lnTo>
                    <a:pt x="68" y="76"/>
                  </a:lnTo>
                  <a:lnTo>
                    <a:pt x="65" y="77"/>
                  </a:lnTo>
                  <a:lnTo>
                    <a:pt x="65" y="77"/>
                  </a:lnTo>
                  <a:lnTo>
                    <a:pt x="63" y="77"/>
                  </a:lnTo>
                  <a:lnTo>
                    <a:pt x="62" y="77"/>
                  </a:lnTo>
                  <a:lnTo>
                    <a:pt x="60" y="79"/>
                  </a:lnTo>
                  <a:lnTo>
                    <a:pt x="60" y="80"/>
                  </a:lnTo>
                  <a:lnTo>
                    <a:pt x="59" y="80"/>
                  </a:lnTo>
                  <a:lnTo>
                    <a:pt x="59" y="82"/>
                  </a:lnTo>
                  <a:lnTo>
                    <a:pt x="54" y="82"/>
                  </a:lnTo>
                  <a:lnTo>
                    <a:pt x="51" y="83"/>
                  </a:lnTo>
                  <a:lnTo>
                    <a:pt x="47" y="83"/>
                  </a:lnTo>
                  <a:lnTo>
                    <a:pt x="44" y="85"/>
                  </a:lnTo>
                  <a:lnTo>
                    <a:pt x="43" y="87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40" y="87"/>
                  </a:lnTo>
                  <a:lnTo>
                    <a:pt x="36" y="83"/>
                  </a:lnTo>
                  <a:lnTo>
                    <a:pt x="35" y="83"/>
                  </a:lnTo>
                  <a:lnTo>
                    <a:pt x="33" y="83"/>
                  </a:lnTo>
                  <a:lnTo>
                    <a:pt x="32" y="83"/>
                  </a:lnTo>
                  <a:lnTo>
                    <a:pt x="30" y="83"/>
                  </a:lnTo>
                  <a:lnTo>
                    <a:pt x="29" y="83"/>
                  </a:lnTo>
                  <a:lnTo>
                    <a:pt x="27" y="83"/>
                  </a:lnTo>
                  <a:lnTo>
                    <a:pt x="27" y="83"/>
                  </a:lnTo>
                  <a:lnTo>
                    <a:pt x="27" y="83"/>
                  </a:lnTo>
                  <a:lnTo>
                    <a:pt x="22" y="82"/>
                  </a:lnTo>
                  <a:lnTo>
                    <a:pt x="22" y="82"/>
                  </a:lnTo>
                  <a:lnTo>
                    <a:pt x="22" y="82"/>
                  </a:lnTo>
                  <a:lnTo>
                    <a:pt x="21" y="82"/>
                  </a:lnTo>
                  <a:lnTo>
                    <a:pt x="18" y="82"/>
                  </a:lnTo>
                  <a:lnTo>
                    <a:pt x="16" y="80"/>
                  </a:lnTo>
                  <a:lnTo>
                    <a:pt x="14" y="80"/>
                  </a:lnTo>
                  <a:lnTo>
                    <a:pt x="13" y="80"/>
                  </a:lnTo>
                  <a:lnTo>
                    <a:pt x="13" y="82"/>
                  </a:lnTo>
                  <a:lnTo>
                    <a:pt x="11" y="82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8" y="80"/>
                  </a:lnTo>
                  <a:lnTo>
                    <a:pt x="8" y="80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5" y="79"/>
                  </a:lnTo>
                  <a:lnTo>
                    <a:pt x="3" y="77"/>
                  </a:lnTo>
                  <a:lnTo>
                    <a:pt x="3" y="77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71"/>
                  </a:lnTo>
                  <a:lnTo>
                    <a:pt x="2" y="69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5" y="63"/>
                  </a:lnTo>
                  <a:lnTo>
                    <a:pt x="5" y="63"/>
                  </a:lnTo>
                  <a:lnTo>
                    <a:pt x="5" y="61"/>
                  </a:lnTo>
                  <a:lnTo>
                    <a:pt x="6" y="61"/>
                  </a:lnTo>
                  <a:lnTo>
                    <a:pt x="8" y="63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1"/>
                  </a:lnTo>
                  <a:lnTo>
                    <a:pt x="8" y="61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5"/>
                  </a:lnTo>
                  <a:lnTo>
                    <a:pt x="6" y="54"/>
                  </a:lnTo>
                  <a:lnTo>
                    <a:pt x="8" y="52"/>
                  </a:lnTo>
                  <a:lnTo>
                    <a:pt x="11" y="49"/>
                  </a:lnTo>
                  <a:lnTo>
                    <a:pt x="11" y="47"/>
                  </a:lnTo>
                  <a:lnTo>
                    <a:pt x="13" y="47"/>
                  </a:lnTo>
                  <a:lnTo>
                    <a:pt x="16" y="44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7" y="36"/>
                  </a:lnTo>
                  <a:lnTo>
                    <a:pt x="27" y="36"/>
                  </a:lnTo>
                  <a:lnTo>
                    <a:pt x="27" y="35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27" y="31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7" y="30"/>
                  </a:lnTo>
                  <a:lnTo>
                    <a:pt x="29" y="28"/>
                  </a:lnTo>
                  <a:lnTo>
                    <a:pt x="29" y="28"/>
                  </a:lnTo>
                  <a:lnTo>
                    <a:pt x="27" y="27"/>
                  </a:lnTo>
                  <a:lnTo>
                    <a:pt x="25" y="25"/>
                  </a:lnTo>
                  <a:lnTo>
                    <a:pt x="25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2" y="17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9" y="13"/>
                  </a:lnTo>
                  <a:lnTo>
                    <a:pt x="30" y="11"/>
                  </a:lnTo>
                  <a:lnTo>
                    <a:pt x="32" y="9"/>
                  </a:lnTo>
                  <a:lnTo>
                    <a:pt x="32" y="9"/>
                  </a:lnTo>
                  <a:lnTo>
                    <a:pt x="33" y="9"/>
                  </a:lnTo>
                  <a:lnTo>
                    <a:pt x="35" y="9"/>
                  </a:lnTo>
                  <a:lnTo>
                    <a:pt x="36" y="9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4" y="8"/>
                  </a:lnTo>
                  <a:lnTo>
                    <a:pt x="49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9"/>
                  </a:lnTo>
                  <a:lnTo>
                    <a:pt x="63" y="11"/>
                  </a:lnTo>
                  <a:lnTo>
                    <a:pt x="66" y="11"/>
                  </a:lnTo>
                  <a:lnTo>
                    <a:pt x="70" y="11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6" y="14"/>
                  </a:lnTo>
                  <a:lnTo>
                    <a:pt x="76" y="14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6"/>
                  </a:lnTo>
                  <a:lnTo>
                    <a:pt x="81" y="17"/>
                  </a:lnTo>
                  <a:lnTo>
                    <a:pt x="81" y="17"/>
                  </a:lnTo>
                  <a:lnTo>
                    <a:pt x="82" y="16"/>
                  </a:lnTo>
                  <a:lnTo>
                    <a:pt x="82" y="14"/>
                  </a:lnTo>
                  <a:lnTo>
                    <a:pt x="82" y="14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7" y="14"/>
                  </a:lnTo>
                  <a:lnTo>
                    <a:pt x="87" y="14"/>
                  </a:lnTo>
                  <a:lnTo>
                    <a:pt x="88" y="14"/>
                  </a:lnTo>
                  <a:lnTo>
                    <a:pt x="90" y="16"/>
                  </a:lnTo>
                  <a:lnTo>
                    <a:pt x="92" y="16"/>
                  </a:lnTo>
                  <a:lnTo>
                    <a:pt x="93" y="16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5" y="17"/>
                  </a:lnTo>
                  <a:lnTo>
                    <a:pt x="96" y="16"/>
                  </a:lnTo>
                  <a:lnTo>
                    <a:pt x="96" y="16"/>
                  </a:lnTo>
                  <a:lnTo>
                    <a:pt x="98" y="16"/>
                  </a:lnTo>
                  <a:lnTo>
                    <a:pt x="98" y="14"/>
                  </a:lnTo>
                  <a:lnTo>
                    <a:pt x="100" y="14"/>
                  </a:lnTo>
                  <a:lnTo>
                    <a:pt x="100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3" y="16"/>
                  </a:lnTo>
                  <a:lnTo>
                    <a:pt x="103" y="17"/>
                  </a:lnTo>
                  <a:lnTo>
                    <a:pt x="104" y="19"/>
                  </a:lnTo>
                  <a:lnTo>
                    <a:pt x="106" y="17"/>
                  </a:lnTo>
                  <a:lnTo>
                    <a:pt x="107" y="17"/>
                  </a:lnTo>
                  <a:lnTo>
                    <a:pt x="109" y="17"/>
                  </a:lnTo>
                  <a:lnTo>
                    <a:pt x="112" y="17"/>
                  </a:lnTo>
                  <a:lnTo>
                    <a:pt x="114" y="17"/>
                  </a:lnTo>
                  <a:lnTo>
                    <a:pt x="115" y="17"/>
                  </a:lnTo>
                  <a:lnTo>
                    <a:pt x="117" y="17"/>
                  </a:lnTo>
                  <a:lnTo>
                    <a:pt x="118" y="19"/>
                  </a:lnTo>
                  <a:lnTo>
                    <a:pt x="118" y="19"/>
                  </a:lnTo>
                  <a:lnTo>
                    <a:pt x="120" y="20"/>
                  </a:lnTo>
                  <a:lnTo>
                    <a:pt x="122" y="20"/>
                  </a:lnTo>
                  <a:lnTo>
                    <a:pt x="122" y="20"/>
                  </a:lnTo>
                  <a:lnTo>
                    <a:pt x="123" y="19"/>
                  </a:lnTo>
                  <a:lnTo>
                    <a:pt x="122" y="17"/>
                  </a:lnTo>
                  <a:lnTo>
                    <a:pt x="122" y="17"/>
                  </a:lnTo>
                  <a:lnTo>
                    <a:pt x="122" y="16"/>
                  </a:lnTo>
                  <a:lnTo>
                    <a:pt x="122" y="14"/>
                  </a:lnTo>
                  <a:lnTo>
                    <a:pt x="122" y="13"/>
                  </a:lnTo>
                  <a:lnTo>
                    <a:pt x="123" y="11"/>
                  </a:lnTo>
                  <a:lnTo>
                    <a:pt x="123" y="9"/>
                  </a:lnTo>
                  <a:lnTo>
                    <a:pt x="125" y="8"/>
                  </a:lnTo>
                  <a:lnTo>
                    <a:pt x="126" y="8"/>
                  </a:lnTo>
                  <a:lnTo>
                    <a:pt x="128" y="6"/>
                  </a:lnTo>
                  <a:lnTo>
                    <a:pt x="129" y="5"/>
                  </a:lnTo>
                  <a:lnTo>
                    <a:pt x="131" y="5"/>
                  </a:lnTo>
                  <a:lnTo>
                    <a:pt x="131" y="6"/>
                  </a:lnTo>
                  <a:lnTo>
                    <a:pt x="133" y="5"/>
                  </a:lnTo>
                  <a:lnTo>
                    <a:pt x="136" y="5"/>
                  </a:lnTo>
                  <a:lnTo>
                    <a:pt x="139" y="5"/>
                  </a:lnTo>
                  <a:lnTo>
                    <a:pt x="139" y="5"/>
                  </a:lnTo>
                  <a:lnTo>
                    <a:pt x="141" y="5"/>
                  </a:lnTo>
                  <a:lnTo>
                    <a:pt x="142" y="6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145" y="5"/>
                  </a:lnTo>
                  <a:lnTo>
                    <a:pt x="147" y="5"/>
                  </a:lnTo>
                  <a:lnTo>
                    <a:pt x="147" y="2"/>
                  </a:lnTo>
                  <a:lnTo>
                    <a:pt x="148" y="2"/>
                  </a:lnTo>
                  <a:lnTo>
                    <a:pt x="148" y="0"/>
                  </a:lnTo>
                  <a:lnTo>
                    <a:pt x="150" y="0"/>
                  </a:lnTo>
                  <a:lnTo>
                    <a:pt x="152" y="2"/>
                  </a:lnTo>
                  <a:lnTo>
                    <a:pt x="155" y="2"/>
                  </a:lnTo>
                  <a:lnTo>
                    <a:pt x="155" y="2"/>
                  </a:lnTo>
                  <a:lnTo>
                    <a:pt x="159" y="0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4" name="Freeform 30">
              <a:extLst>
                <a:ext uri="{FF2B5EF4-FFF2-40B4-BE49-F238E27FC236}">
                  <a16:creationId xmlns:a16="http://schemas.microsoft.com/office/drawing/2014/main" id="{FEC5C9B1-ED36-4111-9B9C-30A31FB538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97311" y="4443212"/>
              <a:ext cx="307977" cy="302130"/>
            </a:xfrm>
            <a:custGeom>
              <a:avLst/>
              <a:gdLst>
                <a:gd name="T0" fmla="*/ 145 w 158"/>
                <a:gd name="T1" fmla="*/ 100 h 155"/>
                <a:gd name="T2" fmla="*/ 144 w 158"/>
                <a:gd name="T3" fmla="*/ 74 h 155"/>
                <a:gd name="T4" fmla="*/ 141 w 158"/>
                <a:gd name="T5" fmla="*/ 76 h 155"/>
                <a:gd name="T6" fmla="*/ 149 w 158"/>
                <a:gd name="T7" fmla="*/ 59 h 155"/>
                <a:gd name="T8" fmla="*/ 147 w 158"/>
                <a:gd name="T9" fmla="*/ 57 h 155"/>
                <a:gd name="T10" fmla="*/ 37 w 158"/>
                <a:gd name="T11" fmla="*/ 19 h 155"/>
                <a:gd name="T12" fmla="*/ 32 w 158"/>
                <a:gd name="T13" fmla="*/ 18 h 155"/>
                <a:gd name="T14" fmla="*/ 52 w 158"/>
                <a:gd name="T15" fmla="*/ 18 h 155"/>
                <a:gd name="T16" fmla="*/ 49 w 158"/>
                <a:gd name="T17" fmla="*/ 13 h 155"/>
                <a:gd name="T18" fmla="*/ 34 w 158"/>
                <a:gd name="T19" fmla="*/ 2 h 155"/>
                <a:gd name="T20" fmla="*/ 30 w 158"/>
                <a:gd name="T21" fmla="*/ 19 h 155"/>
                <a:gd name="T22" fmla="*/ 32 w 158"/>
                <a:gd name="T23" fmla="*/ 26 h 155"/>
                <a:gd name="T24" fmla="*/ 35 w 158"/>
                <a:gd name="T25" fmla="*/ 26 h 155"/>
                <a:gd name="T26" fmla="*/ 37 w 158"/>
                <a:gd name="T27" fmla="*/ 21 h 155"/>
                <a:gd name="T28" fmla="*/ 43 w 158"/>
                <a:gd name="T29" fmla="*/ 21 h 155"/>
                <a:gd name="T30" fmla="*/ 48 w 158"/>
                <a:gd name="T31" fmla="*/ 22 h 155"/>
                <a:gd name="T32" fmla="*/ 48 w 158"/>
                <a:gd name="T33" fmla="*/ 27 h 155"/>
                <a:gd name="T34" fmla="*/ 52 w 158"/>
                <a:gd name="T35" fmla="*/ 22 h 155"/>
                <a:gd name="T36" fmla="*/ 62 w 158"/>
                <a:gd name="T37" fmla="*/ 18 h 155"/>
                <a:gd name="T38" fmla="*/ 56 w 158"/>
                <a:gd name="T39" fmla="*/ 16 h 155"/>
                <a:gd name="T40" fmla="*/ 56 w 158"/>
                <a:gd name="T41" fmla="*/ 13 h 155"/>
                <a:gd name="T42" fmla="*/ 59 w 158"/>
                <a:gd name="T43" fmla="*/ 8 h 155"/>
                <a:gd name="T44" fmla="*/ 62 w 158"/>
                <a:gd name="T45" fmla="*/ 7 h 155"/>
                <a:gd name="T46" fmla="*/ 67 w 158"/>
                <a:gd name="T47" fmla="*/ 2 h 155"/>
                <a:gd name="T48" fmla="*/ 93 w 158"/>
                <a:gd name="T49" fmla="*/ 18 h 155"/>
                <a:gd name="T50" fmla="*/ 117 w 158"/>
                <a:gd name="T51" fmla="*/ 30 h 155"/>
                <a:gd name="T52" fmla="*/ 119 w 158"/>
                <a:gd name="T53" fmla="*/ 37 h 155"/>
                <a:gd name="T54" fmla="*/ 131 w 158"/>
                <a:gd name="T55" fmla="*/ 48 h 155"/>
                <a:gd name="T56" fmla="*/ 138 w 158"/>
                <a:gd name="T57" fmla="*/ 60 h 155"/>
                <a:gd name="T58" fmla="*/ 138 w 158"/>
                <a:gd name="T59" fmla="*/ 79 h 155"/>
                <a:gd name="T60" fmla="*/ 141 w 158"/>
                <a:gd name="T61" fmla="*/ 95 h 155"/>
                <a:gd name="T62" fmla="*/ 144 w 158"/>
                <a:gd name="T63" fmla="*/ 114 h 155"/>
                <a:gd name="T64" fmla="*/ 147 w 158"/>
                <a:gd name="T65" fmla="*/ 130 h 155"/>
                <a:gd name="T66" fmla="*/ 158 w 158"/>
                <a:gd name="T67" fmla="*/ 137 h 155"/>
                <a:gd name="T68" fmla="*/ 141 w 158"/>
                <a:gd name="T69" fmla="*/ 147 h 155"/>
                <a:gd name="T70" fmla="*/ 120 w 158"/>
                <a:gd name="T71" fmla="*/ 149 h 155"/>
                <a:gd name="T72" fmla="*/ 109 w 158"/>
                <a:gd name="T73" fmla="*/ 153 h 155"/>
                <a:gd name="T74" fmla="*/ 95 w 158"/>
                <a:gd name="T75" fmla="*/ 153 h 155"/>
                <a:gd name="T76" fmla="*/ 81 w 158"/>
                <a:gd name="T77" fmla="*/ 153 h 155"/>
                <a:gd name="T78" fmla="*/ 75 w 158"/>
                <a:gd name="T79" fmla="*/ 149 h 155"/>
                <a:gd name="T80" fmla="*/ 73 w 158"/>
                <a:gd name="T81" fmla="*/ 139 h 155"/>
                <a:gd name="T82" fmla="*/ 71 w 158"/>
                <a:gd name="T83" fmla="*/ 130 h 155"/>
                <a:gd name="T84" fmla="*/ 63 w 158"/>
                <a:gd name="T85" fmla="*/ 125 h 155"/>
                <a:gd name="T86" fmla="*/ 52 w 158"/>
                <a:gd name="T87" fmla="*/ 123 h 155"/>
                <a:gd name="T88" fmla="*/ 41 w 158"/>
                <a:gd name="T89" fmla="*/ 119 h 155"/>
                <a:gd name="T90" fmla="*/ 32 w 158"/>
                <a:gd name="T91" fmla="*/ 114 h 155"/>
                <a:gd name="T92" fmla="*/ 24 w 158"/>
                <a:gd name="T93" fmla="*/ 111 h 155"/>
                <a:gd name="T94" fmla="*/ 21 w 158"/>
                <a:gd name="T95" fmla="*/ 104 h 155"/>
                <a:gd name="T96" fmla="*/ 15 w 158"/>
                <a:gd name="T97" fmla="*/ 95 h 155"/>
                <a:gd name="T98" fmla="*/ 15 w 158"/>
                <a:gd name="T99" fmla="*/ 87 h 155"/>
                <a:gd name="T100" fmla="*/ 8 w 158"/>
                <a:gd name="T101" fmla="*/ 79 h 155"/>
                <a:gd name="T102" fmla="*/ 2 w 158"/>
                <a:gd name="T103" fmla="*/ 74 h 155"/>
                <a:gd name="T104" fmla="*/ 5 w 158"/>
                <a:gd name="T105" fmla="*/ 70 h 155"/>
                <a:gd name="T106" fmla="*/ 4 w 158"/>
                <a:gd name="T107" fmla="*/ 60 h 155"/>
                <a:gd name="T108" fmla="*/ 0 w 158"/>
                <a:gd name="T109" fmla="*/ 56 h 155"/>
                <a:gd name="T110" fmla="*/ 11 w 158"/>
                <a:gd name="T111" fmla="*/ 40 h 155"/>
                <a:gd name="T112" fmla="*/ 16 w 158"/>
                <a:gd name="T113" fmla="*/ 34 h 155"/>
                <a:gd name="T114" fmla="*/ 15 w 158"/>
                <a:gd name="T115" fmla="*/ 29 h 155"/>
                <a:gd name="T116" fmla="*/ 13 w 158"/>
                <a:gd name="T117" fmla="*/ 24 h 155"/>
                <a:gd name="T118" fmla="*/ 19 w 158"/>
                <a:gd name="T119" fmla="*/ 19 h 155"/>
                <a:gd name="T120" fmla="*/ 16 w 158"/>
                <a:gd name="T121" fmla="*/ 7 h 155"/>
                <a:gd name="T122" fmla="*/ 18 w 158"/>
                <a:gd name="T123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8" h="155">
                  <a:moveTo>
                    <a:pt x="150" y="97"/>
                  </a:moveTo>
                  <a:lnTo>
                    <a:pt x="150" y="98"/>
                  </a:lnTo>
                  <a:lnTo>
                    <a:pt x="149" y="100"/>
                  </a:lnTo>
                  <a:lnTo>
                    <a:pt x="147" y="100"/>
                  </a:lnTo>
                  <a:lnTo>
                    <a:pt x="147" y="101"/>
                  </a:lnTo>
                  <a:lnTo>
                    <a:pt x="145" y="101"/>
                  </a:lnTo>
                  <a:lnTo>
                    <a:pt x="145" y="101"/>
                  </a:lnTo>
                  <a:lnTo>
                    <a:pt x="145" y="100"/>
                  </a:lnTo>
                  <a:lnTo>
                    <a:pt x="145" y="100"/>
                  </a:lnTo>
                  <a:lnTo>
                    <a:pt x="147" y="100"/>
                  </a:lnTo>
                  <a:lnTo>
                    <a:pt x="149" y="98"/>
                  </a:lnTo>
                  <a:lnTo>
                    <a:pt x="150" y="97"/>
                  </a:lnTo>
                  <a:lnTo>
                    <a:pt x="150" y="97"/>
                  </a:lnTo>
                  <a:close/>
                  <a:moveTo>
                    <a:pt x="141" y="68"/>
                  </a:moveTo>
                  <a:lnTo>
                    <a:pt x="142" y="70"/>
                  </a:lnTo>
                  <a:lnTo>
                    <a:pt x="142" y="71"/>
                  </a:lnTo>
                  <a:lnTo>
                    <a:pt x="142" y="74"/>
                  </a:lnTo>
                  <a:lnTo>
                    <a:pt x="144" y="74"/>
                  </a:lnTo>
                  <a:lnTo>
                    <a:pt x="144" y="74"/>
                  </a:lnTo>
                  <a:lnTo>
                    <a:pt x="145" y="78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2" y="79"/>
                  </a:lnTo>
                  <a:lnTo>
                    <a:pt x="142" y="78"/>
                  </a:lnTo>
                  <a:lnTo>
                    <a:pt x="142" y="78"/>
                  </a:lnTo>
                  <a:lnTo>
                    <a:pt x="141" y="76"/>
                  </a:lnTo>
                  <a:lnTo>
                    <a:pt x="141" y="76"/>
                  </a:lnTo>
                  <a:lnTo>
                    <a:pt x="139" y="74"/>
                  </a:lnTo>
                  <a:lnTo>
                    <a:pt x="139" y="74"/>
                  </a:lnTo>
                  <a:lnTo>
                    <a:pt x="139" y="71"/>
                  </a:lnTo>
                  <a:lnTo>
                    <a:pt x="141" y="70"/>
                  </a:lnTo>
                  <a:lnTo>
                    <a:pt x="141" y="68"/>
                  </a:lnTo>
                  <a:close/>
                  <a:moveTo>
                    <a:pt x="149" y="57"/>
                  </a:moveTo>
                  <a:lnTo>
                    <a:pt x="149" y="57"/>
                  </a:lnTo>
                  <a:lnTo>
                    <a:pt x="149" y="59"/>
                  </a:lnTo>
                  <a:lnTo>
                    <a:pt x="149" y="60"/>
                  </a:lnTo>
                  <a:lnTo>
                    <a:pt x="149" y="62"/>
                  </a:lnTo>
                  <a:lnTo>
                    <a:pt x="149" y="63"/>
                  </a:lnTo>
                  <a:lnTo>
                    <a:pt x="147" y="65"/>
                  </a:lnTo>
                  <a:lnTo>
                    <a:pt x="147" y="65"/>
                  </a:lnTo>
                  <a:lnTo>
                    <a:pt x="147" y="63"/>
                  </a:lnTo>
                  <a:lnTo>
                    <a:pt x="145" y="63"/>
                  </a:lnTo>
                  <a:lnTo>
                    <a:pt x="147" y="60"/>
                  </a:lnTo>
                  <a:lnTo>
                    <a:pt x="147" y="57"/>
                  </a:lnTo>
                  <a:lnTo>
                    <a:pt x="147" y="57"/>
                  </a:lnTo>
                  <a:lnTo>
                    <a:pt x="149" y="57"/>
                  </a:lnTo>
                  <a:close/>
                  <a:moveTo>
                    <a:pt x="32" y="18"/>
                  </a:moveTo>
                  <a:lnTo>
                    <a:pt x="34" y="18"/>
                  </a:lnTo>
                  <a:lnTo>
                    <a:pt x="34" y="19"/>
                  </a:lnTo>
                  <a:lnTo>
                    <a:pt x="34" y="19"/>
                  </a:lnTo>
                  <a:lnTo>
                    <a:pt x="35" y="19"/>
                  </a:lnTo>
                  <a:lnTo>
                    <a:pt x="37" y="18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4" y="21"/>
                  </a:lnTo>
                  <a:lnTo>
                    <a:pt x="32" y="19"/>
                  </a:lnTo>
                  <a:lnTo>
                    <a:pt x="32" y="18"/>
                  </a:lnTo>
                  <a:lnTo>
                    <a:pt x="32" y="18"/>
                  </a:lnTo>
                  <a:close/>
                  <a:moveTo>
                    <a:pt x="49" y="13"/>
                  </a:moveTo>
                  <a:lnTo>
                    <a:pt x="49" y="15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51" y="15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51" y="18"/>
                  </a:lnTo>
                  <a:lnTo>
                    <a:pt x="49" y="16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48" y="13"/>
                  </a:lnTo>
                  <a:lnTo>
                    <a:pt x="49" y="13"/>
                  </a:lnTo>
                  <a:close/>
                  <a:moveTo>
                    <a:pt x="18" y="0"/>
                  </a:moveTo>
                  <a:lnTo>
                    <a:pt x="18" y="0"/>
                  </a:lnTo>
                  <a:lnTo>
                    <a:pt x="19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4" y="5"/>
                  </a:lnTo>
                  <a:lnTo>
                    <a:pt x="32" y="7"/>
                  </a:lnTo>
                  <a:lnTo>
                    <a:pt x="32" y="8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0" y="16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4"/>
                  </a:lnTo>
                  <a:lnTo>
                    <a:pt x="32" y="24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2" y="26"/>
                  </a:lnTo>
                  <a:lnTo>
                    <a:pt x="34" y="27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35" y="26"/>
                  </a:lnTo>
                  <a:lnTo>
                    <a:pt x="35" y="26"/>
                  </a:lnTo>
                  <a:lnTo>
                    <a:pt x="35" y="24"/>
                  </a:lnTo>
                  <a:lnTo>
                    <a:pt x="35" y="24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37" y="22"/>
                  </a:lnTo>
                  <a:lnTo>
                    <a:pt x="37" y="21"/>
                  </a:lnTo>
                  <a:lnTo>
                    <a:pt x="37" y="21"/>
                  </a:lnTo>
                  <a:lnTo>
                    <a:pt x="38" y="21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40" y="21"/>
                  </a:lnTo>
                  <a:lnTo>
                    <a:pt x="41" y="21"/>
                  </a:lnTo>
                  <a:lnTo>
                    <a:pt x="41" y="21"/>
                  </a:lnTo>
                  <a:lnTo>
                    <a:pt x="43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5" y="21"/>
                  </a:lnTo>
                  <a:lnTo>
                    <a:pt x="45" y="21"/>
                  </a:lnTo>
                  <a:lnTo>
                    <a:pt x="45" y="22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8" y="22"/>
                  </a:lnTo>
                  <a:lnTo>
                    <a:pt x="48" y="22"/>
                  </a:lnTo>
                  <a:lnTo>
                    <a:pt x="48" y="24"/>
                  </a:lnTo>
                  <a:lnTo>
                    <a:pt x="48" y="26"/>
                  </a:lnTo>
                  <a:lnTo>
                    <a:pt x="48" y="27"/>
                  </a:lnTo>
                  <a:lnTo>
                    <a:pt x="46" y="27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7"/>
                  </a:lnTo>
                  <a:lnTo>
                    <a:pt x="49" y="27"/>
                  </a:lnTo>
                  <a:lnTo>
                    <a:pt x="49" y="27"/>
                  </a:lnTo>
                  <a:lnTo>
                    <a:pt x="48" y="24"/>
                  </a:lnTo>
                  <a:lnTo>
                    <a:pt x="48" y="22"/>
                  </a:lnTo>
                  <a:lnTo>
                    <a:pt x="48" y="21"/>
                  </a:lnTo>
                  <a:lnTo>
                    <a:pt x="49" y="21"/>
                  </a:lnTo>
                  <a:lnTo>
                    <a:pt x="49" y="21"/>
                  </a:lnTo>
                  <a:lnTo>
                    <a:pt x="51" y="21"/>
                  </a:lnTo>
                  <a:lnTo>
                    <a:pt x="52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1"/>
                  </a:lnTo>
                  <a:lnTo>
                    <a:pt x="57" y="21"/>
                  </a:lnTo>
                  <a:lnTo>
                    <a:pt x="59" y="21"/>
                  </a:lnTo>
                  <a:lnTo>
                    <a:pt x="60" y="18"/>
                  </a:lnTo>
                  <a:lnTo>
                    <a:pt x="62" y="18"/>
                  </a:lnTo>
                  <a:lnTo>
                    <a:pt x="62" y="18"/>
                  </a:lnTo>
                  <a:lnTo>
                    <a:pt x="62" y="16"/>
                  </a:lnTo>
                  <a:lnTo>
                    <a:pt x="60" y="16"/>
                  </a:lnTo>
                  <a:lnTo>
                    <a:pt x="59" y="18"/>
                  </a:lnTo>
                  <a:lnTo>
                    <a:pt x="57" y="18"/>
                  </a:lnTo>
                  <a:lnTo>
                    <a:pt x="54" y="16"/>
                  </a:lnTo>
                  <a:lnTo>
                    <a:pt x="52" y="16"/>
                  </a:lnTo>
                  <a:lnTo>
                    <a:pt x="52" y="16"/>
                  </a:lnTo>
                  <a:lnTo>
                    <a:pt x="54" y="15"/>
                  </a:lnTo>
                  <a:lnTo>
                    <a:pt x="56" y="16"/>
                  </a:lnTo>
                  <a:lnTo>
                    <a:pt x="56" y="15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56" y="15"/>
                  </a:lnTo>
                  <a:lnTo>
                    <a:pt x="54" y="15"/>
                  </a:lnTo>
                  <a:lnTo>
                    <a:pt x="54" y="13"/>
                  </a:lnTo>
                  <a:lnTo>
                    <a:pt x="56" y="13"/>
                  </a:lnTo>
                  <a:lnTo>
                    <a:pt x="56" y="13"/>
                  </a:lnTo>
                  <a:lnTo>
                    <a:pt x="57" y="13"/>
                  </a:lnTo>
                  <a:lnTo>
                    <a:pt x="57" y="11"/>
                  </a:lnTo>
                  <a:lnTo>
                    <a:pt x="59" y="11"/>
                  </a:lnTo>
                  <a:lnTo>
                    <a:pt x="59" y="10"/>
                  </a:lnTo>
                  <a:lnTo>
                    <a:pt x="60" y="10"/>
                  </a:lnTo>
                  <a:lnTo>
                    <a:pt x="59" y="10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3" y="8"/>
                  </a:lnTo>
                  <a:lnTo>
                    <a:pt x="63" y="8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7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5" y="2"/>
                  </a:lnTo>
                  <a:lnTo>
                    <a:pt x="67" y="2"/>
                  </a:lnTo>
                  <a:lnTo>
                    <a:pt x="70" y="4"/>
                  </a:lnTo>
                  <a:lnTo>
                    <a:pt x="73" y="5"/>
                  </a:lnTo>
                  <a:lnTo>
                    <a:pt x="76" y="7"/>
                  </a:lnTo>
                  <a:lnTo>
                    <a:pt x="79" y="8"/>
                  </a:lnTo>
                  <a:lnTo>
                    <a:pt x="81" y="10"/>
                  </a:lnTo>
                  <a:lnTo>
                    <a:pt x="84" y="11"/>
                  </a:lnTo>
                  <a:lnTo>
                    <a:pt x="87" y="15"/>
                  </a:lnTo>
                  <a:lnTo>
                    <a:pt x="90" y="16"/>
                  </a:lnTo>
                  <a:lnTo>
                    <a:pt x="93" y="18"/>
                  </a:lnTo>
                  <a:lnTo>
                    <a:pt x="97" y="19"/>
                  </a:lnTo>
                  <a:lnTo>
                    <a:pt x="100" y="21"/>
                  </a:lnTo>
                  <a:lnTo>
                    <a:pt x="103" y="22"/>
                  </a:lnTo>
                  <a:lnTo>
                    <a:pt x="106" y="24"/>
                  </a:lnTo>
                  <a:lnTo>
                    <a:pt x="109" y="26"/>
                  </a:lnTo>
                  <a:lnTo>
                    <a:pt x="112" y="27"/>
                  </a:lnTo>
                  <a:lnTo>
                    <a:pt x="115" y="29"/>
                  </a:lnTo>
                  <a:lnTo>
                    <a:pt x="117" y="30"/>
                  </a:lnTo>
                  <a:lnTo>
                    <a:pt x="117" y="30"/>
                  </a:lnTo>
                  <a:lnTo>
                    <a:pt x="117" y="32"/>
                  </a:lnTo>
                  <a:lnTo>
                    <a:pt x="117" y="34"/>
                  </a:lnTo>
                  <a:lnTo>
                    <a:pt x="117" y="34"/>
                  </a:lnTo>
                  <a:lnTo>
                    <a:pt x="117" y="35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7" y="37"/>
                  </a:lnTo>
                  <a:lnTo>
                    <a:pt x="119" y="37"/>
                  </a:lnTo>
                  <a:lnTo>
                    <a:pt x="119" y="37"/>
                  </a:lnTo>
                  <a:lnTo>
                    <a:pt x="119" y="38"/>
                  </a:lnTo>
                  <a:lnTo>
                    <a:pt x="119" y="40"/>
                  </a:lnTo>
                  <a:lnTo>
                    <a:pt x="120" y="40"/>
                  </a:lnTo>
                  <a:lnTo>
                    <a:pt x="123" y="41"/>
                  </a:lnTo>
                  <a:lnTo>
                    <a:pt x="125" y="43"/>
                  </a:lnTo>
                  <a:lnTo>
                    <a:pt x="127" y="45"/>
                  </a:lnTo>
                  <a:lnTo>
                    <a:pt x="130" y="46"/>
                  </a:lnTo>
                  <a:lnTo>
                    <a:pt x="131" y="48"/>
                  </a:lnTo>
                  <a:lnTo>
                    <a:pt x="134" y="49"/>
                  </a:lnTo>
                  <a:lnTo>
                    <a:pt x="136" y="51"/>
                  </a:lnTo>
                  <a:lnTo>
                    <a:pt x="138" y="52"/>
                  </a:lnTo>
                  <a:lnTo>
                    <a:pt x="139" y="54"/>
                  </a:lnTo>
                  <a:lnTo>
                    <a:pt x="139" y="54"/>
                  </a:lnTo>
                  <a:lnTo>
                    <a:pt x="139" y="56"/>
                  </a:lnTo>
                  <a:lnTo>
                    <a:pt x="138" y="57"/>
                  </a:lnTo>
                  <a:lnTo>
                    <a:pt x="138" y="59"/>
                  </a:lnTo>
                  <a:lnTo>
                    <a:pt x="138" y="60"/>
                  </a:lnTo>
                  <a:lnTo>
                    <a:pt x="138" y="62"/>
                  </a:lnTo>
                  <a:lnTo>
                    <a:pt x="136" y="65"/>
                  </a:lnTo>
                  <a:lnTo>
                    <a:pt x="136" y="67"/>
                  </a:lnTo>
                  <a:lnTo>
                    <a:pt x="134" y="71"/>
                  </a:lnTo>
                  <a:lnTo>
                    <a:pt x="134" y="73"/>
                  </a:lnTo>
                  <a:lnTo>
                    <a:pt x="134" y="76"/>
                  </a:lnTo>
                  <a:lnTo>
                    <a:pt x="134" y="78"/>
                  </a:lnTo>
                  <a:lnTo>
                    <a:pt x="136" y="79"/>
                  </a:lnTo>
                  <a:lnTo>
                    <a:pt x="138" y="79"/>
                  </a:lnTo>
                  <a:lnTo>
                    <a:pt x="138" y="81"/>
                  </a:lnTo>
                  <a:lnTo>
                    <a:pt x="139" y="82"/>
                  </a:lnTo>
                  <a:lnTo>
                    <a:pt x="141" y="84"/>
                  </a:lnTo>
                  <a:lnTo>
                    <a:pt x="144" y="86"/>
                  </a:lnTo>
                  <a:lnTo>
                    <a:pt x="144" y="87"/>
                  </a:lnTo>
                  <a:lnTo>
                    <a:pt x="144" y="89"/>
                  </a:lnTo>
                  <a:lnTo>
                    <a:pt x="142" y="90"/>
                  </a:lnTo>
                  <a:lnTo>
                    <a:pt x="142" y="92"/>
                  </a:lnTo>
                  <a:lnTo>
                    <a:pt x="141" y="95"/>
                  </a:lnTo>
                  <a:lnTo>
                    <a:pt x="141" y="98"/>
                  </a:lnTo>
                  <a:lnTo>
                    <a:pt x="141" y="98"/>
                  </a:lnTo>
                  <a:lnTo>
                    <a:pt x="142" y="98"/>
                  </a:lnTo>
                  <a:lnTo>
                    <a:pt x="142" y="101"/>
                  </a:lnTo>
                  <a:lnTo>
                    <a:pt x="141" y="104"/>
                  </a:lnTo>
                  <a:lnTo>
                    <a:pt x="141" y="106"/>
                  </a:lnTo>
                  <a:lnTo>
                    <a:pt x="141" y="108"/>
                  </a:lnTo>
                  <a:lnTo>
                    <a:pt x="142" y="112"/>
                  </a:lnTo>
                  <a:lnTo>
                    <a:pt x="144" y="114"/>
                  </a:lnTo>
                  <a:lnTo>
                    <a:pt x="144" y="114"/>
                  </a:lnTo>
                  <a:lnTo>
                    <a:pt x="142" y="115"/>
                  </a:lnTo>
                  <a:lnTo>
                    <a:pt x="145" y="119"/>
                  </a:lnTo>
                  <a:lnTo>
                    <a:pt x="145" y="122"/>
                  </a:lnTo>
                  <a:lnTo>
                    <a:pt x="147" y="125"/>
                  </a:lnTo>
                  <a:lnTo>
                    <a:pt x="147" y="126"/>
                  </a:lnTo>
                  <a:lnTo>
                    <a:pt x="147" y="128"/>
                  </a:lnTo>
                  <a:lnTo>
                    <a:pt x="149" y="130"/>
                  </a:lnTo>
                  <a:lnTo>
                    <a:pt x="147" y="130"/>
                  </a:lnTo>
                  <a:lnTo>
                    <a:pt x="149" y="131"/>
                  </a:lnTo>
                  <a:lnTo>
                    <a:pt x="150" y="131"/>
                  </a:lnTo>
                  <a:lnTo>
                    <a:pt x="150" y="133"/>
                  </a:lnTo>
                  <a:lnTo>
                    <a:pt x="152" y="133"/>
                  </a:lnTo>
                  <a:lnTo>
                    <a:pt x="153" y="133"/>
                  </a:lnTo>
                  <a:lnTo>
                    <a:pt x="153" y="134"/>
                  </a:lnTo>
                  <a:lnTo>
                    <a:pt x="156" y="136"/>
                  </a:lnTo>
                  <a:lnTo>
                    <a:pt x="156" y="136"/>
                  </a:lnTo>
                  <a:lnTo>
                    <a:pt x="158" y="137"/>
                  </a:lnTo>
                  <a:lnTo>
                    <a:pt x="158" y="137"/>
                  </a:lnTo>
                  <a:lnTo>
                    <a:pt x="156" y="139"/>
                  </a:lnTo>
                  <a:lnTo>
                    <a:pt x="153" y="141"/>
                  </a:lnTo>
                  <a:lnTo>
                    <a:pt x="150" y="142"/>
                  </a:lnTo>
                  <a:lnTo>
                    <a:pt x="149" y="144"/>
                  </a:lnTo>
                  <a:lnTo>
                    <a:pt x="147" y="144"/>
                  </a:lnTo>
                  <a:lnTo>
                    <a:pt x="145" y="144"/>
                  </a:lnTo>
                  <a:lnTo>
                    <a:pt x="142" y="145"/>
                  </a:lnTo>
                  <a:lnTo>
                    <a:pt x="141" y="147"/>
                  </a:lnTo>
                  <a:lnTo>
                    <a:pt x="139" y="147"/>
                  </a:lnTo>
                  <a:lnTo>
                    <a:pt x="136" y="147"/>
                  </a:lnTo>
                  <a:lnTo>
                    <a:pt x="133" y="149"/>
                  </a:lnTo>
                  <a:lnTo>
                    <a:pt x="131" y="150"/>
                  </a:lnTo>
                  <a:lnTo>
                    <a:pt x="130" y="150"/>
                  </a:lnTo>
                  <a:lnTo>
                    <a:pt x="127" y="150"/>
                  </a:lnTo>
                  <a:lnTo>
                    <a:pt x="125" y="149"/>
                  </a:lnTo>
                  <a:lnTo>
                    <a:pt x="122" y="149"/>
                  </a:lnTo>
                  <a:lnTo>
                    <a:pt x="120" y="149"/>
                  </a:lnTo>
                  <a:lnTo>
                    <a:pt x="120" y="150"/>
                  </a:lnTo>
                  <a:lnTo>
                    <a:pt x="120" y="150"/>
                  </a:lnTo>
                  <a:lnTo>
                    <a:pt x="120" y="152"/>
                  </a:lnTo>
                  <a:lnTo>
                    <a:pt x="119" y="153"/>
                  </a:lnTo>
                  <a:lnTo>
                    <a:pt x="115" y="155"/>
                  </a:lnTo>
                  <a:lnTo>
                    <a:pt x="112" y="155"/>
                  </a:lnTo>
                  <a:lnTo>
                    <a:pt x="111" y="155"/>
                  </a:lnTo>
                  <a:lnTo>
                    <a:pt x="109" y="155"/>
                  </a:lnTo>
                  <a:lnTo>
                    <a:pt x="109" y="153"/>
                  </a:lnTo>
                  <a:lnTo>
                    <a:pt x="108" y="153"/>
                  </a:lnTo>
                  <a:lnTo>
                    <a:pt x="106" y="153"/>
                  </a:lnTo>
                  <a:lnTo>
                    <a:pt x="104" y="153"/>
                  </a:lnTo>
                  <a:lnTo>
                    <a:pt x="103" y="155"/>
                  </a:lnTo>
                  <a:lnTo>
                    <a:pt x="101" y="155"/>
                  </a:lnTo>
                  <a:lnTo>
                    <a:pt x="98" y="155"/>
                  </a:lnTo>
                  <a:lnTo>
                    <a:pt x="97" y="155"/>
                  </a:lnTo>
                  <a:lnTo>
                    <a:pt x="95" y="153"/>
                  </a:lnTo>
                  <a:lnTo>
                    <a:pt x="95" y="153"/>
                  </a:lnTo>
                  <a:lnTo>
                    <a:pt x="92" y="152"/>
                  </a:lnTo>
                  <a:lnTo>
                    <a:pt x="90" y="152"/>
                  </a:lnTo>
                  <a:lnTo>
                    <a:pt x="89" y="153"/>
                  </a:lnTo>
                  <a:lnTo>
                    <a:pt x="87" y="153"/>
                  </a:lnTo>
                  <a:lnTo>
                    <a:pt x="87" y="153"/>
                  </a:lnTo>
                  <a:lnTo>
                    <a:pt x="86" y="153"/>
                  </a:lnTo>
                  <a:lnTo>
                    <a:pt x="86" y="153"/>
                  </a:lnTo>
                  <a:lnTo>
                    <a:pt x="84" y="153"/>
                  </a:lnTo>
                  <a:lnTo>
                    <a:pt x="81" y="153"/>
                  </a:lnTo>
                  <a:lnTo>
                    <a:pt x="78" y="153"/>
                  </a:lnTo>
                  <a:lnTo>
                    <a:pt x="78" y="153"/>
                  </a:lnTo>
                  <a:lnTo>
                    <a:pt x="78" y="152"/>
                  </a:lnTo>
                  <a:lnTo>
                    <a:pt x="78" y="150"/>
                  </a:lnTo>
                  <a:lnTo>
                    <a:pt x="76" y="150"/>
                  </a:lnTo>
                  <a:lnTo>
                    <a:pt x="76" y="150"/>
                  </a:lnTo>
                  <a:lnTo>
                    <a:pt x="76" y="150"/>
                  </a:lnTo>
                  <a:lnTo>
                    <a:pt x="75" y="149"/>
                  </a:lnTo>
                  <a:lnTo>
                    <a:pt x="75" y="149"/>
                  </a:lnTo>
                  <a:lnTo>
                    <a:pt x="75" y="147"/>
                  </a:lnTo>
                  <a:lnTo>
                    <a:pt x="73" y="147"/>
                  </a:lnTo>
                  <a:lnTo>
                    <a:pt x="73" y="145"/>
                  </a:lnTo>
                  <a:lnTo>
                    <a:pt x="73" y="145"/>
                  </a:lnTo>
                  <a:lnTo>
                    <a:pt x="73" y="145"/>
                  </a:lnTo>
                  <a:lnTo>
                    <a:pt x="73" y="142"/>
                  </a:lnTo>
                  <a:lnTo>
                    <a:pt x="75" y="142"/>
                  </a:lnTo>
                  <a:lnTo>
                    <a:pt x="75" y="141"/>
                  </a:lnTo>
                  <a:lnTo>
                    <a:pt x="73" y="139"/>
                  </a:lnTo>
                  <a:lnTo>
                    <a:pt x="73" y="137"/>
                  </a:lnTo>
                  <a:lnTo>
                    <a:pt x="73" y="137"/>
                  </a:lnTo>
                  <a:lnTo>
                    <a:pt x="73" y="136"/>
                  </a:lnTo>
                  <a:lnTo>
                    <a:pt x="73" y="136"/>
                  </a:lnTo>
                  <a:lnTo>
                    <a:pt x="73" y="134"/>
                  </a:lnTo>
                  <a:lnTo>
                    <a:pt x="73" y="134"/>
                  </a:lnTo>
                  <a:lnTo>
                    <a:pt x="71" y="131"/>
                  </a:lnTo>
                  <a:lnTo>
                    <a:pt x="71" y="131"/>
                  </a:lnTo>
                  <a:lnTo>
                    <a:pt x="71" y="130"/>
                  </a:lnTo>
                  <a:lnTo>
                    <a:pt x="68" y="126"/>
                  </a:lnTo>
                  <a:lnTo>
                    <a:pt x="68" y="126"/>
                  </a:lnTo>
                  <a:lnTo>
                    <a:pt x="65" y="123"/>
                  </a:lnTo>
                  <a:lnTo>
                    <a:pt x="63" y="123"/>
                  </a:lnTo>
                  <a:lnTo>
                    <a:pt x="63" y="123"/>
                  </a:lnTo>
                  <a:lnTo>
                    <a:pt x="63" y="123"/>
                  </a:lnTo>
                  <a:lnTo>
                    <a:pt x="63" y="125"/>
                  </a:lnTo>
                  <a:lnTo>
                    <a:pt x="63" y="125"/>
                  </a:lnTo>
                  <a:lnTo>
                    <a:pt x="63" y="125"/>
                  </a:lnTo>
                  <a:lnTo>
                    <a:pt x="62" y="125"/>
                  </a:lnTo>
                  <a:lnTo>
                    <a:pt x="62" y="125"/>
                  </a:lnTo>
                  <a:lnTo>
                    <a:pt x="60" y="125"/>
                  </a:lnTo>
                  <a:lnTo>
                    <a:pt x="60" y="125"/>
                  </a:lnTo>
                  <a:lnTo>
                    <a:pt x="57" y="125"/>
                  </a:lnTo>
                  <a:lnTo>
                    <a:pt x="57" y="125"/>
                  </a:lnTo>
                  <a:lnTo>
                    <a:pt x="56" y="125"/>
                  </a:lnTo>
                  <a:lnTo>
                    <a:pt x="54" y="123"/>
                  </a:lnTo>
                  <a:lnTo>
                    <a:pt x="52" y="123"/>
                  </a:lnTo>
                  <a:lnTo>
                    <a:pt x="52" y="123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49" y="122"/>
                  </a:lnTo>
                  <a:lnTo>
                    <a:pt x="48" y="122"/>
                  </a:lnTo>
                  <a:lnTo>
                    <a:pt x="46" y="120"/>
                  </a:lnTo>
                  <a:lnTo>
                    <a:pt x="45" y="120"/>
                  </a:lnTo>
                  <a:lnTo>
                    <a:pt x="43" y="119"/>
                  </a:lnTo>
                  <a:lnTo>
                    <a:pt x="41" y="119"/>
                  </a:lnTo>
                  <a:lnTo>
                    <a:pt x="40" y="117"/>
                  </a:lnTo>
                  <a:lnTo>
                    <a:pt x="38" y="117"/>
                  </a:lnTo>
                  <a:lnTo>
                    <a:pt x="37" y="117"/>
                  </a:lnTo>
                  <a:lnTo>
                    <a:pt x="35" y="117"/>
                  </a:lnTo>
                  <a:lnTo>
                    <a:pt x="35" y="117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4" y="115"/>
                  </a:lnTo>
                  <a:lnTo>
                    <a:pt x="32" y="114"/>
                  </a:lnTo>
                  <a:lnTo>
                    <a:pt x="32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29" y="112"/>
                  </a:lnTo>
                  <a:lnTo>
                    <a:pt x="29" y="112"/>
                  </a:lnTo>
                  <a:lnTo>
                    <a:pt x="27" y="111"/>
                  </a:lnTo>
                  <a:lnTo>
                    <a:pt x="26" y="111"/>
                  </a:lnTo>
                  <a:lnTo>
                    <a:pt x="24" y="111"/>
                  </a:lnTo>
                  <a:lnTo>
                    <a:pt x="24" y="111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2" y="108"/>
                  </a:lnTo>
                  <a:lnTo>
                    <a:pt x="22" y="108"/>
                  </a:lnTo>
                  <a:lnTo>
                    <a:pt x="21" y="106"/>
                  </a:lnTo>
                  <a:lnTo>
                    <a:pt x="21" y="104"/>
                  </a:lnTo>
                  <a:lnTo>
                    <a:pt x="21" y="104"/>
                  </a:lnTo>
                  <a:lnTo>
                    <a:pt x="21" y="104"/>
                  </a:lnTo>
                  <a:lnTo>
                    <a:pt x="21" y="103"/>
                  </a:lnTo>
                  <a:lnTo>
                    <a:pt x="21" y="103"/>
                  </a:lnTo>
                  <a:lnTo>
                    <a:pt x="19" y="103"/>
                  </a:lnTo>
                  <a:lnTo>
                    <a:pt x="19" y="103"/>
                  </a:lnTo>
                  <a:lnTo>
                    <a:pt x="19" y="101"/>
                  </a:lnTo>
                  <a:lnTo>
                    <a:pt x="18" y="100"/>
                  </a:lnTo>
                  <a:lnTo>
                    <a:pt x="16" y="97"/>
                  </a:lnTo>
                  <a:lnTo>
                    <a:pt x="16" y="95"/>
                  </a:lnTo>
                  <a:lnTo>
                    <a:pt x="15" y="95"/>
                  </a:lnTo>
                  <a:lnTo>
                    <a:pt x="15" y="93"/>
                  </a:lnTo>
                  <a:lnTo>
                    <a:pt x="15" y="92"/>
                  </a:lnTo>
                  <a:lnTo>
                    <a:pt x="15" y="90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9"/>
                  </a:lnTo>
                  <a:lnTo>
                    <a:pt x="15" y="87"/>
                  </a:lnTo>
                  <a:lnTo>
                    <a:pt x="15" y="86"/>
                  </a:lnTo>
                  <a:lnTo>
                    <a:pt x="13" y="86"/>
                  </a:lnTo>
                  <a:lnTo>
                    <a:pt x="11" y="84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8" y="79"/>
                  </a:lnTo>
                  <a:lnTo>
                    <a:pt x="8" y="79"/>
                  </a:lnTo>
                  <a:lnTo>
                    <a:pt x="8" y="79"/>
                  </a:lnTo>
                  <a:lnTo>
                    <a:pt x="8" y="79"/>
                  </a:lnTo>
                  <a:lnTo>
                    <a:pt x="7" y="79"/>
                  </a:lnTo>
                  <a:lnTo>
                    <a:pt x="7" y="79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4" y="73"/>
                  </a:lnTo>
                  <a:lnTo>
                    <a:pt x="5" y="73"/>
                  </a:lnTo>
                  <a:lnTo>
                    <a:pt x="5" y="71"/>
                  </a:lnTo>
                  <a:lnTo>
                    <a:pt x="5" y="71"/>
                  </a:lnTo>
                  <a:lnTo>
                    <a:pt x="5" y="70"/>
                  </a:lnTo>
                  <a:lnTo>
                    <a:pt x="5" y="70"/>
                  </a:lnTo>
                  <a:lnTo>
                    <a:pt x="5" y="67"/>
                  </a:lnTo>
                  <a:lnTo>
                    <a:pt x="4" y="65"/>
                  </a:lnTo>
                  <a:lnTo>
                    <a:pt x="4" y="65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4" y="62"/>
                  </a:lnTo>
                  <a:lnTo>
                    <a:pt x="4" y="62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2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4" y="49"/>
                  </a:lnTo>
                  <a:lnTo>
                    <a:pt x="5" y="48"/>
                  </a:lnTo>
                  <a:lnTo>
                    <a:pt x="8" y="45"/>
                  </a:lnTo>
                  <a:lnTo>
                    <a:pt x="10" y="43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38"/>
                  </a:lnTo>
                  <a:lnTo>
                    <a:pt x="13" y="38"/>
                  </a:lnTo>
                  <a:lnTo>
                    <a:pt x="15" y="37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6" y="35"/>
                  </a:lnTo>
                  <a:lnTo>
                    <a:pt x="16" y="34"/>
                  </a:lnTo>
                  <a:lnTo>
                    <a:pt x="18" y="34"/>
                  </a:lnTo>
                  <a:lnTo>
                    <a:pt x="18" y="32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8" y="29"/>
                  </a:lnTo>
                  <a:lnTo>
                    <a:pt x="16" y="29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3" y="27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8" y="15"/>
                  </a:lnTo>
                  <a:lnTo>
                    <a:pt x="18" y="13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6" y="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5" name="Freeform 31">
              <a:extLst>
                <a:ext uri="{FF2B5EF4-FFF2-40B4-BE49-F238E27FC236}">
                  <a16:creationId xmlns:a16="http://schemas.microsoft.com/office/drawing/2014/main" id="{9ECB3B34-B670-69DE-39B6-EE8DFE0E9F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96213" y="3694711"/>
              <a:ext cx="105258" cy="97461"/>
            </a:xfrm>
            <a:custGeom>
              <a:avLst/>
              <a:gdLst>
                <a:gd name="T0" fmla="*/ 4 w 54"/>
                <a:gd name="T1" fmla="*/ 13 h 50"/>
                <a:gd name="T2" fmla="*/ 0 w 54"/>
                <a:gd name="T3" fmla="*/ 13 h 50"/>
                <a:gd name="T4" fmla="*/ 2 w 54"/>
                <a:gd name="T5" fmla="*/ 13 h 50"/>
                <a:gd name="T6" fmla="*/ 48 w 54"/>
                <a:gd name="T7" fmla="*/ 0 h 50"/>
                <a:gd name="T8" fmla="*/ 49 w 54"/>
                <a:gd name="T9" fmla="*/ 0 h 50"/>
                <a:gd name="T10" fmla="*/ 51 w 54"/>
                <a:gd name="T11" fmla="*/ 2 h 50"/>
                <a:gd name="T12" fmla="*/ 52 w 54"/>
                <a:gd name="T13" fmla="*/ 3 h 50"/>
                <a:gd name="T14" fmla="*/ 52 w 54"/>
                <a:gd name="T15" fmla="*/ 6 h 50"/>
                <a:gd name="T16" fmla="*/ 52 w 54"/>
                <a:gd name="T17" fmla="*/ 8 h 50"/>
                <a:gd name="T18" fmla="*/ 52 w 54"/>
                <a:gd name="T19" fmla="*/ 11 h 50"/>
                <a:gd name="T20" fmla="*/ 49 w 54"/>
                <a:gd name="T21" fmla="*/ 17 h 50"/>
                <a:gd name="T22" fmla="*/ 48 w 54"/>
                <a:gd name="T23" fmla="*/ 22 h 50"/>
                <a:gd name="T24" fmla="*/ 46 w 54"/>
                <a:gd name="T25" fmla="*/ 28 h 50"/>
                <a:gd name="T26" fmla="*/ 45 w 54"/>
                <a:gd name="T27" fmla="*/ 33 h 50"/>
                <a:gd name="T28" fmla="*/ 43 w 54"/>
                <a:gd name="T29" fmla="*/ 38 h 50"/>
                <a:gd name="T30" fmla="*/ 40 w 54"/>
                <a:gd name="T31" fmla="*/ 43 h 50"/>
                <a:gd name="T32" fmla="*/ 38 w 54"/>
                <a:gd name="T33" fmla="*/ 46 h 50"/>
                <a:gd name="T34" fmla="*/ 38 w 54"/>
                <a:gd name="T35" fmla="*/ 49 h 50"/>
                <a:gd name="T36" fmla="*/ 37 w 54"/>
                <a:gd name="T37" fmla="*/ 50 h 50"/>
                <a:gd name="T38" fmla="*/ 35 w 54"/>
                <a:gd name="T39" fmla="*/ 47 h 50"/>
                <a:gd name="T40" fmla="*/ 33 w 54"/>
                <a:gd name="T41" fmla="*/ 44 h 50"/>
                <a:gd name="T42" fmla="*/ 30 w 54"/>
                <a:gd name="T43" fmla="*/ 43 h 50"/>
                <a:gd name="T44" fmla="*/ 30 w 54"/>
                <a:gd name="T45" fmla="*/ 41 h 50"/>
                <a:gd name="T46" fmla="*/ 29 w 54"/>
                <a:gd name="T47" fmla="*/ 39 h 50"/>
                <a:gd name="T48" fmla="*/ 27 w 54"/>
                <a:gd name="T49" fmla="*/ 33 h 50"/>
                <a:gd name="T50" fmla="*/ 27 w 54"/>
                <a:gd name="T51" fmla="*/ 32 h 50"/>
                <a:gd name="T52" fmla="*/ 27 w 54"/>
                <a:gd name="T53" fmla="*/ 30 h 50"/>
                <a:gd name="T54" fmla="*/ 27 w 54"/>
                <a:gd name="T55" fmla="*/ 27 h 50"/>
                <a:gd name="T56" fmla="*/ 27 w 54"/>
                <a:gd name="T57" fmla="*/ 24 h 50"/>
                <a:gd name="T58" fmla="*/ 37 w 54"/>
                <a:gd name="T59" fmla="*/ 9 h 50"/>
                <a:gd name="T60" fmla="*/ 38 w 54"/>
                <a:gd name="T61" fmla="*/ 6 h 50"/>
                <a:gd name="T62" fmla="*/ 40 w 54"/>
                <a:gd name="T63" fmla="*/ 3 h 50"/>
                <a:gd name="T64" fmla="*/ 45 w 54"/>
                <a:gd name="T65" fmla="*/ 2 h 50"/>
                <a:gd name="T66" fmla="*/ 48 w 54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50">
                  <a:moveTo>
                    <a:pt x="2" y="11"/>
                  </a:moveTo>
                  <a:lnTo>
                    <a:pt x="4" y="13"/>
                  </a:lnTo>
                  <a:lnTo>
                    <a:pt x="4" y="13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2" y="11"/>
                  </a:lnTo>
                  <a:close/>
                  <a:moveTo>
                    <a:pt x="48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9" y="2"/>
                  </a:lnTo>
                  <a:lnTo>
                    <a:pt x="51" y="2"/>
                  </a:lnTo>
                  <a:lnTo>
                    <a:pt x="52" y="2"/>
                  </a:lnTo>
                  <a:lnTo>
                    <a:pt x="52" y="3"/>
                  </a:lnTo>
                  <a:lnTo>
                    <a:pt x="54" y="5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11"/>
                  </a:lnTo>
                  <a:lnTo>
                    <a:pt x="51" y="14"/>
                  </a:lnTo>
                  <a:lnTo>
                    <a:pt x="49" y="17"/>
                  </a:lnTo>
                  <a:lnTo>
                    <a:pt x="49" y="19"/>
                  </a:lnTo>
                  <a:lnTo>
                    <a:pt x="48" y="22"/>
                  </a:lnTo>
                  <a:lnTo>
                    <a:pt x="48" y="24"/>
                  </a:lnTo>
                  <a:lnTo>
                    <a:pt x="46" y="28"/>
                  </a:lnTo>
                  <a:lnTo>
                    <a:pt x="46" y="32"/>
                  </a:lnTo>
                  <a:lnTo>
                    <a:pt x="45" y="33"/>
                  </a:lnTo>
                  <a:lnTo>
                    <a:pt x="45" y="35"/>
                  </a:lnTo>
                  <a:lnTo>
                    <a:pt x="43" y="38"/>
                  </a:lnTo>
                  <a:lnTo>
                    <a:pt x="40" y="39"/>
                  </a:lnTo>
                  <a:lnTo>
                    <a:pt x="40" y="43"/>
                  </a:lnTo>
                  <a:lnTo>
                    <a:pt x="38" y="44"/>
                  </a:lnTo>
                  <a:lnTo>
                    <a:pt x="38" y="46"/>
                  </a:lnTo>
                  <a:lnTo>
                    <a:pt x="38" y="47"/>
                  </a:lnTo>
                  <a:lnTo>
                    <a:pt x="38" y="49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35" y="49"/>
                  </a:lnTo>
                  <a:lnTo>
                    <a:pt x="35" y="47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2" y="43"/>
                  </a:lnTo>
                  <a:lnTo>
                    <a:pt x="30" y="43"/>
                  </a:lnTo>
                  <a:lnTo>
                    <a:pt x="30" y="41"/>
                  </a:lnTo>
                  <a:lnTo>
                    <a:pt x="30" y="41"/>
                  </a:lnTo>
                  <a:lnTo>
                    <a:pt x="29" y="39"/>
                  </a:lnTo>
                  <a:lnTo>
                    <a:pt x="29" y="39"/>
                  </a:lnTo>
                  <a:lnTo>
                    <a:pt x="27" y="35"/>
                  </a:lnTo>
                  <a:lnTo>
                    <a:pt x="27" y="33"/>
                  </a:lnTo>
                  <a:lnTo>
                    <a:pt x="27" y="33"/>
                  </a:lnTo>
                  <a:lnTo>
                    <a:pt x="27" y="32"/>
                  </a:lnTo>
                  <a:lnTo>
                    <a:pt x="27" y="32"/>
                  </a:lnTo>
                  <a:lnTo>
                    <a:pt x="27" y="30"/>
                  </a:lnTo>
                  <a:lnTo>
                    <a:pt x="27" y="28"/>
                  </a:lnTo>
                  <a:lnTo>
                    <a:pt x="27" y="27"/>
                  </a:lnTo>
                  <a:lnTo>
                    <a:pt x="27" y="24"/>
                  </a:lnTo>
                  <a:lnTo>
                    <a:pt x="27" y="24"/>
                  </a:lnTo>
                  <a:lnTo>
                    <a:pt x="35" y="13"/>
                  </a:lnTo>
                  <a:lnTo>
                    <a:pt x="37" y="9"/>
                  </a:lnTo>
                  <a:lnTo>
                    <a:pt x="38" y="8"/>
                  </a:lnTo>
                  <a:lnTo>
                    <a:pt x="38" y="6"/>
                  </a:lnTo>
                  <a:lnTo>
                    <a:pt x="40" y="5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5" y="2"/>
                  </a:lnTo>
                  <a:lnTo>
                    <a:pt x="46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Freeform 32">
              <a:extLst>
                <a:ext uri="{FF2B5EF4-FFF2-40B4-BE49-F238E27FC236}">
                  <a16:creationId xmlns:a16="http://schemas.microsoft.com/office/drawing/2014/main" id="{09D2A2C9-4C9D-D36D-9FC3-ECAF107F92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8492" y="4096251"/>
              <a:ext cx="40934" cy="37036"/>
            </a:xfrm>
            <a:custGeom>
              <a:avLst/>
              <a:gdLst>
                <a:gd name="T0" fmla="*/ 15 w 21"/>
                <a:gd name="T1" fmla="*/ 8 h 19"/>
                <a:gd name="T2" fmla="*/ 15 w 21"/>
                <a:gd name="T3" fmla="*/ 10 h 19"/>
                <a:gd name="T4" fmla="*/ 13 w 21"/>
                <a:gd name="T5" fmla="*/ 11 h 19"/>
                <a:gd name="T6" fmla="*/ 13 w 21"/>
                <a:gd name="T7" fmla="*/ 13 h 19"/>
                <a:gd name="T8" fmla="*/ 13 w 21"/>
                <a:gd name="T9" fmla="*/ 13 h 19"/>
                <a:gd name="T10" fmla="*/ 13 w 21"/>
                <a:gd name="T11" fmla="*/ 15 h 19"/>
                <a:gd name="T12" fmla="*/ 15 w 21"/>
                <a:gd name="T13" fmla="*/ 16 h 19"/>
                <a:gd name="T14" fmla="*/ 15 w 21"/>
                <a:gd name="T15" fmla="*/ 16 h 19"/>
                <a:gd name="T16" fmla="*/ 15 w 21"/>
                <a:gd name="T17" fmla="*/ 18 h 19"/>
                <a:gd name="T18" fmla="*/ 13 w 21"/>
                <a:gd name="T19" fmla="*/ 18 h 19"/>
                <a:gd name="T20" fmla="*/ 11 w 21"/>
                <a:gd name="T21" fmla="*/ 19 h 19"/>
                <a:gd name="T22" fmla="*/ 5 w 21"/>
                <a:gd name="T23" fmla="*/ 19 h 19"/>
                <a:gd name="T24" fmla="*/ 2 w 21"/>
                <a:gd name="T25" fmla="*/ 19 h 19"/>
                <a:gd name="T26" fmla="*/ 0 w 21"/>
                <a:gd name="T27" fmla="*/ 19 h 19"/>
                <a:gd name="T28" fmla="*/ 5 w 21"/>
                <a:gd name="T29" fmla="*/ 18 h 19"/>
                <a:gd name="T30" fmla="*/ 5 w 21"/>
                <a:gd name="T31" fmla="*/ 16 h 19"/>
                <a:gd name="T32" fmla="*/ 7 w 21"/>
                <a:gd name="T33" fmla="*/ 16 h 19"/>
                <a:gd name="T34" fmla="*/ 7 w 21"/>
                <a:gd name="T35" fmla="*/ 16 h 19"/>
                <a:gd name="T36" fmla="*/ 7 w 21"/>
                <a:gd name="T37" fmla="*/ 13 h 19"/>
                <a:gd name="T38" fmla="*/ 7 w 21"/>
                <a:gd name="T39" fmla="*/ 11 h 19"/>
                <a:gd name="T40" fmla="*/ 7 w 21"/>
                <a:gd name="T41" fmla="*/ 11 h 19"/>
                <a:gd name="T42" fmla="*/ 7 w 21"/>
                <a:gd name="T43" fmla="*/ 11 h 19"/>
                <a:gd name="T44" fmla="*/ 5 w 21"/>
                <a:gd name="T45" fmla="*/ 10 h 19"/>
                <a:gd name="T46" fmla="*/ 5 w 21"/>
                <a:gd name="T47" fmla="*/ 10 h 19"/>
                <a:gd name="T48" fmla="*/ 5 w 21"/>
                <a:gd name="T49" fmla="*/ 10 h 19"/>
                <a:gd name="T50" fmla="*/ 7 w 21"/>
                <a:gd name="T51" fmla="*/ 10 h 19"/>
                <a:gd name="T52" fmla="*/ 8 w 21"/>
                <a:gd name="T53" fmla="*/ 8 h 19"/>
                <a:gd name="T54" fmla="*/ 11 w 21"/>
                <a:gd name="T55" fmla="*/ 8 h 19"/>
                <a:gd name="T56" fmla="*/ 13 w 21"/>
                <a:gd name="T57" fmla="*/ 8 h 19"/>
                <a:gd name="T58" fmla="*/ 15 w 21"/>
                <a:gd name="T59" fmla="*/ 8 h 19"/>
                <a:gd name="T60" fmla="*/ 21 w 21"/>
                <a:gd name="T61" fmla="*/ 0 h 19"/>
                <a:gd name="T62" fmla="*/ 21 w 21"/>
                <a:gd name="T63" fmla="*/ 2 h 19"/>
                <a:gd name="T64" fmla="*/ 18 w 21"/>
                <a:gd name="T65" fmla="*/ 4 h 19"/>
                <a:gd name="T66" fmla="*/ 16 w 21"/>
                <a:gd name="T67" fmla="*/ 4 h 19"/>
                <a:gd name="T68" fmla="*/ 16 w 21"/>
                <a:gd name="T69" fmla="*/ 4 h 19"/>
                <a:gd name="T70" fmla="*/ 18 w 21"/>
                <a:gd name="T71" fmla="*/ 2 h 19"/>
                <a:gd name="T72" fmla="*/ 21 w 21"/>
                <a:gd name="T73" fmla="*/ 2 h 19"/>
                <a:gd name="T74" fmla="*/ 21 w 21"/>
                <a:gd name="T7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1" h="19">
                  <a:moveTo>
                    <a:pt x="15" y="8"/>
                  </a:moveTo>
                  <a:lnTo>
                    <a:pt x="15" y="10"/>
                  </a:lnTo>
                  <a:lnTo>
                    <a:pt x="13" y="11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3" y="15"/>
                  </a:lnTo>
                  <a:lnTo>
                    <a:pt x="15" y="16"/>
                  </a:lnTo>
                  <a:lnTo>
                    <a:pt x="15" y="16"/>
                  </a:lnTo>
                  <a:lnTo>
                    <a:pt x="15" y="18"/>
                  </a:lnTo>
                  <a:lnTo>
                    <a:pt x="13" y="18"/>
                  </a:lnTo>
                  <a:lnTo>
                    <a:pt x="11" y="19"/>
                  </a:lnTo>
                  <a:lnTo>
                    <a:pt x="5" y="19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3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8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5" y="8"/>
                  </a:lnTo>
                  <a:close/>
                  <a:moveTo>
                    <a:pt x="21" y="0"/>
                  </a:moveTo>
                  <a:lnTo>
                    <a:pt x="21" y="2"/>
                  </a:lnTo>
                  <a:lnTo>
                    <a:pt x="18" y="4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8" y="2"/>
                  </a:lnTo>
                  <a:lnTo>
                    <a:pt x="21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33">
              <a:extLst>
                <a:ext uri="{FF2B5EF4-FFF2-40B4-BE49-F238E27FC236}">
                  <a16:creationId xmlns:a16="http://schemas.microsoft.com/office/drawing/2014/main" id="{B4ACB806-0D42-7307-6470-EA673D2BFF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8155" y="3162573"/>
              <a:ext cx="539935" cy="206617"/>
            </a:xfrm>
            <a:custGeom>
              <a:avLst/>
              <a:gdLst>
                <a:gd name="T0" fmla="*/ 135 w 277"/>
                <a:gd name="T1" fmla="*/ 0 h 106"/>
                <a:gd name="T2" fmla="*/ 149 w 277"/>
                <a:gd name="T3" fmla="*/ 7 h 106"/>
                <a:gd name="T4" fmla="*/ 164 w 277"/>
                <a:gd name="T5" fmla="*/ 15 h 106"/>
                <a:gd name="T6" fmla="*/ 205 w 277"/>
                <a:gd name="T7" fmla="*/ 19 h 106"/>
                <a:gd name="T8" fmla="*/ 227 w 277"/>
                <a:gd name="T9" fmla="*/ 11 h 106"/>
                <a:gd name="T10" fmla="*/ 239 w 277"/>
                <a:gd name="T11" fmla="*/ 11 h 106"/>
                <a:gd name="T12" fmla="*/ 247 w 277"/>
                <a:gd name="T13" fmla="*/ 10 h 106"/>
                <a:gd name="T14" fmla="*/ 255 w 277"/>
                <a:gd name="T15" fmla="*/ 16 h 106"/>
                <a:gd name="T16" fmla="*/ 260 w 277"/>
                <a:gd name="T17" fmla="*/ 21 h 106"/>
                <a:gd name="T18" fmla="*/ 260 w 277"/>
                <a:gd name="T19" fmla="*/ 32 h 106"/>
                <a:gd name="T20" fmla="*/ 271 w 277"/>
                <a:gd name="T21" fmla="*/ 37 h 106"/>
                <a:gd name="T22" fmla="*/ 272 w 277"/>
                <a:gd name="T23" fmla="*/ 41 h 106"/>
                <a:gd name="T24" fmla="*/ 266 w 277"/>
                <a:gd name="T25" fmla="*/ 48 h 106"/>
                <a:gd name="T26" fmla="*/ 268 w 277"/>
                <a:gd name="T27" fmla="*/ 54 h 106"/>
                <a:gd name="T28" fmla="*/ 271 w 277"/>
                <a:gd name="T29" fmla="*/ 63 h 106"/>
                <a:gd name="T30" fmla="*/ 268 w 277"/>
                <a:gd name="T31" fmla="*/ 70 h 106"/>
                <a:gd name="T32" fmla="*/ 272 w 277"/>
                <a:gd name="T33" fmla="*/ 76 h 106"/>
                <a:gd name="T34" fmla="*/ 276 w 277"/>
                <a:gd name="T35" fmla="*/ 84 h 106"/>
                <a:gd name="T36" fmla="*/ 269 w 277"/>
                <a:gd name="T37" fmla="*/ 87 h 106"/>
                <a:gd name="T38" fmla="*/ 265 w 277"/>
                <a:gd name="T39" fmla="*/ 81 h 106"/>
                <a:gd name="T40" fmla="*/ 252 w 277"/>
                <a:gd name="T41" fmla="*/ 81 h 106"/>
                <a:gd name="T42" fmla="*/ 239 w 277"/>
                <a:gd name="T43" fmla="*/ 82 h 106"/>
                <a:gd name="T44" fmla="*/ 225 w 277"/>
                <a:gd name="T45" fmla="*/ 86 h 106"/>
                <a:gd name="T46" fmla="*/ 198 w 277"/>
                <a:gd name="T47" fmla="*/ 92 h 106"/>
                <a:gd name="T48" fmla="*/ 181 w 277"/>
                <a:gd name="T49" fmla="*/ 89 h 106"/>
                <a:gd name="T50" fmla="*/ 164 w 277"/>
                <a:gd name="T51" fmla="*/ 92 h 106"/>
                <a:gd name="T52" fmla="*/ 159 w 277"/>
                <a:gd name="T53" fmla="*/ 100 h 106"/>
                <a:gd name="T54" fmla="*/ 151 w 277"/>
                <a:gd name="T55" fmla="*/ 106 h 106"/>
                <a:gd name="T56" fmla="*/ 153 w 277"/>
                <a:gd name="T57" fmla="*/ 90 h 106"/>
                <a:gd name="T58" fmla="*/ 143 w 277"/>
                <a:gd name="T59" fmla="*/ 93 h 106"/>
                <a:gd name="T60" fmla="*/ 119 w 277"/>
                <a:gd name="T61" fmla="*/ 98 h 106"/>
                <a:gd name="T62" fmla="*/ 96 w 277"/>
                <a:gd name="T63" fmla="*/ 98 h 106"/>
                <a:gd name="T64" fmla="*/ 71 w 277"/>
                <a:gd name="T65" fmla="*/ 95 h 106"/>
                <a:gd name="T66" fmla="*/ 58 w 277"/>
                <a:gd name="T67" fmla="*/ 100 h 106"/>
                <a:gd name="T68" fmla="*/ 47 w 277"/>
                <a:gd name="T69" fmla="*/ 92 h 106"/>
                <a:gd name="T70" fmla="*/ 34 w 277"/>
                <a:gd name="T71" fmla="*/ 90 h 106"/>
                <a:gd name="T72" fmla="*/ 34 w 277"/>
                <a:gd name="T73" fmla="*/ 89 h 106"/>
                <a:gd name="T74" fmla="*/ 23 w 277"/>
                <a:gd name="T75" fmla="*/ 86 h 106"/>
                <a:gd name="T76" fmla="*/ 22 w 277"/>
                <a:gd name="T77" fmla="*/ 78 h 106"/>
                <a:gd name="T78" fmla="*/ 17 w 277"/>
                <a:gd name="T79" fmla="*/ 68 h 106"/>
                <a:gd name="T80" fmla="*/ 9 w 277"/>
                <a:gd name="T81" fmla="*/ 63 h 106"/>
                <a:gd name="T82" fmla="*/ 14 w 277"/>
                <a:gd name="T83" fmla="*/ 63 h 106"/>
                <a:gd name="T84" fmla="*/ 19 w 277"/>
                <a:gd name="T85" fmla="*/ 62 h 106"/>
                <a:gd name="T86" fmla="*/ 19 w 277"/>
                <a:gd name="T87" fmla="*/ 54 h 106"/>
                <a:gd name="T88" fmla="*/ 15 w 277"/>
                <a:gd name="T89" fmla="*/ 48 h 106"/>
                <a:gd name="T90" fmla="*/ 6 w 277"/>
                <a:gd name="T91" fmla="*/ 43 h 106"/>
                <a:gd name="T92" fmla="*/ 23 w 277"/>
                <a:gd name="T93" fmla="*/ 29 h 106"/>
                <a:gd name="T94" fmla="*/ 31 w 277"/>
                <a:gd name="T95" fmla="*/ 27 h 106"/>
                <a:gd name="T96" fmla="*/ 49 w 277"/>
                <a:gd name="T97" fmla="*/ 29 h 106"/>
                <a:gd name="T98" fmla="*/ 60 w 277"/>
                <a:gd name="T99" fmla="*/ 24 h 106"/>
                <a:gd name="T100" fmla="*/ 50 w 277"/>
                <a:gd name="T101" fmla="*/ 16 h 106"/>
                <a:gd name="T102" fmla="*/ 93 w 277"/>
                <a:gd name="T103" fmla="*/ 8 h 106"/>
                <a:gd name="T104" fmla="*/ 23 w 277"/>
                <a:gd name="T105" fmla="*/ 0 h 106"/>
                <a:gd name="T106" fmla="*/ 31 w 277"/>
                <a:gd name="T107" fmla="*/ 2 h 106"/>
                <a:gd name="T108" fmla="*/ 49 w 277"/>
                <a:gd name="T109" fmla="*/ 16 h 106"/>
                <a:gd name="T110" fmla="*/ 26 w 277"/>
                <a:gd name="T111" fmla="*/ 19 h 106"/>
                <a:gd name="T112" fmla="*/ 8 w 277"/>
                <a:gd name="T113" fmla="*/ 34 h 106"/>
                <a:gd name="T114" fmla="*/ 9 w 277"/>
                <a:gd name="T115" fmla="*/ 26 h 106"/>
                <a:gd name="T116" fmla="*/ 9 w 277"/>
                <a:gd name="T117" fmla="*/ 19 h 106"/>
                <a:gd name="T118" fmla="*/ 14 w 277"/>
                <a:gd name="T119" fmla="*/ 11 h 106"/>
                <a:gd name="T120" fmla="*/ 9 w 277"/>
                <a:gd name="T121" fmla="*/ 5 h 106"/>
                <a:gd name="T122" fmla="*/ 17 w 277"/>
                <a:gd name="T123" fmla="*/ 2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7" h="106">
                  <a:moveTo>
                    <a:pt x="3" y="32"/>
                  </a:moveTo>
                  <a:lnTo>
                    <a:pt x="4" y="34"/>
                  </a:lnTo>
                  <a:lnTo>
                    <a:pt x="4" y="34"/>
                  </a:lnTo>
                  <a:lnTo>
                    <a:pt x="1" y="35"/>
                  </a:lnTo>
                  <a:lnTo>
                    <a:pt x="0" y="34"/>
                  </a:lnTo>
                  <a:lnTo>
                    <a:pt x="1" y="34"/>
                  </a:lnTo>
                  <a:lnTo>
                    <a:pt x="3" y="32"/>
                  </a:lnTo>
                  <a:lnTo>
                    <a:pt x="3" y="32"/>
                  </a:lnTo>
                  <a:close/>
                  <a:moveTo>
                    <a:pt x="135" y="0"/>
                  </a:moveTo>
                  <a:lnTo>
                    <a:pt x="137" y="2"/>
                  </a:lnTo>
                  <a:lnTo>
                    <a:pt x="137" y="2"/>
                  </a:lnTo>
                  <a:lnTo>
                    <a:pt x="137" y="2"/>
                  </a:lnTo>
                  <a:lnTo>
                    <a:pt x="137" y="4"/>
                  </a:lnTo>
                  <a:lnTo>
                    <a:pt x="138" y="5"/>
                  </a:lnTo>
                  <a:lnTo>
                    <a:pt x="138" y="7"/>
                  </a:lnTo>
                  <a:lnTo>
                    <a:pt x="143" y="8"/>
                  </a:lnTo>
                  <a:lnTo>
                    <a:pt x="148" y="7"/>
                  </a:lnTo>
                  <a:lnTo>
                    <a:pt x="149" y="7"/>
                  </a:lnTo>
                  <a:lnTo>
                    <a:pt x="149" y="7"/>
                  </a:lnTo>
                  <a:lnTo>
                    <a:pt x="151" y="11"/>
                  </a:lnTo>
                  <a:lnTo>
                    <a:pt x="153" y="13"/>
                  </a:lnTo>
                  <a:lnTo>
                    <a:pt x="156" y="15"/>
                  </a:lnTo>
                  <a:lnTo>
                    <a:pt x="157" y="15"/>
                  </a:lnTo>
                  <a:lnTo>
                    <a:pt x="157" y="13"/>
                  </a:lnTo>
                  <a:lnTo>
                    <a:pt x="159" y="13"/>
                  </a:lnTo>
                  <a:lnTo>
                    <a:pt x="160" y="13"/>
                  </a:lnTo>
                  <a:lnTo>
                    <a:pt x="164" y="15"/>
                  </a:lnTo>
                  <a:lnTo>
                    <a:pt x="165" y="16"/>
                  </a:lnTo>
                  <a:lnTo>
                    <a:pt x="170" y="18"/>
                  </a:lnTo>
                  <a:lnTo>
                    <a:pt x="175" y="18"/>
                  </a:lnTo>
                  <a:lnTo>
                    <a:pt x="176" y="19"/>
                  </a:lnTo>
                  <a:lnTo>
                    <a:pt x="184" y="21"/>
                  </a:lnTo>
                  <a:lnTo>
                    <a:pt x="186" y="21"/>
                  </a:lnTo>
                  <a:lnTo>
                    <a:pt x="190" y="19"/>
                  </a:lnTo>
                  <a:lnTo>
                    <a:pt x="198" y="18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8" y="19"/>
                  </a:lnTo>
                  <a:lnTo>
                    <a:pt x="209" y="19"/>
                  </a:lnTo>
                  <a:lnTo>
                    <a:pt x="211" y="19"/>
                  </a:lnTo>
                  <a:lnTo>
                    <a:pt x="217" y="18"/>
                  </a:lnTo>
                  <a:lnTo>
                    <a:pt x="219" y="16"/>
                  </a:lnTo>
                  <a:lnTo>
                    <a:pt x="220" y="16"/>
                  </a:lnTo>
                  <a:lnTo>
                    <a:pt x="222" y="15"/>
                  </a:lnTo>
                  <a:lnTo>
                    <a:pt x="227" y="11"/>
                  </a:lnTo>
                  <a:lnTo>
                    <a:pt x="228" y="10"/>
                  </a:lnTo>
                  <a:lnTo>
                    <a:pt x="230" y="10"/>
                  </a:lnTo>
                  <a:lnTo>
                    <a:pt x="231" y="11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35" y="10"/>
                  </a:lnTo>
                  <a:lnTo>
                    <a:pt x="238" y="10"/>
                  </a:lnTo>
                  <a:lnTo>
                    <a:pt x="239" y="11"/>
                  </a:lnTo>
                  <a:lnTo>
                    <a:pt x="239" y="11"/>
                  </a:lnTo>
                  <a:lnTo>
                    <a:pt x="241" y="11"/>
                  </a:lnTo>
                  <a:lnTo>
                    <a:pt x="242" y="11"/>
                  </a:lnTo>
                  <a:lnTo>
                    <a:pt x="242" y="11"/>
                  </a:lnTo>
                  <a:lnTo>
                    <a:pt x="244" y="10"/>
                  </a:lnTo>
                  <a:lnTo>
                    <a:pt x="244" y="10"/>
                  </a:lnTo>
                  <a:lnTo>
                    <a:pt x="244" y="10"/>
                  </a:lnTo>
                  <a:lnTo>
                    <a:pt x="246" y="8"/>
                  </a:lnTo>
                  <a:lnTo>
                    <a:pt x="247" y="10"/>
                  </a:lnTo>
                  <a:lnTo>
                    <a:pt x="247" y="10"/>
                  </a:lnTo>
                  <a:lnTo>
                    <a:pt x="247" y="11"/>
                  </a:lnTo>
                  <a:lnTo>
                    <a:pt x="249" y="11"/>
                  </a:lnTo>
                  <a:lnTo>
                    <a:pt x="252" y="13"/>
                  </a:lnTo>
                  <a:lnTo>
                    <a:pt x="252" y="15"/>
                  </a:lnTo>
                  <a:lnTo>
                    <a:pt x="253" y="15"/>
                  </a:lnTo>
                  <a:lnTo>
                    <a:pt x="252" y="15"/>
                  </a:lnTo>
                  <a:lnTo>
                    <a:pt x="252" y="15"/>
                  </a:lnTo>
                  <a:lnTo>
                    <a:pt x="253" y="16"/>
                  </a:lnTo>
                  <a:lnTo>
                    <a:pt x="255" y="16"/>
                  </a:lnTo>
                  <a:lnTo>
                    <a:pt x="255" y="16"/>
                  </a:lnTo>
                  <a:lnTo>
                    <a:pt x="257" y="16"/>
                  </a:lnTo>
                  <a:lnTo>
                    <a:pt x="257" y="16"/>
                  </a:lnTo>
                  <a:lnTo>
                    <a:pt x="257" y="18"/>
                  </a:lnTo>
                  <a:lnTo>
                    <a:pt x="257" y="18"/>
                  </a:lnTo>
                  <a:lnTo>
                    <a:pt x="257" y="18"/>
                  </a:lnTo>
                  <a:lnTo>
                    <a:pt x="258" y="19"/>
                  </a:lnTo>
                  <a:lnTo>
                    <a:pt x="258" y="19"/>
                  </a:lnTo>
                  <a:lnTo>
                    <a:pt x="260" y="21"/>
                  </a:lnTo>
                  <a:lnTo>
                    <a:pt x="260" y="22"/>
                  </a:lnTo>
                  <a:lnTo>
                    <a:pt x="261" y="24"/>
                  </a:lnTo>
                  <a:lnTo>
                    <a:pt x="261" y="26"/>
                  </a:lnTo>
                  <a:lnTo>
                    <a:pt x="260" y="26"/>
                  </a:lnTo>
                  <a:lnTo>
                    <a:pt x="258" y="27"/>
                  </a:lnTo>
                  <a:lnTo>
                    <a:pt x="258" y="29"/>
                  </a:lnTo>
                  <a:lnTo>
                    <a:pt x="260" y="29"/>
                  </a:lnTo>
                  <a:lnTo>
                    <a:pt x="260" y="30"/>
                  </a:lnTo>
                  <a:lnTo>
                    <a:pt x="260" y="32"/>
                  </a:lnTo>
                  <a:lnTo>
                    <a:pt x="261" y="34"/>
                  </a:lnTo>
                  <a:lnTo>
                    <a:pt x="260" y="34"/>
                  </a:lnTo>
                  <a:lnTo>
                    <a:pt x="260" y="34"/>
                  </a:lnTo>
                  <a:lnTo>
                    <a:pt x="261" y="35"/>
                  </a:lnTo>
                  <a:lnTo>
                    <a:pt x="265" y="35"/>
                  </a:lnTo>
                  <a:lnTo>
                    <a:pt x="265" y="37"/>
                  </a:lnTo>
                  <a:lnTo>
                    <a:pt x="268" y="35"/>
                  </a:lnTo>
                  <a:lnTo>
                    <a:pt x="269" y="35"/>
                  </a:lnTo>
                  <a:lnTo>
                    <a:pt x="271" y="37"/>
                  </a:lnTo>
                  <a:lnTo>
                    <a:pt x="272" y="38"/>
                  </a:lnTo>
                  <a:lnTo>
                    <a:pt x="276" y="40"/>
                  </a:lnTo>
                  <a:lnTo>
                    <a:pt x="276" y="41"/>
                  </a:lnTo>
                  <a:lnTo>
                    <a:pt x="276" y="41"/>
                  </a:lnTo>
                  <a:lnTo>
                    <a:pt x="277" y="41"/>
                  </a:lnTo>
                  <a:lnTo>
                    <a:pt x="276" y="41"/>
                  </a:lnTo>
                  <a:lnTo>
                    <a:pt x="276" y="41"/>
                  </a:lnTo>
                  <a:lnTo>
                    <a:pt x="274" y="40"/>
                  </a:lnTo>
                  <a:lnTo>
                    <a:pt x="272" y="41"/>
                  </a:lnTo>
                  <a:lnTo>
                    <a:pt x="271" y="41"/>
                  </a:lnTo>
                  <a:lnTo>
                    <a:pt x="271" y="46"/>
                  </a:lnTo>
                  <a:lnTo>
                    <a:pt x="269" y="46"/>
                  </a:lnTo>
                  <a:lnTo>
                    <a:pt x="268" y="46"/>
                  </a:lnTo>
                  <a:lnTo>
                    <a:pt x="266" y="46"/>
                  </a:lnTo>
                  <a:lnTo>
                    <a:pt x="266" y="46"/>
                  </a:lnTo>
                  <a:lnTo>
                    <a:pt x="265" y="46"/>
                  </a:lnTo>
                  <a:lnTo>
                    <a:pt x="265" y="48"/>
                  </a:lnTo>
                  <a:lnTo>
                    <a:pt x="266" y="48"/>
                  </a:lnTo>
                  <a:lnTo>
                    <a:pt x="266" y="49"/>
                  </a:lnTo>
                  <a:lnTo>
                    <a:pt x="266" y="49"/>
                  </a:lnTo>
                  <a:lnTo>
                    <a:pt x="266" y="51"/>
                  </a:lnTo>
                  <a:lnTo>
                    <a:pt x="268" y="51"/>
                  </a:lnTo>
                  <a:lnTo>
                    <a:pt x="268" y="51"/>
                  </a:lnTo>
                  <a:lnTo>
                    <a:pt x="268" y="52"/>
                  </a:lnTo>
                  <a:lnTo>
                    <a:pt x="268" y="52"/>
                  </a:lnTo>
                  <a:lnTo>
                    <a:pt x="266" y="52"/>
                  </a:lnTo>
                  <a:lnTo>
                    <a:pt x="268" y="54"/>
                  </a:lnTo>
                  <a:lnTo>
                    <a:pt x="268" y="56"/>
                  </a:lnTo>
                  <a:lnTo>
                    <a:pt x="269" y="56"/>
                  </a:lnTo>
                  <a:lnTo>
                    <a:pt x="269" y="59"/>
                  </a:lnTo>
                  <a:lnTo>
                    <a:pt x="269" y="59"/>
                  </a:lnTo>
                  <a:lnTo>
                    <a:pt x="269" y="60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69" y="63"/>
                  </a:lnTo>
                  <a:lnTo>
                    <a:pt x="271" y="63"/>
                  </a:lnTo>
                  <a:lnTo>
                    <a:pt x="271" y="63"/>
                  </a:lnTo>
                  <a:lnTo>
                    <a:pt x="271" y="65"/>
                  </a:lnTo>
                  <a:lnTo>
                    <a:pt x="271" y="65"/>
                  </a:lnTo>
                  <a:lnTo>
                    <a:pt x="271" y="65"/>
                  </a:lnTo>
                  <a:lnTo>
                    <a:pt x="271" y="67"/>
                  </a:lnTo>
                  <a:lnTo>
                    <a:pt x="269" y="68"/>
                  </a:lnTo>
                  <a:lnTo>
                    <a:pt x="269" y="68"/>
                  </a:lnTo>
                  <a:lnTo>
                    <a:pt x="269" y="70"/>
                  </a:lnTo>
                  <a:lnTo>
                    <a:pt x="268" y="70"/>
                  </a:lnTo>
                  <a:lnTo>
                    <a:pt x="268" y="71"/>
                  </a:lnTo>
                  <a:lnTo>
                    <a:pt x="268" y="71"/>
                  </a:lnTo>
                  <a:lnTo>
                    <a:pt x="269" y="71"/>
                  </a:lnTo>
                  <a:lnTo>
                    <a:pt x="271" y="73"/>
                  </a:lnTo>
                  <a:lnTo>
                    <a:pt x="272" y="74"/>
                  </a:lnTo>
                  <a:lnTo>
                    <a:pt x="274" y="74"/>
                  </a:lnTo>
                  <a:lnTo>
                    <a:pt x="272" y="76"/>
                  </a:lnTo>
                  <a:lnTo>
                    <a:pt x="272" y="76"/>
                  </a:lnTo>
                  <a:lnTo>
                    <a:pt x="272" y="76"/>
                  </a:lnTo>
                  <a:lnTo>
                    <a:pt x="272" y="78"/>
                  </a:lnTo>
                  <a:lnTo>
                    <a:pt x="272" y="78"/>
                  </a:lnTo>
                  <a:lnTo>
                    <a:pt x="272" y="79"/>
                  </a:lnTo>
                  <a:lnTo>
                    <a:pt x="274" y="79"/>
                  </a:lnTo>
                  <a:lnTo>
                    <a:pt x="276" y="81"/>
                  </a:lnTo>
                  <a:lnTo>
                    <a:pt x="276" y="82"/>
                  </a:lnTo>
                  <a:lnTo>
                    <a:pt x="276" y="82"/>
                  </a:lnTo>
                  <a:lnTo>
                    <a:pt x="276" y="82"/>
                  </a:lnTo>
                  <a:lnTo>
                    <a:pt x="276" y="84"/>
                  </a:lnTo>
                  <a:lnTo>
                    <a:pt x="276" y="84"/>
                  </a:lnTo>
                  <a:lnTo>
                    <a:pt x="276" y="84"/>
                  </a:lnTo>
                  <a:lnTo>
                    <a:pt x="274" y="84"/>
                  </a:lnTo>
                  <a:lnTo>
                    <a:pt x="274" y="84"/>
                  </a:lnTo>
                  <a:lnTo>
                    <a:pt x="272" y="84"/>
                  </a:lnTo>
                  <a:lnTo>
                    <a:pt x="272" y="84"/>
                  </a:lnTo>
                  <a:lnTo>
                    <a:pt x="271" y="86"/>
                  </a:lnTo>
                  <a:lnTo>
                    <a:pt x="269" y="87"/>
                  </a:lnTo>
                  <a:lnTo>
                    <a:pt x="269" y="87"/>
                  </a:lnTo>
                  <a:lnTo>
                    <a:pt x="268" y="87"/>
                  </a:lnTo>
                  <a:lnTo>
                    <a:pt x="268" y="87"/>
                  </a:lnTo>
                  <a:lnTo>
                    <a:pt x="268" y="86"/>
                  </a:lnTo>
                  <a:lnTo>
                    <a:pt x="268" y="82"/>
                  </a:lnTo>
                  <a:lnTo>
                    <a:pt x="268" y="82"/>
                  </a:lnTo>
                  <a:lnTo>
                    <a:pt x="268" y="82"/>
                  </a:lnTo>
                  <a:lnTo>
                    <a:pt x="266" y="81"/>
                  </a:lnTo>
                  <a:lnTo>
                    <a:pt x="266" y="81"/>
                  </a:lnTo>
                  <a:lnTo>
                    <a:pt x="265" y="81"/>
                  </a:lnTo>
                  <a:lnTo>
                    <a:pt x="265" y="82"/>
                  </a:lnTo>
                  <a:lnTo>
                    <a:pt x="263" y="82"/>
                  </a:lnTo>
                  <a:lnTo>
                    <a:pt x="260" y="82"/>
                  </a:lnTo>
                  <a:lnTo>
                    <a:pt x="258" y="82"/>
                  </a:lnTo>
                  <a:lnTo>
                    <a:pt x="258" y="82"/>
                  </a:lnTo>
                  <a:lnTo>
                    <a:pt x="255" y="81"/>
                  </a:lnTo>
                  <a:lnTo>
                    <a:pt x="253" y="81"/>
                  </a:lnTo>
                  <a:lnTo>
                    <a:pt x="253" y="81"/>
                  </a:lnTo>
                  <a:lnTo>
                    <a:pt x="252" y="81"/>
                  </a:lnTo>
                  <a:lnTo>
                    <a:pt x="249" y="81"/>
                  </a:lnTo>
                  <a:lnTo>
                    <a:pt x="249" y="81"/>
                  </a:lnTo>
                  <a:lnTo>
                    <a:pt x="247" y="81"/>
                  </a:lnTo>
                  <a:lnTo>
                    <a:pt x="247" y="81"/>
                  </a:lnTo>
                  <a:lnTo>
                    <a:pt x="246" y="82"/>
                  </a:lnTo>
                  <a:lnTo>
                    <a:pt x="242" y="84"/>
                  </a:lnTo>
                  <a:lnTo>
                    <a:pt x="241" y="84"/>
                  </a:lnTo>
                  <a:lnTo>
                    <a:pt x="241" y="82"/>
                  </a:lnTo>
                  <a:lnTo>
                    <a:pt x="239" y="82"/>
                  </a:lnTo>
                  <a:lnTo>
                    <a:pt x="239" y="82"/>
                  </a:lnTo>
                  <a:lnTo>
                    <a:pt x="239" y="81"/>
                  </a:lnTo>
                  <a:lnTo>
                    <a:pt x="238" y="82"/>
                  </a:lnTo>
                  <a:lnTo>
                    <a:pt x="236" y="82"/>
                  </a:lnTo>
                  <a:lnTo>
                    <a:pt x="235" y="84"/>
                  </a:lnTo>
                  <a:lnTo>
                    <a:pt x="231" y="84"/>
                  </a:lnTo>
                  <a:lnTo>
                    <a:pt x="228" y="86"/>
                  </a:lnTo>
                  <a:lnTo>
                    <a:pt x="227" y="86"/>
                  </a:lnTo>
                  <a:lnTo>
                    <a:pt x="225" y="86"/>
                  </a:lnTo>
                  <a:lnTo>
                    <a:pt x="224" y="86"/>
                  </a:lnTo>
                  <a:lnTo>
                    <a:pt x="220" y="84"/>
                  </a:lnTo>
                  <a:lnTo>
                    <a:pt x="219" y="84"/>
                  </a:lnTo>
                  <a:lnTo>
                    <a:pt x="217" y="86"/>
                  </a:lnTo>
                  <a:lnTo>
                    <a:pt x="214" y="87"/>
                  </a:lnTo>
                  <a:lnTo>
                    <a:pt x="208" y="89"/>
                  </a:lnTo>
                  <a:lnTo>
                    <a:pt x="203" y="90"/>
                  </a:lnTo>
                  <a:lnTo>
                    <a:pt x="200" y="92"/>
                  </a:lnTo>
                  <a:lnTo>
                    <a:pt x="198" y="92"/>
                  </a:lnTo>
                  <a:lnTo>
                    <a:pt x="194" y="92"/>
                  </a:lnTo>
                  <a:lnTo>
                    <a:pt x="190" y="92"/>
                  </a:lnTo>
                  <a:lnTo>
                    <a:pt x="189" y="92"/>
                  </a:lnTo>
                  <a:lnTo>
                    <a:pt x="187" y="92"/>
                  </a:lnTo>
                  <a:lnTo>
                    <a:pt x="186" y="90"/>
                  </a:lnTo>
                  <a:lnTo>
                    <a:pt x="184" y="89"/>
                  </a:lnTo>
                  <a:lnTo>
                    <a:pt x="184" y="89"/>
                  </a:lnTo>
                  <a:lnTo>
                    <a:pt x="183" y="89"/>
                  </a:lnTo>
                  <a:lnTo>
                    <a:pt x="181" y="89"/>
                  </a:lnTo>
                  <a:lnTo>
                    <a:pt x="176" y="90"/>
                  </a:lnTo>
                  <a:lnTo>
                    <a:pt x="175" y="90"/>
                  </a:lnTo>
                  <a:lnTo>
                    <a:pt x="175" y="90"/>
                  </a:lnTo>
                  <a:lnTo>
                    <a:pt x="171" y="92"/>
                  </a:lnTo>
                  <a:lnTo>
                    <a:pt x="170" y="92"/>
                  </a:lnTo>
                  <a:lnTo>
                    <a:pt x="168" y="92"/>
                  </a:lnTo>
                  <a:lnTo>
                    <a:pt x="167" y="92"/>
                  </a:lnTo>
                  <a:lnTo>
                    <a:pt x="165" y="92"/>
                  </a:lnTo>
                  <a:lnTo>
                    <a:pt x="164" y="92"/>
                  </a:lnTo>
                  <a:lnTo>
                    <a:pt x="162" y="90"/>
                  </a:lnTo>
                  <a:lnTo>
                    <a:pt x="160" y="90"/>
                  </a:lnTo>
                  <a:lnTo>
                    <a:pt x="159" y="90"/>
                  </a:lnTo>
                  <a:lnTo>
                    <a:pt x="159" y="90"/>
                  </a:lnTo>
                  <a:lnTo>
                    <a:pt x="157" y="92"/>
                  </a:lnTo>
                  <a:lnTo>
                    <a:pt x="157" y="95"/>
                  </a:lnTo>
                  <a:lnTo>
                    <a:pt x="157" y="95"/>
                  </a:lnTo>
                  <a:lnTo>
                    <a:pt x="159" y="98"/>
                  </a:lnTo>
                  <a:lnTo>
                    <a:pt x="159" y="100"/>
                  </a:lnTo>
                  <a:lnTo>
                    <a:pt x="157" y="100"/>
                  </a:lnTo>
                  <a:lnTo>
                    <a:pt x="156" y="100"/>
                  </a:lnTo>
                  <a:lnTo>
                    <a:pt x="156" y="100"/>
                  </a:lnTo>
                  <a:lnTo>
                    <a:pt x="154" y="100"/>
                  </a:lnTo>
                  <a:lnTo>
                    <a:pt x="154" y="103"/>
                  </a:lnTo>
                  <a:lnTo>
                    <a:pt x="153" y="103"/>
                  </a:lnTo>
                  <a:lnTo>
                    <a:pt x="153" y="104"/>
                  </a:lnTo>
                  <a:lnTo>
                    <a:pt x="151" y="106"/>
                  </a:lnTo>
                  <a:lnTo>
                    <a:pt x="151" y="106"/>
                  </a:lnTo>
                  <a:lnTo>
                    <a:pt x="149" y="104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48" y="100"/>
                  </a:lnTo>
                  <a:lnTo>
                    <a:pt x="146" y="98"/>
                  </a:lnTo>
                  <a:lnTo>
                    <a:pt x="148" y="97"/>
                  </a:lnTo>
                  <a:lnTo>
                    <a:pt x="149" y="95"/>
                  </a:lnTo>
                  <a:lnTo>
                    <a:pt x="153" y="92"/>
                  </a:lnTo>
                  <a:lnTo>
                    <a:pt x="153" y="90"/>
                  </a:lnTo>
                  <a:lnTo>
                    <a:pt x="151" y="90"/>
                  </a:lnTo>
                  <a:lnTo>
                    <a:pt x="151" y="89"/>
                  </a:lnTo>
                  <a:lnTo>
                    <a:pt x="149" y="89"/>
                  </a:lnTo>
                  <a:lnTo>
                    <a:pt x="148" y="89"/>
                  </a:lnTo>
                  <a:lnTo>
                    <a:pt x="146" y="90"/>
                  </a:lnTo>
                  <a:lnTo>
                    <a:pt x="145" y="90"/>
                  </a:lnTo>
                  <a:lnTo>
                    <a:pt x="145" y="92"/>
                  </a:lnTo>
                  <a:lnTo>
                    <a:pt x="143" y="92"/>
                  </a:lnTo>
                  <a:lnTo>
                    <a:pt x="143" y="93"/>
                  </a:lnTo>
                  <a:lnTo>
                    <a:pt x="140" y="93"/>
                  </a:lnTo>
                  <a:lnTo>
                    <a:pt x="137" y="92"/>
                  </a:lnTo>
                  <a:lnTo>
                    <a:pt x="134" y="92"/>
                  </a:lnTo>
                  <a:lnTo>
                    <a:pt x="132" y="90"/>
                  </a:lnTo>
                  <a:lnTo>
                    <a:pt x="131" y="90"/>
                  </a:lnTo>
                  <a:lnTo>
                    <a:pt x="129" y="90"/>
                  </a:lnTo>
                  <a:lnTo>
                    <a:pt x="124" y="93"/>
                  </a:lnTo>
                  <a:lnTo>
                    <a:pt x="121" y="98"/>
                  </a:lnTo>
                  <a:lnTo>
                    <a:pt x="119" y="98"/>
                  </a:lnTo>
                  <a:lnTo>
                    <a:pt x="116" y="100"/>
                  </a:lnTo>
                  <a:lnTo>
                    <a:pt x="113" y="101"/>
                  </a:lnTo>
                  <a:lnTo>
                    <a:pt x="112" y="100"/>
                  </a:lnTo>
                  <a:lnTo>
                    <a:pt x="107" y="101"/>
                  </a:lnTo>
                  <a:lnTo>
                    <a:pt x="105" y="101"/>
                  </a:lnTo>
                  <a:lnTo>
                    <a:pt x="102" y="103"/>
                  </a:lnTo>
                  <a:lnTo>
                    <a:pt x="99" y="101"/>
                  </a:lnTo>
                  <a:lnTo>
                    <a:pt x="97" y="100"/>
                  </a:lnTo>
                  <a:lnTo>
                    <a:pt x="96" y="98"/>
                  </a:lnTo>
                  <a:lnTo>
                    <a:pt x="93" y="95"/>
                  </a:lnTo>
                  <a:lnTo>
                    <a:pt x="91" y="93"/>
                  </a:lnTo>
                  <a:lnTo>
                    <a:pt x="88" y="93"/>
                  </a:lnTo>
                  <a:lnTo>
                    <a:pt x="82" y="90"/>
                  </a:lnTo>
                  <a:lnTo>
                    <a:pt x="80" y="89"/>
                  </a:lnTo>
                  <a:lnTo>
                    <a:pt x="77" y="89"/>
                  </a:lnTo>
                  <a:lnTo>
                    <a:pt x="72" y="89"/>
                  </a:lnTo>
                  <a:lnTo>
                    <a:pt x="71" y="90"/>
                  </a:lnTo>
                  <a:lnTo>
                    <a:pt x="71" y="95"/>
                  </a:lnTo>
                  <a:lnTo>
                    <a:pt x="69" y="95"/>
                  </a:lnTo>
                  <a:lnTo>
                    <a:pt x="69" y="98"/>
                  </a:lnTo>
                  <a:lnTo>
                    <a:pt x="69" y="98"/>
                  </a:lnTo>
                  <a:lnTo>
                    <a:pt x="67" y="100"/>
                  </a:lnTo>
                  <a:lnTo>
                    <a:pt x="67" y="98"/>
                  </a:lnTo>
                  <a:lnTo>
                    <a:pt x="66" y="98"/>
                  </a:lnTo>
                  <a:lnTo>
                    <a:pt x="64" y="98"/>
                  </a:lnTo>
                  <a:lnTo>
                    <a:pt x="60" y="100"/>
                  </a:lnTo>
                  <a:lnTo>
                    <a:pt x="58" y="100"/>
                  </a:lnTo>
                  <a:lnTo>
                    <a:pt x="53" y="98"/>
                  </a:lnTo>
                  <a:lnTo>
                    <a:pt x="52" y="98"/>
                  </a:lnTo>
                  <a:lnTo>
                    <a:pt x="50" y="97"/>
                  </a:lnTo>
                  <a:lnTo>
                    <a:pt x="50" y="95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9" y="92"/>
                  </a:lnTo>
                  <a:lnTo>
                    <a:pt x="47" y="92"/>
                  </a:lnTo>
                  <a:lnTo>
                    <a:pt x="47" y="92"/>
                  </a:lnTo>
                  <a:lnTo>
                    <a:pt x="45" y="92"/>
                  </a:lnTo>
                  <a:lnTo>
                    <a:pt x="44" y="92"/>
                  </a:lnTo>
                  <a:lnTo>
                    <a:pt x="41" y="90"/>
                  </a:lnTo>
                  <a:lnTo>
                    <a:pt x="37" y="90"/>
                  </a:lnTo>
                  <a:lnTo>
                    <a:pt x="36" y="92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0"/>
                  </a:lnTo>
                  <a:lnTo>
                    <a:pt x="31" y="90"/>
                  </a:lnTo>
                  <a:lnTo>
                    <a:pt x="28" y="92"/>
                  </a:lnTo>
                  <a:lnTo>
                    <a:pt x="26" y="92"/>
                  </a:lnTo>
                  <a:lnTo>
                    <a:pt x="25" y="92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8" y="90"/>
                  </a:lnTo>
                  <a:lnTo>
                    <a:pt x="33" y="90"/>
                  </a:lnTo>
                  <a:lnTo>
                    <a:pt x="34" y="89"/>
                  </a:lnTo>
                  <a:lnTo>
                    <a:pt x="34" y="87"/>
                  </a:lnTo>
                  <a:lnTo>
                    <a:pt x="37" y="87"/>
                  </a:lnTo>
                  <a:lnTo>
                    <a:pt x="37" y="86"/>
                  </a:lnTo>
                  <a:lnTo>
                    <a:pt x="36" y="86"/>
                  </a:lnTo>
                  <a:lnTo>
                    <a:pt x="28" y="87"/>
                  </a:lnTo>
                  <a:lnTo>
                    <a:pt x="25" y="86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6"/>
                  </a:lnTo>
                  <a:lnTo>
                    <a:pt x="23" y="84"/>
                  </a:lnTo>
                  <a:lnTo>
                    <a:pt x="25" y="84"/>
                  </a:lnTo>
                  <a:lnTo>
                    <a:pt x="26" y="84"/>
                  </a:lnTo>
                  <a:lnTo>
                    <a:pt x="26" y="82"/>
                  </a:lnTo>
                  <a:lnTo>
                    <a:pt x="25" y="81"/>
                  </a:lnTo>
                  <a:lnTo>
                    <a:pt x="25" y="81"/>
                  </a:lnTo>
                  <a:lnTo>
                    <a:pt x="23" y="81"/>
                  </a:lnTo>
                  <a:lnTo>
                    <a:pt x="22" y="81"/>
                  </a:lnTo>
                  <a:lnTo>
                    <a:pt x="22" y="78"/>
                  </a:lnTo>
                  <a:lnTo>
                    <a:pt x="22" y="76"/>
                  </a:lnTo>
                  <a:lnTo>
                    <a:pt x="20" y="76"/>
                  </a:lnTo>
                  <a:lnTo>
                    <a:pt x="20" y="74"/>
                  </a:lnTo>
                  <a:lnTo>
                    <a:pt x="22" y="74"/>
                  </a:lnTo>
                  <a:lnTo>
                    <a:pt x="23" y="71"/>
                  </a:lnTo>
                  <a:lnTo>
                    <a:pt x="22" y="70"/>
                  </a:lnTo>
                  <a:lnTo>
                    <a:pt x="22" y="70"/>
                  </a:lnTo>
                  <a:lnTo>
                    <a:pt x="19" y="68"/>
                  </a:lnTo>
                  <a:lnTo>
                    <a:pt x="17" y="68"/>
                  </a:lnTo>
                  <a:lnTo>
                    <a:pt x="17" y="68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1" y="67"/>
                  </a:lnTo>
                  <a:lnTo>
                    <a:pt x="9" y="67"/>
                  </a:lnTo>
                  <a:lnTo>
                    <a:pt x="9" y="65"/>
                  </a:lnTo>
                  <a:lnTo>
                    <a:pt x="9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1" y="60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2" y="59"/>
                  </a:lnTo>
                  <a:lnTo>
                    <a:pt x="14" y="60"/>
                  </a:lnTo>
                  <a:lnTo>
                    <a:pt x="14" y="62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5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7" y="63"/>
                  </a:lnTo>
                  <a:lnTo>
                    <a:pt x="20" y="63"/>
                  </a:lnTo>
                  <a:lnTo>
                    <a:pt x="22" y="62"/>
                  </a:lnTo>
                  <a:lnTo>
                    <a:pt x="19" y="62"/>
                  </a:lnTo>
                  <a:lnTo>
                    <a:pt x="17" y="62"/>
                  </a:lnTo>
                  <a:lnTo>
                    <a:pt x="17" y="60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5" y="59"/>
                  </a:lnTo>
                  <a:lnTo>
                    <a:pt x="15" y="57"/>
                  </a:lnTo>
                  <a:lnTo>
                    <a:pt x="17" y="57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19" y="54"/>
                  </a:lnTo>
                  <a:lnTo>
                    <a:pt x="17" y="54"/>
                  </a:lnTo>
                  <a:lnTo>
                    <a:pt x="17" y="54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7" y="51"/>
                  </a:lnTo>
                  <a:lnTo>
                    <a:pt x="15" y="49"/>
                  </a:lnTo>
                  <a:lnTo>
                    <a:pt x="14" y="48"/>
                  </a:lnTo>
                  <a:lnTo>
                    <a:pt x="15" y="48"/>
                  </a:lnTo>
                  <a:lnTo>
                    <a:pt x="17" y="46"/>
                  </a:lnTo>
                  <a:lnTo>
                    <a:pt x="19" y="45"/>
                  </a:lnTo>
                  <a:lnTo>
                    <a:pt x="17" y="45"/>
                  </a:lnTo>
                  <a:lnTo>
                    <a:pt x="17" y="43"/>
                  </a:lnTo>
                  <a:lnTo>
                    <a:pt x="12" y="45"/>
                  </a:lnTo>
                  <a:lnTo>
                    <a:pt x="9" y="45"/>
                  </a:lnTo>
                  <a:lnTo>
                    <a:pt x="6" y="45"/>
                  </a:lnTo>
                  <a:lnTo>
                    <a:pt x="6" y="45"/>
                  </a:lnTo>
                  <a:lnTo>
                    <a:pt x="6" y="43"/>
                  </a:lnTo>
                  <a:lnTo>
                    <a:pt x="8" y="41"/>
                  </a:lnTo>
                  <a:lnTo>
                    <a:pt x="8" y="38"/>
                  </a:lnTo>
                  <a:lnTo>
                    <a:pt x="8" y="37"/>
                  </a:lnTo>
                  <a:lnTo>
                    <a:pt x="9" y="35"/>
                  </a:lnTo>
                  <a:lnTo>
                    <a:pt x="12" y="34"/>
                  </a:lnTo>
                  <a:lnTo>
                    <a:pt x="15" y="29"/>
                  </a:lnTo>
                  <a:lnTo>
                    <a:pt x="19" y="29"/>
                  </a:lnTo>
                  <a:lnTo>
                    <a:pt x="20" y="29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30"/>
                  </a:lnTo>
                  <a:lnTo>
                    <a:pt x="26" y="30"/>
                  </a:lnTo>
                  <a:lnTo>
                    <a:pt x="30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29"/>
                  </a:lnTo>
                  <a:lnTo>
                    <a:pt x="30" y="27"/>
                  </a:lnTo>
                  <a:lnTo>
                    <a:pt x="31" y="27"/>
                  </a:lnTo>
                  <a:lnTo>
                    <a:pt x="33" y="27"/>
                  </a:lnTo>
                  <a:lnTo>
                    <a:pt x="33" y="29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7" y="29"/>
                  </a:lnTo>
                  <a:lnTo>
                    <a:pt x="42" y="30"/>
                  </a:lnTo>
                  <a:lnTo>
                    <a:pt x="44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7" y="29"/>
                  </a:lnTo>
                  <a:lnTo>
                    <a:pt x="47" y="27"/>
                  </a:lnTo>
                  <a:lnTo>
                    <a:pt x="45" y="27"/>
                  </a:lnTo>
                  <a:lnTo>
                    <a:pt x="45" y="27"/>
                  </a:lnTo>
                  <a:lnTo>
                    <a:pt x="47" y="26"/>
                  </a:lnTo>
                  <a:lnTo>
                    <a:pt x="49" y="26"/>
                  </a:lnTo>
                  <a:lnTo>
                    <a:pt x="55" y="24"/>
                  </a:lnTo>
                  <a:lnTo>
                    <a:pt x="60" y="24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53" y="22"/>
                  </a:lnTo>
                  <a:lnTo>
                    <a:pt x="52" y="22"/>
                  </a:lnTo>
                  <a:lnTo>
                    <a:pt x="50" y="21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49" y="18"/>
                  </a:lnTo>
                  <a:lnTo>
                    <a:pt x="50" y="16"/>
                  </a:lnTo>
                  <a:lnTo>
                    <a:pt x="50" y="15"/>
                  </a:lnTo>
                  <a:lnTo>
                    <a:pt x="53" y="15"/>
                  </a:lnTo>
                  <a:lnTo>
                    <a:pt x="61" y="16"/>
                  </a:lnTo>
                  <a:lnTo>
                    <a:pt x="67" y="16"/>
                  </a:lnTo>
                  <a:lnTo>
                    <a:pt x="74" y="18"/>
                  </a:lnTo>
                  <a:lnTo>
                    <a:pt x="80" y="18"/>
                  </a:lnTo>
                  <a:lnTo>
                    <a:pt x="82" y="16"/>
                  </a:lnTo>
                  <a:lnTo>
                    <a:pt x="83" y="13"/>
                  </a:lnTo>
                  <a:lnTo>
                    <a:pt x="93" y="8"/>
                  </a:lnTo>
                  <a:lnTo>
                    <a:pt x="96" y="7"/>
                  </a:lnTo>
                  <a:lnTo>
                    <a:pt x="99" y="5"/>
                  </a:lnTo>
                  <a:lnTo>
                    <a:pt x="105" y="4"/>
                  </a:lnTo>
                  <a:lnTo>
                    <a:pt x="110" y="2"/>
                  </a:lnTo>
                  <a:lnTo>
                    <a:pt x="112" y="2"/>
                  </a:lnTo>
                  <a:lnTo>
                    <a:pt x="123" y="2"/>
                  </a:lnTo>
                  <a:lnTo>
                    <a:pt x="131" y="2"/>
                  </a:lnTo>
                  <a:lnTo>
                    <a:pt x="135" y="0"/>
                  </a:lnTo>
                  <a:close/>
                  <a:moveTo>
                    <a:pt x="23" y="0"/>
                  </a:moveTo>
                  <a:lnTo>
                    <a:pt x="23" y="0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4" y="2"/>
                  </a:lnTo>
                  <a:lnTo>
                    <a:pt x="33" y="5"/>
                  </a:lnTo>
                  <a:lnTo>
                    <a:pt x="34" y="7"/>
                  </a:lnTo>
                  <a:lnTo>
                    <a:pt x="36" y="10"/>
                  </a:lnTo>
                  <a:lnTo>
                    <a:pt x="39" y="11"/>
                  </a:lnTo>
                  <a:lnTo>
                    <a:pt x="47" y="15"/>
                  </a:lnTo>
                  <a:lnTo>
                    <a:pt x="49" y="15"/>
                  </a:lnTo>
                  <a:lnTo>
                    <a:pt x="49" y="16"/>
                  </a:lnTo>
                  <a:lnTo>
                    <a:pt x="49" y="18"/>
                  </a:lnTo>
                  <a:lnTo>
                    <a:pt x="47" y="19"/>
                  </a:lnTo>
                  <a:lnTo>
                    <a:pt x="45" y="19"/>
                  </a:lnTo>
                  <a:lnTo>
                    <a:pt x="37" y="18"/>
                  </a:lnTo>
                  <a:lnTo>
                    <a:pt x="36" y="18"/>
                  </a:lnTo>
                  <a:lnTo>
                    <a:pt x="34" y="18"/>
                  </a:lnTo>
                  <a:lnTo>
                    <a:pt x="33" y="19"/>
                  </a:lnTo>
                  <a:lnTo>
                    <a:pt x="30" y="19"/>
                  </a:lnTo>
                  <a:lnTo>
                    <a:pt x="26" y="19"/>
                  </a:lnTo>
                  <a:lnTo>
                    <a:pt x="25" y="22"/>
                  </a:lnTo>
                  <a:lnTo>
                    <a:pt x="23" y="24"/>
                  </a:lnTo>
                  <a:lnTo>
                    <a:pt x="19" y="27"/>
                  </a:lnTo>
                  <a:lnTo>
                    <a:pt x="15" y="27"/>
                  </a:lnTo>
                  <a:lnTo>
                    <a:pt x="11" y="32"/>
                  </a:lnTo>
                  <a:lnTo>
                    <a:pt x="9" y="34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9" y="29"/>
                  </a:lnTo>
                  <a:lnTo>
                    <a:pt x="11" y="29"/>
                  </a:lnTo>
                  <a:lnTo>
                    <a:pt x="15" y="27"/>
                  </a:lnTo>
                  <a:lnTo>
                    <a:pt x="15" y="26"/>
                  </a:lnTo>
                  <a:lnTo>
                    <a:pt x="12" y="26"/>
                  </a:lnTo>
                  <a:lnTo>
                    <a:pt x="9" y="26"/>
                  </a:lnTo>
                  <a:lnTo>
                    <a:pt x="8" y="26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6"/>
                  </a:lnTo>
                  <a:lnTo>
                    <a:pt x="9" y="15"/>
                  </a:lnTo>
                  <a:lnTo>
                    <a:pt x="12" y="13"/>
                  </a:lnTo>
                  <a:lnTo>
                    <a:pt x="14" y="13"/>
                  </a:lnTo>
                  <a:lnTo>
                    <a:pt x="14" y="11"/>
                  </a:lnTo>
                  <a:lnTo>
                    <a:pt x="14" y="10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11" y="7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Freeform 34">
              <a:extLst>
                <a:ext uri="{FF2B5EF4-FFF2-40B4-BE49-F238E27FC236}">
                  <a16:creationId xmlns:a16="http://schemas.microsoft.com/office/drawing/2014/main" id="{F5489346-5932-1AA4-67BD-4085DDA194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65517" y="4942213"/>
              <a:ext cx="42883" cy="81867"/>
            </a:xfrm>
            <a:custGeom>
              <a:avLst/>
              <a:gdLst>
                <a:gd name="T0" fmla="*/ 8 w 22"/>
                <a:gd name="T1" fmla="*/ 41 h 42"/>
                <a:gd name="T2" fmla="*/ 8 w 22"/>
                <a:gd name="T3" fmla="*/ 42 h 42"/>
                <a:gd name="T4" fmla="*/ 6 w 22"/>
                <a:gd name="T5" fmla="*/ 42 h 42"/>
                <a:gd name="T6" fmla="*/ 6 w 22"/>
                <a:gd name="T7" fmla="*/ 42 h 42"/>
                <a:gd name="T8" fmla="*/ 8 w 22"/>
                <a:gd name="T9" fmla="*/ 41 h 42"/>
                <a:gd name="T10" fmla="*/ 8 w 22"/>
                <a:gd name="T11" fmla="*/ 41 h 42"/>
                <a:gd name="T12" fmla="*/ 2 w 22"/>
                <a:gd name="T13" fmla="*/ 37 h 42"/>
                <a:gd name="T14" fmla="*/ 2 w 22"/>
                <a:gd name="T15" fmla="*/ 37 h 42"/>
                <a:gd name="T16" fmla="*/ 2 w 22"/>
                <a:gd name="T17" fmla="*/ 37 h 42"/>
                <a:gd name="T18" fmla="*/ 3 w 22"/>
                <a:gd name="T19" fmla="*/ 37 h 42"/>
                <a:gd name="T20" fmla="*/ 3 w 22"/>
                <a:gd name="T21" fmla="*/ 39 h 42"/>
                <a:gd name="T22" fmla="*/ 3 w 22"/>
                <a:gd name="T23" fmla="*/ 39 h 42"/>
                <a:gd name="T24" fmla="*/ 3 w 22"/>
                <a:gd name="T25" fmla="*/ 39 h 42"/>
                <a:gd name="T26" fmla="*/ 3 w 22"/>
                <a:gd name="T27" fmla="*/ 39 h 42"/>
                <a:gd name="T28" fmla="*/ 5 w 22"/>
                <a:gd name="T29" fmla="*/ 39 h 42"/>
                <a:gd name="T30" fmla="*/ 5 w 22"/>
                <a:gd name="T31" fmla="*/ 37 h 42"/>
                <a:gd name="T32" fmla="*/ 5 w 22"/>
                <a:gd name="T33" fmla="*/ 39 h 42"/>
                <a:gd name="T34" fmla="*/ 3 w 22"/>
                <a:gd name="T35" fmla="*/ 41 h 42"/>
                <a:gd name="T36" fmla="*/ 3 w 22"/>
                <a:gd name="T37" fmla="*/ 39 h 42"/>
                <a:gd name="T38" fmla="*/ 2 w 22"/>
                <a:gd name="T39" fmla="*/ 39 h 42"/>
                <a:gd name="T40" fmla="*/ 0 w 22"/>
                <a:gd name="T41" fmla="*/ 37 h 42"/>
                <a:gd name="T42" fmla="*/ 2 w 22"/>
                <a:gd name="T43" fmla="*/ 37 h 42"/>
                <a:gd name="T44" fmla="*/ 21 w 22"/>
                <a:gd name="T45" fmla="*/ 0 h 42"/>
                <a:gd name="T46" fmla="*/ 22 w 22"/>
                <a:gd name="T47" fmla="*/ 0 h 42"/>
                <a:gd name="T48" fmla="*/ 22 w 22"/>
                <a:gd name="T49" fmla="*/ 1 h 42"/>
                <a:gd name="T50" fmla="*/ 21 w 22"/>
                <a:gd name="T51" fmla="*/ 1 h 42"/>
                <a:gd name="T52" fmla="*/ 21 w 22"/>
                <a:gd name="T53" fmla="*/ 1 h 42"/>
                <a:gd name="T54" fmla="*/ 21 w 22"/>
                <a:gd name="T55" fmla="*/ 1 h 42"/>
                <a:gd name="T56" fmla="*/ 19 w 22"/>
                <a:gd name="T57" fmla="*/ 1 h 42"/>
                <a:gd name="T58" fmla="*/ 19 w 22"/>
                <a:gd name="T59" fmla="*/ 1 h 42"/>
                <a:gd name="T60" fmla="*/ 21 w 22"/>
                <a:gd name="T61" fmla="*/ 0 h 42"/>
                <a:gd name="T62" fmla="*/ 21 w 22"/>
                <a:gd name="T6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" h="42">
                  <a:moveTo>
                    <a:pt x="8" y="41"/>
                  </a:moveTo>
                  <a:lnTo>
                    <a:pt x="8" y="42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8" y="41"/>
                  </a:lnTo>
                  <a:lnTo>
                    <a:pt x="8" y="41"/>
                  </a:lnTo>
                  <a:close/>
                  <a:moveTo>
                    <a:pt x="2" y="37"/>
                  </a:moveTo>
                  <a:lnTo>
                    <a:pt x="2" y="37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3" y="39"/>
                  </a:lnTo>
                  <a:lnTo>
                    <a:pt x="5" y="39"/>
                  </a:lnTo>
                  <a:lnTo>
                    <a:pt x="5" y="37"/>
                  </a:lnTo>
                  <a:lnTo>
                    <a:pt x="5" y="39"/>
                  </a:lnTo>
                  <a:lnTo>
                    <a:pt x="3" y="41"/>
                  </a:lnTo>
                  <a:lnTo>
                    <a:pt x="3" y="39"/>
                  </a:lnTo>
                  <a:lnTo>
                    <a:pt x="2" y="39"/>
                  </a:lnTo>
                  <a:lnTo>
                    <a:pt x="0" y="37"/>
                  </a:lnTo>
                  <a:lnTo>
                    <a:pt x="2" y="37"/>
                  </a:lnTo>
                  <a:close/>
                  <a:moveTo>
                    <a:pt x="21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35">
              <a:extLst>
                <a:ext uri="{FF2B5EF4-FFF2-40B4-BE49-F238E27FC236}">
                  <a16:creationId xmlns:a16="http://schemas.microsoft.com/office/drawing/2014/main" id="{C087FC13-CA7F-F921-F040-172466EEE3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7459" y="3320461"/>
              <a:ext cx="113055" cy="224161"/>
            </a:xfrm>
            <a:custGeom>
              <a:avLst/>
              <a:gdLst>
                <a:gd name="T0" fmla="*/ 50 w 58"/>
                <a:gd name="T1" fmla="*/ 58 h 115"/>
                <a:gd name="T2" fmla="*/ 49 w 58"/>
                <a:gd name="T3" fmla="*/ 60 h 115"/>
                <a:gd name="T4" fmla="*/ 47 w 58"/>
                <a:gd name="T5" fmla="*/ 60 h 115"/>
                <a:gd name="T6" fmla="*/ 46 w 58"/>
                <a:gd name="T7" fmla="*/ 58 h 115"/>
                <a:gd name="T8" fmla="*/ 49 w 58"/>
                <a:gd name="T9" fmla="*/ 57 h 115"/>
                <a:gd name="T10" fmla="*/ 53 w 58"/>
                <a:gd name="T11" fmla="*/ 42 h 115"/>
                <a:gd name="T12" fmla="*/ 53 w 58"/>
                <a:gd name="T13" fmla="*/ 41 h 115"/>
                <a:gd name="T14" fmla="*/ 33 w 58"/>
                <a:gd name="T15" fmla="*/ 0 h 115"/>
                <a:gd name="T16" fmla="*/ 33 w 58"/>
                <a:gd name="T17" fmla="*/ 3 h 115"/>
                <a:gd name="T18" fmla="*/ 33 w 58"/>
                <a:gd name="T19" fmla="*/ 1 h 115"/>
                <a:gd name="T20" fmla="*/ 38 w 58"/>
                <a:gd name="T21" fmla="*/ 1 h 115"/>
                <a:gd name="T22" fmla="*/ 39 w 58"/>
                <a:gd name="T23" fmla="*/ 9 h 115"/>
                <a:gd name="T24" fmla="*/ 44 w 58"/>
                <a:gd name="T25" fmla="*/ 8 h 115"/>
                <a:gd name="T26" fmla="*/ 50 w 58"/>
                <a:gd name="T27" fmla="*/ 5 h 115"/>
                <a:gd name="T28" fmla="*/ 50 w 58"/>
                <a:gd name="T29" fmla="*/ 8 h 115"/>
                <a:gd name="T30" fmla="*/ 44 w 58"/>
                <a:gd name="T31" fmla="*/ 16 h 115"/>
                <a:gd name="T32" fmla="*/ 42 w 58"/>
                <a:gd name="T33" fmla="*/ 19 h 115"/>
                <a:gd name="T34" fmla="*/ 46 w 58"/>
                <a:gd name="T35" fmla="*/ 25 h 115"/>
                <a:gd name="T36" fmla="*/ 50 w 58"/>
                <a:gd name="T37" fmla="*/ 30 h 115"/>
                <a:gd name="T38" fmla="*/ 52 w 58"/>
                <a:gd name="T39" fmla="*/ 34 h 115"/>
                <a:gd name="T40" fmla="*/ 46 w 58"/>
                <a:gd name="T41" fmla="*/ 44 h 115"/>
                <a:gd name="T42" fmla="*/ 38 w 58"/>
                <a:gd name="T43" fmla="*/ 50 h 115"/>
                <a:gd name="T44" fmla="*/ 36 w 58"/>
                <a:gd name="T45" fmla="*/ 53 h 115"/>
                <a:gd name="T46" fmla="*/ 42 w 58"/>
                <a:gd name="T47" fmla="*/ 60 h 115"/>
                <a:gd name="T48" fmla="*/ 46 w 58"/>
                <a:gd name="T49" fmla="*/ 63 h 115"/>
                <a:gd name="T50" fmla="*/ 49 w 58"/>
                <a:gd name="T51" fmla="*/ 61 h 115"/>
                <a:gd name="T52" fmla="*/ 53 w 58"/>
                <a:gd name="T53" fmla="*/ 66 h 115"/>
                <a:gd name="T54" fmla="*/ 52 w 58"/>
                <a:gd name="T55" fmla="*/ 66 h 115"/>
                <a:gd name="T56" fmla="*/ 55 w 58"/>
                <a:gd name="T57" fmla="*/ 68 h 115"/>
                <a:gd name="T58" fmla="*/ 57 w 58"/>
                <a:gd name="T59" fmla="*/ 71 h 115"/>
                <a:gd name="T60" fmla="*/ 57 w 58"/>
                <a:gd name="T61" fmla="*/ 77 h 115"/>
                <a:gd name="T62" fmla="*/ 57 w 58"/>
                <a:gd name="T63" fmla="*/ 80 h 115"/>
                <a:gd name="T64" fmla="*/ 50 w 58"/>
                <a:gd name="T65" fmla="*/ 83 h 115"/>
                <a:gd name="T66" fmla="*/ 46 w 58"/>
                <a:gd name="T67" fmla="*/ 86 h 115"/>
                <a:gd name="T68" fmla="*/ 42 w 58"/>
                <a:gd name="T69" fmla="*/ 90 h 115"/>
                <a:gd name="T70" fmla="*/ 39 w 58"/>
                <a:gd name="T71" fmla="*/ 91 h 115"/>
                <a:gd name="T72" fmla="*/ 38 w 58"/>
                <a:gd name="T73" fmla="*/ 96 h 115"/>
                <a:gd name="T74" fmla="*/ 39 w 58"/>
                <a:gd name="T75" fmla="*/ 104 h 115"/>
                <a:gd name="T76" fmla="*/ 38 w 58"/>
                <a:gd name="T77" fmla="*/ 109 h 115"/>
                <a:gd name="T78" fmla="*/ 35 w 58"/>
                <a:gd name="T79" fmla="*/ 112 h 115"/>
                <a:gd name="T80" fmla="*/ 28 w 58"/>
                <a:gd name="T81" fmla="*/ 115 h 115"/>
                <a:gd name="T82" fmla="*/ 27 w 58"/>
                <a:gd name="T83" fmla="*/ 105 h 115"/>
                <a:gd name="T84" fmla="*/ 24 w 58"/>
                <a:gd name="T85" fmla="*/ 93 h 115"/>
                <a:gd name="T86" fmla="*/ 20 w 58"/>
                <a:gd name="T87" fmla="*/ 85 h 115"/>
                <a:gd name="T88" fmla="*/ 14 w 58"/>
                <a:gd name="T89" fmla="*/ 80 h 115"/>
                <a:gd name="T90" fmla="*/ 9 w 58"/>
                <a:gd name="T91" fmla="*/ 72 h 115"/>
                <a:gd name="T92" fmla="*/ 5 w 58"/>
                <a:gd name="T93" fmla="*/ 68 h 115"/>
                <a:gd name="T94" fmla="*/ 1 w 58"/>
                <a:gd name="T95" fmla="*/ 64 h 115"/>
                <a:gd name="T96" fmla="*/ 0 w 58"/>
                <a:gd name="T97" fmla="*/ 58 h 115"/>
                <a:gd name="T98" fmla="*/ 0 w 58"/>
                <a:gd name="T99" fmla="*/ 53 h 115"/>
                <a:gd name="T100" fmla="*/ 6 w 58"/>
                <a:gd name="T101" fmla="*/ 47 h 115"/>
                <a:gd name="T102" fmla="*/ 9 w 58"/>
                <a:gd name="T103" fmla="*/ 44 h 115"/>
                <a:gd name="T104" fmla="*/ 11 w 58"/>
                <a:gd name="T105" fmla="*/ 39 h 115"/>
                <a:gd name="T106" fmla="*/ 11 w 58"/>
                <a:gd name="T107" fmla="*/ 33 h 115"/>
                <a:gd name="T108" fmla="*/ 11 w 58"/>
                <a:gd name="T109" fmla="*/ 28 h 115"/>
                <a:gd name="T110" fmla="*/ 9 w 58"/>
                <a:gd name="T111" fmla="*/ 23 h 115"/>
                <a:gd name="T112" fmla="*/ 11 w 58"/>
                <a:gd name="T113" fmla="*/ 16 h 115"/>
                <a:gd name="T114" fmla="*/ 9 w 58"/>
                <a:gd name="T115" fmla="*/ 14 h 115"/>
                <a:gd name="T116" fmla="*/ 12 w 58"/>
                <a:gd name="T117" fmla="*/ 11 h 115"/>
                <a:gd name="T118" fmla="*/ 16 w 58"/>
                <a:gd name="T119" fmla="*/ 8 h 115"/>
                <a:gd name="T120" fmla="*/ 19 w 58"/>
                <a:gd name="T121" fmla="*/ 6 h 115"/>
                <a:gd name="T122" fmla="*/ 31 w 58"/>
                <a:gd name="T123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" h="115">
                  <a:moveTo>
                    <a:pt x="49" y="57"/>
                  </a:moveTo>
                  <a:lnTo>
                    <a:pt x="50" y="58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50" y="58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7" y="60"/>
                  </a:lnTo>
                  <a:lnTo>
                    <a:pt x="47" y="60"/>
                  </a:lnTo>
                  <a:lnTo>
                    <a:pt x="46" y="60"/>
                  </a:lnTo>
                  <a:lnTo>
                    <a:pt x="46" y="58"/>
                  </a:lnTo>
                  <a:lnTo>
                    <a:pt x="46" y="57"/>
                  </a:lnTo>
                  <a:lnTo>
                    <a:pt x="46" y="57"/>
                  </a:lnTo>
                  <a:lnTo>
                    <a:pt x="49" y="57"/>
                  </a:lnTo>
                  <a:close/>
                  <a:moveTo>
                    <a:pt x="53" y="41"/>
                  </a:moveTo>
                  <a:lnTo>
                    <a:pt x="53" y="42"/>
                  </a:lnTo>
                  <a:lnTo>
                    <a:pt x="53" y="42"/>
                  </a:lnTo>
                  <a:lnTo>
                    <a:pt x="52" y="44"/>
                  </a:lnTo>
                  <a:lnTo>
                    <a:pt x="52" y="42"/>
                  </a:lnTo>
                  <a:lnTo>
                    <a:pt x="53" y="41"/>
                  </a:lnTo>
                  <a:close/>
                  <a:moveTo>
                    <a:pt x="31" y="0"/>
                  </a:moveTo>
                  <a:lnTo>
                    <a:pt x="31" y="0"/>
                  </a:lnTo>
                  <a:lnTo>
                    <a:pt x="33" y="0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38" y="5"/>
                  </a:lnTo>
                  <a:lnTo>
                    <a:pt x="41" y="8"/>
                  </a:lnTo>
                  <a:lnTo>
                    <a:pt x="39" y="9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4" y="8"/>
                  </a:lnTo>
                  <a:lnTo>
                    <a:pt x="46" y="6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52" y="8"/>
                  </a:lnTo>
                  <a:lnTo>
                    <a:pt x="50" y="8"/>
                  </a:lnTo>
                  <a:lnTo>
                    <a:pt x="49" y="9"/>
                  </a:lnTo>
                  <a:lnTo>
                    <a:pt x="47" y="14"/>
                  </a:lnTo>
                  <a:lnTo>
                    <a:pt x="44" y="16"/>
                  </a:lnTo>
                  <a:lnTo>
                    <a:pt x="42" y="17"/>
                  </a:lnTo>
                  <a:lnTo>
                    <a:pt x="42" y="17"/>
                  </a:lnTo>
                  <a:lnTo>
                    <a:pt x="42" y="19"/>
                  </a:lnTo>
                  <a:lnTo>
                    <a:pt x="42" y="22"/>
                  </a:lnTo>
                  <a:lnTo>
                    <a:pt x="44" y="23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50" y="28"/>
                  </a:lnTo>
                  <a:lnTo>
                    <a:pt x="50" y="30"/>
                  </a:lnTo>
                  <a:lnTo>
                    <a:pt x="50" y="31"/>
                  </a:lnTo>
                  <a:lnTo>
                    <a:pt x="50" y="33"/>
                  </a:lnTo>
                  <a:lnTo>
                    <a:pt x="52" y="34"/>
                  </a:lnTo>
                  <a:lnTo>
                    <a:pt x="49" y="38"/>
                  </a:lnTo>
                  <a:lnTo>
                    <a:pt x="47" y="41"/>
                  </a:lnTo>
                  <a:lnTo>
                    <a:pt x="46" y="44"/>
                  </a:lnTo>
                  <a:lnTo>
                    <a:pt x="42" y="45"/>
                  </a:lnTo>
                  <a:lnTo>
                    <a:pt x="38" y="49"/>
                  </a:lnTo>
                  <a:lnTo>
                    <a:pt x="38" y="50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36" y="53"/>
                  </a:lnTo>
                  <a:lnTo>
                    <a:pt x="38" y="57"/>
                  </a:lnTo>
                  <a:lnTo>
                    <a:pt x="39" y="60"/>
                  </a:lnTo>
                  <a:lnTo>
                    <a:pt x="42" y="60"/>
                  </a:lnTo>
                  <a:lnTo>
                    <a:pt x="46" y="60"/>
                  </a:lnTo>
                  <a:lnTo>
                    <a:pt x="46" y="61"/>
                  </a:lnTo>
                  <a:lnTo>
                    <a:pt x="46" y="63"/>
                  </a:lnTo>
                  <a:lnTo>
                    <a:pt x="47" y="63"/>
                  </a:lnTo>
                  <a:lnTo>
                    <a:pt x="49" y="63"/>
                  </a:lnTo>
                  <a:lnTo>
                    <a:pt x="49" y="61"/>
                  </a:lnTo>
                  <a:lnTo>
                    <a:pt x="50" y="61"/>
                  </a:lnTo>
                  <a:lnTo>
                    <a:pt x="52" y="64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3" y="66"/>
                  </a:lnTo>
                  <a:lnTo>
                    <a:pt x="52" y="66"/>
                  </a:lnTo>
                  <a:lnTo>
                    <a:pt x="53" y="68"/>
                  </a:lnTo>
                  <a:lnTo>
                    <a:pt x="55" y="68"/>
                  </a:lnTo>
                  <a:lnTo>
                    <a:pt x="55" y="68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57" y="71"/>
                  </a:lnTo>
                  <a:lnTo>
                    <a:pt x="57" y="72"/>
                  </a:lnTo>
                  <a:lnTo>
                    <a:pt x="57" y="74"/>
                  </a:lnTo>
                  <a:lnTo>
                    <a:pt x="57" y="77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57" y="80"/>
                  </a:lnTo>
                  <a:lnTo>
                    <a:pt x="55" y="82"/>
                  </a:lnTo>
                  <a:lnTo>
                    <a:pt x="52" y="83"/>
                  </a:lnTo>
                  <a:lnTo>
                    <a:pt x="50" y="83"/>
                  </a:lnTo>
                  <a:lnTo>
                    <a:pt x="47" y="85"/>
                  </a:lnTo>
                  <a:lnTo>
                    <a:pt x="47" y="86"/>
                  </a:lnTo>
                  <a:lnTo>
                    <a:pt x="46" y="86"/>
                  </a:lnTo>
                  <a:lnTo>
                    <a:pt x="44" y="88"/>
                  </a:lnTo>
                  <a:lnTo>
                    <a:pt x="44" y="88"/>
                  </a:lnTo>
                  <a:lnTo>
                    <a:pt x="42" y="90"/>
                  </a:lnTo>
                  <a:lnTo>
                    <a:pt x="42" y="91"/>
                  </a:lnTo>
                  <a:lnTo>
                    <a:pt x="39" y="91"/>
                  </a:lnTo>
                  <a:lnTo>
                    <a:pt x="39" y="91"/>
                  </a:lnTo>
                  <a:lnTo>
                    <a:pt x="38" y="93"/>
                  </a:lnTo>
                  <a:lnTo>
                    <a:pt x="38" y="94"/>
                  </a:lnTo>
                  <a:lnTo>
                    <a:pt x="38" y="96"/>
                  </a:lnTo>
                  <a:lnTo>
                    <a:pt x="38" y="99"/>
                  </a:lnTo>
                  <a:lnTo>
                    <a:pt x="39" y="102"/>
                  </a:lnTo>
                  <a:lnTo>
                    <a:pt x="39" y="104"/>
                  </a:lnTo>
                  <a:lnTo>
                    <a:pt x="39" y="105"/>
                  </a:lnTo>
                  <a:lnTo>
                    <a:pt x="38" y="105"/>
                  </a:lnTo>
                  <a:lnTo>
                    <a:pt x="38" y="109"/>
                  </a:lnTo>
                  <a:lnTo>
                    <a:pt x="36" y="109"/>
                  </a:lnTo>
                  <a:lnTo>
                    <a:pt x="35" y="112"/>
                  </a:lnTo>
                  <a:lnTo>
                    <a:pt x="35" y="112"/>
                  </a:lnTo>
                  <a:lnTo>
                    <a:pt x="33" y="113"/>
                  </a:lnTo>
                  <a:lnTo>
                    <a:pt x="30" y="113"/>
                  </a:lnTo>
                  <a:lnTo>
                    <a:pt x="28" y="115"/>
                  </a:lnTo>
                  <a:lnTo>
                    <a:pt x="28" y="112"/>
                  </a:lnTo>
                  <a:lnTo>
                    <a:pt x="27" y="109"/>
                  </a:lnTo>
                  <a:lnTo>
                    <a:pt x="27" y="105"/>
                  </a:lnTo>
                  <a:lnTo>
                    <a:pt x="25" y="101"/>
                  </a:lnTo>
                  <a:lnTo>
                    <a:pt x="24" y="97"/>
                  </a:lnTo>
                  <a:lnTo>
                    <a:pt x="24" y="93"/>
                  </a:lnTo>
                  <a:lnTo>
                    <a:pt x="22" y="90"/>
                  </a:lnTo>
                  <a:lnTo>
                    <a:pt x="22" y="85"/>
                  </a:lnTo>
                  <a:lnTo>
                    <a:pt x="20" y="85"/>
                  </a:lnTo>
                  <a:lnTo>
                    <a:pt x="19" y="83"/>
                  </a:lnTo>
                  <a:lnTo>
                    <a:pt x="16" y="82"/>
                  </a:lnTo>
                  <a:lnTo>
                    <a:pt x="14" y="80"/>
                  </a:lnTo>
                  <a:lnTo>
                    <a:pt x="11" y="79"/>
                  </a:lnTo>
                  <a:lnTo>
                    <a:pt x="11" y="75"/>
                  </a:lnTo>
                  <a:lnTo>
                    <a:pt x="9" y="72"/>
                  </a:lnTo>
                  <a:lnTo>
                    <a:pt x="8" y="69"/>
                  </a:lnTo>
                  <a:lnTo>
                    <a:pt x="8" y="69"/>
                  </a:lnTo>
                  <a:lnTo>
                    <a:pt x="5" y="68"/>
                  </a:lnTo>
                  <a:lnTo>
                    <a:pt x="3" y="68"/>
                  </a:lnTo>
                  <a:lnTo>
                    <a:pt x="3" y="66"/>
                  </a:lnTo>
                  <a:lnTo>
                    <a:pt x="1" y="64"/>
                  </a:lnTo>
                  <a:lnTo>
                    <a:pt x="1" y="61"/>
                  </a:lnTo>
                  <a:lnTo>
                    <a:pt x="0" y="60"/>
                  </a:lnTo>
                  <a:lnTo>
                    <a:pt x="0" y="58"/>
                  </a:lnTo>
                  <a:lnTo>
                    <a:pt x="0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" y="50"/>
                  </a:lnTo>
                  <a:lnTo>
                    <a:pt x="5" y="49"/>
                  </a:lnTo>
                  <a:lnTo>
                    <a:pt x="6" y="47"/>
                  </a:lnTo>
                  <a:lnTo>
                    <a:pt x="8" y="47"/>
                  </a:lnTo>
                  <a:lnTo>
                    <a:pt x="8" y="45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1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2" y="34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9" y="25"/>
                  </a:lnTo>
                  <a:lnTo>
                    <a:pt x="9" y="23"/>
                  </a:lnTo>
                  <a:lnTo>
                    <a:pt x="11" y="22"/>
                  </a:lnTo>
                  <a:lnTo>
                    <a:pt x="11" y="19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12" y="11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4" y="6"/>
                  </a:lnTo>
                  <a:lnTo>
                    <a:pt x="19" y="6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36">
              <a:extLst>
                <a:ext uri="{FF2B5EF4-FFF2-40B4-BE49-F238E27FC236}">
                  <a16:creationId xmlns:a16="http://schemas.microsoft.com/office/drawing/2014/main" id="{16690DAF-BE4E-59BB-D614-111C6CDDEA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4453" y="3139182"/>
              <a:ext cx="399591" cy="251450"/>
            </a:xfrm>
            <a:custGeom>
              <a:avLst/>
              <a:gdLst>
                <a:gd name="T0" fmla="*/ 7 w 205"/>
                <a:gd name="T1" fmla="*/ 63 h 129"/>
                <a:gd name="T2" fmla="*/ 97 w 205"/>
                <a:gd name="T3" fmla="*/ 6 h 129"/>
                <a:gd name="T4" fmla="*/ 108 w 205"/>
                <a:gd name="T5" fmla="*/ 11 h 129"/>
                <a:gd name="T6" fmla="*/ 110 w 205"/>
                <a:gd name="T7" fmla="*/ 16 h 129"/>
                <a:gd name="T8" fmla="*/ 110 w 205"/>
                <a:gd name="T9" fmla="*/ 20 h 129"/>
                <a:gd name="T10" fmla="*/ 116 w 205"/>
                <a:gd name="T11" fmla="*/ 28 h 129"/>
                <a:gd name="T12" fmla="*/ 129 w 205"/>
                <a:gd name="T13" fmla="*/ 27 h 129"/>
                <a:gd name="T14" fmla="*/ 137 w 205"/>
                <a:gd name="T15" fmla="*/ 33 h 129"/>
                <a:gd name="T16" fmla="*/ 146 w 205"/>
                <a:gd name="T17" fmla="*/ 50 h 129"/>
                <a:gd name="T18" fmla="*/ 168 w 205"/>
                <a:gd name="T19" fmla="*/ 66 h 129"/>
                <a:gd name="T20" fmla="*/ 189 w 205"/>
                <a:gd name="T21" fmla="*/ 79 h 129"/>
                <a:gd name="T22" fmla="*/ 198 w 205"/>
                <a:gd name="T23" fmla="*/ 80 h 129"/>
                <a:gd name="T24" fmla="*/ 203 w 205"/>
                <a:gd name="T25" fmla="*/ 88 h 129"/>
                <a:gd name="T26" fmla="*/ 192 w 205"/>
                <a:gd name="T27" fmla="*/ 90 h 129"/>
                <a:gd name="T28" fmla="*/ 178 w 205"/>
                <a:gd name="T29" fmla="*/ 96 h 129"/>
                <a:gd name="T30" fmla="*/ 168 w 205"/>
                <a:gd name="T31" fmla="*/ 113 h 129"/>
                <a:gd name="T32" fmla="*/ 159 w 205"/>
                <a:gd name="T33" fmla="*/ 116 h 129"/>
                <a:gd name="T34" fmla="*/ 152 w 205"/>
                <a:gd name="T35" fmla="*/ 121 h 129"/>
                <a:gd name="T36" fmla="*/ 145 w 205"/>
                <a:gd name="T37" fmla="*/ 127 h 129"/>
                <a:gd name="T38" fmla="*/ 137 w 205"/>
                <a:gd name="T39" fmla="*/ 124 h 129"/>
                <a:gd name="T40" fmla="*/ 127 w 205"/>
                <a:gd name="T41" fmla="*/ 121 h 129"/>
                <a:gd name="T42" fmla="*/ 124 w 205"/>
                <a:gd name="T43" fmla="*/ 115 h 129"/>
                <a:gd name="T44" fmla="*/ 118 w 205"/>
                <a:gd name="T45" fmla="*/ 104 h 129"/>
                <a:gd name="T46" fmla="*/ 100 w 205"/>
                <a:gd name="T47" fmla="*/ 94 h 129"/>
                <a:gd name="T48" fmla="*/ 91 w 205"/>
                <a:gd name="T49" fmla="*/ 86 h 129"/>
                <a:gd name="T50" fmla="*/ 82 w 205"/>
                <a:gd name="T51" fmla="*/ 85 h 129"/>
                <a:gd name="T52" fmla="*/ 69 w 205"/>
                <a:gd name="T53" fmla="*/ 82 h 129"/>
                <a:gd name="T54" fmla="*/ 59 w 205"/>
                <a:gd name="T55" fmla="*/ 77 h 129"/>
                <a:gd name="T56" fmla="*/ 53 w 205"/>
                <a:gd name="T57" fmla="*/ 80 h 129"/>
                <a:gd name="T58" fmla="*/ 34 w 205"/>
                <a:gd name="T59" fmla="*/ 86 h 129"/>
                <a:gd name="T60" fmla="*/ 20 w 205"/>
                <a:gd name="T61" fmla="*/ 93 h 129"/>
                <a:gd name="T62" fmla="*/ 18 w 205"/>
                <a:gd name="T63" fmla="*/ 71 h 129"/>
                <a:gd name="T64" fmla="*/ 15 w 205"/>
                <a:gd name="T65" fmla="*/ 61 h 129"/>
                <a:gd name="T66" fmla="*/ 9 w 205"/>
                <a:gd name="T67" fmla="*/ 58 h 129"/>
                <a:gd name="T68" fmla="*/ 14 w 205"/>
                <a:gd name="T69" fmla="*/ 53 h 129"/>
                <a:gd name="T70" fmla="*/ 7 w 205"/>
                <a:gd name="T71" fmla="*/ 49 h 129"/>
                <a:gd name="T72" fmla="*/ 4 w 205"/>
                <a:gd name="T73" fmla="*/ 39 h 129"/>
                <a:gd name="T74" fmla="*/ 12 w 205"/>
                <a:gd name="T75" fmla="*/ 34 h 129"/>
                <a:gd name="T76" fmla="*/ 25 w 205"/>
                <a:gd name="T77" fmla="*/ 36 h 129"/>
                <a:gd name="T78" fmla="*/ 31 w 205"/>
                <a:gd name="T79" fmla="*/ 33 h 129"/>
                <a:gd name="T80" fmla="*/ 25 w 205"/>
                <a:gd name="T81" fmla="*/ 25 h 129"/>
                <a:gd name="T82" fmla="*/ 18 w 205"/>
                <a:gd name="T83" fmla="*/ 12 h 129"/>
                <a:gd name="T84" fmla="*/ 4 w 205"/>
                <a:gd name="T85" fmla="*/ 19 h 129"/>
                <a:gd name="T86" fmla="*/ 1 w 205"/>
                <a:gd name="T87" fmla="*/ 22 h 129"/>
                <a:gd name="T88" fmla="*/ 17 w 205"/>
                <a:gd name="T89" fmla="*/ 9 h 129"/>
                <a:gd name="T90" fmla="*/ 34 w 205"/>
                <a:gd name="T91" fmla="*/ 14 h 129"/>
                <a:gd name="T92" fmla="*/ 42 w 205"/>
                <a:gd name="T93" fmla="*/ 25 h 129"/>
                <a:gd name="T94" fmla="*/ 53 w 205"/>
                <a:gd name="T95" fmla="*/ 25 h 129"/>
                <a:gd name="T96" fmla="*/ 66 w 205"/>
                <a:gd name="T97" fmla="*/ 25 h 129"/>
                <a:gd name="T98" fmla="*/ 66 w 205"/>
                <a:gd name="T99" fmla="*/ 17 h 129"/>
                <a:gd name="T100" fmla="*/ 75 w 205"/>
                <a:gd name="T101" fmla="*/ 20 h 129"/>
                <a:gd name="T102" fmla="*/ 74 w 205"/>
                <a:gd name="T103" fmla="*/ 11 h 129"/>
                <a:gd name="T104" fmla="*/ 80 w 205"/>
                <a:gd name="T105" fmla="*/ 6 h 129"/>
                <a:gd name="T106" fmla="*/ 85 w 205"/>
                <a:gd name="T107" fmla="*/ 9 h 129"/>
                <a:gd name="T108" fmla="*/ 82 w 205"/>
                <a:gd name="T109" fmla="*/ 5 h 129"/>
                <a:gd name="T110" fmla="*/ 88 w 205"/>
                <a:gd name="T11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5" h="129">
                  <a:moveTo>
                    <a:pt x="7" y="63"/>
                  </a:moveTo>
                  <a:lnTo>
                    <a:pt x="9" y="63"/>
                  </a:lnTo>
                  <a:lnTo>
                    <a:pt x="7" y="6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7" y="68"/>
                  </a:lnTo>
                  <a:lnTo>
                    <a:pt x="7" y="64"/>
                  </a:lnTo>
                  <a:lnTo>
                    <a:pt x="7" y="63"/>
                  </a:lnTo>
                  <a:close/>
                  <a:moveTo>
                    <a:pt x="88" y="0"/>
                  </a:moveTo>
                  <a:lnTo>
                    <a:pt x="89" y="1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6" y="5"/>
                  </a:lnTo>
                  <a:lnTo>
                    <a:pt x="96" y="5"/>
                  </a:lnTo>
                  <a:lnTo>
                    <a:pt x="97" y="6"/>
                  </a:lnTo>
                  <a:lnTo>
                    <a:pt x="97" y="8"/>
                  </a:lnTo>
                  <a:lnTo>
                    <a:pt x="99" y="8"/>
                  </a:lnTo>
                  <a:lnTo>
                    <a:pt x="100" y="9"/>
                  </a:lnTo>
                  <a:lnTo>
                    <a:pt x="105" y="9"/>
                  </a:lnTo>
                  <a:lnTo>
                    <a:pt x="107" y="9"/>
                  </a:lnTo>
                  <a:lnTo>
                    <a:pt x="107" y="9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2"/>
                  </a:lnTo>
                  <a:lnTo>
                    <a:pt x="108" y="14"/>
                  </a:lnTo>
                  <a:lnTo>
                    <a:pt x="107" y="14"/>
                  </a:lnTo>
                  <a:lnTo>
                    <a:pt x="107" y="14"/>
                  </a:lnTo>
                  <a:lnTo>
                    <a:pt x="108" y="14"/>
                  </a:lnTo>
                  <a:lnTo>
                    <a:pt x="110" y="16"/>
                  </a:lnTo>
                  <a:lnTo>
                    <a:pt x="110" y="17"/>
                  </a:lnTo>
                  <a:lnTo>
                    <a:pt x="111" y="17"/>
                  </a:lnTo>
                  <a:lnTo>
                    <a:pt x="111" y="17"/>
                  </a:lnTo>
                  <a:lnTo>
                    <a:pt x="110" y="17"/>
                  </a:lnTo>
                  <a:lnTo>
                    <a:pt x="110" y="17"/>
                  </a:lnTo>
                  <a:lnTo>
                    <a:pt x="110" y="19"/>
                  </a:lnTo>
                  <a:lnTo>
                    <a:pt x="110" y="19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10" y="22"/>
                  </a:lnTo>
                  <a:lnTo>
                    <a:pt x="108" y="23"/>
                  </a:lnTo>
                  <a:lnTo>
                    <a:pt x="108" y="23"/>
                  </a:lnTo>
                  <a:lnTo>
                    <a:pt x="110" y="25"/>
                  </a:lnTo>
                  <a:lnTo>
                    <a:pt x="111" y="25"/>
                  </a:lnTo>
                  <a:lnTo>
                    <a:pt x="115" y="27"/>
                  </a:lnTo>
                  <a:lnTo>
                    <a:pt x="116" y="28"/>
                  </a:lnTo>
                  <a:lnTo>
                    <a:pt x="119" y="27"/>
                  </a:lnTo>
                  <a:lnTo>
                    <a:pt x="121" y="27"/>
                  </a:lnTo>
                  <a:lnTo>
                    <a:pt x="121" y="27"/>
                  </a:lnTo>
                  <a:lnTo>
                    <a:pt x="124" y="28"/>
                  </a:lnTo>
                  <a:lnTo>
                    <a:pt x="126" y="28"/>
                  </a:lnTo>
                  <a:lnTo>
                    <a:pt x="126" y="28"/>
                  </a:lnTo>
                  <a:lnTo>
                    <a:pt x="127" y="28"/>
                  </a:lnTo>
                  <a:lnTo>
                    <a:pt x="129" y="27"/>
                  </a:lnTo>
                  <a:lnTo>
                    <a:pt x="129" y="27"/>
                  </a:lnTo>
                  <a:lnTo>
                    <a:pt x="129" y="27"/>
                  </a:lnTo>
                  <a:lnTo>
                    <a:pt x="130" y="27"/>
                  </a:lnTo>
                  <a:lnTo>
                    <a:pt x="132" y="27"/>
                  </a:lnTo>
                  <a:lnTo>
                    <a:pt x="134" y="28"/>
                  </a:lnTo>
                  <a:lnTo>
                    <a:pt x="135" y="30"/>
                  </a:lnTo>
                  <a:lnTo>
                    <a:pt x="137" y="31"/>
                  </a:lnTo>
                  <a:lnTo>
                    <a:pt x="137" y="33"/>
                  </a:lnTo>
                  <a:lnTo>
                    <a:pt x="138" y="36"/>
                  </a:lnTo>
                  <a:lnTo>
                    <a:pt x="140" y="39"/>
                  </a:lnTo>
                  <a:lnTo>
                    <a:pt x="141" y="41"/>
                  </a:lnTo>
                  <a:lnTo>
                    <a:pt x="143" y="42"/>
                  </a:lnTo>
                  <a:lnTo>
                    <a:pt x="143" y="47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6" y="50"/>
                  </a:lnTo>
                  <a:lnTo>
                    <a:pt x="151" y="53"/>
                  </a:lnTo>
                  <a:lnTo>
                    <a:pt x="152" y="55"/>
                  </a:lnTo>
                  <a:lnTo>
                    <a:pt x="156" y="57"/>
                  </a:lnTo>
                  <a:lnTo>
                    <a:pt x="159" y="58"/>
                  </a:lnTo>
                  <a:lnTo>
                    <a:pt x="162" y="61"/>
                  </a:lnTo>
                  <a:lnTo>
                    <a:pt x="162" y="63"/>
                  </a:lnTo>
                  <a:lnTo>
                    <a:pt x="165" y="64"/>
                  </a:lnTo>
                  <a:lnTo>
                    <a:pt x="168" y="66"/>
                  </a:lnTo>
                  <a:lnTo>
                    <a:pt x="170" y="66"/>
                  </a:lnTo>
                  <a:lnTo>
                    <a:pt x="173" y="68"/>
                  </a:lnTo>
                  <a:lnTo>
                    <a:pt x="175" y="69"/>
                  </a:lnTo>
                  <a:lnTo>
                    <a:pt x="176" y="69"/>
                  </a:lnTo>
                  <a:lnTo>
                    <a:pt x="178" y="71"/>
                  </a:lnTo>
                  <a:lnTo>
                    <a:pt x="181" y="72"/>
                  </a:lnTo>
                  <a:lnTo>
                    <a:pt x="186" y="75"/>
                  </a:lnTo>
                  <a:lnTo>
                    <a:pt x="189" y="79"/>
                  </a:lnTo>
                  <a:lnTo>
                    <a:pt x="190" y="79"/>
                  </a:lnTo>
                  <a:lnTo>
                    <a:pt x="190" y="79"/>
                  </a:lnTo>
                  <a:lnTo>
                    <a:pt x="192" y="77"/>
                  </a:lnTo>
                  <a:lnTo>
                    <a:pt x="193" y="77"/>
                  </a:lnTo>
                  <a:lnTo>
                    <a:pt x="195" y="77"/>
                  </a:lnTo>
                  <a:lnTo>
                    <a:pt x="197" y="79"/>
                  </a:lnTo>
                  <a:lnTo>
                    <a:pt x="197" y="79"/>
                  </a:lnTo>
                  <a:lnTo>
                    <a:pt x="198" y="80"/>
                  </a:lnTo>
                  <a:lnTo>
                    <a:pt x="200" y="80"/>
                  </a:lnTo>
                  <a:lnTo>
                    <a:pt x="200" y="82"/>
                  </a:lnTo>
                  <a:lnTo>
                    <a:pt x="203" y="82"/>
                  </a:lnTo>
                  <a:lnTo>
                    <a:pt x="203" y="82"/>
                  </a:lnTo>
                  <a:lnTo>
                    <a:pt x="205" y="83"/>
                  </a:lnTo>
                  <a:lnTo>
                    <a:pt x="205" y="83"/>
                  </a:lnTo>
                  <a:lnTo>
                    <a:pt x="203" y="85"/>
                  </a:lnTo>
                  <a:lnTo>
                    <a:pt x="203" y="88"/>
                  </a:lnTo>
                  <a:lnTo>
                    <a:pt x="203" y="91"/>
                  </a:lnTo>
                  <a:lnTo>
                    <a:pt x="203" y="93"/>
                  </a:lnTo>
                  <a:lnTo>
                    <a:pt x="201" y="93"/>
                  </a:lnTo>
                  <a:lnTo>
                    <a:pt x="200" y="93"/>
                  </a:lnTo>
                  <a:lnTo>
                    <a:pt x="197" y="91"/>
                  </a:lnTo>
                  <a:lnTo>
                    <a:pt x="193" y="90"/>
                  </a:lnTo>
                  <a:lnTo>
                    <a:pt x="192" y="90"/>
                  </a:lnTo>
                  <a:lnTo>
                    <a:pt x="192" y="90"/>
                  </a:lnTo>
                  <a:lnTo>
                    <a:pt x="190" y="90"/>
                  </a:lnTo>
                  <a:lnTo>
                    <a:pt x="190" y="91"/>
                  </a:lnTo>
                  <a:lnTo>
                    <a:pt x="189" y="93"/>
                  </a:lnTo>
                  <a:lnTo>
                    <a:pt x="189" y="94"/>
                  </a:lnTo>
                  <a:lnTo>
                    <a:pt x="184" y="94"/>
                  </a:lnTo>
                  <a:lnTo>
                    <a:pt x="182" y="94"/>
                  </a:lnTo>
                  <a:lnTo>
                    <a:pt x="179" y="96"/>
                  </a:lnTo>
                  <a:lnTo>
                    <a:pt x="178" y="96"/>
                  </a:lnTo>
                  <a:lnTo>
                    <a:pt x="178" y="98"/>
                  </a:lnTo>
                  <a:lnTo>
                    <a:pt x="176" y="99"/>
                  </a:lnTo>
                  <a:lnTo>
                    <a:pt x="176" y="102"/>
                  </a:lnTo>
                  <a:lnTo>
                    <a:pt x="175" y="105"/>
                  </a:lnTo>
                  <a:lnTo>
                    <a:pt x="175" y="109"/>
                  </a:lnTo>
                  <a:lnTo>
                    <a:pt x="173" y="110"/>
                  </a:lnTo>
                  <a:lnTo>
                    <a:pt x="171" y="112"/>
                  </a:lnTo>
                  <a:lnTo>
                    <a:pt x="168" y="113"/>
                  </a:lnTo>
                  <a:lnTo>
                    <a:pt x="167" y="113"/>
                  </a:lnTo>
                  <a:lnTo>
                    <a:pt x="167" y="113"/>
                  </a:lnTo>
                  <a:lnTo>
                    <a:pt x="167" y="115"/>
                  </a:lnTo>
                  <a:lnTo>
                    <a:pt x="167" y="115"/>
                  </a:lnTo>
                  <a:lnTo>
                    <a:pt x="165" y="115"/>
                  </a:lnTo>
                  <a:lnTo>
                    <a:pt x="164" y="115"/>
                  </a:lnTo>
                  <a:lnTo>
                    <a:pt x="162" y="115"/>
                  </a:lnTo>
                  <a:lnTo>
                    <a:pt x="159" y="116"/>
                  </a:lnTo>
                  <a:lnTo>
                    <a:pt x="156" y="118"/>
                  </a:lnTo>
                  <a:lnTo>
                    <a:pt x="154" y="118"/>
                  </a:lnTo>
                  <a:lnTo>
                    <a:pt x="154" y="118"/>
                  </a:lnTo>
                  <a:lnTo>
                    <a:pt x="152" y="118"/>
                  </a:lnTo>
                  <a:lnTo>
                    <a:pt x="154" y="120"/>
                  </a:lnTo>
                  <a:lnTo>
                    <a:pt x="154" y="120"/>
                  </a:lnTo>
                  <a:lnTo>
                    <a:pt x="154" y="120"/>
                  </a:lnTo>
                  <a:lnTo>
                    <a:pt x="152" y="121"/>
                  </a:lnTo>
                  <a:lnTo>
                    <a:pt x="152" y="123"/>
                  </a:lnTo>
                  <a:lnTo>
                    <a:pt x="152" y="124"/>
                  </a:lnTo>
                  <a:lnTo>
                    <a:pt x="151" y="124"/>
                  </a:lnTo>
                  <a:lnTo>
                    <a:pt x="149" y="126"/>
                  </a:lnTo>
                  <a:lnTo>
                    <a:pt x="148" y="127"/>
                  </a:lnTo>
                  <a:lnTo>
                    <a:pt x="146" y="127"/>
                  </a:lnTo>
                  <a:lnTo>
                    <a:pt x="146" y="127"/>
                  </a:lnTo>
                  <a:lnTo>
                    <a:pt x="145" y="127"/>
                  </a:lnTo>
                  <a:lnTo>
                    <a:pt x="143" y="127"/>
                  </a:lnTo>
                  <a:lnTo>
                    <a:pt x="143" y="127"/>
                  </a:lnTo>
                  <a:lnTo>
                    <a:pt x="141" y="129"/>
                  </a:lnTo>
                  <a:lnTo>
                    <a:pt x="141" y="129"/>
                  </a:lnTo>
                  <a:lnTo>
                    <a:pt x="141" y="127"/>
                  </a:lnTo>
                  <a:lnTo>
                    <a:pt x="140" y="126"/>
                  </a:lnTo>
                  <a:lnTo>
                    <a:pt x="138" y="126"/>
                  </a:lnTo>
                  <a:lnTo>
                    <a:pt x="137" y="124"/>
                  </a:lnTo>
                  <a:lnTo>
                    <a:pt x="137" y="124"/>
                  </a:lnTo>
                  <a:lnTo>
                    <a:pt x="135" y="124"/>
                  </a:lnTo>
                  <a:lnTo>
                    <a:pt x="134" y="124"/>
                  </a:lnTo>
                  <a:lnTo>
                    <a:pt x="132" y="124"/>
                  </a:lnTo>
                  <a:lnTo>
                    <a:pt x="130" y="124"/>
                  </a:lnTo>
                  <a:lnTo>
                    <a:pt x="129" y="123"/>
                  </a:lnTo>
                  <a:lnTo>
                    <a:pt x="127" y="121"/>
                  </a:lnTo>
                  <a:lnTo>
                    <a:pt x="127" y="121"/>
                  </a:lnTo>
                  <a:lnTo>
                    <a:pt x="126" y="121"/>
                  </a:lnTo>
                  <a:lnTo>
                    <a:pt x="126" y="121"/>
                  </a:lnTo>
                  <a:lnTo>
                    <a:pt x="126" y="120"/>
                  </a:lnTo>
                  <a:lnTo>
                    <a:pt x="126" y="120"/>
                  </a:lnTo>
                  <a:lnTo>
                    <a:pt x="126" y="116"/>
                  </a:lnTo>
                  <a:lnTo>
                    <a:pt x="126" y="116"/>
                  </a:lnTo>
                  <a:lnTo>
                    <a:pt x="124" y="115"/>
                  </a:lnTo>
                  <a:lnTo>
                    <a:pt x="124" y="115"/>
                  </a:lnTo>
                  <a:lnTo>
                    <a:pt x="126" y="115"/>
                  </a:lnTo>
                  <a:lnTo>
                    <a:pt x="126" y="113"/>
                  </a:lnTo>
                  <a:lnTo>
                    <a:pt x="126" y="112"/>
                  </a:lnTo>
                  <a:lnTo>
                    <a:pt x="126" y="110"/>
                  </a:lnTo>
                  <a:lnTo>
                    <a:pt x="124" y="109"/>
                  </a:lnTo>
                  <a:lnTo>
                    <a:pt x="126" y="105"/>
                  </a:lnTo>
                  <a:lnTo>
                    <a:pt x="124" y="104"/>
                  </a:lnTo>
                  <a:lnTo>
                    <a:pt x="118" y="104"/>
                  </a:lnTo>
                  <a:lnTo>
                    <a:pt x="113" y="104"/>
                  </a:lnTo>
                  <a:lnTo>
                    <a:pt x="113" y="104"/>
                  </a:lnTo>
                  <a:lnTo>
                    <a:pt x="110" y="101"/>
                  </a:lnTo>
                  <a:lnTo>
                    <a:pt x="108" y="99"/>
                  </a:lnTo>
                  <a:lnTo>
                    <a:pt x="107" y="98"/>
                  </a:lnTo>
                  <a:lnTo>
                    <a:pt x="104" y="96"/>
                  </a:lnTo>
                  <a:lnTo>
                    <a:pt x="102" y="96"/>
                  </a:lnTo>
                  <a:lnTo>
                    <a:pt x="100" y="94"/>
                  </a:lnTo>
                  <a:lnTo>
                    <a:pt x="99" y="93"/>
                  </a:lnTo>
                  <a:lnTo>
                    <a:pt x="99" y="91"/>
                  </a:lnTo>
                  <a:lnTo>
                    <a:pt x="99" y="91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7" y="90"/>
                  </a:lnTo>
                  <a:lnTo>
                    <a:pt x="93" y="88"/>
                  </a:lnTo>
                  <a:lnTo>
                    <a:pt x="91" y="86"/>
                  </a:lnTo>
                  <a:lnTo>
                    <a:pt x="89" y="88"/>
                  </a:lnTo>
                  <a:lnTo>
                    <a:pt x="88" y="88"/>
                  </a:lnTo>
                  <a:lnTo>
                    <a:pt x="88" y="86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82" y="85"/>
                  </a:lnTo>
                  <a:lnTo>
                    <a:pt x="78" y="85"/>
                  </a:lnTo>
                  <a:lnTo>
                    <a:pt x="77" y="85"/>
                  </a:lnTo>
                  <a:lnTo>
                    <a:pt x="75" y="83"/>
                  </a:lnTo>
                  <a:lnTo>
                    <a:pt x="72" y="83"/>
                  </a:lnTo>
                  <a:lnTo>
                    <a:pt x="70" y="83"/>
                  </a:lnTo>
                  <a:lnTo>
                    <a:pt x="70" y="82"/>
                  </a:lnTo>
                  <a:lnTo>
                    <a:pt x="69" y="82"/>
                  </a:lnTo>
                  <a:lnTo>
                    <a:pt x="69" y="82"/>
                  </a:lnTo>
                  <a:lnTo>
                    <a:pt x="69" y="80"/>
                  </a:lnTo>
                  <a:lnTo>
                    <a:pt x="69" y="80"/>
                  </a:lnTo>
                  <a:lnTo>
                    <a:pt x="69" y="79"/>
                  </a:lnTo>
                  <a:lnTo>
                    <a:pt x="67" y="79"/>
                  </a:lnTo>
                  <a:lnTo>
                    <a:pt x="66" y="79"/>
                  </a:lnTo>
                  <a:lnTo>
                    <a:pt x="63" y="79"/>
                  </a:lnTo>
                  <a:lnTo>
                    <a:pt x="61" y="77"/>
                  </a:lnTo>
                  <a:lnTo>
                    <a:pt x="59" y="77"/>
                  </a:lnTo>
                  <a:lnTo>
                    <a:pt x="58" y="77"/>
                  </a:lnTo>
                  <a:lnTo>
                    <a:pt x="56" y="77"/>
                  </a:lnTo>
                  <a:lnTo>
                    <a:pt x="56" y="79"/>
                  </a:lnTo>
                  <a:lnTo>
                    <a:pt x="55" y="79"/>
                  </a:lnTo>
                  <a:lnTo>
                    <a:pt x="55" y="80"/>
                  </a:lnTo>
                  <a:lnTo>
                    <a:pt x="55" y="80"/>
                  </a:lnTo>
                  <a:lnTo>
                    <a:pt x="53" y="80"/>
                  </a:lnTo>
                  <a:lnTo>
                    <a:pt x="53" y="80"/>
                  </a:lnTo>
                  <a:lnTo>
                    <a:pt x="52" y="80"/>
                  </a:lnTo>
                  <a:lnTo>
                    <a:pt x="48" y="80"/>
                  </a:lnTo>
                  <a:lnTo>
                    <a:pt x="44" y="80"/>
                  </a:lnTo>
                  <a:lnTo>
                    <a:pt x="42" y="82"/>
                  </a:lnTo>
                  <a:lnTo>
                    <a:pt x="39" y="82"/>
                  </a:lnTo>
                  <a:lnTo>
                    <a:pt x="37" y="83"/>
                  </a:lnTo>
                  <a:lnTo>
                    <a:pt x="34" y="85"/>
                  </a:lnTo>
                  <a:lnTo>
                    <a:pt x="34" y="86"/>
                  </a:lnTo>
                  <a:lnTo>
                    <a:pt x="33" y="90"/>
                  </a:lnTo>
                  <a:lnTo>
                    <a:pt x="31" y="91"/>
                  </a:lnTo>
                  <a:lnTo>
                    <a:pt x="31" y="91"/>
                  </a:lnTo>
                  <a:lnTo>
                    <a:pt x="29" y="91"/>
                  </a:lnTo>
                  <a:lnTo>
                    <a:pt x="28" y="91"/>
                  </a:lnTo>
                  <a:lnTo>
                    <a:pt x="26" y="93"/>
                  </a:lnTo>
                  <a:lnTo>
                    <a:pt x="25" y="93"/>
                  </a:lnTo>
                  <a:lnTo>
                    <a:pt x="20" y="93"/>
                  </a:lnTo>
                  <a:lnTo>
                    <a:pt x="20" y="91"/>
                  </a:lnTo>
                  <a:lnTo>
                    <a:pt x="18" y="88"/>
                  </a:lnTo>
                  <a:lnTo>
                    <a:pt x="18" y="83"/>
                  </a:lnTo>
                  <a:lnTo>
                    <a:pt x="18" y="82"/>
                  </a:lnTo>
                  <a:lnTo>
                    <a:pt x="20" y="77"/>
                  </a:lnTo>
                  <a:lnTo>
                    <a:pt x="18" y="75"/>
                  </a:lnTo>
                  <a:lnTo>
                    <a:pt x="18" y="74"/>
                  </a:lnTo>
                  <a:lnTo>
                    <a:pt x="18" y="71"/>
                  </a:lnTo>
                  <a:lnTo>
                    <a:pt x="20" y="69"/>
                  </a:lnTo>
                  <a:lnTo>
                    <a:pt x="20" y="68"/>
                  </a:lnTo>
                  <a:lnTo>
                    <a:pt x="20" y="66"/>
                  </a:lnTo>
                  <a:lnTo>
                    <a:pt x="18" y="64"/>
                  </a:lnTo>
                  <a:lnTo>
                    <a:pt x="17" y="63"/>
                  </a:lnTo>
                  <a:lnTo>
                    <a:pt x="17" y="63"/>
                  </a:lnTo>
                  <a:lnTo>
                    <a:pt x="17" y="61"/>
                  </a:lnTo>
                  <a:lnTo>
                    <a:pt x="15" y="61"/>
                  </a:lnTo>
                  <a:lnTo>
                    <a:pt x="15" y="61"/>
                  </a:lnTo>
                  <a:lnTo>
                    <a:pt x="14" y="60"/>
                  </a:lnTo>
                  <a:lnTo>
                    <a:pt x="12" y="60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9" y="61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11" y="55"/>
                  </a:lnTo>
                  <a:lnTo>
                    <a:pt x="11" y="55"/>
                  </a:lnTo>
                  <a:lnTo>
                    <a:pt x="12" y="57"/>
                  </a:lnTo>
                  <a:lnTo>
                    <a:pt x="14" y="57"/>
                  </a:lnTo>
                  <a:lnTo>
                    <a:pt x="15" y="57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4" y="53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9" y="49"/>
                  </a:lnTo>
                  <a:lnTo>
                    <a:pt x="7" y="49"/>
                  </a:lnTo>
                  <a:lnTo>
                    <a:pt x="6" y="50"/>
                  </a:lnTo>
                  <a:lnTo>
                    <a:pt x="7" y="52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4" y="47"/>
                  </a:lnTo>
                  <a:lnTo>
                    <a:pt x="3" y="44"/>
                  </a:lnTo>
                  <a:lnTo>
                    <a:pt x="3" y="41"/>
                  </a:lnTo>
                  <a:lnTo>
                    <a:pt x="4" y="39"/>
                  </a:lnTo>
                  <a:lnTo>
                    <a:pt x="4" y="36"/>
                  </a:lnTo>
                  <a:lnTo>
                    <a:pt x="6" y="33"/>
                  </a:lnTo>
                  <a:lnTo>
                    <a:pt x="6" y="30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12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5" y="34"/>
                  </a:lnTo>
                  <a:lnTo>
                    <a:pt x="17" y="36"/>
                  </a:lnTo>
                  <a:lnTo>
                    <a:pt x="18" y="38"/>
                  </a:lnTo>
                  <a:lnTo>
                    <a:pt x="20" y="38"/>
                  </a:lnTo>
                  <a:lnTo>
                    <a:pt x="23" y="36"/>
                  </a:lnTo>
                  <a:lnTo>
                    <a:pt x="25" y="36"/>
                  </a:lnTo>
                  <a:lnTo>
                    <a:pt x="25" y="36"/>
                  </a:lnTo>
                  <a:lnTo>
                    <a:pt x="26" y="36"/>
                  </a:lnTo>
                  <a:lnTo>
                    <a:pt x="26" y="36"/>
                  </a:lnTo>
                  <a:lnTo>
                    <a:pt x="26" y="34"/>
                  </a:lnTo>
                  <a:lnTo>
                    <a:pt x="26" y="34"/>
                  </a:lnTo>
                  <a:lnTo>
                    <a:pt x="26" y="33"/>
                  </a:lnTo>
                  <a:lnTo>
                    <a:pt x="29" y="34"/>
                  </a:lnTo>
                  <a:lnTo>
                    <a:pt x="31" y="33"/>
                  </a:lnTo>
                  <a:lnTo>
                    <a:pt x="31" y="33"/>
                  </a:lnTo>
                  <a:lnTo>
                    <a:pt x="31" y="33"/>
                  </a:lnTo>
                  <a:lnTo>
                    <a:pt x="31" y="31"/>
                  </a:lnTo>
                  <a:lnTo>
                    <a:pt x="31" y="31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29" y="28"/>
                  </a:lnTo>
                  <a:lnTo>
                    <a:pt x="25" y="25"/>
                  </a:lnTo>
                  <a:lnTo>
                    <a:pt x="25" y="23"/>
                  </a:lnTo>
                  <a:lnTo>
                    <a:pt x="23" y="22"/>
                  </a:lnTo>
                  <a:lnTo>
                    <a:pt x="22" y="20"/>
                  </a:lnTo>
                  <a:lnTo>
                    <a:pt x="22" y="17"/>
                  </a:lnTo>
                  <a:lnTo>
                    <a:pt x="20" y="16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5" y="11"/>
                  </a:lnTo>
                  <a:lnTo>
                    <a:pt x="14" y="12"/>
                  </a:lnTo>
                  <a:lnTo>
                    <a:pt x="11" y="12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6" y="14"/>
                  </a:lnTo>
                  <a:lnTo>
                    <a:pt x="6" y="16"/>
                  </a:lnTo>
                  <a:lnTo>
                    <a:pt x="4" y="19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4" y="25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3" y="25"/>
                  </a:lnTo>
                  <a:lnTo>
                    <a:pt x="1" y="22"/>
                  </a:lnTo>
                  <a:lnTo>
                    <a:pt x="0" y="17"/>
                  </a:lnTo>
                  <a:lnTo>
                    <a:pt x="3" y="16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11" y="11"/>
                  </a:lnTo>
                  <a:lnTo>
                    <a:pt x="14" y="9"/>
                  </a:lnTo>
                  <a:lnTo>
                    <a:pt x="17" y="9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8" y="11"/>
                  </a:lnTo>
                  <a:lnTo>
                    <a:pt x="31" y="12"/>
                  </a:lnTo>
                  <a:lnTo>
                    <a:pt x="34" y="14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6" y="17"/>
                  </a:lnTo>
                  <a:lnTo>
                    <a:pt x="37" y="20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41" y="23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2" y="27"/>
                  </a:lnTo>
                  <a:lnTo>
                    <a:pt x="44" y="27"/>
                  </a:lnTo>
                  <a:lnTo>
                    <a:pt x="45" y="27"/>
                  </a:lnTo>
                  <a:lnTo>
                    <a:pt x="48" y="2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3" y="25"/>
                  </a:lnTo>
                  <a:lnTo>
                    <a:pt x="58" y="27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4" y="27"/>
                  </a:lnTo>
                  <a:lnTo>
                    <a:pt x="66" y="27"/>
                  </a:lnTo>
                  <a:lnTo>
                    <a:pt x="66" y="27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3"/>
                  </a:lnTo>
                  <a:lnTo>
                    <a:pt x="64" y="20"/>
                  </a:lnTo>
                  <a:lnTo>
                    <a:pt x="64" y="17"/>
                  </a:lnTo>
                  <a:lnTo>
                    <a:pt x="66" y="16"/>
                  </a:lnTo>
                  <a:lnTo>
                    <a:pt x="66" y="16"/>
                  </a:lnTo>
                  <a:lnTo>
                    <a:pt x="66" y="17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7" y="19"/>
                  </a:lnTo>
                  <a:lnTo>
                    <a:pt x="69" y="20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2" y="20"/>
                  </a:lnTo>
                  <a:lnTo>
                    <a:pt x="75" y="20"/>
                  </a:lnTo>
                  <a:lnTo>
                    <a:pt x="77" y="19"/>
                  </a:lnTo>
                  <a:lnTo>
                    <a:pt x="77" y="17"/>
                  </a:lnTo>
                  <a:lnTo>
                    <a:pt x="77" y="17"/>
                  </a:lnTo>
                  <a:lnTo>
                    <a:pt x="75" y="16"/>
                  </a:lnTo>
                  <a:lnTo>
                    <a:pt x="75" y="14"/>
                  </a:lnTo>
                  <a:lnTo>
                    <a:pt x="74" y="12"/>
                  </a:lnTo>
                  <a:lnTo>
                    <a:pt x="74" y="12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8" y="8"/>
                  </a:lnTo>
                  <a:lnTo>
                    <a:pt x="78" y="6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2" y="6"/>
                  </a:lnTo>
                  <a:lnTo>
                    <a:pt x="83" y="6"/>
                  </a:lnTo>
                  <a:lnTo>
                    <a:pt x="83" y="6"/>
                  </a:lnTo>
                  <a:lnTo>
                    <a:pt x="85" y="8"/>
                  </a:lnTo>
                  <a:lnTo>
                    <a:pt x="85" y="8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9"/>
                  </a:lnTo>
                  <a:lnTo>
                    <a:pt x="86" y="8"/>
                  </a:lnTo>
                  <a:lnTo>
                    <a:pt x="86" y="8"/>
                  </a:lnTo>
                  <a:lnTo>
                    <a:pt x="85" y="6"/>
                  </a:lnTo>
                  <a:lnTo>
                    <a:pt x="83" y="5"/>
                  </a:lnTo>
                  <a:lnTo>
                    <a:pt x="82" y="5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3" y="1"/>
                  </a:lnTo>
                  <a:lnTo>
                    <a:pt x="85" y="3"/>
                  </a:lnTo>
                  <a:lnTo>
                    <a:pt x="86" y="3"/>
                  </a:lnTo>
                  <a:lnTo>
                    <a:pt x="86" y="1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37">
              <a:extLst>
                <a:ext uri="{FF2B5EF4-FFF2-40B4-BE49-F238E27FC236}">
                  <a16:creationId xmlns:a16="http://schemas.microsoft.com/office/drawing/2014/main" id="{D281C87E-E5B5-040A-2DF6-B0FB50FFAA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9948" y="4643981"/>
              <a:ext cx="91614" cy="38984"/>
            </a:xfrm>
            <a:custGeom>
              <a:avLst/>
              <a:gdLst>
                <a:gd name="T0" fmla="*/ 6 w 47"/>
                <a:gd name="T1" fmla="*/ 16 h 20"/>
                <a:gd name="T2" fmla="*/ 5 w 47"/>
                <a:gd name="T3" fmla="*/ 17 h 20"/>
                <a:gd name="T4" fmla="*/ 3 w 47"/>
                <a:gd name="T5" fmla="*/ 19 h 20"/>
                <a:gd name="T6" fmla="*/ 2 w 47"/>
                <a:gd name="T7" fmla="*/ 19 h 20"/>
                <a:gd name="T8" fmla="*/ 0 w 47"/>
                <a:gd name="T9" fmla="*/ 19 h 20"/>
                <a:gd name="T10" fmla="*/ 2 w 47"/>
                <a:gd name="T11" fmla="*/ 17 h 20"/>
                <a:gd name="T12" fmla="*/ 43 w 47"/>
                <a:gd name="T13" fmla="*/ 3 h 20"/>
                <a:gd name="T14" fmla="*/ 46 w 47"/>
                <a:gd name="T15" fmla="*/ 3 h 20"/>
                <a:gd name="T16" fmla="*/ 47 w 47"/>
                <a:gd name="T17" fmla="*/ 5 h 20"/>
                <a:gd name="T18" fmla="*/ 41 w 47"/>
                <a:gd name="T19" fmla="*/ 9 h 20"/>
                <a:gd name="T20" fmla="*/ 38 w 47"/>
                <a:gd name="T21" fmla="*/ 9 h 20"/>
                <a:gd name="T22" fmla="*/ 35 w 47"/>
                <a:gd name="T23" fmla="*/ 11 h 20"/>
                <a:gd name="T24" fmla="*/ 31 w 47"/>
                <a:gd name="T25" fmla="*/ 12 h 20"/>
                <a:gd name="T26" fmla="*/ 30 w 47"/>
                <a:gd name="T27" fmla="*/ 14 h 20"/>
                <a:gd name="T28" fmla="*/ 27 w 47"/>
                <a:gd name="T29" fmla="*/ 14 h 20"/>
                <a:gd name="T30" fmla="*/ 24 w 47"/>
                <a:gd name="T31" fmla="*/ 16 h 20"/>
                <a:gd name="T32" fmla="*/ 17 w 47"/>
                <a:gd name="T33" fmla="*/ 19 h 20"/>
                <a:gd name="T34" fmla="*/ 14 w 47"/>
                <a:gd name="T35" fmla="*/ 19 h 20"/>
                <a:gd name="T36" fmla="*/ 13 w 47"/>
                <a:gd name="T37" fmla="*/ 17 h 20"/>
                <a:gd name="T38" fmla="*/ 13 w 47"/>
                <a:gd name="T39" fmla="*/ 16 h 20"/>
                <a:gd name="T40" fmla="*/ 16 w 47"/>
                <a:gd name="T41" fmla="*/ 16 h 20"/>
                <a:gd name="T42" fmla="*/ 16 w 47"/>
                <a:gd name="T43" fmla="*/ 14 h 20"/>
                <a:gd name="T44" fmla="*/ 16 w 47"/>
                <a:gd name="T45" fmla="*/ 12 h 20"/>
                <a:gd name="T46" fmla="*/ 13 w 47"/>
                <a:gd name="T47" fmla="*/ 14 h 20"/>
                <a:gd name="T48" fmla="*/ 13 w 47"/>
                <a:gd name="T49" fmla="*/ 12 h 20"/>
                <a:gd name="T50" fmla="*/ 16 w 47"/>
                <a:gd name="T51" fmla="*/ 9 h 20"/>
                <a:gd name="T52" fmla="*/ 19 w 47"/>
                <a:gd name="T53" fmla="*/ 6 h 20"/>
                <a:gd name="T54" fmla="*/ 25 w 47"/>
                <a:gd name="T55" fmla="*/ 6 h 20"/>
                <a:gd name="T56" fmla="*/ 31 w 47"/>
                <a:gd name="T57" fmla="*/ 6 h 20"/>
                <a:gd name="T58" fmla="*/ 38 w 47"/>
                <a:gd name="T59" fmla="*/ 5 h 20"/>
                <a:gd name="T60" fmla="*/ 41 w 47"/>
                <a:gd name="T61" fmla="*/ 5 h 20"/>
                <a:gd name="T62" fmla="*/ 43 w 47"/>
                <a:gd name="T63" fmla="*/ 3 h 20"/>
                <a:gd name="T64" fmla="*/ 22 w 47"/>
                <a:gd name="T65" fmla="*/ 3 h 20"/>
                <a:gd name="T66" fmla="*/ 22 w 47"/>
                <a:gd name="T67" fmla="*/ 1 h 20"/>
                <a:gd name="T68" fmla="*/ 24 w 47"/>
                <a:gd name="T6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" h="20">
                  <a:moveTo>
                    <a:pt x="6" y="16"/>
                  </a:moveTo>
                  <a:lnTo>
                    <a:pt x="6" y="16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6" y="16"/>
                  </a:lnTo>
                  <a:close/>
                  <a:moveTo>
                    <a:pt x="43" y="3"/>
                  </a:moveTo>
                  <a:lnTo>
                    <a:pt x="44" y="3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7" y="5"/>
                  </a:lnTo>
                  <a:lnTo>
                    <a:pt x="44" y="6"/>
                  </a:lnTo>
                  <a:lnTo>
                    <a:pt x="41" y="9"/>
                  </a:lnTo>
                  <a:lnTo>
                    <a:pt x="39" y="9"/>
                  </a:lnTo>
                  <a:lnTo>
                    <a:pt x="38" y="9"/>
                  </a:lnTo>
                  <a:lnTo>
                    <a:pt x="36" y="11"/>
                  </a:lnTo>
                  <a:lnTo>
                    <a:pt x="35" y="11"/>
                  </a:lnTo>
                  <a:lnTo>
                    <a:pt x="33" y="12"/>
                  </a:lnTo>
                  <a:lnTo>
                    <a:pt x="31" y="12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7" y="14"/>
                  </a:lnTo>
                  <a:lnTo>
                    <a:pt x="27" y="14"/>
                  </a:lnTo>
                  <a:lnTo>
                    <a:pt x="25" y="14"/>
                  </a:lnTo>
                  <a:lnTo>
                    <a:pt x="24" y="16"/>
                  </a:lnTo>
                  <a:lnTo>
                    <a:pt x="19" y="17"/>
                  </a:lnTo>
                  <a:lnTo>
                    <a:pt x="17" y="19"/>
                  </a:lnTo>
                  <a:lnTo>
                    <a:pt x="14" y="20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3" y="17"/>
                  </a:lnTo>
                  <a:lnTo>
                    <a:pt x="13" y="17"/>
                  </a:lnTo>
                  <a:lnTo>
                    <a:pt x="13" y="16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14" y="14"/>
                  </a:lnTo>
                  <a:lnTo>
                    <a:pt x="13" y="14"/>
                  </a:lnTo>
                  <a:lnTo>
                    <a:pt x="13" y="14"/>
                  </a:lnTo>
                  <a:lnTo>
                    <a:pt x="13" y="12"/>
                  </a:lnTo>
                  <a:lnTo>
                    <a:pt x="14" y="11"/>
                  </a:lnTo>
                  <a:lnTo>
                    <a:pt x="16" y="9"/>
                  </a:lnTo>
                  <a:lnTo>
                    <a:pt x="16" y="8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25" y="6"/>
                  </a:lnTo>
                  <a:lnTo>
                    <a:pt x="27" y="6"/>
                  </a:lnTo>
                  <a:lnTo>
                    <a:pt x="31" y="6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39" y="5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3" y="3"/>
                  </a:lnTo>
                  <a:close/>
                  <a:moveTo>
                    <a:pt x="24" y="0"/>
                  </a:moveTo>
                  <a:lnTo>
                    <a:pt x="22" y="3"/>
                  </a:lnTo>
                  <a:lnTo>
                    <a:pt x="20" y="3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Freeform 38">
              <a:extLst>
                <a:ext uri="{FF2B5EF4-FFF2-40B4-BE49-F238E27FC236}">
                  <a16:creationId xmlns:a16="http://schemas.microsoft.com/office/drawing/2014/main" id="{52790172-7AFE-2DD0-3225-128EAF617E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1586" y="3197659"/>
              <a:ext cx="218313" cy="144242"/>
            </a:xfrm>
            <a:custGeom>
              <a:avLst/>
              <a:gdLst>
                <a:gd name="T0" fmla="*/ 49 w 112"/>
                <a:gd name="T1" fmla="*/ 22 h 74"/>
                <a:gd name="T2" fmla="*/ 47 w 112"/>
                <a:gd name="T3" fmla="*/ 1 h 74"/>
                <a:gd name="T4" fmla="*/ 47 w 112"/>
                <a:gd name="T5" fmla="*/ 1 h 74"/>
                <a:gd name="T6" fmla="*/ 49 w 112"/>
                <a:gd name="T7" fmla="*/ 4 h 74"/>
                <a:gd name="T8" fmla="*/ 49 w 112"/>
                <a:gd name="T9" fmla="*/ 6 h 74"/>
                <a:gd name="T10" fmla="*/ 44 w 112"/>
                <a:gd name="T11" fmla="*/ 12 h 74"/>
                <a:gd name="T12" fmla="*/ 49 w 112"/>
                <a:gd name="T13" fmla="*/ 16 h 74"/>
                <a:gd name="T14" fmla="*/ 47 w 112"/>
                <a:gd name="T15" fmla="*/ 17 h 74"/>
                <a:gd name="T16" fmla="*/ 44 w 112"/>
                <a:gd name="T17" fmla="*/ 17 h 74"/>
                <a:gd name="T18" fmla="*/ 32 w 112"/>
                <a:gd name="T19" fmla="*/ 17 h 74"/>
                <a:gd name="T20" fmla="*/ 30 w 112"/>
                <a:gd name="T21" fmla="*/ 19 h 74"/>
                <a:gd name="T22" fmla="*/ 28 w 112"/>
                <a:gd name="T23" fmla="*/ 27 h 74"/>
                <a:gd name="T24" fmla="*/ 38 w 112"/>
                <a:gd name="T25" fmla="*/ 27 h 74"/>
                <a:gd name="T26" fmla="*/ 44 w 112"/>
                <a:gd name="T27" fmla="*/ 25 h 74"/>
                <a:gd name="T28" fmla="*/ 50 w 112"/>
                <a:gd name="T29" fmla="*/ 28 h 74"/>
                <a:gd name="T30" fmla="*/ 58 w 112"/>
                <a:gd name="T31" fmla="*/ 25 h 74"/>
                <a:gd name="T32" fmla="*/ 60 w 112"/>
                <a:gd name="T33" fmla="*/ 27 h 74"/>
                <a:gd name="T34" fmla="*/ 65 w 112"/>
                <a:gd name="T35" fmla="*/ 30 h 74"/>
                <a:gd name="T36" fmla="*/ 71 w 112"/>
                <a:gd name="T37" fmla="*/ 31 h 74"/>
                <a:gd name="T38" fmla="*/ 77 w 112"/>
                <a:gd name="T39" fmla="*/ 28 h 74"/>
                <a:gd name="T40" fmla="*/ 88 w 112"/>
                <a:gd name="T41" fmla="*/ 28 h 74"/>
                <a:gd name="T42" fmla="*/ 91 w 112"/>
                <a:gd name="T43" fmla="*/ 31 h 74"/>
                <a:gd name="T44" fmla="*/ 93 w 112"/>
                <a:gd name="T45" fmla="*/ 36 h 74"/>
                <a:gd name="T46" fmla="*/ 95 w 112"/>
                <a:gd name="T47" fmla="*/ 42 h 74"/>
                <a:gd name="T48" fmla="*/ 101 w 112"/>
                <a:gd name="T49" fmla="*/ 41 h 74"/>
                <a:gd name="T50" fmla="*/ 107 w 112"/>
                <a:gd name="T51" fmla="*/ 49 h 74"/>
                <a:gd name="T52" fmla="*/ 110 w 112"/>
                <a:gd name="T53" fmla="*/ 55 h 74"/>
                <a:gd name="T54" fmla="*/ 112 w 112"/>
                <a:gd name="T55" fmla="*/ 63 h 74"/>
                <a:gd name="T56" fmla="*/ 109 w 112"/>
                <a:gd name="T57" fmla="*/ 64 h 74"/>
                <a:gd name="T58" fmla="*/ 101 w 112"/>
                <a:gd name="T59" fmla="*/ 61 h 74"/>
                <a:gd name="T60" fmla="*/ 91 w 112"/>
                <a:gd name="T61" fmla="*/ 64 h 74"/>
                <a:gd name="T62" fmla="*/ 91 w 112"/>
                <a:gd name="T63" fmla="*/ 61 h 74"/>
                <a:gd name="T64" fmla="*/ 80 w 112"/>
                <a:gd name="T65" fmla="*/ 64 h 74"/>
                <a:gd name="T66" fmla="*/ 65 w 112"/>
                <a:gd name="T67" fmla="*/ 74 h 74"/>
                <a:gd name="T68" fmla="*/ 60 w 112"/>
                <a:gd name="T69" fmla="*/ 66 h 74"/>
                <a:gd name="T70" fmla="*/ 61 w 112"/>
                <a:gd name="T71" fmla="*/ 53 h 74"/>
                <a:gd name="T72" fmla="*/ 57 w 112"/>
                <a:gd name="T73" fmla="*/ 52 h 74"/>
                <a:gd name="T74" fmla="*/ 47 w 112"/>
                <a:gd name="T75" fmla="*/ 47 h 74"/>
                <a:gd name="T76" fmla="*/ 41 w 112"/>
                <a:gd name="T77" fmla="*/ 53 h 74"/>
                <a:gd name="T78" fmla="*/ 38 w 112"/>
                <a:gd name="T79" fmla="*/ 60 h 74"/>
                <a:gd name="T80" fmla="*/ 30 w 112"/>
                <a:gd name="T81" fmla="*/ 61 h 74"/>
                <a:gd name="T82" fmla="*/ 27 w 112"/>
                <a:gd name="T83" fmla="*/ 66 h 74"/>
                <a:gd name="T84" fmla="*/ 22 w 112"/>
                <a:gd name="T85" fmla="*/ 63 h 74"/>
                <a:gd name="T86" fmla="*/ 17 w 112"/>
                <a:gd name="T87" fmla="*/ 66 h 74"/>
                <a:gd name="T88" fmla="*/ 11 w 112"/>
                <a:gd name="T89" fmla="*/ 69 h 74"/>
                <a:gd name="T90" fmla="*/ 6 w 112"/>
                <a:gd name="T91" fmla="*/ 60 h 74"/>
                <a:gd name="T92" fmla="*/ 14 w 112"/>
                <a:gd name="T93" fmla="*/ 52 h 74"/>
                <a:gd name="T94" fmla="*/ 13 w 112"/>
                <a:gd name="T95" fmla="*/ 45 h 74"/>
                <a:gd name="T96" fmla="*/ 11 w 112"/>
                <a:gd name="T97" fmla="*/ 36 h 74"/>
                <a:gd name="T98" fmla="*/ 5 w 112"/>
                <a:gd name="T99" fmla="*/ 34 h 74"/>
                <a:gd name="T100" fmla="*/ 0 w 112"/>
                <a:gd name="T101" fmla="*/ 31 h 74"/>
                <a:gd name="T102" fmla="*/ 8 w 112"/>
                <a:gd name="T103" fmla="*/ 25 h 74"/>
                <a:gd name="T104" fmla="*/ 17 w 112"/>
                <a:gd name="T105" fmla="*/ 25 h 74"/>
                <a:gd name="T106" fmla="*/ 20 w 112"/>
                <a:gd name="T107" fmla="*/ 20 h 74"/>
                <a:gd name="T108" fmla="*/ 22 w 112"/>
                <a:gd name="T109" fmla="*/ 20 h 74"/>
                <a:gd name="T110" fmla="*/ 24 w 112"/>
                <a:gd name="T111" fmla="*/ 17 h 74"/>
                <a:gd name="T112" fmla="*/ 19 w 112"/>
                <a:gd name="T113" fmla="*/ 16 h 74"/>
                <a:gd name="T114" fmla="*/ 27 w 112"/>
                <a:gd name="T115" fmla="*/ 16 h 74"/>
                <a:gd name="T116" fmla="*/ 28 w 112"/>
                <a:gd name="T117" fmla="*/ 8 h 74"/>
                <a:gd name="T118" fmla="*/ 33 w 112"/>
                <a:gd name="T119" fmla="*/ 6 h 74"/>
                <a:gd name="T120" fmla="*/ 43 w 112"/>
                <a:gd name="T121" fmla="*/ 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2" h="74">
                  <a:moveTo>
                    <a:pt x="46" y="20"/>
                  </a:moveTo>
                  <a:lnTo>
                    <a:pt x="46" y="20"/>
                  </a:lnTo>
                  <a:lnTo>
                    <a:pt x="47" y="20"/>
                  </a:lnTo>
                  <a:lnTo>
                    <a:pt x="49" y="20"/>
                  </a:lnTo>
                  <a:lnTo>
                    <a:pt x="49" y="20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6" y="20"/>
                  </a:lnTo>
                  <a:close/>
                  <a:moveTo>
                    <a:pt x="47" y="1"/>
                  </a:moveTo>
                  <a:lnTo>
                    <a:pt x="47" y="1"/>
                  </a:lnTo>
                  <a:lnTo>
                    <a:pt x="47" y="1"/>
                  </a:lnTo>
                  <a:lnTo>
                    <a:pt x="49" y="3"/>
                  </a:lnTo>
                  <a:lnTo>
                    <a:pt x="47" y="3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1"/>
                  </a:lnTo>
                  <a:close/>
                  <a:moveTo>
                    <a:pt x="44" y="0"/>
                  </a:moveTo>
                  <a:lnTo>
                    <a:pt x="46" y="1"/>
                  </a:lnTo>
                  <a:lnTo>
                    <a:pt x="47" y="3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7" y="4"/>
                  </a:lnTo>
                  <a:lnTo>
                    <a:pt x="47" y="4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49" y="8"/>
                  </a:lnTo>
                  <a:lnTo>
                    <a:pt x="47" y="9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4" y="12"/>
                  </a:lnTo>
                  <a:lnTo>
                    <a:pt x="44" y="12"/>
                  </a:lnTo>
                  <a:lnTo>
                    <a:pt x="46" y="12"/>
                  </a:lnTo>
                  <a:lnTo>
                    <a:pt x="46" y="12"/>
                  </a:lnTo>
                  <a:lnTo>
                    <a:pt x="47" y="14"/>
                  </a:lnTo>
                  <a:lnTo>
                    <a:pt x="47" y="14"/>
                  </a:lnTo>
                  <a:lnTo>
                    <a:pt x="49" y="16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2" y="16"/>
                  </a:lnTo>
                  <a:lnTo>
                    <a:pt x="49" y="16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6" y="19"/>
                  </a:lnTo>
                  <a:lnTo>
                    <a:pt x="46" y="17"/>
                  </a:lnTo>
                  <a:lnTo>
                    <a:pt x="44" y="17"/>
                  </a:lnTo>
                  <a:lnTo>
                    <a:pt x="43" y="17"/>
                  </a:lnTo>
                  <a:lnTo>
                    <a:pt x="39" y="16"/>
                  </a:lnTo>
                  <a:lnTo>
                    <a:pt x="38" y="16"/>
                  </a:lnTo>
                  <a:lnTo>
                    <a:pt x="35" y="16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7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0" y="20"/>
                  </a:lnTo>
                  <a:lnTo>
                    <a:pt x="30" y="19"/>
                  </a:lnTo>
                  <a:lnTo>
                    <a:pt x="28" y="19"/>
                  </a:lnTo>
                  <a:lnTo>
                    <a:pt x="28" y="20"/>
                  </a:lnTo>
                  <a:lnTo>
                    <a:pt x="28" y="22"/>
                  </a:lnTo>
                  <a:lnTo>
                    <a:pt x="27" y="22"/>
                  </a:lnTo>
                  <a:lnTo>
                    <a:pt x="28" y="23"/>
                  </a:lnTo>
                  <a:lnTo>
                    <a:pt x="28" y="27"/>
                  </a:lnTo>
                  <a:lnTo>
                    <a:pt x="30" y="27"/>
                  </a:lnTo>
                  <a:lnTo>
                    <a:pt x="32" y="27"/>
                  </a:lnTo>
                  <a:lnTo>
                    <a:pt x="33" y="25"/>
                  </a:lnTo>
                  <a:lnTo>
                    <a:pt x="33" y="25"/>
                  </a:lnTo>
                  <a:lnTo>
                    <a:pt x="35" y="25"/>
                  </a:lnTo>
                  <a:lnTo>
                    <a:pt x="38" y="27"/>
                  </a:lnTo>
                  <a:lnTo>
                    <a:pt x="39" y="25"/>
                  </a:lnTo>
                  <a:lnTo>
                    <a:pt x="41" y="25"/>
                  </a:lnTo>
                  <a:lnTo>
                    <a:pt x="41" y="25"/>
                  </a:lnTo>
                  <a:lnTo>
                    <a:pt x="41" y="25"/>
                  </a:lnTo>
                  <a:lnTo>
                    <a:pt x="43" y="27"/>
                  </a:lnTo>
                  <a:lnTo>
                    <a:pt x="44" y="25"/>
                  </a:lnTo>
                  <a:lnTo>
                    <a:pt x="46" y="25"/>
                  </a:lnTo>
                  <a:lnTo>
                    <a:pt x="47" y="25"/>
                  </a:lnTo>
                  <a:lnTo>
                    <a:pt x="47" y="25"/>
                  </a:lnTo>
                  <a:lnTo>
                    <a:pt x="49" y="27"/>
                  </a:lnTo>
                  <a:lnTo>
                    <a:pt x="49" y="28"/>
                  </a:lnTo>
                  <a:lnTo>
                    <a:pt x="50" y="28"/>
                  </a:lnTo>
                  <a:lnTo>
                    <a:pt x="54" y="28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1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3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1" y="31"/>
                  </a:lnTo>
                  <a:lnTo>
                    <a:pt x="73" y="30"/>
                  </a:lnTo>
                  <a:lnTo>
                    <a:pt x="74" y="30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84" y="30"/>
                  </a:lnTo>
                  <a:lnTo>
                    <a:pt x="85" y="28"/>
                  </a:lnTo>
                  <a:lnTo>
                    <a:pt x="87" y="28"/>
                  </a:lnTo>
                  <a:lnTo>
                    <a:pt x="88" y="28"/>
                  </a:lnTo>
                  <a:lnTo>
                    <a:pt x="88" y="28"/>
                  </a:lnTo>
                  <a:lnTo>
                    <a:pt x="90" y="28"/>
                  </a:lnTo>
                  <a:lnTo>
                    <a:pt x="91" y="28"/>
                  </a:lnTo>
                  <a:lnTo>
                    <a:pt x="91" y="28"/>
                  </a:lnTo>
                  <a:lnTo>
                    <a:pt x="91" y="30"/>
                  </a:lnTo>
                  <a:lnTo>
                    <a:pt x="91" y="31"/>
                  </a:lnTo>
                  <a:lnTo>
                    <a:pt x="91" y="33"/>
                  </a:lnTo>
                  <a:lnTo>
                    <a:pt x="93" y="34"/>
                  </a:lnTo>
                  <a:lnTo>
                    <a:pt x="93" y="34"/>
                  </a:lnTo>
                  <a:lnTo>
                    <a:pt x="93" y="36"/>
                  </a:lnTo>
                  <a:lnTo>
                    <a:pt x="93" y="36"/>
                  </a:lnTo>
                  <a:lnTo>
                    <a:pt x="93" y="36"/>
                  </a:lnTo>
                  <a:lnTo>
                    <a:pt x="93" y="38"/>
                  </a:lnTo>
                  <a:lnTo>
                    <a:pt x="91" y="38"/>
                  </a:lnTo>
                  <a:lnTo>
                    <a:pt x="93" y="38"/>
                  </a:lnTo>
                  <a:lnTo>
                    <a:pt x="93" y="41"/>
                  </a:lnTo>
                  <a:lnTo>
                    <a:pt x="93" y="42"/>
                  </a:lnTo>
                  <a:lnTo>
                    <a:pt x="95" y="42"/>
                  </a:lnTo>
                  <a:lnTo>
                    <a:pt x="96" y="42"/>
                  </a:lnTo>
                  <a:lnTo>
                    <a:pt x="96" y="42"/>
                  </a:lnTo>
                  <a:lnTo>
                    <a:pt x="98" y="42"/>
                  </a:lnTo>
                  <a:lnTo>
                    <a:pt x="98" y="41"/>
                  </a:lnTo>
                  <a:lnTo>
                    <a:pt x="99" y="41"/>
                  </a:lnTo>
                  <a:lnTo>
                    <a:pt x="101" y="41"/>
                  </a:lnTo>
                  <a:lnTo>
                    <a:pt x="104" y="42"/>
                  </a:lnTo>
                  <a:lnTo>
                    <a:pt x="107" y="44"/>
                  </a:lnTo>
                  <a:lnTo>
                    <a:pt x="109" y="44"/>
                  </a:lnTo>
                  <a:lnTo>
                    <a:pt x="109" y="45"/>
                  </a:lnTo>
                  <a:lnTo>
                    <a:pt x="107" y="47"/>
                  </a:lnTo>
                  <a:lnTo>
                    <a:pt x="107" y="49"/>
                  </a:lnTo>
                  <a:lnTo>
                    <a:pt x="107" y="50"/>
                  </a:lnTo>
                  <a:lnTo>
                    <a:pt x="109" y="52"/>
                  </a:lnTo>
                  <a:lnTo>
                    <a:pt x="109" y="53"/>
                  </a:lnTo>
                  <a:lnTo>
                    <a:pt x="109" y="55"/>
                  </a:lnTo>
                  <a:lnTo>
                    <a:pt x="110" y="55"/>
                  </a:lnTo>
                  <a:lnTo>
                    <a:pt x="110" y="55"/>
                  </a:lnTo>
                  <a:lnTo>
                    <a:pt x="110" y="56"/>
                  </a:lnTo>
                  <a:lnTo>
                    <a:pt x="109" y="58"/>
                  </a:lnTo>
                  <a:lnTo>
                    <a:pt x="110" y="60"/>
                  </a:lnTo>
                  <a:lnTo>
                    <a:pt x="110" y="60"/>
                  </a:lnTo>
                  <a:lnTo>
                    <a:pt x="112" y="61"/>
                  </a:lnTo>
                  <a:lnTo>
                    <a:pt x="112" y="63"/>
                  </a:lnTo>
                  <a:lnTo>
                    <a:pt x="112" y="63"/>
                  </a:lnTo>
                  <a:lnTo>
                    <a:pt x="110" y="64"/>
                  </a:lnTo>
                  <a:lnTo>
                    <a:pt x="110" y="64"/>
                  </a:lnTo>
                  <a:lnTo>
                    <a:pt x="109" y="64"/>
                  </a:lnTo>
                  <a:lnTo>
                    <a:pt x="109" y="64"/>
                  </a:lnTo>
                  <a:lnTo>
                    <a:pt x="109" y="64"/>
                  </a:lnTo>
                  <a:lnTo>
                    <a:pt x="107" y="63"/>
                  </a:lnTo>
                  <a:lnTo>
                    <a:pt x="106" y="61"/>
                  </a:lnTo>
                  <a:lnTo>
                    <a:pt x="104" y="63"/>
                  </a:lnTo>
                  <a:lnTo>
                    <a:pt x="102" y="61"/>
                  </a:lnTo>
                  <a:lnTo>
                    <a:pt x="101" y="61"/>
                  </a:lnTo>
                  <a:lnTo>
                    <a:pt x="101" y="61"/>
                  </a:lnTo>
                  <a:lnTo>
                    <a:pt x="99" y="63"/>
                  </a:lnTo>
                  <a:lnTo>
                    <a:pt x="99" y="63"/>
                  </a:lnTo>
                  <a:lnTo>
                    <a:pt x="98" y="63"/>
                  </a:lnTo>
                  <a:lnTo>
                    <a:pt x="96" y="64"/>
                  </a:lnTo>
                  <a:lnTo>
                    <a:pt x="93" y="64"/>
                  </a:lnTo>
                  <a:lnTo>
                    <a:pt x="91" y="64"/>
                  </a:lnTo>
                  <a:lnTo>
                    <a:pt x="91" y="64"/>
                  </a:lnTo>
                  <a:lnTo>
                    <a:pt x="91" y="64"/>
                  </a:lnTo>
                  <a:lnTo>
                    <a:pt x="93" y="63"/>
                  </a:lnTo>
                  <a:lnTo>
                    <a:pt x="93" y="63"/>
                  </a:lnTo>
                  <a:lnTo>
                    <a:pt x="93" y="61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88" y="61"/>
                  </a:lnTo>
                  <a:lnTo>
                    <a:pt x="88" y="61"/>
                  </a:lnTo>
                  <a:lnTo>
                    <a:pt x="85" y="61"/>
                  </a:lnTo>
                  <a:lnTo>
                    <a:pt x="80" y="64"/>
                  </a:lnTo>
                  <a:lnTo>
                    <a:pt x="79" y="66"/>
                  </a:lnTo>
                  <a:lnTo>
                    <a:pt x="77" y="68"/>
                  </a:lnTo>
                  <a:lnTo>
                    <a:pt x="73" y="69"/>
                  </a:lnTo>
                  <a:lnTo>
                    <a:pt x="69" y="71"/>
                  </a:lnTo>
                  <a:lnTo>
                    <a:pt x="66" y="72"/>
                  </a:lnTo>
                  <a:lnTo>
                    <a:pt x="65" y="74"/>
                  </a:lnTo>
                  <a:lnTo>
                    <a:pt x="63" y="74"/>
                  </a:lnTo>
                  <a:lnTo>
                    <a:pt x="63" y="74"/>
                  </a:lnTo>
                  <a:lnTo>
                    <a:pt x="61" y="72"/>
                  </a:lnTo>
                  <a:lnTo>
                    <a:pt x="61" y="71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0" y="64"/>
                  </a:lnTo>
                  <a:lnTo>
                    <a:pt x="60" y="61"/>
                  </a:lnTo>
                  <a:lnTo>
                    <a:pt x="60" y="58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1" y="53"/>
                  </a:lnTo>
                  <a:lnTo>
                    <a:pt x="61" y="53"/>
                  </a:lnTo>
                  <a:lnTo>
                    <a:pt x="60" y="53"/>
                  </a:lnTo>
                  <a:lnTo>
                    <a:pt x="58" y="53"/>
                  </a:lnTo>
                  <a:lnTo>
                    <a:pt x="58" y="53"/>
                  </a:lnTo>
                  <a:lnTo>
                    <a:pt x="57" y="53"/>
                  </a:lnTo>
                  <a:lnTo>
                    <a:pt x="57" y="52"/>
                  </a:lnTo>
                  <a:lnTo>
                    <a:pt x="58" y="49"/>
                  </a:lnTo>
                  <a:lnTo>
                    <a:pt x="57" y="47"/>
                  </a:lnTo>
                  <a:lnTo>
                    <a:pt x="54" y="45"/>
                  </a:lnTo>
                  <a:lnTo>
                    <a:pt x="52" y="44"/>
                  </a:lnTo>
                  <a:lnTo>
                    <a:pt x="49" y="45"/>
                  </a:lnTo>
                  <a:lnTo>
                    <a:pt x="47" y="47"/>
                  </a:lnTo>
                  <a:lnTo>
                    <a:pt x="46" y="49"/>
                  </a:lnTo>
                  <a:lnTo>
                    <a:pt x="44" y="50"/>
                  </a:lnTo>
                  <a:lnTo>
                    <a:pt x="43" y="52"/>
                  </a:lnTo>
                  <a:lnTo>
                    <a:pt x="43" y="53"/>
                  </a:lnTo>
                  <a:lnTo>
                    <a:pt x="41" y="53"/>
                  </a:lnTo>
                  <a:lnTo>
                    <a:pt x="41" y="53"/>
                  </a:lnTo>
                  <a:lnTo>
                    <a:pt x="43" y="56"/>
                  </a:lnTo>
                  <a:lnTo>
                    <a:pt x="43" y="58"/>
                  </a:lnTo>
                  <a:lnTo>
                    <a:pt x="41" y="58"/>
                  </a:lnTo>
                  <a:lnTo>
                    <a:pt x="41" y="60"/>
                  </a:lnTo>
                  <a:lnTo>
                    <a:pt x="39" y="60"/>
                  </a:lnTo>
                  <a:lnTo>
                    <a:pt x="38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3" y="58"/>
                  </a:lnTo>
                  <a:lnTo>
                    <a:pt x="32" y="60"/>
                  </a:lnTo>
                  <a:lnTo>
                    <a:pt x="30" y="61"/>
                  </a:lnTo>
                  <a:lnTo>
                    <a:pt x="30" y="61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6"/>
                  </a:lnTo>
                  <a:lnTo>
                    <a:pt x="28" y="66"/>
                  </a:lnTo>
                  <a:lnTo>
                    <a:pt x="28" y="66"/>
                  </a:lnTo>
                  <a:lnTo>
                    <a:pt x="27" y="66"/>
                  </a:lnTo>
                  <a:lnTo>
                    <a:pt x="25" y="64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4"/>
                  </a:lnTo>
                  <a:lnTo>
                    <a:pt x="20" y="64"/>
                  </a:lnTo>
                  <a:lnTo>
                    <a:pt x="20" y="64"/>
                  </a:lnTo>
                  <a:lnTo>
                    <a:pt x="19" y="64"/>
                  </a:lnTo>
                  <a:lnTo>
                    <a:pt x="19" y="64"/>
                  </a:lnTo>
                  <a:lnTo>
                    <a:pt x="17" y="66"/>
                  </a:lnTo>
                  <a:lnTo>
                    <a:pt x="16" y="66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3" y="68"/>
                  </a:lnTo>
                  <a:lnTo>
                    <a:pt x="11" y="69"/>
                  </a:lnTo>
                  <a:lnTo>
                    <a:pt x="9" y="69"/>
                  </a:lnTo>
                  <a:lnTo>
                    <a:pt x="8" y="68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0"/>
                  </a:lnTo>
                  <a:lnTo>
                    <a:pt x="8" y="60"/>
                  </a:lnTo>
                  <a:lnTo>
                    <a:pt x="9" y="56"/>
                  </a:lnTo>
                  <a:lnTo>
                    <a:pt x="11" y="55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4" y="52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47"/>
                  </a:lnTo>
                  <a:lnTo>
                    <a:pt x="13" y="45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3" y="38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6" y="36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6" y="25"/>
                  </a:lnTo>
                  <a:lnTo>
                    <a:pt x="8" y="25"/>
                  </a:lnTo>
                  <a:lnTo>
                    <a:pt x="11" y="25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27"/>
                  </a:lnTo>
                  <a:lnTo>
                    <a:pt x="17" y="25"/>
                  </a:lnTo>
                  <a:lnTo>
                    <a:pt x="19" y="25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19"/>
                  </a:lnTo>
                  <a:lnTo>
                    <a:pt x="22" y="19"/>
                  </a:lnTo>
                  <a:lnTo>
                    <a:pt x="20" y="19"/>
                  </a:lnTo>
                  <a:lnTo>
                    <a:pt x="20" y="17"/>
                  </a:lnTo>
                  <a:lnTo>
                    <a:pt x="22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0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19" y="16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7" y="16"/>
                  </a:lnTo>
                  <a:lnTo>
                    <a:pt x="28" y="16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2"/>
                  </a:lnTo>
                  <a:lnTo>
                    <a:pt x="27" y="9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3" y="6"/>
                  </a:lnTo>
                  <a:lnTo>
                    <a:pt x="35" y="8"/>
                  </a:lnTo>
                  <a:lnTo>
                    <a:pt x="35" y="8"/>
                  </a:lnTo>
                  <a:lnTo>
                    <a:pt x="35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4" y="1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39">
              <a:extLst>
                <a:ext uri="{FF2B5EF4-FFF2-40B4-BE49-F238E27FC236}">
                  <a16:creationId xmlns:a16="http://schemas.microsoft.com/office/drawing/2014/main" id="{11BD2427-AA0C-97B3-67E2-242E6E1343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07548" y="3835055"/>
              <a:ext cx="231958" cy="424930"/>
            </a:xfrm>
            <a:custGeom>
              <a:avLst/>
              <a:gdLst>
                <a:gd name="T0" fmla="*/ 25 w 119"/>
                <a:gd name="T1" fmla="*/ 191 h 218"/>
                <a:gd name="T2" fmla="*/ 14 w 119"/>
                <a:gd name="T3" fmla="*/ 182 h 218"/>
                <a:gd name="T4" fmla="*/ 14 w 119"/>
                <a:gd name="T5" fmla="*/ 182 h 218"/>
                <a:gd name="T6" fmla="*/ 39 w 119"/>
                <a:gd name="T7" fmla="*/ 163 h 218"/>
                <a:gd name="T8" fmla="*/ 39 w 119"/>
                <a:gd name="T9" fmla="*/ 158 h 218"/>
                <a:gd name="T10" fmla="*/ 75 w 119"/>
                <a:gd name="T11" fmla="*/ 130 h 218"/>
                <a:gd name="T12" fmla="*/ 71 w 119"/>
                <a:gd name="T13" fmla="*/ 123 h 218"/>
                <a:gd name="T14" fmla="*/ 42 w 119"/>
                <a:gd name="T15" fmla="*/ 2 h 218"/>
                <a:gd name="T16" fmla="*/ 44 w 119"/>
                <a:gd name="T17" fmla="*/ 12 h 218"/>
                <a:gd name="T18" fmla="*/ 56 w 119"/>
                <a:gd name="T19" fmla="*/ 15 h 218"/>
                <a:gd name="T20" fmla="*/ 53 w 119"/>
                <a:gd name="T21" fmla="*/ 30 h 218"/>
                <a:gd name="T22" fmla="*/ 53 w 119"/>
                <a:gd name="T23" fmla="*/ 45 h 218"/>
                <a:gd name="T24" fmla="*/ 64 w 119"/>
                <a:gd name="T25" fmla="*/ 37 h 218"/>
                <a:gd name="T26" fmla="*/ 75 w 119"/>
                <a:gd name="T27" fmla="*/ 38 h 218"/>
                <a:gd name="T28" fmla="*/ 83 w 119"/>
                <a:gd name="T29" fmla="*/ 37 h 218"/>
                <a:gd name="T30" fmla="*/ 89 w 119"/>
                <a:gd name="T31" fmla="*/ 30 h 218"/>
                <a:gd name="T32" fmla="*/ 105 w 119"/>
                <a:gd name="T33" fmla="*/ 45 h 218"/>
                <a:gd name="T34" fmla="*/ 113 w 119"/>
                <a:gd name="T35" fmla="*/ 65 h 218"/>
                <a:gd name="T36" fmla="*/ 119 w 119"/>
                <a:gd name="T37" fmla="*/ 73 h 218"/>
                <a:gd name="T38" fmla="*/ 118 w 119"/>
                <a:gd name="T39" fmla="*/ 87 h 218"/>
                <a:gd name="T40" fmla="*/ 112 w 119"/>
                <a:gd name="T41" fmla="*/ 93 h 218"/>
                <a:gd name="T42" fmla="*/ 96 w 119"/>
                <a:gd name="T43" fmla="*/ 90 h 218"/>
                <a:gd name="T44" fmla="*/ 80 w 119"/>
                <a:gd name="T45" fmla="*/ 93 h 218"/>
                <a:gd name="T46" fmla="*/ 72 w 119"/>
                <a:gd name="T47" fmla="*/ 103 h 218"/>
                <a:gd name="T48" fmla="*/ 78 w 119"/>
                <a:gd name="T49" fmla="*/ 120 h 218"/>
                <a:gd name="T50" fmla="*/ 75 w 119"/>
                <a:gd name="T51" fmla="*/ 122 h 218"/>
                <a:gd name="T52" fmla="*/ 66 w 119"/>
                <a:gd name="T53" fmla="*/ 117 h 218"/>
                <a:gd name="T54" fmla="*/ 52 w 119"/>
                <a:gd name="T55" fmla="*/ 111 h 218"/>
                <a:gd name="T56" fmla="*/ 41 w 119"/>
                <a:gd name="T57" fmla="*/ 104 h 218"/>
                <a:gd name="T58" fmla="*/ 36 w 119"/>
                <a:gd name="T59" fmla="*/ 127 h 218"/>
                <a:gd name="T60" fmla="*/ 26 w 119"/>
                <a:gd name="T61" fmla="*/ 150 h 218"/>
                <a:gd name="T62" fmla="*/ 34 w 119"/>
                <a:gd name="T63" fmla="*/ 164 h 218"/>
                <a:gd name="T64" fmla="*/ 41 w 119"/>
                <a:gd name="T65" fmla="*/ 175 h 218"/>
                <a:gd name="T66" fmla="*/ 42 w 119"/>
                <a:gd name="T67" fmla="*/ 190 h 218"/>
                <a:gd name="T68" fmla="*/ 45 w 119"/>
                <a:gd name="T69" fmla="*/ 196 h 218"/>
                <a:gd name="T70" fmla="*/ 64 w 119"/>
                <a:gd name="T71" fmla="*/ 205 h 218"/>
                <a:gd name="T72" fmla="*/ 63 w 119"/>
                <a:gd name="T73" fmla="*/ 215 h 218"/>
                <a:gd name="T74" fmla="*/ 53 w 119"/>
                <a:gd name="T75" fmla="*/ 216 h 218"/>
                <a:gd name="T76" fmla="*/ 52 w 119"/>
                <a:gd name="T77" fmla="*/ 208 h 218"/>
                <a:gd name="T78" fmla="*/ 41 w 119"/>
                <a:gd name="T79" fmla="*/ 202 h 218"/>
                <a:gd name="T80" fmla="*/ 33 w 119"/>
                <a:gd name="T81" fmla="*/ 193 h 218"/>
                <a:gd name="T82" fmla="*/ 23 w 119"/>
                <a:gd name="T83" fmla="*/ 183 h 218"/>
                <a:gd name="T84" fmla="*/ 14 w 119"/>
                <a:gd name="T85" fmla="*/ 180 h 218"/>
                <a:gd name="T86" fmla="*/ 20 w 119"/>
                <a:gd name="T87" fmla="*/ 150 h 218"/>
                <a:gd name="T88" fmla="*/ 30 w 119"/>
                <a:gd name="T89" fmla="*/ 134 h 218"/>
                <a:gd name="T90" fmla="*/ 30 w 119"/>
                <a:gd name="T91" fmla="*/ 120 h 218"/>
                <a:gd name="T92" fmla="*/ 26 w 119"/>
                <a:gd name="T93" fmla="*/ 108 h 218"/>
                <a:gd name="T94" fmla="*/ 17 w 119"/>
                <a:gd name="T95" fmla="*/ 89 h 218"/>
                <a:gd name="T96" fmla="*/ 15 w 119"/>
                <a:gd name="T97" fmla="*/ 76 h 218"/>
                <a:gd name="T98" fmla="*/ 22 w 119"/>
                <a:gd name="T99" fmla="*/ 62 h 218"/>
                <a:gd name="T100" fmla="*/ 17 w 119"/>
                <a:gd name="T101" fmla="*/ 54 h 218"/>
                <a:gd name="T102" fmla="*/ 6 w 119"/>
                <a:gd name="T103" fmla="*/ 38 h 218"/>
                <a:gd name="T104" fmla="*/ 1 w 119"/>
                <a:gd name="T105" fmla="*/ 29 h 218"/>
                <a:gd name="T106" fmla="*/ 6 w 119"/>
                <a:gd name="T107" fmla="*/ 21 h 218"/>
                <a:gd name="T108" fmla="*/ 15 w 119"/>
                <a:gd name="T109" fmla="*/ 12 h 218"/>
                <a:gd name="T110" fmla="*/ 25 w 119"/>
                <a:gd name="T111" fmla="*/ 7 h 218"/>
                <a:gd name="T112" fmla="*/ 31 w 119"/>
                <a:gd name="T113" fmla="*/ 4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9" h="218">
                  <a:moveTo>
                    <a:pt x="33" y="202"/>
                  </a:moveTo>
                  <a:lnTo>
                    <a:pt x="34" y="204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4"/>
                  </a:lnTo>
                  <a:lnTo>
                    <a:pt x="33" y="202"/>
                  </a:lnTo>
                  <a:close/>
                  <a:moveTo>
                    <a:pt x="25" y="188"/>
                  </a:moveTo>
                  <a:lnTo>
                    <a:pt x="25" y="190"/>
                  </a:lnTo>
                  <a:lnTo>
                    <a:pt x="25" y="191"/>
                  </a:lnTo>
                  <a:lnTo>
                    <a:pt x="25" y="191"/>
                  </a:lnTo>
                  <a:lnTo>
                    <a:pt x="25" y="190"/>
                  </a:lnTo>
                  <a:lnTo>
                    <a:pt x="25" y="188"/>
                  </a:lnTo>
                  <a:lnTo>
                    <a:pt x="25" y="188"/>
                  </a:lnTo>
                  <a:close/>
                  <a:moveTo>
                    <a:pt x="17" y="182"/>
                  </a:moveTo>
                  <a:lnTo>
                    <a:pt x="19" y="183"/>
                  </a:lnTo>
                  <a:lnTo>
                    <a:pt x="19" y="185"/>
                  </a:lnTo>
                  <a:lnTo>
                    <a:pt x="19" y="185"/>
                  </a:lnTo>
                  <a:lnTo>
                    <a:pt x="17" y="182"/>
                  </a:lnTo>
                  <a:close/>
                  <a:moveTo>
                    <a:pt x="14" y="182"/>
                  </a:moveTo>
                  <a:lnTo>
                    <a:pt x="14" y="182"/>
                  </a:lnTo>
                  <a:lnTo>
                    <a:pt x="15" y="182"/>
                  </a:lnTo>
                  <a:lnTo>
                    <a:pt x="15" y="183"/>
                  </a:lnTo>
                  <a:lnTo>
                    <a:pt x="15" y="185"/>
                  </a:lnTo>
                  <a:lnTo>
                    <a:pt x="15" y="186"/>
                  </a:lnTo>
                  <a:lnTo>
                    <a:pt x="14" y="186"/>
                  </a:lnTo>
                  <a:lnTo>
                    <a:pt x="14" y="186"/>
                  </a:lnTo>
                  <a:lnTo>
                    <a:pt x="14" y="186"/>
                  </a:lnTo>
                  <a:lnTo>
                    <a:pt x="14" y="185"/>
                  </a:lnTo>
                  <a:lnTo>
                    <a:pt x="14" y="182"/>
                  </a:lnTo>
                  <a:lnTo>
                    <a:pt x="14" y="182"/>
                  </a:lnTo>
                  <a:close/>
                  <a:moveTo>
                    <a:pt x="14" y="167"/>
                  </a:moveTo>
                  <a:lnTo>
                    <a:pt x="14" y="167"/>
                  </a:lnTo>
                  <a:lnTo>
                    <a:pt x="14" y="167"/>
                  </a:lnTo>
                  <a:lnTo>
                    <a:pt x="14" y="169"/>
                  </a:lnTo>
                  <a:lnTo>
                    <a:pt x="14" y="167"/>
                  </a:lnTo>
                  <a:lnTo>
                    <a:pt x="14" y="167"/>
                  </a:lnTo>
                  <a:lnTo>
                    <a:pt x="14" y="167"/>
                  </a:lnTo>
                  <a:close/>
                  <a:moveTo>
                    <a:pt x="39" y="160"/>
                  </a:moveTo>
                  <a:lnTo>
                    <a:pt x="39" y="161"/>
                  </a:lnTo>
                  <a:lnTo>
                    <a:pt x="39" y="163"/>
                  </a:lnTo>
                  <a:lnTo>
                    <a:pt x="37" y="163"/>
                  </a:lnTo>
                  <a:lnTo>
                    <a:pt x="37" y="163"/>
                  </a:lnTo>
                  <a:lnTo>
                    <a:pt x="37" y="161"/>
                  </a:lnTo>
                  <a:lnTo>
                    <a:pt x="37" y="161"/>
                  </a:lnTo>
                  <a:lnTo>
                    <a:pt x="39" y="161"/>
                  </a:lnTo>
                  <a:lnTo>
                    <a:pt x="39" y="160"/>
                  </a:lnTo>
                  <a:close/>
                  <a:moveTo>
                    <a:pt x="37" y="158"/>
                  </a:moveTo>
                  <a:lnTo>
                    <a:pt x="39" y="158"/>
                  </a:lnTo>
                  <a:lnTo>
                    <a:pt x="39" y="158"/>
                  </a:lnTo>
                  <a:lnTo>
                    <a:pt x="39" y="158"/>
                  </a:lnTo>
                  <a:lnTo>
                    <a:pt x="39" y="160"/>
                  </a:lnTo>
                  <a:lnTo>
                    <a:pt x="39" y="158"/>
                  </a:lnTo>
                  <a:lnTo>
                    <a:pt x="39" y="158"/>
                  </a:lnTo>
                  <a:lnTo>
                    <a:pt x="37" y="158"/>
                  </a:lnTo>
                  <a:close/>
                  <a:moveTo>
                    <a:pt x="75" y="130"/>
                  </a:moveTo>
                  <a:lnTo>
                    <a:pt x="75" y="130"/>
                  </a:lnTo>
                  <a:lnTo>
                    <a:pt x="75" y="131"/>
                  </a:lnTo>
                  <a:lnTo>
                    <a:pt x="75" y="131"/>
                  </a:lnTo>
                  <a:lnTo>
                    <a:pt x="75" y="130"/>
                  </a:lnTo>
                  <a:lnTo>
                    <a:pt x="75" y="130"/>
                  </a:lnTo>
                  <a:close/>
                  <a:moveTo>
                    <a:pt x="71" y="123"/>
                  </a:moveTo>
                  <a:lnTo>
                    <a:pt x="72" y="123"/>
                  </a:lnTo>
                  <a:lnTo>
                    <a:pt x="72" y="125"/>
                  </a:lnTo>
                  <a:lnTo>
                    <a:pt x="74" y="125"/>
                  </a:lnTo>
                  <a:lnTo>
                    <a:pt x="74" y="125"/>
                  </a:lnTo>
                  <a:lnTo>
                    <a:pt x="74" y="127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72" y="125"/>
                  </a:lnTo>
                  <a:lnTo>
                    <a:pt x="71" y="123"/>
                  </a:lnTo>
                  <a:lnTo>
                    <a:pt x="71" y="123"/>
                  </a:lnTo>
                  <a:close/>
                  <a:moveTo>
                    <a:pt x="37" y="0"/>
                  </a:moveTo>
                  <a:lnTo>
                    <a:pt x="37" y="2"/>
                  </a:lnTo>
                  <a:lnTo>
                    <a:pt x="39" y="2"/>
                  </a:lnTo>
                  <a:lnTo>
                    <a:pt x="41" y="2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7" y="5"/>
                  </a:lnTo>
                  <a:lnTo>
                    <a:pt x="47" y="7"/>
                  </a:lnTo>
                  <a:lnTo>
                    <a:pt x="45" y="7"/>
                  </a:lnTo>
                  <a:lnTo>
                    <a:pt x="45" y="10"/>
                  </a:lnTo>
                  <a:lnTo>
                    <a:pt x="44" y="12"/>
                  </a:lnTo>
                  <a:lnTo>
                    <a:pt x="44" y="13"/>
                  </a:lnTo>
                  <a:lnTo>
                    <a:pt x="45" y="15"/>
                  </a:lnTo>
                  <a:lnTo>
                    <a:pt x="47" y="15"/>
                  </a:lnTo>
                  <a:lnTo>
                    <a:pt x="48" y="15"/>
                  </a:lnTo>
                  <a:lnTo>
                    <a:pt x="50" y="15"/>
                  </a:lnTo>
                  <a:lnTo>
                    <a:pt x="50" y="13"/>
                  </a:lnTo>
                  <a:lnTo>
                    <a:pt x="52" y="13"/>
                  </a:lnTo>
                  <a:lnTo>
                    <a:pt x="52" y="13"/>
                  </a:lnTo>
                  <a:lnTo>
                    <a:pt x="55" y="13"/>
                  </a:lnTo>
                  <a:lnTo>
                    <a:pt x="56" y="15"/>
                  </a:lnTo>
                  <a:lnTo>
                    <a:pt x="56" y="15"/>
                  </a:lnTo>
                  <a:lnTo>
                    <a:pt x="56" y="18"/>
                  </a:lnTo>
                  <a:lnTo>
                    <a:pt x="56" y="19"/>
                  </a:lnTo>
                  <a:lnTo>
                    <a:pt x="56" y="21"/>
                  </a:lnTo>
                  <a:lnTo>
                    <a:pt x="56" y="23"/>
                  </a:lnTo>
                  <a:lnTo>
                    <a:pt x="56" y="26"/>
                  </a:lnTo>
                  <a:lnTo>
                    <a:pt x="55" y="29"/>
                  </a:lnTo>
                  <a:lnTo>
                    <a:pt x="55" y="29"/>
                  </a:lnTo>
                  <a:lnTo>
                    <a:pt x="53" y="30"/>
                  </a:lnTo>
                  <a:lnTo>
                    <a:pt x="53" y="30"/>
                  </a:lnTo>
                  <a:lnTo>
                    <a:pt x="53" y="32"/>
                  </a:lnTo>
                  <a:lnTo>
                    <a:pt x="55" y="32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5"/>
                  </a:lnTo>
                  <a:lnTo>
                    <a:pt x="55" y="37"/>
                  </a:lnTo>
                  <a:lnTo>
                    <a:pt x="53" y="40"/>
                  </a:lnTo>
                  <a:lnTo>
                    <a:pt x="52" y="43"/>
                  </a:lnTo>
                  <a:lnTo>
                    <a:pt x="52" y="45"/>
                  </a:lnTo>
                  <a:lnTo>
                    <a:pt x="53" y="45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6" y="43"/>
                  </a:lnTo>
                  <a:lnTo>
                    <a:pt x="60" y="41"/>
                  </a:lnTo>
                  <a:lnTo>
                    <a:pt x="61" y="40"/>
                  </a:lnTo>
                  <a:lnTo>
                    <a:pt x="61" y="40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6" y="37"/>
                  </a:lnTo>
                  <a:lnTo>
                    <a:pt x="66" y="37"/>
                  </a:lnTo>
                  <a:lnTo>
                    <a:pt x="67" y="35"/>
                  </a:lnTo>
                  <a:lnTo>
                    <a:pt x="69" y="34"/>
                  </a:lnTo>
                  <a:lnTo>
                    <a:pt x="69" y="34"/>
                  </a:lnTo>
                  <a:lnTo>
                    <a:pt x="71" y="35"/>
                  </a:lnTo>
                  <a:lnTo>
                    <a:pt x="72" y="37"/>
                  </a:lnTo>
                  <a:lnTo>
                    <a:pt x="74" y="37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5" y="40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77" y="38"/>
                  </a:lnTo>
                  <a:lnTo>
                    <a:pt x="78" y="38"/>
                  </a:lnTo>
                  <a:lnTo>
                    <a:pt x="80" y="38"/>
                  </a:lnTo>
                  <a:lnTo>
                    <a:pt x="82" y="37"/>
                  </a:lnTo>
                  <a:lnTo>
                    <a:pt x="83" y="37"/>
                  </a:lnTo>
                  <a:lnTo>
                    <a:pt x="83" y="35"/>
                  </a:lnTo>
                  <a:lnTo>
                    <a:pt x="83" y="34"/>
                  </a:lnTo>
                  <a:lnTo>
                    <a:pt x="85" y="34"/>
                  </a:lnTo>
                  <a:lnTo>
                    <a:pt x="85" y="34"/>
                  </a:lnTo>
                  <a:lnTo>
                    <a:pt x="86" y="32"/>
                  </a:lnTo>
                  <a:lnTo>
                    <a:pt x="85" y="32"/>
                  </a:lnTo>
                  <a:lnTo>
                    <a:pt x="85" y="32"/>
                  </a:lnTo>
                  <a:lnTo>
                    <a:pt x="86" y="32"/>
                  </a:lnTo>
                  <a:lnTo>
                    <a:pt x="86" y="30"/>
                  </a:lnTo>
                  <a:lnTo>
                    <a:pt x="89" y="30"/>
                  </a:lnTo>
                  <a:lnTo>
                    <a:pt x="91" y="32"/>
                  </a:lnTo>
                  <a:lnTo>
                    <a:pt x="93" y="32"/>
                  </a:lnTo>
                  <a:lnTo>
                    <a:pt x="94" y="34"/>
                  </a:lnTo>
                  <a:lnTo>
                    <a:pt x="96" y="32"/>
                  </a:lnTo>
                  <a:lnTo>
                    <a:pt x="97" y="34"/>
                  </a:lnTo>
                  <a:lnTo>
                    <a:pt x="99" y="37"/>
                  </a:lnTo>
                  <a:lnTo>
                    <a:pt x="101" y="40"/>
                  </a:lnTo>
                  <a:lnTo>
                    <a:pt x="102" y="41"/>
                  </a:lnTo>
                  <a:lnTo>
                    <a:pt x="104" y="43"/>
                  </a:lnTo>
                  <a:lnTo>
                    <a:pt x="105" y="45"/>
                  </a:lnTo>
                  <a:lnTo>
                    <a:pt x="107" y="45"/>
                  </a:lnTo>
                  <a:lnTo>
                    <a:pt x="108" y="48"/>
                  </a:lnTo>
                  <a:lnTo>
                    <a:pt x="107" y="51"/>
                  </a:lnTo>
                  <a:lnTo>
                    <a:pt x="107" y="54"/>
                  </a:lnTo>
                  <a:lnTo>
                    <a:pt x="107" y="57"/>
                  </a:lnTo>
                  <a:lnTo>
                    <a:pt x="108" y="60"/>
                  </a:lnTo>
                  <a:lnTo>
                    <a:pt x="110" y="62"/>
                  </a:lnTo>
                  <a:lnTo>
                    <a:pt x="112" y="63"/>
                  </a:lnTo>
                  <a:lnTo>
                    <a:pt x="112" y="65"/>
                  </a:lnTo>
                  <a:lnTo>
                    <a:pt x="113" y="65"/>
                  </a:lnTo>
                  <a:lnTo>
                    <a:pt x="115" y="67"/>
                  </a:lnTo>
                  <a:lnTo>
                    <a:pt x="116" y="67"/>
                  </a:lnTo>
                  <a:lnTo>
                    <a:pt x="116" y="68"/>
                  </a:lnTo>
                  <a:lnTo>
                    <a:pt x="116" y="68"/>
                  </a:lnTo>
                  <a:lnTo>
                    <a:pt x="116" y="70"/>
                  </a:lnTo>
                  <a:lnTo>
                    <a:pt x="118" y="70"/>
                  </a:lnTo>
                  <a:lnTo>
                    <a:pt x="119" y="71"/>
                  </a:lnTo>
                  <a:lnTo>
                    <a:pt x="119" y="71"/>
                  </a:lnTo>
                  <a:lnTo>
                    <a:pt x="119" y="71"/>
                  </a:lnTo>
                  <a:lnTo>
                    <a:pt x="119" y="73"/>
                  </a:lnTo>
                  <a:lnTo>
                    <a:pt x="119" y="75"/>
                  </a:lnTo>
                  <a:lnTo>
                    <a:pt x="119" y="76"/>
                  </a:lnTo>
                  <a:lnTo>
                    <a:pt x="118" y="76"/>
                  </a:lnTo>
                  <a:lnTo>
                    <a:pt x="118" y="76"/>
                  </a:lnTo>
                  <a:lnTo>
                    <a:pt x="118" y="78"/>
                  </a:lnTo>
                  <a:lnTo>
                    <a:pt x="118" y="79"/>
                  </a:lnTo>
                  <a:lnTo>
                    <a:pt x="118" y="81"/>
                  </a:lnTo>
                  <a:lnTo>
                    <a:pt x="118" y="82"/>
                  </a:lnTo>
                  <a:lnTo>
                    <a:pt x="118" y="84"/>
                  </a:lnTo>
                  <a:lnTo>
                    <a:pt x="118" y="87"/>
                  </a:lnTo>
                  <a:lnTo>
                    <a:pt x="118" y="87"/>
                  </a:lnTo>
                  <a:lnTo>
                    <a:pt x="118" y="89"/>
                  </a:lnTo>
                  <a:lnTo>
                    <a:pt x="116" y="89"/>
                  </a:lnTo>
                  <a:lnTo>
                    <a:pt x="116" y="90"/>
                  </a:lnTo>
                  <a:lnTo>
                    <a:pt x="115" y="90"/>
                  </a:lnTo>
                  <a:lnTo>
                    <a:pt x="113" y="92"/>
                  </a:lnTo>
                  <a:lnTo>
                    <a:pt x="113" y="92"/>
                  </a:lnTo>
                  <a:lnTo>
                    <a:pt x="113" y="92"/>
                  </a:lnTo>
                  <a:lnTo>
                    <a:pt x="112" y="93"/>
                  </a:lnTo>
                  <a:lnTo>
                    <a:pt x="112" y="93"/>
                  </a:lnTo>
                  <a:lnTo>
                    <a:pt x="110" y="92"/>
                  </a:lnTo>
                  <a:lnTo>
                    <a:pt x="110" y="92"/>
                  </a:lnTo>
                  <a:lnTo>
                    <a:pt x="110" y="90"/>
                  </a:lnTo>
                  <a:lnTo>
                    <a:pt x="108" y="90"/>
                  </a:lnTo>
                  <a:lnTo>
                    <a:pt x="107" y="90"/>
                  </a:lnTo>
                  <a:lnTo>
                    <a:pt x="105" y="90"/>
                  </a:lnTo>
                  <a:lnTo>
                    <a:pt x="102" y="90"/>
                  </a:lnTo>
                  <a:lnTo>
                    <a:pt x="99" y="90"/>
                  </a:lnTo>
                  <a:lnTo>
                    <a:pt x="97" y="90"/>
                  </a:lnTo>
                  <a:lnTo>
                    <a:pt x="96" y="90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3" y="90"/>
                  </a:lnTo>
                  <a:lnTo>
                    <a:pt x="91" y="90"/>
                  </a:lnTo>
                  <a:lnTo>
                    <a:pt x="89" y="90"/>
                  </a:lnTo>
                  <a:lnTo>
                    <a:pt x="88" y="90"/>
                  </a:lnTo>
                  <a:lnTo>
                    <a:pt x="86" y="90"/>
                  </a:lnTo>
                  <a:lnTo>
                    <a:pt x="85" y="92"/>
                  </a:lnTo>
                  <a:lnTo>
                    <a:pt x="82" y="92"/>
                  </a:lnTo>
                  <a:lnTo>
                    <a:pt x="80" y="93"/>
                  </a:lnTo>
                  <a:lnTo>
                    <a:pt x="80" y="95"/>
                  </a:lnTo>
                  <a:lnTo>
                    <a:pt x="78" y="97"/>
                  </a:lnTo>
                  <a:lnTo>
                    <a:pt x="78" y="98"/>
                  </a:lnTo>
                  <a:lnTo>
                    <a:pt x="77" y="100"/>
                  </a:lnTo>
                  <a:lnTo>
                    <a:pt x="75" y="101"/>
                  </a:lnTo>
                  <a:lnTo>
                    <a:pt x="75" y="101"/>
                  </a:lnTo>
                  <a:lnTo>
                    <a:pt x="75" y="103"/>
                  </a:lnTo>
                  <a:lnTo>
                    <a:pt x="74" y="103"/>
                  </a:lnTo>
                  <a:lnTo>
                    <a:pt x="72" y="103"/>
                  </a:lnTo>
                  <a:lnTo>
                    <a:pt x="72" y="103"/>
                  </a:lnTo>
                  <a:lnTo>
                    <a:pt x="72" y="106"/>
                  </a:lnTo>
                  <a:lnTo>
                    <a:pt x="72" y="108"/>
                  </a:lnTo>
                  <a:lnTo>
                    <a:pt x="74" y="109"/>
                  </a:lnTo>
                  <a:lnTo>
                    <a:pt x="74" y="111"/>
                  </a:lnTo>
                  <a:lnTo>
                    <a:pt x="74" y="114"/>
                  </a:lnTo>
                  <a:lnTo>
                    <a:pt x="74" y="115"/>
                  </a:lnTo>
                  <a:lnTo>
                    <a:pt x="77" y="117"/>
                  </a:lnTo>
                  <a:lnTo>
                    <a:pt x="77" y="119"/>
                  </a:lnTo>
                  <a:lnTo>
                    <a:pt x="78" y="119"/>
                  </a:lnTo>
                  <a:lnTo>
                    <a:pt x="78" y="120"/>
                  </a:lnTo>
                  <a:lnTo>
                    <a:pt x="77" y="122"/>
                  </a:lnTo>
                  <a:lnTo>
                    <a:pt x="78" y="123"/>
                  </a:lnTo>
                  <a:lnTo>
                    <a:pt x="80" y="130"/>
                  </a:lnTo>
                  <a:lnTo>
                    <a:pt x="80" y="130"/>
                  </a:lnTo>
                  <a:lnTo>
                    <a:pt x="80" y="130"/>
                  </a:lnTo>
                  <a:lnTo>
                    <a:pt x="80" y="128"/>
                  </a:lnTo>
                  <a:lnTo>
                    <a:pt x="78" y="127"/>
                  </a:lnTo>
                  <a:lnTo>
                    <a:pt x="78" y="125"/>
                  </a:lnTo>
                  <a:lnTo>
                    <a:pt x="77" y="123"/>
                  </a:lnTo>
                  <a:lnTo>
                    <a:pt x="75" y="122"/>
                  </a:lnTo>
                  <a:lnTo>
                    <a:pt x="75" y="123"/>
                  </a:lnTo>
                  <a:lnTo>
                    <a:pt x="75" y="123"/>
                  </a:lnTo>
                  <a:lnTo>
                    <a:pt x="74" y="123"/>
                  </a:lnTo>
                  <a:lnTo>
                    <a:pt x="72" y="122"/>
                  </a:lnTo>
                  <a:lnTo>
                    <a:pt x="71" y="120"/>
                  </a:lnTo>
                  <a:lnTo>
                    <a:pt x="71" y="120"/>
                  </a:lnTo>
                  <a:lnTo>
                    <a:pt x="71" y="120"/>
                  </a:lnTo>
                  <a:lnTo>
                    <a:pt x="69" y="119"/>
                  </a:lnTo>
                  <a:lnTo>
                    <a:pt x="67" y="117"/>
                  </a:lnTo>
                  <a:lnTo>
                    <a:pt x="66" y="117"/>
                  </a:lnTo>
                  <a:lnTo>
                    <a:pt x="66" y="117"/>
                  </a:lnTo>
                  <a:lnTo>
                    <a:pt x="64" y="115"/>
                  </a:lnTo>
                  <a:lnTo>
                    <a:pt x="63" y="115"/>
                  </a:lnTo>
                  <a:lnTo>
                    <a:pt x="60" y="117"/>
                  </a:lnTo>
                  <a:lnTo>
                    <a:pt x="55" y="115"/>
                  </a:lnTo>
                  <a:lnTo>
                    <a:pt x="52" y="117"/>
                  </a:lnTo>
                  <a:lnTo>
                    <a:pt x="52" y="115"/>
                  </a:lnTo>
                  <a:lnTo>
                    <a:pt x="50" y="115"/>
                  </a:lnTo>
                  <a:lnTo>
                    <a:pt x="52" y="114"/>
                  </a:lnTo>
                  <a:lnTo>
                    <a:pt x="52" y="111"/>
                  </a:lnTo>
                  <a:lnTo>
                    <a:pt x="52" y="108"/>
                  </a:lnTo>
                  <a:lnTo>
                    <a:pt x="52" y="106"/>
                  </a:lnTo>
                  <a:lnTo>
                    <a:pt x="52" y="106"/>
                  </a:lnTo>
                  <a:lnTo>
                    <a:pt x="52" y="104"/>
                  </a:lnTo>
                  <a:lnTo>
                    <a:pt x="52" y="104"/>
                  </a:lnTo>
                  <a:lnTo>
                    <a:pt x="48" y="103"/>
                  </a:lnTo>
                  <a:lnTo>
                    <a:pt x="47" y="103"/>
                  </a:lnTo>
                  <a:lnTo>
                    <a:pt x="45" y="103"/>
                  </a:lnTo>
                  <a:lnTo>
                    <a:pt x="42" y="104"/>
                  </a:lnTo>
                  <a:lnTo>
                    <a:pt x="41" y="104"/>
                  </a:lnTo>
                  <a:lnTo>
                    <a:pt x="39" y="106"/>
                  </a:lnTo>
                  <a:lnTo>
                    <a:pt x="37" y="108"/>
                  </a:lnTo>
                  <a:lnTo>
                    <a:pt x="39" y="108"/>
                  </a:lnTo>
                  <a:lnTo>
                    <a:pt x="39" y="111"/>
                  </a:lnTo>
                  <a:lnTo>
                    <a:pt x="37" y="114"/>
                  </a:lnTo>
                  <a:lnTo>
                    <a:pt x="37" y="115"/>
                  </a:lnTo>
                  <a:lnTo>
                    <a:pt x="39" y="120"/>
                  </a:lnTo>
                  <a:lnTo>
                    <a:pt x="37" y="123"/>
                  </a:lnTo>
                  <a:lnTo>
                    <a:pt x="37" y="125"/>
                  </a:lnTo>
                  <a:lnTo>
                    <a:pt x="36" y="127"/>
                  </a:lnTo>
                  <a:lnTo>
                    <a:pt x="36" y="130"/>
                  </a:lnTo>
                  <a:lnTo>
                    <a:pt x="34" y="130"/>
                  </a:lnTo>
                  <a:lnTo>
                    <a:pt x="33" y="133"/>
                  </a:lnTo>
                  <a:lnTo>
                    <a:pt x="33" y="138"/>
                  </a:lnTo>
                  <a:lnTo>
                    <a:pt x="31" y="139"/>
                  </a:lnTo>
                  <a:lnTo>
                    <a:pt x="31" y="142"/>
                  </a:lnTo>
                  <a:lnTo>
                    <a:pt x="28" y="145"/>
                  </a:lnTo>
                  <a:lnTo>
                    <a:pt x="28" y="149"/>
                  </a:lnTo>
                  <a:lnTo>
                    <a:pt x="26" y="150"/>
                  </a:lnTo>
                  <a:lnTo>
                    <a:pt x="26" y="150"/>
                  </a:lnTo>
                  <a:lnTo>
                    <a:pt x="26" y="152"/>
                  </a:lnTo>
                  <a:lnTo>
                    <a:pt x="26" y="155"/>
                  </a:lnTo>
                  <a:lnTo>
                    <a:pt x="26" y="158"/>
                  </a:lnTo>
                  <a:lnTo>
                    <a:pt x="26" y="160"/>
                  </a:lnTo>
                  <a:lnTo>
                    <a:pt x="28" y="163"/>
                  </a:lnTo>
                  <a:lnTo>
                    <a:pt x="28" y="164"/>
                  </a:lnTo>
                  <a:lnTo>
                    <a:pt x="28" y="164"/>
                  </a:lnTo>
                  <a:lnTo>
                    <a:pt x="28" y="166"/>
                  </a:lnTo>
                  <a:lnTo>
                    <a:pt x="30" y="166"/>
                  </a:lnTo>
                  <a:lnTo>
                    <a:pt x="34" y="164"/>
                  </a:lnTo>
                  <a:lnTo>
                    <a:pt x="36" y="164"/>
                  </a:lnTo>
                  <a:lnTo>
                    <a:pt x="36" y="166"/>
                  </a:lnTo>
                  <a:lnTo>
                    <a:pt x="37" y="167"/>
                  </a:lnTo>
                  <a:lnTo>
                    <a:pt x="37" y="174"/>
                  </a:lnTo>
                  <a:lnTo>
                    <a:pt x="37" y="175"/>
                  </a:lnTo>
                  <a:lnTo>
                    <a:pt x="39" y="175"/>
                  </a:lnTo>
                  <a:lnTo>
                    <a:pt x="41" y="177"/>
                  </a:lnTo>
                  <a:lnTo>
                    <a:pt x="41" y="177"/>
                  </a:lnTo>
                  <a:lnTo>
                    <a:pt x="41" y="177"/>
                  </a:lnTo>
                  <a:lnTo>
                    <a:pt x="41" y="175"/>
                  </a:lnTo>
                  <a:lnTo>
                    <a:pt x="42" y="177"/>
                  </a:lnTo>
                  <a:lnTo>
                    <a:pt x="42" y="180"/>
                  </a:lnTo>
                  <a:lnTo>
                    <a:pt x="45" y="191"/>
                  </a:lnTo>
                  <a:lnTo>
                    <a:pt x="45" y="193"/>
                  </a:lnTo>
                  <a:lnTo>
                    <a:pt x="47" y="194"/>
                  </a:lnTo>
                  <a:lnTo>
                    <a:pt x="45" y="194"/>
                  </a:lnTo>
                  <a:lnTo>
                    <a:pt x="44" y="191"/>
                  </a:lnTo>
                  <a:lnTo>
                    <a:pt x="44" y="190"/>
                  </a:lnTo>
                  <a:lnTo>
                    <a:pt x="44" y="190"/>
                  </a:lnTo>
                  <a:lnTo>
                    <a:pt x="42" y="190"/>
                  </a:lnTo>
                  <a:lnTo>
                    <a:pt x="42" y="190"/>
                  </a:lnTo>
                  <a:lnTo>
                    <a:pt x="44" y="188"/>
                  </a:lnTo>
                  <a:lnTo>
                    <a:pt x="42" y="188"/>
                  </a:lnTo>
                  <a:lnTo>
                    <a:pt x="42" y="186"/>
                  </a:lnTo>
                  <a:lnTo>
                    <a:pt x="41" y="188"/>
                  </a:lnTo>
                  <a:lnTo>
                    <a:pt x="41" y="190"/>
                  </a:lnTo>
                  <a:lnTo>
                    <a:pt x="41" y="191"/>
                  </a:lnTo>
                  <a:lnTo>
                    <a:pt x="44" y="194"/>
                  </a:lnTo>
                  <a:lnTo>
                    <a:pt x="44" y="194"/>
                  </a:lnTo>
                  <a:lnTo>
                    <a:pt x="45" y="196"/>
                  </a:lnTo>
                  <a:lnTo>
                    <a:pt x="47" y="196"/>
                  </a:lnTo>
                  <a:lnTo>
                    <a:pt x="48" y="196"/>
                  </a:lnTo>
                  <a:lnTo>
                    <a:pt x="50" y="197"/>
                  </a:lnTo>
                  <a:lnTo>
                    <a:pt x="53" y="199"/>
                  </a:lnTo>
                  <a:lnTo>
                    <a:pt x="55" y="199"/>
                  </a:lnTo>
                  <a:lnTo>
                    <a:pt x="56" y="199"/>
                  </a:lnTo>
                  <a:lnTo>
                    <a:pt x="58" y="199"/>
                  </a:lnTo>
                  <a:lnTo>
                    <a:pt x="60" y="199"/>
                  </a:lnTo>
                  <a:lnTo>
                    <a:pt x="61" y="201"/>
                  </a:lnTo>
                  <a:lnTo>
                    <a:pt x="64" y="205"/>
                  </a:lnTo>
                  <a:lnTo>
                    <a:pt x="69" y="208"/>
                  </a:lnTo>
                  <a:lnTo>
                    <a:pt x="69" y="210"/>
                  </a:lnTo>
                  <a:lnTo>
                    <a:pt x="67" y="210"/>
                  </a:lnTo>
                  <a:lnTo>
                    <a:pt x="66" y="213"/>
                  </a:lnTo>
                  <a:lnTo>
                    <a:pt x="66" y="213"/>
                  </a:lnTo>
                  <a:lnTo>
                    <a:pt x="66" y="215"/>
                  </a:lnTo>
                  <a:lnTo>
                    <a:pt x="64" y="215"/>
                  </a:lnTo>
                  <a:lnTo>
                    <a:pt x="63" y="215"/>
                  </a:lnTo>
                  <a:lnTo>
                    <a:pt x="63" y="215"/>
                  </a:lnTo>
                  <a:lnTo>
                    <a:pt x="63" y="215"/>
                  </a:lnTo>
                  <a:lnTo>
                    <a:pt x="61" y="213"/>
                  </a:lnTo>
                  <a:lnTo>
                    <a:pt x="61" y="213"/>
                  </a:lnTo>
                  <a:lnTo>
                    <a:pt x="61" y="213"/>
                  </a:lnTo>
                  <a:lnTo>
                    <a:pt x="58" y="215"/>
                  </a:lnTo>
                  <a:lnTo>
                    <a:pt x="56" y="215"/>
                  </a:lnTo>
                  <a:lnTo>
                    <a:pt x="56" y="216"/>
                  </a:lnTo>
                  <a:lnTo>
                    <a:pt x="55" y="216"/>
                  </a:lnTo>
                  <a:lnTo>
                    <a:pt x="55" y="218"/>
                  </a:lnTo>
                  <a:lnTo>
                    <a:pt x="55" y="218"/>
                  </a:lnTo>
                  <a:lnTo>
                    <a:pt x="53" y="216"/>
                  </a:lnTo>
                  <a:lnTo>
                    <a:pt x="53" y="216"/>
                  </a:lnTo>
                  <a:lnTo>
                    <a:pt x="53" y="215"/>
                  </a:lnTo>
                  <a:lnTo>
                    <a:pt x="53" y="215"/>
                  </a:lnTo>
                  <a:lnTo>
                    <a:pt x="53" y="213"/>
                  </a:lnTo>
                  <a:lnTo>
                    <a:pt x="55" y="212"/>
                  </a:lnTo>
                  <a:lnTo>
                    <a:pt x="53" y="210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2" y="208"/>
                  </a:lnTo>
                  <a:lnTo>
                    <a:pt x="50" y="207"/>
                  </a:lnTo>
                  <a:lnTo>
                    <a:pt x="50" y="205"/>
                  </a:lnTo>
                  <a:lnTo>
                    <a:pt x="48" y="205"/>
                  </a:lnTo>
                  <a:lnTo>
                    <a:pt x="48" y="205"/>
                  </a:lnTo>
                  <a:lnTo>
                    <a:pt x="47" y="205"/>
                  </a:lnTo>
                  <a:lnTo>
                    <a:pt x="47" y="205"/>
                  </a:lnTo>
                  <a:lnTo>
                    <a:pt x="44" y="204"/>
                  </a:lnTo>
                  <a:lnTo>
                    <a:pt x="42" y="202"/>
                  </a:lnTo>
                  <a:lnTo>
                    <a:pt x="42" y="202"/>
                  </a:lnTo>
                  <a:lnTo>
                    <a:pt x="41" y="202"/>
                  </a:lnTo>
                  <a:lnTo>
                    <a:pt x="41" y="202"/>
                  </a:lnTo>
                  <a:lnTo>
                    <a:pt x="41" y="205"/>
                  </a:lnTo>
                  <a:lnTo>
                    <a:pt x="41" y="205"/>
                  </a:lnTo>
                  <a:lnTo>
                    <a:pt x="36" y="202"/>
                  </a:lnTo>
                  <a:lnTo>
                    <a:pt x="34" y="199"/>
                  </a:lnTo>
                  <a:lnTo>
                    <a:pt x="34" y="196"/>
                  </a:lnTo>
                  <a:lnTo>
                    <a:pt x="34" y="196"/>
                  </a:lnTo>
                  <a:lnTo>
                    <a:pt x="33" y="196"/>
                  </a:lnTo>
                  <a:lnTo>
                    <a:pt x="31" y="194"/>
                  </a:lnTo>
                  <a:lnTo>
                    <a:pt x="33" y="193"/>
                  </a:lnTo>
                  <a:lnTo>
                    <a:pt x="31" y="193"/>
                  </a:lnTo>
                  <a:lnTo>
                    <a:pt x="30" y="193"/>
                  </a:lnTo>
                  <a:lnTo>
                    <a:pt x="30" y="193"/>
                  </a:lnTo>
                  <a:lnTo>
                    <a:pt x="28" y="190"/>
                  </a:lnTo>
                  <a:lnTo>
                    <a:pt x="28" y="190"/>
                  </a:lnTo>
                  <a:lnTo>
                    <a:pt x="26" y="188"/>
                  </a:lnTo>
                  <a:lnTo>
                    <a:pt x="25" y="188"/>
                  </a:lnTo>
                  <a:lnTo>
                    <a:pt x="25" y="186"/>
                  </a:lnTo>
                  <a:lnTo>
                    <a:pt x="25" y="185"/>
                  </a:lnTo>
                  <a:lnTo>
                    <a:pt x="23" y="183"/>
                  </a:lnTo>
                  <a:lnTo>
                    <a:pt x="22" y="183"/>
                  </a:lnTo>
                  <a:lnTo>
                    <a:pt x="20" y="183"/>
                  </a:lnTo>
                  <a:lnTo>
                    <a:pt x="20" y="180"/>
                  </a:lnTo>
                  <a:lnTo>
                    <a:pt x="19" y="179"/>
                  </a:lnTo>
                  <a:lnTo>
                    <a:pt x="19" y="179"/>
                  </a:lnTo>
                  <a:lnTo>
                    <a:pt x="17" y="179"/>
                  </a:lnTo>
                  <a:lnTo>
                    <a:pt x="17" y="180"/>
                  </a:lnTo>
                  <a:lnTo>
                    <a:pt x="15" y="180"/>
                  </a:lnTo>
                  <a:lnTo>
                    <a:pt x="15" y="180"/>
                  </a:lnTo>
                  <a:lnTo>
                    <a:pt x="14" y="180"/>
                  </a:lnTo>
                  <a:lnTo>
                    <a:pt x="12" y="177"/>
                  </a:lnTo>
                  <a:lnTo>
                    <a:pt x="12" y="175"/>
                  </a:lnTo>
                  <a:lnTo>
                    <a:pt x="12" y="172"/>
                  </a:lnTo>
                  <a:lnTo>
                    <a:pt x="14" y="169"/>
                  </a:lnTo>
                  <a:lnTo>
                    <a:pt x="15" y="164"/>
                  </a:lnTo>
                  <a:lnTo>
                    <a:pt x="15" y="161"/>
                  </a:lnTo>
                  <a:lnTo>
                    <a:pt x="17" y="161"/>
                  </a:lnTo>
                  <a:lnTo>
                    <a:pt x="17" y="156"/>
                  </a:lnTo>
                  <a:lnTo>
                    <a:pt x="20" y="152"/>
                  </a:lnTo>
                  <a:lnTo>
                    <a:pt x="20" y="150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20" y="147"/>
                  </a:lnTo>
                  <a:lnTo>
                    <a:pt x="20" y="145"/>
                  </a:lnTo>
                  <a:lnTo>
                    <a:pt x="20" y="145"/>
                  </a:lnTo>
                  <a:lnTo>
                    <a:pt x="20" y="144"/>
                  </a:lnTo>
                  <a:lnTo>
                    <a:pt x="22" y="142"/>
                  </a:lnTo>
                  <a:lnTo>
                    <a:pt x="25" y="141"/>
                  </a:lnTo>
                  <a:lnTo>
                    <a:pt x="26" y="139"/>
                  </a:lnTo>
                  <a:lnTo>
                    <a:pt x="30" y="134"/>
                  </a:lnTo>
                  <a:lnTo>
                    <a:pt x="30" y="131"/>
                  </a:lnTo>
                  <a:lnTo>
                    <a:pt x="31" y="131"/>
                  </a:lnTo>
                  <a:lnTo>
                    <a:pt x="31" y="131"/>
                  </a:lnTo>
                  <a:lnTo>
                    <a:pt x="33" y="130"/>
                  </a:lnTo>
                  <a:lnTo>
                    <a:pt x="33" y="130"/>
                  </a:lnTo>
                  <a:lnTo>
                    <a:pt x="33" y="128"/>
                  </a:lnTo>
                  <a:lnTo>
                    <a:pt x="31" y="123"/>
                  </a:lnTo>
                  <a:lnTo>
                    <a:pt x="31" y="122"/>
                  </a:lnTo>
                  <a:lnTo>
                    <a:pt x="30" y="120"/>
                  </a:lnTo>
                  <a:lnTo>
                    <a:pt x="30" y="120"/>
                  </a:lnTo>
                  <a:lnTo>
                    <a:pt x="30" y="119"/>
                  </a:lnTo>
                  <a:lnTo>
                    <a:pt x="30" y="117"/>
                  </a:lnTo>
                  <a:lnTo>
                    <a:pt x="30" y="117"/>
                  </a:lnTo>
                  <a:lnTo>
                    <a:pt x="28" y="115"/>
                  </a:lnTo>
                  <a:lnTo>
                    <a:pt x="26" y="114"/>
                  </a:lnTo>
                  <a:lnTo>
                    <a:pt x="26" y="112"/>
                  </a:lnTo>
                  <a:lnTo>
                    <a:pt x="26" y="111"/>
                  </a:lnTo>
                  <a:lnTo>
                    <a:pt x="26" y="111"/>
                  </a:lnTo>
                  <a:lnTo>
                    <a:pt x="25" y="109"/>
                  </a:lnTo>
                  <a:lnTo>
                    <a:pt x="26" y="108"/>
                  </a:lnTo>
                  <a:lnTo>
                    <a:pt x="26" y="108"/>
                  </a:lnTo>
                  <a:lnTo>
                    <a:pt x="26" y="103"/>
                  </a:lnTo>
                  <a:lnTo>
                    <a:pt x="26" y="103"/>
                  </a:lnTo>
                  <a:lnTo>
                    <a:pt x="26" y="100"/>
                  </a:lnTo>
                  <a:lnTo>
                    <a:pt x="25" y="98"/>
                  </a:lnTo>
                  <a:lnTo>
                    <a:pt x="25" y="97"/>
                  </a:lnTo>
                  <a:lnTo>
                    <a:pt x="23" y="95"/>
                  </a:lnTo>
                  <a:lnTo>
                    <a:pt x="20" y="93"/>
                  </a:lnTo>
                  <a:lnTo>
                    <a:pt x="17" y="90"/>
                  </a:lnTo>
                  <a:lnTo>
                    <a:pt x="17" y="89"/>
                  </a:lnTo>
                  <a:lnTo>
                    <a:pt x="15" y="87"/>
                  </a:lnTo>
                  <a:lnTo>
                    <a:pt x="14" y="86"/>
                  </a:lnTo>
                  <a:lnTo>
                    <a:pt x="12" y="84"/>
                  </a:lnTo>
                  <a:lnTo>
                    <a:pt x="12" y="82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2" y="78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5" y="76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7" y="76"/>
                  </a:lnTo>
                  <a:lnTo>
                    <a:pt x="17" y="73"/>
                  </a:lnTo>
                  <a:lnTo>
                    <a:pt x="17" y="70"/>
                  </a:lnTo>
                  <a:lnTo>
                    <a:pt x="17" y="68"/>
                  </a:lnTo>
                  <a:lnTo>
                    <a:pt x="19" y="67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2" y="62"/>
                  </a:lnTo>
                  <a:lnTo>
                    <a:pt x="22" y="62"/>
                  </a:lnTo>
                  <a:lnTo>
                    <a:pt x="22" y="60"/>
                  </a:lnTo>
                  <a:lnTo>
                    <a:pt x="22" y="60"/>
                  </a:lnTo>
                  <a:lnTo>
                    <a:pt x="20" y="62"/>
                  </a:lnTo>
                  <a:lnTo>
                    <a:pt x="19" y="62"/>
                  </a:lnTo>
                  <a:lnTo>
                    <a:pt x="19" y="59"/>
                  </a:lnTo>
                  <a:lnTo>
                    <a:pt x="17" y="59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7" y="54"/>
                  </a:lnTo>
                  <a:lnTo>
                    <a:pt x="15" y="52"/>
                  </a:lnTo>
                  <a:lnTo>
                    <a:pt x="14" y="49"/>
                  </a:lnTo>
                  <a:lnTo>
                    <a:pt x="12" y="48"/>
                  </a:lnTo>
                  <a:lnTo>
                    <a:pt x="11" y="46"/>
                  </a:lnTo>
                  <a:lnTo>
                    <a:pt x="9" y="45"/>
                  </a:lnTo>
                  <a:lnTo>
                    <a:pt x="6" y="41"/>
                  </a:lnTo>
                  <a:lnTo>
                    <a:pt x="6" y="40"/>
                  </a:lnTo>
                  <a:lnTo>
                    <a:pt x="6" y="40"/>
                  </a:lnTo>
                  <a:lnTo>
                    <a:pt x="4" y="40"/>
                  </a:lnTo>
                  <a:lnTo>
                    <a:pt x="6" y="38"/>
                  </a:lnTo>
                  <a:lnTo>
                    <a:pt x="6" y="37"/>
                  </a:lnTo>
                  <a:lnTo>
                    <a:pt x="4" y="35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3" y="34"/>
                  </a:lnTo>
                  <a:lnTo>
                    <a:pt x="1" y="32"/>
                  </a:lnTo>
                  <a:lnTo>
                    <a:pt x="1" y="30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4" y="29"/>
                  </a:lnTo>
                  <a:lnTo>
                    <a:pt x="6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18"/>
                  </a:lnTo>
                  <a:lnTo>
                    <a:pt x="7" y="16"/>
                  </a:lnTo>
                  <a:lnTo>
                    <a:pt x="7" y="13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2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2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30" y="7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5"/>
                  </a:lnTo>
                  <a:lnTo>
                    <a:pt x="31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Freeform 40">
              <a:extLst>
                <a:ext uri="{FF2B5EF4-FFF2-40B4-BE49-F238E27FC236}">
                  <a16:creationId xmlns:a16="http://schemas.microsoft.com/office/drawing/2014/main" id="{389AE2D8-0189-ED56-D114-256E54376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1096" y="4104048"/>
              <a:ext cx="52630" cy="144242"/>
            </a:xfrm>
            <a:custGeom>
              <a:avLst/>
              <a:gdLst>
                <a:gd name="T0" fmla="*/ 4 w 27"/>
                <a:gd name="T1" fmla="*/ 1 h 74"/>
                <a:gd name="T2" fmla="*/ 8 w 27"/>
                <a:gd name="T3" fmla="*/ 3 h 74"/>
                <a:gd name="T4" fmla="*/ 10 w 27"/>
                <a:gd name="T5" fmla="*/ 3 h 74"/>
                <a:gd name="T6" fmla="*/ 15 w 27"/>
                <a:gd name="T7" fmla="*/ 3 h 74"/>
                <a:gd name="T8" fmla="*/ 13 w 27"/>
                <a:gd name="T9" fmla="*/ 6 h 74"/>
                <a:gd name="T10" fmla="*/ 13 w 27"/>
                <a:gd name="T11" fmla="*/ 11 h 74"/>
                <a:gd name="T12" fmla="*/ 13 w 27"/>
                <a:gd name="T13" fmla="*/ 11 h 74"/>
                <a:gd name="T14" fmla="*/ 19 w 27"/>
                <a:gd name="T15" fmla="*/ 15 h 74"/>
                <a:gd name="T16" fmla="*/ 21 w 27"/>
                <a:gd name="T17" fmla="*/ 17 h 74"/>
                <a:gd name="T18" fmla="*/ 21 w 27"/>
                <a:gd name="T19" fmla="*/ 23 h 74"/>
                <a:gd name="T20" fmla="*/ 21 w 27"/>
                <a:gd name="T21" fmla="*/ 26 h 74"/>
                <a:gd name="T22" fmla="*/ 24 w 27"/>
                <a:gd name="T23" fmla="*/ 29 h 74"/>
                <a:gd name="T24" fmla="*/ 24 w 27"/>
                <a:gd name="T25" fmla="*/ 34 h 74"/>
                <a:gd name="T26" fmla="*/ 26 w 27"/>
                <a:gd name="T27" fmla="*/ 42 h 74"/>
                <a:gd name="T28" fmla="*/ 24 w 27"/>
                <a:gd name="T29" fmla="*/ 59 h 74"/>
                <a:gd name="T30" fmla="*/ 24 w 27"/>
                <a:gd name="T31" fmla="*/ 63 h 74"/>
                <a:gd name="T32" fmla="*/ 24 w 27"/>
                <a:gd name="T33" fmla="*/ 64 h 74"/>
                <a:gd name="T34" fmla="*/ 26 w 27"/>
                <a:gd name="T35" fmla="*/ 66 h 74"/>
                <a:gd name="T36" fmla="*/ 27 w 27"/>
                <a:gd name="T37" fmla="*/ 70 h 74"/>
                <a:gd name="T38" fmla="*/ 26 w 27"/>
                <a:gd name="T39" fmla="*/ 70 h 74"/>
                <a:gd name="T40" fmla="*/ 19 w 27"/>
                <a:gd name="T41" fmla="*/ 74 h 74"/>
                <a:gd name="T42" fmla="*/ 18 w 27"/>
                <a:gd name="T43" fmla="*/ 72 h 74"/>
                <a:gd name="T44" fmla="*/ 16 w 27"/>
                <a:gd name="T45" fmla="*/ 72 h 74"/>
                <a:gd name="T46" fmla="*/ 16 w 27"/>
                <a:gd name="T47" fmla="*/ 69 h 74"/>
                <a:gd name="T48" fmla="*/ 13 w 27"/>
                <a:gd name="T49" fmla="*/ 69 h 74"/>
                <a:gd name="T50" fmla="*/ 12 w 27"/>
                <a:gd name="T51" fmla="*/ 67 h 74"/>
                <a:gd name="T52" fmla="*/ 12 w 27"/>
                <a:gd name="T53" fmla="*/ 66 h 74"/>
                <a:gd name="T54" fmla="*/ 10 w 27"/>
                <a:gd name="T55" fmla="*/ 64 h 74"/>
                <a:gd name="T56" fmla="*/ 10 w 27"/>
                <a:gd name="T57" fmla="*/ 63 h 74"/>
                <a:gd name="T58" fmla="*/ 10 w 27"/>
                <a:gd name="T59" fmla="*/ 61 h 74"/>
                <a:gd name="T60" fmla="*/ 10 w 27"/>
                <a:gd name="T61" fmla="*/ 59 h 74"/>
                <a:gd name="T62" fmla="*/ 10 w 27"/>
                <a:gd name="T63" fmla="*/ 58 h 74"/>
                <a:gd name="T64" fmla="*/ 12 w 27"/>
                <a:gd name="T65" fmla="*/ 55 h 74"/>
                <a:gd name="T66" fmla="*/ 10 w 27"/>
                <a:gd name="T67" fmla="*/ 55 h 74"/>
                <a:gd name="T68" fmla="*/ 8 w 27"/>
                <a:gd name="T69" fmla="*/ 53 h 74"/>
                <a:gd name="T70" fmla="*/ 10 w 27"/>
                <a:gd name="T71" fmla="*/ 50 h 74"/>
                <a:gd name="T72" fmla="*/ 10 w 27"/>
                <a:gd name="T73" fmla="*/ 42 h 74"/>
                <a:gd name="T74" fmla="*/ 12 w 27"/>
                <a:gd name="T75" fmla="*/ 41 h 74"/>
                <a:gd name="T76" fmla="*/ 10 w 27"/>
                <a:gd name="T77" fmla="*/ 39 h 74"/>
                <a:gd name="T78" fmla="*/ 8 w 27"/>
                <a:gd name="T79" fmla="*/ 36 h 74"/>
                <a:gd name="T80" fmla="*/ 7 w 27"/>
                <a:gd name="T81" fmla="*/ 34 h 74"/>
                <a:gd name="T82" fmla="*/ 8 w 27"/>
                <a:gd name="T83" fmla="*/ 33 h 74"/>
                <a:gd name="T84" fmla="*/ 8 w 27"/>
                <a:gd name="T85" fmla="*/ 31 h 74"/>
                <a:gd name="T86" fmla="*/ 8 w 27"/>
                <a:gd name="T87" fmla="*/ 28 h 74"/>
                <a:gd name="T88" fmla="*/ 10 w 27"/>
                <a:gd name="T89" fmla="*/ 25 h 74"/>
                <a:gd name="T90" fmla="*/ 8 w 27"/>
                <a:gd name="T91" fmla="*/ 23 h 74"/>
                <a:gd name="T92" fmla="*/ 5 w 27"/>
                <a:gd name="T93" fmla="*/ 25 h 74"/>
                <a:gd name="T94" fmla="*/ 5 w 27"/>
                <a:gd name="T95" fmla="*/ 25 h 74"/>
                <a:gd name="T96" fmla="*/ 5 w 27"/>
                <a:gd name="T97" fmla="*/ 23 h 74"/>
                <a:gd name="T98" fmla="*/ 5 w 27"/>
                <a:gd name="T99" fmla="*/ 23 h 74"/>
                <a:gd name="T100" fmla="*/ 7 w 27"/>
                <a:gd name="T101" fmla="*/ 22 h 74"/>
                <a:gd name="T102" fmla="*/ 5 w 27"/>
                <a:gd name="T103" fmla="*/ 22 h 74"/>
                <a:gd name="T104" fmla="*/ 5 w 27"/>
                <a:gd name="T105" fmla="*/ 22 h 74"/>
                <a:gd name="T106" fmla="*/ 7 w 27"/>
                <a:gd name="T107" fmla="*/ 22 h 74"/>
                <a:gd name="T108" fmla="*/ 7 w 27"/>
                <a:gd name="T109" fmla="*/ 18 h 74"/>
                <a:gd name="T110" fmla="*/ 7 w 27"/>
                <a:gd name="T111" fmla="*/ 14 h 74"/>
                <a:gd name="T112" fmla="*/ 7 w 27"/>
                <a:gd name="T113" fmla="*/ 12 h 74"/>
                <a:gd name="T114" fmla="*/ 5 w 27"/>
                <a:gd name="T115" fmla="*/ 11 h 74"/>
                <a:gd name="T116" fmla="*/ 4 w 27"/>
                <a:gd name="T117" fmla="*/ 9 h 74"/>
                <a:gd name="T118" fmla="*/ 0 w 27"/>
                <a:gd name="T119" fmla="*/ 7 h 74"/>
                <a:gd name="T120" fmla="*/ 0 w 27"/>
                <a:gd name="T121" fmla="*/ 6 h 74"/>
                <a:gd name="T122" fmla="*/ 2 w 27"/>
                <a:gd name="T123" fmla="*/ 3 h 74"/>
                <a:gd name="T124" fmla="*/ 2 w 27"/>
                <a:gd name="T125" fmla="*/ 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7" h="74">
                  <a:moveTo>
                    <a:pt x="0" y="0"/>
                  </a:moveTo>
                  <a:lnTo>
                    <a:pt x="4" y="1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6" y="12"/>
                  </a:lnTo>
                  <a:lnTo>
                    <a:pt x="19" y="15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1" y="20"/>
                  </a:lnTo>
                  <a:lnTo>
                    <a:pt x="21" y="23"/>
                  </a:lnTo>
                  <a:lnTo>
                    <a:pt x="21" y="25"/>
                  </a:lnTo>
                  <a:lnTo>
                    <a:pt x="21" y="26"/>
                  </a:lnTo>
                  <a:lnTo>
                    <a:pt x="23" y="26"/>
                  </a:lnTo>
                  <a:lnTo>
                    <a:pt x="24" y="29"/>
                  </a:lnTo>
                  <a:lnTo>
                    <a:pt x="24" y="29"/>
                  </a:lnTo>
                  <a:lnTo>
                    <a:pt x="24" y="34"/>
                  </a:lnTo>
                  <a:lnTo>
                    <a:pt x="26" y="37"/>
                  </a:lnTo>
                  <a:lnTo>
                    <a:pt x="26" y="42"/>
                  </a:lnTo>
                  <a:lnTo>
                    <a:pt x="26" y="59"/>
                  </a:lnTo>
                  <a:lnTo>
                    <a:pt x="24" y="59"/>
                  </a:lnTo>
                  <a:lnTo>
                    <a:pt x="24" y="61"/>
                  </a:lnTo>
                  <a:lnTo>
                    <a:pt x="24" y="63"/>
                  </a:lnTo>
                  <a:lnTo>
                    <a:pt x="24" y="64"/>
                  </a:lnTo>
                  <a:lnTo>
                    <a:pt x="24" y="64"/>
                  </a:lnTo>
                  <a:lnTo>
                    <a:pt x="24" y="66"/>
                  </a:lnTo>
                  <a:lnTo>
                    <a:pt x="26" y="66"/>
                  </a:lnTo>
                  <a:lnTo>
                    <a:pt x="27" y="67"/>
                  </a:lnTo>
                  <a:lnTo>
                    <a:pt x="27" y="70"/>
                  </a:lnTo>
                  <a:lnTo>
                    <a:pt x="26" y="70"/>
                  </a:lnTo>
                  <a:lnTo>
                    <a:pt x="26" y="70"/>
                  </a:lnTo>
                  <a:lnTo>
                    <a:pt x="21" y="72"/>
                  </a:lnTo>
                  <a:lnTo>
                    <a:pt x="19" y="74"/>
                  </a:lnTo>
                  <a:lnTo>
                    <a:pt x="19" y="72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16" y="72"/>
                  </a:lnTo>
                  <a:lnTo>
                    <a:pt x="16" y="70"/>
                  </a:lnTo>
                  <a:lnTo>
                    <a:pt x="16" y="69"/>
                  </a:lnTo>
                  <a:lnTo>
                    <a:pt x="15" y="69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12" y="66"/>
                  </a:lnTo>
                  <a:lnTo>
                    <a:pt x="10" y="64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0" y="61"/>
                  </a:lnTo>
                  <a:lnTo>
                    <a:pt x="10" y="61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10" y="56"/>
                  </a:lnTo>
                  <a:lnTo>
                    <a:pt x="12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8" y="53"/>
                  </a:lnTo>
                  <a:lnTo>
                    <a:pt x="8" y="53"/>
                  </a:lnTo>
                  <a:lnTo>
                    <a:pt x="8" y="52"/>
                  </a:lnTo>
                  <a:lnTo>
                    <a:pt x="10" y="50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12" y="42"/>
                  </a:lnTo>
                  <a:lnTo>
                    <a:pt x="12" y="41"/>
                  </a:lnTo>
                  <a:lnTo>
                    <a:pt x="12" y="41"/>
                  </a:lnTo>
                  <a:lnTo>
                    <a:pt x="10" y="39"/>
                  </a:lnTo>
                  <a:lnTo>
                    <a:pt x="8" y="37"/>
                  </a:lnTo>
                  <a:lnTo>
                    <a:pt x="8" y="36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8" y="34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10" y="26"/>
                  </a:lnTo>
                  <a:lnTo>
                    <a:pt x="10" y="25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7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4" y="9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5" name="Freeform 41">
              <a:extLst>
                <a:ext uri="{FF2B5EF4-FFF2-40B4-BE49-F238E27FC236}">
                  <a16:creationId xmlns:a16="http://schemas.microsoft.com/office/drawing/2014/main" id="{D340A508-6D4D-5478-E9C1-A39E039B1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9113" y="5817413"/>
              <a:ext cx="534087" cy="118903"/>
            </a:xfrm>
            <a:custGeom>
              <a:avLst/>
              <a:gdLst>
                <a:gd name="T0" fmla="*/ 257 w 274"/>
                <a:gd name="T1" fmla="*/ 47 h 61"/>
                <a:gd name="T2" fmla="*/ 255 w 274"/>
                <a:gd name="T3" fmla="*/ 49 h 61"/>
                <a:gd name="T4" fmla="*/ 254 w 274"/>
                <a:gd name="T5" fmla="*/ 50 h 61"/>
                <a:gd name="T6" fmla="*/ 254 w 274"/>
                <a:gd name="T7" fmla="*/ 49 h 61"/>
                <a:gd name="T8" fmla="*/ 254 w 274"/>
                <a:gd name="T9" fmla="*/ 47 h 61"/>
                <a:gd name="T10" fmla="*/ 255 w 274"/>
                <a:gd name="T11" fmla="*/ 45 h 61"/>
                <a:gd name="T12" fmla="*/ 252 w 274"/>
                <a:gd name="T13" fmla="*/ 42 h 61"/>
                <a:gd name="T14" fmla="*/ 252 w 274"/>
                <a:gd name="T15" fmla="*/ 44 h 61"/>
                <a:gd name="T16" fmla="*/ 254 w 274"/>
                <a:gd name="T17" fmla="*/ 45 h 61"/>
                <a:gd name="T18" fmla="*/ 252 w 274"/>
                <a:gd name="T19" fmla="*/ 47 h 61"/>
                <a:gd name="T20" fmla="*/ 252 w 274"/>
                <a:gd name="T21" fmla="*/ 50 h 61"/>
                <a:gd name="T22" fmla="*/ 255 w 274"/>
                <a:gd name="T23" fmla="*/ 50 h 61"/>
                <a:gd name="T24" fmla="*/ 259 w 274"/>
                <a:gd name="T25" fmla="*/ 49 h 61"/>
                <a:gd name="T26" fmla="*/ 260 w 274"/>
                <a:gd name="T27" fmla="*/ 50 h 61"/>
                <a:gd name="T28" fmla="*/ 260 w 274"/>
                <a:gd name="T29" fmla="*/ 50 h 61"/>
                <a:gd name="T30" fmla="*/ 257 w 274"/>
                <a:gd name="T31" fmla="*/ 52 h 61"/>
                <a:gd name="T32" fmla="*/ 260 w 274"/>
                <a:gd name="T33" fmla="*/ 53 h 61"/>
                <a:gd name="T34" fmla="*/ 262 w 274"/>
                <a:gd name="T35" fmla="*/ 53 h 61"/>
                <a:gd name="T36" fmla="*/ 265 w 274"/>
                <a:gd name="T37" fmla="*/ 52 h 61"/>
                <a:gd name="T38" fmla="*/ 268 w 274"/>
                <a:gd name="T39" fmla="*/ 50 h 61"/>
                <a:gd name="T40" fmla="*/ 270 w 274"/>
                <a:gd name="T41" fmla="*/ 50 h 61"/>
                <a:gd name="T42" fmla="*/ 273 w 274"/>
                <a:gd name="T43" fmla="*/ 50 h 61"/>
                <a:gd name="T44" fmla="*/ 274 w 274"/>
                <a:gd name="T45" fmla="*/ 52 h 61"/>
                <a:gd name="T46" fmla="*/ 273 w 274"/>
                <a:gd name="T47" fmla="*/ 55 h 61"/>
                <a:gd name="T48" fmla="*/ 271 w 274"/>
                <a:gd name="T49" fmla="*/ 56 h 61"/>
                <a:gd name="T50" fmla="*/ 271 w 274"/>
                <a:gd name="T51" fmla="*/ 56 h 61"/>
                <a:gd name="T52" fmla="*/ 270 w 274"/>
                <a:gd name="T53" fmla="*/ 55 h 61"/>
                <a:gd name="T54" fmla="*/ 265 w 274"/>
                <a:gd name="T55" fmla="*/ 55 h 61"/>
                <a:gd name="T56" fmla="*/ 265 w 274"/>
                <a:gd name="T57" fmla="*/ 55 h 61"/>
                <a:gd name="T58" fmla="*/ 263 w 274"/>
                <a:gd name="T59" fmla="*/ 56 h 61"/>
                <a:gd name="T60" fmla="*/ 262 w 274"/>
                <a:gd name="T61" fmla="*/ 56 h 61"/>
                <a:gd name="T62" fmla="*/ 263 w 274"/>
                <a:gd name="T63" fmla="*/ 58 h 61"/>
                <a:gd name="T64" fmla="*/ 266 w 274"/>
                <a:gd name="T65" fmla="*/ 60 h 61"/>
                <a:gd name="T66" fmla="*/ 268 w 274"/>
                <a:gd name="T67" fmla="*/ 58 h 61"/>
                <a:gd name="T68" fmla="*/ 270 w 274"/>
                <a:gd name="T69" fmla="*/ 60 h 61"/>
                <a:gd name="T70" fmla="*/ 270 w 274"/>
                <a:gd name="T71" fmla="*/ 60 h 61"/>
                <a:gd name="T72" fmla="*/ 268 w 274"/>
                <a:gd name="T73" fmla="*/ 61 h 61"/>
                <a:gd name="T74" fmla="*/ 265 w 274"/>
                <a:gd name="T75" fmla="*/ 61 h 61"/>
                <a:gd name="T76" fmla="*/ 263 w 274"/>
                <a:gd name="T77" fmla="*/ 60 h 61"/>
                <a:gd name="T78" fmla="*/ 262 w 274"/>
                <a:gd name="T79" fmla="*/ 60 h 61"/>
                <a:gd name="T80" fmla="*/ 259 w 274"/>
                <a:gd name="T81" fmla="*/ 60 h 61"/>
                <a:gd name="T82" fmla="*/ 255 w 274"/>
                <a:gd name="T83" fmla="*/ 58 h 61"/>
                <a:gd name="T84" fmla="*/ 252 w 274"/>
                <a:gd name="T85" fmla="*/ 61 h 61"/>
                <a:gd name="T86" fmla="*/ 249 w 274"/>
                <a:gd name="T87" fmla="*/ 61 h 61"/>
                <a:gd name="T88" fmla="*/ 247 w 274"/>
                <a:gd name="T89" fmla="*/ 61 h 61"/>
                <a:gd name="T90" fmla="*/ 249 w 274"/>
                <a:gd name="T91" fmla="*/ 58 h 61"/>
                <a:gd name="T92" fmla="*/ 249 w 274"/>
                <a:gd name="T93" fmla="*/ 56 h 61"/>
                <a:gd name="T94" fmla="*/ 249 w 274"/>
                <a:gd name="T95" fmla="*/ 55 h 61"/>
                <a:gd name="T96" fmla="*/ 249 w 274"/>
                <a:gd name="T97" fmla="*/ 53 h 61"/>
                <a:gd name="T98" fmla="*/ 249 w 274"/>
                <a:gd name="T99" fmla="*/ 52 h 61"/>
                <a:gd name="T100" fmla="*/ 249 w 274"/>
                <a:gd name="T101" fmla="*/ 50 h 61"/>
                <a:gd name="T102" fmla="*/ 247 w 274"/>
                <a:gd name="T103" fmla="*/ 50 h 61"/>
                <a:gd name="T104" fmla="*/ 249 w 274"/>
                <a:gd name="T105" fmla="*/ 47 h 61"/>
                <a:gd name="T106" fmla="*/ 249 w 274"/>
                <a:gd name="T107" fmla="*/ 44 h 61"/>
                <a:gd name="T108" fmla="*/ 251 w 274"/>
                <a:gd name="T109" fmla="*/ 42 h 61"/>
                <a:gd name="T110" fmla="*/ 1 w 274"/>
                <a:gd name="T111" fmla="*/ 0 h 61"/>
                <a:gd name="T112" fmla="*/ 3 w 274"/>
                <a:gd name="T113" fmla="*/ 0 h 61"/>
                <a:gd name="T114" fmla="*/ 1 w 274"/>
                <a:gd name="T115" fmla="*/ 1 h 61"/>
                <a:gd name="T116" fmla="*/ 0 w 274"/>
                <a:gd name="T1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74" h="61">
                  <a:moveTo>
                    <a:pt x="255" y="45"/>
                  </a:moveTo>
                  <a:lnTo>
                    <a:pt x="257" y="47"/>
                  </a:lnTo>
                  <a:lnTo>
                    <a:pt x="257" y="47"/>
                  </a:lnTo>
                  <a:lnTo>
                    <a:pt x="255" y="49"/>
                  </a:lnTo>
                  <a:lnTo>
                    <a:pt x="255" y="50"/>
                  </a:lnTo>
                  <a:lnTo>
                    <a:pt x="254" y="50"/>
                  </a:lnTo>
                  <a:lnTo>
                    <a:pt x="254" y="49"/>
                  </a:lnTo>
                  <a:lnTo>
                    <a:pt x="254" y="49"/>
                  </a:lnTo>
                  <a:lnTo>
                    <a:pt x="254" y="47"/>
                  </a:lnTo>
                  <a:lnTo>
                    <a:pt x="254" y="47"/>
                  </a:lnTo>
                  <a:lnTo>
                    <a:pt x="254" y="45"/>
                  </a:lnTo>
                  <a:lnTo>
                    <a:pt x="255" y="45"/>
                  </a:lnTo>
                  <a:close/>
                  <a:moveTo>
                    <a:pt x="252" y="42"/>
                  </a:moveTo>
                  <a:lnTo>
                    <a:pt x="252" y="42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52" y="44"/>
                  </a:lnTo>
                  <a:lnTo>
                    <a:pt x="254" y="45"/>
                  </a:lnTo>
                  <a:lnTo>
                    <a:pt x="252" y="47"/>
                  </a:lnTo>
                  <a:lnTo>
                    <a:pt x="252" y="47"/>
                  </a:lnTo>
                  <a:lnTo>
                    <a:pt x="252" y="49"/>
                  </a:lnTo>
                  <a:lnTo>
                    <a:pt x="252" y="50"/>
                  </a:lnTo>
                  <a:lnTo>
                    <a:pt x="254" y="50"/>
                  </a:lnTo>
                  <a:lnTo>
                    <a:pt x="255" y="50"/>
                  </a:lnTo>
                  <a:lnTo>
                    <a:pt x="255" y="50"/>
                  </a:lnTo>
                  <a:lnTo>
                    <a:pt x="259" y="49"/>
                  </a:lnTo>
                  <a:lnTo>
                    <a:pt x="260" y="47"/>
                  </a:lnTo>
                  <a:lnTo>
                    <a:pt x="260" y="50"/>
                  </a:lnTo>
                  <a:lnTo>
                    <a:pt x="260" y="50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7" y="52"/>
                  </a:lnTo>
                  <a:lnTo>
                    <a:pt x="259" y="53"/>
                  </a:lnTo>
                  <a:lnTo>
                    <a:pt x="260" y="53"/>
                  </a:lnTo>
                  <a:lnTo>
                    <a:pt x="260" y="53"/>
                  </a:lnTo>
                  <a:lnTo>
                    <a:pt x="262" y="53"/>
                  </a:lnTo>
                  <a:lnTo>
                    <a:pt x="263" y="52"/>
                  </a:lnTo>
                  <a:lnTo>
                    <a:pt x="265" y="52"/>
                  </a:lnTo>
                  <a:lnTo>
                    <a:pt x="266" y="50"/>
                  </a:lnTo>
                  <a:lnTo>
                    <a:pt x="268" y="50"/>
                  </a:lnTo>
                  <a:lnTo>
                    <a:pt x="270" y="50"/>
                  </a:lnTo>
                  <a:lnTo>
                    <a:pt x="270" y="50"/>
                  </a:lnTo>
                  <a:lnTo>
                    <a:pt x="271" y="50"/>
                  </a:lnTo>
                  <a:lnTo>
                    <a:pt x="273" y="50"/>
                  </a:lnTo>
                  <a:lnTo>
                    <a:pt x="273" y="50"/>
                  </a:lnTo>
                  <a:lnTo>
                    <a:pt x="274" y="52"/>
                  </a:lnTo>
                  <a:lnTo>
                    <a:pt x="273" y="53"/>
                  </a:lnTo>
                  <a:lnTo>
                    <a:pt x="273" y="55"/>
                  </a:lnTo>
                  <a:lnTo>
                    <a:pt x="271" y="55"/>
                  </a:lnTo>
                  <a:lnTo>
                    <a:pt x="271" y="56"/>
                  </a:lnTo>
                  <a:lnTo>
                    <a:pt x="271" y="56"/>
                  </a:lnTo>
                  <a:lnTo>
                    <a:pt x="271" y="56"/>
                  </a:lnTo>
                  <a:lnTo>
                    <a:pt x="270" y="56"/>
                  </a:lnTo>
                  <a:lnTo>
                    <a:pt x="270" y="55"/>
                  </a:lnTo>
                  <a:lnTo>
                    <a:pt x="268" y="55"/>
                  </a:lnTo>
                  <a:lnTo>
                    <a:pt x="265" y="55"/>
                  </a:lnTo>
                  <a:lnTo>
                    <a:pt x="265" y="55"/>
                  </a:lnTo>
                  <a:lnTo>
                    <a:pt x="265" y="55"/>
                  </a:lnTo>
                  <a:lnTo>
                    <a:pt x="263" y="56"/>
                  </a:lnTo>
                  <a:lnTo>
                    <a:pt x="263" y="56"/>
                  </a:lnTo>
                  <a:lnTo>
                    <a:pt x="262" y="56"/>
                  </a:lnTo>
                  <a:lnTo>
                    <a:pt x="262" y="56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5" y="60"/>
                  </a:lnTo>
                  <a:lnTo>
                    <a:pt x="266" y="60"/>
                  </a:lnTo>
                  <a:lnTo>
                    <a:pt x="266" y="58"/>
                  </a:lnTo>
                  <a:lnTo>
                    <a:pt x="268" y="58"/>
                  </a:lnTo>
                  <a:lnTo>
                    <a:pt x="270" y="58"/>
                  </a:lnTo>
                  <a:lnTo>
                    <a:pt x="270" y="60"/>
                  </a:lnTo>
                  <a:lnTo>
                    <a:pt x="270" y="60"/>
                  </a:lnTo>
                  <a:lnTo>
                    <a:pt x="270" y="60"/>
                  </a:lnTo>
                  <a:lnTo>
                    <a:pt x="268" y="61"/>
                  </a:lnTo>
                  <a:lnTo>
                    <a:pt x="268" y="61"/>
                  </a:lnTo>
                  <a:lnTo>
                    <a:pt x="266" y="61"/>
                  </a:lnTo>
                  <a:lnTo>
                    <a:pt x="265" y="61"/>
                  </a:lnTo>
                  <a:lnTo>
                    <a:pt x="263" y="60"/>
                  </a:lnTo>
                  <a:lnTo>
                    <a:pt x="263" y="60"/>
                  </a:lnTo>
                  <a:lnTo>
                    <a:pt x="262" y="60"/>
                  </a:lnTo>
                  <a:lnTo>
                    <a:pt x="262" y="60"/>
                  </a:lnTo>
                  <a:lnTo>
                    <a:pt x="260" y="61"/>
                  </a:lnTo>
                  <a:lnTo>
                    <a:pt x="259" y="60"/>
                  </a:lnTo>
                  <a:lnTo>
                    <a:pt x="257" y="58"/>
                  </a:lnTo>
                  <a:lnTo>
                    <a:pt x="255" y="58"/>
                  </a:lnTo>
                  <a:lnTo>
                    <a:pt x="254" y="58"/>
                  </a:lnTo>
                  <a:lnTo>
                    <a:pt x="252" y="61"/>
                  </a:lnTo>
                  <a:lnTo>
                    <a:pt x="251" y="61"/>
                  </a:lnTo>
                  <a:lnTo>
                    <a:pt x="249" y="61"/>
                  </a:lnTo>
                  <a:lnTo>
                    <a:pt x="249" y="61"/>
                  </a:lnTo>
                  <a:lnTo>
                    <a:pt x="247" y="61"/>
                  </a:lnTo>
                  <a:lnTo>
                    <a:pt x="247" y="60"/>
                  </a:lnTo>
                  <a:lnTo>
                    <a:pt x="249" y="58"/>
                  </a:lnTo>
                  <a:lnTo>
                    <a:pt x="249" y="58"/>
                  </a:lnTo>
                  <a:lnTo>
                    <a:pt x="249" y="56"/>
                  </a:lnTo>
                  <a:lnTo>
                    <a:pt x="249" y="55"/>
                  </a:lnTo>
                  <a:lnTo>
                    <a:pt x="249" y="55"/>
                  </a:lnTo>
                  <a:lnTo>
                    <a:pt x="249" y="53"/>
                  </a:lnTo>
                  <a:lnTo>
                    <a:pt x="249" y="53"/>
                  </a:lnTo>
                  <a:lnTo>
                    <a:pt x="249" y="52"/>
                  </a:lnTo>
                  <a:lnTo>
                    <a:pt x="249" y="52"/>
                  </a:lnTo>
                  <a:lnTo>
                    <a:pt x="249" y="50"/>
                  </a:lnTo>
                  <a:lnTo>
                    <a:pt x="249" y="50"/>
                  </a:lnTo>
                  <a:lnTo>
                    <a:pt x="247" y="50"/>
                  </a:lnTo>
                  <a:lnTo>
                    <a:pt x="247" y="50"/>
                  </a:lnTo>
                  <a:lnTo>
                    <a:pt x="247" y="49"/>
                  </a:lnTo>
                  <a:lnTo>
                    <a:pt x="249" y="47"/>
                  </a:lnTo>
                  <a:lnTo>
                    <a:pt x="249" y="45"/>
                  </a:lnTo>
                  <a:lnTo>
                    <a:pt x="249" y="44"/>
                  </a:lnTo>
                  <a:lnTo>
                    <a:pt x="251" y="42"/>
                  </a:lnTo>
                  <a:lnTo>
                    <a:pt x="251" y="42"/>
                  </a:lnTo>
                  <a:lnTo>
                    <a:pt x="252" y="42"/>
                  </a:lnTo>
                  <a:close/>
                  <a:moveTo>
                    <a:pt x="1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6" name="Freeform 42">
              <a:extLst>
                <a:ext uri="{FF2B5EF4-FFF2-40B4-BE49-F238E27FC236}">
                  <a16:creationId xmlns:a16="http://schemas.microsoft.com/office/drawing/2014/main" id="{EE0968BA-8971-FE4F-6744-8F8393F4D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143" y="3749289"/>
              <a:ext cx="298231" cy="458068"/>
            </a:xfrm>
            <a:custGeom>
              <a:avLst/>
              <a:gdLst>
                <a:gd name="T0" fmla="*/ 63 w 153"/>
                <a:gd name="T1" fmla="*/ 13 h 235"/>
                <a:gd name="T2" fmla="*/ 98 w 153"/>
                <a:gd name="T3" fmla="*/ 30 h 235"/>
                <a:gd name="T4" fmla="*/ 131 w 153"/>
                <a:gd name="T5" fmla="*/ 48 h 235"/>
                <a:gd name="T6" fmla="*/ 153 w 153"/>
                <a:gd name="T7" fmla="*/ 73 h 235"/>
                <a:gd name="T8" fmla="*/ 153 w 153"/>
                <a:gd name="T9" fmla="*/ 106 h 235"/>
                <a:gd name="T10" fmla="*/ 151 w 153"/>
                <a:gd name="T11" fmla="*/ 115 h 235"/>
                <a:gd name="T12" fmla="*/ 140 w 153"/>
                <a:gd name="T13" fmla="*/ 115 h 235"/>
                <a:gd name="T14" fmla="*/ 137 w 153"/>
                <a:gd name="T15" fmla="*/ 123 h 235"/>
                <a:gd name="T16" fmla="*/ 134 w 153"/>
                <a:gd name="T17" fmla="*/ 128 h 235"/>
                <a:gd name="T18" fmla="*/ 131 w 153"/>
                <a:gd name="T19" fmla="*/ 131 h 235"/>
                <a:gd name="T20" fmla="*/ 131 w 153"/>
                <a:gd name="T21" fmla="*/ 136 h 235"/>
                <a:gd name="T22" fmla="*/ 131 w 153"/>
                <a:gd name="T23" fmla="*/ 139 h 235"/>
                <a:gd name="T24" fmla="*/ 126 w 153"/>
                <a:gd name="T25" fmla="*/ 142 h 235"/>
                <a:gd name="T26" fmla="*/ 126 w 153"/>
                <a:gd name="T27" fmla="*/ 147 h 235"/>
                <a:gd name="T28" fmla="*/ 126 w 153"/>
                <a:gd name="T29" fmla="*/ 152 h 235"/>
                <a:gd name="T30" fmla="*/ 121 w 153"/>
                <a:gd name="T31" fmla="*/ 158 h 235"/>
                <a:gd name="T32" fmla="*/ 128 w 153"/>
                <a:gd name="T33" fmla="*/ 159 h 235"/>
                <a:gd name="T34" fmla="*/ 131 w 153"/>
                <a:gd name="T35" fmla="*/ 167 h 235"/>
                <a:gd name="T36" fmla="*/ 132 w 153"/>
                <a:gd name="T37" fmla="*/ 174 h 235"/>
                <a:gd name="T38" fmla="*/ 136 w 153"/>
                <a:gd name="T39" fmla="*/ 178 h 235"/>
                <a:gd name="T40" fmla="*/ 137 w 153"/>
                <a:gd name="T41" fmla="*/ 183 h 235"/>
                <a:gd name="T42" fmla="*/ 131 w 153"/>
                <a:gd name="T43" fmla="*/ 185 h 235"/>
                <a:gd name="T44" fmla="*/ 125 w 153"/>
                <a:gd name="T45" fmla="*/ 186 h 235"/>
                <a:gd name="T46" fmla="*/ 120 w 153"/>
                <a:gd name="T47" fmla="*/ 189 h 235"/>
                <a:gd name="T48" fmla="*/ 120 w 153"/>
                <a:gd name="T49" fmla="*/ 194 h 235"/>
                <a:gd name="T50" fmla="*/ 115 w 153"/>
                <a:gd name="T51" fmla="*/ 199 h 235"/>
                <a:gd name="T52" fmla="*/ 107 w 153"/>
                <a:gd name="T53" fmla="*/ 205 h 235"/>
                <a:gd name="T54" fmla="*/ 103 w 153"/>
                <a:gd name="T55" fmla="*/ 208 h 235"/>
                <a:gd name="T56" fmla="*/ 90 w 153"/>
                <a:gd name="T57" fmla="*/ 213 h 235"/>
                <a:gd name="T58" fmla="*/ 80 w 153"/>
                <a:gd name="T59" fmla="*/ 213 h 235"/>
                <a:gd name="T60" fmla="*/ 82 w 153"/>
                <a:gd name="T61" fmla="*/ 216 h 235"/>
                <a:gd name="T62" fmla="*/ 80 w 153"/>
                <a:gd name="T63" fmla="*/ 219 h 235"/>
                <a:gd name="T64" fmla="*/ 74 w 153"/>
                <a:gd name="T65" fmla="*/ 226 h 235"/>
                <a:gd name="T66" fmla="*/ 63 w 153"/>
                <a:gd name="T67" fmla="*/ 227 h 235"/>
                <a:gd name="T68" fmla="*/ 55 w 153"/>
                <a:gd name="T69" fmla="*/ 230 h 235"/>
                <a:gd name="T70" fmla="*/ 49 w 153"/>
                <a:gd name="T71" fmla="*/ 234 h 235"/>
                <a:gd name="T72" fmla="*/ 44 w 153"/>
                <a:gd name="T73" fmla="*/ 229 h 235"/>
                <a:gd name="T74" fmla="*/ 38 w 153"/>
                <a:gd name="T75" fmla="*/ 234 h 235"/>
                <a:gd name="T76" fmla="*/ 30 w 153"/>
                <a:gd name="T77" fmla="*/ 234 h 235"/>
                <a:gd name="T78" fmla="*/ 30 w 153"/>
                <a:gd name="T79" fmla="*/ 230 h 235"/>
                <a:gd name="T80" fmla="*/ 22 w 153"/>
                <a:gd name="T81" fmla="*/ 218 h 235"/>
                <a:gd name="T82" fmla="*/ 16 w 153"/>
                <a:gd name="T83" fmla="*/ 213 h 235"/>
                <a:gd name="T84" fmla="*/ 8 w 153"/>
                <a:gd name="T85" fmla="*/ 204 h 235"/>
                <a:gd name="T86" fmla="*/ 14 w 153"/>
                <a:gd name="T87" fmla="*/ 199 h 235"/>
                <a:gd name="T88" fmla="*/ 25 w 153"/>
                <a:gd name="T89" fmla="*/ 199 h 235"/>
                <a:gd name="T90" fmla="*/ 28 w 153"/>
                <a:gd name="T91" fmla="*/ 196 h 235"/>
                <a:gd name="T92" fmla="*/ 24 w 153"/>
                <a:gd name="T93" fmla="*/ 182 h 235"/>
                <a:gd name="T94" fmla="*/ 24 w 153"/>
                <a:gd name="T95" fmla="*/ 174 h 235"/>
                <a:gd name="T96" fmla="*/ 21 w 153"/>
                <a:gd name="T97" fmla="*/ 166 h 235"/>
                <a:gd name="T98" fmla="*/ 16 w 153"/>
                <a:gd name="T99" fmla="*/ 155 h 235"/>
                <a:gd name="T100" fmla="*/ 5 w 153"/>
                <a:gd name="T101" fmla="*/ 147 h 235"/>
                <a:gd name="T102" fmla="*/ 3 w 153"/>
                <a:gd name="T103" fmla="*/ 131 h 235"/>
                <a:gd name="T104" fmla="*/ 25 w 153"/>
                <a:gd name="T105" fmla="*/ 101 h 235"/>
                <a:gd name="T106" fmla="*/ 32 w 153"/>
                <a:gd name="T107" fmla="*/ 70 h 235"/>
                <a:gd name="T108" fmla="*/ 36 w 153"/>
                <a:gd name="T109" fmla="*/ 48 h 235"/>
                <a:gd name="T110" fmla="*/ 30 w 153"/>
                <a:gd name="T111" fmla="*/ 38 h 235"/>
                <a:gd name="T112" fmla="*/ 25 w 153"/>
                <a:gd name="T113" fmla="*/ 27 h 235"/>
                <a:gd name="T114" fmla="*/ 32 w 153"/>
                <a:gd name="T115" fmla="*/ 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3" h="235">
                  <a:moveTo>
                    <a:pt x="36" y="0"/>
                  </a:moveTo>
                  <a:lnTo>
                    <a:pt x="41" y="2"/>
                  </a:lnTo>
                  <a:lnTo>
                    <a:pt x="49" y="5"/>
                  </a:lnTo>
                  <a:lnTo>
                    <a:pt x="55" y="10"/>
                  </a:lnTo>
                  <a:lnTo>
                    <a:pt x="63" y="13"/>
                  </a:lnTo>
                  <a:lnTo>
                    <a:pt x="69" y="16"/>
                  </a:lnTo>
                  <a:lnTo>
                    <a:pt x="76" y="19"/>
                  </a:lnTo>
                  <a:lnTo>
                    <a:pt x="84" y="24"/>
                  </a:lnTo>
                  <a:lnTo>
                    <a:pt x="90" y="27"/>
                  </a:lnTo>
                  <a:lnTo>
                    <a:pt x="98" y="30"/>
                  </a:lnTo>
                  <a:lnTo>
                    <a:pt x="104" y="33"/>
                  </a:lnTo>
                  <a:lnTo>
                    <a:pt x="110" y="38"/>
                  </a:lnTo>
                  <a:lnTo>
                    <a:pt x="118" y="41"/>
                  </a:lnTo>
                  <a:lnTo>
                    <a:pt x="125" y="44"/>
                  </a:lnTo>
                  <a:lnTo>
                    <a:pt x="131" y="48"/>
                  </a:lnTo>
                  <a:lnTo>
                    <a:pt x="139" y="52"/>
                  </a:lnTo>
                  <a:lnTo>
                    <a:pt x="145" y="56"/>
                  </a:lnTo>
                  <a:lnTo>
                    <a:pt x="153" y="59"/>
                  </a:lnTo>
                  <a:lnTo>
                    <a:pt x="153" y="65"/>
                  </a:lnTo>
                  <a:lnTo>
                    <a:pt x="153" y="73"/>
                  </a:lnTo>
                  <a:lnTo>
                    <a:pt x="153" y="79"/>
                  </a:lnTo>
                  <a:lnTo>
                    <a:pt x="153" y="85"/>
                  </a:lnTo>
                  <a:lnTo>
                    <a:pt x="153" y="92"/>
                  </a:lnTo>
                  <a:lnTo>
                    <a:pt x="153" y="98"/>
                  </a:lnTo>
                  <a:lnTo>
                    <a:pt x="153" y="106"/>
                  </a:lnTo>
                  <a:lnTo>
                    <a:pt x="153" y="112"/>
                  </a:lnTo>
                  <a:lnTo>
                    <a:pt x="153" y="114"/>
                  </a:lnTo>
                  <a:lnTo>
                    <a:pt x="153" y="115"/>
                  </a:lnTo>
                  <a:lnTo>
                    <a:pt x="151" y="115"/>
                  </a:lnTo>
                  <a:lnTo>
                    <a:pt x="151" y="115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5" y="115"/>
                  </a:lnTo>
                  <a:lnTo>
                    <a:pt x="142" y="115"/>
                  </a:lnTo>
                  <a:lnTo>
                    <a:pt x="140" y="115"/>
                  </a:lnTo>
                  <a:lnTo>
                    <a:pt x="139" y="117"/>
                  </a:lnTo>
                  <a:lnTo>
                    <a:pt x="137" y="117"/>
                  </a:lnTo>
                  <a:lnTo>
                    <a:pt x="137" y="122"/>
                  </a:lnTo>
                  <a:lnTo>
                    <a:pt x="137" y="122"/>
                  </a:lnTo>
                  <a:lnTo>
                    <a:pt x="137" y="123"/>
                  </a:lnTo>
                  <a:lnTo>
                    <a:pt x="136" y="125"/>
                  </a:lnTo>
                  <a:lnTo>
                    <a:pt x="136" y="125"/>
                  </a:lnTo>
                  <a:lnTo>
                    <a:pt x="134" y="125"/>
                  </a:lnTo>
                  <a:lnTo>
                    <a:pt x="134" y="126"/>
                  </a:lnTo>
                  <a:lnTo>
                    <a:pt x="134" y="128"/>
                  </a:lnTo>
                  <a:lnTo>
                    <a:pt x="134" y="128"/>
                  </a:lnTo>
                  <a:lnTo>
                    <a:pt x="134" y="130"/>
                  </a:lnTo>
                  <a:lnTo>
                    <a:pt x="132" y="130"/>
                  </a:lnTo>
                  <a:lnTo>
                    <a:pt x="131" y="131"/>
                  </a:lnTo>
                  <a:lnTo>
                    <a:pt x="131" y="131"/>
                  </a:lnTo>
                  <a:lnTo>
                    <a:pt x="129" y="131"/>
                  </a:lnTo>
                  <a:lnTo>
                    <a:pt x="129" y="133"/>
                  </a:lnTo>
                  <a:lnTo>
                    <a:pt x="129" y="133"/>
                  </a:lnTo>
                  <a:lnTo>
                    <a:pt x="129" y="134"/>
                  </a:lnTo>
                  <a:lnTo>
                    <a:pt x="131" y="136"/>
                  </a:lnTo>
                  <a:lnTo>
                    <a:pt x="131" y="136"/>
                  </a:lnTo>
                  <a:lnTo>
                    <a:pt x="131" y="137"/>
                  </a:lnTo>
                  <a:lnTo>
                    <a:pt x="131" y="137"/>
                  </a:lnTo>
                  <a:lnTo>
                    <a:pt x="131" y="137"/>
                  </a:lnTo>
                  <a:lnTo>
                    <a:pt x="131" y="139"/>
                  </a:lnTo>
                  <a:lnTo>
                    <a:pt x="129" y="139"/>
                  </a:lnTo>
                  <a:lnTo>
                    <a:pt x="129" y="139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6" y="142"/>
                  </a:lnTo>
                  <a:lnTo>
                    <a:pt x="126" y="142"/>
                  </a:lnTo>
                  <a:lnTo>
                    <a:pt x="125" y="144"/>
                  </a:lnTo>
                  <a:lnTo>
                    <a:pt x="125" y="144"/>
                  </a:lnTo>
                  <a:lnTo>
                    <a:pt x="126" y="145"/>
                  </a:lnTo>
                  <a:lnTo>
                    <a:pt x="126" y="147"/>
                  </a:lnTo>
                  <a:lnTo>
                    <a:pt x="128" y="148"/>
                  </a:lnTo>
                  <a:lnTo>
                    <a:pt x="128" y="148"/>
                  </a:lnTo>
                  <a:lnTo>
                    <a:pt x="128" y="150"/>
                  </a:lnTo>
                  <a:lnTo>
                    <a:pt x="126" y="152"/>
                  </a:lnTo>
                  <a:lnTo>
                    <a:pt x="126" y="152"/>
                  </a:lnTo>
                  <a:lnTo>
                    <a:pt x="123" y="153"/>
                  </a:lnTo>
                  <a:lnTo>
                    <a:pt x="123" y="155"/>
                  </a:lnTo>
                  <a:lnTo>
                    <a:pt x="121" y="156"/>
                  </a:lnTo>
                  <a:lnTo>
                    <a:pt x="121" y="158"/>
                  </a:lnTo>
                  <a:lnTo>
                    <a:pt x="121" y="158"/>
                  </a:lnTo>
                  <a:lnTo>
                    <a:pt x="121" y="159"/>
                  </a:lnTo>
                  <a:lnTo>
                    <a:pt x="123" y="159"/>
                  </a:lnTo>
                  <a:lnTo>
                    <a:pt x="123" y="159"/>
                  </a:lnTo>
                  <a:lnTo>
                    <a:pt x="126" y="159"/>
                  </a:lnTo>
                  <a:lnTo>
                    <a:pt x="128" y="159"/>
                  </a:lnTo>
                  <a:lnTo>
                    <a:pt x="129" y="159"/>
                  </a:lnTo>
                  <a:lnTo>
                    <a:pt x="129" y="161"/>
                  </a:lnTo>
                  <a:lnTo>
                    <a:pt x="129" y="163"/>
                  </a:lnTo>
                  <a:lnTo>
                    <a:pt x="129" y="164"/>
                  </a:lnTo>
                  <a:lnTo>
                    <a:pt x="131" y="167"/>
                  </a:lnTo>
                  <a:lnTo>
                    <a:pt x="131" y="169"/>
                  </a:lnTo>
                  <a:lnTo>
                    <a:pt x="131" y="169"/>
                  </a:lnTo>
                  <a:lnTo>
                    <a:pt x="132" y="169"/>
                  </a:lnTo>
                  <a:lnTo>
                    <a:pt x="132" y="169"/>
                  </a:lnTo>
                  <a:lnTo>
                    <a:pt x="132" y="174"/>
                  </a:lnTo>
                  <a:lnTo>
                    <a:pt x="132" y="175"/>
                  </a:lnTo>
                  <a:lnTo>
                    <a:pt x="132" y="177"/>
                  </a:lnTo>
                  <a:lnTo>
                    <a:pt x="134" y="177"/>
                  </a:lnTo>
                  <a:lnTo>
                    <a:pt x="134" y="177"/>
                  </a:lnTo>
                  <a:lnTo>
                    <a:pt x="136" y="178"/>
                  </a:lnTo>
                  <a:lnTo>
                    <a:pt x="136" y="178"/>
                  </a:lnTo>
                  <a:lnTo>
                    <a:pt x="137" y="178"/>
                  </a:lnTo>
                  <a:lnTo>
                    <a:pt x="137" y="180"/>
                  </a:lnTo>
                  <a:lnTo>
                    <a:pt x="137" y="182"/>
                  </a:lnTo>
                  <a:lnTo>
                    <a:pt x="137" y="183"/>
                  </a:lnTo>
                  <a:lnTo>
                    <a:pt x="136" y="185"/>
                  </a:lnTo>
                  <a:lnTo>
                    <a:pt x="136" y="185"/>
                  </a:lnTo>
                  <a:lnTo>
                    <a:pt x="134" y="185"/>
                  </a:lnTo>
                  <a:lnTo>
                    <a:pt x="132" y="185"/>
                  </a:lnTo>
                  <a:lnTo>
                    <a:pt x="131" y="185"/>
                  </a:lnTo>
                  <a:lnTo>
                    <a:pt x="129" y="185"/>
                  </a:lnTo>
                  <a:lnTo>
                    <a:pt x="128" y="185"/>
                  </a:lnTo>
                  <a:lnTo>
                    <a:pt x="126" y="186"/>
                  </a:lnTo>
                  <a:lnTo>
                    <a:pt x="126" y="186"/>
                  </a:lnTo>
                  <a:lnTo>
                    <a:pt x="125" y="186"/>
                  </a:lnTo>
                  <a:lnTo>
                    <a:pt x="125" y="186"/>
                  </a:lnTo>
                  <a:lnTo>
                    <a:pt x="125" y="186"/>
                  </a:lnTo>
                  <a:lnTo>
                    <a:pt x="123" y="188"/>
                  </a:lnTo>
                  <a:lnTo>
                    <a:pt x="120" y="189"/>
                  </a:lnTo>
                  <a:lnTo>
                    <a:pt x="120" y="189"/>
                  </a:lnTo>
                  <a:lnTo>
                    <a:pt x="120" y="189"/>
                  </a:lnTo>
                  <a:lnTo>
                    <a:pt x="120" y="191"/>
                  </a:lnTo>
                  <a:lnTo>
                    <a:pt x="120" y="191"/>
                  </a:lnTo>
                  <a:lnTo>
                    <a:pt x="120" y="193"/>
                  </a:lnTo>
                  <a:lnTo>
                    <a:pt x="120" y="194"/>
                  </a:lnTo>
                  <a:lnTo>
                    <a:pt x="118" y="196"/>
                  </a:lnTo>
                  <a:lnTo>
                    <a:pt x="118" y="196"/>
                  </a:lnTo>
                  <a:lnTo>
                    <a:pt x="117" y="196"/>
                  </a:lnTo>
                  <a:lnTo>
                    <a:pt x="117" y="196"/>
                  </a:lnTo>
                  <a:lnTo>
                    <a:pt x="115" y="199"/>
                  </a:lnTo>
                  <a:lnTo>
                    <a:pt x="115" y="199"/>
                  </a:lnTo>
                  <a:lnTo>
                    <a:pt x="114" y="199"/>
                  </a:lnTo>
                  <a:lnTo>
                    <a:pt x="109" y="202"/>
                  </a:lnTo>
                  <a:lnTo>
                    <a:pt x="109" y="204"/>
                  </a:lnTo>
                  <a:lnTo>
                    <a:pt x="107" y="205"/>
                  </a:lnTo>
                  <a:lnTo>
                    <a:pt x="106" y="207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104" y="208"/>
                  </a:lnTo>
                  <a:lnTo>
                    <a:pt x="103" y="208"/>
                  </a:lnTo>
                  <a:lnTo>
                    <a:pt x="99" y="211"/>
                  </a:lnTo>
                  <a:lnTo>
                    <a:pt x="96" y="211"/>
                  </a:lnTo>
                  <a:lnTo>
                    <a:pt x="95" y="211"/>
                  </a:lnTo>
                  <a:lnTo>
                    <a:pt x="93" y="211"/>
                  </a:lnTo>
                  <a:lnTo>
                    <a:pt x="90" y="213"/>
                  </a:lnTo>
                  <a:lnTo>
                    <a:pt x="90" y="213"/>
                  </a:lnTo>
                  <a:lnTo>
                    <a:pt x="87" y="213"/>
                  </a:lnTo>
                  <a:lnTo>
                    <a:pt x="82" y="213"/>
                  </a:lnTo>
                  <a:lnTo>
                    <a:pt x="80" y="213"/>
                  </a:lnTo>
                  <a:lnTo>
                    <a:pt x="80" y="213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79" y="215"/>
                  </a:lnTo>
                  <a:lnTo>
                    <a:pt x="82" y="216"/>
                  </a:lnTo>
                  <a:lnTo>
                    <a:pt x="82" y="218"/>
                  </a:lnTo>
                  <a:lnTo>
                    <a:pt x="82" y="219"/>
                  </a:lnTo>
                  <a:lnTo>
                    <a:pt x="80" y="219"/>
                  </a:lnTo>
                  <a:lnTo>
                    <a:pt x="80" y="219"/>
                  </a:lnTo>
                  <a:lnTo>
                    <a:pt x="80" y="219"/>
                  </a:lnTo>
                  <a:lnTo>
                    <a:pt x="79" y="221"/>
                  </a:lnTo>
                  <a:lnTo>
                    <a:pt x="77" y="224"/>
                  </a:lnTo>
                  <a:lnTo>
                    <a:pt x="76" y="224"/>
                  </a:lnTo>
                  <a:lnTo>
                    <a:pt x="76" y="226"/>
                  </a:lnTo>
                  <a:lnTo>
                    <a:pt x="74" y="226"/>
                  </a:lnTo>
                  <a:lnTo>
                    <a:pt x="74" y="227"/>
                  </a:lnTo>
                  <a:lnTo>
                    <a:pt x="73" y="227"/>
                  </a:lnTo>
                  <a:lnTo>
                    <a:pt x="69" y="227"/>
                  </a:lnTo>
                  <a:lnTo>
                    <a:pt x="65" y="227"/>
                  </a:lnTo>
                  <a:lnTo>
                    <a:pt x="63" y="227"/>
                  </a:lnTo>
                  <a:lnTo>
                    <a:pt x="62" y="227"/>
                  </a:lnTo>
                  <a:lnTo>
                    <a:pt x="58" y="229"/>
                  </a:lnTo>
                  <a:lnTo>
                    <a:pt x="58" y="229"/>
                  </a:lnTo>
                  <a:lnTo>
                    <a:pt x="57" y="229"/>
                  </a:lnTo>
                  <a:lnTo>
                    <a:pt x="55" y="230"/>
                  </a:lnTo>
                  <a:lnTo>
                    <a:pt x="54" y="232"/>
                  </a:lnTo>
                  <a:lnTo>
                    <a:pt x="52" y="232"/>
                  </a:lnTo>
                  <a:lnTo>
                    <a:pt x="50" y="232"/>
                  </a:lnTo>
                  <a:lnTo>
                    <a:pt x="49" y="234"/>
                  </a:lnTo>
                  <a:lnTo>
                    <a:pt x="49" y="234"/>
                  </a:lnTo>
                  <a:lnTo>
                    <a:pt x="47" y="232"/>
                  </a:lnTo>
                  <a:lnTo>
                    <a:pt x="46" y="230"/>
                  </a:lnTo>
                  <a:lnTo>
                    <a:pt x="46" y="230"/>
                  </a:lnTo>
                  <a:lnTo>
                    <a:pt x="44" y="229"/>
                  </a:lnTo>
                  <a:lnTo>
                    <a:pt x="44" y="229"/>
                  </a:lnTo>
                  <a:lnTo>
                    <a:pt x="44" y="230"/>
                  </a:lnTo>
                  <a:lnTo>
                    <a:pt x="43" y="230"/>
                  </a:lnTo>
                  <a:lnTo>
                    <a:pt x="43" y="232"/>
                  </a:lnTo>
                  <a:lnTo>
                    <a:pt x="39" y="234"/>
                  </a:lnTo>
                  <a:lnTo>
                    <a:pt x="38" y="234"/>
                  </a:lnTo>
                  <a:lnTo>
                    <a:pt x="36" y="235"/>
                  </a:lnTo>
                  <a:lnTo>
                    <a:pt x="35" y="235"/>
                  </a:lnTo>
                  <a:lnTo>
                    <a:pt x="33" y="235"/>
                  </a:lnTo>
                  <a:lnTo>
                    <a:pt x="32" y="234"/>
                  </a:lnTo>
                  <a:lnTo>
                    <a:pt x="30" y="234"/>
                  </a:lnTo>
                  <a:lnTo>
                    <a:pt x="30" y="234"/>
                  </a:lnTo>
                  <a:lnTo>
                    <a:pt x="30" y="232"/>
                  </a:lnTo>
                  <a:lnTo>
                    <a:pt x="30" y="230"/>
                  </a:lnTo>
                  <a:lnTo>
                    <a:pt x="30" y="230"/>
                  </a:lnTo>
                  <a:lnTo>
                    <a:pt x="30" y="230"/>
                  </a:lnTo>
                  <a:lnTo>
                    <a:pt x="28" y="229"/>
                  </a:lnTo>
                  <a:lnTo>
                    <a:pt x="28" y="226"/>
                  </a:lnTo>
                  <a:lnTo>
                    <a:pt x="27" y="223"/>
                  </a:lnTo>
                  <a:lnTo>
                    <a:pt x="24" y="219"/>
                  </a:lnTo>
                  <a:lnTo>
                    <a:pt x="22" y="218"/>
                  </a:lnTo>
                  <a:lnTo>
                    <a:pt x="21" y="216"/>
                  </a:lnTo>
                  <a:lnTo>
                    <a:pt x="21" y="216"/>
                  </a:lnTo>
                  <a:lnTo>
                    <a:pt x="19" y="215"/>
                  </a:lnTo>
                  <a:lnTo>
                    <a:pt x="19" y="215"/>
                  </a:lnTo>
                  <a:lnTo>
                    <a:pt x="16" y="213"/>
                  </a:lnTo>
                  <a:lnTo>
                    <a:pt x="13" y="210"/>
                  </a:lnTo>
                  <a:lnTo>
                    <a:pt x="13" y="208"/>
                  </a:lnTo>
                  <a:lnTo>
                    <a:pt x="11" y="207"/>
                  </a:lnTo>
                  <a:lnTo>
                    <a:pt x="9" y="205"/>
                  </a:lnTo>
                  <a:lnTo>
                    <a:pt x="8" y="204"/>
                  </a:lnTo>
                  <a:lnTo>
                    <a:pt x="8" y="204"/>
                  </a:lnTo>
                  <a:lnTo>
                    <a:pt x="9" y="202"/>
                  </a:lnTo>
                  <a:lnTo>
                    <a:pt x="9" y="200"/>
                  </a:lnTo>
                  <a:lnTo>
                    <a:pt x="11" y="199"/>
                  </a:lnTo>
                  <a:lnTo>
                    <a:pt x="14" y="199"/>
                  </a:lnTo>
                  <a:lnTo>
                    <a:pt x="17" y="199"/>
                  </a:lnTo>
                  <a:lnTo>
                    <a:pt x="21" y="199"/>
                  </a:lnTo>
                  <a:lnTo>
                    <a:pt x="24" y="199"/>
                  </a:lnTo>
                  <a:lnTo>
                    <a:pt x="25" y="199"/>
                  </a:lnTo>
                  <a:lnTo>
                    <a:pt x="25" y="199"/>
                  </a:lnTo>
                  <a:lnTo>
                    <a:pt x="27" y="199"/>
                  </a:lnTo>
                  <a:lnTo>
                    <a:pt x="30" y="199"/>
                  </a:lnTo>
                  <a:lnTo>
                    <a:pt x="32" y="199"/>
                  </a:lnTo>
                  <a:lnTo>
                    <a:pt x="30" y="197"/>
                  </a:lnTo>
                  <a:lnTo>
                    <a:pt x="28" y="196"/>
                  </a:lnTo>
                  <a:lnTo>
                    <a:pt x="27" y="193"/>
                  </a:lnTo>
                  <a:lnTo>
                    <a:pt x="25" y="191"/>
                  </a:lnTo>
                  <a:lnTo>
                    <a:pt x="25" y="189"/>
                  </a:lnTo>
                  <a:lnTo>
                    <a:pt x="24" y="186"/>
                  </a:lnTo>
                  <a:lnTo>
                    <a:pt x="24" y="182"/>
                  </a:lnTo>
                  <a:lnTo>
                    <a:pt x="24" y="180"/>
                  </a:lnTo>
                  <a:lnTo>
                    <a:pt x="24" y="178"/>
                  </a:lnTo>
                  <a:lnTo>
                    <a:pt x="24" y="175"/>
                  </a:lnTo>
                  <a:lnTo>
                    <a:pt x="24" y="175"/>
                  </a:lnTo>
                  <a:lnTo>
                    <a:pt x="24" y="174"/>
                  </a:lnTo>
                  <a:lnTo>
                    <a:pt x="24" y="172"/>
                  </a:lnTo>
                  <a:lnTo>
                    <a:pt x="24" y="171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1" y="166"/>
                  </a:lnTo>
                  <a:lnTo>
                    <a:pt x="21" y="163"/>
                  </a:lnTo>
                  <a:lnTo>
                    <a:pt x="19" y="159"/>
                  </a:lnTo>
                  <a:lnTo>
                    <a:pt x="17" y="159"/>
                  </a:lnTo>
                  <a:lnTo>
                    <a:pt x="16" y="158"/>
                  </a:lnTo>
                  <a:lnTo>
                    <a:pt x="16" y="155"/>
                  </a:lnTo>
                  <a:lnTo>
                    <a:pt x="14" y="155"/>
                  </a:lnTo>
                  <a:lnTo>
                    <a:pt x="11" y="153"/>
                  </a:lnTo>
                  <a:lnTo>
                    <a:pt x="9" y="153"/>
                  </a:lnTo>
                  <a:lnTo>
                    <a:pt x="8" y="152"/>
                  </a:lnTo>
                  <a:lnTo>
                    <a:pt x="5" y="147"/>
                  </a:lnTo>
                  <a:lnTo>
                    <a:pt x="3" y="144"/>
                  </a:lnTo>
                  <a:lnTo>
                    <a:pt x="2" y="137"/>
                  </a:lnTo>
                  <a:lnTo>
                    <a:pt x="0" y="134"/>
                  </a:lnTo>
                  <a:lnTo>
                    <a:pt x="2" y="133"/>
                  </a:lnTo>
                  <a:lnTo>
                    <a:pt x="3" y="131"/>
                  </a:lnTo>
                  <a:lnTo>
                    <a:pt x="5" y="126"/>
                  </a:lnTo>
                  <a:lnTo>
                    <a:pt x="11" y="119"/>
                  </a:lnTo>
                  <a:lnTo>
                    <a:pt x="14" y="114"/>
                  </a:lnTo>
                  <a:lnTo>
                    <a:pt x="19" y="109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0" y="90"/>
                  </a:lnTo>
                  <a:lnTo>
                    <a:pt x="30" y="82"/>
                  </a:lnTo>
                  <a:lnTo>
                    <a:pt x="32" y="76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33" y="59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36" y="48"/>
                  </a:lnTo>
                  <a:lnTo>
                    <a:pt x="36" y="46"/>
                  </a:lnTo>
                  <a:lnTo>
                    <a:pt x="36" y="46"/>
                  </a:lnTo>
                  <a:lnTo>
                    <a:pt x="32" y="41"/>
                  </a:lnTo>
                  <a:lnTo>
                    <a:pt x="32" y="40"/>
                  </a:lnTo>
                  <a:lnTo>
                    <a:pt x="30" y="38"/>
                  </a:lnTo>
                  <a:lnTo>
                    <a:pt x="32" y="37"/>
                  </a:lnTo>
                  <a:lnTo>
                    <a:pt x="27" y="30"/>
                  </a:lnTo>
                  <a:lnTo>
                    <a:pt x="25" y="29"/>
                  </a:lnTo>
                  <a:lnTo>
                    <a:pt x="25" y="29"/>
                  </a:lnTo>
                  <a:lnTo>
                    <a:pt x="25" y="27"/>
                  </a:lnTo>
                  <a:lnTo>
                    <a:pt x="25" y="22"/>
                  </a:lnTo>
                  <a:lnTo>
                    <a:pt x="24" y="15"/>
                  </a:lnTo>
                  <a:lnTo>
                    <a:pt x="22" y="7"/>
                  </a:lnTo>
                  <a:lnTo>
                    <a:pt x="27" y="4"/>
                  </a:lnTo>
                  <a:lnTo>
                    <a:pt x="32" y="2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7" name="Freeform 43">
              <a:extLst>
                <a:ext uri="{FF2B5EF4-FFF2-40B4-BE49-F238E27FC236}">
                  <a16:creationId xmlns:a16="http://schemas.microsoft.com/office/drawing/2014/main" id="{9C834F0B-72B8-5B98-F9F9-7350A56393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8057" y="3792172"/>
              <a:ext cx="17544" cy="7797"/>
            </a:xfrm>
            <a:custGeom>
              <a:avLst/>
              <a:gdLst>
                <a:gd name="T0" fmla="*/ 0 w 9"/>
                <a:gd name="T1" fmla="*/ 2 h 4"/>
                <a:gd name="T2" fmla="*/ 1 w 9"/>
                <a:gd name="T3" fmla="*/ 2 h 4"/>
                <a:gd name="T4" fmla="*/ 1 w 9"/>
                <a:gd name="T5" fmla="*/ 2 h 4"/>
                <a:gd name="T6" fmla="*/ 1 w 9"/>
                <a:gd name="T7" fmla="*/ 2 h 4"/>
                <a:gd name="T8" fmla="*/ 1 w 9"/>
                <a:gd name="T9" fmla="*/ 4 h 4"/>
                <a:gd name="T10" fmla="*/ 1 w 9"/>
                <a:gd name="T11" fmla="*/ 4 h 4"/>
                <a:gd name="T12" fmla="*/ 0 w 9"/>
                <a:gd name="T13" fmla="*/ 4 h 4"/>
                <a:gd name="T14" fmla="*/ 0 w 9"/>
                <a:gd name="T15" fmla="*/ 4 h 4"/>
                <a:gd name="T16" fmla="*/ 0 w 9"/>
                <a:gd name="T17" fmla="*/ 2 h 4"/>
                <a:gd name="T18" fmla="*/ 0 w 9"/>
                <a:gd name="T19" fmla="*/ 2 h 4"/>
                <a:gd name="T20" fmla="*/ 8 w 9"/>
                <a:gd name="T21" fmla="*/ 2 h 4"/>
                <a:gd name="T22" fmla="*/ 9 w 9"/>
                <a:gd name="T23" fmla="*/ 2 h 4"/>
                <a:gd name="T24" fmla="*/ 9 w 9"/>
                <a:gd name="T25" fmla="*/ 2 h 4"/>
                <a:gd name="T26" fmla="*/ 9 w 9"/>
                <a:gd name="T27" fmla="*/ 4 h 4"/>
                <a:gd name="T28" fmla="*/ 9 w 9"/>
                <a:gd name="T29" fmla="*/ 4 h 4"/>
                <a:gd name="T30" fmla="*/ 8 w 9"/>
                <a:gd name="T31" fmla="*/ 2 h 4"/>
                <a:gd name="T32" fmla="*/ 6 w 9"/>
                <a:gd name="T33" fmla="*/ 2 h 4"/>
                <a:gd name="T34" fmla="*/ 6 w 9"/>
                <a:gd name="T35" fmla="*/ 2 h 4"/>
                <a:gd name="T36" fmla="*/ 8 w 9"/>
                <a:gd name="T37" fmla="*/ 2 h 4"/>
                <a:gd name="T38" fmla="*/ 4 w 9"/>
                <a:gd name="T39" fmla="*/ 0 h 4"/>
                <a:gd name="T40" fmla="*/ 6 w 9"/>
                <a:gd name="T41" fmla="*/ 2 h 4"/>
                <a:gd name="T42" fmla="*/ 6 w 9"/>
                <a:gd name="T43" fmla="*/ 2 h 4"/>
                <a:gd name="T44" fmla="*/ 6 w 9"/>
                <a:gd name="T45" fmla="*/ 2 h 4"/>
                <a:gd name="T46" fmla="*/ 4 w 9"/>
                <a:gd name="T47" fmla="*/ 2 h 4"/>
                <a:gd name="T48" fmla="*/ 4 w 9"/>
                <a:gd name="T49" fmla="*/ 0 h 4"/>
                <a:gd name="T50" fmla="*/ 4 w 9"/>
                <a:gd name="T51" fmla="*/ 0 h 4"/>
                <a:gd name="T52" fmla="*/ 4 w 9"/>
                <a:gd name="T53" fmla="*/ 0 h 4"/>
                <a:gd name="T54" fmla="*/ 4 w 9"/>
                <a:gd name="T55" fmla="*/ 0 h 4"/>
                <a:gd name="T56" fmla="*/ 4 w 9"/>
                <a:gd name="T5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" h="4">
                  <a:moveTo>
                    <a:pt x="0" y="2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8" y="2"/>
                  </a:moveTo>
                  <a:lnTo>
                    <a:pt x="9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8" y="2"/>
                  </a:lnTo>
                  <a:close/>
                  <a:moveTo>
                    <a:pt x="4" y="0"/>
                  </a:move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8" name="Freeform 44">
              <a:extLst>
                <a:ext uri="{FF2B5EF4-FFF2-40B4-BE49-F238E27FC236}">
                  <a16:creationId xmlns:a16="http://schemas.microsoft.com/office/drawing/2014/main" id="{A58D873E-2C5A-4C33-A273-61B6380A2E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397" y="5152729"/>
              <a:ext cx="37036" cy="46781"/>
            </a:xfrm>
            <a:custGeom>
              <a:avLst/>
              <a:gdLst>
                <a:gd name="T0" fmla="*/ 8 w 19"/>
                <a:gd name="T1" fmla="*/ 0 h 24"/>
                <a:gd name="T2" fmla="*/ 9 w 19"/>
                <a:gd name="T3" fmla="*/ 0 h 24"/>
                <a:gd name="T4" fmla="*/ 12 w 19"/>
                <a:gd name="T5" fmla="*/ 2 h 24"/>
                <a:gd name="T6" fmla="*/ 16 w 19"/>
                <a:gd name="T7" fmla="*/ 4 h 24"/>
                <a:gd name="T8" fmla="*/ 16 w 19"/>
                <a:gd name="T9" fmla="*/ 4 h 24"/>
                <a:gd name="T10" fmla="*/ 17 w 19"/>
                <a:gd name="T11" fmla="*/ 4 h 24"/>
                <a:gd name="T12" fmla="*/ 17 w 19"/>
                <a:gd name="T13" fmla="*/ 4 h 24"/>
                <a:gd name="T14" fmla="*/ 19 w 19"/>
                <a:gd name="T15" fmla="*/ 5 h 24"/>
                <a:gd name="T16" fmla="*/ 19 w 19"/>
                <a:gd name="T17" fmla="*/ 5 h 24"/>
                <a:gd name="T18" fmla="*/ 19 w 19"/>
                <a:gd name="T19" fmla="*/ 7 h 24"/>
                <a:gd name="T20" fmla="*/ 19 w 19"/>
                <a:gd name="T21" fmla="*/ 8 h 24"/>
                <a:gd name="T22" fmla="*/ 19 w 19"/>
                <a:gd name="T23" fmla="*/ 10 h 24"/>
                <a:gd name="T24" fmla="*/ 19 w 19"/>
                <a:gd name="T25" fmla="*/ 11 h 24"/>
                <a:gd name="T26" fmla="*/ 19 w 19"/>
                <a:gd name="T27" fmla="*/ 11 h 24"/>
                <a:gd name="T28" fmla="*/ 19 w 19"/>
                <a:gd name="T29" fmla="*/ 18 h 24"/>
                <a:gd name="T30" fmla="*/ 19 w 19"/>
                <a:gd name="T31" fmla="*/ 16 h 24"/>
                <a:gd name="T32" fmla="*/ 17 w 19"/>
                <a:gd name="T33" fmla="*/ 16 h 24"/>
                <a:gd name="T34" fmla="*/ 17 w 19"/>
                <a:gd name="T35" fmla="*/ 16 h 24"/>
                <a:gd name="T36" fmla="*/ 17 w 19"/>
                <a:gd name="T37" fmla="*/ 19 h 24"/>
                <a:gd name="T38" fmla="*/ 17 w 19"/>
                <a:gd name="T39" fmla="*/ 22 h 24"/>
                <a:gd name="T40" fmla="*/ 17 w 19"/>
                <a:gd name="T41" fmla="*/ 24 h 24"/>
                <a:gd name="T42" fmla="*/ 14 w 19"/>
                <a:gd name="T43" fmla="*/ 24 h 24"/>
                <a:gd name="T44" fmla="*/ 9 w 19"/>
                <a:gd name="T45" fmla="*/ 24 h 24"/>
                <a:gd name="T46" fmla="*/ 8 w 19"/>
                <a:gd name="T47" fmla="*/ 22 h 24"/>
                <a:gd name="T48" fmla="*/ 4 w 19"/>
                <a:gd name="T49" fmla="*/ 21 h 24"/>
                <a:gd name="T50" fmla="*/ 1 w 19"/>
                <a:gd name="T51" fmla="*/ 18 h 24"/>
                <a:gd name="T52" fmla="*/ 1 w 19"/>
                <a:gd name="T53" fmla="*/ 16 h 24"/>
                <a:gd name="T54" fmla="*/ 0 w 19"/>
                <a:gd name="T55" fmla="*/ 16 h 24"/>
                <a:gd name="T56" fmla="*/ 0 w 19"/>
                <a:gd name="T57" fmla="*/ 16 h 24"/>
                <a:gd name="T58" fmla="*/ 0 w 19"/>
                <a:gd name="T59" fmla="*/ 13 h 24"/>
                <a:gd name="T60" fmla="*/ 0 w 19"/>
                <a:gd name="T61" fmla="*/ 11 h 24"/>
                <a:gd name="T62" fmla="*/ 0 w 19"/>
                <a:gd name="T63" fmla="*/ 10 h 24"/>
                <a:gd name="T64" fmla="*/ 1 w 19"/>
                <a:gd name="T65" fmla="*/ 7 h 24"/>
                <a:gd name="T66" fmla="*/ 3 w 19"/>
                <a:gd name="T67" fmla="*/ 5 h 24"/>
                <a:gd name="T68" fmla="*/ 4 w 19"/>
                <a:gd name="T69" fmla="*/ 4 h 24"/>
                <a:gd name="T70" fmla="*/ 6 w 19"/>
                <a:gd name="T71" fmla="*/ 2 h 24"/>
                <a:gd name="T72" fmla="*/ 8 w 19"/>
                <a:gd name="T73" fmla="*/ 0 h 24"/>
                <a:gd name="T74" fmla="*/ 8 w 19"/>
                <a:gd name="T7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" h="24">
                  <a:moveTo>
                    <a:pt x="8" y="0"/>
                  </a:moveTo>
                  <a:lnTo>
                    <a:pt x="9" y="0"/>
                  </a:lnTo>
                  <a:lnTo>
                    <a:pt x="12" y="2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7" y="19"/>
                  </a:lnTo>
                  <a:lnTo>
                    <a:pt x="17" y="22"/>
                  </a:lnTo>
                  <a:lnTo>
                    <a:pt x="17" y="24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8" y="22"/>
                  </a:lnTo>
                  <a:lnTo>
                    <a:pt x="4" y="21"/>
                  </a:lnTo>
                  <a:lnTo>
                    <a:pt x="1" y="18"/>
                  </a:lnTo>
                  <a:lnTo>
                    <a:pt x="1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7"/>
                  </a:lnTo>
                  <a:lnTo>
                    <a:pt x="3" y="5"/>
                  </a:lnTo>
                  <a:lnTo>
                    <a:pt x="4" y="4"/>
                  </a:lnTo>
                  <a:lnTo>
                    <a:pt x="6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9" name="Freeform 45">
              <a:extLst>
                <a:ext uri="{FF2B5EF4-FFF2-40B4-BE49-F238E27FC236}">
                  <a16:creationId xmlns:a16="http://schemas.microsoft.com/office/drawing/2014/main" id="{38E29D7E-E655-13B2-E851-CA6F8C6AE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2741" y="3320461"/>
              <a:ext cx="185177" cy="159836"/>
            </a:xfrm>
            <a:custGeom>
              <a:avLst/>
              <a:gdLst>
                <a:gd name="T0" fmla="*/ 93 w 95"/>
                <a:gd name="T1" fmla="*/ 1 h 82"/>
                <a:gd name="T2" fmla="*/ 95 w 95"/>
                <a:gd name="T3" fmla="*/ 5 h 82"/>
                <a:gd name="T4" fmla="*/ 92 w 95"/>
                <a:gd name="T5" fmla="*/ 8 h 82"/>
                <a:gd name="T6" fmla="*/ 85 w 95"/>
                <a:gd name="T7" fmla="*/ 12 h 82"/>
                <a:gd name="T8" fmla="*/ 79 w 95"/>
                <a:gd name="T9" fmla="*/ 16 h 82"/>
                <a:gd name="T10" fmla="*/ 79 w 95"/>
                <a:gd name="T11" fmla="*/ 20 h 82"/>
                <a:gd name="T12" fmla="*/ 81 w 95"/>
                <a:gd name="T13" fmla="*/ 27 h 82"/>
                <a:gd name="T14" fmla="*/ 79 w 95"/>
                <a:gd name="T15" fmla="*/ 31 h 82"/>
                <a:gd name="T16" fmla="*/ 78 w 95"/>
                <a:gd name="T17" fmla="*/ 41 h 82"/>
                <a:gd name="T18" fmla="*/ 76 w 95"/>
                <a:gd name="T19" fmla="*/ 47 h 82"/>
                <a:gd name="T20" fmla="*/ 66 w 95"/>
                <a:gd name="T21" fmla="*/ 52 h 82"/>
                <a:gd name="T22" fmla="*/ 55 w 95"/>
                <a:gd name="T23" fmla="*/ 58 h 82"/>
                <a:gd name="T24" fmla="*/ 43 w 95"/>
                <a:gd name="T25" fmla="*/ 64 h 82"/>
                <a:gd name="T26" fmla="*/ 33 w 95"/>
                <a:gd name="T27" fmla="*/ 71 h 82"/>
                <a:gd name="T28" fmla="*/ 22 w 95"/>
                <a:gd name="T29" fmla="*/ 77 h 82"/>
                <a:gd name="T30" fmla="*/ 10 w 95"/>
                <a:gd name="T31" fmla="*/ 82 h 82"/>
                <a:gd name="T32" fmla="*/ 7 w 95"/>
                <a:gd name="T33" fmla="*/ 79 h 82"/>
                <a:gd name="T34" fmla="*/ 2 w 95"/>
                <a:gd name="T35" fmla="*/ 75 h 82"/>
                <a:gd name="T36" fmla="*/ 2 w 95"/>
                <a:gd name="T37" fmla="*/ 72 h 82"/>
                <a:gd name="T38" fmla="*/ 2 w 95"/>
                <a:gd name="T39" fmla="*/ 71 h 82"/>
                <a:gd name="T40" fmla="*/ 2 w 95"/>
                <a:gd name="T41" fmla="*/ 68 h 82"/>
                <a:gd name="T42" fmla="*/ 0 w 95"/>
                <a:gd name="T43" fmla="*/ 66 h 82"/>
                <a:gd name="T44" fmla="*/ 2 w 95"/>
                <a:gd name="T45" fmla="*/ 63 h 82"/>
                <a:gd name="T46" fmla="*/ 3 w 95"/>
                <a:gd name="T47" fmla="*/ 61 h 82"/>
                <a:gd name="T48" fmla="*/ 3 w 95"/>
                <a:gd name="T49" fmla="*/ 61 h 82"/>
                <a:gd name="T50" fmla="*/ 3 w 95"/>
                <a:gd name="T51" fmla="*/ 58 h 82"/>
                <a:gd name="T52" fmla="*/ 5 w 95"/>
                <a:gd name="T53" fmla="*/ 57 h 82"/>
                <a:gd name="T54" fmla="*/ 8 w 95"/>
                <a:gd name="T55" fmla="*/ 58 h 82"/>
                <a:gd name="T56" fmla="*/ 7 w 95"/>
                <a:gd name="T57" fmla="*/ 57 h 82"/>
                <a:gd name="T58" fmla="*/ 8 w 95"/>
                <a:gd name="T59" fmla="*/ 55 h 82"/>
                <a:gd name="T60" fmla="*/ 11 w 95"/>
                <a:gd name="T61" fmla="*/ 52 h 82"/>
                <a:gd name="T62" fmla="*/ 10 w 95"/>
                <a:gd name="T63" fmla="*/ 47 h 82"/>
                <a:gd name="T64" fmla="*/ 8 w 95"/>
                <a:gd name="T65" fmla="*/ 47 h 82"/>
                <a:gd name="T66" fmla="*/ 8 w 95"/>
                <a:gd name="T67" fmla="*/ 44 h 82"/>
                <a:gd name="T68" fmla="*/ 5 w 95"/>
                <a:gd name="T69" fmla="*/ 44 h 82"/>
                <a:gd name="T70" fmla="*/ 2 w 95"/>
                <a:gd name="T71" fmla="*/ 39 h 82"/>
                <a:gd name="T72" fmla="*/ 2 w 95"/>
                <a:gd name="T73" fmla="*/ 33 h 82"/>
                <a:gd name="T74" fmla="*/ 0 w 95"/>
                <a:gd name="T75" fmla="*/ 30 h 82"/>
                <a:gd name="T76" fmla="*/ 3 w 95"/>
                <a:gd name="T77" fmla="*/ 23 h 82"/>
                <a:gd name="T78" fmla="*/ 7 w 95"/>
                <a:gd name="T79" fmla="*/ 23 h 82"/>
                <a:gd name="T80" fmla="*/ 8 w 95"/>
                <a:gd name="T81" fmla="*/ 19 h 82"/>
                <a:gd name="T82" fmla="*/ 11 w 95"/>
                <a:gd name="T83" fmla="*/ 19 h 82"/>
                <a:gd name="T84" fmla="*/ 11 w 95"/>
                <a:gd name="T85" fmla="*/ 14 h 82"/>
                <a:gd name="T86" fmla="*/ 13 w 95"/>
                <a:gd name="T87" fmla="*/ 9 h 82"/>
                <a:gd name="T88" fmla="*/ 16 w 95"/>
                <a:gd name="T89" fmla="*/ 9 h 82"/>
                <a:gd name="T90" fmla="*/ 21 w 95"/>
                <a:gd name="T91" fmla="*/ 11 h 82"/>
                <a:gd name="T92" fmla="*/ 25 w 95"/>
                <a:gd name="T93" fmla="*/ 11 h 82"/>
                <a:gd name="T94" fmla="*/ 30 w 95"/>
                <a:gd name="T95" fmla="*/ 9 h 82"/>
                <a:gd name="T96" fmla="*/ 38 w 95"/>
                <a:gd name="T97" fmla="*/ 8 h 82"/>
                <a:gd name="T98" fmla="*/ 41 w 95"/>
                <a:gd name="T99" fmla="*/ 11 h 82"/>
                <a:gd name="T100" fmla="*/ 48 w 95"/>
                <a:gd name="T101" fmla="*/ 11 h 82"/>
                <a:gd name="T102" fmla="*/ 57 w 95"/>
                <a:gd name="T103" fmla="*/ 9 h 82"/>
                <a:gd name="T104" fmla="*/ 71 w 95"/>
                <a:gd name="T105" fmla="*/ 5 h 82"/>
                <a:gd name="T106" fmla="*/ 78 w 95"/>
                <a:gd name="T107" fmla="*/ 5 h 82"/>
                <a:gd name="T108" fmla="*/ 82 w 95"/>
                <a:gd name="T109" fmla="*/ 5 h 82"/>
                <a:gd name="T110" fmla="*/ 90 w 95"/>
                <a:gd name="T111" fmla="*/ 1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5" h="82">
                  <a:moveTo>
                    <a:pt x="93" y="0"/>
                  </a:moveTo>
                  <a:lnTo>
                    <a:pt x="93" y="1"/>
                  </a:lnTo>
                  <a:lnTo>
                    <a:pt x="93" y="1"/>
                  </a:lnTo>
                  <a:lnTo>
                    <a:pt x="95" y="1"/>
                  </a:lnTo>
                  <a:lnTo>
                    <a:pt x="95" y="3"/>
                  </a:lnTo>
                  <a:lnTo>
                    <a:pt x="95" y="5"/>
                  </a:lnTo>
                  <a:lnTo>
                    <a:pt x="95" y="5"/>
                  </a:lnTo>
                  <a:lnTo>
                    <a:pt x="93" y="6"/>
                  </a:lnTo>
                  <a:lnTo>
                    <a:pt x="92" y="8"/>
                  </a:lnTo>
                  <a:lnTo>
                    <a:pt x="90" y="9"/>
                  </a:lnTo>
                  <a:lnTo>
                    <a:pt x="87" y="12"/>
                  </a:lnTo>
                  <a:lnTo>
                    <a:pt x="85" y="12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79" y="16"/>
                  </a:lnTo>
                  <a:lnTo>
                    <a:pt x="79" y="17"/>
                  </a:lnTo>
                  <a:lnTo>
                    <a:pt x="79" y="19"/>
                  </a:lnTo>
                  <a:lnTo>
                    <a:pt x="79" y="20"/>
                  </a:lnTo>
                  <a:lnTo>
                    <a:pt x="79" y="23"/>
                  </a:lnTo>
                  <a:lnTo>
                    <a:pt x="81" y="25"/>
                  </a:lnTo>
                  <a:lnTo>
                    <a:pt x="81" y="27"/>
                  </a:lnTo>
                  <a:lnTo>
                    <a:pt x="81" y="28"/>
                  </a:lnTo>
                  <a:lnTo>
                    <a:pt x="79" y="30"/>
                  </a:lnTo>
                  <a:lnTo>
                    <a:pt x="79" y="31"/>
                  </a:lnTo>
                  <a:lnTo>
                    <a:pt x="79" y="33"/>
                  </a:lnTo>
                  <a:lnTo>
                    <a:pt x="78" y="38"/>
                  </a:lnTo>
                  <a:lnTo>
                    <a:pt x="78" y="41"/>
                  </a:lnTo>
                  <a:lnTo>
                    <a:pt x="78" y="42"/>
                  </a:lnTo>
                  <a:lnTo>
                    <a:pt x="78" y="44"/>
                  </a:lnTo>
                  <a:lnTo>
                    <a:pt x="76" y="47"/>
                  </a:lnTo>
                  <a:lnTo>
                    <a:pt x="74" y="49"/>
                  </a:lnTo>
                  <a:lnTo>
                    <a:pt x="71" y="49"/>
                  </a:lnTo>
                  <a:lnTo>
                    <a:pt x="66" y="52"/>
                  </a:lnTo>
                  <a:lnTo>
                    <a:pt x="63" y="53"/>
                  </a:lnTo>
                  <a:lnTo>
                    <a:pt x="59" y="57"/>
                  </a:lnTo>
                  <a:lnTo>
                    <a:pt x="55" y="58"/>
                  </a:lnTo>
                  <a:lnTo>
                    <a:pt x="51" y="61"/>
                  </a:lnTo>
                  <a:lnTo>
                    <a:pt x="48" y="63"/>
                  </a:lnTo>
                  <a:lnTo>
                    <a:pt x="43" y="64"/>
                  </a:lnTo>
                  <a:lnTo>
                    <a:pt x="40" y="68"/>
                  </a:lnTo>
                  <a:lnTo>
                    <a:pt x="35" y="69"/>
                  </a:lnTo>
                  <a:lnTo>
                    <a:pt x="33" y="71"/>
                  </a:lnTo>
                  <a:lnTo>
                    <a:pt x="29" y="74"/>
                  </a:lnTo>
                  <a:lnTo>
                    <a:pt x="25" y="75"/>
                  </a:lnTo>
                  <a:lnTo>
                    <a:pt x="22" y="77"/>
                  </a:lnTo>
                  <a:lnTo>
                    <a:pt x="19" y="79"/>
                  </a:lnTo>
                  <a:lnTo>
                    <a:pt x="14" y="82"/>
                  </a:lnTo>
                  <a:lnTo>
                    <a:pt x="10" y="82"/>
                  </a:lnTo>
                  <a:lnTo>
                    <a:pt x="8" y="80"/>
                  </a:lnTo>
                  <a:lnTo>
                    <a:pt x="7" y="80"/>
                  </a:lnTo>
                  <a:lnTo>
                    <a:pt x="7" y="79"/>
                  </a:lnTo>
                  <a:lnTo>
                    <a:pt x="3" y="79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2" y="68"/>
                  </a:lnTo>
                  <a:lnTo>
                    <a:pt x="2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2" y="64"/>
                  </a:lnTo>
                  <a:lnTo>
                    <a:pt x="2" y="63"/>
                  </a:lnTo>
                  <a:lnTo>
                    <a:pt x="2" y="63"/>
                  </a:lnTo>
                  <a:lnTo>
                    <a:pt x="3" y="63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3" y="61"/>
                  </a:lnTo>
                  <a:lnTo>
                    <a:pt x="2" y="60"/>
                  </a:lnTo>
                  <a:lnTo>
                    <a:pt x="3" y="60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5" y="58"/>
                  </a:lnTo>
                  <a:lnTo>
                    <a:pt x="5" y="57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7" y="57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0" y="47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8" y="45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7" y="44"/>
                  </a:lnTo>
                  <a:lnTo>
                    <a:pt x="5" y="44"/>
                  </a:lnTo>
                  <a:lnTo>
                    <a:pt x="3" y="44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8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6" y="9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4" y="11"/>
                  </a:lnTo>
                  <a:lnTo>
                    <a:pt x="25" y="11"/>
                  </a:lnTo>
                  <a:lnTo>
                    <a:pt x="29" y="9"/>
                  </a:lnTo>
                  <a:lnTo>
                    <a:pt x="29" y="9"/>
                  </a:lnTo>
                  <a:lnTo>
                    <a:pt x="30" y="9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0" y="9"/>
                  </a:lnTo>
                  <a:lnTo>
                    <a:pt x="41" y="11"/>
                  </a:lnTo>
                  <a:lnTo>
                    <a:pt x="43" y="11"/>
                  </a:lnTo>
                  <a:lnTo>
                    <a:pt x="44" y="11"/>
                  </a:lnTo>
                  <a:lnTo>
                    <a:pt x="48" y="11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7" y="9"/>
                  </a:lnTo>
                  <a:lnTo>
                    <a:pt x="62" y="8"/>
                  </a:lnTo>
                  <a:lnTo>
                    <a:pt x="68" y="6"/>
                  </a:lnTo>
                  <a:lnTo>
                    <a:pt x="71" y="5"/>
                  </a:lnTo>
                  <a:lnTo>
                    <a:pt x="73" y="3"/>
                  </a:lnTo>
                  <a:lnTo>
                    <a:pt x="74" y="3"/>
                  </a:lnTo>
                  <a:lnTo>
                    <a:pt x="78" y="5"/>
                  </a:lnTo>
                  <a:lnTo>
                    <a:pt x="79" y="5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5" y="3"/>
                  </a:lnTo>
                  <a:lnTo>
                    <a:pt x="89" y="3"/>
                  </a:lnTo>
                  <a:lnTo>
                    <a:pt x="90" y="1"/>
                  </a:lnTo>
                  <a:lnTo>
                    <a:pt x="92" y="1"/>
                  </a:lnTo>
                  <a:lnTo>
                    <a:pt x="9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0" name="Freeform 46">
              <a:extLst>
                <a:ext uri="{FF2B5EF4-FFF2-40B4-BE49-F238E27FC236}">
                  <a16:creationId xmlns:a16="http://schemas.microsoft.com/office/drawing/2014/main" id="{006A3B5B-3507-E169-8426-39900E48B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354" y="3907176"/>
              <a:ext cx="3898" cy="0"/>
            </a:xfrm>
            <a:custGeom>
              <a:avLst/>
              <a:gdLst>
                <a:gd name="T0" fmla="*/ 0 w 2"/>
                <a:gd name="T1" fmla="*/ 2 w 2"/>
                <a:gd name="T2" fmla="*/ 2 w 2"/>
                <a:gd name="T3" fmla="*/ 2 w 2"/>
                <a:gd name="T4" fmla="*/ 0 w 2"/>
                <a:gd name="T5" fmla="*/ 0 w 2"/>
                <a:gd name="T6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1" name="Freeform 47">
              <a:extLst>
                <a:ext uri="{FF2B5EF4-FFF2-40B4-BE49-F238E27FC236}">
                  <a16:creationId xmlns:a16="http://schemas.microsoft.com/office/drawing/2014/main" id="{17E8D841-146E-C5BE-D3E4-B5B5B7CB5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108" y="4010485"/>
              <a:ext cx="66274" cy="35086"/>
            </a:xfrm>
            <a:custGeom>
              <a:avLst/>
              <a:gdLst>
                <a:gd name="T0" fmla="*/ 9 w 34"/>
                <a:gd name="T1" fmla="*/ 0 h 18"/>
                <a:gd name="T2" fmla="*/ 11 w 34"/>
                <a:gd name="T3" fmla="*/ 0 h 18"/>
                <a:gd name="T4" fmla="*/ 14 w 34"/>
                <a:gd name="T5" fmla="*/ 0 h 18"/>
                <a:gd name="T6" fmla="*/ 15 w 34"/>
                <a:gd name="T7" fmla="*/ 2 h 18"/>
                <a:gd name="T8" fmla="*/ 17 w 34"/>
                <a:gd name="T9" fmla="*/ 3 h 18"/>
                <a:gd name="T10" fmla="*/ 19 w 34"/>
                <a:gd name="T11" fmla="*/ 5 h 18"/>
                <a:gd name="T12" fmla="*/ 20 w 34"/>
                <a:gd name="T13" fmla="*/ 7 h 18"/>
                <a:gd name="T14" fmla="*/ 22 w 34"/>
                <a:gd name="T15" fmla="*/ 7 h 18"/>
                <a:gd name="T16" fmla="*/ 22 w 34"/>
                <a:gd name="T17" fmla="*/ 8 h 18"/>
                <a:gd name="T18" fmla="*/ 23 w 34"/>
                <a:gd name="T19" fmla="*/ 8 h 18"/>
                <a:gd name="T20" fmla="*/ 26 w 34"/>
                <a:gd name="T21" fmla="*/ 7 h 18"/>
                <a:gd name="T22" fmla="*/ 28 w 34"/>
                <a:gd name="T23" fmla="*/ 7 h 18"/>
                <a:gd name="T24" fmla="*/ 30 w 34"/>
                <a:gd name="T25" fmla="*/ 8 h 18"/>
                <a:gd name="T26" fmla="*/ 33 w 34"/>
                <a:gd name="T27" fmla="*/ 8 h 18"/>
                <a:gd name="T28" fmla="*/ 34 w 34"/>
                <a:gd name="T29" fmla="*/ 8 h 18"/>
                <a:gd name="T30" fmla="*/ 33 w 34"/>
                <a:gd name="T31" fmla="*/ 13 h 18"/>
                <a:gd name="T32" fmla="*/ 33 w 34"/>
                <a:gd name="T33" fmla="*/ 13 h 18"/>
                <a:gd name="T34" fmla="*/ 33 w 34"/>
                <a:gd name="T35" fmla="*/ 14 h 18"/>
                <a:gd name="T36" fmla="*/ 33 w 34"/>
                <a:gd name="T37" fmla="*/ 14 h 18"/>
                <a:gd name="T38" fmla="*/ 31 w 34"/>
                <a:gd name="T39" fmla="*/ 18 h 18"/>
                <a:gd name="T40" fmla="*/ 30 w 34"/>
                <a:gd name="T41" fmla="*/ 18 h 18"/>
                <a:gd name="T42" fmla="*/ 23 w 34"/>
                <a:gd name="T43" fmla="*/ 18 h 18"/>
                <a:gd name="T44" fmla="*/ 20 w 34"/>
                <a:gd name="T45" fmla="*/ 16 h 18"/>
                <a:gd name="T46" fmla="*/ 22 w 34"/>
                <a:gd name="T47" fmla="*/ 18 h 18"/>
                <a:gd name="T48" fmla="*/ 22 w 34"/>
                <a:gd name="T49" fmla="*/ 18 h 18"/>
                <a:gd name="T50" fmla="*/ 11 w 34"/>
                <a:gd name="T51" fmla="*/ 14 h 18"/>
                <a:gd name="T52" fmla="*/ 4 w 34"/>
                <a:gd name="T53" fmla="*/ 13 h 18"/>
                <a:gd name="T54" fmla="*/ 0 w 34"/>
                <a:gd name="T55" fmla="*/ 10 h 18"/>
                <a:gd name="T56" fmla="*/ 0 w 34"/>
                <a:gd name="T57" fmla="*/ 8 h 18"/>
                <a:gd name="T58" fmla="*/ 1 w 34"/>
                <a:gd name="T59" fmla="*/ 7 h 18"/>
                <a:gd name="T60" fmla="*/ 3 w 34"/>
                <a:gd name="T61" fmla="*/ 5 h 18"/>
                <a:gd name="T62" fmla="*/ 4 w 34"/>
                <a:gd name="T63" fmla="*/ 5 h 18"/>
                <a:gd name="T64" fmla="*/ 6 w 34"/>
                <a:gd name="T65" fmla="*/ 3 h 18"/>
                <a:gd name="T66" fmla="*/ 7 w 34"/>
                <a:gd name="T67" fmla="*/ 2 h 18"/>
                <a:gd name="T68" fmla="*/ 7 w 34"/>
                <a:gd name="T69" fmla="*/ 2 h 18"/>
                <a:gd name="T70" fmla="*/ 7 w 34"/>
                <a:gd name="T71" fmla="*/ 0 h 18"/>
                <a:gd name="T72" fmla="*/ 9 w 34"/>
                <a:gd name="T7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4" h="18">
                  <a:moveTo>
                    <a:pt x="9" y="0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0" y="5"/>
                  </a:lnTo>
                  <a:lnTo>
                    <a:pt x="20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3" y="11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3" y="13"/>
                  </a:lnTo>
                  <a:lnTo>
                    <a:pt x="34" y="14"/>
                  </a:lnTo>
                  <a:lnTo>
                    <a:pt x="33" y="14"/>
                  </a:lnTo>
                  <a:lnTo>
                    <a:pt x="33" y="14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0" y="18"/>
                  </a:lnTo>
                  <a:lnTo>
                    <a:pt x="26" y="18"/>
                  </a:lnTo>
                  <a:lnTo>
                    <a:pt x="23" y="18"/>
                  </a:lnTo>
                  <a:lnTo>
                    <a:pt x="22" y="1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3" y="18"/>
                  </a:lnTo>
                  <a:lnTo>
                    <a:pt x="22" y="18"/>
                  </a:lnTo>
                  <a:lnTo>
                    <a:pt x="17" y="16"/>
                  </a:lnTo>
                  <a:lnTo>
                    <a:pt x="11" y="14"/>
                  </a:lnTo>
                  <a:lnTo>
                    <a:pt x="7" y="13"/>
                  </a:lnTo>
                  <a:lnTo>
                    <a:pt x="4" y="13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7"/>
                  </a:lnTo>
                  <a:lnTo>
                    <a:pt x="3" y="5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5"/>
                  </a:lnTo>
                  <a:lnTo>
                    <a:pt x="4" y="3"/>
                  </a:lnTo>
                  <a:lnTo>
                    <a:pt x="6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2" name="Freeform 48">
              <a:extLst>
                <a:ext uri="{FF2B5EF4-FFF2-40B4-BE49-F238E27FC236}">
                  <a16:creationId xmlns:a16="http://schemas.microsoft.com/office/drawing/2014/main" id="{05D02282-7C51-E0F2-52A4-A3724579A6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6271" y="4371090"/>
              <a:ext cx="27289" cy="44833"/>
            </a:xfrm>
            <a:custGeom>
              <a:avLst/>
              <a:gdLst>
                <a:gd name="T0" fmla="*/ 3 w 14"/>
                <a:gd name="T1" fmla="*/ 17 h 23"/>
                <a:gd name="T2" fmla="*/ 5 w 14"/>
                <a:gd name="T3" fmla="*/ 19 h 23"/>
                <a:gd name="T4" fmla="*/ 5 w 14"/>
                <a:gd name="T5" fmla="*/ 20 h 23"/>
                <a:gd name="T6" fmla="*/ 3 w 14"/>
                <a:gd name="T7" fmla="*/ 22 h 23"/>
                <a:gd name="T8" fmla="*/ 2 w 14"/>
                <a:gd name="T9" fmla="*/ 23 h 23"/>
                <a:gd name="T10" fmla="*/ 2 w 14"/>
                <a:gd name="T11" fmla="*/ 22 h 23"/>
                <a:gd name="T12" fmla="*/ 0 w 14"/>
                <a:gd name="T13" fmla="*/ 22 h 23"/>
                <a:gd name="T14" fmla="*/ 0 w 14"/>
                <a:gd name="T15" fmla="*/ 20 h 23"/>
                <a:gd name="T16" fmla="*/ 0 w 14"/>
                <a:gd name="T17" fmla="*/ 20 h 23"/>
                <a:gd name="T18" fmla="*/ 2 w 14"/>
                <a:gd name="T19" fmla="*/ 19 h 23"/>
                <a:gd name="T20" fmla="*/ 3 w 14"/>
                <a:gd name="T21" fmla="*/ 17 h 23"/>
                <a:gd name="T22" fmla="*/ 3 w 14"/>
                <a:gd name="T23" fmla="*/ 17 h 23"/>
                <a:gd name="T24" fmla="*/ 14 w 14"/>
                <a:gd name="T25" fmla="*/ 0 h 23"/>
                <a:gd name="T26" fmla="*/ 14 w 14"/>
                <a:gd name="T27" fmla="*/ 0 h 23"/>
                <a:gd name="T28" fmla="*/ 14 w 14"/>
                <a:gd name="T29" fmla="*/ 0 h 23"/>
                <a:gd name="T30" fmla="*/ 14 w 14"/>
                <a:gd name="T31" fmla="*/ 0 h 23"/>
                <a:gd name="T32" fmla="*/ 14 w 14"/>
                <a:gd name="T33" fmla="*/ 1 h 23"/>
                <a:gd name="T34" fmla="*/ 14 w 14"/>
                <a:gd name="T35" fmla="*/ 1 h 23"/>
                <a:gd name="T36" fmla="*/ 13 w 14"/>
                <a:gd name="T37" fmla="*/ 1 h 23"/>
                <a:gd name="T38" fmla="*/ 13 w 14"/>
                <a:gd name="T39" fmla="*/ 0 h 23"/>
                <a:gd name="T40" fmla="*/ 14 w 14"/>
                <a:gd name="T41" fmla="*/ 0 h 23"/>
                <a:gd name="T42" fmla="*/ 14 w 14"/>
                <a:gd name="T4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23">
                  <a:moveTo>
                    <a:pt x="3" y="17"/>
                  </a:moveTo>
                  <a:lnTo>
                    <a:pt x="5" y="19"/>
                  </a:lnTo>
                  <a:lnTo>
                    <a:pt x="5" y="20"/>
                  </a:lnTo>
                  <a:lnTo>
                    <a:pt x="3" y="22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9"/>
                  </a:lnTo>
                  <a:lnTo>
                    <a:pt x="3" y="17"/>
                  </a:lnTo>
                  <a:lnTo>
                    <a:pt x="3" y="17"/>
                  </a:lnTo>
                  <a:close/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3" name="Freeform 49">
              <a:extLst>
                <a:ext uri="{FF2B5EF4-FFF2-40B4-BE49-F238E27FC236}">
                  <a16:creationId xmlns:a16="http://schemas.microsoft.com/office/drawing/2014/main" id="{5EE63513-2E36-1320-D97B-A1A4D3EAD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5272" y="4072860"/>
              <a:ext cx="311875" cy="245602"/>
            </a:xfrm>
            <a:custGeom>
              <a:avLst/>
              <a:gdLst>
                <a:gd name="T0" fmla="*/ 129 w 160"/>
                <a:gd name="T1" fmla="*/ 8 h 126"/>
                <a:gd name="T2" fmla="*/ 129 w 160"/>
                <a:gd name="T3" fmla="*/ 9 h 126"/>
                <a:gd name="T4" fmla="*/ 130 w 160"/>
                <a:gd name="T5" fmla="*/ 22 h 126"/>
                <a:gd name="T6" fmla="*/ 135 w 160"/>
                <a:gd name="T7" fmla="*/ 25 h 126"/>
                <a:gd name="T8" fmla="*/ 141 w 160"/>
                <a:gd name="T9" fmla="*/ 33 h 126"/>
                <a:gd name="T10" fmla="*/ 141 w 160"/>
                <a:gd name="T11" fmla="*/ 34 h 126"/>
                <a:gd name="T12" fmla="*/ 140 w 160"/>
                <a:gd name="T13" fmla="*/ 39 h 126"/>
                <a:gd name="T14" fmla="*/ 143 w 160"/>
                <a:gd name="T15" fmla="*/ 41 h 126"/>
                <a:gd name="T16" fmla="*/ 143 w 160"/>
                <a:gd name="T17" fmla="*/ 53 h 126"/>
                <a:gd name="T18" fmla="*/ 135 w 160"/>
                <a:gd name="T19" fmla="*/ 55 h 126"/>
                <a:gd name="T20" fmla="*/ 127 w 160"/>
                <a:gd name="T21" fmla="*/ 61 h 126"/>
                <a:gd name="T22" fmla="*/ 135 w 160"/>
                <a:gd name="T23" fmla="*/ 66 h 126"/>
                <a:gd name="T24" fmla="*/ 143 w 160"/>
                <a:gd name="T25" fmla="*/ 71 h 126"/>
                <a:gd name="T26" fmla="*/ 151 w 160"/>
                <a:gd name="T27" fmla="*/ 80 h 126"/>
                <a:gd name="T28" fmla="*/ 157 w 160"/>
                <a:gd name="T29" fmla="*/ 93 h 126"/>
                <a:gd name="T30" fmla="*/ 157 w 160"/>
                <a:gd name="T31" fmla="*/ 101 h 126"/>
                <a:gd name="T32" fmla="*/ 138 w 160"/>
                <a:gd name="T33" fmla="*/ 120 h 126"/>
                <a:gd name="T34" fmla="*/ 127 w 160"/>
                <a:gd name="T35" fmla="*/ 121 h 126"/>
                <a:gd name="T36" fmla="*/ 116 w 160"/>
                <a:gd name="T37" fmla="*/ 124 h 126"/>
                <a:gd name="T38" fmla="*/ 113 w 160"/>
                <a:gd name="T39" fmla="*/ 124 h 126"/>
                <a:gd name="T40" fmla="*/ 105 w 160"/>
                <a:gd name="T41" fmla="*/ 124 h 126"/>
                <a:gd name="T42" fmla="*/ 97 w 160"/>
                <a:gd name="T43" fmla="*/ 126 h 126"/>
                <a:gd name="T44" fmla="*/ 94 w 160"/>
                <a:gd name="T45" fmla="*/ 124 h 126"/>
                <a:gd name="T46" fmla="*/ 91 w 160"/>
                <a:gd name="T47" fmla="*/ 121 h 126"/>
                <a:gd name="T48" fmla="*/ 80 w 160"/>
                <a:gd name="T49" fmla="*/ 110 h 126"/>
                <a:gd name="T50" fmla="*/ 71 w 160"/>
                <a:gd name="T51" fmla="*/ 113 h 126"/>
                <a:gd name="T52" fmla="*/ 61 w 160"/>
                <a:gd name="T53" fmla="*/ 115 h 126"/>
                <a:gd name="T54" fmla="*/ 55 w 160"/>
                <a:gd name="T55" fmla="*/ 112 h 126"/>
                <a:gd name="T56" fmla="*/ 50 w 160"/>
                <a:gd name="T57" fmla="*/ 107 h 126"/>
                <a:gd name="T58" fmla="*/ 44 w 160"/>
                <a:gd name="T59" fmla="*/ 97 h 126"/>
                <a:gd name="T60" fmla="*/ 41 w 160"/>
                <a:gd name="T61" fmla="*/ 93 h 126"/>
                <a:gd name="T62" fmla="*/ 33 w 160"/>
                <a:gd name="T63" fmla="*/ 86 h 126"/>
                <a:gd name="T64" fmla="*/ 30 w 160"/>
                <a:gd name="T65" fmla="*/ 79 h 126"/>
                <a:gd name="T66" fmla="*/ 17 w 160"/>
                <a:gd name="T67" fmla="*/ 69 h 126"/>
                <a:gd name="T68" fmla="*/ 12 w 160"/>
                <a:gd name="T69" fmla="*/ 61 h 126"/>
                <a:gd name="T70" fmla="*/ 1 w 160"/>
                <a:gd name="T71" fmla="*/ 57 h 126"/>
                <a:gd name="T72" fmla="*/ 1 w 160"/>
                <a:gd name="T73" fmla="*/ 50 h 126"/>
                <a:gd name="T74" fmla="*/ 7 w 160"/>
                <a:gd name="T75" fmla="*/ 44 h 126"/>
                <a:gd name="T76" fmla="*/ 9 w 160"/>
                <a:gd name="T77" fmla="*/ 39 h 126"/>
                <a:gd name="T78" fmla="*/ 12 w 160"/>
                <a:gd name="T79" fmla="*/ 31 h 126"/>
                <a:gd name="T80" fmla="*/ 17 w 160"/>
                <a:gd name="T81" fmla="*/ 28 h 126"/>
                <a:gd name="T82" fmla="*/ 25 w 160"/>
                <a:gd name="T83" fmla="*/ 30 h 126"/>
                <a:gd name="T84" fmla="*/ 36 w 160"/>
                <a:gd name="T85" fmla="*/ 39 h 126"/>
                <a:gd name="T86" fmla="*/ 53 w 160"/>
                <a:gd name="T87" fmla="*/ 38 h 126"/>
                <a:gd name="T88" fmla="*/ 69 w 160"/>
                <a:gd name="T89" fmla="*/ 39 h 126"/>
                <a:gd name="T90" fmla="*/ 77 w 160"/>
                <a:gd name="T91" fmla="*/ 36 h 126"/>
                <a:gd name="T92" fmla="*/ 83 w 160"/>
                <a:gd name="T93" fmla="*/ 28 h 126"/>
                <a:gd name="T94" fmla="*/ 96 w 160"/>
                <a:gd name="T95" fmla="*/ 36 h 126"/>
                <a:gd name="T96" fmla="*/ 102 w 160"/>
                <a:gd name="T97" fmla="*/ 36 h 126"/>
                <a:gd name="T98" fmla="*/ 113 w 160"/>
                <a:gd name="T99" fmla="*/ 23 h 126"/>
                <a:gd name="T100" fmla="*/ 118 w 160"/>
                <a:gd name="T101" fmla="*/ 12 h 126"/>
                <a:gd name="T102" fmla="*/ 115 w 160"/>
                <a:gd name="T103" fmla="*/ 3 h 126"/>
                <a:gd name="T104" fmla="*/ 124 w 160"/>
                <a:gd name="T105" fmla="*/ 1 h 126"/>
                <a:gd name="T106" fmla="*/ 124 w 160"/>
                <a:gd name="T10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0" h="126">
                  <a:moveTo>
                    <a:pt x="124" y="0"/>
                  </a:moveTo>
                  <a:lnTo>
                    <a:pt x="130" y="0"/>
                  </a:lnTo>
                  <a:lnTo>
                    <a:pt x="130" y="1"/>
                  </a:lnTo>
                  <a:lnTo>
                    <a:pt x="130" y="5"/>
                  </a:lnTo>
                  <a:lnTo>
                    <a:pt x="130" y="6"/>
                  </a:lnTo>
                  <a:lnTo>
                    <a:pt x="129" y="8"/>
                  </a:lnTo>
                  <a:lnTo>
                    <a:pt x="129" y="8"/>
                  </a:lnTo>
                  <a:lnTo>
                    <a:pt x="129" y="8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29" y="9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4" y="23"/>
                  </a:lnTo>
                  <a:lnTo>
                    <a:pt x="134" y="23"/>
                  </a:lnTo>
                  <a:lnTo>
                    <a:pt x="134" y="23"/>
                  </a:lnTo>
                  <a:lnTo>
                    <a:pt x="135" y="25"/>
                  </a:lnTo>
                  <a:lnTo>
                    <a:pt x="141" y="30"/>
                  </a:lnTo>
                  <a:lnTo>
                    <a:pt x="141" y="30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41" y="31"/>
                  </a:lnTo>
                  <a:lnTo>
                    <a:pt x="141" y="33"/>
                  </a:lnTo>
                  <a:lnTo>
                    <a:pt x="141" y="33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4"/>
                  </a:lnTo>
                  <a:lnTo>
                    <a:pt x="141" y="36"/>
                  </a:lnTo>
                  <a:lnTo>
                    <a:pt x="140" y="38"/>
                  </a:lnTo>
                  <a:lnTo>
                    <a:pt x="140" y="39"/>
                  </a:lnTo>
                  <a:lnTo>
                    <a:pt x="140" y="39"/>
                  </a:lnTo>
                  <a:lnTo>
                    <a:pt x="140" y="39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40" y="41"/>
                  </a:lnTo>
                  <a:lnTo>
                    <a:pt x="143" y="41"/>
                  </a:lnTo>
                  <a:lnTo>
                    <a:pt x="143" y="41"/>
                  </a:lnTo>
                  <a:lnTo>
                    <a:pt x="143" y="41"/>
                  </a:lnTo>
                  <a:lnTo>
                    <a:pt x="143" y="44"/>
                  </a:lnTo>
                  <a:lnTo>
                    <a:pt x="143" y="47"/>
                  </a:lnTo>
                  <a:lnTo>
                    <a:pt x="143" y="50"/>
                  </a:lnTo>
                  <a:lnTo>
                    <a:pt x="143" y="52"/>
                  </a:lnTo>
                  <a:lnTo>
                    <a:pt x="143" y="53"/>
                  </a:lnTo>
                  <a:lnTo>
                    <a:pt x="143" y="53"/>
                  </a:lnTo>
                  <a:lnTo>
                    <a:pt x="143" y="55"/>
                  </a:lnTo>
                  <a:lnTo>
                    <a:pt x="141" y="55"/>
                  </a:lnTo>
                  <a:lnTo>
                    <a:pt x="140" y="55"/>
                  </a:lnTo>
                  <a:lnTo>
                    <a:pt x="137" y="55"/>
                  </a:lnTo>
                  <a:lnTo>
                    <a:pt x="135" y="55"/>
                  </a:lnTo>
                  <a:lnTo>
                    <a:pt x="134" y="55"/>
                  </a:lnTo>
                  <a:lnTo>
                    <a:pt x="132" y="55"/>
                  </a:lnTo>
                  <a:lnTo>
                    <a:pt x="130" y="55"/>
                  </a:lnTo>
                  <a:lnTo>
                    <a:pt x="130" y="58"/>
                  </a:lnTo>
                  <a:lnTo>
                    <a:pt x="129" y="61"/>
                  </a:lnTo>
                  <a:lnTo>
                    <a:pt x="127" y="61"/>
                  </a:lnTo>
                  <a:lnTo>
                    <a:pt x="127" y="63"/>
                  </a:lnTo>
                  <a:lnTo>
                    <a:pt x="127" y="63"/>
                  </a:lnTo>
                  <a:lnTo>
                    <a:pt x="129" y="64"/>
                  </a:lnTo>
                  <a:lnTo>
                    <a:pt x="130" y="64"/>
                  </a:lnTo>
                  <a:lnTo>
                    <a:pt x="134" y="66"/>
                  </a:lnTo>
                  <a:lnTo>
                    <a:pt x="135" y="66"/>
                  </a:lnTo>
                  <a:lnTo>
                    <a:pt x="137" y="66"/>
                  </a:lnTo>
                  <a:lnTo>
                    <a:pt x="137" y="66"/>
                  </a:lnTo>
                  <a:lnTo>
                    <a:pt x="141" y="69"/>
                  </a:lnTo>
                  <a:lnTo>
                    <a:pt x="141" y="69"/>
                  </a:lnTo>
                  <a:lnTo>
                    <a:pt x="143" y="71"/>
                  </a:lnTo>
                  <a:lnTo>
                    <a:pt x="143" y="71"/>
                  </a:lnTo>
                  <a:lnTo>
                    <a:pt x="143" y="72"/>
                  </a:lnTo>
                  <a:lnTo>
                    <a:pt x="145" y="74"/>
                  </a:lnTo>
                  <a:lnTo>
                    <a:pt x="146" y="75"/>
                  </a:lnTo>
                  <a:lnTo>
                    <a:pt x="149" y="77"/>
                  </a:lnTo>
                  <a:lnTo>
                    <a:pt x="151" y="79"/>
                  </a:lnTo>
                  <a:lnTo>
                    <a:pt x="151" y="80"/>
                  </a:lnTo>
                  <a:lnTo>
                    <a:pt x="153" y="80"/>
                  </a:lnTo>
                  <a:lnTo>
                    <a:pt x="153" y="82"/>
                  </a:lnTo>
                  <a:lnTo>
                    <a:pt x="154" y="86"/>
                  </a:lnTo>
                  <a:lnTo>
                    <a:pt x="156" y="88"/>
                  </a:lnTo>
                  <a:lnTo>
                    <a:pt x="156" y="90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57" y="94"/>
                  </a:lnTo>
                  <a:lnTo>
                    <a:pt x="159" y="96"/>
                  </a:lnTo>
                  <a:lnTo>
                    <a:pt x="160" y="97"/>
                  </a:lnTo>
                  <a:lnTo>
                    <a:pt x="160" y="97"/>
                  </a:lnTo>
                  <a:lnTo>
                    <a:pt x="157" y="101"/>
                  </a:lnTo>
                  <a:lnTo>
                    <a:pt x="156" y="102"/>
                  </a:lnTo>
                  <a:lnTo>
                    <a:pt x="151" y="107"/>
                  </a:lnTo>
                  <a:lnTo>
                    <a:pt x="148" y="110"/>
                  </a:lnTo>
                  <a:lnTo>
                    <a:pt x="145" y="113"/>
                  </a:lnTo>
                  <a:lnTo>
                    <a:pt x="141" y="116"/>
                  </a:lnTo>
                  <a:lnTo>
                    <a:pt x="138" y="120"/>
                  </a:lnTo>
                  <a:lnTo>
                    <a:pt x="137" y="121"/>
                  </a:lnTo>
                  <a:lnTo>
                    <a:pt x="135" y="123"/>
                  </a:lnTo>
                  <a:lnTo>
                    <a:pt x="135" y="123"/>
                  </a:lnTo>
                  <a:lnTo>
                    <a:pt x="132" y="123"/>
                  </a:lnTo>
                  <a:lnTo>
                    <a:pt x="130" y="123"/>
                  </a:lnTo>
                  <a:lnTo>
                    <a:pt x="127" y="121"/>
                  </a:lnTo>
                  <a:lnTo>
                    <a:pt x="126" y="121"/>
                  </a:lnTo>
                  <a:lnTo>
                    <a:pt x="124" y="123"/>
                  </a:lnTo>
                  <a:lnTo>
                    <a:pt x="123" y="123"/>
                  </a:lnTo>
                  <a:lnTo>
                    <a:pt x="121" y="123"/>
                  </a:lnTo>
                  <a:lnTo>
                    <a:pt x="118" y="123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6" y="126"/>
                  </a:lnTo>
                  <a:lnTo>
                    <a:pt x="115" y="126"/>
                  </a:lnTo>
                  <a:lnTo>
                    <a:pt x="115" y="126"/>
                  </a:lnTo>
                  <a:lnTo>
                    <a:pt x="115" y="126"/>
                  </a:lnTo>
                  <a:lnTo>
                    <a:pt x="113" y="124"/>
                  </a:lnTo>
                  <a:lnTo>
                    <a:pt x="112" y="123"/>
                  </a:lnTo>
                  <a:lnTo>
                    <a:pt x="112" y="123"/>
                  </a:lnTo>
                  <a:lnTo>
                    <a:pt x="110" y="121"/>
                  </a:lnTo>
                  <a:lnTo>
                    <a:pt x="108" y="123"/>
                  </a:lnTo>
                  <a:lnTo>
                    <a:pt x="107" y="124"/>
                  </a:lnTo>
                  <a:lnTo>
                    <a:pt x="105" y="124"/>
                  </a:lnTo>
                  <a:lnTo>
                    <a:pt x="104" y="123"/>
                  </a:lnTo>
                  <a:lnTo>
                    <a:pt x="102" y="123"/>
                  </a:lnTo>
                  <a:lnTo>
                    <a:pt x="100" y="123"/>
                  </a:lnTo>
                  <a:lnTo>
                    <a:pt x="99" y="123"/>
                  </a:lnTo>
                  <a:lnTo>
                    <a:pt x="97" y="124"/>
                  </a:lnTo>
                  <a:lnTo>
                    <a:pt x="97" y="126"/>
                  </a:lnTo>
                  <a:lnTo>
                    <a:pt x="97" y="126"/>
                  </a:lnTo>
                  <a:lnTo>
                    <a:pt x="96" y="126"/>
                  </a:lnTo>
                  <a:lnTo>
                    <a:pt x="96" y="126"/>
                  </a:lnTo>
                  <a:lnTo>
                    <a:pt x="96" y="124"/>
                  </a:lnTo>
                  <a:lnTo>
                    <a:pt x="94" y="124"/>
                  </a:lnTo>
                  <a:lnTo>
                    <a:pt x="94" y="124"/>
                  </a:lnTo>
                  <a:lnTo>
                    <a:pt x="93" y="124"/>
                  </a:lnTo>
                  <a:lnTo>
                    <a:pt x="93" y="124"/>
                  </a:lnTo>
                  <a:lnTo>
                    <a:pt x="93" y="123"/>
                  </a:lnTo>
                  <a:lnTo>
                    <a:pt x="93" y="123"/>
                  </a:lnTo>
                  <a:lnTo>
                    <a:pt x="91" y="121"/>
                  </a:lnTo>
                  <a:lnTo>
                    <a:pt x="91" y="121"/>
                  </a:lnTo>
                  <a:lnTo>
                    <a:pt x="88" y="120"/>
                  </a:lnTo>
                  <a:lnTo>
                    <a:pt x="85" y="116"/>
                  </a:lnTo>
                  <a:lnTo>
                    <a:pt x="83" y="115"/>
                  </a:lnTo>
                  <a:lnTo>
                    <a:pt x="83" y="115"/>
                  </a:lnTo>
                  <a:lnTo>
                    <a:pt x="82" y="112"/>
                  </a:lnTo>
                  <a:lnTo>
                    <a:pt x="80" y="110"/>
                  </a:lnTo>
                  <a:lnTo>
                    <a:pt x="78" y="110"/>
                  </a:lnTo>
                  <a:lnTo>
                    <a:pt x="77" y="110"/>
                  </a:lnTo>
                  <a:lnTo>
                    <a:pt x="75" y="112"/>
                  </a:lnTo>
                  <a:lnTo>
                    <a:pt x="74" y="113"/>
                  </a:lnTo>
                  <a:lnTo>
                    <a:pt x="72" y="113"/>
                  </a:lnTo>
                  <a:lnTo>
                    <a:pt x="71" y="113"/>
                  </a:lnTo>
                  <a:lnTo>
                    <a:pt x="69" y="112"/>
                  </a:lnTo>
                  <a:lnTo>
                    <a:pt x="66" y="112"/>
                  </a:lnTo>
                  <a:lnTo>
                    <a:pt x="64" y="112"/>
                  </a:lnTo>
                  <a:lnTo>
                    <a:pt x="63" y="113"/>
                  </a:lnTo>
                  <a:lnTo>
                    <a:pt x="61" y="115"/>
                  </a:lnTo>
                  <a:lnTo>
                    <a:pt x="61" y="115"/>
                  </a:lnTo>
                  <a:lnTo>
                    <a:pt x="59" y="115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6" y="112"/>
                  </a:lnTo>
                  <a:lnTo>
                    <a:pt x="55" y="112"/>
                  </a:lnTo>
                  <a:lnTo>
                    <a:pt x="55" y="110"/>
                  </a:lnTo>
                  <a:lnTo>
                    <a:pt x="53" y="110"/>
                  </a:lnTo>
                  <a:lnTo>
                    <a:pt x="53" y="110"/>
                  </a:lnTo>
                  <a:lnTo>
                    <a:pt x="52" y="109"/>
                  </a:lnTo>
                  <a:lnTo>
                    <a:pt x="52" y="109"/>
                  </a:lnTo>
                  <a:lnTo>
                    <a:pt x="50" y="107"/>
                  </a:lnTo>
                  <a:lnTo>
                    <a:pt x="48" y="105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5" y="102"/>
                  </a:lnTo>
                  <a:lnTo>
                    <a:pt x="45" y="101"/>
                  </a:lnTo>
                  <a:lnTo>
                    <a:pt x="44" y="97"/>
                  </a:lnTo>
                  <a:lnTo>
                    <a:pt x="44" y="96"/>
                  </a:lnTo>
                  <a:lnTo>
                    <a:pt x="44" y="96"/>
                  </a:lnTo>
                  <a:lnTo>
                    <a:pt x="44" y="94"/>
                  </a:lnTo>
                  <a:lnTo>
                    <a:pt x="44" y="94"/>
                  </a:lnTo>
                  <a:lnTo>
                    <a:pt x="42" y="93"/>
                  </a:lnTo>
                  <a:lnTo>
                    <a:pt x="41" y="93"/>
                  </a:lnTo>
                  <a:lnTo>
                    <a:pt x="37" y="91"/>
                  </a:lnTo>
                  <a:lnTo>
                    <a:pt x="37" y="90"/>
                  </a:lnTo>
                  <a:lnTo>
                    <a:pt x="36" y="90"/>
                  </a:lnTo>
                  <a:lnTo>
                    <a:pt x="34" y="90"/>
                  </a:lnTo>
                  <a:lnTo>
                    <a:pt x="33" y="88"/>
                  </a:lnTo>
                  <a:lnTo>
                    <a:pt x="33" y="86"/>
                  </a:lnTo>
                  <a:lnTo>
                    <a:pt x="31" y="85"/>
                  </a:lnTo>
                  <a:lnTo>
                    <a:pt x="31" y="85"/>
                  </a:lnTo>
                  <a:lnTo>
                    <a:pt x="31" y="83"/>
                  </a:lnTo>
                  <a:lnTo>
                    <a:pt x="31" y="82"/>
                  </a:lnTo>
                  <a:lnTo>
                    <a:pt x="31" y="80"/>
                  </a:lnTo>
                  <a:lnTo>
                    <a:pt x="30" y="79"/>
                  </a:lnTo>
                  <a:lnTo>
                    <a:pt x="28" y="77"/>
                  </a:lnTo>
                  <a:lnTo>
                    <a:pt x="26" y="77"/>
                  </a:lnTo>
                  <a:lnTo>
                    <a:pt x="25" y="75"/>
                  </a:lnTo>
                  <a:lnTo>
                    <a:pt x="20" y="72"/>
                  </a:lnTo>
                  <a:lnTo>
                    <a:pt x="17" y="71"/>
                  </a:lnTo>
                  <a:lnTo>
                    <a:pt x="17" y="69"/>
                  </a:lnTo>
                  <a:lnTo>
                    <a:pt x="15" y="68"/>
                  </a:lnTo>
                  <a:lnTo>
                    <a:pt x="15" y="68"/>
                  </a:lnTo>
                  <a:lnTo>
                    <a:pt x="15" y="66"/>
                  </a:lnTo>
                  <a:lnTo>
                    <a:pt x="15" y="66"/>
                  </a:lnTo>
                  <a:lnTo>
                    <a:pt x="15" y="64"/>
                  </a:lnTo>
                  <a:lnTo>
                    <a:pt x="12" y="61"/>
                  </a:lnTo>
                  <a:lnTo>
                    <a:pt x="11" y="60"/>
                  </a:lnTo>
                  <a:lnTo>
                    <a:pt x="9" y="58"/>
                  </a:lnTo>
                  <a:lnTo>
                    <a:pt x="4" y="58"/>
                  </a:lnTo>
                  <a:lnTo>
                    <a:pt x="3" y="58"/>
                  </a:lnTo>
                  <a:lnTo>
                    <a:pt x="1" y="57"/>
                  </a:lnTo>
                  <a:lnTo>
                    <a:pt x="1" y="57"/>
                  </a:lnTo>
                  <a:lnTo>
                    <a:pt x="0" y="55"/>
                  </a:lnTo>
                  <a:lnTo>
                    <a:pt x="1" y="52"/>
                  </a:lnTo>
                  <a:lnTo>
                    <a:pt x="1" y="52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1" y="50"/>
                  </a:lnTo>
                  <a:lnTo>
                    <a:pt x="3" y="50"/>
                  </a:lnTo>
                  <a:lnTo>
                    <a:pt x="6" y="49"/>
                  </a:lnTo>
                  <a:lnTo>
                    <a:pt x="6" y="49"/>
                  </a:lnTo>
                  <a:lnTo>
                    <a:pt x="6" y="47"/>
                  </a:lnTo>
                  <a:lnTo>
                    <a:pt x="6" y="45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7" y="41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12" y="33"/>
                  </a:lnTo>
                  <a:lnTo>
                    <a:pt x="12" y="31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2" y="30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5" y="28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26" y="31"/>
                  </a:lnTo>
                  <a:lnTo>
                    <a:pt x="28" y="31"/>
                  </a:lnTo>
                  <a:lnTo>
                    <a:pt x="28" y="33"/>
                  </a:lnTo>
                  <a:lnTo>
                    <a:pt x="30" y="33"/>
                  </a:lnTo>
                  <a:lnTo>
                    <a:pt x="34" y="39"/>
                  </a:lnTo>
                  <a:lnTo>
                    <a:pt x="36" y="39"/>
                  </a:lnTo>
                  <a:lnTo>
                    <a:pt x="37" y="39"/>
                  </a:lnTo>
                  <a:lnTo>
                    <a:pt x="41" y="38"/>
                  </a:lnTo>
                  <a:lnTo>
                    <a:pt x="42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5" y="41"/>
                  </a:lnTo>
                  <a:lnTo>
                    <a:pt x="56" y="42"/>
                  </a:lnTo>
                  <a:lnTo>
                    <a:pt x="67" y="42"/>
                  </a:lnTo>
                  <a:lnTo>
                    <a:pt x="67" y="41"/>
                  </a:lnTo>
                  <a:lnTo>
                    <a:pt x="67" y="41"/>
                  </a:lnTo>
                  <a:lnTo>
                    <a:pt x="69" y="39"/>
                  </a:lnTo>
                  <a:lnTo>
                    <a:pt x="69" y="38"/>
                  </a:lnTo>
                  <a:lnTo>
                    <a:pt x="69" y="38"/>
                  </a:lnTo>
                  <a:lnTo>
                    <a:pt x="71" y="38"/>
                  </a:lnTo>
                  <a:lnTo>
                    <a:pt x="72" y="38"/>
                  </a:lnTo>
                  <a:lnTo>
                    <a:pt x="74" y="36"/>
                  </a:lnTo>
                  <a:lnTo>
                    <a:pt x="77" y="36"/>
                  </a:lnTo>
                  <a:lnTo>
                    <a:pt x="78" y="34"/>
                  </a:lnTo>
                  <a:lnTo>
                    <a:pt x="78" y="33"/>
                  </a:lnTo>
                  <a:lnTo>
                    <a:pt x="78" y="31"/>
                  </a:lnTo>
                  <a:lnTo>
                    <a:pt x="78" y="31"/>
                  </a:lnTo>
                  <a:lnTo>
                    <a:pt x="80" y="31"/>
                  </a:lnTo>
                  <a:lnTo>
                    <a:pt x="83" y="28"/>
                  </a:lnTo>
                  <a:lnTo>
                    <a:pt x="85" y="28"/>
                  </a:lnTo>
                  <a:lnTo>
                    <a:pt x="91" y="33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7" y="36"/>
                  </a:lnTo>
                  <a:lnTo>
                    <a:pt x="100" y="36"/>
                  </a:lnTo>
                  <a:lnTo>
                    <a:pt x="102" y="36"/>
                  </a:lnTo>
                  <a:lnTo>
                    <a:pt x="108" y="30"/>
                  </a:lnTo>
                  <a:lnTo>
                    <a:pt x="110" y="27"/>
                  </a:lnTo>
                  <a:lnTo>
                    <a:pt x="110" y="27"/>
                  </a:lnTo>
                  <a:lnTo>
                    <a:pt x="112" y="25"/>
                  </a:lnTo>
                  <a:lnTo>
                    <a:pt x="112" y="23"/>
                  </a:lnTo>
                  <a:lnTo>
                    <a:pt x="113" y="23"/>
                  </a:lnTo>
                  <a:lnTo>
                    <a:pt x="119" y="17"/>
                  </a:lnTo>
                  <a:lnTo>
                    <a:pt x="119" y="17"/>
                  </a:lnTo>
                  <a:lnTo>
                    <a:pt x="119" y="16"/>
                  </a:lnTo>
                  <a:lnTo>
                    <a:pt x="118" y="14"/>
                  </a:lnTo>
                  <a:lnTo>
                    <a:pt x="118" y="14"/>
                  </a:lnTo>
                  <a:lnTo>
                    <a:pt x="118" y="12"/>
                  </a:lnTo>
                  <a:lnTo>
                    <a:pt x="118" y="9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8" y="8"/>
                  </a:lnTo>
                  <a:lnTo>
                    <a:pt x="115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3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1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4" name="Freeform 50">
              <a:extLst>
                <a:ext uri="{FF2B5EF4-FFF2-40B4-BE49-F238E27FC236}">
                  <a16:creationId xmlns:a16="http://schemas.microsoft.com/office/drawing/2014/main" id="{7E4D1EFE-D9E4-CE9B-4460-9CA914238B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597" y="4248290"/>
              <a:ext cx="115005" cy="115005"/>
            </a:xfrm>
            <a:custGeom>
              <a:avLst/>
              <a:gdLst>
                <a:gd name="T0" fmla="*/ 52 w 59"/>
                <a:gd name="T1" fmla="*/ 1 h 59"/>
                <a:gd name="T2" fmla="*/ 57 w 59"/>
                <a:gd name="T3" fmla="*/ 4 h 59"/>
                <a:gd name="T4" fmla="*/ 55 w 59"/>
                <a:gd name="T5" fmla="*/ 9 h 59"/>
                <a:gd name="T6" fmla="*/ 52 w 59"/>
                <a:gd name="T7" fmla="*/ 14 h 59"/>
                <a:gd name="T8" fmla="*/ 51 w 59"/>
                <a:gd name="T9" fmla="*/ 17 h 59"/>
                <a:gd name="T10" fmla="*/ 52 w 59"/>
                <a:gd name="T11" fmla="*/ 20 h 59"/>
                <a:gd name="T12" fmla="*/ 52 w 59"/>
                <a:gd name="T13" fmla="*/ 25 h 59"/>
                <a:gd name="T14" fmla="*/ 52 w 59"/>
                <a:gd name="T15" fmla="*/ 26 h 59"/>
                <a:gd name="T16" fmla="*/ 54 w 59"/>
                <a:gd name="T17" fmla="*/ 31 h 59"/>
                <a:gd name="T18" fmla="*/ 57 w 59"/>
                <a:gd name="T19" fmla="*/ 33 h 59"/>
                <a:gd name="T20" fmla="*/ 59 w 59"/>
                <a:gd name="T21" fmla="*/ 34 h 59"/>
                <a:gd name="T22" fmla="*/ 57 w 59"/>
                <a:gd name="T23" fmla="*/ 39 h 59"/>
                <a:gd name="T24" fmla="*/ 55 w 59"/>
                <a:gd name="T25" fmla="*/ 44 h 59"/>
                <a:gd name="T26" fmla="*/ 54 w 59"/>
                <a:gd name="T27" fmla="*/ 47 h 59"/>
                <a:gd name="T28" fmla="*/ 51 w 59"/>
                <a:gd name="T29" fmla="*/ 53 h 59"/>
                <a:gd name="T30" fmla="*/ 49 w 59"/>
                <a:gd name="T31" fmla="*/ 53 h 59"/>
                <a:gd name="T32" fmla="*/ 47 w 59"/>
                <a:gd name="T33" fmla="*/ 52 h 59"/>
                <a:gd name="T34" fmla="*/ 46 w 59"/>
                <a:gd name="T35" fmla="*/ 52 h 59"/>
                <a:gd name="T36" fmla="*/ 44 w 59"/>
                <a:gd name="T37" fmla="*/ 50 h 59"/>
                <a:gd name="T38" fmla="*/ 43 w 59"/>
                <a:gd name="T39" fmla="*/ 50 h 59"/>
                <a:gd name="T40" fmla="*/ 41 w 59"/>
                <a:gd name="T41" fmla="*/ 50 h 59"/>
                <a:gd name="T42" fmla="*/ 38 w 59"/>
                <a:gd name="T43" fmla="*/ 52 h 59"/>
                <a:gd name="T44" fmla="*/ 30 w 59"/>
                <a:gd name="T45" fmla="*/ 50 h 59"/>
                <a:gd name="T46" fmla="*/ 30 w 59"/>
                <a:gd name="T47" fmla="*/ 50 h 59"/>
                <a:gd name="T48" fmla="*/ 29 w 59"/>
                <a:gd name="T49" fmla="*/ 53 h 59"/>
                <a:gd name="T50" fmla="*/ 27 w 59"/>
                <a:gd name="T51" fmla="*/ 53 h 59"/>
                <a:gd name="T52" fmla="*/ 30 w 59"/>
                <a:gd name="T53" fmla="*/ 56 h 59"/>
                <a:gd name="T54" fmla="*/ 30 w 59"/>
                <a:gd name="T55" fmla="*/ 59 h 59"/>
                <a:gd name="T56" fmla="*/ 25 w 59"/>
                <a:gd name="T57" fmla="*/ 59 h 59"/>
                <a:gd name="T58" fmla="*/ 22 w 59"/>
                <a:gd name="T59" fmla="*/ 58 h 59"/>
                <a:gd name="T60" fmla="*/ 21 w 59"/>
                <a:gd name="T61" fmla="*/ 58 h 59"/>
                <a:gd name="T62" fmla="*/ 18 w 59"/>
                <a:gd name="T63" fmla="*/ 55 h 59"/>
                <a:gd name="T64" fmla="*/ 16 w 59"/>
                <a:gd name="T65" fmla="*/ 52 h 59"/>
                <a:gd name="T66" fmla="*/ 14 w 59"/>
                <a:gd name="T67" fmla="*/ 50 h 59"/>
                <a:gd name="T68" fmla="*/ 14 w 59"/>
                <a:gd name="T69" fmla="*/ 48 h 59"/>
                <a:gd name="T70" fmla="*/ 13 w 59"/>
                <a:gd name="T71" fmla="*/ 47 h 59"/>
                <a:gd name="T72" fmla="*/ 11 w 59"/>
                <a:gd name="T73" fmla="*/ 45 h 59"/>
                <a:gd name="T74" fmla="*/ 11 w 59"/>
                <a:gd name="T75" fmla="*/ 44 h 59"/>
                <a:gd name="T76" fmla="*/ 11 w 59"/>
                <a:gd name="T77" fmla="*/ 41 h 59"/>
                <a:gd name="T78" fmla="*/ 11 w 59"/>
                <a:gd name="T79" fmla="*/ 39 h 59"/>
                <a:gd name="T80" fmla="*/ 8 w 59"/>
                <a:gd name="T81" fmla="*/ 37 h 59"/>
                <a:gd name="T82" fmla="*/ 6 w 59"/>
                <a:gd name="T83" fmla="*/ 37 h 59"/>
                <a:gd name="T84" fmla="*/ 5 w 59"/>
                <a:gd name="T85" fmla="*/ 36 h 59"/>
                <a:gd name="T86" fmla="*/ 2 w 59"/>
                <a:gd name="T87" fmla="*/ 33 h 59"/>
                <a:gd name="T88" fmla="*/ 0 w 59"/>
                <a:gd name="T89" fmla="*/ 28 h 59"/>
                <a:gd name="T90" fmla="*/ 2 w 59"/>
                <a:gd name="T91" fmla="*/ 23 h 59"/>
                <a:gd name="T92" fmla="*/ 2 w 59"/>
                <a:gd name="T93" fmla="*/ 20 h 59"/>
                <a:gd name="T94" fmla="*/ 2 w 59"/>
                <a:gd name="T95" fmla="*/ 19 h 59"/>
                <a:gd name="T96" fmla="*/ 2 w 59"/>
                <a:gd name="T97" fmla="*/ 15 h 59"/>
                <a:gd name="T98" fmla="*/ 5 w 59"/>
                <a:gd name="T99" fmla="*/ 15 h 59"/>
                <a:gd name="T100" fmla="*/ 8 w 59"/>
                <a:gd name="T101" fmla="*/ 14 h 59"/>
                <a:gd name="T102" fmla="*/ 10 w 59"/>
                <a:gd name="T103" fmla="*/ 14 h 59"/>
                <a:gd name="T104" fmla="*/ 11 w 59"/>
                <a:gd name="T105" fmla="*/ 12 h 59"/>
                <a:gd name="T106" fmla="*/ 11 w 59"/>
                <a:gd name="T107" fmla="*/ 11 h 59"/>
                <a:gd name="T108" fmla="*/ 11 w 59"/>
                <a:gd name="T109" fmla="*/ 9 h 59"/>
                <a:gd name="T110" fmla="*/ 11 w 59"/>
                <a:gd name="T111" fmla="*/ 6 h 59"/>
                <a:gd name="T112" fmla="*/ 13 w 59"/>
                <a:gd name="T113" fmla="*/ 4 h 59"/>
                <a:gd name="T114" fmla="*/ 16 w 59"/>
                <a:gd name="T115" fmla="*/ 0 h 59"/>
                <a:gd name="T116" fmla="*/ 30 w 59"/>
                <a:gd name="T117" fmla="*/ 3 h 59"/>
                <a:gd name="T118" fmla="*/ 30 w 59"/>
                <a:gd name="T119" fmla="*/ 1 h 59"/>
                <a:gd name="T120" fmla="*/ 38 w 59"/>
                <a:gd name="T121" fmla="*/ 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9" h="59">
                  <a:moveTo>
                    <a:pt x="41" y="0"/>
                  </a:moveTo>
                  <a:lnTo>
                    <a:pt x="46" y="0"/>
                  </a:lnTo>
                  <a:lnTo>
                    <a:pt x="52" y="1"/>
                  </a:lnTo>
                  <a:lnTo>
                    <a:pt x="55" y="3"/>
                  </a:lnTo>
                  <a:lnTo>
                    <a:pt x="57" y="3"/>
                  </a:lnTo>
                  <a:lnTo>
                    <a:pt x="57" y="4"/>
                  </a:lnTo>
                  <a:lnTo>
                    <a:pt x="57" y="6"/>
                  </a:lnTo>
                  <a:lnTo>
                    <a:pt x="57" y="7"/>
                  </a:lnTo>
                  <a:lnTo>
                    <a:pt x="55" y="9"/>
                  </a:lnTo>
                  <a:lnTo>
                    <a:pt x="55" y="11"/>
                  </a:lnTo>
                  <a:lnTo>
                    <a:pt x="54" y="12"/>
                  </a:lnTo>
                  <a:lnTo>
                    <a:pt x="52" y="14"/>
                  </a:lnTo>
                  <a:lnTo>
                    <a:pt x="52" y="15"/>
                  </a:lnTo>
                  <a:lnTo>
                    <a:pt x="51" y="15"/>
                  </a:lnTo>
                  <a:lnTo>
                    <a:pt x="51" y="17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20"/>
                  </a:lnTo>
                  <a:lnTo>
                    <a:pt x="52" y="22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4" y="26"/>
                  </a:lnTo>
                  <a:lnTo>
                    <a:pt x="54" y="28"/>
                  </a:lnTo>
                  <a:lnTo>
                    <a:pt x="54" y="31"/>
                  </a:lnTo>
                  <a:lnTo>
                    <a:pt x="55" y="31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9" y="34"/>
                  </a:lnTo>
                  <a:lnTo>
                    <a:pt x="59" y="34"/>
                  </a:lnTo>
                  <a:lnTo>
                    <a:pt x="59" y="36"/>
                  </a:lnTo>
                  <a:lnTo>
                    <a:pt x="59" y="37"/>
                  </a:lnTo>
                  <a:lnTo>
                    <a:pt x="57" y="39"/>
                  </a:lnTo>
                  <a:lnTo>
                    <a:pt x="55" y="41"/>
                  </a:lnTo>
                  <a:lnTo>
                    <a:pt x="55" y="41"/>
                  </a:lnTo>
                  <a:lnTo>
                    <a:pt x="55" y="44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4" y="47"/>
                  </a:lnTo>
                  <a:lnTo>
                    <a:pt x="52" y="52"/>
                  </a:lnTo>
                  <a:lnTo>
                    <a:pt x="51" y="52"/>
                  </a:lnTo>
                  <a:lnTo>
                    <a:pt x="51" y="53"/>
                  </a:lnTo>
                  <a:lnTo>
                    <a:pt x="51" y="53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9" y="53"/>
                  </a:lnTo>
                  <a:lnTo>
                    <a:pt x="47" y="53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4" y="50"/>
                  </a:lnTo>
                  <a:lnTo>
                    <a:pt x="44" y="50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43" y="50"/>
                  </a:lnTo>
                  <a:lnTo>
                    <a:pt x="43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8" y="52"/>
                  </a:lnTo>
                  <a:lnTo>
                    <a:pt x="35" y="52"/>
                  </a:lnTo>
                  <a:lnTo>
                    <a:pt x="33" y="52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9" y="50"/>
                  </a:lnTo>
                  <a:lnTo>
                    <a:pt x="29" y="52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7" y="53"/>
                  </a:lnTo>
                  <a:lnTo>
                    <a:pt x="27" y="53"/>
                  </a:lnTo>
                  <a:lnTo>
                    <a:pt x="29" y="55"/>
                  </a:lnTo>
                  <a:lnTo>
                    <a:pt x="29" y="55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0" y="58"/>
                  </a:lnTo>
                  <a:lnTo>
                    <a:pt x="30" y="59"/>
                  </a:lnTo>
                  <a:lnTo>
                    <a:pt x="30" y="59"/>
                  </a:lnTo>
                  <a:lnTo>
                    <a:pt x="29" y="59"/>
                  </a:lnTo>
                  <a:lnTo>
                    <a:pt x="25" y="59"/>
                  </a:lnTo>
                  <a:lnTo>
                    <a:pt x="24" y="59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1" y="58"/>
                  </a:lnTo>
                  <a:lnTo>
                    <a:pt x="21" y="58"/>
                  </a:lnTo>
                  <a:lnTo>
                    <a:pt x="19" y="58"/>
                  </a:lnTo>
                  <a:lnTo>
                    <a:pt x="18" y="56"/>
                  </a:lnTo>
                  <a:lnTo>
                    <a:pt x="18" y="55"/>
                  </a:lnTo>
                  <a:lnTo>
                    <a:pt x="18" y="53"/>
                  </a:lnTo>
                  <a:lnTo>
                    <a:pt x="16" y="53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13" y="47"/>
                  </a:lnTo>
                  <a:lnTo>
                    <a:pt x="13" y="45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39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8" y="37"/>
                  </a:lnTo>
                  <a:lnTo>
                    <a:pt x="8" y="39"/>
                  </a:lnTo>
                  <a:lnTo>
                    <a:pt x="6" y="39"/>
                  </a:lnTo>
                  <a:lnTo>
                    <a:pt x="6" y="37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3" y="34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3" y="7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4" y="1"/>
                  </a:lnTo>
                  <a:lnTo>
                    <a:pt x="16" y="0"/>
                  </a:lnTo>
                  <a:lnTo>
                    <a:pt x="22" y="1"/>
                  </a:lnTo>
                  <a:lnTo>
                    <a:pt x="25" y="1"/>
                  </a:lnTo>
                  <a:lnTo>
                    <a:pt x="30" y="3"/>
                  </a:lnTo>
                  <a:lnTo>
                    <a:pt x="30" y="4"/>
                  </a:lnTo>
                  <a:lnTo>
                    <a:pt x="30" y="3"/>
                  </a:lnTo>
                  <a:lnTo>
                    <a:pt x="30" y="1"/>
                  </a:lnTo>
                  <a:lnTo>
                    <a:pt x="32" y="1"/>
                  </a:lnTo>
                  <a:lnTo>
                    <a:pt x="35" y="0"/>
                  </a:lnTo>
                  <a:lnTo>
                    <a:pt x="38" y="1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5" name="Freeform 51">
              <a:extLst>
                <a:ext uri="{FF2B5EF4-FFF2-40B4-BE49-F238E27FC236}">
                  <a16:creationId xmlns:a16="http://schemas.microsoft.com/office/drawing/2014/main" id="{FDC63DF3-BC04-C385-C01F-E170FBA694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6983" y="4078707"/>
              <a:ext cx="296282" cy="383997"/>
            </a:xfrm>
            <a:custGeom>
              <a:avLst/>
              <a:gdLst>
                <a:gd name="T0" fmla="*/ 149 w 152"/>
                <a:gd name="T1" fmla="*/ 5 h 197"/>
                <a:gd name="T2" fmla="*/ 147 w 152"/>
                <a:gd name="T3" fmla="*/ 14 h 197"/>
                <a:gd name="T4" fmla="*/ 147 w 152"/>
                <a:gd name="T5" fmla="*/ 22 h 197"/>
                <a:gd name="T6" fmla="*/ 149 w 152"/>
                <a:gd name="T7" fmla="*/ 22 h 197"/>
                <a:gd name="T8" fmla="*/ 152 w 152"/>
                <a:gd name="T9" fmla="*/ 22 h 197"/>
                <a:gd name="T10" fmla="*/ 149 w 152"/>
                <a:gd name="T11" fmla="*/ 24 h 197"/>
                <a:gd name="T12" fmla="*/ 144 w 152"/>
                <a:gd name="T13" fmla="*/ 30 h 197"/>
                <a:gd name="T14" fmla="*/ 141 w 152"/>
                <a:gd name="T15" fmla="*/ 42 h 197"/>
                <a:gd name="T16" fmla="*/ 133 w 152"/>
                <a:gd name="T17" fmla="*/ 55 h 197"/>
                <a:gd name="T18" fmla="*/ 125 w 152"/>
                <a:gd name="T19" fmla="*/ 68 h 197"/>
                <a:gd name="T20" fmla="*/ 117 w 152"/>
                <a:gd name="T21" fmla="*/ 85 h 197"/>
                <a:gd name="T22" fmla="*/ 95 w 152"/>
                <a:gd name="T23" fmla="*/ 117 h 197"/>
                <a:gd name="T24" fmla="*/ 59 w 152"/>
                <a:gd name="T25" fmla="*/ 148 h 197"/>
                <a:gd name="T26" fmla="*/ 37 w 152"/>
                <a:gd name="T27" fmla="*/ 164 h 197"/>
                <a:gd name="T28" fmla="*/ 22 w 152"/>
                <a:gd name="T29" fmla="*/ 180 h 197"/>
                <a:gd name="T30" fmla="*/ 16 w 152"/>
                <a:gd name="T31" fmla="*/ 187 h 197"/>
                <a:gd name="T32" fmla="*/ 11 w 152"/>
                <a:gd name="T33" fmla="*/ 194 h 197"/>
                <a:gd name="T34" fmla="*/ 8 w 152"/>
                <a:gd name="T35" fmla="*/ 195 h 197"/>
                <a:gd name="T36" fmla="*/ 0 w 152"/>
                <a:gd name="T37" fmla="*/ 186 h 197"/>
                <a:gd name="T38" fmla="*/ 0 w 152"/>
                <a:gd name="T39" fmla="*/ 154 h 197"/>
                <a:gd name="T40" fmla="*/ 0 w 152"/>
                <a:gd name="T41" fmla="*/ 132 h 197"/>
                <a:gd name="T42" fmla="*/ 13 w 152"/>
                <a:gd name="T43" fmla="*/ 118 h 197"/>
                <a:gd name="T44" fmla="*/ 19 w 152"/>
                <a:gd name="T45" fmla="*/ 113 h 197"/>
                <a:gd name="T46" fmla="*/ 29 w 152"/>
                <a:gd name="T47" fmla="*/ 110 h 197"/>
                <a:gd name="T48" fmla="*/ 35 w 152"/>
                <a:gd name="T49" fmla="*/ 106 h 197"/>
                <a:gd name="T50" fmla="*/ 43 w 152"/>
                <a:gd name="T51" fmla="*/ 102 h 197"/>
                <a:gd name="T52" fmla="*/ 54 w 152"/>
                <a:gd name="T53" fmla="*/ 102 h 197"/>
                <a:gd name="T54" fmla="*/ 65 w 152"/>
                <a:gd name="T55" fmla="*/ 94 h 197"/>
                <a:gd name="T56" fmla="*/ 79 w 152"/>
                <a:gd name="T57" fmla="*/ 80 h 197"/>
                <a:gd name="T58" fmla="*/ 95 w 152"/>
                <a:gd name="T59" fmla="*/ 66 h 197"/>
                <a:gd name="T60" fmla="*/ 87 w 152"/>
                <a:gd name="T61" fmla="*/ 58 h 197"/>
                <a:gd name="T62" fmla="*/ 67 w 152"/>
                <a:gd name="T63" fmla="*/ 52 h 197"/>
                <a:gd name="T64" fmla="*/ 49 w 152"/>
                <a:gd name="T65" fmla="*/ 46 h 197"/>
                <a:gd name="T66" fmla="*/ 40 w 152"/>
                <a:gd name="T67" fmla="*/ 39 h 197"/>
                <a:gd name="T68" fmla="*/ 35 w 152"/>
                <a:gd name="T69" fmla="*/ 35 h 197"/>
                <a:gd name="T70" fmla="*/ 30 w 152"/>
                <a:gd name="T71" fmla="*/ 30 h 197"/>
                <a:gd name="T72" fmla="*/ 27 w 152"/>
                <a:gd name="T73" fmla="*/ 24 h 197"/>
                <a:gd name="T74" fmla="*/ 26 w 152"/>
                <a:gd name="T75" fmla="*/ 20 h 197"/>
                <a:gd name="T76" fmla="*/ 29 w 152"/>
                <a:gd name="T77" fmla="*/ 16 h 197"/>
                <a:gd name="T78" fmla="*/ 33 w 152"/>
                <a:gd name="T79" fmla="*/ 8 h 197"/>
                <a:gd name="T80" fmla="*/ 48 w 152"/>
                <a:gd name="T81" fmla="*/ 22 h 197"/>
                <a:gd name="T82" fmla="*/ 63 w 152"/>
                <a:gd name="T83" fmla="*/ 20 h 197"/>
                <a:gd name="T84" fmla="*/ 78 w 152"/>
                <a:gd name="T85" fmla="*/ 19 h 197"/>
                <a:gd name="T86" fmla="*/ 92 w 152"/>
                <a:gd name="T87" fmla="*/ 14 h 197"/>
                <a:gd name="T88" fmla="*/ 103 w 152"/>
                <a:gd name="T89" fmla="*/ 13 h 197"/>
                <a:gd name="T90" fmla="*/ 115 w 152"/>
                <a:gd name="T91" fmla="*/ 11 h 197"/>
                <a:gd name="T92" fmla="*/ 127 w 152"/>
                <a:gd name="T93" fmla="*/ 8 h 197"/>
                <a:gd name="T94" fmla="*/ 141 w 152"/>
                <a:gd name="T95" fmla="*/ 2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2" h="197">
                  <a:moveTo>
                    <a:pt x="142" y="0"/>
                  </a:moveTo>
                  <a:lnTo>
                    <a:pt x="149" y="3"/>
                  </a:lnTo>
                  <a:lnTo>
                    <a:pt x="150" y="3"/>
                  </a:lnTo>
                  <a:lnTo>
                    <a:pt x="149" y="5"/>
                  </a:lnTo>
                  <a:lnTo>
                    <a:pt x="149" y="5"/>
                  </a:lnTo>
                  <a:lnTo>
                    <a:pt x="149" y="8"/>
                  </a:lnTo>
                  <a:lnTo>
                    <a:pt x="147" y="9"/>
                  </a:lnTo>
                  <a:lnTo>
                    <a:pt x="147" y="14"/>
                  </a:lnTo>
                  <a:lnTo>
                    <a:pt x="149" y="20"/>
                  </a:lnTo>
                  <a:lnTo>
                    <a:pt x="149" y="20"/>
                  </a:lnTo>
                  <a:lnTo>
                    <a:pt x="147" y="22"/>
                  </a:lnTo>
                  <a:lnTo>
                    <a:pt x="147" y="22"/>
                  </a:lnTo>
                  <a:lnTo>
                    <a:pt x="147" y="22"/>
                  </a:lnTo>
                  <a:lnTo>
                    <a:pt x="147" y="24"/>
                  </a:lnTo>
                  <a:lnTo>
                    <a:pt x="147" y="24"/>
                  </a:lnTo>
                  <a:lnTo>
                    <a:pt x="149" y="22"/>
                  </a:lnTo>
                  <a:lnTo>
                    <a:pt x="149" y="22"/>
                  </a:lnTo>
                  <a:lnTo>
                    <a:pt x="149" y="22"/>
                  </a:lnTo>
                  <a:lnTo>
                    <a:pt x="150" y="22"/>
                  </a:lnTo>
                  <a:lnTo>
                    <a:pt x="152" y="22"/>
                  </a:lnTo>
                  <a:lnTo>
                    <a:pt x="152" y="24"/>
                  </a:lnTo>
                  <a:lnTo>
                    <a:pt x="152" y="24"/>
                  </a:lnTo>
                  <a:lnTo>
                    <a:pt x="150" y="24"/>
                  </a:lnTo>
                  <a:lnTo>
                    <a:pt x="149" y="24"/>
                  </a:lnTo>
                  <a:lnTo>
                    <a:pt x="147" y="24"/>
                  </a:lnTo>
                  <a:lnTo>
                    <a:pt x="145" y="25"/>
                  </a:lnTo>
                  <a:lnTo>
                    <a:pt x="144" y="25"/>
                  </a:lnTo>
                  <a:lnTo>
                    <a:pt x="144" y="30"/>
                  </a:lnTo>
                  <a:lnTo>
                    <a:pt x="144" y="33"/>
                  </a:lnTo>
                  <a:lnTo>
                    <a:pt x="144" y="38"/>
                  </a:lnTo>
                  <a:lnTo>
                    <a:pt x="141" y="41"/>
                  </a:lnTo>
                  <a:lnTo>
                    <a:pt x="141" y="42"/>
                  </a:lnTo>
                  <a:lnTo>
                    <a:pt x="138" y="46"/>
                  </a:lnTo>
                  <a:lnTo>
                    <a:pt x="136" y="49"/>
                  </a:lnTo>
                  <a:lnTo>
                    <a:pt x="136" y="50"/>
                  </a:lnTo>
                  <a:lnTo>
                    <a:pt x="133" y="55"/>
                  </a:lnTo>
                  <a:lnTo>
                    <a:pt x="130" y="58"/>
                  </a:lnTo>
                  <a:lnTo>
                    <a:pt x="128" y="63"/>
                  </a:lnTo>
                  <a:lnTo>
                    <a:pt x="127" y="66"/>
                  </a:lnTo>
                  <a:lnTo>
                    <a:pt x="125" y="68"/>
                  </a:lnTo>
                  <a:lnTo>
                    <a:pt x="122" y="72"/>
                  </a:lnTo>
                  <a:lnTo>
                    <a:pt x="120" y="76"/>
                  </a:lnTo>
                  <a:lnTo>
                    <a:pt x="119" y="82"/>
                  </a:lnTo>
                  <a:lnTo>
                    <a:pt x="117" y="85"/>
                  </a:lnTo>
                  <a:lnTo>
                    <a:pt x="112" y="94"/>
                  </a:lnTo>
                  <a:lnTo>
                    <a:pt x="106" y="102"/>
                  </a:lnTo>
                  <a:lnTo>
                    <a:pt x="103" y="109"/>
                  </a:lnTo>
                  <a:lnTo>
                    <a:pt x="95" y="117"/>
                  </a:lnTo>
                  <a:lnTo>
                    <a:pt x="87" y="126"/>
                  </a:lnTo>
                  <a:lnTo>
                    <a:pt x="74" y="139"/>
                  </a:lnTo>
                  <a:lnTo>
                    <a:pt x="71" y="140"/>
                  </a:lnTo>
                  <a:lnTo>
                    <a:pt x="59" y="148"/>
                  </a:lnTo>
                  <a:lnTo>
                    <a:pt x="49" y="153"/>
                  </a:lnTo>
                  <a:lnTo>
                    <a:pt x="45" y="157"/>
                  </a:lnTo>
                  <a:lnTo>
                    <a:pt x="41" y="161"/>
                  </a:lnTo>
                  <a:lnTo>
                    <a:pt x="37" y="164"/>
                  </a:lnTo>
                  <a:lnTo>
                    <a:pt x="26" y="176"/>
                  </a:lnTo>
                  <a:lnTo>
                    <a:pt x="26" y="176"/>
                  </a:lnTo>
                  <a:lnTo>
                    <a:pt x="24" y="178"/>
                  </a:lnTo>
                  <a:lnTo>
                    <a:pt x="22" y="180"/>
                  </a:lnTo>
                  <a:lnTo>
                    <a:pt x="22" y="181"/>
                  </a:lnTo>
                  <a:lnTo>
                    <a:pt x="19" y="184"/>
                  </a:lnTo>
                  <a:lnTo>
                    <a:pt x="18" y="186"/>
                  </a:lnTo>
                  <a:lnTo>
                    <a:pt x="16" y="187"/>
                  </a:lnTo>
                  <a:lnTo>
                    <a:pt x="15" y="189"/>
                  </a:lnTo>
                  <a:lnTo>
                    <a:pt x="15" y="191"/>
                  </a:lnTo>
                  <a:lnTo>
                    <a:pt x="13" y="191"/>
                  </a:lnTo>
                  <a:lnTo>
                    <a:pt x="11" y="194"/>
                  </a:lnTo>
                  <a:lnTo>
                    <a:pt x="10" y="195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8" y="195"/>
                  </a:lnTo>
                  <a:lnTo>
                    <a:pt x="8" y="194"/>
                  </a:lnTo>
                  <a:lnTo>
                    <a:pt x="5" y="191"/>
                  </a:lnTo>
                  <a:lnTo>
                    <a:pt x="4" y="189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0" y="178"/>
                  </a:lnTo>
                  <a:lnTo>
                    <a:pt x="0" y="165"/>
                  </a:lnTo>
                  <a:lnTo>
                    <a:pt x="0" y="154"/>
                  </a:lnTo>
                  <a:lnTo>
                    <a:pt x="0" y="142"/>
                  </a:lnTo>
                  <a:lnTo>
                    <a:pt x="0" y="13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4" y="131"/>
                  </a:lnTo>
                  <a:lnTo>
                    <a:pt x="7" y="128"/>
                  </a:lnTo>
                  <a:lnTo>
                    <a:pt x="10" y="121"/>
                  </a:lnTo>
                  <a:lnTo>
                    <a:pt x="13" y="118"/>
                  </a:lnTo>
                  <a:lnTo>
                    <a:pt x="15" y="117"/>
                  </a:lnTo>
                  <a:lnTo>
                    <a:pt x="15" y="115"/>
                  </a:lnTo>
                  <a:lnTo>
                    <a:pt x="16" y="113"/>
                  </a:lnTo>
                  <a:lnTo>
                    <a:pt x="19" y="113"/>
                  </a:lnTo>
                  <a:lnTo>
                    <a:pt x="21" y="113"/>
                  </a:lnTo>
                  <a:lnTo>
                    <a:pt x="27" y="112"/>
                  </a:lnTo>
                  <a:lnTo>
                    <a:pt x="29" y="112"/>
                  </a:lnTo>
                  <a:lnTo>
                    <a:pt x="29" y="110"/>
                  </a:lnTo>
                  <a:lnTo>
                    <a:pt x="29" y="110"/>
                  </a:lnTo>
                  <a:lnTo>
                    <a:pt x="30" y="107"/>
                  </a:lnTo>
                  <a:lnTo>
                    <a:pt x="32" y="107"/>
                  </a:lnTo>
                  <a:lnTo>
                    <a:pt x="35" y="106"/>
                  </a:lnTo>
                  <a:lnTo>
                    <a:pt x="38" y="104"/>
                  </a:lnTo>
                  <a:lnTo>
                    <a:pt x="38" y="104"/>
                  </a:lnTo>
                  <a:lnTo>
                    <a:pt x="43" y="102"/>
                  </a:lnTo>
                  <a:lnTo>
                    <a:pt x="43" y="102"/>
                  </a:lnTo>
                  <a:lnTo>
                    <a:pt x="45" y="102"/>
                  </a:lnTo>
                  <a:lnTo>
                    <a:pt x="45" y="102"/>
                  </a:lnTo>
                  <a:lnTo>
                    <a:pt x="51" y="102"/>
                  </a:lnTo>
                  <a:lnTo>
                    <a:pt x="54" y="102"/>
                  </a:lnTo>
                  <a:lnTo>
                    <a:pt x="59" y="102"/>
                  </a:lnTo>
                  <a:lnTo>
                    <a:pt x="59" y="102"/>
                  </a:lnTo>
                  <a:lnTo>
                    <a:pt x="62" y="99"/>
                  </a:lnTo>
                  <a:lnTo>
                    <a:pt x="65" y="94"/>
                  </a:lnTo>
                  <a:lnTo>
                    <a:pt x="68" y="91"/>
                  </a:lnTo>
                  <a:lnTo>
                    <a:pt x="73" y="87"/>
                  </a:lnTo>
                  <a:lnTo>
                    <a:pt x="76" y="83"/>
                  </a:lnTo>
                  <a:lnTo>
                    <a:pt x="79" y="80"/>
                  </a:lnTo>
                  <a:lnTo>
                    <a:pt x="84" y="77"/>
                  </a:lnTo>
                  <a:lnTo>
                    <a:pt x="87" y="72"/>
                  </a:lnTo>
                  <a:lnTo>
                    <a:pt x="90" y="69"/>
                  </a:lnTo>
                  <a:lnTo>
                    <a:pt x="95" y="66"/>
                  </a:lnTo>
                  <a:lnTo>
                    <a:pt x="98" y="61"/>
                  </a:lnTo>
                  <a:lnTo>
                    <a:pt x="103" y="58"/>
                  </a:lnTo>
                  <a:lnTo>
                    <a:pt x="87" y="58"/>
                  </a:lnTo>
                  <a:lnTo>
                    <a:pt x="87" y="58"/>
                  </a:lnTo>
                  <a:lnTo>
                    <a:pt x="82" y="57"/>
                  </a:lnTo>
                  <a:lnTo>
                    <a:pt x="78" y="55"/>
                  </a:lnTo>
                  <a:lnTo>
                    <a:pt x="71" y="54"/>
                  </a:lnTo>
                  <a:lnTo>
                    <a:pt x="67" y="52"/>
                  </a:lnTo>
                  <a:lnTo>
                    <a:pt x="62" y="50"/>
                  </a:lnTo>
                  <a:lnTo>
                    <a:pt x="57" y="49"/>
                  </a:lnTo>
                  <a:lnTo>
                    <a:pt x="54" y="47"/>
                  </a:lnTo>
                  <a:lnTo>
                    <a:pt x="49" y="46"/>
                  </a:lnTo>
                  <a:lnTo>
                    <a:pt x="45" y="44"/>
                  </a:lnTo>
                  <a:lnTo>
                    <a:pt x="45" y="44"/>
                  </a:lnTo>
                  <a:lnTo>
                    <a:pt x="43" y="41"/>
                  </a:lnTo>
                  <a:lnTo>
                    <a:pt x="40" y="39"/>
                  </a:lnTo>
                  <a:lnTo>
                    <a:pt x="38" y="39"/>
                  </a:lnTo>
                  <a:lnTo>
                    <a:pt x="37" y="38"/>
                  </a:lnTo>
                  <a:lnTo>
                    <a:pt x="37" y="36"/>
                  </a:lnTo>
                  <a:lnTo>
                    <a:pt x="35" y="35"/>
                  </a:lnTo>
                  <a:lnTo>
                    <a:pt x="33" y="33"/>
                  </a:lnTo>
                  <a:lnTo>
                    <a:pt x="33" y="31"/>
                  </a:lnTo>
                  <a:lnTo>
                    <a:pt x="32" y="30"/>
                  </a:lnTo>
                  <a:lnTo>
                    <a:pt x="30" y="30"/>
                  </a:lnTo>
                  <a:lnTo>
                    <a:pt x="29" y="27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4"/>
                  </a:lnTo>
                  <a:lnTo>
                    <a:pt x="26" y="22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29" y="14"/>
                  </a:lnTo>
                  <a:lnTo>
                    <a:pt x="30" y="13"/>
                  </a:lnTo>
                  <a:lnTo>
                    <a:pt x="32" y="9"/>
                  </a:lnTo>
                  <a:lnTo>
                    <a:pt x="33" y="8"/>
                  </a:lnTo>
                  <a:lnTo>
                    <a:pt x="37" y="9"/>
                  </a:lnTo>
                  <a:lnTo>
                    <a:pt x="40" y="14"/>
                  </a:lnTo>
                  <a:lnTo>
                    <a:pt x="43" y="17"/>
                  </a:lnTo>
                  <a:lnTo>
                    <a:pt x="48" y="22"/>
                  </a:lnTo>
                  <a:lnTo>
                    <a:pt x="49" y="22"/>
                  </a:lnTo>
                  <a:lnTo>
                    <a:pt x="51" y="24"/>
                  </a:lnTo>
                  <a:lnTo>
                    <a:pt x="59" y="24"/>
                  </a:lnTo>
                  <a:lnTo>
                    <a:pt x="63" y="20"/>
                  </a:lnTo>
                  <a:lnTo>
                    <a:pt x="70" y="17"/>
                  </a:lnTo>
                  <a:lnTo>
                    <a:pt x="71" y="17"/>
                  </a:lnTo>
                  <a:lnTo>
                    <a:pt x="74" y="17"/>
                  </a:lnTo>
                  <a:lnTo>
                    <a:pt x="78" y="19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7" y="16"/>
                  </a:lnTo>
                  <a:lnTo>
                    <a:pt x="92" y="14"/>
                  </a:lnTo>
                  <a:lnTo>
                    <a:pt x="93" y="13"/>
                  </a:lnTo>
                  <a:lnTo>
                    <a:pt x="95" y="13"/>
                  </a:lnTo>
                  <a:lnTo>
                    <a:pt x="98" y="13"/>
                  </a:lnTo>
                  <a:lnTo>
                    <a:pt x="103" y="13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2" y="11"/>
                  </a:lnTo>
                  <a:lnTo>
                    <a:pt x="115" y="11"/>
                  </a:lnTo>
                  <a:lnTo>
                    <a:pt x="115" y="11"/>
                  </a:lnTo>
                  <a:lnTo>
                    <a:pt x="119" y="11"/>
                  </a:lnTo>
                  <a:lnTo>
                    <a:pt x="123" y="9"/>
                  </a:lnTo>
                  <a:lnTo>
                    <a:pt x="127" y="8"/>
                  </a:lnTo>
                  <a:lnTo>
                    <a:pt x="133" y="8"/>
                  </a:lnTo>
                  <a:lnTo>
                    <a:pt x="138" y="5"/>
                  </a:lnTo>
                  <a:lnTo>
                    <a:pt x="139" y="3"/>
                  </a:lnTo>
                  <a:lnTo>
                    <a:pt x="141" y="2"/>
                  </a:lnTo>
                  <a:lnTo>
                    <a:pt x="14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6" name="Freeform 52">
              <a:extLst>
                <a:ext uri="{FF2B5EF4-FFF2-40B4-BE49-F238E27FC236}">
                  <a16:creationId xmlns:a16="http://schemas.microsoft.com/office/drawing/2014/main" id="{D4556451-2554-CF13-830F-8A1DD90CD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9892" y="3946160"/>
              <a:ext cx="171531" cy="122802"/>
            </a:xfrm>
            <a:custGeom>
              <a:avLst/>
              <a:gdLst>
                <a:gd name="T0" fmla="*/ 44 w 88"/>
                <a:gd name="T1" fmla="*/ 0 h 63"/>
                <a:gd name="T2" fmla="*/ 52 w 88"/>
                <a:gd name="T3" fmla="*/ 6 h 63"/>
                <a:gd name="T4" fmla="*/ 55 w 88"/>
                <a:gd name="T5" fmla="*/ 6 h 63"/>
                <a:gd name="T6" fmla="*/ 59 w 88"/>
                <a:gd name="T7" fmla="*/ 8 h 63"/>
                <a:gd name="T8" fmla="*/ 59 w 88"/>
                <a:gd name="T9" fmla="*/ 8 h 63"/>
                <a:gd name="T10" fmla="*/ 62 w 88"/>
                <a:gd name="T11" fmla="*/ 14 h 63"/>
                <a:gd name="T12" fmla="*/ 65 w 88"/>
                <a:gd name="T13" fmla="*/ 16 h 63"/>
                <a:gd name="T14" fmla="*/ 66 w 88"/>
                <a:gd name="T15" fmla="*/ 18 h 63"/>
                <a:gd name="T16" fmla="*/ 68 w 88"/>
                <a:gd name="T17" fmla="*/ 21 h 63"/>
                <a:gd name="T18" fmla="*/ 71 w 88"/>
                <a:gd name="T19" fmla="*/ 24 h 63"/>
                <a:gd name="T20" fmla="*/ 76 w 88"/>
                <a:gd name="T21" fmla="*/ 27 h 63"/>
                <a:gd name="T22" fmla="*/ 77 w 88"/>
                <a:gd name="T23" fmla="*/ 32 h 63"/>
                <a:gd name="T24" fmla="*/ 81 w 88"/>
                <a:gd name="T25" fmla="*/ 36 h 63"/>
                <a:gd name="T26" fmla="*/ 81 w 88"/>
                <a:gd name="T27" fmla="*/ 41 h 63"/>
                <a:gd name="T28" fmla="*/ 79 w 88"/>
                <a:gd name="T29" fmla="*/ 44 h 63"/>
                <a:gd name="T30" fmla="*/ 82 w 88"/>
                <a:gd name="T31" fmla="*/ 49 h 63"/>
                <a:gd name="T32" fmla="*/ 84 w 88"/>
                <a:gd name="T33" fmla="*/ 47 h 63"/>
                <a:gd name="T34" fmla="*/ 87 w 88"/>
                <a:gd name="T35" fmla="*/ 51 h 63"/>
                <a:gd name="T36" fmla="*/ 88 w 88"/>
                <a:gd name="T37" fmla="*/ 54 h 63"/>
                <a:gd name="T38" fmla="*/ 88 w 88"/>
                <a:gd name="T39" fmla="*/ 58 h 63"/>
                <a:gd name="T40" fmla="*/ 88 w 88"/>
                <a:gd name="T41" fmla="*/ 63 h 63"/>
                <a:gd name="T42" fmla="*/ 82 w 88"/>
                <a:gd name="T43" fmla="*/ 63 h 63"/>
                <a:gd name="T44" fmla="*/ 74 w 88"/>
                <a:gd name="T45" fmla="*/ 63 h 63"/>
                <a:gd name="T46" fmla="*/ 70 w 88"/>
                <a:gd name="T47" fmla="*/ 62 h 63"/>
                <a:gd name="T48" fmla="*/ 66 w 88"/>
                <a:gd name="T49" fmla="*/ 60 h 63"/>
                <a:gd name="T50" fmla="*/ 65 w 88"/>
                <a:gd name="T51" fmla="*/ 60 h 63"/>
                <a:gd name="T52" fmla="*/ 63 w 88"/>
                <a:gd name="T53" fmla="*/ 58 h 63"/>
                <a:gd name="T54" fmla="*/ 55 w 88"/>
                <a:gd name="T55" fmla="*/ 58 h 63"/>
                <a:gd name="T56" fmla="*/ 38 w 88"/>
                <a:gd name="T57" fmla="*/ 58 h 63"/>
                <a:gd name="T58" fmla="*/ 25 w 88"/>
                <a:gd name="T59" fmla="*/ 62 h 63"/>
                <a:gd name="T60" fmla="*/ 16 w 88"/>
                <a:gd name="T61" fmla="*/ 63 h 63"/>
                <a:gd name="T62" fmla="*/ 11 w 88"/>
                <a:gd name="T63" fmla="*/ 63 h 63"/>
                <a:gd name="T64" fmla="*/ 14 w 88"/>
                <a:gd name="T65" fmla="*/ 60 h 63"/>
                <a:gd name="T66" fmla="*/ 16 w 88"/>
                <a:gd name="T67" fmla="*/ 58 h 63"/>
                <a:gd name="T68" fmla="*/ 13 w 88"/>
                <a:gd name="T69" fmla="*/ 60 h 63"/>
                <a:gd name="T70" fmla="*/ 11 w 88"/>
                <a:gd name="T71" fmla="*/ 58 h 63"/>
                <a:gd name="T72" fmla="*/ 11 w 88"/>
                <a:gd name="T73" fmla="*/ 52 h 63"/>
                <a:gd name="T74" fmla="*/ 19 w 88"/>
                <a:gd name="T75" fmla="*/ 52 h 63"/>
                <a:gd name="T76" fmla="*/ 25 w 88"/>
                <a:gd name="T77" fmla="*/ 49 h 63"/>
                <a:gd name="T78" fmla="*/ 33 w 88"/>
                <a:gd name="T79" fmla="*/ 47 h 63"/>
                <a:gd name="T80" fmla="*/ 35 w 88"/>
                <a:gd name="T81" fmla="*/ 46 h 63"/>
                <a:gd name="T82" fmla="*/ 40 w 88"/>
                <a:gd name="T83" fmla="*/ 47 h 63"/>
                <a:gd name="T84" fmla="*/ 51 w 88"/>
                <a:gd name="T85" fmla="*/ 49 h 63"/>
                <a:gd name="T86" fmla="*/ 52 w 88"/>
                <a:gd name="T87" fmla="*/ 46 h 63"/>
                <a:gd name="T88" fmla="*/ 46 w 88"/>
                <a:gd name="T89" fmla="*/ 46 h 63"/>
                <a:gd name="T90" fmla="*/ 41 w 88"/>
                <a:gd name="T91" fmla="*/ 44 h 63"/>
                <a:gd name="T92" fmla="*/ 35 w 88"/>
                <a:gd name="T93" fmla="*/ 41 h 63"/>
                <a:gd name="T94" fmla="*/ 27 w 88"/>
                <a:gd name="T95" fmla="*/ 46 h 63"/>
                <a:gd name="T96" fmla="*/ 14 w 88"/>
                <a:gd name="T97" fmla="*/ 44 h 63"/>
                <a:gd name="T98" fmla="*/ 11 w 88"/>
                <a:gd name="T99" fmla="*/ 40 h 63"/>
                <a:gd name="T100" fmla="*/ 11 w 88"/>
                <a:gd name="T101" fmla="*/ 40 h 63"/>
                <a:gd name="T102" fmla="*/ 8 w 88"/>
                <a:gd name="T103" fmla="*/ 33 h 63"/>
                <a:gd name="T104" fmla="*/ 3 w 88"/>
                <a:gd name="T105" fmla="*/ 29 h 63"/>
                <a:gd name="T106" fmla="*/ 2 w 88"/>
                <a:gd name="T107" fmla="*/ 27 h 63"/>
                <a:gd name="T108" fmla="*/ 14 w 88"/>
                <a:gd name="T109" fmla="*/ 13 h 63"/>
                <a:gd name="T110" fmla="*/ 16 w 88"/>
                <a:gd name="T111" fmla="*/ 6 h 63"/>
                <a:gd name="T112" fmla="*/ 21 w 88"/>
                <a:gd name="T113" fmla="*/ 2 h 63"/>
                <a:gd name="T114" fmla="*/ 25 w 88"/>
                <a:gd name="T115" fmla="*/ 3 h 63"/>
                <a:gd name="T116" fmla="*/ 33 w 88"/>
                <a:gd name="T117" fmla="*/ 2 h 63"/>
                <a:gd name="T118" fmla="*/ 36 w 88"/>
                <a:gd name="T11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8" h="63">
                  <a:moveTo>
                    <a:pt x="38" y="0"/>
                  </a:moveTo>
                  <a:lnTo>
                    <a:pt x="38" y="0"/>
                  </a:lnTo>
                  <a:lnTo>
                    <a:pt x="40" y="0"/>
                  </a:lnTo>
                  <a:lnTo>
                    <a:pt x="44" y="0"/>
                  </a:lnTo>
                  <a:lnTo>
                    <a:pt x="48" y="2"/>
                  </a:lnTo>
                  <a:lnTo>
                    <a:pt x="51" y="3"/>
                  </a:lnTo>
                  <a:lnTo>
                    <a:pt x="52" y="5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5" y="6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60" y="10"/>
                  </a:lnTo>
                  <a:lnTo>
                    <a:pt x="60" y="10"/>
                  </a:lnTo>
                  <a:lnTo>
                    <a:pt x="62" y="11"/>
                  </a:lnTo>
                  <a:lnTo>
                    <a:pt x="62" y="14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5" y="18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8"/>
                  </a:lnTo>
                  <a:lnTo>
                    <a:pt x="68" y="19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68" y="21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1" y="24"/>
                  </a:lnTo>
                  <a:lnTo>
                    <a:pt x="73" y="24"/>
                  </a:lnTo>
                  <a:lnTo>
                    <a:pt x="74" y="25"/>
                  </a:lnTo>
                  <a:lnTo>
                    <a:pt x="74" y="25"/>
                  </a:lnTo>
                  <a:lnTo>
                    <a:pt x="76" y="27"/>
                  </a:lnTo>
                  <a:lnTo>
                    <a:pt x="76" y="27"/>
                  </a:lnTo>
                  <a:lnTo>
                    <a:pt x="77" y="30"/>
                  </a:lnTo>
                  <a:lnTo>
                    <a:pt x="77" y="30"/>
                  </a:lnTo>
                  <a:lnTo>
                    <a:pt x="77" y="32"/>
                  </a:lnTo>
                  <a:lnTo>
                    <a:pt x="77" y="33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81" y="36"/>
                  </a:lnTo>
                  <a:lnTo>
                    <a:pt x="81" y="38"/>
                  </a:lnTo>
                  <a:lnTo>
                    <a:pt x="81" y="40"/>
                  </a:lnTo>
                  <a:lnTo>
                    <a:pt x="81" y="40"/>
                  </a:lnTo>
                  <a:lnTo>
                    <a:pt x="81" y="41"/>
                  </a:lnTo>
                  <a:lnTo>
                    <a:pt x="81" y="41"/>
                  </a:lnTo>
                  <a:lnTo>
                    <a:pt x="81" y="43"/>
                  </a:lnTo>
                  <a:lnTo>
                    <a:pt x="79" y="43"/>
                  </a:lnTo>
                  <a:lnTo>
                    <a:pt x="79" y="44"/>
                  </a:lnTo>
                  <a:lnTo>
                    <a:pt x="81" y="46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2" y="49"/>
                  </a:lnTo>
                  <a:lnTo>
                    <a:pt x="84" y="49"/>
                  </a:lnTo>
                  <a:lnTo>
                    <a:pt x="84" y="49"/>
                  </a:lnTo>
                  <a:lnTo>
                    <a:pt x="84" y="47"/>
                  </a:lnTo>
                  <a:lnTo>
                    <a:pt x="85" y="47"/>
                  </a:lnTo>
                  <a:lnTo>
                    <a:pt x="85" y="49"/>
                  </a:lnTo>
                  <a:lnTo>
                    <a:pt x="87" y="49"/>
                  </a:lnTo>
                  <a:lnTo>
                    <a:pt x="87" y="51"/>
                  </a:lnTo>
                  <a:lnTo>
                    <a:pt x="87" y="51"/>
                  </a:lnTo>
                  <a:lnTo>
                    <a:pt x="87" y="52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8" y="55"/>
                  </a:lnTo>
                  <a:lnTo>
                    <a:pt x="88" y="57"/>
                  </a:lnTo>
                  <a:lnTo>
                    <a:pt x="88" y="57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88" y="60"/>
                  </a:lnTo>
                  <a:lnTo>
                    <a:pt x="88" y="62"/>
                  </a:lnTo>
                  <a:lnTo>
                    <a:pt x="88" y="63"/>
                  </a:lnTo>
                  <a:lnTo>
                    <a:pt x="88" y="62"/>
                  </a:lnTo>
                  <a:lnTo>
                    <a:pt x="87" y="62"/>
                  </a:lnTo>
                  <a:lnTo>
                    <a:pt x="84" y="63"/>
                  </a:lnTo>
                  <a:lnTo>
                    <a:pt x="82" y="63"/>
                  </a:lnTo>
                  <a:lnTo>
                    <a:pt x="79" y="63"/>
                  </a:lnTo>
                  <a:lnTo>
                    <a:pt x="77" y="63"/>
                  </a:lnTo>
                  <a:lnTo>
                    <a:pt x="76" y="63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3" y="63"/>
                  </a:lnTo>
                  <a:lnTo>
                    <a:pt x="71" y="63"/>
                  </a:lnTo>
                  <a:lnTo>
                    <a:pt x="70" y="62"/>
                  </a:lnTo>
                  <a:lnTo>
                    <a:pt x="68" y="62"/>
                  </a:lnTo>
                  <a:lnTo>
                    <a:pt x="68" y="60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6" y="62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5" y="60"/>
                  </a:lnTo>
                  <a:lnTo>
                    <a:pt x="65" y="60"/>
                  </a:lnTo>
                  <a:lnTo>
                    <a:pt x="65" y="60"/>
                  </a:lnTo>
                  <a:lnTo>
                    <a:pt x="65" y="58"/>
                  </a:lnTo>
                  <a:lnTo>
                    <a:pt x="63" y="58"/>
                  </a:lnTo>
                  <a:lnTo>
                    <a:pt x="63" y="58"/>
                  </a:lnTo>
                  <a:lnTo>
                    <a:pt x="60" y="58"/>
                  </a:lnTo>
                  <a:lnTo>
                    <a:pt x="60" y="58"/>
                  </a:lnTo>
                  <a:lnTo>
                    <a:pt x="55" y="58"/>
                  </a:lnTo>
                  <a:lnTo>
                    <a:pt x="51" y="58"/>
                  </a:lnTo>
                  <a:lnTo>
                    <a:pt x="46" y="58"/>
                  </a:lnTo>
                  <a:lnTo>
                    <a:pt x="41" y="58"/>
                  </a:lnTo>
                  <a:lnTo>
                    <a:pt x="38" y="58"/>
                  </a:lnTo>
                  <a:lnTo>
                    <a:pt x="33" y="58"/>
                  </a:lnTo>
                  <a:lnTo>
                    <a:pt x="32" y="60"/>
                  </a:lnTo>
                  <a:lnTo>
                    <a:pt x="29" y="62"/>
                  </a:lnTo>
                  <a:lnTo>
                    <a:pt x="25" y="62"/>
                  </a:lnTo>
                  <a:lnTo>
                    <a:pt x="21" y="62"/>
                  </a:lnTo>
                  <a:lnTo>
                    <a:pt x="19" y="62"/>
                  </a:lnTo>
                  <a:lnTo>
                    <a:pt x="18" y="63"/>
                  </a:lnTo>
                  <a:lnTo>
                    <a:pt x="16" y="63"/>
                  </a:lnTo>
                  <a:lnTo>
                    <a:pt x="14" y="63"/>
                  </a:lnTo>
                  <a:lnTo>
                    <a:pt x="13" y="63"/>
                  </a:lnTo>
                  <a:lnTo>
                    <a:pt x="13" y="63"/>
                  </a:lnTo>
                  <a:lnTo>
                    <a:pt x="11" y="63"/>
                  </a:lnTo>
                  <a:lnTo>
                    <a:pt x="11" y="62"/>
                  </a:lnTo>
                  <a:lnTo>
                    <a:pt x="11" y="60"/>
                  </a:lnTo>
                  <a:lnTo>
                    <a:pt x="13" y="60"/>
                  </a:lnTo>
                  <a:lnTo>
                    <a:pt x="14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60"/>
                  </a:lnTo>
                  <a:lnTo>
                    <a:pt x="16" y="58"/>
                  </a:lnTo>
                  <a:lnTo>
                    <a:pt x="14" y="58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3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1" y="52"/>
                  </a:lnTo>
                  <a:lnTo>
                    <a:pt x="13" y="52"/>
                  </a:lnTo>
                  <a:lnTo>
                    <a:pt x="13" y="52"/>
                  </a:lnTo>
                  <a:lnTo>
                    <a:pt x="16" y="52"/>
                  </a:lnTo>
                  <a:lnTo>
                    <a:pt x="19" y="52"/>
                  </a:lnTo>
                  <a:lnTo>
                    <a:pt x="22" y="52"/>
                  </a:lnTo>
                  <a:lnTo>
                    <a:pt x="25" y="52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27" y="49"/>
                  </a:lnTo>
                  <a:lnTo>
                    <a:pt x="30" y="49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6" y="46"/>
                  </a:lnTo>
                  <a:lnTo>
                    <a:pt x="38" y="47"/>
                  </a:lnTo>
                  <a:lnTo>
                    <a:pt x="40" y="47"/>
                  </a:lnTo>
                  <a:lnTo>
                    <a:pt x="40" y="47"/>
                  </a:lnTo>
                  <a:lnTo>
                    <a:pt x="41" y="49"/>
                  </a:lnTo>
                  <a:lnTo>
                    <a:pt x="44" y="51"/>
                  </a:lnTo>
                  <a:lnTo>
                    <a:pt x="48" y="51"/>
                  </a:lnTo>
                  <a:lnTo>
                    <a:pt x="51" y="49"/>
                  </a:lnTo>
                  <a:lnTo>
                    <a:pt x="54" y="49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2" y="46"/>
                  </a:lnTo>
                  <a:lnTo>
                    <a:pt x="49" y="46"/>
                  </a:lnTo>
                  <a:lnTo>
                    <a:pt x="49" y="46"/>
                  </a:lnTo>
                  <a:lnTo>
                    <a:pt x="48" y="46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44" y="46"/>
                  </a:lnTo>
                  <a:lnTo>
                    <a:pt x="43" y="44"/>
                  </a:lnTo>
                  <a:lnTo>
                    <a:pt x="41" y="44"/>
                  </a:lnTo>
                  <a:lnTo>
                    <a:pt x="40" y="44"/>
                  </a:lnTo>
                  <a:lnTo>
                    <a:pt x="38" y="43"/>
                  </a:lnTo>
                  <a:lnTo>
                    <a:pt x="36" y="43"/>
                  </a:lnTo>
                  <a:lnTo>
                    <a:pt x="35" y="41"/>
                  </a:lnTo>
                  <a:lnTo>
                    <a:pt x="33" y="43"/>
                  </a:lnTo>
                  <a:lnTo>
                    <a:pt x="30" y="43"/>
                  </a:lnTo>
                  <a:lnTo>
                    <a:pt x="30" y="46"/>
                  </a:lnTo>
                  <a:lnTo>
                    <a:pt x="27" y="46"/>
                  </a:lnTo>
                  <a:lnTo>
                    <a:pt x="22" y="46"/>
                  </a:lnTo>
                  <a:lnTo>
                    <a:pt x="18" y="44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3" y="4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0"/>
                  </a:lnTo>
                  <a:lnTo>
                    <a:pt x="13" y="40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1" y="40"/>
                  </a:lnTo>
                  <a:lnTo>
                    <a:pt x="11" y="40"/>
                  </a:lnTo>
                  <a:lnTo>
                    <a:pt x="11" y="38"/>
                  </a:lnTo>
                  <a:lnTo>
                    <a:pt x="10" y="36"/>
                  </a:lnTo>
                  <a:lnTo>
                    <a:pt x="8" y="33"/>
                  </a:lnTo>
                  <a:lnTo>
                    <a:pt x="7" y="32"/>
                  </a:lnTo>
                  <a:lnTo>
                    <a:pt x="5" y="30"/>
                  </a:lnTo>
                  <a:lnTo>
                    <a:pt x="5" y="29"/>
                  </a:lnTo>
                  <a:lnTo>
                    <a:pt x="3" y="29"/>
                  </a:lnTo>
                  <a:lnTo>
                    <a:pt x="2" y="29"/>
                  </a:lnTo>
                  <a:lnTo>
                    <a:pt x="2" y="30"/>
                  </a:lnTo>
                  <a:lnTo>
                    <a:pt x="0" y="29"/>
                  </a:lnTo>
                  <a:lnTo>
                    <a:pt x="2" y="27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14" y="13"/>
                  </a:lnTo>
                  <a:lnTo>
                    <a:pt x="16" y="11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8" y="5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5" y="3"/>
                  </a:lnTo>
                  <a:lnTo>
                    <a:pt x="29" y="2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7" name="Freeform 53">
              <a:extLst>
                <a:ext uri="{FF2B5EF4-FFF2-40B4-BE49-F238E27FC236}">
                  <a16:creationId xmlns:a16="http://schemas.microsoft.com/office/drawing/2014/main" id="{8893FE8E-3E0B-AF08-7A86-5D018CC85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1956" y="3098249"/>
              <a:ext cx="5848" cy="3898"/>
            </a:xfrm>
            <a:custGeom>
              <a:avLst/>
              <a:gdLst>
                <a:gd name="T0" fmla="*/ 2 w 3"/>
                <a:gd name="T1" fmla="*/ 0 h 2"/>
                <a:gd name="T2" fmla="*/ 3 w 3"/>
                <a:gd name="T3" fmla="*/ 0 h 2"/>
                <a:gd name="T4" fmla="*/ 2 w 3"/>
                <a:gd name="T5" fmla="*/ 2 h 2"/>
                <a:gd name="T6" fmla="*/ 2 w 3"/>
                <a:gd name="T7" fmla="*/ 2 h 2"/>
                <a:gd name="T8" fmla="*/ 0 w 3"/>
                <a:gd name="T9" fmla="*/ 2 h 2"/>
                <a:gd name="T10" fmla="*/ 2 w 3"/>
                <a:gd name="T11" fmla="*/ 0 h 2"/>
                <a:gd name="T12" fmla="*/ 2 w 3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3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8" name="Freeform 54">
              <a:extLst>
                <a:ext uri="{FF2B5EF4-FFF2-40B4-BE49-F238E27FC236}">
                  <a16:creationId xmlns:a16="http://schemas.microsoft.com/office/drawing/2014/main" id="{70F75C1D-7F5B-3272-49DC-72D3BD685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245" y="2996890"/>
              <a:ext cx="89664" cy="52630"/>
            </a:xfrm>
            <a:custGeom>
              <a:avLst/>
              <a:gdLst>
                <a:gd name="T0" fmla="*/ 43 w 46"/>
                <a:gd name="T1" fmla="*/ 2 h 27"/>
                <a:gd name="T2" fmla="*/ 45 w 46"/>
                <a:gd name="T3" fmla="*/ 4 h 27"/>
                <a:gd name="T4" fmla="*/ 45 w 46"/>
                <a:gd name="T5" fmla="*/ 5 h 27"/>
                <a:gd name="T6" fmla="*/ 45 w 46"/>
                <a:gd name="T7" fmla="*/ 7 h 27"/>
                <a:gd name="T8" fmla="*/ 43 w 46"/>
                <a:gd name="T9" fmla="*/ 7 h 27"/>
                <a:gd name="T10" fmla="*/ 43 w 46"/>
                <a:gd name="T11" fmla="*/ 10 h 27"/>
                <a:gd name="T12" fmla="*/ 38 w 46"/>
                <a:gd name="T13" fmla="*/ 11 h 27"/>
                <a:gd name="T14" fmla="*/ 37 w 46"/>
                <a:gd name="T15" fmla="*/ 11 h 27"/>
                <a:gd name="T16" fmla="*/ 34 w 46"/>
                <a:gd name="T17" fmla="*/ 13 h 27"/>
                <a:gd name="T18" fmla="*/ 34 w 46"/>
                <a:gd name="T19" fmla="*/ 16 h 27"/>
                <a:gd name="T20" fmla="*/ 34 w 46"/>
                <a:gd name="T21" fmla="*/ 19 h 27"/>
                <a:gd name="T22" fmla="*/ 29 w 46"/>
                <a:gd name="T23" fmla="*/ 21 h 27"/>
                <a:gd name="T24" fmla="*/ 30 w 46"/>
                <a:gd name="T25" fmla="*/ 22 h 27"/>
                <a:gd name="T26" fmla="*/ 29 w 46"/>
                <a:gd name="T27" fmla="*/ 24 h 27"/>
                <a:gd name="T28" fmla="*/ 29 w 46"/>
                <a:gd name="T29" fmla="*/ 27 h 27"/>
                <a:gd name="T30" fmla="*/ 23 w 46"/>
                <a:gd name="T31" fmla="*/ 26 h 27"/>
                <a:gd name="T32" fmla="*/ 21 w 46"/>
                <a:gd name="T33" fmla="*/ 26 h 27"/>
                <a:gd name="T34" fmla="*/ 19 w 46"/>
                <a:gd name="T35" fmla="*/ 22 h 27"/>
                <a:gd name="T36" fmla="*/ 18 w 46"/>
                <a:gd name="T37" fmla="*/ 24 h 27"/>
                <a:gd name="T38" fmla="*/ 15 w 46"/>
                <a:gd name="T39" fmla="*/ 26 h 27"/>
                <a:gd name="T40" fmla="*/ 10 w 46"/>
                <a:gd name="T41" fmla="*/ 26 h 27"/>
                <a:gd name="T42" fmla="*/ 10 w 46"/>
                <a:gd name="T43" fmla="*/ 26 h 27"/>
                <a:gd name="T44" fmla="*/ 4 w 46"/>
                <a:gd name="T45" fmla="*/ 26 h 27"/>
                <a:gd name="T46" fmla="*/ 7 w 46"/>
                <a:gd name="T47" fmla="*/ 24 h 27"/>
                <a:gd name="T48" fmla="*/ 8 w 46"/>
                <a:gd name="T49" fmla="*/ 22 h 27"/>
                <a:gd name="T50" fmla="*/ 4 w 46"/>
                <a:gd name="T51" fmla="*/ 19 h 27"/>
                <a:gd name="T52" fmla="*/ 4 w 46"/>
                <a:gd name="T53" fmla="*/ 16 h 27"/>
                <a:gd name="T54" fmla="*/ 2 w 46"/>
                <a:gd name="T55" fmla="*/ 16 h 27"/>
                <a:gd name="T56" fmla="*/ 5 w 46"/>
                <a:gd name="T57" fmla="*/ 15 h 27"/>
                <a:gd name="T58" fmla="*/ 4 w 46"/>
                <a:gd name="T59" fmla="*/ 13 h 27"/>
                <a:gd name="T60" fmla="*/ 2 w 46"/>
                <a:gd name="T61" fmla="*/ 13 h 27"/>
                <a:gd name="T62" fmla="*/ 2 w 46"/>
                <a:gd name="T63" fmla="*/ 11 h 27"/>
                <a:gd name="T64" fmla="*/ 5 w 46"/>
                <a:gd name="T65" fmla="*/ 8 h 27"/>
                <a:gd name="T66" fmla="*/ 7 w 46"/>
                <a:gd name="T67" fmla="*/ 7 h 27"/>
                <a:gd name="T68" fmla="*/ 10 w 46"/>
                <a:gd name="T69" fmla="*/ 8 h 27"/>
                <a:gd name="T70" fmla="*/ 16 w 46"/>
                <a:gd name="T71" fmla="*/ 8 h 27"/>
                <a:gd name="T72" fmla="*/ 18 w 46"/>
                <a:gd name="T73" fmla="*/ 10 h 27"/>
                <a:gd name="T74" fmla="*/ 19 w 46"/>
                <a:gd name="T75" fmla="*/ 8 h 27"/>
                <a:gd name="T76" fmla="*/ 23 w 46"/>
                <a:gd name="T77" fmla="*/ 5 h 27"/>
                <a:gd name="T78" fmla="*/ 24 w 46"/>
                <a:gd name="T79" fmla="*/ 5 h 27"/>
                <a:gd name="T80" fmla="*/ 32 w 46"/>
                <a:gd name="T81" fmla="*/ 5 h 27"/>
                <a:gd name="T82" fmla="*/ 35 w 46"/>
                <a:gd name="T83" fmla="*/ 4 h 27"/>
                <a:gd name="T84" fmla="*/ 38 w 46"/>
                <a:gd name="T85" fmla="*/ 4 h 27"/>
                <a:gd name="T86" fmla="*/ 40 w 46"/>
                <a:gd name="T8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" h="27">
                  <a:moveTo>
                    <a:pt x="40" y="0"/>
                  </a:moveTo>
                  <a:lnTo>
                    <a:pt x="43" y="0"/>
                  </a:lnTo>
                  <a:lnTo>
                    <a:pt x="43" y="2"/>
                  </a:lnTo>
                  <a:lnTo>
                    <a:pt x="43" y="2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6" y="7"/>
                  </a:lnTo>
                  <a:lnTo>
                    <a:pt x="46" y="7"/>
                  </a:lnTo>
                  <a:lnTo>
                    <a:pt x="45" y="7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5" y="13"/>
                  </a:lnTo>
                  <a:lnTo>
                    <a:pt x="34" y="13"/>
                  </a:lnTo>
                  <a:lnTo>
                    <a:pt x="34" y="13"/>
                  </a:lnTo>
                  <a:lnTo>
                    <a:pt x="34" y="15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34" y="18"/>
                  </a:lnTo>
                  <a:lnTo>
                    <a:pt x="34" y="19"/>
                  </a:lnTo>
                  <a:lnTo>
                    <a:pt x="34" y="19"/>
                  </a:lnTo>
                  <a:lnTo>
                    <a:pt x="30" y="19"/>
                  </a:lnTo>
                  <a:lnTo>
                    <a:pt x="29" y="21"/>
                  </a:lnTo>
                  <a:lnTo>
                    <a:pt x="29" y="21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9" y="26"/>
                  </a:lnTo>
                  <a:lnTo>
                    <a:pt x="29" y="26"/>
                  </a:lnTo>
                  <a:lnTo>
                    <a:pt x="29" y="27"/>
                  </a:lnTo>
                  <a:lnTo>
                    <a:pt x="26" y="26"/>
                  </a:lnTo>
                  <a:lnTo>
                    <a:pt x="24" y="26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1" y="26"/>
                  </a:lnTo>
                  <a:lnTo>
                    <a:pt x="21" y="26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11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8" y="27"/>
                  </a:lnTo>
                  <a:lnTo>
                    <a:pt x="5" y="26"/>
                  </a:lnTo>
                  <a:lnTo>
                    <a:pt x="4" y="26"/>
                  </a:lnTo>
                  <a:lnTo>
                    <a:pt x="5" y="24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8" y="22"/>
                  </a:lnTo>
                  <a:lnTo>
                    <a:pt x="7" y="21"/>
                  </a:lnTo>
                  <a:lnTo>
                    <a:pt x="5" y="21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4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7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8" y="8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1" y="7"/>
                  </a:lnTo>
                  <a:lnTo>
                    <a:pt x="23" y="7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7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4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2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9" name="Freeform 55">
              <a:extLst>
                <a:ext uri="{FF2B5EF4-FFF2-40B4-BE49-F238E27FC236}">
                  <a16:creationId xmlns:a16="http://schemas.microsoft.com/office/drawing/2014/main" id="{4F20AF11-70AA-EC09-46B5-145FE7B331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90744" y="4137184"/>
              <a:ext cx="85766" cy="85766"/>
            </a:xfrm>
            <a:custGeom>
              <a:avLst/>
              <a:gdLst>
                <a:gd name="T0" fmla="*/ 11 w 44"/>
                <a:gd name="T1" fmla="*/ 35 h 44"/>
                <a:gd name="T2" fmla="*/ 11 w 44"/>
                <a:gd name="T3" fmla="*/ 35 h 44"/>
                <a:gd name="T4" fmla="*/ 11 w 44"/>
                <a:gd name="T5" fmla="*/ 36 h 44"/>
                <a:gd name="T6" fmla="*/ 4 w 44"/>
                <a:gd name="T7" fmla="*/ 35 h 44"/>
                <a:gd name="T8" fmla="*/ 9 w 44"/>
                <a:gd name="T9" fmla="*/ 33 h 44"/>
                <a:gd name="T10" fmla="*/ 30 w 44"/>
                <a:gd name="T11" fmla="*/ 0 h 44"/>
                <a:gd name="T12" fmla="*/ 31 w 44"/>
                <a:gd name="T13" fmla="*/ 1 h 44"/>
                <a:gd name="T14" fmla="*/ 33 w 44"/>
                <a:gd name="T15" fmla="*/ 5 h 44"/>
                <a:gd name="T16" fmla="*/ 36 w 44"/>
                <a:gd name="T17" fmla="*/ 8 h 44"/>
                <a:gd name="T18" fmla="*/ 38 w 44"/>
                <a:gd name="T19" fmla="*/ 9 h 44"/>
                <a:gd name="T20" fmla="*/ 38 w 44"/>
                <a:gd name="T21" fmla="*/ 11 h 44"/>
                <a:gd name="T22" fmla="*/ 36 w 44"/>
                <a:gd name="T23" fmla="*/ 12 h 44"/>
                <a:gd name="T24" fmla="*/ 38 w 44"/>
                <a:gd name="T25" fmla="*/ 12 h 44"/>
                <a:gd name="T26" fmla="*/ 39 w 44"/>
                <a:gd name="T27" fmla="*/ 16 h 44"/>
                <a:gd name="T28" fmla="*/ 41 w 44"/>
                <a:gd name="T29" fmla="*/ 19 h 44"/>
                <a:gd name="T30" fmla="*/ 38 w 44"/>
                <a:gd name="T31" fmla="*/ 20 h 44"/>
                <a:gd name="T32" fmla="*/ 38 w 44"/>
                <a:gd name="T33" fmla="*/ 24 h 44"/>
                <a:gd name="T34" fmla="*/ 38 w 44"/>
                <a:gd name="T35" fmla="*/ 24 h 44"/>
                <a:gd name="T36" fmla="*/ 39 w 44"/>
                <a:gd name="T37" fmla="*/ 24 h 44"/>
                <a:gd name="T38" fmla="*/ 41 w 44"/>
                <a:gd name="T39" fmla="*/ 24 h 44"/>
                <a:gd name="T40" fmla="*/ 42 w 44"/>
                <a:gd name="T41" fmla="*/ 22 h 44"/>
                <a:gd name="T42" fmla="*/ 44 w 44"/>
                <a:gd name="T43" fmla="*/ 22 h 44"/>
                <a:gd name="T44" fmla="*/ 42 w 44"/>
                <a:gd name="T45" fmla="*/ 25 h 44"/>
                <a:gd name="T46" fmla="*/ 39 w 44"/>
                <a:gd name="T47" fmla="*/ 27 h 44"/>
                <a:gd name="T48" fmla="*/ 38 w 44"/>
                <a:gd name="T49" fmla="*/ 30 h 44"/>
                <a:gd name="T50" fmla="*/ 38 w 44"/>
                <a:gd name="T51" fmla="*/ 31 h 44"/>
                <a:gd name="T52" fmla="*/ 33 w 44"/>
                <a:gd name="T53" fmla="*/ 36 h 44"/>
                <a:gd name="T54" fmla="*/ 30 w 44"/>
                <a:gd name="T55" fmla="*/ 38 h 44"/>
                <a:gd name="T56" fmla="*/ 28 w 44"/>
                <a:gd name="T57" fmla="*/ 41 h 44"/>
                <a:gd name="T58" fmla="*/ 25 w 44"/>
                <a:gd name="T59" fmla="*/ 44 h 44"/>
                <a:gd name="T60" fmla="*/ 22 w 44"/>
                <a:gd name="T61" fmla="*/ 41 h 44"/>
                <a:gd name="T62" fmla="*/ 14 w 44"/>
                <a:gd name="T63" fmla="*/ 38 h 44"/>
                <a:gd name="T64" fmla="*/ 11 w 44"/>
                <a:gd name="T65" fmla="*/ 36 h 44"/>
                <a:gd name="T66" fmla="*/ 11 w 44"/>
                <a:gd name="T67" fmla="*/ 33 h 44"/>
                <a:gd name="T68" fmla="*/ 11 w 44"/>
                <a:gd name="T69" fmla="*/ 31 h 44"/>
                <a:gd name="T70" fmla="*/ 8 w 44"/>
                <a:gd name="T71" fmla="*/ 33 h 44"/>
                <a:gd name="T72" fmla="*/ 6 w 44"/>
                <a:gd name="T73" fmla="*/ 31 h 44"/>
                <a:gd name="T74" fmla="*/ 4 w 44"/>
                <a:gd name="T75" fmla="*/ 28 h 44"/>
                <a:gd name="T76" fmla="*/ 3 w 44"/>
                <a:gd name="T77" fmla="*/ 25 h 44"/>
                <a:gd name="T78" fmla="*/ 1 w 44"/>
                <a:gd name="T79" fmla="*/ 24 h 44"/>
                <a:gd name="T80" fmla="*/ 0 w 44"/>
                <a:gd name="T81" fmla="*/ 22 h 44"/>
                <a:gd name="T82" fmla="*/ 1 w 44"/>
                <a:gd name="T83" fmla="*/ 22 h 44"/>
                <a:gd name="T84" fmla="*/ 4 w 44"/>
                <a:gd name="T85" fmla="*/ 20 h 44"/>
                <a:gd name="T86" fmla="*/ 6 w 44"/>
                <a:gd name="T87" fmla="*/ 19 h 44"/>
                <a:gd name="T88" fmla="*/ 4 w 44"/>
                <a:gd name="T89" fmla="*/ 19 h 44"/>
                <a:gd name="T90" fmla="*/ 3 w 44"/>
                <a:gd name="T91" fmla="*/ 20 h 44"/>
                <a:gd name="T92" fmla="*/ 1 w 44"/>
                <a:gd name="T93" fmla="*/ 19 h 44"/>
                <a:gd name="T94" fmla="*/ 1 w 44"/>
                <a:gd name="T95" fmla="*/ 16 h 44"/>
                <a:gd name="T96" fmla="*/ 3 w 44"/>
                <a:gd name="T97" fmla="*/ 16 h 44"/>
                <a:gd name="T98" fmla="*/ 0 w 44"/>
                <a:gd name="T99" fmla="*/ 14 h 44"/>
                <a:gd name="T100" fmla="*/ 0 w 44"/>
                <a:gd name="T101" fmla="*/ 12 h 44"/>
                <a:gd name="T102" fmla="*/ 1 w 44"/>
                <a:gd name="T103" fmla="*/ 12 h 44"/>
                <a:gd name="T104" fmla="*/ 3 w 44"/>
                <a:gd name="T105" fmla="*/ 12 h 44"/>
                <a:gd name="T106" fmla="*/ 4 w 44"/>
                <a:gd name="T107" fmla="*/ 9 h 44"/>
                <a:gd name="T108" fmla="*/ 8 w 44"/>
                <a:gd name="T109" fmla="*/ 8 h 44"/>
                <a:gd name="T110" fmla="*/ 9 w 44"/>
                <a:gd name="T111" fmla="*/ 6 h 44"/>
                <a:gd name="T112" fmla="*/ 9 w 44"/>
                <a:gd name="T113" fmla="*/ 5 h 44"/>
                <a:gd name="T114" fmla="*/ 11 w 44"/>
                <a:gd name="T115" fmla="*/ 3 h 44"/>
                <a:gd name="T116" fmla="*/ 11 w 44"/>
                <a:gd name="T117" fmla="*/ 1 h 44"/>
                <a:gd name="T118" fmla="*/ 14 w 44"/>
                <a:gd name="T119" fmla="*/ 0 h 44"/>
                <a:gd name="T120" fmla="*/ 19 w 44"/>
                <a:gd name="T121" fmla="*/ 0 h 44"/>
                <a:gd name="T122" fmla="*/ 22 w 44"/>
                <a:gd name="T123" fmla="*/ 0 h 44"/>
                <a:gd name="T124" fmla="*/ 28 w 44"/>
                <a:gd name="T12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" h="44">
                  <a:moveTo>
                    <a:pt x="9" y="33"/>
                  </a:moveTo>
                  <a:lnTo>
                    <a:pt x="11" y="35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11" y="36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4" y="35"/>
                  </a:lnTo>
                  <a:lnTo>
                    <a:pt x="6" y="35"/>
                  </a:lnTo>
                  <a:lnTo>
                    <a:pt x="9" y="33"/>
                  </a:lnTo>
                  <a:close/>
                  <a:moveTo>
                    <a:pt x="28" y="0"/>
                  </a:moveTo>
                  <a:lnTo>
                    <a:pt x="30" y="0"/>
                  </a:lnTo>
                  <a:lnTo>
                    <a:pt x="30" y="0"/>
                  </a:lnTo>
                  <a:lnTo>
                    <a:pt x="31" y="1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34" y="6"/>
                  </a:lnTo>
                  <a:lnTo>
                    <a:pt x="36" y="8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8" y="11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8" y="12"/>
                  </a:lnTo>
                  <a:lnTo>
                    <a:pt x="39" y="14"/>
                  </a:lnTo>
                  <a:lnTo>
                    <a:pt x="39" y="16"/>
                  </a:lnTo>
                  <a:lnTo>
                    <a:pt x="39" y="17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9" y="24"/>
                  </a:lnTo>
                  <a:lnTo>
                    <a:pt x="39" y="24"/>
                  </a:lnTo>
                  <a:lnTo>
                    <a:pt x="41" y="24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2" y="24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39" y="27"/>
                  </a:lnTo>
                  <a:lnTo>
                    <a:pt x="39" y="27"/>
                  </a:lnTo>
                  <a:lnTo>
                    <a:pt x="38" y="30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4" y="35"/>
                  </a:lnTo>
                  <a:lnTo>
                    <a:pt x="33" y="36"/>
                  </a:lnTo>
                  <a:lnTo>
                    <a:pt x="31" y="38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28" y="41"/>
                  </a:lnTo>
                  <a:lnTo>
                    <a:pt x="26" y="44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2" y="41"/>
                  </a:lnTo>
                  <a:lnTo>
                    <a:pt x="19" y="41"/>
                  </a:lnTo>
                  <a:lnTo>
                    <a:pt x="14" y="38"/>
                  </a:lnTo>
                  <a:lnTo>
                    <a:pt x="11" y="38"/>
                  </a:lnTo>
                  <a:lnTo>
                    <a:pt x="11" y="36"/>
                  </a:lnTo>
                  <a:lnTo>
                    <a:pt x="12" y="35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11" y="31"/>
                  </a:lnTo>
                  <a:lnTo>
                    <a:pt x="11" y="33"/>
                  </a:lnTo>
                  <a:lnTo>
                    <a:pt x="8" y="33"/>
                  </a:lnTo>
                  <a:lnTo>
                    <a:pt x="8" y="31"/>
                  </a:lnTo>
                  <a:lnTo>
                    <a:pt x="6" y="31"/>
                  </a:lnTo>
                  <a:lnTo>
                    <a:pt x="6" y="30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3" y="25"/>
                  </a:lnTo>
                  <a:lnTo>
                    <a:pt x="1" y="25"/>
                  </a:lnTo>
                  <a:lnTo>
                    <a:pt x="1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3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3" y="16"/>
                  </a:lnTo>
                  <a:lnTo>
                    <a:pt x="3" y="16"/>
                  </a:lnTo>
                  <a:lnTo>
                    <a:pt x="1" y="16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5" y="1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0" name="Freeform 56">
              <a:extLst>
                <a:ext uri="{FF2B5EF4-FFF2-40B4-BE49-F238E27FC236}">
                  <a16:creationId xmlns:a16="http://schemas.microsoft.com/office/drawing/2014/main" id="{AA55E9C1-99AE-6140-C5FE-472EFB615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8654" y="2899429"/>
              <a:ext cx="159836" cy="68223"/>
            </a:xfrm>
            <a:custGeom>
              <a:avLst/>
              <a:gdLst>
                <a:gd name="T0" fmla="*/ 39 w 82"/>
                <a:gd name="T1" fmla="*/ 2 h 35"/>
                <a:gd name="T2" fmla="*/ 41 w 82"/>
                <a:gd name="T3" fmla="*/ 3 h 35"/>
                <a:gd name="T4" fmla="*/ 42 w 82"/>
                <a:gd name="T5" fmla="*/ 5 h 35"/>
                <a:gd name="T6" fmla="*/ 42 w 82"/>
                <a:gd name="T7" fmla="*/ 8 h 35"/>
                <a:gd name="T8" fmla="*/ 44 w 82"/>
                <a:gd name="T9" fmla="*/ 8 h 35"/>
                <a:gd name="T10" fmla="*/ 47 w 82"/>
                <a:gd name="T11" fmla="*/ 6 h 35"/>
                <a:gd name="T12" fmla="*/ 50 w 82"/>
                <a:gd name="T13" fmla="*/ 5 h 35"/>
                <a:gd name="T14" fmla="*/ 52 w 82"/>
                <a:gd name="T15" fmla="*/ 5 h 35"/>
                <a:gd name="T16" fmla="*/ 55 w 82"/>
                <a:gd name="T17" fmla="*/ 5 h 35"/>
                <a:gd name="T18" fmla="*/ 58 w 82"/>
                <a:gd name="T19" fmla="*/ 6 h 35"/>
                <a:gd name="T20" fmla="*/ 61 w 82"/>
                <a:gd name="T21" fmla="*/ 3 h 35"/>
                <a:gd name="T22" fmla="*/ 66 w 82"/>
                <a:gd name="T23" fmla="*/ 3 h 35"/>
                <a:gd name="T24" fmla="*/ 72 w 82"/>
                <a:gd name="T25" fmla="*/ 5 h 35"/>
                <a:gd name="T26" fmla="*/ 76 w 82"/>
                <a:gd name="T27" fmla="*/ 8 h 35"/>
                <a:gd name="T28" fmla="*/ 82 w 82"/>
                <a:gd name="T29" fmla="*/ 9 h 35"/>
                <a:gd name="T30" fmla="*/ 80 w 82"/>
                <a:gd name="T31" fmla="*/ 13 h 35"/>
                <a:gd name="T32" fmla="*/ 79 w 82"/>
                <a:gd name="T33" fmla="*/ 17 h 35"/>
                <a:gd name="T34" fmla="*/ 77 w 82"/>
                <a:gd name="T35" fmla="*/ 22 h 35"/>
                <a:gd name="T36" fmla="*/ 71 w 82"/>
                <a:gd name="T37" fmla="*/ 24 h 35"/>
                <a:gd name="T38" fmla="*/ 69 w 82"/>
                <a:gd name="T39" fmla="*/ 22 h 35"/>
                <a:gd name="T40" fmla="*/ 66 w 82"/>
                <a:gd name="T41" fmla="*/ 20 h 35"/>
                <a:gd name="T42" fmla="*/ 61 w 82"/>
                <a:gd name="T43" fmla="*/ 20 h 35"/>
                <a:gd name="T44" fmla="*/ 55 w 82"/>
                <a:gd name="T45" fmla="*/ 20 h 35"/>
                <a:gd name="T46" fmla="*/ 50 w 82"/>
                <a:gd name="T47" fmla="*/ 25 h 35"/>
                <a:gd name="T48" fmla="*/ 44 w 82"/>
                <a:gd name="T49" fmla="*/ 28 h 35"/>
                <a:gd name="T50" fmla="*/ 41 w 82"/>
                <a:gd name="T51" fmla="*/ 25 h 35"/>
                <a:gd name="T52" fmla="*/ 38 w 82"/>
                <a:gd name="T53" fmla="*/ 28 h 35"/>
                <a:gd name="T54" fmla="*/ 28 w 82"/>
                <a:gd name="T55" fmla="*/ 30 h 35"/>
                <a:gd name="T56" fmla="*/ 28 w 82"/>
                <a:gd name="T57" fmla="*/ 33 h 35"/>
                <a:gd name="T58" fmla="*/ 24 w 82"/>
                <a:gd name="T59" fmla="*/ 35 h 35"/>
                <a:gd name="T60" fmla="*/ 14 w 82"/>
                <a:gd name="T61" fmla="*/ 35 h 35"/>
                <a:gd name="T62" fmla="*/ 8 w 82"/>
                <a:gd name="T63" fmla="*/ 30 h 35"/>
                <a:gd name="T64" fmla="*/ 5 w 82"/>
                <a:gd name="T65" fmla="*/ 30 h 35"/>
                <a:gd name="T66" fmla="*/ 3 w 82"/>
                <a:gd name="T67" fmla="*/ 28 h 35"/>
                <a:gd name="T68" fmla="*/ 0 w 82"/>
                <a:gd name="T69" fmla="*/ 22 h 35"/>
                <a:gd name="T70" fmla="*/ 1 w 82"/>
                <a:gd name="T71" fmla="*/ 19 h 35"/>
                <a:gd name="T72" fmla="*/ 3 w 82"/>
                <a:gd name="T73" fmla="*/ 16 h 35"/>
                <a:gd name="T74" fmla="*/ 6 w 82"/>
                <a:gd name="T75" fmla="*/ 14 h 35"/>
                <a:gd name="T76" fmla="*/ 14 w 82"/>
                <a:gd name="T77" fmla="*/ 14 h 35"/>
                <a:gd name="T78" fmla="*/ 16 w 82"/>
                <a:gd name="T79" fmla="*/ 11 h 35"/>
                <a:gd name="T80" fmla="*/ 19 w 82"/>
                <a:gd name="T81" fmla="*/ 11 h 35"/>
                <a:gd name="T82" fmla="*/ 19 w 82"/>
                <a:gd name="T83" fmla="*/ 8 h 35"/>
                <a:gd name="T84" fmla="*/ 22 w 82"/>
                <a:gd name="T85" fmla="*/ 5 h 35"/>
                <a:gd name="T86" fmla="*/ 25 w 82"/>
                <a:gd name="T87" fmla="*/ 3 h 35"/>
                <a:gd name="T88" fmla="*/ 28 w 82"/>
                <a:gd name="T89" fmla="*/ 2 h 35"/>
                <a:gd name="T90" fmla="*/ 30 w 82"/>
                <a:gd name="T91" fmla="*/ 2 h 35"/>
                <a:gd name="T92" fmla="*/ 33 w 82"/>
                <a:gd name="T93" fmla="*/ 5 h 35"/>
                <a:gd name="T94" fmla="*/ 38 w 82"/>
                <a:gd name="T9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2" h="35">
                  <a:moveTo>
                    <a:pt x="38" y="0"/>
                  </a:moveTo>
                  <a:lnTo>
                    <a:pt x="38" y="0"/>
                  </a:lnTo>
                  <a:lnTo>
                    <a:pt x="39" y="2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5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7" y="8"/>
                  </a:lnTo>
                  <a:lnTo>
                    <a:pt x="47" y="6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4" y="5"/>
                  </a:lnTo>
                  <a:lnTo>
                    <a:pt x="55" y="5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0" y="5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6" y="3"/>
                  </a:lnTo>
                  <a:lnTo>
                    <a:pt x="69" y="3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82" y="9"/>
                  </a:lnTo>
                  <a:lnTo>
                    <a:pt x="82" y="9"/>
                  </a:lnTo>
                  <a:lnTo>
                    <a:pt x="82" y="11"/>
                  </a:lnTo>
                  <a:lnTo>
                    <a:pt x="82" y="11"/>
                  </a:lnTo>
                  <a:lnTo>
                    <a:pt x="80" y="13"/>
                  </a:lnTo>
                  <a:lnTo>
                    <a:pt x="80" y="14"/>
                  </a:lnTo>
                  <a:lnTo>
                    <a:pt x="80" y="16"/>
                  </a:lnTo>
                  <a:lnTo>
                    <a:pt x="79" y="17"/>
                  </a:lnTo>
                  <a:lnTo>
                    <a:pt x="77" y="19"/>
                  </a:lnTo>
                  <a:lnTo>
                    <a:pt x="77" y="22"/>
                  </a:lnTo>
                  <a:lnTo>
                    <a:pt x="77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69" y="22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63" y="20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58" y="20"/>
                  </a:lnTo>
                  <a:lnTo>
                    <a:pt x="55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50" y="25"/>
                  </a:lnTo>
                  <a:lnTo>
                    <a:pt x="47" y="25"/>
                  </a:lnTo>
                  <a:lnTo>
                    <a:pt x="46" y="27"/>
                  </a:lnTo>
                  <a:lnTo>
                    <a:pt x="44" y="28"/>
                  </a:lnTo>
                  <a:lnTo>
                    <a:pt x="42" y="27"/>
                  </a:lnTo>
                  <a:lnTo>
                    <a:pt x="41" y="27"/>
                  </a:lnTo>
                  <a:lnTo>
                    <a:pt x="41" y="25"/>
                  </a:lnTo>
                  <a:lnTo>
                    <a:pt x="39" y="27"/>
                  </a:lnTo>
                  <a:lnTo>
                    <a:pt x="39" y="27"/>
                  </a:lnTo>
                  <a:lnTo>
                    <a:pt x="38" y="28"/>
                  </a:lnTo>
                  <a:lnTo>
                    <a:pt x="35" y="28"/>
                  </a:lnTo>
                  <a:lnTo>
                    <a:pt x="30" y="28"/>
                  </a:lnTo>
                  <a:lnTo>
                    <a:pt x="28" y="30"/>
                  </a:lnTo>
                  <a:lnTo>
                    <a:pt x="28" y="31"/>
                  </a:lnTo>
                  <a:lnTo>
                    <a:pt x="28" y="31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27" y="35"/>
                  </a:lnTo>
                  <a:lnTo>
                    <a:pt x="24" y="35"/>
                  </a:lnTo>
                  <a:lnTo>
                    <a:pt x="19" y="35"/>
                  </a:lnTo>
                  <a:lnTo>
                    <a:pt x="16" y="35"/>
                  </a:lnTo>
                  <a:lnTo>
                    <a:pt x="14" y="35"/>
                  </a:lnTo>
                  <a:lnTo>
                    <a:pt x="11" y="33"/>
                  </a:lnTo>
                  <a:lnTo>
                    <a:pt x="9" y="31"/>
                  </a:lnTo>
                  <a:lnTo>
                    <a:pt x="8" y="30"/>
                  </a:lnTo>
                  <a:lnTo>
                    <a:pt x="6" y="30"/>
                  </a:lnTo>
                  <a:lnTo>
                    <a:pt x="6" y="30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3" y="30"/>
                  </a:lnTo>
                  <a:lnTo>
                    <a:pt x="3" y="28"/>
                  </a:lnTo>
                  <a:lnTo>
                    <a:pt x="1" y="27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4" y="14"/>
                  </a:lnTo>
                  <a:lnTo>
                    <a:pt x="14" y="13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7" y="11"/>
                  </a:lnTo>
                  <a:lnTo>
                    <a:pt x="19" y="11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27" y="3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3" y="5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1" name="Freeform 57">
              <a:extLst>
                <a:ext uri="{FF2B5EF4-FFF2-40B4-BE49-F238E27FC236}">
                  <a16:creationId xmlns:a16="http://schemas.microsoft.com/office/drawing/2014/main" id="{F8342491-7651-B888-836A-D91049AF10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9556" y="4638134"/>
              <a:ext cx="245602" cy="230008"/>
            </a:xfrm>
            <a:custGeom>
              <a:avLst/>
              <a:gdLst>
                <a:gd name="T0" fmla="*/ 124 w 126"/>
                <a:gd name="T1" fmla="*/ 116 h 118"/>
                <a:gd name="T2" fmla="*/ 126 w 126"/>
                <a:gd name="T3" fmla="*/ 116 h 118"/>
                <a:gd name="T4" fmla="*/ 126 w 126"/>
                <a:gd name="T5" fmla="*/ 118 h 118"/>
                <a:gd name="T6" fmla="*/ 126 w 126"/>
                <a:gd name="T7" fmla="*/ 118 h 118"/>
                <a:gd name="T8" fmla="*/ 124 w 126"/>
                <a:gd name="T9" fmla="*/ 118 h 118"/>
                <a:gd name="T10" fmla="*/ 124 w 126"/>
                <a:gd name="T11" fmla="*/ 118 h 118"/>
                <a:gd name="T12" fmla="*/ 124 w 126"/>
                <a:gd name="T13" fmla="*/ 116 h 118"/>
                <a:gd name="T14" fmla="*/ 0 w 126"/>
                <a:gd name="T15" fmla="*/ 0 h 118"/>
                <a:gd name="T16" fmla="*/ 0 w 126"/>
                <a:gd name="T17" fmla="*/ 0 h 118"/>
                <a:gd name="T18" fmla="*/ 0 w 126"/>
                <a:gd name="T19" fmla="*/ 0 h 118"/>
                <a:gd name="T20" fmla="*/ 2 w 126"/>
                <a:gd name="T21" fmla="*/ 0 h 118"/>
                <a:gd name="T22" fmla="*/ 2 w 126"/>
                <a:gd name="T23" fmla="*/ 1 h 118"/>
                <a:gd name="T24" fmla="*/ 0 w 126"/>
                <a:gd name="T25" fmla="*/ 1 h 118"/>
                <a:gd name="T26" fmla="*/ 0 w 126"/>
                <a:gd name="T27" fmla="*/ 1 h 118"/>
                <a:gd name="T28" fmla="*/ 0 w 126"/>
                <a:gd name="T29" fmla="*/ 1 h 118"/>
                <a:gd name="T30" fmla="*/ 0 w 126"/>
                <a:gd name="T31" fmla="*/ 1 h 118"/>
                <a:gd name="T32" fmla="*/ 0 w 126"/>
                <a:gd name="T33" fmla="*/ 0 h 118"/>
                <a:gd name="T34" fmla="*/ 0 w 126"/>
                <a:gd name="T35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6" h="118">
                  <a:moveTo>
                    <a:pt x="124" y="116"/>
                  </a:moveTo>
                  <a:lnTo>
                    <a:pt x="126" y="116"/>
                  </a:lnTo>
                  <a:lnTo>
                    <a:pt x="126" y="118"/>
                  </a:lnTo>
                  <a:lnTo>
                    <a:pt x="126" y="118"/>
                  </a:lnTo>
                  <a:lnTo>
                    <a:pt x="124" y="118"/>
                  </a:lnTo>
                  <a:lnTo>
                    <a:pt x="124" y="118"/>
                  </a:lnTo>
                  <a:lnTo>
                    <a:pt x="124" y="116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2" name="Freeform 58">
              <a:extLst>
                <a:ext uri="{FF2B5EF4-FFF2-40B4-BE49-F238E27FC236}">
                  <a16:creationId xmlns:a16="http://schemas.microsoft.com/office/drawing/2014/main" id="{A3E235FA-9C2A-D4E9-21D9-9A5712E9B67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4928" y="4376939"/>
              <a:ext cx="9747" cy="5848"/>
            </a:xfrm>
            <a:custGeom>
              <a:avLst/>
              <a:gdLst>
                <a:gd name="T0" fmla="*/ 3 w 5"/>
                <a:gd name="T1" fmla="*/ 0 h 3"/>
                <a:gd name="T2" fmla="*/ 3 w 5"/>
                <a:gd name="T3" fmla="*/ 0 h 3"/>
                <a:gd name="T4" fmla="*/ 5 w 5"/>
                <a:gd name="T5" fmla="*/ 0 h 3"/>
                <a:gd name="T6" fmla="*/ 5 w 5"/>
                <a:gd name="T7" fmla="*/ 1 h 3"/>
                <a:gd name="T8" fmla="*/ 5 w 5"/>
                <a:gd name="T9" fmla="*/ 1 h 3"/>
                <a:gd name="T10" fmla="*/ 3 w 5"/>
                <a:gd name="T11" fmla="*/ 3 h 3"/>
                <a:gd name="T12" fmla="*/ 0 w 5"/>
                <a:gd name="T13" fmla="*/ 1 h 3"/>
                <a:gd name="T14" fmla="*/ 2 w 5"/>
                <a:gd name="T15" fmla="*/ 0 h 3"/>
                <a:gd name="T16" fmla="*/ 3 w 5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1"/>
                  </a:ln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3" name="Freeform 59">
              <a:extLst>
                <a:ext uri="{FF2B5EF4-FFF2-40B4-BE49-F238E27FC236}">
                  <a16:creationId xmlns:a16="http://schemas.microsoft.com/office/drawing/2014/main" id="{88C29D77-2041-5F0F-7C05-8A1C577D8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78818" y="2082704"/>
              <a:ext cx="366454" cy="598412"/>
            </a:xfrm>
            <a:custGeom>
              <a:avLst/>
              <a:gdLst>
                <a:gd name="T0" fmla="*/ 77 w 188"/>
                <a:gd name="T1" fmla="*/ 288 h 307"/>
                <a:gd name="T2" fmla="*/ 83 w 188"/>
                <a:gd name="T3" fmla="*/ 269 h 307"/>
                <a:gd name="T4" fmla="*/ 110 w 188"/>
                <a:gd name="T5" fmla="*/ 265 h 307"/>
                <a:gd name="T6" fmla="*/ 102 w 188"/>
                <a:gd name="T7" fmla="*/ 276 h 307"/>
                <a:gd name="T8" fmla="*/ 102 w 188"/>
                <a:gd name="T9" fmla="*/ 261 h 307"/>
                <a:gd name="T10" fmla="*/ 118 w 188"/>
                <a:gd name="T11" fmla="*/ 254 h 307"/>
                <a:gd name="T12" fmla="*/ 104 w 188"/>
                <a:gd name="T13" fmla="*/ 231 h 307"/>
                <a:gd name="T14" fmla="*/ 107 w 188"/>
                <a:gd name="T15" fmla="*/ 222 h 307"/>
                <a:gd name="T16" fmla="*/ 147 w 188"/>
                <a:gd name="T17" fmla="*/ 6 h 307"/>
                <a:gd name="T18" fmla="*/ 169 w 188"/>
                <a:gd name="T19" fmla="*/ 16 h 307"/>
                <a:gd name="T20" fmla="*/ 178 w 188"/>
                <a:gd name="T21" fmla="*/ 30 h 307"/>
                <a:gd name="T22" fmla="*/ 181 w 188"/>
                <a:gd name="T23" fmla="*/ 39 h 307"/>
                <a:gd name="T24" fmla="*/ 184 w 188"/>
                <a:gd name="T25" fmla="*/ 52 h 307"/>
                <a:gd name="T26" fmla="*/ 181 w 188"/>
                <a:gd name="T27" fmla="*/ 63 h 307"/>
                <a:gd name="T28" fmla="*/ 184 w 188"/>
                <a:gd name="T29" fmla="*/ 79 h 307"/>
                <a:gd name="T30" fmla="*/ 164 w 188"/>
                <a:gd name="T31" fmla="*/ 79 h 307"/>
                <a:gd name="T32" fmla="*/ 158 w 188"/>
                <a:gd name="T33" fmla="*/ 83 h 307"/>
                <a:gd name="T34" fmla="*/ 151 w 188"/>
                <a:gd name="T35" fmla="*/ 88 h 307"/>
                <a:gd name="T36" fmla="*/ 148 w 188"/>
                <a:gd name="T37" fmla="*/ 91 h 307"/>
                <a:gd name="T38" fmla="*/ 147 w 188"/>
                <a:gd name="T39" fmla="*/ 104 h 307"/>
                <a:gd name="T40" fmla="*/ 134 w 188"/>
                <a:gd name="T41" fmla="*/ 126 h 307"/>
                <a:gd name="T42" fmla="*/ 121 w 188"/>
                <a:gd name="T43" fmla="*/ 134 h 307"/>
                <a:gd name="T44" fmla="*/ 110 w 188"/>
                <a:gd name="T45" fmla="*/ 140 h 307"/>
                <a:gd name="T46" fmla="*/ 106 w 188"/>
                <a:gd name="T47" fmla="*/ 146 h 307"/>
                <a:gd name="T48" fmla="*/ 98 w 188"/>
                <a:gd name="T49" fmla="*/ 146 h 307"/>
                <a:gd name="T50" fmla="*/ 96 w 188"/>
                <a:gd name="T51" fmla="*/ 156 h 307"/>
                <a:gd name="T52" fmla="*/ 93 w 188"/>
                <a:gd name="T53" fmla="*/ 162 h 307"/>
                <a:gd name="T54" fmla="*/ 87 w 188"/>
                <a:gd name="T55" fmla="*/ 173 h 307"/>
                <a:gd name="T56" fmla="*/ 87 w 188"/>
                <a:gd name="T57" fmla="*/ 186 h 307"/>
                <a:gd name="T58" fmla="*/ 93 w 188"/>
                <a:gd name="T59" fmla="*/ 198 h 307"/>
                <a:gd name="T60" fmla="*/ 107 w 188"/>
                <a:gd name="T61" fmla="*/ 208 h 307"/>
                <a:gd name="T62" fmla="*/ 109 w 188"/>
                <a:gd name="T63" fmla="*/ 219 h 307"/>
                <a:gd name="T64" fmla="*/ 102 w 188"/>
                <a:gd name="T65" fmla="*/ 225 h 307"/>
                <a:gd name="T66" fmla="*/ 104 w 188"/>
                <a:gd name="T67" fmla="*/ 228 h 307"/>
                <a:gd name="T68" fmla="*/ 87 w 188"/>
                <a:gd name="T69" fmla="*/ 238 h 307"/>
                <a:gd name="T70" fmla="*/ 83 w 188"/>
                <a:gd name="T71" fmla="*/ 242 h 307"/>
                <a:gd name="T72" fmla="*/ 79 w 188"/>
                <a:gd name="T73" fmla="*/ 260 h 307"/>
                <a:gd name="T74" fmla="*/ 76 w 188"/>
                <a:gd name="T75" fmla="*/ 280 h 307"/>
                <a:gd name="T76" fmla="*/ 57 w 188"/>
                <a:gd name="T77" fmla="*/ 291 h 307"/>
                <a:gd name="T78" fmla="*/ 44 w 188"/>
                <a:gd name="T79" fmla="*/ 299 h 307"/>
                <a:gd name="T80" fmla="*/ 27 w 188"/>
                <a:gd name="T81" fmla="*/ 302 h 307"/>
                <a:gd name="T82" fmla="*/ 24 w 188"/>
                <a:gd name="T83" fmla="*/ 290 h 307"/>
                <a:gd name="T84" fmla="*/ 22 w 188"/>
                <a:gd name="T85" fmla="*/ 280 h 307"/>
                <a:gd name="T86" fmla="*/ 8 w 188"/>
                <a:gd name="T87" fmla="*/ 258 h 307"/>
                <a:gd name="T88" fmla="*/ 1 w 188"/>
                <a:gd name="T89" fmla="*/ 235 h 307"/>
                <a:gd name="T90" fmla="*/ 8 w 188"/>
                <a:gd name="T91" fmla="*/ 231 h 307"/>
                <a:gd name="T92" fmla="*/ 13 w 188"/>
                <a:gd name="T93" fmla="*/ 213 h 307"/>
                <a:gd name="T94" fmla="*/ 19 w 188"/>
                <a:gd name="T95" fmla="*/ 195 h 307"/>
                <a:gd name="T96" fmla="*/ 25 w 188"/>
                <a:gd name="T97" fmla="*/ 183 h 307"/>
                <a:gd name="T98" fmla="*/ 17 w 188"/>
                <a:gd name="T99" fmla="*/ 161 h 307"/>
                <a:gd name="T100" fmla="*/ 13 w 188"/>
                <a:gd name="T101" fmla="*/ 137 h 307"/>
                <a:gd name="T102" fmla="*/ 31 w 188"/>
                <a:gd name="T103" fmla="*/ 120 h 307"/>
                <a:gd name="T104" fmla="*/ 36 w 188"/>
                <a:gd name="T105" fmla="*/ 107 h 307"/>
                <a:gd name="T106" fmla="*/ 50 w 188"/>
                <a:gd name="T107" fmla="*/ 75 h 307"/>
                <a:gd name="T108" fmla="*/ 74 w 188"/>
                <a:gd name="T109" fmla="*/ 50 h 307"/>
                <a:gd name="T110" fmla="*/ 79 w 188"/>
                <a:gd name="T111" fmla="*/ 35 h 307"/>
                <a:gd name="T112" fmla="*/ 101 w 188"/>
                <a:gd name="T113" fmla="*/ 17 h 307"/>
                <a:gd name="T114" fmla="*/ 126 w 188"/>
                <a:gd name="T115" fmla="*/ 16 h 307"/>
                <a:gd name="T116" fmla="*/ 132 w 188"/>
                <a:gd name="T117" fmla="*/ 1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8" h="307">
                  <a:moveTo>
                    <a:pt x="85" y="266"/>
                  </a:moveTo>
                  <a:lnTo>
                    <a:pt x="85" y="268"/>
                  </a:lnTo>
                  <a:lnTo>
                    <a:pt x="87" y="268"/>
                  </a:lnTo>
                  <a:lnTo>
                    <a:pt x="85" y="268"/>
                  </a:lnTo>
                  <a:lnTo>
                    <a:pt x="85" y="269"/>
                  </a:lnTo>
                  <a:lnTo>
                    <a:pt x="85" y="269"/>
                  </a:lnTo>
                  <a:lnTo>
                    <a:pt x="83" y="274"/>
                  </a:lnTo>
                  <a:lnTo>
                    <a:pt x="82" y="277"/>
                  </a:lnTo>
                  <a:lnTo>
                    <a:pt x="82" y="277"/>
                  </a:lnTo>
                  <a:lnTo>
                    <a:pt x="77" y="288"/>
                  </a:lnTo>
                  <a:lnTo>
                    <a:pt x="77" y="290"/>
                  </a:lnTo>
                  <a:lnTo>
                    <a:pt x="76" y="290"/>
                  </a:lnTo>
                  <a:lnTo>
                    <a:pt x="76" y="288"/>
                  </a:lnTo>
                  <a:lnTo>
                    <a:pt x="76" y="285"/>
                  </a:lnTo>
                  <a:lnTo>
                    <a:pt x="76" y="283"/>
                  </a:lnTo>
                  <a:lnTo>
                    <a:pt x="79" y="277"/>
                  </a:lnTo>
                  <a:lnTo>
                    <a:pt x="80" y="276"/>
                  </a:lnTo>
                  <a:lnTo>
                    <a:pt x="82" y="272"/>
                  </a:lnTo>
                  <a:lnTo>
                    <a:pt x="83" y="271"/>
                  </a:lnTo>
                  <a:lnTo>
                    <a:pt x="83" y="269"/>
                  </a:lnTo>
                  <a:lnTo>
                    <a:pt x="85" y="268"/>
                  </a:lnTo>
                  <a:lnTo>
                    <a:pt x="85" y="266"/>
                  </a:lnTo>
                  <a:close/>
                  <a:moveTo>
                    <a:pt x="112" y="255"/>
                  </a:moveTo>
                  <a:lnTo>
                    <a:pt x="113" y="255"/>
                  </a:lnTo>
                  <a:lnTo>
                    <a:pt x="115" y="257"/>
                  </a:lnTo>
                  <a:lnTo>
                    <a:pt x="113" y="257"/>
                  </a:lnTo>
                  <a:lnTo>
                    <a:pt x="112" y="258"/>
                  </a:lnTo>
                  <a:lnTo>
                    <a:pt x="112" y="258"/>
                  </a:lnTo>
                  <a:lnTo>
                    <a:pt x="110" y="260"/>
                  </a:lnTo>
                  <a:lnTo>
                    <a:pt x="110" y="265"/>
                  </a:lnTo>
                  <a:lnTo>
                    <a:pt x="112" y="266"/>
                  </a:lnTo>
                  <a:lnTo>
                    <a:pt x="112" y="266"/>
                  </a:lnTo>
                  <a:lnTo>
                    <a:pt x="110" y="266"/>
                  </a:lnTo>
                  <a:lnTo>
                    <a:pt x="110" y="268"/>
                  </a:lnTo>
                  <a:lnTo>
                    <a:pt x="109" y="269"/>
                  </a:lnTo>
                  <a:lnTo>
                    <a:pt x="107" y="269"/>
                  </a:lnTo>
                  <a:lnTo>
                    <a:pt x="106" y="271"/>
                  </a:lnTo>
                  <a:lnTo>
                    <a:pt x="104" y="272"/>
                  </a:lnTo>
                  <a:lnTo>
                    <a:pt x="104" y="274"/>
                  </a:lnTo>
                  <a:lnTo>
                    <a:pt x="102" y="276"/>
                  </a:lnTo>
                  <a:lnTo>
                    <a:pt x="101" y="276"/>
                  </a:lnTo>
                  <a:lnTo>
                    <a:pt x="102" y="274"/>
                  </a:lnTo>
                  <a:lnTo>
                    <a:pt x="102" y="272"/>
                  </a:lnTo>
                  <a:lnTo>
                    <a:pt x="102" y="271"/>
                  </a:lnTo>
                  <a:lnTo>
                    <a:pt x="101" y="269"/>
                  </a:lnTo>
                  <a:lnTo>
                    <a:pt x="101" y="268"/>
                  </a:lnTo>
                  <a:lnTo>
                    <a:pt x="101" y="266"/>
                  </a:lnTo>
                  <a:lnTo>
                    <a:pt x="101" y="265"/>
                  </a:lnTo>
                  <a:lnTo>
                    <a:pt x="101" y="263"/>
                  </a:lnTo>
                  <a:lnTo>
                    <a:pt x="102" y="261"/>
                  </a:lnTo>
                  <a:lnTo>
                    <a:pt x="102" y="260"/>
                  </a:lnTo>
                  <a:lnTo>
                    <a:pt x="106" y="258"/>
                  </a:lnTo>
                  <a:lnTo>
                    <a:pt x="107" y="257"/>
                  </a:lnTo>
                  <a:lnTo>
                    <a:pt x="109" y="257"/>
                  </a:lnTo>
                  <a:lnTo>
                    <a:pt x="110" y="257"/>
                  </a:lnTo>
                  <a:lnTo>
                    <a:pt x="112" y="255"/>
                  </a:lnTo>
                  <a:lnTo>
                    <a:pt x="112" y="255"/>
                  </a:lnTo>
                  <a:close/>
                  <a:moveTo>
                    <a:pt x="115" y="254"/>
                  </a:moveTo>
                  <a:lnTo>
                    <a:pt x="118" y="254"/>
                  </a:lnTo>
                  <a:lnTo>
                    <a:pt x="118" y="254"/>
                  </a:lnTo>
                  <a:lnTo>
                    <a:pt x="115" y="255"/>
                  </a:lnTo>
                  <a:lnTo>
                    <a:pt x="115" y="257"/>
                  </a:lnTo>
                  <a:lnTo>
                    <a:pt x="115" y="255"/>
                  </a:lnTo>
                  <a:lnTo>
                    <a:pt x="113" y="255"/>
                  </a:lnTo>
                  <a:lnTo>
                    <a:pt x="115" y="254"/>
                  </a:lnTo>
                  <a:close/>
                  <a:moveTo>
                    <a:pt x="106" y="230"/>
                  </a:moveTo>
                  <a:lnTo>
                    <a:pt x="106" y="230"/>
                  </a:lnTo>
                  <a:lnTo>
                    <a:pt x="106" y="231"/>
                  </a:lnTo>
                  <a:lnTo>
                    <a:pt x="104" y="231"/>
                  </a:lnTo>
                  <a:lnTo>
                    <a:pt x="104" y="231"/>
                  </a:lnTo>
                  <a:lnTo>
                    <a:pt x="104" y="230"/>
                  </a:lnTo>
                  <a:lnTo>
                    <a:pt x="104" y="230"/>
                  </a:lnTo>
                  <a:lnTo>
                    <a:pt x="106" y="230"/>
                  </a:lnTo>
                  <a:close/>
                  <a:moveTo>
                    <a:pt x="109" y="220"/>
                  </a:moveTo>
                  <a:lnTo>
                    <a:pt x="109" y="220"/>
                  </a:lnTo>
                  <a:lnTo>
                    <a:pt x="109" y="220"/>
                  </a:lnTo>
                  <a:lnTo>
                    <a:pt x="109" y="222"/>
                  </a:lnTo>
                  <a:lnTo>
                    <a:pt x="107" y="222"/>
                  </a:lnTo>
                  <a:lnTo>
                    <a:pt x="107" y="222"/>
                  </a:lnTo>
                  <a:lnTo>
                    <a:pt x="107" y="222"/>
                  </a:lnTo>
                  <a:lnTo>
                    <a:pt x="107" y="222"/>
                  </a:lnTo>
                  <a:lnTo>
                    <a:pt x="107" y="220"/>
                  </a:lnTo>
                  <a:lnTo>
                    <a:pt x="109" y="220"/>
                  </a:lnTo>
                  <a:close/>
                  <a:moveTo>
                    <a:pt x="137" y="0"/>
                  </a:moveTo>
                  <a:lnTo>
                    <a:pt x="140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2" y="3"/>
                  </a:lnTo>
                  <a:lnTo>
                    <a:pt x="145" y="5"/>
                  </a:lnTo>
                  <a:lnTo>
                    <a:pt x="147" y="6"/>
                  </a:lnTo>
                  <a:lnTo>
                    <a:pt x="148" y="8"/>
                  </a:lnTo>
                  <a:lnTo>
                    <a:pt x="150" y="8"/>
                  </a:lnTo>
                  <a:lnTo>
                    <a:pt x="151" y="9"/>
                  </a:lnTo>
                  <a:lnTo>
                    <a:pt x="153" y="11"/>
                  </a:lnTo>
                  <a:lnTo>
                    <a:pt x="154" y="11"/>
                  </a:lnTo>
                  <a:lnTo>
                    <a:pt x="156" y="12"/>
                  </a:lnTo>
                  <a:lnTo>
                    <a:pt x="159" y="14"/>
                  </a:lnTo>
                  <a:lnTo>
                    <a:pt x="162" y="14"/>
                  </a:lnTo>
                  <a:lnTo>
                    <a:pt x="169" y="16"/>
                  </a:lnTo>
                  <a:lnTo>
                    <a:pt x="169" y="16"/>
                  </a:lnTo>
                  <a:lnTo>
                    <a:pt x="170" y="17"/>
                  </a:lnTo>
                  <a:lnTo>
                    <a:pt x="173" y="19"/>
                  </a:lnTo>
                  <a:lnTo>
                    <a:pt x="173" y="22"/>
                  </a:lnTo>
                  <a:lnTo>
                    <a:pt x="177" y="22"/>
                  </a:lnTo>
                  <a:lnTo>
                    <a:pt x="177" y="23"/>
                  </a:lnTo>
                  <a:lnTo>
                    <a:pt x="178" y="25"/>
                  </a:lnTo>
                  <a:lnTo>
                    <a:pt x="181" y="27"/>
                  </a:lnTo>
                  <a:lnTo>
                    <a:pt x="180" y="27"/>
                  </a:lnTo>
                  <a:lnTo>
                    <a:pt x="178" y="28"/>
                  </a:lnTo>
                  <a:lnTo>
                    <a:pt x="178" y="30"/>
                  </a:lnTo>
                  <a:lnTo>
                    <a:pt x="178" y="33"/>
                  </a:lnTo>
                  <a:lnTo>
                    <a:pt x="180" y="35"/>
                  </a:lnTo>
                  <a:lnTo>
                    <a:pt x="180" y="36"/>
                  </a:lnTo>
                  <a:lnTo>
                    <a:pt x="178" y="36"/>
                  </a:lnTo>
                  <a:lnTo>
                    <a:pt x="178" y="38"/>
                  </a:lnTo>
                  <a:lnTo>
                    <a:pt x="178" y="38"/>
                  </a:lnTo>
                  <a:lnTo>
                    <a:pt x="178" y="39"/>
                  </a:lnTo>
                  <a:lnTo>
                    <a:pt x="178" y="39"/>
                  </a:lnTo>
                  <a:lnTo>
                    <a:pt x="180" y="39"/>
                  </a:lnTo>
                  <a:lnTo>
                    <a:pt x="181" y="39"/>
                  </a:lnTo>
                  <a:lnTo>
                    <a:pt x="181" y="39"/>
                  </a:lnTo>
                  <a:lnTo>
                    <a:pt x="183" y="42"/>
                  </a:lnTo>
                  <a:lnTo>
                    <a:pt x="183" y="42"/>
                  </a:lnTo>
                  <a:lnTo>
                    <a:pt x="181" y="44"/>
                  </a:lnTo>
                  <a:lnTo>
                    <a:pt x="180" y="44"/>
                  </a:lnTo>
                  <a:lnTo>
                    <a:pt x="180" y="46"/>
                  </a:lnTo>
                  <a:lnTo>
                    <a:pt x="181" y="47"/>
                  </a:lnTo>
                  <a:lnTo>
                    <a:pt x="181" y="49"/>
                  </a:lnTo>
                  <a:lnTo>
                    <a:pt x="183" y="50"/>
                  </a:lnTo>
                  <a:lnTo>
                    <a:pt x="184" y="52"/>
                  </a:lnTo>
                  <a:lnTo>
                    <a:pt x="184" y="53"/>
                  </a:lnTo>
                  <a:lnTo>
                    <a:pt x="186" y="53"/>
                  </a:lnTo>
                  <a:lnTo>
                    <a:pt x="186" y="55"/>
                  </a:lnTo>
                  <a:lnTo>
                    <a:pt x="184" y="55"/>
                  </a:lnTo>
                  <a:lnTo>
                    <a:pt x="184" y="57"/>
                  </a:lnTo>
                  <a:lnTo>
                    <a:pt x="184" y="60"/>
                  </a:lnTo>
                  <a:lnTo>
                    <a:pt x="184" y="60"/>
                  </a:lnTo>
                  <a:lnTo>
                    <a:pt x="183" y="61"/>
                  </a:lnTo>
                  <a:lnTo>
                    <a:pt x="181" y="63"/>
                  </a:lnTo>
                  <a:lnTo>
                    <a:pt x="181" y="63"/>
                  </a:lnTo>
                  <a:lnTo>
                    <a:pt x="181" y="64"/>
                  </a:lnTo>
                  <a:lnTo>
                    <a:pt x="181" y="68"/>
                  </a:lnTo>
                  <a:lnTo>
                    <a:pt x="181" y="68"/>
                  </a:lnTo>
                  <a:lnTo>
                    <a:pt x="181" y="69"/>
                  </a:lnTo>
                  <a:lnTo>
                    <a:pt x="183" y="69"/>
                  </a:lnTo>
                  <a:lnTo>
                    <a:pt x="184" y="71"/>
                  </a:lnTo>
                  <a:lnTo>
                    <a:pt x="186" y="72"/>
                  </a:lnTo>
                  <a:lnTo>
                    <a:pt x="186" y="74"/>
                  </a:lnTo>
                  <a:lnTo>
                    <a:pt x="188" y="79"/>
                  </a:lnTo>
                  <a:lnTo>
                    <a:pt x="184" y="79"/>
                  </a:lnTo>
                  <a:lnTo>
                    <a:pt x="181" y="79"/>
                  </a:lnTo>
                  <a:lnTo>
                    <a:pt x="180" y="79"/>
                  </a:lnTo>
                  <a:lnTo>
                    <a:pt x="177" y="79"/>
                  </a:lnTo>
                  <a:lnTo>
                    <a:pt x="175" y="79"/>
                  </a:lnTo>
                  <a:lnTo>
                    <a:pt x="173" y="80"/>
                  </a:lnTo>
                  <a:lnTo>
                    <a:pt x="173" y="80"/>
                  </a:lnTo>
                  <a:lnTo>
                    <a:pt x="170" y="79"/>
                  </a:lnTo>
                  <a:lnTo>
                    <a:pt x="167" y="77"/>
                  </a:lnTo>
                  <a:lnTo>
                    <a:pt x="165" y="79"/>
                  </a:lnTo>
                  <a:lnTo>
                    <a:pt x="164" y="79"/>
                  </a:lnTo>
                  <a:lnTo>
                    <a:pt x="164" y="77"/>
                  </a:lnTo>
                  <a:lnTo>
                    <a:pt x="162" y="77"/>
                  </a:lnTo>
                  <a:lnTo>
                    <a:pt x="162" y="79"/>
                  </a:lnTo>
                  <a:lnTo>
                    <a:pt x="162" y="79"/>
                  </a:lnTo>
                  <a:lnTo>
                    <a:pt x="161" y="80"/>
                  </a:lnTo>
                  <a:lnTo>
                    <a:pt x="161" y="80"/>
                  </a:lnTo>
                  <a:lnTo>
                    <a:pt x="161" y="83"/>
                  </a:lnTo>
                  <a:lnTo>
                    <a:pt x="161" y="83"/>
                  </a:lnTo>
                  <a:lnTo>
                    <a:pt x="158" y="83"/>
                  </a:lnTo>
                  <a:lnTo>
                    <a:pt x="158" y="83"/>
                  </a:lnTo>
                  <a:lnTo>
                    <a:pt x="159" y="85"/>
                  </a:lnTo>
                  <a:lnTo>
                    <a:pt x="159" y="85"/>
                  </a:lnTo>
                  <a:lnTo>
                    <a:pt x="158" y="85"/>
                  </a:lnTo>
                  <a:lnTo>
                    <a:pt x="156" y="85"/>
                  </a:lnTo>
                  <a:lnTo>
                    <a:pt x="156" y="87"/>
                  </a:lnTo>
                  <a:lnTo>
                    <a:pt x="156" y="87"/>
                  </a:lnTo>
                  <a:lnTo>
                    <a:pt x="156" y="88"/>
                  </a:lnTo>
                  <a:lnTo>
                    <a:pt x="154" y="88"/>
                  </a:lnTo>
                  <a:lnTo>
                    <a:pt x="153" y="88"/>
                  </a:lnTo>
                  <a:lnTo>
                    <a:pt x="151" y="88"/>
                  </a:lnTo>
                  <a:lnTo>
                    <a:pt x="150" y="88"/>
                  </a:lnTo>
                  <a:lnTo>
                    <a:pt x="150" y="90"/>
                  </a:lnTo>
                  <a:lnTo>
                    <a:pt x="150" y="90"/>
                  </a:lnTo>
                  <a:lnTo>
                    <a:pt x="151" y="90"/>
                  </a:lnTo>
                  <a:lnTo>
                    <a:pt x="151" y="91"/>
                  </a:lnTo>
                  <a:lnTo>
                    <a:pt x="151" y="91"/>
                  </a:lnTo>
                  <a:lnTo>
                    <a:pt x="151" y="91"/>
                  </a:lnTo>
                  <a:lnTo>
                    <a:pt x="148" y="90"/>
                  </a:lnTo>
                  <a:lnTo>
                    <a:pt x="148" y="90"/>
                  </a:lnTo>
                  <a:lnTo>
                    <a:pt x="148" y="91"/>
                  </a:lnTo>
                  <a:lnTo>
                    <a:pt x="150" y="93"/>
                  </a:lnTo>
                  <a:lnTo>
                    <a:pt x="150" y="93"/>
                  </a:lnTo>
                  <a:lnTo>
                    <a:pt x="151" y="94"/>
                  </a:lnTo>
                  <a:lnTo>
                    <a:pt x="151" y="94"/>
                  </a:lnTo>
                  <a:lnTo>
                    <a:pt x="148" y="98"/>
                  </a:lnTo>
                  <a:lnTo>
                    <a:pt x="147" y="99"/>
                  </a:lnTo>
                  <a:lnTo>
                    <a:pt x="145" y="101"/>
                  </a:lnTo>
                  <a:lnTo>
                    <a:pt x="145" y="102"/>
                  </a:lnTo>
                  <a:lnTo>
                    <a:pt x="145" y="104"/>
                  </a:lnTo>
                  <a:lnTo>
                    <a:pt x="147" y="104"/>
                  </a:lnTo>
                  <a:lnTo>
                    <a:pt x="147" y="107"/>
                  </a:lnTo>
                  <a:lnTo>
                    <a:pt x="148" y="109"/>
                  </a:lnTo>
                  <a:lnTo>
                    <a:pt x="150" y="110"/>
                  </a:lnTo>
                  <a:lnTo>
                    <a:pt x="150" y="112"/>
                  </a:lnTo>
                  <a:lnTo>
                    <a:pt x="150" y="112"/>
                  </a:lnTo>
                  <a:lnTo>
                    <a:pt x="147" y="115"/>
                  </a:lnTo>
                  <a:lnTo>
                    <a:pt x="142" y="116"/>
                  </a:lnTo>
                  <a:lnTo>
                    <a:pt x="139" y="124"/>
                  </a:lnTo>
                  <a:lnTo>
                    <a:pt x="137" y="126"/>
                  </a:lnTo>
                  <a:lnTo>
                    <a:pt x="134" y="126"/>
                  </a:lnTo>
                  <a:lnTo>
                    <a:pt x="134" y="127"/>
                  </a:lnTo>
                  <a:lnTo>
                    <a:pt x="131" y="129"/>
                  </a:lnTo>
                  <a:lnTo>
                    <a:pt x="126" y="131"/>
                  </a:lnTo>
                  <a:lnTo>
                    <a:pt x="124" y="132"/>
                  </a:lnTo>
                  <a:lnTo>
                    <a:pt x="124" y="134"/>
                  </a:lnTo>
                  <a:lnTo>
                    <a:pt x="123" y="134"/>
                  </a:lnTo>
                  <a:lnTo>
                    <a:pt x="121" y="132"/>
                  </a:lnTo>
                  <a:lnTo>
                    <a:pt x="121" y="132"/>
                  </a:lnTo>
                  <a:lnTo>
                    <a:pt x="120" y="134"/>
                  </a:lnTo>
                  <a:lnTo>
                    <a:pt x="121" y="134"/>
                  </a:lnTo>
                  <a:lnTo>
                    <a:pt x="118" y="134"/>
                  </a:lnTo>
                  <a:lnTo>
                    <a:pt x="118" y="134"/>
                  </a:lnTo>
                  <a:lnTo>
                    <a:pt x="117" y="137"/>
                  </a:lnTo>
                  <a:lnTo>
                    <a:pt x="113" y="139"/>
                  </a:lnTo>
                  <a:lnTo>
                    <a:pt x="110" y="139"/>
                  </a:lnTo>
                  <a:lnTo>
                    <a:pt x="110" y="139"/>
                  </a:lnTo>
                  <a:lnTo>
                    <a:pt x="112" y="139"/>
                  </a:lnTo>
                  <a:lnTo>
                    <a:pt x="112" y="140"/>
                  </a:lnTo>
                  <a:lnTo>
                    <a:pt x="110" y="140"/>
                  </a:lnTo>
                  <a:lnTo>
                    <a:pt x="110" y="140"/>
                  </a:lnTo>
                  <a:lnTo>
                    <a:pt x="109" y="140"/>
                  </a:lnTo>
                  <a:lnTo>
                    <a:pt x="107" y="140"/>
                  </a:lnTo>
                  <a:lnTo>
                    <a:pt x="107" y="142"/>
                  </a:lnTo>
                  <a:lnTo>
                    <a:pt x="107" y="143"/>
                  </a:lnTo>
                  <a:lnTo>
                    <a:pt x="106" y="143"/>
                  </a:lnTo>
                  <a:lnTo>
                    <a:pt x="104" y="143"/>
                  </a:lnTo>
                  <a:lnTo>
                    <a:pt x="104" y="145"/>
                  </a:lnTo>
                  <a:lnTo>
                    <a:pt x="106" y="145"/>
                  </a:lnTo>
                  <a:lnTo>
                    <a:pt x="106" y="145"/>
                  </a:lnTo>
                  <a:lnTo>
                    <a:pt x="106" y="146"/>
                  </a:lnTo>
                  <a:lnTo>
                    <a:pt x="106" y="146"/>
                  </a:lnTo>
                  <a:lnTo>
                    <a:pt x="102" y="148"/>
                  </a:lnTo>
                  <a:lnTo>
                    <a:pt x="102" y="148"/>
                  </a:lnTo>
                  <a:lnTo>
                    <a:pt x="101" y="150"/>
                  </a:lnTo>
                  <a:lnTo>
                    <a:pt x="99" y="150"/>
                  </a:lnTo>
                  <a:lnTo>
                    <a:pt x="101" y="148"/>
                  </a:lnTo>
                  <a:lnTo>
                    <a:pt x="101" y="148"/>
                  </a:lnTo>
                  <a:lnTo>
                    <a:pt x="98" y="148"/>
                  </a:lnTo>
                  <a:lnTo>
                    <a:pt x="98" y="146"/>
                  </a:lnTo>
                  <a:lnTo>
                    <a:pt x="98" y="146"/>
                  </a:lnTo>
                  <a:lnTo>
                    <a:pt x="98" y="148"/>
                  </a:lnTo>
                  <a:lnTo>
                    <a:pt x="98" y="150"/>
                  </a:lnTo>
                  <a:lnTo>
                    <a:pt x="99" y="151"/>
                  </a:lnTo>
                  <a:lnTo>
                    <a:pt x="98" y="151"/>
                  </a:lnTo>
                  <a:lnTo>
                    <a:pt x="98" y="151"/>
                  </a:lnTo>
                  <a:lnTo>
                    <a:pt x="98" y="153"/>
                  </a:lnTo>
                  <a:lnTo>
                    <a:pt x="99" y="153"/>
                  </a:lnTo>
                  <a:lnTo>
                    <a:pt x="99" y="153"/>
                  </a:lnTo>
                  <a:lnTo>
                    <a:pt x="98" y="154"/>
                  </a:lnTo>
                  <a:lnTo>
                    <a:pt x="96" y="156"/>
                  </a:lnTo>
                  <a:lnTo>
                    <a:pt x="95" y="156"/>
                  </a:lnTo>
                  <a:lnTo>
                    <a:pt x="95" y="156"/>
                  </a:lnTo>
                  <a:lnTo>
                    <a:pt x="93" y="156"/>
                  </a:lnTo>
                  <a:lnTo>
                    <a:pt x="91" y="156"/>
                  </a:lnTo>
                  <a:lnTo>
                    <a:pt x="90" y="156"/>
                  </a:lnTo>
                  <a:lnTo>
                    <a:pt x="90" y="156"/>
                  </a:lnTo>
                  <a:lnTo>
                    <a:pt x="90" y="157"/>
                  </a:lnTo>
                  <a:lnTo>
                    <a:pt x="91" y="159"/>
                  </a:lnTo>
                  <a:lnTo>
                    <a:pt x="93" y="161"/>
                  </a:lnTo>
                  <a:lnTo>
                    <a:pt x="93" y="162"/>
                  </a:lnTo>
                  <a:lnTo>
                    <a:pt x="93" y="162"/>
                  </a:lnTo>
                  <a:lnTo>
                    <a:pt x="91" y="162"/>
                  </a:lnTo>
                  <a:lnTo>
                    <a:pt x="91" y="167"/>
                  </a:lnTo>
                  <a:lnTo>
                    <a:pt x="90" y="167"/>
                  </a:lnTo>
                  <a:lnTo>
                    <a:pt x="90" y="170"/>
                  </a:lnTo>
                  <a:lnTo>
                    <a:pt x="90" y="172"/>
                  </a:lnTo>
                  <a:lnTo>
                    <a:pt x="90" y="172"/>
                  </a:lnTo>
                  <a:lnTo>
                    <a:pt x="91" y="173"/>
                  </a:lnTo>
                  <a:lnTo>
                    <a:pt x="90" y="173"/>
                  </a:lnTo>
                  <a:lnTo>
                    <a:pt x="87" y="173"/>
                  </a:lnTo>
                  <a:lnTo>
                    <a:pt x="88" y="175"/>
                  </a:lnTo>
                  <a:lnTo>
                    <a:pt x="87" y="176"/>
                  </a:lnTo>
                  <a:lnTo>
                    <a:pt x="87" y="178"/>
                  </a:lnTo>
                  <a:lnTo>
                    <a:pt x="87" y="178"/>
                  </a:lnTo>
                  <a:lnTo>
                    <a:pt x="87" y="181"/>
                  </a:lnTo>
                  <a:lnTo>
                    <a:pt x="87" y="181"/>
                  </a:lnTo>
                  <a:lnTo>
                    <a:pt x="87" y="183"/>
                  </a:lnTo>
                  <a:lnTo>
                    <a:pt x="87" y="183"/>
                  </a:lnTo>
                  <a:lnTo>
                    <a:pt x="87" y="183"/>
                  </a:lnTo>
                  <a:lnTo>
                    <a:pt x="87" y="186"/>
                  </a:lnTo>
                  <a:lnTo>
                    <a:pt x="88" y="189"/>
                  </a:lnTo>
                  <a:lnTo>
                    <a:pt x="88" y="191"/>
                  </a:lnTo>
                  <a:lnTo>
                    <a:pt x="88" y="192"/>
                  </a:lnTo>
                  <a:lnTo>
                    <a:pt x="88" y="194"/>
                  </a:lnTo>
                  <a:lnTo>
                    <a:pt x="88" y="195"/>
                  </a:lnTo>
                  <a:lnTo>
                    <a:pt x="90" y="197"/>
                  </a:lnTo>
                  <a:lnTo>
                    <a:pt x="91" y="197"/>
                  </a:lnTo>
                  <a:lnTo>
                    <a:pt x="93" y="197"/>
                  </a:lnTo>
                  <a:lnTo>
                    <a:pt x="93" y="197"/>
                  </a:lnTo>
                  <a:lnTo>
                    <a:pt x="93" y="198"/>
                  </a:lnTo>
                  <a:lnTo>
                    <a:pt x="95" y="198"/>
                  </a:lnTo>
                  <a:lnTo>
                    <a:pt x="95" y="198"/>
                  </a:lnTo>
                  <a:lnTo>
                    <a:pt x="98" y="198"/>
                  </a:lnTo>
                  <a:lnTo>
                    <a:pt x="98" y="198"/>
                  </a:lnTo>
                  <a:lnTo>
                    <a:pt x="99" y="200"/>
                  </a:lnTo>
                  <a:lnTo>
                    <a:pt x="101" y="202"/>
                  </a:lnTo>
                  <a:lnTo>
                    <a:pt x="102" y="203"/>
                  </a:lnTo>
                  <a:lnTo>
                    <a:pt x="104" y="203"/>
                  </a:lnTo>
                  <a:lnTo>
                    <a:pt x="107" y="205"/>
                  </a:lnTo>
                  <a:lnTo>
                    <a:pt x="107" y="208"/>
                  </a:lnTo>
                  <a:lnTo>
                    <a:pt x="107" y="208"/>
                  </a:lnTo>
                  <a:lnTo>
                    <a:pt x="110" y="209"/>
                  </a:lnTo>
                  <a:lnTo>
                    <a:pt x="112" y="209"/>
                  </a:lnTo>
                  <a:lnTo>
                    <a:pt x="112" y="211"/>
                  </a:lnTo>
                  <a:lnTo>
                    <a:pt x="112" y="211"/>
                  </a:lnTo>
                  <a:lnTo>
                    <a:pt x="113" y="214"/>
                  </a:lnTo>
                  <a:lnTo>
                    <a:pt x="113" y="216"/>
                  </a:lnTo>
                  <a:lnTo>
                    <a:pt x="112" y="216"/>
                  </a:lnTo>
                  <a:lnTo>
                    <a:pt x="109" y="217"/>
                  </a:lnTo>
                  <a:lnTo>
                    <a:pt x="109" y="219"/>
                  </a:lnTo>
                  <a:lnTo>
                    <a:pt x="107" y="220"/>
                  </a:lnTo>
                  <a:lnTo>
                    <a:pt x="106" y="222"/>
                  </a:lnTo>
                  <a:lnTo>
                    <a:pt x="104" y="222"/>
                  </a:lnTo>
                  <a:lnTo>
                    <a:pt x="102" y="222"/>
                  </a:lnTo>
                  <a:lnTo>
                    <a:pt x="102" y="224"/>
                  </a:lnTo>
                  <a:lnTo>
                    <a:pt x="101" y="222"/>
                  </a:lnTo>
                  <a:lnTo>
                    <a:pt x="98" y="224"/>
                  </a:lnTo>
                  <a:lnTo>
                    <a:pt x="99" y="225"/>
                  </a:lnTo>
                  <a:lnTo>
                    <a:pt x="101" y="225"/>
                  </a:lnTo>
                  <a:lnTo>
                    <a:pt x="102" y="225"/>
                  </a:lnTo>
                  <a:lnTo>
                    <a:pt x="102" y="224"/>
                  </a:lnTo>
                  <a:lnTo>
                    <a:pt x="104" y="224"/>
                  </a:lnTo>
                  <a:lnTo>
                    <a:pt x="104" y="224"/>
                  </a:lnTo>
                  <a:lnTo>
                    <a:pt x="106" y="224"/>
                  </a:lnTo>
                  <a:lnTo>
                    <a:pt x="106" y="224"/>
                  </a:lnTo>
                  <a:lnTo>
                    <a:pt x="107" y="224"/>
                  </a:lnTo>
                  <a:lnTo>
                    <a:pt x="107" y="225"/>
                  </a:lnTo>
                  <a:lnTo>
                    <a:pt x="106" y="225"/>
                  </a:lnTo>
                  <a:lnTo>
                    <a:pt x="106" y="225"/>
                  </a:lnTo>
                  <a:lnTo>
                    <a:pt x="104" y="228"/>
                  </a:lnTo>
                  <a:lnTo>
                    <a:pt x="104" y="230"/>
                  </a:lnTo>
                  <a:lnTo>
                    <a:pt x="102" y="230"/>
                  </a:lnTo>
                  <a:lnTo>
                    <a:pt x="101" y="230"/>
                  </a:lnTo>
                  <a:lnTo>
                    <a:pt x="99" y="231"/>
                  </a:lnTo>
                  <a:lnTo>
                    <a:pt x="96" y="233"/>
                  </a:lnTo>
                  <a:lnTo>
                    <a:pt x="96" y="233"/>
                  </a:lnTo>
                  <a:lnTo>
                    <a:pt x="95" y="233"/>
                  </a:lnTo>
                  <a:lnTo>
                    <a:pt x="91" y="235"/>
                  </a:lnTo>
                  <a:lnTo>
                    <a:pt x="90" y="236"/>
                  </a:lnTo>
                  <a:lnTo>
                    <a:pt x="87" y="238"/>
                  </a:lnTo>
                  <a:lnTo>
                    <a:pt x="83" y="239"/>
                  </a:lnTo>
                  <a:lnTo>
                    <a:pt x="79" y="239"/>
                  </a:lnTo>
                  <a:lnTo>
                    <a:pt x="74" y="239"/>
                  </a:lnTo>
                  <a:lnTo>
                    <a:pt x="72" y="239"/>
                  </a:lnTo>
                  <a:lnTo>
                    <a:pt x="74" y="239"/>
                  </a:lnTo>
                  <a:lnTo>
                    <a:pt x="76" y="241"/>
                  </a:lnTo>
                  <a:lnTo>
                    <a:pt x="77" y="241"/>
                  </a:lnTo>
                  <a:lnTo>
                    <a:pt x="80" y="241"/>
                  </a:lnTo>
                  <a:lnTo>
                    <a:pt x="82" y="241"/>
                  </a:lnTo>
                  <a:lnTo>
                    <a:pt x="83" y="242"/>
                  </a:lnTo>
                  <a:lnTo>
                    <a:pt x="82" y="244"/>
                  </a:lnTo>
                  <a:lnTo>
                    <a:pt x="79" y="244"/>
                  </a:lnTo>
                  <a:lnTo>
                    <a:pt x="80" y="247"/>
                  </a:lnTo>
                  <a:lnTo>
                    <a:pt x="82" y="249"/>
                  </a:lnTo>
                  <a:lnTo>
                    <a:pt x="80" y="250"/>
                  </a:lnTo>
                  <a:lnTo>
                    <a:pt x="80" y="255"/>
                  </a:lnTo>
                  <a:lnTo>
                    <a:pt x="79" y="255"/>
                  </a:lnTo>
                  <a:lnTo>
                    <a:pt x="79" y="257"/>
                  </a:lnTo>
                  <a:lnTo>
                    <a:pt x="79" y="258"/>
                  </a:lnTo>
                  <a:lnTo>
                    <a:pt x="79" y="260"/>
                  </a:lnTo>
                  <a:lnTo>
                    <a:pt x="79" y="261"/>
                  </a:lnTo>
                  <a:lnTo>
                    <a:pt x="79" y="263"/>
                  </a:lnTo>
                  <a:lnTo>
                    <a:pt x="79" y="265"/>
                  </a:lnTo>
                  <a:lnTo>
                    <a:pt x="77" y="268"/>
                  </a:lnTo>
                  <a:lnTo>
                    <a:pt x="77" y="269"/>
                  </a:lnTo>
                  <a:lnTo>
                    <a:pt x="77" y="271"/>
                  </a:lnTo>
                  <a:lnTo>
                    <a:pt x="77" y="272"/>
                  </a:lnTo>
                  <a:lnTo>
                    <a:pt x="77" y="276"/>
                  </a:lnTo>
                  <a:lnTo>
                    <a:pt x="76" y="277"/>
                  </a:lnTo>
                  <a:lnTo>
                    <a:pt x="76" y="280"/>
                  </a:lnTo>
                  <a:lnTo>
                    <a:pt x="72" y="282"/>
                  </a:lnTo>
                  <a:lnTo>
                    <a:pt x="72" y="283"/>
                  </a:lnTo>
                  <a:lnTo>
                    <a:pt x="69" y="290"/>
                  </a:lnTo>
                  <a:lnTo>
                    <a:pt x="69" y="291"/>
                  </a:lnTo>
                  <a:lnTo>
                    <a:pt x="68" y="291"/>
                  </a:lnTo>
                  <a:lnTo>
                    <a:pt x="66" y="291"/>
                  </a:lnTo>
                  <a:lnTo>
                    <a:pt x="65" y="291"/>
                  </a:lnTo>
                  <a:lnTo>
                    <a:pt x="63" y="291"/>
                  </a:lnTo>
                  <a:lnTo>
                    <a:pt x="60" y="291"/>
                  </a:lnTo>
                  <a:lnTo>
                    <a:pt x="57" y="291"/>
                  </a:lnTo>
                  <a:lnTo>
                    <a:pt x="52" y="291"/>
                  </a:lnTo>
                  <a:lnTo>
                    <a:pt x="52" y="291"/>
                  </a:lnTo>
                  <a:lnTo>
                    <a:pt x="52" y="293"/>
                  </a:lnTo>
                  <a:lnTo>
                    <a:pt x="50" y="294"/>
                  </a:lnTo>
                  <a:lnTo>
                    <a:pt x="49" y="293"/>
                  </a:lnTo>
                  <a:lnTo>
                    <a:pt x="47" y="294"/>
                  </a:lnTo>
                  <a:lnTo>
                    <a:pt x="47" y="294"/>
                  </a:lnTo>
                  <a:lnTo>
                    <a:pt x="46" y="296"/>
                  </a:lnTo>
                  <a:lnTo>
                    <a:pt x="44" y="298"/>
                  </a:lnTo>
                  <a:lnTo>
                    <a:pt x="44" y="299"/>
                  </a:lnTo>
                  <a:lnTo>
                    <a:pt x="46" y="302"/>
                  </a:lnTo>
                  <a:lnTo>
                    <a:pt x="46" y="304"/>
                  </a:lnTo>
                  <a:lnTo>
                    <a:pt x="44" y="307"/>
                  </a:lnTo>
                  <a:lnTo>
                    <a:pt x="42" y="307"/>
                  </a:lnTo>
                  <a:lnTo>
                    <a:pt x="38" y="306"/>
                  </a:lnTo>
                  <a:lnTo>
                    <a:pt x="31" y="307"/>
                  </a:lnTo>
                  <a:lnTo>
                    <a:pt x="25" y="306"/>
                  </a:lnTo>
                  <a:lnTo>
                    <a:pt x="25" y="306"/>
                  </a:lnTo>
                  <a:lnTo>
                    <a:pt x="25" y="304"/>
                  </a:lnTo>
                  <a:lnTo>
                    <a:pt x="27" y="302"/>
                  </a:lnTo>
                  <a:lnTo>
                    <a:pt x="27" y="301"/>
                  </a:lnTo>
                  <a:lnTo>
                    <a:pt x="27" y="299"/>
                  </a:lnTo>
                  <a:lnTo>
                    <a:pt x="25" y="298"/>
                  </a:lnTo>
                  <a:lnTo>
                    <a:pt x="24" y="296"/>
                  </a:lnTo>
                  <a:lnTo>
                    <a:pt x="20" y="291"/>
                  </a:lnTo>
                  <a:lnTo>
                    <a:pt x="20" y="290"/>
                  </a:lnTo>
                  <a:lnTo>
                    <a:pt x="19" y="288"/>
                  </a:lnTo>
                  <a:lnTo>
                    <a:pt x="19" y="288"/>
                  </a:lnTo>
                  <a:lnTo>
                    <a:pt x="22" y="290"/>
                  </a:lnTo>
                  <a:lnTo>
                    <a:pt x="24" y="290"/>
                  </a:lnTo>
                  <a:lnTo>
                    <a:pt x="24" y="288"/>
                  </a:lnTo>
                  <a:lnTo>
                    <a:pt x="24" y="287"/>
                  </a:lnTo>
                  <a:lnTo>
                    <a:pt x="22" y="287"/>
                  </a:lnTo>
                  <a:lnTo>
                    <a:pt x="22" y="285"/>
                  </a:lnTo>
                  <a:lnTo>
                    <a:pt x="24" y="285"/>
                  </a:lnTo>
                  <a:lnTo>
                    <a:pt x="25" y="285"/>
                  </a:lnTo>
                  <a:lnTo>
                    <a:pt x="25" y="283"/>
                  </a:lnTo>
                  <a:lnTo>
                    <a:pt x="25" y="282"/>
                  </a:lnTo>
                  <a:lnTo>
                    <a:pt x="24" y="280"/>
                  </a:lnTo>
                  <a:lnTo>
                    <a:pt x="22" y="280"/>
                  </a:lnTo>
                  <a:lnTo>
                    <a:pt x="20" y="277"/>
                  </a:lnTo>
                  <a:lnTo>
                    <a:pt x="19" y="276"/>
                  </a:lnTo>
                  <a:lnTo>
                    <a:pt x="14" y="269"/>
                  </a:lnTo>
                  <a:lnTo>
                    <a:pt x="13" y="265"/>
                  </a:lnTo>
                  <a:lnTo>
                    <a:pt x="11" y="265"/>
                  </a:lnTo>
                  <a:lnTo>
                    <a:pt x="11" y="263"/>
                  </a:lnTo>
                  <a:lnTo>
                    <a:pt x="11" y="261"/>
                  </a:lnTo>
                  <a:lnTo>
                    <a:pt x="11" y="260"/>
                  </a:lnTo>
                  <a:lnTo>
                    <a:pt x="8" y="258"/>
                  </a:lnTo>
                  <a:lnTo>
                    <a:pt x="8" y="258"/>
                  </a:lnTo>
                  <a:lnTo>
                    <a:pt x="8" y="254"/>
                  </a:lnTo>
                  <a:lnTo>
                    <a:pt x="6" y="254"/>
                  </a:lnTo>
                  <a:lnTo>
                    <a:pt x="5" y="250"/>
                  </a:lnTo>
                  <a:lnTo>
                    <a:pt x="5" y="246"/>
                  </a:lnTo>
                  <a:lnTo>
                    <a:pt x="3" y="246"/>
                  </a:lnTo>
                  <a:lnTo>
                    <a:pt x="1" y="246"/>
                  </a:lnTo>
                  <a:lnTo>
                    <a:pt x="1" y="244"/>
                  </a:lnTo>
                  <a:lnTo>
                    <a:pt x="1" y="242"/>
                  </a:lnTo>
                  <a:lnTo>
                    <a:pt x="1" y="239"/>
                  </a:lnTo>
                  <a:lnTo>
                    <a:pt x="1" y="235"/>
                  </a:lnTo>
                  <a:lnTo>
                    <a:pt x="0" y="233"/>
                  </a:lnTo>
                  <a:lnTo>
                    <a:pt x="0" y="231"/>
                  </a:lnTo>
                  <a:lnTo>
                    <a:pt x="0" y="231"/>
                  </a:lnTo>
                  <a:lnTo>
                    <a:pt x="0" y="230"/>
                  </a:lnTo>
                  <a:lnTo>
                    <a:pt x="1" y="230"/>
                  </a:lnTo>
                  <a:lnTo>
                    <a:pt x="3" y="231"/>
                  </a:lnTo>
                  <a:lnTo>
                    <a:pt x="5" y="235"/>
                  </a:lnTo>
                  <a:lnTo>
                    <a:pt x="6" y="235"/>
                  </a:lnTo>
                  <a:lnTo>
                    <a:pt x="6" y="233"/>
                  </a:lnTo>
                  <a:lnTo>
                    <a:pt x="8" y="231"/>
                  </a:lnTo>
                  <a:lnTo>
                    <a:pt x="9" y="228"/>
                  </a:lnTo>
                  <a:lnTo>
                    <a:pt x="9" y="225"/>
                  </a:lnTo>
                  <a:lnTo>
                    <a:pt x="8" y="222"/>
                  </a:lnTo>
                  <a:lnTo>
                    <a:pt x="6" y="220"/>
                  </a:lnTo>
                  <a:lnTo>
                    <a:pt x="6" y="219"/>
                  </a:lnTo>
                  <a:lnTo>
                    <a:pt x="9" y="217"/>
                  </a:lnTo>
                  <a:lnTo>
                    <a:pt x="11" y="216"/>
                  </a:lnTo>
                  <a:lnTo>
                    <a:pt x="11" y="214"/>
                  </a:lnTo>
                  <a:lnTo>
                    <a:pt x="13" y="213"/>
                  </a:lnTo>
                  <a:lnTo>
                    <a:pt x="13" y="213"/>
                  </a:lnTo>
                  <a:lnTo>
                    <a:pt x="14" y="213"/>
                  </a:lnTo>
                  <a:lnTo>
                    <a:pt x="16" y="211"/>
                  </a:lnTo>
                  <a:lnTo>
                    <a:pt x="17" y="209"/>
                  </a:lnTo>
                  <a:lnTo>
                    <a:pt x="19" y="208"/>
                  </a:lnTo>
                  <a:lnTo>
                    <a:pt x="20" y="205"/>
                  </a:lnTo>
                  <a:lnTo>
                    <a:pt x="20" y="203"/>
                  </a:lnTo>
                  <a:lnTo>
                    <a:pt x="20" y="203"/>
                  </a:lnTo>
                  <a:lnTo>
                    <a:pt x="20" y="200"/>
                  </a:lnTo>
                  <a:lnTo>
                    <a:pt x="20" y="198"/>
                  </a:lnTo>
                  <a:lnTo>
                    <a:pt x="19" y="195"/>
                  </a:lnTo>
                  <a:lnTo>
                    <a:pt x="17" y="191"/>
                  </a:lnTo>
                  <a:lnTo>
                    <a:pt x="17" y="189"/>
                  </a:lnTo>
                  <a:lnTo>
                    <a:pt x="17" y="189"/>
                  </a:lnTo>
                  <a:lnTo>
                    <a:pt x="19" y="187"/>
                  </a:lnTo>
                  <a:lnTo>
                    <a:pt x="22" y="187"/>
                  </a:lnTo>
                  <a:lnTo>
                    <a:pt x="22" y="187"/>
                  </a:lnTo>
                  <a:lnTo>
                    <a:pt x="22" y="186"/>
                  </a:lnTo>
                  <a:lnTo>
                    <a:pt x="24" y="184"/>
                  </a:lnTo>
                  <a:lnTo>
                    <a:pt x="24" y="184"/>
                  </a:lnTo>
                  <a:lnTo>
                    <a:pt x="25" y="183"/>
                  </a:lnTo>
                  <a:lnTo>
                    <a:pt x="25" y="181"/>
                  </a:lnTo>
                  <a:lnTo>
                    <a:pt x="24" y="179"/>
                  </a:lnTo>
                  <a:lnTo>
                    <a:pt x="20" y="176"/>
                  </a:lnTo>
                  <a:lnTo>
                    <a:pt x="19" y="176"/>
                  </a:lnTo>
                  <a:lnTo>
                    <a:pt x="16" y="175"/>
                  </a:lnTo>
                  <a:lnTo>
                    <a:pt x="14" y="173"/>
                  </a:lnTo>
                  <a:lnTo>
                    <a:pt x="16" y="167"/>
                  </a:lnTo>
                  <a:lnTo>
                    <a:pt x="16" y="162"/>
                  </a:lnTo>
                  <a:lnTo>
                    <a:pt x="17" y="162"/>
                  </a:lnTo>
                  <a:lnTo>
                    <a:pt x="17" y="161"/>
                  </a:lnTo>
                  <a:lnTo>
                    <a:pt x="14" y="153"/>
                  </a:lnTo>
                  <a:lnTo>
                    <a:pt x="14" y="151"/>
                  </a:lnTo>
                  <a:lnTo>
                    <a:pt x="14" y="151"/>
                  </a:lnTo>
                  <a:lnTo>
                    <a:pt x="14" y="148"/>
                  </a:lnTo>
                  <a:lnTo>
                    <a:pt x="14" y="146"/>
                  </a:lnTo>
                  <a:lnTo>
                    <a:pt x="14" y="145"/>
                  </a:lnTo>
                  <a:lnTo>
                    <a:pt x="16" y="145"/>
                  </a:lnTo>
                  <a:lnTo>
                    <a:pt x="14" y="142"/>
                  </a:lnTo>
                  <a:lnTo>
                    <a:pt x="14" y="142"/>
                  </a:lnTo>
                  <a:lnTo>
                    <a:pt x="13" y="137"/>
                  </a:lnTo>
                  <a:lnTo>
                    <a:pt x="16" y="132"/>
                  </a:lnTo>
                  <a:lnTo>
                    <a:pt x="14" y="131"/>
                  </a:lnTo>
                  <a:lnTo>
                    <a:pt x="17" y="129"/>
                  </a:lnTo>
                  <a:lnTo>
                    <a:pt x="20" y="124"/>
                  </a:lnTo>
                  <a:lnTo>
                    <a:pt x="22" y="123"/>
                  </a:lnTo>
                  <a:lnTo>
                    <a:pt x="22" y="123"/>
                  </a:lnTo>
                  <a:lnTo>
                    <a:pt x="24" y="121"/>
                  </a:lnTo>
                  <a:lnTo>
                    <a:pt x="27" y="120"/>
                  </a:lnTo>
                  <a:lnTo>
                    <a:pt x="30" y="120"/>
                  </a:lnTo>
                  <a:lnTo>
                    <a:pt x="31" y="120"/>
                  </a:lnTo>
                  <a:lnTo>
                    <a:pt x="36" y="120"/>
                  </a:lnTo>
                  <a:lnTo>
                    <a:pt x="41" y="121"/>
                  </a:lnTo>
                  <a:lnTo>
                    <a:pt x="41" y="120"/>
                  </a:lnTo>
                  <a:lnTo>
                    <a:pt x="42" y="120"/>
                  </a:lnTo>
                  <a:lnTo>
                    <a:pt x="42" y="116"/>
                  </a:lnTo>
                  <a:lnTo>
                    <a:pt x="44" y="115"/>
                  </a:lnTo>
                  <a:lnTo>
                    <a:pt x="42" y="112"/>
                  </a:lnTo>
                  <a:lnTo>
                    <a:pt x="42" y="110"/>
                  </a:lnTo>
                  <a:lnTo>
                    <a:pt x="39" y="109"/>
                  </a:lnTo>
                  <a:lnTo>
                    <a:pt x="36" y="107"/>
                  </a:lnTo>
                  <a:lnTo>
                    <a:pt x="39" y="102"/>
                  </a:lnTo>
                  <a:lnTo>
                    <a:pt x="42" y="99"/>
                  </a:lnTo>
                  <a:lnTo>
                    <a:pt x="46" y="94"/>
                  </a:lnTo>
                  <a:lnTo>
                    <a:pt x="47" y="91"/>
                  </a:lnTo>
                  <a:lnTo>
                    <a:pt x="49" y="91"/>
                  </a:lnTo>
                  <a:lnTo>
                    <a:pt x="49" y="83"/>
                  </a:lnTo>
                  <a:lnTo>
                    <a:pt x="50" y="80"/>
                  </a:lnTo>
                  <a:lnTo>
                    <a:pt x="50" y="79"/>
                  </a:lnTo>
                  <a:lnTo>
                    <a:pt x="50" y="79"/>
                  </a:lnTo>
                  <a:lnTo>
                    <a:pt x="50" y="75"/>
                  </a:lnTo>
                  <a:lnTo>
                    <a:pt x="49" y="71"/>
                  </a:lnTo>
                  <a:lnTo>
                    <a:pt x="55" y="71"/>
                  </a:lnTo>
                  <a:lnTo>
                    <a:pt x="57" y="71"/>
                  </a:lnTo>
                  <a:lnTo>
                    <a:pt x="58" y="69"/>
                  </a:lnTo>
                  <a:lnTo>
                    <a:pt x="61" y="68"/>
                  </a:lnTo>
                  <a:lnTo>
                    <a:pt x="63" y="68"/>
                  </a:lnTo>
                  <a:lnTo>
                    <a:pt x="61" y="63"/>
                  </a:lnTo>
                  <a:lnTo>
                    <a:pt x="63" y="61"/>
                  </a:lnTo>
                  <a:lnTo>
                    <a:pt x="68" y="55"/>
                  </a:lnTo>
                  <a:lnTo>
                    <a:pt x="74" y="50"/>
                  </a:lnTo>
                  <a:lnTo>
                    <a:pt x="76" y="49"/>
                  </a:lnTo>
                  <a:lnTo>
                    <a:pt x="76" y="47"/>
                  </a:lnTo>
                  <a:lnTo>
                    <a:pt x="76" y="46"/>
                  </a:lnTo>
                  <a:lnTo>
                    <a:pt x="76" y="44"/>
                  </a:lnTo>
                  <a:lnTo>
                    <a:pt x="74" y="42"/>
                  </a:lnTo>
                  <a:lnTo>
                    <a:pt x="72" y="39"/>
                  </a:lnTo>
                  <a:lnTo>
                    <a:pt x="72" y="38"/>
                  </a:lnTo>
                  <a:lnTo>
                    <a:pt x="74" y="38"/>
                  </a:lnTo>
                  <a:lnTo>
                    <a:pt x="77" y="36"/>
                  </a:lnTo>
                  <a:lnTo>
                    <a:pt x="79" y="35"/>
                  </a:lnTo>
                  <a:lnTo>
                    <a:pt x="79" y="35"/>
                  </a:lnTo>
                  <a:lnTo>
                    <a:pt x="82" y="28"/>
                  </a:lnTo>
                  <a:lnTo>
                    <a:pt x="87" y="25"/>
                  </a:lnTo>
                  <a:lnTo>
                    <a:pt x="90" y="23"/>
                  </a:lnTo>
                  <a:lnTo>
                    <a:pt x="93" y="23"/>
                  </a:lnTo>
                  <a:lnTo>
                    <a:pt x="98" y="27"/>
                  </a:lnTo>
                  <a:lnTo>
                    <a:pt x="99" y="23"/>
                  </a:lnTo>
                  <a:lnTo>
                    <a:pt x="101" y="22"/>
                  </a:lnTo>
                  <a:lnTo>
                    <a:pt x="101" y="20"/>
                  </a:lnTo>
                  <a:lnTo>
                    <a:pt x="101" y="17"/>
                  </a:lnTo>
                  <a:lnTo>
                    <a:pt x="101" y="14"/>
                  </a:lnTo>
                  <a:lnTo>
                    <a:pt x="101" y="12"/>
                  </a:lnTo>
                  <a:lnTo>
                    <a:pt x="104" y="11"/>
                  </a:lnTo>
                  <a:lnTo>
                    <a:pt x="104" y="11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3" y="12"/>
                  </a:lnTo>
                  <a:lnTo>
                    <a:pt x="117" y="14"/>
                  </a:lnTo>
                  <a:lnTo>
                    <a:pt x="123" y="16"/>
                  </a:lnTo>
                  <a:lnTo>
                    <a:pt x="126" y="16"/>
                  </a:lnTo>
                  <a:lnTo>
                    <a:pt x="128" y="17"/>
                  </a:lnTo>
                  <a:lnTo>
                    <a:pt x="129" y="16"/>
                  </a:lnTo>
                  <a:lnTo>
                    <a:pt x="131" y="14"/>
                  </a:lnTo>
                  <a:lnTo>
                    <a:pt x="128" y="12"/>
                  </a:lnTo>
                  <a:lnTo>
                    <a:pt x="129" y="11"/>
                  </a:lnTo>
                  <a:lnTo>
                    <a:pt x="131" y="9"/>
                  </a:lnTo>
                  <a:lnTo>
                    <a:pt x="132" y="6"/>
                  </a:lnTo>
                  <a:lnTo>
                    <a:pt x="132" y="5"/>
                  </a:lnTo>
                  <a:lnTo>
                    <a:pt x="132" y="3"/>
                  </a:lnTo>
                  <a:lnTo>
                    <a:pt x="132" y="1"/>
                  </a:lnTo>
                  <a:lnTo>
                    <a:pt x="129" y="0"/>
                  </a:lnTo>
                  <a:lnTo>
                    <a:pt x="136" y="0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4" name="Freeform 60">
              <a:extLst>
                <a:ext uri="{FF2B5EF4-FFF2-40B4-BE49-F238E27FC236}">
                  <a16:creationId xmlns:a16="http://schemas.microsoft.com/office/drawing/2014/main" id="{969008AA-F48B-3D2C-D8B7-0F56A48F4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8998" y="3784375"/>
              <a:ext cx="473661" cy="389844"/>
            </a:xfrm>
            <a:custGeom>
              <a:avLst/>
              <a:gdLst>
                <a:gd name="T0" fmla="*/ 190 w 243"/>
                <a:gd name="T1" fmla="*/ 3 h 200"/>
                <a:gd name="T2" fmla="*/ 223 w 243"/>
                <a:gd name="T3" fmla="*/ 17 h 200"/>
                <a:gd name="T4" fmla="*/ 223 w 243"/>
                <a:gd name="T5" fmla="*/ 25 h 200"/>
                <a:gd name="T6" fmla="*/ 227 w 243"/>
                <a:gd name="T7" fmla="*/ 52 h 200"/>
                <a:gd name="T8" fmla="*/ 237 w 243"/>
                <a:gd name="T9" fmla="*/ 60 h 200"/>
                <a:gd name="T10" fmla="*/ 240 w 243"/>
                <a:gd name="T11" fmla="*/ 66 h 200"/>
                <a:gd name="T12" fmla="*/ 237 w 243"/>
                <a:gd name="T13" fmla="*/ 69 h 200"/>
                <a:gd name="T14" fmla="*/ 232 w 243"/>
                <a:gd name="T15" fmla="*/ 71 h 200"/>
                <a:gd name="T16" fmla="*/ 227 w 243"/>
                <a:gd name="T17" fmla="*/ 74 h 200"/>
                <a:gd name="T18" fmla="*/ 220 w 243"/>
                <a:gd name="T19" fmla="*/ 77 h 200"/>
                <a:gd name="T20" fmla="*/ 218 w 243"/>
                <a:gd name="T21" fmla="*/ 88 h 200"/>
                <a:gd name="T22" fmla="*/ 212 w 243"/>
                <a:gd name="T23" fmla="*/ 105 h 200"/>
                <a:gd name="T24" fmla="*/ 210 w 243"/>
                <a:gd name="T25" fmla="*/ 127 h 200"/>
                <a:gd name="T26" fmla="*/ 207 w 243"/>
                <a:gd name="T27" fmla="*/ 140 h 200"/>
                <a:gd name="T28" fmla="*/ 199 w 243"/>
                <a:gd name="T29" fmla="*/ 143 h 200"/>
                <a:gd name="T30" fmla="*/ 191 w 243"/>
                <a:gd name="T31" fmla="*/ 160 h 200"/>
                <a:gd name="T32" fmla="*/ 188 w 243"/>
                <a:gd name="T33" fmla="*/ 170 h 200"/>
                <a:gd name="T34" fmla="*/ 180 w 243"/>
                <a:gd name="T35" fmla="*/ 173 h 200"/>
                <a:gd name="T36" fmla="*/ 177 w 243"/>
                <a:gd name="T37" fmla="*/ 187 h 200"/>
                <a:gd name="T38" fmla="*/ 174 w 243"/>
                <a:gd name="T39" fmla="*/ 187 h 200"/>
                <a:gd name="T40" fmla="*/ 175 w 243"/>
                <a:gd name="T41" fmla="*/ 182 h 200"/>
                <a:gd name="T42" fmla="*/ 175 w 243"/>
                <a:gd name="T43" fmla="*/ 179 h 200"/>
                <a:gd name="T44" fmla="*/ 168 w 243"/>
                <a:gd name="T45" fmla="*/ 171 h 200"/>
                <a:gd name="T46" fmla="*/ 164 w 243"/>
                <a:gd name="T47" fmla="*/ 168 h 200"/>
                <a:gd name="T48" fmla="*/ 163 w 243"/>
                <a:gd name="T49" fmla="*/ 156 h 200"/>
                <a:gd name="T50" fmla="*/ 158 w 243"/>
                <a:gd name="T51" fmla="*/ 148 h 200"/>
                <a:gd name="T52" fmla="*/ 158 w 243"/>
                <a:gd name="T53" fmla="*/ 149 h 200"/>
                <a:gd name="T54" fmla="*/ 152 w 243"/>
                <a:gd name="T55" fmla="*/ 156 h 200"/>
                <a:gd name="T56" fmla="*/ 152 w 243"/>
                <a:gd name="T57" fmla="*/ 162 h 200"/>
                <a:gd name="T58" fmla="*/ 144 w 243"/>
                <a:gd name="T59" fmla="*/ 175 h 200"/>
                <a:gd name="T60" fmla="*/ 130 w 243"/>
                <a:gd name="T61" fmla="*/ 184 h 200"/>
                <a:gd name="T62" fmla="*/ 119 w 243"/>
                <a:gd name="T63" fmla="*/ 176 h 200"/>
                <a:gd name="T64" fmla="*/ 111 w 243"/>
                <a:gd name="T65" fmla="*/ 184 h 200"/>
                <a:gd name="T66" fmla="*/ 101 w 243"/>
                <a:gd name="T67" fmla="*/ 189 h 200"/>
                <a:gd name="T68" fmla="*/ 87 w 243"/>
                <a:gd name="T69" fmla="*/ 186 h 200"/>
                <a:gd name="T70" fmla="*/ 62 w 243"/>
                <a:gd name="T71" fmla="*/ 181 h 200"/>
                <a:gd name="T72" fmla="*/ 59 w 243"/>
                <a:gd name="T73" fmla="*/ 175 h 200"/>
                <a:gd name="T74" fmla="*/ 46 w 243"/>
                <a:gd name="T75" fmla="*/ 178 h 200"/>
                <a:gd name="T76" fmla="*/ 43 w 243"/>
                <a:gd name="T77" fmla="*/ 187 h 200"/>
                <a:gd name="T78" fmla="*/ 40 w 243"/>
                <a:gd name="T79" fmla="*/ 193 h 200"/>
                <a:gd name="T80" fmla="*/ 34 w 243"/>
                <a:gd name="T81" fmla="*/ 200 h 200"/>
                <a:gd name="T82" fmla="*/ 24 w 243"/>
                <a:gd name="T83" fmla="*/ 195 h 200"/>
                <a:gd name="T84" fmla="*/ 27 w 243"/>
                <a:gd name="T85" fmla="*/ 184 h 200"/>
                <a:gd name="T86" fmla="*/ 16 w 243"/>
                <a:gd name="T87" fmla="*/ 168 h 200"/>
                <a:gd name="T88" fmla="*/ 15 w 243"/>
                <a:gd name="T89" fmla="*/ 160 h 200"/>
                <a:gd name="T90" fmla="*/ 11 w 243"/>
                <a:gd name="T91" fmla="*/ 151 h 200"/>
                <a:gd name="T92" fmla="*/ 8 w 243"/>
                <a:gd name="T93" fmla="*/ 141 h 200"/>
                <a:gd name="T94" fmla="*/ 0 w 243"/>
                <a:gd name="T95" fmla="*/ 140 h 200"/>
                <a:gd name="T96" fmla="*/ 7 w 243"/>
                <a:gd name="T97" fmla="*/ 130 h 200"/>
                <a:gd name="T98" fmla="*/ 5 w 243"/>
                <a:gd name="T99" fmla="*/ 124 h 200"/>
                <a:gd name="T100" fmla="*/ 10 w 243"/>
                <a:gd name="T101" fmla="*/ 119 h 200"/>
                <a:gd name="T102" fmla="*/ 8 w 243"/>
                <a:gd name="T103" fmla="*/ 113 h 200"/>
                <a:gd name="T104" fmla="*/ 13 w 243"/>
                <a:gd name="T105" fmla="*/ 108 h 200"/>
                <a:gd name="T106" fmla="*/ 16 w 243"/>
                <a:gd name="T107" fmla="*/ 99 h 200"/>
                <a:gd name="T108" fmla="*/ 30 w 243"/>
                <a:gd name="T109" fmla="*/ 97 h 200"/>
                <a:gd name="T110" fmla="*/ 32 w 243"/>
                <a:gd name="T111" fmla="*/ 74 h 200"/>
                <a:gd name="T112" fmla="*/ 38 w 243"/>
                <a:gd name="T113" fmla="*/ 33 h 200"/>
                <a:gd name="T114" fmla="*/ 46 w 243"/>
                <a:gd name="T115" fmla="*/ 19 h 200"/>
                <a:gd name="T116" fmla="*/ 136 w 243"/>
                <a:gd name="T117" fmla="*/ 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43" h="200">
                  <a:moveTo>
                    <a:pt x="139" y="0"/>
                  </a:moveTo>
                  <a:lnTo>
                    <a:pt x="139" y="1"/>
                  </a:lnTo>
                  <a:lnTo>
                    <a:pt x="139" y="1"/>
                  </a:lnTo>
                  <a:lnTo>
                    <a:pt x="139" y="3"/>
                  </a:lnTo>
                  <a:lnTo>
                    <a:pt x="139" y="3"/>
                  </a:lnTo>
                  <a:lnTo>
                    <a:pt x="185" y="3"/>
                  </a:lnTo>
                  <a:lnTo>
                    <a:pt x="190" y="3"/>
                  </a:lnTo>
                  <a:lnTo>
                    <a:pt x="218" y="3"/>
                  </a:lnTo>
                  <a:lnTo>
                    <a:pt x="218" y="8"/>
                  </a:lnTo>
                  <a:lnTo>
                    <a:pt x="218" y="9"/>
                  </a:lnTo>
                  <a:lnTo>
                    <a:pt x="221" y="14"/>
                  </a:lnTo>
                  <a:lnTo>
                    <a:pt x="223" y="15"/>
                  </a:lnTo>
                  <a:lnTo>
                    <a:pt x="223" y="17"/>
                  </a:lnTo>
                  <a:lnTo>
                    <a:pt x="223" y="17"/>
                  </a:lnTo>
                  <a:lnTo>
                    <a:pt x="223" y="19"/>
                  </a:lnTo>
                  <a:lnTo>
                    <a:pt x="223" y="17"/>
                  </a:lnTo>
                  <a:lnTo>
                    <a:pt x="221" y="17"/>
                  </a:lnTo>
                  <a:lnTo>
                    <a:pt x="221" y="19"/>
                  </a:lnTo>
                  <a:lnTo>
                    <a:pt x="221" y="20"/>
                  </a:lnTo>
                  <a:lnTo>
                    <a:pt x="223" y="23"/>
                  </a:lnTo>
                  <a:lnTo>
                    <a:pt x="223" y="25"/>
                  </a:lnTo>
                  <a:lnTo>
                    <a:pt x="223" y="28"/>
                  </a:lnTo>
                  <a:lnTo>
                    <a:pt x="223" y="31"/>
                  </a:lnTo>
                  <a:lnTo>
                    <a:pt x="223" y="36"/>
                  </a:lnTo>
                  <a:lnTo>
                    <a:pt x="223" y="39"/>
                  </a:lnTo>
                  <a:lnTo>
                    <a:pt x="224" y="47"/>
                  </a:lnTo>
                  <a:lnTo>
                    <a:pt x="226" y="52"/>
                  </a:lnTo>
                  <a:lnTo>
                    <a:pt x="227" y="52"/>
                  </a:lnTo>
                  <a:lnTo>
                    <a:pt x="227" y="53"/>
                  </a:lnTo>
                  <a:lnTo>
                    <a:pt x="231" y="53"/>
                  </a:lnTo>
                  <a:lnTo>
                    <a:pt x="232" y="55"/>
                  </a:lnTo>
                  <a:lnTo>
                    <a:pt x="235" y="56"/>
                  </a:lnTo>
                  <a:lnTo>
                    <a:pt x="235" y="58"/>
                  </a:lnTo>
                  <a:lnTo>
                    <a:pt x="237" y="60"/>
                  </a:lnTo>
                  <a:lnTo>
                    <a:pt x="237" y="60"/>
                  </a:lnTo>
                  <a:lnTo>
                    <a:pt x="239" y="60"/>
                  </a:lnTo>
                  <a:lnTo>
                    <a:pt x="239" y="60"/>
                  </a:lnTo>
                  <a:lnTo>
                    <a:pt x="242" y="63"/>
                  </a:lnTo>
                  <a:lnTo>
                    <a:pt x="243" y="63"/>
                  </a:lnTo>
                  <a:lnTo>
                    <a:pt x="242" y="64"/>
                  </a:lnTo>
                  <a:lnTo>
                    <a:pt x="240" y="66"/>
                  </a:lnTo>
                  <a:lnTo>
                    <a:pt x="240" y="66"/>
                  </a:lnTo>
                  <a:lnTo>
                    <a:pt x="240" y="67"/>
                  </a:lnTo>
                  <a:lnTo>
                    <a:pt x="240" y="67"/>
                  </a:lnTo>
                  <a:lnTo>
                    <a:pt x="239" y="67"/>
                  </a:lnTo>
                  <a:lnTo>
                    <a:pt x="239" y="69"/>
                  </a:lnTo>
                  <a:lnTo>
                    <a:pt x="239" y="69"/>
                  </a:lnTo>
                  <a:lnTo>
                    <a:pt x="237" y="69"/>
                  </a:lnTo>
                  <a:lnTo>
                    <a:pt x="237" y="69"/>
                  </a:lnTo>
                  <a:lnTo>
                    <a:pt x="237" y="69"/>
                  </a:lnTo>
                  <a:lnTo>
                    <a:pt x="237" y="71"/>
                  </a:lnTo>
                  <a:lnTo>
                    <a:pt x="235" y="71"/>
                  </a:lnTo>
                  <a:lnTo>
                    <a:pt x="234" y="71"/>
                  </a:lnTo>
                  <a:lnTo>
                    <a:pt x="234" y="71"/>
                  </a:lnTo>
                  <a:lnTo>
                    <a:pt x="232" y="71"/>
                  </a:lnTo>
                  <a:lnTo>
                    <a:pt x="232" y="71"/>
                  </a:lnTo>
                  <a:lnTo>
                    <a:pt x="231" y="71"/>
                  </a:lnTo>
                  <a:lnTo>
                    <a:pt x="231" y="71"/>
                  </a:lnTo>
                  <a:lnTo>
                    <a:pt x="231" y="72"/>
                  </a:lnTo>
                  <a:lnTo>
                    <a:pt x="229" y="72"/>
                  </a:lnTo>
                  <a:lnTo>
                    <a:pt x="227" y="74"/>
                  </a:lnTo>
                  <a:lnTo>
                    <a:pt x="227" y="74"/>
                  </a:lnTo>
                  <a:lnTo>
                    <a:pt x="227" y="74"/>
                  </a:lnTo>
                  <a:lnTo>
                    <a:pt x="226" y="77"/>
                  </a:lnTo>
                  <a:lnTo>
                    <a:pt x="226" y="77"/>
                  </a:lnTo>
                  <a:lnTo>
                    <a:pt x="224" y="77"/>
                  </a:lnTo>
                  <a:lnTo>
                    <a:pt x="223" y="77"/>
                  </a:lnTo>
                  <a:lnTo>
                    <a:pt x="223" y="77"/>
                  </a:lnTo>
                  <a:lnTo>
                    <a:pt x="221" y="77"/>
                  </a:lnTo>
                  <a:lnTo>
                    <a:pt x="220" y="77"/>
                  </a:lnTo>
                  <a:lnTo>
                    <a:pt x="220" y="78"/>
                  </a:lnTo>
                  <a:lnTo>
                    <a:pt x="220" y="80"/>
                  </a:lnTo>
                  <a:lnTo>
                    <a:pt x="220" y="82"/>
                  </a:lnTo>
                  <a:lnTo>
                    <a:pt x="218" y="82"/>
                  </a:lnTo>
                  <a:lnTo>
                    <a:pt x="218" y="83"/>
                  </a:lnTo>
                  <a:lnTo>
                    <a:pt x="218" y="86"/>
                  </a:lnTo>
                  <a:lnTo>
                    <a:pt x="218" y="88"/>
                  </a:lnTo>
                  <a:lnTo>
                    <a:pt x="216" y="93"/>
                  </a:lnTo>
                  <a:lnTo>
                    <a:pt x="216" y="93"/>
                  </a:lnTo>
                  <a:lnTo>
                    <a:pt x="215" y="96"/>
                  </a:lnTo>
                  <a:lnTo>
                    <a:pt x="215" y="97"/>
                  </a:lnTo>
                  <a:lnTo>
                    <a:pt x="213" y="102"/>
                  </a:lnTo>
                  <a:lnTo>
                    <a:pt x="213" y="104"/>
                  </a:lnTo>
                  <a:lnTo>
                    <a:pt x="212" y="105"/>
                  </a:lnTo>
                  <a:lnTo>
                    <a:pt x="212" y="108"/>
                  </a:lnTo>
                  <a:lnTo>
                    <a:pt x="212" y="112"/>
                  </a:lnTo>
                  <a:lnTo>
                    <a:pt x="212" y="115"/>
                  </a:lnTo>
                  <a:lnTo>
                    <a:pt x="213" y="118"/>
                  </a:lnTo>
                  <a:lnTo>
                    <a:pt x="212" y="123"/>
                  </a:lnTo>
                  <a:lnTo>
                    <a:pt x="212" y="124"/>
                  </a:lnTo>
                  <a:lnTo>
                    <a:pt x="210" y="127"/>
                  </a:lnTo>
                  <a:lnTo>
                    <a:pt x="210" y="129"/>
                  </a:lnTo>
                  <a:lnTo>
                    <a:pt x="210" y="130"/>
                  </a:lnTo>
                  <a:lnTo>
                    <a:pt x="209" y="130"/>
                  </a:lnTo>
                  <a:lnTo>
                    <a:pt x="209" y="132"/>
                  </a:lnTo>
                  <a:lnTo>
                    <a:pt x="207" y="135"/>
                  </a:lnTo>
                  <a:lnTo>
                    <a:pt x="207" y="138"/>
                  </a:lnTo>
                  <a:lnTo>
                    <a:pt x="207" y="140"/>
                  </a:lnTo>
                  <a:lnTo>
                    <a:pt x="207" y="140"/>
                  </a:lnTo>
                  <a:lnTo>
                    <a:pt x="207" y="141"/>
                  </a:lnTo>
                  <a:lnTo>
                    <a:pt x="205" y="141"/>
                  </a:lnTo>
                  <a:lnTo>
                    <a:pt x="202" y="141"/>
                  </a:lnTo>
                  <a:lnTo>
                    <a:pt x="201" y="141"/>
                  </a:lnTo>
                  <a:lnTo>
                    <a:pt x="201" y="141"/>
                  </a:lnTo>
                  <a:lnTo>
                    <a:pt x="199" y="143"/>
                  </a:lnTo>
                  <a:lnTo>
                    <a:pt x="198" y="146"/>
                  </a:lnTo>
                  <a:lnTo>
                    <a:pt x="196" y="149"/>
                  </a:lnTo>
                  <a:lnTo>
                    <a:pt x="194" y="153"/>
                  </a:lnTo>
                  <a:lnTo>
                    <a:pt x="193" y="154"/>
                  </a:lnTo>
                  <a:lnTo>
                    <a:pt x="191" y="156"/>
                  </a:lnTo>
                  <a:lnTo>
                    <a:pt x="191" y="157"/>
                  </a:lnTo>
                  <a:lnTo>
                    <a:pt x="191" y="160"/>
                  </a:lnTo>
                  <a:lnTo>
                    <a:pt x="190" y="162"/>
                  </a:lnTo>
                  <a:lnTo>
                    <a:pt x="190" y="164"/>
                  </a:lnTo>
                  <a:lnTo>
                    <a:pt x="190" y="167"/>
                  </a:lnTo>
                  <a:lnTo>
                    <a:pt x="190" y="168"/>
                  </a:lnTo>
                  <a:lnTo>
                    <a:pt x="190" y="168"/>
                  </a:lnTo>
                  <a:lnTo>
                    <a:pt x="188" y="170"/>
                  </a:lnTo>
                  <a:lnTo>
                    <a:pt x="188" y="170"/>
                  </a:lnTo>
                  <a:lnTo>
                    <a:pt x="187" y="168"/>
                  </a:lnTo>
                  <a:lnTo>
                    <a:pt x="185" y="168"/>
                  </a:lnTo>
                  <a:lnTo>
                    <a:pt x="185" y="168"/>
                  </a:lnTo>
                  <a:lnTo>
                    <a:pt x="183" y="168"/>
                  </a:lnTo>
                  <a:lnTo>
                    <a:pt x="182" y="168"/>
                  </a:lnTo>
                  <a:lnTo>
                    <a:pt x="182" y="171"/>
                  </a:lnTo>
                  <a:lnTo>
                    <a:pt x="180" y="173"/>
                  </a:lnTo>
                  <a:lnTo>
                    <a:pt x="180" y="176"/>
                  </a:lnTo>
                  <a:lnTo>
                    <a:pt x="180" y="178"/>
                  </a:lnTo>
                  <a:lnTo>
                    <a:pt x="180" y="179"/>
                  </a:lnTo>
                  <a:lnTo>
                    <a:pt x="179" y="181"/>
                  </a:lnTo>
                  <a:lnTo>
                    <a:pt x="179" y="182"/>
                  </a:lnTo>
                  <a:lnTo>
                    <a:pt x="179" y="184"/>
                  </a:lnTo>
                  <a:lnTo>
                    <a:pt x="177" y="187"/>
                  </a:lnTo>
                  <a:lnTo>
                    <a:pt x="177" y="189"/>
                  </a:lnTo>
                  <a:lnTo>
                    <a:pt x="177" y="189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89"/>
                  </a:lnTo>
                  <a:lnTo>
                    <a:pt x="174" y="187"/>
                  </a:lnTo>
                  <a:lnTo>
                    <a:pt x="174" y="187"/>
                  </a:lnTo>
                  <a:lnTo>
                    <a:pt x="174" y="187"/>
                  </a:lnTo>
                  <a:lnTo>
                    <a:pt x="174" y="186"/>
                  </a:lnTo>
                  <a:lnTo>
                    <a:pt x="175" y="184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2"/>
                  </a:lnTo>
                  <a:lnTo>
                    <a:pt x="175" y="181"/>
                  </a:lnTo>
                  <a:lnTo>
                    <a:pt x="175" y="181"/>
                  </a:lnTo>
                  <a:lnTo>
                    <a:pt x="175" y="179"/>
                  </a:lnTo>
                  <a:lnTo>
                    <a:pt x="175" y="179"/>
                  </a:lnTo>
                  <a:lnTo>
                    <a:pt x="175" y="179"/>
                  </a:lnTo>
                  <a:lnTo>
                    <a:pt x="175" y="178"/>
                  </a:lnTo>
                  <a:lnTo>
                    <a:pt x="175" y="178"/>
                  </a:lnTo>
                  <a:lnTo>
                    <a:pt x="169" y="173"/>
                  </a:lnTo>
                  <a:lnTo>
                    <a:pt x="168" y="171"/>
                  </a:lnTo>
                  <a:lnTo>
                    <a:pt x="168" y="171"/>
                  </a:lnTo>
                  <a:lnTo>
                    <a:pt x="168" y="171"/>
                  </a:lnTo>
                  <a:lnTo>
                    <a:pt x="164" y="170"/>
                  </a:lnTo>
                  <a:lnTo>
                    <a:pt x="164" y="170"/>
                  </a:lnTo>
                  <a:lnTo>
                    <a:pt x="164" y="170"/>
                  </a:lnTo>
                  <a:lnTo>
                    <a:pt x="164" y="170"/>
                  </a:lnTo>
                  <a:lnTo>
                    <a:pt x="164" y="168"/>
                  </a:lnTo>
                  <a:lnTo>
                    <a:pt x="164" y="168"/>
                  </a:lnTo>
                  <a:lnTo>
                    <a:pt x="164" y="168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7"/>
                  </a:lnTo>
                  <a:lnTo>
                    <a:pt x="163" y="156"/>
                  </a:lnTo>
                  <a:lnTo>
                    <a:pt x="163" y="156"/>
                  </a:lnTo>
                  <a:lnTo>
                    <a:pt x="163" y="156"/>
                  </a:lnTo>
                  <a:lnTo>
                    <a:pt x="164" y="154"/>
                  </a:lnTo>
                  <a:lnTo>
                    <a:pt x="164" y="153"/>
                  </a:lnTo>
                  <a:lnTo>
                    <a:pt x="164" y="149"/>
                  </a:lnTo>
                  <a:lnTo>
                    <a:pt x="164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8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49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49" y="151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52" y="156"/>
                  </a:lnTo>
                  <a:lnTo>
                    <a:pt x="152" y="157"/>
                  </a:lnTo>
                  <a:lnTo>
                    <a:pt x="152" y="160"/>
                  </a:lnTo>
                  <a:lnTo>
                    <a:pt x="152" y="162"/>
                  </a:lnTo>
                  <a:lnTo>
                    <a:pt x="152" y="162"/>
                  </a:lnTo>
                  <a:lnTo>
                    <a:pt x="153" y="164"/>
                  </a:lnTo>
                  <a:lnTo>
                    <a:pt x="153" y="165"/>
                  </a:lnTo>
                  <a:lnTo>
                    <a:pt x="153" y="165"/>
                  </a:lnTo>
                  <a:lnTo>
                    <a:pt x="147" y="171"/>
                  </a:lnTo>
                  <a:lnTo>
                    <a:pt x="146" y="171"/>
                  </a:lnTo>
                  <a:lnTo>
                    <a:pt x="146" y="173"/>
                  </a:lnTo>
                  <a:lnTo>
                    <a:pt x="144" y="175"/>
                  </a:lnTo>
                  <a:lnTo>
                    <a:pt x="144" y="175"/>
                  </a:lnTo>
                  <a:lnTo>
                    <a:pt x="142" y="178"/>
                  </a:lnTo>
                  <a:lnTo>
                    <a:pt x="136" y="184"/>
                  </a:lnTo>
                  <a:lnTo>
                    <a:pt x="134" y="184"/>
                  </a:lnTo>
                  <a:lnTo>
                    <a:pt x="131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30" y="184"/>
                  </a:lnTo>
                  <a:lnTo>
                    <a:pt x="125" y="181"/>
                  </a:lnTo>
                  <a:lnTo>
                    <a:pt x="119" y="176"/>
                  </a:lnTo>
                  <a:lnTo>
                    <a:pt x="117" y="176"/>
                  </a:lnTo>
                  <a:lnTo>
                    <a:pt x="114" y="179"/>
                  </a:lnTo>
                  <a:lnTo>
                    <a:pt x="112" y="179"/>
                  </a:lnTo>
                  <a:lnTo>
                    <a:pt x="112" y="179"/>
                  </a:lnTo>
                  <a:lnTo>
                    <a:pt x="112" y="181"/>
                  </a:lnTo>
                  <a:lnTo>
                    <a:pt x="112" y="182"/>
                  </a:lnTo>
                  <a:lnTo>
                    <a:pt x="111" y="184"/>
                  </a:lnTo>
                  <a:lnTo>
                    <a:pt x="108" y="184"/>
                  </a:lnTo>
                  <a:lnTo>
                    <a:pt x="106" y="186"/>
                  </a:lnTo>
                  <a:lnTo>
                    <a:pt x="105" y="186"/>
                  </a:lnTo>
                  <a:lnTo>
                    <a:pt x="103" y="186"/>
                  </a:lnTo>
                  <a:lnTo>
                    <a:pt x="103" y="186"/>
                  </a:lnTo>
                  <a:lnTo>
                    <a:pt x="103" y="187"/>
                  </a:lnTo>
                  <a:lnTo>
                    <a:pt x="101" y="189"/>
                  </a:lnTo>
                  <a:lnTo>
                    <a:pt x="101" y="189"/>
                  </a:lnTo>
                  <a:lnTo>
                    <a:pt x="101" y="190"/>
                  </a:lnTo>
                  <a:lnTo>
                    <a:pt x="90" y="190"/>
                  </a:lnTo>
                  <a:lnTo>
                    <a:pt x="89" y="189"/>
                  </a:lnTo>
                  <a:lnTo>
                    <a:pt x="87" y="186"/>
                  </a:lnTo>
                  <a:lnTo>
                    <a:pt x="87" y="186"/>
                  </a:lnTo>
                  <a:lnTo>
                    <a:pt x="87" y="186"/>
                  </a:lnTo>
                  <a:lnTo>
                    <a:pt x="76" y="186"/>
                  </a:lnTo>
                  <a:lnTo>
                    <a:pt x="75" y="186"/>
                  </a:lnTo>
                  <a:lnTo>
                    <a:pt x="71" y="187"/>
                  </a:lnTo>
                  <a:lnTo>
                    <a:pt x="70" y="187"/>
                  </a:lnTo>
                  <a:lnTo>
                    <a:pt x="68" y="187"/>
                  </a:lnTo>
                  <a:lnTo>
                    <a:pt x="64" y="181"/>
                  </a:lnTo>
                  <a:lnTo>
                    <a:pt x="62" y="181"/>
                  </a:lnTo>
                  <a:lnTo>
                    <a:pt x="62" y="179"/>
                  </a:lnTo>
                  <a:lnTo>
                    <a:pt x="60" y="179"/>
                  </a:lnTo>
                  <a:lnTo>
                    <a:pt x="59" y="178"/>
                  </a:lnTo>
                  <a:lnTo>
                    <a:pt x="59" y="178"/>
                  </a:lnTo>
                  <a:lnTo>
                    <a:pt x="59" y="176"/>
                  </a:lnTo>
                  <a:lnTo>
                    <a:pt x="59" y="176"/>
                  </a:lnTo>
                  <a:lnTo>
                    <a:pt x="59" y="175"/>
                  </a:lnTo>
                  <a:lnTo>
                    <a:pt x="57" y="175"/>
                  </a:lnTo>
                  <a:lnTo>
                    <a:pt x="51" y="176"/>
                  </a:lnTo>
                  <a:lnTo>
                    <a:pt x="49" y="176"/>
                  </a:lnTo>
                  <a:lnTo>
                    <a:pt x="48" y="176"/>
                  </a:lnTo>
                  <a:lnTo>
                    <a:pt x="48" y="176"/>
                  </a:lnTo>
                  <a:lnTo>
                    <a:pt x="46" y="178"/>
                  </a:lnTo>
                  <a:lnTo>
                    <a:pt x="46" y="178"/>
                  </a:lnTo>
                  <a:lnTo>
                    <a:pt x="46" y="179"/>
                  </a:lnTo>
                  <a:lnTo>
                    <a:pt x="46" y="179"/>
                  </a:lnTo>
                  <a:lnTo>
                    <a:pt x="46" y="181"/>
                  </a:lnTo>
                  <a:lnTo>
                    <a:pt x="43" y="182"/>
                  </a:lnTo>
                  <a:lnTo>
                    <a:pt x="43" y="184"/>
                  </a:lnTo>
                  <a:lnTo>
                    <a:pt x="43" y="186"/>
                  </a:lnTo>
                  <a:lnTo>
                    <a:pt x="43" y="187"/>
                  </a:lnTo>
                  <a:lnTo>
                    <a:pt x="43" y="187"/>
                  </a:lnTo>
                  <a:lnTo>
                    <a:pt x="41" y="189"/>
                  </a:lnTo>
                  <a:lnTo>
                    <a:pt x="41" y="189"/>
                  </a:lnTo>
                  <a:lnTo>
                    <a:pt x="41" y="190"/>
                  </a:lnTo>
                  <a:lnTo>
                    <a:pt x="41" y="192"/>
                  </a:lnTo>
                  <a:lnTo>
                    <a:pt x="41" y="192"/>
                  </a:lnTo>
                  <a:lnTo>
                    <a:pt x="40" y="193"/>
                  </a:lnTo>
                  <a:lnTo>
                    <a:pt x="40" y="195"/>
                  </a:lnTo>
                  <a:lnTo>
                    <a:pt x="40" y="197"/>
                  </a:lnTo>
                  <a:lnTo>
                    <a:pt x="40" y="197"/>
                  </a:lnTo>
                  <a:lnTo>
                    <a:pt x="37" y="198"/>
                  </a:lnTo>
                  <a:lnTo>
                    <a:pt x="35" y="198"/>
                  </a:lnTo>
                  <a:lnTo>
                    <a:pt x="34" y="200"/>
                  </a:lnTo>
                  <a:lnTo>
                    <a:pt x="34" y="200"/>
                  </a:lnTo>
                  <a:lnTo>
                    <a:pt x="32" y="200"/>
                  </a:lnTo>
                  <a:lnTo>
                    <a:pt x="30" y="200"/>
                  </a:lnTo>
                  <a:lnTo>
                    <a:pt x="27" y="198"/>
                  </a:lnTo>
                  <a:lnTo>
                    <a:pt x="26" y="198"/>
                  </a:lnTo>
                  <a:lnTo>
                    <a:pt x="26" y="198"/>
                  </a:lnTo>
                  <a:lnTo>
                    <a:pt x="26" y="195"/>
                  </a:lnTo>
                  <a:lnTo>
                    <a:pt x="24" y="195"/>
                  </a:lnTo>
                  <a:lnTo>
                    <a:pt x="24" y="195"/>
                  </a:lnTo>
                  <a:lnTo>
                    <a:pt x="24" y="193"/>
                  </a:lnTo>
                  <a:lnTo>
                    <a:pt x="24" y="193"/>
                  </a:lnTo>
                  <a:lnTo>
                    <a:pt x="26" y="190"/>
                  </a:lnTo>
                  <a:lnTo>
                    <a:pt x="26" y="190"/>
                  </a:lnTo>
                  <a:lnTo>
                    <a:pt x="27" y="186"/>
                  </a:lnTo>
                  <a:lnTo>
                    <a:pt x="27" y="184"/>
                  </a:lnTo>
                  <a:lnTo>
                    <a:pt x="27" y="182"/>
                  </a:lnTo>
                  <a:lnTo>
                    <a:pt x="26" y="179"/>
                  </a:lnTo>
                  <a:lnTo>
                    <a:pt x="24" y="178"/>
                  </a:lnTo>
                  <a:lnTo>
                    <a:pt x="23" y="175"/>
                  </a:lnTo>
                  <a:lnTo>
                    <a:pt x="21" y="173"/>
                  </a:lnTo>
                  <a:lnTo>
                    <a:pt x="16" y="170"/>
                  </a:lnTo>
                  <a:lnTo>
                    <a:pt x="16" y="168"/>
                  </a:lnTo>
                  <a:lnTo>
                    <a:pt x="15" y="167"/>
                  </a:lnTo>
                  <a:lnTo>
                    <a:pt x="16" y="165"/>
                  </a:lnTo>
                  <a:lnTo>
                    <a:pt x="16" y="164"/>
                  </a:lnTo>
                  <a:lnTo>
                    <a:pt x="16" y="162"/>
                  </a:lnTo>
                  <a:lnTo>
                    <a:pt x="16" y="160"/>
                  </a:lnTo>
                  <a:lnTo>
                    <a:pt x="15" y="160"/>
                  </a:lnTo>
                  <a:lnTo>
                    <a:pt x="15" y="160"/>
                  </a:lnTo>
                  <a:lnTo>
                    <a:pt x="13" y="159"/>
                  </a:lnTo>
                  <a:lnTo>
                    <a:pt x="13" y="159"/>
                  </a:lnTo>
                  <a:lnTo>
                    <a:pt x="11" y="159"/>
                  </a:lnTo>
                  <a:lnTo>
                    <a:pt x="11" y="157"/>
                  </a:lnTo>
                  <a:lnTo>
                    <a:pt x="11" y="156"/>
                  </a:lnTo>
                  <a:lnTo>
                    <a:pt x="11" y="151"/>
                  </a:lnTo>
                  <a:lnTo>
                    <a:pt x="11" y="151"/>
                  </a:lnTo>
                  <a:lnTo>
                    <a:pt x="10" y="151"/>
                  </a:lnTo>
                  <a:lnTo>
                    <a:pt x="10" y="151"/>
                  </a:lnTo>
                  <a:lnTo>
                    <a:pt x="10" y="149"/>
                  </a:lnTo>
                  <a:lnTo>
                    <a:pt x="8" y="146"/>
                  </a:lnTo>
                  <a:lnTo>
                    <a:pt x="8" y="145"/>
                  </a:lnTo>
                  <a:lnTo>
                    <a:pt x="8" y="143"/>
                  </a:lnTo>
                  <a:lnTo>
                    <a:pt x="8" y="141"/>
                  </a:lnTo>
                  <a:lnTo>
                    <a:pt x="7" y="141"/>
                  </a:lnTo>
                  <a:lnTo>
                    <a:pt x="5" y="141"/>
                  </a:lnTo>
                  <a:lnTo>
                    <a:pt x="2" y="141"/>
                  </a:lnTo>
                  <a:lnTo>
                    <a:pt x="2" y="141"/>
                  </a:lnTo>
                  <a:lnTo>
                    <a:pt x="0" y="141"/>
                  </a:lnTo>
                  <a:lnTo>
                    <a:pt x="0" y="140"/>
                  </a:lnTo>
                  <a:lnTo>
                    <a:pt x="0" y="140"/>
                  </a:lnTo>
                  <a:lnTo>
                    <a:pt x="0" y="138"/>
                  </a:lnTo>
                  <a:lnTo>
                    <a:pt x="2" y="137"/>
                  </a:lnTo>
                  <a:lnTo>
                    <a:pt x="2" y="135"/>
                  </a:lnTo>
                  <a:lnTo>
                    <a:pt x="5" y="134"/>
                  </a:lnTo>
                  <a:lnTo>
                    <a:pt x="5" y="134"/>
                  </a:lnTo>
                  <a:lnTo>
                    <a:pt x="7" y="132"/>
                  </a:lnTo>
                  <a:lnTo>
                    <a:pt x="7" y="130"/>
                  </a:lnTo>
                  <a:lnTo>
                    <a:pt x="7" y="130"/>
                  </a:lnTo>
                  <a:lnTo>
                    <a:pt x="5" y="129"/>
                  </a:lnTo>
                  <a:lnTo>
                    <a:pt x="5" y="127"/>
                  </a:lnTo>
                  <a:lnTo>
                    <a:pt x="4" y="126"/>
                  </a:lnTo>
                  <a:lnTo>
                    <a:pt x="4" y="126"/>
                  </a:lnTo>
                  <a:lnTo>
                    <a:pt x="5" y="124"/>
                  </a:lnTo>
                  <a:lnTo>
                    <a:pt x="5" y="124"/>
                  </a:lnTo>
                  <a:lnTo>
                    <a:pt x="7" y="123"/>
                  </a:lnTo>
                  <a:lnTo>
                    <a:pt x="7" y="123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10" y="121"/>
                  </a:lnTo>
                  <a:lnTo>
                    <a:pt x="10" y="119"/>
                  </a:lnTo>
                  <a:lnTo>
                    <a:pt x="10" y="119"/>
                  </a:lnTo>
                  <a:lnTo>
                    <a:pt x="10" y="119"/>
                  </a:lnTo>
                  <a:lnTo>
                    <a:pt x="10" y="118"/>
                  </a:lnTo>
                  <a:lnTo>
                    <a:pt x="10" y="118"/>
                  </a:lnTo>
                  <a:lnTo>
                    <a:pt x="8" y="116"/>
                  </a:lnTo>
                  <a:lnTo>
                    <a:pt x="8" y="115"/>
                  </a:lnTo>
                  <a:lnTo>
                    <a:pt x="8" y="115"/>
                  </a:lnTo>
                  <a:lnTo>
                    <a:pt x="8" y="113"/>
                  </a:lnTo>
                  <a:lnTo>
                    <a:pt x="10" y="113"/>
                  </a:lnTo>
                  <a:lnTo>
                    <a:pt x="10" y="113"/>
                  </a:lnTo>
                  <a:lnTo>
                    <a:pt x="11" y="112"/>
                  </a:lnTo>
                  <a:lnTo>
                    <a:pt x="13" y="112"/>
                  </a:lnTo>
                  <a:lnTo>
                    <a:pt x="13" y="110"/>
                  </a:lnTo>
                  <a:lnTo>
                    <a:pt x="13" y="110"/>
                  </a:lnTo>
                  <a:lnTo>
                    <a:pt x="13" y="108"/>
                  </a:lnTo>
                  <a:lnTo>
                    <a:pt x="13" y="107"/>
                  </a:lnTo>
                  <a:lnTo>
                    <a:pt x="15" y="107"/>
                  </a:lnTo>
                  <a:lnTo>
                    <a:pt x="15" y="107"/>
                  </a:lnTo>
                  <a:lnTo>
                    <a:pt x="16" y="105"/>
                  </a:lnTo>
                  <a:lnTo>
                    <a:pt x="16" y="104"/>
                  </a:lnTo>
                  <a:lnTo>
                    <a:pt x="16" y="104"/>
                  </a:lnTo>
                  <a:lnTo>
                    <a:pt x="16" y="99"/>
                  </a:lnTo>
                  <a:lnTo>
                    <a:pt x="18" y="99"/>
                  </a:lnTo>
                  <a:lnTo>
                    <a:pt x="19" y="97"/>
                  </a:lnTo>
                  <a:lnTo>
                    <a:pt x="21" y="97"/>
                  </a:lnTo>
                  <a:lnTo>
                    <a:pt x="24" y="97"/>
                  </a:lnTo>
                  <a:lnTo>
                    <a:pt x="26" y="96"/>
                  </a:lnTo>
                  <a:lnTo>
                    <a:pt x="27" y="96"/>
                  </a:lnTo>
                  <a:lnTo>
                    <a:pt x="30" y="97"/>
                  </a:lnTo>
                  <a:lnTo>
                    <a:pt x="30" y="97"/>
                  </a:lnTo>
                  <a:lnTo>
                    <a:pt x="32" y="97"/>
                  </a:lnTo>
                  <a:lnTo>
                    <a:pt x="32" y="96"/>
                  </a:lnTo>
                  <a:lnTo>
                    <a:pt x="32" y="94"/>
                  </a:lnTo>
                  <a:lnTo>
                    <a:pt x="32" y="88"/>
                  </a:lnTo>
                  <a:lnTo>
                    <a:pt x="32" y="80"/>
                  </a:lnTo>
                  <a:lnTo>
                    <a:pt x="32" y="74"/>
                  </a:lnTo>
                  <a:lnTo>
                    <a:pt x="32" y="67"/>
                  </a:lnTo>
                  <a:lnTo>
                    <a:pt x="32" y="61"/>
                  </a:lnTo>
                  <a:lnTo>
                    <a:pt x="32" y="55"/>
                  </a:lnTo>
                  <a:lnTo>
                    <a:pt x="32" y="47"/>
                  </a:lnTo>
                  <a:lnTo>
                    <a:pt x="32" y="41"/>
                  </a:lnTo>
                  <a:lnTo>
                    <a:pt x="32" y="33"/>
                  </a:lnTo>
                  <a:lnTo>
                    <a:pt x="38" y="33"/>
                  </a:lnTo>
                  <a:lnTo>
                    <a:pt x="41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33"/>
                  </a:lnTo>
                  <a:lnTo>
                    <a:pt x="46" y="19"/>
                  </a:lnTo>
                  <a:lnTo>
                    <a:pt x="46" y="11"/>
                  </a:lnTo>
                  <a:lnTo>
                    <a:pt x="46" y="3"/>
                  </a:lnTo>
                  <a:lnTo>
                    <a:pt x="51" y="3"/>
                  </a:lnTo>
                  <a:lnTo>
                    <a:pt x="57" y="3"/>
                  </a:lnTo>
                  <a:lnTo>
                    <a:pt x="95" y="3"/>
                  </a:lnTo>
                  <a:lnTo>
                    <a:pt x="101" y="3"/>
                  </a:lnTo>
                  <a:lnTo>
                    <a:pt x="136" y="3"/>
                  </a:lnTo>
                  <a:lnTo>
                    <a:pt x="136" y="3"/>
                  </a:lnTo>
                  <a:lnTo>
                    <a:pt x="138" y="1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5" name="Freeform 61">
              <a:extLst>
                <a:ext uri="{FF2B5EF4-FFF2-40B4-BE49-F238E27FC236}">
                  <a16:creationId xmlns:a16="http://schemas.microsoft.com/office/drawing/2014/main" id="{ED6A5AA8-BCD8-5C5C-0ED3-3463562338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50742" y="4601098"/>
              <a:ext cx="317724" cy="146192"/>
            </a:xfrm>
            <a:custGeom>
              <a:avLst/>
              <a:gdLst>
                <a:gd name="T0" fmla="*/ 161 w 163"/>
                <a:gd name="T1" fmla="*/ 74 h 75"/>
                <a:gd name="T2" fmla="*/ 71 w 163"/>
                <a:gd name="T3" fmla="*/ 75 h 75"/>
                <a:gd name="T4" fmla="*/ 66 w 163"/>
                <a:gd name="T5" fmla="*/ 74 h 75"/>
                <a:gd name="T6" fmla="*/ 62 w 163"/>
                <a:gd name="T7" fmla="*/ 71 h 75"/>
                <a:gd name="T8" fmla="*/ 152 w 163"/>
                <a:gd name="T9" fmla="*/ 60 h 75"/>
                <a:gd name="T10" fmla="*/ 147 w 163"/>
                <a:gd name="T11" fmla="*/ 61 h 75"/>
                <a:gd name="T12" fmla="*/ 150 w 163"/>
                <a:gd name="T13" fmla="*/ 60 h 75"/>
                <a:gd name="T14" fmla="*/ 87 w 163"/>
                <a:gd name="T15" fmla="*/ 55 h 75"/>
                <a:gd name="T16" fmla="*/ 96 w 163"/>
                <a:gd name="T17" fmla="*/ 60 h 75"/>
                <a:gd name="T18" fmla="*/ 92 w 163"/>
                <a:gd name="T19" fmla="*/ 61 h 75"/>
                <a:gd name="T20" fmla="*/ 84 w 163"/>
                <a:gd name="T21" fmla="*/ 55 h 75"/>
                <a:gd name="T22" fmla="*/ 84 w 163"/>
                <a:gd name="T23" fmla="*/ 41 h 75"/>
                <a:gd name="T24" fmla="*/ 84 w 163"/>
                <a:gd name="T25" fmla="*/ 44 h 75"/>
                <a:gd name="T26" fmla="*/ 59 w 163"/>
                <a:gd name="T27" fmla="*/ 39 h 75"/>
                <a:gd name="T28" fmla="*/ 73 w 163"/>
                <a:gd name="T29" fmla="*/ 45 h 75"/>
                <a:gd name="T30" fmla="*/ 73 w 163"/>
                <a:gd name="T31" fmla="*/ 49 h 75"/>
                <a:gd name="T32" fmla="*/ 59 w 163"/>
                <a:gd name="T33" fmla="*/ 45 h 75"/>
                <a:gd name="T34" fmla="*/ 59 w 163"/>
                <a:gd name="T35" fmla="*/ 39 h 75"/>
                <a:gd name="T36" fmla="*/ 68 w 163"/>
                <a:gd name="T37" fmla="*/ 38 h 75"/>
                <a:gd name="T38" fmla="*/ 65 w 163"/>
                <a:gd name="T39" fmla="*/ 36 h 75"/>
                <a:gd name="T40" fmla="*/ 52 w 163"/>
                <a:gd name="T41" fmla="*/ 36 h 75"/>
                <a:gd name="T42" fmla="*/ 49 w 163"/>
                <a:gd name="T43" fmla="*/ 36 h 75"/>
                <a:gd name="T44" fmla="*/ 29 w 163"/>
                <a:gd name="T45" fmla="*/ 31 h 75"/>
                <a:gd name="T46" fmla="*/ 36 w 163"/>
                <a:gd name="T47" fmla="*/ 30 h 75"/>
                <a:gd name="T48" fmla="*/ 36 w 163"/>
                <a:gd name="T49" fmla="*/ 30 h 75"/>
                <a:gd name="T50" fmla="*/ 35 w 163"/>
                <a:gd name="T51" fmla="*/ 30 h 75"/>
                <a:gd name="T52" fmla="*/ 32 w 163"/>
                <a:gd name="T53" fmla="*/ 28 h 75"/>
                <a:gd name="T54" fmla="*/ 25 w 163"/>
                <a:gd name="T55" fmla="*/ 28 h 75"/>
                <a:gd name="T56" fmla="*/ 22 w 163"/>
                <a:gd name="T57" fmla="*/ 28 h 75"/>
                <a:gd name="T58" fmla="*/ 57 w 163"/>
                <a:gd name="T59" fmla="*/ 27 h 75"/>
                <a:gd name="T60" fmla="*/ 57 w 163"/>
                <a:gd name="T61" fmla="*/ 27 h 75"/>
                <a:gd name="T62" fmla="*/ 77 w 163"/>
                <a:gd name="T63" fmla="*/ 33 h 75"/>
                <a:gd name="T64" fmla="*/ 81 w 163"/>
                <a:gd name="T65" fmla="*/ 39 h 75"/>
                <a:gd name="T66" fmla="*/ 77 w 163"/>
                <a:gd name="T67" fmla="*/ 39 h 75"/>
                <a:gd name="T68" fmla="*/ 71 w 163"/>
                <a:gd name="T69" fmla="*/ 25 h 75"/>
                <a:gd name="T70" fmla="*/ 27 w 163"/>
                <a:gd name="T71" fmla="*/ 20 h 75"/>
                <a:gd name="T72" fmla="*/ 32 w 163"/>
                <a:gd name="T73" fmla="*/ 28 h 75"/>
                <a:gd name="T74" fmla="*/ 29 w 163"/>
                <a:gd name="T75" fmla="*/ 27 h 75"/>
                <a:gd name="T76" fmla="*/ 22 w 163"/>
                <a:gd name="T77" fmla="*/ 25 h 75"/>
                <a:gd name="T78" fmla="*/ 27 w 163"/>
                <a:gd name="T79" fmla="*/ 20 h 75"/>
                <a:gd name="T80" fmla="*/ 13 w 163"/>
                <a:gd name="T81" fmla="*/ 20 h 75"/>
                <a:gd name="T82" fmla="*/ 22 w 163"/>
                <a:gd name="T83" fmla="*/ 20 h 75"/>
                <a:gd name="T84" fmla="*/ 19 w 163"/>
                <a:gd name="T85" fmla="*/ 19 h 75"/>
                <a:gd name="T86" fmla="*/ 16 w 163"/>
                <a:gd name="T87" fmla="*/ 17 h 75"/>
                <a:gd name="T88" fmla="*/ 14 w 163"/>
                <a:gd name="T89" fmla="*/ 19 h 75"/>
                <a:gd name="T90" fmla="*/ 44 w 163"/>
                <a:gd name="T91" fmla="*/ 14 h 75"/>
                <a:gd name="T92" fmla="*/ 52 w 163"/>
                <a:gd name="T93" fmla="*/ 20 h 75"/>
                <a:gd name="T94" fmla="*/ 62 w 163"/>
                <a:gd name="T95" fmla="*/ 28 h 75"/>
                <a:gd name="T96" fmla="*/ 52 w 163"/>
                <a:gd name="T97" fmla="*/ 23 h 75"/>
                <a:gd name="T98" fmla="*/ 44 w 163"/>
                <a:gd name="T99" fmla="*/ 17 h 75"/>
                <a:gd name="T100" fmla="*/ 3 w 163"/>
                <a:gd name="T101" fmla="*/ 6 h 75"/>
                <a:gd name="T102" fmla="*/ 11 w 163"/>
                <a:gd name="T103" fmla="*/ 0 h 75"/>
                <a:gd name="T104" fmla="*/ 22 w 163"/>
                <a:gd name="T105" fmla="*/ 8 h 75"/>
                <a:gd name="T106" fmla="*/ 25 w 163"/>
                <a:gd name="T107" fmla="*/ 12 h 75"/>
                <a:gd name="T108" fmla="*/ 18 w 163"/>
                <a:gd name="T109" fmla="*/ 9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3" h="75">
                  <a:moveTo>
                    <a:pt x="161" y="72"/>
                  </a:moveTo>
                  <a:lnTo>
                    <a:pt x="161" y="72"/>
                  </a:lnTo>
                  <a:lnTo>
                    <a:pt x="163" y="72"/>
                  </a:lnTo>
                  <a:lnTo>
                    <a:pt x="163" y="74"/>
                  </a:lnTo>
                  <a:lnTo>
                    <a:pt x="161" y="74"/>
                  </a:lnTo>
                  <a:lnTo>
                    <a:pt x="161" y="74"/>
                  </a:lnTo>
                  <a:lnTo>
                    <a:pt x="159" y="72"/>
                  </a:lnTo>
                  <a:lnTo>
                    <a:pt x="161" y="72"/>
                  </a:lnTo>
                  <a:close/>
                  <a:moveTo>
                    <a:pt x="63" y="71"/>
                  </a:moveTo>
                  <a:lnTo>
                    <a:pt x="63" y="71"/>
                  </a:lnTo>
                  <a:lnTo>
                    <a:pt x="70" y="74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0" y="75"/>
                  </a:lnTo>
                  <a:lnTo>
                    <a:pt x="70" y="75"/>
                  </a:lnTo>
                  <a:lnTo>
                    <a:pt x="68" y="75"/>
                  </a:lnTo>
                  <a:lnTo>
                    <a:pt x="68" y="74"/>
                  </a:lnTo>
                  <a:lnTo>
                    <a:pt x="66" y="74"/>
                  </a:lnTo>
                  <a:lnTo>
                    <a:pt x="65" y="74"/>
                  </a:lnTo>
                  <a:lnTo>
                    <a:pt x="65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2" y="72"/>
                  </a:lnTo>
                  <a:lnTo>
                    <a:pt x="62" y="71"/>
                  </a:lnTo>
                  <a:lnTo>
                    <a:pt x="63" y="71"/>
                  </a:lnTo>
                  <a:close/>
                  <a:moveTo>
                    <a:pt x="150" y="60"/>
                  </a:moveTo>
                  <a:lnTo>
                    <a:pt x="152" y="60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50" y="61"/>
                  </a:lnTo>
                  <a:lnTo>
                    <a:pt x="150" y="61"/>
                  </a:lnTo>
                  <a:lnTo>
                    <a:pt x="148" y="61"/>
                  </a:lnTo>
                  <a:lnTo>
                    <a:pt x="148" y="61"/>
                  </a:lnTo>
                  <a:lnTo>
                    <a:pt x="147" y="61"/>
                  </a:lnTo>
                  <a:lnTo>
                    <a:pt x="147" y="61"/>
                  </a:lnTo>
                  <a:lnTo>
                    <a:pt x="147" y="61"/>
                  </a:lnTo>
                  <a:lnTo>
                    <a:pt x="147" y="60"/>
                  </a:lnTo>
                  <a:lnTo>
                    <a:pt x="147" y="60"/>
                  </a:lnTo>
                  <a:lnTo>
                    <a:pt x="147" y="60"/>
                  </a:lnTo>
                  <a:lnTo>
                    <a:pt x="148" y="60"/>
                  </a:lnTo>
                  <a:lnTo>
                    <a:pt x="150" y="60"/>
                  </a:lnTo>
                  <a:close/>
                  <a:moveTo>
                    <a:pt x="82" y="52"/>
                  </a:moveTo>
                  <a:lnTo>
                    <a:pt x="82" y="52"/>
                  </a:lnTo>
                  <a:lnTo>
                    <a:pt x="84" y="53"/>
                  </a:lnTo>
                  <a:lnTo>
                    <a:pt x="87" y="55"/>
                  </a:lnTo>
                  <a:lnTo>
                    <a:pt x="87" y="55"/>
                  </a:lnTo>
                  <a:lnTo>
                    <a:pt x="87" y="55"/>
                  </a:lnTo>
                  <a:lnTo>
                    <a:pt x="89" y="56"/>
                  </a:lnTo>
                  <a:lnTo>
                    <a:pt x="90" y="55"/>
                  </a:lnTo>
                  <a:lnTo>
                    <a:pt x="92" y="56"/>
                  </a:lnTo>
                  <a:lnTo>
                    <a:pt x="93" y="56"/>
                  </a:lnTo>
                  <a:lnTo>
                    <a:pt x="93" y="56"/>
                  </a:lnTo>
                  <a:lnTo>
                    <a:pt x="96" y="60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6" y="61"/>
                  </a:lnTo>
                  <a:lnTo>
                    <a:pt x="95" y="61"/>
                  </a:lnTo>
                  <a:lnTo>
                    <a:pt x="93" y="61"/>
                  </a:lnTo>
                  <a:lnTo>
                    <a:pt x="92" y="61"/>
                  </a:lnTo>
                  <a:lnTo>
                    <a:pt x="90" y="60"/>
                  </a:lnTo>
                  <a:lnTo>
                    <a:pt x="89" y="60"/>
                  </a:lnTo>
                  <a:lnTo>
                    <a:pt x="85" y="58"/>
                  </a:lnTo>
                  <a:lnTo>
                    <a:pt x="85" y="56"/>
                  </a:lnTo>
                  <a:lnTo>
                    <a:pt x="84" y="56"/>
                  </a:lnTo>
                  <a:lnTo>
                    <a:pt x="84" y="55"/>
                  </a:lnTo>
                  <a:lnTo>
                    <a:pt x="82" y="53"/>
                  </a:lnTo>
                  <a:lnTo>
                    <a:pt x="81" y="53"/>
                  </a:lnTo>
                  <a:lnTo>
                    <a:pt x="81" y="53"/>
                  </a:lnTo>
                  <a:lnTo>
                    <a:pt x="82" y="52"/>
                  </a:lnTo>
                  <a:close/>
                  <a:moveTo>
                    <a:pt x="82" y="39"/>
                  </a:moveTo>
                  <a:lnTo>
                    <a:pt x="84" y="41"/>
                  </a:lnTo>
                  <a:lnTo>
                    <a:pt x="85" y="44"/>
                  </a:lnTo>
                  <a:lnTo>
                    <a:pt x="85" y="45"/>
                  </a:lnTo>
                  <a:lnTo>
                    <a:pt x="85" y="45"/>
                  </a:lnTo>
                  <a:lnTo>
                    <a:pt x="84" y="45"/>
                  </a:lnTo>
                  <a:lnTo>
                    <a:pt x="84" y="45"/>
                  </a:lnTo>
                  <a:lnTo>
                    <a:pt x="84" y="44"/>
                  </a:lnTo>
                  <a:lnTo>
                    <a:pt x="84" y="44"/>
                  </a:lnTo>
                  <a:lnTo>
                    <a:pt x="84" y="42"/>
                  </a:lnTo>
                  <a:lnTo>
                    <a:pt x="82" y="41"/>
                  </a:lnTo>
                  <a:lnTo>
                    <a:pt x="82" y="39"/>
                  </a:lnTo>
                  <a:close/>
                  <a:moveTo>
                    <a:pt x="59" y="39"/>
                  </a:moveTo>
                  <a:lnTo>
                    <a:pt x="59" y="39"/>
                  </a:lnTo>
                  <a:lnTo>
                    <a:pt x="62" y="41"/>
                  </a:lnTo>
                  <a:lnTo>
                    <a:pt x="63" y="41"/>
                  </a:lnTo>
                  <a:lnTo>
                    <a:pt x="68" y="41"/>
                  </a:lnTo>
                  <a:lnTo>
                    <a:pt x="70" y="42"/>
                  </a:lnTo>
                  <a:lnTo>
                    <a:pt x="71" y="44"/>
                  </a:lnTo>
                  <a:lnTo>
                    <a:pt x="73" y="45"/>
                  </a:lnTo>
                  <a:lnTo>
                    <a:pt x="74" y="45"/>
                  </a:lnTo>
                  <a:lnTo>
                    <a:pt x="74" y="45"/>
                  </a:lnTo>
                  <a:lnTo>
                    <a:pt x="74" y="47"/>
                  </a:lnTo>
                  <a:lnTo>
                    <a:pt x="74" y="47"/>
                  </a:lnTo>
                  <a:lnTo>
                    <a:pt x="73" y="49"/>
                  </a:lnTo>
                  <a:lnTo>
                    <a:pt x="73" y="49"/>
                  </a:lnTo>
                  <a:lnTo>
                    <a:pt x="70" y="47"/>
                  </a:lnTo>
                  <a:lnTo>
                    <a:pt x="68" y="47"/>
                  </a:lnTo>
                  <a:lnTo>
                    <a:pt x="63" y="47"/>
                  </a:lnTo>
                  <a:lnTo>
                    <a:pt x="60" y="47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9" y="44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39"/>
                  </a:lnTo>
                  <a:lnTo>
                    <a:pt x="57" y="39"/>
                  </a:lnTo>
                  <a:lnTo>
                    <a:pt x="59" y="39"/>
                  </a:lnTo>
                  <a:close/>
                  <a:moveTo>
                    <a:pt x="65" y="34"/>
                  </a:moveTo>
                  <a:lnTo>
                    <a:pt x="66" y="34"/>
                  </a:lnTo>
                  <a:lnTo>
                    <a:pt x="66" y="34"/>
                  </a:lnTo>
                  <a:lnTo>
                    <a:pt x="68" y="36"/>
                  </a:lnTo>
                  <a:lnTo>
                    <a:pt x="68" y="38"/>
                  </a:lnTo>
                  <a:lnTo>
                    <a:pt x="68" y="38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6"/>
                  </a:lnTo>
                  <a:lnTo>
                    <a:pt x="65" y="36"/>
                  </a:lnTo>
                  <a:lnTo>
                    <a:pt x="65" y="36"/>
                  </a:lnTo>
                  <a:lnTo>
                    <a:pt x="63" y="36"/>
                  </a:lnTo>
                  <a:lnTo>
                    <a:pt x="65" y="34"/>
                  </a:lnTo>
                  <a:close/>
                  <a:moveTo>
                    <a:pt x="51" y="34"/>
                  </a:moveTo>
                  <a:lnTo>
                    <a:pt x="51" y="34"/>
                  </a:lnTo>
                  <a:lnTo>
                    <a:pt x="51" y="34"/>
                  </a:lnTo>
                  <a:lnTo>
                    <a:pt x="52" y="36"/>
                  </a:lnTo>
                  <a:lnTo>
                    <a:pt x="52" y="36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49" y="36"/>
                  </a:lnTo>
                  <a:lnTo>
                    <a:pt x="49" y="36"/>
                  </a:lnTo>
                  <a:lnTo>
                    <a:pt x="49" y="34"/>
                  </a:lnTo>
                  <a:lnTo>
                    <a:pt x="51" y="34"/>
                  </a:lnTo>
                  <a:close/>
                  <a:moveTo>
                    <a:pt x="27" y="30"/>
                  </a:moveTo>
                  <a:lnTo>
                    <a:pt x="27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9" y="31"/>
                  </a:lnTo>
                  <a:lnTo>
                    <a:pt x="27" y="31"/>
                  </a:lnTo>
                  <a:lnTo>
                    <a:pt x="25" y="31"/>
                  </a:lnTo>
                  <a:lnTo>
                    <a:pt x="25" y="31"/>
                  </a:lnTo>
                  <a:lnTo>
                    <a:pt x="27" y="30"/>
                  </a:lnTo>
                  <a:close/>
                  <a:moveTo>
                    <a:pt x="36" y="30"/>
                  </a:moveTo>
                  <a:lnTo>
                    <a:pt x="36" y="31"/>
                  </a:lnTo>
                  <a:lnTo>
                    <a:pt x="38" y="31"/>
                  </a:lnTo>
                  <a:lnTo>
                    <a:pt x="36" y="33"/>
                  </a:lnTo>
                  <a:lnTo>
                    <a:pt x="36" y="33"/>
                  </a:lnTo>
                  <a:lnTo>
                    <a:pt x="36" y="31"/>
                  </a:lnTo>
                  <a:lnTo>
                    <a:pt x="36" y="30"/>
                  </a:lnTo>
                  <a:close/>
                  <a:moveTo>
                    <a:pt x="33" y="28"/>
                  </a:moveTo>
                  <a:lnTo>
                    <a:pt x="35" y="28"/>
                  </a:lnTo>
                  <a:lnTo>
                    <a:pt x="35" y="28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5" y="30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2" y="30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3" y="28"/>
                  </a:lnTo>
                  <a:lnTo>
                    <a:pt x="33" y="28"/>
                  </a:lnTo>
                  <a:lnTo>
                    <a:pt x="33" y="28"/>
                  </a:lnTo>
                  <a:close/>
                  <a:moveTo>
                    <a:pt x="25" y="27"/>
                  </a:moveTo>
                  <a:lnTo>
                    <a:pt x="25" y="27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4" y="30"/>
                  </a:lnTo>
                  <a:lnTo>
                    <a:pt x="25" y="31"/>
                  </a:lnTo>
                  <a:lnTo>
                    <a:pt x="25" y="31"/>
                  </a:lnTo>
                  <a:lnTo>
                    <a:pt x="24" y="30"/>
                  </a:lnTo>
                  <a:lnTo>
                    <a:pt x="22" y="28"/>
                  </a:lnTo>
                  <a:lnTo>
                    <a:pt x="22" y="28"/>
                  </a:lnTo>
                  <a:lnTo>
                    <a:pt x="24" y="27"/>
                  </a:lnTo>
                  <a:lnTo>
                    <a:pt x="25" y="27"/>
                  </a:lnTo>
                  <a:close/>
                  <a:moveTo>
                    <a:pt x="57" y="27"/>
                  </a:moveTo>
                  <a:lnTo>
                    <a:pt x="57" y="27"/>
                  </a:lnTo>
                  <a:lnTo>
                    <a:pt x="57" y="27"/>
                  </a:lnTo>
                  <a:lnTo>
                    <a:pt x="59" y="28"/>
                  </a:lnTo>
                  <a:lnTo>
                    <a:pt x="57" y="28"/>
                  </a:lnTo>
                  <a:lnTo>
                    <a:pt x="57" y="28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close/>
                  <a:moveTo>
                    <a:pt x="73" y="25"/>
                  </a:moveTo>
                  <a:lnTo>
                    <a:pt x="77" y="30"/>
                  </a:lnTo>
                  <a:lnTo>
                    <a:pt x="77" y="30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7" y="33"/>
                  </a:lnTo>
                  <a:lnTo>
                    <a:pt x="77" y="33"/>
                  </a:lnTo>
                  <a:lnTo>
                    <a:pt x="79" y="34"/>
                  </a:lnTo>
                  <a:lnTo>
                    <a:pt x="81" y="36"/>
                  </a:lnTo>
                  <a:lnTo>
                    <a:pt x="81" y="36"/>
                  </a:lnTo>
                  <a:lnTo>
                    <a:pt x="81" y="38"/>
                  </a:lnTo>
                  <a:lnTo>
                    <a:pt x="81" y="39"/>
                  </a:lnTo>
                  <a:lnTo>
                    <a:pt x="82" y="42"/>
                  </a:lnTo>
                  <a:lnTo>
                    <a:pt x="82" y="44"/>
                  </a:lnTo>
                  <a:lnTo>
                    <a:pt x="82" y="44"/>
                  </a:lnTo>
                  <a:lnTo>
                    <a:pt x="82" y="44"/>
                  </a:lnTo>
                  <a:lnTo>
                    <a:pt x="81" y="41"/>
                  </a:lnTo>
                  <a:lnTo>
                    <a:pt x="77" y="39"/>
                  </a:lnTo>
                  <a:lnTo>
                    <a:pt x="77" y="39"/>
                  </a:lnTo>
                  <a:lnTo>
                    <a:pt x="76" y="38"/>
                  </a:lnTo>
                  <a:lnTo>
                    <a:pt x="74" y="34"/>
                  </a:lnTo>
                  <a:lnTo>
                    <a:pt x="73" y="30"/>
                  </a:lnTo>
                  <a:lnTo>
                    <a:pt x="73" y="28"/>
                  </a:lnTo>
                  <a:lnTo>
                    <a:pt x="71" y="25"/>
                  </a:lnTo>
                  <a:lnTo>
                    <a:pt x="71" y="25"/>
                  </a:lnTo>
                  <a:lnTo>
                    <a:pt x="73" y="25"/>
                  </a:lnTo>
                  <a:lnTo>
                    <a:pt x="73" y="25"/>
                  </a:lnTo>
                  <a:lnTo>
                    <a:pt x="73" y="25"/>
                  </a:lnTo>
                  <a:lnTo>
                    <a:pt x="73" y="25"/>
                  </a:lnTo>
                  <a:close/>
                  <a:moveTo>
                    <a:pt x="27" y="20"/>
                  </a:moveTo>
                  <a:lnTo>
                    <a:pt x="29" y="20"/>
                  </a:lnTo>
                  <a:lnTo>
                    <a:pt x="29" y="23"/>
                  </a:lnTo>
                  <a:lnTo>
                    <a:pt x="29" y="23"/>
                  </a:lnTo>
                  <a:lnTo>
                    <a:pt x="30" y="23"/>
                  </a:lnTo>
                  <a:lnTo>
                    <a:pt x="32" y="25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32" y="30"/>
                  </a:lnTo>
                  <a:lnTo>
                    <a:pt x="30" y="28"/>
                  </a:lnTo>
                  <a:lnTo>
                    <a:pt x="29" y="28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2" y="25"/>
                  </a:lnTo>
                  <a:lnTo>
                    <a:pt x="22" y="23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4" y="22"/>
                  </a:lnTo>
                  <a:lnTo>
                    <a:pt x="25" y="20"/>
                  </a:lnTo>
                  <a:lnTo>
                    <a:pt x="27" y="20"/>
                  </a:lnTo>
                  <a:close/>
                  <a:moveTo>
                    <a:pt x="13" y="20"/>
                  </a:moveTo>
                  <a:lnTo>
                    <a:pt x="14" y="22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2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20"/>
                  </a:lnTo>
                  <a:close/>
                  <a:moveTo>
                    <a:pt x="21" y="19"/>
                  </a:moveTo>
                  <a:lnTo>
                    <a:pt x="21" y="19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1" y="22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9"/>
                  </a:lnTo>
                  <a:close/>
                  <a:moveTo>
                    <a:pt x="13" y="14"/>
                  </a:moveTo>
                  <a:lnTo>
                    <a:pt x="14" y="16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6" y="17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3" y="14"/>
                  </a:lnTo>
                  <a:close/>
                  <a:moveTo>
                    <a:pt x="40" y="14"/>
                  </a:moveTo>
                  <a:lnTo>
                    <a:pt x="44" y="14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51" y="19"/>
                  </a:lnTo>
                  <a:lnTo>
                    <a:pt x="52" y="20"/>
                  </a:lnTo>
                  <a:lnTo>
                    <a:pt x="54" y="20"/>
                  </a:lnTo>
                  <a:lnTo>
                    <a:pt x="54" y="20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59" y="27"/>
                  </a:lnTo>
                  <a:lnTo>
                    <a:pt x="57" y="25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49" y="22"/>
                  </a:lnTo>
                  <a:lnTo>
                    <a:pt x="48" y="20"/>
                  </a:lnTo>
                  <a:lnTo>
                    <a:pt x="46" y="20"/>
                  </a:lnTo>
                  <a:lnTo>
                    <a:pt x="46" y="19"/>
                  </a:lnTo>
                  <a:lnTo>
                    <a:pt x="44" y="19"/>
                  </a:lnTo>
                  <a:lnTo>
                    <a:pt x="44" y="17"/>
                  </a:lnTo>
                  <a:lnTo>
                    <a:pt x="43" y="17"/>
                  </a:lnTo>
                  <a:lnTo>
                    <a:pt x="41" y="16"/>
                  </a:lnTo>
                  <a:lnTo>
                    <a:pt x="41" y="14"/>
                  </a:lnTo>
                  <a:lnTo>
                    <a:pt x="40" y="14"/>
                  </a:lnTo>
                  <a:close/>
                  <a:moveTo>
                    <a:pt x="2" y="6"/>
                  </a:moveTo>
                  <a:lnTo>
                    <a:pt x="3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close/>
                  <a:moveTo>
                    <a:pt x="11" y="0"/>
                  </a:moveTo>
                  <a:lnTo>
                    <a:pt x="13" y="1"/>
                  </a:lnTo>
                  <a:lnTo>
                    <a:pt x="16" y="3"/>
                  </a:lnTo>
                  <a:lnTo>
                    <a:pt x="19" y="5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2" y="8"/>
                  </a:lnTo>
                  <a:lnTo>
                    <a:pt x="24" y="9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5" y="12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2" y="11"/>
                  </a:lnTo>
                  <a:lnTo>
                    <a:pt x="21" y="11"/>
                  </a:lnTo>
                  <a:lnTo>
                    <a:pt x="18" y="9"/>
                  </a:lnTo>
                  <a:lnTo>
                    <a:pt x="14" y="5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6" name="Freeform 62">
              <a:extLst>
                <a:ext uri="{FF2B5EF4-FFF2-40B4-BE49-F238E27FC236}">
                  <a16:creationId xmlns:a16="http://schemas.microsoft.com/office/drawing/2014/main" id="{B97AFA9E-F531-3422-A155-7ACA9B8DED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9605" y="3486144"/>
              <a:ext cx="592563" cy="469763"/>
            </a:xfrm>
            <a:custGeom>
              <a:avLst/>
              <a:gdLst>
                <a:gd name="T0" fmla="*/ 107 w 304"/>
                <a:gd name="T1" fmla="*/ 235 h 241"/>
                <a:gd name="T2" fmla="*/ 109 w 304"/>
                <a:gd name="T3" fmla="*/ 238 h 241"/>
                <a:gd name="T4" fmla="*/ 104 w 304"/>
                <a:gd name="T5" fmla="*/ 235 h 241"/>
                <a:gd name="T6" fmla="*/ 28 w 304"/>
                <a:gd name="T7" fmla="*/ 101 h 241"/>
                <a:gd name="T8" fmla="*/ 31 w 304"/>
                <a:gd name="T9" fmla="*/ 104 h 241"/>
                <a:gd name="T10" fmla="*/ 28 w 304"/>
                <a:gd name="T11" fmla="*/ 99 h 241"/>
                <a:gd name="T12" fmla="*/ 66 w 304"/>
                <a:gd name="T13" fmla="*/ 0 h 241"/>
                <a:gd name="T14" fmla="*/ 93 w 304"/>
                <a:gd name="T15" fmla="*/ 8 h 241"/>
                <a:gd name="T16" fmla="*/ 120 w 304"/>
                <a:gd name="T17" fmla="*/ 25 h 241"/>
                <a:gd name="T18" fmla="*/ 147 w 304"/>
                <a:gd name="T19" fmla="*/ 46 h 241"/>
                <a:gd name="T20" fmla="*/ 180 w 304"/>
                <a:gd name="T21" fmla="*/ 49 h 241"/>
                <a:gd name="T22" fmla="*/ 192 w 304"/>
                <a:gd name="T23" fmla="*/ 57 h 241"/>
                <a:gd name="T24" fmla="*/ 205 w 304"/>
                <a:gd name="T25" fmla="*/ 66 h 241"/>
                <a:gd name="T26" fmla="*/ 210 w 304"/>
                <a:gd name="T27" fmla="*/ 72 h 241"/>
                <a:gd name="T28" fmla="*/ 222 w 304"/>
                <a:gd name="T29" fmla="*/ 83 h 241"/>
                <a:gd name="T30" fmla="*/ 222 w 304"/>
                <a:gd name="T31" fmla="*/ 88 h 241"/>
                <a:gd name="T32" fmla="*/ 224 w 304"/>
                <a:gd name="T33" fmla="*/ 94 h 241"/>
                <a:gd name="T34" fmla="*/ 229 w 304"/>
                <a:gd name="T35" fmla="*/ 104 h 241"/>
                <a:gd name="T36" fmla="*/ 236 w 304"/>
                <a:gd name="T37" fmla="*/ 116 h 241"/>
                <a:gd name="T38" fmla="*/ 243 w 304"/>
                <a:gd name="T39" fmla="*/ 118 h 241"/>
                <a:gd name="T40" fmla="*/ 246 w 304"/>
                <a:gd name="T41" fmla="*/ 121 h 241"/>
                <a:gd name="T42" fmla="*/ 249 w 304"/>
                <a:gd name="T43" fmla="*/ 129 h 241"/>
                <a:gd name="T44" fmla="*/ 254 w 304"/>
                <a:gd name="T45" fmla="*/ 135 h 241"/>
                <a:gd name="T46" fmla="*/ 260 w 304"/>
                <a:gd name="T47" fmla="*/ 142 h 241"/>
                <a:gd name="T48" fmla="*/ 271 w 304"/>
                <a:gd name="T49" fmla="*/ 143 h 241"/>
                <a:gd name="T50" fmla="*/ 292 w 304"/>
                <a:gd name="T51" fmla="*/ 146 h 241"/>
                <a:gd name="T52" fmla="*/ 298 w 304"/>
                <a:gd name="T53" fmla="*/ 148 h 241"/>
                <a:gd name="T54" fmla="*/ 303 w 304"/>
                <a:gd name="T55" fmla="*/ 159 h 241"/>
                <a:gd name="T56" fmla="*/ 300 w 304"/>
                <a:gd name="T57" fmla="*/ 172 h 241"/>
                <a:gd name="T58" fmla="*/ 296 w 304"/>
                <a:gd name="T59" fmla="*/ 183 h 241"/>
                <a:gd name="T60" fmla="*/ 284 w 304"/>
                <a:gd name="T61" fmla="*/ 191 h 241"/>
                <a:gd name="T62" fmla="*/ 265 w 304"/>
                <a:gd name="T63" fmla="*/ 197 h 241"/>
                <a:gd name="T64" fmla="*/ 247 w 304"/>
                <a:gd name="T65" fmla="*/ 202 h 241"/>
                <a:gd name="T66" fmla="*/ 219 w 304"/>
                <a:gd name="T67" fmla="*/ 206 h 241"/>
                <a:gd name="T68" fmla="*/ 195 w 304"/>
                <a:gd name="T69" fmla="*/ 214 h 241"/>
                <a:gd name="T70" fmla="*/ 186 w 304"/>
                <a:gd name="T71" fmla="*/ 230 h 241"/>
                <a:gd name="T72" fmla="*/ 175 w 304"/>
                <a:gd name="T73" fmla="*/ 227 h 241"/>
                <a:gd name="T74" fmla="*/ 156 w 304"/>
                <a:gd name="T75" fmla="*/ 227 h 241"/>
                <a:gd name="T76" fmla="*/ 140 w 304"/>
                <a:gd name="T77" fmla="*/ 225 h 241"/>
                <a:gd name="T78" fmla="*/ 132 w 304"/>
                <a:gd name="T79" fmla="*/ 227 h 241"/>
                <a:gd name="T80" fmla="*/ 126 w 304"/>
                <a:gd name="T81" fmla="*/ 224 h 241"/>
                <a:gd name="T82" fmla="*/ 123 w 304"/>
                <a:gd name="T83" fmla="*/ 230 h 241"/>
                <a:gd name="T84" fmla="*/ 123 w 304"/>
                <a:gd name="T85" fmla="*/ 236 h 241"/>
                <a:gd name="T86" fmla="*/ 117 w 304"/>
                <a:gd name="T87" fmla="*/ 236 h 241"/>
                <a:gd name="T88" fmla="*/ 112 w 304"/>
                <a:gd name="T89" fmla="*/ 227 h 241"/>
                <a:gd name="T90" fmla="*/ 96 w 304"/>
                <a:gd name="T91" fmla="*/ 206 h 241"/>
                <a:gd name="T92" fmla="*/ 90 w 304"/>
                <a:gd name="T93" fmla="*/ 192 h 241"/>
                <a:gd name="T94" fmla="*/ 74 w 304"/>
                <a:gd name="T95" fmla="*/ 181 h 241"/>
                <a:gd name="T96" fmla="*/ 65 w 304"/>
                <a:gd name="T97" fmla="*/ 162 h 241"/>
                <a:gd name="T98" fmla="*/ 65 w 304"/>
                <a:gd name="T99" fmla="*/ 148 h 241"/>
                <a:gd name="T100" fmla="*/ 60 w 304"/>
                <a:gd name="T101" fmla="*/ 140 h 241"/>
                <a:gd name="T102" fmla="*/ 49 w 304"/>
                <a:gd name="T103" fmla="*/ 124 h 241"/>
                <a:gd name="T104" fmla="*/ 39 w 304"/>
                <a:gd name="T105" fmla="*/ 116 h 241"/>
                <a:gd name="T106" fmla="*/ 33 w 304"/>
                <a:gd name="T107" fmla="*/ 101 h 241"/>
                <a:gd name="T108" fmla="*/ 22 w 304"/>
                <a:gd name="T109" fmla="*/ 83 h 241"/>
                <a:gd name="T110" fmla="*/ 6 w 304"/>
                <a:gd name="T111" fmla="*/ 63 h 241"/>
                <a:gd name="T112" fmla="*/ 3 w 304"/>
                <a:gd name="T113" fmla="*/ 53 h 241"/>
                <a:gd name="T114" fmla="*/ 20 w 304"/>
                <a:gd name="T115" fmla="*/ 46 h 241"/>
                <a:gd name="T116" fmla="*/ 38 w 304"/>
                <a:gd name="T117" fmla="*/ 35 h 241"/>
                <a:gd name="T118" fmla="*/ 47 w 304"/>
                <a:gd name="T119" fmla="*/ 27 h 241"/>
                <a:gd name="T120" fmla="*/ 35 w 304"/>
                <a:gd name="T121" fmla="*/ 9 h 241"/>
                <a:gd name="T122" fmla="*/ 63 w 304"/>
                <a:gd name="T123" fmla="*/ 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4" h="241">
                  <a:moveTo>
                    <a:pt x="106" y="231"/>
                  </a:moveTo>
                  <a:lnTo>
                    <a:pt x="106" y="231"/>
                  </a:lnTo>
                  <a:lnTo>
                    <a:pt x="106" y="231"/>
                  </a:lnTo>
                  <a:lnTo>
                    <a:pt x="106" y="235"/>
                  </a:lnTo>
                  <a:lnTo>
                    <a:pt x="106" y="235"/>
                  </a:lnTo>
                  <a:lnTo>
                    <a:pt x="106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7" y="235"/>
                  </a:lnTo>
                  <a:lnTo>
                    <a:pt x="109" y="235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8"/>
                  </a:lnTo>
                  <a:lnTo>
                    <a:pt x="109" y="236"/>
                  </a:lnTo>
                  <a:lnTo>
                    <a:pt x="109" y="236"/>
                  </a:lnTo>
                  <a:lnTo>
                    <a:pt x="107" y="236"/>
                  </a:lnTo>
                  <a:lnTo>
                    <a:pt x="107" y="236"/>
                  </a:lnTo>
                  <a:lnTo>
                    <a:pt x="106" y="236"/>
                  </a:lnTo>
                  <a:lnTo>
                    <a:pt x="104" y="235"/>
                  </a:lnTo>
                  <a:lnTo>
                    <a:pt x="104" y="233"/>
                  </a:lnTo>
                  <a:lnTo>
                    <a:pt x="104" y="233"/>
                  </a:lnTo>
                  <a:lnTo>
                    <a:pt x="106" y="233"/>
                  </a:lnTo>
                  <a:lnTo>
                    <a:pt x="106" y="231"/>
                  </a:lnTo>
                  <a:lnTo>
                    <a:pt x="106" y="231"/>
                  </a:lnTo>
                  <a:close/>
                  <a:moveTo>
                    <a:pt x="28" y="101"/>
                  </a:moveTo>
                  <a:lnTo>
                    <a:pt x="28" y="101"/>
                  </a:lnTo>
                  <a:lnTo>
                    <a:pt x="28" y="101"/>
                  </a:lnTo>
                  <a:lnTo>
                    <a:pt x="31" y="102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3" y="105"/>
                  </a:lnTo>
                  <a:lnTo>
                    <a:pt x="33" y="105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0" y="102"/>
                  </a:lnTo>
                  <a:lnTo>
                    <a:pt x="28" y="102"/>
                  </a:lnTo>
                  <a:lnTo>
                    <a:pt x="27" y="101"/>
                  </a:lnTo>
                  <a:lnTo>
                    <a:pt x="28" y="101"/>
                  </a:lnTo>
                  <a:close/>
                  <a:moveTo>
                    <a:pt x="28" y="98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101"/>
                  </a:lnTo>
                  <a:lnTo>
                    <a:pt x="28" y="101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8"/>
                  </a:lnTo>
                  <a:close/>
                  <a:moveTo>
                    <a:pt x="66" y="0"/>
                  </a:moveTo>
                  <a:lnTo>
                    <a:pt x="69" y="0"/>
                  </a:lnTo>
                  <a:lnTo>
                    <a:pt x="74" y="1"/>
                  </a:lnTo>
                  <a:lnTo>
                    <a:pt x="79" y="1"/>
                  </a:lnTo>
                  <a:lnTo>
                    <a:pt x="83" y="3"/>
                  </a:lnTo>
                  <a:lnTo>
                    <a:pt x="85" y="3"/>
                  </a:lnTo>
                  <a:lnTo>
                    <a:pt x="90" y="6"/>
                  </a:lnTo>
                  <a:lnTo>
                    <a:pt x="93" y="8"/>
                  </a:lnTo>
                  <a:lnTo>
                    <a:pt x="96" y="9"/>
                  </a:lnTo>
                  <a:lnTo>
                    <a:pt x="101" y="12"/>
                  </a:lnTo>
                  <a:lnTo>
                    <a:pt x="104" y="14"/>
                  </a:lnTo>
                  <a:lnTo>
                    <a:pt x="109" y="16"/>
                  </a:lnTo>
                  <a:lnTo>
                    <a:pt x="110" y="19"/>
                  </a:lnTo>
                  <a:lnTo>
                    <a:pt x="115" y="22"/>
                  </a:lnTo>
                  <a:lnTo>
                    <a:pt x="120" y="25"/>
                  </a:lnTo>
                  <a:lnTo>
                    <a:pt x="123" y="28"/>
                  </a:lnTo>
                  <a:lnTo>
                    <a:pt x="128" y="31"/>
                  </a:lnTo>
                  <a:lnTo>
                    <a:pt x="132" y="36"/>
                  </a:lnTo>
                  <a:lnTo>
                    <a:pt x="137" y="39"/>
                  </a:lnTo>
                  <a:lnTo>
                    <a:pt x="140" y="42"/>
                  </a:lnTo>
                  <a:lnTo>
                    <a:pt x="147" y="46"/>
                  </a:lnTo>
                  <a:lnTo>
                    <a:pt x="147" y="46"/>
                  </a:lnTo>
                  <a:lnTo>
                    <a:pt x="151" y="47"/>
                  </a:lnTo>
                  <a:lnTo>
                    <a:pt x="158" y="47"/>
                  </a:lnTo>
                  <a:lnTo>
                    <a:pt x="164" y="47"/>
                  </a:lnTo>
                  <a:lnTo>
                    <a:pt x="170" y="49"/>
                  </a:lnTo>
                  <a:lnTo>
                    <a:pt x="172" y="47"/>
                  </a:lnTo>
                  <a:lnTo>
                    <a:pt x="175" y="49"/>
                  </a:lnTo>
                  <a:lnTo>
                    <a:pt x="180" y="49"/>
                  </a:lnTo>
                  <a:lnTo>
                    <a:pt x="181" y="49"/>
                  </a:lnTo>
                  <a:lnTo>
                    <a:pt x="186" y="49"/>
                  </a:lnTo>
                  <a:lnTo>
                    <a:pt x="186" y="52"/>
                  </a:lnTo>
                  <a:lnTo>
                    <a:pt x="188" y="53"/>
                  </a:lnTo>
                  <a:lnTo>
                    <a:pt x="188" y="55"/>
                  </a:lnTo>
                  <a:lnTo>
                    <a:pt x="189" y="57"/>
                  </a:lnTo>
                  <a:lnTo>
                    <a:pt x="192" y="57"/>
                  </a:lnTo>
                  <a:lnTo>
                    <a:pt x="194" y="57"/>
                  </a:lnTo>
                  <a:lnTo>
                    <a:pt x="197" y="57"/>
                  </a:lnTo>
                  <a:lnTo>
                    <a:pt x="200" y="57"/>
                  </a:lnTo>
                  <a:lnTo>
                    <a:pt x="200" y="58"/>
                  </a:lnTo>
                  <a:lnTo>
                    <a:pt x="202" y="60"/>
                  </a:lnTo>
                  <a:lnTo>
                    <a:pt x="203" y="63"/>
                  </a:lnTo>
                  <a:lnTo>
                    <a:pt x="205" y="66"/>
                  </a:lnTo>
                  <a:lnTo>
                    <a:pt x="205" y="66"/>
                  </a:lnTo>
                  <a:lnTo>
                    <a:pt x="205" y="68"/>
                  </a:lnTo>
                  <a:lnTo>
                    <a:pt x="205" y="68"/>
                  </a:lnTo>
                  <a:lnTo>
                    <a:pt x="205" y="69"/>
                  </a:lnTo>
                  <a:lnTo>
                    <a:pt x="206" y="71"/>
                  </a:lnTo>
                  <a:lnTo>
                    <a:pt x="210" y="72"/>
                  </a:lnTo>
                  <a:lnTo>
                    <a:pt x="210" y="72"/>
                  </a:lnTo>
                  <a:lnTo>
                    <a:pt x="211" y="72"/>
                  </a:lnTo>
                  <a:lnTo>
                    <a:pt x="211" y="74"/>
                  </a:lnTo>
                  <a:lnTo>
                    <a:pt x="213" y="75"/>
                  </a:lnTo>
                  <a:lnTo>
                    <a:pt x="214" y="77"/>
                  </a:lnTo>
                  <a:lnTo>
                    <a:pt x="216" y="77"/>
                  </a:lnTo>
                  <a:lnTo>
                    <a:pt x="219" y="80"/>
                  </a:lnTo>
                  <a:lnTo>
                    <a:pt x="222" y="83"/>
                  </a:lnTo>
                  <a:lnTo>
                    <a:pt x="225" y="85"/>
                  </a:lnTo>
                  <a:lnTo>
                    <a:pt x="224" y="85"/>
                  </a:lnTo>
                  <a:lnTo>
                    <a:pt x="224" y="85"/>
                  </a:lnTo>
                  <a:lnTo>
                    <a:pt x="222" y="85"/>
                  </a:lnTo>
                  <a:lnTo>
                    <a:pt x="222" y="85"/>
                  </a:lnTo>
                  <a:lnTo>
                    <a:pt x="222" y="87"/>
                  </a:lnTo>
                  <a:lnTo>
                    <a:pt x="222" y="88"/>
                  </a:lnTo>
                  <a:lnTo>
                    <a:pt x="224" y="88"/>
                  </a:lnTo>
                  <a:lnTo>
                    <a:pt x="225" y="90"/>
                  </a:lnTo>
                  <a:lnTo>
                    <a:pt x="225" y="91"/>
                  </a:lnTo>
                  <a:lnTo>
                    <a:pt x="225" y="94"/>
                  </a:lnTo>
                  <a:lnTo>
                    <a:pt x="224" y="94"/>
                  </a:lnTo>
                  <a:lnTo>
                    <a:pt x="224" y="94"/>
                  </a:lnTo>
                  <a:lnTo>
                    <a:pt x="224" y="94"/>
                  </a:lnTo>
                  <a:lnTo>
                    <a:pt x="222" y="94"/>
                  </a:lnTo>
                  <a:lnTo>
                    <a:pt x="224" y="96"/>
                  </a:lnTo>
                  <a:lnTo>
                    <a:pt x="224" y="98"/>
                  </a:lnTo>
                  <a:lnTo>
                    <a:pt x="225" y="99"/>
                  </a:lnTo>
                  <a:lnTo>
                    <a:pt x="225" y="101"/>
                  </a:lnTo>
                  <a:lnTo>
                    <a:pt x="227" y="102"/>
                  </a:lnTo>
                  <a:lnTo>
                    <a:pt x="229" y="104"/>
                  </a:lnTo>
                  <a:lnTo>
                    <a:pt x="230" y="107"/>
                  </a:lnTo>
                  <a:lnTo>
                    <a:pt x="230" y="110"/>
                  </a:lnTo>
                  <a:lnTo>
                    <a:pt x="232" y="112"/>
                  </a:lnTo>
                  <a:lnTo>
                    <a:pt x="233" y="113"/>
                  </a:lnTo>
                  <a:lnTo>
                    <a:pt x="235" y="115"/>
                  </a:lnTo>
                  <a:lnTo>
                    <a:pt x="235" y="116"/>
                  </a:lnTo>
                  <a:lnTo>
                    <a:pt x="236" y="116"/>
                  </a:lnTo>
                  <a:lnTo>
                    <a:pt x="236" y="118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40" y="118"/>
                  </a:lnTo>
                  <a:lnTo>
                    <a:pt x="241" y="116"/>
                  </a:lnTo>
                  <a:lnTo>
                    <a:pt x="241" y="118"/>
                  </a:lnTo>
                  <a:lnTo>
                    <a:pt x="243" y="118"/>
                  </a:lnTo>
                  <a:lnTo>
                    <a:pt x="243" y="118"/>
                  </a:lnTo>
                  <a:lnTo>
                    <a:pt x="243" y="120"/>
                  </a:lnTo>
                  <a:lnTo>
                    <a:pt x="241" y="121"/>
                  </a:lnTo>
                  <a:lnTo>
                    <a:pt x="243" y="121"/>
                  </a:lnTo>
                  <a:lnTo>
                    <a:pt x="244" y="121"/>
                  </a:lnTo>
                  <a:lnTo>
                    <a:pt x="244" y="121"/>
                  </a:lnTo>
                  <a:lnTo>
                    <a:pt x="246" y="121"/>
                  </a:lnTo>
                  <a:lnTo>
                    <a:pt x="246" y="123"/>
                  </a:lnTo>
                  <a:lnTo>
                    <a:pt x="246" y="124"/>
                  </a:lnTo>
                  <a:lnTo>
                    <a:pt x="246" y="124"/>
                  </a:lnTo>
                  <a:lnTo>
                    <a:pt x="246" y="126"/>
                  </a:lnTo>
                  <a:lnTo>
                    <a:pt x="247" y="126"/>
                  </a:lnTo>
                  <a:lnTo>
                    <a:pt x="247" y="127"/>
                  </a:lnTo>
                  <a:lnTo>
                    <a:pt x="249" y="129"/>
                  </a:lnTo>
                  <a:lnTo>
                    <a:pt x="249" y="129"/>
                  </a:lnTo>
                  <a:lnTo>
                    <a:pt x="251" y="131"/>
                  </a:lnTo>
                  <a:lnTo>
                    <a:pt x="251" y="131"/>
                  </a:lnTo>
                  <a:lnTo>
                    <a:pt x="252" y="132"/>
                  </a:lnTo>
                  <a:lnTo>
                    <a:pt x="252" y="134"/>
                  </a:lnTo>
                  <a:lnTo>
                    <a:pt x="254" y="135"/>
                  </a:lnTo>
                  <a:lnTo>
                    <a:pt x="254" y="135"/>
                  </a:lnTo>
                  <a:lnTo>
                    <a:pt x="255" y="137"/>
                  </a:lnTo>
                  <a:lnTo>
                    <a:pt x="255" y="137"/>
                  </a:lnTo>
                  <a:lnTo>
                    <a:pt x="257" y="139"/>
                  </a:lnTo>
                  <a:lnTo>
                    <a:pt x="257" y="140"/>
                  </a:lnTo>
                  <a:lnTo>
                    <a:pt x="259" y="140"/>
                  </a:lnTo>
                  <a:lnTo>
                    <a:pt x="259" y="142"/>
                  </a:lnTo>
                  <a:lnTo>
                    <a:pt x="260" y="142"/>
                  </a:lnTo>
                  <a:lnTo>
                    <a:pt x="260" y="143"/>
                  </a:lnTo>
                  <a:lnTo>
                    <a:pt x="262" y="143"/>
                  </a:lnTo>
                  <a:lnTo>
                    <a:pt x="262" y="143"/>
                  </a:lnTo>
                  <a:lnTo>
                    <a:pt x="263" y="143"/>
                  </a:lnTo>
                  <a:lnTo>
                    <a:pt x="266" y="143"/>
                  </a:lnTo>
                  <a:lnTo>
                    <a:pt x="268" y="143"/>
                  </a:lnTo>
                  <a:lnTo>
                    <a:pt x="271" y="143"/>
                  </a:lnTo>
                  <a:lnTo>
                    <a:pt x="274" y="145"/>
                  </a:lnTo>
                  <a:lnTo>
                    <a:pt x="277" y="145"/>
                  </a:lnTo>
                  <a:lnTo>
                    <a:pt x="281" y="145"/>
                  </a:lnTo>
                  <a:lnTo>
                    <a:pt x="284" y="145"/>
                  </a:lnTo>
                  <a:lnTo>
                    <a:pt x="287" y="146"/>
                  </a:lnTo>
                  <a:lnTo>
                    <a:pt x="290" y="146"/>
                  </a:lnTo>
                  <a:lnTo>
                    <a:pt x="292" y="146"/>
                  </a:lnTo>
                  <a:lnTo>
                    <a:pt x="293" y="146"/>
                  </a:lnTo>
                  <a:lnTo>
                    <a:pt x="295" y="146"/>
                  </a:lnTo>
                  <a:lnTo>
                    <a:pt x="295" y="146"/>
                  </a:lnTo>
                  <a:lnTo>
                    <a:pt x="296" y="146"/>
                  </a:lnTo>
                  <a:lnTo>
                    <a:pt x="296" y="146"/>
                  </a:lnTo>
                  <a:lnTo>
                    <a:pt x="298" y="146"/>
                  </a:lnTo>
                  <a:lnTo>
                    <a:pt x="298" y="148"/>
                  </a:lnTo>
                  <a:lnTo>
                    <a:pt x="300" y="150"/>
                  </a:lnTo>
                  <a:lnTo>
                    <a:pt x="301" y="151"/>
                  </a:lnTo>
                  <a:lnTo>
                    <a:pt x="303" y="153"/>
                  </a:lnTo>
                  <a:lnTo>
                    <a:pt x="303" y="154"/>
                  </a:lnTo>
                  <a:lnTo>
                    <a:pt x="304" y="156"/>
                  </a:lnTo>
                  <a:lnTo>
                    <a:pt x="304" y="157"/>
                  </a:lnTo>
                  <a:lnTo>
                    <a:pt x="303" y="159"/>
                  </a:lnTo>
                  <a:lnTo>
                    <a:pt x="303" y="161"/>
                  </a:lnTo>
                  <a:lnTo>
                    <a:pt x="303" y="164"/>
                  </a:lnTo>
                  <a:lnTo>
                    <a:pt x="301" y="165"/>
                  </a:lnTo>
                  <a:lnTo>
                    <a:pt x="301" y="167"/>
                  </a:lnTo>
                  <a:lnTo>
                    <a:pt x="301" y="168"/>
                  </a:lnTo>
                  <a:lnTo>
                    <a:pt x="300" y="170"/>
                  </a:lnTo>
                  <a:lnTo>
                    <a:pt x="300" y="172"/>
                  </a:lnTo>
                  <a:lnTo>
                    <a:pt x="300" y="173"/>
                  </a:lnTo>
                  <a:lnTo>
                    <a:pt x="298" y="175"/>
                  </a:lnTo>
                  <a:lnTo>
                    <a:pt x="298" y="176"/>
                  </a:lnTo>
                  <a:lnTo>
                    <a:pt x="298" y="178"/>
                  </a:lnTo>
                  <a:lnTo>
                    <a:pt x="296" y="179"/>
                  </a:lnTo>
                  <a:lnTo>
                    <a:pt x="296" y="181"/>
                  </a:lnTo>
                  <a:lnTo>
                    <a:pt x="296" y="183"/>
                  </a:lnTo>
                  <a:lnTo>
                    <a:pt x="295" y="184"/>
                  </a:lnTo>
                  <a:lnTo>
                    <a:pt x="295" y="186"/>
                  </a:lnTo>
                  <a:lnTo>
                    <a:pt x="293" y="187"/>
                  </a:lnTo>
                  <a:lnTo>
                    <a:pt x="290" y="187"/>
                  </a:lnTo>
                  <a:lnTo>
                    <a:pt x="288" y="189"/>
                  </a:lnTo>
                  <a:lnTo>
                    <a:pt x="285" y="189"/>
                  </a:lnTo>
                  <a:lnTo>
                    <a:pt x="284" y="191"/>
                  </a:lnTo>
                  <a:lnTo>
                    <a:pt x="281" y="192"/>
                  </a:lnTo>
                  <a:lnTo>
                    <a:pt x="277" y="192"/>
                  </a:lnTo>
                  <a:lnTo>
                    <a:pt x="276" y="194"/>
                  </a:lnTo>
                  <a:lnTo>
                    <a:pt x="273" y="194"/>
                  </a:lnTo>
                  <a:lnTo>
                    <a:pt x="271" y="195"/>
                  </a:lnTo>
                  <a:lnTo>
                    <a:pt x="268" y="195"/>
                  </a:lnTo>
                  <a:lnTo>
                    <a:pt x="265" y="197"/>
                  </a:lnTo>
                  <a:lnTo>
                    <a:pt x="263" y="197"/>
                  </a:lnTo>
                  <a:lnTo>
                    <a:pt x="260" y="198"/>
                  </a:lnTo>
                  <a:lnTo>
                    <a:pt x="259" y="198"/>
                  </a:lnTo>
                  <a:lnTo>
                    <a:pt x="255" y="200"/>
                  </a:lnTo>
                  <a:lnTo>
                    <a:pt x="254" y="202"/>
                  </a:lnTo>
                  <a:lnTo>
                    <a:pt x="251" y="202"/>
                  </a:lnTo>
                  <a:lnTo>
                    <a:pt x="247" y="202"/>
                  </a:lnTo>
                  <a:lnTo>
                    <a:pt x="244" y="203"/>
                  </a:lnTo>
                  <a:lnTo>
                    <a:pt x="241" y="203"/>
                  </a:lnTo>
                  <a:lnTo>
                    <a:pt x="236" y="203"/>
                  </a:lnTo>
                  <a:lnTo>
                    <a:pt x="233" y="205"/>
                  </a:lnTo>
                  <a:lnTo>
                    <a:pt x="227" y="205"/>
                  </a:lnTo>
                  <a:lnTo>
                    <a:pt x="224" y="205"/>
                  </a:lnTo>
                  <a:lnTo>
                    <a:pt x="219" y="206"/>
                  </a:lnTo>
                  <a:lnTo>
                    <a:pt x="214" y="206"/>
                  </a:lnTo>
                  <a:lnTo>
                    <a:pt x="211" y="206"/>
                  </a:lnTo>
                  <a:lnTo>
                    <a:pt x="208" y="208"/>
                  </a:lnTo>
                  <a:lnTo>
                    <a:pt x="206" y="209"/>
                  </a:lnTo>
                  <a:lnTo>
                    <a:pt x="202" y="211"/>
                  </a:lnTo>
                  <a:lnTo>
                    <a:pt x="199" y="213"/>
                  </a:lnTo>
                  <a:lnTo>
                    <a:pt x="195" y="214"/>
                  </a:lnTo>
                  <a:lnTo>
                    <a:pt x="194" y="217"/>
                  </a:lnTo>
                  <a:lnTo>
                    <a:pt x="192" y="217"/>
                  </a:lnTo>
                  <a:lnTo>
                    <a:pt x="191" y="220"/>
                  </a:lnTo>
                  <a:lnTo>
                    <a:pt x="189" y="222"/>
                  </a:lnTo>
                  <a:lnTo>
                    <a:pt x="188" y="225"/>
                  </a:lnTo>
                  <a:lnTo>
                    <a:pt x="186" y="227"/>
                  </a:lnTo>
                  <a:lnTo>
                    <a:pt x="186" y="230"/>
                  </a:lnTo>
                  <a:lnTo>
                    <a:pt x="184" y="230"/>
                  </a:lnTo>
                  <a:lnTo>
                    <a:pt x="183" y="231"/>
                  </a:lnTo>
                  <a:lnTo>
                    <a:pt x="181" y="231"/>
                  </a:lnTo>
                  <a:lnTo>
                    <a:pt x="178" y="231"/>
                  </a:lnTo>
                  <a:lnTo>
                    <a:pt x="178" y="230"/>
                  </a:lnTo>
                  <a:lnTo>
                    <a:pt x="177" y="228"/>
                  </a:lnTo>
                  <a:lnTo>
                    <a:pt x="175" y="227"/>
                  </a:lnTo>
                  <a:lnTo>
                    <a:pt x="175" y="227"/>
                  </a:lnTo>
                  <a:lnTo>
                    <a:pt x="172" y="227"/>
                  </a:lnTo>
                  <a:lnTo>
                    <a:pt x="169" y="228"/>
                  </a:lnTo>
                  <a:lnTo>
                    <a:pt x="165" y="227"/>
                  </a:lnTo>
                  <a:lnTo>
                    <a:pt x="162" y="227"/>
                  </a:lnTo>
                  <a:lnTo>
                    <a:pt x="158" y="227"/>
                  </a:lnTo>
                  <a:lnTo>
                    <a:pt x="156" y="227"/>
                  </a:lnTo>
                  <a:lnTo>
                    <a:pt x="154" y="225"/>
                  </a:lnTo>
                  <a:lnTo>
                    <a:pt x="153" y="225"/>
                  </a:lnTo>
                  <a:lnTo>
                    <a:pt x="153" y="225"/>
                  </a:lnTo>
                  <a:lnTo>
                    <a:pt x="150" y="225"/>
                  </a:lnTo>
                  <a:lnTo>
                    <a:pt x="147" y="225"/>
                  </a:lnTo>
                  <a:lnTo>
                    <a:pt x="143" y="225"/>
                  </a:lnTo>
                  <a:lnTo>
                    <a:pt x="140" y="225"/>
                  </a:lnTo>
                  <a:lnTo>
                    <a:pt x="139" y="225"/>
                  </a:lnTo>
                  <a:lnTo>
                    <a:pt x="137" y="225"/>
                  </a:lnTo>
                  <a:lnTo>
                    <a:pt x="136" y="225"/>
                  </a:lnTo>
                  <a:lnTo>
                    <a:pt x="136" y="227"/>
                  </a:lnTo>
                  <a:lnTo>
                    <a:pt x="134" y="227"/>
                  </a:lnTo>
                  <a:lnTo>
                    <a:pt x="134" y="225"/>
                  </a:lnTo>
                  <a:lnTo>
                    <a:pt x="132" y="227"/>
                  </a:lnTo>
                  <a:lnTo>
                    <a:pt x="132" y="225"/>
                  </a:lnTo>
                  <a:lnTo>
                    <a:pt x="131" y="225"/>
                  </a:lnTo>
                  <a:lnTo>
                    <a:pt x="129" y="224"/>
                  </a:lnTo>
                  <a:lnTo>
                    <a:pt x="129" y="224"/>
                  </a:lnTo>
                  <a:lnTo>
                    <a:pt x="128" y="224"/>
                  </a:lnTo>
                  <a:lnTo>
                    <a:pt x="128" y="224"/>
                  </a:lnTo>
                  <a:lnTo>
                    <a:pt x="126" y="224"/>
                  </a:lnTo>
                  <a:lnTo>
                    <a:pt x="126" y="224"/>
                  </a:lnTo>
                  <a:lnTo>
                    <a:pt x="124" y="225"/>
                  </a:lnTo>
                  <a:lnTo>
                    <a:pt x="124" y="227"/>
                  </a:lnTo>
                  <a:lnTo>
                    <a:pt x="124" y="227"/>
                  </a:lnTo>
                  <a:lnTo>
                    <a:pt x="124" y="227"/>
                  </a:lnTo>
                  <a:lnTo>
                    <a:pt x="123" y="228"/>
                  </a:lnTo>
                  <a:lnTo>
                    <a:pt x="123" y="230"/>
                  </a:lnTo>
                  <a:lnTo>
                    <a:pt x="123" y="230"/>
                  </a:lnTo>
                  <a:lnTo>
                    <a:pt x="123" y="231"/>
                  </a:lnTo>
                  <a:lnTo>
                    <a:pt x="123" y="233"/>
                  </a:lnTo>
                  <a:lnTo>
                    <a:pt x="124" y="235"/>
                  </a:lnTo>
                  <a:lnTo>
                    <a:pt x="124" y="235"/>
                  </a:lnTo>
                  <a:lnTo>
                    <a:pt x="124" y="236"/>
                  </a:lnTo>
                  <a:lnTo>
                    <a:pt x="123" y="236"/>
                  </a:lnTo>
                  <a:lnTo>
                    <a:pt x="123" y="238"/>
                  </a:lnTo>
                  <a:lnTo>
                    <a:pt x="121" y="238"/>
                  </a:lnTo>
                  <a:lnTo>
                    <a:pt x="121" y="238"/>
                  </a:lnTo>
                  <a:lnTo>
                    <a:pt x="118" y="241"/>
                  </a:lnTo>
                  <a:lnTo>
                    <a:pt x="118" y="239"/>
                  </a:lnTo>
                  <a:lnTo>
                    <a:pt x="118" y="238"/>
                  </a:lnTo>
                  <a:lnTo>
                    <a:pt x="117" y="236"/>
                  </a:lnTo>
                  <a:lnTo>
                    <a:pt x="117" y="235"/>
                  </a:lnTo>
                  <a:lnTo>
                    <a:pt x="117" y="235"/>
                  </a:lnTo>
                  <a:lnTo>
                    <a:pt x="115" y="233"/>
                  </a:lnTo>
                  <a:lnTo>
                    <a:pt x="115" y="231"/>
                  </a:lnTo>
                  <a:lnTo>
                    <a:pt x="113" y="230"/>
                  </a:lnTo>
                  <a:lnTo>
                    <a:pt x="112" y="230"/>
                  </a:lnTo>
                  <a:lnTo>
                    <a:pt x="112" y="227"/>
                  </a:lnTo>
                  <a:lnTo>
                    <a:pt x="112" y="225"/>
                  </a:lnTo>
                  <a:lnTo>
                    <a:pt x="107" y="220"/>
                  </a:lnTo>
                  <a:lnTo>
                    <a:pt x="104" y="217"/>
                  </a:lnTo>
                  <a:lnTo>
                    <a:pt x="102" y="216"/>
                  </a:lnTo>
                  <a:lnTo>
                    <a:pt x="99" y="213"/>
                  </a:lnTo>
                  <a:lnTo>
                    <a:pt x="99" y="209"/>
                  </a:lnTo>
                  <a:lnTo>
                    <a:pt x="96" y="206"/>
                  </a:lnTo>
                  <a:lnTo>
                    <a:pt x="96" y="205"/>
                  </a:lnTo>
                  <a:lnTo>
                    <a:pt x="95" y="203"/>
                  </a:lnTo>
                  <a:lnTo>
                    <a:pt x="95" y="202"/>
                  </a:lnTo>
                  <a:lnTo>
                    <a:pt x="95" y="200"/>
                  </a:lnTo>
                  <a:lnTo>
                    <a:pt x="91" y="194"/>
                  </a:lnTo>
                  <a:lnTo>
                    <a:pt x="90" y="194"/>
                  </a:lnTo>
                  <a:lnTo>
                    <a:pt x="90" y="192"/>
                  </a:lnTo>
                  <a:lnTo>
                    <a:pt x="90" y="191"/>
                  </a:lnTo>
                  <a:lnTo>
                    <a:pt x="88" y="191"/>
                  </a:lnTo>
                  <a:lnTo>
                    <a:pt x="87" y="189"/>
                  </a:lnTo>
                  <a:lnTo>
                    <a:pt x="85" y="187"/>
                  </a:lnTo>
                  <a:lnTo>
                    <a:pt x="79" y="183"/>
                  </a:lnTo>
                  <a:lnTo>
                    <a:pt x="76" y="183"/>
                  </a:lnTo>
                  <a:lnTo>
                    <a:pt x="74" y="181"/>
                  </a:lnTo>
                  <a:lnTo>
                    <a:pt x="72" y="179"/>
                  </a:lnTo>
                  <a:lnTo>
                    <a:pt x="71" y="175"/>
                  </a:lnTo>
                  <a:lnTo>
                    <a:pt x="68" y="172"/>
                  </a:lnTo>
                  <a:lnTo>
                    <a:pt x="65" y="167"/>
                  </a:lnTo>
                  <a:lnTo>
                    <a:pt x="66" y="165"/>
                  </a:lnTo>
                  <a:lnTo>
                    <a:pt x="66" y="164"/>
                  </a:lnTo>
                  <a:lnTo>
                    <a:pt x="65" y="162"/>
                  </a:lnTo>
                  <a:lnTo>
                    <a:pt x="65" y="161"/>
                  </a:lnTo>
                  <a:lnTo>
                    <a:pt x="63" y="159"/>
                  </a:lnTo>
                  <a:lnTo>
                    <a:pt x="65" y="156"/>
                  </a:lnTo>
                  <a:lnTo>
                    <a:pt x="65" y="153"/>
                  </a:lnTo>
                  <a:lnTo>
                    <a:pt x="65" y="153"/>
                  </a:lnTo>
                  <a:lnTo>
                    <a:pt x="65" y="151"/>
                  </a:lnTo>
                  <a:lnTo>
                    <a:pt x="65" y="148"/>
                  </a:lnTo>
                  <a:lnTo>
                    <a:pt x="63" y="146"/>
                  </a:lnTo>
                  <a:lnTo>
                    <a:pt x="63" y="145"/>
                  </a:lnTo>
                  <a:lnTo>
                    <a:pt x="63" y="145"/>
                  </a:lnTo>
                  <a:lnTo>
                    <a:pt x="61" y="143"/>
                  </a:lnTo>
                  <a:lnTo>
                    <a:pt x="63" y="143"/>
                  </a:lnTo>
                  <a:lnTo>
                    <a:pt x="61" y="142"/>
                  </a:lnTo>
                  <a:lnTo>
                    <a:pt x="60" y="140"/>
                  </a:lnTo>
                  <a:lnTo>
                    <a:pt x="60" y="139"/>
                  </a:lnTo>
                  <a:lnTo>
                    <a:pt x="60" y="137"/>
                  </a:lnTo>
                  <a:lnTo>
                    <a:pt x="57" y="132"/>
                  </a:lnTo>
                  <a:lnTo>
                    <a:pt x="55" y="131"/>
                  </a:lnTo>
                  <a:lnTo>
                    <a:pt x="54" y="127"/>
                  </a:lnTo>
                  <a:lnTo>
                    <a:pt x="50" y="126"/>
                  </a:lnTo>
                  <a:lnTo>
                    <a:pt x="49" y="124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6" y="123"/>
                  </a:lnTo>
                  <a:lnTo>
                    <a:pt x="44" y="123"/>
                  </a:lnTo>
                  <a:lnTo>
                    <a:pt x="42" y="121"/>
                  </a:lnTo>
                  <a:lnTo>
                    <a:pt x="41" y="120"/>
                  </a:lnTo>
                  <a:lnTo>
                    <a:pt x="39" y="116"/>
                  </a:lnTo>
                  <a:lnTo>
                    <a:pt x="38" y="113"/>
                  </a:lnTo>
                  <a:lnTo>
                    <a:pt x="38" y="113"/>
                  </a:lnTo>
                  <a:lnTo>
                    <a:pt x="38" y="112"/>
                  </a:lnTo>
                  <a:lnTo>
                    <a:pt x="38" y="110"/>
                  </a:lnTo>
                  <a:lnTo>
                    <a:pt x="38" y="109"/>
                  </a:lnTo>
                  <a:lnTo>
                    <a:pt x="36" y="107"/>
                  </a:lnTo>
                  <a:lnTo>
                    <a:pt x="33" y="101"/>
                  </a:lnTo>
                  <a:lnTo>
                    <a:pt x="33" y="101"/>
                  </a:lnTo>
                  <a:lnTo>
                    <a:pt x="31" y="99"/>
                  </a:lnTo>
                  <a:lnTo>
                    <a:pt x="30" y="98"/>
                  </a:lnTo>
                  <a:lnTo>
                    <a:pt x="30" y="94"/>
                  </a:lnTo>
                  <a:lnTo>
                    <a:pt x="28" y="94"/>
                  </a:lnTo>
                  <a:lnTo>
                    <a:pt x="24" y="87"/>
                  </a:lnTo>
                  <a:lnTo>
                    <a:pt x="22" y="83"/>
                  </a:lnTo>
                  <a:lnTo>
                    <a:pt x="20" y="82"/>
                  </a:lnTo>
                  <a:lnTo>
                    <a:pt x="17" y="79"/>
                  </a:lnTo>
                  <a:lnTo>
                    <a:pt x="17" y="75"/>
                  </a:lnTo>
                  <a:lnTo>
                    <a:pt x="14" y="74"/>
                  </a:lnTo>
                  <a:lnTo>
                    <a:pt x="13" y="69"/>
                  </a:lnTo>
                  <a:lnTo>
                    <a:pt x="8" y="64"/>
                  </a:lnTo>
                  <a:lnTo>
                    <a:pt x="6" y="63"/>
                  </a:lnTo>
                  <a:lnTo>
                    <a:pt x="3" y="63"/>
                  </a:lnTo>
                  <a:lnTo>
                    <a:pt x="2" y="63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2" y="61"/>
                  </a:lnTo>
                  <a:lnTo>
                    <a:pt x="3" y="57"/>
                  </a:lnTo>
                  <a:lnTo>
                    <a:pt x="3" y="53"/>
                  </a:lnTo>
                  <a:lnTo>
                    <a:pt x="5" y="44"/>
                  </a:lnTo>
                  <a:lnTo>
                    <a:pt x="8" y="44"/>
                  </a:lnTo>
                  <a:lnTo>
                    <a:pt x="11" y="44"/>
                  </a:lnTo>
                  <a:lnTo>
                    <a:pt x="14" y="46"/>
                  </a:lnTo>
                  <a:lnTo>
                    <a:pt x="19" y="46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4" y="44"/>
                  </a:lnTo>
                  <a:lnTo>
                    <a:pt x="27" y="41"/>
                  </a:lnTo>
                  <a:lnTo>
                    <a:pt x="28" y="39"/>
                  </a:lnTo>
                  <a:lnTo>
                    <a:pt x="30" y="36"/>
                  </a:lnTo>
                  <a:lnTo>
                    <a:pt x="31" y="36"/>
                  </a:lnTo>
                  <a:lnTo>
                    <a:pt x="33" y="35"/>
                  </a:lnTo>
                  <a:lnTo>
                    <a:pt x="38" y="35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2" y="31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7" y="27"/>
                  </a:lnTo>
                  <a:lnTo>
                    <a:pt x="49" y="25"/>
                  </a:lnTo>
                  <a:lnTo>
                    <a:pt x="46" y="24"/>
                  </a:lnTo>
                  <a:lnTo>
                    <a:pt x="44" y="20"/>
                  </a:lnTo>
                  <a:lnTo>
                    <a:pt x="41" y="17"/>
                  </a:lnTo>
                  <a:lnTo>
                    <a:pt x="39" y="16"/>
                  </a:lnTo>
                  <a:lnTo>
                    <a:pt x="36" y="12"/>
                  </a:lnTo>
                  <a:lnTo>
                    <a:pt x="35" y="9"/>
                  </a:lnTo>
                  <a:lnTo>
                    <a:pt x="38" y="9"/>
                  </a:lnTo>
                  <a:lnTo>
                    <a:pt x="42" y="8"/>
                  </a:lnTo>
                  <a:lnTo>
                    <a:pt x="46" y="6"/>
                  </a:lnTo>
                  <a:lnTo>
                    <a:pt x="50" y="5"/>
                  </a:lnTo>
                  <a:lnTo>
                    <a:pt x="55" y="5"/>
                  </a:lnTo>
                  <a:lnTo>
                    <a:pt x="60" y="3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7" name="Freeform 63">
              <a:extLst>
                <a:ext uri="{FF2B5EF4-FFF2-40B4-BE49-F238E27FC236}">
                  <a16:creationId xmlns:a16="http://schemas.microsoft.com/office/drawing/2014/main" id="{D0C1ACA6-CE47-EEB7-6444-77F8B229A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5870" y="4447111"/>
              <a:ext cx="58477" cy="48731"/>
            </a:xfrm>
            <a:custGeom>
              <a:avLst/>
              <a:gdLst>
                <a:gd name="T0" fmla="*/ 24 w 30"/>
                <a:gd name="T1" fmla="*/ 0 h 25"/>
                <a:gd name="T2" fmla="*/ 24 w 30"/>
                <a:gd name="T3" fmla="*/ 0 h 25"/>
                <a:gd name="T4" fmla="*/ 24 w 30"/>
                <a:gd name="T5" fmla="*/ 2 h 25"/>
                <a:gd name="T6" fmla="*/ 27 w 30"/>
                <a:gd name="T7" fmla="*/ 5 h 25"/>
                <a:gd name="T8" fmla="*/ 29 w 30"/>
                <a:gd name="T9" fmla="*/ 6 h 25"/>
                <a:gd name="T10" fmla="*/ 29 w 30"/>
                <a:gd name="T11" fmla="*/ 11 h 25"/>
                <a:gd name="T12" fmla="*/ 30 w 30"/>
                <a:gd name="T13" fmla="*/ 14 h 25"/>
                <a:gd name="T14" fmla="*/ 30 w 30"/>
                <a:gd name="T15" fmla="*/ 17 h 25"/>
                <a:gd name="T16" fmla="*/ 29 w 30"/>
                <a:gd name="T17" fmla="*/ 19 h 25"/>
                <a:gd name="T18" fmla="*/ 27 w 30"/>
                <a:gd name="T19" fmla="*/ 19 h 25"/>
                <a:gd name="T20" fmla="*/ 26 w 30"/>
                <a:gd name="T21" fmla="*/ 19 h 25"/>
                <a:gd name="T22" fmla="*/ 26 w 30"/>
                <a:gd name="T23" fmla="*/ 19 h 25"/>
                <a:gd name="T24" fmla="*/ 24 w 30"/>
                <a:gd name="T25" fmla="*/ 17 h 25"/>
                <a:gd name="T26" fmla="*/ 21 w 30"/>
                <a:gd name="T27" fmla="*/ 17 h 25"/>
                <a:gd name="T28" fmla="*/ 19 w 30"/>
                <a:gd name="T29" fmla="*/ 19 h 25"/>
                <a:gd name="T30" fmla="*/ 19 w 30"/>
                <a:gd name="T31" fmla="*/ 19 h 25"/>
                <a:gd name="T32" fmla="*/ 16 w 30"/>
                <a:gd name="T33" fmla="*/ 17 h 25"/>
                <a:gd name="T34" fmla="*/ 16 w 30"/>
                <a:gd name="T35" fmla="*/ 22 h 25"/>
                <a:gd name="T36" fmla="*/ 15 w 30"/>
                <a:gd name="T37" fmla="*/ 24 h 25"/>
                <a:gd name="T38" fmla="*/ 13 w 30"/>
                <a:gd name="T39" fmla="*/ 24 h 25"/>
                <a:gd name="T40" fmla="*/ 8 w 30"/>
                <a:gd name="T41" fmla="*/ 25 h 25"/>
                <a:gd name="T42" fmla="*/ 7 w 30"/>
                <a:gd name="T43" fmla="*/ 22 h 25"/>
                <a:gd name="T44" fmla="*/ 5 w 30"/>
                <a:gd name="T45" fmla="*/ 22 h 25"/>
                <a:gd name="T46" fmla="*/ 4 w 30"/>
                <a:gd name="T47" fmla="*/ 22 h 25"/>
                <a:gd name="T48" fmla="*/ 2 w 30"/>
                <a:gd name="T49" fmla="*/ 22 h 25"/>
                <a:gd name="T50" fmla="*/ 2 w 30"/>
                <a:gd name="T51" fmla="*/ 20 h 25"/>
                <a:gd name="T52" fmla="*/ 0 w 30"/>
                <a:gd name="T53" fmla="*/ 19 h 25"/>
                <a:gd name="T54" fmla="*/ 4 w 30"/>
                <a:gd name="T55" fmla="*/ 19 h 25"/>
                <a:gd name="T56" fmla="*/ 4 w 30"/>
                <a:gd name="T57" fmla="*/ 17 h 25"/>
                <a:gd name="T58" fmla="*/ 5 w 30"/>
                <a:gd name="T59" fmla="*/ 17 h 25"/>
                <a:gd name="T60" fmla="*/ 7 w 30"/>
                <a:gd name="T61" fmla="*/ 14 h 25"/>
                <a:gd name="T62" fmla="*/ 8 w 30"/>
                <a:gd name="T63" fmla="*/ 14 h 25"/>
                <a:gd name="T64" fmla="*/ 7 w 30"/>
                <a:gd name="T65" fmla="*/ 11 h 25"/>
                <a:gd name="T66" fmla="*/ 7 w 30"/>
                <a:gd name="T67" fmla="*/ 8 h 25"/>
                <a:gd name="T68" fmla="*/ 8 w 30"/>
                <a:gd name="T69" fmla="*/ 6 h 25"/>
                <a:gd name="T70" fmla="*/ 10 w 30"/>
                <a:gd name="T71" fmla="*/ 5 h 25"/>
                <a:gd name="T72" fmla="*/ 11 w 30"/>
                <a:gd name="T73" fmla="*/ 5 h 25"/>
                <a:gd name="T74" fmla="*/ 15 w 30"/>
                <a:gd name="T75" fmla="*/ 3 h 25"/>
                <a:gd name="T76" fmla="*/ 16 w 30"/>
                <a:gd name="T77" fmla="*/ 5 h 25"/>
                <a:gd name="T78" fmla="*/ 16 w 30"/>
                <a:gd name="T79" fmla="*/ 5 h 25"/>
                <a:gd name="T80" fmla="*/ 19 w 30"/>
                <a:gd name="T81" fmla="*/ 5 h 25"/>
                <a:gd name="T82" fmla="*/ 21 w 30"/>
                <a:gd name="T83" fmla="*/ 2 h 25"/>
                <a:gd name="T84" fmla="*/ 22 w 30"/>
                <a:gd name="T85" fmla="*/ 0 h 25"/>
                <a:gd name="T86" fmla="*/ 24 w 30"/>
                <a:gd name="T8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" h="25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30" y="14"/>
                  </a:lnTo>
                  <a:lnTo>
                    <a:pt x="30" y="16"/>
                  </a:lnTo>
                  <a:lnTo>
                    <a:pt x="30" y="17"/>
                  </a:lnTo>
                  <a:lnTo>
                    <a:pt x="29" y="17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27" y="19"/>
                  </a:lnTo>
                  <a:lnTo>
                    <a:pt x="27" y="19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6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1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8" y="17"/>
                  </a:lnTo>
                  <a:lnTo>
                    <a:pt x="16" y="17"/>
                  </a:lnTo>
                  <a:lnTo>
                    <a:pt x="16" y="20"/>
                  </a:lnTo>
                  <a:lnTo>
                    <a:pt x="16" y="22"/>
                  </a:lnTo>
                  <a:lnTo>
                    <a:pt x="16" y="24"/>
                  </a:lnTo>
                  <a:lnTo>
                    <a:pt x="15" y="24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0" y="25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6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7" y="11"/>
                  </a:lnTo>
                  <a:lnTo>
                    <a:pt x="7" y="9"/>
                  </a:lnTo>
                  <a:lnTo>
                    <a:pt x="7" y="8"/>
                  </a:lnTo>
                  <a:lnTo>
                    <a:pt x="7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19" y="3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8" name="Freeform 64">
              <a:extLst>
                <a:ext uri="{FF2B5EF4-FFF2-40B4-BE49-F238E27FC236}">
                  <a16:creationId xmlns:a16="http://schemas.microsoft.com/office/drawing/2014/main" id="{46430124-9765-3930-A9FD-053A7C10B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1094" y="1794220"/>
              <a:ext cx="15594" cy="5848"/>
            </a:xfrm>
            <a:custGeom>
              <a:avLst/>
              <a:gdLst>
                <a:gd name="T0" fmla="*/ 8 w 8"/>
                <a:gd name="T1" fmla="*/ 0 h 3"/>
                <a:gd name="T2" fmla="*/ 6 w 8"/>
                <a:gd name="T3" fmla="*/ 1 h 3"/>
                <a:gd name="T4" fmla="*/ 5 w 8"/>
                <a:gd name="T5" fmla="*/ 3 h 3"/>
                <a:gd name="T6" fmla="*/ 2 w 8"/>
                <a:gd name="T7" fmla="*/ 3 h 3"/>
                <a:gd name="T8" fmla="*/ 0 w 8"/>
                <a:gd name="T9" fmla="*/ 1 h 3"/>
                <a:gd name="T10" fmla="*/ 3 w 8"/>
                <a:gd name="T11" fmla="*/ 0 h 3"/>
                <a:gd name="T12" fmla="*/ 5 w 8"/>
                <a:gd name="T13" fmla="*/ 0 h 3"/>
                <a:gd name="T14" fmla="*/ 8 w 8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6" y="1"/>
                  </a:lnTo>
                  <a:lnTo>
                    <a:pt x="5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9" name="Freeform 65">
              <a:extLst>
                <a:ext uri="{FF2B5EF4-FFF2-40B4-BE49-F238E27FC236}">
                  <a16:creationId xmlns:a16="http://schemas.microsoft.com/office/drawing/2014/main" id="{58C6D9FB-631C-8CD8-76F2-533ABD3ED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5673" y="1766931"/>
              <a:ext cx="25340" cy="7797"/>
            </a:xfrm>
            <a:custGeom>
              <a:avLst/>
              <a:gdLst>
                <a:gd name="T0" fmla="*/ 5 w 13"/>
                <a:gd name="T1" fmla="*/ 0 h 4"/>
                <a:gd name="T2" fmla="*/ 5 w 13"/>
                <a:gd name="T3" fmla="*/ 0 h 4"/>
                <a:gd name="T4" fmla="*/ 7 w 13"/>
                <a:gd name="T5" fmla="*/ 1 h 4"/>
                <a:gd name="T6" fmla="*/ 10 w 13"/>
                <a:gd name="T7" fmla="*/ 0 h 4"/>
                <a:gd name="T8" fmla="*/ 11 w 13"/>
                <a:gd name="T9" fmla="*/ 0 h 4"/>
                <a:gd name="T10" fmla="*/ 13 w 13"/>
                <a:gd name="T11" fmla="*/ 1 h 4"/>
                <a:gd name="T12" fmla="*/ 10 w 13"/>
                <a:gd name="T13" fmla="*/ 4 h 4"/>
                <a:gd name="T14" fmla="*/ 10 w 13"/>
                <a:gd name="T15" fmla="*/ 4 h 4"/>
                <a:gd name="T16" fmla="*/ 7 w 13"/>
                <a:gd name="T17" fmla="*/ 4 h 4"/>
                <a:gd name="T18" fmla="*/ 2 w 13"/>
                <a:gd name="T19" fmla="*/ 4 h 4"/>
                <a:gd name="T20" fmla="*/ 0 w 13"/>
                <a:gd name="T21" fmla="*/ 3 h 4"/>
                <a:gd name="T22" fmla="*/ 0 w 13"/>
                <a:gd name="T23" fmla="*/ 1 h 4"/>
                <a:gd name="T24" fmla="*/ 4 w 13"/>
                <a:gd name="T25" fmla="*/ 1 h 4"/>
                <a:gd name="T26" fmla="*/ 5 w 13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4">
                  <a:moveTo>
                    <a:pt x="5" y="0"/>
                  </a:moveTo>
                  <a:lnTo>
                    <a:pt x="5" y="0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3" y="1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2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0" name="Freeform 66">
              <a:extLst>
                <a:ext uri="{FF2B5EF4-FFF2-40B4-BE49-F238E27FC236}">
                  <a16:creationId xmlns:a16="http://schemas.microsoft.com/office/drawing/2014/main" id="{76D08347-A177-CDEA-869C-E8C72BDF9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5591" y="1630485"/>
              <a:ext cx="15594" cy="9747"/>
            </a:xfrm>
            <a:custGeom>
              <a:avLst/>
              <a:gdLst>
                <a:gd name="T0" fmla="*/ 7 w 8"/>
                <a:gd name="T1" fmla="*/ 0 h 5"/>
                <a:gd name="T2" fmla="*/ 8 w 8"/>
                <a:gd name="T3" fmla="*/ 2 h 5"/>
                <a:gd name="T4" fmla="*/ 8 w 8"/>
                <a:gd name="T5" fmla="*/ 2 h 5"/>
                <a:gd name="T6" fmla="*/ 5 w 8"/>
                <a:gd name="T7" fmla="*/ 5 h 5"/>
                <a:gd name="T8" fmla="*/ 2 w 8"/>
                <a:gd name="T9" fmla="*/ 5 h 5"/>
                <a:gd name="T10" fmla="*/ 0 w 8"/>
                <a:gd name="T11" fmla="*/ 3 h 5"/>
                <a:gd name="T12" fmla="*/ 0 w 8"/>
                <a:gd name="T13" fmla="*/ 3 h 5"/>
                <a:gd name="T14" fmla="*/ 2 w 8"/>
                <a:gd name="T15" fmla="*/ 2 h 5"/>
                <a:gd name="T16" fmla="*/ 2 w 8"/>
                <a:gd name="T17" fmla="*/ 2 h 5"/>
                <a:gd name="T18" fmla="*/ 7 w 8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5">
                  <a:moveTo>
                    <a:pt x="7" y="0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5" y="5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1" name="Freeform 67">
              <a:extLst>
                <a:ext uri="{FF2B5EF4-FFF2-40B4-BE49-F238E27FC236}">
                  <a16:creationId xmlns:a16="http://schemas.microsoft.com/office/drawing/2014/main" id="{BE58C376-1BA5-2B63-5C62-DCF5D6FC1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021" y="1692860"/>
              <a:ext cx="37036" cy="9747"/>
            </a:xfrm>
            <a:custGeom>
              <a:avLst/>
              <a:gdLst>
                <a:gd name="T0" fmla="*/ 13 w 19"/>
                <a:gd name="T1" fmla="*/ 0 h 5"/>
                <a:gd name="T2" fmla="*/ 18 w 19"/>
                <a:gd name="T3" fmla="*/ 0 h 5"/>
                <a:gd name="T4" fmla="*/ 19 w 19"/>
                <a:gd name="T5" fmla="*/ 1 h 5"/>
                <a:gd name="T6" fmla="*/ 18 w 19"/>
                <a:gd name="T7" fmla="*/ 1 h 5"/>
                <a:gd name="T8" fmla="*/ 16 w 19"/>
                <a:gd name="T9" fmla="*/ 1 h 5"/>
                <a:gd name="T10" fmla="*/ 14 w 19"/>
                <a:gd name="T11" fmla="*/ 1 h 5"/>
                <a:gd name="T12" fmla="*/ 14 w 19"/>
                <a:gd name="T13" fmla="*/ 3 h 5"/>
                <a:gd name="T14" fmla="*/ 14 w 19"/>
                <a:gd name="T15" fmla="*/ 5 h 5"/>
                <a:gd name="T16" fmla="*/ 11 w 19"/>
                <a:gd name="T17" fmla="*/ 5 h 5"/>
                <a:gd name="T18" fmla="*/ 7 w 19"/>
                <a:gd name="T19" fmla="*/ 3 h 5"/>
                <a:gd name="T20" fmla="*/ 5 w 19"/>
                <a:gd name="T21" fmla="*/ 3 h 5"/>
                <a:gd name="T22" fmla="*/ 0 w 19"/>
                <a:gd name="T23" fmla="*/ 1 h 5"/>
                <a:gd name="T24" fmla="*/ 0 w 19"/>
                <a:gd name="T25" fmla="*/ 1 h 5"/>
                <a:gd name="T26" fmla="*/ 0 w 19"/>
                <a:gd name="T27" fmla="*/ 0 h 5"/>
                <a:gd name="T28" fmla="*/ 3 w 19"/>
                <a:gd name="T29" fmla="*/ 1 h 5"/>
                <a:gd name="T30" fmla="*/ 7 w 19"/>
                <a:gd name="T31" fmla="*/ 0 h 5"/>
                <a:gd name="T32" fmla="*/ 11 w 19"/>
                <a:gd name="T33" fmla="*/ 0 h 5"/>
                <a:gd name="T34" fmla="*/ 13 w 19"/>
                <a:gd name="T3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5">
                  <a:moveTo>
                    <a:pt x="13" y="0"/>
                  </a:moveTo>
                  <a:lnTo>
                    <a:pt x="18" y="0"/>
                  </a:lnTo>
                  <a:lnTo>
                    <a:pt x="19" y="1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4" y="5"/>
                  </a:lnTo>
                  <a:lnTo>
                    <a:pt x="11" y="5"/>
                  </a:lnTo>
                  <a:lnTo>
                    <a:pt x="7" y="3"/>
                  </a:lnTo>
                  <a:lnTo>
                    <a:pt x="5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3" y="1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2" name="Freeform 68">
              <a:extLst>
                <a:ext uri="{FF2B5EF4-FFF2-40B4-BE49-F238E27FC236}">
                  <a16:creationId xmlns:a16="http://schemas.microsoft.com/office/drawing/2014/main" id="{93E6F688-66C2-005C-057F-B8DBC6E9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1954" y="1688962"/>
              <a:ext cx="7797" cy="9747"/>
            </a:xfrm>
            <a:custGeom>
              <a:avLst/>
              <a:gdLst>
                <a:gd name="T0" fmla="*/ 1 w 4"/>
                <a:gd name="T1" fmla="*/ 0 h 5"/>
                <a:gd name="T2" fmla="*/ 3 w 4"/>
                <a:gd name="T3" fmla="*/ 0 h 5"/>
                <a:gd name="T4" fmla="*/ 3 w 4"/>
                <a:gd name="T5" fmla="*/ 2 h 5"/>
                <a:gd name="T6" fmla="*/ 4 w 4"/>
                <a:gd name="T7" fmla="*/ 2 h 5"/>
                <a:gd name="T8" fmla="*/ 3 w 4"/>
                <a:gd name="T9" fmla="*/ 3 h 5"/>
                <a:gd name="T10" fmla="*/ 1 w 4"/>
                <a:gd name="T11" fmla="*/ 5 h 5"/>
                <a:gd name="T12" fmla="*/ 0 w 4"/>
                <a:gd name="T13" fmla="*/ 5 h 5"/>
                <a:gd name="T14" fmla="*/ 0 w 4"/>
                <a:gd name="T15" fmla="*/ 5 h 5"/>
                <a:gd name="T16" fmla="*/ 0 w 4"/>
                <a:gd name="T17" fmla="*/ 5 h 5"/>
                <a:gd name="T18" fmla="*/ 0 w 4"/>
                <a:gd name="T19" fmla="*/ 3 h 5"/>
                <a:gd name="T20" fmla="*/ 1 w 4"/>
                <a:gd name="T21" fmla="*/ 0 h 5"/>
                <a:gd name="T22" fmla="*/ 1 w 4"/>
                <a:gd name="T23" fmla="*/ 0 h 5"/>
                <a:gd name="T24" fmla="*/ 1 w 4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4" y="2"/>
                  </a:lnTo>
                  <a:lnTo>
                    <a:pt x="3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3" name="Freeform 69">
              <a:extLst>
                <a:ext uri="{FF2B5EF4-FFF2-40B4-BE49-F238E27FC236}">
                  <a16:creationId xmlns:a16="http://schemas.microsoft.com/office/drawing/2014/main" id="{4915E1E4-2D58-19DF-79EA-DF47E95C0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6516" y="1811763"/>
              <a:ext cx="7797" cy="5848"/>
            </a:xfrm>
            <a:custGeom>
              <a:avLst/>
              <a:gdLst>
                <a:gd name="T0" fmla="*/ 1 w 4"/>
                <a:gd name="T1" fmla="*/ 0 h 3"/>
                <a:gd name="T2" fmla="*/ 3 w 4"/>
                <a:gd name="T3" fmla="*/ 2 h 3"/>
                <a:gd name="T4" fmla="*/ 4 w 4"/>
                <a:gd name="T5" fmla="*/ 2 h 3"/>
                <a:gd name="T6" fmla="*/ 4 w 4"/>
                <a:gd name="T7" fmla="*/ 3 h 3"/>
                <a:gd name="T8" fmla="*/ 3 w 4"/>
                <a:gd name="T9" fmla="*/ 3 h 3"/>
                <a:gd name="T10" fmla="*/ 1 w 4"/>
                <a:gd name="T11" fmla="*/ 3 h 3"/>
                <a:gd name="T12" fmla="*/ 0 w 4"/>
                <a:gd name="T13" fmla="*/ 3 h 3"/>
                <a:gd name="T14" fmla="*/ 0 w 4"/>
                <a:gd name="T15" fmla="*/ 2 h 3"/>
                <a:gd name="T16" fmla="*/ 0 w 4"/>
                <a:gd name="T17" fmla="*/ 2 h 3"/>
                <a:gd name="T18" fmla="*/ 1 w 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4" name="Freeform 70">
              <a:extLst>
                <a:ext uri="{FF2B5EF4-FFF2-40B4-BE49-F238E27FC236}">
                  <a16:creationId xmlns:a16="http://schemas.microsoft.com/office/drawing/2014/main" id="{B99B3401-8BE6-18D5-B9A9-39F58583B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8212" y="1815662"/>
              <a:ext cx="21442" cy="5848"/>
            </a:xfrm>
            <a:custGeom>
              <a:avLst/>
              <a:gdLst>
                <a:gd name="T0" fmla="*/ 5 w 11"/>
                <a:gd name="T1" fmla="*/ 0 h 3"/>
                <a:gd name="T2" fmla="*/ 9 w 11"/>
                <a:gd name="T3" fmla="*/ 0 h 3"/>
                <a:gd name="T4" fmla="*/ 11 w 11"/>
                <a:gd name="T5" fmla="*/ 1 h 3"/>
                <a:gd name="T6" fmla="*/ 11 w 11"/>
                <a:gd name="T7" fmla="*/ 1 h 3"/>
                <a:gd name="T8" fmla="*/ 9 w 11"/>
                <a:gd name="T9" fmla="*/ 1 h 3"/>
                <a:gd name="T10" fmla="*/ 9 w 11"/>
                <a:gd name="T11" fmla="*/ 1 h 3"/>
                <a:gd name="T12" fmla="*/ 8 w 11"/>
                <a:gd name="T13" fmla="*/ 3 h 3"/>
                <a:gd name="T14" fmla="*/ 5 w 11"/>
                <a:gd name="T15" fmla="*/ 1 h 3"/>
                <a:gd name="T16" fmla="*/ 0 w 11"/>
                <a:gd name="T17" fmla="*/ 1 h 3"/>
                <a:gd name="T18" fmla="*/ 1 w 11"/>
                <a:gd name="T19" fmla="*/ 0 h 3"/>
                <a:gd name="T20" fmla="*/ 5 w 11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3">
                  <a:moveTo>
                    <a:pt x="5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8" y="3"/>
                  </a:lnTo>
                  <a:lnTo>
                    <a:pt x="5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5" name="Freeform 71">
              <a:extLst>
                <a:ext uri="{FF2B5EF4-FFF2-40B4-BE49-F238E27FC236}">
                  <a16:creationId xmlns:a16="http://schemas.microsoft.com/office/drawing/2014/main" id="{C0926173-B1C7-E9D9-F2DF-735F5810A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7032" y="1384883"/>
              <a:ext cx="46781" cy="9747"/>
            </a:xfrm>
            <a:custGeom>
              <a:avLst/>
              <a:gdLst>
                <a:gd name="T0" fmla="*/ 4 w 24"/>
                <a:gd name="T1" fmla="*/ 0 h 5"/>
                <a:gd name="T2" fmla="*/ 18 w 24"/>
                <a:gd name="T3" fmla="*/ 0 h 5"/>
                <a:gd name="T4" fmla="*/ 22 w 24"/>
                <a:gd name="T5" fmla="*/ 2 h 5"/>
                <a:gd name="T6" fmla="*/ 24 w 24"/>
                <a:gd name="T7" fmla="*/ 3 h 5"/>
                <a:gd name="T8" fmla="*/ 19 w 24"/>
                <a:gd name="T9" fmla="*/ 5 h 5"/>
                <a:gd name="T10" fmla="*/ 2 w 24"/>
                <a:gd name="T11" fmla="*/ 3 h 5"/>
                <a:gd name="T12" fmla="*/ 0 w 24"/>
                <a:gd name="T13" fmla="*/ 2 h 5"/>
                <a:gd name="T14" fmla="*/ 0 w 24"/>
                <a:gd name="T15" fmla="*/ 2 h 5"/>
                <a:gd name="T16" fmla="*/ 4 w 24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5">
                  <a:moveTo>
                    <a:pt x="4" y="0"/>
                  </a:moveTo>
                  <a:lnTo>
                    <a:pt x="18" y="0"/>
                  </a:lnTo>
                  <a:lnTo>
                    <a:pt x="22" y="2"/>
                  </a:lnTo>
                  <a:lnTo>
                    <a:pt x="24" y="3"/>
                  </a:lnTo>
                  <a:lnTo>
                    <a:pt x="19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6" name="Freeform 72">
              <a:extLst>
                <a:ext uri="{FF2B5EF4-FFF2-40B4-BE49-F238E27FC236}">
                  <a16:creationId xmlns:a16="http://schemas.microsoft.com/office/drawing/2014/main" id="{4D3C5C24-34A4-4155-1894-662E7CC49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2118" y="1462852"/>
              <a:ext cx="76020" cy="23391"/>
            </a:xfrm>
            <a:custGeom>
              <a:avLst/>
              <a:gdLst>
                <a:gd name="T0" fmla="*/ 9 w 39"/>
                <a:gd name="T1" fmla="*/ 0 h 12"/>
                <a:gd name="T2" fmla="*/ 15 w 39"/>
                <a:gd name="T3" fmla="*/ 0 h 12"/>
                <a:gd name="T4" fmla="*/ 22 w 39"/>
                <a:gd name="T5" fmla="*/ 1 h 12"/>
                <a:gd name="T6" fmla="*/ 34 w 39"/>
                <a:gd name="T7" fmla="*/ 3 h 12"/>
                <a:gd name="T8" fmla="*/ 39 w 39"/>
                <a:gd name="T9" fmla="*/ 4 h 12"/>
                <a:gd name="T10" fmla="*/ 36 w 39"/>
                <a:gd name="T11" fmla="*/ 7 h 12"/>
                <a:gd name="T12" fmla="*/ 33 w 39"/>
                <a:gd name="T13" fmla="*/ 7 h 12"/>
                <a:gd name="T14" fmla="*/ 30 w 39"/>
                <a:gd name="T15" fmla="*/ 9 h 12"/>
                <a:gd name="T16" fmla="*/ 27 w 39"/>
                <a:gd name="T17" fmla="*/ 11 h 12"/>
                <a:gd name="T18" fmla="*/ 22 w 39"/>
                <a:gd name="T19" fmla="*/ 12 h 12"/>
                <a:gd name="T20" fmla="*/ 19 w 39"/>
                <a:gd name="T21" fmla="*/ 12 h 12"/>
                <a:gd name="T22" fmla="*/ 15 w 39"/>
                <a:gd name="T23" fmla="*/ 12 h 12"/>
                <a:gd name="T24" fmla="*/ 8 w 39"/>
                <a:gd name="T25" fmla="*/ 7 h 12"/>
                <a:gd name="T26" fmla="*/ 3 w 39"/>
                <a:gd name="T27" fmla="*/ 6 h 12"/>
                <a:gd name="T28" fmla="*/ 0 w 39"/>
                <a:gd name="T29" fmla="*/ 4 h 12"/>
                <a:gd name="T30" fmla="*/ 0 w 39"/>
                <a:gd name="T31" fmla="*/ 1 h 12"/>
                <a:gd name="T32" fmla="*/ 1 w 39"/>
                <a:gd name="T33" fmla="*/ 0 h 12"/>
                <a:gd name="T34" fmla="*/ 4 w 39"/>
                <a:gd name="T35" fmla="*/ 0 h 12"/>
                <a:gd name="T36" fmla="*/ 9 w 39"/>
                <a:gd name="T3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" h="12">
                  <a:moveTo>
                    <a:pt x="9" y="0"/>
                  </a:moveTo>
                  <a:lnTo>
                    <a:pt x="15" y="0"/>
                  </a:lnTo>
                  <a:lnTo>
                    <a:pt x="22" y="1"/>
                  </a:lnTo>
                  <a:lnTo>
                    <a:pt x="34" y="3"/>
                  </a:lnTo>
                  <a:lnTo>
                    <a:pt x="39" y="4"/>
                  </a:lnTo>
                  <a:lnTo>
                    <a:pt x="36" y="7"/>
                  </a:lnTo>
                  <a:lnTo>
                    <a:pt x="33" y="7"/>
                  </a:lnTo>
                  <a:lnTo>
                    <a:pt x="30" y="9"/>
                  </a:lnTo>
                  <a:lnTo>
                    <a:pt x="27" y="11"/>
                  </a:lnTo>
                  <a:lnTo>
                    <a:pt x="22" y="12"/>
                  </a:lnTo>
                  <a:lnTo>
                    <a:pt x="19" y="12"/>
                  </a:lnTo>
                  <a:lnTo>
                    <a:pt x="15" y="12"/>
                  </a:lnTo>
                  <a:lnTo>
                    <a:pt x="8" y="7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lnTo>
                    <a:pt x="4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7" name="Freeform 73">
              <a:extLst>
                <a:ext uri="{FF2B5EF4-FFF2-40B4-BE49-F238E27FC236}">
                  <a16:creationId xmlns:a16="http://schemas.microsoft.com/office/drawing/2014/main" id="{97F4F45B-6161-B228-5146-44F73520B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9071" y="1636333"/>
              <a:ext cx="37036" cy="15594"/>
            </a:xfrm>
            <a:custGeom>
              <a:avLst/>
              <a:gdLst>
                <a:gd name="T0" fmla="*/ 19 w 19"/>
                <a:gd name="T1" fmla="*/ 0 h 8"/>
                <a:gd name="T2" fmla="*/ 19 w 19"/>
                <a:gd name="T3" fmla="*/ 2 h 8"/>
                <a:gd name="T4" fmla="*/ 19 w 19"/>
                <a:gd name="T5" fmla="*/ 4 h 8"/>
                <a:gd name="T6" fmla="*/ 17 w 19"/>
                <a:gd name="T7" fmla="*/ 5 h 8"/>
                <a:gd name="T8" fmla="*/ 15 w 19"/>
                <a:gd name="T9" fmla="*/ 7 h 8"/>
                <a:gd name="T10" fmla="*/ 14 w 19"/>
                <a:gd name="T11" fmla="*/ 7 h 8"/>
                <a:gd name="T12" fmla="*/ 14 w 19"/>
                <a:gd name="T13" fmla="*/ 8 h 8"/>
                <a:gd name="T14" fmla="*/ 12 w 19"/>
                <a:gd name="T15" fmla="*/ 7 h 8"/>
                <a:gd name="T16" fmla="*/ 9 w 19"/>
                <a:gd name="T17" fmla="*/ 8 h 8"/>
                <a:gd name="T18" fmla="*/ 8 w 19"/>
                <a:gd name="T19" fmla="*/ 8 h 8"/>
                <a:gd name="T20" fmla="*/ 6 w 19"/>
                <a:gd name="T21" fmla="*/ 7 h 8"/>
                <a:gd name="T22" fmla="*/ 1 w 19"/>
                <a:gd name="T23" fmla="*/ 7 h 8"/>
                <a:gd name="T24" fmla="*/ 0 w 19"/>
                <a:gd name="T25" fmla="*/ 7 h 8"/>
                <a:gd name="T26" fmla="*/ 3 w 19"/>
                <a:gd name="T27" fmla="*/ 5 h 8"/>
                <a:gd name="T28" fmla="*/ 9 w 19"/>
                <a:gd name="T29" fmla="*/ 5 h 8"/>
                <a:gd name="T30" fmla="*/ 19 w 19"/>
                <a:gd name="T3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8">
                  <a:moveTo>
                    <a:pt x="19" y="0"/>
                  </a:moveTo>
                  <a:lnTo>
                    <a:pt x="19" y="2"/>
                  </a:lnTo>
                  <a:lnTo>
                    <a:pt x="19" y="4"/>
                  </a:lnTo>
                  <a:lnTo>
                    <a:pt x="17" y="5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4" y="8"/>
                  </a:lnTo>
                  <a:lnTo>
                    <a:pt x="12" y="7"/>
                  </a:lnTo>
                  <a:lnTo>
                    <a:pt x="9" y="8"/>
                  </a:lnTo>
                  <a:lnTo>
                    <a:pt x="8" y="8"/>
                  </a:lnTo>
                  <a:lnTo>
                    <a:pt x="6" y="7"/>
                  </a:lnTo>
                  <a:lnTo>
                    <a:pt x="1" y="7"/>
                  </a:lnTo>
                  <a:lnTo>
                    <a:pt x="0" y="7"/>
                  </a:lnTo>
                  <a:lnTo>
                    <a:pt x="3" y="5"/>
                  </a:lnTo>
                  <a:lnTo>
                    <a:pt x="9" y="5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8" name="Freeform 74">
              <a:extLst>
                <a:ext uri="{FF2B5EF4-FFF2-40B4-BE49-F238E27FC236}">
                  <a16:creationId xmlns:a16="http://schemas.microsoft.com/office/drawing/2014/main" id="{11148288-97AF-3209-F27D-696DAB603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3813" y="1382935"/>
              <a:ext cx="177380" cy="81867"/>
            </a:xfrm>
            <a:custGeom>
              <a:avLst/>
              <a:gdLst>
                <a:gd name="T0" fmla="*/ 63 w 91"/>
                <a:gd name="T1" fmla="*/ 0 h 42"/>
                <a:gd name="T2" fmla="*/ 66 w 91"/>
                <a:gd name="T3" fmla="*/ 1 h 42"/>
                <a:gd name="T4" fmla="*/ 71 w 91"/>
                <a:gd name="T5" fmla="*/ 4 h 42"/>
                <a:gd name="T6" fmla="*/ 73 w 91"/>
                <a:gd name="T7" fmla="*/ 8 h 42"/>
                <a:gd name="T8" fmla="*/ 76 w 91"/>
                <a:gd name="T9" fmla="*/ 11 h 42"/>
                <a:gd name="T10" fmla="*/ 90 w 91"/>
                <a:gd name="T11" fmla="*/ 14 h 42"/>
                <a:gd name="T12" fmla="*/ 91 w 91"/>
                <a:gd name="T13" fmla="*/ 17 h 42"/>
                <a:gd name="T14" fmla="*/ 90 w 91"/>
                <a:gd name="T15" fmla="*/ 19 h 42"/>
                <a:gd name="T16" fmla="*/ 82 w 91"/>
                <a:gd name="T17" fmla="*/ 20 h 42"/>
                <a:gd name="T18" fmla="*/ 79 w 91"/>
                <a:gd name="T19" fmla="*/ 25 h 42"/>
                <a:gd name="T20" fmla="*/ 80 w 91"/>
                <a:gd name="T21" fmla="*/ 25 h 42"/>
                <a:gd name="T22" fmla="*/ 84 w 91"/>
                <a:gd name="T23" fmla="*/ 31 h 42"/>
                <a:gd name="T24" fmla="*/ 84 w 91"/>
                <a:gd name="T25" fmla="*/ 33 h 42"/>
                <a:gd name="T26" fmla="*/ 63 w 91"/>
                <a:gd name="T27" fmla="*/ 36 h 42"/>
                <a:gd name="T28" fmla="*/ 46 w 91"/>
                <a:gd name="T29" fmla="*/ 37 h 42"/>
                <a:gd name="T30" fmla="*/ 41 w 91"/>
                <a:gd name="T31" fmla="*/ 39 h 42"/>
                <a:gd name="T32" fmla="*/ 30 w 91"/>
                <a:gd name="T33" fmla="*/ 42 h 42"/>
                <a:gd name="T34" fmla="*/ 9 w 91"/>
                <a:gd name="T35" fmla="*/ 36 h 42"/>
                <a:gd name="T36" fmla="*/ 5 w 91"/>
                <a:gd name="T37" fmla="*/ 34 h 42"/>
                <a:gd name="T38" fmla="*/ 0 w 91"/>
                <a:gd name="T39" fmla="*/ 30 h 42"/>
                <a:gd name="T40" fmla="*/ 5 w 91"/>
                <a:gd name="T41" fmla="*/ 26 h 42"/>
                <a:gd name="T42" fmla="*/ 16 w 91"/>
                <a:gd name="T43" fmla="*/ 25 h 42"/>
                <a:gd name="T44" fmla="*/ 21 w 91"/>
                <a:gd name="T45" fmla="*/ 19 h 42"/>
                <a:gd name="T46" fmla="*/ 17 w 91"/>
                <a:gd name="T47" fmla="*/ 17 h 42"/>
                <a:gd name="T48" fmla="*/ 16 w 91"/>
                <a:gd name="T49" fmla="*/ 15 h 42"/>
                <a:gd name="T50" fmla="*/ 17 w 91"/>
                <a:gd name="T51" fmla="*/ 12 h 42"/>
                <a:gd name="T52" fmla="*/ 22 w 91"/>
                <a:gd name="T53" fmla="*/ 9 h 42"/>
                <a:gd name="T54" fmla="*/ 28 w 91"/>
                <a:gd name="T55" fmla="*/ 8 h 42"/>
                <a:gd name="T56" fmla="*/ 35 w 91"/>
                <a:gd name="T57" fmla="*/ 6 h 42"/>
                <a:gd name="T58" fmla="*/ 41 w 91"/>
                <a:gd name="T59" fmla="*/ 4 h 42"/>
                <a:gd name="T60" fmla="*/ 47 w 91"/>
                <a:gd name="T61" fmla="*/ 4 h 42"/>
                <a:gd name="T62" fmla="*/ 52 w 91"/>
                <a:gd name="T6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42">
                  <a:moveTo>
                    <a:pt x="62" y="0"/>
                  </a:moveTo>
                  <a:lnTo>
                    <a:pt x="63" y="0"/>
                  </a:lnTo>
                  <a:lnTo>
                    <a:pt x="65" y="1"/>
                  </a:lnTo>
                  <a:lnTo>
                    <a:pt x="66" y="1"/>
                  </a:lnTo>
                  <a:lnTo>
                    <a:pt x="68" y="3"/>
                  </a:lnTo>
                  <a:lnTo>
                    <a:pt x="71" y="4"/>
                  </a:lnTo>
                  <a:lnTo>
                    <a:pt x="73" y="6"/>
                  </a:lnTo>
                  <a:lnTo>
                    <a:pt x="73" y="8"/>
                  </a:lnTo>
                  <a:lnTo>
                    <a:pt x="74" y="9"/>
                  </a:lnTo>
                  <a:lnTo>
                    <a:pt x="76" y="11"/>
                  </a:lnTo>
                  <a:lnTo>
                    <a:pt x="85" y="14"/>
                  </a:lnTo>
                  <a:lnTo>
                    <a:pt x="90" y="14"/>
                  </a:lnTo>
                  <a:lnTo>
                    <a:pt x="91" y="15"/>
                  </a:lnTo>
                  <a:lnTo>
                    <a:pt x="91" y="17"/>
                  </a:lnTo>
                  <a:lnTo>
                    <a:pt x="91" y="19"/>
                  </a:lnTo>
                  <a:lnTo>
                    <a:pt x="90" y="19"/>
                  </a:lnTo>
                  <a:lnTo>
                    <a:pt x="88" y="20"/>
                  </a:lnTo>
                  <a:lnTo>
                    <a:pt x="82" y="20"/>
                  </a:lnTo>
                  <a:lnTo>
                    <a:pt x="80" y="22"/>
                  </a:lnTo>
                  <a:lnTo>
                    <a:pt x="79" y="25"/>
                  </a:lnTo>
                  <a:lnTo>
                    <a:pt x="80" y="25"/>
                  </a:lnTo>
                  <a:lnTo>
                    <a:pt x="80" y="25"/>
                  </a:lnTo>
                  <a:lnTo>
                    <a:pt x="82" y="30"/>
                  </a:lnTo>
                  <a:lnTo>
                    <a:pt x="84" y="31"/>
                  </a:lnTo>
                  <a:lnTo>
                    <a:pt x="85" y="31"/>
                  </a:lnTo>
                  <a:lnTo>
                    <a:pt x="84" y="33"/>
                  </a:lnTo>
                  <a:lnTo>
                    <a:pt x="82" y="34"/>
                  </a:lnTo>
                  <a:lnTo>
                    <a:pt x="63" y="36"/>
                  </a:lnTo>
                  <a:lnTo>
                    <a:pt x="49" y="37"/>
                  </a:lnTo>
                  <a:lnTo>
                    <a:pt x="46" y="37"/>
                  </a:lnTo>
                  <a:lnTo>
                    <a:pt x="44" y="37"/>
                  </a:lnTo>
                  <a:lnTo>
                    <a:pt x="41" y="39"/>
                  </a:lnTo>
                  <a:lnTo>
                    <a:pt x="33" y="42"/>
                  </a:lnTo>
                  <a:lnTo>
                    <a:pt x="30" y="42"/>
                  </a:lnTo>
                  <a:lnTo>
                    <a:pt x="21" y="39"/>
                  </a:lnTo>
                  <a:lnTo>
                    <a:pt x="9" y="36"/>
                  </a:lnTo>
                  <a:lnTo>
                    <a:pt x="8" y="34"/>
                  </a:lnTo>
                  <a:lnTo>
                    <a:pt x="5" y="34"/>
                  </a:lnTo>
                  <a:lnTo>
                    <a:pt x="2" y="33"/>
                  </a:lnTo>
                  <a:lnTo>
                    <a:pt x="0" y="30"/>
                  </a:lnTo>
                  <a:lnTo>
                    <a:pt x="2" y="28"/>
                  </a:lnTo>
                  <a:lnTo>
                    <a:pt x="5" y="26"/>
                  </a:lnTo>
                  <a:lnTo>
                    <a:pt x="9" y="25"/>
                  </a:lnTo>
                  <a:lnTo>
                    <a:pt x="16" y="25"/>
                  </a:lnTo>
                  <a:lnTo>
                    <a:pt x="19" y="22"/>
                  </a:lnTo>
                  <a:lnTo>
                    <a:pt x="21" y="19"/>
                  </a:lnTo>
                  <a:lnTo>
                    <a:pt x="25" y="15"/>
                  </a:lnTo>
                  <a:lnTo>
                    <a:pt x="17" y="17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21" y="11"/>
                  </a:lnTo>
                  <a:lnTo>
                    <a:pt x="22" y="9"/>
                  </a:lnTo>
                  <a:lnTo>
                    <a:pt x="27" y="8"/>
                  </a:lnTo>
                  <a:lnTo>
                    <a:pt x="28" y="8"/>
                  </a:lnTo>
                  <a:lnTo>
                    <a:pt x="30" y="8"/>
                  </a:lnTo>
                  <a:lnTo>
                    <a:pt x="35" y="6"/>
                  </a:lnTo>
                  <a:lnTo>
                    <a:pt x="38" y="6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47" y="4"/>
                  </a:lnTo>
                  <a:lnTo>
                    <a:pt x="50" y="3"/>
                  </a:lnTo>
                  <a:lnTo>
                    <a:pt x="52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9" name="Freeform 75">
              <a:extLst>
                <a:ext uri="{FF2B5EF4-FFF2-40B4-BE49-F238E27FC236}">
                  <a16:creationId xmlns:a16="http://schemas.microsoft.com/office/drawing/2014/main" id="{0BDCE055-6D0A-6E02-5726-168559DF1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1005" y="1400477"/>
              <a:ext cx="38984" cy="11695"/>
            </a:xfrm>
            <a:custGeom>
              <a:avLst/>
              <a:gdLst>
                <a:gd name="T0" fmla="*/ 11 w 20"/>
                <a:gd name="T1" fmla="*/ 0 h 6"/>
                <a:gd name="T2" fmla="*/ 19 w 20"/>
                <a:gd name="T3" fmla="*/ 2 h 6"/>
                <a:gd name="T4" fmla="*/ 20 w 20"/>
                <a:gd name="T5" fmla="*/ 2 h 6"/>
                <a:gd name="T6" fmla="*/ 20 w 20"/>
                <a:gd name="T7" fmla="*/ 3 h 6"/>
                <a:gd name="T8" fmla="*/ 19 w 20"/>
                <a:gd name="T9" fmla="*/ 3 h 6"/>
                <a:gd name="T10" fmla="*/ 14 w 20"/>
                <a:gd name="T11" fmla="*/ 5 h 6"/>
                <a:gd name="T12" fmla="*/ 1 w 20"/>
                <a:gd name="T13" fmla="*/ 6 h 6"/>
                <a:gd name="T14" fmla="*/ 0 w 20"/>
                <a:gd name="T15" fmla="*/ 5 h 6"/>
                <a:gd name="T16" fmla="*/ 0 w 20"/>
                <a:gd name="T17" fmla="*/ 5 h 6"/>
                <a:gd name="T18" fmla="*/ 1 w 20"/>
                <a:gd name="T19" fmla="*/ 2 h 6"/>
                <a:gd name="T20" fmla="*/ 3 w 20"/>
                <a:gd name="T21" fmla="*/ 0 h 6"/>
                <a:gd name="T22" fmla="*/ 11 w 20"/>
                <a:gd name="T2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6">
                  <a:moveTo>
                    <a:pt x="11" y="0"/>
                  </a:moveTo>
                  <a:lnTo>
                    <a:pt x="19" y="2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4" y="5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0" name="Freeform 76">
              <a:extLst>
                <a:ext uri="{FF2B5EF4-FFF2-40B4-BE49-F238E27FC236}">
                  <a16:creationId xmlns:a16="http://schemas.microsoft.com/office/drawing/2014/main" id="{B696C915-86D8-78D0-7727-92DE83311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539" y="1649977"/>
              <a:ext cx="428829" cy="210516"/>
            </a:xfrm>
            <a:custGeom>
              <a:avLst/>
              <a:gdLst>
                <a:gd name="T0" fmla="*/ 216 w 220"/>
                <a:gd name="T1" fmla="*/ 4 h 108"/>
                <a:gd name="T2" fmla="*/ 218 w 220"/>
                <a:gd name="T3" fmla="*/ 11 h 108"/>
                <a:gd name="T4" fmla="*/ 209 w 220"/>
                <a:gd name="T5" fmla="*/ 22 h 108"/>
                <a:gd name="T6" fmla="*/ 193 w 220"/>
                <a:gd name="T7" fmla="*/ 27 h 108"/>
                <a:gd name="T8" fmla="*/ 171 w 220"/>
                <a:gd name="T9" fmla="*/ 33 h 108"/>
                <a:gd name="T10" fmla="*/ 144 w 220"/>
                <a:gd name="T11" fmla="*/ 41 h 108"/>
                <a:gd name="T12" fmla="*/ 120 w 220"/>
                <a:gd name="T13" fmla="*/ 47 h 108"/>
                <a:gd name="T14" fmla="*/ 108 w 220"/>
                <a:gd name="T15" fmla="*/ 52 h 108"/>
                <a:gd name="T16" fmla="*/ 100 w 220"/>
                <a:gd name="T17" fmla="*/ 58 h 108"/>
                <a:gd name="T18" fmla="*/ 93 w 220"/>
                <a:gd name="T19" fmla="*/ 60 h 108"/>
                <a:gd name="T20" fmla="*/ 97 w 220"/>
                <a:gd name="T21" fmla="*/ 63 h 108"/>
                <a:gd name="T22" fmla="*/ 90 w 220"/>
                <a:gd name="T23" fmla="*/ 67 h 108"/>
                <a:gd name="T24" fmla="*/ 87 w 220"/>
                <a:gd name="T25" fmla="*/ 71 h 108"/>
                <a:gd name="T26" fmla="*/ 78 w 220"/>
                <a:gd name="T27" fmla="*/ 69 h 108"/>
                <a:gd name="T28" fmla="*/ 76 w 220"/>
                <a:gd name="T29" fmla="*/ 75 h 108"/>
                <a:gd name="T30" fmla="*/ 70 w 220"/>
                <a:gd name="T31" fmla="*/ 77 h 108"/>
                <a:gd name="T32" fmla="*/ 68 w 220"/>
                <a:gd name="T33" fmla="*/ 85 h 108"/>
                <a:gd name="T34" fmla="*/ 59 w 220"/>
                <a:gd name="T35" fmla="*/ 93 h 108"/>
                <a:gd name="T36" fmla="*/ 56 w 220"/>
                <a:gd name="T37" fmla="*/ 94 h 108"/>
                <a:gd name="T38" fmla="*/ 54 w 220"/>
                <a:gd name="T39" fmla="*/ 96 h 108"/>
                <a:gd name="T40" fmla="*/ 46 w 220"/>
                <a:gd name="T41" fmla="*/ 107 h 108"/>
                <a:gd name="T42" fmla="*/ 32 w 220"/>
                <a:gd name="T43" fmla="*/ 107 h 108"/>
                <a:gd name="T44" fmla="*/ 15 w 220"/>
                <a:gd name="T45" fmla="*/ 104 h 108"/>
                <a:gd name="T46" fmla="*/ 7 w 220"/>
                <a:gd name="T47" fmla="*/ 101 h 108"/>
                <a:gd name="T48" fmla="*/ 4 w 220"/>
                <a:gd name="T49" fmla="*/ 94 h 108"/>
                <a:gd name="T50" fmla="*/ 13 w 220"/>
                <a:gd name="T51" fmla="*/ 90 h 108"/>
                <a:gd name="T52" fmla="*/ 18 w 220"/>
                <a:gd name="T53" fmla="*/ 83 h 108"/>
                <a:gd name="T54" fmla="*/ 34 w 220"/>
                <a:gd name="T55" fmla="*/ 74 h 108"/>
                <a:gd name="T56" fmla="*/ 27 w 220"/>
                <a:gd name="T57" fmla="*/ 72 h 108"/>
                <a:gd name="T58" fmla="*/ 35 w 220"/>
                <a:gd name="T59" fmla="*/ 63 h 108"/>
                <a:gd name="T60" fmla="*/ 32 w 220"/>
                <a:gd name="T61" fmla="*/ 60 h 108"/>
                <a:gd name="T62" fmla="*/ 30 w 220"/>
                <a:gd name="T63" fmla="*/ 55 h 108"/>
                <a:gd name="T64" fmla="*/ 38 w 220"/>
                <a:gd name="T65" fmla="*/ 56 h 108"/>
                <a:gd name="T66" fmla="*/ 45 w 220"/>
                <a:gd name="T67" fmla="*/ 52 h 108"/>
                <a:gd name="T68" fmla="*/ 48 w 220"/>
                <a:gd name="T69" fmla="*/ 49 h 108"/>
                <a:gd name="T70" fmla="*/ 57 w 220"/>
                <a:gd name="T71" fmla="*/ 47 h 108"/>
                <a:gd name="T72" fmla="*/ 62 w 220"/>
                <a:gd name="T73" fmla="*/ 41 h 108"/>
                <a:gd name="T74" fmla="*/ 76 w 220"/>
                <a:gd name="T75" fmla="*/ 34 h 108"/>
                <a:gd name="T76" fmla="*/ 90 w 220"/>
                <a:gd name="T77" fmla="*/ 31 h 108"/>
                <a:gd name="T78" fmla="*/ 101 w 220"/>
                <a:gd name="T79" fmla="*/ 28 h 108"/>
                <a:gd name="T80" fmla="*/ 106 w 220"/>
                <a:gd name="T81" fmla="*/ 27 h 108"/>
                <a:gd name="T82" fmla="*/ 108 w 220"/>
                <a:gd name="T83" fmla="*/ 22 h 108"/>
                <a:gd name="T84" fmla="*/ 127 w 220"/>
                <a:gd name="T85" fmla="*/ 23 h 108"/>
                <a:gd name="T86" fmla="*/ 155 w 220"/>
                <a:gd name="T87" fmla="*/ 19 h 108"/>
                <a:gd name="T88" fmla="*/ 164 w 220"/>
                <a:gd name="T89" fmla="*/ 15 h 108"/>
                <a:gd name="T90" fmla="*/ 174 w 220"/>
                <a:gd name="T91" fmla="*/ 14 h 108"/>
                <a:gd name="T92" fmla="*/ 182 w 220"/>
                <a:gd name="T93" fmla="*/ 6 h 108"/>
                <a:gd name="T94" fmla="*/ 201 w 220"/>
                <a:gd name="T9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0" h="108">
                  <a:moveTo>
                    <a:pt x="201" y="0"/>
                  </a:moveTo>
                  <a:lnTo>
                    <a:pt x="205" y="1"/>
                  </a:lnTo>
                  <a:lnTo>
                    <a:pt x="213" y="3"/>
                  </a:lnTo>
                  <a:lnTo>
                    <a:pt x="216" y="4"/>
                  </a:lnTo>
                  <a:lnTo>
                    <a:pt x="218" y="6"/>
                  </a:lnTo>
                  <a:lnTo>
                    <a:pt x="220" y="8"/>
                  </a:lnTo>
                  <a:lnTo>
                    <a:pt x="220" y="9"/>
                  </a:lnTo>
                  <a:lnTo>
                    <a:pt x="218" y="11"/>
                  </a:lnTo>
                  <a:lnTo>
                    <a:pt x="218" y="12"/>
                  </a:lnTo>
                  <a:lnTo>
                    <a:pt x="218" y="14"/>
                  </a:lnTo>
                  <a:lnTo>
                    <a:pt x="213" y="17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2" y="23"/>
                  </a:lnTo>
                  <a:lnTo>
                    <a:pt x="196" y="25"/>
                  </a:lnTo>
                  <a:lnTo>
                    <a:pt x="193" y="27"/>
                  </a:lnTo>
                  <a:lnTo>
                    <a:pt x="190" y="28"/>
                  </a:lnTo>
                  <a:lnTo>
                    <a:pt x="187" y="30"/>
                  </a:lnTo>
                  <a:lnTo>
                    <a:pt x="180" y="31"/>
                  </a:lnTo>
                  <a:lnTo>
                    <a:pt x="171" y="33"/>
                  </a:lnTo>
                  <a:lnTo>
                    <a:pt x="166" y="36"/>
                  </a:lnTo>
                  <a:lnTo>
                    <a:pt x="158" y="36"/>
                  </a:lnTo>
                  <a:lnTo>
                    <a:pt x="152" y="39"/>
                  </a:lnTo>
                  <a:lnTo>
                    <a:pt x="144" y="41"/>
                  </a:lnTo>
                  <a:lnTo>
                    <a:pt x="142" y="41"/>
                  </a:lnTo>
                  <a:lnTo>
                    <a:pt x="138" y="42"/>
                  </a:lnTo>
                  <a:lnTo>
                    <a:pt x="134" y="42"/>
                  </a:lnTo>
                  <a:lnTo>
                    <a:pt x="120" y="47"/>
                  </a:lnTo>
                  <a:lnTo>
                    <a:pt x="114" y="50"/>
                  </a:lnTo>
                  <a:lnTo>
                    <a:pt x="111" y="50"/>
                  </a:lnTo>
                  <a:lnTo>
                    <a:pt x="109" y="50"/>
                  </a:lnTo>
                  <a:lnTo>
                    <a:pt x="108" y="52"/>
                  </a:lnTo>
                  <a:lnTo>
                    <a:pt x="106" y="53"/>
                  </a:lnTo>
                  <a:lnTo>
                    <a:pt x="103" y="55"/>
                  </a:lnTo>
                  <a:lnTo>
                    <a:pt x="101" y="56"/>
                  </a:lnTo>
                  <a:lnTo>
                    <a:pt x="100" y="58"/>
                  </a:lnTo>
                  <a:lnTo>
                    <a:pt x="100" y="58"/>
                  </a:lnTo>
                  <a:lnTo>
                    <a:pt x="98" y="58"/>
                  </a:lnTo>
                  <a:lnTo>
                    <a:pt x="97" y="58"/>
                  </a:lnTo>
                  <a:lnTo>
                    <a:pt x="93" y="60"/>
                  </a:lnTo>
                  <a:lnTo>
                    <a:pt x="93" y="61"/>
                  </a:lnTo>
                  <a:lnTo>
                    <a:pt x="97" y="61"/>
                  </a:lnTo>
                  <a:lnTo>
                    <a:pt x="97" y="63"/>
                  </a:lnTo>
                  <a:lnTo>
                    <a:pt x="97" y="63"/>
                  </a:lnTo>
                  <a:lnTo>
                    <a:pt x="95" y="64"/>
                  </a:lnTo>
                  <a:lnTo>
                    <a:pt x="93" y="66"/>
                  </a:lnTo>
                  <a:lnTo>
                    <a:pt x="92" y="67"/>
                  </a:lnTo>
                  <a:lnTo>
                    <a:pt x="90" y="67"/>
                  </a:lnTo>
                  <a:lnTo>
                    <a:pt x="87" y="67"/>
                  </a:lnTo>
                  <a:lnTo>
                    <a:pt x="86" y="69"/>
                  </a:lnTo>
                  <a:lnTo>
                    <a:pt x="87" y="69"/>
                  </a:lnTo>
                  <a:lnTo>
                    <a:pt x="87" y="71"/>
                  </a:lnTo>
                  <a:lnTo>
                    <a:pt x="86" y="71"/>
                  </a:lnTo>
                  <a:lnTo>
                    <a:pt x="84" y="71"/>
                  </a:lnTo>
                  <a:lnTo>
                    <a:pt x="79" y="69"/>
                  </a:lnTo>
                  <a:lnTo>
                    <a:pt x="78" y="69"/>
                  </a:lnTo>
                  <a:lnTo>
                    <a:pt x="78" y="71"/>
                  </a:lnTo>
                  <a:lnTo>
                    <a:pt x="78" y="72"/>
                  </a:lnTo>
                  <a:lnTo>
                    <a:pt x="78" y="74"/>
                  </a:lnTo>
                  <a:lnTo>
                    <a:pt x="76" y="75"/>
                  </a:lnTo>
                  <a:lnTo>
                    <a:pt x="75" y="75"/>
                  </a:lnTo>
                  <a:lnTo>
                    <a:pt x="68" y="74"/>
                  </a:lnTo>
                  <a:lnTo>
                    <a:pt x="68" y="75"/>
                  </a:lnTo>
                  <a:lnTo>
                    <a:pt x="70" y="77"/>
                  </a:lnTo>
                  <a:lnTo>
                    <a:pt x="70" y="78"/>
                  </a:lnTo>
                  <a:lnTo>
                    <a:pt x="71" y="80"/>
                  </a:lnTo>
                  <a:lnTo>
                    <a:pt x="70" y="82"/>
                  </a:lnTo>
                  <a:lnTo>
                    <a:pt x="68" y="85"/>
                  </a:lnTo>
                  <a:lnTo>
                    <a:pt x="57" y="88"/>
                  </a:lnTo>
                  <a:lnTo>
                    <a:pt x="57" y="90"/>
                  </a:lnTo>
                  <a:lnTo>
                    <a:pt x="59" y="91"/>
                  </a:lnTo>
                  <a:lnTo>
                    <a:pt x="59" y="93"/>
                  </a:lnTo>
                  <a:lnTo>
                    <a:pt x="59" y="94"/>
                  </a:lnTo>
                  <a:lnTo>
                    <a:pt x="57" y="94"/>
                  </a:lnTo>
                  <a:lnTo>
                    <a:pt x="56" y="94"/>
                  </a:lnTo>
                  <a:lnTo>
                    <a:pt x="56" y="94"/>
                  </a:lnTo>
                  <a:lnTo>
                    <a:pt x="52" y="93"/>
                  </a:lnTo>
                  <a:lnTo>
                    <a:pt x="51" y="93"/>
                  </a:lnTo>
                  <a:lnTo>
                    <a:pt x="51" y="94"/>
                  </a:lnTo>
                  <a:lnTo>
                    <a:pt x="54" y="96"/>
                  </a:lnTo>
                  <a:lnTo>
                    <a:pt x="54" y="97"/>
                  </a:lnTo>
                  <a:lnTo>
                    <a:pt x="54" y="99"/>
                  </a:lnTo>
                  <a:lnTo>
                    <a:pt x="49" y="102"/>
                  </a:lnTo>
                  <a:lnTo>
                    <a:pt x="46" y="107"/>
                  </a:lnTo>
                  <a:lnTo>
                    <a:pt x="41" y="108"/>
                  </a:lnTo>
                  <a:lnTo>
                    <a:pt x="38" y="108"/>
                  </a:lnTo>
                  <a:lnTo>
                    <a:pt x="35" y="108"/>
                  </a:lnTo>
                  <a:lnTo>
                    <a:pt x="32" y="107"/>
                  </a:lnTo>
                  <a:lnTo>
                    <a:pt x="26" y="107"/>
                  </a:lnTo>
                  <a:lnTo>
                    <a:pt x="23" y="105"/>
                  </a:lnTo>
                  <a:lnTo>
                    <a:pt x="18" y="104"/>
                  </a:lnTo>
                  <a:lnTo>
                    <a:pt x="15" y="104"/>
                  </a:lnTo>
                  <a:lnTo>
                    <a:pt x="11" y="105"/>
                  </a:lnTo>
                  <a:lnTo>
                    <a:pt x="8" y="107"/>
                  </a:lnTo>
                  <a:lnTo>
                    <a:pt x="5" y="104"/>
                  </a:lnTo>
                  <a:lnTo>
                    <a:pt x="7" y="101"/>
                  </a:lnTo>
                  <a:lnTo>
                    <a:pt x="0" y="97"/>
                  </a:lnTo>
                  <a:lnTo>
                    <a:pt x="0" y="96"/>
                  </a:lnTo>
                  <a:lnTo>
                    <a:pt x="0" y="94"/>
                  </a:lnTo>
                  <a:lnTo>
                    <a:pt x="4" y="94"/>
                  </a:lnTo>
                  <a:lnTo>
                    <a:pt x="5" y="91"/>
                  </a:lnTo>
                  <a:lnTo>
                    <a:pt x="8" y="90"/>
                  </a:lnTo>
                  <a:lnTo>
                    <a:pt x="11" y="90"/>
                  </a:lnTo>
                  <a:lnTo>
                    <a:pt x="13" y="90"/>
                  </a:lnTo>
                  <a:lnTo>
                    <a:pt x="15" y="88"/>
                  </a:lnTo>
                  <a:lnTo>
                    <a:pt x="15" y="86"/>
                  </a:lnTo>
                  <a:lnTo>
                    <a:pt x="16" y="85"/>
                  </a:lnTo>
                  <a:lnTo>
                    <a:pt x="18" y="83"/>
                  </a:lnTo>
                  <a:lnTo>
                    <a:pt x="23" y="77"/>
                  </a:lnTo>
                  <a:lnTo>
                    <a:pt x="24" y="75"/>
                  </a:lnTo>
                  <a:lnTo>
                    <a:pt x="34" y="75"/>
                  </a:lnTo>
                  <a:lnTo>
                    <a:pt x="34" y="74"/>
                  </a:lnTo>
                  <a:lnTo>
                    <a:pt x="32" y="74"/>
                  </a:lnTo>
                  <a:lnTo>
                    <a:pt x="29" y="74"/>
                  </a:lnTo>
                  <a:lnTo>
                    <a:pt x="27" y="72"/>
                  </a:lnTo>
                  <a:lnTo>
                    <a:pt x="27" y="72"/>
                  </a:lnTo>
                  <a:lnTo>
                    <a:pt x="26" y="71"/>
                  </a:lnTo>
                  <a:lnTo>
                    <a:pt x="27" y="69"/>
                  </a:lnTo>
                  <a:lnTo>
                    <a:pt x="30" y="66"/>
                  </a:lnTo>
                  <a:lnTo>
                    <a:pt x="35" y="63"/>
                  </a:lnTo>
                  <a:lnTo>
                    <a:pt x="40" y="61"/>
                  </a:lnTo>
                  <a:lnTo>
                    <a:pt x="38" y="61"/>
                  </a:lnTo>
                  <a:lnTo>
                    <a:pt x="37" y="60"/>
                  </a:lnTo>
                  <a:lnTo>
                    <a:pt x="32" y="60"/>
                  </a:lnTo>
                  <a:lnTo>
                    <a:pt x="30" y="58"/>
                  </a:lnTo>
                  <a:lnTo>
                    <a:pt x="30" y="56"/>
                  </a:lnTo>
                  <a:lnTo>
                    <a:pt x="29" y="56"/>
                  </a:lnTo>
                  <a:lnTo>
                    <a:pt x="30" y="55"/>
                  </a:lnTo>
                  <a:lnTo>
                    <a:pt x="34" y="55"/>
                  </a:lnTo>
                  <a:lnTo>
                    <a:pt x="35" y="55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5" y="53"/>
                  </a:lnTo>
                  <a:lnTo>
                    <a:pt x="45" y="52"/>
                  </a:lnTo>
                  <a:lnTo>
                    <a:pt x="45" y="50"/>
                  </a:lnTo>
                  <a:lnTo>
                    <a:pt x="45" y="50"/>
                  </a:lnTo>
                  <a:lnTo>
                    <a:pt x="46" y="49"/>
                  </a:lnTo>
                  <a:lnTo>
                    <a:pt x="48" y="49"/>
                  </a:lnTo>
                  <a:lnTo>
                    <a:pt x="51" y="49"/>
                  </a:lnTo>
                  <a:lnTo>
                    <a:pt x="56" y="50"/>
                  </a:lnTo>
                  <a:lnTo>
                    <a:pt x="56" y="50"/>
                  </a:lnTo>
                  <a:lnTo>
                    <a:pt x="57" y="47"/>
                  </a:lnTo>
                  <a:lnTo>
                    <a:pt x="59" y="45"/>
                  </a:lnTo>
                  <a:lnTo>
                    <a:pt x="62" y="42"/>
                  </a:lnTo>
                  <a:lnTo>
                    <a:pt x="62" y="42"/>
                  </a:lnTo>
                  <a:lnTo>
                    <a:pt x="62" y="41"/>
                  </a:lnTo>
                  <a:lnTo>
                    <a:pt x="67" y="39"/>
                  </a:lnTo>
                  <a:lnTo>
                    <a:pt x="71" y="38"/>
                  </a:lnTo>
                  <a:lnTo>
                    <a:pt x="75" y="34"/>
                  </a:lnTo>
                  <a:lnTo>
                    <a:pt x="76" y="34"/>
                  </a:lnTo>
                  <a:lnTo>
                    <a:pt x="78" y="34"/>
                  </a:lnTo>
                  <a:lnTo>
                    <a:pt x="81" y="33"/>
                  </a:lnTo>
                  <a:lnTo>
                    <a:pt x="87" y="33"/>
                  </a:lnTo>
                  <a:lnTo>
                    <a:pt x="90" y="31"/>
                  </a:lnTo>
                  <a:lnTo>
                    <a:pt x="92" y="28"/>
                  </a:lnTo>
                  <a:lnTo>
                    <a:pt x="93" y="28"/>
                  </a:lnTo>
                  <a:lnTo>
                    <a:pt x="98" y="27"/>
                  </a:lnTo>
                  <a:lnTo>
                    <a:pt x="101" y="28"/>
                  </a:lnTo>
                  <a:lnTo>
                    <a:pt x="101" y="28"/>
                  </a:lnTo>
                  <a:lnTo>
                    <a:pt x="103" y="28"/>
                  </a:lnTo>
                  <a:lnTo>
                    <a:pt x="105" y="28"/>
                  </a:lnTo>
                  <a:lnTo>
                    <a:pt x="106" y="27"/>
                  </a:lnTo>
                  <a:lnTo>
                    <a:pt x="105" y="25"/>
                  </a:lnTo>
                  <a:lnTo>
                    <a:pt x="105" y="23"/>
                  </a:lnTo>
                  <a:lnTo>
                    <a:pt x="106" y="22"/>
                  </a:lnTo>
                  <a:lnTo>
                    <a:pt x="108" y="22"/>
                  </a:lnTo>
                  <a:lnTo>
                    <a:pt x="112" y="22"/>
                  </a:lnTo>
                  <a:lnTo>
                    <a:pt x="116" y="22"/>
                  </a:lnTo>
                  <a:lnTo>
                    <a:pt x="122" y="23"/>
                  </a:lnTo>
                  <a:lnTo>
                    <a:pt x="127" y="23"/>
                  </a:lnTo>
                  <a:lnTo>
                    <a:pt x="130" y="23"/>
                  </a:lnTo>
                  <a:lnTo>
                    <a:pt x="133" y="23"/>
                  </a:lnTo>
                  <a:lnTo>
                    <a:pt x="141" y="22"/>
                  </a:lnTo>
                  <a:lnTo>
                    <a:pt x="155" y="19"/>
                  </a:lnTo>
                  <a:lnTo>
                    <a:pt x="158" y="17"/>
                  </a:lnTo>
                  <a:lnTo>
                    <a:pt x="161" y="15"/>
                  </a:lnTo>
                  <a:lnTo>
                    <a:pt x="163" y="15"/>
                  </a:lnTo>
                  <a:lnTo>
                    <a:pt x="164" y="15"/>
                  </a:lnTo>
                  <a:lnTo>
                    <a:pt x="168" y="15"/>
                  </a:lnTo>
                  <a:lnTo>
                    <a:pt x="171" y="14"/>
                  </a:lnTo>
                  <a:lnTo>
                    <a:pt x="172" y="14"/>
                  </a:lnTo>
                  <a:lnTo>
                    <a:pt x="174" y="14"/>
                  </a:lnTo>
                  <a:lnTo>
                    <a:pt x="175" y="12"/>
                  </a:lnTo>
                  <a:lnTo>
                    <a:pt x="175" y="9"/>
                  </a:lnTo>
                  <a:lnTo>
                    <a:pt x="177" y="8"/>
                  </a:lnTo>
                  <a:lnTo>
                    <a:pt x="182" y="6"/>
                  </a:lnTo>
                  <a:lnTo>
                    <a:pt x="188" y="3"/>
                  </a:lnTo>
                  <a:lnTo>
                    <a:pt x="194" y="1"/>
                  </a:lnTo>
                  <a:lnTo>
                    <a:pt x="199" y="0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1" name="Freeform 77">
              <a:extLst>
                <a:ext uri="{FF2B5EF4-FFF2-40B4-BE49-F238E27FC236}">
                  <a16:creationId xmlns:a16="http://schemas.microsoft.com/office/drawing/2014/main" id="{7EFC9E4C-A80A-79C6-0648-18759893E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4297" y="1993040"/>
              <a:ext cx="5848" cy="15594"/>
            </a:xfrm>
            <a:custGeom>
              <a:avLst/>
              <a:gdLst>
                <a:gd name="T0" fmla="*/ 1 w 3"/>
                <a:gd name="T1" fmla="*/ 0 h 8"/>
                <a:gd name="T2" fmla="*/ 1 w 3"/>
                <a:gd name="T3" fmla="*/ 0 h 8"/>
                <a:gd name="T4" fmla="*/ 1 w 3"/>
                <a:gd name="T5" fmla="*/ 2 h 8"/>
                <a:gd name="T6" fmla="*/ 3 w 3"/>
                <a:gd name="T7" fmla="*/ 6 h 8"/>
                <a:gd name="T8" fmla="*/ 3 w 3"/>
                <a:gd name="T9" fmla="*/ 8 h 8"/>
                <a:gd name="T10" fmla="*/ 3 w 3"/>
                <a:gd name="T11" fmla="*/ 6 h 8"/>
                <a:gd name="T12" fmla="*/ 1 w 3"/>
                <a:gd name="T13" fmla="*/ 6 h 8"/>
                <a:gd name="T14" fmla="*/ 1 w 3"/>
                <a:gd name="T15" fmla="*/ 5 h 8"/>
                <a:gd name="T16" fmla="*/ 0 w 3"/>
                <a:gd name="T17" fmla="*/ 2 h 8"/>
                <a:gd name="T18" fmla="*/ 1 w 3"/>
                <a:gd name="T19" fmla="*/ 0 h 8"/>
                <a:gd name="T20" fmla="*/ 1 w 3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8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3" y="6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2" name="Freeform 78">
              <a:extLst>
                <a:ext uri="{FF2B5EF4-FFF2-40B4-BE49-F238E27FC236}">
                  <a16:creationId xmlns:a16="http://schemas.microsoft.com/office/drawing/2014/main" id="{C9C006B6-7FE6-B25D-CC04-67AB0DD2E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1258" y="1870240"/>
              <a:ext cx="25340" cy="21442"/>
            </a:xfrm>
            <a:custGeom>
              <a:avLst/>
              <a:gdLst>
                <a:gd name="T0" fmla="*/ 8 w 13"/>
                <a:gd name="T1" fmla="*/ 0 h 11"/>
                <a:gd name="T2" fmla="*/ 9 w 13"/>
                <a:gd name="T3" fmla="*/ 2 h 11"/>
                <a:gd name="T4" fmla="*/ 11 w 13"/>
                <a:gd name="T5" fmla="*/ 3 h 11"/>
                <a:gd name="T6" fmla="*/ 13 w 13"/>
                <a:gd name="T7" fmla="*/ 5 h 11"/>
                <a:gd name="T8" fmla="*/ 13 w 13"/>
                <a:gd name="T9" fmla="*/ 10 h 11"/>
                <a:gd name="T10" fmla="*/ 13 w 13"/>
                <a:gd name="T11" fmla="*/ 11 h 11"/>
                <a:gd name="T12" fmla="*/ 11 w 13"/>
                <a:gd name="T13" fmla="*/ 11 h 11"/>
                <a:gd name="T14" fmla="*/ 3 w 13"/>
                <a:gd name="T15" fmla="*/ 10 h 11"/>
                <a:gd name="T16" fmla="*/ 0 w 13"/>
                <a:gd name="T17" fmla="*/ 10 h 11"/>
                <a:gd name="T18" fmla="*/ 0 w 13"/>
                <a:gd name="T19" fmla="*/ 8 h 11"/>
                <a:gd name="T20" fmla="*/ 0 w 13"/>
                <a:gd name="T21" fmla="*/ 6 h 11"/>
                <a:gd name="T22" fmla="*/ 8 w 13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1">
                  <a:moveTo>
                    <a:pt x="8" y="0"/>
                  </a:moveTo>
                  <a:lnTo>
                    <a:pt x="9" y="2"/>
                  </a:lnTo>
                  <a:lnTo>
                    <a:pt x="11" y="3"/>
                  </a:lnTo>
                  <a:lnTo>
                    <a:pt x="13" y="5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11" y="11"/>
                  </a:lnTo>
                  <a:lnTo>
                    <a:pt x="3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3" name="Freeform 79">
              <a:extLst>
                <a:ext uri="{FF2B5EF4-FFF2-40B4-BE49-F238E27FC236}">
                  <a16:creationId xmlns:a16="http://schemas.microsoft.com/office/drawing/2014/main" id="{3FB3E738-CF79-85AB-17C4-481416820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86" y="2008634"/>
              <a:ext cx="56528" cy="40934"/>
            </a:xfrm>
            <a:custGeom>
              <a:avLst/>
              <a:gdLst>
                <a:gd name="T0" fmla="*/ 8 w 29"/>
                <a:gd name="T1" fmla="*/ 0 h 21"/>
                <a:gd name="T2" fmla="*/ 8 w 29"/>
                <a:gd name="T3" fmla="*/ 0 h 21"/>
                <a:gd name="T4" fmla="*/ 8 w 29"/>
                <a:gd name="T5" fmla="*/ 2 h 21"/>
                <a:gd name="T6" fmla="*/ 13 w 29"/>
                <a:gd name="T7" fmla="*/ 3 h 21"/>
                <a:gd name="T8" fmla="*/ 14 w 29"/>
                <a:gd name="T9" fmla="*/ 5 h 21"/>
                <a:gd name="T10" fmla="*/ 16 w 29"/>
                <a:gd name="T11" fmla="*/ 6 h 21"/>
                <a:gd name="T12" fmla="*/ 18 w 29"/>
                <a:gd name="T13" fmla="*/ 8 h 21"/>
                <a:gd name="T14" fmla="*/ 21 w 29"/>
                <a:gd name="T15" fmla="*/ 10 h 21"/>
                <a:gd name="T16" fmla="*/ 24 w 29"/>
                <a:gd name="T17" fmla="*/ 13 h 21"/>
                <a:gd name="T18" fmla="*/ 27 w 29"/>
                <a:gd name="T19" fmla="*/ 14 h 21"/>
                <a:gd name="T20" fmla="*/ 29 w 29"/>
                <a:gd name="T21" fmla="*/ 14 h 21"/>
                <a:gd name="T22" fmla="*/ 29 w 29"/>
                <a:gd name="T23" fmla="*/ 16 h 21"/>
                <a:gd name="T24" fmla="*/ 29 w 29"/>
                <a:gd name="T25" fmla="*/ 17 h 21"/>
                <a:gd name="T26" fmla="*/ 29 w 29"/>
                <a:gd name="T27" fmla="*/ 19 h 21"/>
                <a:gd name="T28" fmla="*/ 27 w 29"/>
                <a:gd name="T29" fmla="*/ 21 h 21"/>
                <a:gd name="T30" fmla="*/ 25 w 29"/>
                <a:gd name="T31" fmla="*/ 21 h 21"/>
                <a:gd name="T32" fmla="*/ 22 w 29"/>
                <a:gd name="T33" fmla="*/ 21 h 21"/>
                <a:gd name="T34" fmla="*/ 21 w 29"/>
                <a:gd name="T35" fmla="*/ 21 h 21"/>
                <a:gd name="T36" fmla="*/ 19 w 29"/>
                <a:gd name="T37" fmla="*/ 21 h 21"/>
                <a:gd name="T38" fmla="*/ 18 w 29"/>
                <a:gd name="T39" fmla="*/ 21 h 21"/>
                <a:gd name="T40" fmla="*/ 18 w 29"/>
                <a:gd name="T41" fmla="*/ 21 h 21"/>
                <a:gd name="T42" fmla="*/ 16 w 29"/>
                <a:gd name="T43" fmla="*/ 19 h 21"/>
                <a:gd name="T44" fmla="*/ 16 w 29"/>
                <a:gd name="T45" fmla="*/ 17 h 21"/>
                <a:gd name="T46" fmla="*/ 14 w 29"/>
                <a:gd name="T47" fmla="*/ 16 h 21"/>
                <a:gd name="T48" fmla="*/ 13 w 29"/>
                <a:gd name="T49" fmla="*/ 16 h 21"/>
                <a:gd name="T50" fmla="*/ 11 w 29"/>
                <a:gd name="T51" fmla="*/ 16 h 21"/>
                <a:gd name="T52" fmla="*/ 10 w 29"/>
                <a:gd name="T53" fmla="*/ 14 h 21"/>
                <a:gd name="T54" fmla="*/ 8 w 29"/>
                <a:gd name="T55" fmla="*/ 14 h 21"/>
                <a:gd name="T56" fmla="*/ 8 w 29"/>
                <a:gd name="T57" fmla="*/ 16 h 21"/>
                <a:gd name="T58" fmla="*/ 7 w 29"/>
                <a:gd name="T59" fmla="*/ 16 h 21"/>
                <a:gd name="T60" fmla="*/ 3 w 29"/>
                <a:gd name="T61" fmla="*/ 11 h 21"/>
                <a:gd name="T62" fmla="*/ 2 w 29"/>
                <a:gd name="T63" fmla="*/ 11 h 21"/>
                <a:gd name="T64" fmla="*/ 2 w 29"/>
                <a:gd name="T65" fmla="*/ 10 h 21"/>
                <a:gd name="T66" fmla="*/ 2 w 29"/>
                <a:gd name="T67" fmla="*/ 8 h 21"/>
                <a:gd name="T68" fmla="*/ 0 w 29"/>
                <a:gd name="T69" fmla="*/ 6 h 21"/>
                <a:gd name="T70" fmla="*/ 0 w 29"/>
                <a:gd name="T71" fmla="*/ 5 h 21"/>
                <a:gd name="T72" fmla="*/ 2 w 29"/>
                <a:gd name="T73" fmla="*/ 3 h 21"/>
                <a:gd name="T74" fmla="*/ 3 w 29"/>
                <a:gd name="T75" fmla="*/ 3 h 21"/>
                <a:gd name="T76" fmla="*/ 5 w 29"/>
                <a:gd name="T77" fmla="*/ 2 h 21"/>
                <a:gd name="T78" fmla="*/ 8 w 29"/>
                <a:gd name="T7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21">
                  <a:moveTo>
                    <a:pt x="8" y="0"/>
                  </a:moveTo>
                  <a:lnTo>
                    <a:pt x="8" y="0"/>
                  </a:lnTo>
                  <a:lnTo>
                    <a:pt x="8" y="2"/>
                  </a:lnTo>
                  <a:lnTo>
                    <a:pt x="13" y="3"/>
                  </a:lnTo>
                  <a:lnTo>
                    <a:pt x="14" y="5"/>
                  </a:lnTo>
                  <a:lnTo>
                    <a:pt x="16" y="6"/>
                  </a:lnTo>
                  <a:lnTo>
                    <a:pt x="18" y="8"/>
                  </a:lnTo>
                  <a:lnTo>
                    <a:pt x="21" y="10"/>
                  </a:lnTo>
                  <a:lnTo>
                    <a:pt x="24" y="13"/>
                  </a:lnTo>
                  <a:lnTo>
                    <a:pt x="27" y="14"/>
                  </a:lnTo>
                  <a:lnTo>
                    <a:pt x="29" y="14"/>
                  </a:lnTo>
                  <a:lnTo>
                    <a:pt x="29" y="16"/>
                  </a:lnTo>
                  <a:lnTo>
                    <a:pt x="29" y="17"/>
                  </a:lnTo>
                  <a:lnTo>
                    <a:pt x="29" y="19"/>
                  </a:lnTo>
                  <a:lnTo>
                    <a:pt x="27" y="21"/>
                  </a:lnTo>
                  <a:lnTo>
                    <a:pt x="25" y="21"/>
                  </a:lnTo>
                  <a:lnTo>
                    <a:pt x="22" y="21"/>
                  </a:lnTo>
                  <a:lnTo>
                    <a:pt x="21" y="21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6" y="19"/>
                  </a:lnTo>
                  <a:lnTo>
                    <a:pt x="16" y="17"/>
                  </a:lnTo>
                  <a:lnTo>
                    <a:pt x="14" y="16"/>
                  </a:lnTo>
                  <a:lnTo>
                    <a:pt x="13" y="16"/>
                  </a:lnTo>
                  <a:lnTo>
                    <a:pt x="11" y="16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3" y="11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3"/>
                  </a:lnTo>
                  <a:lnTo>
                    <a:pt x="5" y="2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4" name="Freeform 80">
              <a:extLst>
                <a:ext uri="{FF2B5EF4-FFF2-40B4-BE49-F238E27FC236}">
                  <a16:creationId xmlns:a16="http://schemas.microsoft.com/office/drawing/2014/main" id="{ECF3460F-9AD4-1DBF-172B-4BD776A26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067" y="1441411"/>
              <a:ext cx="37036" cy="17544"/>
            </a:xfrm>
            <a:custGeom>
              <a:avLst/>
              <a:gdLst>
                <a:gd name="T0" fmla="*/ 17 w 19"/>
                <a:gd name="T1" fmla="*/ 0 h 9"/>
                <a:gd name="T2" fmla="*/ 19 w 19"/>
                <a:gd name="T3" fmla="*/ 1 h 9"/>
                <a:gd name="T4" fmla="*/ 19 w 19"/>
                <a:gd name="T5" fmla="*/ 1 h 9"/>
                <a:gd name="T6" fmla="*/ 19 w 19"/>
                <a:gd name="T7" fmla="*/ 6 h 9"/>
                <a:gd name="T8" fmla="*/ 19 w 19"/>
                <a:gd name="T9" fmla="*/ 7 h 9"/>
                <a:gd name="T10" fmla="*/ 19 w 19"/>
                <a:gd name="T11" fmla="*/ 9 h 9"/>
                <a:gd name="T12" fmla="*/ 17 w 19"/>
                <a:gd name="T13" fmla="*/ 9 h 9"/>
                <a:gd name="T14" fmla="*/ 6 w 19"/>
                <a:gd name="T15" fmla="*/ 9 h 9"/>
                <a:gd name="T16" fmla="*/ 0 w 19"/>
                <a:gd name="T17" fmla="*/ 9 h 9"/>
                <a:gd name="T18" fmla="*/ 0 w 19"/>
                <a:gd name="T19" fmla="*/ 9 h 9"/>
                <a:gd name="T20" fmla="*/ 3 w 19"/>
                <a:gd name="T21" fmla="*/ 7 h 9"/>
                <a:gd name="T22" fmla="*/ 3 w 19"/>
                <a:gd name="T23" fmla="*/ 6 h 9"/>
                <a:gd name="T24" fmla="*/ 3 w 19"/>
                <a:gd name="T25" fmla="*/ 1 h 9"/>
                <a:gd name="T26" fmla="*/ 3 w 19"/>
                <a:gd name="T27" fmla="*/ 1 h 9"/>
                <a:gd name="T28" fmla="*/ 12 w 19"/>
                <a:gd name="T29" fmla="*/ 1 h 9"/>
                <a:gd name="T30" fmla="*/ 14 w 19"/>
                <a:gd name="T31" fmla="*/ 0 h 9"/>
                <a:gd name="T32" fmla="*/ 17 w 19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" h="9">
                  <a:moveTo>
                    <a:pt x="17" y="0"/>
                  </a:moveTo>
                  <a:lnTo>
                    <a:pt x="19" y="1"/>
                  </a:lnTo>
                  <a:lnTo>
                    <a:pt x="19" y="1"/>
                  </a:lnTo>
                  <a:lnTo>
                    <a:pt x="19" y="6"/>
                  </a:lnTo>
                  <a:lnTo>
                    <a:pt x="19" y="7"/>
                  </a:lnTo>
                  <a:lnTo>
                    <a:pt x="19" y="9"/>
                  </a:lnTo>
                  <a:lnTo>
                    <a:pt x="17" y="9"/>
                  </a:lnTo>
                  <a:lnTo>
                    <a:pt x="6" y="9"/>
                  </a:lnTo>
                  <a:lnTo>
                    <a:pt x="0" y="9"/>
                  </a:lnTo>
                  <a:lnTo>
                    <a:pt x="0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1"/>
                  </a:lnTo>
                  <a:lnTo>
                    <a:pt x="3" y="1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5" name="Freeform 81">
              <a:extLst>
                <a:ext uri="{FF2B5EF4-FFF2-40B4-BE49-F238E27FC236}">
                  <a16:creationId xmlns:a16="http://schemas.microsoft.com/office/drawing/2014/main" id="{7E1F7B96-CB6E-6DB9-699F-CF4B9431A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4625" y="1443360"/>
              <a:ext cx="11695" cy="5848"/>
            </a:xfrm>
            <a:custGeom>
              <a:avLst/>
              <a:gdLst>
                <a:gd name="T0" fmla="*/ 3 w 6"/>
                <a:gd name="T1" fmla="*/ 0 h 3"/>
                <a:gd name="T2" fmla="*/ 5 w 6"/>
                <a:gd name="T3" fmla="*/ 0 h 3"/>
                <a:gd name="T4" fmla="*/ 6 w 6"/>
                <a:gd name="T5" fmla="*/ 2 h 3"/>
                <a:gd name="T6" fmla="*/ 6 w 6"/>
                <a:gd name="T7" fmla="*/ 2 h 3"/>
                <a:gd name="T8" fmla="*/ 3 w 6"/>
                <a:gd name="T9" fmla="*/ 3 h 3"/>
                <a:gd name="T10" fmla="*/ 0 w 6"/>
                <a:gd name="T11" fmla="*/ 3 h 3"/>
                <a:gd name="T12" fmla="*/ 0 w 6"/>
                <a:gd name="T13" fmla="*/ 3 h 3"/>
                <a:gd name="T14" fmla="*/ 1 w 6"/>
                <a:gd name="T15" fmla="*/ 2 h 3"/>
                <a:gd name="T16" fmla="*/ 3 w 6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3">
                  <a:moveTo>
                    <a:pt x="3" y="0"/>
                  </a:moveTo>
                  <a:lnTo>
                    <a:pt x="5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6" name="Freeform 82">
              <a:extLst>
                <a:ext uri="{FF2B5EF4-FFF2-40B4-BE49-F238E27FC236}">
                  <a16:creationId xmlns:a16="http://schemas.microsoft.com/office/drawing/2014/main" id="{0084ABB8-ADE4-5693-9DDC-CF35A35AE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5656" y="1848798"/>
              <a:ext cx="44833" cy="25340"/>
            </a:xfrm>
            <a:custGeom>
              <a:avLst/>
              <a:gdLst>
                <a:gd name="T0" fmla="*/ 14 w 23"/>
                <a:gd name="T1" fmla="*/ 0 h 13"/>
                <a:gd name="T2" fmla="*/ 16 w 23"/>
                <a:gd name="T3" fmla="*/ 0 h 13"/>
                <a:gd name="T4" fmla="*/ 17 w 23"/>
                <a:gd name="T5" fmla="*/ 2 h 13"/>
                <a:gd name="T6" fmla="*/ 19 w 23"/>
                <a:gd name="T7" fmla="*/ 2 h 13"/>
                <a:gd name="T8" fmla="*/ 20 w 23"/>
                <a:gd name="T9" fmla="*/ 5 h 13"/>
                <a:gd name="T10" fmla="*/ 22 w 23"/>
                <a:gd name="T11" fmla="*/ 5 h 13"/>
                <a:gd name="T12" fmla="*/ 23 w 23"/>
                <a:gd name="T13" fmla="*/ 6 h 13"/>
                <a:gd name="T14" fmla="*/ 23 w 23"/>
                <a:gd name="T15" fmla="*/ 8 h 13"/>
                <a:gd name="T16" fmla="*/ 23 w 23"/>
                <a:gd name="T17" fmla="*/ 10 h 13"/>
                <a:gd name="T18" fmla="*/ 20 w 23"/>
                <a:gd name="T19" fmla="*/ 10 h 13"/>
                <a:gd name="T20" fmla="*/ 14 w 23"/>
                <a:gd name="T21" fmla="*/ 11 h 13"/>
                <a:gd name="T22" fmla="*/ 11 w 23"/>
                <a:gd name="T23" fmla="*/ 11 h 13"/>
                <a:gd name="T24" fmla="*/ 6 w 23"/>
                <a:gd name="T25" fmla="*/ 13 h 13"/>
                <a:gd name="T26" fmla="*/ 5 w 23"/>
                <a:gd name="T27" fmla="*/ 13 h 13"/>
                <a:gd name="T28" fmla="*/ 3 w 23"/>
                <a:gd name="T29" fmla="*/ 13 h 13"/>
                <a:gd name="T30" fmla="*/ 1 w 23"/>
                <a:gd name="T31" fmla="*/ 13 h 13"/>
                <a:gd name="T32" fmla="*/ 0 w 23"/>
                <a:gd name="T33" fmla="*/ 13 h 13"/>
                <a:gd name="T34" fmla="*/ 0 w 23"/>
                <a:gd name="T35" fmla="*/ 11 h 13"/>
                <a:gd name="T36" fmla="*/ 0 w 23"/>
                <a:gd name="T37" fmla="*/ 10 h 13"/>
                <a:gd name="T38" fmla="*/ 1 w 23"/>
                <a:gd name="T39" fmla="*/ 8 h 13"/>
                <a:gd name="T40" fmla="*/ 0 w 23"/>
                <a:gd name="T41" fmla="*/ 5 h 13"/>
                <a:gd name="T42" fmla="*/ 3 w 23"/>
                <a:gd name="T43" fmla="*/ 2 h 13"/>
                <a:gd name="T44" fmla="*/ 6 w 23"/>
                <a:gd name="T45" fmla="*/ 2 h 13"/>
                <a:gd name="T46" fmla="*/ 14 w 23"/>
                <a:gd name="T4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" h="13">
                  <a:moveTo>
                    <a:pt x="14" y="0"/>
                  </a:moveTo>
                  <a:lnTo>
                    <a:pt x="16" y="0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3" y="10"/>
                  </a:lnTo>
                  <a:lnTo>
                    <a:pt x="20" y="10"/>
                  </a:lnTo>
                  <a:lnTo>
                    <a:pt x="14" y="11"/>
                  </a:lnTo>
                  <a:lnTo>
                    <a:pt x="11" y="11"/>
                  </a:lnTo>
                  <a:lnTo>
                    <a:pt x="6" y="13"/>
                  </a:lnTo>
                  <a:lnTo>
                    <a:pt x="5" y="13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6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7" name="Freeform 83">
              <a:extLst>
                <a:ext uri="{FF2B5EF4-FFF2-40B4-BE49-F238E27FC236}">
                  <a16:creationId xmlns:a16="http://schemas.microsoft.com/office/drawing/2014/main" id="{1A96F956-FD92-F502-DDD3-129B4900B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2528" y="1897529"/>
              <a:ext cx="38984" cy="19492"/>
            </a:xfrm>
            <a:custGeom>
              <a:avLst/>
              <a:gdLst>
                <a:gd name="T0" fmla="*/ 12 w 20"/>
                <a:gd name="T1" fmla="*/ 0 h 10"/>
                <a:gd name="T2" fmla="*/ 19 w 20"/>
                <a:gd name="T3" fmla="*/ 2 h 10"/>
                <a:gd name="T4" fmla="*/ 20 w 20"/>
                <a:gd name="T5" fmla="*/ 3 h 10"/>
                <a:gd name="T6" fmla="*/ 20 w 20"/>
                <a:gd name="T7" fmla="*/ 3 h 10"/>
                <a:gd name="T8" fmla="*/ 17 w 20"/>
                <a:gd name="T9" fmla="*/ 5 h 10"/>
                <a:gd name="T10" fmla="*/ 16 w 20"/>
                <a:gd name="T11" fmla="*/ 7 h 10"/>
                <a:gd name="T12" fmla="*/ 12 w 20"/>
                <a:gd name="T13" fmla="*/ 8 h 10"/>
                <a:gd name="T14" fmla="*/ 11 w 20"/>
                <a:gd name="T15" fmla="*/ 8 h 10"/>
                <a:gd name="T16" fmla="*/ 3 w 20"/>
                <a:gd name="T17" fmla="*/ 10 h 10"/>
                <a:gd name="T18" fmla="*/ 0 w 20"/>
                <a:gd name="T19" fmla="*/ 8 h 10"/>
                <a:gd name="T20" fmla="*/ 0 w 20"/>
                <a:gd name="T21" fmla="*/ 8 h 10"/>
                <a:gd name="T22" fmla="*/ 0 w 20"/>
                <a:gd name="T23" fmla="*/ 7 h 10"/>
                <a:gd name="T24" fmla="*/ 3 w 20"/>
                <a:gd name="T25" fmla="*/ 5 h 10"/>
                <a:gd name="T26" fmla="*/ 4 w 20"/>
                <a:gd name="T27" fmla="*/ 3 h 10"/>
                <a:gd name="T28" fmla="*/ 6 w 20"/>
                <a:gd name="T29" fmla="*/ 2 h 10"/>
                <a:gd name="T30" fmla="*/ 9 w 20"/>
                <a:gd name="T31" fmla="*/ 0 h 10"/>
                <a:gd name="T32" fmla="*/ 12 w 20"/>
                <a:gd name="T3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" h="10">
                  <a:moveTo>
                    <a:pt x="12" y="0"/>
                  </a:moveTo>
                  <a:lnTo>
                    <a:pt x="19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17" y="5"/>
                  </a:lnTo>
                  <a:lnTo>
                    <a:pt x="16" y="7"/>
                  </a:lnTo>
                  <a:lnTo>
                    <a:pt x="12" y="8"/>
                  </a:lnTo>
                  <a:lnTo>
                    <a:pt x="11" y="8"/>
                  </a:lnTo>
                  <a:lnTo>
                    <a:pt x="3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9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8" name="Freeform 84">
              <a:extLst>
                <a:ext uri="{FF2B5EF4-FFF2-40B4-BE49-F238E27FC236}">
                  <a16:creationId xmlns:a16="http://schemas.microsoft.com/office/drawing/2014/main" id="{B2A760C7-DAAE-13EC-DAE4-7BC316150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7188" y="1486243"/>
              <a:ext cx="42883" cy="13645"/>
            </a:xfrm>
            <a:custGeom>
              <a:avLst/>
              <a:gdLst>
                <a:gd name="T0" fmla="*/ 2 w 22"/>
                <a:gd name="T1" fmla="*/ 0 h 7"/>
                <a:gd name="T2" fmla="*/ 3 w 22"/>
                <a:gd name="T3" fmla="*/ 0 h 7"/>
                <a:gd name="T4" fmla="*/ 5 w 22"/>
                <a:gd name="T5" fmla="*/ 2 h 7"/>
                <a:gd name="T6" fmla="*/ 6 w 22"/>
                <a:gd name="T7" fmla="*/ 0 h 7"/>
                <a:gd name="T8" fmla="*/ 19 w 22"/>
                <a:gd name="T9" fmla="*/ 3 h 7"/>
                <a:gd name="T10" fmla="*/ 22 w 22"/>
                <a:gd name="T11" fmla="*/ 5 h 7"/>
                <a:gd name="T12" fmla="*/ 22 w 22"/>
                <a:gd name="T13" fmla="*/ 5 h 7"/>
                <a:gd name="T14" fmla="*/ 11 w 22"/>
                <a:gd name="T15" fmla="*/ 7 h 7"/>
                <a:gd name="T16" fmla="*/ 8 w 22"/>
                <a:gd name="T17" fmla="*/ 7 h 7"/>
                <a:gd name="T18" fmla="*/ 8 w 22"/>
                <a:gd name="T19" fmla="*/ 3 h 7"/>
                <a:gd name="T20" fmla="*/ 6 w 22"/>
                <a:gd name="T21" fmla="*/ 3 h 7"/>
                <a:gd name="T22" fmla="*/ 2 w 22"/>
                <a:gd name="T23" fmla="*/ 3 h 7"/>
                <a:gd name="T24" fmla="*/ 0 w 22"/>
                <a:gd name="T25" fmla="*/ 2 h 7"/>
                <a:gd name="T26" fmla="*/ 0 w 22"/>
                <a:gd name="T27" fmla="*/ 0 h 7"/>
                <a:gd name="T28" fmla="*/ 2 w 22"/>
                <a:gd name="T2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" h="7">
                  <a:moveTo>
                    <a:pt x="2" y="0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6" y="0"/>
                  </a:lnTo>
                  <a:lnTo>
                    <a:pt x="19" y="3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11" y="7"/>
                  </a:lnTo>
                  <a:lnTo>
                    <a:pt x="8" y="7"/>
                  </a:lnTo>
                  <a:lnTo>
                    <a:pt x="8" y="3"/>
                  </a:lnTo>
                  <a:lnTo>
                    <a:pt x="6" y="3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9" name="Freeform 85">
              <a:extLst>
                <a:ext uri="{FF2B5EF4-FFF2-40B4-BE49-F238E27FC236}">
                  <a16:creationId xmlns:a16="http://schemas.microsoft.com/office/drawing/2014/main" id="{50A32E46-F65F-EEE8-08EE-5784142B4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7188" y="1846849"/>
              <a:ext cx="19492" cy="5848"/>
            </a:xfrm>
            <a:custGeom>
              <a:avLst/>
              <a:gdLst>
                <a:gd name="T0" fmla="*/ 3 w 10"/>
                <a:gd name="T1" fmla="*/ 0 h 3"/>
                <a:gd name="T2" fmla="*/ 10 w 10"/>
                <a:gd name="T3" fmla="*/ 3 h 3"/>
                <a:gd name="T4" fmla="*/ 10 w 10"/>
                <a:gd name="T5" fmla="*/ 3 h 3"/>
                <a:gd name="T6" fmla="*/ 3 w 10"/>
                <a:gd name="T7" fmla="*/ 3 h 3"/>
                <a:gd name="T8" fmla="*/ 0 w 10"/>
                <a:gd name="T9" fmla="*/ 1 h 3"/>
                <a:gd name="T10" fmla="*/ 2 w 10"/>
                <a:gd name="T11" fmla="*/ 0 h 3"/>
                <a:gd name="T12" fmla="*/ 3 w 10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3">
                  <a:moveTo>
                    <a:pt x="3" y="0"/>
                  </a:moveTo>
                  <a:lnTo>
                    <a:pt x="10" y="3"/>
                  </a:lnTo>
                  <a:lnTo>
                    <a:pt x="10" y="3"/>
                  </a:ln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0" name="Freeform 86">
              <a:extLst>
                <a:ext uri="{FF2B5EF4-FFF2-40B4-BE49-F238E27FC236}">
                  <a16:creationId xmlns:a16="http://schemas.microsoft.com/office/drawing/2014/main" id="{927ED2FE-5A95-2761-10B9-BF82D1D1A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645" y="1846849"/>
              <a:ext cx="17544" cy="5848"/>
            </a:xfrm>
            <a:custGeom>
              <a:avLst/>
              <a:gdLst>
                <a:gd name="T0" fmla="*/ 8 w 9"/>
                <a:gd name="T1" fmla="*/ 0 h 3"/>
                <a:gd name="T2" fmla="*/ 9 w 9"/>
                <a:gd name="T3" fmla="*/ 0 h 3"/>
                <a:gd name="T4" fmla="*/ 9 w 9"/>
                <a:gd name="T5" fmla="*/ 0 h 3"/>
                <a:gd name="T6" fmla="*/ 8 w 9"/>
                <a:gd name="T7" fmla="*/ 3 h 3"/>
                <a:gd name="T8" fmla="*/ 6 w 9"/>
                <a:gd name="T9" fmla="*/ 3 h 3"/>
                <a:gd name="T10" fmla="*/ 1 w 9"/>
                <a:gd name="T11" fmla="*/ 3 h 3"/>
                <a:gd name="T12" fmla="*/ 0 w 9"/>
                <a:gd name="T13" fmla="*/ 3 h 3"/>
                <a:gd name="T14" fmla="*/ 0 w 9"/>
                <a:gd name="T15" fmla="*/ 3 h 3"/>
                <a:gd name="T16" fmla="*/ 3 w 9"/>
                <a:gd name="T17" fmla="*/ 1 h 3"/>
                <a:gd name="T18" fmla="*/ 8 w 9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3">
                  <a:moveTo>
                    <a:pt x="8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8" y="3"/>
                  </a:lnTo>
                  <a:lnTo>
                    <a:pt x="6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1" name="Freeform 87">
              <a:extLst>
                <a:ext uri="{FF2B5EF4-FFF2-40B4-BE49-F238E27FC236}">
                  <a16:creationId xmlns:a16="http://schemas.microsoft.com/office/drawing/2014/main" id="{11FB5890-6608-96B4-57C1-9A39DDB24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2610" y="1870240"/>
              <a:ext cx="23391" cy="11695"/>
            </a:xfrm>
            <a:custGeom>
              <a:avLst/>
              <a:gdLst>
                <a:gd name="T0" fmla="*/ 4 w 12"/>
                <a:gd name="T1" fmla="*/ 0 h 6"/>
                <a:gd name="T2" fmla="*/ 8 w 12"/>
                <a:gd name="T3" fmla="*/ 0 h 6"/>
                <a:gd name="T4" fmla="*/ 9 w 12"/>
                <a:gd name="T5" fmla="*/ 0 h 6"/>
                <a:gd name="T6" fmla="*/ 12 w 12"/>
                <a:gd name="T7" fmla="*/ 2 h 6"/>
                <a:gd name="T8" fmla="*/ 9 w 12"/>
                <a:gd name="T9" fmla="*/ 2 h 6"/>
                <a:gd name="T10" fmla="*/ 8 w 12"/>
                <a:gd name="T11" fmla="*/ 5 h 6"/>
                <a:gd name="T12" fmla="*/ 8 w 12"/>
                <a:gd name="T13" fmla="*/ 5 h 6"/>
                <a:gd name="T14" fmla="*/ 9 w 12"/>
                <a:gd name="T15" fmla="*/ 6 h 6"/>
                <a:gd name="T16" fmla="*/ 8 w 12"/>
                <a:gd name="T17" fmla="*/ 6 h 6"/>
                <a:gd name="T18" fmla="*/ 8 w 12"/>
                <a:gd name="T19" fmla="*/ 6 h 6"/>
                <a:gd name="T20" fmla="*/ 8 w 12"/>
                <a:gd name="T21" fmla="*/ 6 h 6"/>
                <a:gd name="T22" fmla="*/ 4 w 12"/>
                <a:gd name="T23" fmla="*/ 6 h 6"/>
                <a:gd name="T24" fmla="*/ 1 w 12"/>
                <a:gd name="T25" fmla="*/ 5 h 6"/>
                <a:gd name="T26" fmla="*/ 0 w 12"/>
                <a:gd name="T27" fmla="*/ 3 h 6"/>
                <a:gd name="T28" fmla="*/ 1 w 12"/>
                <a:gd name="T29" fmla="*/ 2 h 6"/>
                <a:gd name="T30" fmla="*/ 1 w 12"/>
                <a:gd name="T31" fmla="*/ 0 h 6"/>
                <a:gd name="T32" fmla="*/ 4 w 12"/>
                <a:gd name="T3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6">
                  <a:moveTo>
                    <a:pt x="4" y="0"/>
                  </a:moveTo>
                  <a:lnTo>
                    <a:pt x="8" y="0"/>
                  </a:lnTo>
                  <a:lnTo>
                    <a:pt x="9" y="0"/>
                  </a:lnTo>
                  <a:lnTo>
                    <a:pt x="12" y="2"/>
                  </a:lnTo>
                  <a:lnTo>
                    <a:pt x="9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9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4" y="6"/>
                  </a:lnTo>
                  <a:lnTo>
                    <a:pt x="1" y="5"/>
                  </a:lnTo>
                  <a:lnTo>
                    <a:pt x="0" y="3"/>
                  </a:lnTo>
                  <a:lnTo>
                    <a:pt x="1" y="2"/>
                  </a:lnTo>
                  <a:lnTo>
                    <a:pt x="1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2" name="Freeform 88">
              <a:extLst>
                <a:ext uri="{FF2B5EF4-FFF2-40B4-BE49-F238E27FC236}">
                  <a16:creationId xmlns:a16="http://schemas.microsoft.com/office/drawing/2014/main" id="{44551BB8-17BA-5890-ED9F-1A68E8350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8523" y="1827357"/>
              <a:ext cx="109156" cy="37036"/>
            </a:xfrm>
            <a:custGeom>
              <a:avLst/>
              <a:gdLst>
                <a:gd name="T0" fmla="*/ 34 w 56"/>
                <a:gd name="T1" fmla="*/ 0 h 19"/>
                <a:gd name="T2" fmla="*/ 37 w 56"/>
                <a:gd name="T3" fmla="*/ 0 h 19"/>
                <a:gd name="T4" fmla="*/ 41 w 56"/>
                <a:gd name="T5" fmla="*/ 2 h 19"/>
                <a:gd name="T6" fmla="*/ 43 w 56"/>
                <a:gd name="T7" fmla="*/ 3 h 19"/>
                <a:gd name="T8" fmla="*/ 54 w 56"/>
                <a:gd name="T9" fmla="*/ 10 h 19"/>
                <a:gd name="T10" fmla="*/ 56 w 56"/>
                <a:gd name="T11" fmla="*/ 11 h 19"/>
                <a:gd name="T12" fmla="*/ 56 w 56"/>
                <a:gd name="T13" fmla="*/ 13 h 19"/>
                <a:gd name="T14" fmla="*/ 56 w 56"/>
                <a:gd name="T15" fmla="*/ 19 h 19"/>
                <a:gd name="T16" fmla="*/ 56 w 56"/>
                <a:gd name="T17" fmla="*/ 19 h 19"/>
                <a:gd name="T18" fmla="*/ 52 w 56"/>
                <a:gd name="T19" fmla="*/ 19 h 19"/>
                <a:gd name="T20" fmla="*/ 46 w 56"/>
                <a:gd name="T21" fmla="*/ 19 h 19"/>
                <a:gd name="T22" fmla="*/ 43 w 56"/>
                <a:gd name="T23" fmla="*/ 19 h 19"/>
                <a:gd name="T24" fmla="*/ 40 w 56"/>
                <a:gd name="T25" fmla="*/ 19 h 19"/>
                <a:gd name="T26" fmla="*/ 37 w 56"/>
                <a:gd name="T27" fmla="*/ 17 h 19"/>
                <a:gd name="T28" fmla="*/ 29 w 56"/>
                <a:gd name="T29" fmla="*/ 17 h 19"/>
                <a:gd name="T30" fmla="*/ 22 w 56"/>
                <a:gd name="T31" fmla="*/ 14 h 19"/>
                <a:gd name="T32" fmla="*/ 16 w 56"/>
                <a:gd name="T33" fmla="*/ 13 h 19"/>
                <a:gd name="T34" fmla="*/ 15 w 56"/>
                <a:gd name="T35" fmla="*/ 13 h 19"/>
                <a:gd name="T36" fmla="*/ 11 w 56"/>
                <a:gd name="T37" fmla="*/ 13 h 19"/>
                <a:gd name="T38" fmla="*/ 7 w 56"/>
                <a:gd name="T39" fmla="*/ 16 h 19"/>
                <a:gd name="T40" fmla="*/ 5 w 56"/>
                <a:gd name="T41" fmla="*/ 16 h 19"/>
                <a:gd name="T42" fmla="*/ 2 w 56"/>
                <a:gd name="T43" fmla="*/ 16 h 19"/>
                <a:gd name="T44" fmla="*/ 0 w 56"/>
                <a:gd name="T45" fmla="*/ 14 h 19"/>
                <a:gd name="T46" fmla="*/ 5 w 56"/>
                <a:gd name="T47" fmla="*/ 13 h 19"/>
                <a:gd name="T48" fmla="*/ 8 w 56"/>
                <a:gd name="T49" fmla="*/ 13 h 19"/>
                <a:gd name="T50" fmla="*/ 11 w 56"/>
                <a:gd name="T51" fmla="*/ 13 h 19"/>
                <a:gd name="T52" fmla="*/ 15 w 56"/>
                <a:gd name="T53" fmla="*/ 10 h 19"/>
                <a:gd name="T54" fmla="*/ 16 w 56"/>
                <a:gd name="T55" fmla="*/ 8 h 19"/>
                <a:gd name="T56" fmla="*/ 18 w 56"/>
                <a:gd name="T57" fmla="*/ 3 h 19"/>
                <a:gd name="T58" fmla="*/ 19 w 56"/>
                <a:gd name="T59" fmla="*/ 2 h 19"/>
                <a:gd name="T60" fmla="*/ 21 w 56"/>
                <a:gd name="T61" fmla="*/ 2 h 19"/>
                <a:gd name="T62" fmla="*/ 22 w 56"/>
                <a:gd name="T63" fmla="*/ 2 h 19"/>
                <a:gd name="T64" fmla="*/ 24 w 56"/>
                <a:gd name="T65" fmla="*/ 2 h 19"/>
                <a:gd name="T66" fmla="*/ 30 w 56"/>
                <a:gd name="T67" fmla="*/ 0 h 19"/>
                <a:gd name="T68" fmla="*/ 34 w 56"/>
                <a:gd name="T6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19">
                  <a:moveTo>
                    <a:pt x="34" y="0"/>
                  </a:moveTo>
                  <a:lnTo>
                    <a:pt x="37" y="0"/>
                  </a:lnTo>
                  <a:lnTo>
                    <a:pt x="41" y="2"/>
                  </a:lnTo>
                  <a:lnTo>
                    <a:pt x="43" y="3"/>
                  </a:lnTo>
                  <a:lnTo>
                    <a:pt x="54" y="10"/>
                  </a:lnTo>
                  <a:lnTo>
                    <a:pt x="56" y="11"/>
                  </a:lnTo>
                  <a:lnTo>
                    <a:pt x="56" y="13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2" y="19"/>
                  </a:lnTo>
                  <a:lnTo>
                    <a:pt x="46" y="19"/>
                  </a:lnTo>
                  <a:lnTo>
                    <a:pt x="43" y="19"/>
                  </a:lnTo>
                  <a:lnTo>
                    <a:pt x="40" y="19"/>
                  </a:lnTo>
                  <a:lnTo>
                    <a:pt x="37" y="17"/>
                  </a:lnTo>
                  <a:lnTo>
                    <a:pt x="29" y="17"/>
                  </a:lnTo>
                  <a:lnTo>
                    <a:pt x="22" y="14"/>
                  </a:lnTo>
                  <a:lnTo>
                    <a:pt x="16" y="13"/>
                  </a:lnTo>
                  <a:lnTo>
                    <a:pt x="15" y="13"/>
                  </a:lnTo>
                  <a:lnTo>
                    <a:pt x="11" y="13"/>
                  </a:lnTo>
                  <a:lnTo>
                    <a:pt x="7" y="16"/>
                  </a:lnTo>
                  <a:lnTo>
                    <a:pt x="5" y="16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5" y="13"/>
                  </a:lnTo>
                  <a:lnTo>
                    <a:pt x="8" y="13"/>
                  </a:lnTo>
                  <a:lnTo>
                    <a:pt x="11" y="13"/>
                  </a:lnTo>
                  <a:lnTo>
                    <a:pt x="15" y="10"/>
                  </a:lnTo>
                  <a:lnTo>
                    <a:pt x="16" y="8"/>
                  </a:lnTo>
                  <a:lnTo>
                    <a:pt x="18" y="3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30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3" name="Freeform 89">
              <a:extLst>
                <a:ext uri="{FF2B5EF4-FFF2-40B4-BE49-F238E27FC236}">
                  <a16:creationId xmlns:a16="http://schemas.microsoft.com/office/drawing/2014/main" id="{E4E5143E-BDB6-7CF9-4022-3706C6225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7548" y="1667521"/>
              <a:ext cx="5848" cy="584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3 h 3"/>
                <a:gd name="T4" fmla="*/ 3 w 3"/>
                <a:gd name="T5" fmla="*/ 3 h 3"/>
                <a:gd name="T6" fmla="*/ 1 w 3"/>
                <a:gd name="T7" fmla="*/ 3 h 3"/>
                <a:gd name="T8" fmla="*/ 0 w 3"/>
                <a:gd name="T9" fmla="*/ 3 h 3"/>
                <a:gd name="T10" fmla="*/ 0 w 3"/>
                <a:gd name="T11" fmla="*/ 0 h 3"/>
                <a:gd name="T12" fmla="*/ 1 w 3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3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4" name="Freeform 90">
              <a:extLst>
                <a:ext uri="{FF2B5EF4-FFF2-40B4-BE49-F238E27FC236}">
                  <a16:creationId xmlns:a16="http://schemas.microsoft.com/office/drawing/2014/main" id="{6B5ADF7E-C147-DC8C-D023-18991C020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3698" y="1731845"/>
              <a:ext cx="128649" cy="46781"/>
            </a:xfrm>
            <a:custGeom>
              <a:avLst/>
              <a:gdLst>
                <a:gd name="T0" fmla="*/ 5 w 66"/>
                <a:gd name="T1" fmla="*/ 0 h 24"/>
                <a:gd name="T2" fmla="*/ 8 w 66"/>
                <a:gd name="T3" fmla="*/ 3 h 24"/>
                <a:gd name="T4" fmla="*/ 8 w 66"/>
                <a:gd name="T5" fmla="*/ 5 h 24"/>
                <a:gd name="T6" fmla="*/ 9 w 66"/>
                <a:gd name="T7" fmla="*/ 7 h 24"/>
                <a:gd name="T8" fmla="*/ 13 w 66"/>
                <a:gd name="T9" fmla="*/ 7 h 24"/>
                <a:gd name="T10" fmla="*/ 19 w 66"/>
                <a:gd name="T11" fmla="*/ 5 h 24"/>
                <a:gd name="T12" fmla="*/ 19 w 66"/>
                <a:gd name="T13" fmla="*/ 5 h 24"/>
                <a:gd name="T14" fmla="*/ 33 w 66"/>
                <a:gd name="T15" fmla="*/ 5 h 24"/>
                <a:gd name="T16" fmla="*/ 33 w 66"/>
                <a:gd name="T17" fmla="*/ 7 h 24"/>
                <a:gd name="T18" fmla="*/ 33 w 66"/>
                <a:gd name="T19" fmla="*/ 8 h 24"/>
                <a:gd name="T20" fmla="*/ 33 w 66"/>
                <a:gd name="T21" fmla="*/ 8 h 24"/>
                <a:gd name="T22" fmla="*/ 33 w 66"/>
                <a:gd name="T23" fmla="*/ 10 h 24"/>
                <a:gd name="T24" fmla="*/ 35 w 66"/>
                <a:gd name="T25" fmla="*/ 11 h 24"/>
                <a:gd name="T26" fmla="*/ 39 w 66"/>
                <a:gd name="T27" fmla="*/ 11 h 24"/>
                <a:gd name="T28" fmla="*/ 43 w 66"/>
                <a:gd name="T29" fmla="*/ 10 h 24"/>
                <a:gd name="T30" fmla="*/ 50 w 66"/>
                <a:gd name="T31" fmla="*/ 11 h 24"/>
                <a:gd name="T32" fmla="*/ 57 w 66"/>
                <a:gd name="T33" fmla="*/ 11 h 24"/>
                <a:gd name="T34" fmla="*/ 60 w 66"/>
                <a:gd name="T35" fmla="*/ 13 h 24"/>
                <a:gd name="T36" fmla="*/ 62 w 66"/>
                <a:gd name="T37" fmla="*/ 14 h 24"/>
                <a:gd name="T38" fmla="*/ 63 w 66"/>
                <a:gd name="T39" fmla="*/ 14 h 24"/>
                <a:gd name="T40" fmla="*/ 65 w 66"/>
                <a:gd name="T41" fmla="*/ 14 h 24"/>
                <a:gd name="T42" fmla="*/ 65 w 66"/>
                <a:gd name="T43" fmla="*/ 13 h 24"/>
                <a:gd name="T44" fmla="*/ 66 w 66"/>
                <a:gd name="T45" fmla="*/ 13 h 24"/>
                <a:gd name="T46" fmla="*/ 66 w 66"/>
                <a:gd name="T47" fmla="*/ 13 h 24"/>
                <a:gd name="T48" fmla="*/ 65 w 66"/>
                <a:gd name="T49" fmla="*/ 19 h 24"/>
                <a:gd name="T50" fmla="*/ 63 w 66"/>
                <a:gd name="T51" fmla="*/ 21 h 24"/>
                <a:gd name="T52" fmla="*/ 60 w 66"/>
                <a:gd name="T53" fmla="*/ 22 h 24"/>
                <a:gd name="T54" fmla="*/ 52 w 66"/>
                <a:gd name="T55" fmla="*/ 24 h 24"/>
                <a:gd name="T56" fmla="*/ 49 w 66"/>
                <a:gd name="T57" fmla="*/ 24 h 24"/>
                <a:gd name="T58" fmla="*/ 41 w 66"/>
                <a:gd name="T59" fmla="*/ 24 h 24"/>
                <a:gd name="T60" fmla="*/ 30 w 66"/>
                <a:gd name="T61" fmla="*/ 24 h 24"/>
                <a:gd name="T62" fmla="*/ 27 w 66"/>
                <a:gd name="T63" fmla="*/ 22 h 24"/>
                <a:gd name="T64" fmla="*/ 25 w 66"/>
                <a:gd name="T65" fmla="*/ 22 h 24"/>
                <a:gd name="T66" fmla="*/ 22 w 66"/>
                <a:gd name="T67" fmla="*/ 19 h 24"/>
                <a:gd name="T68" fmla="*/ 21 w 66"/>
                <a:gd name="T69" fmla="*/ 19 h 24"/>
                <a:gd name="T70" fmla="*/ 16 w 66"/>
                <a:gd name="T71" fmla="*/ 18 h 24"/>
                <a:gd name="T72" fmla="*/ 14 w 66"/>
                <a:gd name="T73" fmla="*/ 18 h 24"/>
                <a:gd name="T74" fmla="*/ 11 w 66"/>
                <a:gd name="T75" fmla="*/ 16 h 24"/>
                <a:gd name="T76" fmla="*/ 8 w 66"/>
                <a:gd name="T77" fmla="*/ 14 h 24"/>
                <a:gd name="T78" fmla="*/ 0 w 66"/>
                <a:gd name="T79" fmla="*/ 11 h 24"/>
                <a:gd name="T80" fmla="*/ 0 w 66"/>
                <a:gd name="T81" fmla="*/ 10 h 24"/>
                <a:gd name="T82" fmla="*/ 2 w 66"/>
                <a:gd name="T83" fmla="*/ 7 h 24"/>
                <a:gd name="T84" fmla="*/ 2 w 66"/>
                <a:gd name="T85" fmla="*/ 3 h 24"/>
                <a:gd name="T86" fmla="*/ 3 w 66"/>
                <a:gd name="T87" fmla="*/ 2 h 24"/>
                <a:gd name="T88" fmla="*/ 5 w 66"/>
                <a:gd name="T8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" h="24">
                  <a:moveTo>
                    <a:pt x="5" y="0"/>
                  </a:moveTo>
                  <a:lnTo>
                    <a:pt x="8" y="3"/>
                  </a:lnTo>
                  <a:lnTo>
                    <a:pt x="8" y="5"/>
                  </a:lnTo>
                  <a:lnTo>
                    <a:pt x="9" y="7"/>
                  </a:lnTo>
                  <a:lnTo>
                    <a:pt x="13" y="7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33" y="5"/>
                  </a:lnTo>
                  <a:lnTo>
                    <a:pt x="33" y="7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3" y="10"/>
                  </a:lnTo>
                  <a:lnTo>
                    <a:pt x="35" y="11"/>
                  </a:lnTo>
                  <a:lnTo>
                    <a:pt x="39" y="11"/>
                  </a:lnTo>
                  <a:lnTo>
                    <a:pt x="43" y="10"/>
                  </a:lnTo>
                  <a:lnTo>
                    <a:pt x="50" y="11"/>
                  </a:lnTo>
                  <a:lnTo>
                    <a:pt x="57" y="11"/>
                  </a:lnTo>
                  <a:lnTo>
                    <a:pt x="60" y="13"/>
                  </a:lnTo>
                  <a:lnTo>
                    <a:pt x="62" y="14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5" y="19"/>
                  </a:lnTo>
                  <a:lnTo>
                    <a:pt x="63" y="21"/>
                  </a:lnTo>
                  <a:lnTo>
                    <a:pt x="60" y="22"/>
                  </a:lnTo>
                  <a:lnTo>
                    <a:pt x="52" y="24"/>
                  </a:lnTo>
                  <a:lnTo>
                    <a:pt x="49" y="24"/>
                  </a:lnTo>
                  <a:lnTo>
                    <a:pt x="41" y="24"/>
                  </a:lnTo>
                  <a:lnTo>
                    <a:pt x="30" y="24"/>
                  </a:lnTo>
                  <a:lnTo>
                    <a:pt x="27" y="22"/>
                  </a:lnTo>
                  <a:lnTo>
                    <a:pt x="25" y="22"/>
                  </a:lnTo>
                  <a:lnTo>
                    <a:pt x="22" y="19"/>
                  </a:lnTo>
                  <a:lnTo>
                    <a:pt x="21" y="19"/>
                  </a:lnTo>
                  <a:lnTo>
                    <a:pt x="16" y="18"/>
                  </a:lnTo>
                  <a:lnTo>
                    <a:pt x="14" y="18"/>
                  </a:lnTo>
                  <a:lnTo>
                    <a:pt x="11" y="16"/>
                  </a:lnTo>
                  <a:lnTo>
                    <a:pt x="8" y="1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2" y="7"/>
                  </a:lnTo>
                  <a:lnTo>
                    <a:pt x="2" y="3"/>
                  </a:lnTo>
                  <a:lnTo>
                    <a:pt x="3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5" name="Freeform 91">
              <a:extLst>
                <a:ext uri="{FF2B5EF4-FFF2-40B4-BE49-F238E27FC236}">
                  <a16:creationId xmlns:a16="http://schemas.microsoft.com/office/drawing/2014/main" id="{CC2D3EBB-D7A6-0E0B-9E19-F7C702EA0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6073" y="1665571"/>
              <a:ext cx="27289" cy="5848"/>
            </a:xfrm>
            <a:custGeom>
              <a:avLst/>
              <a:gdLst>
                <a:gd name="T0" fmla="*/ 14 w 14"/>
                <a:gd name="T1" fmla="*/ 0 h 3"/>
                <a:gd name="T2" fmla="*/ 12 w 14"/>
                <a:gd name="T3" fmla="*/ 0 h 3"/>
                <a:gd name="T4" fmla="*/ 12 w 14"/>
                <a:gd name="T5" fmla="*/ 3 h 3"/>
                <a:gd name="T6" fmla="*/ 11 w 14"/>
                <a:gd name="T7" fmla="*/ 3 h 3"/>
                <a:gd name="T8" fmla="*/ 0 w 14"/>
                <a:gd name="T9" fmla="*/ 3 h 3"/>
                <a:gd name="T10" fmla="*/ 1 w 14"/>
                <a:gd name="T11" fmla="*/ 3 h 3"/>
                <a:gd name="T12" fmla="*/ 4 w 14"/>
                <a:gd name="T13" fmla="*/ 0 h 3"/>
                <a:gd name="T14" fmla="*/ 14 w 14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3">
                  <a:moveTo>
                    <a:pt x="14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1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6" name="Freeform 92">
              <a:extLst>
                <a:ext uri="{FF2B5EF4-FFF2-40B4-BE49-F238E27FC236}">
                  <a16:creationId xmlns:a16="http://schemas.microsoft.com/office/drawing/2014/main" id="{73A4A220-3085-0222-212B-E9C4DB64B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1078" y="1698708"/>
              <a:ext cx="9747" cy="5848"/>
            </a:xfrm>
            <a:custGeom>
              <a:avLst/>
              <a:gdLst>
                <a:gd name="T0" fmla="*/ 5 w 5"/>
                <a:gd name="T1" fmla="*/ 0 h 3"/>
                <a:gd name="T2" fmla="*/ 5 w 5"/>
                <a:gd name="T3" fmla="*/ 0 h 3"/>
                <a:gd name="T4" fmla="*/ 5 w 5"/>
                <a:gd name="T5" fmla="*/ 0 h 3"/>
                <a:gd name="T6" fmla="*/ 5 w 5"/>
                <a:gd name="T7" fmla="*/ 2 h 3"/>
                <a:gd name="T8" fmla="*/ 4 w 5"/>
                <a:gd name="T9" fmla="*/ 3 h 3"/>
                <a:gd name="T10" fmla="*/ 0 w 5"/>
                <a:gd name="T11" fmla="*/ 2 h 3"/>
                <a:gd name="T12" fmla="*/ 2 w 5"/>
                <a:gd name="T13" fmla="*/ 0 h 3"/>
                <a:gd name="T14" fmla="*/ 5 w 5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4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7" name="Freeform 93">
              <a:extLst>
                <a:ext uri="{FF2B5EF4-FFF2-40B4-BE49-F238E27FC236}">
                  <a16:creationId xmlns:a16="http://schemas.microsoft.com/office/drawing/2014/main" id="{6E3642CB-5B74-A210-BFC0-63DACF1E5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5051" y="1390731"/>
              <a:ext cx="50680" cy="25340"/>
            </a:xfrm>
            <a:custGeom>
              <a:avLst/>
              <a:gdLst>
                <a:gd name="T0" fmla="*/ 13 w 26"/>
                <a:gd name="T1" fmla="*/ 0 h 13"/>
                <a:gd name="T2" fmla="*/ 13 w 26"/>
                <a:gd name="T3" fmla="*/ 0 h 13"/>
                <a:gd name="T4" fmla="*/ 15 w 26"/>
                <a:gd name="T5" fmla="*/ 2 h 13"/>
                <a:gd name="T6" fmla="*/ 19 w 26"/>
                <a:gd name="T7" fmla="*/ 2 h 13"/>
                <a:gd name="T8" fmla="*/ 21 w 26"/>
                <a:gd name="T9" fmla="*/ 4 h 13"/>
                <a:gd name="T10" fmla="*/ 22 w 26"/>
                <a:gd name="T11" fmla="*/ 5 h 13"/>
                <a:gd name="T12" fmla="*/ 24 w 26"/>
                <a:gd name="T13" fmla="*/ 7 h 13"/>
                <a:gd name="T14" fmla="*/ 26 w 26"/>
                <a:gd name="T15" fmla="*/ 8 h 13"/>
                <a:gd name="T16" fmla="*/ 26 w 26"/>
                <a:gd name="T17" fmla="*/ 10 h 13"/>
                <a:gd name="T18" fmla="*/ 24 w 26"/>
                <a:gd name="T19" fmla="*/ 11 h 13"/>
                <a:gd name="T20" fmla="*/ 21 w 26"/>
                <a:gd name="T21" fmla="*/ 13 h 13"/>
                <a:gd name="T22" fmla="*/ 16 w 26"/>
                <a:gd name="T23" fmla="*/ 13 h 13"/>
                <a:gd name="T24" fmla="*/ 11 w 26"/>
                <a:gd name="T25" fmla="*/ 11 h 13"/>
                <a:gd name="T26" fmla="*/ 8 w 26"/>
                <a:gd name="T27" fmla="*/ 8 h 13"/>
                <a:gd name="T28" fmla="*/ 3 w 26"/>
                <a:gd name="T29" fmla="*/ 7 h 13"/>
                <a:gd name="T30" fmla="*/ 0 w 26"/>
                <a:gd name="T31" fmla="*/ 4 h 13"/>
                <a:gd name="T32" fmla="*/ 3 w 26"/>
                <a:gd name="T33" fmla="*/ 4 h 13"/>
                <a:gd name="T34" fmla="*/ 7 w 26"/>
                <a:gd name="T35" fmla="*/ 4 h 13"/>
                <a:gd name="T36" fmla="*/ 13 w 26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13">
                  <a:moveTo>
                    <a:pt x="13" y="0"/>
                  </a:moveTo>
                  <a:lnTo>
                    <a:pt x="13" y="0"/>
                  </a:lnTo>
                  <a:lnTo>
                    <a:pt x="15" y="2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2" y="5"/>
                  </a:lnTo>
                  <a:lnTo>
                    <a:pt x="24" y="7"/>
                  </a:lnTo>
                  <a:lnTo>
                    <a:pt x="26" y="8"/>
                  </a:lnTo>
                  <a:lnTo>
                    <a:pt x="26" y="10"/>
                  </a:lnTo>
                  <a:lnTo>
                    <a:pt x="24" y="11"/>
                  </a:lnTo>
                  <a:lnTo>
                    <a:pt x="21" y="13"/>
                  </a:lnTo>
                  <a:lnTo>
                    <a:pt x="16" y="13"/>
                  </a:lnTo>
                  <a:lnTo>
                    <a:pt x="11" y="11"/>
                  </a:lnTo>
                  <a:lnTo>
                    <a:pt x="8" y="8"/>
                  </a:lnTo>
                  <a:lnTo>
                    <a:pt x="3" y="7"/>
                  </a:lnTo>
                  <a:lnTo>
                    <a:pt x="0" y="4"/>
                  </a:lnTo>
                  <a:lnTo>
                    <a:pt x="3" y="4"/>
                  </a:lnTo>
                  <a:lnTo>
                    <a:pt x="7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8" name="Freeform 94">
              <a:extLst>
                <a:ext uri="{FF2B5EF4-FFF2-40B4-BE49-F238E27FC236}">
                  <a16:creationId xmlns:a16="http://schemas.microsoft.com/office/drawing/2014/main" id="{A7F53595-B0D6-631A-2619-1143A4A67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2167" y="1805915"/>
              <a:ext cx="27289" cy="21442"/>
            </a:xfrm>
            <a:custGeom>
              <a:avLst/>
              <a:gdLst>
                <a:gd name="T0" fmla="*/ 11 w 14"/>
                <a:gd name="T1" fmla="*/ 0 h 11"/>
                <a:gd name="T2" fmla="*/ 12 w 14"/>
                <a:gd name="T3" fmla="*/ 2 h 11"/>
                <a:gd name="T4" fmla="*/ 14 w 14"/>
                <a:gd name="T5" fmla="*/ 2 h 11"/>
                <a:gd name="T6" fmla="*/ 14 w 14"/>
                <a:gd name="T7" fmla="*/ 3 h 11"/>
                <a:gd name="T8" fmla="*/ 14 w 14"/>
                <a:gd name="T9" fmla="*/ 3 h 11"/>
                <a:gd name="T10" fmla="*/ 14 w 14"/>
                <a:gd name="T11" fmla="*/ 6 h 11"/>
                <a:gd name="T12" fmla="*/ 14 w 14"/>
                <a:gd name="T13" fmla="*/ 8 h 11"/>
                <a:gd name="T14" fmla="*/ 6 w 14"/>
                <a:gd name="T15" fmla="*/ 11 h 11"/>
                <a:gd name="T16" fmla="*/ 4 w 14"/>
                <a:gd name="T17" fmla="*/ 11 h 11"/>
                <a:gd name="T18" fmla="*/ 1 w 14"/>
                <a:gd name="T19" fmla="*/ 8 h 11"/>
                <a:gd name="T20" fmla="*/ 0 w 14"/>
                <a:gd name="T21" fmla="*/ 3 h 11"/>
                <a:gd name="T22" fmla="*/ 1 w 14"/>
                <a:gd name="T23" fmla="*/ 2 h 11"/>
                <a:gd name="T24" fmla="*/ 3 w 14"/>
                <a:gd name="T25" fmla="*/ 2 h 11"/>
                <a:gd name="T26" fmla="*/ 4 w 14"/>
                <a:gd name="T27" fmla="*/ 2 h 11"/>
                <a:gd name="T28" fmla="*/ 11 w 14"/>
                <a:gd name="T2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11">
                  <a:moveTo>
                    <a:pt x="11" y="0"/>
                  </a:moveTo>
                  <a:lnTo>
                    <a:pt x="12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6" y="11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9" name="Freeform 95">
              <a:extLst>
                <a:ext uri="{FF2B5EF4-FFF2-40B4-BE49-F238E27FC236}">
                  <a16:creationId xmlns:a16="http://schemas.microsoft.com/office/drawing/2014/main" id="{A49333F5-A494-70AA-882D-D5D769E24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6401" y="1950157"/>
              <a:ext cx="27289" cy="9747"/>
            </a:xfrm>
            <a:custGeom>
              <a:avLst/>
              <a:gdLst>
                <a:gd name="T0" fmla="*/ 11 w 14"/>
                <a:gd name="T1" fmla="*/ 0 h 5"/>
                <a:gd name="T2" fmla="*/ 12 w 14"/>
                <a:gd name="T3" fmla="*/ 2 h 5"/>
                <a:gd name="T4" fmla="*/ 12 w 14"/>
                <a:gd name="T5" fmla="*/ 2 h 5"/>
                <a:gd name="T6" fmla="*/ 14 w 14"/>
                <a:gd name="T7" fmla="*/ 3 h 5"/>
                <a:gd name="T8" fmla="*/ 9 w 14"/>
                <a:gd name="T9" fmla="*/ 5 h 5"/>
                <a:gd name="T10" fmla="*/ 7 w 14"/>
                <a:gd name="T11" fmla="*/ 5 h 5"/>
                <a:gd name="T12" fmla="*/ 6 w 14"/>
                <a:gd name="T13" fmla="*/ 3 h 5"/>
                <a:gd name="T14" fmla="*/ 6 w 14"/>
                <a:gd name="T15" fmla="*/ 3 h 5"/>
                <a:gd name="T16" fmla="*/ 4 w 14"/>
                <a:gd name="T17" fmla="*/ 3 h 5"/>
                <a:gd name="T18" fmla="*/ 4 w 14"/>
                <a:gd name="T19" fmla="*/ 5 h 5"/>
                <a:gd name="T20" fmla="*/ 3 w 14"/>
                <a:gd name="T21" fmla="*/ 5 h 5"/>
                <a:gd name="T22" fmla="*/ 0 w 14"/>
                <a:gd name="T23" fmla="*/ 3 h 5"/>
                <a:gd name="T24" fmla="*/ 0 w 14"/>
                <a:gd name="T25" fmla="*/ 2 h 5"/>
                <a:gd name="T26" fmla="*/ 1 w 14"/>
                <a:gd name="T27" fmla="*/ 2 h 5"/>
                <a:gd name="T28" fmla="*/ 1 w 14"/>
                <a:gd name="T29" fmla="*/ 2 h 5"/>
                <a:gd name="T30" fmla="*/ 1 w 14"/>
                <a:gd name="T31" fmla="*/ 2 h 5"/>
                <a:gd name="T32" fmla="*/ 3 w 14"/>
                <a:gd name="T33" fmla="*/ 2 h 5"/>
                <a:gd name="T34" fmla="*/ 11 w 14"/>
                <a:gd name="T3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" h="5">
                  <a:moveTo>
                    <a:pt x="11" y="0"/>
                  </a:moveTo>
                  <a:lnTo>
                    <a:pt x="12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9" y="5"/>
                  </a:lnTo>
                  <a:lnTo>
                    <a:pt x="7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4" y="3"/>
                  </a:lnTo>
                  <a:lnTo>
                    <a:pt x="4" y="5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3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0" name="Freeform 96">
              <a:extLst>
                <a:ext uri="{FF2B5EF4-FFF2-40B4-BE49-F238E27FC236}">
                  <a16:creationId xmlns:a16="http://schemas.microsoft.com/office/drawing/2014/main" id="{E064268A-84B4-CFDE-2A5A-FE2D4736F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188" y="1987193"/>
              <a:ext cx="5848" cy="584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0 h 3"/>
                <a:gd name="T4" fmla="*/ 3 w 3"/>
                <a:gd name="T5" fmla="*/ 0 h 3"/>
                <a:gd name="T6" fmla="*/ 3 w 3"/>
                <a:gd name="T7" fmla="*/ 2 h 3"/>
                <a:gd name="T8" fmla="*/ 3 w 3"/>
                <a:gd name="T9" fmla="*/ 3 h 3"/>
                <a:gd name="T10" fmla="*/ 0 w 3"/>
                <a:gd name="T11" fmla="*/ 2 h 3"/>
                <a:gd name="T12" fmla="*/ 0 w 3"/>
                <a:gd name="T13" fmla="*/ 2 h 3"/>
                <a:gd name="T14" fmla="*/ 0 w 3"/>
                <a:gd name="T15" fmla="*/ 0 h 3"/>
                <a:gd name="T16" fmla="*/ 0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1" name="Freeform 97">
              <a:extLst>
                <a:ext uri="{FF2B5EF4-FFF2-40B4-BE49-F238E27FC236}">
                  <a16:creationId xmlns:a16="http://schemas.microsoft.com/office/drawing/2014/main" id="{2EFA6964-C1D2-DE3C-6E66-3B48332C6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730" y="2051517"/>
              <a:ext cx="11695" cy="37036"/>
            </a:xfrm>
            <a:custGeom>
              <a:avLst/>
              <a:gdLst>
                <a:gd name="T0" fmla="*/ 5 w 6"/>
                <a:gd name="T1" fmla="*/ 0 h 19"/>
                <a:gd name="T2" fmla="*/ 6 w 6"/>
                <a:gd name="T3" fmla="*/ 0 h 19"/>
                <a:gd name="T4" fmla="*/ 6 w 6"/>
                <a:gd name="T5" fmla="*/ 2 h 19"/>
                <a:gd name="T6" fmla="*/ 6 w 6"/>
                <a:gd name="T7" fmla="*/ 3 h 19"/>
                <a:gd name="T8" fmla="*/ 6 w 6"/>
                <a:gd name="T9" fmla="*/ 5 h 19"/>
                <a:gd name="T10" fmla="*/ 3 w 6"/>
                <a:gd name="T11" fmla="*/ 6 h 19"/>
                <a:gd name="T12" fmla="*/ 3 w 6"/>
                <a:gd name="T13" fmla="*/ 6 h 19"/>
                <a:gd name="T14" fmla="*/ 3 w 6"/>
                <a:gd name="T15" fmla="*/ 10 h 19"/>
                <a:gd name="T16" fmla="*/ 3 w 6"/>
                <a:gd name="T17" fmla="*/ 11 h 19"/>
                <a:gd name="T18" fmla="*/ 3 w 6"/>
                <a:gd name="T19" fmla="*/ 14 h 19"/>
                <a:gd name="T20" fmla="*/ 5 w 6"/>
                <a:gd name="T21" fmla="*/ 16 h 19"/>
                <a:gd name="T22" fmla="*/ 6 w 6"/>
                <a:gd name="T23" fmla="*/ 17 h 19"/>
                <a:gd name="T24" fmla="*/ 5 w 6"/>
                <a:gd name="T25" fmla="*/ 17 h 19"/>
                <a:gd name="T26" fmla="*/ 5 w 6"/>
                <a:gd name="T27" fmla="*/ 19 h 19"/>
                <a:gd name="T28" fmla="*/ 5 w 6"/>
                <a:gd name="T29" fmla="*/ 19 h 19"/>
                <a:gd name="T30" fmla="*/ 5 w 6"/>
                <a:gd name="T31" fmla="*/ 17 h 19"/>
                <a:gd name="T32" fmla="*/ 5 w 6"/>
                <a:gd name="T33" fmla="*/ 16 h 19"/>
                <a:gd name="T34" fmla="*/ 3 w 6"/>
                <a:gd name="T35" fmla="*/ 16 h 19"/>
                <a:gd name="T36" fmla="*/ 0 w 6"/>
                <a:gd name="T37" fmla="*/ 14 h 19"/>
                <a:gd name="T38" fmla="*/ 0 w 6"/>
                <a:gd name="T39" fmla="*/ 13 h 19"/>
                <a:gd name="T40" fmla="*/ 0 w 6"/>
                <a:gd name="T41" fmla="*/ 11 h 19"/>
                <a:gd name="T42" fmla="*/ 0 w 6"/>
                <a:gd name="T43" fmla="*/ 8 h 19"/>
                <a:gd name="T44" fmla="*/ 0 w 6"/>
                <a:gd name="T45" fmla="*/ 6 h 19"/>
                <a:gd name="T46" fmla="*/ 0 w 6"/>
                <a:gd name="T47" fmla="*/ 5 h 19"/>
                <a:gd name="T48" fmla="*/ 3 w 6"/>
                <a:gd name="T49" fmla="*/ 3 h 19"/>
                <a:gd name="T50" fmla="*/ 5 w 6"/>
                <a:gd name="T51" fmla="*/ 2 h 19"/>
                <a:gd name="T52" fmla="*/ 5 w 6"/>
                <a:gd name="T5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" h="19">
                  <a:moveTo>
                    <a:pt x="5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10"/>
                  </a:lnTo>
                  <a:lnTo>
                    <a:pt x="3" y="11"/>
                  </a:lnTo>
                  <a:lnTo>
                    <a:pt x="3" y="14"/>
                  </a:lnTo>
                  <a:lnTo>
                    <a:pt x="5" y="16"/>
                  </a:lnTo>
                  <a:lnTo>
                    <a:pt x="6" y="17"/>
                  </a:lnTo>
                  <a:lnTo>
                    <a:pt x="5" y="17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7"/>
                  </a:lnTo>
                  <a:lnTo>
                    <a:pt x="5" y="16"/>
                  </a:lnTo>
                  <a:lnTo>
                    <a:pt x="3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3"/>
                  </a:lnTo>
                  <a:lnTo>
                    <a:pt x="5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2" name="Freeform 98">
              <a:extLst>
                <a:ext uri="{FF2B5EF4-FFF2-40B4-BE49-F238E27FC236}">
                  <a16:creationId xmlns:a16="http://schemas.microsoft.com/office/drawing/2014/main" id="{5571F309-642C-CCDE-B309-21DA026AB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1855" y="2033975"/>
              <a:ext cx="46781" cy="21442"/>
            </a:xfrm>
            <a:custGeom>
              <a:avLst/>
              <a:gdLst>
                <a:gd name="T0" fmla="*/ 8 w 24"/>
                <a:gd name="T1" fmla="*/ 0 h 11"/>
                <a:gd name="T2" fmla="*/ 24 w 24"/>
                <a:gd name="T3" fmla="*/ 3 h 11"/>
                <a:gd name="T4" fmla="*/ 24 w 24"/>
                <a:gd name="T5" fmla="*/ 3 h 11"/>
                <a:gd name="T6" fmla="*/ 24 w 24"/>
                <a:gd name="T7" fmla="*/ 4 h 11"/>
                <a:gd name="T8" fmla="*/ 24 w 24"/>
                <a:gd name="T9" fmla="*/ 6 h 11"/>
                <a:gd name="T10" fmla="*/ 22 w 24"/>
                <a:gd name="T11" fmla="*/ 6 h 11"/>
                <a:gd name="T12" fmla="*/ 22 w 24"/>
                <a:gd name="T13" fmla="*/ 6 h 11"/>
                <a:gd name="T14" fmla="*/ 22 w 24"/>
                <a:gd name="T15" fmla="*/ 9 h 11"/>
                <a:gd name="T16" fmla="*/ 21 w 24"/>
                <a:gd name="T17" fmla="*/ 11 h 11"/>
                <a:gd name="T18" fmla="*/ 21 w 24"/>
                <a:gd name="T19" fmla="*/ 11 h 11"/>
                <a:gd name="T20" fmla="*/ 16 w 24"/>
                <a:gd name="T21" fmla="*/ 11 h 11"/>
                <a:gd name="T22" fmla="*/ 8 w 24"/>
                <a:gd name="T23" fmla="*/ 9 h 11"/>
                <a:gd name="T24" fmla="*/ 5 w 24"/>
                <a:gd name="T25" fmla="*/ 8 h 11"/>
                <a:gd name="T26" fmla="*/ 3 w 24"/>
                <a:gd name="T27" fmla="*/ 6 h 11"/>
                <a:gd name="T28" fmla="*/ 0 w 24"/>
                <a:gd name="T29" fmla="*/ 4 h 11"/>
                <a:gd name="T30" fmla="*/ 0 w 24"/>
                <a:gd name="T31" fmla="*/ 4 h 11"/>
                <a:gd name="T32" fmla="*/ 0 w 24"/>
                <a:gd name="T33" fmla="*/ 3 h 11"/>
                <a:gd name="T34" fmla="*/ 2 w 24"/>
                <a:gd name="T35" fmla="*/ 3 h 11"/>
                <a:gd name="T36" fmla="*/ 5 w 24"/>
                <a:gd name="T37" fmla="*/ 0 h 11"/>
                <a:gd name="T38" fmla="*/ 7 w 24"/>
                <a:gd name="T39" fmla="*/ 0 h 11"/>
                <a:gd name="T40" fmla="*/ 8 w 24"/>
                <a:gd name="T4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" h="11">
                  <a:moveTo>
                    <a:pt x="8" y="0"/>
                  </a:moveTo>
                  <a:lnTo>
                    <a:pt x="24" y="3"/>
                  </a:lnTo>
                  <a:lnTo>
                    <a:pt x="24" y="3"/>
                  </a:lnTo>
                  <a:lnTo>
                    <a:pt x="24" y="4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9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16" y="11"/>
                  </a:lnTo>
                  <a:lnTo>
                    <a:pt x="8" y="9"/>
                  </a:lnTo>
                  <a:lnTo>
                    <a:pt x="5" y="8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3" name="Freeform 99">
              <a:extLst>
                <a:ext uri="{FF2B5EF4-FFF2-40B4-BE49-F238E27FC236}">
                  <a16:creationId xmlns:a16="http://schemas.microsoft.com/office/drawing/2014/main" id="{49ED9348-6B4C-E3C7-ED87-54A75AA26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2503" y="1698708"/>
              <a:ext cx="235856" cy="85766"/>
            </a:xfrm>
            <a:custGeom>
              <a:avLst/>
              <a:gdLst>
                <a:gd name="T0" fmla="*/ 28 w 121"/>
                <a:gd name="T1" fmla="*/ 0 h 44"/>
                <a:gd name="T2" fmla="*/ 32 w 121"/>
                <a:gd name="T3" fmla="*/ 2 h 44"/>
                <a:gd name="T4" fmla="*/ 38 w 121"/>
                <a:gd name="T5" fmla="*/ 5 h 44"/>
                <a:gd name="T6" fmla="*/ 46 w 121"/>
                <a:gd name="T7" fmla="*/ 11 h 44"/>
                <a:gd name="T8" fmla="*/ 49 w 121"/>
                <a:gd name="T9" fmla="*/ 11 h 44"/>
                <a:gd name="T10" fmla="*/ 52 w 121"/>
                <a:gd name="T11" fmla="*/ 14 h 44"/>
                <a:gd name="T12" fmla="*/ 54 w 121"/>
                <a:gd name="T13" fmla="*/ 16 h 44"/>
                <a:gd name="T14" fmla="*/ 57 w 121"/>
                <a:gd name="T15" fmla="*/ 16 h 44"/>
                <a:gd name="T16" fmla="*/ 58 w 121"/>
                <a:gd name="T17" fmla="*/ 14 h 44"/>
                <a:gd name="T18" fmla="*/ 58 w 121"/>
                <a:gd name="T19" fmla="*/ 11 h 44"/>
                <a:gd name="T20" fmla="*/ 58 w 121"/>
                <a:gd name="T21" fmla="*/ 8 h 44"/>
                <a:gd name="T22" fmla="*/ 60 w 121"/>
                <a:gd name="T23" fmla="*/ 6 h 44"/>
                <a:gd name="T24" fmla="*/ 66 w 121"/>
                <a:gd name="T25" fmla="*/ 2 h 44"/>
                <a:gd name="T26" fmla="*/ 74 w 121"/>
                <a:gd name="T27" fmla="*/ 5 h 44"/>
                <a:gd name="T28" fmla="*/ 84 w 121"/>
                <a:gd name="T29" fmla="*/ 9 h 44"/>
                <a:gd name="T30" fmla="*/ 90 w 121"/>
                <a:gd name="T31" fmla="*/ 11 h 44"/>
                <a:gd name="T32" fmla="*/ 96 w 121"/>
                <a:gd name="T33" fmla="*/ 9 h 44"/>
                <a:gd name="T34" fmla="*/ 120 w 121"/>
                <a:gd name="T35" fmla="*/ 17 h 44"/>
                <a:gd name="T36" fmla="*/ 121 w 121"/>
                <a:gd name="T37" fmla="*/ 19 h 44"/>
                <a:gd name="T38" fmla="*/ 114 w 121"/>
                <a:gd name="T39" fmla="*/ 22 h 44"/>
                <a:gd name="T40" fmla="*/ 114 w 121"/>
                <a:gd name="T41" fmla="*/ 25 h 44"/>
                <a:gd name="T42" fmla="*/ 109 w 121"/>
                <a:gd name="T43" fmla="*/ 31 h 44"/>
                <a:gd name="T44" fmla="*/ 102 w 121"/>
                <a:gd name="T45" fmla="*/ 33 h 44"/>
                <a:gd name="T46" fmla="*/ 93 w 121"/>
                <a:gd name="T47" fmla="*/ 33 h 44"/>
                <a:gd name="T48" fmla="*/ 87 w 121"/>
                <a:gd name="T49" fmla="*/ 28 h 44"/>
                <a:gd name="T50" fmla="*/ 84 w 121"/>
                <a:gd name="T51" fmla="*/ 25 h 44"/>
                <a:gd name="T52" fmla="*/ 84 w 121"/>
                <a:gd name="T53" fmla="*/ 19 h 44"/>
                <a:gd name="T54" fmla="*/ 88 w 121"/>
                <a:gd name="T55" fmla="*/ 16 h 44"/>
                <a:gd name="T56" fmla="*/ 87 w 121"/>
                <a:gd name="T57" fmla="*/ 14 h 44"/>
                <a:gd name="T58" fmla="*/ 77 w 121"/>
                <a:gd name="T59" fmla="*/ 14 h 44"/>
                <a:gd name="T60" fmla="*/ 76 w 121"/>
                <a:gd name="T61" fmla="*/ 22 h 44"/>
                <a:gd name="T62" fmla="*/ 77 w 121"/>
                <a:gd name="T63" fmla="*/ 25 h 44"/>
                <a:gd name="T64" fmla="*/ 84 w 121"/>
                <a:gd name="T65" fmla="*/ 31 h 44"/>
                <a:gd name="T66" fmla="*/ 90 w 121"/>
                <a:gd name="T67" fmla="*/ 36 h 44"/>
                <a:gd name="T68" fmla="*/ 82 w 121"/>
                <a:gd name="T69" fmla="*/ 39 h 44"/>
                <a:gd name="T70" fmla="*/ 79 w 121"/>
                <a:gd name="T71" fmla="*/ 39 h 44"/>
                <a:gd name="T72" fmla="*/ 76 w 121"/>
                <a:gd name="T73" fmla="*/ 38 h 44"/>
                <a:gd name="T74" fmla="*/ 73 w 121"/>
                <a:gd name="T75" fmla="*/ 35 h 44"/>
                <a:gd name="T76" fmla="*/ 66 w 121"/>
                <a:gd name="T77" fmla="*/ 36 h 44"/>
                <a:gd name="T78" fmla="*/ 54 w 121"/>
                <a:gd name="T79" fmla="*/ 38 h 44"/>
                <a:gd name="T80" fmla="*/ 49 w 121"/>
                <a:gd name="T81" fmla="*/ 39 h 44"/>
                <a:gd name="T82" fmla="*/ 41 w 121"/>
                <a:gd name="T83" fmla="*/ 36 h 44"/>
                <a:gd name="T84" fmla="*/ 39 w 121"/>
                <a:gd name="T85" fmla="*/ 36 h 44"/>
                <a:gd name="T86" fmla="*/ 38 w 121"/>
                <a:gd name="T87" fmla="*/ 39 h 44"/>
                <a:gd name="T88" fmla="*/ 35 w 121"/>
                <a:gd name="T89" fmla="*/ 44 h 44"/>
                <a:gd name="T90" fmla="*/ 32 w 121"/>
                <a:gd name="T91" fmla="*/ 44 h 44"/>
                <a:gd name="T92" fmla="*/ 28 w 121"/>
                <a:gd name="T93" fmla="*/ 44 h 44"/>
                <a:gd name="T94" fmla="*/ 16 w 121"/>
                <a:gd name="T95" fmla="*/ 39 h 44"/>
                <a:gd name="T96" fmla="*/ 11 w 121"/>
                <a:gd name="T97" fmla="*/ 35 h 44"/>
                <a:gd name="T98" fmla="*/ 8 w 121"/>
                <a:gd name="T99" fmla="*/ 33 h 44"/>
                <a:gd name="T100" fmla="*/ 2 w 121"/>
                <a:gd name="T101" fmla="*/ 28 h 44"/>
                <a:gd name="T102" fmla="*/ 0 w 121"/>
                <a:gd name="T103" fmla="*/ 25 h 44"/>
                <a:gd name="T104" fmla="*/ 3 w 121"/>
                <a:gd name="T105" fmla="*/ 25 h 44"/>
                <a:gd name="T106" fmla="*/ 5 w 121"/>
                <a:gd name="T107" fmla="*/ 19 h 44"/>
                <a:gd name="T108" fmla="*/ 6 w 121"/>
                <a:gd name="T109" fmla="*/ 13 h 44"/>
                <a:gd name="T110" fmla="*/ 9 w 121"/>
                <a:gd name="T111" fmla="*/ 11 h 44"/>
                <a:gd name="T112" fmla="*/ 9 w 121"/>
                <a:gd name="T113" fmla="*/ 6 h 44"/>
                <a:gd name="T114" fmla="*/ 13 w 121"/>
                <a:gd name="T115" fmla="*/ 5 h 44"/>
                <a:gd name="T116" fmla="*/ 16 w 121"/>
                <a:gd name="T117" fmla="*/ 5 h 44"/>
                <a:gd name="T118" fmla="*/ 19 w 121"/>
                <a:gd name="T119" fmla="*/ 2 h 44"/>
                <a:gd name="T120" fmla="*/ 27 w 121"/>
                <a:gd name="T12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1" h="44">
                  <a:moveTo>
                    <a:pt x="27" y="0"/>
                  </a:moveTo>
                  <a:lnTo>
                    <a:pt x="28" y="0"/>
                  </a:lnTo>
                  <a:lnTo>
                    <a:pt x="30" y="0"/>
                  </a:lnTo>
                  <a:lnTo>
                    <a:pt x="32" y="2"/>
                  </a:lnTo>
                  <a:lnTo>
                    <a:pt x="33" y="3"/>
                  </a:lnTo>
                  <a:lnTo>
                    <a:pt x="38" y="5"/>
                  </a:lnTo>
                  <a:lnTo>
                    <a:pt x="41" y="6"/>
                  </a:lnTo>
                  <a:lnTo>
                    <a:pt x="46" y="11"/>
                  </a:lnTo>
                  <a:lnTo>
                    <a:pt x="47" y="11"/>
                  </a:lnTo>
                  <a:lnTo>
                    <a:pt x="49" y="11"/>
                  </a:lnTo>
                  <a:lnTo>
                    <a:pt x="50" y="11"/>
                  </a:lnTo>
                  <a:lnTo>
                    <a:pt x="52" y="14"/>
                  </a:lnTo>
                  <a:lnTo>
                    <a:pt x="52" y="16"/>
                  </a:lnTo>
                  <a:lnTo>
                    <a:pt x="54" y="16"/>
                  </a:lnTo>
                  <a:lnTo>
                    <a:pt x="54" y="16"/>
                  </a:lnTo>
                  <a:lnTo>
                    <a:pt x="57" y="16"/>
                  </a:lnTo>
                  <a:lnTo>
                    <a:pt x="57" y="16"/>
                  </a:lnTo>
                  <a:lnTo>
                    <a:pt x="58" y="14"/>
                  </a:lnTo>
                  <a:lnTo>
                    <a:pt x="58" y="13"/>
                  </a:lnTo>
                  <a:lnTo>
                    <a:pt x="58" y="11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3" y="3"/>
                  </a:lnTo>
                  <a:lnTo>
                    <a:pt x="66" y="2"/>
                  </a:lnTo>
                  <a:lnTo>
                    <a:pt x="69" y="2"/>
                  </a:lnTo>
                  <a:lnTo>
                    <a:pt x="74" y="5"/>
                  </a:lnTo>
                  <a:lnTo>
                    <a:pt x="80" y="8"/>
                  </a:lnTo>
                  <a:lnTo>
                    <a:pt x="84" y="9"/>
                  </a:lnTo>
                  <a:lnTo>
                    <a:pt x="87" y="11"/>
                  </a:lnTo>
                  <a:lnTo>
                    <a:pt x="90" y="11"/>
                  </a:lnTo>
                  <a:lnTo>
                    <a:pt x="93" y="11"/>
                  </a:lnTo>
                  <a:lnTo>
                    <a:pt x="96" y="9"/>
                  </a:lnTo>
                  <a:lnTo>
                    <a:pt x="98" y="9"/>
                  </a:lnTo>
                  <a:lnTo>
                    <a:pt x="120" y="17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17" y="20"/>
                  </a:lnTo>
                  <a:lnTo>
                    <a:pt x="114" y="22"/>
                  </a:lnTo>
                  <a:lnTo>
                    <a:pt x="114" y="24"/>
                  </a:lnTo>
                  <a:lnTo>
                    <a:pt x="114" y="25"/>
                  </a:lnTo>
                  <a:lnTo>
                    <a:pt x="115" y="27"/>
                  </a:lnTo>
                  <a:lnTo>
                    <a:pt x="109" y="31"/>
                  </a:lnTo>
                  <a:lnTo>
                    <a:pt x="106" y="33"/>
                  </a:lnTo>
                  <a:lnTo>
                    <a:pt x="102" y="33"/>
                  </a:lnTo>
                  <a:lnTo>
                    <a:pt x="98" y="33"/>
                  </a:lnTo>
                  <a:lnTo>
                    <a:pt x="93" y="33"/>
                  </a:lnTo>
                  <a:lnTo>
                    <a:pt x="90" y="31"/>
                  </a:lnTo>
                  <a:lnTo>
                    <a:pt x="87" y="28"/>
                  </a:lnTo>
                  <a:lnTo>
                    <a:pt x="85" y="27"/>
                  </a:lnTo>
                  <a:lnTo>
                    <a:pt x="84" y="25"/>
                  </a:lnTo>
                  <a:lnTo>
                    <a:pt x="84" y="22"/>
                  </a:lnTo>
                  <a:lnTo>
                    <a:pt x="84" y="19"/>
                  </a:lnTo>
                  <a:lnTo>
                    <a:pt x="87" y="19"/>
                  </a:lnTo>
                  <a:lnTo>
                    <a:pt x="88" y="16"/>
                  </a:lnTo>
                  <a:lnTo>
                    <a:pt x="88" y="16"/>
                  </a:lnTo>
                  <a:lnTo>
                    <a:pt x="87" y="14"/>
                  </a:lnTo>
                  <a:lnTo>
                    <a:pt x="82" y="14"/>
                  </a:lnTo>
                  <a:lnTo>
                    <a:pt x="77" y="14"/>
                  </a:lnTo>
                  <a:lnTo>
                    <a:pt x="74" y="16"/>
                  </a:lnTo>
                  <a:lnTo>
                    <a:pt x="76" y="22"/>
                  </a:lnTo>
                  <a:lnTo>
                    <a:pt x="76" y="24"/>
                  </a:lnTo>
                  <a:lnTo>
                    <a:pt x="77" y="25"/>
                  </a:lnTo>
                  <a:lnTo>
                    <a:pt x="82" y="31"/>
                  </a:lnTo>
                  <a:lnTo>
                    <a:pt x="84" y="31"/>
                  </a:lnTo>
                  <a:lnTo>
                    <a:pt x="87" y="33"/>
                  </a:lnTo>
                  <a:lnTo>
                    <a:pt x="90" y="36"/>
                  </a:lnTo>
                  <a:lnTo>
                    <a:pt x="85" y="39"/>
                  </a:lnTo>
                  <a:lnTo>
                    <a:pt x="82" y="39"/>
                  </a:lnTo>
                  <a:lnTo>
                    <a:pt x="80" y="39"/>
                  </a:lnTo>
                  <a:lnTo>
                    <a:pt x="79" y="39"/>
                  </a:lnTo>
                  <a:lnTo>
                    <a:pt x="77" y="39"/>
                  </a:lnTo>
                  <a:lnTo>
                    <a:pt x="76" y="38"/>
                  </a:lnTo>
                  <a:lnTo>
                    <a:pt x="76" y="36"/>
                  </a:lnTo>
                  <a:lnTo>
                    <a:pt x="73" y="35"/>
                  </a:lnTo>
                  <a:lnTo>
                    <a:pt x="69" y="35"/>
                  </a:lnTo>
                  <a:lnTo>
                    <a:pt x="66" y="36"/>
                  </a:lnTo>
                  <a:lnTo>
                    <a:pt x="63" y="38"/>
                  </a:lnTo>
                  <a:lnTo>
                    <a:pt x="54" y="38"/>
                  </a:lnTo>
                  <a:lnTo>
                    <a:pt x="52" y="39"/>
                  </a:lnTo>
                  <a:lnTo>
                    <a:pt x="49" y="39"/>
                  </a:lnTo>
                  <a:lnTo>
                    <a:pt x="44" y="38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9" y="36"/>
                  </a:lnTo>
                  <a:lnTo>
                    <a:pt x="38" y="38"/>
                  </a:lnTo>
                  <a:lnTo>
                    <a:pt x="38" y="39"/>
                  </a:lnTo>
                  <a:lnTo>
                    <a:pt x="36" y="42"/>
                  </a:lnTo>
                  <a:lnTo>
                    <a:pt x="35" y="44"/>
                  </a:lnTo>
                  <a:lnTo>
                    <a:pt x="33" y="44"/>
                  </a:lnTo>
                  <a:lnTo>
                    <a:pt x="32" y="44"/>
                  </a:lnTo>
                  <a:lnTo>
                    <a:pt x="30" y="44"/>
                  </a:lnTo>
                  <a:lnTo>
                    <a:pt x="28" y="44"/>
                  </a:lnTo>
                  <a:lnTo>
                    <a:pt x="17" y="41"/>
                  </a:lnTo>
                  <a:lnTo>
                    <a:pt x="16" y="39"/>
                  </a:lnTo>
                  <a:lnTo>
                    <a:pt x="14" y="39"/>
                  </a:lnTo>
                  <a:lnTo>
                    <a:pt x="11" y="35"/>
                  </a:lnTo>
                  <a:lnTo>
                    <a:pt x="9" y="33"/>
                  </a:lnTo>
                  <a:lnTo>
                    <a:pt x="8" y="33"/>
                  </a:lnTo>
                  <a:lnTo>
                    <a:pt x="5" y="31"/>
                  </a:lnTo>
                  <a:lnTo>
                    <a:pt x="2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2" y="24"/>
                  </a:lnTo>
                  <a:lnTo>
                    <a:pt x="3" y="25"/>
                  </a:lnTo>
                  <a:lnTo>
                    <a:pt x="5" y="25"/>
                  </a:lnTo>
                  <a:lnTo>
                    <a:pt x="5" y="19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11" y="13"/>
                  </a:lnTo>
                  <a:lnTo>
                    <a:pt x="9" y="11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6"/>
                  </a:lnTo>
                  <a:lnTo>
                    <a:pt x="13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7" y="3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4" name="Freeform 100">
              <a:extLst>
                <a:ext uri="{FF2B5EF4-FFF2-40B4-BE49-F238E27FC236}">
                  <a16:creationId xmlns:a16="http://schemas.microsoft.com/office/drawing/2014/main" id="{9128ECD3-E747-2636-D4F9-AF231093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86287" y="1630485"/>
              <a:ext cx="11695" cy="5848"/>
            </a:xfrm>
            <a:custGeom>
              <a:avLst/>
              <a:gdLst>
                <a:gd name="T0" fmla="*/ 3 w 6"/>
                <a:gd name="T1" fmla="*/ 0 h 3"/>
                <a:gd name="T2" fmla="*/ 5 w 6"/>
                <a:gd name="T3" fmla="*/ 0 h 3"/>
                <a:gd name="T4" fmla="*/ 6 w 6"/>
                <a:gd name="T5" fmla="*/ 0 h 3"/>
                <a:gd name="T6" fmla="*/ 6 w 6"/>
                <a:gd name="T7" fmla="*/ 2 h 3"/>
                <a:gd name="T8" fmla="*/ 6 w 6"/>
                <a:gd name="T9" fmla="*/ 2 h 3"/>
                <a:gd name="T10" fmla="*/ 3 w 6"/>
                <a:gd name="T11" fmla="*/ 3 h 3"/>
                <a:gd name="T12" fmla="*/ 2 w 6"/>
                <a:gd name="T13" fmla="*/ 3 h 3"/>
                <a:gd name="T14" fmla="*/ 0 w 6"/>
                <a:gd name="T15" fmla="*/ 2 h 3"/>
                <a:gd name="T16" fmla="*/ 2 w 6"/>
                <a:gd name="T17" fmla="*/ 0 h 3"/>
                <a:gd name="T18" fmla="*/ 3 w 6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3">
                  <a:moveTo>
                    <a:pt x="3" y="0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5" name="Freeform 101">
              <a:extLst>
                <a:ext uri="{FF2B5EF4-FFF2-40B4-BE49-F238E27FC236}">
                  <a16:creationId xmlns:a16="http://schemas.microsoft.com/office/drawing/2014/main" id="{458A21AE-B518-274D-F44B-E57AB16E1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3150" y="1570060"/>
              <a:ext cx="17544" cy="7797"/>
            </a:xfrm>
            <a:custGeom>
              <a:avLst/>
              <a:gdLst>
                <a:gd name="T0" fmla="*/ 6 w 9"/>
                <a:gd name="T1" fmla="*/ 0 h 4"/>
                <a:gd name="T2" fmla="*/ 8 w 9"/>
                <a:gd name="T3" fmla="*/ 0 h 4"/>
                <a:gd name="T4" fmla="*/ 9 w 9"/>
                <a:gd name="T5" fmla="*/ 0 h 4"/>
                <a:gd name="T6" fmla="*/ 9 w 9"/>
                <a:gd name="T7" fmla="*/ 1 h 4"/>
                <a:gd name="T8" fmla="*/ 9 w 9"/>
                <a:gd name="T9" fmla="*/ 3 h 4"/>
                <a:gd name="T10" fmla="*/ 9 w 9"/>
                <a:gd name="T11" fmla="*/ 3 h 4"/>
                <a:gd name="T12" fmla="*/ 6 w 9"/>
                <a:gd name="T13" fmla="*/ 3 h 4"/>
                <a:gd name="T14" fmla="*/ 6 w 9"/>
                <a:gd name="T15" fmla="*/ 3 h 4"/>
                <a:gd name="T16" fmla="*/ 3 w 9"/>
                <a:gd name="T17" fmla="*/ 4 h 4"/>
                <a:gd name="T18" fmla="*/ 1 w 9"/>
                <a:gd name="T19" fmla="*/ 4 h 4"/>
                <a:gd name="T20" fmla="*/ 0 w 9"/>
                <a:gd name="T21" fmla="*/ 3 h 4"/>
                <a:gd name="T22" fmla="*/ 0 w 9"/>
                <a:gd name="T23" fmla="*/ 3 h 4"/>
                <a:gd name="T24" fmla="*/ 4 w 9"/>
                <a:gd name="T25" fmla="*/ 1 h 4"/>
                <a:gd name="T26" fmla="*/ 6 w 9"/>
                <a:gd name="T2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4">
                  <a:moveTo>
                    <a:pt x="6" y="0"/>
                  </a:moveTo>
                  <a:lnTo>
                    <a:pt x="8" y="0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3"/>
                  </a:lnTo>
                  <a:lnTo>
                    <a:pt x="9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3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6" name="Freeform 102">
              <a:extLst>
                <a:ext uri="{FF2B5EF4-FFF2-40B4-BE49-F238E27FC236}">
                  <a16:creationId xmlns:a16="http://schemas.microsoft.com/office/drawing/2014/main" id="{0E6C27E8-FF67-9DD8-DA98-86790005E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62126" y="1501836"/>
              <a:ext cx="171531" cy="91614"/>
            </a:xfrm>
            <a:custGeom>
              <a:avLst/>
              <a:gdLst>
                <a:gd name="T0" fmla="*/ 50 w 88"/>
                <a:gd name="T1" fmla="*/ 2 h 47"/>
                <a:gd name="T2" fmla="*/ 55 w 88"/>
                <a:gd name="T3" fmla="*/ 5 h 47"/>
                <a:gd name="T4" fmla="*/ 54 w 88"/>
                <a:gd name="T5" fmla="*/ 5 h 47"/>
                <a:gd name="T6" fmla="*/ 50 w 88"/>
                <a:gd name="T7" fmla="*/ 8 h 47"/>
                <a:gd name="T8" fmla="*/ 46 w 88"/>
                <a:gd name="T9" fmla="*/ 17 h 47"/>
                <a:gd name="T10" fmla="*/ 47 w 88"/>
                <a:gd name="T11" fmla="*/ 17 h 47"/>
                <a:gd name="T12" fmla="*/ 52 w 88"/>
                <a:gd name="T13" fmla="*/ 13 h 47"/>
                <a:gd name="T14" fmla="*/ 55 w 88"/>
                <a:gd name="T15" fmla="*/ 13 h 47"/>
                <a:gd name="T16" fmla="*/ 60 w 88"/>
                <a:gd name="T17" fmla="*/ 10 h 47"/>
                <a:gd name="T18" fmla="*/ 65 w 88"/>
                <a:gd name="T19" fmla="*/ 10 h 47"/>
                <a:gd name="T20" fmla="*/ 68 w 88"/>
                <a:gd name="T21" fmla="*/ 11 h 47"/>
                <a:gd name="T22" fmla="*/ 74 w 88"/>
                <a:gd name="T23" fmla="*/ 14 h 47"/>
                <a:gd name="T24" fmla="*/ 76 w 88"/>
                <a:gd name="T25" fmla="*/ 16 h 47"/>
                <a:gd name="T26" fmla="*/ 77 w 88"/>
                <a:gd name="T27" fmla="*/ 19 h 47"/>
                <a:gd name="T28" fmla="*/ 84 w 88"/>
                <a:gd name="T29" fmla="*/ 19 h 47"/>
                <a:gd name="T30" fmla="*/ 85 w 88"/>
                <a:gd name="T31" fmla="*/ 21 h 47"/>
                <a:gd name="T32" fmla="*/ 87 w 88"/>
                <a:gd name="T33" fmla="*/ 24 h 47"/>
                <a:gd name="T34" fmla="*/ 87 w 88"/>
                <a:gd name="T35" fmla="*/ 30 h 47"/>
                <a:gd name="T36" fmla="*/ 79 w 88"/>
                <a:gd name="T37" fmla="*/ 35 h 47"/>
                <a:gd name="T38" fmla="*/ 73 w 88"/>
                <a:gd name="T39" fmla="*/ 35 h 47"/>
                <a:gd name="T40" fmla="*/ 54 w 88"/>
                <a:gd name="T41" fmla="*/ 38 h 47"/>
                <a:gd name="T42" fmla="*/ 50 w 88"/>
                <a:gd name="T43" fmla="*/ 39 h 47"/>
                <a:gd name="T44" fmla="*/ 49 w 88"/>
                <a:gd name="T45" fmla="*/ 38 h 47"/>
                <a:gd name="T46" fmla="*/ 35 w 88"/>
                <a:gd name="T47" fmla="*/ 39 h 47"/>
                <a:gd name="T48" fmla="*/ 25 w 88"/>
                <a:gd name="T49" fmla="*/ 41 h 47"/>
                <a:gd name="T50" fmla="*/ 11 w 88"/>
                <a:gd name="T51" fmla="*/ 46 h 47"/>
                <a:gd name="T52" fmla="*/ 3 w 88"/>
                <a:gd name="T53" fmla="*/ 46 h 47"/>
                <a:gd name="T54" fmla="*/ 0 w 88"/>
                <a:gd name="T55" fmla="*/ 44 h 47"/>
                <a:gd name="T56" fmla="*/ 3 w 88"/>
                <a:gd name="T57" fmla="*/ 39 h 47"/>
                <a:gd name="T58" fmla="*/ 11 w 88"/>
                <a:gd name="T59" fmla="*/ 35 h 47"/>
                <a:gd name="T60" fmla="*/ 13 w 88"/>
                <a:gd name="T61" fmla="*/ 30 h 47"/>
                <a:gd name="T62" fmla="*/ 14 w 88"/>
                <a:gd name="T63" fmla="*/ 28 h 47"/>
                <a:gd name="T64" fmla="*/ 14 w 88"/>
                <a:gd name="T65" fmla="*/ 25 h 47"/>
                <a:gd name="T66" fmla="*/ 16 w 88"/>
                <a:gd name="T67" fmla="*/ 22 h 47"/>
                <a:gd name="T68" fmla="*/ 19 w 88"/>
                <a:gd name="T69" fmla="*/ 21 h 47"/>
                <a:gd name="T70" fmla="*/ 24 w 88"/>
                <a:gd name="T71" fmla="*/ 21 h 47"/>
                <a:gd name="T72" fmla="*/ 22 w 88"/>
                <a:gd name="T73" fmla="*/ 17 h 47"/>
                <a:gd name="T74" fmla="*/ 24 w 88"/>
                <a:gd name="T75" fmla="*/ 14 h 47"/>
                <a:gd name="T76" fmla="*/ 25 w 88"/>
                <a:gd name="T77" fmla="*/ 13 h 47"/>
                <a:gd name="T78" fmla="*/ 25 w 88"/>
                <a:gd name="T79" fmla="*/ 10 h 47"/>
                <a:gd name="T80" fmla="*/ 28 w 88"/>
                <a:gd name="T81" fmla="*/ 6 h 47"/>
                <a:gd name="T82" fmla="*/ 33 w 88"/>
                <a:gd name="T83" fmla="*/ 5 h 47"/>
                <a:gd name="T84" fmla="*/ 33 w 88"/>
                <a:gd name="T85" fmla="*/ 2 h 47"/>
                <a:gd name="T86" fmla="*/ 36 w 88"/>
                <a:gd name="T87" fmla="*/ 2 h 47"/>
                <a:gd name="T88" fmla="*/ 38 w 88"/>
                <a:gd name="T89" fmla="*/ 3 h 47"/>
                <a:gd name="T90" fmla="*/ 41 w 88"/>
                <a:gd name="T91" fmla="*/ 5 h 47"/>
                <a:gd name="T92" fmla="*/ 43 w 88"/>
                <a:gd name="T93" fmla="*/ 3 h 47"/>
                <a:gd name="T94" fmla="*/ 43 w 88"/>
                <a:gd name="T95" fmla="*/ 0 h 47"/>
                <a:gd name="T96" fmla="*/ 46 w 88"/>
                <a:gd name="T9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" h="47">
                  <a:moveTo>
                    <a:pt x="46" y="0"/>
                  </a:moveTo>
                  <a:lnTo>
                    <a:pt x="50" y="2"/>
                  </a:lnTo>
                  <a:lnTo>
                    <a:pt x="54" y="3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4" y="5"/>
                  </a:lnTo>
                  <a:lnTo>
                    <a:pt x="52" y="5"/>
                  </a:lnTo>
                  <a:lnTo>
                    <a:pt x="50" y="8"/>
                  </a:lnTo>
                  <a:lnTo>
                    <a:pt x="50" y="10"/>
                  </a:lnTo>
                  <a:lnTo>
                    <a:pt x="46" y="17"/>
                  </a:lnTo>
                  <a:lnTo>
                    <a:pt x="46" y="19"/>
                  </a:lnTo>
                  <a:lnTo>
                    <a:pt x="47" y="17"/>
                  </a:lnTo>
                  <a:lnTo>
                    <a:pt x="50" y="16"/>
                  </a:lnTo>
                  <a:lnTo>
                    <a:pt x="52" y="13"/>
                  </a:lnTo>
                  <a:lnTo>
                    <a:pt x="54" y="13"/>
                  </a:lnTo>
                  <a:lnTo>
                    <a:pt x="55" y="13"/>
                  </a:lnTo>
                  <a:lnTo>
                    <a:pt x="57" y="11"/>
                  </a:lnTo>
                  <a:lnTo>
                    <a:pt x="60" y="10"/>
                  </a:lnTo>
                  <a:lnTo>
                    <a:pt x="63" y="10"/>
                  </a:lnTo>
                  <a:lnTo>
                    <a:pt x="65" y="10"/>
                  </a:lnTo>
                  <a:lnTo>
                    <a:pt x="68" y="10"/>
                  </a:lnTo>
                  <a:lnTo>
                    <a:pt x="68" y="11"/>
                  </a:lnTo>
                  <a:lnTo>
                    <a:pt x="69" y="13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6" y="16"/>
                  </a:lnTo>
                  <a:lnTo>
                    <a:pt x="74" y="17"/>
                  </a:lnTo>
                  <a:lnTo>
                    <a:pt x="77" y="19"/>
                  </a:lnTo>
                  <a:lnTo>
                    <a:pt x="80" y="19"/>
                  </a:lnTo>
                  <a:lnTo>
                    <a:pt x="84" y="19"/>
                  </a:lnTo>
                  <a:lnTo>
                    <a:pt x="85" y="19"/>
                  </a:lnTo>
                  <a:lnTo>
                    <a:pt x="85" y="21"/>
                  </a:lnTo>
                  <a:lnTo>
                    <a:pt x="87" y="22"/>
                  </a:lnTo>
                  <a:lnTo>
                    <a:pt x="87" y="24"/>
                  </a:lnTo>
                  <a:lnTo>
                    <a:pt x="88" y="27"/>
                  </a:lnTo>
                  <a:lnTo>
                    <a:pt x="87" y="30"/>
                  </a:lnTo>
                  <a:lnTo>
                    <a:pt x="80" y="35"/>
                  </a:lnTo>
                  <a:lnTo>
                    <a:pt x="79" y="35"/>
                  </a:lnTo>
                  <a:lnTo>
                    <a:pt x="76" y="35"/>
                  </a:lnTo>
                  <a:lnTo>
                    <a:pt x="73" y="35"/>
                  </a:lnTo>
                  <a:lnTo>
                    <a:pt x="65" y="38"/>
                  </a:lnTo>
                  <a:lnTo>
                    <a:pt x="54" y="38"/>
                  </a:lnTo>
                  <a:lnTo>
                    <a:pt x="50" y="39"/>
                  </a:lnTo>
                  <a:lnTo>
                    <a:pt x="50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43" y="39"/>
                  </a:lnTo>
                  <a:lnTo>
                    <a:pt x="35" y="39"/>
                  </a:lnTo>
                  <a:lnTo>
                    <a:pt x="28" y="39"/>
                  </a:lnTo>
                  <a:lnTo>
                    <a:pt x="25" y="41"/>
                  </a:lnTo>
                  <a:lnTo>
                    <a:pt x="19" y="44"/>
                  </a:lnTo>
                  <a:lnTo>
                    <a:pt x="11" y="46"/>
                  </a:lnTo>
                  <a:lnTo>
                    <a:pt x="8" y="47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2" y="43"/>
                  </a:lnTo>
                  <a:lnTo>
                    <a:pt x="3" y="39"/>
                  </a:lnTo>
                  <a:lnTo>
                    <a:pt x="6" y="38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4" y="25"/>
                  </a:lnTo>
                  <a:lnTo>
                    <a:pt x="14" y="24"/>
                  </a:lnTo>
                  <a:lnTo>
                    <a:pt x="16" y="22"/>
                  </a:lnTo>
                  <a:lnTo>
                    <a:pt x="17" y="21"/>
                  </a:lnTo>
                  <a:lnTo>
                    <a:pt x="19" y="21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4" y="19"/>
                  </a:lnTo>
                  <a:lnTo>
                    <a:pt x="22" y="17"/>
                  </a:lnTo>
                  <a:lnTo>
                    <a:pt x="22" y="16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5" y="13"/>
                  </a:lnTo>
                  <a:lnTo>
                    <a:pt x="25" y="11"/>
                  </a:lnTo>
                  <a:lnTo>
                    <a:pt x="25" y="10"/>
                  </a:lnTo>
                  <a:lnTo>
                    <a:pt x="27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3" y="2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8" y="3"/>
                  </a:lnTo>
                  <a:lnTo>
                    <a:pt x="39" y="5"/>
                  </a:lnTo>
                  <a:lnTo>
                    <a:pt x="41" y="5"/>
                  </a:lnTo>
                  <a:lnTo>
                    <a:pt x="43" y="5"/>
                  </a:lnTo>
                  <a:lnTo>
                    <a:pt x="43" y="3"/>
                  </a:lnTo>
                  <a:lnTo>
                    <a:pt x="43" y="2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7" name="Freeform 103">
              <a:extLst>
                <a:ext uri="{FF2B5EF4-FFF2-40B4-BE49-F238E27FC236}">
                  <a16:creationId xmlns:a16="http://schemas.microsoft.com/office/drawing/2014/main" id="{71011D03-6BCD-3297-1C2C-198F054DB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6696" y="1453107"/>
              <a:ext cx="196872" cy="89664"/>
            </a:xfrm>
            <a:custGeom>
              <a:avLst/>
              <a:gdLst>
                <a:gd name="T0" fmla="*/ 66 w 101"/>
                <a:gd name="T1" fmla="*/ 1 h 46"/>
                <a:gd name="T2" fmla="*/ 71 w 101"/>
                <a:gd name="T3" fmla="*/ 5 h 46"/>
                <a:gd name="T4" fmla="*/ 68 w 101"/>
                <a:gd name="T5" fmla="*/ 8 h 46"/>
                <a:gd name="T6" fmla="*/ 66 w 101"/>
                <a:gd name="T7" fmla="*/ 11 h 46"/>
                <a:gd name="T8" fmla="*/ 66 w 101"/>
                <a:gd name="T9" fmla="*/ 14 h 46"/>
                <a:gd name="T10" fmla="*/ 69 w 101"/>
                <a:gd name="T11" fmla="*/ 11 h 46"/>
                <a:gd name="T12" fmla="*/ 76 w 101"/>
                <a:gd name="T13" fmla="*/ 11 h 46"/>
                <a:gd name="T14" fmla="*/ 79 w 101"/>
                <a:gd name="T15" fmla="*/ 8 h 46"/>
                <a:gd name="T16" fmla="*/ 79 w 101"/>
                <a:gd name="T17" fmla="*/ 5 h 46"/>
                <a:gd name="T18" fmla="*/ 84 w 101"/>
                <a:gd name="T19" fmla="*/ 5 h 46"/>
                <a:gd name="T20" fmla="*/ 92 w 101"/>
                <a:gd name="T21" fmla="*/ 6 h 46"/>
                <a:gd name="T22" fmla="*/ 93 w 101"/>
                <a:gd name="T23" fmla="*/ 8 h 46"/>
                <a:gd name="T24" fmla="*/ 98 w 101"/>
                <a:gd name="T25" fmla="*/ 9 h 46"/>
                <a:gd name="T26" fmla="*/ 101 w 101"/>
                <a:gd name="T27" fmla="*/ 14 h 46"/>
                <a:gd name="T28" fmla="*/ 98 w 101"/>
                <a:gd name="T29" fmla="*/ 17 h 46"/>
                <a:gd name="T30" fmla="*/ 98 w 101"/>
                <a:gd name="T31" fmla="*/ 19 h 46"/>
                <a:gd name="T32" fmla="*/ 96 w 101"/>
                <a:gd name="T33" fmla="*/ 22 h 46"/>
                <a:gd name="T34" fmla="*/ 96 w 101"/>
                <a:gd name="T35" fmla="*/ 24 h 46"/>
                <a:gd name="T36" fmla="*/ 96 w 101"/>
                <a:gd name="T37" fmla="*/ 28 h 46"/>
                <a:gd name="T38" fmla="*/ 92 w 101"/>
                <a:gd name="T39" fmla="*/ 30 h 46"/>
                <a:gd name="T40" fmla="*/ 87 w 101"/>
                <a:gd name="T41" fmla="*/ 28 h 46"/>
                <a:gd name="T42" fmla="*/ 90 w 101"/>
                <a:gd name="T43" fmla="*/ 31 h 46"/>
                <a:gd name="T44" fmla="*/ 96 w 101"/>
                <a:gd name="T45" fmla="*/ 35 h 46"/>
                <a:gd name="T46" fmla="*/ 99 w 101"/>
                <a:gd name="T47" fmla="*/ 39 h 46"/>
                <a:gd name="T48" fmla="*/ 93 w 101"/>
                <a:gd name="T49" fmla="*/ 44 h 46"/>
                <a:gd name="T50" fmla="*/ 84 w 101"/>
                <a:gd name="T51" fmla="*/ 44 h 46"/>
                <a:gd name="T52" fmla="*/ 76 w 101"/>
                <a:gd name="T53" fmla="*/ 46 h 46"/>
                <a:gd name="T54" fmla="*/ 69 w 101"/>
                <a:gd name="T55" fmla="*/ 46 h 46"/>
                <a:gd name="T56" fmla="*/ 65 w 101"/>
                <a:gd name="T57" fmla="*/ 44 h 46"/>
                <a:gd name="T58" fmla="*/ 55 w 101"/>
                <a:gd name="T59" fmla="*/ 41 h 46"/>
                <a:gd name="T60" fmla="*/ 54 w 101"/>
                <a:gd name="T61" fmla="*/ 39 h 46"/>
                <a:gd name="T62" fmla="*/ 47 w 101"/>
                <a:gd name="T63" fmla="*/ 38 h 46"/>
                <a:gd name="T64" fmla="*/ 38 w 101"/>
                <a:gd name="T65" fmla="*/ 38 h 46"/>
                <a:gd name="T66" fmla="*/ 35 w 101"/>
                <a:gd name="T67" fmla="*/ 36 h 46"/>
                <a:gd name="T68" fmla="*/ 28 w 101"/>
                <a:gd name="T69" fmla="*/ 38 h 46"/>
                <a:gd name="T70" fmla="*/ 24 w 101"/>
                <a:gd name="T71" fmla="*/ 35 h 46"/>
                <a:gd name="T72" fmla="*/ 22 w 101"/>
                <a:gd name="T73" fmla="*/ 33 h 46"/>
                <a:gd name="T74" fmla="*/ 17 w 101"/>
                <a:gd name="T75" fmla="*/ 28 h 46"/>
                <a:gd name="T76" fmla="*/ 10 w 101"/>
                <a:gd name="T77" fmla="*/ 24 h 46"/>
                <a:gd name="T78" fmla="*/ 3 w 101"/>
                <a:gd name="T79" fmla="*/ 24 h 46"/>
                <a:gd name="T80" fmla="*/ 5 w 101"/>
                <a:gd name="T81" fmla="*/ 19 h 46"/>
                <a:gd name="T82" fmla="*/ 14 w 101"/>
                <a:gd name="T83" fmla="*/ 14 h 46"/>
                <a:gd name="T84" fmla="*/ 19 w 101"/>
                <a:gd name="T85" fmla="*/ 8 h 46"/>
                <a:gd name="T86" fmla="*/ 25 w 101"/>
                <a:gd name="T87" fmla="*/ 5 h 46"/>
                <a:gd name="T88" fmla="*/ 28 w 101"/>
                <a:gd name="T89" fmla="*/ 3 h 46"/>
                <a:gd name="T90" fmla="*/ 33 w 101"/>
                <a:gd name="T91" fmla="*/ 5 h 46"/>
                <a:gd name="T92" fmla="*/ 35 w 101"/>
                <a:gd name="T93" fmla="*/ 3 h 46"/>
                <a:gd name="T94" fmla="*/ 44 w 101"/>
                <a:gd name="T95" fmla="*/ 3 h 46"/>
                <a:gd name="T96" fmla="*/ 49 w 101"/>
                <a:gd name="T97" fmla="*/ 3 h 46"/>
                <a:gd name="T98" fmla="*/ 65 w 101"/>
                <a:gd name="T9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1" h="46">
                  <a:moveTo>
                    <a:pt x="65" y="0"/>
                  </a:moveTo>
                  <a:lnTo>
                    <a:pt x="66" y="1"/>
                  </a:lnTo>
                  <a:lnTo>
                    <a:pt x="69" y="3"/>
                  </a:lnTo>
                  <a:lnTo>
                    <a:pt x="71" y="5"/>
                  </a:lnTo>
                  <a:lnTo>
                    <a:pt x="69" y="6"/>
                  </a:lnTo>
                  <a:lnTo>
                    <a:pt x="68" y="8"/>
                  </a:lnTo>
                  <a:lnTo>
                    <a:pt x="68" y="9"/>
                  </a:lnTo>
                  <a:lnTo>
                    <a:pt x="66" y="11"/>
                  </a:lnTo>
                  <a:lnTo>
                    <a:pt x="65" y="14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69" y="11"/>
                  </a:lnTo>
                  <a:lnTo>
                    <a:pt x="73" y="9"/>
                  </a:lnTo>
                  <a:lnTo>
                    <a:pt x="76" y="11"/>
                  </a:lnTo>
                  <a:lnTo>
                    <a:pt x="76" y="9"/>
                  </a:lnTo>
                  <a:lnTo>
                    <a:pt x="79" y="8"/>
                  </a:lnTo>
                  <a:lnTo>
                    <a:pt x="79" y="6"/>
                  </a:lnTo>
                  <a:lnTo>
                    <a:pt x="79" y="5"/>
                  </a:lnTo>
                  <a:lnTo>
                    <a:pt x="81" y="5"/>
                  </a:lnTo>
                  <a:lnTo>
                    <a:pt x="84" y="5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3" y="8"/>
                  </a:lnTo>
                  <a:lnTo>
                    <a:pt x="96" y="9"/>
                  </a:lnTo>
                  <a:lnTo>
                    <a:pt x="98" y="9"/>
                  </a:lnTo>
                  <a:lnTo>
                    <a:pt x="99" y="11"/>
                  </a:lnTo>
                  <a:lnTo>
                    <a:pt x="101" y="14"/>
                  </a:lnTo>
                  <a:lnTo>
                    <a:pt x="99" y="14"/>
                  </a:lnTo>
                  <a:lnTo>
                    <a:pt x="98" y="17"/>
                  </a:lnTo>
                  <a:lnTo>
                    <a:pt x="98" y="17"/>
                  </a:lnTo>
                  <a:lnTo>
                    <a:pt x="98" y="19"/>
                  </a:lnTo>
                  <a:lnTo>
                    <a:pt x="96" y="20"/>
                  </a:lnTo>
                  <a:lnTo>
                    <a:pt x="96" y="22"/>
                  </a:lnTo>
                  <a:lnTo>
                    <a:pt x="96" y="24"/>
                  </a:lnTo>
                  <a:lnTo>
                    <a:pt x="96" y="24"/>
                  </a:lnTo>
                  <a:lnTo>
                    <a:pt x="96" y="27"/>
                  </a:lnTo>
                  <a:lnTo>
                    <a:pt x="96" y="28"/>
                  </a:lnTo>
                  <a:lnTo>
                    <a:pt x="93" y="30"/>
                  </a:lnTo>
                  <a:lnTo>
                    <a:pt x="92" y="30"/>
                  </a:lnTo>
                  <a:lnTo>
                    <a:pt x="88" y="28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90" y="31"/>
                  </a:lnTo>
                  <a:lnTo>
                    <a:pt x="93" y="35"/>
                  </a:lnTo>
                  <a:lnTo>
                    <a:pt x="96" y="35"/>
                  </a:lnTo>
                  <a:lnTo>
                    <a:pt x="98" y="36"/>
                  </a:lnTo>
                  <a:lnTo>
                    <a:pt x="99" y="39"/>
                  </a:lnTo>
                  <a:lnTo>
                    <a:pt x="99" y="39"/>
                  </a:lnTo>
                  <a:lnTo>
                    <a:pt x="93" y="44"/>
                  </a:lnTo>
                  <a:lnTo>
                    <a:pt x="92" y="44"/>
                  </a:lnTo>
                  <a:lnTo>
                    <a:pt x="84" y="44"/>
                  </a:lnTo>
                  <a:lnTo>
                    <a:pt x="77" y="46"/>
                  </a:lnTo>
                  <a:lnTo>
                    <a:pt x="76" y="46"/>
                  </a:lnTo>
                  <a:lnTo>
                    <a:pt x="73" y="44"/>
                  </a:lnTo>
                  <a:lnTo>
                    <a:pt x="69" y="46"/>
                  </a:lnTo>
                  <a:lnTo>
                    <a:pt x="66" y="44"/>
                  </a:lnTo>
                  <a:lnTo>
                    <a:pt x="65" y="44"/>
                  </a:lnTo>
                  <a:lnTo>
                    <a:pt x="60" y="42"/>
                  </a:lnTo>
                  <a:lnTo>
                    <a:pt x="55" y="41"/>
                  </a:lnTo>
                  <a:lnTo>
                    <a:pt x="55" y="39"/>
                  </a:lnTo>
                  <a:lnTo>
                    <a:pt x="54" y="39"/>
                  </a:lnTo>
                  <a:lnTo>
                    <a:pt x="49" y="39"/>
                  </a:lnTo>
                  <a:lnTo>
                    <a:pt x="47" y="38"/>
                  </a:lnTo>
                  <a:lnTo>
                    <a:pt x="40" y="39"/>
                  </a:lnTo>
                  <a:lnTo>
                    <a:pt x="38" y="38"/>
                  </a:lnTo>
                  <a:lnTo>
                    <a:pt x="36" y="36"/>
                  </a:lnTo>
                  <a:lnTo>
                    <a:pt x="35" y="36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5" y="36"/>
                  </a:lnTo>
                  <a:lnTo>
                    <a:pt x="24" y="35"/>
                  </a:lnTo>
                  <a:lnTo>
                    <a:pt x="22" y="35"/>
                  </a:lnTo>
                  <a:lnTo>
                    <a:pt x="22" y="33"/>
                  </a:lnTo>
                  <a:lnTo>
                    <a:pt x="21" y="31"/>
                  </a:lnTo>
                  <a:lnTo>
                    <a:pt x="17" y="28"/>
                  </a:lnTo>
                  <a:lnTo>
                    <a:pt x="17" y="25"/>
                  </a:lnTo>
                  <a:lnTo>
                    <a:pt x="10" y="24"/>
                  </a:lnTo>
                  <a:lnTo>
                    <a:pt x="6" y="24"/>
                  </a:lnTo>
                  <a:lnTo>
                    <a:pt x="3" y="24"/>
                  </a:lnTo>
                  <a:lnTo>
                    <a:pt x="0" y="22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4" y="14"/>
                  </a:lnTo>
                  <a:lnTo>
                    <a:pt x="17" y="12"/>
                  </a:lnTo>
                  <a:lnTo>
                    <a:pt x="19" y="8"/>
                  </a:lnTo>
                  <a:lnTo>
                    <a:pt x="24" y="6"/>
                  </a:lnTo>
                  <a:lnTo>
                    <a:pt x="25" y="5"/>
                  </a:lnTo>
                  <a:lnTo>
                    <a:pt x="27" y="3"/>
                  </a:lnTo>
                  <a:lnTo>
                    <a:pt x="28" y="3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41" y="3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49" y="3"/>
                  </a:lnTo>
                  <a:lnTo>
                    <a:pt x="58" y="1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8" name="Freeform 104">
              <a:extLst>
                <a:ext uri="{FF2B5EF4-FFF2-40B4-BE49-F238E27FC236}">
                  <a16:creationId xmlns:a16="http://schemas.microsoft.com/office/drawing/2014/main" id="{1FC401DC-5B48-C33F-1504-F2007A207C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9670" y="1484294"/>
              <a:ext cx="9747" cy="5848"/>
            </a:xfrm>
            <a:custGeom>
              <a:avLst/>
              <a:gdLst>
                <a:gd name="T0" fmla="*/ 2 w 5"/>
                <a:gd name="T1" fmla="*/ 0 h 3"/>
                <a:gd name="T2" fmla="*/ 4 w 5"/>
                <a:gd name="T3" fmla="*/ 1 h 3"/>
                <a:gd name="T4" fmla="*/ 5 w 5"/>
                <a:gd name="T5" fmla="*/ 1 h 3"/>
                <a:gd name="T6" fmla="*/ 4 w 5"/>
                <a:gd name="T7" fmla="*/ 3 h 3"/>
                <a:gd name="T8" fmla="*/ 0 w 5"/>
                <a:gd name="T9" fmla="*/ 3 h 3"/>
                <a:gd name="T10" fmla="*/ 0 w 5"/>
                <a:gd name="T11" fmla="*/ 1 h 3"/>
                <a:gd name="T12" fmla="*/ 0 w 5"/>
                <a:gd name="T13" fmla="*/ 0 h 3"/>
                <a:gd name="T14" fmla="*/ 2 w 5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4" y="1"/>
                  </a:lnTo>
                  <a:lnTo>
                    <a:pt x="5" y="1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9" name="Freeform 105">
              <a:extLst>
                <a:ext uri="{FF2B5EF4-FFF2-40B4-BE49-F238E27FC236}">
                  <a16:creationId xmlns:a16="http://schemas.microsoft.com/office/drawing/2014/main" id="{6E46EEBE-4F48-0000-56B4-F0BB6AAED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37147" y="1868290"/>
              <a:ext cx="15594" cy="5848"/>
            </a:xfrm>
            <a:custGeom>
              <a:avLst/>
              <a:gdLst>
                <a:gd name="T0" fmla="*/ 5 w 8"/>
                <a:gd name="T1" fmla="*/ 0 h 3"/>
                <a:gd name="T2" fmla="*/ 6 w 8"/>
                <a:gd name="T3" fmla="*/ 0 h 3"/>
                <a:gd name="T4" fmla="*/ 8 w 8"/>
                <a:gd name="T5" fmla="*/ 1 h 3"/>
                <a:gd name="T6" fmla="*/ 8 w 8"/>
                <a:gd name="T7" fmla="*/ 1 h 3"/>
                <a:gd name="T8" fmla="*/ 5 w 8"/>
                <a:gd name="T9" fmla="*/ 3 h 3"/>
                <a:gd name="T10" fmla="*/ 1 w 8"/>
                <a:gd name="T11" fmla="*/ 3 h 3"/>
                <a:gd name="T12" fmla="*/ 0 w 8"/>
                <a:gd name="T13" fmla="*/ 1 h 3"/>
                <a:gd name="T14" fmla="*/ 1 w 8"/>
                <a:gd name="T15" fmla="*/ 0 h 3"/>
                <a:gd name="T16" fmla="*/ 5 w 8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3">
                  <a:moveTo>
                    <a:pt x="5" y="0"/>
                  </a:moveTo>
                  <a:lnTo>
                    <a:pt x="6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5" y="3"/>
                  </a:lnTo>
                  <a:lnTo>
                    <a:pt x="1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0" name="Freeform 106">
              <a:extLst>
                <a:ext uri="{FF2B5EF4-FFF2-40B4-BE49-F238E27FC236}">
                  <a16:creationId xmlns:a16="http://schemas.microsoft.com/office/drawing/2014/main" id="{94253EAB-59A1-F5E7-6DE6-D85099421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9694" y="1825407"/>
              <a:ext cx="7797" cy="5848"/>
            </a:xfrm>
            <a:custGeom>
              <a:avLst/>
              <a:gdLst>
                <a:gd name="T0" fmla="*/ 1 w 4"/>
                <a:gd name="T1" fmla="*/ 0 h 3"/>
                <a:gd name="T2" fmla="*/ 3 w 4"/>
                <a:gd name="T3" fmla="*/ 1 h 3"/>
                <a:gd name="T4" fmla="*/ 3 w 4"/>
                <a:gd name="T5" fmla="*/ 1 h 3"/>
                <a:gd name="T6" fmla="*/ 4 w 4"/>
                <a:gd name="T7" fmla="*/ 1 h 3"/>
                <a:gd name="T8" fmla="*/ 3 w 4"/>
                <a:gd name="T9" fmla="*/ 3 h 3"/>
                <a:gd name="T10" fmla="*/ 1 w 4"/>
                <a:gd name="T11" fmla="*/ 3 h 3"/>
                <a:gd name="T12" fmla="*/ 0 w 4"/>
                <a:gd name="T13" fmla="*/ 3 h 3"/>
                <a:gd name="T14" fmla="*/ 0 w 4"/>
                <a:gd name="T15" fmla="*/ 1 h 3"/>
                <a:gd name="T16" fmla="*/ 0 w 4"/>
                <a:gd name="T17" fmla="*/ 1 h 3"/>
                <a:gd name="T18" fmla="*/ 1 w 4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1" name="Freeform 107">
              <a:extLst>
                <a:ext uri="{FF2B5EF4-FFF2-40B4-BE49-F238E27FC236}">
                  <a16:creationId xmlns:a16="http://schemas.microsoft.com/office/drawing/2014/main" id="{B493C9C0-A5D9-3DDF-52EF-40BC3156D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620" y="1809813"/>
              <a:ext cx="25340" cy="17544"/>
            </a:xfrm>
            <a:custGeom>
              <a:avLst/>
              <a:gdLst>
                <a:gd name="T0" fmla="*/ 0 w 13"/>
                <a:gd name="T1" fmla="*/ 0 h 9"/>
                <a:gd name="T2" fmla="*/ 3 w 13"/>
                <a:gd name="T3" fmla="*/ 0 h 9"/>
                <a:gd name="T4" fmla="*/ 9 w 13"/>
                <a:gd name="T5" fmla="*/ 4 h 9"/>
                <a:gd name="T6" fmla="*/ 13 w 13"/>
                <a:gd name="T7" fmla="*/ 8 h 9"/>
                <a:gd name="T8" fmla="*/ 11 w 13"/>
                <a:gd name="T9" fmla="*/ 9 h 9"/>
                <a:gd name="T10" fmla="*/ 11 w 13"/>
                <a:gd name="T11" fmla="*/ 9 h 9"/>
                <a:gd name="T12" fmla="*/ 9 w 13"/>
                <a:gd name="T13" fmla="*/ 9 h 9"/>
                <a:gd name="T14" fmla="*/ 5 w 13"/>
                <a:gd name="T15" fmla="*/ 4 h 9"/>
                <a:gd name="T16" fmla="*/ 3 w 13"/>
                <a:gd name="T17" fmla="*/ 3 h 9"/>
                <a:gd name="T18" fmla="*/ 2 w 13"/>
                <a:gd name="T19" fmla="*/ 1 h 9"/>
                <a:gd name="T20" fmla="*/ 0 w 13"/>
                <a:gd name="T21" fmla="*/ 1 h 9"/>
                <a:gd name="T22" fmla="*/ 0 w 13"/>
                <a:gd name="T2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9">
                  <a:moveTo>
                    <a:pt x="0" y="0"/>
                  </a:moveTo>
                  <a:lnTo>
                    <a:pt x="3" y="0"/>
                  </a:lnTo>
                  <a:lnTo>
                    <a:pt x="9" y="4"/>
                  </a:lnTo>
                  <a:lnTo>
                    <a:pt x="13" y="8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9" y="9"/>
                  </a:lnTo>
                  <a:lnTo>
                    <a:pt x="5" y="4"/>
                  </a:lnTo>
                  <a:lnTo>
                    <a:pt x="3" y="3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2" name="Freeform 108">
              <a:extLst>
                <a:ext uri="{FF2B5EF4-FFF2-40B4-BE49-F238E27FC236}">
                  <a16:creationId xmlns:a16="http://schemas.microsoft.com/office/drawing/2014/main" id="{B45C2C3B-801B-1574-CF63-2623679B9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947" y="1577857"/>
              <a:ext cx="37036" cy="9747"/>
            </a:xfrm>
            <a:custGeom>
              <a:avLst/>
              <a:gdLst>
                <a:gd name="T0" fmla="*/ 16 w 19"/>
                <a:gd name="T1" fmla="*/ 0 h 5"/>
                <a:gd name="T2" fmla="*/ 18 w 19"/>
                <a:gd name="T3" fmla="*/ 0 h 5"/>
                <a:gd name="T4" fmla="*/ 19 w 19"/>
                <a:gd name="T5" fmla="*/ 2 h 5"/>
                <a:gd name="T6" fmla="*/ 18 w 19"/>
                <a:gd name="T7" fmla="*/ 4 h 5"/>
                <a:gd name="T8" fmla="*/ 16 w 19"/>
                <a:gd name="T9" fmla="*/ 5 h 5"/>
                <a:gd name="T10" fmla="*/ 15 w 19"/>
                <a:gd name="T11" fmla="*/ 4 h 5"/>
                <a:gd name="T12" fmla="*/ 10 w 19"/>
                <a:gd name="T13" fmla="*/ 4 h 5"/>
                <a:gd name="T14" fmla="*/ 0 w 19"/>
                <a:gd name="T15" fmla="*/ 2 h 5"/>
                <a:gd name="T16" fmla="*/ 4 w 19"/>
                <a:gd name="T17" fmla="*/ 0 h 5"/>
                <a:gd name="T18" fmla="*/ 16 w 19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5">
                  <a:moveTo>
                    <a:pt x="16" y="0"/>
                  </a:moveTo>
                  <a:lnTo>
                    <a:pt x="18" y="0"/>
                  </a:lnTo>
                  <a:lnTo>
                    <a:pt x="19" y="2"/>
                  </a:lnTo>
                  <a:lnTo>
                    <a:pt x="18" y="4"/>
                  </a:lnTo>
                  <a:lnTo>
                    <a:pt x="16" y="5"/>
                  </a:lnTo>
                  <a:lnTo>
                    <a:pt x="15" y="4"/>
                  </a:lnTo>
                  <a:lnTo>
                    <a:pt x="10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3" name="Freeform 109">
              <a:extLst>
                <a:ext uri="{FF2B5EF4-FFF2-40B4-BE49-F238E27FC236}">
                  <a16:creationId xmlns:a16="http://schemas.microsoft.com/office/drawing/2014/main" id="{FA510EC3-F485-1E5C-32AB-670AF56B4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8834" y="1671419"/>
              <a:ext cx="21442" cy="11695"/>
            </a:xfrm>
            <a:custGeom>
              <a:avLst/>
              <a:gdLst>
                <a:gd name="T0" fmla="*/ 6 w 11"/>
                <a:gd name="T1" fmla="*/ 0 h 6"/>
                <a:gd name="T2" fmla="*/ 8 w 11"/>
                <a:gd name="T3" fmla="*/ 1 h 6"/>
                <a:gd name="T4" fmla="*/ 9 w 11"/>
                <a:gd name="T5" fmla="*/ 3 h 6"/>
                <a:gd name="T6" fmla="*/ 11 w 11"/>
                <a:gd name="T7" fmla="*/ 4 h 6"/>
                <a:gd name="T8" fmla="*/ 9 w 11"/>
                <a:gd name="T9" fmla="*/ 4 h 6"/>
                <a:gd name="T10" fmla="*/ 9 w 11"/>
                <a:gd name="T11" fmla="*/ 4 h 6"/>
                <a:gd name="T12" fmla="*/ 9 w 11"/>
                <a:gd name="T13" fmla="*/ 6 h 6"/>
                <a:gd name="T14" fmla="*/ 8 w 11"/>
                <a:gd name="T15" fmla="*/ 6 h 6"/>
                <a:gd name="T16" fmla="*/ 6 w 11"/>
                <a:gd name="T17" fmla="*/ 4 h 6"/>
                <a:gd name="T18" fmla="*/ 5 w 11"/>
                <a:gd name="T19" fmla="*/ 3 h 6"/>
                <a:gd name="T20" fmla="*/ 3 w 11"/>
                <a:gd name="T21" fmla="*/ 3 h 6"/>
                <a:gd name="T22" fmla="*/ 1 w 11"/>
                <a:gd name="T23" fmla="*/ 1 h 6"/>
                <a:gd name="T24" fmla="*/ 0 w 11"/>
                <a:gd name="T25" fmla="*/ 1 h 6"/>
                <a:gd name="T26" fmla="*/ 1 w 11"/>
                <a:gd name="T27" fmla="*/ 0 h 6"/>
                <a:gd name="T28" fmla="*/ 5 w 11"/>
                <a:gd name="T29" fmla="*/ 1 h 6"/>
                <a:gd name="T30" fmla="*/ 6 w 11"/>
                <a:gd name="T3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" h="6">
                  <a:moveTo>
                    <a:pt x="6" y="0"/>
                  </a:moveTo>
                  <a:lnTo>
                    <a:pt x="8" y="1"/>
                  </a:lnTo>
                  <a:lnTo>
                    <a:pt x="9" y="3"/>
                  </a:lnTo>
                  <a:lnTo>
                    <a:pt x="11" y="4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6"/>
                  </a:lnTo>
                  <a:lnTo>
                    <a:pt x="8" y="6"/>
                  </a:lnTo>
                  <a:lnTo>
                    <a:pt x="6" y="4"/>
                  </a:lnTo>
                  <a:lnTo>
                    <a:pt x="5" y="3"/>
                  </a:lnTo>
                  <a:lnTo>
                    <a:pt x="3" y="3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4" name="Freeform 110">
              <a:extLst>
                <a:ext uri="{FF2B5EF4-FFF2-40B4-BE49-F238E27FC236}">
                  <a16:creationId xmlns:a16="http://schemas.microsoft.com/office/drawing/2014/main" id="{813BF308-0602-520B-7BC8-23CBE264B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3518" y="1716251"/>
              <a:ext cx="17544" cy="29239"/>
            </a:xfrm>
            <a:custGeom>
              <a:avLst/>
              <a:gdLst>
                <a:gd name="T0" fmla="*/ 3 w 9"/>
                <a:gd name="T1" fmla="*/ 0 h 15"/>
                <a:gd name="T2" fmla="*/ 4 w 9"/>
                <a:gd name="T3" fmla="*/ 2 h 15"/>
                <a:gd name="T4" fmla="*/ 4 w 9"/>
                <a:gd name="T5" fmla="*/ 5 h 15"/>
                <a:gd name="T6" fmla="*/ 6 w 9"/>
                <a:gd name="T7" fmla="*/ 5 h 15"/>
                <a:gd name="T8" fmla="*/ 9 w 9"/>
                <a:gd name="T9" fmla="*/ 8 h 15"/>
                <a:gd name="T10" fmla="*/ 9 w 9"/>
                <a:gd name="T11" fmla="*/ 8 h 15"/>
                <a:gd name="T12" fmla="*/ 6 w 9"/>
                <a:gd name="T13" fmla="*/ 10 h 15"/>
                <a:gd name="T14" fmla="*/ 6 w 9"/>
                <a:gd name="T15" fmla="*/ 11 h 15"/>
                <a:gd name="T16" fmla="*/ 7 w 9"/>
                <a:gd name="T17" fmla="*/ 13 h 15"/>
                <a:gd name="T18" fmla="*/ 6 w 9"/>
                <a:gd name="T19" fmla="*/ 15 h 15"/>
                <a:gd name="T20" fmla="*/ 3 w 9"/>
                <a:gd name="T21" fmla="*/ 15 h 15"/>
                <a:gd name="T22" fmla="*/ 0 w 9"/>
                <a:gd name="T23" fmla="*/ 15 h 15"/>
                <a:gd name="T24" fmla="*/ 0 w 9"/>
                <a:gd name="T25" fmla="*/ 13 h 15"/>
                <a:gd name="T26" fmla="*/ 0 w 9"/>
                <a:gd name="T27" fmla="*/ 11 h 15"/>
                <a:gd name="T28" fmla="*/ 1 w 9"/>
                <a:gd name="T29" fmla="*/ 8 h 15"/>
                <a:gd name="T30" fmla="*/ 1 w 9"/>
                <a:gd name="T31" fmla="*/ 7 h 15"/>
                <a:gd name="T32" fmla="*/ 1 w 9"/>
                <a:gd name="T33" fmla="*/ 5 h 15"/>
                <a:gd name="T34" fmla="*/ 1 w 9"/>
                <a:gd name="T35" fmla="*/ 4 h 15"/>
                <a:gd name="T36" fmla="*/ 3 w 9"/>
                <a:gd name="T3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" h="15">
                  <a:moveTo>
                    <a:pt x="3" y="0"/>
                  </a:moveTo>
                  <a:lnTo>
                    <a:pt x="4" y="2"/>
                  </a:lnTo>
                  <a:lnTo>
                    <a:pt x="4" y="5"/>
                  </a:lnTo>
                  <a:lnTo>
                    <a:pt x="6" y="5"/>
                  </a:lnTo>
                  <a:lnTo>
                    <a:pt x="9" y="8"/>
                  </a:lnTo>
                  <a:lnTo>
                    <a:pt x="9" y="8"/>
                  </a:lnTo>
                  <a:lnTo>
                    <a:pt x="6" y="10"/>
                  </a:lnTo>
                  <a:lnTo>
                    <a:pt x="6" y="11"/>
                  </a:lnTo>
                  <a:lnTo>
                    <a:pt x="7" y="13"/>
                  </a:lnTo>
                  <a:lnTo>
                    <a:pt x="6" y="15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1" y="7"/>
                  </a:lnTo>
                  <a:lnTo>
                    <a:pt x="1" y="5"/>
                  </a:lnTo>
                  <a:lnTo>
                    <a:pt x="1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5" name="Freeform 111">
              <a:extLst>
                <a:ext uri="{FF2B5EF4-FFF2-40B4-BE49-F238E27FC236}">
                  <a16:creationId xmlns:a16="http://schemas.microsoft.com/office/drawing/2014/main" id="{B5C753BE-AB28-0282-786D-10A92F40D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1177" y="1737693"/>
              <a:ext cx="21442" cy="15594"/>
            </a:xfrm>
            <a:custGeom>
              <a:avLst/>
              <a:gdLst>
                <a:gd name="T0" fmla="*/ 9 w 11"/>
                <a:gd name="T1" fmla="*/ 0 h 8"/>
                <a:gd name="T2" fmla="*/ 9 w 11"/>
                <a:gd name="T3" fmla="*/ 2 h 8"/>
                <a:gd name="T4" fmla="*/ 9 w 11"/>
                <a:gd name="T5" fmla="*/ 4 h 8"/>
                <a:gd name="T6" fmla="*/ 11 w 11"/>
                <a:gd name="T7" fmla="*/ 5 h 8"/>
                <a:gd name="T8" fmla="*/ 9 w 11"/>
                <a:gd name="T9" fmla="*/ 5 h 8"/>
                <a:gd name="T10" fmla="*/ 8 w 11"/>
                <a:gd name="T11" fmla="*/ 5 h 8"/>
                <a:gd name="T12" fmla="*/ 6 w 11"/>
                <a:gd name="T13" fmla="*/ 8 h 8"/>
                <a:gd name="T14" fmla="*/ 6 w 11"/>
                <a:gd name="T15" fmla="*/ 7 h 8"/>
                <a:gd name="T16" fmla="*/ 5 w 11"/>
                <a:gd name="T17" fmla="*/ 5 h 8"/>
                <a:gd name="T18" fmla="*/ 3 w 11"/>
                <a:gd name="T19" fmla="*/ 7 h 8"/>
                <a:gd name="T20" fmla="*/ 2 w 11"/>
                <a:gd name="T21" fmla="*/ 7 h 8"/>
                <a:gd name="T22" fmla="*/ 2 w 11"/>
                <a:gd name="T23" fmla="*/ 5 h 8"/>
                <a:gd name="T24" fmla="*/ 0 w 11"/>
                <a:gd name="T25" fmla="*/ 5 h 8"/>
                <a:gd name="T26" fmla="*/ 0 w 11"/>
                <a:gd name="T27" fmla="*/ 4 h 8"/>
                <a:gd name="T28" fmla="*/ 3 w 11"/>
                <a:gd name="T29" fmla="*/ 2 h 8"/>
                <a:gd name="T30" fmla="*/ 5 w 11"/>
                <a:gd name="T31" fmla="*/ 4 h 8"/>
                <a:gd name="T32" fmla="*/ 6 w 11"/>
                <a:gd name="T33" fmla="*/ 4 h 8"/>
                <a:gd name="T34" fmla="*/ 6 w 11"/>
                <a:gd name="T35" fmla="*/ 2 h 8"/>
                <a:gd name="T36" fmla="*/ 6 w 11"/>
                <a:gd name="T37" fmla="*/ 0 h 8"/>
                <a:gd name="T38" fmla="*/ 8 w 11"/>
                <a:gd name="T39" fmla="*/ 0 h 8"/>
                <a:gd name="T40" fmla="*/ 9 w 11"/>
                <a:gd name="T4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" h="8">
                  <a:moveTo>
                    <a:pt x="9" y="0"/>
                  </a:moveTo>
                  <a:lnTo>
                    <a:pt x="9" y="2"/>
                  </a:lnTo>
                  <a:lnTo>
                    <a:pt x="9" y="4"/>
                  </a:lnTo>
                  <a:lnTo>
                    <a:pt x="11" y="5"/>
                  </a:lnTo>
                  <a:lnTo>
                    <a:pt x="9" y="5"/>
                  </a:lnTo>
                  <a:lnTo>
                    <a:pt x="8" y="5"/>
                  </a:lnTo>
                  <a:lnTo>
                    <a:pt x="6" y="8"/>
                  </a:lnTo>
                  <a:lnTo>
                    <a:pt x="6" y="7"/>
                  </a:lnTo>
                  <a:lnTo>
                    <a:pt x="5" y="5"/>
                  </a:lnTo>
                  <a:lnTo>
                    <a:pt x="3" y="7"/>
                  </a:lnTo>
                  <a:lnTo>
                    <a:pt x="2" y="7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2"/>
                  </a:lnTo>
                  <a:lnTo>
                    <a:pt x="5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6" name="Freeform 112">
              <a:extLst>
                <a:ext uri="{FF2B5EF4-FFF2-40B4-BE49-F238E27FC236}">
                  <a16:creationId xmlns:a16="http://schemas.microsoft.com/office/drawing/2014/main" id="{B7878F3A-9D53-9244-54A5-A314962E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5910" y="2924768"/>
              <a:ext cx="5848" cy="5848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1 h 3"/>
                <a:gd name="T6" fmla="*/ 0 w 3"/>
                <a:gd name="T7" fmla="*/ 3 h 3"/>
                <a:gd name="T8" fmla="*/ 0 w 3"/>
                <a:gd name="T9" fmla="*/ 3 h 3"/>
                <a:gd name="T10" fmla="*/ 0 w 3"/>
                <a:gd name="T11" fmla="*/ 3 h 3"/>
                <a:gd name="T12" fmla="*/ 0 w 3"/>
                <a:gd name="T13" fmla="*/ 3 h 3"/>
                <a:gd name="T14" fmla="*/ 0 w 3"/>
                <a:gd name="T15" fmla="*/ 1 h 3"/>
                <a:gd name="T16" fmla="*/ 1 w 3"/>
                <a:gd name="T17" fmla="*/ 0 h 3"/>
                <a:gd name="T18" fmla="*/ 1 w 3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7" name="Freeform 113">
              <a:extLst>
                <a:ext uri="{FF2B5EF4-FFF2-40B4-BE49-F238E27FC236}">
                  <a16:creationId xmlns:a16="http://schemas.microsoft.com/office/drawing/2014/main" id="{86A01FD6-6C5A-DF87-D14C-019EB4B23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4386" y="2852647"/>
              <a:ext cx="7797" cy="9747"/>
            </a:xfrm>
            <a:custGeom>
              <a:avLst/>
              <a:gdLst>
                <a:gd name="T0" fmla="*/ 3 w 4"/>
                <a:gd name="T1" fmla="*/ 0 h 5"/>
                <a:gd name="T2" fmla="*/ 4 w 4"/>
                <a:gd name="T3" fmla="*/ 0 h 5"/>
                <a:gd name="T4" fmla="*/ 4 w 4"/>
                <a:gd name="T5" fmla="*/ 0 h 5"/>
                <a:gd name="T6" fmla="*/ 4 w 4"/>
                <a:gd name="T7" fmla="*/ 2 h 5"/>
                <a:gd name="T8" fmla="*/ 4 w 4"/>
                <a:gd name="T9" fmla="*/ 5 h 5"/>
                <a:gd name="T10" fmla="*/ 3 w 4"/>
                <a:gd name="T11" fmla="*/ 5 h 5"/>
                <a:gd name="T12" fmla="*/ 3 w 4"/>
                <a:gd name="T13" fmla="*/ 5 h 5"/>
                <a:gd name="T14" fmla="*/ 1 w 4"/>
                <a:gd name="T15" fmla="*/ 3 h 5"/>
                <a:gd name="T16" fmla="*/ 0 w 4"/>
                <a:gd name="T17" fmla="*/ 3 h 5"/>
                <a:gd name="T18" fmla="*/ 1 w 4"/>
                <a:gd name="T19" fmla="*/ 2 h 5"/>
                <a:gd name="T20" fmla="*/ 3 w 4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8" name="Freeform 114">
              <a:extLst>
                <a:ext uri="{FF2B5EF4-FFF2-40B4-BE49-F238E27FC236}">
                  <a16:creationId xmlns:a16="http://schemas.microsoft.com/office/drawing/2014/main" id="{D180AC4B-D229-EB04-BEC8-3BA4633A4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74722" y="2963752"/>
              <a:ext cx="1950" cy="3898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2 h 2"/>
                <a:gd name="T4" fmla="*/ 1 w 1"/>
                <a:gd name="T5" fmla="*/ 2 h 2"/>
                <a:gd name="T6" fmla="*/ 0 w 1"/>
                <a:gd name="T7" fmla="*/ 2 h 2"/>
                <a:gd name="T8" fmla="*/ 0 w 1"/>
                <a:gd name="T9" fmla="*/ 2 h 2"/>
                <a:gd name="T10" fmla="*/ 1 w 1"/>
                <a:gd name="T11" fmla="*/ 0 h 2"/>
                <a:gd name="T12" fmla="*/ 1 w 1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9" name="Freeform 115">
              <a:extLst>
                <a:ext uri="{FF2B5EF4-FFF2-40B4-BE49-F238E27FC236}">
                  <a16:creationId xmlns:a16="http://schemas.microsoft.com/office/drawing/2014/main" id="{A66D3B69-9C9D-EEF0-5DF4-7BB789F86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894" y="2850698"/>
              <a:ext cx="5848" cy="584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0 h 3"/>
                <a:gd name="T4" fmla="*/ 3 w 3"/>
                <a:gd name="T5" fmla="*/ 1 h 3"/>
                <a:gd name="T6" fmla="*/ 3 w 3"/>
                <a:gd name="T7" fmla="*/ 3 h 3"/>
                <a:gd name="T8" fmla="*/ 2 w 3"/>
                <a:gd name="T9" fmla="*/ 3 h 3"/>
                <a:gd name="T10" fmla="*/ 0 w 3"/>
                <a:gd name="T11" fmla="*/ 1 h 3"/>
                <a:gd name="T12" fmla="*/ 0 w 3"/>
                <a:gd name="T13" fmla="*/ 1 h 3"/>
                <a:gd name="T14" fmla="*/ 0 w 3"/>
                <a:gd name="T15" fmla="*/ 0 h 3"/>
                <a:gd name="T16" fmla="*/ 2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0" name="Freeform 116">
              <a:extLst>
                <a:ext uri="{FF2B5EF4-FFF2-40B4-BE49-F238E27FC236}">
                  <a16:creationId xmlns:a16="http://schemas.microsoft.com/office/drawing/2014/main" id="{67B9B473-43A3-AF0C-7F16-4E28B2304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9047" y="2856546"/>
              <a:ext cx="25340" cy="27289"/>
            </a:xfrm>
            <a:custGeom>
              <a:avLst/>
              <a:gdLst>
                <a:gd name="T0" fmla="*/ 13 w 13"/>
                <a:gd name="T1" fmla="*/ 0 h 14"/>
                <a:gd name="T2" fmla="*/ 13 w 13"/>
                <a:gd name="T3" fmla="*/ 1 h 14"/>
                <a:gd name="T4" fmla="*/ 13 w 13"/>
                <a:gd name="T5" fmla="*/ 5 h 14"/>
                <a:gd name="T6" fmla="*/ 11 w 13"/>
                <a:gd name="T7" fmla="*/ 6 h 14"/>
                <a:gd name="T8" fmla="*/ 9 w 13"/>
                <a:gd name="T9" fmla="*/ 9 h 14"/>
                <a:gd name="T10" fmla="*/ 8 w 13"/>
                <a:gd name="T11" fmla="*/ 11 h 14"/>
                <a:gd name="T12" fmla="*/ 5 w 13"/>
                <a:gd name="T13" fmla="*/ 11 h 14"/>
                <a:gd name="T14" fmla="*/ 5 w 13"/>
                <a:gd name="T15" fmla="*/ 12 h 14"/>
                <a:gd name="T16" fmla="*/ 3 w 13"/>
                <a:gd name="T17" fmla="*/ 12 h 14"/>
                <a:gd name="T18" fmla="*/ 1 w 13"/>
                <a:gd name="T19" fmla="*/ 14 h 14"/>
                <a:gd name="T20" fmla="*/ 0 w 13"/>
                <a:gd name="T21" fmla="*/ 14 h 14"/>
                <a:gd name="T22" fmla="*/ 0 w 13"/>
                <a:gd name="T23" fmla="*/ 12 h 14"/>
                <a:gd name="T24" fmla="*/ 0 w 13"/>
                <a:gd name="T25" fmla="*/ 11 h 14"/>
                <a:gd name="T26" fmla="*/ 0 w 13"/>
                <a:gd name="T27" fmla="*/ 9 h 14"/>
                <a:gd name="T28" fmla="*/ 0 w 13"/>
                <a:gd name="T29" fmla="*/ 9 h 14"/>
                <a:gd name="T30" fmla="*/ 1 w 13"/>
                <a:gd name="T31" fmla="*/ 9 h 14"/>
                <a:gd name="T32" fmla="*/ 3 w 13"/>
                <a:gd name="T33" fmla="*/ 8 h 14"/>
                <a:gd name="T34" fmla="*/ 6 w 13"/>
                <a:gd name="T35" fmla="*/ 8 h 14"/>
                <a:gd name="T36" fmla="*/ 8 w 13"/>
                <a:gd name="T37" fmla="*/ 6 h 14"/>
                <a:gd name="T38" fmla="*/ 9 w 13"/>
                <a:gd name="T39" fmla="*/ 1 h 14"/>
                <a:gd name="T40" fmla="*/ 11 w 13"/>
                <a:gd name="T41" fmla="*/ 0 h 14"/>
                <a:gd name="T42" fmla="*/ 13 w 13"/>
                <a:gd name="T4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" h="14">
                  <a:moveTo>
                    <a:pt x="13" y="0"/>
                  </a:moveTo>
                  <a:lnTo>
                    <a:pt x="13" y="1"/>
                  </a:lnTo>
                  <a:lnTo>
                    <a:pt x="13" y="5"/>
                  </a:lnTo>
                  <a:lnTo>
                    <a:pt x="11" y="6"/>
                  </a:lnTo>
                  <a:lnTo>
                    <a:pt x="9" y="9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3" y="12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9"/>
                  </a:lnTo>
                  <a:lnTo>
                    <a:pt x="3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1" name="Freeform 117">
              <a:extLst>
                <a:ext uri="{FF2B5EF4-FFF2-40B4-BE49-F238E27FC236}">
                  <a16:creationId xmlns:a16="http://schemas.microsoft.com/office/drawing/2014/main" id="{9A7E3984-DF59-4C0E-AFFE-9ED9B764B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39636" y="2989093"/>
              <a:ext cx="15594" cy="11695"/>
            </a:xfrm>
            <a:custGeom>
              <a:avLst/>
              <a:gdLst>
                <a:gd name="T0" fmla="*/ 7 w 8"/>
                <a:gd name="T1" fmla="*/ 0 h 6"/>
                <a:gd name="T2" fmla="*/ 8 w 8"/>
                <a:gd name="T3" fmla="*/ 0 h 6"/>
                <a:gd name="T4" fmla="*/ 4 w 8"/>
                <a:gd name="T5" fmla="*/ 4 h 6"/>
                <a:gd name="T6" fmla="*/ 2 w 8"/>
                <a:gd name="T7" fmla="*/ 6 h 6"/>
                <a:gd name="T8" fmla="*/ 0 w 8"/>
                <a:gd name="T9" fmla="*/ 6 h 6"/>
                <a:gd name="T10" fmla="*/ 0 w 8"/>
                <a:gd name="T11" fmla="*/ 6 h 6"/>
                <a:gd name="T12" fmla="*/ 0 w 8"/>
                <a:gd name="T13" fmla="*/ 4 h 6"/>
                <a:gd name="T14" fmla="*/ 2 w 8"/>
                <a:gd name="T15" fmla="*/ 4 h 6"/>
                <a:gd name="T16" fmla="*/ 5 w 8"/>
                <a:gd name="T17" fmla="*/ 1 h 6"/>
                <a:gd name="T18" fmla="*/ 7 w 8"/>
                <a:gd name="T19" fmla="*/ 0 h 6"/>
                <a:gd name="T20" fmla="*/ 7 w 8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6">
                  <a:moveTo>
                    <a:pt x="7" y="0"/>
                  </a:moveTo>
                  <a:lnTo>
                    <a:pt x="8" y="0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2" y="4"/>
                  </a:lnTo>
                  <a:lnTo>
                    <a:pt x="5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2" name="Freeform 118">
              <a:extLst>
                <a:ext uri="{FF2B5EF4-FFF2-40B4-BE49-F238E27FC236}">
                  <a16:creationId xmlns:a16="http://schemas.microsoft.com/office/drawing/2014/main" id="{2D0F2525-A805-4860-07C2-DD3E5144E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9555" y="2899429"/>
              <a:ext cx="9747" cy="11695"/>
            </a:xfrm>
            <a:custGeom>
              <a:avLst/>
              <a:gdLst>
                <a:gd name="T0" fmla="*/ 4 w 5"/>
                <a:gd name="T1" fmla="*/ 0 h 6"/>
                <a:gd name="T2" fmla="*/ 5 w 5"/>
                <a:gd name="T3" fmla="*/ 0 h 6"/>
                <a:gd name="T4" fmla="*/ 5 w 5"/>
                <a:gd name="T5" fmla="*/ 2 h 6"/>
                <a:gd name="T6" fmla="*/ 4 w 5"/>
                <a:gd name="T7" fmla="*/ 3 h 6"/>
                <a:gd name="T8" fmla="*/ 4 w 5"/>
                <a:gd name="T9" fmla="*/ 5 h 6"/>
                <a:gd name="T10" fmla="*/ 4 w 5"/>
                <a:gd name="T11" fmla="*/ 6 h 6"/>
                <a:gd name="T12" fmla="*/ 2 w 5"/>
                <a:gd name="T13" fmla="*/ 6 h 6"/>
                <a:gd name="T14" fmla="*/ 0 w 5"/>
                <a:gd name="T15" fmla="*/ 6 h 6"/>
                <a:gd name="T16" fmla="*/ 0 w 5"/>
                <a:gd name="T17" fmla="*/ 5 h 6"/>
                <a:gd name="T18" fmla="*/ 4 w 5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6">
                  <a:moveTo>
                    <a:pt x="4" y="0"/>
                  </a:moveTo>
                  <a:lnTo>
                    <a:pt x="5" y="0"/>
                  </a:lnTo>
                  <a:lnTo>
                    <a:pt x="5" y="2"/>
                  </a:lnTo>
                  <a:lnTo>
                    <a:pt x="4" y="3"/>
                  </a:lnTo>
                  <a:lnTo>
                    <a:pt x="4" y="5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3" name="Freeform 119">
              <a:extLst>
                <a:ext uri="{FF2B5EF4-FFF2-40B4-BE49-F238E27FC236}">
                  <a16:creationId xmlns:a16="http://schemas.microsoft.com/office/drawing/2014/main" id="{98156442-661C-07FA-048A-CD5AF07C3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2258" y="3080706"/>
              <a:ext cx="31188" cy="31188"/>
            </a:xfrm>
            <a:custGeom>
              <a:avLst/>
              <a:gdLst>
                <a:gd name="T0" fmla="*/ 9 w 16"/>
                <a:gd name="T1" fmla="*/ 0 h 16"/>
                <a:gd name="T2" fmla="*/ 11 w 16"/>
                <a:gd name="T3" fmla="*/ 0 h 16"/>
                <a:gd name="T4" fmla="*/ 14 w 16"/>
                <a:gd name="T5" fmla="*/ 1 h 16"/>
                <a:gd name="T6" fmla="*/ 16 w 16"/>
                <a:gd name="T7" fmla="*/ 1 h 16"/>
                <a:gd name="T8" fmla="*/ 16 w 16"/>
                <a:gd name="T9" fmla="*/ 3 h 16"/>
                <a:gd name="T10" fmla="*/ 14 w 16"/>
                <a:gd name="T11" fmla="*/ 3 h 16"/>
                <a:gd name="T12" fmla="*/ 13 w 16"/>
                <a:gd name="T13" fmla="*/ 5 h 16"/>
                <a:gd name="T14" fmla="*/ 11 w 16"/>
                <a:gd name="T15" fmla="*/ 5 h 16"/>
                <a:gd name="T16" fmla="*/ 9 w 16"/>
                <a:gd name="T17" fmla="*/ 5 h 16"/>
                <a:gd name="T18" fmla="*/ 6 w 16"/>
                <a:gd name="T19" fmla="*/ 8 h 16"/>
                <a:gd name="T20" fmla="*/ 6 w 16"/>
                <a:gd name="T21" fmla="*/ 8 h 16"/>
                <a:gd name="T22" fmla="*/ 5 w 16"/>
                <a:gd name="T23" fmla="*/ 9 h 16"/>
                <a:gd name="T24" fmla="*/ 2 w 16"/>
                <a:gd name="T25" fmla="*/ 13 h 16"/>
                <a:gd name="T26" fmla="*/ 2 w 16"/>
                <a:gd name="T27" fmla="*/ 16 h 16"/>
                <a:gd name="T28" fmla="*/ 0 w 16"/>
                <a:gd name="T29" fmla="*/ 14 h 16"/>
                <a:gd name="T30" fmla="*/ 0 w 16"/>
                <a:gd name="T31" fmla="*/ 13 h 16"/>
                <a:gd name="T32" fmla="*/ 0 w 16"/>
                <a:gd name="T33" fmla="*/ 11 h 16"/>
                <a:gd name="T34" fmla="*/ 3 w 16"/>
                <a:gd name="T35" fmla="*/ 9 h 16"/>
                <a:gd name="T36" fmla="*/ 5 w 16"/>
                <a:gd name="T37" fmla="*/ 8 h 16"/>
                <a:gd name="T38" fmla="*/ 5 w 16"/>
                <a:gd name="T39" fmla="*/ 6 h 16"/>
                <a:gd name="T40" fmla="*/ 6 w 16"/>
                <a:gd name="T41" fmla="*/ 6 h 16"/>
                <a:gd name="T42" fmla="*/ 6 w 16"/>
                <a:gd name="T43" fmla="*/ 5 h 16"/>
                <a:gd name="T44" fmla="*/ 8 w 16"/>
                <a:gd name="T45" fmla="*/ 5 h 16"/>
                <a:gd name="T46" fmla="*/ 9 w 16"/>
                <a:gd name="T4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" h="16">
                  <a:moveTo>
                    <a:pt x="9" y="0"/>
                  </a:moveTo>
                  <a:lnTo>
                    <a:pt x="11" y="0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6" y="3"/>
                  </a:lnTo>
                  <a:lnTo>
                    <a:pt x="14" y="3"/>
                  </a:lnTo>
                  <a:lnTo>
                    <a:pt x="13" y="5"/>
                  </a:lnTo>
                  <a:lnTo>
                    <a:pt x="11" y="5"/>
                  </a:lnTo>
                  <a:lnTo>
                    <a:pt x="9" y="5"/>
                  </a:lnTo>
                  <a:lnTo>
                    <a:pt x="6" y="8"/>
                  </a:lnTo>
                  <a:lnTo>
                    <a:pt x="6" y="8"/>
                  </a:lnTo>
                  <a:lnTo>
                    <a:pt x="5" y="9"/>
                  </a:lnTo>
                  <a:lnTo>
                    <a:pt x="2" y="13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3" y="9"/>
                  </a:lnTo>
                  <a:lnTo>
                    <a:pt x="5" y="8"/>
                  </a:lnTo>
                  <a:lnTo>
                    <a:pt x="5" y="6"/>
                  </a:lnTo>
                  <a:lnTo>
                    <a:pt x="6" y="6"/>
                  </a:lnTo>
                  <a:lnTo>
                    <a:pt x="6" y="5"/>
                  </a:lnTo>
                  <a:lnTo>
                    <a:pt x="8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4" name="Freeform 120">
              <a:extLst>
                <a:ext uri="{FF2B5EF4-FFF2-40B4-BE49-F238E27FC236}">
                  <a16:creationId xmlns:a16="http://schemas.microsoft.com/office/drawing/2014/main" id="{C4F13ACE-118E-E4FD-B64B-AA7AA047A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5394" y="3102148"/>
              <a:ext cx="9747" cy="5848"/>
            </a:xfrm>
            <a:custGeom>
              <a:avLst/>
              <a:gdLst>
                <a:gd name="T0" fmla="*/ 3 w 5"/>
                <a:gd name="T1" fmla="*/ 0 h 3"/>
                <a:gd name="T2" fmla="*/ 3 w 5"/>
                <a:gd name="T3" fmla="*/ 2 h 3"/>
                <a:gd name="T4" fmla="*/ 5 w 5"/>
                <a:gd name="T5" fmla="*/ 2 h 3"/>
                <a:gd name="T6" fmla="*/ 2 w 5"/>
                <a:gd name="T7" fmla="*/ 3 h 3"/>
                <a:gd name="T8" fmla="*/ 2 w 5"/>
                <a:gd name="T9" fmla="*/ 3 h 3"/>
                <a:gd name="T10" fmla="*/ 0 w 5"/>
                <a:gd name="T11" fmla="*/ 3 h 3"/>
                <a:gd name="T12" fmla="*/ 0 w 5"/>
                <a:gd name="T13" fmla="*/ 2 h 3"/>
                <a:gd name="T14" fmla="*/ 0 w 5"/>
                <a:gd name="T15" fmla="*/ 2 h 3"/>
                <a:gd name="T16" fmla="*/ 3 w 5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3" y="2"/>
                  </a:lnTo>
                  <a:lnTo>
                    <a:pt x="5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5" name="Freeform 121">
              <a:extLst>
                <a:ext uri="{FF2B5EF4-FFF2-40B4-BE49-F238E27FC236}">
                  <a16:creationId xmlns:a16="http://schemas.microsoft.com/office/drawing/2014/main" id="{B05D96F0-6111-1A19-5E0C-9C9B85284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5312" y="3022229"/>
              <a:ext cx="31188" cy="21442"/>
            </a:xfrm>
            <a:custGeom>
              <a:avLst/>
              <a:gdLst>
                <a:gd name="T0" fmla="*/ 13 w 16"/>
                <a:gd name="T1" fmla="*/ 0 h 11"/>
                <a:gd name="T2" fmla="*/ 16 w 16"/>
                <a:gd name="T3" fmla="*/ 0 h 11"/>
                <a:gd name="T4" fmla="*/ 11 w 16"/>
                <a:gd name="T5" fmla="*/ 3 h 11"/>
                <a:gd name="T6" fmla="*/ 11 w 16"/>
                <a:gd name="T7" fmla="*/ 5 h 11"/>
                <a:gd name="T8" fmla="*/ 8 w 16"/>
                <a:gd name="T9" fmla="*/ 6 h 11"/>
                <a:gd name="T10" fmla="*/ 8 w 16"/>
                <a:gd name="T11" fmla="*/ 6 h 11"/>
                <a:gd name="T12" fmla="*/ 7 w 16"/>
                <a:gd name="T13" fmla="*/ 8 h 11"/>
                <a:gd name="T14" fmla="*/ 3 w 16"/>
                <a:gd name="T15" fmla="*/ 9 h 11"/>
                <a:gd name="T16" fmla="*/ 2 w 16"/>
                <a:gd name="T17" fmla="*/ 11 h 11"/>
                <a:gd name="T18" fmla="*/ 0 w 16"/>
                <a:gd name="T19" fmla="*/ 11 h 11"/>
                <a:gd name="T20" fmla="*/ 3 w 16"/>
                <a:gd name="T21" fmla="*/ 6 h 11"/>
                <a:gd name="T22" fmla="*/ 5 w 16"/>
                <a:gd name="T23" fmla="*/ 6 h 11"/>
                <a:gd name="T24" fmla="*/ 8 w 16"/>
                <a:gd name="T25" fmla="*/ 3 h 11"/>
                <a:gd name="T26" fmla="*/ 13 w 16"/>
                <a:gd name="T27" fmla="*/ 0 h 11"/>
                <a:gd name="T28" fmla="*/ 13 w 16"/>
                <a:gd name="T2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11">
                  <a:moveTo>
                    <a:pt x="13" y="0"/>
                  </a:moveTo>
                  <a:lnTo>
                    <a:pt x="16" y="0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8" y="6"/>
                  </a:lnTo>
                  <a:lnTo>
                    <a:pt x="8" y="6"/>
                  </a:lnTo>
                  <a:lnTo>
                    <a:pt x="7" y="8"/>
                  </a:lnTo>
                  <a:lnTo>
                    <a:pt x="3" y="9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3" y="6"/>
                  </a:lnTo>
                  <a:lnTo>
                    <a:pt x="5" y="6"/>
                  </a:lnTo>
                  <a:lnTo>
                    <a:pt x="8" y="3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6" name="Freeform 122">
              <a:extLst>
                <a:ext uri="{FF2B5EF4-FFF2-40B4-BE49-F238E27FC236}">
                  <a16:creationId xmlns:a16="http://schemas.microsoft.com/office/drawing/2014/main" id="{C1D2343B-87ED-59E5-7ADF-D95656A94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1242" y="3047570"/>
              <a:ext cx="56528" cy="35086"/>
            </a:xfrm>
            <a:custGeom>
              <a:avLst/>
              <a:gdLst>
                <a:gd name="T0" fmla="*/ 29 w 29"/>
                <a:gd name="T1" fmla="*/ 0 h 18"/>
                <a:gd name="T2" fmla="*/ 29 w 29"/>
                <a:gd name="T3" fmla="*/ 0 h 18"/>
                <a:gd name="T4" fmla="*/ 29 w 29"/>
                <a:gd name="T5" fmla="*/ 0 h 18"/>
                <a:gd name="T6" fmla="*/ 29 w 29"/>
                <a:gd name="T7" fmla="*/ 0 h 18"/>
                <a:gd name="T8" fmla="*/ 29 w 29"/>
                <a:gd name="T9" fmla="*/ 1 h 18"/>
                <a:gd name="T10" fmla="*/ 29 w 29"/>
                <a:gd name="T11" fmla="*/ 1 h 18"/>
                <a:gd name="T12" fmla="*/ 29 w 29"/>
                <a:gd name="T13" fmla="*/ 3 h 18"/>
                <a:gd name="T14" fmla="*/ 26 w 29"/>
                <a:gd name="T15" fmla="*/ 3 h 18"/>
                <a:gd name="T16" fmla="*/ 23 w 29"/>
                <a:gd name="T17" fmla="*/ 4 h 18"/>
                <a:gd name="T18" fmla="*/ 21 w 29"/>
                <a:gd name="T19" fmla="*/ 4 h 18"/>
                <a:gd name="T20" fmla="*/ 18 w 29"/>
                <a:gd name="T21" fmla="*/ 7 h 18"/>
                <a:gd name="T22" fmla="*/ 16 w 29"/>
                <a:gd name="T23" fmla="*/ 9 h 18"/>
                <a:gd name="T24" fmla="*/ 15 w 29"/>
                <a:gd name="T25" fmla="*/ 9 h 18"/>
                <a:gd name="T26" fmla="*/ 12 w 29"/>
                <a:gd name="T27" fmla="*/ 9 h 18"/>
                <a:gd name="T28" fmla="*/ 12 w 29"/>
                <a:gd name="T29" fmla="*/ 9 h 18"/>
                <a:gd name="T30" fmla="*/ 12 w 29"/>
                <a:gd name="T31" fmla="*/ 11 h 18"/>
                <a:gd name="T32" fmla="*/ 12 w 29"/>
                <a:gd name="T33" fmla="*/ 11 h 18"/>
                <a:gd name="T34" fmla="*/ 7 w 29"/>
                <a:gd name="T35" fmla="*/ 14 h 18"/>
                <a:gd name="T36" fmla="*/ 5 w 29"/>
                <a:gd name="T37" fmla="*/ 17 h 18"/>
                <a:gd name="T38" fmla="*/ 4 w 29"/>
                <a:gd name="T39" fmla="*/ 17 h 18"/>
                <a:gd name="T40" fmla="*/ 0 w 29"/>
                <a:gd name="T41" fmla="*/ 18 h 18"/>
                <a:gd name="T42" fmla="*/ 2 w 29"/>
                <a:gd name="T43" fmla="*/ 17 h 18"/>
                <a:gd name="T44" fmla="*/ 2 w 29"/>
                <a:gd name="T45" fmla="*/ 15 h 18"/>
                <a:gd name="T46" fmla="*/ 5 w 29"/>
                <a:gd name="T47" fmla="*/ 14 h 18"/>
                <a:gd name="T48" fmla="*/ 5 w 29"/>
                <a:gd name="T49" fmla="*/ 12 h 18"/>
                <a:gd name="T50" fmla="*/ 7 w 29"/>
                <a:gd name="T51" fmla="*/ 11 h 18"/>
                <a:gd name="T52" fmla="*/ 8 w 29"/>
                <a:gd name="T53" fmla="*/ 9 h 18"/>
                <a:gd name="T54" fmla="*/ 12 w 29"/>
                <a:gd name="T55" fmla="*/ 7 h 18"/>
                <a:gd name="T56" fmla="*/ 12 w 29"/>
                <a:gd name="T57" fmla="*/ 6 h 18"/>
                <a:gd name="T58" fmla="*/ 13 w 29"/>
                <a:gd name="T59" fmla="*/ 4 h 18"/>
                <a:gd name="T60" fmla="*/ 16 w 29"/>
                <a:gd name="T61" fmla="*/ 4 h 18"/>
                <a:gd name="T62" fmla="*/ 15 w 29"/>
                <a:gd name="T63" fmla="*/ 3 h 18"/>
                <a:gd name="T64" fmla="*/ 16 w 29"/>
                <a:gd name="T65" fmla="*/ 1 h 18"/>
                <a:gd name="T66" fmla="*/ 16 w 29"/>
                <a:gd name="T67" fmla="*/ 1 h 18"/>
                <a:gd name="T68" fmla="*/ 18 w 29"/>
                <a:gd name="T69" fmla="*/ 4 h 18"/>
                <a:gd name="T70" fmla="*/ 19 w 29"/>
                <a:gd name="T71" fmla="*/ 4 h 18"/>
                <a:gd name="T72" fmla="*/ 23 w 29"/>
                <a:gd name="T73" fmla="*/ 3 h 18"/>
                <a:gd name="T74" fmla="*/ 26 w 29"/>
                <a:gd name="T75" fmla="*/ 0 h 18"/>
                <a:gd name="T76" fmla="*/ 27 w 29"/>
                <a:gd name="T77" fmla="*/ 0 h 18"/>
                <a:gd name="T78" fmla="*/ 29 w 29"/>
                <a:gd name="T7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" h="18">
                  <a:moveTo>
                    <a:pt x="29" y="0"/>
                  </a:move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3"/>
                  </a:lnTo>
                  <a:lnTo>
                    <a:pt x="26" y="3"/>
                  </a:lnTo>
                  <a:lnTo>
                    <a:pt x="23" y="4"/>
                  </a:lnTo>
                  <a:lnTo>
                    <a:pt x="21" y="4"/>
                  </a:lnTo>
                  <a:lnTo>
                    <a:pt x="18" y="7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7" y="14"/>
                  </a:lnTo>
                  <a:lnTo>
                    <a:pt x="5" y="17"/>
                  </a:lnTo>
                  <a:lnTo>
                    <a:pt x="4" y="17"/>
                  </a:lnTo>
                  <a:lnTo>
                    <a:pt x="0" y="18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7" y="11"/>
                  </a:lnTo>
                  <a:lnTo>
                    <a:pt x="8" y="9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13" y="4"/>
                  </a:lnTo>
                  <a:lnTo>
                    <a:pt x="16" y="4"/>
                  </a:lnTo>
                  <a:lnTo>
                    <a:pt x="15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3" y="3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7" name="Freeform 123">
              <a:extLst>
                <a:ext uri="{FF2B5EF4-FFF2-40B4-BE49-F238E27FC236}">
                  <a16:creationId xmlns:a16="http://schemas.microsoft.com/office/drawing/2014/main" id="{D1B1C8B7-8F44-82FF-9EFA-3DF238F69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550" y="2527127"/>
              <a:ext cx="7797" cy="5848"/>
            </a:xfrm>
            <a:custGeom>
              <a:avLst/>
              <a:gdLst>
                <a:gd name="T0" fmla="*/ 3 w 4"/>
                <a:gd name="T1" fmla="*/ 0 h 3"/>
                <a:gd name="T2" fmla="*/ 3 w 4"/>
                <a:gd name="T3" fmla="*/ 2 h 3"/>
                <a:gd name="T4" fmla="*/ 4 w 4"/>
                <a:gd name="T5" fmla="*/ 2 h 3"/>
                <a:gd name="T6" fmla="*/ 1 w 4"/>
                <a:gd name="T7" fmla="*/ 3 h 3"/>
                <a:gd name="T8" fmla="*/ 1 w 4"/>
                <a:gd name="T9" fmla="*/ 3 h 3"/>
                <a:gd name="T10" fmla="*/ 0 w 4"/>
                <a:gd name="T11" fmla="*/ 3 h 3"/>
                <a:gd name="T12" fmla="*/ 0 w 4"/>
                <a:gd name="T13" fmla="*/ 3 h 3"/>
                <a:gd name="T14" fmla="*/ 1 w 4"/>
                <a:gd name="T15" fmla="*/ 2 h 3"/>
                <a:gd name="T16" fmla="*/ 3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3" y="0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8" name="Freeform 124">
              <a:extLst>
                <a:ext uri="{FF2B5EF4-FFF2-40B4-BE49-F238E27FC236}">
                  <a16:creationId xmlns:a16="http://schemas.microsoft.com/office/drawing/2014/main" id="{FB898543-A129-7023-DF1C-C6F43C149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249" y="2686963"/>
              <a:ext cx="27289" cy="21442"/>
            </a:xfrm>
            <a:custGeom>
              <a:avLst/>
              <a:gdLst>
                <a:gd name="T0" fmla="*/ 4 w 14"/>
                <a:gd name="T1" fmla="*/ 0 h 11"/>
                <a:gd name="T2" fmla="*/ 9 w 14"/>
                <a:gd name="T3" fmla="*/ 2 h 11"/>
                <a:gd name="T4" fmla="*/ 9 w 14"/>
                <a:gd name="T5" fmla="*/ 3 h 11"/>
                <a:gd name="T6" fmla="*/ 11 w 14"/>
                <a:gd name="T7" fmla="*/ 3 h 11"/>
                <a:gd name="T8" fmla="*/ 14 w 14"/>
                <a:gd name="T9" fmla="*/ 3 h 11"/>
                <a:gd name="T10" fmla="*/ 14 w 14"/>
                <a:gd name="T11" fmla="*/ 3 h 11"/>
                <a:gd name="T12" fmla="*/ 12 w 14"/>
                <a:gd name="T13" fmla="*/ 5 h 11"/>
                <a:gd name="T14" fmla="*/ 11 w 14"/>
                <a:gd name="T15" fmla="*/ 7 h 11"/>
                <a:gd name="T16" fmla="*/ 11 w 14"/>
                <a:gd name="T17" fmla="*/ 8 h 11"/>
                <a:gd name="T18" fmla="*/ 11 w 14"/>
                <a:gd name="T19" fmla="*/ 8 h 11"/>
                <a:gd name="T20" fmla="*/ 9 w 14"/>
                <a:gd name="T21" fmla="*/ 10 h 11"/>
                <a:gd name="T22" fmla="*/ 8 w 14"/>
                <a:gd name="T23" fmla="*/ 11 h 11"/>
                <a:gd name="T24" fmla="*/ 6 w 14"/>
                <a:gd name="T25" fmla="*/ 11 h 11"/>
                <a:gd name="T26" fmla="*/ 6 w 14"/>
                <a:gd name="T27" fmla="*/ 11 h 11"/>
                <a:gd name="T28" fmla="*/ 4 w 14"/>
                <a:gd name="T29" fmla="*/ 8 h 11"/>
                <a:gd name="T30" fmla="*/ 3 w 14"/>
                <a:gd name="T31" fmla="*/ 7 h 11"/>
                <a:gd name="T32" fmla="*/ 0 w 14"/>
                <a:gd name="T33" fmla="*/ 8 h 11"/>
                <a:gd name="T34" fmla="*/ 0 w 14"/>
                <a:gd name="T35" fmla="*/ 8 h 11"/>
                <a:gd name="T36" fmla="*/ 0 w 14"/>
                <a:gd name="T37" fmla="*/ 7 h 11"/>
                <a:gd name="T38" fmla="*/ 1 w 14"/>
                <a:gd name="T39" fmla="*/ 5 h 11"/>
                <a:gd name="T40" fmla="*/ 3 w 14"/>
                <a:gd name="T41" fmla="*/ 5 h 11"/>
                <a:gd name="T42" fmla="*/ 4 w 14"/>
                <a:gd name="T43" fmla="*/ 2 h 11"/>
                <a:gd name="T44" fmla="*/ 4 w 14"/>
                <a:gd name="T4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" h="11">
                  <a:moveTo>
                    <a:pt x="4" y="0"/>
                  </a:moveTo>
                  <a:lnTo>
                    <a:pt x="9" y="2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2" y="5"/>
                  </a:lnTo>
                  <a:lnTo>
                    <a:pt x="11" y="7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9" y="10"/>
                  </a:lnTo>
                  <a:lnTo>
                    <a:pt x="8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4" y="8"/>
                  </a:lnTo>
                  <a:lnTo>
                    <a:pt x="3" y="7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1" y="5"/>
                  </a:lnTo>
                  <a:lnTo>
                    <a:pt x="3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9" name="Freeform 125">
              <a:extLst>
                <a:ext uri="{FF2B5EF4-FFF2-40B4-BE49-F238E27FC236}">
                  <a16:creationId xmlns:a16="http://schemas.microsoft.com/office/drawing/2014/main" id="{F2EC95B4-1BB0-F3CF-A8C9-2C00C7F1E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1840" y="2055415"/>
              <a:ext cx="9747" cy="5848"/>
            </a:xfrm>
            <a:custGeom>
              <a:avLst/>
              <a:gdLst>
                <a:gd name="T0" fmla="*/ 3 w 5"/>
                <a:gd name="T1" fmla="*/ 0 h 3"/>
                <a:gd name="T2" fmla="*/ 5 w 5"/>
                <a:gd name="T3" fmla="*/ 0 h 3"/>
                <a:gd name="T4" fmla="*/ 5 w 5"/>
                <a:gd name="T5" fmla="*/ 1 h 3"/>
                <a:gd name="T6" fmla="*/ 3 w 5"/>
                <a:gd name="T7" fmla="*/ 3 h 3"/>
                <a:gd name="T8" fmla="*/ 2 w 5"/>
                <a:gd name="T9" fmla="*/ 3 h 3"/>
                <a:gd name="T10" fmla="*/ 0 w 5"/>
                <a:gd name="T11" fmla="*/ 3 h 3"/>
                <a:gd name="T12" fmla="*/ 0 w 5"/>
                <a:gd name="T13" fmla="*/ 1 h 3"/>
                <a:gd name="T14" fmla="*/ 3 w 5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0" name="Freeform 126">
              <a:extLst>
                <a:ext uri="{FF2B5EF4-FFF2-40B4-BE49-F238E27FC236}">
                  <a16:creationId xmlns:a16="http://schemas.microsoft.com/office/drawing/2014/main" id="{876E7284-54BB-E210-7DA0-EFFC2BDCF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9055" y="2525178"/>
              <a:ext cx="35086" cy="29239"/>
            </a:xfrm>
            <a:custGeom>
              <a:avLst/>
              <a:gdLst>
                <a:gd name="T0" fmla="*/ 16 w 18"/>
                <a:gd name="T1" fmla="*/ 0 h 15"/>
                <a:gd name="T2" fmla="*/ 18 w 18"/>
                <a:gd name="T3" fmla="*/ 0 h 15"/>
                <a:gd name="T4" fmla="*/ 18 w 18"/>
                <a:gd name="T5" fmla="*/ 3 h 15"/>
                <a:gd name="T6" fmla="*/ 18 w 18"/>
                <a:gd name="T7" fmla="*/ 6 h 15"/>
                <a:gd name="T8" fmla="*/ 18 w 18"/>
                <a:gd name="T9" fmla="*/ 8 h 15"/>
                <a:gd name="T10" fmla="*/ 13 w 18"/>
                <a:gd name="T11" fmla="*/ 8 h 15"/>
                <a:gd name="T12" fmla="*/ 8 w 18"/>
                <a:gd name="T13" fmla="*/ 11 h 15"/>
                <a:gd name="T14" fmla="*/ 3 w 18"/>
                <a:gd name="T15" fmla="*/ 14 h 15"/>
                <a:gd name="T16" fmla="*/ 0 w 18"/>
                <a:gd name="T17" fmla="*/ 15 h 15"/>
                <a:gd name="T18" fmla="*/ 0 w 18"/>
                <a:gd name="T19" fmla="*/ 15 h 15"/>
                <a:gd name="T20" fmla="*/ 0 w 18"/>
                <a:gd name="T21" fmla="*/ 14 h 15"/>
                <a:gd name="T22" fmla="*/ 0 w 18"/>
                <a:gd name="T23" fmla="*/ 14 h 15"/>
                <a:gd name="T24" fmla="*/ 2 w 18"/>
                <a:gd name="T25" fmla="*/ 12 h 15"/>
                <a:gd name="T26" fmla="*/ 5 w 18"/>
                <a:gd name="T27" fmla="*/ 9 h 15"/>
                <a:gd name="T28" fmla="*/ 5 w 18"/>
                <a:gd name="T29" fmla="*/ 6 h 15"/>
                <a:gd name="T30" fmla="*/ 5 w 18"/>
                <a:gd name="T31" fmla="*/ 6 h 15"/>
                <a:gd name="T32" fmla="*/ 5 w 18"/>
                <a:gd name="T33" fmla="*/ 4 h 15"/>
                <a:gd name="T34" fmla="*/ 11 w 18"/>
                <a:gd name="T35" fmla="*/ 3 h 15"/>
                <a:gd name="T36" fmla="*/ 16 w 18"/>
                <a:gd name="T3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15">
                  <a:moveTo>
                    <a:pt x="16" y="0"/>
                  </a:moveTo>
                  <a:lnTo>
                    <a:pt x="18" y="0"/>
                  </a:lnTo>
                  <a:lnTo>
                    <a:pt x="18" y="3"/>
                  </a:lnTo>
                  <a:lnTo>
                    <a:pt x="18" y="6"/>
                  </a:lnTo>
                  <a:lnTo>
                    <a:pt x="18" y="8"/>
                  </a:lnTo>
                  <a:lnTo>
                    <a:pt x="13" y="8"/>
                  </a:lnTo>
                  <a:lnTo>
                    <a:pt x="8" y="11"/>
                  </a:lnTo>
                  <a:lnTo>
                    <a:pt x="3" y="14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" y="12"/>
                  </a:lnTo>
                  <a:lnTo>
                    <a:pt x="5" y="9"/>
                  </a:lnTo>
                  <a:lnTo>
                    <a:pt x="5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11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1" name="Freeform 127">
              <a:extLst>
                <a:ext uri="{FF2B5EF4-FFF2-40B4-BE49-F238E27FC236}">
                  <a16:creationId xmlns:a16="http://schemas.microsoft.com/office/drawing/2014/main" id="{0EEFEA25-B5C4-F18C-45DD-4853067DF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6894" y="2263983"/>
              <a:ext cx="9747" cy="11695"/>
            </a:xfrm>
            <a:custGeom>
              <a:avLst/>
              <a:gdLst>
                <a:gd name="T0" fmla="*/ 2 w 5"/>
                <a:gd name="T1" fmla="*/ 0 h 6"/>
                <a:gd name="T2" fmla="*/ 3 w 5"/>
                <a:gd name="T3" fmla="*/ 1 h 6"/>
                <a:gd name="T4" fmla="*/ 3 w 5"/>
                <a:gd name="T5" fmla="*/ 1 h 6"/>
                <a:gd name="T6" fmla="*/ 5 w 5"/>
                <a:gd name="T7" fmla="*/ 3 h 6"/>
                <a:gd name="T8" fmla="*/ 3 w 5"/>
                <a:gd name="T9" fmla="*/ 5 h 6"/>
                <a:gd name="T10" fmla="*/ 3 w 5"/>
                <a:gd name="T11" fmla="*/ 5 h 6"/>
                <a:gd name="T12" fmla="*/ 3 w 5"/>
                <a:gd name="T13" fmla="*/ 6 h 6"/>
                <a:gd name="T14" fmla="*/ 2 w 5"/>
                <a:gd name="T15" fmla="*/ 3 h 6"/>
                <a:gd name="T16" fmla="*/ 0 w 5"/>
                <a:gd name="T17" fmla="*/ 3 h 6"/>
                <a:gd name="T18" fmla="*/ 0 w 5"/>
                <a:gd name="T19" fmla="*/ 3 h 6"/>
                <a:gd name="T20" fmla="*/ 0 w 5"/>
                <a:gd name="T21" fmla="*/ 1 h 6"/>
                <a:gd name="T22" fmla="*/ 0 w 5"/>
                <a:gd name="T23" fmla="*/ 1 h 6"/>
                <a:gd name="T24" fmla="*/ 0 w 5"/>
                <a:gd name="T25" fmla="*/ 1 h 6"/>
                <a:gd name="T26" fmla="*/ 2 w 5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" h="6">
                  <a:moveTo>
                    <a:pt x="2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5" y="3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2" name="Freeform 128">
              <a:extLst>
                <a:ext uri="{FF2B5EF4-FFF2-40B4-BE49-F238E27FC236}">
                  <a16:creationId xmlns:a16="http://schemas.microsoft.com/office/drawing/2014/main" id="{E9951D99-010F-4AFF-726D-549829DC5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961" y="2193811"/>
              <a:ext cx="17544" cy="11695"/>
            </a:xfrm>
            <a:custGeom>
              <a:avLst/>
              <a:gdLst>
                <a:gd name="T0" fmla="*/ 0 w 9"/>
                <a:gd name="T1" fmla="*/ 0 h 6"/>
                <a:gd name="T2" fmla="*/ 1 w 9"/>
                <a:gd name="T3" fmla="*/ 0 h 6"/>
                <a:gd name="T4" fmla="*/ 4 w 9"/>
                <a:gd name="T5" fmla="*/ 0 h 6"/>
                <a:gd name="T6" fmla="*/ 6 w 9"/>
                <a:gd name="T7" fmla="*/ 0 h 6"/>
                <a:gd name="T8" fmla="*/ 7 w 9"/>
                <a:gd name="T9" fmla="*/ 1 h 6"/>
                <a:gd name="T10" fmla="*/ 7 w 9"/>
                <a:gd name="T11" fmla="*/ 3 h 6"/>
                <a:gd name="T12" fmla="*/ 7 w 9"/>
                <a:gd name="T13" fmla="*/ 3 h 6"/>
                <a:gd name="T14" fmla="*/ 9 w 9"/>
                <a:gd name="T15" fmla="*/ 3 h 6"/>
                <a:gd name="T16" fmla="*/ 7 w 9"/>
                <a:gd name="T17" fmla="*/ 4 h 6"/>
                <a:gd name="T18" fmla="*/ 7 w 9"/>
                <a:gd name="T19" fmla="*/ 6 h 6"/>
                <a:gd name="T20" fmla="*/ 4 w 9"/>
                <a:gd name="T21" fmla="*/ 6 h 6"/>
                <a:gd name="T22" fmla="*/ 1 w 9"/>
                <a:gd name="T23" fmla="*/ 4 h 6"/>
                <a:gd name="T24" fmla="*/ 0 w 9"/>
                <a:gd name="T25" fmla="*/ 0 h 6"/>
                <a:gd name="T26" fmla="*/ 0 w 9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6">
                  <a:moveTo>
                    <a:pt x="0" y="0"/>
                  </a:moveTo>
                  <a:lnTo>
                    <a:pt x="1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1"/>
                  </a:lnTo>
                  <a:lnTo>
                    <a:pt x="7" y="3"/>
                  </a:lnTo>
                  <a:lnTo>
                    <a:pt x="7" y="3"/>
                  </a:lnTo>
                  <a:lnTo>
                    <a:pt x="9" y="3"/>
                  </a:lnTo>
                  <a:lnTo>
                    <a:pt x="7" y="4"/>
                  </a:lnTo>
                  <a:lnTo>
                    <a:pt x="7" y="6"/>
                  </a:lnTo>
                  <a:lnTo>
                    <a:pt x="4" y="6"/>
                  </a:lnTo>
                  <a:lnTo>
                    <a:pt x="1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3" name="Freeform 129">
              <a:extLst>
                <a:ext uri="{FF2B5EF4-FFF2-40B4-BE49-F238E27FC236}">
                  <a16:creationId xmlns:a16="http://schemas.microsoft.com/office/drawing/2014/main" id="{B1C5C762-924F-EA16-FE93-B8876B6AB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7139" y="1790321"/>
              <a:ext cx="50680" cy="27289"/>
            </a:xfrm>
            <a:custGeom>
              <a:avLst/>
              <a:gdLst>
                <a:gd name="T0" fmla="*/ 7 w 26"/>
                <a:gd name="T1" fmla="*/ 0 h 14"/>
                <a:gd name="T2" fmla="*/ 20 w 26"/>
                <a:gd name="T3" fmla="*/ 3 h 14"/>
                <a:gd name="T4" fmla="*/ 25 w 26"/>
                <a:gd name="T5" fmla="*/ 3 h 14"/>
                <a:gd name="T6" fmla="*/ 26 w 26"/>
                <a:gd name="T7" fmla="*/ 5 h 14"/>
                <a:gd name="T8" fmla="*/ 26 w 26"/>
                <a:gd name="T9" fmla="*/ 6 h 14"/>
                <a:gd name="T10" fmla="*/ 25 w 26"/>
                <a:gd name="T11" fmla="*/ 8 h 14"/>
                <a:gd name="T12" fmla="*/ 25 w 26"/>
                <a:gd name="T13" fmla="*/ 8 h 14"/>
                <a:gd name="T14" fmla="*/ 23 w 26"/>
                <a:gd name="T15" fmla="*/ 10 h 14"/>
                <a:gd name="T16" fmla="*/ 22 w 26"/>
                <a:gd name="T17" fmla="*/ 11 h 14"/>
                <a:gd name="T18" fmla="*/ 19 w 26"/>
                <a:gd name="T19" fmla="*/ 13 h 14"/>
                <a:gd name="T20" fmla="*/ 19 w 26"/>
                <a:gd name="T21" fmla="*/ 14 h 14"/>
                <a:gd name="T22" fmla="*/ 9 w 26"/>
                <a:gd name="T23" fmla="*/ 13 h 14"/>
                <a:gd name="T24" fmla="*/ 9 w 26"/>
                <a:gd name="T25" fmla="*/ 11 h 14"/>
                <a:gd name="T26" fmla="*/ 6 w 26"/>
                <a:gd name="T27" fmla="*/ 10 h 14"/>
                <a:gd name="T28" fmla="*/ 1 w 26"/>
                <a:gd name="T29" fmla="*/ 8 h 14"/>
                <a:gd name="T30" fmla="*/ 0 w 26"/>
                <a:gd name="T31" fmla="*/ 6 h 14"/>
                <a:gd name="T32" fmla="*/ 1 w 26"/>
                <a:gd name="T33" fmla="*/ 6 h 14"/>
                <a:gd name="T34" fmla="*/ 1 w 26"/>
                <a:gd name="T35" fmla="*/ 6 h 14"/>
                <a:gd name="T36" fmla="*/ 4 w 26"/>
                <a:gd name="T37" fmla="*/ 6 h 14"/>
                <a:gd name="T38" fmla="*/ 6 w 26"/>
                <a:gd name="T39" fmla="*/ 5 h 14"/>
                <a:gd name="T40" fmla="*/ 6 w 26"/>
                <a:gd name="T41" fmla="*/ 3 h 14"/>
                <a:gd name="T42" fmla="*/ 6 w 26"/>
                <a:gd name="T43" fmla="*/ 2 h 14"/>
                <a:gd name="T44" fmla="*/ 7 w 26"/>
                <a:gd name="T45" fmla="*/ 2 h 14"/>
                <a:gd name="T46" fmla="*/ 7 w 26"/>
                <a:gd name="T4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14">
                  <a:moveTo>
                    <a:pt x="7" y="0"/>
                  </a:moveTo>
                  <a:lnTo>
                    <a:pt x="20" y="3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3" y="10"/>
                  </a:lnTo>
                  <a:lnTo>
                    <a:pt x="22" y="11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6" y="10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4" y="6"/>
                  </a:lnTo>
                  <a:lnTo>
                    <a:pt x="6" y="5"/>
                  </a:lnTo>
                  <a:lnTo>
                    <a:pt x="6" y="3"/>
                  </a:lnTo>
                  <a:lnTo>
                    <a:pt x="6" y="2"/>
                  </a:lnTo>
                  <a:lnTo>
                    <a:pt x="7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4" name="Freeform 130">
              <a:extLst>
                <a:ext uri="{FF2B5EF4-FFF2-40B4-BE49-F238E27FC236}">
                  <a16:creationId xmlns:a16="http://schemas.microsoft.com/office/drawing/2014/main" id="{F76D0AA9-422E-99F6-4637-81F868015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3855" y="3039773"/>
              <a:ext cx="3898" cy="7797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2 h 4"/>
                <a:gd name="T4" fmla="*/ 2 w 2"/>
                <a:gd name="T5" fmla="*/ 4 h 4"/>
                <a:gd name="T6" fmla="*/ 2 w 2"/>
                <a:gd name="T7" fmla="*/ 4 h 4"/>
                <a:gd name="T8" fmla="*/ 0 w 2"/>
                <a:gd name="T9" fmla="*/ 2 h 4"/>
                <a:gd name="T10" fmla="*/ 0 w 2"/>
                <a:gd name="T11" fmla="*/ 2 h 4"/>
                <a:gd name="T12" fmla="*/ 0 w 2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5" name="Freeform 131">
              <a:extLst>
                <a:ext uri="{FF2B5EF4-FFF2-40B4-BE49-F238E27FC236}">
                  <a16:creationId xmlns:a16="http://schemas.microsoft.com/office/drawing/2014/main" id="{0ECACFA0-985C-E6C4-C33E-2D7D5B35A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3379" y="2681116"/>
              <a:ext cx="27289" cy="27289"/>
            </a:xfrm>
            <a:custGeom>
              <a:avLst/>
              <a:gdLst>
                <a:gd name="T0" fmla="*/ 3 w 14"/>
                <a:gd name="T1" fmla="*/ 0 h 14"/>
                <a:gd name="T2" fmla="*/ 8 w 14"/>
                <a:gd name="T3" fmla="*/ 2 h 14"/>
                <a:gd name="T4" fmla="*/ 8 w 14"/>
                <a:gd name="T5" fmla="*/ 2 h 14"/>
                <a:gd name="T6" fmla="*/ 8 w 14"/>
                <a:gd name="T7" fmla="*/ 3 h 14"/>
                <a:gd name="T8" fmla="*/ 8 w 14"/>
                <a:gd name="T9" fmla="*/ 5 h 14"/>
                <a:gd name="T10" fmla="*/ 10 w 14"/>
                <a:gd name="T11" fmla="*/ 8 h 14"/>
                <a:gd name="T12" fmla="*/ 11 w 14"/>
                <a:gd name="T13" fmla="*/ 8 h 14"/>
                <a:gd name="T14" fmla="*/ 13 w 14"/>
                <a:gd name="T15" fmla="*/ 10 h 14"/>
                <a:gd name="T16" fmla="*/ 14 w 14"/>
                <a:gd name="T17" fmla="*/ 11 h 14"/>
                <a:gd name="T18" fmla="*/ 14 w 14"/>
                <a:gd name="T19" fmla="*/ 14 h 14"/>
                <a:gd name="T20" fmla="*/ 11 w 14"/>
                <a:gd name="T21" fmla="*/ 13 h 14"/>
                <a:gd name="T22" fmla="*/ 11 w 14"/>
                <a:gd name="T23" fmla="*/ 11 h 14"/>
                <a:gd name="T24" fmla="*/ 10 w 14"/>
                <a:gd name="T25" fmla="*/ 11 h 14"/>
                <a:gd name="T26" fmla="*/ 10 w 14"/>
                <a:gd name="T27" fmla="*/ 10 h 14"/>
                <a:gd name="T28" fmla="*/ 8 w 14"/>
                <a:gd name="T29" fmla="*/ 10 h 14"/>
                <a:gd name="T30" fmla="*/ 7 w 14"/>
                <a:gd name="T31" fmla="*/ 6 h 14"/>
                <a:gd name="T32" fmla="*/ 5 w 14"/>
                <a:gd name="T33" fmla="*/ 6 h 14"/>
                <a:gd name="T34" fmla="*/ 5 w 14"/>
                <a:gd name="T35" fmla="*/ 5 h 14"/>
                <a:gd name="T36" fmla="*/ 5 w 14"/>
                <a:gd name="T37" fmla="*/ 3 h 14"/>
                <a:gd name="T38" fmla="*/ 0 w 14"/>
                <a:gd name="T39" fmla="*/ 2 h 14"/>
                <a:gd name="T40" fmla="*/ 2 w 14"/>
                <a:gd name="T41" fmla="*/ 2 h 14"/>
                <a:gd name="T42" fmla="*/ 3 w 14"/>
                <a:gd name="T4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" h="14">
                  <a:moveTo>
                    <a:pt x="3" y="0"/>
                  </a:moveTo>
                  <a:lnTo>
                    <a:pt x="8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8" y="5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3" y="10"/>
                  </a:lnTo>
                  <a:lnTo>
                    <a:pt x="14" y="11"/>
                  </a:lnTo>
                  <a:lnTo>
                    <a:pt x="14" y="14"/>
                  </a:lnTo>
                  <a:lnTo>
                    <a:pt x="11" y="13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8" y="10"/>
                  </a:lnTo>
                  <a:lnTo>
                    <a:pt x="7" y="6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6" name="Freeform 132">
              <a:extLst>
                <a:ext uri="{FF2B5EF4-FFF2-40B4-BE49-F238E27FC236}">
                  <a16:creationId xmlns:a16="http://schemas.microsoft.com/office/drawing/2014/main" id="{5FEA17C4-ECA3-667C-A572-230510D57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4059" y="2702557"/>
              <a:ext cx="17544" cy="11695"/>
            </a:xfrm>
            <a:custGeom>
              <a:avLst/>
              <a:gdLst>
                <a:gd name="T0" fmla="*/ 0 w 9"/>
                <a:gd name="T1" fmla="*/ 0 h 6"/>
                <a:gd name="T2" fmla="*/ 1 w 9"/>
                <a:gd name="T3" fmla="*/ 0 h 6"/>
                <a:gd name="T4" fmla="*/ 3 w 9"/>
                <a:gd name="T5" fmla="*/ 2 h 6"/>
                <a:gd name="T6" fmla="*/ 6 w 9"/>
                <a:gd name="T7" fmla="*/ 3 h 6"/>
                <a:gd name="T8" fmla="*/ 7 w 9"/>
                <a:gd name="T9" fmla="*/ 5 h 6"/>
                <a:gd name="T10" fmla="*/ 9 w 9"/>
                <a:gd name="T11" fmla="*/ 6 h 6"/>
                <a:gd name="T12" fmla="*/ 3 w 9"/>
                <a:gd name="T13" fmla="*/ 3 h 6"/>
                <a:gd name="T14" fmla="*/ 0 w 9"/>
                <a:gd name="T15" fmla="*/ 0 h 6"/>
                <a:gd name="T16" fmla="*/ 0 w 9"/>
                <a:gd name="T17" fmla="*/ 0 h 6"/>
                <a:gd name="T18" fmla="*/ 0 w 9"/>
                <a:gd name="T1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6">
                  <a:moveTo>
                    <a:pt x="0" y="0"/>
                  </a:moveTo>
                  <a:lnTo>
                    <a:pt x="1" y="0"/>
                  </a:lnTo>
                  <a:lnTo>
                    <a:pt x="3" y="2"/>
                  </a:lnTo>
                  <a:lnTo>
                    <a:pt x="6" y="3"/>
                  </a:lnTo>
                  <a:lnTo>
                    <a:pt x="7" y="5"/>
                  </a:lnTo>
                  <a:lnTo>
                    <a:pt x="9" y="6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7" name="Freeform 133">
              <a:extLst>
                <a:ext uri="{FF2B5EF4-FFF2-40B4-BE49-F238E27FC236}">
                  <a16:creationId xmlns:a16="http://schemas.microsoft.com/office/drawing/2014/main" id="{84A18E3D-3A45-01EB-1B90-EFB94516F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6656" y="2690862"/>
              <a:ext cx="11695" cy="9747"/>
            </a:xfrm>
            <a:custGeom>
              <a:avLst/>
              <a:gdLst>
                <a:gd name="T0" fmla="*/ 6 w 6"/>
                <a:gd name="T1" fmla="*/ 0 h 5"/>
                <a:gd name="T2" fmla="*/ 6 w 6"/>
                <a:gd name="T3" fmla="*/ 0 h 5"/>
                <a:gd name="T4" fmla="*/ 5 w 6"/>
                <a:gd name="T5" fmla="*/ 5 h 5"/>
                <a:gd name="T6" fmla="*/ 3 w 6"/>
                <a:gd name="T7" fmla="*/ 5 h 5"/>
                <a:gd name="T8" fmla="*/ 3 w 6"/>
                <a:gd name="T9" fmla="*/ 3 h 5"/>
                <a:gd name="T10" fmla="*/ 1 w 6"/>
                <a:gd name="T11" fmla="*/ 3 h 5"/>
                <a:gd name="T12" fmla="*/ 0 w 6"/>
                <a:gd name="T13" fmla="*/ 3 h 5"/>
                <a:gd name="T14" fmla="*/ 1 w 6"/>
                <a:gd name="T15" fmla="*/ 3 h 5"/>
                <a:gd name="T16" fmla="*/ 5 w 6"/>
                <a:gd name="T17" fmla="*/ 1 h 5"/>
                <a:gd name="T18" fmla="*/ 5 w 6"/>
                <a:gd name="T19" fmla="*/ 1 h 5"/>
                <a:gd name="T20" fmla="*/ 6 w 6"/>
                <a:gd name="T2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5">
                  <a:moveTo>
                    <a:pt x="6" y="0"/>
                  </a:moveTo>
                  <a:lnTo>
                    <a:pt x="6" y="0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8" name="Freeform 134">
              <a:extLst>
                <a:ext uri="{FF2B5EF4-FFF2-40B4-BE49-F238E27FC236}">
                  <a16:creationId xmlns:a16="http://schemas.microsoft.com/office/drawing/2014/main" id="{E57477BE-281C-CF1F-0214-D22A8E19F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6886" y="1607094"/>
              <a:ext cx="4588467" cy="1586666"/>
            </a:xfrm>
            <a:custGeom>
              <a:avLst/>
              <a:gdLst>
                <a:gd name="T0" fmla="*/ 1246 w 2354"/>
                <a:gd name="T1" fmla="*/ 66 h 814"/>
                <a:gd name="T2" fmla="*/ 1209 w 2354"/>
                <a:gd name="T3" fmla="*/ 112 h 814"/>
                <a:gd name="T4" fmla="*/ 1378 w 2354"/>
                <a:gd name="T5" fmla="*/ 141 h 814"/>
                <a:gd name="T6" fmla="*/ 1468 w 2354"/>
                <a:gd name="T7" fmla="*/ 164 h 814"/>
                <a:gd name="T8" fmla="*/ 1599 w 2354"/>
                <a:gd name="T9" fmla="*/ 182 h 814"/>
                <a:gd name="T10" fmla="*/ 1711 w 2354"/>
                <a:gd name="T11" fmla="*/ 160 h 814"/>
                <a:gd name="T12" fmla="*/ 1916 w 2354"/>
                <a:gd name="T13" fmla="*/ 212 h 814"/>
                <a:gd name="T14" fmla="*/ 2116 w 2354"/>
                <a:gd name="T15" fmla="*/ 222 h 814"/>
                <a:gd name="T16" fmla="*/ 2283 w 2354"/>
                <a:gd name="T17" fmla="*/ 304 h 814"/>
                <a:gd name="T18" fmla="*/ 2345 w 2354"/>
                <a:gd name="T19" fmla="*/ 312 h 814"/>
                <a:gd name="T20" fmla="*/ 2308 w 2354"/>
                <a:gd name="T21" fmla="*/ 349 h 814"/>
                <a:gd name="T22" fmla="*/ 2226 w 2354"/>
                <a:gd name="T23" fmla="*/ 308 h 814"/>
                <a:gd name="T24" fmla="*/ 2151 w 2354"/>
                <a:gd name="T25" fmla="*/ 351 h 814"/>
                <a:gd name="T26" fmla="*/ 2162 w 2354"/>
                <a:gd name="T27" fmla="*/ 398 h 814"/>
                <a:gd name="T28" fmla="*/ 2007 w 2354"/>
                <a:gd name="T29" fmla="*/ 446 h 814"/>
                <a:gd name="T30" fmla="*/ 1965 w 2354"/>
                <a:gd name="T31" fmla="*/ 534 h 814"/>
                <a:gd name="T32" fmla="*/ 1870 w 2354"/>
                <a:gd name="T33" fmla="*/ 636 h 814"/>
                <a:gd name="T34" fmla="*/ 1974 w 2354"/>
                <a:gd name="T35" fmla="*/ 417 h 814"/>
                <a:gd name="T36" fmla="*/ 1909 w 2354"/>
                <a:gd name="T37" fmla="*/ 416 h 814"/>
                <a:gd name="T38" fmla="*/ 1785 w 2354"/>
                <a:gd name="T39" fmla="*/ 464 h 814"/>
                <a:gd name="T40" fmla="*/ 1577 w 2354"/>
                <a:gd name="T41" fmla="*/ 546 h 814"/>
                <a:gd name="T42" fmla="*/ 1641 w 2354"/>
                <a:gd name="T43" fmla="*/ 589 h 814"/>
                <a:gd name="T44" fmla="*/ 1563 w 2354"/>
                <a:gd name="T45" fmla="*/ 765 h 814"/>
                <a:gd name="T46" fmla="*/ 1499 w 2354"/>
                <a:gd name="T47" fmla="*/ 773 h 814"/>
                <a:gd name="T48" fmla="*/ 1542 w 2354"/>
                <a:gd name="T49" fmla="*/ 712 h 814"/>
                <a:gd name="T50" fmla="*/ 1474 w 2354"/>
                <a:gd name="T51" fmla="*/ 668 h 814"/>
                <a:gd name="T52" fmla="*/ 1421 w 2354"/>
                <a:gd name="T53" fmla="*/ 600 h 814"/>
                <a:gd name="T54" fmla="*/ 1324 w 2354"/>
                <a:gd name="T55" fmla="*/ 657 h 814"/>
                <a:gd name="T56" fmla="*/ 1165 w 2354"/>
                <a:gd name="T57" fmla="*/ 663 h 814"/>
                <a:gd name="T58" fmla="*/ 1059 w 2354"/>
                <a:gd name="T59" fmla="*/ 624 h 814"/>
                <a:gd name="T60" fmla="*/ 995 w 2354"/>
                <a:gd name="T61" fmla="*/ 657 h 814"/>
                <a:gd name="T62" fmla="*/ 914 w 2354"/>
                <a:gd name="T63" fmla="*/ 650 h 814"/>
                <a:gd name="T64" fmla="*/ 847 w 2354"/>
                <a:gd name="T65" fmla="*/ 665 h 814"/>
                <a:gd name="T66" fmla="*/ 761 w 2354"/>
                <a:gd name="T67" fmla="*/ 639 h 814"/>
                <a:gd name="T68" fmla="*/ 664 w 2354"/>
                <a:gd name="T69" fmla="*/ 579 h 814"/>
                <a:gd name="T70" fmla="*/ 545 w 2354"/>
                <a:gd name="T71" fmla="*/ 572 h 814"/>
                <a:gd name="T72" fmla="*/ 482 w 2354"/>
                <a:gd name="T73" fmla="*/ 613 h 814"/>
                <a:gd name="T74" fmla="*/ 402 w 2354"/>
                <a:gd name="T75" fmla="*/ 641 h 814"/>
                <a:gd name="T76" fmla="*/ 309 w 2354"/>
                <a:gd name="T77" fmla="*/ 652 h 814"/>
                <a:gd name="T78" fmla="*/ 315 w 2354"/>
                <a:gd name="T79" fmla="*/ 724 h 814"/>
                <a:gd name="T80" fmla="*/ 303 w 2354"/>
                <a:gd name="T81" fmla="*/ 798 h 814"/>
                <a:gd name="T82" fmla="*/ 225 w 2354"/>
                <a:gd name="T83" fmla="*/ 781 h 814"/>
                <a:gd name="T84" fmla="*/ 151 w 2354"/>
                <a:gd name="T85" fmla="*/ 718 h 814"/>
                <a:gd name="T86" fmla="*/ 178 w 2354"/>
                <a:gd name="T87" fmla="*/ 676 h 814"/>
                <a:gd name="T88" fmla="*/ 115 w 2354"/>
                <a:gd name="T89" fmla="*/ 636 h 814"/>
                <a:gd name="T90" fmla="*/ 63 w 2354"/>
                <a:gd name="T91" fmla="*/ 595 h 814"/>
                <a:gd name="T92" fmla="*/ 28 w 2354"/>
                <a:gd name="T93" fmla="*/ 540 h 814"/>
                <a:gd name="T94" fmla="*/ 6 w 2354"/>
                <a:gd name="T95" fmla="*/ 485 h 814"/>
                <a:gd name="T96" fmla="*/ 60 w 2354"/>
                <a:gd name="T97" fmla="*/ 390 h 814"/>
                <a:gd name="T98" fmla="*/ 28 w 2354"/>
                <a:gd name="T99" fmla="*/ 267 h 814"/>
                <a:gd name="T100" fmla="*/ 83 w 2354"/>
                <a:gd name="T101" fmla="*/ 242 h 814"/>
                <a:gd name="T102" fmla="*/ 72 w 2354"/>
                <a:gd name="T103" fmla="*/ 296 h 814"/>
                <a:gd name="T104" fmla="*/ 161 w 2354"/>
                <a:gd name="T105" fmla="*/ 346 h 814"/>
                <a:gd name="T106" fmla="*/ 271 w 2354"/>
                <a:gd name="T107" fmla="*/ 263 h 814"/>
                <a:gd name="T108" fmla="*/ 381 w 2354"/>
                <a:gd name="T109" fmla="*/ 252 h 814"/>
                <a:gd name="T110" fmla="*/ 549 w 2354"/>
                <a:gd name="T111" fmla="*/ 239 h 814"/>
                <a:gd name="T112" fmla="*/ 643 w 2354"/>
                <a:gd name="T113" fmla="*/ 143 h 814"/>
                <a:gd name="T114" fmla="*/ 612 w 2354"/>
                <a:gd name="T115" fmla="*/ 307 h 814"/>
                <a:gd name="T116" fmla="*/ 667 w 2354"/>
                <a:gd name="T117" fmla="*/ 227 h 814"/>
                <a:gd name="T118" fmla="*/ 703 w 2354"/>
                <a:gd name="T119" fmla="*/ 168 h 814"/>
                <a:gd name="T120" fmla="*/ 814 w 2354"/>
                <a:gd name="T121" fmla="*/ 204 h 814"/>
                <a:gd name="T122" fmla="*/ 850 w 2354"/>
                <a:gd name="T123" fmla="*/ 124 h 814"/>
                <a:gd name="T124" fmla="*/ 990 w 2354"/>
                <a:gd name="T125" fmla="*/ 49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54" h="814">
                  <a:moveTo>
                    <a:pt x="1110" y="0"/>
                  </a:moveTo>
                  <a:lnTo>
                    <a:pt x="1119" y="3"/>
                  </a:lnTo>
                  <a:lnTo>
                    <a:pt x="1121" y="4"/>
                  </a:lnTo>
                  <a:lnTo>
                    <a:pt x="1126" y="6"/>
                  </a:lnTo>
                  <a:lnTo>
                    <a:pt x="1132" y="6"/>
                  </a:lnTo>
                  <a:lnTo>
                    <a:pt x="1135" y="8"/>
                  </a:lnTo>
                  <a:lnTo>
                    <a:pt x="1135" y="9"/>
                  </a:lnTo>
                  <a:lnTo>
                    <a:pt x="1137" y="11"/>
                  </a:lnTo>
                  <a:lnTo>
                    <a:pt x="1132" y="12"/>
                  </a:lnTo>
                  <a:lnTo>
                    <a:pt x="1127" y="15"/>
                  </a:lnTo>
                  <a:lnTo>
                    <a:pt x="1121" y="17"/>
                  </a:lnTo>
                  <a:lnTo>
                    <a:pt x="1112" y="19"/>
                  </a:lnTo>
                  <a:lnTo>
                    <a:pt x="1110" y="19"/>
                  </a:lnTo>
                  <a:lnTo>
                    <a:pt x="1126" y="20"/>
                  </a:lnTo>
                  <a:lnTo>
                    <a:pt x="1130" y="19"/>
                  </a:lnTo>
                  <a:lnTo>
                    <a:pt x="1132" y="22"/>
                  </a:lnTo>
                  <a:lnTo>
                    <a:pt x="1134" y="22"/>
                  </a:lnTo>
                  <a:lnTo>
                    <a:pt x="1138" y="22"/>
                  </a:lnTo>
                  <a:lnTo>
                    <a:pt x="1141" y="20"/>
                  </a:lnTo>
                  <a:lnTo>
                    <a:pt x="1146" y="22"/>
                  </a:lnTo>
                  <a:lnTo>
                    <a:pt x="1148" y="22"/>
                  </a:lnTo>
                  <a:lnTo>
                    <a:pt x="1149" y="22"/>
                  </a:lnTo>
                  <a:lnTo>
                    <a:pt x="1154" y="23"/>
                  </a:lnTo>
                  <a:lnTo>
                    <a:pt x="1157" y="25"/>
                  </a:lnTo>
                  <a:lnTo>
                    <a:pt x="1153" y="28"/>
                  </a:lnTo>
                  <a:lnTo>
                    <a:pt x="1149" y="31"/>
                  </a:lnTo>
                  <a:lnTo>
                    <a:pt x="1145" y="36"/>
                  </a:lnTo>
                  <a:lnTo>
                    <a:pt x="1145" y="34"/>
                  </a:lnTo>
                  <a:lnTo>
                    <a:pt x="1141" y="34"/>
                  </a:lnTo>
                  <a:lnTo>
                    <a:pt x="1141" y="37"/>
                  </a:lnTo>
                  <a:lnTo>
                    <a:pt x="1146" y="37"/>
                  </a:lnTo>
                  <a:lnTo>
                    <a:pt x="1148" y="37"/>
                  </a:lnTo>
                  <a:lnTo>
                    <a:pt x="1153" y="37"/>
                  </a:lnTo>
                  <a:lnTo>
                    <a:pt x="1159" y="37"/>
                  </a:lnTo>
                  <a:lnTo>
                    <a:pt x="1160" y="37"/>
                  </a:lnTo>
                  <a:lnTo>
                    <a:pt x="1164" y="36"/>
                  </a:lnTo>
                  <a:lnTo>
                    <a:pt x="1164" y="33"/>
                  </a:lnTo>
                  <a:lnTo>
                    <a:pt x="1165" y="31"/>
                  </a:lnTo>
                  <a:lnTo>
                    <a:pt x="1168" y="30"/>
                  </a:lnTo>
                  <a:lnTo>
                    <a:pt x="1170" y="31"/>
                  </a:lnTo>
                  <a:lnTo>
                    <a:pt x="1175" y="31"/>
                  </a:lnTo>
                  <a:lnTo>
                    <a:pt x="1184" y="30"/>
                  </a:lnTo>
                  <a:lnTo>
                    <a:pt x="1194" y="31"/>
                  </a:lnTo>
                  <a:lnTo>
                    <a:pt x="1201" y="30"/>
                  </a:lnTo>
                  <a:lnTo>
                    <a:pt x="1209" y="31"/>
                  </a:lnTo>
                  <a:lnTo>
                    <a:pt x="1214" y="31"/>
                  </a:lnTo>
                  <a:lnTo>
                    <a:pt x="1217" y="34"/>
                  </a:lnTo>
                  <a:lnTo>
                    <a:pt x="1220" y="34"/>
                  </a:lnTo>
                  <a:lnTo>
                    <a:pt x="1222" y="36"/>
                  </a:lnTo>
                  <a:lnTo>
                    <a:pt x="1223" y="37"/>
                  </a:lnTo>
                  <a:lnTo>
                    <a:pt x="1223" y="41"/>
                  </a:lnTo>
                  <a:lnTo>
                    <a:pt x="1222" y="41"/>
                  </a:lnTo>
                  <a:lnTo>
                    <a:pt x="1225" y="39"/>
                  </a:lnTo>
                  <a:lnTo>
                    <a:pt x="1227" y="39"/>
                  </a:lnTo>
                  <a:lnTo>
                    <a:pt x="1228" y="41"/>
                  </a:lnTo>
                  <a:lnTo>
                    <a:pt x="1231" y="41"/>
                  </a:lnTo>
                  <a:lnTo>
                    <a:pt x="1233" y="45"/>
                  </a:lnTo>
                  <a:lnTo>
                    <a:pt x="1233" y="47"/>
                  </a:lnTo>
                  <a:lnTo>
                    <a:pt x="1235" y="49"/>
                  </a:lnTo>
                  <a:lnTo>
                    <a:pt x="1233" y="50"/>
                  </a:lnTo>
                  <a:lnTo>
                    <a:pt x="1233" y="50"/>
                  </a:lnTo>
                  <a:lnTo>
                    <a:pt x="1235" y="50"/>
                  </a:lnTo>
                  <a:lnTo>
                    <a:pt x="1238" y="49"/>
                  </a:lnTo>
                  <a:lnTo>
                    <a:pt x="1239" y="49"/>
                  </a:lnTo>
                  <a:lnTo>
                    <a:pt x="1239" y="47"/>
                  </a:lnTo>
                  <a:lnTo>
                    <a:pt x="1238" y="45"/>
                  </a:lnTo>
                  <a:lnTo>
                    <a:pt x="1238" y="45"/>
                  </a:lnTo>
                  <a:lnTo>
                    <a:pt x="1239" y="45"/>
                  </a:lnTo>
                  <a:lnTo>
                    <a:pt x="1241" y="45"/>
                  </a:lnTo>
                  <a:lnTo>
                    <a:pt x="1242" y="47"/>
                  </a:lnTo>
                  <a:lnTo>
                    <a:pt x="1244" y="49"/>
                  </a:lnTo>
                  <a:lnTo>
                    <a:pt x="1246" y="56"/>
                  </a:lnTo>
                  <a:lnTo>
                    <a:pt x="1250" y="55"/>
                  </a:lnTo>
                  <a:lnTo>
                    <a:pt x="1250" y="56"/>
                  </a:lnTo>
                  <a:lnTo>
                    <a:pt x="1249" y="61"/>
                  </a:lnTo>
                  <a:lnTo>
                    <a:pt x="1246" y="64"/>
                  </a:lnTo>
                  <a:lnTo>
                    <a:pt x="1246" y="66"/>
                  </a:lnTo>
                  <a:lnTo>
                    <a:pt x="1244" y="66"/>
                  </a:lnTo>
                  <a:lnTo>
                    <a:pt x="1244" y="64"/>
                  </a:lnTo>
                  <a:lnTo>
                    <a:pt x="1244" y="63"/>
                  </a:lnTo>
                  <a:lnTo>
                    <a:pt x="1242" y="63"/>
                  </a:lnTo>
                  <a:lnTo>
                    <a:pt x="1239" y="61"/>
                  </a:lnTo>
                  <a:lnTo>
                    <a:pt x="1231" y="58"/>
                  </a:lnTo>
                  <a:lnTo>
                    <a:pt x="1230" y="56"/>
                  </a:lnTo>
                  <a:lnTo>
                    <a:pt x="1230" y="56"/>
                  </a:lnTo>
                  <a:lnTo>
                    <a:pt x="1230" y="58"/>
                  </a:lnTo>
                  <a:lnTo>
                    <a:pt x="1233" y="60"/>
                  </a:lnTo>
                  <a:lnTo>
                    <a:pt x="1236" y="66"/>
                  </a:lnTo>
                  <a:lnTo>
                    <a:pt x="1239" y="64"/>
                  </a:lnTo>
                  <a:lnTo>
                    <a:pt x="1241" y="64"/>
                  </a:lnTo>
                  <a:lnTo>
                    <a:pt x="1242" y="66"/>
                  </a:lnTo>
                  <a:lnTo>
                    <a:pt x="1246" y="67"/>
                  </a:lnTo>
                  <a:lnTo>
                    <a:pt x="1247" y="69"/>
                  </a:lnTo>
                  <a:lnTo>
                    <a:pt x="1246" y="74"/>
                  </a:lnTo>
                  <a:lnTo>
                    <a:pt x="1236" y="82"/>
                  </a:lnTo>
                  <a:lnTo>
                    <a:pt x="1225" y="86"/>
                  </a:lnTo>
                  <a:lnTo>
                    <a:pt x="1220" y="89"/>
                  </a:lnTo>
                  <a:lnTo>
                    <a:pt x="1212" y="91"/>
                  </a:lnTo>
                  <a:lnTo>
                    <a:pt x="1206" y="94"/>
                  </a:lnTo>
                  <a:lnTo>
                    <a:pt x="1200" y="97"/>
                  </a:lnTo>
                  <a:lnTo>
                    <a:pt x="1197" y="99"/>
                  </a:lnTo>
                  <a:lnTo>
                    <a:pt x="1192" y="102"/>
                  </a:lnTo>
                  <a:lnTo>
                    <a:pt x="1192" y="102"/>
                  </a:lnTo>
                  <a:lnTo>
                    <a:pt x="1192" y="104"/>
                  </a:lnTo>
                  <a:lnTo>
                    <a:pt x="1192" y="105"/>
                  </a:lnTo>
                  <a:lnTo>
                    <a:pt x="1190" y="105"/>
                  </a:lnTo>
                  <a:lnTo>
                    <a:pt x="1187" y="108"/>
                  </a:lnTo>
                  <a:lnTo>
                    <a:pt x="1181" y="110"/>
                  </a:lnTo>
                  <a:lnTo>
                    <a:pt x="1168" y="119"/>
                  </a:lnTo>
                  <a:lnTo>
                    <a:pt x="1162" y="121"/>
                  </a:lnTo>
                  <a:lnTo>
                    <a:pt x="1154" y="121"/>
                  </a:lnTo>
                  <a:lnTo>
                    <a:pt x="1153" y="123"/>
                  </a:lnTo>
                  <a:lnTo>
                    <a:pt x="1148" y="127"/>
                  </a:lnTo>
                  <a:lnTo>
                    <a:pt x="1146" y="129"/>
                  </a:lnTo>
                  <a:lnTo>
                    <a:pt x="1138" y="130"/>
                  </a:lnTo>
                  <a:lnTo>
                    <a:pt x="1132" y="140"/>
                  </a:lnTo>
                  <a:lnTo>
                    <a:pt x="1127" y="143"/>
                  </a:lnTo>
                  <a:lnTo>
                    <a:pt x="1124" y="145"/>
                  </a:lnTo>
                  <a:lnTo>
                    <a:pt x="1127" y="145"/>
                  </a:lnTo>
                  <a:lnTo>
                    <a:pt x="1132" y="143"/>
                  </a:lnTo>
                  <a:lnTo>
                    <a:pt x="1137" y="140"/>
                  </a:lnTo>
                  <a:lnTo>
                    <a:pt x="1138" y="138"/>
                  </a:lnTo>
                  <a:lnTo>
                    <a:pt x="1138" y="137"/>
                  </a:lnTo>
                  <a:lnTo>
                    <a:pt x="1140" y="135"/>
                  </a:lnTo>
                  <a:lnTo>
                    <a:pt x="1143" y="135"/>
                  </a:lnTo>
                  <a:lnTo>
                    <a:pt x="1153" y="134"/>
                  </a:lnTo>
                  <a:lnTo>
                    <a:pt x="1156" y="134"/>
                  </a:lnTo>
                  <a:lnTo>
                    <a:pt x="1162" y="134"/>
                  </a:lnTo>
                  <a:lnTo>
                    <a:pt x="1165" y="132"/>
                  </a:lnTo>
                  <a:lnTo>
                    <a:pt x="1167" y="132"/>
                  </a:lnTo>
                  <a:lnTo>
                    <a:pt x="1170" y="130"/>
                  </a:lnTo>
                  <a:lnTo>
                    <a:pt x="1170" y="130"/>
                  </a:lnTo>
                  <a:lnTo>
                    <a:pt x="1173" y="129"/>
                  </a:lnTo>
                  <a:lnTo>
                    <a:pt x="1181" y="127"/>
                  </a:lnTo>
                  <a:lnTo>
                    <a:pt x="1182" y="127"/>
                  </a:lnTo>
                  <a:lnTo>
                    <a:pt x="1184" y="124"/>
                  </a:lnTo>
                  <a:lnTo>
                    <a:pt x="1189" y="126"/>
                  </a:lnTo>
                  <a:lnTo>
                    <a:pt x="1192" y="126"/>
                  </a:lnTo>
                  <a:lnTo>
                    <a:pt x="1200" y="121"/>
                  </a:lnTo>
                  <a:lnTo>
                    <a:pt x="1205" y="119"/>
                  </a:lnTo>
                  <a:lnTo>
                    <a:pt x="1206" y="118"/>
                  </a:lnTo>
                  <a:lnTo>
                    <a:pt x="1206" y="118"/>
                  </a:lnTo>
                  <a:lnTo>
                    <a:pt x="1205" y="116"/>
                  </a:lnTo>
                  <a:lnTo>
                    <a:pt x="1200" y="118"/>
                  </a:lnTo>
                  <a:lnTo>
                    <a:pt x="1195" y="119"/>
                  </a:lnTo>
                  <a:lnTo>
                    <a:pt x="1190" y="118"/>
                  </a:lnTo>
                  <a:lnTo>
                    <a:pt x="1190" y="118"/>
                  </a:lnTo>
                  <a:lnTo>
                    <a:pt x="1189" y="116"/>
                  </a:lnTo>
                  <a:lnTo>
                    <a:pt x="1190" y="113"/>
                  </a:lnTo>
                  <a:lnTo>
                    <a:pt x="1192" y="113"/>
                  </a:lnTo>
                  <a:lnTo>
                    <a:pt x="1195" y="110"/>
                  </a:lnTo>
                  <a:lnTo>
                    <a:pt x="1198" y="110"/>
                  </a:lnTo>
                  <a:lnTo>
                    <a:pt x="1208" y="112"/>
                  </a:lnTo>
                  <a:lnTo>
                    <a:pt x="1209" y="112"/>
                  </a:lnTo>
                  <a:lnTo>
                    <a:pt x="1211" y="108"/>
                  </a:lnTo>
                  <a:lnTo>
                    <a:pt x="1214" y="108"/>
                  </a:lnTo>
                  <a:lnTo>
                    <a:pt x="1216" y="110"/>
                  </a:lnTo>
                  <a:lnTo>
                    <a:pt x="1216" y="110"/>
                  </a:lnTo>
                  <a:lnTo>
                    <a:pt x="1211" y="112"/>
                  </a:lnTo>
                  <a:lnTo>
                    <a:pt x="1212" y="113"/>
                  </a:lnTo>
                  <a:lnTo>
                    <a:pt x="1214" y="115"/>
                  </a:lnTo>
                  <a:lnTo>
                    <a:pt x="1220" y="118"/>
                  </a:lnTo>
                  <a:lnTo>
                    <a:pt x="1225" y="119"/>
                  </a:lnTo>
                  <a:lnTo>
                    <a:pt x="1228" y="118"/>
                  </a:lnTo>
                  <a:lnTo>
                    <a:pt x="1235" y="118"/>
                  </a:lnTo>
                  <a:lnTo>
                    <a:pt x="1235" y="116"/>
                  </a:lnTo>
                  <a:lnTo>
                    <a:pt x="1236" y="115"/>
                  </a:lnTo>
                  <a:lnTo>
                    <a:pt x="1235" y="112"/>
                  </a:lnTo>
                  <a:lnTo>
                    <a:pt x="1236" y="112"/>
                  </a:lnTo>
                  <a:lnTo>
                    <a:pt x="1238" y="113"/>
                  </a:lnTo>
                  <a:lnTo>
                    <a:pt x="1239" y="115"/>
                  </a:lnTo>
                  <a:lnTo>
                    <a:pt x="1242" y="119"/>
                  </a:lnTo>
                  <a:lnTo>
                    <a:pt x="1244" y="121"/>
                  </a:lnTo>
                  <a:lnTo>
                    <a:pt x="1242" y="123"/>
                  </a:lnTo>
                  <a:lnTo>
                    <a:pt x="1239" y="126"/>
                  </a:lnTo>
                  <a:lnTo>
                    <a:pt x="1241" y="127"/>
                  </a:lnTo>
                  <a:lnTo>
                    <a:pt x="1244" y="129"/>
                  </a:lnTo>
                  <a:lnTo>
                    <a:pt x="1244" y="135"/>
                  </a:lnTo>
                  <a:lnTo>
                    <a:pt x="1244" y="137"/>
                  </a:lnTo>
                  <a:lnTo>
                    <a:pt x="1242" y="140"/>
                  </a:lnTo>
                  <a:lnTo>
                    <a:pt x="1241" y="141"/>
                  </a:lnTo>
                  <a:lnTo>
                    <a:pt x="1239" y="143"/>
                  </a:lnTo>
                  <a:lnTo>
                    <a:pt x="1239" y="145"/>
                  </a:lnTo>
                  <a:lnTo>
                    <a:pt x="1239" y="146"/>
                  </a:lnTo>
                  <a:lnTo>
                    <a:pt x="1242" y="148"/>
                  </a:lnTo>
                  <a:lnTo>
                    <a:pt x="1247" y="148"/>
                  </a:lnTo>
                  <a:lnTo>
                    <a:pt x="1247" y="148"/>
                  </a:lnTo>
                  <a:lnTo>
                    <a:pt x="1247" y="148"/>
                  </a:lnTo>
                  <a:lnTo>
                    <a:pt x="1242" y="146"/>
                  </a:lnTo>
                  <a:lnTo>
                    <a:pt x="1241" y="146"/>
                  </a:lnTo>
                  <a:lnTo>
                    <a:pt x="1241" y="143"/>
                  </a:lnTo>
                  <a:lnTo>
                    <a:pt x="1242" y="141"/>
                  </a:lnTo>
                  <a:lnTo>
                    <a:pt x="1244" y="140"/>
                  </a:lnTo>
                  <a:lnTo>
                    <a:pt x="1246" y="137"/>
                  </a:lnTo>
                  <a:lnTo>
                    <a:pt x="1246" y="135"/>
                  </a:lnTo>
                  <a:lnTo>
                    <a:pt x="1246" y="132"/>
                  </a:lnTo>
                  <a:lnTo>
                    <a:pt x="1247" y="130"/>
                  </a:lnTo>
                  <a:lnTo>
                    <a:pt x="1249" y="129"/>
                  </a:lnTo>
                  <a:lnTo>
                    <a:pt x="1249" y="129"/>
                  </a:lnTo>
                  <a:lnTo>
                    <a:pt x="1250" y="129"/>
                  </a:lnTo>
                  <a:lnTo>
                    <a:pt x="1249" y="129"/>
                  </a:lnTo>
                  <a:lnTo>
                    <a:pt x="1247" y="127"/>
                  </a:lnTo>
                  <a:lnTo>
                    <a:pt x="1246" y="126"/>
                  </a:lnTo>
                  <a:lnTo>
                    <a:pt x="1244" y="124"/>
                  </a:lnTo>
                  <a:lnTo>
                    <a:pt x="1250" y="124"/>
                  </a:lnTo>
                  <a:lnTo>
                    <a:pt x="1252" y="123"/>
                  </a:lnTo>
                  <a:lnTo>
                    <a:pt x="1263" y="121"/>
                  </a:lnTo>
                  <a:lnTo>
                    <a:pt x="1271" y="119"/>
                  </a:lnTo>
                  <a:lnTo>
                    <a:pt x="1288" y="119"/>
                  </a:lnTo>
                  <a:lnTo>
                    <a:pt x="1299" y="121"/>
                  </a:lnTo>
                  <a:lnTo>
                    <a:pt x="1317" y="123"/>
                  </a:lnTo>
                  <a:lnTo>
                    <a:pt x="1323" y="124"/>
                  </a:lnTo>
                  <a:lnTo>
                    <a:pt x="1323" y="124"/>
                  </a:lnTo>
                  <a:lnTo>
                    <a:pt x="1323" y="126"/>
                  </a:lnTo>
                  <a:lnTo>
                    <a:pt x="1320" y="126"/>
                  </a:lnTo>
                  <a:lnTo>
                    <a:pt x="1317" y="126"/>
                  </a:lnTo>
                  <a:lnTo>
                    <a:pt x="1315" y="129"/>
                  </a:lnTo>
                  <a:lnTo>
                    <a:pt x="1317" y="132"/>
                  </a:lnTo>
                  <a:lnTo>
                    <a:pt x="1323" y="135"/>
                  </a:lnTo>
                  <a:lnTo>
                    <a:pt x="1331" y="137"/>
                  </a:lnTo>
                  <a:lnTo>
                    <a:pt x="1335" y="138"/>
                  </a:lnTo>
                  <a:lnTo>
                    <a:pt x="1337" y="140"/>
                  </a:lnTo>
                  <a:lnTo>
                    <a:pt x="1346" y="138"/>
                  </a:lnTo>
                  <a:lnTo>
                    <a:pt x="1353" y="140"/>
                  </a:lnTo>
                  <a:lnTo>
                    <a:pt x="1358" y="140"/>
                  </a:lnTo>
                  <a:lnTo>
                    <a:pt x="1364" y="140"/>
                  </a:lnTo>
                  <a:lnTo>
                    <a:pt x="1365" y="140"/>
                  </a:lnTo>
                  <a:lnTo>
                    <a:pt x="1369" y="141"/>
                  </a:lnTo>
                  <a:lnTo>
                    <a:pt x="1372" y="141"/>
                  </a:lnTo>
                  <a:lnTo>
                    <a:pt x="1375" y="141"/>
                  </a:lnTo>
                  <a:lnTo>
                    <a:pt x="1378" y="141"/>
                  </a:lnTo>
                  <a:lnTo>
                    <a:pt x="1378" y="141"/>
                  </a:lnTo>
                  <a:lnTo>
                    <a:pt x="1378" y="140"/>
                  </a:lnTo>
                  <a:lnTo>
                    <a:pt x="1375" y="140"/>
                  </a:lnTo>
                  <a:lnTo>
                    <a:pt x="1375" y="138"/>
                  </a:lnTo>
                  <a:lnTo>
                    <a:pt x="1376" y="138"/>
                  </a:lnTo>
                  <a:lnTo>
                    <a:pt x="1381" y="140"/>
                  </a:lnTo>
                  <a:lnTo>
                    <a:pt x="1384" y="140"/>
                  </a:lnTo>
                  <a:lnTo>
                    <a:pt x="1386" y="138"/>
                  </a:lnTo>
                  <a:lnTo>
                    <a:pt x="1387" y="137"/>
                  </a:lnTo>
                  <a:lnTo>
                    <a:pt x="1389" y="135"/>
                  </a:lnTo>
                  <a:lnTo>
                    <a:pt x="1389" y="134"/>
                  </a:lnTo>
                  <a:lnTo>
                    <a:pt x="1391" y="134"/>
                  </a:lnTo>
                  <a:lnTo>
                    <a:pt x="1391" y="134"/>
                  </a:lnTo>
                  <a:lnTo>
                    <a:pt x="1389" y="130"/>
                  </a:lnTo>
                  <a:lnTo>
                    <a:pt x="1387" y="129"/>
                  </a:lnTo>
                  <a:lnTo>
                    <a:pt x="1387" y="127"/>
                  </a:lnTo>
                  <a:lnTo>
                    <a:pt x="1386" y="126"/>
                  </a:lnTo>
                  <a:lnTo>
                    <a:pt x="1386" y="124"/>
                  </a:lnTo>
                  <a:lnTo>
                    <a:pt x="1387" y="121"/>
                  </a:lnTo>
                  <a:lnTo>
                    <a:pt x="1389" y="119"/>
                  </a:lnTo>
                  <a:lnTo>
                    <a:pt x="1394" y="121"/>
                  </a:lnTo>
                  <a:lnTo>
                    <a:pt x="1395" y="119"/>
                  </a:lnTo>
                  <a:lnTo>
                    <a:pt x="1397" y="118"/>
                  </a:lnTo>
                  <a:lnTo>
                    <a:pt x="1402" y="118"/>
                  </a:lnTo>
                  <a:lnTo>
                    <a:pt x="1405" y="118"/>
                  </a:lnTo>
                  <a:lnTo>
                    <a:pt x="1408" y="118"/>
                  </a:lnTo>
                  <a:lnTo>
                    <a:pt x="1419" y="124"/>
                  </a:lnTo>
                  <a:lnTo>
                    <a:pt x="1419" y="126"/>
                  </a:lnTo>
                  <a:lnTo>
                    <a:pt x="1422" y="126"/>
                  </a:lnTo>
                  <a:lnTo>
                    <a:pt x="1424" y="124"/>
                  </a:lnTo>
                  <a:lnTo>
                    <a:pt x="1427" y="124"/>
                  </a:lnTo>
                  <a:lnTo>
                    <a:pt x="1428" y="123"/>
                  </a:lnTo>
                  <a:lnTo>
                    <a:pt x="1430" y="124"/>
                  </a:lnTo>
                  <a:lnTo>
                    <a:pt x="1430" y="124"/>
                  </a:lnTo>
                  <a:lnTo>
                    <a:pt x="1430" y="126"/>
                  </a:lnTo>
                  <a:lnTo>
                    <a:pt x="1428" y="127"/>
                  </a:lnTo>
                  <a:lnTo>
                    <a:pt x="1430" y="127"/>
                  </a:lnTo>
                  <a:lnTo>
                    <a:pt x="1430" y="127"/>
                  </a:lnTo>
                  <a:lnTo>
                    <a:pt x="1433" y="129"/>
                  </a:lnTo>
                  <a:lnTo>
                    <a:pt x="1438" y="126"/>
                  </a:lnTo>
                  <a:lnTo>
                    <a:pt x="1440" y="124"/>
                  </a:lnTo>
                  <a:lnTo>
                    <a:pt x="1440" y="123"/>
                  </a:lnTo>
                  <a:lnTo>
                    <a:pt x="1451" y="126"/>
                  </a:lnTo>
                  <a:lnTo>
                    <a:pt x="1454" y="126"/>
                  </a:lnTo>
                  <a:lnTo>
                    <a:pt x="1454" y="127"/>
                  </a:lnTo>
                  <a:lnTo>
                    <a:pt x="1454" y="127"/>
                  </a:lnTo>
                  <a:lnTo>
                    <a:pt x="1457" y="129"/>
                  </a:lnTo>
                  <a:lnTo>
                    <a:pt x="1458" y="129"/>
                  </a:lnTo>
                  <a:lnTo>
                    <a:pt x="1458" y="130"/>
                  </a:lnTo>
                  <a:lnTo>
                    <a:pt x="1458" y="130"/>
                  </a:lnTo>
                  <a:lnTo>
                    <a:pt x="1463" y="130"/>
                  </a:lnTo>
                  <a:lnTo>
                    <a:pt x="1465" y="132"/>
                  </a:lnTo>
                  <a:lnTo>
                    <a:pt x="1466" y="134"/>
                  </a:lnTo>
                  <a:lnTo>
                    <a:pt x="1466" y="135"/>
                  </a:lnTo>
                  <a:lnTo>
                    <a:pt x="1468" y="135"/>
                  </a:lnTo>
                  <a:lnTo>
                    <a:pt x="1469" y="135"/>
                  </a:lnTo>
                  <a:lnTo>
                    <a:pt x="1469" y="135"/>
                  </a:lnTo>
                  <a:lnTo>
                    <a:pt x="1469" y="137"/>
                  </a:lnTo>
                  <a:lnTo>
                    <a:pt x="1466" y="140"/>
                  </a:lnTo>
                  <a:lnTo>
                    <a:pt x="1465" y="140"/>
                  </a:lnTo>
                  <a:lnTo>
                    <a:pt x="1463" y="141"/>
                  </a:lnTo>
                  <a:lnTo>
                    <a:pt x="1463" y="141"/>
                  </a:lnTo>
                  <a:lnTo>
                    <a:pt x="1469" y="141"/>
                  </a:lnTo>
                  <a:lnTo>
                    <a:pt x="1473" y="145"/>
                  </a:lnTo>
                  <a:lnTo>
                    <a:pt x="1473" y="146"/>
                  </a:lnTo>
                  <a:lnTo>
                    <a:pt x="1469" y="148"/>
                  </a:lnTo>
                  <a:lnTo>
                    <a:pt x="1466" y="149"/>
                  </a:lnTo>
                  <a:lnTo>
                    <a:pt x="1463" y="151"/>
                  </a:lnTo>
                  <a:lnTo>
                    <a:pt x="1462" y="151"/>
                  </a:lnTo>
                  <a:lnTo>
                    <a:pt x="1460" y="151"/>
                  </a:lnTo>
                  <a:lnTo>
                    <a:pt x="1462" y="152"/>
                  </a:lnTo>
                  <a:lnTo>
                    <a:pt x="1469" y="152"/>
                  </a:lnTo>
                  <a:lnTo>
                    <a:pt x="1473" y="154"/>
                  </a:lnTo>
                  <a:lnTo>
                    <a:pt x="1474" y="157"/>
                  </a:lnTo>
                  <a:lnTo>
                    <a:pt x="1474" y="162"/>
                  </a:lnTo>
                  <a:lnTo>
                    <a:pt x="1473" y="164"/>
                  </a:lnTo>
                  <a:lnTo>
                    <a:pt x="1468" y="164"/>
                  </a:lnTo>
                  <a:lnTo>
                    <a:pt x="1462" y="159"/>
                  </a:lnTo>
                  <a:lnTo>
                    <a:pt x="1457" y="157"/>
                  </a:lnTo>
                  <a:lnTo>
                    <a:pt x="1451" y="154"/>
                  </a:lnTo>
                  <a:lnTo>
                    <a:pt x="1451" y="154"/>
                  </a:lnTo>
                  <a:lnTo>
                    <a:pt x="1452" y="157"/>
                  </a:lnTo>
                  <a:lnTo>
                    <a:pt x="1454" y="159"/>
                  </a:lnTo>
                  <a:lnTo>
                    <a:pt x="1460" y="164"/>
                  </a:lnTo>
                  <a:lnTo>
                    <a:pt x="1468" y="173"/>
                  </a:lnTo>
                  <a:lnTo>
                    <a:pt x="1469" y="171"/>
                  </a:lnTo>
                  <a:lnTo>
                    <a:pt x="1469" y="170"/>
                  </a:lnTo>
                  <a:lnTo>
                    <a:pt x="1471" y="170"/>
                  </a:lnTo>
                  <a:lnTo>
                    <a:pt x="1471" y="167"/>
                  </a:lnTo>
                  <a:lnTo>
                    <a:pt x="1471" y="168"/>
                  </a:lnTo>
                  <a:lnTo>
                    <a:pt x="1473" y="170"/>
                  </a:lnTo>
                  <a:lnTo>
                    <a:pt x="1476" y="173"/>
                  </a:lnTo>
                  <a:lnTo>
                    <a:pt x="1473" y="173"/>
                  </a:lnTo>
                  <a:lnTo>
                    <a:pt x="1468" y="173"/>
                  </a:lnTo>
                  <a:lnTo>
                    <a:pt x="1466" y="175"/>
                  </a:lnTo>
                  <a:lnTo>
                    <a:pt x="1468" y="176"/>
                  </a:lnTo>
                  <a:lnTo>
                    <a:pt x="1471" y="176"/>
                  </a:lnTo>
                  <a:lnTo>
                    <a:pt x="1471" y="179"/>
                  </a:lnTo>
                  <a:lnTo>
                    <a:pt x="1474" y="182"/>
                  </a:lnTo>
                  <a:lnTo>
                    <a:pt x="1479" y="189"/>
                  </a:lnTo>
                  <a:lnTo>
                    <a:pt x="1484" y="190"/>
                  </a:lnTo>
                  <a:lnTo>
                    <a:pt x="1487" y="193"/>
                  </a:lnTo>
                  <a:lnTo>
                    <a:pt x="1492" y="195"/>
                  </a:lnTo>
                  <a:lnTo>
                    <a:pt x="1493" y="195"/>
                  </a:lnTo>
                  <a:lnTo>
                    <a:pt x="1495" y="193"/>
                  </a:lnTo>
                  <a:lnTo>
                    <a:pt x="1495" y="193"/>
                  </a:lnTo>
                  <a:lnTo>
                    <a:pt x="1496" y="198"/>
                  </a:lnTo>
                  <a:lnTo>
                    <a:pt x="1498" y="200"/>
                  </a:lnTo>
                  <a:lnTo>
                    <a:pt x="1499" y="200"/>
                  </a:lnTo>
                  <a:lnTo>
                    <a:pt x="1501" y="198"/>
                  </a:lnTo>
                  <a:lnTo>
                    <a:pt x="1504" y="197"/>
                  </a:lnTo>
                  <a:lnTo>
                    <a:pt x="1506" y="195"/>
                  </a:lnTo>
                  <a:lnTo>
                    <a:pt x="1509" y="190"/>
                  </a:lnTo>
                  <a:lnTo>
                    <a:pt x="1510" y="187"/>
                  </a:lnTo>
                  <a:lnTo>
                    <a:pt x="1512" y="186"/>
                  </a:lnTo>
                  <a:lnTo>
                    <a:pt x="1512" y="184"/>
                  </a:lnTo>
                  <a:lnTo>
                    <a:pt x="1512" y="182"/>
                  </a:lnTo>
                  <a:lnTo>
                    <a:pt x="1514" y="179"/>
                  </a:lnTo>
                  <a:lnTo>
                    <a:pt x="1515" y="176"/>
                  </a:lnTo>
                  <a:lnTo>
                    <a:pt x="1517" y="173"/>
                  </a:lnTo>
                  <a:lnTo>
                    <a:pt x="1520" y="168"/>
                  </a:lnTo>
                  <a:lnTo>
                    <a:pt x="1522" y="168"/>
                  </a:lnTo>
                  <a:lnTo>
                    <a:pt x="1522" y="170"/>
                  </a:lnTo>
                  <a:lnTo>
                    <a:pt x="1523" y="171"/>
                  </a:lnTo>
                  <a:lnTo>
                    <a:pt x="1523" y="171"/>
                  </a:lnTo>
                  <a:lnTo>
                    <a:pt x="1525" y="173"/>
                  </a:lnTo>
                  <a:lnTo>
                    <a:pt x="1528" y="176"/>
                  </a:lnTo>
                  <a:lnTo>
                    <a:pt x="1533" y="179"/>
                  </a:lnTo>
                  <a:lnTo>
                    <a:pt x="1536" y="181"/>
                  </a:lnTo>
                  <a:lnTo>
                    <a:pt x="1542" y="182"/>
                  </a:lnTo>
                  <a:lnTo>
                    <a:pt x="1551" y="182"/>
                  </a:lnTo>
                  <a:lnTo>
                    <a:pt x="1553" y="181"/>
                  </a:lnTo>
                  <a:lnTo>
                    <a:pt x="1556" y="179"/>
                  </a:lnTo>
                  <a:lnTo>
                    <a:pt x="1561" y="178"/>
                  </a:lnTo>
                  <a:lnTo>
                    <a:pt x="1564" y="176"/>
                  </a:lnTo>
                  <a:lnTo>
                    <a:pt x="1569" y="176"/>
                  </a:lnTo>
                  <a:lnTo>
                    <a:pt x="1570" y="176"/>
                  </a:lnTo>
                  <a:lnTo>
                    <a:pt x="1575" y="178"/>
                  </a:lnTo>
                  <a:lnTo>
                    <a:pt x="1586" y="181"/>
                  </a:lnTo>
                  <a:lnTo>
                    <a:pt x="1589" y="182"/>
                  </a:lnTo>
                  <a:lnTo>
                    <a:pt x="1591" y="184"/>
                  </a:lnTo>
                  <a:lnTo>
                    <a:pt x="1594" y="187"/>
                  </a:lnTo>
                  <a:lnTo>
                    <a:pt x="1596" y="189"/>
                  </a:lnTo>
                  <a:lnTo>
                    <a:pt x="1597" y="189"/>
                  </a:lnTo>
                  <a:lnTo>
                    <a:pt x="1599" y="189"/>
                  </a:lnTo>
                  <a:lnTo>
                    <a:pt x="1599" y="189"/>
                  </a:lnTo>
                  <a:lnTo>
                    <a:pt x="1597" y="187"/>
                  </a:lnTo>
                  <a:lnTo>
                    <a:pt x="1596" y="187"/>
                  </a:lnTo>
                  <a:lnTo>
                    <a:pt x="1599" y="186"/>
                  </a:lnTo>
                  <a:lnTo>
                    <a:pt x="1599" y="186"/>
                  </a:lnTo>
                  <a:lnTo>
                    <a:pt x="1600" y="184"/>
                  </a:lnTo>
                  <a:lnTo>
                    <a:pt x="1604" y="184"/>
                  </a:lnTo>
                  <a:lnTo>
                    <a:pt x="1600" y="182"/>
                  </a:lnTo>
                  <a:lnTo>
                    <a:pt x="1599" y="182"/>
                  </a:lnTo>
                  <a:lnTo>
                    <a:pt x="1597" y="182"/>
                  </a:lnTo>
                  <a:lnTo>
                    <a:pt x="1597" y="181"/>
                  </a:lnTo>
                  <a:lnTo>
                    <a:pt x="1599" y="181"/>
                  </a:lnTo>
                  <a:lnTo>
                    <a:pt x="1599" y="179"/>
                  </a:lnTo>
                  <a:lnTo>
                    <a:pt x="1600" y="178"/>
                  </a:lnTo>
                  <a:lnTo>
                    <a:pt x="1602" y="176"/>
                  </a:lnTo>
                  <a:lnTo>
                    <a:pt x="1604" y="176"/>
                  </a:lnTo>
                  <a:lnTo>
                    <a:pt x="1607" y="178"/>
                  </a:lnTo>
                  <a:lnTo>
                    <a:pt x="1608" y="176"/>
                  </a:lnTo>
                  <a:lnTo>
                    <a:pt x="1610" y="176"/>
                  </a:lnTo>
                  <a:lnTo>
                    <a:pt x="1613" y="178"/>
                  </a:lnTo>
                  <a:lnTo>
                    <a:pt x="1616" y="181"/>
                  </a:lnTo>
                  <a:lnTo>
                    <a:pt x="1618" y="181"/>
                  </a:lnTo>
                  <a:lnTo>
                    <a:pt x="1622" y="179"/>
                  </a:lnTo>
                  <a:lnTo>
                    <a:pt x="1627" y="179"/>
                  </a:lnTo>
                  <a:lnTo>
                    <a:pt x="1627" y="178"/>
                  </a:lnTo>
                  <a:lnTo>
                    <a:pt x="1622" y="175"/>
                  </a:lnTo>
                  <a:lnTo>
                    <a:pt x="1624" y="168"/>
                  </a:lnTo>
                  <a:lnTo>
                    <a:pt x="1621" y="168"/>
                  </a:lnTo>
                  <a:lnTo>
                    <a:pt x="1618" y="167"/>
                  </a:lnTo>
                  <a:lnTo>
                    <a:pt x="1622" y="165"/>
                  </a:lnTo>
                  <a:lnTo>
                    <a:pt x="1626" y="162"/>
                  </a:lnTo>
                  <a:lnTo>
                    <a:pt x="1627" y="162"/>
                  </a:lnTo>
                  <a:lnTo>
                    <a:pt x="1630" y="160"/>
                  </a:lnTo>
                  <a:lnTo>
                    <a:pt x="1629" y="160"/>
                  </a:lnTo>
                  <a:lnTo>
                    <a:pt x="1622" y="160"/>
                  </a:lnTo>
                  <a:lnTo>
                    <a:pt x="1621" y="160"/>
                  </a:lnTo>
                  <a:lnTo>
                    <a:pt x="1619" y="162"/>
                  </a:lnTo>
                  <a:lnTo>
                    <a:pt x="1616" y="162"/>
                  </a:lnTo>
                  <a:lnTo>
                    <a:pt x="1615" y="159"/>
                  </a:lnTo>
                  <a:lnTo>
                    <a:pt x="1615" y="157"/>
                  </a:lnTo>
                  <a:lnTo>
                    <a:pt x="1619" y="152"/>
                  </a:lnTo>
                  <a:lnTo>
                    <a:pt x="1622" y="152"/>
                  </a:lnTo>
                  <a:lnTo>
                    <a:pt x="1633" y="152"/>
                  </a:lnTo>
                  <a:lnTo>
                    <a:pt x="1638" y="151"/>
                  </a:lnTo>
                  <a:lnTo>
                    <a:pt x="1643" y="149"/>
                  </a:lnTo>
                  <a:lnTo>
                    <a:pt x="1641" y="149"/>
                  </a:lnTo>
                  <a:lnTo>
                    <a:pt x="1641" y="146"/>
                  </a:lnTo>
                  <a:lnTo>
                    <a:pt x="1637" y="143"/>
                  </a:lnTo>
                  <a:lnTo>
                    <a:pt x="1637" y="141"/>
                  </a:lnTo>
                  <a:lnTo>
                    <a:pt x="1638" y="141"/>
                  </a:lnTo>
                  <a:lnTo>
                    <a:pt x="1640" y="141"/>
                  </a:lnTo>
                  <a:lnTo>
                    <a:pt x="1646" y="143"/>
                  </a:lnTo>
                  <a:lnTo>
                    <a:pt x="1649" y="145"/>
                  </a:lnTo>
                  <a:lnTo>
                    <a:pt x="1657" y="146"/>
                  </a:lnTo>
                  <a:lnTo>
                    <a:pt x="1678" y="146"/>
                  </a:lnTo>
                  <a:lnTo>
                    <a:pt x="1681" y="148"/>
                  </a:lnTo>
                  <a:lnTo>
                    <a:pt x="1690" y="148"/>
                  </a:lnTo>
                  <a:lnTo>
                    <a:pt x="1693" y="149"/>
                  </a:lnTo>
                  <a:lnTo>
                    <a:pt x="1703" y="151"/>
                  </a:lnTo>
                  <a:lnTo>
                    <a:pt x="1708" y="151"/>
                  </a:lnTo>
                  <a:lnTo>
                    <a:pt x="1711" y="152"/>
                  </a:lnTo>
                  <a:lnTo>
                    <a:pt x="1715" y="152"/>
                  </a:lnTo>
                  <a:lnTo>
                    <a:pt x="1719" y="154"/>
                  </a:lnTo>
                  <a:lnTo>
                    <a:pt x="1717" y="156"/>
                  </a:lnTo>
                  <a:lnTo>
                    <a:pt x="1706" y="156"/>
                  </a:lnTo>
                  <a:lnTo>
                    <a:pt x="1703" y="156"/>
                  </a:lnTo>
                  <a:lnTo>
                    <a:pt x="1698" y="156"/>
                  </a:lnTo>
                  <a:lnTo>
                    <a:pt x="1697" y="156"/>
                  </a:lnTo>
                  <a:lnTo>
                    <a:pt x="1693" y="157"/>
                  </a:lnTo>
                  <a:lnTo>
                    <a:pt x="1690" y="159"/>
                  </a:lnTo>
                  <a:lnTo>
                    <a:pt x="1687" y="159"/>
                  </a:lnTo>
                  <a:lnTo>
                    <a:pt x="1690" y="160"/>
                  </a:lnTo>
                  <a:lnTo>
                    <a:pt x="1692" y="160"/>
                  </a:lnTo>
                  <a:lnTo>
                    <a:pt x="1700" y="159"/>
                  </a:lnTo>
                  <a:lnTo>
                    <a:pt x="1723" y="157"/>
                  </a:lnTo>
                  <a:lnTo>
                    <a:pt x="1726" y="157"/>
                  </a:lnTo>
                  <a:lnTo>
                    <a:pt x="1726" y="159"/>
                  </a:lnTo>
                  <a:lnTo>
                    <a:pt x="1723" y="162"/>
                  </a:lnTo>
                  <a:lnTo>
                    <a:pt x="1720" y="165"/>
                  </a:lnTo>
                  <a:lnTo>
                    <a:pt x="1715" y="167"/>
                  </a:lnTo>
                  <a:lnTo>
                    <a:pt x="1714" y="167"/>
                  </a:lnTo>
                  <a:lnTo>
                    <a:pt x="1717" y="162"/>
                  </a:lnTo>
                  <a:lnTo>
                    <a:pt x="1717" y="162"/>
                  </a:lnTo>
                  <a:lnTo>
                    <a:pt x="1715" y="162"/>
                  </a:lnTo>
                  <a:lnTo>
                    <a:pt x="1711" y="160"/>
                  </a:lnTo>
                  <a:lnTo>
                    <a:pt x="1711" y="160"/>
                  </a:lnTo>
                  <a:lnTo>
                    <a:pt x="1711" y="160"/>
                  </a:lnTo>
                  <a:lnTo>
                    <a:pt x="1711" y="160"/>
                  </a:lnTo>
                  <a:lnTo>
                    <a:pt x="1709" y="164"/>
                  </a:lnTo>
                  <a:lnTo>
                    <a:pt x="1711" y="165"/>
                  </a:lnTo>
                  <a:lnTo>
                    <a:pt x="1711" y="167"/>
                  </a:lnTo>
                  <a:lnTo>
                    <a:pt x="1706" y="168"/>
                  </a:lnTo>
                  <a:lnTo>
                    <a:pt x="1704" y="168"/>
                  </a:lnTo>
                  <a:lnTo>
                    <a:pt x="1701" y="168"/>
                  </a:lnTo>
                  <a:lnTo>
                    <a:pt x="1701" y="168"/>
                  </a:lnTo>
                  <a:lnTo>
                    <a:pt x="1701" y="168"/>
                  </a:lnTo>
                  <a:lnTo>
                    <a:pt x="1701" y="170"/>
                  </a:lnTo>
                  <a:lnTo>
                    <a:pt x="1701" y="170"/>
                  </a:lnTo>
                  <a:lnTo>
                    <a:pt x="1700" y="171"/>
                  </a:lnTo>
                  <a:lnTo>
                    <a:pt x="1700" y="173"/>
                  </a:lnTo>
                  <a:lnTo>
                    <a:pt x="1701" y="173"/>
                  </a:lnTo>
                  <a:lnTo>
                    <a:pt x="1703" y="175"/>
                  </a:lnTo>
                  <a:lnTo>
                    <a:pt x="1711" y="173"/>
                  </a:lnTo>
                  <a:lnTo>
                    <a:pt x="1715" y="171"/>
                  </a:lnTo>
                  <a:lnTo>
                    <a:pt x="1720" y="168"/>
                  </a:lnTo>
                  <a:lnTo>
                    <a:pt x="1726" y="160"/>
                  </a:lnTo>
                  <a:lnTo>
                    <a:pt x="1731" y="157"/>
                  </a:lnTo>
                  <a:lnTo>
                    <a:pt x="1733" y="157"/>
                  </a:lnTo>
                  <a:lnTo>
                    <a:pt x="1734" y="157"/>
                  </a:lnTo>
                  <a:lnTo>
                    <a:pt x="1749" y="157"/>
                  </a:lnTo>
                  <a:lnTo>
                    <a:pt x="1756" y="159"/>
                  </a:lnTo>
                  <a:lnTo>
                    <a:pt x="1764" y="162"/>
                  </a:lnTo>
                  <a:lnTo>
                    <a:pt x="1769" y="164"/>
                  </a:lnTo>
                  <a:lnTo>
                    <a:pt x="1772" y="167"/>
                  </a:lnTo>
                  <a:lnTo>
                    <a:pt x="1772" y="167"/>
                  </a:lnTo>
                  <a:lnTo>
                    <a:pt x="1772" y="168"/>
                  </a:lnTo>
                  <a:lnTo>
                    <a:pt x="1771" y="170"/>
                  </a:lnTo>
                  <a:lnTo>
                    <a:pt x="1761" y="170"/>
                  </a:lnTo>
                  <a:lnTo>
                    <a:pt x="1758" y="171"/>
                  </a:lnTo>
                  <a:lnTo>
                    <a:pt x="1756" y="171"/>
                  </a:lnTo>
                  <a:lnTo>
                    <a:pt x="1756" y="173"/>
                  </a:lnTo>
                  <a:lnTo>
                    <a:pt x="1756" y="173"/>
                  </a:lnTo>
                  <a:lnTo>
                    <a:pt x="1756" y="175"/>
                  </a:lnTo>
                  <a:lnTo>
                    <a:pt x="1761" y="175"/>
                  </a:lnTo>
                  <a:lnTo>
                    <a:pt x="1764" y="175"/>
                  </a:lnTo>
                  <a:lnTo>
                    <a:pt x="1771" y="176"/>
                  </a:lnTo>
                  <a:lnTo>
                    <a:pt x="1771" y="178"/>
                  </a:lnTo>
                  <a:lnTo>
                    <a:pt x="1772" y="179"/>
                  </a:lnTo>
                  <a:lnTo>
                    <a:pt x="1772" y="179"/>
                  </a:lnTo>
                  <a:lnTo>
                    <a:pt x="1780" y="179"/>
                  </a:lnTo>
                  <a:lnTo>
                    <a:pt x="1782" y="179"/>
                  </a:lnTo>
                  <a:lnTo>
                    <a:pt x="1782" y="181"/>
                  </a:lnTo>
                  <a:lnTo>
                    <a:pt x="1780" y="182"/>
                  </a:lnTo>
                  <a:lnTo>
                    <a:pt x="1777" y="184"/>
                  </a:lnTo>
                  <a:lnTo>
                    <a:pt x="1774" y="187"/>
                  </a:lnTo>
                  <a:lnTo>
                    <a:pt x="1775" y="186"/>
                  </a:lnTo>
                  <a:lnTo>
                    <a:pt x="1783" y="182"/>
                  </a:lnTo>
                  <a:lnTo>
                    <a:pt x="1786" y="182"/>
                  </a:lnTo>
                  <a:lnTo>
                    <a:pt x="1788" y="182"/>
                  </a:lnTo>
                  <a:lnTo>
                    <a:pt x="1794" y="186"/>
                  </a:lnTo>
                  <a:lnTo>
                    <a:pt x="1797" y="187"/>
                  </a:lnTo>
                  <a:lnTo>
                    <a:pt x="1802" y="192"/>
                  </a:lnTo>
                  <a:lnTo>
                    <a:pt x="1801" y="192"/>
                  </a:lnTo>
                  <a:lnTo>
                    <a:pt x="1797" y="193"/>
                  </a:lnTo>
                  <a:lnTo>
                    <a:pt x="1808" y="197"/>
                  </a:lnTo>
                  <a:lnTo>
                    <a:pt x="1813" y="197"/>
                  </a:lnTo>
                  <a:lnTo>
                    <a:pt x="1823" y="195"/>
                  </a:lnTo>
                  <a:lnTo>
                    <a:pt x="1827" y="195"/>
                  </a:lnTo>
                  <a:lnTo>
                    <a:pt x="1835" y="193"/>
                  </a:lnTo>
                  <a:lnTo>
                    <a:pt x="1845" y="192"/>
                  </a:lnTo>
                  <a:lnTo>
                    <a:pt x="1853" y="192"/>
                  </a:lnTo>
                  <a:lnTo>
                    <a:pt x="1857" y="190"/>
                  </a:lnTo>
                  <a:lnTo>
                    <a:pt x="1868" y="190"/>
                  </a:lnTo>
                  <a:lnTo>
                    <a:pt x="1879" y="190"/>
                  </a:lnTo>
                  <a:lnTo>
                    <a:pt x="1889" y="192"/>
                  </a:lnTo>
                  <a:lnTo>
                    <a:pt x="1898" y="193"/>
                  </a:lnTo>
                  <a:lnTo>
                    <a:pt x="1908" y="198"/>
                  </a:lnTo>
                  <a:lnTo>
                    <a:pt x="1913" y="201"/>
                  </a:lnTo>
                  <a:lnTo>
                    <a:pt x="1914" y="203"/>
                  </a:lnTo>
                  <a:lnTo>
                    <a:pt x="1916" y="206"/>
                  </a:lnTo>
                  <a:lnTo>
                    <a:pt x="1916" y="208"/>
                  </a:lnTo>
                  <a:lnTo>
                    <a:pt x="1917" y="211"/>
                  </a:lnTo>
                  <a:lnTo>
                    <a:pt x="1916" y="212"/>
                  </a:lnTo>
                  <a:lnTo>
                    <a:pt x="1916" y="214"/>
                  </a:lnTo>
                  <a:lnTo>
                    <a:pt x="1914" y="217"/>
                  </a:lnTo>
                  <a:lnTo>
                    <a:pt x="1914" y="219"/>
                  </a:lnTo>
                  <a:lnTo>
                    <a:pt x="1913" y="222"/>
                  </a:lnTo>
                  <a:lnTo>
                    <a:pt x="1914" y="225"/>
                  </a:lnTo>
                  <a:lnTo>
                    <a:pt x="1919" y="225"/>
                  </a:lnTo>
                  <a:lnTo>
                    <a:pt x="1927" y="228"/>
                  </a:lnTo>
                  <a:lnTo>
                    <a:pt x="1930" y="228"/>
                  </a:lnTo>
                  <a:lnTo>
                    <a:pt x="1930" y="233"/>
                  </a:lnTo>
                  <a:lnTo>
                    <a:pt x="1931" y="236"/>
                  </a:lnTo>
                  <a:lnTo>
                    <a:pt x="1931" y="242"/>
                  </a:lnTo>
                  <a:lnTo>
                    <a:pt x="1933" y="244"/>
                  </a:lnTo>
                  <a:lnTo>
                    <a:pt x="1936" y="245"/>
                  </a:lnTo>
                  <a:lnTo>
                    <a:pt x="1936" y="247"/>
                  </a:lnTo>
                  <a:lnTo>
                    <a:pt x="1933" y="253"/>
                  </a:lnTo>
                  <a:lnTo>
                    <a:pt x="1931" y="255"/>
                  </a:lnTo>
                  <a:lnTo>
                    <a:pt x="1928" y="256"/>
                  </a:lnTo>
                  <a:lnTo>
                    <a:pt x="1933" y="255"/>
                  </a:lnTo>
                  <a:lnTo>
                    <a:pt x="1935" y="253"/>
                  </a:lnTo>
                  <a:lnTo>
                    <a:pt x="1936" y="249"/>
                  </a:lnTo>
                  <a:lnTo>
                    <a:pt x="1938" y="249"/>
                  </a:lnTo>
                  <a:lnTo>
                    <a:pt x="1939" y="247"/>
                  </a:lnTo>
                  <a:lnTo>
                    <a:pt x="1939" y="242"/>
                  </a:lnTo>
                  <a:lnTo>
                    <a:pt x="1938" y="239"/>
                  </a:lnTo>
                  <a:lnTo>
                    <a:pt x="1938" y="236"/>
                  </a:lnTo>
                  <a:lnTo>
                    <a:pt x="1939" y="234"/>
                  </a:lnTo>
                  <a:lnTo>
                    <a:pt x="1944" y="230"/>
                  </a:lnTo>
                  <a:lnTo>
                    <a:pt x="1947" y="228"/>
                  </a:lnTo>
                  <a:lnTo>
                    <a:pt x="1950" y="228"/>
                  </a:lnTo>
                  <a:lnTo>
                    <a:pt x="1960" y="227"/>
                  </a:lnTo>
                  <a:lnTo>
                    <a:pt x="1963" y="227"/>
                  </a:lnTo>
                  <a:lnTo>
                    <a:pt x="1968" y="227"/>
                  </a:lnTo>
                  <a:lnTo>
                    <a:pt x="1971" y="227"/>
                  </a:lnTo>
                  <a:lnTo>
                    <a:pt x="1974" y="225"/>
                  </a:lnTo>
                  <a:lnTo>
                    <a:pt x="1977" y="227"/>
                  </a:lnTo>
                  <a:lnTo>
                    <a:pt x="1982" y="228"/>
                  </a:lnTo>
                  <a:lnTo>
                    <a:pt x="1999" y="230"/>
                  </a:lnTo>
                  <a:lnTo>
                    <a:pt x="2002" y="230"/>
                  </a:lnTo>
                  <a:lnTo>
                    <a:pt x="2015" y="231"/>
                  </a:lnTo>
                  <a:lnTo>
                    <a:pt x="2017" y="231"/>
                  </a:lnTo>
                  <a:lnTo>
                    <a:pt x="2018" y="230"/>
                  </a:lnTo>
                  <a:lnTo>
                    <a:pt x="2028" y="225"/>
                  </a:lnTo>
                  <a:lnTo>
                    <a:pt x="2031" y="225"/>
                  </a:lnTo>
                  <a:lnTo>
                    <a:pt x="2031" y="227"/>
                  </a:lnTo>
                  <a:lnTo>
                    <a:pt x="2032" y="228"/>
                  </a:lnTo>
                  <a:lnTo>
                    <a:pt x="2034" y="230"/>
                  </a:lnTo>
                  <a:lnTo>
                    <a:pt x="2036" y="233"/>
                  </a:lnTo>
                  <a:lnTo>
                    <a:pt x="2037" y="238"/>
                  </a:lnTo>
                  <a:lnTo>
                    <a:pt x="2039" y="238"/>
                  </a:lnTo>
                  <a:lnTo>
                    <a:pt x="2040" y="239"/>
                  </a:lnTo>
                  <a:lnTo>
                    <a:pt x="2047" y="241"/>
                  </a:lnTo>
                  <a:lnTo>
                    <a:pt x="2051" y="242"/>
                  </a:lnTo>
                  <a:lnTo>
                    <a:pt x="2053" y="247"/>
                  </a:lnTo>
                  <a:lnTo>
                    <a:pt x="2056" y="250"/>
                  </a:lnTo>
                  <a:lnTo>
                    <a:pt x="2062" y="250"/>
                  </a:lnTo>
                  <a:lnTo>
                    <a:pt x="2069" y="249"/>
                  </a:lnTo>
                  <a:lnTo>
                    <a:pt x="2075" y="244"/>
                  </a:lnTo>
                  <a:lnTo>
                    <a:pt x="2075" y="241"/>
                  </a:lnTo>
                  <a:lnTo>
                    <a:pt x="2073" y="238"/>
                  </a:lnTo>
                  <a:lnTo>
                    <a:pt x="2072" y="234"/>
                  </a:lnTo>
                  <a:lnTo>
                    <a:pt x="2070" y="230"/>
                  </a:lnTo>
                  <a:lnTo>
                    <a:pt x="2064" y="228"/>
                  </a:lnTo>
                  <a:lnTo>
                    <a:pt x="2064" y="227"/>
                  </a:lnTo>
                  <a:lnTo>
                    <a:pt x="2067" y="225"/>
                  </a:lnTo>
                  <a:lnTo>
                    <a:pt x="2069" y="222"/>
                  </a:lnTo>
                  <a:lnTo>
                    <a:pt x="2069" y="220"/>
                  </a:lnTo>
                  <a:lnTo>
                    <a:pt x="2069" y="216"/>
                  </a:lnTo>
                  <a:lnTo>
                    <a:pt x="2073" y="216"/>
                  </a:lnTo>
                  <a:lnTo>
                    <a:pt x="2080" y="217"/>
                  </a:lnTo>
                  <a:lnTo>
                    <a:pt x="2089" y="219"/>
                  </a:lnTo>
                  <a:lnTo>
                    <a:pt x="2099" y="220"/>
                  </a:lnTo>
                  <a:lnTo>
                    <a:pt x="2103" y="220"/>
                  </a:lnTo>
                  <a:lnTo>
                    <a:pt x="2105" y="222"/>
                  </a:lnTo>
                  <a:lnTo>
                    <a:pt x="2108" y="223"/>
                  </a:lnTo>
                  <a:lnTo>
                    <a:pt x="2110" y="220"/>
                  </a:lnTo>
                  <a:lnTo>
                    <a:pt x="2111" y="220"/>
                  </a:lnTo>
                  <a:lnTo>
                    <a:pt x="2116" y="222"/>
                  </a:lnTo>
                  <a:lnTo>
                    <a:pt x="2118" y="222"/>
                  </a:lnTo>
                  <a:lnTo>
                    <a:pt x="2124" y="222"/>
                  </a:lnTo>
                  <a:lnTo>
                    <a:pt x="2130" y="222"/>
                  </a:lnTo>
                  <a:lnTo>
                    <a:pt x="2138" y="222"/>
                  </a:lnTo>
                  <a:lnTo>
                    <a:pt x="2144" y="222"/>
                  </a:lnTo>
                  <a:lnTo>
                    <a:pt x="2148" y="222"/>
                  </a:lnTo>
                  <a:lnTo>
                    <a:pt x="2149" y="222"/>
                  </a:lnTo>
                  <a:lnTo>
                    <a:pt x="2154" y="225"/>
                  </a:lnTo>
                  <a:lnTo>
                    <a:pt x="2162" y="228"/>
                  </a:lnTo>
                  <a:lnTo>
                    <a:pt x="2168" y="228"/>
                  </a:lnTo>
                  <a:lnTo>
                    <a:pt x="2176" y="231"/>
                  </a:lnTo>
                  <a:lnTo>
                    <a:pt x="2184" y="233"/>
                  </a:lnTo>
                  <a:lnTo>
                    <a:pt x="2189" y="234"/>
                  </a:lnTo>
                  <a:lnTo>
                    <a:pt x="2190" y="234"/>
                  </a:lnTo>
                  <a:lnTo>
                    <a:pt x="2190" y="236"/>
                  </a:lnTo>
                  <a:lnTo>
                    <a:pt x="2190" y="236"/>
                  </a:lnTo>
                  <a:lnTo>
                    <a:pt x="2195" y="238"/>
                  </a:lnTo>
                  <a:lnTo>
                    <a:pt x="2204" y="244"/>
                  </a:lnTo>
                  <a:lnTo>
                    <a:pt x="2206" y="245"/>
                  </a:lnTo>
                  <a:lnTo>
                    <a:pt x="2209" y="245"/>
                  </a:lnTo>
                  <a:lnTo>
                    <a:pt x="2212" y="247"/>
                  </a:lnTo>
                  <a:lnTo>
                    <a:pt x="2212" y="247"/>
                  </a:lnTo>
                  <a:lnTo>
                    <a:pt x="2214" y="247"/>
                  </a:lnTo>
                  <a:lnTo>
                    <a:pt x="2215" y="249"/>
                  </a:lnTo>
                  <a:lnTo>
                    <a:pt x="2217" y="249"/>
                  </a:lnTo>
                  <a:lnTo>
                    <a:pt x="2222" y="250"/>
                  </a:lnTo>
                  <a:lnTo>
                    <a:pt x="2225" y="252"/>
                  </a:lnTo>
                  <a:lnTo>
                    <a:pt x="2226" y="255"/>
                  </a:lnTo>
                  <a:lnTo>
                    <a:pt x="2226" y="255"/>
                  </a:lnTo>
                  <a:lnTo>
                    <a:pt x="2223" y="253"/>
                  </a:lnTo>
                  <a:lnTo>
                    <a:pt x="2225" y="255"/>
                  </a:lnTo>
                  <a:lnTo>
                    <a:pt x="2225" y="256"/>
                  </a:lnTo>
                  <a:lnTo>
                    <a:pt x="2228" y="256"/>
                  </a:lnTo>
                  <a:lnTo>
                    <a:pt x="2231" y="258"/>
                  </a:lnTo>
                  <a:lnTo>
                    <a:pt x="2233" y="258"/>
                  </a:lnTo>
                  <a:lnTo>
                    <a:pt x="2234" y="260"/>
                  </a:lnTo>
                  <a:lnTo>
                    <a:pt x="2234" y="261"/>
                  </a:lnTo>
                  <a:lnTo>
                    <a:pt x="2234" y="263"/>
                  </a:lnTo>
                  <a:lnTo>
                    <a:pt x="2236" y="263"/>
                  </a:lnTo>
                  <a:lnTo>
                    <a:pt x="2237" y="261"/>
                  </a:lnTo>
                  <a:lnTo>
                    <a:pt x="2237" y="260"/>
                  </a:lnTo>
                  <a:lnTo>
                    <a:pt x="2231" y="256"/>
                  </a:lnTo>
                  <a:lnTo>
                    <a:pt x="2230" y="255"/>
                  </a:lnTo>
                  <a:lnTo>
                    <a:pt x="2231" y="256"/>
                  </a:lnTo>
                  <a:lnTo>
                    <a:pt x="2239" y="260"/>
                  </a:lnTo>
                  <a:lnTo>
                    <a:pt x="2242" y="263"/>
                  </a:lnTo>
                  <a:lnTo>
                    <a:pt x="2241" y="263"/>
                  </a:lnTo>
                  <a:lnTo>
                    <a:pt x="2241" y="263"/>
                  </a:lnTo>
                  <a:lnTo>
                    <a:pt x="2241" y="264"/>
                  </a:lnTo>
                  <a:lnTo>
                    <a:pt x="2242" y="263"/>
                  </a:lnTo>
                  <a:lnTo>
                    <a:pt x="2244" y="263"/>
                  </a:lnTo>
                  <a:lnTo>
                    <a:pt x="2245" y="264"/>
                  </a:lnTo>
                  <a:lnTo>
                    <a:pt x="2247" y="264"/>
                  </a:lnTo>
                  <a:lnTo>
                    <a:pt x="2250" y="266"/>
                  </a:lnTo>
                  <a:lnTo>
                    <a:pt x="2274" y="277"/>
                  </a:lnTo>
                  <a:lnTo>
                    <a:pt x="2274" y="279"/>
                  </a:lnTo>
                  <a:lnTo>
                    <a:pt x="2274" y="280"/>
                  </a:lnTo>
                  <a:lnTo>
                    <a:pt x="2275" y="282"/>
                  </a:lnTo>
                  <a:lnTo>
                    <a:pt x="2275" y="283"/>
                  </a:lnTo>
                  <a:lnTo>
                    <a:pt x="2272" y="285"/>
                  </a:lnTo>
                  <a:lnTo>
                    <a:pt x="2275" y="285"/>
                  </a:lnTo>
                  <a:lnTo>
                    <a:pt x="2277" y="285"/>
                  </a:lnTo>
                  <a:lnTo>
                    <a:pt x="2277" y="283"/>
                  </a:lnTo>
                  <a:lnTo>
                    <a:pt x="2278" y="283"/>
                  </a:lnTo>
                  <a:lnTo>
                    <a:pt x="2280" y="285"/>
                  </a:lnTo>
                  <a:lnTo>
                    <a:pt x="2280" y="285"/>
                  </a:lnTo>
                  <a:lnTo>
                    <a:pt x="2280" y="288"/>
                  </a:lnTo>
                  <a:lnTo>
                    <a:pt x="2278" y="290"/>
                  </a:lnTo>
                  <a:lnTo>
                    <a:pt x="2278" y="291"/>
                  </a:lnTo>
                  <a:lnTo>
                    <a:pt x="2280" y="294"/>
                  </a:lnTo>
                  <a:lnTo>
                    <a:pt x="2280" y="294"/>
                  </a:lnTo>
                  <a:lnTo>
                    <a:pt x="2282" y="296"/>
                  </a:lnTo>
                  <a:lnTo>
                    <a:pt x="2282" y="299"/>
                  </a:lnTo>
                  <a:lnTo>
                    <a:pt x="2280" y="301"/>
                  </a:lnTo>
                  <a:lnTo>
                    <a:pt x="2278" y="304"/>
                  </a:lnTo>
                  <a:lnTo>
                    <a:pt x="2280" y="304"/>
                  </a:lnTo>
                  <a:lnTo>
                    <a:pt x="2283" y="304"/>
                  </a:lnTo>
                  <a:lnTo>
                    <a:pt x="2283" y="304"/>
                  </a:lnTo>
                  <a:lnTo>
                    <a:pt x="2285" y="305"/>
                  </a:lnTo>
                  <a:lnTo>
                    <a:pt x="2286" y="307"/>
                  </a:lnTo>
                  <a:lnTo>
                    <a:pt x="2286" y="308"/>
                  </a:lnTo>
                  <a:lnTo>
                    <a:pt x="2286" y="310"/>
                  </a:lnTo>
                  <a:lnTo>
                    <a:pt x="2286" y="310"/>
                  </a:lnTo>
                  <a:lnTo>
                    <a:pt x="2288" y="310"/>
                  </a:lnTo>
                  <a:lnTo>
                    <a:pt x="2289" y="308"/>
                  </a:lnTo>
                  <a:lnTo>
                    <a:pt x="2289" y="307"/>
                  </a:lnTo>
                  <a:lnTo>
                    <a:pt x="2291" y="307"/>
                  </a:lnTo>
                  <a:lnTo>
                    <a:pt x="2293" y="308"/>
                  </a:lnTo>
                  <a:lnTo>
                    <a:pt x="2291" y="313"/>
                  </a:lnTo>
                  <a:lnTo>
                    <a:pt x="2293" y="313"/>
                  </a:lnTo>
                  <a:lnTo>
                    <a:pt x="2293" y="312"/>
                  </a:lnTo>
                  <a:lnTo>
                    <a:pt x="2293" y="312"/>
                  </a:lnTo>
                  <a:lnTo>
                    <a:pt x="2294" y="310"/>
                  </a:lnTo>
                  <a:lnTo>
                    <a:pt x="2296" y="310"/>
                  </a:lnTo>
                  <a:lnTo>
                    <a:pt x="2296" y="308"/>
                  </a:lnTo>
                  <a:lnTo>
                    <a:pt x="2294" y="307"/>
                  </a:lnTo>
                  <a:lnTo>
                    <a:pt x="2294" y="305"/>
                  </a:lnTo>
                  <a:lnTo>
                    <a:pt x="2291" y="305"/>
                  </a:lnTo>
                  <a:lnTo>
                    <a:pt x="2289" y="304"/>
                  </a:lnTo>
                  <a:lnTo>
                    <a:pt x="2289" y="304"/>
                  </a:lnTo>
                  <a:lnTo>
                    <a:pt x="2291" y="302"/>
                  </a:lnTo>
                  <a:lnTo>
                    <a:pt x="2291" y="302"/>
                  </a:lnTo>
                  <a:lnTo>
                    <a:pt x="2293" y="299"/>
                  </a:lnTo>
                  <a:lnTo>
                    <a:pt x="2293" y="299"/>
                  </a:lnTo>
                  <a:lnTo>
                    <a:pt x="2293" y="297"/>
                  </a:lnTo>
                  <a:lnTo>
                    <a:pt x="2291" y="296"/>
                  </a:lnTo>
                  <a:lnTo>
                    <a:pt x="2291" y="294"/>
                  </a:lnTo>
                  <a:lnTo>
                    <a:pt x="2288" y="294"/>
                  </a:lnTo>
                  <a:lnTo>
                    <a:pt x="2288" y="293"/>
                  </a:lnTo>
                  <a:lnTo>
                    <a:pt x="2286" y="293"/>
                  </a:lnTo>
                  <a:lnTo>
                    <a:pt x="2285" y="293"/>
                  </a:lnTo>
                  <a:lnTo>
                    <a:pt x="2285" y="293"/>
                  </a:lnTo>
                  <a:lnTo>
                    <a:pt x="2285" y="291"/>
                  </a:lnTo>
                  <a:lnTo>
                    <a:pt x="2286" y="291"/>
                  </a:lnTo>
                  <a:lnTo>
                    <a:pt x="2294" y="291"/>
                  </a:lnTo>
                  <a:lnTo>
                    <a:pt x="2297" y="291"/>
                  </a:lnTo>
                  <a:lnTo>
                    <a:pt x="2299" y="291"/>
                  </a:lnTo>
                  <a:lnTo>
                    <a:pt x="2300" y="291"/>
                  </a:lnTo>
                  <a:lnTo>
                    <a:pt x="2305" y="293"/>
                  </a:lnTo>
                  <a:lnTo>
                    <a:pt x="2305" y="293"/>
                  </a:lnTo>
                  <a:lnTo>
                    <a:pt x="2304" y="293"/>
                  </a:lnTo>
                  <a:lnTo>
                    <a:pt x="2302" y="296"/>
                  </a:lnTo>
                  <a:lnTo>
                    <a:pt x="2302" y="296"/>
                  </a:lnTo>
                  <a:lnTo>
                    <a:pt x="2302" y="297"/>
                  </a:lnTo>
                  <a:lnTo>
                    <a:pt x="2304" y="297"/>
                  </a:lnTo>
                  <a:lnTo>
                    <a:pt x="2305" y="297"/>
                  </a:lnTo>
                  <a:lnTo>
                    <a:pt x="2304" y="296"/>
                  </a:lnTo>
                  <a:lnTo>
                    <a:pt x="2304" y="294"/>
                  </a:lnTo>
                  <a:lnTo>
                    <a:pt x="2304" y="294"/>
                  </a:lnTo>
                  <a:lnTo>
                    <a:pt x="2305" y="294"/>
                  </a:lnTo>
                  <a:lnTo>
                    <a:pt x="2307" y="296"/>
                  </a:lnTo>
                  <a:lnTo>
                    <a:pt x="2307" y="296"/>
                  </a:lnTo>
                  <a:lnTo>
                    <a:pt x="2312" y="296"/>
                  </a:lnTo>
                  <a:lnTo>
                    <a:pt x="2313" y="296"/>
                  </a:lnTo>
                  <a:lnTo>
                    <a:pt x="2315" y="296"/>
                  </a:lnTo>
                  <a:lnTo>
                    <a:pt x="2313" y="294"/>
                  </a:lnTo>
                  <a:lnTo>
                    <a:pt x="2307" y="293"/>
                  </a:lnTo>
                  <a:lnTo>
                    <a:pt x="2307" y="293"/>
                  </a:lnTo>
                  <a:lnTo>
                    <a:pt x="2313" y="293"/>
                  </a:lnTo>
                  <a:lnTo>
                    <a:pt x="2315" y="294"/>
                  </a:lnTo>
                  <a:lnTo>
                    <a:pt x="2318" y="294"/>
                  </a:lnTo>
                  <a:lnTo>
                    <a:pt x="2321" y="294"/>
                  </a:lnTo>
                  <a:lnTo>
                    <a:pt x="2324" y="296"/>
                  </a:lnTo>
                  <a:lnTo>
                    <a:pt x="2327" y="299"/>
                  </a:lnTo>
                  <a:lnTo>
                    <a:pt x="2330" y="302"/>
                  </a:lnTo>
                  <a:lnTo>
                    <a:pt x="2334" y="304"/>
                  </a:lnTo>
                  <a:lnTo>
                    <a:pt x="2337" y="305"/>
                  </a:lnTo>
                  <a:lnTo>
                    <a:pt x="2343" y="310"/>
                  </a:lnTo>
                  <a:lnTo>
                    <a:pt x="2343" y="310"/>
                  </a:lnTo>
                  <a:lnTo>
                    <a:pt x="2343" y="310"/>
                  </a:lnTo>
                  <a:lnTo>
                    <a:pt x="2343" y="312"/>
                  </a:lnTo>
                  <a:lnTo>
                    <a:pt x="2341" y="312"/>
                  </a:lnTo>
                  <a:lnTo>
                    <a:pt x="2343" y="312"/>
                  </a:lnTo>
                  <a:lnTo>
                    <a:pt x="2345" y="312"/>
                  </a:lnTo>
                  <a:lnTo>
                    <a:pt x="2346" y="312"/>
                  </a:lnTo>
                  <a:lnTo>
                    <a:pt x="2346" y="312"/>
                  </a:lnTo>
                  <a:lnTo>
                    <a:pt x="2348" y="313"/>
                  </a:lnTo>
                  <a:lnTo>
                    <a:pt x="2348" y="313"/>
                  </a:lnTo>
                  <a:lnTo>
                    <a:pt x="2346" y="315"/>
                  </a:lnTo>
                  <a:lnTo>
                    <a:pt x="2353" y="315"/>
                  </a:lnTo>
                  <a:lnTo>
                    <a:pt x="2354" y="315"/>
                  </a:lnTo>
                  <a:lnTo>
                    <a:pt x="2354" y="316"/>
                  </a:lnTo>
                  <a:lnTo>
                    <a:pt x="2353" y="318"/>
                  </a:lnTo>
                  <a:lnTo>
                    <a:pt x="2353" y="318"/>
                  </a:lnTo>
                  <a:lnTo>
                    <a:pt x="2351" y="318"/>
                  </a:lnTo>
                  <a:lnTo>
                    <a:pt x="2351" y="318"/>
                  </a:lnTo>
                  <a:lnTo>
                    <a:pt x="2348" y="318"/>
                  </a:lnTo>
                  <a:lnTo>
                    <a:pt x="2345" y="319"/>
                  </a:lnTo>
                  <a:lnTo>
                    <a:pt x="2343" y="321"/>
                  </a:lnTo>
                  <a:lnTo>
                    <a:pt x="2341" y="323"/>
                  </a:lnTo>
                  <a:lnTo>
                    <a:pt x="2343" y="326"/>
                  </a:lnTo>
                  <a:lnTo>
                    <a:pt x="2341" y="326"/>
                  </a:lnTo>
                  <a:lnTo>
                    <a:pt x="2341" y="327"/>
                  </a:lnTo>
                  <a:lnTo>
                    <a:pt x="2337" y="327"/>
                  </a:lnTo>
                  <a:lnTo>
                    <a:pt x="2335" y="326"/>
                  </a:lnTo>
                  <a:lnTo>
                    <a:pt x="2334" y="326"/>
                  </a:lnTo>
                  <a:lnTo>
                    <a:pt x="2332" y="324"/>
                  </a:lnTo>
                  <a:lnTo>
                    <a:pt x="2330" y="323"/>
                  </a:lnTo>
                  <a:lnTo>
                    <a:pt x="2330" y="323"/>
                  </a:lnTo>
                  <a:lnTo>
                    <a:pt x="2329" y="323"/>
                  </a:lnTo>
                  <a:lnTo>
                    <a:pt x="2330" y="324"/>
                  </a:lnTo>
                  <a:lnTo>
                    <a:pt x="2332" y="326"/>
                  </a:lnTo>
                  <a:lnTo>
                    <a:pt x="2334" y="327"/>
                  </a:lnTo>
                  <a:lnTo>
                    <a:pt x="2335" y="329"/>
                  </a:lnTo>
                  <a:lnTo>
                    <a:pt x="2335" y="331"/>
                  </a:lnTo>
                  <a:lnTo>
                    <a:pt x="2334" y="331"/>
                  </a:lnTo>
                  <a:lnTo>
                    <a:pt x="2332" y="331"/>
                  </a:lnTo>
                  <a:lnTo>
                    <a:pt x="2330" y="329"/>
                  </a:lnTo>
                  <a:lnTo>
                    <a:pt x="2329" y="329"/>
                  </a:lnTo>
                  <a:lnTo>
                    <a:pt x="2324" y="331"/>
                  </a:lnTo>
                  <a:lnTo>
                    <a:pt x="2323" y="331"/>
                  </a:lnTo>
                  <a:lnTo>
                    <a:pt x="2323" y="331"/>
                  </a:lnTo>
                  <a:lnTo>
                    <a:pt x="2323" y="329"/>
                  </a:lnTo>
                  <a:lnTo>
                    <a:pt x="2319" y="329"/>
                  </a:lnTo>
                  <a:lnTo>
                    <a:pt x="2318" y="329"/>
                  </a:lnTo>
                  <a:lnTo>
                    <a:pt x="2318" y="329"/>
                  </a:lnTo>
                  <a:lnTo>
                    <a:pt x="2316" y="327"/>
                  </a:lnTo>
                  <a:lnTo>
                    <a:pt x="2315" y="326"/>
                  </a:lnTo>
                  <a:lnTo>
                    <a:pt x="2313" y="326"/>
                  </a:lnTo>
                  <a:lnTo>
                    <a:pt x="2312" y="326"/>
                  </a:lnTo>
                  <a:lnTo>
                    <a:pt x="2310" y="326"/>
                  </a:lnTo>
                  <a:lnTo>
                    <a:pt x="2313" y="327"/>
                  </a:lnTo>
                  <a:lnTo>
                    <a:pt x="2316" y="331"/>
                  </a:lnTo>
                  <a:lnTo>
                    <a:pt x="2316" y="331"/>
                  </a:lnTo>
                  <a:lnTo>
                    <a:pt x="2315" y="332"/>
                  </a:lnTo>
                  <a:lnTo>
                    <a:pt x="2318" y="332"/>
                  </a:lnTo>
                  <a:lnTo>
                    <a:pt x="2318" y="331"/>
                  </a:lnTo>
                  <a:lnTo>
                    <a:pt x="2318" y="332"/>
                  </a:lnTo>
                  <a:lnTo>
                    <a:pt x="2318" y="335"/>
                  </a:lnTo>
                  <a:lnTo>
                    <a:pt x="2316" y="335"/>
                  </a:lnTo>
                  <a:lnTo>
                    <a:pt x="2312" y="337"/>
                  </a:lnTo>
                  <a:lnTo>
                    <a:pt x="2313" y="337"/>
                  </a:lnTo>
                  <a:lnTo>
                    <a:pt x="2315" y="337"/>
                  </a:lnTo>
                  <a:lnTo>
                    <a:pt x="2316" y="337"/>
                  </a:lnTo>
                  <a:lnTo>
                    <a:pt x="2318" y="337"/>
                  </a:lnTo>
                  <a:lnTo>
                    <a:pt x="2318" y="338"/>
                  </a:lnTo>
                  <a:lnTo>
                    <a:pt x="2318" y="342"/>
                  </a:lnTo>
                  <a:lnTo>
                    <a:pt x="2318" y="342"/>
                  </a:lnTo>
                  <a:lnTo>
                    <a:pt x="2316" y="343"/>
                  </a:lnTo>
                  <a:lnTo>
                    <a:pt x="2313" y="345"/>
                  </a:lnTo>
                  <a:lnTo>
                    <a:pt x="2310" y="345"/>
                  </a:lnTo>
                  <a:lnTo>
                    <a:pt x="2308" y="345"/>
                  </a:lnTo>
                  <a:lnTo>
                    <a:pt x="2307" y="345"/>
                  </a:lnTo>
                  <a:lnTo>
                    <a:pt x="2307" y="346"/>
                  </a:lnTo>
                  <a:lnTo>
                    <a:pt x="2305" y="346"/>
                  </a:lnTo>
                  <a:lnTo>
                    <a:pt x="2307" y="346"/>
                  </a:lnTo>
                  <a:lnTo>
                    <a:pt x="2308" y="346"/>
                  </a:lnTo>
                  <a:lnTo>
                    <a:pt x="2310" y="346"/>
                  </a:lnTo>
                  <a:lnTo>
                    <a:pt x="2310" y="348"/>
                  </a:lnTo>
                  <a:lnTo>
                    <a:pt x="2308" y="348"/>
                  </a:lnTo>
                  <a:lnTo>
                    <a:pt x="2308" y="349"/>
                  </a:lnTo>
                  <a:lnTo>
                    <a:pt x="2308" y="349"/>
                  </a:lnTo>
                  <a:lnTo>
                    <a:pt x="2308" y="351"/>
                  </a:lnTo>
                  <a:lnTo>
                    <a:pt x="2308" y="351"/>
                  </a:lnTo>
                  <a:lnTo>
                    <a:pt x="2310" y="351"/>
                  </a:lnTo>
                  <a:lnTo>
                    <a:pt x="2313" y="353"/>
                  </a:lnTo>
                  <a:lnTo>
                    <a:pt x="2315" y="353"/>
                  </a:lnTo>
                  <a:lnTo>
                    <a:pt x="2315" y="353"/>
                  </a:lnTo>
                  <a:lnTo>
                    <a:pt x="2316" y="354"/>
                  </a:lnTo>
                  <a:lnTo>
                    <a:pt x="2316" y="356"/>
                  </a:lnTo>
                  <a:lnTo>
                    <a:pt x="2316" y="356"/>
                  </a:lnTo>
                  <a:lnTo>
                    <a:pt x="2312" y="356"/>
                  </a:lnTo>
                  <a:lnTo>
                    <a:pt x="2312" y="356"/>
                  </a:lnTo>
                  <a:lnTo>
                    <a:pt x="2310" y="354"/>
                  </a:lnTo>
                  <a:lnTo>
                    <a:pt x="2310" y="354"/>
                  </a:lnTo>
                  <a:lnTo>
                    <a:pt x="2308" y="353"/>
                  </a:lnTo>
                  <a:lnTo>
                    <a:pt x="2308" y="354"/>
                  </a:lnTo>
                  <a:lnTo>
                    <a:pt x="2308" y="357"/>
                  </a:lnTo>
                  <a:lnTo>
                    <a:pt x="2308" y="357"/>
                  </a:lnTo>
                  <a:lnTo>
                    <a:pt x="2307" y="359"/>
                  </a:lnTo>
                  <a:lnTo>
                    <a:pt x="2305" y="359"/>
                  </a:lnTo>
                  <a:lnTo>
                    <a:pt x="2304" y="359"/>
                  </a:lnTo>
                  <a:lnTo>
                    <a:pt x="2302" y="357"/>
                  </a:lnTo>
                  <a:lnTo>
                    <a:pt x="2302" y="356"/>
                  </a:lnTo>
                  <a:lnTo>
                    <a:pt x="2302" y="356"/>
                  </a:lnTo>
                  <a:lnTo>
                    <a:pt x="2302" y="354"/>
                  </a:lnTo>
                  <a:lnTo>
                    <a:pt x="2302" y="353"/>
                  </a:lnTo>
                  <a:lnTo>
                    <a:pt x="2302" y="354"/>
                  </a:lnTo>
                  <a:lnTo>
                    <a:pt x="2300" y="356"/>
                  </a:lnTo>
                  <a:lnTo>
                    <a:pt x="2299" y="357"/>
                  </a:lnTo>
                  <a:lnTo>
                    <a:pt x="2297" y="357"/>
                  </a:lnTo>
                  <a:lnTo>
                    <a:pt x="2296" y="357"/>
                  </a:lnTo>
                  <a:lnTo>
                    <a:pt x="2294" y="356"/>
                  </a:lnTo>
                  <a:lnTo>
                    <a:pt x="2293" y="354"/>
                  </a:lnTo>
                  <a:lnTo>
                    <a:pt x="2289" y="353"/>
                  </a:lnTo>
                  <a:lnTo>
                    <a:pt x="2288" y="351"/>
                  </a:lnTo>
                  <a:lnTo>
                    <a:pt x="2285" y="348"/>
                  </a:lnTo>
                  <a:lnTo>
                    <a:pt x="2280" y="348"/>
                  </a:lnTo>
                  <a:lnTo>
                    <a:pt x="2277" y="346"/>
                  </a:lnTo>
                  <a:lnTo>
                    <a:pt x="2275" y="346"/>
                  </a:lnTo>
                  <a:lnTo>
                    <a:pt x="2274" y="346"/>
                  </a:lnTo>
                  <a:lnTo>
                    <a:pt x="2272" y="346"/>
                  </a:lnTo>
                  <a:lnTo>
                    <a:pt x="2272" y="346"/>
                  </a:lnTo>
                  <a:lnTo>
                    <a:pt x="2271" y="345"/>
                  </a:lnTo>
                  <a:lnTo>
                    <a:pt x="2271" y="345"/>
                  </a:lnTo>
                  <a:lnTo>
                    <a:pt x="2267" y="343"/>
                  </a:lnTo>
                  <a:lnTo>
                    <a:pt x="2266" y="342"/>
                  </a:lnTo>
                  <a:lnTo>
                    <a:pt x="2266" y="340"/>
                  </a:lnTo>
                  <a:lnTo>
                    <a:pt x="2266" y="340"/>
                  </a:lnTo>
                  <a:lnTo>
                    <a:pt x="2266" y="337"/>
                  </a:lnTo>
                  <a:lnTo>
                    <a:pt x="2264" y="334"/>
                  </a:lnTo>
                  <a:lnTo>
                    <a:pt x="2263" y="331"/>
                  </a:lnTo>
                  <a:lnTo>
                    <a:pt x="2256" y="329"/>
                  </a:lnTo>
                  <a:lnTo>
                    <a:pt x="2250" y="327"/>
                  </a:lnTo>
                  <a:lnTo>
                    <a:pt x="2248" y="327"/>
                  </a:lnTo>
                  <a:lnTo>
                    <a:pt x="2247" y="327"/>
                  </a:lnTo>
                  <a:lnTo>
                    <a:pt x="2242" y="331"/>
                  </a:lnTo>
                  <a:lnTo>
                    <a:pt x="2239" y="331"/>
                  </a:lnTo>
                  <a:lnTo>
                    <a:pt x="2230" y="331"/>
                  </a:lnTo>
                  <a:lnTo>
                    <a:pt x="2230" y="331"/>
                  </a:lnTo>
                  <a:lnTo>
                    <a:pt x="2228" y="329"/>
                  </a:lnTo>
                  <a:lnTo>
                    <a:pt x="2226" y="327"/>
                  </a:lnTo>
                  <a:lnTo>
                    <a:pt x="2228" y="326"/>
                  </a:lnTo>
                  <a:lnTo>
                    <a:pt x="2228" y="324"/>
                  </a:lnTo>
                  <a:lnTo>
                    <a:pt x="2226" y="324"/>
                  </a:lnTo>
                  <a:lnTo>
                    <a:pt x="2226" y="324"/>
                  </a:lnTo>
                  <a:lnTo>
                    <a:pt x="2225" y="323"/>
                  </a:lnTo>
                  <a:lnTo>
                    <a:pt x="2223" y="321"/>
                  </a:lnTo>
                  <a:lnTo>
                    <a:pt x="2222" y="319"/>
                  </a:lnTo>
                  <a:lnTo>
                    <a:pt x="2222" y="318"/>
                  </a:lnTo>
                  <a:lnTo>
                    <a:pt x="2222" y="318"/>
                  </a:lnTo>
                  <a:lnTo>
                    <a:pt x="2223" y="318"/>
                  </a:lnTo>
                  <a:lnTo>
                    <a:pt x="2225" y="318"/>
                  </a:lnTo>
                  <a:lnTo>
                    <a:pt x="2225" y="315"/>
                  </a:lnTo>
                  <a:lnTo>
                    <a:pt x="2226" y="315"/>
                  </a:lnTo>
                  <a:lnTo>
                    <a:pt x="2226" y="313"/>
                  </a:lnTo>
                  <a:lnTo>
                    <a:pt x="2226" y="310"/>
                  </a:lnTo>
                  <a:lnTo>
                    <a:pt x="2226" y="308"/>
                  </a:lnTo>
                  <a:lnTo>
                    <a:pt x="2226" y="310"/>
                  </a:lnTo>
                  <a:lnTo>
                    <a:pt x="2223" y="313"/>
                  </a:lnTo>
                  <a:lnTo>
                    <a:pt x="2223" y="313"/>
                  </a:lnTo>
                  <a:lnTo>
                    <a:pt x="2222" y="313"/>
                  </a:lnTo>
                  <a:lnTo>
                    <a:pt x="2222" y="313"/>
                  </a:lnTo>
                  <a:lnTo>
                    <a:pt x="2220" y="313"/>
                  </a:lnTo>
                  <a:lnTo>
                    <a:pt x="2218" y="313"/>
                  </a:lnTo>
                  <a:lnTo>
                    <a:pt x="2218" y="310"/>
                  </a:lnTo>
                  <a:lnTo>
                    <a:pt x="2218" y="308"/>
                  </a:lnTo>
                  <a:lnTo>
                    <a:pt x="2218" y="310"/>
                  </a:lnTo>
                  <a:lnTo>
                    <a:pt x="2217" y="310"/>
                  </a:lnTo>
                  <a:lnTo>
                    <a:pt x="2215" y="312"/>
                  </a:lnTo>
                  <a:lnTo>
                    <a:pt x="2215" y="312"/>
                  </a:lnTo>
                  <a:lnTo>
                    <a:pt x="2215" y="313"/>
                  </a:lnTo>
                  <a:lnTo>
                    <a:pt x="2215" y="315"/>
                  </a:lnTo>
                  <a:lnTo>
                    <a:pt x="2214" y="315"/>
                  </a:lnTo>
                  <a:lnTo>
                    <a:pt x="2211" y="315"/>
                  </a:lnTo>
                  <a:lnTo>
                    <a:pt x="2211" y="313"/>
                  </a:lnTo>
                  <a:lnTo>
                    <a:pt x="2209" y="316"/>
                  </a:lnTo>
                  <a:lnTo>
                    <a:pt x="2209" y="318"/>
                  </a:lnTo>
                  <a:lnTo>
                    <a:pt x="2209" y="321"/>
                  </a:lnTo>
                  <a:lnTo>
                    <a:pt x="2209" y="323"/>
                  </a:lnTo>
                  <a:lnTo>
                    <a:pt x="2211" y="324"/>
                  </a:lnTo>
                  <a:lnTo>
                    <a:pt x="2214" y="326"/>
                  </a:lnTo>
                  <a:lnTo>
                    <a:pt x="2215" y="327"/>
                  </a:lnTo>
                  <a:lnTo>
                    <a:pt x="2215" y="329"/>
                  </a:lnTo>
                  <a:lnTo>
                    <a:pt x="2215" y="329"/>
                  </a:lnTo>
                  <a:lnTo>
                    <a:pt x="2214" y="332"/>
                  </a:lnTo>
                  <a:lnTo>
                    <a:pt x="2212" y="332"/>
                  </a:lnTo>
                  <a:lnTo>
                    <a:pt x="2211" y="337"/>
                  </a:lnTo>
                  <a:lnTo>
                    <a:pt x="2211" y="337"/>
                  </a:lnTo>
                  <a:lnTo>
                    <a:pt x="2206" y="340"/>
                  </a:lnTo>
                  <a:lnTo>
                    <a:pt x="2203" y="342"/>
                  </a:lnTo>
                  <a:lnTo>
                    <a:pt x="2201" y="343"/>
                  </a:lnTo>
                  <a:lnTo>
                    <a:pt x="2198" y="346"/>
                  </a:lnTo>
                  <a:lnTo>
                    <a:pt x="2193" y="346"/>
                  </a:lnTo>
                  <a:lnTo>
                    <a:pt x="2187" y="351"/>
                  </a:lnTo>
                  <a:lnTo>
                    <a:pt x="2184" y="351"/>
                  </a:lnTo>
                  <a:lnTo>
                    <a:pt x="2181" y="349"/>
                  </a:lnTo>
                  <a:lnTo>
                    <a:pt x="2173" y="348"/>
                  </a:lnTo>
                  <a:lnTo>
                    <a:pt x="2171" y="348"/>
                  </a:lnTo>
                  <a:lnTo>
                    <a:pt x="2168" y="343"/>
                  </a:lnTo>
                  <a:lnTo>
                    <a:pt x="2166" y="343"/>
                  </a:lnTo>
                  <a:lnTo>
                    <a:pt x="2165" y="342"/>
                  </a:lnTo>
                  <a:lnTo>
                    <a:pt x="2160" y="340"/>
                  </a:lnTo>
                  <a:lnTo>
                    <a:pt x="2157" y="342"/>
                  </a:lnTo>
                  <a:lnTo>
                    <a:pt x="2154" y="340"/>
                  </a:lnTo>
                  <a:lnTo>
                    <a:pt x="2152" y="342"/>
                  </a:lnTo>
                  <a:lnTo>
                    <a:pt x="2154" y="342"/>
                  </a:lnTo>
                  <a:lnTo>
                    <a:pt x="2157" y="342"/>
                  </a:lnTo>
                  <a:lnTo>
                    <a:pt x="2162" y="342"/>
                  </a:lnTo>
                  <a:lnTo>
                    <a:pt x="2163" y="342"/>
                  </a:lnTo>
                  <a:lnTo>
                    <a:pt x="2165" y="343"/>
                  </a:lnTo>
                  <a:lnTo>
                    <a:pt x="2166" y="345"/>
                  </a:lnTo>
                  <a:lnTo>
                    <a:pt x="2165" y="346"/>
                  </a:lnTo>
                  <a:lnTo>
                    <a:pt x="2163" y="346"/>
                  </a:lnTo>
                  <a:lnTo>
                    <a:pt x="2160" y="345"/>
                  </a:lnTo>
                  <a:lnTo>
                    <a:pt x="2155" y="346"/>
                  </a:lnTo>
                  <a:lnTo>
                    <a:pt x="2154" y="345"/>
                  </a:lnTo>
                  <a:lnTo>
                    <a:pt x="2149" y="343"/>
                  </a:lnTo>
                  <a:lnTo>
                    <a:pt x="2144" y="346"/>
                  </a:lnTo>
                  <a:lnTo>
                    <a:pt x="2140" y="346"/>
                  </a:lnTo>
                  <a:lnTo>
                    <a:pt x="2135" y="348"/>
                  </a:lnTo>
                  <a:lnTo>
                    <a:pt x="2127" y="349"/>
                  </a:lnTo>
                  <a:lnTo>
                    <a:pt x="2129" y="349"/>
                  </a:lnTo>
                  <a:lnTo>
                    <a:pt x="2135" y="348"/>
                  </a:lnTo>
                  <a:lnTo>
                    <a:pt x="2138" y="348"/>
                  </a:lnTo>
                  <a:lnTo>
                    <a:pt x="2143" y="346"/>
                  </a:lnTo>
                  <a:lnTo>
                    <a:pt x="2146" y="346"/>
                  </a:lnTo>
                  <a:lnTo>
                    <a:pt x="2148" y="345"/>
                  </a:lnTo>
                  <a:lnTo>
                    <a:pt x="2149" y="345"/>
                  </a:lnTo>
                  <a:lnTo>
                    <a:pt x="2151" y="345"/>
                  </a:lnTo>
                  <a:lnTo>
                    <a:pt x="2152" y="346"/>
                  </a:lnTo>
                  <a:lnTo>
                    <a:pt x="2152" y="346"/>
                  </a:lnTo>
                  <a:lnTo>
                    <a:pt x="2154" y="349"/>
                  </a:lnTo>
                  <a:lnTo>
                    <a:pt x="2152" y="349"/>
                  </a:lnTo>
                  <a:lnTo>
                    <a:pt x="2151" y="351"/>
                  </a:lnTo>
                  <a:lnTo>
                    <a:pt x="2151" y="351"/>
                  </a:lnTo>
                  <a:lnTo>
                    <a:pt x="2155" y="349"/>
                  </a:lnTo>
                  <a:lnTo>
                    <a:pt x="2159" y="351"/>
                  </a:lnTo>
                  <a:lnTo>
                    <a:pt x="2160" y="351"/>
                  </a:lnTo>
                  <a:lnTo>
                    <a:pt x="2163" y="348"/>
                  </a:lnTo>
                  <a:lnTo>
                    <a:pt x="2168" y="348"/>
                  </a:lnTo>
                  <a:lnTo>
                    <a:pt x="2168" y="348"/>
                  </a:lnTo>
                  <a:lnTo>
                    <a:pt x="2170" y="348"/>
                  </a:lnTo>
                  <a:lnTo>
                    <a:pt x="2168" y="353"/>
                  </a:lnTo>
                  <a:lnTo>
                    <a:pt x="2168" y="354"/>
                  </a:lnTo>
                  <a:lnTo>
                    <a:pt x="2173" y="359"/>
                  </a:lnTo>
                  <a:lnTo>
                    <a:pt x="2176" y="360"/>
                  </a:lnTo>
                  <a:lnTo>
                    <a:pt x="2177" y="360"/>
                  </a:lnTo>
                  <a:lnTo>
                    <a:pt x="2179" y="360"/>
                  </a:lnTo>
                  <a:lnTo>
                    <a:pt x="2179" y="357"/>
                  </a:lnTo>
                  <a:lnTo>
                    <a:pt x="2181" y="357"/>
                  </a:lnTo>
                  <a:lnTo>
                    <a:pt x="2182" y="357"/>
                  </a:lnTo>
                  <a:lnTo>
                    <a:pt x="2182" y="359"/>
                  </a:lnTo>
                  <a:lnTo>
                    <a:pt x="2184" y="362"/>
                  </a:lnTo>
                  <a:lnTo>
                    <a:pt x="2184" y="364"/>
                  </a:lnTo>
                  <a:lnTo>
                    <a:pt x="2184" y="365"/>
                  </a:lnTo>
                  <a:lnTo>
                    <a:pt x="2185" y="365"/>
                  </a:lnTo>
                  <a:lnTo>
                    <a:pt x="2187" y="367"/>
                  </a:lnTo>
                  <a:lnTo>
                    <a:pt x="2187" y="368"/>
                  </a:lnTo>
                  <a:lnTo>
                    <a:pt x="2187" y="373"/>
                  </a:lnTo>
                  <a:lnTo>
                    <a:pt x="2187" y="373"/>
                  </a:lnTo>
                  <a:lnTo>
                    <a:pt x="2185" y="373"/>
                  </a:lnTo>
                  <a:lnTo>
                    <a:pt x="2184" y="375"/>
                  </a:lnTo>
                  <a:lnTo>
                    <a:pt x="2184" y="375"/>
                  </a:lnTo>
                  <a:lnTo>
                    <a:pt x="2187" y="375"/>
                  </a:lnTo>
                  <a:lnTo>
                    <a:pt x="2187" y="376"/>
                  </a:lnTo>
                  <a:lnTo>
                    <a:pt x="2187" y="378"/>
                  </a:lnTo>
                  <a:lnTo>
                    <a:pt x="2187" y="379"/>
                  </a:lnTo>
                  <a:lnTo>
                    <a:pt x="2187" y="379"/>
                  </a:lnTo>
                  <a:lnTo>
                    <a:pt x="2189" y="378"/>
                  </a:lnTo>
                  <a:lnTo>
                    <a:pt x="2189" y="376"/>
                  </a:lnTo>
                  <a:lnTo>
                    <a:pt x="2189" y="376"/>
                  </a:lnTo>
                  <a:lnTo>
                    <a:pt x="2190" y="379"/>
                  </a:lnTo>
                  <a:lnTo>
                    <a:pt x="2190" y="381"/>
                  </a:lnTo>
                  <a:lnTo>
                    <a:pt x="2192" y="381"/>
                  </a:lnTo>
                  <a:lnTo>
                    <a:pt x="2196" y="384"/>
                  </a:lnTo>
                  <a:lnTo>
                    <a:pt x="2196" y="384"/>
                  </a:lnTo>
                  <a:lnTo>
                    <a:pt x="2198" y="386"/>
                  </a:lnTo>
                  <a:lnTo>
                    <a:pt x="2196" y="387"/>
                  </a:lnTo>
                  <a:lnTo>
                    <a:pt x="2195" y="387"/>
                  </a:lnTo>
                  <a:lnTo>
                    <a:pt x="2196" y="389"/>
                  </a:lnTo>
                  <a:lnTo>
                    <a:pt x="2196" y="390"/>
                  </a:lnTo>
                  <a:lnTo>
                    <a:pt x="2198" y="392"/>
                  </a:lnTo>
                  <a:lnTo>
                    <a:pt x="2200" y="394"/>
                  </a:lnTo>
                  <a:lnTo>
                    <a:pt x="2200" y="395"/>
                  </a:lnTo>
                  <a:lnTo>
                    <a:pt x="2198" y="397"/>
                  </a:lnTo>
                  <a:lnTo>
                    <a:pt x="2195" y="400"/>
                  </a:lnTo>
                  <a:lnTo>
                    <a:pt x="2193" y="400"/>
                  </a:lnTo>
                  <a:lnTo>
                    <a:pt x="2193" y="401"/>
                  </a:lnTo>
                  <a:lnTo>
                    <a:pt x="2193" y="403"/>
                  </a:lnTo>
                  <a:lnTo>
                    <a:pt x="2192" y="403"/>
                  </a:lnTo>
                  <a:lnTo>
                    <a:pt x="2190" y="403"/>
                  </a:lnTo>
                  <a:lnTo>
                    <a:pt x="2177" y="398"/>
                  </a:lnTo>
                  <a:lnTo>
                    <a:pt x="2173" y="398"/>
                  </a:lnTo>
                  <a:lnTo>
                    <a:pt x="2168" y="397"/>
                  </a:lnTo>
                  <a:lnTo>
                    <a:pt x="2166" y="397"/>
                  </a:lnTo>
                  <a:lnTo>
                    <a:pt x="2166" y="397"/>
                  </a:lnTo>
                  <a:lnTo>
                    <a:pt x="2166" y="395"/>
                  </a:lnTo>
                  <a:lnTo>
                    <a:pt x="2168" y="394"/>
                  </a:lnTo>
                  <a:lnTo>
                    <a:pt x="2168" y="394"/>
                  </a:lnTo>
                  <a:lnTo>
                    <a:pt x="2166" y="394"/>
                  </a:lnTo>
                  <a:lnTo>
                    <a:pt x="2166" y="394"/>
                  </a:lnTo>
                  <a:lnTo>
                    <a:pt x="2165" y="394"/>
                  </a:lnTo>
                  <a:lnTo>
                    <a:pt x="2163" y="394"/>
                  </a:lnTo>
                  <a:lnTo>
                    <a:pt x="2163" y="394"/>
                  </a:lnTo>
                  <a:lnTo>
                    <a:pt x="2162" y="395"/>
                  </a:lnTo>
                  <a:lnTo>
                    <a:pt x="2162" y="395"/>
                  </a:lnTo>
                  <a:lnTo>
                    <a:pt x="2162" y="395"/>
                  </a:lnTo>
                  <a:lnTo>
                    <a:pt x="2163" y="397"/>
                  </a:lnTo>
                  <a:lnTo>
                    <a:pt x="2165" y="397"/>
                  </a:lnTo>
                  <a:lnTo>
                    <a:pt x="2165" y="398"/>
                  </a:lnTo>
                  <a:lnTo>
                    <a:pt x="2162" y="398"/>
                  </a:lnTo>
                  <a:lnTo>
                    <a:pt x="2159" y="400"/>
                  </a:lnTo>
                  <a:lnTo>
                    <a:pt x="2154" y="401"/>
                  </a:lnTo>
                  <a:lnTo>
                    <a:pt x="2152" y="403"/>
                  </a:lnTo>
                  <a:lnTo>
                    <a:pt x="2143" y="406"/>
                  </a:lnTo>
                  <a:lnTo>
                    <a:pt x="2140" y="408"/>
                  </a:lnTo>
                  <a:lnTo>
                    <a:pt x="2138" y="408"/>
                  </a:lnTo>
                  <a:lnTo>
                    <a:pt x="2138" y="408"/>
                  </a:lnTo>
                  <a:lnTo>
                    <a:pt x="2136" y="409"/>
                  </a:lnTo>
                  <a:lnTo>
                    <a:pt x="2130" y="412"/>
                  </a:lnTo>
                  <a:lnTo>
                    <a:pt x="2130" y="412"/>
                  </a:lnTo>
                  <a:lnTo>
                    <a:pt x="2129" y="414"/>
                  </a:lnTo>
                  <a:lnTo>
                    <a:pt x="2127" y="414"/>
                  </a:lnTo>
                  <a:lnTo>
                    <a:pt x="2124" y="414"/>
                  </a:lnTo>
                  <a:lnTo>
                    <a:pt x="2121" y="416"/>
                  </a:lnTo>
                  <a:lnTo>
                    <a:pt x="2116" y="417"/>
                  </a:lnTo>
                  <a:lnTo>
                    <a:pt x="2114" y="417"/>
                  </a:lnTo>
                  <a:lnTo>
                    <a:pt x="2110" y="420"/>
                  </a:lnTo>
                  <a:lnTo>
                    <a:pt x="2107" y="423"/>
                  </a:lnTo>
                  <a:lnTo>
                    <a:pt x="2105" y="423"/>
                  </a:lnTo>
                  <a:lnTo>
                    <a:pt x="2102" y="422"/>
                  </a:lnTo>
                  <a:lnTo>
                    <a:pt x="2102" y="423"/>
                  </a:lnTo>
                  <a:lnTo>
                    <a:pt x="2102" y="425"/>
                  </a:lnTo>
                  <a:lnTo>
                    <a:pt x="2103" y="427"/>
                  </a:lnTo>
                  <a:lnTo>
                    <a:pt x="2103" y="427"/>
                  </a:lnTo>
                  <a:lnTo>
                    <a:pt x="2102" y="427"/>
                  </a:lnTo>
                  <a:lnTo>
                    <a:pt x="2100" y="425"/>
                  </a:lnTo>
                  <a:lnTo>
                    <a:pt x="2100" y="427"/>
                  </a:lnTo>
                  <a:lnTo>
                    <a:pt x="2100" y="427"/>
                  </a:lnTo>
                  <a:lnTo>
                    <a:pt x="2099" y="428"/>
                  </a:lnTo>
                  <a:lnTo>
                    <a:pt x="2097" y="428"/>
                  </a:lnTo>
                  <a:lnTo>
                    <a:pt x="2095" y="430"/>
                  </a:lnTo>
                  <a:lnTo>
                    <a:pt x="2095" y="430"/>
                  </a:lnTo>
                  <a:lnTo>
                    <a:pt x="2095" y="431"/>
                  </a:lnTo>
                  <a:lnTo>
                    <a:pt x="2094" y="433"/>
                  </a:lnTo>
                  <a:lnTo>
                    <a:pt x="2091" y="435"/>
                  </a:lnTo>
                  <a:lnTo>
                    <a:pt x="2091" y="435"/>
                  </a:lnTo>
                  <a:lnTo>
                    <a:pt x="2089" y="436"/>
                  </a:lnTo>
                  <a:lnTo>
                    <a:pt x="2088" y="436"/>
                  </a:lnTo>
                  <a:lnTo>
                    <a:pt x="2086" y="436"/>
                  </a:lnTo>
                  <a:lnTo>
                    <a:pt x="2083" y="439"/>
                  </a:lnTo>
                  <a:lnTo>
                    <a:pt x="2075" y="442"/>
                  </a:lnTo>
                  <a:lnTo>
                    <a:pt x="2073" y="444"/>
                  </a:lnTo>
                  <a:lnTo>
                    <a:pt x="2070" y="446"/>
                  </a:lnTo>
                  <a:lnTo>
                    <a:pt x="2070" y="446"/>
                  </a:lnTo>
                  <a:lnTo>
                    <a:pt x="2070" y="447"/>
                  </a:lnTo>
                  <a:lnTo>
                    <a:pt x="2069" y="449"/>
                  </a:lnTo>
                  <a:lnTo>
                    <a:pt x="2067" y="453"/>
                  </a:lnTo>
                  <a:lnTo>
                    <a:pt x="2067" y="455"/>
                  </a:lnTo>
                  <a:lnTo>
                    <a:pt x="2067" y="455"/>
                  </a:lnTo>
                  <a:lnTo>
                    <a:pt x="2064" y="455"/>
                  </a:lnTo>
                  <a:lnTo>
                    <a:pt x="2061" y="453"/>
                  </a:lnTo>
                  <a:lnTo>
                    <a:pt x="2061" y="452"/>
                  </a:lnTo>
                  <a:lnTo>
                    <a:pt x="2059" y="452"/>
                  </a:lnTo>
                  <a:lnTo>
                    <a:pt x="2059" y="450"/>
                  </a:lnTo>
                  <a:lnTo>
                    <a:pt x="2059" y="449"/>
                  </a:lnTo>
                  <a:lnTo>
                    <a:pt x="2059" y="449"/>
                  </a:lnTo>
                  <a:lnTo>
                    <a:pt x="2056" y="446"/>
                  </a:lnTo>
                  <a:lnTo>
                    <a:pt x="2051" y="442"/>
                  </a:lnTo>
                  <a:lnTo>
                    <a:pt x="2050" y="441"/>
                  </a:lnTo>
                  <a:lnTo>
                    <a:pt x="2043" y="442"/>
                  </a:lnTo>
                  <a:lnTo>
                    <a:pt x="2042" y="442"/>
                  </a:lnTo>
                  <a:lnTo>
                    <a:pt x="2039" y="442"/>
                  </a:lnTo>
                  <a:lnTo>
                    <a:pt x="2034" y="442"/>
                  </a:lnTo>
                  <a:lnTo>
                    <a:pt x="2029" y="444"/>
                  </a:lnTo>
                  <a:lnTo>
                    <a:pt x="2028" y="444"/>
                  </a:lnTo>
                  <a:lnTo>
                    <a:pt x="2021" y="446"/>
                  </a:lnTo>
                  <a:lnTo>
                    <a:pt x="2017" y="447"/>
                  </a:lnTo>
                  <a:lnTo>
                    <a:pt x="2010" y="455"/>
                  </a:lnTo>
                  <a:lnTo>
                    <a:pt x="2009" y="457"/>
                  </a:lnTo>
                  <a:lnTo>
                    <a:pt x="2007" y="458"/>
                  </a:lnTo>
                  <a:lnTo>
                    <a:pt x="2006" y="458"/>
                  </a:lnTo>
                  <a:lnTo>
                    <a:pt x="2006" y="457"/>
                  </a:lnTo>
                  <a:lnTo>
                    <a:pt x="2006" y="455"/>
                  </a:lnTo>
                  <a:lnTo>
                    <a:pt x="2006" y="452"/>
                  </a:lnTo>
                  <a:lnTo>
                    <a:pt x="2007" y="450"/>
                  </a:lnTo>
                  <a:lnTo>
                    <a:pt x="2007" y="447"/>
                  </a:lnTo>
                  <a:lnTo>
                    <a:pt x="2007" y="446"/>
                  </a:lnTo>
                  <a:lnTo>
                    <a:pt x="2009" y="444"/>
                  </a:lnTo>
                  <a:lnTo>
                    <a:pt x="2006" y="444"/>
                  </a:lnTo>
                  <a:lnTo>
                    <a:pt x="2002" y="447"/>
                  </a:lnTo>
                  <a:lnTo>
                    <a:pt x="1998" y="449"/>
                  </a:lnTo>
                  <a:lnTo>
                    <a:pt x="1995" y="450"/>
                  </a:lnTo>
                  <a:lnTo>
                    <a:pt x="1993" y="452"/>
                  </a:lnTo>
                  <a:lnTo>
                    <a:pt x="1991" y="452"/>
                  </a:lnTo>
                  <a:lnTo>
                    <a:pt x="1990" y="452"/>
                  </a:lnTo>
                  <a:lnTo>
                    <a:pt x="1990" y="455"/>
                  </a:lnTo>
                  <a:lnTo>
                    <a:pt x="1990" y="458"/>
                  </a:lnTo>
                  <a:lnTo>
                    <a:pt x="1988" y="458"/>
                  </a:lnTo>
                  <a:lnTo>
                    <a:pt x="1987" y="458"/>
                  </a:lnTo>
                  <a:lnTo>
                    <a:pt x="1985" y="457"/>
                  </a:lnTo>
                  <a:lnTo>
                    <a:pt x="1984" y="455"/>
                  </a:lnTo>
                  <a:lnTo>
                    <a:pt x="1982" y="453"/>
                  </a:lnTo>
                  <a:lnTo>
                    <a:pt x="1980" y="453"/>
                  </a:lnTo>
                  <a:lnTo>
                    <a:pt x="1980" y="453"/>
                  </a:lnTo>
                  <a:lnTo>
                    <a:pt x="1979" y="455"/>
                  </a:lnTo>
                  <a:lnTo>
                    <a:pt x="1976" y="457"/>
                  </a:lnTo>
                  <a:lnTo>
                    <a:pt x="1977" y="455"/>
                  </a:lnTo>
                  <a:lnTo>
                    <a:pt x="1974" y="453"/>
                  </a:lnTo>
                  <a:lnTo>
                    <a:pt x="1972" y="453"/>
                  </a:lnTo>
                  <a:lnTo>
                    <a:pt x="1971" y="453"/>
                  </a:lnTo>
                  <a:lnTo>
                    <a:pt x="1971" y="453"/>
                  </a:lnTo>
                  <a:lnTo>
                    <a:pt x="1969" y="455"/>
                  </a:lnTo>
                  <a:lnTo>
                    <a:pt x="1968" y="457"/>
                  </a:lnTo>
                  <a:lnTo>
                    <a:pt x="1968" y="457"/>
                  </a:lnTo>
                  <a:lnTo>
                    <a:pt x="1966" y="458"/>
                  </a:lnTo>
                  <a:lnTo>
                    <a:pt x="1965" y="460"/>
                  </a:lnTo>
                  <a:lnTo>
                    <a:pt x="1965" y="461"/>
                  </a:lnTo>
                  <a:lnTo>
                    <a:pt x="1965" y="464"/>
                  </a:lnTo>
                  <a:lnTo>
                    <a:pt x="1965" y="469"/>
                  </a:lnTo>
                  <a:lnTo>
                    <a:pt x="1961" y="474"/>
                  </a:lnTo>
                  <a:lnTo>
                    <a:pt x="1960" y="472"/>
                  </a:lnTo>
                  <a:lnTo>
                    <a:pt x="1960" y="472"/>
                  </a:lnTo>
                  <a:lnTo>
                    <a:pt x="1960" y="474"/>
                  </a:lnTo>
                  <a:lnTo>
                    <a:pt x="1960" y="475"/>
                  </a:lnTo>
                  <a:lnTo>
                    <a:pt x="1960" y="475"/>
                  </a:lnTo>
                  <a:lnTo>
                    <a:pt x="1960" y="477"/>
                  </a:lnTo>
                  <a:lnTo>
                    <a:pt x="1958" y="477"/>
                  </a:lnTo>
                  <a:lnTo>
                    <a:pt x="1955" y="480"/>
                  </a:lnTo>
                  <a:lnTo>
                    <a:pt x="1952" y="482"/>
                  </a:lnTo>
                  <a:lnTo>
                    <a:pt x="1947" y="488"/>
                  </a:lnTo>
                  <a:lnTo>
                    <a:pt x="1946" y="491"/>
                  </a:lnTo>
                  <a:lnTo>
                    <a:pt x="1946" y="496"/>
                  </a:lnTo>
                  <a:lnTo>
                    <a:pt x="1946" y="498"/>
                  </a:lnTo>
                  <a:lnTo>
                    <a:pt x="1946" y="499"/>
                  </a:lnTo>
                  <a:lnTo>
                    <a:pt x="1947" y="499"/>
                  </a:lnTo>
                  <a:lnTo>
                    <a:pt x="1949" y="501"/>
                  </a:lnTo>
                  <a:lnTo>
                    <a:pt x="1952" y="502"/>
                  </a:lnTo>
                  <a:lnTo>
                    <a:pt x="1952" y="502"/>
                  </a:lnTo>
                  <a:lnTo>
                    <a:pt x="1952" y="502"/>
                  </a:lnTo>
                  <a:lnTo>
                    <a:pt x="1952" y="502"/>
                  </a:lnTo>
                  <a:lnTo>
                    <a:pt x="1954" y="499"/>
                  </a:lnTo>
                  <a:lnTo>
                    <a:pt x="1955" y="498"/>
                  </a:lnTo>
                  <a:lnTo>
                    <a:pt x="1957" y="498"/>
                  </a:lnTo>
                  <a:lnTo>
                    <a:pt x="1961" y="501"/>
                  </a:lnTo>
                  <a:lnTo>
                    <a:pt x="1963" y="501"/>
                  </a:lnTo>
                  <a:lnTo>
                    <a:pt x="1963" y="504"/>
                  </a:lnTo>
                  <a:lnTo>
                    <a:pt x="1963" y="505"/>
                  </a:lnTo>
                  <a:lnTo>
                    <a:pt x="1961" y="505"/>
                  </a:lnTo>
                  <a:lnTo>
                    <a:pt x="1960" y="509"/>
                  </a:lnTo>
                  <a:lnTo>
                    <a:pt x="1957" y="510"/>
                  </a:lnTo>
                  <a:lnTo>
                    <a:pt x="1957" y="512"/>
                  </a:lnTo>
                  <a:lnTo>
                    <a:pt x="1957" y="513"/>
                  </a:lnTo>
                  <a:lnTo>
                    <a:pt x="1957" y="516"/>
                  </a:lnTo>
                  <a:lnTo>
                    <a:pt x="1957" y="518"/>
                  </a:lnTo>
                  <a:lnTo>
                    <a:pt x="1957" y="521"/>
                  </a:lnTo>
                  <a:lnTo>
                    <a:pt x="1957" y="521"/>
                  </a:lnTo>
                  <a:lnTo>
                    <a:pt x="1958" y="523"/>
                  </a:lnTo>
                  <a:lnTo>
                    <a:pt x="1958" y="524"/>
                  </a:lnTo>
                  <a:lnTo>
                    <a:pt x="1961" y="523"/>
                  </a:lnTo>
                  <a:lnTo>
                    <a:pt x="1963" y="523"/>
                  </a:lnTo>
                  <a:lnTo>
                    <a:pt x="1963" y="524"/>
                  </a:lnTo>
                  <a:lnTo>
                    <a:pt x="1963" y="527"/>
                  </a:lnTo>
                  <a:lnTo>
                    <a:pt x="1965" y="529"/>
                  </a:lnTo>
                  <a:lnTo>
                    <a:pt x="1965" y="534"/>
                  </a:lnTo>
                  <a:lnTo>
                    <a:pt x="1965" y="535"/>
                  </a:lnTo>
                  <a:lnTo>
                    <a:pt x="1963" y="535"/>
                  </a:lnTo>
                  <a:lnTo>
                    <a:pt x="1961" y="537"/>
                  </a:lnTo>
                  <a:lnTo>
                    <a:pt x="1960" y="537"/>
                  </a:lnTo>
                  <a:lnTo>
                    <a:pt x="1958" y="537"/>
                  </a:lnTo>
                  <a:lnTo>
                    <a:pt x="1955" y="534"/>
                  </a:lnTo>
                  <a:lnTo>
                    <a:pt x="1955" y="532"/>
                  </a:lnTo>
                  <a:lnTo>
                    <a:pt x="1958" y="531"/>
                  </a:lnTo>
                  <a:lnTo>
                    <a:pt x="1960" y="529"/>
                  </a:lnTo>
                  <a:lnTo>
                    <a:pt x="1960" y="527"/>
                  </a:lnTo>
                  <a:lnTo>
                    <a:pt x="1960" y="527"/>
                  </a:lnTo>
                  <a:lnTo>
                    <a:pt x="1958" y="529"/>
                  </a:lnTo>
                  <a:lnTo>
                    <a:pt x="1955" y="529"/>
                  </a:lnTo>
                  <a:lnTo>
                    <a:pt x="1954" y="529"/>
                  </a:lnTo>
                  <a:lnTo>
                    <a:pt x="1952" y="531"/>
                  </a:lnTo>
                  <a:lnTo>
                    <a:pt x="1954" y="534"/>
                  </a:lnTo>
                  <a:lnTo>
                    <a:pt x="1952" y="534"/>
                  </a:lnTo>
                  <a:lnTo>
                    <a:pt x="1950" y="534"/>
                  </a:lnTo>
                  <a:lnTo>
                    <a:pt x="1947" y="535"/>
                  </a:lnTo>
                  <a:lnTo>
                    <a:pt x="1947" y="537"/>
                  </a:lnTo>
                  <a:lnTo>
                    <a:pt x="1944" y="542"/>
                  </a:lnTo>
                  <a:lnTo>
                    <a:pt x="1943" y="545"/>
                  </a:lnTo>
                  <a:lnTo>
                    <a:pt x="1941" y="548"/>
                  </a:lnTo>
                  <a:lnTo>
                    <a:pt x="1941" y="551"/>
                  </a:lnTo>
                  <a:lnTo>
                    <a:pt x="1943" y="554"/>
                  </a:lnTo>
                  <a:lnTo>
                    <a:pt x="1943" y="556"/>
                  </a:lnTo>
                  <a:lnTo>
                    <a:pt x="1946" y="559"/>
                  </a:lnTo>
                  <a:lnTo>
                    <a:pt x="1947" y="561"/>
                  </a:lnTo>
                  <a:lnTo>
                    <a:pt x="1947" y="564"/>
                  </a:lnTo>
                  <a:lnTo>
                    <a:pt x="1946" y="565"/>
                  </a:lnTo>
                  <a:lnTo>
                    <a:pt x="1941" y="568"/>
                  </a:lnTo>
                  <a:lnTo>
                    <a:pt x="1941" y="568"/>
                  </a:lnTo>
                  <a:lnTo>
                    <a:pt x="1935" y="568"/>
                  </a:lnTo>
                  <a:lnTo>
                    <a:pt x="1933" y="567"/>
                  </a:lnTo>
                  <a:lnTo>
                    <a:pt x="1930" y="567"/>
                  </a:lnTo>
                  <a:lnTo>
                    <a:pt x="1928" y="568"/>
                  </a:lnTo>
                  <a:lnTo>
                    <a:pt x="1924" y="570"/>
                  </a:lnTo>
                  <a:lnTo>
                    <a:pt x="1920" y="573"/>
                  </a:lnTo>
                  <a:lnTo>
                    <a:pt x="1917" y="575"/>
                  </a:lnTo>
                  <a:lnTo>
                    <a:pt x="1917" y="576"/>
                  </a:lnTo>
                  <a:lnTo>
                    <a:pt x="1916" y="578"/>
                  </a:lnTo>
                  <a:lnTo>
                    <a:pt x="1914" y="583"/>
                  </a:lnTo>
                  <a:lnTo>
                    <a:pt x="1914" y="586"/>
                  </a:lnTo>
                  <a:lnTo>
                    <a:pt x="1916" y="586"/>
                  </a:lnTo>
                  <a:lnTo>
                    <a:pt x="1916" y="587"/>
                  </a:lnTo>
                  <a:lnTo>
                    <a:pt x="1916" y="589"/>
                  </a:lnTo>
                  <a:lnTo>
                    <a:pt x="1916" y="590"/>
                  </a:lnTo>
                  <a:lnTo>
                    <a:pt x="1917" y="592"/>
                  </a:lnTo>
                  <a:lnTo>
                    <a:pt x="1917" y="595"/>
                  </a:lnTo>
                  <a:lnTo>
                    <a:pt x="1916" y="595"/>
                  </a:lnTo>
                  <a:lnTo>
                    <a:pt x="1914" y="594"/>
                  </a:lnTo>
                  <a:lnTo>
                    <a:pt x="1911" y="594"/>
                  </a:lnTo>
                  <a:lnTo>
                    <a:pt x="1905" y="595"/>
                  </a:lnTo>
                  <a:lnTo>
                    <a:pt x="1902" y="597"/>
                  </a:lnTo>
                  <a:lnTo>
                    <a:pt x="1898" y="600"/>
                  </a:lnTo>
                  <a:lnTo>
                    <a:pt x="1898" y="600"/>
                  </a:lnTo>
                  <a:lnTo>
                    <a:pt x="1897" y="598"/>
                  </a:lnTo>
                  <a:lnTo>
                    <a:pt x="1895" y="597"/>
                  </a:lnTo>
                  <a:lnTo>
                    <a:pt x="1895" y="597"/>
                  </a:lnTo>
                  <a:lnTo>
                    <a:pt x="1894" y="598"/>
                  </a:lnTo>
                  <a:lnTo>
                    <a:pt x="1895" y="600"/>
                  </a:lnTo>
                  <a:lnTo>
                    <a:pt x="1897" y="600"/>
                  </a:lnTo>
                  <a:lnTo>
                    <a:pt x="1895" y="605"/>
                  </a:lnTo>
                  <a:lnTo>
                    <a:pt x="1895" y="606"/>
                  </a:lnTo>
                  <a:lnTo>
                    <a:pt x="1895" y="609"/>
                  </a:lnTo>
                  <a:lnTo>
                    <a:pt x="1895" y="611"/>
                  </a:lnTo>
                  <a:lnTo>
                    <a:pt x="1895" y="611"/>
                  </a:lnTo>
                  <a:lnTo>
                    <a:pt x="1892" y="616"/>
                  </a:lnTo>
                  <a:lnTo>
                    <a:pt x="1889" y="622"/>
                  </a:lnTo>
                  <a:lnTo>
                    <a:pt x="1886" y="625"/>
                  </a:lnTo>
                  <a:lnTo>
                    <a:pt x="1883" y="627"/>
                  </a:lnTo>
                  <a:lnTo>
                    <a:pt x="1881" y="628"/>
                  </a:lnTo>
                  <a:lnTo>
                    <a:pt x="1881" y="628"/>
                  </a:lnTo>
                  <a:lnTo>
                    <a:pt x="1876" y="633"/>
                  </a:lnTo>
                  <a:lnTo>
                    <a:pt x="1872" y="636"/>
                  </a:lnTo>
                  <a:lnTo>
                    <a:pt x="1870" y="638"/>
                  </a:lnTo>
                  <a:lnTo>
                    <a:pt x="1870" y="636"/>
                  </a:lnTo>
                  <a:lnTo>
                    <a:pt x="1868" y="635"/>
                  </a:lnTo>
                  <a:lnTo>
                    <a:pt x="1868" y="633"/>
                  </a:lnTo>
                  <a:lnTo>
                    <a:pt x="1867" y="631"/>
                  </a:lnTo>
                  <a:lnTo>
                    <a:pt x="1867" y="630"/>
                  </a:lnTo>
                  <a:lnTo>
                    <a:pt x="1867" y="628"/>
                  </a:lnTo>
                  <a:lnTo>
                    <a:pt x="1865" y="619"/>
                  </a:lnTo>
                  <a:lnTo>
                    <a:pt x="1864" y="611"/>
                  </a:lnTo>
                  <a:lnTo>
                    <a:pt x="1864" y="608"/>
                  </a:lnTo>
                  <a:lnTo>
                    <a:pt x="1862" y="606"/>
                  </a:lnTo>
                  <a:lnTo>
                    <a:pt x="1861" y="603"/>
                  </a:lnTo>
                  <a:lnTo>
                    <a:pt x="1861" y="602"/>
                  </a:lnTo>
                  <a:lnTo>
                    <a:pt x="1861" y="598"/>
                  </a:lnTo>
                  <a:lnTo>
                    <a:pt x="1857" y="584"/>
                  </a:lnTo>
                  <a:lnTo>
                    <a:pt x="1857" y="579"/>
                  </a:lnTo>
                  <a:lnTo>
                    <a:pt x="1854" y="568"/>
                  </a:lnTo>
                  <a:lnTo>
                    <a:pt x="1853" y="561"/>
                  </a:lnTo>
                  <a:lnTo>
                    <a:pt x="1853" y="554"/>
                  </a:lnTo>
                  <a:lnTo>
                    <a:pt x="1853" y="551"/>
                  </a:lnTo>
                  <a:lnTo>
                    <a:pt x="1854" y="543"/>
                  </a:lnTo>
                  <a:lnTo>
                    <a:pt x="1854" y="537"/>
                  </a:lnTo>
                  <a:lnTo>
                    <a:pt x="1859" y="524"/>
                  </a:lnTo>
                  <a:lnTo>
                    <a:pt x="1859" y="523"/>
                  </a:lnTo>
                  <a:lnTo>
                    <a:pt x="1861" y="523"/>
                  </a:lnTo>
                  <a:lnTo>
                    <a:pt x="1867" y="518"/>
                  </a:lnTo>
                  <a:lnTo>
                    <a:pt x="1870" y="515"/>
                  </a:lnTo>
                  <a:lnTo>
                    <a:pt x="1872" y="512"/>
                  </a:lnTo>
                  <a:lnTo>
                    <a:pt x="1873" y="509"/>
                  </a:lnTo>
                  <a:lnTo>
                    <a:pt x="1873" y="507"/>
                  </a:lnTo>
                  <a:lnTo>
                    <a:pt x="1873" y="505"/>
                  </a:lnTo>
                  <a:lnTo>
                    <a:pt x="1872" y="504"/>
                  </a:lnTo>
                  <a:lnTo>
                    <a:pt x="1870" y="502"/>
                  </a:lnTo>
                  <a:lnTo>
                    <a:pt x="1872" y="502"/>
                  </a:lnTo>
                  <a:lnTo>
                    <a:pt x="1872" y="501"/>
                  </a:lnTo>
                  <a:lnTo>
                    <a:pt x="1873" y="501"/>
                  </a:lnTo>
                  <a:lnTo>
                    <a:pt x="1876" y="502"/>
                  </a:lnTo>
                  <a:lnTo>
                    <a:pt x="1879" y="501"/>
                  </a:lnTo>
                  <a:lnTo>
                    <a:pt x="1883" y="496"/>
                  </a:lnTo>
                  <a:lnTo>
                    <a:pt x="1887" y="498"/>
                  </a:lnTo>
                  <a:lnTo>
                    <a:pt x="1890" y="496"/>
                  </a:lnTo>
                  <a:lnTo>
                    <a:pt x="1892" y="498"/>
                  </a:lnTo>
                  <a:lnTo>
                    <a:pt x="1892" y="496"/>
                  </a:lnTo>
                  <a:lnTo>
                    <a:pt x="1894" y="494"/>
                  </a:lnTo>
                  <a:lnTo>
                    <a:pt x="1898" y="491"/>
                  </a:lnTo>
                  <a:lnTo>
                    <a:pt x="1903" y="488"/>
                  </a:lnTo>
                  <a:lnTo>
                    <a:pt x="1905" y="486"/>
                  </a:lnTo>
                  <a:lnTo>
                    <a:pt x="1906" y="485"/>
                  </a:lnTo>
                  <a:lnTo>
                    <a:pt x="1909" y="482"/>
                  </a:lnTo>
                  <a:lnTo>
                    <a:pt x="1911" y="480"/>
                  </a:lnTo>
                  <a:lnTo>
                    <a:pt x="1914" y="474"/>
                  </a:lnTo>
                  <a:lnTo>
                    <a:pt x="1922" y="468"/>
                  </a:lnTo>
                  <a:lnTo>
                    <a:pt x="1925" y="464"/>
                  </a:lnTo>
                  <a:lnTo>
                    <a:pt x="1927" y="463"/>
                  </a:lnTo>
                  <a:lnTo>
                    <a:pt x="1928" y="463"/>
                  </a:lnTo>
                  <a:lnTo>
                    <a:pt x="1935" y="458"/>
                  </a:lnTo>
                  <a:lnTo>
                    <a:pt x="1938" y="453"/>
                  </a:lnTo>
                  <a:lnTo>
                    <a:pt x="1943" y="452"/>
                  </a:lnTo>
                  <a:lnTo>
                    <a:pt x="1944" y="449"/>
                  </a:lnTo>
                  <a:lnTo>
                    <a:pt x="1946" y="446"/>
                  </a:lnTo>
                  <a:lnTo>
                    <a:pt x="1947" y="444"/>
                  </a:lnTo>
                  <a:lnTo>
                    <a:pt x="1949" y="442"/>
                  </a:lnTo>
                  <a:lnTo>
                    <a:pt x="1955" y="441"/>
                  </a:lnTo>
                  <a:lnTo>
                    <a:pt x="1960" y="438"/>
                  </a:lnTo>
                  <a:lnTo>
                    <a:pt x="1965" y="438"/>
                  </a:lnTo>
                  <a:lnTo>
                    <a:pt x="1966" y="436"/>
                  </a:lnTo>
                  <a:lnTo>
                    <a:pt x="1968" y="436"/>
                  </a:lnTo>
                  <a:lnTo>
                    <a:pt x="1971" y="435"/>
                  </a:lnTo>
                  <a:lnTo>
                    <a:pt x="1968" y="433"/>
                  </a:lnTo>
                  <a:lnTo>
                    <a:pt x="1969" y="431"/>
                  </a:lnTo>
                  <a:lnTo>
                    <a:pt x="1969" y="430"/>
                  </a:lnTo>
                  <a:lnTo>
                    <a:pt x="1972" y="428"/>
                  </a:lnTo>
                  <a:lnTo>
                    <a:pt x="1974" y="425"/>
                  </a:lnTo>
                  <a:lnTo>
                    <a:pt x="1974" y="423"/>
                  </a:lnTo>
                  <a:lnTo>
                    <a:pt x="1974" y="423"/>
                  </a:lnTo>
                  <a:lnTo>
                    <a:pt x="1971" y="422"/>
                  </a:lnTo>
                  <a:lnTo>
                    <a:pt x="1972" y="420"/>
                  </a:lnTo>
                  <a:lnTo>
                    <a:pt x="1972" y="419"/>
                  </a:lnTo>
                  <a:lnTo>
                    <a:pt x="1974" y="417"/>
                  </a:lnTo>
                  <a:lnTo>
                    <a:pt x="1976" y="414"/>
                  </a:lnTo>
                  <a:lnTo>
                    <a:pt x="1976" y="409"/>
                  </a:lnTo>
                  <a:lnTo>
                    <a:pt x="1977" y="405"/>
                  </a:lnTo>
                  <a:lnTo>
                    <a:pt x="1979" y="403"/>
                  </a:lnTo>
                  <a:lnTo>
                    <a:pt x="1984" y="400"/>
                  </a:lnTo>
                  <a:lnTo>
                    <a:pt x="1984" y="400"/>
                  </a:lnTo>
                  <a:lnTo>
                    <a:pt x="1987" y="401"/>
                  </a:lnTo>
                  <a:lnTo>
                    <a:pt x="1991" y="401"/>
                  </a:lnTo>
                  <a:lnTo>
                    <a:pt x="1991" y="403"/>
                  </a:lnTo>
                  <a:lnTo>
                    <a:pt x="1993" y="401"/>
                  </a:lnTo>
                  <a:lnTo>
                    <a:pt x="1991" y="400"/>
                  </a:lnTo>
                  <a:lnTo>
                    <a:pt x="1993" y="400"/>
                  </a:lnTo>
                  <a:lnTo>
                    <a:pt x="1995" y="400"/>
                  </a:lnTo>
                  <a:lnTo>
                    <a:pt x="1995" y="400"/>
                  </a:lnTo>
                  <a:lnTo>
                    <a:pt x="1990" y="398"/>
                  </a:lnTo>
                  <a:lnTo>
                    <a:pt x="1987" y="398"/>
                  </a:lnTo>
                  <a:lnTo>
                    <a:pt x="1982" y="395"/>
                  </a:lnTo>
                  <a:lnTo>
                    <a:pt x="1980" y="395"/>
                  </a:lnTo>
                  <a:lnTo>
                    <a:pt x="1979" y="395"/>
                  </a:lnTo>
                  <a:lnTo>
                    <a:pt x="1965" y="398"/>
                  </a:lnTo>
                  <a:lnTo>
                    <a:pt x="1965" y="400"/>
                  </a:lnTo>
                  <a:lnTo>
                    <a:pt x="1963" y="400"/>
                  </a:lnTo>
                  <a:lnTo>
                    <a:pt x="1965" y="403"/>
                  </a:lnTo>
                  <a:lnTo>
                    <a:pt x="1963" y="403"/>
                  </a:lnTo>
                  <a:lnTo>
                    <a:pt x="1963" y="403"/>
                  </a:lnTo>
                  <a:lnTo>
                    <a:pt x="1963" y="405"/>
                  </a:lnTo>
                  <a:lnTo>
                    <a:pt x="1961" y="408"/>
                  </a:lnTo>
                  <a:lnTo>
                    <a:pt x="1961" y="409"/>
                  </a:lnTo>
                  <a:lnTo>
                    <a:pt x="1960" y="412"/>
                  </a:lnTo>
                  <a:lnTo>
                    <a:pt x="1960" y="416"/>
                  </a:lnTo>
                  <a:lnTo>
                    <a:pt x="1963" y="417"/>
                  </a:lnTo>
                  <a:lnTo>
                    <a:pt x="1963" y="417"/>
                  </a:lnTo>
                  <a:lnTo>
                    <a:pt x="1963" y="419"/>
                  </a:lnTo>
                  <a:lnTo>
                    <a:pt x="1961" y="419"/>
                  </a:lnTo>
                  <a:lnTo>
                    <a:pt x="1961" y="420"/>
                  </a:lnTo>
                  <a:lnTo>
                    <a:pt x="1961" y="420"/>
                  </a:lnTo>
                  <a:lnTo>
                    <a:pt x="1960" y="420"/>
                  </a:lnTo>
                  <a:lnTo>
                    <a:pt x="1958" y="420"/>
                  </a:lnTo>
                  <a:lnTo>
                    <a:pt x="1958" y="417"/>
                  </a:lnTo>
                  <a:lnTo>
                    <a:pt x="1957" y="417"/>
                  </a:lnTo>
                  <a:lnTo>
                    <a:pt x="1957" y="417"/>
                  </a:lnTo>
                  <a:lnTo>
                    <a:pt x="1955" y="419"/>
                  </a:lnTo>
                  <a:lnTo>
                    <a:pt x="1955" y="419"/>
                  </a:lnTo>
                  <a:lnTo>
                    <a:pt x="1954" y="417"/>
                  </a:lnTo>
                  <a:lnTo>
                    <a:pt x="1952" y="419"/>
                  </a:lnTo>
                  <a:lnTo>
                    <a:pt x="1949" y="420"/>
                  </a:lnTo>
                  <a:lnTo>
                    <a:pt x="1931" y="433"/>
                  </a:lnTo>
                  <a:lnTo>
                    <a:pt x="1930" y="435"/>
                  </a:lnTo>
                  <a:lnTo>
                    <a:pt x="1928" y="438"/>
                  </a:lnTo>
                  <a:lnTo>
                    <a:pt x="1924" y="438"/>
                  </a:lnTo>
                  <a:lnTo>
                    <a:pt x="1922" y="439"/>
                  </a:lnTo>
                  <a:lnTo>
                    <a:pt x="1920" y="439"/>
                  </a:lnTo>
                  <a:lnTo>
                    <a:pt x="1919" y="441"/>
                  </a:lnTo>
                  <a:lnTo>
                    <a:pt x="1919" y="439"/>
                  </a:lnTo>
                  <a:lnTo>
                    <a:pt x="1919" y="439"/>
                  </a:lnTo>
                  <a:lnTo>
                    <a:pt x="1920" y="436"/>
                  </a:lnTo>
                  <a:lnTo>
                    <a:pt x="1922" y="433"/>
                  </a:lnTo>
                  <a:lnTo>
                    <a:pt x="1920" y="431"/>
                  </a:lnTo>
                  <a:lnTo>
                    <a:pt x="1919" y="431"/>
                  </a:lnTo>
                  <a:lnTo>
                    <a:pt x="1917" y="433"/>
                  </a:lnTo>
                  <a:lnTo>
                    <a:pt x="1916" y="435"/>
                  </a:lnTo>
                  <a:lnTo>
                    <a:pt x="1914" y="433"/>
                  </a:lnTo>
                  <a:lnTo>
                    <a:pt x="1914" y="433"/>
                  </a:lnTo>
                  <a:lnTo>
                    <a:pt x="1916" y="430"/>
                  </a:lnTo>
                  <a:lnTo>
                    <a:pt x="1916" y="428"/>
                  </a:lnTo>
                  <a:lnTo>
                    <a:pt x="1916" y="427"/>
                  </a:lnTo>
                  <a:lnTo>
                    <a:pt x="1916" y="425"/>
                  </a:lnTo>
                  <a:lnTo>
                    <a:pt x="1919" y="420"/>
                  </a:lnTo>
                  <a:lnTo>
                    <a:pt x="1920" y="419"/>
                  </a:lnTo>
                  <a:lnTo>
                    <a:pt x="1922" y="416"/>
                  </a:lnTo>
                  <a:lnTo>
                    <a:pt x="1922" y="414"/>
                  </a:lnTo>
                  <a:lnTo>
                    <a:pt x="1920" y="412"/>
                  </a:lnTo>
                  <a:lnTo>
                    <a:pt x="1920" y="412"/>
                  </a:lnTo>
                  <a:lnTo>
                    <a:pt x="1919" y="412"/>
                  </a:lnTo>
                  <a:lnTo>
                    <a:pt x="1913" y="416"/>
                  </a:lnTo>
                  <a:lnTo>
                    <a:pt x="1911" y="417"/>
                  </a:lnTo>
                  <a:lnTo>
                    <a:pt x="1909" y="416"/>
                  </a:lnTo>
                  <a:lnTo>
                    <a:pt x="1908" y="416"/>
                  </a:lnTo>
                  <a:lnTo>
                    <a:pt x="1906" y="412"/>
                  </a:lnTo>
                  <a:lnTo>
                    <a:pt x="1905" y="412"/>
                  </a:lnTo>
                  <a:lnTo>
                    <a:pt x="1903" y="412"/>
                  </a:lnTo>
                  <a:lnTo>
                    <a:pt x="1900" y="414"/>
                  </a:lnTo>
                  <a:lnTo>
                    <a:pt x="1895" y="414"/>
                  </a:lnTo>
                  <a:lnTo>
                    <a:pt x="1892" y="414"/>
                  </a:lnTo>
                  <a:lnTo>
                    <a:pt x="1890" y="416"/>
                  </a:lnTo>
                  <a:lnTo>
                    <a:pt x="1889" y="416"/>
                  </a:lnTo>
                  <a:lnTo>
                    <a:pt x="1884" y="416"/>
                  </a:lnTo>
                  <a:lnTo>
                    <a:pt x="1879" y="416"/>
                  </a:lnTo>
                  <a:lnTo>
                    <a:pt x="1879" y="416"/>
                  </a:lnTo>
                  <a:lnTo>
                    <a:pt x="1875" y="417"/>
                  </a:lnTo>
                  <a:lnTo>
                    <a:pt x="1872" y="420"/>
                  </a:lnTo>
                  <a:lnTo>
                    <a:pt x="1870" y="420"/>
                  </a:lnTo>
                  <a:lnTo>
                    <a:pt x="1868" y="422"/>
                  </a:lnTo>
                  <a:lnTo>
                    <a:pt x="1868" y="427"/>
                  </a:lnTo>
                  <a:lnTo>
                    <a:pt x="1865" y="428"/>
                  </a:lnTo>
                  <a:lnTo>
                    <a:pt x="1864" y="430"/>
                  </a:lnTo>
                  <a:lnTo>
                    <a:pt x="1859" y="433"/>
                  </a:lnTo>
                  <a:lnTo>
                    <a:pt x="1857" y="438"/>
                  </a:lnTo>
                  <a:lnTo>
                    <a:pt x="1854" y="439"/>
                  </a:lnTo>
                  <a:lnTo>
                    <a:pt x="1851" y="442"/>
                  </a:lnTo>
                  <a:lnTo>
                    <a:pt x="1845" y="447"/>
                  </a:lnTo>
                  <a:lnTo>
                    <a:pt x="1838" y="452"/>
                  </a:lnTo>
                  <a:lnTo>
                    <a:pt x="1837" y="457"/>
                  </a:lnTo>
                  <a:lnTo>
                    <a:pt x="1835" y="457"/>
                  </a:lnTo>
                  <a:lnTo>
                    <a:pt x="1834" y="458"/>
                  </a:lnTo>
                  <a:lnTo>
                    <a:pt x="1834" y="460"/>
                  </a:lnTo>
                  <a:lnTo>
                    <a:pt x="1834" y="461"/>
                  </a:lnTo>
                  <a:lnTo>
                    <a:pt x="1834" y="463"/>
                  </a:lnTo>
                  <a:lnTo>
                    <a:pt x="1832" y="464"/>
                  </a:lnTo>
                  <a:lnTo>
                    <a:pt x="1834" y="466"/>
                  </a:lnTo>
                  <a:lnTo>
                    <a:pt x="1834" y="466"/>
                  </a:lnTo>
                  <a:lnTo>
                    <a:pt x="1835" y="466"/>
                  </a:lnTo>
                  <a:lnTo>
                    <a:pt x="1838" y="464"/>
                  </a:lnTo>
                  <a:lnTo>
                    <a:pt x="1845" y="466"/>
                  </a:lnTo>
                  <a:lnTo>
                    <a:pt x="1846" y="468"/>
                  </a:lnTo>
                  <a:lnTo>
                    <a:pt x="1846" y="471"/>
                  </a:lnTo>
                  <a:lnTo>
                    <a:pt x="1846" y="472"/>
                  </a:lnTo>
                  <a:lnTo>
                    <a:pt x="1845" y="472"/>
                  </a:lnTo>
                  <a:lnTo>
                    <a:pt x="1842" y="472"/>
                  </a:lnTo>
                  <a:lnTo>
                    <a:pt x="1840" y="472"/>
                  </a:lnTo>
                  <a:lnTo>
                    <a:pt x="1837" y="471"/>
                  </a:lnTo>
                  <a:lnTo>
                    <a:pt x="1835" y="472"/>
                  </a:lnTo>
                  <a:lnTo>
                    <a:pt x="1834" y="474"/>
                  </a:lnTo>
                  <a:lnTo>
                    <a:pt x="1831" y="474"/>
                  </a:lnTo>
                  <a:lnTo>
                    <a:pt x="1829" y="474"/>
                  </a:lnTo>
                  <a:lnTo>
                    <a:pt x="1826" y="471"/>
                  </a:lnTo>
                  <a:lnTo>
                    <a:pt x="1821" y="471"/>
                  </a:lnTo>
                  <a:lnTo>
                    <a:pt x="1820" y="474"/>
                  </a:lnTo>
                  <a:lnTo>
                    <a:pt x="1818" y="474"/>
                  </a:lnTo>
                  <a:lnTo>
                    <a:pt x="1816" y="474"/>
                  </a:lnTo>
                  <a:lnTo>
                    <a:pt x="1813" y="477"/>
                  </a:lnTo>
                  <a:lnTo>
                    <a:pt x="1813" y="477"/>
                  </a:lnTo>
                  <a:lnTo>
                    <a:pt x="1810" y="477"/>
                  </a:lnTo>
                  <a:lnTo>
                    <a:pt x="1807" y="475"/>
                  </a:lnTo>
                  <a:lnTo>
                    <a:pt x="1805" y="475"/>
                  </a:lnTo>
                  <a:lnTo>
                    <a:pt x="1804" y="475"/>
                  </a:lnTo>
                  <a:lnTo>
                    <a:pt x="1802" y="479"/>
                  </a:lnTo>
                  <a:lnTo>
                    <a:pt x="1797" y="479"/>
                  </a:lnTo>
                  <a:lnTo>
                    <a:pt x="1791" y="479"/>
                  </a:lnTo>
                  <a:lnTo>
                    <a:pt x="1788" y="474"/>
                  </a:lnTo>
                  <a:lnTo>
                    <a:pt x="1794" y="472"/>
                  </a:lnTo>
                  <a:lnTo>
                    <a:pt x="1797" y="472"/>
                  </a:lnTo>
                  <a:lnTo>
                    <a:pt x="1801" y="472"/>
                  </a:lnTo>
                  <a:lnTo>
                    <a:pt x="1805" y="471"/>
                  </a:lnTo>
                  <a:lnTo>
                    <a:pt x="1804" y="471"/>
                  </a:lnTo>
                  <a:lnTo>
                    <a:pt x="1802" y="469"/>
                  </a:lnTo>
                  <a:lnTo>
                    <a:pt x="1801" y="469"/>
                  </a:lnTo>
                  <a:lnTo>
                    <a:pt x="1797" y="469"/>
                  </a:lnTo>
                  <a:lnTo>
                    <a:pt x="1794" y="464"/>
                  </a:lnTo>
                  <a:lnTo>
                    <a:pt x="1791" y="464"/>
                  </a:lnTo>
                  <a:lnTo>
                    <a:pt x="1790" y="463"/>
                  </a:lnTo>
                  <a:lnTo>
                    <a:pt x="1786" y="463"/>
                  </a:lnTo>
                  <a:lnTo>
                    <a:pt x="1786" y="464"/>
                  </a:lnTo>
                  <a:lnTo>
                    <a:pt x="1785" y="464"/>
                  </a:lnTo>
                  <a:lnTo>
                    <a:pt x="1785" y="466"/>
                  </a:lnTo>
                  <a:lnTo>
                    <a:pt x="1783" y="466"/>
                  </a:lnTo>
                  <a:lnTo>
                    <a:pt x="1783" y="466"/>
                  </a:lnTo>
                  <a:lnTo>
                    <a:pt x="1782" y="464"/>
                  </a:lnTo>
                  <a:lnTo>
                    <a:pt x="1779" y="466"/>
                  </a:lnTo>
                  <a:lnTo>
                    <a:pt x="1780" y="464"/>
                  </a:lnTo>
                  <a:lnTo>
                    <a:pt x="1782" y="464"/>
                  </a:lnTo>
                  <a:lnTo>
                    <a:pt x="1779" y="463"/>
                  </a:lnTo>
                  <a:lnTo>
                    <a:pt x="1777" y="463"/>
                  </a:lnTo>
                  <a:lnTo>
                    <a:pt x="1775" y="461"/>
                  </a:lnTo>
                  <a:lnTo>
                    <a:pt x="1767" y="460"/>
                  </a:lnTo>
                  <a:lnTo>
                    <a:pt x="1764" y="460"/>
                  </a:lnTo>
                  <a:lnTo>
                    <a:pt x="1761" y="460"/>
                  </a:lnTo>
                  <a:lnTo>
                    <a:pt x="1758" y="463"/>
                  </a:lnTo>
                  <a:lnTo>
                    <a:pt x="1760" y="464"/>
                  </a:lnTo>
                  <a:lnTo>
                    <a:pt x="1760" y="464"/>
                  </a:lnTo>
                  <a:lnTo>
                    <a:pt x="1761" y="466"/>
                  </a:lnTo>
                  <a:lnTo>
                    <a:pt x="1760" y="466"/>
                  </a:lnTo>
                  <a:lnTo>
                    <a:pt x="1756" y="466"/>
                  </a:lnTo>
                  <a:lnTo>
                    <a:pt x="1755" y="464"/>
                  </a:lnTo>
                  <a:lnTo>
                    <a:pt x="1753" y="466"/>
                  </a:lnTo>
                  <a:lnTo>
                    <a:pt x="1753" y="468"/>
                  </a:lnTo>
                  <a:lnTo>
                    <a:pt x="1756" y="468"/>
                  </a:lnTo>
                  <a:lnTo>
                    <a:pt x="1756" y="468"/>
                  </a:lnTo>
                  <a:lnTo>
                    <a:pt x="1756" y="469"/>
                  </a:lnTo>
                  <a:lnTo>
                    <a:pt x="1753" y="471"/>
                  </a:lnTo>
                  <a:lnTo>
                    <a:pt x="1750" y="471"/>
                  </a:lnTo>
                  <a:lnTo>
                    <a:pt x="1747" y="468"/>
                  </a:lnTo>
                  <a:lnTo>
                    <a:pt x="1741" y="468"/>
                  </a:lnTo>
                  <a:lnTo>
                    <a:pt x="1739" y="469"/>
                  </a:lnTo>
                  <a:lnTo>
                    <a:pt x="1736" y="471"/>
                  </a:lnTo>
                  <a:lnTo>
                    <a:pt x="1730" y="468"/>
                  </a:lnTo>
                  <a:lnTo>
                    <a:pt x="1726" y="468"/>
                  </a:lnTo>
                  <a:lnTo>
                    <a:pt x="1722" y="466"/>
                  </a:lnTo>
                  <a:lnTo>
                    <a:pt x="1720" y="466"/>
                  </a:lnTo>
                  <a:lnTo>
                    <a:pt x="1719" y="471"/>
                  </a:lnTo>
                  <a:lnTo>
                    <a:pt x="1715" y="472"/>
                  </a:lnTo>
                  <a:lnTo>
                    <a:pt x="1714" y="472"/>
                  </a:lnTo>
                  <a:lnTo>
                    <a:pt x="1712" y="469"/>
                  </a:lnTo>
                  <a:lnTo>
                    <a:pt x="1711" y="468"/>
                  </a:lnTo>
                  <a:lnTo>
                    <a:pt x="1708" y="468"/>
                  </a:lnTo>
                  <a:lnTo>
                    <a:pt x="1692" y="468"/>
                  </a:lnTo>
                  <a:lnTo>
                    <a:pt x="1687" y="468"/>
                  </a:lnTo>
                  <a:lnTo>
                    <a:pt x="1684" y="468"/>
                  </a:lnTo>
                  <a:lnTo>
                    <a:pt x="1679" y="469"/>
                  </a:lnTo>
                  <a:lnTo>
                    <a:pt x="1674" y="468"/>
                  </a:lnTo>
                  <a:lnTo>
                    <a:pt x="1665" y="471"/>
                  </a:lnTo>
                  <a:lnTo>
                    <a:pt x="1662" y="472"/>
                  </a:lnTo>
                  <a:lnTo>
                    <a:pt x="1657" y="475"/>
                  </a:lnTo>
                  <a:lnTo>
                    <a:pt x="1652" y="482"/>
                  </a:lnTo>
                  <a:lnTo>
                    <a:pt x="1651" y="483"/>
                  </a:lnTo>
                  <a:lnTo>
                    <a:pt x="1648" y="486"/>
                  </a:lnTo>
                  <a:lnTo>
                    <a:pt x="1641" y="488"/>
                  </a:lnTo>
                  <a:lnTo>
                    <a:pt x="1640" y="491"/>
                  </a:lnTo>
                  <a:lnTo>
                    <a:pt x="1638" y="493"/>
                  </a:lnTo>
                  <a:lnTo>
                    <a:pt x="1635" y="499"/>
                  </a:lnTo>
                  <a:lnTo>
                    <a:pt x="1633" y="501"/>
                  </a:lnTo>
                  <a:lnTo>
                    <a:pt x="1627" y="504"/>
                  </a:lnTo>
                  <a:lnTo>
                    <a:pt x="1626" y="507"/>
                  </a:lnTo>
                  <a:lnTo>
                    <a:pt x="1624" y="507"/>
                  </a:lnTo>
                  <a:lnTo>
                    <a:pt x="1622" y="509"/>
                  </a:lnTo>
                  <a:lnTo>
                    <a:pt x="1621" y="510"/>
                  </a:lnTo>
                  <a:lnTo>
                    <a:pt x="1619" y="512"/>
                  </a:lnTo>
                  <a:lnTo>
                    <a:pt x="1616" y="512"/>
                  </a:lnTo>
                  <a:lnTo>
                    <a:pt x="1613" y="516"/>
                  </a:lnTo>
                  <a:lnTo>
                    <a:pt x="1608" y="518"/>
                  </a:lnTo>
                  <a:lnTo>
                    <a:pt x="1602" y="526"/>
                  </a:lnTo>
                  <a:lnTo>
                    <a:pt x="1602" y="526"/>
                  </a:lnTo>
                  <a:lnTo>
                    <a:pt x="1600" y="527"/>
                  </a:lnTo>
                  <a:lnTo>
                    <a:pt x="1600" y="529"/>
                  </a:lnTo>
                  <a:lnTo>
                    <a:pt x="1594" y="535"/>
                  </a:lnTo>
                  <a:lnTo>
                    <a:pt x="1592" y="535"/>
                  </a:lnTo>
                  <a:lnTo>
                    <a:pt x="1589" y="538"/>
                  </a:lnTo>
                  <a:lnTo>
                    <a:pt x="1588" y="540"/>
                  </a:lnTo>
                  <a:lnTo>
                    <a:pt x="1585" y="543"/>
                  </a:lnTo>
                  <a:lnTo>
                    <a:pt x="1581" y="545"/>
                  </a:lnTo>
                  <a:lnTo>
                    <a:pt x="1577" y="546"/>
                  </a:lnTo>
                  <a:lnTo>
                    <a:pt x="1575" y="548"/>
                  </a:lnTo>
                  <a:lnTo>
                    <a:pt x="1572" y="551"/>
                  </a:lnTo>
                  <a:lnTo>
                    <a:pt x="1566" y="556"/>
                  </a:lnTo>
                  <a:lnTo>
                    <a:pt x="1563" y="556"/>
                  </a:lnTo>
                  <a:lnTo>
                    <a:pt x="1559" y="559"/>
                  </a:lnTo>
                  <a:lnTo>
                    <a:pt x="1559" y="561"/>
                  </a:lnTo>
                  <a:lnTo>
                    <a:pt x="1558" y="562"/>
                  </a:lnTo>
                  <a:lnTo>
                    <a:pt x="1559" y="564"/>
                  </a:lnTo>
                  <a:lnTo>
                    <a:pt x="1559" y="564"/>
                  </a:lnTo>
                  <a:lnTo>
                    <a:pt x="1561" y="565"/>
                  </a:lnTo>
                  <a:lnTo>
                    <a:pt x="1567" y="567"/>
                  </a:lnTo>
                  <a:lnTo>
                    <a:pt x="1574" y="567"/>
                  </a:lnTo>
                  <a:lnTo>
                    <a:pt x="1578" y="567"/>
                  </a:lnTo>
                  <a:lnTo>
                    <a:pt x="1580" y="567"/>
                  </a:lnTo>
                  <a:lnTo>
                    <a:pt x="1581" y="567"/>
                  </a:lnTo>
                  <a:lnTo>
                    <a:pt x="1581" y="567"/>
                  </a:lnTo>
                  <a:lnTo>
                    <a:pt x="1581" y="570"/>
                  </a:lnTo>
                  <a:lnTo>
                    <a:pt x="1581" y="572"/>
                  </a:lnTo>
                  <a:lnTo>
                    <a:pt x="1580" y="578"/>
                  </a:lnTo>
                  <a:lnTo>
                    <a:pt x="1580" y="579"/>
                  </a:lnTo>
                  <a:lnTo>
                    <a:pt x="1580" y="583"/>
                  </a:lnTo>
                  <a:lnTo>
                    <a:pt x="1581" y="583"/>
                  </a:lnTo>
                  <a:lnTo>
                    <a:pt x="1583" y="581"/>
                  </a:lnTo>
                  <a:lnTo>
                    <a:pt x="1585" y="581"/>
                  </a:lnTo>
                  <a:lnTo>
                    <a:pt x="1586" y="583"/>
                  </a:lnTo>
                  <a:lnTo>
                    <a:pt x="1588" y="578"/>
                  </a:lnTo>
                  <a:lnTo>
                    <a:pt x="1586" y="578"/>
                  </a:lnTo>
                  <a:lnTo>
                    <a:pt x="1586" y="576"/>
                  </a:lnTo>
                  <a:lnTo>
                    <a:pt x="1586" y="575"/>
                  </a:lnTo>
                  <a:lnTo>
                    <a:pt x="1589" y="573"/>
                  </a:lnTo>
                  <a:lnTo>
                    <a:pt x="1592" y="573"/>
                  </a:lnTo>
                  <a:lnTo>
                    <a:pt x="1594" y="573"/>
                  </a:lnTo>
                  <a:lnTo>
                    <a:pt x="1591" y="575"/>
                  </a:lnTo>
                  <a:lnTo>
                    <a:pt x="1591" y="576"/>
                  </a:lnTo>
                  <a:lnTo>
                    <a:pt x="1589" y="576"/>
                  </a:lnTo>
                  <a:lnTo>
                    <a:pt x="1589" y="576"/>
                  </a:lnTo>
                  <a:lnTo>
                    <a:pt x="1591" y="578"/>
                  </a:lnTo>
                  <a:lnTo>
                    <a:pt x="1592" y="579"/>
                  </a:lnTo>
                  <a:lnTo>
                    <a:pt x="1596" y="579"/>
                  </a:lnTo>
                  <a:lnTo>
                    <a:pt x="1596" y="581"/>
                  </a:lnTo>
                  <a:lnTo>
                    <a:pt x="1594" y="581"/>
                  </a:lnTo>
                  <a:lnTo>
                    <a:pt x="1591" y="584"/>
                  </a:lnTo>
                  <a:lnTo>
                    <a:pt x="1589" y="586"/>
                  </a:lnTo>
                  <a:lnTo>
                    <a:pt x="1588" y="587"/>
                  </a:lnTo>
                  <a:lnTo>
                    <a:pt x="1588" y="587"/>
                  </a:lnTo>
                  <a:lnTo>
                    <a:pt x="1589" y="587"/>
                  </a:lnTo>
                  <a:lnTo>
                    <a:pt x="1596" y="587"/>
                  </a:lnTo>
                  <a:lnTo>
                    <a:pt x="1597" y="586"/>
                  </a:lnTo>
                  <a:lnTo>
                    <a:pt x="1602" y="584"/>
                  </a:lnTo>
                  <a:lnTo>
                    <a:pt x="1604" y="581"/>
                  </a:lnTo>
                  <a:lnTo>
                    <a:pt x="1605" y="579"/>
                  </a:lnTo>
                  <a:lnTo>
                    <a:pt x="1607" y="579"/>
                  </a:lnTo>
                  <a:lnTo>
                    <a:pt x="1607" y="579"/>
                  </a:lnTo>
                  <a:lnTo>
                    <a:pt x="1607" y="583"/>
                  </a:lnTo>
                  <a:lnTo>
                    <a:pt x="1605" y="584"/>
                  </a:lnTo>
                  <a:lnTo>
                    <a:pt x="1604" y="587"/>
                  </a:lnTo>
                  <a:lnTo>
                    <a:pt x="1602" y="587"/>
                  </a:lnTo>
                  <a:lnTo>
                    <a:pt x="1604" y="587"/>
                  </a:lnTo>
                  <a:lnTo>
                    <a:pt x="1605" y="587"/>
                  </a:lnTo>
                  <a:lnTo>
                    <a:pt x="1607" y="587"/>
                  </a:lnTo>
                  <a:lnTo>
                    <a:pt x="1608" y="584"/>
                  </a:lnTo>
                  <a:lnTo>
                    <a:pt x="1608" y="581"/>
                  </a:lnTo>
                  <a:lnTo>
                    <a:pt x="1610" y="578"/>
                  </a:lnTo>
                  <a:lnTo>
                    <a:pt x="1608" y="576"/>
                  </a:lnTo>
                  <a:lnTo>
                    <a:pt x="1608" y="575"/>
                  </a:lnTo>
                  <a:lnTo>
                    <a:pt x="1608" y="573"/>
                  </a:lnTo>
                  <a:lnTo>
                    <a:pt x="1608" y="572"/>
                  </a:lnTo>
                  <a:lnTo>
                    <a:pt x="1615" y="575"/>
                  </a:lnTo>
                  <a:lnTo>
                    <a:pt x="1618" y="575"/>
                  </a:lnTo>
                  <a:lnTo>
                    <a:pt x="1624" y="573"/>
                  </a:lnTo>
                  <a:lnTo>
                    <a:pt x="1624" y="573"/>
                  </a:lnTo>
                  <a:lnTo>
                    <a:pt x="1626" y="575"/>
                  </a:lnTo>
                  <a:lnTo>
                    <a:pt x="1630" y="578"/>
                  </a:lnTo>
                  <a:lnTo>
                    <a:pt x="1630" y="578"/>
                  </a:lnTo>
                  <a:lnTo>
                    <a:pt x="1632" y="583"/>
                  </a:lnTo>
                  <a:lnTo>
                    <a:pt x="1638" y="586"/>
                  </a:lnTo>
                  <a:lnTo>
                    <a:pt x="1641" y="589"/>
                  </a:lnTo>
                  <a:lnTo>
                    <a:pt x="1643" y="589"/>
                  </a:lnTo>
                  <a:lnTo>
                    <a:pt x="1644" y="592"/>
                  </a:lnTo>
                  <a:lnTo>
                    <a:pt x="1648" y="592"/>
                  </a:lnTo>
                  <a:lnTo>
                    <a:pt x="1648" y="595"/>
                  </a:lnTo>
                  <a:lnTo>
                    <a:pt x="1646" y="597"/>
                  </a:lnTo>
                  <a:lnTo>
                    <a:pt x="1644" y="598"/>
                  </a:lnTo>
                  <a:lnTo>
                    <a:pt x="1640" y="597"/>
                  </a:lnTo>
                  <a:lnTo>
                    <a:pt x="1640" y="597"/>
                  </a:lnTo>
                  <a:lnTo>
                    <a:pt x="1640" y="597"/>
                  </a:lnTo>
                  <a:lnTo>
                    <a:pt x="1643" y="600"/>
                  </a:lnTo>
                  <a:lnTo>
                    <a:pt x="1646" y="602"/>
                  </a:lnTo>
                  <a:lnTo>
                    <a:pt x="1646" y="605"/>
                  </a:lnTo>
                  <a:lnTo>
                    <a:pt x="1646" y="606"/>
                  </a:lnTo>
                  <a:lnTo>
                    <a:pt x="1644" y="609"/>
                  </a:lnTo>
                  <a:lnTo>
                    <a:pt x="1644" y="611"/>
                  </a:lnTo>
                  <a:lnTo>
                    <a:pt x="1646" y="613"/>
                  </a:lnTo>
                  <a:lnTo>
                    <a:pt x="1648" y="613"/>
                  </a:lnTo>
                  <a:lnTo>
                    <a:pt x="1649" y="614"/>
                  </a:lnTo>
                  <a:lnTo>
                    <a:pt x="1648" y="617"/>
                  </a:lnTo>
                  <a:lnTo>
                    <a:pt x="1648" y="619"/>
                  </a:lnTo>
                  <a:lnTo>
                    <a:pt x="1646" y="620"/>
                  </a:lnTo>
                  <a:lnTo>
                    <a:pt x="1644" y="624"/>
                  </a:lnTo>
                  <a:lnTo>
                    <a:pt x="1641" y="625"/>
                  </a:lnTo>
                  <a:lnTo>
                    <a:pt x="1640" y="628"/>
                  </a:lnTo>
                  <a:lnTo>
                    <a:pt x="1638" y="633"/>
                  </a:lnTo>
                  <a:lnTo>
                    <a:pt x="1637" y="636"/>
                  </a:lnTo>
                  <a:lnTo>
                    <a:pt x="1637" y="638"/>
                  </a:lnTo>
                  <a:lnTo>
                    <a:pt x="1635" y="641"/>
                  </a:lnTo>
                  <a:lnTo>
                    <a:pt x="1635" y="646"/>
                  </a:lnTo>
                  <a:lnTo>
                    <a:pt x="1635" y="653"/>
                  </a:lnTo>
                  <a:lnTo>
                    <a:pt x="1635" y="653"/>
                  </a:lnTo>
                  <a:lnTo>
                    <a:pt x="1637" y="653"/>
                  </a:lnTo>
                  <a:lnTo>
                    <a:pt x="1637" y="655"/>
                  </a:lnTo>
                  <a:lnTo>
                    <a:pt x="1637" y="655"/>
                  </a:lnTo>
                  <a:lnTo>
                    <a:pt x="1635" y="657"/>
                  </a:lnTo>
                  <a:lnTo>
                    <a:pt x="1635" y="658"/>
                  </a:lnTo>
                  <a:lnTo>
                    <a:pt x="1635" y="660"/>
                  </a:lnTo>
                  <a:lnTo>
                    <a:pt x="1635" y="663"/>
                  </a:lnTo>
                  <a:lnTo>
                    <a:pt x="1633" y="668"/>
                  </a:lnTo>
                  <a:lnTo>
                    <a:pt x="1633" y="669"/>
                  </a:lnTo>
                  <a:lnTo>
                    <a:pt x="1633" y="671"/>
                  </a:lnTo>
                  <a:lnTo>
                    <a:pt x="1632" y="671"/>
                  </a:lnTo>
                  <a:lnTo>
                    <a:pt x="1632" y="672"/>
                  </a:lnTo>
                  <a:lnTo>
                    <a:pt x="1632" y="674"/>
                  </a:lnTo>
                  <a:lnTo>
                    <a:pt x="1632" y="674"/>
                  </a:lnTo>
                  <a:lnTo>
                    <a:pt x="1633" y="676"/>
                  </a:lnTo>
                  <a:lnTo>
                    <a:pt x="1630" y="679"/>
                  </a:lnTo>
                  <a:lnTo>
                    <a:pt x="1630" y="683"/>
                  </a:lnTo>
                  <a:lnTo>
                    <a:pt x="1629" y="685"/>
                  </a:lnTo>
                  <a:lnTo>
                    <a:pt x="1627" y="687"/>
                  </a:lnTo>
                  <a:lnTo>
                    <a:pt x="1624" y="690"/>
                  </a:lnTo>
                  <a:lnTo>
                    <a:pt x="1622" y="691"/>
                  </a:lnTo>
                  <a:lnTo>
                    <a:pt x="1621" y="693"/>
                  </a:lnTo>
                  <a:lnTo>
                    <a:pt x="1619" y="694"/>
                  </a:lnTo>
                  <a:lnTo>
                    <a:pt x="1616" y="699"/>
                  </a:lnTo>
                  <a:lnTo>
                    <a:pt x="1613" y="704"/>
                  </a:lnTo>
                  <a:lnTo>
                    <a:pt x="1607" y="710"/>
                  </a:lnTo>
                  <a:lnTo>
                    <a:pt x="1607" y="712"/>
                  </a:lnTo>
                  <a:lnTo>
                    <a:pt x="1607" y="713"/>
                  </a:lnTo>
                  <a:lnTo>
                    <a:pt x="1605" y="717"/>
                  </a:lnTo>
                  <a:lnTo>
                    <a:pt x="1604" y="720"/>
                  </a:lnTo>
                  <a:lnTo>
                    <a:pt x="1602" y="721"/>
                  </a:lnTo>
                  <a:lnTo>
                    <a:pt x="1600" y="724"/>
                  </a:lnTo>
                  <a:lnTo>
                    <a:pt x="1596" y="731"/>
                  </a:lnTo>
                  <a:lnTo>
                    <a:pt x="1594" y="732"/>
                  </a:lnTo>
                  <a:lnTo>
                    <a:pt x="1591" y="735"/>
                  </a:lnTo>
                  <a:lnTo>
                    <a:pt x="1586" y="740"/>
                  </a:lnTo>
                  <a:lnTo>
                    <a:pt x="1581" y="745"/>
                  </a:lnTo>
                  <a:lnTo>
                    <a:pt x="1580" y="746"/>
                  </a:lnTo>
                  <a:lnTo>
                    <a:pt x="1578" y="748"/>
                  </a:lnTo>
                  <a:lnTo>
                    <a:pt x="1577" y="751"/>
                  </a:lnTo>
                  <a:lnTo>
                    <a:pt x="1574" y="753"/>
                  </a:lnTo>
                  <a:lnTo>
                    <a:pt x="1574" y="754"/>
                  </a:lnTo>
                  <a:lnTo>
                    <a:pt x="1572" y="756"/>
                  </a:lnTo>
                  <a:lnTo>
                    <a:pt x="1569" y="757"/>
                  </a:lnTo>
                  <a:lnTo>
                    <a:pt x="1567" y="759"/>
                  </a:lnTo>
                  <a:lnTo>
                    <a:pt x="1563" y="765"/>
                  </a:lnTo>
                  <a:lnTo>
                    <a:pt x="1563" y="767"/>
                  </a:lnTo>
                  <a:lnTo>
                    <a:pt x="1563" y="769"/>
                  </a:lnTo>
                  <a:lnTo>
                    <a:pt x="1559" y="770"/>
                  </a:lnTo>
                  <a:lnTo>
                    <a:pt x="1558" y="773"/>
                  </a:lnTo>
                  <a:lnTo>
                    <a:pt x="1555" y="775"/>
                  </a:lnTo>
                  <a:lnTo>
                    <a:pt x="1551" y="778"/>
                  </a:lnTo>
                  <a:lnTo>
                    <a:pt x="1544" y="781"/>
                  </a:lnTo>
                  <a:lnTo>
                    <a:pt x="1540" y="783"/>
                  </a:lnTo>
                  <a:lnTo>
                    <a:pt x="1537" y="786"/>
                  </a:lnTo>
                  <a:lnTo>
                    <a:pt x="1534" y="786"/>
                  </a:lnTo>
                  <a:lnTo>
                    <a:pt x="1531" y="787"/>
                  </a:lnTo>
                  <a:lnTo>
                    <a:pt x="1529" y="787"/>
                  </a:lnTo>
                  <a:lnTo>
                    <a:pt x="1528" y="787"/>
                  </a:lnTo>
                  <a:lnTo>
                    <a:pt x="1526" y="786"/>
                  </a:lnTo>
                  <a:lnTo>
                    <a:pt x="1525" y="786"/>
                  </a:lnTo>
                  <a:lnTo>
                    <a:pt x="1525" y="786"/>
                  </a:lnTo>
                  <a:lnTo>
                    <a:pt x="1522" y="784"/>
                  </a:lnTo>
                  <a:lnTo>
                    <a:pt x="1520" y="784"/>
                  </a:lnTo>
                  <a:lnTo>
                    <a:pt x="1518" y="784"/>
                  </a:lnTo>
                  <a:lnTo>
                    <a:pt x="1517" y="784"/>
                  </a:lnTo>
                  <a:lnTo>
                    <a:pt x="1517" y="778"/>
                  </a:lnTo>
                  <a:lnTo>
                    <a:pt x="1517" y="776"/>
                  </a:lnTo>
                  <a:lnTo>
                    <a:pt x="1515" y="778"/>
                  </a:lnTo>
                  <a:lnTo>
                    <a:pt x="1512" y="781"/>
                  </a:lnTo>
                  <a:lnTo>
                    <a:pt x="1510" y="781"/>
                  </a:lnTo>
                  <a:lnTo>
                    <a:pt x="1510" y="781"/>
                  </a:lnTo>
                  <a:lnTo>
                    <a:pt x="1510" y="780"/>
                  </a:lnTo>
                  <a:lnTo>
                    <a:pt x="1512" y="778"/>
                  </a:lnTo>
                  <a:lnTo>
                    <a:pt x="1512" y="778"/>
                  </a:lnTo>
                  <a:lnTo>
                    <a:pt x="1510" y="778"/>
                  </a:lnTo>
                  <a:lnTo>
                    <a:pt x="1509" y="778"/>
                  </a:lnTo>
                  <a:lnTo>
                    <a:pt x="1507" y="780"/>
                  </a:lnTo>
                  <a:lnTo>
                    <a:pt x="1504" y="783"/>
                  </a:lnTo>
                  <a:lnTo>
                    <a:pt x="1503" y="786"/>
                  </a:lnTo>
                  <a:lnTo>
                    <a:pt x="1501" y="786"/>
                  </a:lnTo>
                  <a:lnTo>
                    <a:pt x="1501" y="787"/>
                  </a:lnTo>
                  <a:lnTo>
                    <a:pt x="1499" y="789"/>
                  </a:lnTo>
                  <a:lnTo>
                    <a:pt x="1498" y="789"/>
                  </a:lnTo>
                  <a:lnTo>
                    <a:pt x="1496" y="789"/>
                  </a:lnTo>
                  <a:lnTo>
                    <a:pt x="1495" y="789"/>
                  </a:lnTo>
                  <a:lnTo>
                    <a:pt x="1493" y="789"/>
                  </a:lnTo>
                  <a:lnTo>
                    <a:pt x="1495" y="791"/>
                  </a:lnTo>
                  <a:lnTo>
                    <a:pt x="1493" y="794"/>
                  </a:lnTo>
                  <a:lnTo>
                    <a:pt x="1493" y="795"/>
                  </a:lnTo>
                  <a:lnTo>
                    <a:pt x="1493" y="794"/>
                  </a:lnTo>
                  <a:lnTo>
                    <a:pt x="1493" y="794"/>
                  </a:lnTo>
                  <a:lnTo>
                    <a:pt x="1492" y="792"/>
                  </a:lnTo>
                  <a:lnTo>
                    <a:pt x="1492" y="792"/>
                  </a:lnTo>
                  <a:lnTo>
                    <a:pt x="1490" y="791"/>
                  </a:lnTo>
                  <a:lnTo>
                    <a:pt x="1492" y="791"/>
                  </a:lnTo>
                  <a:lnTo>
                    <a:pt x="1492" y="789"/>
                  </a:lnTo>
                  <a:lnTo>
                    <a:pt x="1490" y="789"/>
                  </a:lnTo>
                  <a:lnTo>
                    <a:pt x="1490" y="787"/>
                  </a:lnTo>
                  <a:lnTo>
                    <a:pt x="1488" y="787"/>
                  </a:lnTo>
                  <a:lnTo>
                    <a:pt x="1488" y="787"/>
                  </a:lnTo>
                  <a:lnTo>
                    <a:pt x="1490" y="787"/>
                  </a:lnTo>
                  <a:lnTo>
                    <a:pt x="1490" y="786"/>
                  </a:lnTo>
                  <a:lnTo>
                    <a:pt x="1492" y="786"/>
                  </a:lnTo>
                  <a:lnTo>
                    <a:pt x="1493" y="786"/>
                  </a:lnTo>
                  <a:lnTo>
                    <a:pt x="1495" y="784"/>
                  </a:lnTo>
                  <a:lnTo>
                    <a:pt x="1496" y="784"/>
                  </a:lnTo>
                  <a:lnTo>
                    <a:pt x="1496" y="786"/>
                  </a:lnTo>
                  <a:lnTo>
                    <a:pt x="1498" y="784"/>
                  </a:lnTo>
                  <a:lnTo>
                    <a:pt x="1498" y="784"/>
                  </a:lnTo>
                  <a:lnTo>
                    <a:pt x="1499" y="783"/>
                  </a:lnTo>
                  <a:lnTo>
                    <a:pt x="1499" y="781"/>
                  </a:lnTo>
                  <a:lnTo>
                    <a:pt x="1499" y="781"/>
                  </a:lnTo>
                  <a:lnTo>
                    <a:pt x="1499" y="781"/>
                  </a:lnTo>
                  <a:lnTo>
                    <a:pt x="1499" y="780"/>
                  </a:lnTo>
                  <a:lnTo>
                    <a:pt x="1501" y="778"/>
                  </a:lnTo>
                  <a:lnTo>
                    <a:pt x="1501" y="776"/>
                  </a:lnTo>
                  <a:lnTo>
                    <a:pt x="1501" y="776"/>
                  </a:lnTo>
                  <a:lnTo>
                    <a:pt x="1501" y="775"/>
                  </a:lnTo>
                  <a:lnTo>
                    <a:pt x="1501" y="775"/>
                  </a:lnTo>
                  <a:lnTo>
                    <a:pt x="1501" y="773"/>
                  </a:lnTo>
                  <a:lnTo>
                    <a:pt x="1499" y="773"/>
                  </a:lnTo>
                  <a:lnTo>
                    <a:pt x="1499" y="773"/>
                  </a:lnTo>
                  <a:lnTo>
                    <a:pt x="1499" y="772"/>
                  </a:lnTo>
                  <a:lnTo>
                    <a:pt x="1499" y="770"/>
                  </a:lnTo>
                  <a:lnTo>
                    <a:pt x="1501" y="765"/>
                  </a:lnTo>
                  <a:lnTo>
                    <a:pt x="1501" y="764"/>
                  </a:lnTo>
                  <a:lnTo>
                    <a:pt x="1499" y="757"/>
                  </a:lnTo>
                  <a:lnTo>
                    <a:pt x="1499" y="754"/>
                  </a:lnTo>
                  <a:lnTo>
                    <a:pt x="1498" y="753"/>
                  </a:lnTo>
                  <a:lnTo>
                    <a:pt x="1498" y="751"/>
                  </a:lnTo>
                  <a:lnTo>
                    <a:pt x="1496" y="751"/>
                  </a:lnTo>
                  <a:lnTo>
                    <a:pt x="1498" y="750"/>
                  </a:lnTo>
                  <a:lnTo>
                    <a:pt x="1498" y="750"/>
                  </a:lnTo>
                  <a:lnTo>
                    <a:pt x="1499" y="750"/>
                  </a:lnTo>
                  <a:lnTo>
                    <a:pt x="1501" y="748"/>
                  </a:lnTo>
                  <a:lnTo>
                    <a:pt x="1501" y="748"/>
                  </a:lnTo>
                  <a:lnTo>
                    <a:pt x="1504" y="748"/>
                  </a:lnTo>
                  <a:lnTo>
                    <a:pt x="1504" y="746"/>
                  </a:lnTo>
                  <a:lnTo>
                    <a:pt x="1506" y="746"/>
                  </a:lnTo>
                  <a:lnTo>
                    <a:pt x="1506" y="745"/>
                  </a:lnTo>
                  <a:lnTo>
                    <a:pt x="1507" y="743"/>
                  </a:lnTo>
                  <a:lnTo>
                    <a:pt x="1509" y="743"/>
                  </a:lnTo>
                  <a:lnTo>
                    <a:pt x="1509" y="742"/>
                  </a:lnTo>
                  <a:lnTo>
                    <a:pt x="1510" y="742"/>
                  </a:lnTo>
                  <a:lnTo>
                    <a:pt x="1510" y="742"/>
                  </a:lnTo>
                  <a:lnTo>
                    <a:pt x="1512" y="743"/>
                  </a:lnTo>
                  <a:lnTo>
                    <a:pt x="1512" y="743"/>
                  </a:lnTo>
                  <a:lnTo>
                    <a:pt x="1512" y="743"/>
                  </a:lnTo>
                  <a:lnTo>
                    <a:pt x="1512" y="745"/>
                  </a:lnTo>
                  <a:lnTo>
                    <a:pt x="1512" y="746"/>
                  </a:lnTo>
                  <a:lnTo>
                    <a:pt x="1514" y="748"/>
                  </a:lnTo>
                  <a:lnTo>
                    <a:pt x="1514" y="750"/>
                  </a:lnTo>
                  <a:lnTo>
                    <a:pt x="1514" y="751"/>
                  </a:lnTo>
                  <a:lnTo>
                    <a:pt x="1514" y="753"/>
                  </a:lnTo>
                  <a:lnTo>
                    <a:pt x="1515" y="754"/>
                  </a:lnTo>
                  <a:lnTo>
                    <a:pt x="1515" y="754"/>
                  </a:lnTo>
                  <a:lnTo>
                    <a:pt x="1515" y="754"/>
                  </a:lnTo>
                  <a:lnTo>
                    <a:pt x="1517" y="756"/>
                  </a:lnTo>
                  <a:lnTo>
                    <a:pt x="1518" y="754"/>
                  </a:lnTo>
                  <a:lnTo>
                    <a:pt x="1522" y="753"/>
                  </a:lnTo>
                  <a:lnTo>
                    <a:pt x="1523" y="748"/>
                  </a:lnTo>
                  <a:lnTo>
                    <a:pt x="1523" y="746"/>
                  </a:lnTo>
                  <a:lnTo>
                    <a:pt x="1523" y="746"/>
                  </a:lnTo>
                  <a:lnTo>
                    <a:pt x="1525" y="746"/>
                  </a:lnTo>
                  <a:lnTo>
                    <a:pt x="1525" y="746"/>
                  </a:lnTo>
                  <a:lnTo>
                    <a:pt x="1526" y="746"/>
                  </a:lnTo>
                  <a:lnTo>
                    <a:pt x="1526" y="746"/>
                  </a:lnTo>
                  <a:lnTo>
                    <a:pt x="1528" y="745"/>
                  </a:lnTo>
                  <a:lnTo>
                    <a:pt x="1528" y="743"/>
                  </a:lnTo>
                  <a:lnTo>
                    <a:pt x="1528" y="742"/>
                  </a:lnTo>
                  <a:lnTo>
                    <a:pt x="1529" y="739"/>
                  </a:lnTo>
                  <a:lnTo>
                    <a:pt x="1531" y="737"/>
                  </a:lnTo>
                  <a:lnTo>
                    <a:pt x="1531" y="737"/>
                  </a:lnTo>
                  <a:lnTo>
                    <a:pt x="1531" y="737"/>
                  </a:lnTo>
                  <a:lnTo>
                    <a:pt x="1533" y="737"/>
                  </a:lnTo>
                  <a:lnTo>
                    <a:pt x="1533" y="735"/>
                  </a:lnTo>
                  <a:lnTo>
                    <a:pt x="1533" y="735"/>
                  </a:lnTo>
                  <a:lnTo>
                    <a:pt x="1533" y="734"/>
                  </a:lnTo>
                  <a:lnTo>
                    <a:pt x="1534" y="732"/>
                  </a:lnTo>
                  <a:lnTo>
                    <a:pt x="1534" y="732"/>
                  </a:lnTo>
                  <a:lnTo>
                    <a:pt x="1534" y="731"/>
                  </a:lnTo>
                  <a:lnTo>
                    <a:pt x="1536" y="731"/>
                  </a:lnTo>
                  <a:lnTo>
                    <a:pt x="1536" y="731"/>
                  </a:lnTo>
                  <a:lnTo>
                    <a:pt x="1536" y="729"/>
                  </a:lnTo>
                  <a:lnTo>
                    <a:pt x="1537" y="728"/>
                  </a:lnTo>
                  <a:lnTo>
                    <a:pt x="1537" y="728"/>
                  </a:lnTo>
                  <a:lnTo>
                    <a:pt x="1537" y="726"/>
                  </a:lnTo>
                  <a:lnTo>
                    <a:pt x="1539" y="726"/>
                  </a:lnTo>
                  <a:lnTo>
                    <a:pt x="1539" y="724"/>
                  </a:lnTo>
                  <a:lnTo>
                    <a:pt x="1539" y="724"/>
                  </a:lnTo>
                  <a:lnTo>
                    <a:pt x="1539" y="723"/>
                  </a:lnTo>
                  <a:lnTo>
                    <a:pt x="1539" y="723"/>
                  </a:lnTo>
                  <a:lnTo>
                    <a:pt x="1539" y="721"/>
                  </a:lnTo>
                  <a:lnTo>
                    <a:pt x="1539" y="720"/>
                  </a:lnTo>
                  <a:lnTo>
                    <a:pt x="1540" y="718"/>
                  </a:lnTo>
                  <a:lnTo>
                    <a:pt x="1540" y="717"/>
                  </a:lnTo>
                  <a:lnTo>
                    <a:pt x="1542" y="713"/>
                  </a:lnTo>
                  <a:lnTo>
                    <a:pt x="1542" y="713"/>
                  </a:lnTo>
                  <a:lnTo>
                    <a:pt x="1542" y="712"/>
                  </a:lnTo>
                  <a:lnTo>
                    <a:pt x="1542" y="712"/>
                  </a:lnTo>
                  <a:lnTo>
                    <a:pt x="1544" y="710"/>
                  </a:lnTo>
                  <a:lnTo>
                    <a:pt x="1544" y="709"/>
                  </a:lnTo>
                  <a:lnTo>
                    <a:pt x="1544" y="707"/>
                  </a:lnTo>
                  <a:lnTo>
                    <a:pt x="1544" y="707"/>
                  </a:lnTo>
                  <a:lnTo>
                    <a:pt x="1544" y="705"/>
                  </a:lnTo>
                  <a:lnTo>
                    <a:pt x="1544" y="705"/>
                  </a:lnTo>
                  <a:lnTo>
                    <a:pt x="1545" y="704"/>
                  </a:lnTo>
                  <a:lnTo>
                    <a:pt x="1545" y="704"/>
                  </a:lnTo>
                  <a:lnTo>
                    <a:pt x="1545" y="704"/>
                  </a:lnTo>
                  <a:lnTo>
                    <a:pt x="1547" y="704"/>
                  </a:lnTo>
                  <a:lnTo>
                    <a:pt x="1548" y="702"/>
                  </a:lnTo>
                  <a:lnTo>
                    <a:pt x="1548" y="702"/>
                  </a:lnTo>
                  <a:lnTo>
                    <a:pt x="1550" y="702"/>
                  </a:lnTo>
                  <a:lnTo>
                    <a:pt x="1551" y="699"/>
                  </a:lnTo>
                  <a:lnTo>
                    <a:pt x="1551" y="699"/>
                  </a:lnTo>
                  <a:lnTo>
                    <a:pt x="1551" y="698"/>
                  </a:lnTo>
                  <a:lnTo>
                    <a:pt x="1551" y="696"/>
                  </a:lnTo>
                  <a:lnTo>
                    <a:pt x="1550" y="696"/>
                  </a:lnTo>
                  <a:lnTo>
                    <a:pt x="1550" y="693"/>
                  </a:lnTo>
                  <a:lnTo>
                    <a:pt x="1548" y="693"/>
                  </a:lnTo>
                  <a:lnTo>
                    <a:pt x="1550" y="691"/>
                  </a:lnTo>
                  <a:lnTo>
                    <a:pt x="1550" y="691"/>
                  </a:lnTo>
                  <a:lnTo>
                    <a:pt x="1550" y="690"/>
                  </a:lnTo>
                  <a:lnTo>
                    <a:pt x="1550" y="690"/>
                  </a:lnTo>
                  <a:lnTo>
                    <a:pt x="1550" y="688"/>
                  </a:lnTo>
                  <a:lnTo>
                    <a:pt x="1548" y="687"/>
                  </a:lnTo>
                  <a:lnTo>
                    <a:pt x="1547" y="687"/>
                  </a:lnTo>
                  <a:lnTo>
                    <a:pt x="1545" y="687"/>
                  </a:lnTo>
                  <a:lnTo>
                    <a:pt x="1545" y="687"/>
                  </a:lnTo>
                  <a:lnTo>
                    <a:pt x="1544" y="687"/>
                  </a:lnTo>
                  <a:lnTo>
                    <a:pt x="1539" y="688"/>
                  </a:lnTo>
                  <a:lnTo>
                    <a:pt x="1536" y="690"/>
                  </a:lnTo>
                  <a:lnTo>
                    <a:pt x="1534" y="690"/>
                  </a:lnTo>
                  <a:lnTo>
                    <a:pt x="1533" y="691"/>
                  </a:lnTo>
                  <a:lnTo>
                    <a:pt x="1531" y="691"/>
                  </a:lnTo>
                  <a:lnTo>
                    <a:pt x="1528" y="691"/>
                  </a:lnTo>
                  <a:lnTo>
                    <a:pt x="1526" y="691"/>
                  </a:lnTo>
                  <a:lnTo>
                    <a:pt x="1525" y="693"/>
                  </a:lnTo>
                  <a:lnTo>
                    <a:pt x="1523" y="694"/>
                  </a:lnTo>
                  <a:lnTo>
                    <a:pt x="1522" y="694"/>
                  </a:lnTo>
                  <a:lnTo>
                    <a:pt x="1522" y="694"/>
                  </a:lnTo>
                  <a:lnTo>
                    <a:pt x="1520" y="698"/>
                  </a:lnTo>
                  <a:lnTo>
                    <a:pt x="1518" y="698"/>
                  </a:lnTo>
                  <a:lnTo>
                    <a:pt x="1517" y="698"/>
                  </a:lnTo>
                  <a:lnTo>
                    <a:pt x="1514" y="698"/>
                  </a:lnTo>
                  <a:lnTo>
                    <a:pt x="1509" y="699"/>
                  </a:lnTo>
                  <a:lnTo>
                    <a:pt x="1506" y="699"/>
                  </a:lnTo>
                  <a:lnTo>
                    <a:pt x="1504" y="698"/>
                  </a:lnTo>
                  <a:lnTo>
                    <a:pt x="1503" y="698"/>
                  </a:lnTo>
                  <a:lnTo>
                    <a:pt x="1499" y="699"/>
                  </a:lnTo>
                  <a:lnTo>
                    <a:pt x="1498" y="699"/>
                  </a:lnTo>
                  <a:lnTo>
                    <a:pt x="1496" y="698"/>
                  </a:lnTo>
                  <a:lnTo>
                    <a:pt x="1496" y="698"/>
                  </a:lnTo>
                  <a:lnTo>
                    <a:pt x="1496" y="696"/>
                  </a:lnTo>
                  <a:lnTo>
                    <a:pt x="1495" y="694"/>
                  </a:lnTo>
                  <a:lnTo>
                    <a:pt x="1493" y="693"/>
                  </a:lnTo>
                  <a:lnTo>
                    <a:pt x="1493" y="691"/>
                  </a:lnTo>
                  <a:lnTo>
                    <a:pt x="1495" y="688"/>
                  </a:lnTo>
                  <a:lnTo>
                    <a:pt x="1495" y="687"/>
                  </a:lnTo>
                  <a:lnTo>
                    <a:pt x="1495" y="685"/>
                  </a:lnTo>
                  <a:lnTo>
                    <a:pt x="1493" y="685"/>
                  </a:lnTo>
                  <a:lnTo>
                    <a:pt x="1493" y="683"/>
                  </a:lnTo>
                  <a:lnTo>
                    <a:pt x="1492" y="682"/>
                  </a:lnTo>
                  <a:lnTo>
                    <a:pt x="1492" y="682"/>
                  </a:lnTo>
                  <a:lnTo>
                    <a:pt x="1492" y="680"/>
                  </a:lnTo>
                  <a:lnTo>
                    <a:pt x="1492" y="679"/>
                  </a:lnTo>
                  <a:lnTo>
                    <a:pt x="1492" y="677"/>
                  </a:lnTo>
                  <a:lnTo>
                    <a:pt x="1488" y="677"/>
                  </a:lnTo>
                  <a:lnTo>
                    <a:pt x="1485" y="677"/>
                  </a:lnTo>
                  <a:lnTo>
                    <a:pt x="1484" y="676"/>
                  </a:lnTo>
                  <a:lnTo>
                    <a:pt x="1481" y="671"/>
                  </a:lnTo>
                  <a:lnTo>
                    <a:pt x="1479" y="669"/>
                  </a:lnTo>
                  <a:lnTo>
                    <a:pt x="1477" y="669"/>
                  </a:lnTo>
                  <a:lnTo>
                    <a:pt x="1476" y="668"/>
                  </a:lnTo>
                  <a:lnTo>
                    <a:pt x="1476" y="668"/>
                  </a:lnTo>
                  <a:lnTo>
                    <a:pt x="1474" y="668"/>
                  </a:lnTo>
                  <a:lnTo>
                    <a:pt x="1474" y="668"/>
                  </a:lnTo>
                  <a:lnTo>
                    <a:pt x="1474" y="668"/>
                  </a:lnTo>
                  <a:lnTo>
                    <a:pt x="1473" y="668"/>
                  </a:lnTo>
                  <a:lnTo>
                    <a:pt x="1473" y="668"/>
                  </a:lnTo>
                  <a:lnTo>
                    <a:pt x="1471" y="668"/>
                  </a:lnTo>
                  <a:lnTo>
                    <a:pt x="1471" y="668"/>
                  </a:lnTo>
                  <a:lnTo>
                    <a:pt x="1469" y="668"/>
                  </a:lnTo>
                  <a:lnTo>
                    <a:pt x="1469" y="666"/>
                  </a:lnTo>
                  <a:lnTo>
                    <a:pt x="1468" y="666"/>
                  </a:lnTo>
                  <a:lnTo>
                    <a:pt x="1466" y="666"/>
                  </a:lnTo>
                  <a:lnTo>
                    <a:pt x="1465" y="665"/>
                  </a:lnTo>
                  <a:lnTo>
                    <a:pt x="1466" y="665"/>
                  </a:lnTo>
                  <a:lnTo>
                    <a:pt x="1465" y="663"/>
                  </a:lnTo>
                  <a:lnTo>
                    <a:pt x="1465" y="663"/>
                  </a:lnTo>
                  <a:lnTo>
                    <a:pt x="1462" y="663"/>
                  </a:lnTo>
                  <a:lnTo>
                    <a:pt x="1457" y="665"/>
                  </a:lnTo>
                  <a:lnTo>
                    <a:pt x="1454" y="665"/>
                  </a:lnTo>
                  <a:lnTo>
                    <a:pt x="1452" y="663"/>
                  </a:lnTo>
                  <a:lnTo>
                    <a:pt x="1451" y="661"/>
                  </a:lnTo>
                  <a:lnTo>
                    <a:pt x="1449" y="661"/>
                  </a:lnTo>
                  <a:lnTo>
                    <a:pt x="1449" y="660"/>
                  </a:lnTo>
                  <a:lnTo>
                    <a:pt x="1447" y="660"/>
                  </a:lnTo>
                  <a:lnTo>
                    <a:pt x="1447" y="658"/>
                  </a:lnTo>
                  <a:lnTo>
                    <a:pt x="1447" y="657"/>
                  </a:lnTo>
                  <a:lnTo>
                    <a:pt x="1447" y="655"/>
                  </a:lnTo>
                  <a:lnTo>
                    <a:pt x="1447" y="652"/>
                  </a:lnTo>
                  <a:lnTo>
                    <a:pt x="1446" y="650"/>
                  </a:lnTo>
                  <a:lnTo>
                    <a:pt x="1444" y="649"/>
                  </a:lnTo>
                  <a:lnTo>
                    <a:pt x="1444" y="649"/>
                  </a:lnTo>
                  <a:lnTo>
                    <a:pt x="1444" y="647"/>
                  </a:lnTo>
                  <a:lnTo>
                    <a:pt x="1444" y="647"/>
                  </a:lnTo>
                  <a:lnTo>
                    <a:pt x="1444" y="646"/>
                  </a:lnTo>
                  <a:lnTo>
                    <a:pt x="1444" y="646"/>
                  </a:lnTo>
                  <a:lnTo>
                    <a:pt x="1444" y="644"/>
                  </a:lnTo>
                  <a:lnTo>
                    <a:pt x="1444" y="642"/>
                  </a:lnTo>
                  <a:lnTo>
                    <a:pt x="1443" y="639"/>
                  </a:lnTo>
                  <a:lnTo>
                    <a:pt x="1440" y="638"/>
                  </a:lnTo>
                  <a:lnTo>
                    <a:pt x="1438" y="635"/>
                  </a:lnTo>
                  <a:lnTo>
                    <a:pt x="1438" y="633"/>
                  </a:lnTo>
                  <a:lnTo>
                    <a:pt x="1438" y="633"/>
                  </a:lnTo>
                  <a:lnTo>
                    <a:pt x="1438" y="631"/>
                  </a:lnTo>
                  <a:lnTo>
                    <a:pt x="1438" y="631"/>
                  </a:lnTo>
                  <a:lnTo>
                    <a:pt x="1438" y="630"/>
                  </a:lnTo>
                  <a:lnTo>
                    <a:pt x="1438" y="628"/>
                  </a:lnTo>
                  <a:lnTo>
                    <a:pt x="1436" y="628"/>
                  </a:lnTo>
                  <a:lnTo>
                    <a:pt x="1436" y="627"/>
                  </a:lnTo>
                  <a:lnTo>
                    <a:pt x="1436" y="627"/>
                  </a:lnTo>
                  <a:lnTo>
                    <a:pt x="1435" y="627"/>
                  </a:lnTo>
                  <a:lnTo>
                    <a:pt x="1435" y="625"/>
                  </a:lnTo>
                  <a:lnTo>
                    <a:pt x="1435" y="624"/>
                  </a:lnTo>
                  <a:lnTo>
                    <a:pt x="1435" y="622"/>
                  </a:lnTo>
                  <a:lnTo>
                    <a:pt x="1433" y="619"/>
                  </a:lnTo>
                  <a:lnTo>
                    <a:pt x="1432" y="617"/>
                  </a:lnTo>
                  <a:lnTo>
                    <a:pt x="1432" y="616"/>
                  </a:lnTo>
                  <a:lnTo>
                    <a:pt x="1432" y="614"/>
                  </a:lnTo>
                  <a:lnTo>
                    <a:pt x="1432" y="614"/>
                  </a:lnTo>
                  <a:lnTo>
                    <a:pt x="1430" y="613"/>
                  </a:lnTo>
                  <a:lnTo>
                    <a:pt x="1430" y="611"/>
                  </a:lnTo>
                  <a:lnTo>
                    <a:pt x="1430" y="611"/>
                  </a:lnTo>
                  <a:lnTo>
                    <a:pt x="1430" y="611"/>
                  </a:lnTo>
                  <a:lnTo>
                    <a:pt x="1430" y="609"/>
                  </a:lnTo>
                  <a:lnTo>
                    <a:pt x="1428" y="609"/>
                  </a:lnTo>
                  <a:lnTo>
                    <a:pt x="1428" y="608"/>
                  </a:lnTo>
                  <a:lnTo>
                    <a:pt x="1428" y="608"/>
                  </a:lnTo>
                  <a:lnTo>
                    <a:pt x="1427" y="606"/>
                  </a:lnTo>
                  <a:lnTo>
                    <a:pt x="1425" y="606"/>
                  </a:lnTo>
                  <a:lnTo>
                    <a:pt x="1425" y="606"/>
                  </a:lnTo>
                  <a:lnTo>
                    <a:pt x="1425" y="605"/>
                  </a:lnTo>
                  <a:lnTo>
                    <a:pt x="1425" y="605"/>
                  </a:lnTo>
                  <a:lnTo>
                    <a:pt x="1425" y="605"/>
                  </a:lnTo>
                  <a:lnTo>
                    <a:pt x="1425" y="603"/>
                  </a:lnTo>
                  <a:lnTo>
                    <a:pt x="1425" y="603"/>
                  </a:lnTo>
                  <a:lnTo>
                    <a:pt x="1425" y="603"/>
                  </a:lnTo>
                  <a:lnTo>
                    <a:pt x="1424" y="602"/>
                  </a:lnTo>
                  <a:lnTo>
                    <a:pt x="1424" y="600"/>
                  </a:lnTo>
                  <a:lnTo>
                    <a:pt x="1422" y="600"/>
                  </a:lnTo>
                  <a:lnTo>
                    <a:pt x="1421" y="600"/>
                  </a:lnTo>
                  <a:lnTo>
                    <a:pt x="1421" y="600"/>
                  </a:lnTo>
                  <a:lnTo>
                    <a:pt x="1421" y="598"/>
                  </a:lnTo>
                  <a:lnTo>
                    <a:pt x="1421" y="598"/>
                  </a:lnTo>
                  <a:lnTo>
                    <a:pt x="1421" y="597"/>
                  </a:lnTo>
                  <a:lnTo>
                    <a:pt x="1419" y="597"/>
                  </a:lnTo>
                  <a:lnTo>
                    <a:pt x="1419" y="597"/>
                  </a:lnTo>
                  <a:lnTo>
                    <a:pt x="1417" y="597"/>
                  </a:lnTo>
                  <a:lnTo>
                    <a:pt x="1414" y="595"/>
                  </a:lnTo>
                  <a:lnTo>
                    <a:pt x="1411" y="594"/>
                  </a:lnTo>
                  <a:lnTo>
                    <a:pt x="1410" y="594"/>
                  </a:lnTo>
                  <a:lnTo>
                    <a:pt x="1410" y="595"/>
                  </a:lnTo>
                  <a:lnTo>
                    <a:pt x="1410" y="595"/>
                  </a:lnTo>
                  <a:lnTo>
                    <a:pt x="1408" y="595"/>
                  </a:lnTo>
                  <a:lnTo>
                    <a:pt x="1405" y="594"/>
                  </a:lnTo>
                  <a:lnTo>
                    <a:pt x="1403" y="594"/>
                  </a:lnTo>
                  <a:lnTo>
                    <a:pt x="1402" y="594"/>
                  </a:lnTo>
                  <a:lnTo>
                    <a:pt x="1400" y="592"/>
                  </a:lnTo>
                  <a:lnTo>
                    <a:pt x="1400" y="590"/>
                  </a:lnTo>
                  <a:lnTo>
                    <a:pt x="1399" y="590"/>
                  </a:lnTo>
                  <a:lnTo>
                    <a:pt x="1397" y="590"/>
                  </a:lnTo>
                  <a:lnTo>
                    <a:pt x="1392" y="589"/>
                  </a:lnTo>
                  <a:lnTo>
                    <a:pt x="1391" y="587"/>
                  </a:lnTo>
                  <a:lnTo>
                    <a:pt x="1391" y="587"/>
                  </a:lnTo>
                  <a:lnTo>
                    <a:pt x="1389" y="587"/>
                  </a:lnTo>
                  <a:lnTo>
                    <a:pt x="1389" y="587"/>
                  </a:lnTo>
                  <a:lnTo>
                    <a:pt x="1387" y="587"/>
                  </a:lnTo>
                  <a:lnTo>
                    <a:pt x="1386" y="587"/>
                  </a:lnTo>
                  <a:lnTo>
                    <a:pt x="1384" y="587"/>
                  </a:lnTo>
                  <a:lnTo>
                    <a:pt x="1381" y="589"/>
                  </a:lnTo>
                  <a:lnTo>
                    <a:pt x="1378" y="589"/>
                  </a:lnTo>
                  <a:lnTo>
                    <a:pt x="1375" y="589"/>
                  </a:lnTo>
                  <a:lnTo>
                    <a:pt x="1373" y="589"/>
                  </a:lnTo>
                  <a:lnTo>
                    <a:pt x="1372" y="589"/>
                  </a:lnTo>
                  <a:lnTo>
                    <a:pt x="1369" y="589"/>
                  </a:lnTo>
                  <a:lnTo>
                    <a:pt x="1364" y="590"/>
                  </a:lnTo>
                  <a:lnTo>
                    <a:pt x="1359" y="592"/>
                  </a:lnTo>
                  <a:lnTo>
                    <a:pt x="1353" y="592"/>
                  </a:lnTo>
                  <a:lnTo>
                    <a:pt x="1348" y="595"/>
                  </a:lnTo>
                  <a:lnTo>
                    <a:pt x="1345" y="598"/>
                  </a:lnTo>
                  <a:lnTo>
                    <a:pt x="1342" y="602"/>
                  </a:lnTo>
                  <a:lnTo>
                    <a:pt x="1340" y="603"/>
                  </a:lnTo>
                  <a:lnTo>
                    <a:pt x="1339" y="603"/>
                  </a:lnTo>
                  <a:lnTo>
                    <a:pt x="1340" y="605"/>
                  </a:lnTo>
                  <a:lnTo>
                    <a:pt x="1340" y="606"/>
                  </a:lnTo>
                  <a:lnTo>
                    <a:pt x="1343" y="606"/>
                  </a:lnTo>
                  <a:lnTo>
                    <a:pt x="1346" y="606"/>
                  </a:lnTo>
                  <a:lnTo>
                    <a:pt x="1348" y="606"/>
                  </a:lnTo>
                  <a:lnTo>
                    <a:pt x="1348" y="608"/>
                  </a:lnTo>
                  <a:lnTo>
                    <a:pt x="1348" y="609"/>
                  </a:lnTo>
                  <a:lnTo>
                    <a:pt x="1348" y="613"/>
                  </a:lnTo>
                  <a:lnTo>
                    <a:pt x="1350" y="614"/>
                  </a:lnTo>
                  <a:lnTo>
                    <a:pt x="1350" y="616"/>
                  </a:lnTo>
                  <a:lnTo>
                    <a:pt x="1348" y="619"/>
                  </a:lnTo>
                  <a:lnTo>
                    <a:pt x="1346" y="620"/>
                  </a:lnTo>
                  <a:lnTo>
                    <a:pt x="1342" y="624"/>
                  </a:lnTo>
                  <a:lnTo>
                    <a:pt x="1340" y="625"/>
                  </a:lnTo>
                  <a:lnTo>
                    <a:pt x="1339" y="628"/>
                  </a:lnTo>
                  <a:lnTo>
                    <a:pt x="1335" y="631"/>
                  </a:lnTo>
                  <a:lnTo>
                    <a:pt x="1335" y="633"/>
                  </a:lnTo>
                  <a:lnTo>
                    <a:pt x="1335" y="635"/>
                  </a:lnTo>
                  <a:lnTo>
                    <a:pt x="1334" y="636"/>
                  </a:lnTo>
                  <a:lnTo>
                    <a:pt x="1332" y="638"/>
                  </a:lnTo>
                  <a:lnTo>
                    <a:pt x="1331" y="639"/>
                  </a:lnTo>
                  <a:lnTo>
                    <a:pt x="1331" y="641"/>
                  </a:lnTo>
                  <a:lnTo>
                    <a:pt x="1331" y="642"/>
                  </a:lnTo>
                  <a:lnTo>
                    <a:pt x="1329" y="644"/>
                  </a:lnTo>
                  <a:lnTo>
                    <a:pt x="1328" y="646"/>
                  </a:lnTo>
                  <a:lnTo>
                    <a:pt x="1328" y="647"/>
                  </a:lnTo>
                  <a:lnTo>
                    <a:pt x="1328" y="647"/>
                  </a:lnTo>
                  <a:lnTo>
                    <a:pt x="1326" y="649"/>
                  </a:lnTo>
                  <a:lnTo>
                    <a:pt x="1328" y="649"/>
                  </a:lnTo>
                  <a:lnTo>
                    <a:pt x="1329" y="649"/>
                  </a:lnTo>
                  <a:lnTo>
                    <a:pt x="1329" y="650"/>
                  </a:lnTo>
                  <a:lnTo>
                    <a:pt x="1329" y="653"/>
                  </a:lnTo>
                  <a:lnTo>
                    <a:pt x="1328" y="655"/>
                  </a:lnTo>
                  <a:lnTo>
                    <a:pt x="1326" y="655"/>
                  </a:lnTo>
                  <a:lnTo>
                    <a:pt x="1324" y="657"/>
                  </a:lnTo>
                  <a:lnTo>
                    <a:pt x="1321" y="657"/>
                  </a:lnTo>
                  <a:lnTo>
                    <a:pt x="1317" y="658"/>
                  </a:lnTo>
                  <a:lnTo>
                    <a:pt x="1312" y="661"/>
                  </a:lnTo>
                  <a:lnTo>
                    <a:pt x="1307" y="665"/>
                  </a:lnTo>
                  <a:lnTo>
                    <a:pt x="1307" y="665"/>
                  </a:lnTo>
                  <a:lnTo>
                    <a:pt x="1305" y="665"/>
                  </a:lnTo>
                  <a:lnTo>
                    <a:pt x="1302" y="663"/>
                  </a:lnTo>
                  <a:lnTo>
                    <a:pt x="1299" y="663"/>
                  </a:lnTo>
                  <a:lnTo>
                    <a:pt x="1296" y="661"/>
                  </a:lnTo>
                  <a:lnTo>
                    <a:pt x="1293" y="661"/>
                  </a:lnTo>
                  <a:lnTo>
                    <a:pt x="1291" y="660"/>
                  </a:lnTo>
                  <a:lnTo>
                    <a:pt x="1290" y="658"/>
                  </a:lnTo>
                  <a:lnTo>
                    <a:pt x="1288" y="657"/>
                  </a:lnTo>
                  <a:lnTo>
                    <a:pt x="1285" y="657"/>
                  </a:lnTo>
                  <a:lnTo>
                    <a:pt x="1283" y="655"/>
                  </a:lnTo>
                  <a:lnTo>
                    <a:pt x="1282" y="655"/>
                  </a:lnTo>
                  <a:lnTo>
                    <a:pt x="1280" y="657"/>
                  </a:lnTo>
                  <a:lnTo>
                    <a:pt x="1277" y="658"/>
                  </a:lnTo>
                  <a:lnTo>
                    <a:pt x="1277" y="658"/>
                  </a:lnTo>
                  <a:lnTo>
                    <a:pt x="1274" y="658"/>
                  </a:lnTo>
                  <a:lnTo>
                    <a:pt x="1272" y="658"/>
                  </a:lnTo>
                  <a:lnTo>
                    <a:pt x="1271" y="657"/>
                  </a:lnTo>
                  <a:lnTo>
                    <a:pt x="1271" y="657"/>
                  </a:lnTo>
                  <a:lnTo>
                    <a:pt x="1268" y="655"/>
                  </a:lnTo>
                  <a:lnTo>
                    <a:pt x="1266" y="653"/>
                  </a:lnTo>
                  <a:lnTo>
                    <a:pt x="1264" y="652"/>
                  </a:lnTo>
                  <a:lnTo>
                    <a:pt x="1263" y="652"/>
                  </a:lnTo>
                  <a:lnTo>
                    <a:pt x="1261" y="650"/>
                  </a:lnTo>
                  <a:lnTo>
                    <a:pt x="1260" y="652"/>
                  </a:lnTo>
                  <a:lnTo>
                    <a:pt x="1257" y="650"/>
                  </a:lnTo>
                  <a:lnTo>
                    <a:pt x="1257" y="650"/>
                  </a:lnTo>
                  <a:lnTo>
                    <a:pt x="1255" y="650"/>
                  </a:lnTo>
                  <a:lnTo>
                    <a:pt x="1253" y="652"/>
                  </a:lnTo>
                  <a:lnTo>
                    <a:pt x="1250" y="653"/>
                  </a:lnTo>
                  <a:lnTo>
                    <a:pt x="1247" y="655"/>
                  </a:lnTo>
                  <a:lnTo>
                    <a:pt x="1246" y="655"/>
                  </a:lnTo>
                  <a:lnTo>
                    <a:pt x="1244" y="657"/>
                  </a:lnTo>
                  <a:lnTo>
                    <a:pt x="1242" y="658"/>
                  </a:lnTo>
                  <a:lnTo>
                    <a:pt x="1239" y="660"/>
                  </a:lnTo>
                  <a:lnTo>
                    <a:pt x="1239" y="661"/>
                  </a:lnTo>
                  <a:lnTo>
                    <a:pt x="1238" y="663"/>
                  </a:lnTo>
                  <a:lnTo>
                    <a:pt x="1236" y="665"/>
                  </a:lnTo>
                  <a:lnTo>
                    <a:pt x="1235" y="665"/>
                  </a:lnTo>
                  <a:lnTo>
                    <a:pt x="1233" y="665"/>
                  </a:lnTo>
                  <a:lnTo>
                    <a:pt x="1230" y="665"/>
                  </a:lnTo>
                  <a:lnTo>
                    <a:pt x="1228" y="665"/>
                  </a:lnTo>
                  <a:lnTo>
                    <a:pt x="1223" y="666"/>
                  </a:lnTo>
                  <a:lnTo>
                    <a:pt x="1222" y="666"/>
                  </a:lnTo>
                  <a:lnTo>
                    <a:pt x="1220" y="668"/>
                  </a:lnTo>
                  <a:lnTo>
                    <a:pt x="1219" y="668"/>
                  </a:lnTo>
                  <a:lnTo>
                    <a:pt x="1217" y="668"/>
                  </a:lnTo>
                  <a:lnTo>
                    <a:pt x="1216" y="668"/>
                  </a:lnTo>
                  <a:lnTo>
                    <a:pt x="1214" y="668"/>
                  </a:lnTo>
                  <a:lnTo>
                    <a:pt x="1212" y="668"/>
                  </a:lnTo>
                  <a:lnTo>
                    <a:pt x="1211" y="669"/>
                  </a:lnTo>
                  <a:lnTo>
                    <a:pt x="1206" y="671"/>
                  </a:lnTo>
                  <a:lnTo>
                    <a:pt x="1205" y="672"/>
                  </a:lnTo>
                  <a:lnTo>
                    <a:pt x="1203" y="672"/>
                  </a:lnTo>
                  <a:lnTo>
                    <a:pt x="1201" y="671"/>
                  </a:lnTo>
                  <a:lnTo>
                    <a:pt x="1200" y="671"/>
                  </a:lnTo>
                  <a:lnTo>
                    <a:pt x="1198" y="671"/>
                  </a:lnTo>
                  <a:lnTo>
                    <a:pt x="1197" y="671"/>
                  </a:lnTo>
                  <a:lnTo>
                    <a:pt x="1194" y="671"/>
                  </a:lnTo>
                  <a:lnTo>
                    <a:pt x="1190" y="669"/>
                  </a:lnTo>
                  <a:lnTo>
                    <a:pt x="1187" y="669"/>
                  </a:lnTo>
                  <a:lnTo>
                    <a:pt x="1186" y="669"/>
                  </a:lnTo>
                  <a:lnTo>
                    <a:pt x="1182" y="668"/>
                  </a:lnTo>
                  <a:lnTo>
                    <a:pt x="1178" y="668"/>
                  </a:lnTo>
                  <a:lnTo>
                    <a:pt x="1176" y="668"/>
                  </a:lnTo>
                  <a:lnTo>
                    <a:pt x="1175" y="668"/>
                  </a:lnTo>
                  <a:lnTo>
                    <a:pt x="1173" y="668"/>
                  </a:lnTo>
                  <a:lnTo>
                    <a:pt x="1171" y="668"/>
                  </a:lnTo>
                  <a:lnTo>
                    <a:pt x="1168" y="665"/>
                  </a:lnTo>
                  <a:lnTo>
                    <a:pt x="1167" y="665"/>
                  </a:lnTo>
                  <a:lnTo>
                    <a:pt x="1165" y="663"/>
                  </a:lnTo>
                  <a:lnTo>
                    <a:pt x="1165" y="663"/>
                  </a:lnTo>
                  <a:lnTo>
                    <a:pt x="1165" y="663"/>
                  </a:lnTo>
                  <a:lnTo>
                    <a:pt x="1164" y="661"/>
                  </a:lnTo>
                  <a:lnTo>
                    <a:pt x="1164" y="661"/>
                  </a:lnTo>
                  <a:lnTo>
                    <a:pt x="1164" y="658"/>
                  </a:lnTo>
                  <a:lnTo>
                    <a:pt x="1164" y="657"/>
                  </a:lnTo>
                  <a:lnTo>
                    <a:pt x="1164" y="657"/>
                  </a:lnTo>
                  <a:lnTo>
                    <a:pt x="1162" y="657"/>
                  </a:lnTo>
                  <a:lnTo>
                    <a:pt x="1160" y="657"/>
                  </a:lnTo>
                  <a:lnTo>
                    <a:pt x="1156" y="657"/>
                  </a:lnTo>
                  <a:lnTo>
                    <a:pt x="1154" y="657"/>
                  </a:lnTo>
                  <a:lnTo>
                    <a:pt x="1153" y="655"/>
                  </a:lnTo>
                  <a:lnTo>
                    <a:pt x="1151" y="653"/>
                  </a:lnTo>
                  <a:lnTo>
                    <a:pt x="1149" y="652"/>
                  </a:lnTo>
                  <a:lnTo>
                    <a:pt x="1148" y="650"/>
                  </a:lnTo>
                  <a:lnTo>
                    <a:pt x="1146" y="650"/>
                  </a:lnTo>
                  <a:lnTo>
                    <a:pt x="1145" y="649"/>
                  </a:lnTo>
                  <a:lnTo>
                    <a:pt x="1141" y="650"/>
                  </a:lnTo>
                  <a:lnTo>
                    <a:pt x="1140" y="650"/>
                  </a:lnTo>
                  <a:lnTo>
                    <a:pt x="1137" y="649"/>
                  </a:lnTo>
                  <a:lnTo>
                    <a:pt x="1137" y="649"/>
                  </a:lnTo>
                  <a:lnTo>
                    <a:pt x="1134" y="649"/>
                  </a:lnTo>
                  <a:lnTo>
                    <a:pt x="1132" y="647"/>
                  </a:lnTo>
                  <a:lnTo>
                    <a:pt x="1129" y="647"/>
                  </a:lnTo>
                  <a:lnTo>
                    <a:pt x="1127" y="647"/>
                  </a:lnTo>
                  <a:lnTo>
                    <a:pt x="1126" y="647"/>
                  </a:lnTo>
                  <a:lnTo>
                    <a:pt x="1124" y="647"/>
                  </a:lnTo>
                  <a:lnTo>
                    <a:pt x="1123" y="649"/>
                  </a:lnTo>
                  <a:lnTo>
                    <a:pt x="1121" y="649"/>
                  </a:lnTo>
                  <a:lnTo>
                    <a:pt x="1118" y="649"/>
                  </a:lnTo>
                  <a:lnTo>
                    <a:pt x="1116" y="650"/>
                  </a:lnTo>
                  <a:lnTo>
                    <a:pt x="1115" y="650"/>
                  </a:lnTo>
                  <a:lnTo>
                    <a:pt x="1112" y="650"/>
                  </a:lnTo>
                  <a:lnTo>
                    <a:pt x="1112" y="652"/>
                  </a:lnTo>
                  <a:lnTo>
                    <a:pt x="1110" y="652"/>
                  </a:lnTo>
                  <a:lnTo>
                    <a:pt x="1108" y="653"/>
                  </a:lnTo>
                  <a:lnTo>
                    <a:pt x="1107" y="653"/>
                  </a:lnTo>
                  <a:lnTo>
                    <a:pt x="1105" y="652"/>
                  </a:lnTo>
                  <a:lnTo>
                    <a:pt x="1104" y="652"/>
                  </a:lnTo>
                  <a:lnTo>
                    <a:pt x="1104" y="653"/>
                  </a:lnTo>
                  <a:lnTo>
                    <a:pt x="1102" y="653"/>
                  </a:lnTo>
                  <a:lnTo>
                    <a:pt x="1100" y="652"/>
                  </a:lnTo>
                  <a:lnTo>
                    <a:pt x="1099" y="652"/>
                  </a:lnTo>
                  <a:lnTo>
                    <a:pt x="1097" y="652"/>
                  </a:lnTo>
                  <a:lnTo>
                    <a:pt x="1096" y="650"/>
                  </a:lnTo>
                  <a:lnTo>
                    <a:pt x="1096" y="650"/>
                  </a:lnTo>
                  <a:lnTo>
                    <a:pt x="1093" y="650"/>
                  </a:lnTo>
                  <a:lnTo>
                    <a:pt x="1091" y="649"/>
                  </a:lnTo>
                  <a:lnTo>
                    <a:pt x="1089" y="649"/>
                  </a:lnTo>
                  <a:lnTo>
                    <a:pt x="1088" y="649"/>
                  </a:lnTo>
                  <a:lnTo>
                    <a:pt x="1086" y="647"/>
                  </a:lnTo>
                  <a:lnTo>
                    <a:pt x="1085" y="646"/>
                  </a:lnTo>
                  <a:lnTo>
                    <a:pt x="1085" y="646"/>
                  </a:lnTo>
                  <a:lnTo>
                    <a:pt x="1083" y="646"/>
                  </a:lnTo>
                  <a:lnTo>
                    <a:pt x="1083" y="644"/>
                  </a:lnTo>
                  <a:lnTo>
                    <a:pt x="1083" y="644"/>
                  </a:lnTo>
                  <a:lnTo>
                    <a:pt x="1083" y="642"/>
                  </a:lnTo>
                  <a:lnTo>
                    <a:pt x="1083" y="642"/>
                  </a:lnTo>
                  <a:lnTo>
                    <a:pt x="1082" y="641"/>
                  </a:lnTo>
                  <a:lnTo>
                    <a:pt x="1082" y="641"/>
                  </a:lnTo>
                  <a:lnTo>
                    <a:pt x="1082" y="639"/>
                  </a:lnTo>
                  <a:lnTo>
                    <a:pt x="1082" y="639"/>
                  </a:lnTo>
                  <a:lnTo>
                    <a:pt x="1082" y="638"/>
                  </a:lnTo>
                  <a:lnTo>
                    <a:pt x="1082" y="636"/>
                  </a:lnTo>
                  <a:lnTo>
                    <a:pt x="1080" y="635"/>
                  </a:lnTo>
                  <a:lnTo>
                    <a:pt x="1080" y="633"/>
                  </a:lnTo>
                  <a:lnTo>
                    <a:pt x="1080" y="631"/>
                  </a:lnTo>
                  <a:lnTo>
                    <a:pt x="1080" y="631"/>
                  </a:lnTo>
                  <a:lnTo>
                    <a:pt x="1080" y="630"/>
                  </a:lnTo>
                  <a:lnTo>
                    <a:pt x="1078" y="630"/>
                  </a:lnTo>
                  <a:lnTo>
                    <a:pt x="1075" y="628"/>
                  </a:lnTo>
                  <a:lnTo>
                    <a:pt x="1072" y="628"/>
                  </a:lnTo>
                  <a:lnTo>
                    <a:pt x="1071" y="628"/>
                  </a:lnTo>
                  <a:lnTo>
                    <a:pt x="1069" y="628"/>
                  </a:lnTo>
                  <a:lnTo>
                    <a:pt x="1069" y="628"/>
                  </a:lnTo>
                  <a:lnTo>
                    <a:pt x="1067" y="627"/>
                  </a:lnTo>
                  <a:lnTo>
                    <a:pt x="1066" y="627"/>
                  </a:lnTo>
                  <a:lnTo>
                    <a:pt x="1063" y="625"/>
                  </a:lnTo>
                  <a:lnTo>
                    <a:pt x="1059" y="624"/>
                  </a:lnTo>
                  <a:lnTo>
                    <a:pt x="1056" y="624"/>
                  </a:lnTo>
                  <a:lnTo>
                    <a:pt x="1056" y="624"/>
                  </a:lnTo>
                  <a:lnTo>
                    <a:pt x="1053" y="624"/>
                  </a:lnTo>
                  <a:lnTo>
                    <a:pt x="1050" y="622"/>
                  </a:lnTo>
                  <a:lnTo>
                    <a:pt x="1048" y="622"/>
                  </a:lnTo>
                  <a:lnTo>
                    <a:pt x="1047" y="620"/>
                  </a:lnTo>
                  <a:lnTo>
                    <a:pt x="1045" y="620"/>
                  </a:lnTo>
                  <a:lnTo>
                    <a:pt x="1044" y="620"/>
                  </a:lnTo>
                  <a:lnTo>
                    <a:pt x="1042" y="619"/>
                  </a:lnTo>
                  <a:lnTo>
                    <a:pt x="1041" y="619"/>
                  </a:lnTo>
                  <a:lnTo>
                    <a:pt x="1037" y="617"/>
                  </a:lnTo>
                  <a:lnTo>
                    <a:pt x="1036" y="617"/>
                  </a:lnTo>
                  <a:lnTo>
                    <a:pt x="1036" y="617"/>
                  </a:lnTo>
                  <a:lnTo>
                    <a:pt x="1034" y="616"/>
                  </a:lnTo>
                  <a:lnTo>
                    <a:pt x="1033" y="616"/>
                  </a:lnTo>
                  <a:lnTo>
                    <a:pt x="1033" y="616"/>
                  </a:lnTo>
                  <a:lnTo>
                    <a:pt x="1033" y="619"/>
                  </a:lnTo>
                  <a:lnTo>
                    <a:pt x="1031" y="619"/>
                  </a:lnTo>
                  <a:lnTo>
                    <a:pt x="1030" y="622"/>
                  </a:lnTo>
                  <a:lnTo>
                    <a:pt x="1025" y="624"/>
                  </a:lnTo>
                  <a:lnTo>
                    <a:pt x="1025" y="624"/>
                  </a:lnTo>
                  <a:lnTo>
                    <a:pt x="1025" y="625"/>
                  </a:lnTo>
                  <a:lnTo>
                    <a:pt x="1023" y="625"/>
                  </a:lnTo>
                  <a:lnTo>
                    <a:pt x="1023" y="627"/>
                  </a:lnTo>
                  <a:lnTo>
                    <a:pt x="1023" y="627"/>
                  </a:lnTo>
                  <a:lnTo>
                    <a:pt x="1022" y="628"/>
                  </a:lnTo>
                  <a:lnTo>
                    <a:pt x="1022" y="628"/>
                  </a:lnTo>
                  <a:lnTo>
                    <a:pt x="1020" y="630"/>
                  </a:lnTo>
                  <a:lnTo>
                    <a:pt x="1020" y="630"/>
                  </a:lnTo>
                  <a:lnTo>
                    <a:pt x="1020" y="631"/>
                  </a:lnTo>
                  <a:lnTo>
                    <a:pt x="1020" y="631"/>
                  </a:lnTo>
                  <a:lnTo>
                    <a:pt x="1018" y="633"/>
                  </a:lnTo>
                  <a:lnTo>
                    <a:pt x="1018" y="633"/>
                  </a:lnTo>
                  <a:lnTo>
                    <a:pt x="1018" y="636"/>
                  </a:lnTo>
                  <a:lnTo>
                    <a:pt x="1018" y="638"/>
                  </a:lnTo>
                  <a:lnTo>
                    <a:pt x="1018" y="638"/>
                  </a:lnTo>
                  <a:lnTo>
                    <a:pt x="1018" y="639"/>
                  </a:lnTo>
                  <a:lnTo>
                    <a:pt x="1020" y="639"/>
                  </a:lnTo>
                  <a:lnTo>
                    <a:pt x="1020" y="641"/>
                  </a:lnTo>
                  <a:lnTo>
                    <a:pt x="1020" y="641"/>
                  </a:lnTo>
                  <a:lnTo>
                    <a:pt x="1020" y="642"/>
                  </a:lnTo>
                  <a:lnTo>
                    <a:pt x="1020" y="644"/>
                  </a:lnTo>
                  <a:lnTo>
                    <a:pt x="1022" y="644"/>
                  </a:lnTo>
                  <a:lnTo>
                    <a:pt x="1023" y="646"/>
                  </a:lnTo>
                  <a:lnTo>
                    <a:pt x="1023" y="646"/>
                  </a:lnTo>
                  <a:lnTo>
                    <a:pt x="1025" y="646"/>
                  </a:lnTo>
                  <a:lnTo>
                    <a:pt x="1025" y="647"/>
                  </a:lnTo>
                  <a:lnTo>
                    <a:pt x="1025" y="647"/>
                  </a:lnTo>
                  <a:lnTo>
                    <a:pt x="1025" y="650"/>
                  </a:lnTo>
                  <a:lnTo>
                    <a:pt x="1023" y="652"/>
                  </a:lnTo>
                  <a:lnTo>
                    <a:pt x="1023" y="652"/>
                  </a:lnTo>
                  <a:lnTo>
                    <a:pt x="1022" y="653"/>
                  </a:lnTo>
                  <a:lnTo>
                    <a:pt x="1022" y="653"/>
                  </a:lnTo>
                  <a:lnTo>
                    <a:pt x="1020" y="655"/>
                  </a:lnTo>
                  <a:lnTo>
                    <a:pt x="1020" y="655"/>
                  </a:lnTo>
                  <a:lnTo>
                    <a:pt x="1018" y="657"/>
                  </a:lnTo>
                  <a:lnTo>
                    <a:pt x="1017" y="657"/>
                  </a:lnTo>
                  <a:lnTo>
                    <a:pt x="1017" y="657"/>
                  </a:lnTo>
                  <a:lnTo>
                    <a:pt x="1015" y="657"/>
                  </a:lnTo>
                  <a:lnTo>
                    <a:pt x="1014" y="657"/>
                  </a:lnTo>
                  <a:lnTo>
                    <a:pt x="1014" y="658"/>
                  </a:lnTo>
                  <a:lnTo>
                    <a:pt x="1012" y="660"/>
                  </a:lnTo>
                  <a:lnTo>
                    <a:pt x="1011" y="661"/>
                  </a:lnTo>
                  <a:lnTo>
                    <a:pt x="1009" y="661"/>
                  </a:lnTo>
                  <a:lnTo>
                    <a:pt x="1007" y="660"/>
                  </a:lnTo>
                  <a:lnTo>
                    <a:pt x="1007" y="660"/>
                  </a:lnTo>
                  <a:lnTo>
                    <a:pt x="1007" y="658"/>
                  </a:lnTo>
                  <a:lnTo>
                    <a:pt x="1006" y="658"/>
                  </a:lnTo>
                  <a:lnTo>
                    <a:pt x="1001" y="657"/>
                  </a:lnTo>
                  <a:lnTo>
                    <a:pt x="1001" y="658"/>
                  </a:lnTo>
                  <a:lnTo>
                    <a:pt x="1000" y="658"/>
                  </a:lnTo>
                  <a:lnTo>
                    <a:pt x="1000" y="658"/>
                  </a:lnTo>
                  <a:lnTo>
                    <a:pt x="1000" y="657"/>
                  </a:lnTo>
                  <a:lnTo>
                    <a:pt x="998" y="657"/>
                  </a:lnTo>
                  <a:lnTo>
                    <a:pt x="996" y="658"/>
                  </a:lnTo>
                  <a:lnTo>
                    <a:pt x="996" y="658"/>
                  </a:lnTo>
                  <a:lnTo>
                    <a:pt x="995" y="657"/>
                  </a:lnTo>
                  <a:lnTo>
                    <a:pt x="993" y="657"/>
                  </a:lnTo>
                  <a:lnTo>
                    <a:pt x="992" y="655"/>
                  </a:lnTo>
                  <a:lnTo>
                    <a:pt x="992" y="655"/>
                  </a:lnTo>
                  <a:lnTo>
                    <a:pt x="992" y="657"/>
                  </a:lnTo>
                  <a:lnTo>
                    <a:pt x="990" y="657"/>
                  </a:lnTo>
                  <a:lnTo>
                    <a:pt x="990" y="657"/>
                  </a:lnTo>
                  <a:lnTo>
                    <a:pt x="990" y="655"/>
                  </a:lnTo>
                  <a:lnTo>
                    <a:pt x="989" y="655"/>
                  </a:lnTo>
                  <a:lnTo>
                    <a:pt x="987" y="657"/>
                  </a:lnTo>
                  <a:lnTo>
                    <a:pt x="985" y="657"/>
                  </a:lnTo>
                  <a:lnTo>
                    <a:pt x="985" y="657"/>
                  </a:lnTo>
                  <a:lnTo>
                    <a:pt x="984" y="657"/>
                  </a:lnTo>
                  <a:lnTo>
                    <a:pt x="982" y="657"/>
                  </a:lnTo>
                  <a:lnTo>
                    <a:pt x="982" y="657"/>
                  </a:lnTo>
                  <a:lnTo>
                    <a:pt x="979" y="657"/>
                  </a:lnTo>
                  <a:lnTo>
                    <a:pt x="979" y="657"/>
                  </a:lnTo>
                  <a:lnTo>
                    <a:pt x="977" y="657"/>
                  </a:lnTo>
                  <a:lnTo>
                    <a:pt x="977" y="655"/>
                  </a:lnTo>
                  <a:lnTo>
                    <a:pt x="976" y="655"/>
                  </a:lnTo>
                  <a:lnTo>
                    <a:pt x="974" y="655"/>
                  </a:lnTo>
                  <a:lnTo>
                    <a:pt x="973" y="655"/>
                  </a:lnTo>
                  <a:lnTo>
                    <a:pt x="973" y="655"/>
                  </a:lnTo>
                  <a:lnTo>
                    <a:pt x="971" y="655"/>
                  </a:lnTo>
                  <a:lnTo>
                    <a:pt x="971" y="653"/>
                  </a:lnTo>
                  <a:lnTo>
                    <a:pt x="970" y="653"/>
                  </a:lnTo>
                  <a:lnTo>
                    <a:pt x="970" y="652"/>
                  </a:lnTo>
                  <a:lnTo>
                    <a:pt x="968" y="652"/>
                  </a:lnTo>
                  <a:lnTo>
                    <a:pt x="968" y="652"/>
                  </a:lnTo>
                  <a:lnTo>
                    <a:pt x="968" y="650"/>
                  </a:lnTo>
                  <a:lnTo>
                    <a:pt x="966" y="649"/>
                  </a:lnTo>
                  <a:lnTo>
                    <a:pt x="966" y="646"/>
                  </a:lnTo>
                  <a:lnTo>
                    <a:pt x="966" y="646"/>
                  </a:lnTo>
                  <a:lnTo>
                    <a:pt x="963" y="646"/>
                  </a:lnTo>
                  <a:lnTo>
                    <a:pt x="962" y="646"/>
                  </a:lnTo>
                  <a:lnTo>
                    <a:pt x="960" y="644"/>
                  </a:lnTo>
                  <a:lnTo>
                    <a:pt x="957" y="644"/>
                  </a:lnTo>
                  <a:lnTo>
                    <a:pt x="957" y="644"/>
                  </a:lnTo>
                  <a:lnTo>
                    <a:pt x="955" y="644"/>
                  </a:lnTo>
                  <a:lnTo>
                    <a:pt x="954" y="644"/>
                  </a:lnTo>
                  <a:lnTo>
                    <a:pt x="952" y="644"/>
                  </a:lnTo>
                  <a:lnTo>
                    <a:pt x="951" y="644"/>
                  </a:lnTo>
                  <a:lnTo>
                    <a:pt x="949" y="644"/>
                  </a:lnTo>
                  <a:lnTo>
                    <a:pt x="948" y="644"/>
                  </a:lnTo>
                  <a:lnTo>
                    <a:pt x="948" y="642"/>
                  </a:lnTo>
                  <a:lnTo>
                    <a:pt x="948" y="641"/>
                  </a:lnTo>
                  <a:lnTo>
                    <a:pt x="948" y="641"/>
                  </a:lnTo>
                  <a:lnTo>
                    <a:pt x="946" y="641"/>
                  </a:lnTo>
                  <a:lnTo>
                    <a:pt x="944" y="641"/>
                  </a:lnTo>
                  <a:lnTo>
                    <a:pt x="944" y="642"/>
                  </a:lnTo>
                  <a:lnTo>
                    <a:pt x="943" y="642"/>
                  </a:lnTo>
                  <a:lnTo>
                    <a:pt x="943" y="642"/>
                  </a:lnTo>
                  <a:lnTo>
                    <a:pt x="943" y="642"/>
                  </a:lnTo>
                  <a:lnTo>
                    <a:pt x="941" y="641"/>
                  </a:lnTo>
                  <a:lnTo>
                    <a:pt x="940" y="641"/>
                  </a:lnTo>
                  <a:lnTo>
                    <a:pt x="938" y="639"/>
                  </a:lnTo>
                  <a:lnTo>
                    <a:pt x="938" y="639"/>
                  </a:lnTo>
                  <a:lnTo>
                    <a:pt x="938" y="641"/>
                  </a:lnTo>
                  <a:lnTo>
                    <a:pt x="938" y="641"/>
                  </a:lnTo>
                  <a:lnTo>
                    <a:pt x="936" y="642"/>
                  </a:lnTo>
                  <a:lnTo>
                    <a:pt x="935" y="642"/>
                  </a:lnTo>
                  <a:lnTo>
                    <a:pt x="933" y="642"/>
                  </a:lnTo>
                  <a:lnTo>
                    <a:pt x="930" y="642"/>
                  </a:lnTo>
                  <a:lnTo>
                    <a:pt x="930" y="642"/>
                  </a:lnTo>
                  <a:lnTo>
                    <a:pt x="929" y="644"/>
                  </a:lnTo>
                  <a:lnTo>
                    <a:pt x="929" y="646"/>
                  </a:lnTo>
                  <a:lnTo>
                    <a:pt x="927" y="646"/>
                  </a:lnTo>
                  <a:lnTo>
                    <a:pt x="925" y="646"/>
                  </a:lnTo>
                  <a:lnTo>
                    <a:pt x="925" y="647"/>
                  </a:lnTo>
                  <a:lnTo>
                    <a:pt x="924" y="647"/>
                  </a:lnTo>
                  <a:lnTo>
                    <a:pt x="924" y="647"/>
                  </a:lnTo>
                  <a:lnTo>
                    <a:pt x="922" y="647"/>
                  </a:lnTo>
                  <a:lnTo>
                    <a:pt x="921" y="647"/>
                  </a:lnTo>
                  <a:lnTo>
                    <a:pt x="919" y="647"/>
                  </a:lnTo>
                  <a:lnTo>
                    <a:pt x="918" y="649"/>
                  </a:lnTo>
                  <a:lnTo>
                    <a:pt x="918" y="650"/>
                  </a:lnTo>
                  <a:lnTo>
                    <a:pt x="916" y="650"/>
                  </a:lnTo>
                  <a:lnTo>
                    <a:pt x="914" y="650"/>
                  </a:lnTo>
                  <a:lnTo>
                    <a:pt x="914" y="652"/>
                  </a:lnTo>
                  <a:lnTo>
                    <a:pt x="913" y="652"/>
                  </a:lnTo>
                  <a:lnTo>
                    <a:pt x="910" y="652"/>
                  </a:lnTo>
                  <a:lnTo>
                    <a:pt x="910" y="653"/>
                  </a:lnTo>
                  <a:lnTo>
                    <a:pt x="908" y="653"/>
                  </a:lnTo>
                  <a:lnTo>
                    <a:pt x="907" y="653"/>
                  </a:lnTo>
                  <a:lnTo>
                    <a:pt x="905" y="653"/>
                  </a:lnTo>
                  <a:lnTo>
                    <a:pt x="905" y="655"/>
                  </a:lnTo>
                  <a:lnTo>
                    <a:pt x="905" y="657"/>
                  </a:lnTo>
                  <a:lnTo>
                    <a:pt x="903" y="657"/>
                  </a:lnTo>
                  <a:lnTo>
                    <a:pt x="902" y="657"/>
                  </a:lnTo>
                  <a:lnTo>
                    <a:pt x="900" y="658"/>
                  </a:lnTo>
                  <a:lnTo>
                    <a:pt x="900" y="660"/>
                  </a:lnTo>
                  <a:lnTo>
                    <a:pt x="900" y="660"/>
                  </a:lnTo>
                  <a:lnTo>
                    <a:pt x="900" y="661"/>
                  </a:lnTo>
                  <a:lnTo>
                    <a:pt x="899" y="661"/>
                  </a:lnTo>
                  <a:lnTo>
                    <a:pt x="897" y="661"/>
                  </a:lnTo>
                  <a:lnTo>
                    <a:pt x="895" y="663"/>
                  </a:lnTo>
                  <a:lnTo>
                    <a:pt x="894" y="663"/>
                  </a:lnTo>
                  <a:lnTo>
                    <a:pt x="894" y="663"/>
                  </a:lnTo>
                  <a:lnTo>
                    <a:pt x="894" y="663"/>
                  </a:lnTo>
                  <a:lnTo>
                    <a:pt x="892" y="665"/>
                  </a:lnTo>
                  <a:lnTo>
                    <a:pt x="892" y="665"/>
                  </a:lnTo>
                  <a:lnTo>
                    <a:pt x="891" y="666"/>
                  </a:lnTo>
                  <a:lnTo>
                    <a:pt x="889" y="666"/>
                  </a:lnTo>
                  <a:lnTo>
                    <a:pt x="889" y="665"/>
                  </a:lnTo>
                  <a:lnTo>
                    <a:pt x="889" y="665"/>
                  </a:lnTo>
                  <a:lnTo>
                    <a:pt x="888" y="665"/>
                  </a:lnTo>
                  <a:lnTo>
                    <a:pt x="888" y="666"/>
                  </a:lnTo>
                  <a:lnTo>
                    <a:pt x="888" y="666"/>
                  </a:lnTo>
                  <a:lnTo>
                    <a:pt x="886" y="666"/>
                  </a:lnTo>
                  <a:lnTo>
                    <a:pt x="886" y="666"/>
                  </a:lnTo>
                  <a:lnTo>
                    <a:pt x="884" y="666"/>
                  </a:lnTo>
                  <a:lnTo>
                    <a:pt x="884" y="666"/>
                  </a:lnTo>
                  <a:lnTo>
                    <a:pt x="883" y="666"/>
                  </a:lnTo>
                  <a:lnTo>
                    <a:pt x="881" y="666"/>
                  </a:lnTo>
                  <a:lnTo>
                    <a:pt x="881" y="666"/>
                  </a:lnTo>
                  <a:lnTo>
                    <a:pt x="878" y="666"/>
                  </a:lnTo>
                  <a:lnTo>
                    <a:pt x="878" y="668"/>
                  </a:lnTo>
                  <a:lnTo>
                    <a:pt x="878" y="669"/>
                  </a:lnTo>
                  <a:lnTo>
                    <a:pt x="878" y="669"/>
                  </a:lnTo>
                  <a:lnTo>
                    <a:pt x="877" y="671"/>
                  </a:lnTo>
                  <a:lnTo>
                    <a:pt x="875" y="671"/>
                  </a:lnTo>
                  <a:lnTo>
                    <a:pt x="875" y="671"/>
                  </a:lnTo>
                  <a:lnTo>
                    <a:pt x="873" y="671"/>
                  </a:lnTo>
                  <a:lnTo>
                    <a:pt x="873" y="671"/>
                  </a:lnTo>
                  <a:lnTo>
                    <a:pt x="872" y="671"/>
                  </a:lnTo>
                  <a:lnTo>
                    <a:pt x="872" y="672"/>
                  </a:lnTo>
                  <a:lnTo>
                    <a:pt x="870" y="672"/>
                  </a:lnTo>
                  <a:lnTo>
                    <a:pt x="869" y="672"/>
                  </a:lnTo>
                  <a:lnTo>
                    <a:pt x="869" y="672"/>
                  </a:lnTo>
                  <a:lnTo>
                    <a:pt x="867" y="672"/>
                  </a:lnTo>
                  <a:lnTo>
                    <a:pt x="866" y="672"/>
                  </a:lnTo>
                  <a:lnTo>
                    <a:pt x="866" y="672"/>
                  </a:lnTo>
                  <a:lnTo>
                    <a:pt x="866" y="671"/>
                  </a:lnTo>
                  <a:lnTo>
                    <a:pt x="864" y="669"/>
                  </a:lnTo>
                  <a:lnTo>
                    <a:pt x="862" y="669"/>
                  </a:lnTo>
                  <a:lnTo>
                    <a:pt x="861" y="669"/>
                  </a:lnTo>
                  <a:lnTo>
                    <a:pt x="861" y="668"/>
                  </a:lnTo>
                  <a:lnTo>
                    <a:pt x="859" y="666"/>
                  </a:lnTo>
                  <a:lnTo>
                    <a:pt x="858" y="665"/>
                  </a:lnTo>
                  <a:lnTo>
                    <a:pt x="856" y="665"/>
                  </a:lnTo>
                  <a:lnTo>
                    <a:pt x="856" y="663"/>
                  </a:lnTo>
                  <a:lnTo>
                    <a:pt x="856" y="663"/>
                  </a:lnTo>
                  <a:lnTo>
                    <a:pt x="858" y="661"/>
                  </a:lnTo>
                  <a:lnTo>
                    <a:pt x="858" y="660"/>
                  </a:lnTo>
                  <a:lnTo>
                    <a:pt x="856" y="660"/>
                  </a:lnTo>
                  <a:lnTo>
                    <a:pt x="856" y="660"/>
                  </a:lnTo>
                  <a:lnTo>
                    <a:pt x="855" y="661"/>
                  </a:lnTo>
                  <a:lnTo>
                    <a:pt x="853" y="663"/>
                  </a:lnTo>
                  <a:lnTo>
                    <a:pt x="851" y="663"/>
                  </a:lnTo>
                  <a:lnTo>
                    <a:pt x="850" y="665"/>
                  </a:lnTo>
                  <a:lnTo>
                    <a:pt x="850" y="665"/>
                  </a:lnTo>
                  <a:lnTo>
                    <a:pt x="848" y="665"/>
                  </a:lnTo>
                  <a:lnTo>
                    <a:pt x="847" y="665"/>
                  </a:lnTo>
                  <a:lnTo>
                    <a:pt x="847" y="665"/>
                  </a:lnTo>
                  <a:lnTo>
                    <a:pt x="847" y="665"/>
                  </a:lnTo>
                  <a:lnTo>
                    <a:pt x="845" y="665"/>
                  </a:lnTo>
                  <a:lnTo>
                    <a:pt x="840" y="663"/>
                  </a:lnTo>
                  <a:lnTo>
                    <a:pt x="837" y="663"/>
                  </a:lnTo>
                  <a:lnTo>
                    <a:pt x="837" y="663"/>
                  </a:lnTo>
                  <a:lnTo>
                    <a:pt x="836" y="663"/>
                  </a:lnTo>
                  <a:lnTo>
                    <a:pt x="836" y="661"/>
                  </a:lnTo>
                  <a:lnTo>
                    <a:pt x="834" y="660"/>
                  </a:lnTo>
                  <a:lnTo>
                    <a:pt x="834" y="660"/>
                  </a:lnTo>
                  <a:lnTo>
                    <a:pt x="832" y="658"/>
                  </a:lnTo>
                  <a:lnTo>
                    <a:pt x="832" y="657"/>
                  </a:lnTo>
                  <a:lnTo>
                    <a:pt x="832" y="655"/>
                  </a:lnTo>
                  <a:lnTo>
                    <a:pt x="832" y="655"/>
                  </a:lnTo>
                  <a:lnTo>
                    <a:pt x="831" y="653"/>
                  </a:lnTo>
                  <a:lnTo>
                    <a:pt x="831" y="653"/>
                  </a:lnTo>
                  <a:lnTo>
                    <a:pt x="826" y="652"/>
                  </a:lnTo>
                  <a:lnTo>
                    <a:pt x="825" y="652"/>
                  </a:lnTo>
                  <a:lnTo>
                    <a:pt x="825" y="652"/>
                  </a:lnTo>
                  <a:lnTo>
                    <a:pt x="823" y="652"/>
                  </a:lnTo>
                  <a:lnTo>
                    <a:pt x="821" y="650"/>
                  </a:lnTo>
                  <a:lnTo>
                    <a:pt x="821" y="647"/>
                  </a:lnTo>
                  <a:lnTo>
                    <a:pt x="820" y="646"/>
                  </a:lnTo>
                  <a:lnTo>
                    <a:pt x="820" y="644"/>
                  </a:lnTo>
                  <a:lnTo>
                    <a:pt x="818" y="642"/>
                  </a:lnTo>
                  <a:lnTo>
                    <a:pt x="817" y="641"/>
                  </a:lnTo>
                  <a:lnTo>
                    <a:pt x="817" y="641"/>
                  </a:lnTo>
                  <a:lnTo>
                    <a:pt x="814" y="639"/>
                  </a:lnTo>
                  <a:lnTo>
                    <a:pt x="812" y="638"/>
                  </a:lnTo>
                  <a:lnTo>
                    <a:pt x="809" y="636"/>
                  </a:lnTo>
                  <a:lnTo>
                    <a:pt x="807" y="636"/>
                  </a:lnTo>
                  <a:lnTo>
                    <a:pt x="806" y="638"/>
                  </a:lnTo>
                  <a:lnTo>
                    <a:pt x="806" y="638"/>
                  </a:lnTo>
                  <a:lnTo>
                    <a:pt x="804" y="639"/>
                  </a:lnTo>
                  <a:lnTo>
                    <a:pt x="802" y="639"/>
                  </a:lnTo>
                  <a:lnTo>
                    <a:pt x="801" y="639"/>
                  </a:lnTo>
                  <a:lnTo>
                    <a:pt x="799" y="639"/>
                  </a:lnTo>
                  <a:lnTo>
                    <a:pt x="799" y="639"/>
                  </a:lnTo>
                  <a:lnTo>
                    <a:pt x="798" y="641"/>
                  </a:lnTo>
                  <a:lnTo>
                    <a:pt x="796" y="642"/>
                  </a:lnTo>
                  <a:lnTo>
                    <a:pt x="795" y="642"/>
                  </a:lnTo>
                  <a:lnTo>
                    <a:pt x="791" y="642"/>
                  </a:lnTo>
                  <a:lnTo>
                    <a:pt x="790" y="642"/>
                  </a:lnTo>
                  <a:lnTo>
                    <a:pt x="788" y="641"/>
                  </a:lnTo>
                  <a:lnTo>
                    <a:pt x="785" y="641"/>
                  </a:lnTo>
                  <a:lnTo>
                    <a:pt x="784" y="642"/>
                  </a:lnTo>
                  <a:lnTo>
                    <a:pt x="782" y="642"/>
                  </a:lnTo>
                  <a:lnTo>
                    <a:pt x="780" y="641"/>
                  </a:lnTo>
                  <a:lnTo>
                    <a:pt x="782" y="641"/>
                  </a:lnTo>
                  <a:lnTo>
                    <a:pt x="780" y="639"/>
                  </a:lnTo>
                  <a:lnTo>
                    <a:pt x="780" y="638"/>
                  </a:lnTo>
                  <a:lnTo>
                    <a:pt x="780" y="638"/>
                  </a:lnTo>
                  <a:lnTo>
                    <a:pt x="779" y="638"/>
                  </a:lnTo>
                  <a:lnTo>
                    <a:pt x="777" y="638"/>
                  </a:lnTo>
                  <a:lnTo>
                    <a:pt x="776" y="638"/>
                  </a:lnTo>
                  <a:lnTo>
                    <a:pt x="776" y="636"/>
                  </a:lnTo>
                  <a:lnTo>
                    <a:pt x="776" y="636"/>
                  </a:lnTo>
                  <a:lnTo>
                    <a:pt x="777" y="635"/>
                  </a:lnTo>
                  <a:lnTo>
                    <a:pt x="777" y="633"/>
                  </a:lnTo>
                  <a:lnTo>
                    <a:pt x="776" y="633"/>
                  </a:lnTo>
                  <a:lnTo>
                    <a:pt x="774" y="633"/>
                  </a:lnTo>
                  <a:lnTo>
                    <a:pt x="774" y="631"/>
                  </a:lnTo>
                  <a:lnTo>
                    <a:pt x="773" y="631"/>
                  </a:lnTo>
                  <a:lnTo>
                    <a:pt x="773" y="631"/>
                  </a:lnTo>
                  <a:lnTo>
                    <a:pt x="771" y="631"/>
                  </a:lnTo>
                  <a:lnTo>
                    <a:pt x="769" y="631"/>
                  </a:lnTo>
                  <a:lnTo>
                    <a:pt x="769" y="633"/>
                  </a:lnTo>
                  <a:lnTo>
                    <a:pt x="768" y="633"/>
                  </a:lnTo>
                  <a:lnTo>
                    <a:pt x="768" y="633"/>
                  </a:lnTo>
                  <a:lnTo>
                    <a:pt x="766" y="633"/>
                  </a:lnTo>
                  <a:lnTo>
                    <a:pt x="766" y="635"/>
                  </a:lnTo>
                  <a:lnTo>
                    <a:pt x="766" y="635"/>
                  </a:lnTo>
                  <a:lnTo>
                    <a:pt x="766" y="636"/>
                  </a:lnTo>
                  <a:lnTo>
                    <a:pt x="766" y="638"/>
                  </a:lnTo>
                  <a:lnTo>
                    <a:pt x="765" y="638"/>
                  </a:lnTo>
                  <a:lnTo>
                    <a:pt x="765" y="638"/>
                  </a:lnTo>
                  <a:lnTo>
                    <a:pt x="763" y="638"/>
                  </a:lnTo>
                  <a:lnTo>
                    <a:pt x="761" y="639"/>
                  </a:lnTo>
                  <a:lnTo>
                    <a:pt x="761" y="639"/>
                  </a:lnTo>
                  <a:lnTo>
                    <a:pt x="761" y="641"/>
                  </a:lnTo>
                  <a:lnTo>
                    <a:pt x="761" y="641"/>
                  </a:lnTo>
                  <a:lnTo>
                    <a:pt x="760" y="641"/>
                  </a:lnTo>
                  <a:lnTo>
                    <a:pt x="758" y="638"/>
                  </a:lnTo>
                  <a:lnTo>
                    <a:pt x="757" y="633"/>
                  </a:lnTo>
                  <a:lnTo>
                    <a:pt x="754" y="630"/>
                  </a:lnTo>
                  <a:lnTo>
                    <a:pt x="752" y="627"/>
                  </a:lnTo>
                  <a:lnTo>
                    <a:pt x="747" y="620"/>
                  </a:lnTo>
                  <a:lnTo>
                    <a:pt x="746" y="617"/>
                  </a:lnTo>
                  <a:lnTo>
                    <a:pt x="741" y="611"/>
                  </a:lnTo>
                  <a:lnTo>
                    <a:pt x="738" y="605"/>
                  </a:lnTo>
                  <a:lnTo>
                    <a:pt x="735" y="600"/>
                  </a:lnTo>
                  <a:lnTo>
                    <a:pt x="732" y="597"/>
                  </a:lnTo>
                  <a:lnTo>
                    <a:pt x="730" y="594"/>
                  </a:lnTo>
                  <a:lnTo>
                    <a:pt x="728" y="592"/>
                  </a:lnTo>
                  <a:lnTo>
                    <a:pt x="727" y="590"/>
                  </a:lnTo>
                  <a:lnTo>
                    <a:pt x="724" y="589"/>
                  </a:lnTo>
                  <a:lnTo>
                    <a:pt x="719" y="586"/>
                  </a:lnTo>
                  <a:lnTo>
                    <a:pt x="714" y="583"/>
                  </a:lnTo>
                  <a:lnTo>
                    <a:pt x="711" y="579"/>
                  </a:lnTo>
                  <a:lnTo>
                    <a:pt x="709" y="578"/>
                  </a:lnTo>
                  <a:lnTo>
                    <a:pt x="709" y="578"/>
                  </a:lnTo>
                  <a:lnTo>
                    <a:pt x="709" y="578"/>
                  </a:lnTo>
                  <a:lnTo>
                    <a:pt x="708" y="576"/>
                  </a:lnTo>
                  <a:lnTo>
                    <a:pt x="708" y="575"/>
                  </a:lnTo>
                  <a:lnTo>
                    <a:pt x="713" y="576"/>
                  </a:lnTo>
                  <a:lnTo>
                    <a:pt x="713" y="575"/>
                  </a:lnTo>
                  <a:lnTo>
                    <a:pt x="714" y="572"/>
                  </a:lnTo>
                  <a:lnTo>
                    <a:pt x="714" y="570"/>
                  </a:lnTo>
                  <a:lnTo>
                    <a:pt x="713" y="570"/>
                  </a:lnTo>
                  <a:lnTo>
                    <a:pt x="711" y="572"/>
                  </a:lnTo>
                  <a:lnTo>
                    <a:pt x="709" y="572"/>
                  </a:lnTo>
                  <a:lnTo>
                    <a:pt x="709" y="572"/>
                  </a:lnTo>
                  <a:lnTo>
                    <a:pt x="706" y="572"/>
                  </a:lnTo>
                  <a:lnTo>
                    <a:pt x="705" y="573"/>
                  </a:lnTo>
                  <a:lnTo>
                    <a:pt x="700" y="575"/>
                  </a:lnTo>
                  <a:lnTo>
                    <a:pt x="698" y="576"/>
                  </a:lnTo>
                  <a:lnTo>
                    <a:pt x="697" y="576"/>
                  </a:lnTo>
                  <a:lnTo>
                    <a:pt x="694" y="576"/>
                  </a:lnTo>
                  <a:lnTo>
                    <a:pt x="694" y="578"/>
                  </a:lnTo>
                  <a:lnTo>
                    <a:pt x="694" y="578"/>
                  </a:lnTo>
                  <a:lnTo>
                    <a:pt x="694" y="579"/>
                  </a:lnTo>
                  <a:lnTo>
                    <a:pt x="691" y="581"/>
                  </a:lnTo>
                  <a:lnTo>
                    <a:pt x="689" y="583"/>
                  </a:lnTo>
                  <a:lnTo>
                    <a:pt x="687" y="583"/>
                  </a:lnTo>
                  <a:lnTo>
                    <a:pt x="686" y="581"/>
                  </a:lnTo>
                  <a:lnTo>
                    <a:pt x="686" y="583"/>
                  </a:lnTo>
                  <a:lnTo>
                    <a:pt x="683" y="583"/>
                  </a:lnTo>
                  <a:lnTo>
                    <a:pt x="679" y="586"/>
                  </a:lnTo>
                  <a:lnTo>
                    <a:pt x="679" y="586"/>
                  </a:lnTo>
                  <a:lnTo>
                    <a:pt x="679" y="587"/>
                  </a:lnTo>
                  <a:lnTo>
                    <a:pt x="679" y="589"/>
                  </a:lnTo>
                  <a:lnTo>
                    <a:pt x="678" y="589"/>
                  </a:lnTo>
                  <a:lnTo>
                    <a:pt x="678" y="587"/>
                  </a:lnTo>
                  <a:lnTo>
                    <a:pt x="676" y="587"/>
                  </a:lnTo>
                  <a:lnTo>
                    <a:pt x="675" y="586"/>
                  </a:lnTo>
                  <a:lnTo>
                    <a:pt x="672" y="586"/>
                  </a:lnTo>
                  <a:lnTo>
                    <a:pt x="670" y="586"/>
                  </a:lnTo>
                  <a:lnTo>
                    <a:pt x="668" y="587"/>
                  </a:lnTo>
                  <a:lnTo>
                    <a:pt x="665" y="589"/>
                  </a:lnTo>
                  <a:lnTo>
                    <a:pt x="665" y="589"/>
                  </a:lnTo>
                  <a:lnTo>
                    <a:pt x="664" y="589"/>
                  </a:lnTo>
                  <a:lnTo>
                    <a:pt x="664" y="589"/>
                  </a:lnTo>
                  <a:lnTo>
                    <a:pt x="664" y="587"/>
                  </a:lnTo>
                  <a:lnTo>
                    <a:pt x="664" y="586"/>
                  </a:lnTo>
                  <a:lnTo>
                    <a:pt x="664" y="584"/>
                  </a:lnTo>
                  <a:lnTo>
                    <a:pt x="665" y="583"/>
                  </a:lnTo>
                  <a:lnTo>
                    <a:pt x="667" y="581"/>
                  </a:lnTo>
                  <a:lnTo>
                    <a:pt x="668" y="579"/>
                  </a:lnTo>
                  <a:lnTo>
                    <a:pt x="670" y="578"/>
                  </a:lnTo>
                  <a:lnTo>
                    <a:pt x="670" y="578"/>
                  </a:lnTo>
                  <a:lnTo>
                    <a:pt x="668" y="578"/>
                  </a:lnTo>
                  <a:lnTo>
                    <a:pt x="668" y="578"/>
                  </a:lnTo>
                  <a:lnTo>
                    <a:pt x="667" y="578"/>
                  </a:lnTo>
                  <a:lnTo>
                    <a:pt x="667" y="578"/>
                  </a:lnTo>
                  <a:lnTo>
                    <a:pt x="665" y="579"/>
                  </a:lnTo>
                  <a:lnTo>
                    <a:pt x="664" y="579"/>
                  </a:lnTo>
                  <a:lnTo>
                    <a:pt x="662" y="579"/>
                  </a:lnTo>
                  <a:lnTo>
                    <a:pt x="661" y="579"/>
                  </a:lnTo>
                  <a:lnTo>
                    <a:pt x="657" y="576"/>
                  </a:lnTo>
                  <a:lnTo>
                    <a:pt x="656" y="576"/>
                  </a:lnTo>
                  <a:lnTo>
                    <a:pt x="654" y="576"/>
                  </a:lnTo>
                  <a:lnTo>
                    <a:pt x="653" y="576"/>
                  </a:lnTo>
                  <a:lnTo>
                    <a:pt x="653" y="576"/>
                  </a:lnTo>
                  <a:lnTo>
                    <a:pt x="653" y="578"/>
                  </a:lnTo>
                  <a:lnTo>
                    <a:pt x="653" y="578"/>
                  </a:lnTo>
                  <a:lnTo>
                    <a:pt x="653" y="578"/>
                  </a:lnTo>
                  <a:lnTo>
                    <a:pt x="653" y="579"/>
                  </a:lnTo>
                  <a:lnTo>
                    <a:pt x="651" y="579"/>
                  </a:lnTo>
                  <a:lnTo>
                    <a:pt x="651" y="579"/>
                  </a:lnTo>
                  <a:lnTo>
                    <a:pt x="650" y="578"/>
                  </a:lnTo>
                  <a:lnTo>
                    <a:pt x="650" y="576"/>
                  </a:lnTo>
                  <a:lnTo>
                    <a:pt x="650" y="575"/>
                  </a:lnTo>
                  <a:lnTo>
                    <a:pt x="648" y="573"/>
                  </a:lnTo>
                  <a:lnTo>
                    <a:pt x="648" y="572"/>
                  </a:lnTo>
                  <a:lnTo>
                    <a:pt x="646" y="573"/>
                  </a:lnTo>
                  <a:lnTo>
                    <a:pt x="645" y="573"/>
                  </a:lnTo>
                  <a:lnTo>
                    <a:pt x="645" y="575"/>
                  </a:lnTo>
                  <a:lnTo>
                    <a:pt x="643" y="575"/>
                  </a:lnTo>
                  <a:lnTo>
                    <a:pt x="640" y="575"/>
                  </a:lnTo>
                  <a:lnTo>
                    <a:pt x="635" y="575"/>
                  </a:lnTo>
                  <a:lnTo>
                    <a:pt x="632" y="575"/>
                  </a:lnTo>
                  <a:lnTo>
                    <a:pt x="631" y="573"/>
                  </a:lnTo>
                  <a:lnTo>
                    <a:pt x="632" y="572"/>
                  </a:lnTo>
                  <a:lnTo>
                    <a:pt x="632" y="570"/>
                  </a:lnTo>
                  <a:lnTo>
                    <a:pt x="632" y="568"/>
                  </a:lnTo>
                  <a:lnTo>
                    <a:pt x="632" y="567"/>
                  </a:lnTo>
                  <a:lnTo>
                    <a:pt x="632" y="564"/>
                  </a:lnTo>
                  <a:lnTo>
                    <a:pt x="631" y="559"/>
                  </a:lnTo>
                  <a:lnTo>
                    <a:pt x="629" y="556"/>
                  </a:lnTo>
                  <a:lnTo>
                    <a:pt x="627" y="553"/>
                  </a:lnTo>
                  <a:lnTo>
                    <a:pt x="626" y="553"/>
                  </a:lnTo>
                  <a:lnTo>
                    <a:pt x="623" y="553"/>
                  </a:lnTo>
                  <a:lnTo>
                    <a:pt x="621" y="554"/>
                  </a:lnTo>
                  <a:lnTo>
                    <a:pt x="621" y="554"/>
                  </a:lnTo>
                  <a:lnTo>
                    <a:pt x="620" y="554"/>
                  </a:lnTo>
                  <a:lnTo>
                    <a:pt x="618" y="556"/>
                  </a:lnTo>
                  <a:lnTo>
                    <a:pt x="616" y="554"/>
                  </a:lnTo>
                  <a:lnTo>
                    <a:pt x="615" y="554"/>
                  </a:lnTo>
                  <a:lnTo>
                    <a:pt x="613" y="554"/>
                  </a:lnTo>
                  <a:lnTo>
                    <a:pt x="612" y="553"/>
                  </a:lnTo>
                  <a:lnTo>
                    <a:pt x="609" y="551"/>
                  </a:lnTo>
                  <a:lnTo>
                    <a:pt x="605" y="551"/>
                  </a:lnTo>
                  <a:lnTo>
                    <a:pt x="601" y="551"/>
                  </a:lnTo>
                  <a:lnTo>
                    <a:pt x="599" y="551"/>
                  </a:lnTo>
                  <a:lnTo>
                    <a:pt x="597" y="553"/>
                  </a:lnTo>
                  <a:lnTo>
                    <a:pt x="594" y="554"/>
                  </a:lnTo>
                  <a:lnTo>
                    <a:pt x="593" y="554"/>
                  </a:lnTo>
                  <a:lnTo>
                    <a:pt x="591" y="554"/>
                  </a:lnTo>
                  <a:lnTo>
                    <a:pt x="590" y="556"/>
                  </a:lnTo>
                  <a:lnTo>
                    <a:pt x="590" y="556"/>
                  </a:lnTo>
                  <a:lnTo>
                    <a:pt x="590" y="557"/>
                  </a:lnTo>
                  <a:lnTo>
                    <a:pt x="590" y="559"/>
                  </a:lnTo>
                  <a:lnTo>
                    <a:pt x="590" y="559"/>
                  </a:lnTo>
                  <a:lnTo>
                    <a:pt x="588" y="559"/>
                  </a:lnTo>
                  <a:lnTo>
                    <a:pt x="586" y="559"/>
                  </a:lnTo>
                  <a:lnTo>
                    <a:pt x="585" y="559"/>
                  </a:lnTo>
                  <a:lnTo>
                    <a:pt x="582" y="561"/>
                  </a:lnTo>
                  <a:lnTo>
                    <a:pt x="579" y="562"/>
                  </a:lnTo>
                  <a:lnTo>
                    <a:pt x="575" y="562"/>
                  </a:lnTo>
                  <a:lnTo>
                    <a:pt x="574" y="562"/>
                  </a:lnTo>
                  <a:lnTo>
                    <a:pt x="569" y="564"/>
                  </a:lnTo>
                  <a:lnTo>
                    <a:pt x="566" y="564"/>
                  </a:lnTo>
                  <a:lnTo>
                    <a:pt x="561" y="565"/>
                  </a:lnTo>
                  <a:lnTo>
                    <a:pt x="556" y="565"/>
                  </a:lnTo>
                  <a:lnTo>
                    <a:pt x="556" y="565"/>
                  </a:lnTo>
                  <a:lnTo>
                    <a:pt x="553" y="567"/>
                  </a:lnTo>
                  <a:lnTo>
                    <a:pt x="550" y="567"/>
                  </a:lnTo>
                  <a:lnTo>
                    <a:pt x="550" y="567"/>
                  </a:lnTo>
                  <a:lnTo>
                    <a:pt x="549" y="567"/>
                  </a:lnTo>
                  <a:lnTo>
                    <a:pt x="549" y="567"/>
                  </a:lnTo>
                  <a:lnTo>
                    <a:pt x="547" y="568"/>
                  </a:lnTo>
                  <a:lnTo>
                    <a:pt x="545" y="570"/>
                  </a:lnTo>
                  <a:lnTo>
                    <a:pt x="545" y="572"/>
                  </a:lnTo>
                  <a:lnTo>
                    <a:pt x="545" y="572"/>
                  </a:lnTo>
                  <a:lnTo>
                    <a:pt x="544" y="572"/>
                  </a:lnTo>
                  <a:lnTo>
                    <a:pt x="542" y="570"/>
                  </a:lnTo>
                  <a:lnTo>
                    <a:pt x="541" y="572"/>
                  </a:lnTo>
                  <a:lnTo>
                    <a:pt x="538" y="572"/>
                  </a:lnTo>
                  <a:lnTo>
                    <a:pt x="536" y="572"/>
                  </a:lnTo>
                  <a:lnTo>
                    <a:pt x="536" y="572"/>
                  </a:lnTo>
                  <a:lnTo>
                    <a:pt x="531" y="572"/>
                  </a:lnTo>
                  <a:lnTo>
                    <a:pt x="530" y="573"/>
                  </a:lnTo>
                  <a:lnTo>
                    <a:pt x="530" y="573"/>
                  </a:lnTo>
                  <a:lnTo>
                    <a:pt x="530" y="573"/>
                  </a:lnTo>
                  <a:lnTo>
                    <a:pt x="527" y="573"/>
                  </a:lnTo>
                  <a:lnTo>
                    <a:pt x="525" y="573"/>
                  </a:lnTo>
                  <a:lnTo>
                    <a:pt x="525" y="573"/>
                  </a:lnTo>
                  <a:lnTo>
                    <a:pt x="523" y="575"/>
                  </a:lnTo>
                  <a:lnTo>
                    <a:pt x="520" y="575"/>
                  </a:lnTo>
                  <a:lnTo>
                    <a:pt x="519" y="575"/>
                  </a:lnTo>
                  <a:lnTo>
                    <a:pt x="517" y="575"/>
                  </a:lnTo>
                  <a:lnTo>
                    <a:pt x="517" y="576"/>
                  </a:lnTo>
                  <a:lnTo>
                    <a:pt x="515" y="576"/>
                  </a:lnTo>
                  <a:lnTo>
                    <a:pt x="509" y="578"/>
                  </a:lnTo>
                  <a:lnTo>
                    <a:pt x="509" y="578"/>
                  </a:lnTo>
                  <a:lnTo>
                    <a:pt x="508" y="578"/>
                  </a:lnTo>
                  <a:lnTo>
                    <a:pt x="501" y="578"/>
                  </a:lnTo>
                  <a:lnTo>
                    <a:pt x="500" y="579"/>
                  </a:lnTo>
                  <a:lnTo>
                    <a:pt x="500" y="579"/>
                  </a:lnTo>
                  <a:lnTo>
                    <a:pt x="500" y="579"/>
                  </a:lnTo>
                  <a:lnTo>
                    <a:pt x="495" y="578"/>
                  </a:lnTo>
                  <a:lnTo>
                    <a:pt x="490" y="578"/>
                  </a:lnTo>
                  <a:lnTo>
                    <a:pt x="489" y="578"/>
                  </a:lnTo>
                  <a:lnTo>
                    <a:pt x="487" y="579"/>
                  </a:lnTo>
                  <a:lnTo>
                    <a:pt x="487" y="581"/>
                  </a:lnTo>
                  <a:lnTo>
                    <a:pt x="487" y="583"/>
                  </a:lnTo>
                  <a:lnTo>
                    <a:pt x="487" y="584"/>
                  </a:lnTo>
                  <a:lnTo>
                    <a:pt x="486" y="586"/>
                  </a:lnTo>
                  <a:lnTo>
                    <a:pt x="486" y="586"/>
                  </a:lnTo>
                  <a:lnTo>
                    <a:pt x="487" y="587"/>
                  </a:lnTo>
                  <a:lnTo>
                    <a:pt x="489" y="587"/>
                  </a:lnTo>
                  <a:lnTo>
                    <a:pt x="490" y="587"/>
                  </a:lnTo>
                  <a:lnTo>
                    <a:pt x="492" y="587"/>
                  </a:lnTo>
                  <a:lnTo>
                    <a:pt x="492" y="587"/>
                  </a:lnTo>
                  <a:lnTo>
                    <a:pt x="493" y="587"/>
                  </a:lnTo>
                  <a:lnTo>
                    <a:pt x="493" y="587"/>
                  </a:lnTo>
                  <a:lnTo>
                    <a:pt x="493" y="589"/>
                  </a:lnTo>
                  <a:lnTo>
                    <a:pt x="493" y="589"/>
                  </a:lnTo>
                  <a:lnTo>
                    <a:pt x="492" y="589"/>
                  </a:lnTo>
                  <a:lnTo>
                    <a:pt x="490" y="589"/>
                  </a:lnTo>
                  <a:lnTo>
                    <a:pt x="489" y="589"/>
                  </a:lnTo>
                  <a:lnTo>
                    <a:pt x="489" y="590"/>
                  </a:lnTo>
                  <a:lnTo>
                    <a:pt x="489" y="592"/>
                  </a:lnTo>
                  <a:lnTo>
                    <a:pt x="489" y="592"/>
                  </a:lnTo>
                  <a:lnTo>
                    <a:pt x="490" y="592"/>
                  </a:lnTo>
                  <a:lnTo>
                    <a:pt x="492" y="594"/>
                  </a:lnTo>
                  <a:lnTo>
                    <a:pt x="493" y="594"/>
                  </a:lnTo>
                  <a:lnTo>
                    <a:pt x="495" y="594"/>
                  </a:lnTo>
                  <a:lnTo>
                    <a:pt x="497" y="595"/>
                  </a:lnTo>
                  <a:lnTo>
                    <a:pt x="500" y="597"/>
                  </a:lnTo>
                  <a:lnTo>
                    <a:pt x="501" y="597"/>
                  </a:lnTo>
                  <a:lnTo>
                    <a:pt x="501" y="598"/>
                  </a:lnTo>
                  <a:lnTo>
                    <a:pt x="501" y="598"/>
                  </a:lnTo>
                  <a:lnTo>
                    <a:pt x="500" y="600"/>
                  </a:lnTo>
                  <a:lnTo>
                    <a:pt x="498" y="598"/>
                  </a:lnTo>
                  <a:lnTo>
                    <a:pt x="497" y="598"/>
                  </a:lnTo>
                  <a:lnTo>
                    <a:pt x="493" y="598"/>
                  </a:lnTo>
                  <a:lnTo>
                    <a:pt x="492" y="598"/>
                  </a:lnTo>
                  <a:lnTo>
                    <a:pt x="489" y="598"/>
                  </a:lnTo>
                  <a:lnTo>
                    <a:pt x="486" y="598"/>
                  </a:lnTo>
                  <a:lnTo>
                    <a:pt x="486" y="600"/>
                  </a:lnTo>
                  <a:lnTo>
                    <a:pt x="486" y="602"/>
                  </a:lnTo>
                  <a:lnTo>
                    <a:pt x="484" y="602"/>
                  </a:lnTo>
                  <a:lnTo>
                    <a:pt x="482" y="603"/>
                  </a:lnTo>
                  <a:lnTo>
                    <a:pt x="482" y="605"/>
                  </a:lnTo>
                  <a:lnTo>
                    <a:pt x="482" y="606"/>
                  </a:lnTo>
                  <a:lnTo>
                    <a:pt x="486" y="609"/>
                  </a:lnTo>
                  <a:lnTo>
                    <a:pt x="486" y="611"/>
                  </a:lnTo>
                  <a:lnTo>
                    <a:pt x="484" y="613"/>
                  </a:lnTo>
                  <a:lnTo>
                    <a:pt x="482" y="613"/>
                  </a:lnTo>
                  <a:lnTo>
                    <a:pt x="481" y="614"/>
                  </a:lnTo>
                  <a:lnTo>
                    <a:pt x="478" y="614"/>
                  </a:lnTo>
                  <a:lnTo>
                    <a:pt x="478" y="616"/>
                  </a:lnTo>
                  <a:lnTo>
                    <a:pt x="474" y="617"/>
                  </a:lnTo>
                  <a:lnTo>
                    <a:pt x="471" y="619"/>
                  </a:lnTo>
                  <a:lnTo>
                    <a:pt x="471" y="619"/>
                  </a:lnTo>
                  <a:lnTo>
                    <a:pt x="471" y="620"/>
                  </a:lnTo>
                  <a:lnTo>
                    <a:pt x="474" y="620"/>
                  </a:lnTo>
                  <a:lnTo>
                    <a:pt x="476" y="622"/>
                  </a:lnTo>
                  <a:lnTo>
                    <a:pt x="478" y="624"/>
                  </a:lnTo>
                  <a:lnTo>
                    <a:pt x="478" y="624"/>
                  </a:lnTo>
                  <a:lnTo>
                    <a:pt x="481" y="625"/>
                  </a:lnTo>
                  <a:lnTo>
                    <a:pt x="486" y="627"/>
                  </a:lnTo>
                  <a:lnTo>
                    <a:pt x="486" y="627"/>
                  </a:lnTo>
                  <a:lnTo>
                    <a:pt x="486" y="627"/>
                  </a:lnTo>
                  <a:lnTo>
                    <a:pt x="490" y="628"/>
                  </a:lnTo>
                  <a:lnTo>
                    <a:pt x="492" y="628"/>
                  </a:lnTo>
                  <a:lnTo>
                    <a:pt x="493" y="630"/>
                  </a:lnTo>
                  <a:lnTo>
                    <a:pt x="493" y="633"/>
                  </a:lnTo>
                  <a:lnTo>
                    <a:pt x="493" y="635"/>
                  </a:lnTo>
                  <a:lnTo>
                    <a:pt x="492" y="638"/>
                  </a:lnTo>
                  <a:lnTo>
                    <a:pt x="492" y="639"/>
                  </a:lnTo>
                  <a:lnTo>
                    <a:pt x="489" y="641"/>
                  </a:lnTo>
                  <a:lnTo>
                    <a:pt x="484" y="642"/>
                  </a:lnTo>
                  <a:lnTo>
                    <a:pt x="481" y="642"/>
                  </a:lnTo>
                  <a:lnTo>
                    <a:pt x="479" y="642"/>
                  </a:lnTo>
                  <a:lnTo>
                    <a:pt x="478" y="642"/>
                  </a:lnTo>
                  <a:lnTo>
                    <a:pt x="474" y="642"/>
                  </a:lnTo>
                  <a:lnTo>
                    <a:pt x="474" y="641"/>
                  </a:lnTo>
                  <a:lnTo>
                    <a:pt x="473" y="639"/>
                  </a:lnTo>
                  <a:lnTo>
                    <a:pt x="471" y="639"/>
                  </a:lnTo>
                  <a:lnTo>
                    <a:pt x="471" y="639"/>
                  </a:lnTo>
                  <a:lnTo>
                    <a:pt x="470" y="641"/>
                  </a:lnTo>
                  <a:lnTo>
                    <a:pt x="470" y="642"/>
                  </a:lnTo>
                  <a:lnTo>
                    <a:pt x="468" y="644"/>
                  </a:lnTo>
                  <a:lnTo>
                    <a:pt x="468" y="646"/>
                  </a:lnTo>
                  <a:lnTo>
                    <a:pt x="463" y="647"/>
                  </a:lnTo>
                  <a:lnTo>
                    <a:pt x="463" y="646"/>
                  </a:lnTo>
                  <a:lnTo>
                    <a:pt x="463" y="644"/>
                  </a:lnTo>
                  <a:lnTo>
                    <a:pt x="463" y="644"/>
                  </a:lnTo>
                  <a:lnTo>
                    <a:pt x="463" y="644"/>
                  </a:lnTo>
                  <a:lnTo>
                    <a:pt x="459" y="644"/>
                  </a:lnTo>
                  <a:lnTo>
                    <a:pt x="457" y="642"/>
                  </a:lnTo>
                  <a:lnTo>
                    <a:pt x="457" y="642"/>
                  </a:lnTo>
                  <a:lnTo>
                    <a:pt x="456" y="642"/>
                  </a:lnTo>
                  <a:lnTo>
                    <a:pt x="454" y="642"/>
                  </a:lnTo>
                  <a:lnTo>
                    <a:pt x="452" y="639"/>
                  </a:lnTo>
                  <a:lnTo>
                    <a:pt x="451" y="638"/>
                  </a:lnTo>
                  <a:lnTo>
                    <a:pt x="448" y="636"/>
                  </a:lnTo>
                  <a:lnTo>
                    <a:pt x="445" y="635"/>
                  </a:lnTo>
                  <a:lnTo>
                    <a:pt x="445" y="636"/>
                  </a:lnTo>
                  <a:lnTo>
                    <a:pt x="443" y="636"/>
                  </a:lnTo>
                  <a:lnTo>
                    <a:pt x="440" y="635"/>
                  </a:lnTo>
                  <a:lnTo>
                    <a:pt x="440" y="635"/>
                  </a:lnTo>
                  <a:lnTo>
                    <a:pt x="438" y="636"/>
                  </a:lnTo>
                  <a:lnTo>
                    <a:pt x="438" y="638"/>
                  </a:lnTo>
                  <a:lnTo>
                    <a:pt x="437" y="638"/>
                  </a:lnTo>
                  <a:lnTo>
                    <a:pt x="435" y="639"/>
                  </a:lnTo>
                  <a:lnTo>
                    <a:pt x="433" y="639"/>
                  </a:lnTo>
                  <a:lnTo>
                    <a:pt x="432" y="638"/>
                  </a:lnTo>
                  <a:lnTo>
                    <a:pt x="430" y="636"/>
                  </a:lnTo>
                  <a:lnTo>
                    <a:pt x="427" y="636"/>
                  </a:lnTo>
                  <a:lnTo>
                    <a:pt x="426" y="636"/>
                  </a:lnTo>
                  <a:lnTo>
                    <a:pt x="424" y="636"/>
                  </a:lnTo>
                  <a:lnTo>
                    <a:pt x="422" y="638"/>
                  </a:lnTo>
                  <a:lnTo>
                    <a:pt x="421" y="636"/>
                  </a:lnTo>
                  <a:lnTo>
                    <a:pt x="421" y="636"/>
                  </a:lnTo>
                  <a:lnTo>
                    <a:pt x="418" y="638"/>
                  </a:lnTo>
                  <a:lnTo>
                    <a:pt x="416" y="639"/>
                  </a:lnTo>
                  <a:lnTo>
                    <a:pt x="415" y="641"/>
                  </a:lnTo>
                  <a:lnTo>
                    <a:pt x="415" y="642"/>
                  </a:lnTo>
                  <a:lnTo>
                    <a:pt x="413" y="644"/>
                  </a:lnTo>
                  <a:lnTo>
                    <a:pt x="410" y="644"/>
                  </a:lnTo>
                  <a:lnTo>
                    <a:pt x="408" y="644"/>
                  </a:lnTo>
                  <a:lnTo>
                    <a:pt x="407" y="644"/>
                  </a:lnTo>
                  <a:lnTo>
                    <a:pt x="404" y="642"/>
                  </a:lnTo>
                  <a:lnTo>
                    <a:pt x="402" y="641"/>
                  </a:lnTo>
                  <a:lnTo>
                    <a:pt x="399" y="639"/>
                  </a:lnTo>
                  <a:lnTo>
                    <a:pt x="397" y="638"/>
                  </a:lnTo>
                  <a:lnTo>
                    <a:pt x="396" y="636"/>
                  </a:lnTo>
                  <a:lnTo>
                    <a:pt x="394" y="636"/>
                  </a:lnTo>
                  <a:lnTo>
                    <a:pt x="392" y="638"/>
                  </a:lnTo>
                  <a:lnTo>
                    <a:pt x="392" y="638"/>
                  </a:lnTo>
                  <a:lnTo>
                    <a:pt x="392" y="638"/>
                  </a:lnTo>
                  <a:lnTo>
                    <a:pt x="392" y="639"/>
                  </a:lnTo>
                  <a:lnTo>
                    <a:pt x="394" y="641"/>
                  </a:lnTo>
                  <a:lnTo>
                    <a:pt x="394" y="642"/>
                  </a:lnTo>
                  <a:lnTo>
                    <a:pt x="394" y="644"/>
                  </a:lnTo>
                  <a:lnTo>
                    <a:pt x="392" y="646"/>
                  </a:lnTo>
                  <a:lnTo>
                    <a:pt x="392" y="646"/>
                  </a:lnTo>
                  <a:lnTo>
                    <a:pt x="392" y="646"/>
                  </a:lnTo>
                  <a:lnTo>
                    <a:pt x="391" y="644"/>
                  </a:lnTo>
                  <a:lnTo>
                    <a:pt x="391" y="642"/>
                  </a:lnTo>
                  <a:lnTo>
                    <a:pt x="391" y="641"/>
                  </a:lnTo>
                  <a:lnTo>
                    <a:pt x="389" y="638"/>
                  </a:lnTo>
                  <a:lnTo>
                    <a:pt x="388" y="636"/>
                  </a:lnTo>
                  <a:lnTo>
                    <a:pt x="386" y="636"/>
                  </a:lnTo>
                  <a:lnTo>
                    <a:pt x="385" y="635"/>
                  </a:lnTo>
                  <a:lnTo>
                    <a:pt x="383" y="633"/>
                  </a:lnTo>
                  <a:lnTo>
                    <a:pt x="381" y="633"/>
                  </a:lnTo>
                  <a:lnTo>
                    <a:pt x="380" y="631"/>
                  </a:lnTo>
                  <a:lnTo>
                    <a:pt x="378" y="630"/>
                  </a:lnTo>
                  <a:lnTo>
                    <a:pt x="377" y="628"/>
                  </a:lnTo>
                  <a:lnTo>
                    <a:pt x="375" y="628"/>
                  </a:lnTo>
                  <a:lnTo>
                    <a:pt x="374" y="627"/>
                  </a:lnTo>
                  <a:lnTo>
                    <a:pt x="374" y="628"/>
                  </a:lnTo>
                  <a:lnTo>
                    <a:pt x="370" y="628"/>
                  </a:lnTo>
                  <a:lnTo>
                    <a:pt x="369" y="628"/>
                  </a:lnTo>
                  <a:lnTo>
                    <a:pt x="367" y="627"/>
                  </a:lnTo>
                  <a:lnTo>
                    <a:pt x="366" y="627"/>
                  </a:lnTo>
                  <a:lnTo>
                    <a:pt x="366" y="627"/>
                  </a:lnTo>
                  <a:lnTo>
                    <a:pt x="364" y="628"/>
                  </a:lnTo>
                  <a:lnTo>
                    <a:pt x="364" y="628"/>
                  </a:lnTo>
                  <a:lnTo>
                    <a:pt x="364" y="628"/>
                  </a:lnTo>
                  <a:lnTo>
                    <a:pt x="363" y="627"/>
                  </a:lnTo>
                  <a:lnTo>
                    <a:pt x="361" y="625"/>
                  </a:lnTo>
                  <a:lnTo>
                    <a:pt x="361" y="624"/>
                  </a:lnTo>
                  <a:lnTo>
                    <a:pt x="359" y="624"/>
                  </a:lnTo>
                  <a:lnTo>
                    <a:pt x="356" y="624"/>
                  </a:lnTo>
                  <a:lnTo>
                    <a:pt x="351" y="627"/>
                  </a:lnTo>
                  <a:lnTo>
                    <a:pt x="350" y="628"/>
                  </a:lnTo>
                  <a:lnTo>
                    <a:pt x="348" y="628"/>
                  </a:lnTo>
                  <a:lnTo>
                    <a:pt x="347" y="628"/>
                  </a:lnTo>
                  <a:lnTo>
                    <a:pt x="347" y="628"/>
                  </a:lnTo>
                  <a:lnTo>
                    <a:pt x="345" y="627"/>
                  </a:lnTo>
                  <a:lnTo>
                    <a:pt x="345" y="627"/>
                  </a:lnTo>
                  <a:lnTo>
                    <a:pt x="345" y="625"/>
                  </a:lnTo>
                  <a:lnTo>
                    <a:pt x="344" y="625"/>
                  </a:lnTo>
                  <a:lnTo>
                    <a:pt x="342" y="624"/>
                  </a:lnTo>
                  <a:lnTo>
                    <a:pt x="339" y="624"/>
                  </a:lnTo>
                  <a:lnTo>
                    <a:pt x="337" y="624"/>
                  </a:lnTo>
                  <a:lnTo>
                    <a:pt x="337" y="624"/>
                  </a:lnTo>
                  <a:lnTo>
                    <a:pt x="336" y="625"/>
                  </a:lnTo>
                  <a:lnTo>
                    <a:pt x="334" y="627"/>
                  </a:lnTo>
                  <a:lnTo>
                    <a:pt x="331" y="630"/>
                  </a:lnTo>
                  <a:lnTo>
                    <a:pt x="331" y="630"/>
                  </a:lnTo>
                  <a:lnTo>
                    <a:pt x="329" y="631"/>
                  </a:lnTo>
                  <a:lnTo>
                    <a:pt x="328" y="631"/>
                  </a:lnTo>
                  <a:lnTo>
                    <a:pt x="326" y="633"/>
                  </a:lnTo>
                  <a:lnTo>
                    <a:pt x="325" y="635"/>
                  </a:lnTo>
                  <a:lnTo>
                    <a:pt x="322" y="635"/>
                  </a:lnTo>
                  <a:lnTo>
                    <a:pt x="320" y="635"/>
                  </a:lnTo>
                  <a:lnTo>
                    <a:pt x="318" y="636"/>
                  </a:lnTo>
                  <a:lnTo>
                    <a:pt x="317" y="638"/>
                  </a:lnTo>
                  <a:lnTo>
                    <a:pt x="317" y="639"/>
                  </a:lnTo>
                  <a:lnTo>
                    <a:pt x="314" y="642"/>
                  </a:lnTo>
                  <a:lnTo>
                    <a:pt x="310" y="644"/>
                  </a:lnTo>
                  <a:lnTo>
                    <a:pt x="309" y="644"/>
                  </a:lnTo>
                  <a:lnTo>
                    <a:pt x="309" y="644"/>
                  </a:lnTo>
                  <a:lnTo>
                    <a:pt x="307" y="644"/>
                  </a:lnTo>
                  <a:lnTo>
                    <a:pt x="307" y="644"/>
                  </a:lnTo>
                  <a:lnTo>
                    <a:pt x="307" y="646"/>
                  </a:lnTo>
                  <a:lnTo>
                    <a:pt x="307" y="649"/>
                  </a:lnTo>
                  <a:lnTo>
                    <a:pt x="309" y="652"/>
                  </a:lnTo>
                  <a:lnTo>
                    <a:pt x="309" y="653"/>
                  </a:lnTo>
                  <a:lnTo>
                    <a:pt x="309" y="653"/>
                  </a:lnTo>
                  <a:lnTo>
                    <a:pt x="310" y="655"/>
                  </a:lnTo>
                  <a:lnTo>
                    <a:pt x="309" y="657"/>
                  </a:lnTo>
                  <a:lnTo>
                    <a:pt x="309" y="657"/>
                  </a:lnTo>
                  <a:lnTo>
                    <a:pt x="306" y="658"/>
                  </a:lnTo>
                  <a:lnTo>
                    <a:pt x="304" y="658"/>
                  </a:lnTo>
                  <a:lnTo>
                    <a:pt x="303" y="658"/>
                  </a:lnTo>
                  <a:lnTo>
                    <a:pt x="301" y="657"/>
                  </a:lnTo>
                  <a:lnTo>
                    <a:pt x="301" y="657"/>
                  </a:lnTo>
                  <a:lnTo>
                    <a:pt x="298" y="653"/>
                  </a:lnTo>
                  <a:lnTo>
                    <a:pt x="295" y="650"/>
                  </a:lnTo>
                  <a:lnTo>
                    <a:pt x="293" y="649"/>
                  </a:lnTo>
                  <a:lnTo>
                    <a:pt x="292" y="647"/>
                  </a:lnTo>
                  <a:lnTo>
                    <a:pt x="290" y="649"/>
                  </a:lnTo>
                  <a:lnTo>
                    <a:pt x="290" y="649"/>
                  </a:lnTo>
                  <a:lnTo>
                    <a:pt x="288" y="650"/>
                  </a:lnTo>
                  <a:lnTo>
                    <a:pt x="288" y="650"/>
                  </a:lnTo>
                  <a:lnTo>
                    <a:pt x="287" y="652"/>
                  </a:lnTo>
                  <a:lnTo>
                    <a:pt x="287" y="653"/>
                  </a:lnTo>
                  <a:lnTo>
                    <a:pt x="287" y="655"/>
                  </a:lnTo>
                  <a:lnTo>
                    <a:pt x="287" y="655"/>
                  </a:lnTo>
                  <a:lnTo>
                    <a:pt x="285" y="657"/>
                  </a:lnTo>
                  <a:lnTo>
                    <a:pt x="284" y="658"/>
                  </a:lnTo>
                  <a:lnTo>
                    <a:pt x="282" y="661"/>
                  </a:lnTo>
                  <a:lnTo>
                    <a:pt x="281" y="665"/>
                  </a:lnTo>
                  <a:lnTo>
                    <a:pt x="281" y="668"/>
                  </a:lnTo>
                  <a:lnTo>
                    <a:pt x="281" y="669"/>
                  </a:lnTo>
                  <a:lnTo>
                    <a:pt x="282" y="669"/>
                  </a:lnTo>
                  <a:lnTo>
                    <a:pt x="284" y="671"/>
                  </a:lnTo>
                  <a:lnTo>
                    <a:pt x="284" y="672"/>
                  </a:lnTo>
                  <a:lnTo>
                    <a:pt x="284" y="672"/>
                  </a:lnTo>
                  <a:lnTo>
                    <a:pt x="282" y="674"/>
                  </a:lnTo>
                  <a:lnTo>
                    <a:pt x="281" y="676"/>
                  </a:lnTo>
                  <a:lnTo>
                    <a:pt x="279" y="679"/>
                  </a:lnTo>
                  <a:lnTo>
                    <a:pt x="277" y="682"/>
                  </a:lnTo>
                  <a:lnTo>
                    <a:pt x="279" y="685"/>
                  </a:lnTo>
                  <a:lnTo>
                    <a:pt x="281" y="687"/>
                  </a:lnTo>
                  <a:lnTo>
                    <a:pt x="284" y="688"/>
                  </a:lnTo>
                  <a:lnTo>
                    <a:pt x="284" y="688"/>
                  </a:lnTo>
                  <a:lnTo>
                    <a:pt x="285" y="691"/>
                  </a:lnTo>
                  <a:lnTo>
                    <a:pt x="285" y="693"/>
                  </a:lnTo>
                  <a:lnTo>
                    <a:pt x="285" y="694"/>
                  </a:lnTo>
                  <a:lnTo>
                    <a:pt x="285" y="694"/>
                  </a:lnTo>
                  <a:lnTo>
                    <a:pt x="287" y="696"/>
                  </a:lnTo>
                  <a:lnTo>
                    <a:pt x="287" y="698"/>
                  </a:lnTo>
                  <a:lnTo>
                    <a:pt x="288" y="698"/>
                  </a:lnTo>
                  <a:lnTo>
                    <a:pt x="290" y="696"/>
                  </a:lnTo>
                  <a:lnTo>
                    <a:pt x="292" y="696"/>
                  </a:lnTo>
                  <a:lnTo>
                    <a:pt x="296" y="698"/>
                  </a:lnTo>
                  <a:lnTo>
                    <a:pt x="299" y="698"/>
                  </a:lnTo>
                  <a:lnTo>
                    <a:pt x="299" y="698"/>
                  </a:lnTo>
                  <a:lnTo>
                    <a:pt x="301" y="701"/>
                  </a:lnTo>
                  <a:lnTo>
                    <a:pt x="304" y="702"/>
                  </a:lnTo>
                  <a:lnTo>
                    <a:pt x="306" y="705"/>
                  </a:lnTo>
                  <a:lnTo>
                    <a:pt x="306" y="707"/>
                  </a:lnTo>
                  <a:lnTo>
                    <a:pt x="307" y="710"/>
                  </a:lnTo>
                  <a:lnTo>
                    <a:pt x="309" y="712"/>
                  </a:lnTo>
                  <a:lnTo>
                    <a:pt x="312" y="715"/>
                  </a:lnTo>
                  <a:lnTo>
                    <a:pt x="312" y="717"/>
                  </a:lnTo>
                  <a:lnTo>
                    <a:pt x="310" y="717"/>
                  </a:lnTo>
                  <a:lnTo>
                    <a:pt x="309" y="717"/>
                  </a:lnTo>
                  <a:lnTo>
                    <a:pt x="307" y="717"/>
                  </a:lnTo>
                  <a:lnTo>
                    <a:pt x="307" y="715"/>
                  </a:lnTo>
                  <a:lnTo>
                    <a:pt x="306" y="715"/>
                  </a:lnTo>
                  <a:lnTo>
                    <a:pt x="306" y="715"/>
                  </a:lnTo>
                  <a:lnTo>
                    <a:pt x="306" y="717"/>
                  </a:lnTo>
                  <a:lnTo>
                    <a:pt x="304" y="717"/>
                  </a:lnTo>
                  <a:lnTo>
                    <a:pt x="306" y="718"/>
                  </a:lnTo>
                  <a:lnTo>
                    <a:pt x="306" y="718"/>
                  </a:lnTo>
                  <a:lnTo>
                    <a:pt x="306" y="720"/>
                  </a:lnTo>
                  <a:lnTo>
                    <a:pt x="306" y="720"/>
                  </a:lnTo>
                  <a:lnTo>
                    <a:pt x="309" y="720"/>
                  </a:lnTo>
                  <a:lnTo>
                    <a:pt x="312" y="721"/>
                  </a:lnTo>
                  <a:lnTo>
                    <a:pt x="315" y="723"/>
                  </a:lnTo>
                  <a:lnTo>
                    <a:pt x="315" y="723"/>
                  </a:lnTo>
                  <a:lnTo>
                    <a:pt x="315" y="724"/>
                  </a:lnTo>
                  <a:lnTo>
                    <a:pt x="314" y="724"/>
                  </a:lnTo>
                  <a:lnTo>
                    <a:pt x="314" y="726"/>
                  </a:lnTo>
                  <a:lnTo>
                    <a:pt x="314" y="726"/>
                  </a:lnTo>
                  <a:lnTo>
                    <a:pt x="309" y="728"/>
                  </a:lnTo>
                  <a:lnTo>
                    <a:pt x="309" y="728"/>
                  </a:lnTo>
                  <a:lnTo>
                    <a:pt x="307" y="728"/>
                  </a:lnTo>
                  <a:lnTo>
                    <a:pt x="307" y="729"/>
                  </a:lnTo>
                  <a:lnTo>
                    <a:pt x="307" y="729"/>
                  </a:lnTo>
                  <a:lnTo>
                    <a:pt x="309" y="731"/>
                  </a:lnTo>
                  <a:lnTo>
                    <a:pt x="309" y="731"/>
                  </a:lnTo>
                  <a:lnTo>
                    <a:pt x="307" y="731"/>
                  </a:lnTo>
                  <a:lnTo>
                    <a:pt x="307" y="731"/>
                  </a:lnTo>
                  <a:lnTo>
                    <a:pt x="306" y="731"/>
                  </a:lnTo>
                  <a:lnTo>
                    <a:pt x="306" y="731"/>
                  </a:lnTo>
                  <a:lnTo>
                    <a:pt x="304" y="731"/>
                  </a:lnTo>
                  <a:lnTo>
                    <a:pt x="301" y="734"/>
                  </a:lnTo>
                  <a:lnTo>
                    <a:pt x="299" y="734"/>
                  </a:lnTo>
                  <a:lnTo>
                    <a:pt x="298" y="734"/>
                  </a:lnTo>
                  <a:lnTo>
                    <a:pt x="295" y="735"/>
                  </a:lnTo>
                  <a:lnTo>
                    <a:pt x="295" y="735"/>
                  </a:lnTo>
                  <a:lnTo>
                    <a:pt x="293" y="735"/>
                  </a:lnTo>
                  <a:lnTo>
                    <a:pt x="293" y="735"/>
                  </a:lnTo>
                  <a:lnTo>
                    <a:pt x="292" y="737"/>
                  </a:lnTo>
                  <a:lnTo>
                    <a:pt x="292" y="735"/>
                  </a:lnTo>
                  <a:lnTo>
                    <a:pt x="290" y="735"/>
                  </a:lnTo>
                  <a:lnTo>
                    <a:pt x="290" y="735"/>
                  </a:lnTo>
                  <a:lnTo>
                    <a:pt x="290" y="735"/>
                  </a:lnTo>
                  <a:lnTo>
                    <a:pt x="290" y="737"/>
                  </a:lnTo>
                  <a:lnTo>
                    <a:pt x="292" y="739"/>
                  </a:lnTo>
                  <a:lnTo>
                    <a:pt x="290" y="739"/>
                  </a:lnTo>
                  <a:lnTo>
                    <a:pt x="290" y="739"/>
                  </a:lnTo>
                  <a:lnTo>
                    <a:pt x="290" y="740"/>
                  </a:lnTo>
                  <a:lnTo>
                    <a:pt x="288" y="740"/>
                  </a:lnTo>
                  <a:lnTo>
                    <a:pt x="288" y="742"/>
                  </a:lnTo>
                  <a:lnTo>
                    <a:pt x="288" y="743"/>
                  </a:lnTo>
                  <a:lnTo>
                    <a:pt x="287" y="745"/>
                  </a:lnTo>
                  <a:lnTo>
                    <a:pt x="287" y="746"/>
                  </a:lnTo>
                  <a:lnTo>
                    <a:pt x="285" y="748"/>
                  </a:lnTo>
                  <a:lnTo>
                    <a:pt x="285" y="750"/>
                  </a:lnTo>
                  <a:lnTo>
                    <a:pt x="284" y="751"/>
                  </a:lnTo>
                  <a:lnTo>
                    <a:pt x="284" y="750"/>
                  </a:lnTo>
                  <a:lnTo>
                    <a:pt x="284" y="750"/>
                  </a:lnTo>
                  <a:lnTo>
                    <a:pt x="284" y="750"/>
                  </a:lnTo>
                  <a:lnTo>
                    <a:pt x="282" y="751"/>
                  </a:lnTo>
                  <a:lnTo>
                    <a:pt x="281" y="753"/>
                  </a:lnTo>
                  <a:lnTo>
                    <a:pt x="279" y="753"/>
                  </a:lnTo>
                  <a:lnTo>
                    <a:pt x="279" y="754"/>
                  </a:lnTo>
                  <a:lnTo>
                    <a:pt x="279" y="756"/>
                  </a:lnTo>
                  <a:lnTo>
                    <a:pt x="279" y="757"/>
                  </a:lnTo>
                  <a:lnTo>
                    <a:pt x="279" y="757"/>
                  </a:lnTo>
                  <a:lnTo>
                    <a:pt x="282" y="757"/>
                  </a:lnTo>
                  <a:lnTo>
                    <a:pt x="284" y="759"/>
                  </a:lnTo>
                  <a:lnTo>
                    <a:pt x="285" y="761"/>
                  </a:lnTo>
                  <a:lnTo>
                    <a:pt x="287" y="762"/>
                  </a:lnTo>
                  <a:lnTo>
                    <a:pt x="287" y="764"/>
                  </a:lnTo>
                  <a:lnTo>
                    <a:pt x="288" y="765"/>
                  </a:lnTo>
                  <a:lnTo>
                    <a:pt x="290" y="769"/>
                  </a:lnTo>
                  <a:lnTo>
                    <a:pt x="290" y="773"/>
                  </a:lnTo>
                  <a:lnTo>
                    <a:pt x="292" y="769"/>
                  </a:lnTo>
                  <a:lnTo>
                    <a:pt x="293" y="767"/>
                  </a:lnTo>
                  <a:lnTo>
                    <a:pt x="292" y="769"/>
                  </a:lnTo>
                  <a:lnTo>
                    <a:pt x="292" y="770"/>
                  </a:lnTo>
                  <a:lnTo>
                    <a:pt x="290" y="773"/>
                  </a:lnTo>
                  <a:lnTo>
                    <a:pt x="290" y="776"/>
                  </a:lnTo>
                  <a:lnTo>
                    <a:pt x="290" y="778"/>
                  </a:lnTo>
                  <a:lnTo>
                    <a:pt x="290" y="778"/>
                  </a:lnTo>
                  <a:lnTo>
                    <a:pt x="290" y="783"/>
                  </a:lnTo>
                  <a:lnTo>
                    <a:pt x="290" y="783"/>
                  </a:lnTo>
                  <a:lnTo>
                    <a:pt x="292" y="783"/>
                  </a:lnTo>
                  <a:lnTo>
                    <a:pt x="292" y="784"/>
                  </a:lnTo>
                  <a:lnTo>
                    <a:pt x="293" y="786"/>
                  </a:lnTo>
                  <a:lnTo>
                    <a:pt x="293" y="787"/>
                  </a:lnTo>
                  <a:lnTo>
                    <a:pt x="295" y="789"/>
                  </a:lnTo>
                  <a:lnTo>
                    <a:pt x="295" y="789"/>
                  </a:lnTo>
                  <a:lnTo>
                    <a:pt x="299" y="794"/>
                  </a:lnTo>
                  <a:lnTo>
                    <a:pt x="301" y="797"/>
                  </a:lnTo>
                  <a:lnTo>
                    <a:pt x="303" y="798"/>
                  </a:lnTo>
                  <a:lnTo>
                    <a:pt x="303" y="800"/>
                  </a:lnTo>
                  <a:lnTo>
                    <a:pt x="304" y="802"/>
                  </a:lnTo>
                  <a:lnTo>
                    <a:pt x="304" y="802"/>
                  </a:lnTo>
                  <a:lnTo>
                    <a:pt x="306" y="803"/>
                  </a:lnTo>
                  <a:lnTo>
                    <a:pt x="306" y="803"/>
                  </a:lnTo>
                  <a:lnTo>
                    <a:pt x="304" y="806"/>
                  </a:lnTo>
                  <a:lnTo>
                    <a:pt x="303" y="806"/>
                  </a:lnTo>
                  <a:lnTo>
                    <a:pt x="303" y="808"/>
                  </a:lnTo>
                  <a:lnTo>
                    <a:pt x="299" y="809"/>
                  </a:lnTo>
                  <a:lnTo>
                    <a:pt x="298" y="809"/>
                  </a:lnTo>
                  <a:lnTo>
                    <a:pt x="298" y="811"/>
                  </a:lnTo>
                  <a:lnTo>
                    <a:pt x="296" y="814"/>
                  </a:lnTo>
                  <a:lnTo>
                    <a:pt x="295" y="814"/>
                  </a:lnTo>
                  <a:lnTo>
                    <a:pt x="292" y="813"/>
                  </a:lnTo>
                  <a:lnTo>
                    <a:pt x="290" y="813"/>
                  </a:lnTo>
                  <a:lnTo>
                    <a:pt x="288" y="813"/>
                  </a:lnTo>
                  <a:lnTo>
                    <a:pt x="287" y="811"/>
                  </a:lnTo>
                  <a:lnTo>
                    <a:pt x="287" y="809"/>
                  </a:lnTo>
                  <a:lnTo>
                    <a:pt x="285" y="808"/>
                  </a:lnTo>
                  <a:lnTo>
                    <a:pt x="284" y="808"/>
                  </a:lnTo>
                  <a:lnTo>
                    <a:pt x="284" y="806"/>
                  </a:lnTo>
                  <a:lnTo>
                    <a:pt x="284" y="806"/>
                  </a:lnTo>
                  <a:lnTo>
                    <a:pt x="282" y="806"/>
                  </a:lnTo>
                  <a:lnTo>
                    <a:pt x="281" y="805"/>
                  </a:lnTo>
                  <a:lnTo>
                    <a:pt x="279" y="803"/>
                  </a:lnTo>
                  <a:lnTo>
                    <a:pt x="279" y="803"/>
                  </a:lnTo>
                  <a:lnTo>
                    <a:pt x="277" y="803"/>
                  </a:lnTo>
                  <a:lnTo>
                    <a:pt x="277" y="803"/>
                  </a:lnTo>
                  <a:lnTo>
                    <a:pt x="277" y="803"/>
                  </a:lnTo>
                  <a:lnTo>
                    <a:pt x="276" y="802"/>
                  </a:lnTo>
                  <a:lnTo>
                    <a:pt x="274" y="802"/>
                  </a:lnTo>
                  <a:lnTo>
                    <a:pt x="274" y="802"/>
                  </a:lnTo>
                  <a:lnTo>
                    <a:pt x="273" y="800"/>
                  </a:lnTo>
                  <a:lnTo>
                    <a:pt x="271" y="800"/>
                  </a:lnTo>
                  <a:lnTo>
                    <a:pt x="271" y="800"/>
                  </a:lnTo>
                  <a:lnTo>
                    <a:pt x="269" y="800"/>
                  </a:lnTo>
                  <a:lnTo>
                    <a:pt x="268" y="800"/>
                  </a:lnTo>
                  <a:lnTo>
                    <a:pt x="268" y="798"/>
                  </a:lnTo>
                  <a:lnTo>
                    <a:pt x="266" y="798"/>
                  </a:lnTo>
                  <a:lnTo>
                    <a:pt x="265" y="797"/>
                  </a:lnTo>
                  <a:lnTo>
                    <a:pt x="263" y="797"/>
                  </a:lnTo>
                  <a:lnTo>
                    <a:pt x="263" y="795"/>
                  </a:lnTo>
                  <a:lnTo>
                    <a:pt x="265" y="794"/>
                  </a:lnTo>
                  <a:lnTo>
                    <a:pt x="265" y="792"/>
                  </a:lnTo>
                  <a:lnTo>
                    <a:pt x="265" y="791"/>
                  </a:lnTo>
                  <a:lnTo>
                    <a:pt x="263" y="791"/>
                  </a:lnTo>
                  <a:lnTo>
                    <a:pt x="262" y="791"/>
                  </a:lnTo>
                  <a:lnTo>
                    <a:pt x="258" y="791"/>
                  </a:lnTo>
                  <a:lnTo>
                    <a:pt x="257" y="789"/>
                  </a:lnTo>
                  <a:lnTo>
                    <a:pt x="257" y="789"/>
                  </a:lnTo>
                  <a:lnTo>
                    <a:pt x="255" y="787"/>
                  </a:lnTo>
                  <a:lnTo>
                    <a:pt x="254" y="787"/>
                  </a:lnTo>
                  <a:lnTo>
                    <a:pt x="252" y="787"/>
                  </a:lnTo>
                  <a:lnTo>
                    <a:pt x="252" y="787"/>
                  </a:lnTo>
                  <a:lnTo>
                    <a:pt x="251" y="789"/>
                  </a:lnTo>
                  <a:lnTo>
                    <a:pt x="251" y="787"/>
                  </a:lnTo>
                  <a:lnTo>
                    <a:pt x="249" y="787"/>
                  </a:lnTo>
                  <a:lnTo>
                    <a:pt x="247" y="787"/>
                  </a:lnTo>
                  <a:lnTo>
                    <a:pt x="247" y="787"/>
                  </a:lnTo>
                  <a:lnTo>
                    <a:pt x="244" y="787"/>
                  </a:lnTo>
                  <a:lnTo>
                    <a:pt x="243" y="789"/>
                  </a:lnTo>
                  <a:lnTo>
                    <a:pt x="241" y="789"/>
                  </a:lnTo>
                  <a:lnTo>
                    <a:pt x="240" y="789"/>
                  </a:lnTo>
                  <a:lnTo>
                    <a:pt x="240" y="791"/>
                  </a:lnTo>
                  <a:lnTo>
                    <a:pt x="238" y="791"/>
                  </a:lnTo>
                  <a:lnTo>
                    <a:pt x="236" y="789"/>
                  </a:lnTo>
                  <a:lnTo>
                    <a:pt x="236" y="789"/>
                  </a:lnTo>
                  <a:lnTo>
                    <a:pt x="236" y="789"/>
                  </a:lnTo>
                  <a:lnTo>
                    <a:pt x="236" y="787"/>
                  </a:lnTo>
                  <a:lnTo>
                    <a:pt x="236" y="787"/>
                  </a:lnTo>
                  <a:lnTo>
                    <a:pt x="236" y="787"/>
                  </a:lnTo>
                  <a:lnTo>
                    <a:pt x="235" y="786"/>
                  </a:lnTo>
                  <a:lnTo>
                    <a:pt x="233" y="786"/>
                  </a:lnTo>
                  <a:lnTo>
                    <a:pt x="230" y="784"/>
                  </a:lnTo>
                  <a:lnTo>
                    <a:pt x="227" y="783"/>
                  </a:lnTo>
                  <a:lnTo>
                    <a:pt x="225" y="781"/>
                  </a:lnTo>
                  <a:lnTo>
                    <a:pt x="225" y="781"/>
                  </a:lnTo>
                  <a:lnTo>
                    <a:pt x="224" y="780"/>
                  </a:lnTo>
                  <a:lnTo>
                    <a:pt x="222" y="780"/>
                  </a:lnTo>
                  <a:lnTo>
                    <a:pt x="221" y="780"/>
                  </a:lnTo>
                  <a:lnTo>
                    <a:pt x="219" y="780"/>
                  </a:lnTo>
                  <a:lnTo>
                    <a:pt x="217" y="778"/>
                  </a:lnTo>
                  <a:lnTo>
                    <a:pt x="214" y="778"/>
                  </a:lnTo>
                  <a:lnTo>
                    <a:pt x="213" y="780"/>
                  </a:lnTo>
                  <a:lnTo>
                    <a:pt x="213" y="780"/>
                  </a:lnTo>
                  <a:lnTo>
                    <a:pt x="211" y="780"/>
                  </a:lnTo>
                  <a:lnTo>
                    <a:pt x="205" y="778"/>
                  </a:lnTo>
                  <a:lnTo>
                    <a:pt x="203" y="778"/>
                  </a:lnTo>
                  <a:lnTo>
                    <a:pt x="202" y="776"/>
                  </a:lnTo>
                  <a:lnTo>
                    <a:pt x="197" y="776"/>
                  </a:lnTo>
                  <a:lnTo>
                    <a:pt x="195" y="775"/>
                  </a:lnTo>
                  <a:lnTo>
                    <a:pt x="194" y="775"/>
                  </a:lnTo>
                  <a:lnTo>
                    <a:pt x="191" y="773"/>
                  </a:lnTo>
                  <a:lnTo>
                    <a:pt x="189" y="773"/>
                  </a:lnTo>
                  <a:lnTo>
                    <a:pt x="187" y="773"/>
                  </a:lnTo>
                  <a:lnTo>
                    <a:pt x="184" y="773"/>
                  </a:lnTo>
                  <a:lnTo>
                    <a:pt x="183" y="773"/>
                  </a:lnTo>
                  <a:lnTo>
                    <a:pt x="183" y="775"/>
                  </a:lnTo>
                  <a:lnTo>
                    <a:pt x="181" y="775"/>
                  </a:lnTo>
                  <a:lnTo>
                    <a:pt x="180" y="775"/>
                  </a:lnTo>
                  <a:lnTo>
                    <a:pt x="175" y="770"/>
                  </a:lnTo>
                  <a:lnTo>
                    <a:pt x="172" y="767"/>
                  </a:lnTo>
                  <a:lnTo>
                    <a:pt x="164" y="761"/>
                  </a:lnTo>
                  <a:lnTo>
                    <a:pt x="162" y="759"/>
                  </a:lnTo>
                  <a:lnTo>
                    <a:pt x="158" y="759"/>
                  </a:lnTo>
                  <a:lnTo>
                    <a:pt x="156" y="757"/>
                  </a:lnTo>
                  <a:lnTo>
                    <a:pt x="151" y="753"/>
                  </a:lnTo>
                  <a:lnTo>
                    <a:pt x="148" y="753"/>
                  </a:lnTo>
                  <a:lnTo>
                    <a:pt x="146" y="753"/>
                  </a:lnTo>
                  <a:lnTo>
                    <a:pt x="146" y="753"/>
                  </a:lnTo>
                  <a:lnTo>
                    <a:pt x="145" y="753"/>
                  </a:lnTo>
                  <a:lnTo>
                    <a:pt x="143" y="751"/>
                  </a:lnTo>
                  <a:lnTo>
                    <a:pt x="143" y="750"/>
                  </a:lnTo>
                  <a:lnTo>
                    <a:pt x="142" y="748"/>
                  </a:lnTo>
                  <a:lnTo>
                    <a:pt x="137" y="746"/>
                  </a:lnTo>
                  <a:lnTo>
                    <a:pt x="134" y="745"/>
                  </a:lnTo>
                  <a:lnTo>
                    <a:pt x="134" y="745"/>
                  </a:lnTo>
                  <a:lnTo>
                    <a:pt x="134" y="743"/>
                  </a:lnTo>
                  <a:lnTo>
                    <a:pt x="137" y="743"/>
                  </a:lnTo>
                  <a:lnTo>
                    <a:pt x="137" y="742"/>
                  </a:lnTo>
                  <a:lnTo>
                    <a:pt x="135" y="742"/>
                  </a:lnTo>
                  <a:lnTo>
                    <a:pt x="135" y="742"/>
                  </a:lnTo>
                  <a:lnTo>
                    <a:pt x="134" y="740"/>
                  </a:lnTo>
                  <a:lnTo>
                    <a:pt x="135" y="740"/>
                  </a:lnTo>
                  <a:lnTo>
                    <a:pt x="137" y="740"/>
                  </a:lnTo>
                  <a:lnTo>
                    <a:pt x="139" y="740"/>
                  </a:lnTo>
                  <a:lnTo>
                    <a:pt x="140" y="742"/>
                  </a:lnTo>
                  <a:lnTo>
                    <a:pt x="142" y="742"/>
                  </a:lnTo>
                  <a:lnTo>
                    <a:pt x="142" y="742"/>
                  </a:lnTo>
                  <a:lnTo>
                    <a:pt x="148" y="740"/>
                  </a:lnTo>
                  <a:lnTo>
                    <a:pt x="148" y="740"/>
                  </a:lnTo>
                  <a:lnTo>
                    <a:pt x="148" y="739"/>
                  </a:lnTo>
                  <a:lnTo>
                    <a:pt x="148" y="739"/>
                  </a:lnTo>
                  <a:lnTo>
                    <a:pt x="148" y="739"/>
                  </a:lnTo>
                  <a:lnTo>
                    <a:pt x="148" y="737"/>
                  </a:lnTo>
                  <a:lnTo>
                    <a:pt x="148" y="735"/>
                  </a:lnTo>
                  <a:lnTo>
                    <a:pt x="151" y="732"/>
                  </a:lnTo>
                  <a:lnTo>
                    <a:pt x="153" y="729"/>
                  </a:lnTo>
                  <a:lnTo>
                    <a:pt x="153" y="729"/>
                  </a:lnTo>
                  <a:lnTo>
                    <a:pt x="154" y="729"/>
                  </a:lnTo>
                  <a:lnTo>
                    <a:pt x="154" y="729"/>
                  </a:lnTo>
                  <a:lnTo>
                    <a:pt x="154" y="731"/>
                  </a:lnTo>
                  <a:lnTo>
                    <a:pt x="154" y="729"/>
                  </a:lnTo>
                  <a:lnTo>
                    <a:pt x="156" y="728"/>
                  </a:lnTo>
                  <a:lnTo>
                    <a:pt x="158" y="728"/>
                  </a:lnTo>
                  <a:lnTo>
                    <a:pt x="159" y="728"/>
                  </a:lnTo>
                  <a:lnTo>
                    <a:pt x="161" y="728"/>
                  </a:lnTo>
                  <a:lnTo>
                    <a:pt x="158" y="724"/>
                  </a:lnTo>
                  <a:lnTo>
                    <a:pt x="154" y="723"/>
                  </a:lnTo>
                  <a:lnTo>
                    <a:pt x="153" y="723"/>
                  </a:lnTo>
                  <a:lnTo>
                    <a:pt x="151" y="721"/>
                  </a:lnTo>
                  <a:lnTo>
                    <a:pt x="150" y="720"/>
                  </a:lnTo>
                  <a:lnTo>
                    <a:pt x="150" y="718"/>
                  </a:lnTo>
                  <a:lnTo>
                    <a:pt x="151" y="718"/>
                  </a:lnTo>
                  <a:lnTo>
                    <a:pt x="153" y="718"/>
                  </a:lnTo>
                  <a:lnTo>
                    <a:pt x="156" y="717"/>
                  </a:lnTo>
                  <a:lnTo>
                    <a:pt x="156" y="717"/>
                  </a:lnTo>
                  <a:lnTo>
                    <a:pt x="158" y="717"/>
                  </a:lnTo>
                  <a:lnTo>
                    <a:pt x="161" y="718"/>
                  </a:lnTo>
                  <a:lnTo>
                    <a:pt x="161" y="717"/>
                  </a:lnTo>
                  <a:lnTo>
                    <a:pt x="159" y="715"/>
                  </a:lnTo>
                  <a:lnTo>
                    <a:pt x="162" y="713"/>
                  </a:lnTo>
                  <a:lnTo>
                    <a:pt x="165" y="713"/>
                  </a:lnTo>
                  <a:lnTo>
                    <a:pt x="169" y="710"/>
                  </a:lnTo>
                  <a:lnTo>
                    <a:pt x="172" y="710"/>
                  </a:lnTo>
                  <a:lnTo>
                    <a:pt x="172" y="710"/>
                  </a:lnTo>
                  <a:lnTo>
                    <a:pt x="172" y="709"/>
                  </a:lnTo>
                  <a:lnTo>
                    <a:pt x="172" y="707"/>
                  </a:lnTo>
                  <a:lnTo>
                    <a:pt x="170" y="707"/>
                  </a:lnTo>
                  <a:lnTo>
                    <a:pt x="169" y="707"/>
                  </a:lnTo>
                  <a:lnTo>
                    <a:pt x="167" y="709"/>
                  </a:lnTo>
                  <a:lnTo>
                    <a:pt x="162" y="709"/>
                  </a:lnTo>
                  <a:lnTo>
                    <a:pt x="161" y="709"/>
                  </a:lnTo>
                  <a:lnTo>
                    <a:pt x="162" y="707"/>
                  </a:lnTo>
                  <a:lnTo>
                    <a:pt x="164" y="707"/>
                  </a:lnTo>
                  <a:lnTo>
                    <a:pt x="164" y="707"/>
                  </a:lnTo>
                  <a:lnTo>
                    <a:pt x="161" y="707"/>
                  </a:lnTo>
                  <a:lnTo>
                    <a:pt x="161" y="709"/>
                  </a:lnTo>
                  <a:lnTo>
                    <a:pt x="156" y="710"/>
                  </a:lnTo>
                  <a:lnTo>
                    <a:pt x="156" y="709"/>
                  </a:lnTo>
                  <a:lnTo>
                    <a:pt x="156" y="709"/>
                  </a:lnTo>
                  <a:lnTo>
                    <a:pt x="156" y="707"/>
                  </a:lnTo>
                  <a:lnTo>
                    <a:pt x="158" y="707"/>
                  </a:lnTo>
                  <a:lnTo>
                    <a:pt x="158" y="707"/>
                  </a:lnTo>
                  <a:lnTo>
                    <a:pt x="158" y="705"/>
                  </a:lnTo>
                  <a:lnTo>
                    <a:pt x="156" y="705"/>
                  </a:lnTo>
                  <a:lnTo>
                    <a:pt x="156" y="705"/>
                  </a:lnTo>
                  <a:lnTo>
                    <a:pt x="156" y="705"/>
                  </a:lnTo>
                  <a:lnTo>
                    <a:pt x="156" y="705"/>
                  </a:lnTo>
                  <a:lnTo>
                    <a:pt x="156" y="704"/>
                  </a:lnTo>
                  <a:lnTo>
                    <a:pt x="158" y="704"/>
                  </a:lnTo>
                  <a:lnTo>
                    <a:pt x="158" y="702"/>
                  </a:lnTo>
                  <a:lnTo>
                    <a:pt x="158" y="701"/>
                  </a:lnTo>
                  <a:lnTo>
                    <a:pt x="159" y="701"/>
                  </a:lnTo>
                  <a:lnTo>
                    <a:pt x="161" y="699"/>
                  </a:lnTo>
                  <a:lnTo>
                    <a:pt x="162" y="699"/>
                  </a:lnTo>
                  <a:lnTo>
                    <a:pt x="164" y="698"/>
                  </a:lnTo>
                  <a:lnTo>
                    <a:pt x="165" y="696"/>
                  </a:lnTo>
                  <a:lnTo>
                    <a:pt x="165" y="696"/>
                  </a:lnTo>
                  <a:lnTo>
                    <a:pt x="169" y="696"/>
                  </a:lnTo>
                  <a:lnTo>
                    <a:pt x="170" y="696"/>
                  </a:lnTo>
                  <a:lnTo>
                    <a:pt x="173" y="696"/>
                  </a:lnTo>
                  <a:lnTo>
                    <a:pt x="176" y="696"/>
                  </a:lnTo>
                  <a:lnTo>
                    <a:pt x="178" y="696"/>
                  </a:lnTo>
                  <a:lnTo>
                    <a:pt x="178" y="694"/>
                  </a:lnTo>
                  <a:lnTo>
                    <a:pt x="178" y="693"/>
                  </a:lnTo>
                  <a:lnTo>
                    <a:pt x="180" y="693"/>
                  </a:lnTo>
                  <a:lnTo>
                    <a:pt x="180" y="690"/>
                  </a:lnTo>
                  <a:lnTo>
                    <a:pt x="181" y="688"/>
                  </a:lnTo>
                  <a:lnTo>
                    <a:pt x="181" y="688"/>
                  </a:lnTo>
                  <a:lnTo>
                    <a:pt x="181" y="688"/>
                  </a:lnTo>
                  <a:lnTo>
                    <a:pt x="180" y="688"/>
                  </a:lnTo>
                  <a:lnTo>
                    <a:pt x="180" y="688"/>
                  </a:lnTo>
                  <a:lnTo>
                    <a:pt x="180" y="687"/>
                  </a:lnTo>
                  <a:lnTo>
                    <a:pt x="180" y="687"/>
                  </a:lnTo>
                  <a:lnTo>
                    <a:pt x="180" y="685"/>
                  </a:lnTo>
                  <a:lnTo>
                    <a:pt x="180" y="683"/>
                  </a:lnTo>
                  <a:lnTo>
                    <a:pt x="180" y="683"/>
                  </a:lnTo>
                  <a:lnTo>
                    <a:pt x="178" y="682"/>
                  </a:lnTo>
                  <a:lnTo>
                    <a:pt x="176" y="682"/>
                  </a:lnTo>
                  <a:lnTo>
                    <a:pt x="176" y="680"/>
                  </a:lnTo>
                  <a:lnTo>
                    <a:pt x="178" y="679"/>
                  </a:lnTo>
                  <a:lnTo>
                    <a:pt x="178" y="679"/>
                  </a:lnTo>
                  <a:lnTo>
                    <a:pt x="180" y="679"/>
                  </a:lnTo>
                  <a:lnTo>
                    <a:pt x="181" y="679"/>
                  </a:lnTo>
                  <a:lnTo>
                    <a:pt x="181" y="679"/>
                  </a:lnTo>
                  <a:lnTo>
                    <a:pt x="183" y="677"/>
                  </a:lnTo>
                  <a:lnTo>
                    <a:pt x="181" y="677"/>
                  </a:lnTo>
                  <a:lnTo>
                    <a:pt x="180" y="677"/>
                  </a:lnTo>
                  <a:lnTo>
                    <a:pt x="178" y="676"/>
                  </a:lnTo>
                  <a:lnTo>
                    <a:pt x="178" y="676"/>
                  </a:lnTo>
                  <a:lnTo>
                    <a:pt x="178" y="674"/>
                  </a:lnTo>
                  <a:lnTo>
                    <a:pt x="178" y="674"/>
                  </a:lnTo>
                  <a:lnTo>
                    <a:pt x="180" y="674"/>
                  </a:lnTo>
                  <a:lnTo>
                    <a:pt x="181" y="672"/>
                  </a:lnTo>
                  <a:lnTo>
                    <a:pt x="183" y="671"/>
                  </a:lnTo>
                  <a:lnTo>
                    <a:pt x="183" y="669"/>
                  </a:lnTo>
                  <a:lnTo>
                    <a:pt x="184" y="669"/>
                  </a:lnTo>
                  <a:lnTo>
                    <a:pt x="184" y="668"/>
                  </a:lnTo>
                  <a:lnTo>
                    <a:pt x="183" y="666"/>
                  </a:lnTo>
                  <a:lnTo>
                    <a:pt x="183" y="665"/>
                  </a:lnTo>
                  <a:lnTo>
                    <a:pt x="183" y="665"/>
                  </a:lnTo>
                  <a:lnTo>
                    <a:pt x="183" y="663"/>
                  </a:lnTo>
                  <a:lnTo>
                    <a:pt x="183" y="663"/>
                  </a:lnTo>
                  <a:lnTo>
                    <a:pt x="181" y="663"/>
                  </a:lnTo>
                  <a:lnTo>
                    <a:pt x="180" y="665"/>
                  </a:lnTo>
                  <a:lnTo>
                    <a:pt x="178" y="665"/>
                  </a:lnTo>
                  <a:lnTo>
                    <a:pt x="176" y="663"/>
                  </a:lnTo>
                  <a:lnTo>
                    <a:pt x="175" y="661"/>
                  </a:lnTo>
                  <a:lnTo>
                    <a:pt x="173" y="661"/>
                  </a:lnTo>
                  <a:lnTo>
                    <a:pt x="172" y="660"/>
                  </a:lnTo>
                  <a:lnTo>
                    <a:pt x="172" y="660"/>
                  </a:lnTo>
                  <a:lnTo>
                    <a:pt x="170" y="658"/>
                  </a:lnTo>
                  <a:lnTo>
                    <a:pt x="170" y="658"/>
                  </a:lnTo>
                  <a:lnTo>
                    <a:pt x="169" y="658"/>
                  </a:lnTo>
                  <a:lnTo>
                    <a:pt x="169" y="660"/>
                  </a:lnTo>
                  <a:lnTo>
                    <a:pt x="167" y="660"/>
                  </a:lnTo>
                  <a:lnTo>
                    <a:pt x="164" y="658"/>
                  </a:lnTo>
                  <a:lnTo>
                    <a:pt x="162" y="657"/>
                  </a:lnTo>
                  <a:lnTo>
                    <a:pt x="161" y="657"/>
                  </a:lnTo>
                  <a:lnTo>
                    <a:pt x="159" y="657"/>
                  </a:lnTo>
                  <a:lnTo>
                    <a:pt x="158" y="655"/>
                  </a:lnTo>
                  <a:lnTo>
                    <a:pt x="156" y="655"/>
                  </a:lnTo>
                  <a:lnTo>
                    <a:pt x="156" y="655"/>
                  </a:lnTo>
                  <a:lnTo>
                    <a:pt x="156" y="657"/>
                  </a:lnTo>
                  <a:lnTo>
                    <a:pt x="156" y="657"/>
                  </a:lnTo>
                  <a:lnTo>
                    <a:pt x="154" y="657"/>
                  </a:lnTo>
                  <a:lnTo>
                    <a:pt x="154" y="657"/>
                  </a:lnTo>
                  <a:lnTo>
                    <a:pt x="153" y="657"/>
                  </a:lnTo>
                  <a:lnTo>
                    <a:pt x="148" y="653"/>
                  </a:lnTo>
                  <a:lnTo>
                    <a:pt x="148" y="652"/>
                  </a:lnTo>
                  <a:lnTo>
                    <a:pt x="146" y="650"/>
                  </a:lnTo>
                  <a:lnTo>
                    <a:pt x="146" y="649"/>
                  </a:lnTo>
                  <a:lnTo>
                    <a:pt x="145" y="647"/>
                  </a:lnTo>
                  <a:lnTo>
                    <a:pt x="143" y="647"/>
                  </a:lnTo>
                  <a:lnTo>
                    <a:pt x="142" y="649"/>
                  </a:lnTo>
                  <a:lnTo>
                    <a:pt x="142" y="649"/>
                  </a:lnTo>
                  <a:lnTo>
                    <a:pt x="140" y="649"/>
                  </a:lnTo>
                  <a:lnTo>
                    <a:pt x="139" y="649"/>
                  </a:lnTo>
                  <a:lnTo>
                    <a:pt x="135" y="650"/>
                  </a:lnTo>
                  <a:lnTo>
                    <a:pt x="134" y="650"/>
                  </a:lnTo>
                  <a:lnTo>
                    <a:pt x="134" y="652"/>
                  </a:lnTo>
                  <a:lnTo>
                    <a:pt x="132" y="652"/>
                  </a:lnTo>
                  <a:lnTo>
                    <a:pt x="131" y="650"/>
                  </a:lnTo>
                  <a:lnTo>
                    <a:pt x="129" y="650"/>
                  </a:lnTo>
                  <a:lnTo>
                    <a:pt x="129" y="650"/>
                  </a:lnTo>
                  <a:lnTo>
                    <a:pt x="128" y="650"/>
                  </a:lnTo>
                  <a:lnTo>
                    <a:pt x="128" y="649"/>
                  </a:lnTo>
                  <a:lnTo>
                    <a:pt x="126" y="649"/>
                  </a:lnTo>
                  <a:lnTo>
                    <a:pt x="124" y="647"/>
                  </a:lnTo>
                  <a:lnTo>
                    <a:pt x="123" y="647"/>
                  </a:lnTo>
                  <a:lnTo>
                    <a:pt x="121" y="649"/>
                  </a:lnTo>
                  <a:lnTo>
                    <a:pt x="120" y="649"/>
                  </a:lnTo>
                  <a:lnTo>
                    <a:pt x="118" y="649"/>
                  </a:lnTo>
                  <a:lnTo>
                    <a:pt x="118" y="647"/>
                  </a:lnTo>
                  <a:lnTo>
                    <a:pt x="117" y="647"/>
                  </a:lnTo>
                  <a:lnTo>
                    <a:pt x="115" y="646"/>
                  </a:lnTo>
                  <a:lnTo>
                    <a:pt x="115" y="644"/>
                  </a:lnTo>
                  <a:lnTo>
                    <a:pt x="115" y="644"/>
                  </a:lnTo>
                  <a:lnTo>
                    <a:pt x="117" y="642"/>
                  </a:lnTo>
                  <a:lnTo>
                    <a:pt x="117" y="642"/>
                  </a:lnTo>
                  <a:lnTo>
                    <a:pt x="115" y="641"/>
                  </a:lnTo>
                  <a:lnTo>
                    <a:pt x="115" y="641"/>
                  </a:lnTo>
                  <a:lnTo>
                    <a:pt x="115" y="639"/>
                  </a:lnTo>
                  <a:lnTo>
                    <a:pt x="115" y="638"/>
                  </a:lnTo>
                  <a:lnTo>
                    <a:pt x="113" y="638"/>
                  </a:lnTo>
                  <a:lnTo>
                    <a:pt x="115" y="636"/>
                  </a:lnTo>
                  <a:lnTo>
                    <a:pt x="115" y="636"/>
                  </a:lnTo>
                  <a:lnTo>
                    <a:pt x="113" y="636"/>
                  </a:lnTo>
                  <a:lnTo>
                    <a:pt x="112" y="636"/>
                  </a:lnTo>
                  <a:lnTo>
                    <a:pt x="112" y="636"/>
                  </a:lnTo>
                  <a:lnTo>
                    <a:pt x="112" y="635"/>
                  </a:lnTo>
                  <a:lnTo>
                    <a:pt x="112" y="633"/>
                  </a:lnTo>
                  <a:lnTo>
                    <a:pt x="110" y="633"/>
                  </a:lnTo>
                  <a:lnTo>
                    <a:pt x="110" y="633"/>
                  </a:lnTo>
                  <a:lnTo>
                    <a:pt x="107" y="633"/>
                  </a:lnTo>
                  <a:lnTo>
                    <a:pt x="106" y="633"/>
                  </a:lnTo>
                  <a:lnTo>
                    <a:pt x="106" y="633"/>
                  </a:lnTo>
                  <a:lnTo>
                    <a:pt x="104" y="633"/>
                  </a:lnTo>
                  <a:lnTo>
                    <a:pt x="102" y="633"/>
                  </a:lnTo>
                  <a:lnTo>
                    <a:pt x="99" y="631"/>
                  </a:lnTo>
                  <a:lnTo>
                    <a:pt x="98" y="631"/>
                  </a:lnTo>
                  <a:lnTo>
                    <a:pt x="99" y="631"/>
                  </a:lnTo>
                  <a:lnTo>
                    <a:pt x="99" y="631"/>
                  </a:lnTo>
                  <a:lnTo>
                    <a:pt x="99" y="630"/>
                  </a:lnTo>
                  <a:lnTo>
                    <a:pt x="99" y="630"/>
                  </a:lnTo>
                  <a:lnTo>
                    <a:pt x="98" y="628"/>
                  </a:lnTo>
                  <a:lnTo>
                    <a:pt x="98" y="628"/>
                  </a:lnTo>
                  <a:lnTo>
                    <a:pt x="98" y="627"/>
                  </a:lnTo>
                  <a:lnTo>
                    <a:pt x="98" y="625"/>
                  </a:lnTo>
                  <a:lnTo>
                    <a:pt x="98" y="625"/>
                  </a:lnTo>
                  <a:lnTo>
                    <a:pt x="98" y="624"/>
                  </a:lnTo>
                  <a:lnTo>
                    <a:pt x="99" y="624"/>
                  </a:lnTo>
                  <a:lnTo>
                    <a:pt x="101" y="624"/>
                  </a:lnTo>
                  <a:lnTo>
                    <a:pt x="101" y="622"/>
                  </a:lnTo>
                  <a:lnTo>
                    <a:pt x="101" y="622"/>
                  </a:lnTo>
                  <a:lnTo>
                    <a:pt x="98" y="617"/>
                  </a:lnTo>
                  <a:lnTo>
                    <a:pt x="96" y="614"/>
                  </a:lnTo>
                  <a:lnTo>
                    <a:pt x="94" y="613"/>
                  </a:lnTo>
                  <a:lnTo>
                    <a:pt x="93" y="611"/>
                  </a:lnTo>
                  <a:lnTo>
                    <a:pt x="91" y="611"/>
                  </a:lnTo>
                  <a:lnTo>
                    <a:pt x="90" y="611"/>
                  </a:lnTo>
                  <a:lnTo>
                    <a:pt x="87" y="611"/>
                  </a:lnTo>
                  <a:lnTo>
                    <a:pt x="85" y="611"/>
                  </a:lnTo>
                  <a:lnTo>
                    <a:pt x="83" y="611"/>
                  </a:lnTo>
                  <a:lnTo>
                    <a:pt x="79" y="613"/>
                  </a:lnTo>
                  <a:lnTo>
                    <a:pt x="79" y="613"/>
                  </a:lnTo>
                  <a:lnTo>
                    <a:pt x="76" y="613"/>
                  </a:lnTo>
                  <a:lnTo>
                    <a:pt x="74" y="611"/>
                  </a:lnTo>
                  <a:lnTo>
                    <a:pt x="72" y="611"/>
                  </a:lnTo>
                  <a:lnTo>
                    <a:pt x="72" y="613"/>
                  </a:lnTo>
                  <a:lnTo>
                    <a:pt x="71" y="613"/>
                  </a:lnTo>
                  <a:lnTo>
                    <a:pt x="71" y="616"/>
                  </a:lnTo>
                  <a:lnTo>
                    <a:pt x="69" y="616"/>
                  </a:lnTo>
                  <a:lnTo>
                    <a:pt x="68" y="617"/>
                  </a:lnTo>
                  <a:lnTo>
                    <a:pt x="68" y="617"/>
                  </a:lnTo>
                  <a:lnTo>
                    <a:pt x="66" y="617"/>
                  </a:lnTo>
                  <a:lnTo>
                    <a:pt x="65" y="616"/>
                  </a:lnTo>
                  <a:lnTo>
                    <a:pt x="63" y="616"/>
                  </a:lnTo>
                  <a:lnTo>
                    <a:pt x="63" y="616"/>
                  </a:lnTo>
                  <a:lnTo>
                    <a:pt x="63" y="616"/>
                  </a:lnTo>
                  <a:lnTo>
                    <a:pt x="61" y="614"/>
                  </a:lnTo>
                  <a:lnTo>
                    <a:pt x="61" y="613"/>
                  </a:lnTo>
                  <a:lnTo>
                    <a:pt x="61" y="613"/>
                  </a:lnTo>
                  <a:lnTo>
                    <a:pt x="60" y="611"/>
                  </a:lnTo>
                  <a:lnTo>
                    <a:pt x="60" y="609"/>
                  </a:lnTo>
                  <a:lnTo>
                    <a:pt x="60" y="608"/>
                  </a:lnTo>
                  <a:lnTo>
                    <a:pt x="61" y="606"/>
                  </a:lnTo>
                  <a:lnTo>
                    <a:pt x="60" y="605"/>
                  </a:lnTo>
                  <a:lnTo>
                    <a:pt x="60" y="605"/>
                  </a:lnTo>
                  <a:lnTo>
                    <a:pt x="60" y="603"/>
                  </a:lnTo>
                  <a:lnTo>
                    <a:pt x="60" y="603"/>
                  </a:lnTo>
                  <a:lnTo>
                    <a:pt x="60" y="602"/>
                  </a:lnTo>
                  <a:lnTo>
                    <a:pt x="58" y="602"/>
                  </a:lnTo>
                  <a:lnTo>
                    <a:pt x="57" y="600"/>
                  </a:lnTo>
                  <a:lnTo>
                    <a:pt x="57" y="598"/>
                  </a:lnTo>
                  <a:lnTo>
                    <a:pt x="55" y="598"/>
                  </a:lnTo>
                  <a:lnTo>
                    <a:pt x="57" y="597"/>
                  </a:lnTo>
                  <a:lnTo>
                    <a:pt x="57" y="595"/>
                  </a:lnTo>
                  <a:lnTo>
                    <a:pt x="58" y="595"/>
                  </a:lnTo>
                  <a:lnTo>
                    <a:pt x="58" y="594"/>
                  </a:lnTo>
                  <a:lnTo>
                    <a:pt x="60" y="594"/>
                  </a:lnTo>
                  <a:lnTo>
                    <a:pt x="61" y="594"/>
                  </a:lnTo>
                  <a:lnTo>
                    <a:pt x="63" y="595"/>
                  </a:lnTo>
                  <a:lnTo>
                    <a:pt x="63" y="595"/>
                  </a:lnTo>
                  <a:lnTo>
                    <a:pt x="65" y="597"/>
                  </a:lnTo>
                  <a:lnTo>
                    <a:pt x="68" y="597"/>
                  </a:lnTo>
                  <a:lnTo>
                    <a:pt x="68" y="597"/>
                  </a:lnTo>
                  <a:lnTo>
                    <a:pt x="69" y="595"/>
                  </a:lnTo>
                  <a:lnTo>
                    <a:pt x="72" y="594"/>
                  </a:lnTo>
                  <a:lnTo>
                    <a:pt x="72" y="594"/>
                  </a:lnTo>
                  <a:lnTo>
                    <a:pt x="74" y="592"/>
                  </a:lnTo>
                  <a:lnTo>
                    <a:pt x="76" y="592"/>
                  </a:lnTo>
                  <a:lnTo>
                    <a:pt x="77" y="592"/>
                  </a:lnTo>
                  <a:lnTo>
                    <a:pt x="77" y="590"/>
                  </a:lnTo>
                  <a:lnTo>
                    <a:pt x="77" y="590"/>
                  </a:lnTo>
                  <a:lnTo>
                    <a:pt x="76" y="589"/>
                  </a:lnTo>
                  <a:lnTo>
                    <a:pt x="72" y="587"/>
                  </a:lnTo>
                  <a:lnTo>
                    <a:pt x="72" y="587"/>
                  </a:lnTo>
                  <a:lnTo>
                    <a:pt x="72" y="586"/>
                  </a:lnTo>
                  <a:lnTo>
                    <a:pt x="72" y="586"/>
                  </a:lnTo>
                  <a:lnTo>
                    <a:pt x="72" y="584"/>
                  </a:lnTo>
                  <a:lnTo>
                    <a:pt x="69" y="583"/>
                  </a:lnTo>
                  <a:lnTo>
                    <a:pt x="66" y="583"/>
                  </a:lnTo>
                  <a:lnTo>
                    <a:pt x="65" y="583"/>
                  </a:lnTo>
                  <a:lnTo>
                    <a:pt x="63" y="583"/>
                  </a:lnTo>
                  <a:lnTo>
                    <a:pt x="63" y="581"/>
                  </a:lnTo>
                  <a:lnTo>
                    <a:pt x="65" y="579"/>
                  </a:lnTo>
                  <a:lnTo>
                    <a:pt x="65" y="578"/>
                  </a:lnTo>
                  <a:lnTo>
                    <a:pt x="65" y="578"/>
                  </a:lnTo>
                  <a:lnTo>
                    <a:pt x="63" y="578"/>
                  </a:lnTo>
                  <a:lnTo>
                    <a:pt x="61" y="576"/>
                  </a:lnTo>
                  <a:lnTo>
                    <a:pt x="58" y="575"/>
                  </a:lnTo>
                  <a:lnTo>
                    <a:pt x="57" y="573"/>
                  </a:lnTo>
                  <a:lnTo>
                    <a:pt x="55" y="570"/>
                  </a:lnTo>
                  <a:lnTo>
                    <a:pt x="55" y="570"/>
                  </a:lnTo>
                  <a:lnTo>
                    <a:pt x="53" y="568"/>
                  </a:lnTo>
                  <a:lnTo>
                    <a:pt x="53" y="568"/>
                  </a:lnTo>
                  <a:lnTo>
                    <a:pt x="53" y="567"/>
                  </a:lnTo>
                  <a:lnTo>
                    <a:pt x="53" y="565"/>
                  </a:lnTo>
                  <a:lnTo>
                    <a:pt x="53" y="565"/>
                  </a:lnTo>
                  <a:lnTo>
                    <a:pt x="52" y="565"/>
                  </a:lnTo>
                  <a:lnTo>
                    <a:pt x="49" y="562"/>
                  </a:lnTo>
                  <a:lnTo>
                    <a:pt x="49" y="562"/>
                  </a:lnTo>
                  <a:lnTo>
                    <a:pt x="49" y="562"/>
                  </a:lnTo>
                  <a:lnTo>
                    <a:pt x="49" y="561"/>
                  </a:lnTo>
                  <a:lnTo>
                    <a:pt x="50" y="559"/>
                  </a:lnTo>
                  <a:lnTo>
                    <a:pt x="52" y="557"/>
                  </a:lnTo>
                  <a:lnTo>
                    <a:pt x="52" y="557"/>
                  </a:lnTo>
                  <a:lnTo>
                    <a:pt x="52" y="556"/>
                  </a:lnTo>
                  <a:lnTo>
                    <a:pt x="50" y="554"/>
                  </a:lnTo>
                  <a:lnTo>
                    <a:pt x="49" y="553"/>
                  </a:lnTo>
                  <a:lnTo>
                    <a:pt x="49" y="553"/>
                  </a:lnTo>
                  <a:lnTo>
                    <a:pt x="49" y="553"/>
                  </a:lnTo>
                  <a:lnTo>
                    <a:pt x="50" y="551"/>
                  </a:lnTo>
                  <a:lnTo>
                    <a:pt x="50" y="551"/>
                  </a:lnTo>
                  <a:lnTo>
                    <a:pt x="50" y="548"/>
                  </a:lnTo>
                  <a:lnTo>
                    <a:pt x="50" y="546"/>
                  </a:lnTo>
                  <a:lnTo>
                    <a:pt x="50" y="546"/>
                  </a:lnTo>
                  <a:lnTo>
                    <a:pt x="50" y="546"/>
                  </a:lnTo>
                  <a:lnTo>
                    <a:pt x="49" y="546"/>
                  </a:lnTo>
                  <a:lnTo>
                    <a:pt x="47" y="546"/>
                  </a:lnTo>
                  <a:lnTo>
                    <a:pt x="47" y="545"/>
                  </a:lnTo>
                  <a:lnTo>
                    <a:pt x="47" y="545"/>
                  </a:lnTo>
                  <a:lnTo>
                    <a:pt x="46" y="545"/>
                  </a:lnTo>
                  <a:lnTo>
                    <a:pt x="44" y="543"/>
                  </a:lnTo>
                  <a:lnTo>
                    <a:pt x="44" y="543"/>
                  </a:lnTo>
                  <a:lnTo>
                    <a:pt x="41" y="542"/>
                  </a:lnTo>
                  <a:lnTo>
                    <a:pt x="38" y="542"/>
                  </a:lnTo>
                  <a:lnTo>
                    <a:pt x="36" y="542"/>
                  </a:lnTo>
                  <a:lnTo>
                    <a:pt x="36" y="542"/>
                  </a:lnTo>
                  <a:lnTo>
                    <a:pt x="35" y="543"/>
                  </a:lnTo>
                  <a:lnTo>
                    <a:pt x="33" y="543"/>
                  </a:lnTo>
                  <a:lnTo>
                    <a:pt x="33" y="543"/>
                  </a:lnTo>
                  <a:lnTo>
                    <a:pt x="31" y="543"/>
                  </a:lnTo>
                  <a:lnTo>
                    <a:pt x="30" y="545"/>
                  </a:lnTo>
                  <a:lnTo>
                    <a:pt x="28" y="543"/>
                  </a:lnTo>
                  <a:lnTo>
                    <a:pt x="28" y="543"/>
                  </a:lnTo>
                  <a:lnTo>
                    <a:pt x="28" y="542"/>
                  </a:lnTo>
                  <a:lnTo>
                    <a:pt x="28" y="540"/>
                  </a:lnTo>
                  <a:lnTo>
                    <a:pt x="28" y="540"/>
                  </a:lnTo>
                  <a:lnTo>
                    <a:pt x="28" y="540"/>
                  </a:lnTo>
                  <a:lnTo>
                    <a:pt x="27" y="538"/>
                  </a:lnTo>
                  <a:lnTo>
                    <a:pt x="24" y="538"/>
                  </a:lnTo>
                  <a:lnTo>
                    <a:pt x="24" y="538"/>
                  </a:lnTo>
                  <a:lnTo>
                    <a:pt x="22" y="538"/>
                  </a:lnTo>
                  <a:lnTo>
                    <a:pt x="20" y="540"/>
                  </a:lnTo>
                  <a:lnTo>
                    <a:pt x="19" y="538"/>
                  </a:lnTo>
                  <a:lnTo>
                    <a:pt x="19" y="538"/>
                  </a:lnTo>
                  <a:lnTo>
                    <a:pt x="17" y="537"/>
                  </a:lnTo>
                  <a:lnTo>
                    <a:pt x="17" y="537"/>
                  </a:lnTo>
                  <a:lnTo>
                    <a:pt x="14" y="537"/>
                  </a:lnTo>
                  <a:lnTo>
                    <a:pt x="14" y="537"/>
                  </a:lnTo>
                  <a:lnTo>
                    <a:pt x="12" y="537"/>
                  </a:lnTo>
                  <a:lnTo>
                    <a:pt x="12" y="537"/>
                  </a:lnTo>
                  <a:lnTo>
                    <a:pt x="11" y="535"/>
                  </a:lnTo>
                  <a:lnTo>
                    <a:pt x="11" y="534"/>
                  </a:lnTo>
                  <a:lnTo>
                    <a:pt x="11" y="534"/>
                  </a:lnTo>
                  <a:lnTo>
                    <a:pt x="11" y="532"/>
                  </a:lnTo>
                  <a:lnTo>
                    <a:pt x="11" y="531"/>
                  </a:lnTo>
                  <a:lnTo>
                    <a:pt x="11" y="527"/>
                  </a:lnTo>
                  <a:lnTo>
                    <a:pt x="9" y="527"/>
                  </a:lnTo>
                  <a:lnTo>
                    <a:pt x="9" y="526"/>
                  </a:lnTo>
                  <a:lnTo>
                    <a:pt x="8" y="526"/>
                  </a:lnTo>
                  <a:lnTo>
                    <a:pt x="8" y="524"/>
                  </a:lnTo>
                  <a:lnTo>
                    <a:pt x="6" y="523"/>
                  </a:lnTo>
                  <a:lnTo>
                    <a:pt x="6" y="521"/>
                  </a:lnTo>
                  <a:lnTo>
                    <a:pt x="6" y="521"/>
                  </a:lnTo>
                  <a:lnTo>
                    <a:pt x="6" y="521"/>
                  </a:lnTo>
                  <a:lnTo>
                    <a:pt x="3" y="521"/>
                  </a:lnTo>
                  <a:lnTo>
                    <a:pt x="3" y="521"/>
                  </a:lnTo>
                  <a:lnTo>
                    <a:pt x="5" y="518"/>
                  </a:lnTo>
                  <a:lnTo>
                    <a:pt x="5" y="516"/>
                  </a:lnTo>
                  <a:lnTo>
                    <a:pt x="5" y="515"/>
                  </a:lnTo>
                  <a:lnTo>
                    <a:pt x="6" y="515"/>
                  </a:lnTo>
                  <a:lnTo>
                    <a:pt x="6" y="513"/>
                  </a:lnTo>
                  <a:lnTo>
                    <a:pt x="6" y="513"/>
                  </a:lnTo>
                  <a:lnTo>
                    <a:pt x="6" y="512"/>
                  </a:lnTo>
                  <a:lnTo>
                    <a:pt x="6" y="512"/>
                  </a:lnTo>
                  <a:lnTo>
                    <a:pt x="3" y="510"/>
                  </a:lnTo>
                  <a:lnTo>
                    <a:pt x="1" y="509"/>
                  </a:lnTo>
                  <a:lnTo>
                    <a:pt x="1" y="507"/>
                  </a:lnTo>
                  <a:lnTo>
                    <a:pt x="1" y="507"/>
                  </a:lnTo>
                  <a:lnTo>
                    <a:pt x="0" y="507"/>
                  </a:lnTo>
                  <a:lnTo>
                    <a:pt x="0" y="507"/>
                  </a:lnTo>
                  <a:lnTo>
                    <a:pt x="0" y="505"/>
                  </a:lnTo>
                  <a:lnTo>
                    <a:pt x="0" y="504"/>
                  </a:lnTo>
                  <a:lnTo>
                    <a:pt x="1" y="502"/>
                  </a:lnTo>
                  <a:lnTo>
                    <a:pt x="1" y="502"/>
                  </a:lnTo>
                  <a:lnTo>
                    <a:pt x="1" y="501"/>
                  </a:lnTo>
                  <a:lnTo>
                    <a:pt x="5" y="501"/>
                  </a:lnTo>
                  <a:lnTo>
                    <a:pt x="5" y="501"/>
                  </a:lnTo>
                  <a:lnTo>
                    <a:pt x="5" y="499"/>
                  </a:lnTo>
                  <a:lnTo>
                    <a:pt x="5" y="499"/>
                  </a:lnTo>
                  <a:lnTo>
                    <a:pt x="5" y="499"/>
                  </a:lnTo>
                  <a:lnTo>
                    <a:pt x="3" y="499"/>
                  </a:lnTo>
                  <a:lnTo>
                    <a:pt x="3" y="498"/>
                  </a:lnTo>
                  <a:lnTo>
                    <a:pt x="3" y="496"/>
                  </a:lnTo>
                  <a:lnTo>
                    <a:pt x="5" y="496"/>
                  </a:lnTo>
                  <a:lnTo>
                    <a:pt x="6" y="498"/>
                  </a:lnTo>
                  <a:lnTo>
                    <a:pt x="6" y="499"/>
                  </a:lnTo>
                  <a:lnTo>
                    <a:pt x="6" y="499"/>
                  </a:lnTo>
                  <a:lnTo>
                    <a:pt x="8" y="499"/>
                  </a:lnTo>
                  <a:lnTo>
                    <a:pt x="8" y="499"/>
                  </a:lnTo>
                  <a:lnTo>
                    <a:pt x="9" y="501"/>
                  </a:lnTo>
                  <a:lnTo>
                    <a:pt x="11" y="499"/>
                  </a:lnTo>
                  <a:lnTo>
                    <a:pt x="11" y="498"/>
                  </a:lnTo>
                  <a:lnTo>
                    <a:pt x="9" y="496"/>
                  </a:lnTo>
                  <a:lnTo>
                    <a:pt x="8" y="494"/>
                  </a:lnTo>
                  <a:lnTo>
                    <a:pt x="6" y="493"/>
                  </a:lnTo>
                  <a:lnTo>
                    <a:pt x="5" y="494"/>
                  </a:lnTo>
                  <a:lnTo>
                    <a:pt x="3" y="493"/>
                  </a:lnTo>
                  <a:lnTo>
                    <a:pt x="3" y="493"/>
                  </a:lnTo>
                  <a:lnTo>
                    <a:pt x="1" y="491"/>
                  </a:lnTo>
                  <a:lnTo>
                    <a:pt x="3" y="491"/>
                  </a:lnTo>
                  <a:lnTo>
                    <a:pt x="5" y="488"/>
                  </a:lnTo>
                  <a:lnTo>
                    <a:pt x="6" y="488"/>
                  </a:lnTo>
                  <a:lnTo>
                    <a:pt x="6" y="486"/>
                  </a:lnTo>
                  <a:lnTo>
                    <a:pt x="6" y="485"/>
                  </a:lnTo>
                  <a:lnTo>
                    <a:pt x="5" y="477"/>
                  </a:lnTo>
                  <a:lnTo>
                    <a:pt x="5" y="477"/>
                  </a:lnTo>
                  <a:lnTo>
                    <a:pt x="3" y="477"/>
                  </a:lnTo>
                  <a:lnTo>
                    <a:pt x="5" y="475"/>
                  </a:lnTo>
                  <a:lnTo>
                    <a:pt x="6" y="472"/>
                  </a:lnTo>
                  <a:lnTo>
                    <a:pt x="8" y="471"/>
                  </a:lnTo>
                  <a:lnTo>
                    <a:pt x="8" y="469"/>
                  </a:lnTo>
                  <a:lnTo>
                    <a:pt x="9" y="469"/>
                  </a:lnTo>
                  <a:lnTo>
                    <a:pt x="9" y="469"/>
                  </a:lnTo>
                  <a:lnTo>
                    <a:pt x="9" y="469"/>
                  </a:lnTo>
                  <a:lnTo>
                    <a:pt x="11" y="468"/>
                  </a:lnTo>
                  <a:lnTo>
                    <a:pt x="11" y="468"/>
                  </a:lnTo>
                  <a:lnTo>
                    <a:pt x="11" y="468"/>
                  </a:lnTo>
                  <a:lnTo>
                    <a:pt x="9" y="466"/>
                  </a:lnTo>
                  <a:lnTo>
                    <a:pt x="9" y="466"/>
                  </a:lnTo>
                  <a:lnTo>
                    <a:pt x="9" y="464"/>
                  </a:lnTo>
                  <a:lnTo>
                    <a:pt x="9" y="463"/>
                  </a:lnTo>
                  <a:lnTo>
                    <a:pt x="9" y="460"/>
                  </a:lnTo>
                  <a:lnTo>
                    <a:pt x="9" y="460"/>
                  </a:lnTo>
                  <a:lnTo>
                    <a:pt x="11" y="460"/>
                  </a:lnTo>
                  <a:lnTo>
                    <a:pt x="11" y="460"/>
                  </a:lnTo>
                  <a:lnTo>
                    <a:pt x="14" y="461"/>
                  </a:lnTo>
                  <a:lnTo>
                    <a:pt x="14" y="460"/>
                  </a:lnTo>
                  <a:lnTo>
                    <a:pt x="16" y="458"/>
                  </a:lnTo>
                  <a:lnTo>
                    <a:pt x="16" y="458"/>
                  </a:lnTo>
                  <a:lnTo>
                    <a:pt x="17" y="458"/>
                  </a:lnTo>
                  <a:lnTo>
                    <a:pt x="19" y="458"/>
                  </a:lnTo>
                  <a:lnTo>
                    <a:pt x="20" y="458"/>
                  </a:lnTo>
                  <a:lnTo>
                    <a:pt x="22" y="458"/>
                  </a:lnTo>
                  <a:lnTo>
                    <a:pt x="22" y="458"/>
                  </a:lnTo>
                  <a:lnTo>
                    <a:pt x="24" y="457"/>
                  </a:lnTo>
                  <a:lnTo>
                    <a:pt x="24" y="455"/>
                  </a:lnTo>
                  <a:lnTo>
                    <a:pt x="25" y="455"/>
                  </a:lnTo>
                  <a:lnTo>
                    <a:pt x="33" y="455"/>
                  </a:lnTo>
                  <a:lnTo>
                    <a:pt x="39" y="457"/>
                  </a:lnTo>
                  <a:lnTo>
                    <a:pt x="39" y="457"/>
                  </a:lnTo>
                  <a:lnTo>
                    <a:pt x="39" y="455"/>
                  </a:lnTo>
                  <a:lnTo>
                    <a:pt x="38" y="455"/>
                  </a:lnTo>
                  <a:lnTo>
                    <a:pt x="38" y="453"/>
                  </a:lnTo>
                  <a:lnTo>
                    <a:pt x="36" y="452"/>
                  </a:lnTo>
                  <a:lnTo>
                    <a:pt x="33" y="450"/>
                  </a:lnTo>
                  <a:lnTo>
                    <a:pt x="31" y="450"/>
                  </a:lnTo>
                  <a:lnTo>
                    <a:pt x="28" y="450"/>
                  </a:lnTo>
                  <a:lnTo>
                    <a:pt x="24" y="450"/>
                  </a:lnTo>
                  <a:lnTo>
                    <a:pt x="20" y="447"/>
                  </a:lnTo>
                  <a:lnTo>
                    <a:pt x="17" y="447"/>
                  </a:lnTo>
                  <a:lnTo>
                    <a:pt x="16" y="444"/>
                  </a:lnTo>
                  <a:lnTo>
                    <a:pt x="16" y="442"/>
                  </a:lnTo>
                  <a:lnTo>
                    <a:pt x="17" y="444"/>
                  </a:lnTo>
                  <a:lnTo>
                    <a:pt x="17" y="442"/>
                  </a:lnTo>
                  <a:lnTo>
                    <a:pt x="17" y="441"/>
                  </a:lnTo>
                  <a:lnTo>
                    <a:pt x="17" y="441"/>
                  </a:lnTo>
                  <a:lnTo>
                    <a:pt x="16" y="439"/>
                  </a:lnTo>
                  <a:lnTo>
                    <a:pt x="11" y="442"/>
                  </a:lnTo>
                  <a:lnTo>
                    <a:pt x="6" y="442"/>
                  </a:lnTo>
                  <a:lnTo>
                    <a:pt x="11" y="438"/>
                  </a:lnTo>
                  <a:lnTo>
                    <a:pt x="14" y="435"/>
                  </a:lnTo>
                  <a:lnTo>
                    <a:pt x="16" y="435"/>
                  </a:lnTo>
                  <a:lnTo>
                    <a:pt x="17" y="433"/>
                  </a:lnTo>
                  <a:lnTo>
                    <a:pt x="19" y="433"/>
                  </a:lnTo>
                  <a:lnTo>
                    <a:pt x="19" y="431"/>
                  </a:lnTo>
                  <a:lnTo>
                    <a:pt x="24" y="430"/>
                  </a:lnTo>
                  <a:lnTo>
                    <a:pt x="27" y="427"/>
                  </a:lnTo>
                  <a:lnTo>
                    <a:pt x="30" y="423"/>
                  </a:lnTo>
                  <a:lnTo>
                    <a:pt x="31" y="422"/>
                  </a:lnTo>
                  <a:lnTo>
                    <a:pt x="33" y="420"/>
                  </a:lnTo>
                  <a:lnTo>
                    <a:pt x="36" y="417"/>
                  </a:lnTo>
                  <a:lnTo>
                    <a:pt x="38" y="416"/>
                  </a:lnTo>
                  <a:lnTo>
                    <a:pt x="42" y="411"/>
                  </a:lnTo>
                  <a:lnTo>
                    <a:pt x="44" y="409"/>
                  </a:lnTo>
                  <a:lnTo>
                    <a:pt x="46" y="408"/>
                  </a:lnTo>
                  <a:lnTo>
                    <a:pt x="50" y="403"/>
                  </a:lnTo>
                  <a:lnTo>
                    <a:pt x="55" y="400"/>
                  </a:lnTo>
                  <a:lnTo>
                    <a:pt x="57" y="398"/>
                  </a:lnTo>
                  <a:lnTo>
                    <a:pt x="57" y="395"/>
                  </a:lnTo>
                  <a:lnTo>
                    <a:pt x="58" y="394"/>
                  </a:lnTo>
                  <a:lnTo>
                    <a:pt x="60" y="390"/>
                  </a:lnTo>
                  <a:lnTo>
                    <a:pt x="60" y="390"/>
                  </a:lnTo>
                  <a:lnTo>
                    <a:pt x="60" y="389"/>
                  </a:lnTo>
                  <a:lnTo>
                    <a:pt x="58" y="387"/>
                  </a:lnTo>
                  <a:lnTo>
                    <a:pt x="57" y="387"/>
                  </a:lnTo>
                  <a:lnTo>
                    <a:pt x="55" y="384"/>
                  </a:lnTo>
                  <a:lnTo>
                    <a:pt x="55" y="384"/>
                  </a:lnTo>
                  <a:lnTo>
                    <a:pt x="52" y="381"/>
                  </a:lnTo>
                  <a:lnTo>
                    <a:pt x="47" y="379"/>
                  </a:lnTo>
                  <a:lnTo>
                    <a:pt x="44" y="376"/>
                  </a:lnTo>
                  <a:lnTo>
                    <a:pt x="38" y="373"/>
                  </a:lnTo>
                  <a:lnTo>
                    <a:pt x="38" y="371"/>
                  </a:lnTo>
                  <a:lnTo>
                    <a:pt x="38" y="371"/>
                  </a:lnTo>
                  <a:lnTo>
                    <a:pt x="41" y="370"/>
                  </a:lnTo>
                  <a:lnTo>
                    <a:pt x="44" y="367"/>
                  </a:lnTo>
                  <a:lnTo>
                    <a:pt x="44" y="365"/>
                  </a:lnTo>
                  <a:lnTo>
                    <a:pt x="46" y="364"/>
                  </a:lnTo>
                  <a:lnTo>
                    <a:pt x="46" y="362"/>
                  </a:lnTo>
                  <a:lnTo>
                    <a:pt x="46" y="360"/>
                  </a:lnTo>
                  <a:lnTo>
                    <a:pt x="44" y="360"/>
                  </a:lnTo>
                  <a:lnTo>
                    <a:pt x="42" y="359"/>
                  </a:lnTo>
                  <a:lnTo>
                    <a:pt x="39" y="357"/>
                  </a:lnTo>
                  <a:lnTo>
                    <a:pt x="38" y="354"/>
                  </a:lnTo>
                  <a:lnTo>
                    <a:pt x="38" y="353"/>
                  </a:lnTo>
                  <a:lnTo>
                    <a:pt x="38" y="353"/>
                  </a:lnTo>
                  <a:lnTo>
                    <a:pt x="39" y="351"/>
                  </a:lnTo>
                  <a:lnTo>
                    <a:pt x="39" y="349"/>
                  </a:lnTo>
                  <a:lnTo>
                    <a:pt x="39" y="348"/>
                  </a:lnTo>
                  <a:lnTo>
                    <a:pt x="38" y="348"/>
                  </a:lnTo>
                  <a:lnTo>
                    <a:pt x="35" y="346"/>
                  </a:lnTo>
                  <a:lnTo>
                    <a:pt x="33" y="346"/>
                  </a:lnTo>
                  <a:lnTo>
                    <a:pt x="33" y="345"/>
                  </a:lnTo>
                  <a:lnTo>
                    <a:pt x="31" y="343"/>
                  </a:lnTo>
                  <a:lnTo>
                    <a:pt x="31" y="342"/>
                  </a:lnTo>
                  <a:lnTo>
                    <a:pt x="31" y="342"/>
                  </a:lnTo>
                  <a:lnTo>
                    <a:pt x="33" y="340"/>
                  </a:lnTo>
                  <a:lnTo>
                    <a:pt x="35" y="340"/>
                  </a:lnTo>
                  <a:lnTo>
                    <a:pt x="35" y="338"/>
                  </a:lnTo>
                  <a:lnTo>
                    <a:pt x="35" y="337"/>
                  </a:lnTo>
                  <a:lnTo>
                    <a:pt x="35" y="337"/>
                  </a:lnTo>
                  <a:lnTo>
                    <a:pt x="31" y="337"/>
                  </a:lnTo>
                  <a:lnTo>
                    <a:pt x="31" y="337"/>
                  </a:lnTo>
                  <a:lnTo>
                    <a:pt x="31" y="337"/>
                  </a:lnTo>
                  <a:lnTo>
                    <a:pt x="31" y="335"/>
                  </a:lnTo>
                  <a:lnTo>
                    <a:pt x="33" y="334"/>
                  </a:lnTo>
                  <a:lnTo>
                    <a:pt x="33" y="331"/>
                  </a:lnTo>
                  <a:lnTo>
                    <a:pt x="35" y="329"/>
                  </a:lnTo>
                  <a:lnTo>
                    <a:pt x="33" y="327"/>
                  </a:lnTo>
                  <a:lnTo>
                    <a:pt x="33" y="327"/>
                  </a:lnTo>
                  <a:lnTo>
                    <a:pt x="36" y="326"/>
                  </a:lnTo>
                  <a:lnTo>
                    <a:pt x="38" y="326"/>
                  </a:lnTo>
                  <a:lnTo>
                    <a:pt x="39" y="326"/>
                  </a:lnTo>
                  <a:lnTo>
                    <a:pt x="39" y="324"/>
                  </a:lnTo>
                  <a:lnTo>
                    <a:pt x="39" y="323"/>
                  </a:lnTo>
                  <a:lnTo>
                    <a:pt x="36" y="318"/>
                  </a:lnTo>
                  <a:lnTo>
                    <a:pt x="36" y="316"/>
                  </a:lnTo>
                  <a:lnTo>
                    <a:pt x="35" y="313"/>
                  </a:lnTo>
                  <a:lnTo>
                    <a:pt x="33" y="313"/>
                  </a:lnTo>
                  <a:lnTo>
                    <a:pt x="33" y="312"/>
                  </a:lnTo>
                  <a:lnTo>
                    <a:pt x="31" y="310"/>
                  </a:lnTo>
                  <a:lnTo>
                    <a:pt x="31" y="307"/>
                  </a:lnTo>
                  <a:lnTo>
                    <a:pt x="30" y="305"/>
                  </a:lnTo>
                  <a:lnTo>
                    <a:pt x="28" y="304"/>
                  </a:lnTo>
                  <a:lnTo>
                    <a:pt x="27" y="302"/>
                  </a:lnTo>
                  <a:lnTo>
                    <a:pt x="25" y="297"/>
                  </a:lnTo>
                  <a:lnTo>
                    <a:pt x="24" y="297"/>
                  </a:lnTo>
                  <a:lnTo>
                    <a:pt x="24" y="296"/>
                  </a:lnTo>
                  <a:lnTo>
                    <a:pt x="24" y="294"/>
                  </a:lnTo>
                  <a:lnTo>
                    <a:pt x="27" y="291"/>
                  </a:lnTo>
                  <a:lnTo>
                    <a:pt x="28" y="290"/>
                  </a:lnTo>
                  <a:lnTo>
                    <a:pt x="31" y="286"/>
                  </a:lnTo>
                  <a:lnTo>
                    <a:pt x="35" y="283"/>
                  </a:lnTo>
                  <a:lnTo>
                    <a:pt x="36" y="280"/>
                  </a:lnTo>
                  <a:lnTo>
                    <a:pt x="38" y="277"/>
                  </a:lnTo>
                  <a:lnTo>
                    <a:pt x="38" y="277"/>
                  </a:lnTo>
                  <a:lnTo>
                    <a:pt x="35" y="275"/>
                  </a:lnTo>
                  <a:lnTo>
                    <a:pt x="30" y="271"/>
                  </a:lnTo>
                  <a:lnTo>
                    <a:pt x="28" y="267"/>
                  </a:lnTo>
                  <a:lnTo>
                    <a:pt x="24" y="266"/>
                  </a:lnTo>
                  <a:lnTo>
                    <a:pt x="19" y="264"/>
                  </a:lnTo>
                  <a:lnTo>
                    <a:pt x="17" y="261"/>
                  </a:lnTo>
                  <a:lnTo>
                    <a:pt x="16" y="256"/>
                  </a:lnTo>
                  <a:lnTo>
                    <a:pt x="16" y="256"/>
                  </a:lnTo>
                  <a:lnTo>
                    <a:pt x="19" y="250"/>
                  </a:lnTo>
                  <a:lnTo>
                    <a:pt x="20" y="249"/>
                  </a:lnTo>
                  <a:lnTo>
                    <a:pt x="20" y="249"/>
                  </a:lnTo>
                  <a:lnTo>
                    <a:pt x="19" y="249"/>
                  </a:lnTo>
                  <a:lnTo>
                    <a:pt x="19" y="247"/>
                  </a:lnTo>
                  <a:lnTo>
                    <a:pt x="16" y="247"/>
                  </a:lnTo>
                  <a:lnTo>
                    <a:pt x="14" y="247"/>
                  </a:lnTo>
                  <a:lnTo>
                    <a:pt x="17" y="245"/>
                  </a:lnTo>
                  <a:lnTo>
                    <a:pt x="19" y="245"/>
                  </a:lnTo>
                  <a:lnTo>
                    <a:pt x="22" y="244"/>
                  </a:lnTo>
                  <a:lnTo>
                    <a:pt x="22" y="244"/>
                  </a:lnTo>
                  <a:lnTo>
                    <a:pt x="25" y="242"/>
                  </a:lnTo>
                  <a:lnTo>
                    <a:pt x="25" y="242"/>
                  </a:lnTo>
                  <a:lnTo>
                    <a:pt x="27" y="242"/>
                  </a:lnTo>
                  <a:lnTo>
                    <a:pt x="28" y="238"/>
                  </a:lnTo>
                  <a:lnTo>
                    <a:pt x="28" y="236"/>
                  </a:lnTo>
                  <a:lnTo>
                    <a:pt x="35" y="234"/>
                  </a:lnTo>
                  <a:lnTo>
                    <a:pt x="38" y="234"/>
                  </a:lnTo>
                  <a:lnTo>
                    <a:pt x="39" y="233"/>
                  </a:lnTo>
                  <a:lnTo>
                    <a:pt x="39" y="233"/>
                  </a:lnTo>
                  <a:lnTo>
                    <a:pt x="39" y="231"/>
                  </a:lnTo>
                  <a:lnTo>
                    <a:pt x="41" y="230"/>
                  </a:lnTo>
                  <a:lnTo>
                    <a:pt x="41" y="230"/>
                  </a:lnTo>
                  <a:lnTo>
                    <a:pt x="39" y="228"/>
                  </a:lnTo>
                  <a:lnTo>
                    <a:pt x="39" y="228"/>
                  </a:lnTo>
                  <a:lnTo>
                    <a:pt x="41" y="228"/>
                  </a:lnTo>
                  <a:lnTo>
                    <a:pt x="42" y="230"/>
                  </a:lnTo>
                  <a:lnTo>
                    <a:pt x="46" y="231"/>
                  </a:lnTo>
                  <a:lnTo>
                    <a:pt x="49" y="231"/>
                  </a:lnTo>
                  <a:lnTo>
                    <a:pt x="50" y="231"/>
                  </a:lnTo>
                  <a:lnTo>
                    <a:pt x="50" y="230"/>
                  </a:lnTo>
                  <a:lnTo>
                    <a:pt x="50" y="228"/>
                  </a:lnTo>
                  <a:lnTo>
                    <a:pt x="50" y="228"/>
                  </a:lnTo>
                  <a:lnTo>
                    <a:pt x="50" y="225"/>
                  </a:lnTo>
                  <a:lnTo>
                    <a:pt x="52" y="225"/>
                  </a:lnTo>
                  <a:lnTo>
                    <a:pt x="58" y="227"/>
                  </a:lnTo>
                  <a:lnTo>
                    <a:pt x="60" y="227"/>
                  </a:lnTo>
                  <a:lnTo>
                    <a:pt x="61" y="227"/>
                  </a:lnTo>
                  <a:lnTo>
                    <a:pt x="63" y="223"/>
                  </a:lnTo>
                  <a:lnTo>
                    <a:pt x="65" y="223"/>
                  </a:lnTo>
                  <a:lnTo>
                    <a:pt x="66" y="223"/>
                  </a:lnTo>
                  <a:lnTo>
                    <a:pt x="66" y="223"/>
                  </a:lnTo>
                  <a:lnTo>
                    <a:pt x="66" y="220"/>
                  </a:lnTo>
                  <a:lnTo>
                    <a:pt x="66" y="220"/>
                  </a:lnTo>
                  <a:lnTo>
                    <a:pt x="72" y="222"/>
                  </a:lnTo>
                  <a:lnTo>
                    <a:pt x="74" y="223"/>
                  </a:lnTo>
                  <a:lnTo>
                    <a:pt x="80" y="225"/>
                  </a:lnTo>
                  <a:lnTo>
                    <a:pt x="80" y="227"/>
                  </a:lnTo>
                  <a:lnTo>
                    <a:pt x="80" y="227"/>
                  </a:lnTo>
                  <a:lnTo>
                    <a:pt x="80" y="228"/>
                  </a:lnTo>
                  <a:lnTo>
                    <a:pt x="80" y="230"/>
                  </a:lnTo>
                  <a:lnTo>
                    <a:pt x="77" y="228"/>
                  </a:lnTo>
                  <a:lnTo>
                    <a:pt x="69" y="227"/>
                  </a:lnTo>
                  <a:lnTo>
                    <a:pt x="68" y="228"/>
                  </a:lnTo>
                  <a:lnTo>
                    <a:pt x="69" y="230"/>
                  </a:lnTo>
                  <a:lnTo>
                    <a:pt x="71" y="230"/>
                  </a:lnTo>
                  <a:lnTo>
                    <a:pt x="72" y="233"/>
                  </a:lnTo>
                  <a:lnTo>
                    <a:pt x="76" y="231"/>
                  </a:lnTo>
                  <a:lnTo>
                    <a:pt x="79" y="233"/>
                  </a:lnTo>
                  <a:lnTo>
                    <a:pt x="80" y="233"/>
                  </a:lnTo>
                  <a:lnTo>
                    <a:pt x="82" y="233"/>
                  </a:lnTo>
                  <a:lnTo>
                    <a:pt x="80" y="234"/>
                  </a:lnTo>
                  <a:lnTo>
                    <a:pt x="80" y="234"/>
                  </a:lnTo>
                  <a:lnTo>
                    <a:pt x="85" y="233"/>
                  </a:lnTo>
                  <a:lnTo>
                    <a:pt x="87" y="233"/>
                  </a:lnTo>
                  <a:lnTo>
                    <a:pt x="87" y="233"/>
                  </a:lnTo>
                  <a:lnTo>
                    <a:pt x="88" y="234"/>
                  </a:lnTo>
                  <a:lnTo>
                    <a:pt x="87" y="236"/>
                  </a:lnTo>
                  <a:lnTo>
                    <a:pt x="87" y="238"/>
                  </a:lnTo>
                  <a:lnTo>
                    <a:pt x="85" y="241"/>
                  </a:lnTo>
                  <a:lnTo>
                    <a:pt x="83" y="241"/>
                  </a:lnTo>
                  <a:lnTo>
                    <a:pt x="83" y="242"/>
                  </a:lnTo>
                  <a:lnTo>
                    <a:pt x="85" y="242"/>
                  </a:lnTo>
                  <a:lnTo>
                    <a:pt x="87" y="241"/>
                  </a:lnTo>
                  <a:lnTo>
                    <a:pt x="90" y="238"/>
                  </a:lnTo>
                  <a:lnTo>
                    <a:pt x="91" y="236"/>
                  </a:lnTo>
                  <a:lnTo>
                    <a:pt x="99" y="236"/>
                  </a:lnTo>
                  <a:lnTo>
                    <a:pt x="101" y="236"/>
                  </a:lnTo>
                  <a:lnTo>
                    <a:pt x="107" y="239"/>
                  </a:lnTo>
                  <a:lnTo>
                    <a:pt x="110" y="239"/>
                  </a:lnTo>
                  <a:lnTo>
                    <a:pt x="112" y="239"/>
                  </a:lnTo>
                  <a:lnTo>
                    <a:pt x="113" y="238"/>
                  </a:lnTo>
                  <a:lnTo>
                    <a:pt x="113" y="238"/>
                  </a:lnTo>
                  <a:lnTo>
                    <a:pt x="123" y="239"/>
                  </a:lnTo>
                  <a:lnTo>
                    <a:pt x="132" y="244"/>
                  </a:lnTo>
                  <a:lnTo>
                    <a:pt x="150" y="252"/>
                  </a:lnTo>
                  <a:lnTo>
                    <a:pt x="158" y="260"/>
                  </a:lnTo>
                  <a:lnTo>
                    <a:pt x="159" y="261"/>
                  </a:lnTo>
                  <a:lnTo>
                    <a:pt x="162" y="261"/>
                  </a:lnTo>
                  <a:lnTo>
                    <a:pt x="164" y="261"/>
                  </a:lnTo>
                  <a:lnTo>
                    <a:pt x="165" y="261"/>
                  </a:lnTo>
                  <a:lnTo>
                    <a:pt x="176" y="267"/>
                  </a:lnTo>
                  <a:lnTo>
                    <a:pt x="180" y="267"/>
                  </a:lnTo>
                  <a:lnTo>
                    <a:pt x="180" y="266"/>
                  </a:lnTo>
                  <a:lnTo>
                    <a:pt x="178" y="266"/>
                  </a:lnTo>
                  <a:lnTo>
                    <a:pt x="180" y="266"/>
                  </a:lnTo>
                  <a:lnTo>
                    <a:pt x="181" y="266"/>
                  </a:lnTo>
                  <a:lnTo>
                    <a:pt x="183" y="269"/>
                  </a:lnTo>
                  <a:lnTo>
                    <a:pt x="184" y="271"/>
                  </a:lnTo>
                  <a:lnTo>
                    <a:pt x="187" y="274"/>
                  </a:lnTo>
                  <a:lnTo>
                    <a:pt x="189" y="275"/>
                  </a:lnTo>
                  <a:lnTo>
                    <a:pt x="192" y="275"/>
                  </a:lnTo>
                  <a:lnTo>
                    <a:pt x="194" y="275"/>
                  </a:lnTo>
                  <a:lnTo>
                    <a:pt x="195" y="277"/>
                  </a:lnTo>
                  <a:lnTo>
                    <a:pt x="197" y="283"/>
                  </a:lnTo>
                  <a:lnTo>
                    <a:pt x="199" y="285"/>
                  </a:lnTo>
                  <a:lnTo>
                    <a:pt x="199" y="288"/>
                  </a:lnTo>
                  <a:lnTo>
                    <a:pt x="200" y="288"/>
                  </a:lnTo>
                  <a:lnTo>
                    <a:pt x="202" y="290"/>
                  </a:lnTo>
                  <a:lnTo>
                    <a:pt x="202" y="291"/>
                  </a:lnTo>
                  <a:lnTo>
                    <a:pt x="200" y="296"/>
                  </a:lnTo>
                  <a:lnTo>
                    <a:pt x="199" y="299"/>
                  </a:lnTo>
                  <a:lnTo>
                    <a:pt x="189" y="307"/>
                  </a:lnTo>
                  <a:lnTo>
                    <a:pt x="183" y="312"/>
                  </a:lnTo>
                  <a:lnTo>
                    <a:pt x="172" y="315"/>
                  </a:lnTo>
                  <a:lnTo>
                    <a:pt x="162" y="316"/>
                  </a:lnTo>
                  <a:lnTo>
                    <a:pt x="159" y="316"/>
                  </a:lnTo>
                  <a:lnTo>
                    <a:pt x="151" y="316"/>
                  </a:lnTo>
                  <a:lnTo>
                    <a:pt x="148" y="315"/>
                  </a:lnTo>
                  <a:lnTo>
                    <a:pt x="143" y="313"/>
                  </a:lnTo>
                  <a:lnTo>
                    <a:pt x="139" y="312"/>
                  </a:lnTo>
                  <a:lnTo>
                    <a:pt x="135" y="312"/>
                  </a:lnTo>
                  <a:lnTo>
                    <a:pt x="129" y="312"/>
                  </a:lnTo>
                  <a:lnTo>
                    <a:pt x="117" y="308"/>
                  </a:lnTo>
                  <a:lnTo>
                    <a:pt x="115" y="308"/>
                  </a:lnTo>
                  <a:lnTo>
                    <a:pt x="107" y="304"/>
                  </a:lnTo>
                  <a:lnTo>
                    <a:pt x="104" y="305"/>
                  </a:lnTo>
                  <a:lnTo>
                    <a:pt x="102" y="305"/>
                  </a:lnTo>
                  <a:lnTo>
                    <a:pt x="101" y="304"/>
                  </a:lnTo>
                  <a:lnTo>
                    <a:pt x="101" y="304"/>
                  </a:lnTo>
                  <a:lnTo>
                    <a:pt x="102" y="302"/>
                  </a:lnTo>
                  <a:lnTo>
                    <a:pt x="98" y="301"/>
                  </a:lnTo>
                  <a:lnTo>
                    <a:pt x="94" y="301"/>
                  </a:lnTo>
                  <a:lnTo>
                    <a:pt x="91" y="301"/>
                  </a:lnTo>
                  <a:lnTo>
                    <a:pt x="90" y="299"/>
                  </a:lnTo>
                  <a:lnTo>
                    <a:pt x="88" y="299"/>
                  </a:lnTo>
                  <a:lnTo>
                    <a:pt x="88" y="299"/>
                  </a:lnTo>
                  <a:lnTo>
                    <a:pt x="83" y="297"/>
                  </a:lnTo>
                  <a:lnTo>
                    <a:pt x="80" y="296"/>
                  </a:lnTo>
                  <a:lnTo>
                    <a:pt x="79" y="294"/>
                  </a:lnTo>
                  <a:lnTo>
                    <a:pt x="79" y="293"/>
                  </a:lnTo>
                  <a:lnTo>
                    <a:pt x="80" y="293"/>
                  </a:lnTo>
                  <a:lnTo>
                    <a:pt x="72" y="290"/>
                  </a:lnTo>
                  <a:lnTo>
                    <a:pt x="65" y="290"/>
                  </a:lnTo>
                  <a:lnTo>
                    <a:pt x="66" y="291"/>
                  </a:lnTo>
                  <a:lnTo>
                    <a:pt x="69" y="291"/>
                  </a:lnTo>
                  <a:lnTo>
                    <a:pt x="71" y="293"/>
                  </a:lnTo>
                  <a:lnTo>
                    <a:pt x="74" y="294"/>
                  </a:lnTo>
                  <a:lnTo>
                    <a:pt x="72" y="296"/>
                  </a:lnTo>
                  <a:lnTo>
                    <a:pt x="76" y="297"/>
                  </a:lnTo>
                  <a:lnTo>
                    <a:pt x="79" y="301"/>
                  </a:lnTo>
                  <a:lnTo>
                    <a:pt x="79" y="301"/>
                  </a:lnTo>
                  <a:lnTo>
                    <a:pt x="80" y="301"/>
                  </a:lnTo>
                  <a:lnTo>
                    <a:pt x="83" y="302"/>
                  </a:lnTo>
                  <a:lnTo>
                    <a:pt x="83" y="304"/>
                  </a:lnTo>
                  <a:lnTo>
                    <a:pt x="83" y="304"/>
                  </a:lnTo>
                  <a:lnTo>
                    <a:pt x="83" y="305"/>
                  </a:lnTo>
                  <a:lnTo>
                    <a:pt x="87" y="307"/>
                  </a:lnTo>
                  <a:lnTo>
                    <a:pt x="88" y="307"/>
                  </a:lnTo>
                  <a:lnTo>
                    <a:pt x="90" y="307"/>
                  </a:lnTo>
                  <a:lnTo>
                    <a:pt x="90" y="308"/>
                  </a:lnTo>
                  <a:lnTo>
                    <a:pt x="88" y="310"/>
                  </a:lnTo>
                  <a:lnTo>
                    <a:pt x="87" y="310"/>
                  </a:lnTo>
                  <a:lnTo>
                    <a:pt x="87" y="310"/>
                  </a:lnTo>
                  <a:lnTo>
                    <a:pt x="90" y="310"/>
                  </a:lnTo>
                  <a:lnTo>
                    <a:pt x="98" y="313"/>
                  </a:lnTo>
                  <a:lnTo>
                    <a:pt x="101" y="315"/>
                  </a:lnTo>
                  <a:lnTo>
                    <a:pt x="106" y="319"/>
                  </a:lnTo>
                  <a:lnTo>
                    <a:pt x="107" y="321"/>
                  </a:lnTo>
                  <a:lnTo>
                    <a:pt x="107" y="323"/>
                  </a:lnTo>
                  <a:lnTo>
                    <a:pt x="107" y="324"/>
                  </a:lnTo>
                  <a:lnTo>
                    <a:pt x="106" y="324"/>
                  </a:lnTo>
                  <a:lnTo>
                    <a:pt x="106" y="326"/>
                  </a:lnTo>
                  <a:lnTo>
                    <a:pt x="104" y="331"/>
                  </a:lnTo>
                  <a:lnTo>
                    <a:pt x="102" y="331"/>
                  </a:lnTo>
                  <a:lnTo>
                    <a:pt x="101" y="332"/>
                  </a:lnTo>
                  <a:lnTo>
                    <a:pt x="102" y="335"/>
                  </a:lnTo>
                  <a:lnTo>
                    <a:pt x="106" y="338"/>
                  </a:lnTo>
                  <a:lnTo>
                    <a:pt x="107" y="342"/>
                  </a:lnTo>
                  <a:lnTo>
                    <a:pt x="107" y="345"/>
                  </a:lnTo>
                  <a:lnTo>
                    <a:pt x="107" y="346"/>
                  </a:lnTo>
                  <a:lnTo>
                    <a:pt x="109" y="348"/>
                  </a:lnTo>
                  <a:lnTo>
                    <a:pt x="109" y="348"/>
                  </a:lnTo>
                  <a:lnTo>
                    <a:pt x="107" y="349"/>
                  </a:lnTo>
                  <a:lnTo>
                    <a:pt x="107" y="353"/>
                  </a:lnTo>
                  <a:lnTo>
                    <a:pt x="110" y="356"/>
                  </a:lnTo>
                  <a:lnTo>
                    <a:pt x="113" y="357"/>
                  </a:lnTo>
                  <a:lnTo>
                    <a:pt x="117" y="357"/>
                  </a:lnTo>
                  <a:lnTo>
                    <a:pt x="120" y="356"/>
                  </a:lnTo>
                  <a:lnTo>
                    <a:pt x="121" y="357"/>
                  </a:lnTo>
                  <a:lnTo>
                    <a:pt x="126" y="360"/>
                  </a:lnTo>
                  <a:lnTo>
                    <a:pt x="129" y="365"/>
                  </a:lnTo>
                  <a:lnTo>
                    <a:pt x="129" y="365"/>
                  </a:lnTo>
                  <a:lnTo>
                    <a:pt x="134" y="367"/>
                  </a:lnTo>
                  <a:lnTo>
                    <a:pt x="139" y="367"/>
                  </a:lnTo>
                  <a:lnTo>
                    <a:pt x="143" y="370"/>
                  </a:lnTo>
                  <a:lnTo>
                    <a:pt x="145" y="370"/>
                  </a:lnTo>
                  <a:lnTo>
                    <a:pt x="148" y="368"/>
                  </a:lnTo>
                  <a:lnTo>
                    <a:pt x="153" y="367"/>
                  </a:lnTo>
                  <a:lnTo>
                    <a:pt x="154" y="365"/>
                  </a:lnTo>
                  <a:lnTo>
                    <a:pt x="154" y="364"/>
                  </a:lnTo>
                  <a:lnTo>
                    <a:pt x="153" y="360"/>
                  </a:lnTo>
                  <a:lnTo>
                    <a:pt x="153" y="357"/>
                  </a:lnTo>
                  <a:lnTo>
                    <a:pt x="151" y="357"/>
                  </a:lnTo>
                  <a:lnTo>
                    <a:pt x="150" y="356"/>
                  </a:lnTo>
                  <a:lnTo>
                    <a:pt x="145" y="357"/>
                  </a:lnTo>
                  <a:lnTo>
                    <a:pt x="143" y="356"/>
                  </a:lnTo>
                  <a:lnTo>
                    <a:pt x="142" y="356"/>
                  </a:lnTo>
                  <a:lnTo>
                    <a:pt x="139" y="354"/>
                  </a:lnTo>
                  <a:lnTo>
                    <a:pt x="135" y="349"/>
                  </a:lnTo>
                  <a:lnTo>
                    <a:pt x="134" y="348"/>
                  </a:lnTo>
                  <a:lnTo>
                    <a:pt x="132" y="346"/>
                  </a:lnTo>
                  <a:lnTo>
                    <a:pt x="132" y="346"/>
                  </a:lnTo>
                  <a:lnTo>
                    <a:pt x="132" y="343"/>
                  </a:lnTo>
                  <a:lnTo>
                    <a:pt x="134" y="343"/>
                  </a:lnTo>
                  <a:lnTo>
                    <a:pt x="135" y="342"/>
                  </a:lnTo>
                  <a:lnTo>
                    <a:pt x="137" y="338"/>
                  </a:lnTo>
                  <a:lnTo>
                    <a:pt x="139" y="337"/>
                  </a:lnTo>
                  <a:lnTo>
                    <a:pt x="140" y="337"/>
                  </a:lnTo>
                  <a:lnTo>
                    <a:pt x="146" y="340"/>
                  </a:lnTo>
                  <a:lnTo>
                    <a:pt x="153" y="345"/>
                  </a:lnTo>
                  <a:lnTo>
                    <a:pt x="154" y="345"/>
                  </a:lnTo>
                  <a:lnTo>
                    <a:pt x="156" y="345"/>
                  </a:lnTo>
                  <a:lnTo>
                    <a:pt x="159" y="345"/>
                  </a:lnTo>
                  <a:lnTo>
                    <a:pt x="159" y="346"/>
                  </a:lnTo>
                  <a:lnTo>
                    <a:pt x="161" y="346"/>
                  </a:lnTo>
                  <a:lnTo>
                    <a:pt x="162" y="346"/>
                  </a:lnTo>
                  <a:lnTo>
                    <a:pt x="169" y="348"/>
                  </a:lnTo>
                  <a:lnTo>
                    <a:pt x="176" y="353"/>
                  </a:lnTo>
                  <a:lnTo>
                    <a:pt x="178" y="353"/>
                  </a:lnTo>
                  <a:lnTo>
                    <a:pt x="180" y="349"/>
                  </a:lnTo>
                  <a:lnTo>
                    <a:pt x="180" y="349"/>
                  </a:lnTo>
                  <a:lnTo>
                    <a:pt x="183" y="348"/>
                  </a:lnTo>
                  <a:lnTo>
                    <a:pt x="184" y="346"/>
                  </a:lnTo>
                  <a:lnTo>
                    <a:pt x="187" y="348"/>
                  </a:lnTo>
                  <a:lnTo>
                    <a:pt x="189" y="348"/>
                  </a:lnTo>
                  <a:lnTo>
                    <a:pt x="187" y="345"/>
                  </a:lnTo>
                  <a:lnTo>
                    <a:pt x="186" y="342"/>
                  </a:lnTo>
                  <a:lnTo>
                    <a:pt x="184" y="340"/>
                  </a:lnTo>
                  <a:lnTo>
                    <a:pt x="181" y="335"/>
                  </a:lnTo>
                  <a:lnTo>
                    <a:pt x="180" y="334"/>
                  </a:lnTo>
                  <a:lnTo>
                    <a:pt x="178" y="332"/>
                  </a:lnTo>
                  <a:lnTo>
                    <a:pt x="178" y="329"/>
                  </a:lnTo>
                  <a:lnTo>
                    <a:pt x="180" y="327"/>
                  </a:lnTo>
                  <a:lnTo>
                    <a:pt x="187" y="324"/>
                  </a:lnTo>
                  <a:lnTo>
                    <a:pt x="189" y="323"/>
                  </a:lnTo>
                  <a:lnTo>
                    <a:pt x="192" y="319"/>
                  </a:lnTo>
                  <a:lnTo>
                    <a:pt x="194" y="318"/>
                  </a:lnTo>
                  <a:lnTo>
                    <a:pt x="197" y="318"/>
                  </a:lnTo>
                  <a:lnTo>
                    <a:pt x="203" y="315"/>
                  </a:lnTo>
                  <a:lnTo>
                    <a:pt x="208" y="312"/>
                  </a:lnTo>
                  <a:lnTo>
                    <a:pt x="213" y="307"/>
                  </a:lnTo>
                  <a:lnTo>
                    <a:pt x="214" y="305"/>
                  </a:lnTo>
                  <a:lnTo>
                    <a:pt x="216" y="305"/>
                  </a:lnTo>
                  <a:lnTo>
                    <a:pt x="217" y="307"/>
                  </a:lnTo>
                  <a:lnTo>
                    <a:pt x="219" y="308"/>
                  </a:lnTo>
                  <a:lnTo>
                    <a:pt x="222" y="308"/>
                  </a:lnTo>
                  <a:lnTo>
                    <a:pt x="225" y="308"/>
                  </a:lnTo>
                  <a:lnTo>
                    <a:pt x="228" y="308"/>
                  </a:lnTo>
                  <a:lnTo>
                    <a:pt x="233" y="310"/>
                  </a:lnTo>
                  <a:lnTo>
                    <a:pt x="235" y="312"/>
                  </a:lnTo>
                  <a:lnTo>
                    <a:pt x="235" y="312"/>
                  </a:lnTo>
                  <a:lnTo>
                    <a:pt x="233" y="315"/>
                  </a:lnTo>
                  <a:lnTo>
                    <a:pt x="233" y="315"/>
                  </a:lnTo>
                  <a:lnTo>
                    <a:pt x="235" y="315"/>
                  </a:lnTo>
                  <a:lnTo>
                    <a:pt x="236" y="315"/>
                  </a:lnTo>
                  <a:lnTo>
                    <a:pt x="238" y="315"/>
                  </a:lnTo>
                  <a:lnTo>
                    <a:pt x="240" y="316"/>
                  </a:lnTo>
                  <a:lnTo>
                    <a:pt x="240" y="316"/>
                  </a:lnTo>
                  <a:lnTo>
                    <a:pt x="241" y="318"/>
                  </a:lnTo>
                  <a:lnTo>
                    <a:pt x="241" y="316"/>
                  </a:lnTo>
                  <a:lnTo>
                    <a:pt x="243" y="315"/>
                  </a:lnTo>
                  <a:lnTo>
                    <a:pt x="241" y="313"/>
                  </a:lnTo>
                  <a:lnTo>
                    <a:pt x="243" y="308"/>
                  </a:lnTo>
                  <a:lnTo>
                    <a:pt x="244" y="307"/>
                  </a:lnTo>
                  <a:lnTo>
                    <a:pt x="247" y="302"/>
                  </a:lnTo>
                  <a:lnTo>
                    <a:pt x="246" y="299"/>
                  </a:lnTo>
                  <a:lnTo>
                    <a:pt x="246" y="296"/>
                  </a:lnTo>
                  <a:lnTo>
                    <a:pt x="246" y="294"/>
                  </a:lnTo>
                  <a:lnTo>
                    <a:pt x="244" y="291"/>
                  </a:lnTo>
                  <a:lnTo>
                    <a:pt x="241" y="290"/>
                  </a:lnTo>
                  <a:lnTo>
                    <a:pt x="238" y="290"/>
                  </a:lnTo>
                  <a:lnTo>
                    <a:pt x="236" y="288"/>
                  </a:lnTo>
                  <a:lnTo>
                    <a:pt x="236" y="286"/>
                  </a:lnTo>
                  <a:lnTo>
                    <a:pt x="238" y="283"/>
                  </a:lnTo>
                  <a:lnTo>
                    <a:pt x="241" y="277"/>
                  </a:lnTo>
                  <a:lnTo>
                    <a:pt x="243" y="269"/>
                  </a:lnTo>
                  <a:lnTo>
                    <a:pt x="243" y="267"/>
                  </a:lnTo>
                  <a:lnTo>
                    <a:pt x="243" y="266"/>
                  </a:lnTo>
                  <a:lnTo>
                    <a:pt x="243" y="266"/>
                  </a:lnTo>
                  <a:lnTo>
                    <a:pt x="243" y="263"/>
                  </a:lnTo>
                  <a:lnTo>
                    <a:pt x="243" y="261"/>
                  </a:lnTo>
                  <a:lnTo>
                    <a:pt x="232" y="255"/>
                  </a:lnTo>
                  <a:lnTo>
                    <a:pt x="230" y="253"/>
                  </a:lnTo>
                  <a:lnTo>
                    <a:pt x="230" y="253"/>
                  </a:lnTo>
                  <a:lnTo>
                    <a:pt x="232" y="252"/>
                  </a:lnTo>
                  <a:lnTo>
                    <a:pt x="232" y="252"/>
                  </a:lnTo>
                  <a:lnTo>
                    <a:pt x="241" y="256"/>
                  </a:lnTo>
                  <a:lnTo>
                    <a:pt x="243" y="256"/>
                  </a:lnTo>
                  <a:lnTo>
                    <a:pt x="255" y="255"/>
                  </a:lnTo>
                  <a:lnTo>
                    <a:pt x="262" y="256"/>
                  </a:lnTo>
                  <a:lnTo>
                    <a:pt x="268" y="258"/>
                  </a:lnTo>
                  <a:lnTo>
                    <a:pt x="271" y="263"/>
                  </a:lnTo>
                  <a:lnTo>
                    <a:pt x="274" y="266"/>
                  </a:lnTo>
                  <a:lnTo>
                    <a:pt x="279" y="271"/>
                  </a:lnTo>
                  <a:lnTo>
                    <a:pt x="279" y="274"/>
                  </a:lnTo>
                  <a:lnTo>
                    <a:pt x="274" y="274"/>
                  </a:lnTo>
                  <a:lnTo>
                    <a:pt x="271" y="274"/>
                  </a:lnTo>
                  <a:lnTo>
                    <a:pt x="262" y="275"/>
                  </a:lnTo>
                  <a:lnTo>
                    <a:pt x="260" y="277"/>
                  </a:lnTo>
                  <a:lnTo>
                    <a:pt x="254" y="282"/>
                  </a:lnTo>
                  <a:lnTo>
                    <a:pt x="252" y="283"/>
                  </a:lnTo>
                  <a:lnTo>
                    <a:pt x="254" y="285"/>
                  </a:lnTo>
                  <a:lnTo>
                    <a:pt x="257" y="286"/>
                  </a:lnTo>
                  <a:lnTo>
                    <a:pt x="262" y="290"/>
                  </a:lnTo>
                  <a:lnTo>
                    <a:pt x="265" y="294"/>
                  </a:lnTo>
                  <a:lnTo>
                    <a:pt x="266" y="297"/>
                  </a:lnTo>
                  <a:lnTo>
                    <a:pt x="268" y="297"/>
                  </a:lnTo>
                  <a:lnTo>
                    <a:pt x="269" y="297"/>
                  </a:lnTo>
                  <a:lnTo>
                    <a:pt x="273" y="297"/>
                  </a:lnTo>
                  <a:lnTo>
                    <a:pt x="276" y="299"/>
                  </a:lnTo>
                  <a:lnTo>
                    <a:pt x="276" y="299"/>
                  </a:lnTo>
                  <a:lnTo>
                    <a:pt x="277" y="299"/>
                  </a:lnTo>
                  <a:lnTo>
                    <a:pt x="279" y="299"/>
                  </a:lnTo>
                  <a:lnTo>
                    <a:pt x="290" y="296"/>
                  </a:lnTo>
                  <a:lnTo>
                    <a:pt x="293" y="294"/>
                  </a:lnTo>
                  <a:lnTo>
                    <a:pt x="293" y="293"/>
                  </a:lnTo>
                  <a:lnTo>
                    <a:pt x="295" y="288"/>
                  </a:lnTo>
                  <a:lnTo>
                    <a:pt x="295" y="285"/>
                  </a:lnTo>
                  <a:lnTo>
                    <a:pt x="296" y="283"/>
                  </a:lnTo>
                  <a:lnTo>
                    <a:pt x="296" y="282"/>
                  </a:lnTo>
                  <a:lnTo>
                    <a:pt x="296" y="280"/>
                  </a:lnTo>
                  <a:lnTo>
                    <a:pt x="301" y="279"/>
                  </a:lnTo>
                  <a:lnTo>
                    <a:pt x="307" y="277"/>
                  </a:lnTo>
                  <a:lnTo>
                    <a:pt x="309" y="277"/>
                  </a:lnTo>
                  <a:lnTo>
                    <a:pt x="310" y="275"/>
                  </a:lnTo>
                  <a:lnTo>
                    <a:pt x="309" y="274"/>
                  </a:lnTo>
                  <a:lnTo>
                    <a:pt x="307" y="272"/>
                  </a:lnTo>
                  <a:lnTo>
                    <a:pt x="309" y="272"/>
                  </a:lnTo>
                  <a:lnTo>
                    <a:pt x="310" y="272"/>
                  </a:lnTo>
                  <a:lnTo>
                    <a:pt x="312" y="274"/>
                  </a:lnTo>
                  <a:lnTo>
                    <a:pt x="314" y="272"/>
                  </a:lnTo>
                  <a:lnTo>
                    <a:pt x="326" y="267"/>
                  </a:lnTo>
                  <a:lnTo>
                    <a:pt x="329" y="264"/>
                  </a:lnTo>
                  <a:lnTo>
                    <a:pt x="333" y="264"/>
                  </a:lnTo>
                  <a:lnTo>
                    <a:pt x="337" y="261"/>
                  </a:lnTo>
                  <a:lnTo>
                    <a:pt x="339" y="261"/>
                  </a:lnTo>
                  <a:lnTo>
                    <a:pt x="342" y="260"/>
                  </a:lnTo>
                  <a:lnTo>
                    <a:pt x="345" y="260"/>
                  </a:lnTo>
                  <a:lnTo>
                    <a:pt x="350" y="258"/>
                  </a:lnTo>
                  <a:lnTo>
                    <a:pt x="355" y="256"/>
                  </a:lnTo>
                  <a:lnTo>
                    <a:pt x="356" y="256"/>
                  </a:lnTo>
                  <a:lnTo>
                    <a:pt x="358" y="256"/>
                  </a:lnTo>
                  <a:lnTo>
                    <a:pt x="359" y="258"/>
                  </a:lnTo>
                  <a:lnTo>
                    <a:pt x="359" y="260"/>
                  </a:lnTo>
                  <a:lnTo>
                    <a:pt x="358" y="260"/>
                  </a:lnTo>
                  <a:lnTo>
                    <a:pt x="359" y="261"/>
                  </a:lnTo>
                  <a:lnTo>
                    <a:pt x="359" y="261"/>
                  </a:lnTo>
                  <a:lnTo>
                    <a:pt x="361" y="261"/>
                  </a:lnTo>
                  <a:lnTo>
                    <a:pt x="363" y="260"/>
                  </a:lnTo>
                  <a:lnTo>
                    <a:pt x="366" y="258"/>
                  </a:lnTo>
                  <a:lnTo>
                    <a:pt x="366" y="258"/>
                  </a:lnTo>
                  <a:lnTo>
                    <a:pt x="364" y="256"/>
                  </a:lnTo>
                  <a:lnTo>
                    <a:pt x="364" y="255"/>
                  </a:lnTo>
                  <a:lnTo>
                    <a:pt x="361" y="255"/>
                  </a:lnTo>
                  <a:lnTo>
                    <a:pt x="361" y="255"/>
                  </a:lnTo>
                  <a:lnTo>
                    <a:pt x="366" y="252"/>
                  </a:lnTo>
                  <a:lnTo>
                    <a:pt x="375" y="247"/>
                  </a:lnTo>
                  <a:lnTo>
                    <a:pt x="381" y="244"/>
                  </a:lnTo>
                  <a:lnTo>
                    <a:pt x="388" y="244"/>
                  </a:lnTo>
                  <a:lnTo>
                    <a:pt x="391" y="244"/>
                  </a:lnTo>
                  <a:lnTo>
                    <a:pt x="389" y="245"/>
                  </a:lnTo>
                  <a:lnTo>
                    <a:pt x="383" y="245"/>
                  </a:lnTo>
                  <a:lnTo>
                    <a:pt x="381" y="247"/>
                  </a:lnTo>
                  <a:lnTo>
                    <a:pt x="381" y="247"/>
                  </a:lnTo>
                  <a:lnTo>
                    <a:pt x="383" y="247"/>
                  </a:lnTo>
                  <a:lnTo>
                    <a:pt x="385" y="249"/>
                  </a:lnTo>
                  <a:lnTo>
                    <a:pt x="383" y="249"/>
                  </a:lnTo>
                  <a:lnTo>
                    <a:pt x="383" y="249"/>
                  </a:lnTo>
                  <a:lnTo>
                    <a:pt x="381" y="252"/>
                  </a:lnTo>
                  <a:lnTo>
                    <a:pt x="381" y="253"/>
                  </a:lnTo>
                  <a:lnTo>
                    <a:pt x="383" y="256"/>
                  </a:lnTo>
                  <a:lnTo>
                    <a:pt x="383" y="258"/>
                  </a:lnTo>
                  <a:lnTo>
                    <a:pt x="381" y="260"/>
                  </a:lnTo>
                  <a:lnTo>
                    <a:pt x="380" y="260"/>
                  </a:lnTo>
                  <a:lnTo>
                    <a:pt x="378" y="260"/>
                  </a:lnTo>
                  <a:lnTo>
                    <a:pt x="375" y="261"/>
                  </a:lnTo>
                  <a:lnTo>
                    <a:pt x="374" y="261"/>
                  </a:lnTo>
                  <a:lnTo>
                    <a:pt x="374" y="263"/>
                  </a:lnTo>
                  <a:lnTo>
                    <a:pt x="375" y="263"/>
                  </a:lnTo>
                  <a:lnTo>
                    <a:pt x="377" y="263"/>
                  </a:lnTo>
                  <a:lnTo>
                    <a:pt x="383" y="264"/>
                  </a:lnTo>
                  <a:lnTo>
                    <a:pt x="385" y="264"/>
                  </a:lnTo>
                  <a:lnTo>
                    <a:pt x="386" y="263"/>
                  </a:lnTo>
                  <a:lnTo>
                    <a:pt x="388" y="263"/>
                  </a:lnTo>
                  <a:lnTo>
                    <a:pt x="389" y="263"/>
                  </a:lnTo>
                  <a:lnTo>
                    <a:pt x="391" y="263"/>
                  </a:lnTo>
                  <a:lnTo>
                    <a:pt x="392" y="263"/>
                  </a:lnTo>
                  <a:lnTo>
                    <a:pt x="394" y="264"/>
                  </a:lnTo>
                  <a:lnTo>
                    <a:pt x="397" y="264"/>
                  </a:lnTo>
                  <a:lnTo>
                    <a:pt x="397" y="260"/>
                  </a:lnTo>
                  <a:lnTo>
                    <a:pt x="400" y="258"/>
                  </a:lnTo>
                  <a:lnTo>
                    <a:pt x="405" y="255"/>
                  </a:lnTo>
                  <a:lnTo>
                    <a:pt x="408" y="255"/>
                  </a:lnTo>
                  <a:lnTo>
                    <a:pt x="411" y="253"/>
                  </a:lnTo>
                  <a:lnTo>
                    <a:pt x="415" y="253"/>
                  </a:lnTo>
                  <a:lnTo>
                    <a:pt x="418" y="253"/>
                  </a:lnTo>
                  <a:lnTo>
                    <a:pt x="422" y="253"/>
                  </a:lnTo>
                  <a:lnTo>
                    <a:pt x="427" y="255"/>
                  </a:lnTo>
                  <a:lnTo>
                    <a:pt x="430" y="255"/>
                  </a:lnTo>
                  <a:lnTo>
                    <a:pt x="433" y="253"/>
                  </a:lnTo>
                  <a:lnTo>
                    <a:pt x="445" y="247"/>
                  </a:lnTo>
                  <a:lnTo>
                    <a:pt x="446" y="249"/>
                  </a:lnTo>
                  <a:lnTo>
                    <a:pt x="448" y="247"/>
                  </a:lnTo>
                  <a:lnTo>
                    <a:pt x="456" y="244"/>
                  </a:lnTo>
                  <a:lnTo>
                    <a:pt x="457" y="244"/>
                  </a:lnTo>
                  <a:lnTo>
                    <a:pt x="457" y="245"/>
                  </a:lnTo>
                  <a:lnTo>
                    <a:pt x="459" y="247"/>
                  </a:lnTo>
                  <a:lnTo>
                    <a:pt x="460" y="249"/>
                  </a:lnTo>
                  <a:lnTo>
                    <a:pt x="462" y="250"/>
                  </a:lnTo>
                  <a:lnTo>
                    <a:pt x="460" y="252"/>
                  </a:lnTo>
                  <a:lnTo>
                    <a:pt x="460" y="252"/>
                  </a:lnTo>
                  <a:lnTo>
                    <a:pt x="459" y="253"/>
                  </a:lnTo>
                  <a:lnTo>
                    <a:pt x="459" y="258"/>
                  </a:lnTo>
                  <a:lnTo>
                    <a:pt x="462" y="260"/>
                  </a:lnTo>
                  <a:lnTo>
                    <a:pt x="465" y="261"/>
                  </a:lnTo>
                  <a:lnTo>
                    <a:pt x="467" y="261"/>
                  </a:lnTo>
                  <a:lnTo>
                    <a:pt x="468" y="260"/>
                  </a:lnTo>
                  <a:lnTo>
                    <a:pt x="470" y="260"/>
                  </a:lnTo>
                  <a:lnTo>
                    <a:pt x="470" y="260"/>
                  </a:lnTo>
                  <a:lnTo>
                    <a:pt x="470" y="258"/>
                  </a:lnTo>
                  <a:lnTo>
                    <a:pt x="470" y="256"/>
                  </a:lnTo>
                  <a:lnTo>
                    <a:pt x="470" y="255"/>
                  </a:lnTo>
                  <a:lnTo>
                    <a:pt x="470" y="252"/>
                  </a:lnTo>
                  <a:lnTo>
                    <a:pt x="473" y="252"/>
                  </a:lnTo>
                  <a:lnTo>
                    <a:pt x="478" y="252"/>
                  </a:lnTo>
                  <a:lnTo>
                    <a:pt x="481" y="250"/>
                  </a:lnTo>
                  <a:lnTo>
                    <a:pt x="482" y="247"/>
                  </a:lnTo>
                  <a:lnTo>
                    <a:pt x="484" y="244"/>
                  </a:lnTo>
                  <a:lnTo>
                    <a:pt x="484" y="241"/>
                  </a:lnTo>
                  <a:lnTo>
                    <a:pt x="481" y="241"/>
                  </a:lnTo>
                  <a:lnTo>
                    <a:pt x="476" y="233"/>
                  </a:lnTo>
                  <a:lnTo>
                    <a:pt x="473" y="230"/>
                  </a:lnTo>
                  <a:lnTo>
                    <a:pt x="474" y="228"/>
                  </a:lnTo>
                  <a:lnTo>
                    <a:pt x="479" y="227"/>
                  </a:lnTo>
                  <a:lnTo>
                    <a:pt x="482" y="223"/>
                  </a:lnTo>
                  <a:lnTo>
                    <a:pt x="484" y="223"/>
                  </a:lnTo>
                  <a:lnTo>
                    <a:pt x="486" y="222"/>
                  </a:lnTo>
                  <a:lnTo>
                    <a:pt x="497" y="225"/>
                  </a:lnTo>
                  <a:lnTo>
                    <a:pt x="509" y="225"/>
                  </a:lnTo>
                  <a:lnTo>
                    <a:pt x="520" y="227"/>
                  </a:lnTo>
                  <a:lnTo>
                    <a:pt x="531" y="231"/>
                  </a:lnTo>
                  <a:lnTo>
                    <a:pt x="538" y="233"/>
                  </a:lnTo>
                  <a:lnTo>
                    <a:pt x="542" y="236"/>
                  </a:lnTo>
                  <a:lnTo>
                    <a:pt x="542" y="238"/>
                  </a:lnTo>
                  <a:lnTo>
                    <a:pt x="544" y="238"/>
                  </a:lnTo>
                  <a:lnTo>
                    <a:pt x="549" y="239"/>
                  </a:lnTo>
                  <a:lnTo>
                    <a:pt x="552" y="239"/>
                  </a:lnTo>
                  <a:lnTo>
                    <a:pt x="553" y="241"/>
                  </a:lnTo>
                  <a:lnTo>
                    <a:pt x="555" y="242"/>
                  </a:lnTo>
                  <a:lnTo>
                    <a:pt x="560" y="244"/>
                  </a:lnTo>
                  <a:lnTo>
                    <a:pt x="563" y="245"/>
                  </a:lnTo>
                  <a:lnTo>
                    <a:pt x="564" y="245"/>
                  </a:lnTo>
                  <a:lnTo>
                    <a:pt x="569" y="247"/>
                  </a:lnTo>
                  <a:lnTo>
                    <a:pt x="572" y="247"/>
                  </a:lnTo>
                  <a:lnTo>
                    <a:pt x="574" y="250"/>
                  </a:lnTo>
                  <a:lnTo>
                    <a:pt x="582" y="255"/>
                  </a:lnTo>
                  <a:lnTo>
                    <a:pt x="583" y="256"/>
                  </a:lnTo>
                  <a:lnTo>
                    <a:pt x="590" y="260"/>
                  </a:lnTo>
                  <a:lnTo>
                    <a:pt x="593" y="261"/>
                  </a:lnTo>
                  <a:lnTo>
                    <a:pt x="594" y="261"/>
                  </a:lnTo>
                  <a:lnTo>
                    <a:pt x="599" y="255"/>
                  </a:lnTo>
                  <a:lnTo>
                    <a:pt x="602" y="249"/>
                  </a:lnTo>
                  <a:lnTo>
                    <a:pt x="604" y="245"/>
                  </a:lnTo>
                  <a:lnTo>
                    <a:pt x="601" y="245"/>
                  </a:lnTo>
                  <a:lnTo>
                    <a:pt x="597" y="247"/>
                  </a:lnTo>
                  <a:lnTo>
                    <a:pt x="596" y="245"/>
                  </a:lnTo>
                  <a:lnTo>
                    <a:pt x="594" y="245"/>
                  </a:lnTo>
                  <a:lnTo>
                    <a:pt x="591" y="242"/>
                  </a:lnTo>
                  <a:lnTo>
                    <a:pt x="588" y="238"/>
                  </a:lnTo>
                  <a:lnTo>
                    <a:pt x="588" y="233"/>
                  </a:lnTo>
                  <a:lnTo>
                    <a:pt x="586" y="233"/>
                  </a:lnTo>
                  <a:lnTo>
                    <a:pt x="583" y="231"/>
                  </a:lnTo>
                  <a:lnTo>
                    <a:pt x="582" y="230"/>
                  </a:lnTo>
                  <a:lnTo>
                    <a:pt x="574" y="227"/>
                  </a:lnTo>
                  <a:lnTo>
                    <a:pt x="572" y="228"/>
                  </a:lnTo>
                  <a:lnTo>
                    <a:pt x="571" y="230"/>
                  </a:lnTo>
                  <a:lnTo>
                    <a:pt x="571" y="230"/>
                  </a:lnTo>
                  <a:lnTo>
                    <a:pt x="571" y="228"/>
                  </a:lnTo>
                  <a:lnTo>
                    <a:pt x="569" y="228"/>
                  </a:lnTo>
                  <a:lnTo>
                    <a:pt x="569" y="225"/>
                  </a:lnTo>
                  <a:lnTo>
                    <a:pt x="569" y="223"/>
                  </a:lnTo>
                  <a:lnTo>
                    <a:pt x="571" y="219"/>
                  </a:lnTo>
                  <a:lnTo>
                    <a:pt x="574" y="219"/>
                  </a:lnTo>
                  <a:lnTo>
                    <a:pt x="574" y="219"/>
                  </a:lnTo>
                  <a:lnTo>
                    <a:pt x="575" y="216"/>
                  </a:lnTo>
                  <a:lnTo>
                    <a:pt x="575" y="214"/>
                  </a:lnTo>
                  <a:lnTo>
                    <a:pt x="574" y="212"/>
                  </a:lnTo>
                  <a:lnTo>
                    <a:pt x="574" y="211"/>
                  </a:lnTo>
                  <a:lnTo>
                    <a:pt x="575" y="206"/>
                  </a:lnTo>
                  <a:lnTo>
                    <a:pt x="577" y="200"/>
                  </a:lnTo>
                  <a:lnTo>
                    <a:pt x="575" y="198"/>
                  </a:lnTo>
                  <a:lnTo>
                    <a:pt x="574" y="197"/>
                  </a:lnTo>
                  <a:lnTo>
                    <a:pt x="569" y="198"/>
                  </a:lnTo>
                  <a:lnTo>
                    <a:pt x="568" y="197"/>
                  </a:lnTo>
                  <a:lnTo>
                    <a:pt x="568" y="197"/>
                  </a:lnTo>
                  <a:lnTo>
                    <a:pt x="568" y="195"/>
                  </a:lnTo>
                  <a:lnTo>
                    <a:pt x="569" y="193"/>
                  </a:lnTo>
                  <a:lnTo>
                    <a:pt x="571" y="190"/>
                  </a:lnTo>
                  <a:lnTo>
                    <a:pt x="568" y="192"/>
                  </a:lnTo>
                  <a:lnTo>
                    <a:pt x="568" y="190"/>
                  </a:lnTo>
                  <a:lnTo>
                    <a:pt x="569" y="189"/>
                  </a:lnTo>
                  <a:lnTo>
                    <a:pt x="571" y="186"/>
                  </a:lnTo>
                  <a:lnTo>
                    <a:pt x="577" y="184"/>
                  </a:lnTo>
                  <a:lnTo>
                    <a:pt x="580" y="181"/>
                  </a:lnTo>
                  <a:lnTo>
                    <a:pt x="586" y="178"/>
                  </a:lnTo>
                  <a:lnTo>
                    <a:pt x="591" y="175"/>
                  </a:lnTo>
                  <a:lnTo>
                    <a:pt x="593" y="170"/>
                  </a:lnTo>
                  <a:lnTo>
                    <a:pt x="596" y="165"/>
                  </a:lnTo>
                  <a:lnTo>
                    <a:pt x="599" y="156"/>
                  </a:lnTo>
                  <a:lnTo>
                    <a:pt x="602" y="148"/>
                  </a:lnTo>
                  <a:lnTo>
                    <a:pt x="607" y="140"/>
                  </a:lnTo>
                  <a:lnTo>
                    <a:pt x="610" y="138"/>
                  </a:lnTo>
                  <a:lnTo>
                    <a:pt x="612" y="138"/>
                  </a:lnTo>
                  <a:lnTo>
                    <a:pt x="612" y="140"/>
                  </a:lnTo>
                  <a:lnTo>
                    <a:pt x="610" y="140"/>
                  </a:lnTo>
                  <a:lnTo>
                    <a:pt x="610" y="141"/>
                  </a:lnTo>
                  <a:lnTo>
                    <a:pt x="612" y="141"/>
                  </a:lnTo>
                  <a:lnTo>
                    <a:pt x="613" y="141"/>
                  </a:lnTo>
                  <a:lnTo>
                    <a:pt x="618" y="141"/>
                  </a:lnTo>
                  <a:lnTo>
                    <a:pt x="626" y="141"/>
                  </a:lnTo>
                  <a:lnTo>
                    <a:pt x="637" y="141"/>
                  </a:lnTo>
                  <a:lnTo>
                    <a:pt x="638" y="141"/>
                  </a:lnTo>
                  <a:lnTo>
                    <a:pt x="643" y="143"/>
                  </a:lnTo>
                  <a:lnTo>
                    <a:pt x="646" y="143"/>
                  </a:lnTo>
                  <a:lnTo>
                    <a:pt x="651" y="145"/>
                  </a:lnTo>
                  <a:lnTo>
                    <a:pt x="654" y="146"/>
                  </a:lnTo>
                  <a:lnTo>
                    <a:pt x="656" y="146"/>
                  </a:lnTo>
                  <a:lnTo>
                    <a:pt x="656" y="152"/>
                  </a:lnTo>
                  <a:lnTo>
                    <a:pt x="656" y="157"/>
                  </a:lnTo>
                  <a:lnTo>
                    <a:pt x="654" y="164"/>
                  </a:lnTo>
                  <a:lnTo>
                    <a:pt x="653" y="165"/>
                  </a:lnTo>
                  <a:lnTo>
                    <a:pt x="650" y="170"/>
                  </a:lnTo>
                  <a:lnTo>
                    <a:pt x="648" y="175"/>
                  </a:lnTo>
                  <a:lnTo>
                    <a:pt x="646" y="176"/>
                  </a:lnTo>
                  <a:lnTo>
                    <a:pt x="643" y="178"/>
                  </a:lnTo>
                  <a:lnTo>
                    <a:pt x="643" y="179"/>
                  </a:lnTo>
                  <a:lnTo>
                    <a:pt x="643" y="181"/>
                  </a:lnTo>
                  <a:lnTo>
                    <a:pt x="646" y="184"/>
                  </a:lnTo>
                  <a:lnTo>
                    <a:pt x="653" y="189"/>
                  </a:lnTo>
                  <a:lnTo>
                    <a:pt x="654" y="193"/>
                  </a:lnTo>
                  <a:lnTo>
                    <a:pt x="656" y="197"/>
                  </a:lnTo>
                  <a:lnTo>
                    <a:pt x="654" y="206"/>
                  </a:lnTo>
                  <a:lnTo>
                    <a:pt x="654" y="208"/>
                  </a:lnTo>
                  <a:lnTo>
                    <a:pt x="653" y="209"/>
                  </a:lnTo>
                  <a:lnTo>
                    <a:pt x="651" y="211"/>
                  </a:lnTo>
                  <a:lnTo>
                    <a:pt x="653" y="214"/>
                  </a:lnTo>
                  <a:lnTo>
                    <a:pt x="653" y="223"/>
                  </a:lnTo>
                  <a:lnTo>
                    <a:pt x="654" y="231"/>
                  </a:lnTo>
                  <a:lnTo>
                    <a:pt x="653" y="234"/>
                  </a:lnTo>
                  <a:lnTo>
                    <a:pt x="653" y="241"/>
                  </a:lnTo>
                  <a:lnTo>
                    <a:pt x="653" y="242"/>
                  </a:lnTo>
                  <a:lnTo>
                    <a:pt x="653" y="245"/>
                  </a:lnTo>
                  <a:lnTo>
                    <a:pt x="654" y="247"/>
                  </a:lnTo>
                  <a:lnTo>
                    <a:pt x="656" y="249"/>
                  </a:lnTo>
                  <a:lnTo>
                    <a:pt x="662" y="252"/>
                  </a:lnTo>
                  <a:lnTo>
                    <a:pt x="667" y="255"/>
                  </a:lnTo>
                  <a:lnTo>
                    <a:pt x="667" y="256"/>
                  </a:lnTo>
                  <a:lnTo>
                    <a:pt x="667" y="258"/>
                  </a:lnTo>
                  <a:lnTo>
                    <a:pt x="665" y="258"/>
                  </a:lnTo>
                  <a:lnTo>
                    <a:pt x="662" y="263"/>
                  </a:lnTo>
                  <a:lnTo>
                    <a:pt x="661" y="264"/>
                  </a:lnTo>
                  <a:lnTo>
                    <a:pt x="661" y="267"/>
                  </a:lnTo>
                  <a:lnTo>
                    <a:pt x="662" y="271"/>
                  </a:lnTo>
                  <a:lnTo>
                    <a:pt x="661" y="272"/>
                  </a:lnTo>
                  <a:lnTo>
                    <a:pt x="661" y="275"/>
                  </a:lnTo>
                  <a:lnTo>
                    <a:pt x="659" y="277"/>
                  </a:lnTo>
                  <a:lnTo>
                    <a:pt x="653" y="280"/>
                  </a:lnTo>
                  <a:lnTo>
                    <a:pt x="642" y="294"/>
                  </a:lnTo>
                  <a:lnTo>
                    <a:pt x="640" y="296"/>
                  </a:lnTo>
                  <a:lnTo>
                    <a:pt x="635" y="294"/>
                  </a:lnTo>
                  <a:lnTo>
                    <a:pt x="637" y="297"/>
                  </a:lnTo>
                  <a:lnTo>
                    <a:pt x="638" y="301"/>
                  </a:lnTo>
                  <a:lnTo>
                    <a:pt x="638" y="302"/>
                  </a:lnTo>
                  <a:lnTo>
                    <a:pt x="635" y="302"/>
                  </a:lnTo>
                  <a:lnTo>
                    <a:pt x="631" y="304"/>
                  </a:lnTo>
                  <a:lnTo>
                    <a:pt x="629" y="305"/>
                  </a:lnTo>
                  <a:lnTo>
                    <a:pt x="626" y="305"/>
                  </a:lnTo>
                  <a:lnTo>
                    <a:pt x="624" y="305"/>
                  </a:lnTo>
                  <a:lnTo>
                    <a:pt x="621" y="304"/>
                  </a:lnTo>
                  <a:lnTo>
                    <a:pt x="621" y="302"/>
                  </a:lnTo>
                  <a:lnTo>
                    <a:pt x="623" y="302"/>
                  </a:lnTo>
                  <a:lnTo>
                    <a:pt x="624" y="301"/>
                  </a:lnTo>
                  <a:lnTo>
                    <a:pt x="626" y="301"/>
                  </a:lnTo>
                  <a:lnTo>
                    <a:pt x="624" y="301"/>
                  </a:lnTo>
                  <a:lnTo>
                    <a:pt x="624" y="301"/>
                  </a:lnTo>
                  <a:lnTo>
                    <a:pt x="623" y="302"/>
                  </a:lnTo>
                  <a:lnTo>
                    <a:pt x="620" y="302"/>
                  </a:lnTo>
                  <a:lnTo>
                    <a:pt x="616" y="301"/>
                  </a:lnTo>
                  <a:lnTo>
                    <a:pt x="615" y="297"/>
                  </a:lnTo>
                  <a:lnTo>
                    <a:pt x="613" y="297"/>
                  </a:lnTo>
                  <a:lnTo>
                    <a:pt x="612" y="299"/>
                  </a:lnTo>
                  <a:lnTo>
                    <a:pt x="604" y="297"/>
                  </a:lnTo>
                  <a:lnTo>
                    <a:pt x="602" y="299"/>
                  </a:lnTo>
                  <a:lnTo>
                    <a:pt x="601" y="299"/>
                  </a:lnTo>
                  <a:lnTo>
                    <a:pt x="602" y="299"/>
                  </a:lnTo>
                  <a:lnTo>
                    <a:pt x="602" y="301"/>
                  </a:lnTo>
                  <a:lnTo>
                    <a:pt x="604" y="302"/>
                  </a:lnTo>
                  <a:lnTo>
                    <a:pt x="604" y="304"/>
                  </a:lnTo>
                  <a:lnTo>
                    <a:pt x="607" y="305"/>
                  </a:lnTo>
                  <a:lnTo>
                    <a:pt x="612" y="307"/>
                  </a:lnTo>
                  <a:lnTo>
                    <a:pt x="615" y="308"/>
                  </a:lnTo>
                  <a:lnTo>
                    <a:pt x="621" y="310"/>
                  </a:lnTo>
                  <a:lnTo>
                    <a:pt x="632" y="310"/>
                  </a:lnTo>
                  <a:lnTo>
                    <a:pt x="635" y="310"/>
                  </a:lnTo>
                  <a:lnTo>
                    <a:pt x="638" y="310"/>
                  </a:lnTo>
                  <a:lnTo>
                    <a:pt x="643" y="312"/>
                  </a:lnTo>
                  <a:lnTo>
                    <a:pt x="645" y="312"/>
                  </a:lnTo>
                  <a:lnTo>
                    <a:pt x="650" y="310"/>
                  </a:lnTo>
                  <a:lnTo>
                    <a:pt x="650" y="305"/>
                  </a:lnTo>
                  <a:lnTo>
                    <a:pt x="651" y="305"/>
                  </a:lnTo>
                  <a:lnTo>
                    <a:pt x="664" y="299"/>
                  </a:lnTo>
                  <a:lnTo>
                    <a:pt x="667" y="297"/>
                  </a:lnTo>
                  <a:lnTo>
                    <a:pt x="670" y="294"/>
                  </a:lnTo>
                  <a:lnTo>
                    <a:pt x="672" y="293"/>
                  </a:lnTo>
                  <a:lnTo>
                    <a:pt x="673" y="286"/>
                  </a:lnTo>
                  <a:lnTo>
                    <a:pt x="675" y="283"/>
                  </a:lnTo>
                  <a:lnTo>
                    <a:pt x="683" y="277"/>
                  </a:lnTo>
                  <a:lnTo>
                    <a:pt x="684" y="275"/>
                  </a:lnTo>
                  <a:lnTo>
                    <a:pt x="684" y="272"/>
                  </a:lnTo>
                  <a:lnTo>
                    <a:pt x="684" y="269"/>
                  </a:lnTo>
                  <a:lnTo>
                    <a:pt x="684" y="267"/>
                  </a:lnTo>
                  <a:lnTo>
                    <a:pt x="683" y="264"/>
                  </a:lnTo>
                  <a:lnTo>
                    <a:pt x="681" y="261"/>
                  </a:lnTo>
                  <a:lnTo>
                    <a:pt x="679" y="260"/>
                  </a:lnTo>
                  <a:lnTo>
                    <a:pt x="681" y="253"/>
                  </a:lnTo>
                  <a:lnTo>
                    <a:pt x="683" y="250"/>
                  </a:lnTo>
                  <a:lnTo>
                    <a:pt x="691" y="247"/>
                  </a:lnTo>
                  <a:lnTo>
                    <a:pt x="697" y="247"/>
                  </a:lnTo>
                  <a:lnTo>
                    <a:pt x="705" y="245"/>
                  </a:lnTo>
                  <a:lnTo>
                    <a:pt x="706" y="244"/>
                  </a:lnTo>
                  <a:lnTo>
                    <a:pt x="709" y="245"/>
                  </a:lnTo>
                  <a:lnTo>
                    <a:pt x="711" y="247"/>
                  </a:lnTo>
                  <a:lnTo>
                    <a:pt x="713" y="250"/>
                  </a:lnTo>
                  <a:lnTo>
                    <a:pt x="719" y="255"/>
                  </a:lnTo>
                  <a:lnTo>
                    <a:pt x="720" y="258"/>
                  </a:lnTo>
                  <a:lnTo>
                    <a:pt x="720" y="261"/>
                  </a:lnTo>
                  <a:lnTo>
                    <a:pt x="720" y="271"/>
                  </a:lnTo>
                  <a:lnTo>
                    <a:pt x="719" y="275"/>
                  </a:lnTo>
                  <a:lnTo>
                    <a:pt x="722" y="275"/>
                  </a:lnTo>
                  <a:lnTo>
                    <a:pt x="722" y="277"/>
                  </a:lnTo>
                  <a:lnTo>
                    <a:pt x="725" y="279"/>
                  </a:lnTo>
                  <a:lnTo>
                    <a:pt x="727" y="280"/>
                  </a:lnTo>
                  <a:lnTo>
                    <a:pt x="728" y="280"/>
                  </a:lnTo>
                  <a:lnTo>
                    <a:pt x="732" y="280"/>
                  </a:lnTo>
                  <a:lnTo>
                    <a:pt x="739" y="280"/>
                  </a:lnTo>
                  <a:lnTo>
                    <a:pt x="744" y="280"/>
                  </a:lnTo>
                  <a:lnTo>
                    <a:pt x="744" y="279"/>
                  </a:lnTo>
                  <a:lnTo>
                    <a:pt x="744" y="279"/>
                  </a:lnTo>
                  <a:lnTo>
                    <a:pt x="739" y="279"/>
                  </a:lnTo>
                  <a:lnTo>
                    <a:pt x="733" y="277"/>
                  </a:lnTo>
                  <a:lnTo>
                    <a:pt x="725" y="275"/>
                  </a:lnTo>
                  <a:lnTo>
                    <a:pt x="724" y="272"/>
                  </a:lnTo>
                  <a:lnTo>
                    <a:pt x="725" y="269"/>
                  </a:lnTo>
                  <a:lnTo>
                    <a:pt x="727" y="264"/>
                  </a:lnTo>
                  <a:lnTo>
                    <a:pt x="728" y="264"/>
                  </a:lnTo>
                  <a:lnTo>
                    <a:pt x="730" y="264"/>
                  </a:lnTo>
                  <a:lnTo>
                    <a:pt x="732" y="263"/>
                  </a:lnTo>
                  <a:lnTo>
                    <a:pt x="730" y="260"/>
                  </a:lnTo>
                  <a:lnTo>
                    <a:pt x="730" y="258"/>
                  </a:lnTo>
                  <a:lnTo>
                    <a:pt x="728" y="253"/>
                  </a:lnTo>
                  <a:lnTo>
                    <a:pt x="727" y="247"/>
                  </a:lnTo>
                  <a:lnTo>
                    <a:pt x="724" y="247"/>
                  </a:lnTo>
                  <a:lnTo>
                    <a:pt x="722" y="245"/>
                  </a:lnTo>
                  <a:lnTo>
                    <a:pt x="711" y="241"/>
                  </a:lnTo>
                  <a:lnTo>
                    <a:pt x="703" y="238"/>
                  </a:lnTo>
                  <a:lnTo>
                    <a:pt x="697" y="238"/>
                  </a:lnTo>
                  <a:lnTo>
                    <a:pt x="694" y="238"/>
                  </a:lnTo>
                  <a:lnTo>
                    <a:pt x="689" y="241"/>
                  </a:lnTo>
                  <a:lnTo>
                    <a:pt x="686" y="242"/>
                  </a:lnTo>
                  <a:lnTo>
                    <a:pt x="679" y="241"/>
                  </a:lnTo>
                  <a:lnTo>
                    <a:pt x="673" y="241"/>
                  </a:lnTo>
                  <a:lnTo>
                    <a:pt x="672" y="241"/>
                  </a:lnTo>
                  <a:lnTo>
                    <a:pt x="670" y="239"/>
                  </a:lnTo>
                  <a:lnTo>
                    <a:pt x="672" y="234"/>
                  </a:lnTo>
                  <a:lnTo>
                    <a:pt x="672" y="231"/>
                  </a:lnTo>
                  <a:lnTo>
                    <a:pt x="668" y="228"/>
                  </a:lnTo>
                  <a:lnTo>
                    <a:pt x="667" y="227"/>
                  </a:lnTo>
                  <a:lnTo>
                    <a:pt x="667" y="223"/>
                  </a:lnTo>
                  <a:lnTo>
                    <a:pt x="672" y="214"/>
                  </a:lnTo>
                  <a:lnTo>
                    <a:pt x="673" y="212"/>
                  </a:lnTo>
                  <a:lnTo>
                    <a:pt x="676" y="208"/>
                  </a:lnTo>
                  <a:lnTo>
                    <a:pt x="678" y="203"/>
                  </a:lnTo>
                  <a:lnTo>
                    <a:pt x="678" y="201"/>
                  </a:lnTo>
                  <a:lnTo>
                    <a:pt x="670" y="190"/>
                  </a:lnTo>
                  <a:lnTo>
                    <a:pt x="667" y="187"/>
                  </a:lnTo>
                  <a:lnTo>
                    <a:pt x="667" y="186"/>
                  </a:lnTo>
                  <a:lnTo>
                    <a:pt x="664" y="184"/>
                  </a:lnTo>
                  <a:lnTo>
                    <a:pt x="661" y="182"/>
                  </a:lnTo>
                  <a:lnTo>
                    <a:pt x="661" y="181"/>
                  </a:lnTo>
                  <a:lnTo>
                    <a:pt x="668" y="170"/>
                  </a:lnTo>
                  <a:lnTo>
                    <a:pt x="673" y="168"/>
                  </a:lnTo>
                  <a:lnTo>
                    <a:pt x="678" y="167"/>
                  </a:lnTo>
                  <a:lnTo>
                    <a:pt x="681" y="165"/>
                  </a:lnTo>
                  <a:lnTo>
                    <a:pt x="686" y="164"/>
                  </a:lnTo>
                  <a:lnTo>
                    <a:pt x="687" y="162"/>
                  </a:lnTo>
                  <a:lnTo>
                    <a:pt x="689" y="160"/>
                  </a:lnTo>
                  <a:lnTo>
                    <a:pt x="689" y="159"/>
                  </a:lnTo>
                  <a:lnTo>
                    <a:pt x="689" y="154"/>
                  </a:lnTo>
                  <a:lnTo>
                    <a:pt x="689" y="151"/>
                  </a:lnTo>
                  <a:lnTo>
                    <a:pt x="687" y="149"/>
                  </a:lnTo>
                  <a:lnTo>
                    <a:pt x="686" y="146"/>
                  </a:lnTo>
                  <a:lnTo>
                    <a:pt x="684" y="143"/>
                  </a:lnTo>
                  <a:lnTo>
                    <a:pt x="686" y="143"/>
                  </a:lnTo>
                  <a:lnTo>
                    <a:pt x="687" y="143"/>
                  </a:lnTo>
                  <a:lnTo>
                    <a:pt x="691" y="143"/>
                  </a:lnTo>
                  <a:lnTo>
                    <a:pt x="694" y="145"/>
                  </a:lnTo>
                  <a:lnTo>
                    <a:pt x="695" y="148"/>
                  </a:lnTo>
                  <a:lnTo>
                    <a:pt x="697" y="149"/>
                  </a:lnTo>
                  <a:lnTo>
                    <a:pt x="697" y="152"/>
                  </a:lnTo>
                  <a:lnTo>
                    <a:pt x="697" y="154"/>
                  </a:lnTo>
                  <a:lnTo>
                    <a:pt x="697" y="156"/>
                  </a:lnTo>
                  <a:lnTo>
                    <a:pt x="698" y="156"/>
                  </a:lnTo>
                  <a:lnTo>
                    <a:pt x="698" y="157"/>
                  </a:lnTo>
                  <a:lnTo>
                    <a:pt x="698" y="159"/>
                  </a:lnTo>
                  <a:lnTo>
                    <a:pt x="697" y="159"/>
                  </a:lnTo>
                  <a:lnTo>
                    <a:pt x="695" y="160"/>
                  </a:lnTo>
                  <a:lnTo>
                    <a:pt x="694" y="167"/>
                  </a:lnTo>
                  <a:lnTo>
                    <a:pt x="692" y="167"/>
                  </a:lnTo>
                  <a:lnTo>
                    <a:pt x="692" y="171"/>
                  </a:lnTo>
                  <a:lnTo>
                    <a:pt x="695" y="175"/>
                  </a:lnTo>
                  <a:lnTo>
                    <a:pt x="695" y="178"/>
                  </a:lnTo>
                  <a:lnTo>
                    <a:pt x="694" y="179"/>
                  </a:lnTo>
                  <a:lnTo>
                    <a:pt x="692" y="181"/>
                  </a:lnTo>
                  <a:lnTo>
                    <a:pt x="692" y="182"/>
                  </a:lnTo>
                  <a:lnTo>
                    <a:pt x="692" y="184"/>
                  </a:lnTo>
                  <a:lnTo>
                    <a:pt x="698" y="186"/>
                  </a:lnTo>
                  <a:lnTo>
                    <a:pt x="705" y="187"/>
                  </a:lnTo>
                  <a:lnTo>
                    <a:pt x="713" y="187"/>
                  </a:lnTo>
                  <a:lnTo>
                    <a:pt x="716" y="189"/>
                  </a:lnTo>
                  <a:lnTo>
                    <a:pt x="717" y="187"/>
                  </a:lnTo>
                  <a:lnTo>
                    <a:pt x="725" y="189"/>
                  </a:lnTo>
                  <a:lnTo>
                    <a:pt x="732" y="193"/>
                  </a:lnTo>
                  <a:lnTo>
                    <a:pt x="736" y="195"/>
                  </a:lnTo>
                  <a:lnTo>
                    <a:pt x="739" y="195"/>
                  </a:lnTo>
                  <a:lnTo>
                    <a:pt x="746" y="195"/>
                  </a:lnTo>
                  <a:lnTo>
                    <a:pt x="746" y="193"/>
                  </a:lnTo>
                  <a:lnTo>
                    <a:pt x="747" y="192"/>
                  </a:lnTo>
                  <a:lnTo>
                    <a:pt x="744" y="192"/>
                  </a:lnTo>
                  <a:lnTo>
                    <a:pt x="743" y="193"/>
                  </a:lnTo>
                  <a:lnTo>
                    <a:pt x="743" y="193"/>
                  </a:lnTo>
                  <a:lnTo>
                    <a:pt x="739" y="192"/>
                  </a:lnTo>
                  <a:lnTo>
                    <a:pt x="738" y="192"/>
                  </a:lnTo>
                  <a:lnTo>
                    <a:pt x="736" y="190"/>
                  </a:lnTo>
                  <a:lnTo>
                    <a:pt x="735" y="186"/>
                  </a:lnTo>
                  <a:lnTo>
                    <a:pt x="730" y="184"/>
                  </a:lnTo>
                  <a:lnTo>
                    <a:pt x="727" y="184"/>
                  </a:lnTo>
                  <a:lnTo>
                    <a:pt x="724" y="184"/>
                  </a:lnTo>
                  <a:lnTo>
                    <a:pt x="719" y="181"/>
                  </a:lnTo>
                  <a:lnTo>
                    <a:pt x="716" y="181"/>
                  </a:lnTo>
                  <a:lnTo>
                    <a:pt x="709" y="178"/>
                  </a:lnTo>
                  <a:lnTo>
                    <a:pt x="706" y="176"/>
                  </a:lnTo>
                  <a:lnTo>
                    <a:pt x="706" y="175"/>
                  </a:lnTo>
                  <a:lnTo>
                    <a:pt x="703" y="170"/>
                  </a:lnTo>
                  <a:lnTo>
                    <a:pt x="703" y="168"/>
                  </a:lnTo>
                  <a:lnTo>
                    <a:pt x="705" y="168"/>
                  </a:lnTo>
                  <a:lnTo>
                    <a:pt x="708" y="165"/>
                  </a:lnTo>
                  <a:lnTo>
                    <a:pt x="716" y="165"/>
                  </a:lnTo>
                  <a:lnTo>
                    <a:pt x="717" y="165"/>
                  </a:lnTo>
                  <a:lnTo>
                    <a:pt x="725" y="170"/>
                  </a:lnTo>
                  <a:lnTo>
                    <a:pt x="728" y="170"/>
                  </a:lnTo>
                  <a:lnTo>
                    <a:pt x="735" y="168"/>
                  </a:lnTo>
                  <a:lnTo>
                    <a:pt x="735" y="167"/>
                  </a:lnTo>
                  <a:lnTo>
                    <a:pt x="733" y="165"/>
                  </a:lnTo>
                  <a:lnTo>
                    <a:pt x="732" y="164"/>
                  </a:lnTo>
                  <a:lnTo>
                    <a:pt x="728" y="162"/>
                  </a:lnTo>
                  <a:lnTo>
                    <a:pt x="724" y="164"/>
                  </a:lnTo>
                  <a:lnTo>
                    <a:pt x="722" y="164"/>
                  </a:lnTo>
                  <a:lnTo>
                    <a:pt x="724" y="162"/>
                  </a:lnTo>
                  <a:lnTo>
                    <a:pt x="724" y="160"/>
                  </a:lnTo>
                  <a:lnTo>
                    <a:pt x="725" y="160"/>
                  </a:lnTo>
                  <a:lnTo>
                    <a:pt x="727" y="159"/>
                  </a:lnTo>
                  <a:lnTo>
                    <a:pt x="732" y="157"/>
                  </a:lnTo>
                  <a:lnTo>
                    <a:pt x="735" y="156"/>
                  </a:lnTo>
                  <a:lnTo>
                    <a:pt x="738" y="156"/>
                  </a:lnTo>
                  <a:lnTo>
                    <a:pt x="752" y="156"/>
                  </a:lnTo>
                  <a:lnTo>
                    <a:pt x="760" y="160"/>
                  </a:lnTo>
                  <a:lnTo>
                    <a:pt x="768" y="162"/>
                  </a:lnTo>
                  <a:lnTo>
                    <a:pt x="771" y="164"/>
                  </a:lnTo>
                  <a:lnTo>
                    <a:pt x="771" y="164"/>
                  </a:lnTo>
                  <a:lnTo>
                    <a:pt x="773" y="164"/>
                  </a:lnTo>
                  <a:lnTo>
                    <a:pt x="773" y="167"/>
                  </a:lnTo>
                  <a:lnTo>
                    <a:pt x="782" y="173"/>
                  </a:lnTo>
                  <a:lnTo>
                    <a:pt x="784" y="173"/>
                  </a:lnTo>
                  <a:lnTo>
                    <a:pt x="790" y="173"/>
                  </a:lnTo>
                  <a:lnTo>
                    <a:pt x="798" y="173"/>
                  </a:lnTo>
                  <a:lnTo>
                    <a:pt x="799" y="171"/>
                  </a:lnTo>
                  <a:lnTo>
                    <a:pt x="804" y="173"/>
                  </a:lnTo>
                  <a:lnTo>
                    <a:pt x="806" y="173"/>
                  </a:lnTo>
                  <a:lnTo>
                    <a:pt x="807" y="175"/>
                  </a:lnTo>
                  <a:lnTo>
                    <a:pt x="806" y="176"/>
                  </a:lnTo>
                  <a:lnTo>
                    <a:pt x="806" y="178"/>
                  </a:lnTo>
                  <a:lnTo>
                    <a:pt x="802" y="181"/>
                  </a:lnTo>
                  <a:lnTo>
                    <a:pt x="802" y="181"/>
                  </a:lnTo>
                  <a:lnTo>
                    <a:pt x="796" y="184"/>
                  </a:lnTo>
                  <a:lnTo>
                    <a:pt x="795" y="186"/>
                  </a:lnTo>
                  <a:lnTo>
                    <a:pt x="793" y="190"/>
                  </a:lnTo>
                  <a:lnTo>
                    <a:pt x="793" y="190"/>
                  </a:lnTo>
                  <a:lnTo>
                    <a:pt x="793" y="192"/>
                  </a:lnTo>
                  <a:lnTo>
                    <a:pt x="793" y="195"/>
                  </a:lnTo>
                  <a:lnTo>
                    <a:pt x="795" y="198"/>
                  </a:lnTo>
                  <a:lnTo>
                    <a:pt x="793" y="200"/>
                  </a:lnTo>
                  <a:lnTo>
                    <a:pt x="791" y="203"/>
                  </a:lnTo>
                  <a:lnTo>
                    <a:pt x="791" y="206"/>
                  </a:lnTo>
                  <a:lnTo>
                    <a:pt x="793" y="208"/>
                  </a:lnTo>
                  <a:lnTo>
                    <a:pt x="793" y="208"/>
                  </a:lnTo>
                  <a:lnTo>
                    <a:pt x="793" y="206"/>
                  </a:lnTo>
                  <a:lnTo>
                    <a:pt x="793" y="204"/>
                  </a:lnTo>
                  <a:lnTo>
                    <a:pt x="796" y="201"/>
                  </a:lnTo>
                  <a:lnTo>
                    <a:pt x="798" y="195"/>
                  </a:lnTo>
                  <a:lnTo>
                    <a:pt x="799" y="193"/>
                  </a:lnTo>
                  <a:lnTo>
                    <a:pt x="802" y="193"/>
                  </a:lnTo>
                  <a:lnTo>
                    <a:pt x="804" y="195"/>
                  </a:lnTo>
                  <a:lnTo>
                    <a:pt x="804" y="197"/>
                  </a:lnTo>
                  <a:lnTo>
                    <a:pt x="804" y="201"/>
                  </a:lnTo>
                  <a:lnTo>
                    <a:pt x="804" y="203"/>
                  </a:lnTo>
                  <a:lnTo>
                    <a:pt x="802" y="208"/>
                  </a:lnTo>
                  <a:lnTo>
                    <a:pt x="799" y="211"/>
                  </a:lnTo>
                  <a:lnTo>
                    <a:pt x="799" y="212"/>
                  </a:lnTo>
                  <a:lnTo>
                    <a:pt x="801" y="214"/>
                  </a:lnTo>
                  <a:lnTo>
                    <a:pt x="801" y="216"/>
                  </a:lnTo>
                  <a:lnTo>
                    <a:pt x="802" y="217"/>
                  </a:lnTo>
                  <a:lnTo>
                    <a:pt x="804" y="216"/>
                  </a:lnTo>
                  <a:lnTo>
                    <a:pt x="806" y="216"/>
                  </a:lnTo>
                  <a:lnTo>
                    <a:pt x="806" y="214"/>
                  </a:lnTo>
                  <a:lnTo>
                    <a:pt x="806" y="212"/>
                  </a:lnTo>
                  <a:lnTo>
                    <a:pt x="804" y="211"/>
                  </a:lnTo>
                  <a:lnTo>
                    <a:pt x="807" y="211"/>
                  </a:lnTo>
                  <a:lnTo>
                    <a:pt x="810" y="209"/>
                  </a:lnTo>
                  <a:lnTo>
                    <a:pt x="814" y="208"/>
                  </a:lnTo>
                  <a:lnTo>
                    <a:pt x="814" y="206"/>
                  </a:lnTo>
                  <a:lnTo>
                    <a:pt x="814" y="204"/>
                  </a:lnTo>
                  <a:lnTo>
                    <a:pt x="814" y="201"/>
                  </a:lnTo>
                  <a:lnTo>
                    <a:pt x="812" y="198"/>
                  </a:lnTo>
                  <a:lnTo>
                    <a:pt x="809" y="193"/>
                  </a:lnTo>
                  <a:lnTo>
                    <a:pt x="806" y="190"/>
                  </a:lnTo>
                  <a:lnTo>
                    <a:pt x="807" y="186"/>
                  </a:lnTo>
                  <a:lnTo>
                    <a:pt x="810" y="181"/>
                  </a:lnTo>
                  <a:lnTo>
                    <a:pt x="812" y="179"/>
                  </a:lnTo>
                  <a:lnTo>
                    <a:pt x="812" y="178"/>
                  </a:lnTo>
                  <a:lnTo>
                    <a:pt x="812" y="176"/>
                  </a:lnTo>
                  <a:lnTo>
                    <a:pt x="812" y="175"/>
                  </a:lnTo>
                  <a:lnTo>
                    <a:pt x="812" y="175"/>
                  </a:lnTo>
                  <a:lnTo>
                    <a:pt x="809" y="170"/>
                  </a:lnTo>
                  <a:lnTo>
                    <a:pt x="807" y="170"/>
                  </a:lnTo>
                  <a:lnTo>
                    <a:pt x="799" y="168"/>
                  </a:lnTo>
                  <a:lnTo>
                    <a:pt x="798" y="168"/>
                  </a:lnTo>
                  <a:lnTo>
                    <a:pt x="793" y="164"/>
                  </a:lnTo>
                  <a:lnTo>
                    <a:pt x="793" y="164"/>
                  </a:lnTo>
                  <a:lnTo>
                    <a:pt x="791" y="160"/>
                  </a:lnTo>
                  <a:lnTo>
                    <a:pt x="791" y="159"/>
                  </a:lnTo>
                  <a:lnTo>
                    <a:pt x="790" y="159"/>
                  </a:lnTo>
                  <a:lnTo>
                    <a:pt x="787" y="157"/>
                  </a:lnTo>
                  <a:lnTo>
                    <a:pt x="784" y="156"/>
                  </a:lnTo>
                  <a:lnTo>
                    <a:pt x="779" y="156"/>
                  </a:lnTo>
                  <a:lnTo>
                    <a:pt x="776" y="156"/>
                  </a:lnTo>
                  <a:lnTo>
                    <a:pt x="773" y="152"/>
                  </a:lnTo>
                  <a:lnTo>
                    <a:pt x="773" y="151"/>
                  </a:lnTo>
                  <a:lnTo>
                    <a:pt x="771" y="148"/>
                  </a:lnTo>
                  <a:lnTo>
                    <a:pt x="769" y="146"/>
                  </a:lnTo>
                  <a:lnTo>
                    <a:pt x="769" y="145"/>
                  </a:lnTo>
                  <a:lnTo>
                    <a:pt x="771" y="143"/>
                  </a:lnTo>
                  <a:lnTo>
                    <a:pt x="773" y="140"/>
                  </a:lnTo>
                  <a:lnTo>
                    <a:pt x="771" y="138"/>
                  </a:lnTo>
                  <a:lnTo>
                    <a:pt x="769" y="137"/>
                  </a:lnTo>
                  <a:lnTo>
                    <a:pt x="768" y="137"/>
                  </a:lnTo>
                  <a:lnTo>
                    <a:pt x="766" y="134"/>
                  </a:lnTo>
                  <a:lnTo>
                    <a:pt x="766" y="132"/>
                  </a:lnTo>
                  <a:lnTo>
                    <a:pt x="766" y="130"/>
                  </a:lnTo>
                  <a:lnTo>
                    <a:pt x="766" y="129"/>
                  </a:lnTo>
                  <a:lnTo>
                    <a:pt x="766" y="127"/>
                  </a:lnTo>
                  <a:lnTo>
                    <a:pt x="769" y="126"/>
                  </a:lnTo>
                  <a:lnTo>
                    <a:pt x="768" y="124"/>
                  </a:lnTo>
                  <a:lnTo>
                    <a:pt x="769" y="123"/>
                  </a:lnTo>
                  <a:lnTo>
                    <a:pt x="782" y="121"/>
                  </a:lnTo>
                  <a:lnTo>
                    <a:pt x="787" y="119"/>
                  </a:lnTo>
                  <a:lnTo>
                    <a:pt x="812" y="119"/>
                  </a:lnTo>
                  <a:lnTo>
                    <a:pt x="814" y="119"/>
                  </a:lnTo>
                  <a:lnTo>
                    <a:pt x="825" y="118"/>
                  </a:lnTo>
                  <a:lnTo>
                    <a:pt x="829" y="118"/>
                  </a:lnTo>
                  <a:lnTo>
                    <a:pt x="834" y="118"/>
                  </a:lnTo>
                  <a:lnTo>
                    <a:pt x="836" y="118"/>
                  </a:lnTo>
                  <a:lnTo>
                    <a:pt x="839" y="118"/>
                  </a:lnTo>
                  <a:lnTo>
                    <a:pt x="842" y="116"/>
                  </a:lnTo>
                  <a:lnTo>
                    <a:pt x="847" y="115"/>
                  </a:lnTo>
                  <a:lnTo>
                    <a:pt x="856" y="113"/>
                  </a:lnTo>
                  <a:lnTo>
                    <a:pt x="859" y="113"/>
                  </a:lnTo>
                  <a:lnTo>
                    <a:pt x="861" y="115"/>
                  </a:lnTo>
                  <a:lnTo>
                    <a:pt x="862" y="115"/>
                  </a:lnTo>
                  <a:lnTo>
                    <a:pt x="858" y="118"/>
                  </a:lnTo>
                  <a:lnTo>
                    <a:pt x="853" y="121"/>
                  </a:lnTo>
                  <a:lnTo>
                    <a:pt x="848" y="123"/>
                  </a:lnTo>
                  <a:lnTo>
                    <a:pt x="845" y="124"/>
                  </a:lnTo>
                  <a:lnTo>
                    <a:pt x="843" y="126"/>
                  </a:lnTo>
                  <a:lnTo>
                    <a:pt x="843" y="126"/>
                  </a:lnTo>
                  <a:lnTo>
                    <a:pt x="843" y="129"/>
                  </a:lnTo>
                  <a:lnTo>
                    <a:pt x="845" y="129"/>
                  </a:lnTo>
                  <a:lnTo>
                    <a:pt x="848" y="130"/>
                  </a:lnTo>
                  <a:lnTo>
                    <a:pt x="851" y="134"/>
                  </a:lnTo>
                  <a:lnTo>
                    <a:pt x="855" y="135"/>
                  </a:lnTo>
                  <a:lnTo>
                    <a:pt x="856" y="135"/>
                  </a:lnTo>
                  <a:lnTo>
                    <a:pt x="858" y="135"/>
                  </a:lnTo>
                  <a:lnTo>
                    <a:pt x="848" y="130"/>
                  </a:lnTo>
                  <a:lnTo>
                    <a:pt x="847" y="129"/>
                  </a:lnTo>
                  <a:lnTo>
                    <a:pt x="845" y="127"/>
                  </a:lnTo>
                  <a:lnTo>
                    <a:pt x="847" y="126"/>
                  </a:lnTo>
                  <a:lnTo>
                    <a:pt x="847" y="124"/>
                  </a:lnTo>
                  <a:lnTo>
                    <a:pt x="848" y="124"/>
                  </a:lnTo>
                  <a:lnTo>
                    <a:pt x="850" y="124"/>
                  </a:lnTo>
                  <a:lnTo>
                    <a:pt x="853" y="123"/>
                  </a:lnTo>
                  <a:lnTo>
                    <a:pt x="862" y="121"/>
                  </a:lnTo>
                  <a:lnTo>
                    <a:pt x="866" y="119"/>
                  </a:lnTo>
                  <a:lnTo>
                    <a:pt x="867" y="118"/>
                  </a:lnTo>
                  <a:lnTo>
                    <a:pt x="870" y="116"/>
                  </a:lnTo>
                  <a:lnTo>
                    <a:pt x="869" y="115"/>
                  </a:lnTo>
                  <a:lnTo>
                    <a:pt x="866" y="115"/>
                  </a:lnTo>
                  <a:lnTo>
                    <a:pt x="864" y="113"/>
                  </a:lnTo>
                  <a:lnTo>
                    <a:pt x="858" y="105"/>
                  </a:lnTo>
                  <a:lnTo>
                    <a:pt x="855" y="104"/>
                  </a:lnTo>
                  <a:lnTo>
                    <a:pt x="850" y="102"/>
                  </a:lnTo>
                  <a:lnTo>
                    <a:pt x="847" y="102"/>
                  </a:lnTo>
                  <a:lnTo>
                    <a:pt x="850" y="99"/>
                  </a:lnTo>
                  <a:lnTo>
                    <a:pt x="853" y="97"/>
                  </a:lnTo>
                  <a:lnTo>
                    <a:pt x="855" y="97"/>
                  </a:lnTo>
                  <a:lnTo>
                    <a:pt x="856" y="99"/>
                  </a:lnTo>
                  <a:lnTo>
                    <a:pt x="859" y="100"/>
                  </a:lnTo>
                  <a:lnTo>
                    <a:pt x="864" y="100"/>
                  </a:lnTo>
                  <a:lnTo>
                    <a:pt x="862" y="99"/>
                  </a:lnTo>
                  <a:lnTo>
                    <a:pt x="859" y="97"/>
                  </a:lnTo>
                  <a:lnTo>
                    <a:pt x="858" y="96"/>
                  </a:lnTo>
                  <a:lnTo>
                    <a:pt x="853" y="94"/>
                  </a:lnTo>
                  <a:lnTo>
                    <a:pt x="848" y="93"/>
                  </a:lnTo>
                  <a:lnTo>
                    <a:pt x="843" y="93"/>
                  </a:lnTo>
                  <a:lnTo>
                    <a:pt x="845" y="89"/>
                  </a:lnTo>
                  <a:lnTo>
                    <a:pt x="848" y="89"/>
                  </a:lnTo>
                  <a:lnTo>
                    <a:pt x="848" y="89"/>
                  </a:lnTo>
                  <a:lnTo>
                    <a:pt x="850" y="88"/>
                  </a:lnTo>
                  <a:lnTo>
                    <a:pt x="856" y="91"/>
                  </a:lnTo>
                  <a:lnTo>
                    <a:pt x="859" y="89"/>
                  </a:lnTo>
                  <a:lnTo>
                    <a:pt x="862" y="88"/>
                  </a:lnTo>
                  <a:lnTo>
                    <a:pt x="867" y="83"/>
                  </a:lnTo>
                  <a:lnTo>
                    <a:pt x="869" y="82"/>
                  </a:lnTo>
                  <a:lnTo>
                    <a:pt x="866" y="80"/>
                  </a:lnTo>
                  <a:lnTo>
                    <a:pt x="864" y="80"/>
                  </a:lnTo>
                  <a:lnTo>
                    <a:pt x="861" y="80"/>
                  </a:lnTo>
                  <a:lnTo>
                    <a:pt x="861" y="78"/>
                  </a:lnTo>
                  <a:lnTo>
                    <a:pt x="861" y="77"/>
                  </a:lnTo>
                  <a:lnTo>
                    <a:pt x="864" y="77"/>
                  </a:lnTo>
                  <a:lnTo>
                    <a:pt x="872" y="78"/>
                  </a:lnTo>
                  <a:lnTo>
                    <a:pt x="883" y="74"/>
                  </a:lnTo>
                  <a:lnTo>
                    <a:pt x="886" y="71"/>
                  </a:lnTo>
                  <a:lnTo>
                    <a:pt x="895" y="67"/>
                  </a:lnTo>
                  <a:lnTo>
                    <a:pt x="899" y="69"/>
                  </a:lnTo>
                  <a:lnTo>
                    <a:pt x="908" y="64"/>
                  </a:lnTo>
                  <a:lnTo>
                    <a:pt x="919" y="63"/>
                  </a:lnTo>
                  <a:lnTo>
                    <a:pt x="925" y="63"/>
                  </a:lnTo>
                  <a:lnTo>
                    <a:pt x="932" y="61"/>
                  </a:lnTo>
                  <a:lnTo>
                    <a:pt x="940" y="60"/>
                  </a:lnTo>
                  <a:lnTo>
                    <a:pt x="943" y="60"/>
                  </a:lnTo>
                  <a:lnTo>
                    <a:pt x="955" y="56"/>
                  </a:lnTo>
                  <a:lnTo>
                    <a:pt x="963" y="55"/>
                  </a:lnTo>
                  <a:lnTo>
                    <a:pt x="965" y="53"/>
                  </a:lnTo>
                  <a:lnTo>
                    <a:pt x="959" y="55"/>
                  </a:lnTo>
                  <a:lnTo>
                    <a:pt x="957" y="53"/>
                  </a:lnTo>
                  <a:lnTo>
                    <a:pt x="955" y="55"/>
                  </a:lnTo>
                  <a:lnTo>
                    <a:pt x="954" y="55"/>
                  </a:lnTo>
                  <a:lnTo>
                    <a:pt x="951" y="53"/>
                  </a:lnTo>
                  <a:lnTo>
                    <a:pt x="949" y="55"/>
                  </a:lnTo>
                  <a:lnTo>
                    <a:pt x="949" y="55"/>
                  </a:lnTo>
                  <a:lnTo>
                    <a:pt x="948" y="55"/>
                  </a:lnTo>
                  <a:lnTo>
                    <a:pt x="946" y="55"/>
                  </a:lnTo>
                  <a:lnTo>
                    <a:pt x="946" y="53"/>
                  </a:lnTo>
                  <a:lnTo>
                    <a:pt x="948" y="50"/>
                  </a:lnTo>
                  <a:lnTo>
                    <a:pt x="949" y="52"/>
                  </a:lnTo>
                  <a:lnTo>
                    <a:pt x="952" y="50"/>
                  </a:lnTo>
                  <a:lnTo>
                    <a:pt x="954" y="50"/>
                  </a:lnTo>
                  <a:lnTo>
                    <a:pt x="957" y="50"/>
                  </a:lnTo>
                  <a:lnTo>
                    <a:pt x="960" y="50"/>
                  </a:lnTo>
                  <a:lnTo>
                    <a:pt x="963" y="49"/>
                  </a:lnTo>
                  <a:lnTo>
                    <a:pt x="968" y="50"/>
                  </a:lnTo>
                  <a:lnTo>
                    <a:pt x="970" y="49"/>
                  </a:lnTo>
                  <a:lnTo>
                    <a:pt x="971" y="49"/>
                  </a:lnTo>
                  <a:lnTo>
                    <a:pt x="977" y="49"/>
                  </a:lnTo>
                  <a:lnTo>
                    <a:pt x="982" y="49"/>
                  </a:lnTo>
                  <a:lnTo>
                    <a:pt x="985" y="49"/>
                  </a:lnTo>
                  <a:lnTo>
                    <a:pt x="990" y="49"/>
                  </a:lnTo>
                  <a:lnTo>
                    <a:pt x="993" y="50"/>
                  </a:lnTo>
                  <a:lnTo>
                    <a:pt x="992" y="52"/>
                  </a:lnTo>
                  <a:lnTo>
                    <a:pt x="987" y="56"/>
                  </a:lnTo>
                  <a:lnTo>
                    <a:pt x="989" y="56"/>
                  </a:lnTo>
                  <a:lnTo>
                    <a:pt x="990" y="55"/>
                  </a:lnTo>
                  <a:lnTo>
                    <a:pt x="1000" y="52"/>
                  </a:lnTo>
                  <a:lnTo>
                    <a:pt x="1000" y="53"/>
                  </a:lnTo>
                  <a:lnTo>
                    <a:pt x="1000" y="55"/>
                  </a:lnTo>
                  <a:lnTo>
                    <a:pt x="998" y="56"/>
                  </a:lnTo>
                  <a:lnTo>
                    <a:pt x="1004" y="55"/>
                  </a:lnTo>
                  <a:lnTo>
                    <a:pt x="1009" y="52"/>
                  </a:lnTo>
                  <a:lnTo>
                    <a:pt x="1011" y="52"/>
                  </a:lnTo>
                  <a:lnTo>
                    <a:pt x="1014" y="53"/>
                  </a:lnTo>
                  <a:lnTo>
                    <a:pt x="1015" y="52"/>
                  </a:lnTo>
                  <a:lnTo>
                    <a:pt x="1015" y="50"/>
                  </a:lnTo>
                  <a:lnTo>
                    <a:pt x="1018" y="50"/>
                  </a:lnTo>
                  <a:lnTo>
                    <a:pt x="1020" y="49"/>
                  </a:lnTo>
                  <a:lnTo>
                    <a:pt x="1023" y="47"/>
                  </a:lnTo>
                  <a:lnTo>
                    <a:pt x="1025" y="47"/>
                  </a:lnTo>
                  <a:lnTo>
                    <a:pt x="1030" y="45"/>
                  </a:lnTo>
                  <a:lnTo>
                    <a:pt x="1031" y="45"/>
                  </a:lnTo>
                  <a:lnTo>
                    <a:pt x="1034" y="47"/>
                  </a:lnTo>
                  <a:lnTo>
                    <a:pt x="1037" y="47"/>
                  </a:lnTo>
                  <a:lnTo>
                    <a:pt x="1044" y="49"/>
                  </a:lnTo>
                  <a:lnTo>
                    <a:pt x="1044" y="50"/>
                  </a:lnTo>
                  <a:lnTo>
                    <a:pt x="1044" y="50"/>
                  </a:lnTo>
                  <a:lnTo>
                    <a:pt x="1045" y="52"/>
                  </a:lnTo>
                  <a:lnTo>
                    <a:pt x="1045" y="53"/>
                  </a:lnTo>
                  <a:lnTo>
                    <a:pt x="1044" y="56"/>
                  </a:lnTo>
                  <a:lnTo>
                    <a:pt x="1041" y="58"/>
                  </a:lnTo>
                  <a:lnTo>
                    <a:pt x="1042" y="58"/>
                  </a:lnTo>
                  <a:lnTo>
                    <a:pt x="1044" y="58"/>
                  </a:lnTo>
                  <a:lnTo>
                    <a:pt x="1045" y="56"/>
                  </a:lnTo>
                  <a:lnTo>
                    <a:pt x="1047" y="55"/>
                  </a:lnTo>
                  <a:lnTo>
                    <a:pt x="1047" y="49"/>
                  </a:lnTo>
                  <a:lnTo>
                    <a:pt x="1044" y="45"/>
                  </a:lnTo>
                  <a:lnTo>
                    <a:pt x="1042" y="44"/>
                  </a:lnTo>
                  <a:lnTo>
                    <a:pt x="1036" y="41"/>
                  </a:lnTo>
                  <a:lnTo>
                    <a:pt x="1034" y="39"/>
                  </a:lnTo>
                  <a:lnTo>
                    <a:pt x="1033" y="37"/>
                  </a:lnTo>
                  <a:lnTo>
                    <a:pt x="1033" y="37"/>
                  </a:lnTo>
                  <a:lnTo>
                    <a:pt x="1044" y="39"/>
                  </a:lnTo>
                  <a:lnTo>
                    <a:pt x="1048" y="37"/>
                  </a:lnTo>
                  <a:lnTo>
                    <a:pt x="1055" y="37"/>
                  </a:lnTo>
                  <a:lnTo>
                    <a:pt x="1061" y="37"/>
                  </a:lnTo>
                  <a:lnTo>
                    <a:pt x="1064" y="37"/>
                  </a:lnTo>
                  <a:lnTo>
                    <a:pt x="1069" y="37"/>
                  </a:lnTo>
                  <a:lnTo>
                    <a:pt x="1072" y="39"/>
                  </a:lnTo>
                  <a:lnTo>
                    <a:pt x="1074" y="37"/>
                  </a:lnTo>
                  <a:lnTo>
                    <a:pt x="1067" y="36"/>
                  </a:lnTo>
                  <a:lnTo>
                    <a:pt x="1064" y="36"/>
                  </a:lnTo>
                  <a:lnTo>
                    <a:pt x="1063" y="36"/>
                  </a:lnTo>
                  <a:lnTo>
                    <a:pt x="1064" y="34"/>
                  </a:lnTo>
                  <a:lnTo>
                    <a:pt x="1066" y="31"/>
                  </a:lnTo>
                  <a:lnTo>
                    <a:pt x="1064" y="30"/>
                  </a:lnTo>
                  <a:lnTo>
                    <a:pt x="1063" y="28"/>
                  </a:lnTo>
                  <a:lnTo>
                    <a:pt x="1063" y="25"/>
                  </a:lnTo>
                  <a:lnTo>
                    <a:pt x="1064" y="23"/>
                  </a:lnTo>
                  <a:lnTo>
                    <a:pt x="1066" y="22"/>
                  </a:lnTo>
                  <a:lnTo>
                    <a:pt x="1067" y="19"/>
                  </a:lnTo>
                  <a:lnTo>
                    <a:pt x="1071" y="17"/>
                  </a:lnTo>
                  <a:lnTo>
                    <a:pt x="1086" y="8"/>
                  </a:lnTo>
                  <a:lnTo>
                    <a:pt x="1094" y="3"/>
                  </a:lnTo>
                  <a:lnTo>
                    <a:pt x="1097" y="3"/>
                  </a:lnTo>
                  <a:lnTo>
                    <a:pt x="1100" y="3"/>
                  </a:lnTo>
                  <a:lnTo>
                    <a:pt x="1107" y="0"/>
                  </a:lnTo>
                  <a:lnTo>
                    <a:pt x="111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9" name="Freeform 135">
              <a:extLst>
                <a:ext uri="{FF2B5EF4-FFF2-40B4-BE49-F238E27FC236}">
                  <a16:creationId xmlns:a16="http://schemas.microsoft.com/office/drawing/2014/main" id="{9E3C3C23-13B5-90A3-E67F-6E1F7BDA1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7597" y="3111893"/>
              <a:ext cx="1950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0 w 1"/>
                <a:gd name="T5" fmla="*/ 0 w 1"/>
                <a:gd name="T6" fmla="*/ 0 w 1"/>
                <a:gd name="T7" fmla="*/ 0 w 1"/>
                <a:gd name="T8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0" name="Freeform 136">
              <a:extLst>
                <a:ext uri="{FF2B5EF4-FFF2-40B4-BE49-F238E27FC236}">
                  <a16:creationId xmlns:a16="http://schemas.microsoft.com/office/drawing/2014/main" id="{0D8063BD-8C8B-5B64-92B6-ECB78934F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5731" y="1455055"/>
              <a:ext cx="27289" cy="15594"/>
            </a:xfrm>
            <a:custGeom>
              <a:avLst/>
              <a:gdLst>
                <a:gd name="T0" fmla="*/ 9 w 14"/>
                <a:gd name="T1" fmla="*/ 0 h 8"/>
                <a:gd name="T2" fmla="*/ 12 w 14"/>
                <a:gd name="T3" fmla="*/ 2 h 8"/>
                <a:gd name="T4" fmla="*/ 14 w 14"/>
                <a:gd name="T5" fmla="*/ 5 h 8"/>
                <a:gd name="T6" fmla="*/ 11 w 14"/>
                <a:gd name="T7" fmla="*/ 7 h 8"/>
                <a:gd name="T8" fmla="*/ 6 w 14"/>
                <a:gd name="T9" fmla="*/ 8 h 8"/>
                <a:gd name="T10" fmla="*/ 4 w 14"/>
                <a:gd name="T11" fmla="*/ 7 h 8"/>
                <a:gd name="T12" fmla="*/ 3 w 14"/>
                <a:gd name="T13" fmla="*/ 7 h 8"/>
                <a:gd name="T14" fmla="*/ 3 w 14"/>
                <a:gd name="T15" fmla="*/ 7 h 8"/>
                <a:gd name="T16" fmla="*/ 0 w 14"/>
                <a:gd name="T17" fmla="*/ 5 h 8"/>
                <a:gd name="T18" fmla="*/ 0 w 14"/>
                <a:gd name="T19" fmla="*/ 4 h 8"/>
                <a:gd name="T20" fmla="*/ 1 w 14"/>
                <a:gd name="T21" fmla="*/ 4 h 8"/>
                <a:gd name="T22" fmla="*/ 9 w 14"/>
                <a:gd name="T2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8">
                  <a:moveTo>
                    <a:pt x="9" y="0"/>
                  </a:moveTo>
                  <a:lnTo>
                    <a:pt x="12" y="2"/>
                  </a:lnTo>
                  <a:lnTo>
                    <a:pt x="14" y="5"/>
                  </a:lnTo>
                  <a:lnTo>
                    <a:pt x="11" y="7"/>
                  </a:lnTo>
                  <a:lnTo>
                    <a:pt x="6" y="8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1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1" name="Freeform 137">
              <a:extLst>
                <a:ext uri="{FF2B5EF4-FFF2-40B4-BE49-F238E27FC236}">
                  <a16:creationId xmlns:a16="http://schemas.microsoft.com/office/drawing/2014/main" id="{96026404-75B2-B493-4C8D-CECEB5CC7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6320" y="1361493"/>
              <a:ext cx="89664" cy="29239"/>
            </a:xfrm>
            <a:custGeom>
              <a:avLst/>
              <a:gdLst>
                <a:gd name="T0" fmla="*/ 33 w 46"/>
                <a:gd name="T1" fmla="*/ 0 h 15"/>
                <a:gd name="T2" fmla="*/ 35 w 46"/>
                <a:gd name="T3" fmla="*/ 1 h 15"/>
                <a:gd name="T4" fmla="*/ 35 w 46"/>
                <a:gd name="T5" fmla="*/ 3 h 15"/>
                <a:gd name="T6" fmla="*/ 38 w 46"/>
                <a:gd name="T7" fmla="*/ 3 h 15"/>
                <a:gd name="T8" fmla="*/ 44 w 46"/>
                <a:gd name="T9" fmla="*/ 4 h 15"/>
                <a:gd name="T10" fmla="*/ 46 w 46"/>
                <a:gd name="T11" fmla="*/ 6 h 15"/>
                <a:gd name="T12" fmla="*/ 43 w 46"/>
                <a:gd name="T13" fmla="*/ 6 h 15"/>
                <a:gd name="T14" fmla="*/ 35 w 46"/>
                <a:gd name="T15" fmla="*/ 8 h 15"/>
                <a:gd name="T16" fmla="*/ 36 w 46"/>
                <a:gd name="T17" fmla="*/ 9 h 15"/>
                <a:gd name="T18" fmla="*/ 38 w 46"/>
                <a:gd name="T19" fmla="*/ 11 h 15"/>
                <a:gd name="T20" fmla="*/ 36 w 46"/>
                <a:gd name="T21" fmla="*/ 12 h 15"/>
                <a:gd name="T22" fmla="*/ 33 w 46"/>
                <a:gd name="T23" fmla="*/ 14 h 15"/>
                <a:gd name="T24" fmla="*/ 28 w 46"/>
                <a:gd name="T25" fmla="*/ 15 h 15"/>
                <a:gd name="T26" fmla="*/ 25 w 46"/>
                <a:gd name="T27" fmla="*/ 14 h 15"/>
                <a:gd name="T28" fmla="*/ 21 w 46"/>
                <a:gd name="T29" fmla="*/ 11 h 15"/>
                <a:gd name="T30" fmla="*/ 17 w 46"/>
                <a:gd name="T31" fmla="*/ 12 h 15"/>
                <a:gd name="T32" fmla="*/ 16 w 46"/>
                <a:gd name="T33" fmla="*/ 14 h 15"/>
                <a:gd name="T34" fmla="*/ 14 w 46"/>
                <a:gd name="T35" fmla="*/ 14 h 15"/>
                <a:gd name="T36" fmla="*/ 11 w 46"/>
                <a:gd name="T37" fmla="*/ 12 h 15"/>
                <a:gd name="T38" fmla="*/ 5 w 46"/>
                <a:gd name="T39" fmla="*/ 14 h 15"/>
                <a:gd name="T40" fmla="*/ 2 w 46"/>
                <a:gd name="T41" fmla="*/ 12 h 15"/>
                <a:gd name="T42" fmla="*/ 0 w 46"/>
                <a:gd name="T43" fmla="*/ 9 h 15"/>
                <a:gd name="T44" fmla="*/ 5 w 46"/>
                <a:gd name="T45" fmla="*/ 8 h 15"/>
                <a:gd name="T46" fmla="*/ 11 w 46"/>
                <a:gd name="T47" fmla="*/ 9 h 15"/>
                <a:gd name="T48" fmla="*/ 14 w 46"/>
                <a:gd name="T49" fmla="*/ 6 h 15"/>
                <a:gd name="T50" fmla="*/ 19 w 46"/>
                <a:gd name="T51" fmla="*/ 4 h 15"/>
                <a:gd name="T52" fmla="*/ 22 w 46"/>
                <a:gd name="T53" fmla="*/ 3 h 15"/>
                <a:gd name="T54" fmla="*/ 24 w 46"/>
                <a:gd name="T55" fmla="*/ 1 h 15"/>
                <a:gd name="T56" fmla="*/ 28 w 46"/>
                <a:gd name="T57" fmla="*/ 1 h 15"/>
                <a:gd name="T58" fmla="*/ 30 w 46"/>
                <a:gd name="T59" fmla="*/ 1 h 15"/>
                <a:gd name="T60" fmla="*/ 33 w 46"/>
                <a:gd name="T6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6" h="15">
                  <a:moveTo>
                    <a:pt x="33" y="0"/>
                  </a:moveTo>
                  <a:lnTo>
                    <a:pt x="35" y="1"/>
                  </a:lnTo>
                  <a:lnTo>
                    <a:pt x="35" y="3"/>
                  </a:lnTo>
                  <a:lnTo>
                    <a:pt x="38" y="3"/>
                  </a:lnTo>
                  <a:lnTo>
                    <a:pt x="44" y="4"/>
                  </a:lnTo>
                  <a:lnTo>
                    <a:pt x="46" y="6"/>
                  </a:lnTo>
                  <a:lnTo>
                    <a:pt x="43" y="6"/>
                  </a:lnTo>
                  <a:lnTo>
                    <a:pt x="35" y="8"/>
                  </a:lnTo>
                  <a:lnTo>
                    <a:pt x="36" y="9"/>
                  </a:lnTo>
                  <a:lnTo>
                    <a:pt x="38" y="11"/>
                  </a:lnTo>
                  <a:lnTo>
                    <a:pt x="36" y="12"/>
                  </a:lnTo>
                  <a:lnTo>
                    <a:pt x="33" y="14"/>
                  </a:lnTo>
                  <a:lnTo>
                    <a:pt x="28" y="15"/>
                  </a:lnTo>
                  <a:lnTo>
                    <a:pt x="25" y="14"/>
                  </a:lnTo>
                  <a:lnTo>
                    <a:pt x="21" y="11"/>
                  </a:lnTo>
                  <a:lnTo>
                    <a:pt x="17" y="12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1" y="12"/>
                  </a:lnTo>
                  <a:lnTo>
                    <a:pt x="5" y="14"/>
                  </a:lnTo>
                  <a:lnTo>
                    <a:pt x="2" y="12"/>
                  </a:lnTo>
                  <a:lnTo>
                    <a:pt x="0" y="9"/>
                  </a:lnTo>
                  <a:lnTo>
                    <a:pt x="5" y="8"/>
                  </a:lnTo>
                  <a:lnTo>
                    <a:pt x="11" y="9"/>
                  </a:lnTo>
                  <a:lnTo>
                    <a:pt x="14" y="6"/>
                  </a:lnTo>
                  <a:lnTo>
                    <a:pt x="19" y="4"/>
                  </a:lnTo>
                  <a:lnTo>
                    <a:pt x="22" y="3"/>
                  </a:lnTo>
                  <a:lnTo>
                    <a:pt x="24" y="1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2" name="Freeform 138">
              <a:extLst>
                <a:ext uri="{FF2B5EF4-FFF2-40B4-BE49-F238E27FC236}">
                  <a16:creationId xmlns:a16="http://schemas.microsoft.com/office/drawing/2014/main" id="{2567FE2E-18F9-15AA-882C-0EEB4F38ED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6492" y="1342000"/>
              <a:ext cx="40934" cy="9747"/>
            </a:xfrm>
            <a:custGeom>
              <a:avLst/>
              <a:gdLst>
                <a:gd name="T0" fmla="*/ 19 w 21"/>
                <a:gd name="T1" fmla="*/ 0 h 5"/>
                <a:gd name="T2" fmla="*/ 21 w 21"/>
                <a:gd name="T3" fmla="*/ 2 h 5"/>
                <a:gd name="T4" fmla="*/ 21 w 21"/>
                <a:gd name="T5" fmla="*/ 3 h 5"/>
                <a:gd name="T6" fmla="*/ 21 w 21"/>
                <a:gd name="T7" fmla="*/ 3 h 5"/>
                <a:gd name="T8" fmla="*/ 5 w 21"/>
                <a:gd name="T9" fmla="*/ 5 h 5"/>
                <a:gd name="T10" fmla="*/ 0 w 21"/>
                <a:gd name="T11" fmla="*/ 5 h 5"/>
                <a:gd name="T12" fmla="*/ 0 w 21"/>
                <a:gd name="T13" fmla="*/ 5 h 5"/>
                <a:gd name="T14" fmla="*/ 0 w 21"/>
                <a:gd name="T15" fmla="*/ 5 h 5"/>
                <a:gd name="T16" fmla="*/ 0 w 21"/>
                <a:gd name="T17" fmla="*/ 3 h 5"/>
                <a:gd name="T18" fmla="*/ 0 w 21"/>
                <a:gd name="T19" fmla="*/ 2 h 5"/>
                <a:gd name="T20" fmla="*/ 4 w 21"/>
                <a:gd name="T21" fmla="*/ 0 h 5"/>
                <a:gd name="T22" fmla="*/ 19 w 21"/>
                <a:gd name="T2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5">
                  <a:moveTo>
                    <a:pt x="19" y="0"/>
                  </a:moveTo>
                  <a:lnTo>
                    <a:pt x="21" y="2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4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3" name="Freeform 139">
              <a:extLst>
                <a:ext uri="{FF2B5EF4-FFF2-40B4-BE49-F238E27FC236}">
                  <a16:creationId xmlns:a16="http://schemas.microsoft.com/office/drawing/2014/main" id="{C0B211A9-EA7D-89BE-D4A4-850AF2329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3528" y="1406325"/>
              <a:ext cx="83817" cy="31188"/>
            </a:xfrm>
            <a:custGeom>
              <a:avLst/>
              <a:gdLst>
                <a:gd name="T0" fmla="*/ 33 w 43"/>
                <a:gd name="T1" fmla="*/ 0 h 16"/>
                <a:gd name="T2" fmla="*/ 38 w 43"/>
                <a:gd name="T3" fmla="*/ 0 h 16"/>
                <a:gd name="T4" fmla="*/ 41 w 43"/>
                <a:gd name="T5" fmla="*/ 2 h 16"/>
                <a:gd name="T6" fmla="*/ 43 w 43"/>
                <a:gd name="T7" fmla="*/ 2 h 16"/>
                <a:gd name="T8" fmla="*/ 43 w 43"/>
                <a:gd name="T9" fmla="*/ 3 h 16"/>
                <a:gd name="T10" fmla="*/ 43 w 43"/>
                <a:gd name="T11" fmla="*/ 5 h 16"/>
                <a:gd name="T12" fmla="*/ 41 w 43"/>
                <a:gd name="T13" fmla="*/ 7 h 16"/>
                <a:gd name="T14" fmla="*/ 41 w 43"/>
                <a:gd name="T15" fmla="*/ 10 h 16"/>
                <a:gd name="T16" fmla="*/ 37 w 43"/>
                <a:gd name="T17" fmla="*/ 10 h 16"/>
                <a:gd name="T18" fmla="*/ 35 w 43"/>
                <a:gd name="T19" fmla="*/ 11 h 16"/>
                <a:gd name="T20" fmla="*/ 33 w 43"/>
                <a:gd name="T21" fmla="*/ 13 h 16"/>
                <a:gd name="T22" fmla="*/ 30 w 43"/>
                <a:gd name="T23" fmla="*/ 13 h 16"/>
                <a:gd name="T24" fmla="*/ 26 w 43"/>
                <a:gd name="T25" fmla="*/ 16 h 16"/>
                <a:gd name="T26" fmla="*/ 21 w 43"/>
                <a:gd name="T27" fmla="*/ 16 h 16"/>
                <a:gd name="T28" fmla="*/ 14 w 43"/>
                <a:gd name="T29" fmla="*/ 13 h 16"/>
                <a:gd name="T30" fmla="*/ 10 w 43"/>
                <a:gd name="T31" fmla="*/ 16 h 16"/>
                <a:gd name="T32" fmla="*/ 7 w 43"/>
                <a:gd name="T33" fmla="*/ 16 h 16"/>
                <a:gd name="T34" fmla="*/ 2 w 43"/>
                <a:gd name="T35" fmla="*/ 13 h 16"/>
                <a:gd name="T36" fmla="*/ 0 w 43"/>
                <a:gd name="T37" fmla="*/ 13 h 16"/>
                <a:gd name="T38" fmla="*/ 0 w 43"/>
                <a:gd name="T39" fmla="*/ 11 h 16"/>
                <a:gd name="T40" fmla="*/ 0 w 43"/>
                <a:gd name="T41" fmla="*/ 10 h 16"/>
                <a:gd name="T42" fmla="*/ 2 w 43"/>
                <a:gd name="T43" fmla="*/ 7 h 16"/>
                <a:gd name="T44" fmla="*/ 3 w 43"/>
                <a:gd name="T45" fmla="*/ 5 h 16"/>
                <a:gd name="T46" fmla="*/ 5 w 43"/>
                <a:gd name="T47" fmla="*/ 3 h 16"/>
                <a:gd name="T48" fmla="*/ 5 w 43"/>
                <a:gd name="T49" fmla="*/ 3 h 16"/>
                <a:gd name="T50" fmla="*/ 7 w 43"/>
                <a:gd name="T51" fmla="*/ 2 h 16"/>
                <a:gd name="T52" fmla="*/ 13 w 43"/>
                <a:gd name="T53" fmla="*/ 2 h 16"/>
                <a:gd name="T54" fmla="*/ 14 w 43"/>
                <a:gd name="T55" fmla="*/ 2 h 16"/>
                <a:gd name="T56" fmla="*/ 14 w 43"/>
                <a:gd name="T57" fmla="*/ 3 h 16"/>
                <a:gd name="T58" fmla="*/ 18 w 43"/>
                <a:gd name="T59" fmla="*/ 3 h 16"/>
                <a:gd name="T60" fmla="*/ 22 w 43"/>
                <a:gd name="T61" fmla="*/ 2 h 16"/>
                <a:gd name="T62" fmla="*/ 30 w 43"/>
                <a:gd name="T63" fmla="*/ 2 h 16"/>
                <a:gd name="T64" fmla="*/ 33 w 43"/>
                <a:gd name="T6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3" h="16">
                  <a:moveTo>
                    <a:pt x="33" y="0"/>
                  </a:moveTo>
                  <a:lnTo>
                    <a:pt x="38" y="0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43" y="3"/>
                  </a:lnTo>
                  <a:lnTo>
                    <a:pt x="43" y="5"/>
                  </a:lnTo>
                  <a:lnTo>
                    <a:pt x="41" y="7"/>
                  </a:lnTo>
                  <a:lnTo>
                    <a:pt x="41" y="10"/>
                  </a:lnTo>
                  <a:lnTo>
                    <a:pt x="37" y="10"/>
                  </a:lnTo>
                  <a:lnTo>
                    <a:pt x="35" y="11"/>
                  </a:lnTo>
                  <a:lnTo>
                    <a:pt x="33" y="13"/>
                  </a:lnTo>
                  <a:lnTo>
                    <a:pt x="30" y="13"/>
                  </a:lnTo>
                  <a:lnTo>
                    <a:pt x="26" y="16"/>
                  </a:lnTo>
                  <a:lnTo>
                    <a:pt x="21" y="16"/>
                  </a:lnTo>
                  <a:lnTo>
                    <a:pt x="14" y="13"/>
                  </a:lnTo>
                  <a:lnTo>
                    <a:pt x="10" y="16"/>
                  </a:lnTo>
                  <a:lnTo>
                    <a:pt x="7" y="16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5" y="3"/>
                  </a:lnTo>
                  <a:lnTo>
                    <a:pt x="7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8" y="3"/>
                  </a:lnTo>
                  <a:lnTo>
                    <a:pt x="22" y="2"/>
                  </a:lnTo>
                  <a:lnTo>
                    <a:pt x="30" y="2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4" name="Freeform 140">
              <a:extLst>
                <a:ext uri="{FF2B5EF4-FFF2-40B4-BE49-F238E27FC236}">
                  <a16:creationId xmlns:a16="http://schemas.microsoft.com/office/drawing/2014/main" id="{7F888FDF-A977-68F9-B624-E2EAF08B5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7335" y="1390731"/>
              <a:ext cx="103309" cy="35086"/>
            </a:xfrm>
            <a:custGeom>
              <a:avLst/>
              <a:gdLst>
                <a:gd name="T0" fmla="*/ 9 w 53"/>
                <a:gd name="T1" fmla="*/ 0 h 18"/>
                <a:gd name="T2" fmla="*/ 20 w 53"/>
                <a:gd name="T3" fmla="*/ 4 h 18"/>
                <a:gd name="T4" fmla="*/ 31 w 53"/>
                <a:gd name="T5" fmla="*/ 4 h 18"/>
                <a:gd name="T6" fmla="*/ 36 w 53"/>
                <a:gd name="T7" fmla="*/ 5 h 18"/>
                <a:gd name="T8" fmla="*/ 42 w 53"/>
                <a:gd name="T9" fmla="*/ 8 h 18"/>
                <a:gd name="T10" fmla="*/ 52 w 53"/>
                <a:gd name="T11" fmla="*/ 11 h 18"/>
                <a:gd name="T12" fmla="*/ 53 w 53"/>
                <a:gd name="T13" fmla="*/ 11 h 18"/>
                <a:gd name="T14" fmla="*/ 52 w 53"/>
                <a:gd name="T15" fmla="*/ 13 h 18"/>
                <a:gd name="T16" fmla="*/ 41 w 53"/>
                <a:gd name="T17" fmla="*/ 16 h 18"/>
                <a:gd name="T18" fmla="*/ 33 w 53"/>
                <a:gd name="T19" fmla="*/ 18 h 18"/>
                <a:gd name="T20" fmla="*/ 26 w 53"/>
                <a:gd name="T21" fmla="*/ 18 h 18"/>
                <a:gd name="T22" fmla="*/ 25 w 53"/>
                <a:gd name="T23" fmla="*/ 16 h 18"/>
                <a:gd name="T24" fmla="*/ 22 w 53"/>
                <a:gd name="T25" fmla="*/ 15 h 18"/>
                <a:gd name="T26" fmla="*/ 15 w 53"/>
                <a:gd name="T27" fmla="*/ 13 h 18"/>
                <a:gd name="T28" fmla="*/ 9 w 53"/>
                <a:gd name="T29" fmla="*/ 13 h 18"/>
                <a:gd name="T30" fmla="*/ 9 w 53"/>
                <a:gd name="T31" fmla="*/ 13 h 18"/>
                <a:gd name="T32" fmla="*/ 7 w 53"/>
                <a:gd name="T33" fmla="*/ 11 h 18"/>
                <a:gd name="T34" fmla="*/ 4 w 53"/>
                <a:gd name="T35" fmla="*/ 11 h 18"/>
                <a:gd name="T36" fmla="*/ 0 w 53"/>
                <a:gd name="T37" fmla="*/ 11 h 18"/>
                <a:gd name="T38" fmla="*/ 0 w 53"/>
                <a:gd name="T39" fmla="*/ 8 h 18"/>
                <a:gd name="T40" fmla="*/ 3 w 53"/>
                <a:gd name="T41" fmla="*/ 8 h 18"/>
                <a:gd name="T42" fmla="*/ 4 w 53"/>
                <a:gd name="T43" fmla="*/ 8 h 18"/>
                <a:gd name="T44" fmla="*/ 6 w 53"/>
                <a:gd name="T45" fmla="*/ 5 h 18"/>
                <a:gd name="T46" fmla="*/ 9 w 53"/>
                <a:gd name="T47" fmla="*/ 0 h 18"/>
                <a:gd name="T48" fmla="*/ 9 w 53"/>
                <a:gd name="T4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8">
                  <a:moveTo>
                    <a:pt x="9" y="0"/>
                  </a:moveTo>
                  <a:lnTo>
                    <a:pt x="20" y="4"/>
                  </a:lnTo>
                  <a:lnTo>
                    <a:pt x="31" y="4"/>
                  </a:lnTo>
                  <a:lnTo>
                    <a:pt x="36" y="5"/>
                  </a:lnTo>
                  <a:lnTo>
                    <a:pt x="42" y="8"/>
                  </a:lnTo>
                  <a:lnTo>
                    <a:pt x="52" y="11"/>
                  </a:lnTo>
                  <a:lnTo>
                    <a:pt x="53" y="11"/>
                  </a:lnTo>
                  <a:lnTo>
                    <a:pt x="52" y="13"/>
                  </a:lnTo>
                  <a:lnTo>
                    <a:pt x="41" y="16"/>
                  </a:lnTo>
                  <a:lnTo>
                    <a:pt x="33" y="18"/>
                  </a:lnTo>
                  <a:lnTo>
                    <a:pt x="26" y="18"/>
                  </a:lnTo>
                  <a:lnTo>
                    <a:pt x="25" y="16"/>
                  </a:lnTo>
                  <a:lnTo>
                    <a:pt x="22" y="15"/>
                  </a:lnTo>
                  <a:lnTo>
                    <a:pt x="15" y="13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3" y="8"/>
                  </a:lnTo>
                  <a:lnTo>
                    <a:pt x="4" y="8"/>
                  </a:lnTo>
                  <a:lnTo>
                    <a:pt x="6" y="5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5" name="Freeform 141">
              <a:extLst>
                <a:ext uri="{FF2B5EF4-FFF2-40B4-BE49-F238E27FC236}">
                  <a16:creationId xmlns:a16="http://schemas.microsoft.com/office/drawing/2014/main" id="{EB2E99E8-0B01-DA1D-19FC-AAF60F43B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9539" y="1425817"/>
              <a:ext cx="19492" cy="11695"/>
            </a:xfrm>
            <a:custGeom>
              <a:avLst/>
              <a:gdLst>
                <a:gd name="T0" fmla="*/ 2 w 10"/>
                <a:gd name="T1" fmla="*/ 0 h 6"/>
                <a:gd name="T2" fmla="*/ 5 w 10"/>
                <a:gd name="T3" fmla="*/ 1 h 6"/>
                <a:gd name="T4" fmla="*/ 7 w 10"/>
                <a:gd name="T5" fmla="*/ 1 h 6"/>
                <a:gd name="T6" fmla="*/ 10 w 10"/>
                <a:gd name="T7" fmla="*/ 3 h 6"/>
                <a:gd name="T8" fmla="*/ 10 w 10"/>
                <a:gd name="T9" fmla="*/ 3 h 6"/>
                <a:gd name="T10" fmla="*/ 10 w 10"/>
                <a:gd name="T11" fmla="*/ 4 h 6"/>
                <a:gd name="T12" fmla="*/ 7 w 10"/>
                <a:gd name="T13" fmla="*/ 6 h 6"/>
                <a:gd name="T14" fmla="*/ 0 w 10"/>
                <a:gd name="T15" fmla="*/ 4 h 6"/>
                <a:gd name="T16" fmla="*/ 0 w 10"/>
                <a:gd name="T17" fmla="*/ 3 h 6"/>
                <a:gd name="T18" fmla="*/ 2 w 10"/>
                <a:gd name="T19" fmla="*/ 3 h 6"/>
                <a:gd name="T20" fmla="*/ 2 w 10"/>
                <a:gd name="T21" fmla="*/ 1 h 6"/>
                <a:gd name="T22" fmla="*/ 2 w 10"/>
                <a:gd name="T23" fmla="*/ 1 h 6"/>
                <a:gd name="T24" fmla="*/ 2 w 10"/>
                <a:gd name="T2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6">
                  <a:moveTo>
                    <a:pt x="2" y="0"/>
                  </a:moveTo>
                  <a:lnTo>
                    <a:pt x="5" y="1"/>
                  </a:lnTo>
                  <a:lnTo>
                    <a:pt x="7" y="1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7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6" name="Freeform 142">
              <a:extLst>
                <a:ext uri="{FF2B5EF4-FFF2-40B4-BE49-F238E27FC236}">
                  <a16:creationId xmlns:a16="http://schemas.microsoft.com/office/drawing/2014/main" id="{B9BD2AB6-98D6-F315-EFF5-998C9273F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4707" y="1437513"/>
              <a:ext cx="44833" cy="15594"/>
            </a:xfrm>
            <a:custGeom>
              <a:avLst/>
              <a:gdLst>
                <a:gd name="T0" fmla="*/ 14 w 23"/>
                <a:gd name="T1" fmla="*/ 0 h 8"/>
                <a:gd name="T2" fmla="*/ 17 w 23"/>
                <a:gd name="T3" fmla="*/ 0 h 8"/>
                <a:gd name="T4" fmla="*/ 17 w 23"/>
                <a:gd name="T5" fmla="*/ 2 h 8"/>
                <a:gd name="T6" fmla="*/ 19 w 23"/>
                <a:gd name="T7" fmla="*/ 3 h 8"/>
                <a:gd name="T8" fmla="*/ 23 w 23"/>
                <a:gd name="T9" fmla="*/ 5 h 8"/>
                <a:gd name="T10" fmla="*/ 23 w 23"/>
                <a:gd name="T11" fmla="*/ 6 h 8"/>
                <a:gd name="T12" fmla="*/ 22 w 23"/>
                <a:gd name="T13" fmla="*/ 6 h 8"/>
                <a:gd name="T14" fmla="*/ 19 w 23"/>
                <a:gd name="T15" fmla="*/ 8 h 8"/>
                <a:gd name="T16" fmla="*/ 9 w 23"/>
                <a:gd name="T17" fmla="*/ 8 h 8"/>
                <a:gd name="T18" fmla="*/ 6 w 23"/>
                <a:gd name="T19" fmla="*/ 8 h 8"/>
                <a:gd name="T20" fmla="*/ 6 w 23"/>
                <a:gd name="T21" fmla="*/ 8 h 8"/>
                <a:gd name="T22" fmla="*/ 6 w 23"/>
                <a:gd name="T23" fmla="*/ 8 h 8"/>
                <a:gd name="T24" fmla="*/ 3 w 23"/>
                <a:gd name="T25" fmla="*/ 6 h 8"/>
                <a:gd name="T26" fmla="*/ 0 w 23"/>
                <a:gd name="T27" fmla="*/ 5 h 8"/>
                <a:gd name="T28" fmla="*/ 1 w 23"/>
                <a:gd name="T29" fmla="*/ 5 h 8"/>
                <a:gd name="T30" fmla="*/ 6 w 23"/>
                <a:gd name="T31" fmla="*/ 5 h 8"/>
                <a:gd name="T32" fmla="*/ 8 w 23"/>
                <a:gd name="T33" fmla="*/ 3 h 8"/>
                <a:gd name="T34" fmla="*/ 8 w 23"/>
                <a:gd name="T35" fmla="*/ 3 h 8"/>
                <a:gd name="T36" fmla="*/ 9 w 23"/>
                <a:gd name="T37" fmla="*/ 0 h 8"/>
                <a:gd name="T38" fmla="*/ 14 w 23"/>
                <a:gd name="T3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" h="8">
                  <a:moveTo>
                    <a:pt x="14" y="0"/>
                  </a:moveTo>
                  <a:lnTo>
                    <a:pt x="17" y="0"/>
                  </a:lnTo>
                  <a:lnTo>
                    <a:pt x="17" y="2"/>
                  </a:lnTo>
                  <a:lnTo>
                    <a:pt x="19" y="3"/>
                  </a:lnTo>
                  <a:lnTo>
                    <a:pt x="23" y="5"/>
                  </a:lnTo>
                  <a:lnTo>
                    <a:pt x="23" y="6"/>
                  </a:lnTo>
                  <a:lnTo>
                    <a:pt x="22" y="6"/>
                  </a:lnTo>
                  <a:lnTo>
                    <a:pt x="19" y="8"/>
                  </a:lnTo>
                  <a:lnTo>
                    <a:pt x="9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3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6" y="5"/>
                  </a:lnTo>
                  <a:lnTo>
                    <a:pt x="8" y="3"/>
                  </a:lnTo>
                  <a:lnTo>
                    <a:pt x="8" y="3"/>
                  </a:lnTo>
                  <a:lnTo>
                    <a:pt x="9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7" name="Freeform 143">
              <a:extLst>
                <a:ext uri="{FF2B5EF4-FFF2-40B4-BE49-F238E27FC236}">
                  <a16:creationId xmlns:a16="http://schemas.microsoft.com/office/drawing/2014/main" id="{4919085C-EC51-A476-9921-A835993526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203" y="1433614"/>
              <a:ext cx="64325" cy="25340"/>
            </a:xfrm>
            <a:custGeom>
              <a:avLst/>
              <a:gdLst>
                <a:gd name="T0" fmla="*/ 2 w 33"/>
                <a:gd name="T1" fmla="*/ 0 h 13"/>
                <a:gd name="T2" fmla="*/ 8 w 33"/>
                <a:gd name="T3" fmla="*/ 0 h 13"/>
                <a:gd name="T4" fmla="*/ 22 w 33"/>
                <a:gd name="T5" fmla="*/ 0 h 13"/>
                <a:gd name="T6" fmla="*/ 29 w 33"/>
                <a:gd name="T7" fmla="*/ 2 h 13"/>
                <a:gd name="T8" fmla="*/ 32 w 33"/>
                <a:gd name="T9" fmla="*/ 4 h 13"/>
                <a:gd name="T10" fmla="*/ 33 w 33"/>
                <a:gd name="T11" fmla="*/ 5 h 13"/>
                <a:gd name="T12" fmla="*/ 21 w 33"/>
                <a:gd name="T13" fmla="*/ 5 h 13"/>
                <a:gd name="T14" fmla="*/ 19 w 33"/>
                <a:gd name="T15" fmla="*/ 7 h 13"/>
                <a:gd name="T16" fmla="*/ 19 w 33"/>
                <a:gd name="T17" fmla="*/ 8 h 13"/>
                <a:gd name="T18" fmla="*/ 19 w 33"/>
                <a:gd name="T19" fmla="*/ 10 h 13"/>
                <a:gd name="T20" fmla="*/ 18 w 33"/>
                <a:gd name="T21" fmla="*/ 10 h 13"/>
                <a:gd name="T22" fmla="*/ 14 w 33"/>
                <a:gd name="T23" fmla="*/ 11 h 13"/>
                <a:gd name="T24" fmla="*/ 13 w 33"/>
                <a:gd name="T25" fmla="*/ 13 h 13"/>
                <a:gd name="T26" fmla="*/ 6 w 33"/>
                <a:gd name="T27" fmla="*/ 11 h 13"/>
                <a:gd name="T28" fmla="*/ 5 w 33"/>
                <a:gd name="T29" fmla="*/ 11 h 13"/>
                <a:gd name="T30" fmla="*/ 5 w 33"/>
                <a:gd name="T31" fmla="*/ 10 h 13"/>
                <a:gd name="T32" fmla="*/ 3 w 33"/>
                <a:gd name="T33" fmla="*/ 5 h 13"/>
                <a:gd name="T34" fmla="*/ 3 w 33"/>
                <a:gd name="T35" fmla="*/ 4 h 13"/>
                <a:gd name="T36" fmla="*/ 3 w 33"/>
                <a:gd name="T37" fmla="*/ 4 h 13"/>
                <a:gd name="T38" fmla="*/ 2 w 33"/>
                <a:gd name="T39" fmla="*/ 2 h 13"/>
                <a:gd name="T40" fmla="*/ 0 w 33"/>
                <a:gd name="T41" fmla="*/ 0 h 13"/>
                <a:gd name="T42" fmla="*/ 2 w 33"/>
                <a:gd name="T4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" h="13">
                  <a:moveTo>
                    <a:pt x="2" y="0"/>
                  </a:moveTo>
                  <a:lnTo>
                    <a:pt x="8" y="0"/>
                  </a:lnTo>
                  <a:lnTo>
                    <a:pt x="22" y="0"/>
                  </a:lnTo>
                  <a:lnTo>
                    <a:pt x="29" y="2"/>
                  </a:lnTo>
                  <a:lnTo>
                    <a:pt x="32" y="4"/>
                  </a:lnTo>
                  <a:lnTo>
                    <a:pt x="33" y="5"/>
                  </a:lnTo>
                  <a:lnTo>
                    <a:pt x="21" y="5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4" y="11"/>
                  </a:lnTo>
                  <a:lnTo>
                    <a:pt x="13" y="13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5" y="10"/>
                  </a:lnTo>
                  <a:lnTo>
                    <a:pt x="3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8" name="Freeform 144">
              <a:extLst>
                <a:ext uri="{FF2B5EF4-FFF2-40B4-BE49-F238E27FC236}">
                  <a16:creationId xmlns:a16="http://schemas.microsoft.com/office/drawing/2014/main" id="{17FC9C9E-E568-12E1-CB26-329D160AEB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5984" y="1373188"/>
              <a:ext cx="21442" cy="5848"/>
            </a:xfrm>
            <a:custGeom>
              <a:avLst/>
              <a:gdLst>
                <a:gd name="T0" fmla="*/ 6 w 11"/>
                <a:gd name="T1" fmla="*/ 0 h 3"/>
                <a:gd name="T2" fmla="*/ 9 w 11"/>
                <a:gd name="T3" fmla="*/ 2 h 3"/>
                <a:gd name="T4" fmla="*/ 11 w 11"/>
                <a:gd name="T5" fmla="*/ 3 h 3"/>
                <a:gd name="T6" fmla="*/ 11 w 11"/>
                <a:gd name="T7" fmla="*/ 3 h 3"/>
                <a:gd name="T8" fmla="*/ 8 w 11"/>
                <a:gd name="T9" fmla="*/ 3 h 3"/>
                <a:gd name="T10" fmla="*/ 1 w 11"/>
                <a:gd name="T11" fmla="*/ 3 h 3"/>
                <a:gd name="T12" fmla="*/ 0 w 11"/>
                <a:gd name="T13" fmla="*/ 2 h 3"/>
                <a:gd name="T14" fmla="*/ 0 w 11"/>
                <a:gd name="T15" fmla="*/ 2 h 3"/>
                <a:gd name="T16" fmla="*/ 5 w 11"/>
                <a:gd name="T17" fmla="*/ 0 h 3"/>
                <a:gd name="T18" fmla="*/ 6 w 11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3">
                  <a:moveTo>
                    <a:pt x="6" y="0"/>
                  </a:moveTo>
                  <a:lnTo>
                    <a:pt x="9" y="2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5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9" name="Freeform 145">
              <a:extLst>
                <a:ext uri="{FF2B5EF4-FFF2-40B4-BE49-F238E27FC236}">
                  <a16:creationId xmlns:a16="http://schemas.microsoft.com/office/drawing/2014/main" id="{E662FF49-BB41-D072-F1A9-FC044C311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265" y="1854646"/>
              <a:ext cx="175430" cy="150091"/>
            </a:xfrm>
            <a:custGeom>
              <a:avLst/>
              <a:gdLst>
                <a:gd name="T0" fmla="*/ 53 w 90"/>
                <a:gd name="T1" fmla="*/ 2 h 77"/>
                <a:gd name="T2" fmla="*/ 68 w 90"/>
                <a:gd name="T3" fmla="*/ 5 h 77"/>
                <a:gd name="T4" fmla="*/ 72 w 90"/>
                <a:gd name="T5" fmla="*/ 8 h 77"/>
                <a:gd name="T6" fmla="*/ 69 w 90"/>
                <a:gd name="T7" fmla="*/ 11 h 77"/>
                <a:gd name="T8" fmla="*/ 68 w 90"/>
                <a:gd name="T9" fmla="*/ 16 h 77"/>
                <a:gd name="T10" fmla="*/ 63 w 90"/>
                <a:gd name="T11" fmla="*/ 18 h 77"/>
                <a:gd name="T12" fmla="*/ 61 w 90"/>
                <a:gd name="T13" fmla="*/ 22 h 77"/>
                <a:gd name="T14" fmla="*/ 58 w 90"/>
                <a:gd name="T15" fmla="*/ 25 h 77"/>
                <a:gd name="T16" fmla="*/ 58 w 90"/>
                <a:gd name="T17" fmla="*/ 29 h 77"/>
                <a:gd name="T18" fmla="*/ 60 w 90"/>
                <a:gd name="T19" fmla="*/ 33 h 77"/>
                <a:gd name="T20" fmla="*/ 57 w 90"/>
                <a:gd name="T21" fmla="*/ 41 h 77"/>
                <a:gd name="T22" fmla="*/ 61 w 90"/>
                <a:gd name="T23" fmla="*/ 48 h 77"/>
                <a:gd name="T24" fmla="*/ 72 w 90"/>
                <a:gd name="T25" fmla="*/ 63 h 77"/>
                <a:gd name="T26" fmla="*/ 88 w 90"/>
                <a:gd name="T27" fmla="*/ 71 h 77"/>
                <a:gd name="T28" fmla="*/ 86 w 90"/>
                <a:gd name="T29" fmla="*/ 74 h 77"/>
                <a:gd name="T30" fmla="*/ 83 w 90"/>
                <a:gd name="T31" fmla="*/ 76 h 77"/>
                <a:gd name="T32" fmla="*/ 74 w 90"/>
                <a:gd name="T33" fmla="*/ 73 h 77"/>
                <a:gd name="T34" fmla="*/ 71 w 90"/>
                <a:gd name="T35" fmla="*/ 73 h 77"/>
                <a:gd name="T36" fmla="*/ 74 w 90"/>
                <a:gd name="T37" fmla="*/ 76 h 77"/>
                <a:gd name="T38" fmla="*/ 68 w 90"/>
                <a:gd name="T39" fmla="*/ 74 h 77"/>
                <a:gd name="T40" fmla="*/ 66 w 90"/>
                <a:gd name="T41" fmla="*/ 74 h 77"/>
                <a:gd name="T42" fmla="*/ 61 w 90"/>
                <a:gd name="T43" fmla="*/ 74 h 77"/>
                <a:gd name="T44" fmla="*/ 55 w 90"/>
                <a:gd name="T45" fmla="*/ 74 h 77"/>
                <a:gd name="T46" fmla="*/ 47 w 90"/>
                <a:gd name="T47" fmla="*/ 73 h 77"/>
                <a:gd name="T48" fmla="*/ 45 w 90"/>
                <a:gd name="T49" fmla="*/ 74 h 77"/>
                <a:gd name="T50" fmla="*/ 33 w 90"/>
                <a:gd name="T51" fmla="*/ 71 h 77"/>
                <a:gd name="T52" fmla="*/ 31 w 90"/>
                <a:gd name="T53" fmla="*/ 68 h 77"/>
                <a:gd name="T54" fmla="*/ 31 w 90"/>
                <a:gd name="T55" fmla="*/ 65 h 77"/>
                <a:gd name="T56" fmla="*/ 34 w 90"/>
                <a:gd name="T57" fmla="*/ 62 h 77"/>
                <a:gd name="T58" fmla="*/ 39 w 90"/>
                <a:gd name="T59" fmla="*/ 62 h 77"/>
                <a:gd name="T60" fmla="*/ 31 w 90"/>
                <a:gd name="T61" fmla="*/ 57 h 77"/>
                <a:gd name="T62" fmla="*/ 28 w 90"/>
                <a:gd name="T63" fmla="*/ 55 h 77"/>
                <a:gd name="T64" fmla="*/ 28 w 90"/>
                <a:gd name="T65" fmla="*/ 51 h 77"/>
                <a:gd name="T66" fmla="*/ 14 w 90"/>
                <a:gd name="T67" fmla="*/ 51 h 77"/>
                <a:gd name="T68" fmla="*/ 6 w 90"/>
                <a:gd name="T69" fmla="*/ 52 h 77"/>
                <a:gd name="T70" fmla="*/ 1 w 90"/>
                <a:gd name="T71" fmla="*/ 48 h 77"/>
                <a:gd name="T72" fmla="*/ 0 w 90"/>
                <a:gd name="T73" fmla="*/ 41 h 77"/>
                <a:gd name="T74" fmla="*/ 3 w 90"/>
                <a:gd name="T75" fmla="*/ 37 h 77"/>
                <a:gd name="T76" fmla="*/ 9 w 90"/>
                <a:gd name="T77" fmla="*/ 35 h 77"/>
                <a:gd name="T78" fmla="*/ 14 w 90"/>
                <a:gd name="T79" fmla="*/ 33 h 77"/>
                <a:gd name="T80" fmla="*/ 17 w 90"/>
                <a:gd name="T81" fmla="*/ 30 h 77"/>
                <a:gd name="T82" fmla="*/ 19 w 90"/>
                <a:gd name="T83" fmla="*/ 27 h 77"/>
                <a:gd name="T84" fmla="*/ 20 w 90"/>
                <a:gd name="T85" fmla="*/ 22 h 77"/>
                <a:gd name="T86" fmla="*/ 19 w 90"/>
                <a:gd name="T87" fmla="*/ 21 h 77"/>
                <a:gd name="T88" fmla="*/ 17 w 90"/>
                <a:gd name="T89" fmla="*/ 18 h 77"/>
                <a:gd name="T90" fmla="*/ 22 w 90"/>
                <a:gd name="T91" fmla="*/ 14 h 77"/>
                <a:gd name="T92" fmla="*/ 27 w 90"/>
                <a:gd name="T93" fmla="*/ 14 h 77"/>
                <a:gd name="T94" fmla="*/ 27 w 90"/>
                <a:gd name="T95" fmla="*/ 11 h 77"/>
                <a:gd name="T96" fmla="*/ 27 w 90"/>
                <a:gd name="T97" fmla="*/ 7 h 77"/>
                <a:gd name="T98" fmla="*/ 31 w 90"/>
                <a:gd name="T99" fmla="*/ 3 h 77"/>
                <a:gd name="T100" fmla="*/ 39 w 90"/>
                <a:gd name="T101" fmla="*/ 3 h 77"/>
                <a:gd name="T102" fmla="*/ 47 w 90"/>
                <a:gd name="T103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90" h="77">
                  <a:moveTo>
                    <a:pt x="49" y="0"/>
                  </a:moveTo>
                  <a:lnTo>
                    <a:pt x="50" y="0"/>
                  </a:lnTo>
                  <a:lnTo>
                    <a:pt x="53" y="2"/>
                  </a:lnTo>
                  <a:lnTo>
                    <a:pt x="57" y="3"/>
                  </a:lnTo>
                  <a:lnTo>
                    <a:pt x="63" y="3"/>
                  </a:lnTo>
                  <a:lnTo>
                    <a:pt x="68" y="5"/>
                  </a:lnTo>
                  <a:lnTo>
                    <a:pt x="71" y="5"/>
                  </a:lnTo>
                  <a:lnTo>
                    <a:pt x="72" y="7"/>
                  </a:lnTo>
                  <a:lnTo>
                    <a:pt x="72" y="8"/>
                  </a:lnTo>
                  <a:lnTo>
                    <a:pt x="71" y="8"/>
                  </a:lnTo>
                  <a:lnTo>
                    <a:pt x="69" y="10"/>
                  </a:lnTo>
                  <a:lnTo>
                    <a:pt x="69" y="11"/>
                  </a:lnTo>
                  <a:lnTo>
                    <a:pt x="69" y="14"/>
                  </a:lnTo>
                  <a:lnTo>
                    <a:pt x="69" y="16"/>
                  </a:lnTo>
                  <a:lnTo>
                    <a:pt x="68" y="16"/>
                  </a:lnTo>
                  <a:lnTo>
                    <a:pt x="68" y="18"/>
                  </a:lnTo>
                  <a:lnTo>
                    <a:pt x="64" y="18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1" y="21"/>
                  </a:lnTo>
                  <a:lnTo>
                    <a:pt x="61" y="22"/>
                  </a:lnTo>
                  <a:lnTo>
                    <a:pt x="58" y="22"/>
                  </a:lnTo>
                  <a:lnTo>
                    <a:pt x="58" y="24"/>
                  </a:lnTo>
                  <a:lnTo>
                    <a:pt x="58" y="25"/>
                  </a:lnTo>
                  <a:lnTo>
                    <a:pt x="57" y="25"/>
                  </a:lnTo>
                  <a:lnTo>
                    <a:pt x="57" y="27"/>
                  </a:lnTo>
                  <a:lnTo>
                    <a:pt x="58" y="29"/>
                  </a:lnTo>
                  <a:lnTo>
                    <a:pt x="58" y="30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8" y="37"/>
                  </a:lnTo>
                  <a:lnTo>
                    <a:pt x="57" y="38"/>
                  </a:lnTo>
                  <a:lnTo>
                    <a:pt x="57" y="41"/>
                  </a:lnTo>
                  <a:lnTo>
                    <a:pt x="58" y="43"/>
                  </a:lnTo>
                  <a:lnTo>
                    <a:pt x="60" y="44"/>
                  </a:lnTo>
                  <a:lnTo>
                    <a:pt x="61" y="48"/>
                  </a:lnTo>
                  <a:lnTo>
                    <a:pt x="64" y="52"/>
                  </a:lnTo>
                  <a:lnTo>
                    <a:pt x="68" y="57"/>
                  </a:lnTo>
                  <a:lnTo>
                    <a:pt x="72" y="63"/>
                  </a:lnTo>
                  <a:lnTo>
                    <a:pt x="79" y="68"/>
                  </a:lnTo>
                  <a:lnTo>
                    <a:pt x="82" y="68"/>
                  </a:lnTo>
                  <a:lnTo>
                    <a:pt x="88" y="71"/>
                  </a:lnTo>
                  <a:lnTo>
                    <a:pt x="88" y="71"/>
                  </a:lnTo>
                  <a:lnTo>
                    <a:pt x="90" y="73"/>
                  </a:lnTo>
                  <a:lnTo>
                    <a:pt x="86" y="74"/>
                  </a:lnTo>
                  <a:lnTo>
                    <a:pt x="85" y="74"/>
                  </a:lnTo>
                  <a:lnTo>
                    <a:pt x="85" y="76"/>
                  </a:lnTo>
                  <a:lnTo>
                    <a:pt x="83" y="76"/>
                  </a:lnTo>
                  <a:lnTo>
                    <a:pt x="75" y="74"/>
                  </a:lnTo>
                  <a:lnTo>
                    <a:pt x="75" y="74"/>
                  </a:lnTo>
                  <a:lnTo>
                    <a:pt x="74" y="73"/>
                  </a:lnTo>
                  <a:lnTo>
                    <a:pt x="74" y="73"/>
                  </a:lnTo>
                  <a:lnTo>
                    <a:pt x="72" y="73"/>
                  </a:lnTo>
                  <a:lnTo>
                    <a:pt x="71" y="73"/>
                  </a:lnTo>
                  <a:lnTo>
                    <a:pt x="71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7"/>
                  </a:lnTo>
                  <a:lnTo>
                    <a:pt x="72" y="77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8" y="76"/>
                  </a:lnTo>
                  <a:lnTo>
                    <a:pt x="66" y="74"/>
                  </a:lnTo>
                  <a:lnTo>
                    <a:pt x="64" y="76"/>
                  </a:lnTo>
                  <a:lnTo>
                    <a:pt x="63" y="76"/>
                  </a:lnTo>
                  <a:lnTo>
                    <a:pt x="61" y="74"/>
                  </a:lnTo>
                  <a:lnTo>
                    <a:pt x="61" y="74"/>
                  </a:lnTo>
                  <a:lnTo>
                    <a:pt x="61" y="74"/>
                  </a:lnTo>
                  <a:lnTo>
                    <a:pt x="55" y="74"/>
                  </a:lnTo>
                  <a:lnTo>
                    <a:pt x="52" y="74"/>
                  </a:lnTo>
                  <a:lnTo>
                    <a:pt x="50" y="74"/>
                  </a:lnTo>
                  <a:lnTo>
                    <a:pt x="47" y="73"/>
                  </a:lnTo>
                  <a:lnTo>
                    <a:pt x="45" y="73"/>
                  </a:lnTo>
                  <a:lnTo>
                    <a:pt x="45" y="74"/>
                  </a:lnTo>
                  <a:lnTo>
                    <a:pt x="45" y="74"/>
                  </a:lnTo>
                  <a:lnTo>
                    <a:pt x="42" y="73"/>
                  </a:lnTo>
                  <a:lnTo>
                    <a:pt x="41" y="71"/>
                  </a:lnTo>
                  <a:lnTo>
                    <a:pt x="33" y="71"/>
                  </a:lnTo>
                  <a:lnTo>
                    <a:pt x="28" y="70"/>
                  </a:lnTo>
                  <a:lnTo>
                    <a:pt x="30" y="68"/>
                  </a:lnTo>
                  <a:lnTo>
                    <a:pt x="31" y="68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1" y="65"/>
                  </a:lnTo>
                  <a:lnTo>
                    <a:pt x="33" y="63"/>
                  </a:lnTo>
                  <a:lnTo>
                    <a:pt x="36" y="63"/>
                  </a:lnTo>
                  <a:lnTo>
                    <a:pt x="34" y="62"/>
                  </a:lnTo>
                  <a:lnTo>
                    <a:pt x="36" y="62"/>
                  </a:lnTo>
                  <a:lnTo>
                    <a:pt x="39" y="63"/>
                  </a:lnTo>
                  <a:lnTo>
                    <a:pt x="39" y="62"/>
                  </a:lnTo>
                  <a:lnTo>
                    <a:pt x="36" y="60"/>
                  </a:lnTo>
                  <a:lnTo>
                    <a:pt x="31" y="57"/>
                  </a:lnTo>
                  <a:lnTo>
                    <a:pt x="31" y="57"/>
                  </a:lnTo>
                  <a:lnTo>
                    <a:pt x="30" y="57"/>
                  </a:lnTo>
                  <a:lnTo>
                    <a:pt x="28" y="57"/>
                  </a:lnTo>
                  <a:lnTo>
                    <a:pt x="28" y="55"/>
                  </a:lnTo>
                  <a:lnTo>
                    <a:pt x="28" y="52"/>
                  </a:lnTo>
                  <a:lnTo>
                    <a:pt x="28" y="51"/>
                  </a:lnTo>
                  <a:lnTo>
                    <a:pt x="28" y="51"/>
                  </a:lnTo>
                  <a:lnTo>
                    <a:pt x="22" y="52"/>
                  </a:lnTo>
                  <a:lnTo>
                    <a:pt x="19" y="52"/>
                  </a:lnTo>
                  <a:lnTo>
                    <a:pt x="14" y="51"/>
                  </a:lnTo>
                  <a:lnTo>
                    <a:pt x="11" y="52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4" y="52"/>
                  </a:lnTo>
                  <a:lnTo>
                    <a:pt x="3" y="51"/>
                  </a:lnTo>
                  <a:lnTo>
                    <a:pt x="1" y="48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1" y="40"/>
                  </a:lnTo>
                  <a:lnTo>
                    <a:pt x="3" y="37"/>
                  </a:lnTo>
                  <a:lnTo>
                    <a:pt x="3" y="37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9" y="35"/>
                  </a:lnTo>
                  <a:lnTo>
                    <a:pt x="12" y="35"/>
                  </a:lnTo>
                  <a:lnTo>
                    <a:pt x="14" y="35"/>
                  </a:lnTo>
                  <a:lnTo>
                    <a:pt x="14" y="33"/>
                  </a:lnTo>
                  <a:lnTo>
                    <a:pt x="16" y="32"/>
                  </a:lnTo>
                  <a:lnTo>
                    <a:pt x="17" y="32"/>
                  </a:lnTo>
                  <a:lnTo>
                    <a:pt x="17" y="30"/>
                  </a:lnTo>
                  <a:lnTo>
                    <a:pt x="19" y="30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19" y="25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19" y="21"/>
                  </a:lnTo>
                  <a:lnTo>
                    <a:pt x="17" y="19"/>
                  </a:lnTo>
                  <a:lnTo>
                    <a:pt x="16" y="19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7" y="7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1" y="3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7" y="2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0" name="Freeform 146">
              <a:extLst>
                <a:ext uri="{FF2B5EF4-FFF2-40B4-BE49-F238E27FC236}">
                  <a16:creationId xmlns:a16="http://schemas.microsoft.com/office/drawing/2014/main" id="{0488A798-D561-99FA-AE4F-572229846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4969" y="1390731"/>
              <a:ext cx="42883" cy="13645"/>
            </a:xfrm>
            <a:custGeom>
              <a:avLst/>
              <a:gdLst>
                <a:gd name="T0" fmla="*/ 21 w 22"/>
                <a:gd name="T1" fmla="*/ 0 h 7"/>
                <a:gd name="T2" fmla="*/ 22 w 22"/>
                <a:gd name="T3" fmla="*/ 4 h 7"/>
                <a:gd name="T4" fmla="*/ 21 w 22"/>
                <a:gd name="T5" fmla="*/ 4 h 7"/>
                <a:gd name="T6" fmla="*/ 16 w 22"/>
                <a:gd name="T7" fmla="*/ 7 h 7"/>
                <a:gd name="T8" fmla="*/ 11 w 22"/>
                <a:gd name="T9" fmla="*/ 7 h 7"/>
                <a:gd name="T10" fmla="*/ 5 w 22"/>
                <a:gd name="T11" fmla="*/ 7 h 7"/>
                <a:gd name="T12" fmla="*/ 0 w 22"/>
                <a:gd name="T13" fmla="*/ 5 h 7"/>
                <a:gd name="T14" fmla="*/ 2 w 22"/>
                <a:gd name="T15" fmla="*/ 5 h 7"/>
                <a:gd name="T16" fmla="*/ 2 w 22"/>
                <a:gd name="T17" fmla="*/ 4 h 7"/>
                <a:gd name="T18" fmla="*/ 8 w 22"/>
                <a:gd name="T19" fmla="*/ 2 h 7"/>
                <a:gd name="T20" fmla="*/ 21 w 22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7">
                  <a:moveTo>
                    <a:pt x="21" y="0"/>
                  </a:moveTo>
                  <a:lnTo>
                    <a:pt x="22" y="4"/>
                  </a:lnTo>
                  <a:lnTo>
                    <a:pt x="21" y="4"/>
                  </a:lnTo>
                  <a:lnTo>
                    <a:pt x="16" y="7"/>
                  </a:lnTo>
                  <a:lnTo>
                    <a:pt x="11" y="7"/>
                  </a:lnTo>
                  <a:lnTo>
                    <a:pt x="5" y="7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4"/>
                  </a:lnTo>
                  <a:lnTo>
                    <a:pt x="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1" name="Freeform 147">
              <a:extLst>
                <a:ext uri="{FF2B5EF4-FFF2-40B4-BE49-F238E27FC236}">
                  <a16:creationId xmlns:a16="http://schemas.microsoft.com/office/drawing/2014/main" id="{947763AC-E5DC-B933-A724-86532277D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7090" y="1384883"/>
              <a:ext cx="81867" cy="35086"/>
            </a:xfrm>
            <a:custGeom>
              <a:avLst/>
              <a:gdLst>
                <a:gd name="T0" fmla="*/ 30 w 42"/>
                <a:gd name="T1" fmla="*/ 0 h 18"/>
                <a:gd name="T2" fmla="*/ 33 w 42"/>
                <a:gd name="T3" fmla="*/ 0 h 18"/>
                <a:gd name="T4" fmla="*/ 36 w 42"/>
                <a:gd name="T5" fmla="*/ 2 h 18"/>
                <a:gd name="T6" fmla="*/ 37 w 42"/>
                <a:gd name="T7" fmla="*/ 3 h 18"/>
                <a:gd name="T8" fmla="*/ 41 w 42"/>
                <a:gd name="T9" fmla="*/ 5 h 18"/>
                <a:gd name="T10" fmla="*/ 41 w 42"/>
                <a:gd name="T11" fmla="*/ 5 h 18"/>
                <a:gd name="T12" fmla="*/ 41 w 42"/>
                <a:gd name="T13" fmla="*/ 7 h 18"/>
                <a:gd name="T14" fmla="*/ 41 w 42"/>
                <a:gd name="T15" fmla="*/ 8 h 18"/>
                <a:gd name="T16" fmla="*/ 42 w 42"/>
                <a:gd name="T17" fmla="*/ 10 h 18"/>
                <a:gd name="T18" fmla="*/ 36 w 42"/>
                <a:gd name="T19" fmla="*/ 14 h 18"/>
                <a:gd name="T20" fmla="*/ 30 w 42"/>
                <a:gd name="T21" fmla="*/ 16 h 18"/>
                <a:gd name="T22" fmla="*/ 12 w 42"/>
                <a:gd name="T23" fmla="*/ 18 h 18"/>
                <a:gd name="T24" fmla="*/ 9 w 42"/>
                <a:gd name="T25" fmla="*/ 18 h 18"/>
                <a:gd name="T26" fmla="*/ 6 w 42"/>
                <a:gd name="T27" fmla="*/ 18 h 18"/>
                <a:gd name="T28" fmla="*/ 3 w 42"/>
                <a:gd name="T29" fmla="*/ 16 h 18"/>
                <a:gd name="T30" fmla="*/ 0 w 42"/>
                <a:gd name="T31" fmla="*/ 13 h 18"/>
                <a:gd name="T32" fmla="*/ 1 w 42"/>
                <a:gd name="T33" fmla="*/ 13 h 18"/>
                <a:gd name="T34" fmla="*/ 4 w 42"/>
                <a:gd name="T35" fmla="*/ 11 h 18"/>
                <a:gd name="T36" fmla="*/ 7 w 42"/>
                <a:gd name="T37" fmla="*/ 8 h 18"/>
                <a:gd name="T38" fmla="*/ 15 w 42"/>
                <a:gd name="T39" fmla="*/ 8 h 18"/>
                <a:gd name="T40" fmla="*/ 19 w 42"/>
                <a:gd name="T41" fmla="*/ 8 h 18"/>
                <a:gd name="T42" fmla="*/ 22 w 42"/>
                <a:gd name="T43" fmla="*/ 8 h 18"/>
                <a:gd name="T44" fmla="*/ 23 w 42"/>
                <a:gd name="T45" fmla="*/ 7 h 18"/>
                <a:gd name="T46" fmla="*/ 23 w 42"/>
                <a:gd name="T47" fmla="*/ 3 h 18"/>
                <a:gd name="T48" fmla="*/ 25 w 42"/>
                <a:gd name="T49" fmla="*/ 3 h 18"/>
                <a:gd name="T50" fmla="*/ 25 w 42"/>
                <a:gd name="T51" fmla="*/ 2 h 18"/>
                <a:gd name="T52" fmla="*/ 30 w 42"/>
                <a:gd name="T5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2" h="18">
                  <a:moveTo>
                    <a:pt x="30" y="0"/>
                  </a:moveTo>
                  <a:lnTo>
                    <a:pt x="33" y="0"/>
                  </a:lnTo>
                  <a:lnTo>
                    <a:pt x="36" y="2"/>
                  </a:lnTo>
                  <a:lnTo>
                    <a:pt x="37" y="3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10"/>
                  </a:lnTo>
                  <a:lnTo>
                    <a:pt x="36" y="14"/>
                  </a:lnTo>
                  <a:lnTo>
                    <a:pt x="30" y="16"/>
                  </a:lnTo>
                  <a:lnTo>
                    <a:pt x="12" y="18"/>
                  </a:lnTo>
                  <a:lnTo>
                    <a:pt x="9" y="18"/>
                  </a:lnTo>
                  <a:lnTo>
                    <a:pt x="6" y="18"/>
                  </a:lnTo>
                  <a:lnTo>
                    <a:pt x="3" y="16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4" y="11"/>
                  </a:lnTo>
                  <a:lnTo>
                    <a:pt x="7" y="8"/>
                  </a:lnTo>
                  <a:lnTo>
                    <a:pt x="15" y="8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3" y="7"/>
                  </a:lnTo>
                  <a:lnTo>
                    <a:pt x="23" y="3"/>
                  </a:lnTo>
                  <a:lnTo>
                    <a:pt x="25" y="3"/>
                  </a:lnTo>
                  <a:lnTo>
                    <a:pt x="25" y="2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2" name="Freeform 148">
              <a:extLst>
                <a:ext uri="{FF2B5EF4-FFF2-40B4-BE49-F238E27FC236}">
                  <a16:creationId xmlns:a16="http://schemas.microsoft.com/office/drawing/2014/main" id="{505848D4-2DE7-7158-0CDF-F3E1D30A1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9800" y="31177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3" name="Freeform 149">
              <a:extLst>
                <a:ext uri="{FF2B5EF4-FFF2-40B4-BE49-F238E27FC236}">
                  <a16:creationId xmlns:a16="http://schemas.microsoft.com/office/drawing/2014/main" id="{0D83891E-0DFC-9D5F-6E54-70167CF485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445" y="1351747"/>
              <a:ext cx="50680" cy="9747"/>
            </a:xfrm>
            <a:custGeom>
              <a:avLst/>
              <a:gdLst>
                <a:gd name="T0" fmla="*/ 10 w 26"/>
                <a:gd name="T1" fmla="*/ 0 h 5"/>
                <a:gd name="T2" fmla="*/ 24 w 26"/>
                <a:gd name="T3" fmla="*/ 1 h 5"/>
                <a:gd name="T4" fmla="*/ 24 w 26"/>
                <a:gd name="T5" fmla="*/ 1 h 5"/>
                <a:gd name="T6" fmla="*/ 26 w 26"/>
                <a:gd name="T7" fmla="*/ 1 h 5"/>
                <a:gd name="T8" fmla="*/ 22 w 26"/>
                <a:gd name="T9" fmla="*/ 3 h 5"/>
                <a:gd name="T10" fmla="*/ 21 w 26"/>
                <a:gd name="T11" fmla="*/ 5 h 5"/>
                <a:gd name="T12" fmla="*/ 11 w 26"/>
                <a:gd name="T13" fmla="*/ 3 h 5"/>
                <a:gd name="T14" fmla="*/ 7 w 26"/>
                <a:gd name="T15" fmla="*/ 3 h 5"/>
                <a:gd name="T16" fmla="*/ 7 w 26"/>
                <a:gd name="T17" fmla="*/ 3 h 5"/>
                <a:gd name="T18" fmla="*/ 7 w 26"/>
                <a:gd name="T19" fmla="*/ 1 h 5"/>
                <a:gd name="T20" fmla="*/ 0 w 26"/>
                <a:gd name="T21" fmla="*/ 1 h 5"/>
                <a:gd name="T22" fmla="*/ 3 w 26"/>
                <a:gd name="T23" fmla="*/ 0 h 5"/>
                <a:gd name="T24" fmla="*/ 10 w 26"/>
                <a:gd name="T2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5">
                  <a:moveTo>
                    <a:pt x="10" y="0"/>
                  </a:moveTo>
                  <a:lnTo>
                    <a:pt x="24" y="1"/>
                  </a:lnTo>
                  <a:lnTo>
                    <a:pt x="24" y="1"/>
                  </a:lnTo>
                  <a:lnTo>
                    <a:pt x="26" y="1"/>
                  </a:lnTo>
                  <a:lnTo>
                    <a:pt x="22" y="3"/>
                  </a:lnTo>
                  <a:lnTo>
                    <a:pt x="21" y="5"/>
                  </a:lnTo>
                  <a:lnTo>
                    <a:pt x="11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7" y="1"/>
                  </a:lnTo>
                  <a:lnTo>
                    <a:pt x="0" y="1"/>
                  </a:lnTo>
                  <a:lnTo>
                    <a:pt x="3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4" name="Freeform 150">
              <a:extLst>
                <a:ext uri="{FF2B5EF4-FFF2-40B4-BE49-F238E27FC236}">
                  <a16:creationId xmlns:a16="http://schemas.microsoft.com/office/drawing/2014/main" id="{6B86DE64-4185-C44F-7B29-C3A59AC21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573" y="2685014"/>
              <a:ext cx="89664" cy="37036"/>
            </a:xfrm>
            <a:custGeom>
              <a:avLst/>
              <a:gdLst>
                <a:gd name="T0" fmla="*/ 17 w 46"/>
                <a:gd name="T1" fmla="*/ 0 h 19"/>
                <a:gd name="T2" fmla="*/ 19 w 46"/>
                <a:gd name="T3" fmla="*/ 0 h 19"/>
                <a:gd name="T4" fmla="*/ 17 w 46"/>
                <a:gd name="T5" fmla="*/ 1 h 19"/>
                <a:gd name="T6" fmla="*/ 14 w 46"/>
                <a:gd name="T7" fmla="*/ 6 h 19"/>
                <a:gd name="T8" fmla="*/ 14 w 46"/>
                <a:gd name="T9" fmla="*/ 6 h 19"/>
                <a:gd name="T10" fmla="*/ 16 w 46"/>
                <a:gd name="T11" fmla="*/ 6 h 19"/>
                <a:gd name="T12" fmla="*/ 17 w 46"/>
                <a:gd name="T13" fmla="*/ 8 h 19"/>
                <a:gd name="T14" fmla="*/ 19 w 46"/>
                <a:gd name="T15" fmla="*/ 8 h 19"/>
                <a:gd name="T16" fmla="*/ 22 w 46"/>
                <a:gd name="T17" fmla="*/ 8 h 19"/>
                <a:gd name="T18" fmla="*/ 22 w 46"/>
                <a:gd name="T19" fmla="*/ 3 h 19"/>
                <a:gd name="T20" fmla="*/ 22 w 46"/>
                <a:gd name="T21" fmla="*/ 0 h 19"/>
                <a:gd name="T22" fmla="*/ 24 w 46"/>
                <a:gd name="T23" fmla="*/ 0 h 19"/>
                <a:gd name="T24" fmla="*/ 25 w 46"/>
                <a:gd name="T25" fmla="*/ 0 h 19"/>
                <a:gd name="T26" fmla="*/ 25 w 46"/>
                <a:gd name="T27" fmla="*/ 1 h 19"/>
                <a:gd name="T28" fmla="*/ 27 w 46"/>
                <a:gd name="T29" fmla="*/ 1 h 19"/>
                <a:gd name="T30" fmla="*/ 30 w 46"/>
                <a:gd name="T31" fmla="*/ 3 h 19"/>
                <a:gd name="T32" fmla="*/ 31 w 46"/>
                <a:gd name="T33" fmla="*/ 3 h 19"/>
                <a:gd name="T34" fmla="*/ 35 w 46"/>
                <a:gd name="T35" fmla="*/ 4 h 19"/>
                <a:gd name="T36" fmla="*/ 36 w 46"/>
                <a:gd name="T37" fmla="*/ 4 h 19"/>
                <a:gd name="T38" fmla="*/ 39 w 46"/>
                <a:gd name="T39" fmla="*/ 4 h 19"/>
                <a:gd name="T40" fmla="*/ 42 w 46"/>
                <a:gd name="T41" fmla="*/ 4 h 19"/>
                <a:gd name="T42" fmla="*/ 42 w 46"/>
                <a:gd name="T43" fmla="*/ 6 h 19"/>
                <a:gd name="T44" fmla="*/ 44 w 46"/>
                <a:gd name="T45" fmla="*/ 8 h 19"/>
                <a:gd name="T46" fmla="*/ 46 w 46"/>
                <a:gd name="T47" fmla="*/ 8 h 19"/>
                <a:gd name="T48" fmla="*/ 46 w 46"/>
                <a:gd name="T49" fmla="*/ 9 h 19"/>
                <a:gd name="T50" fmla="*/ 44 w 46"/>
                <a:gd name="T51" fmla="*/ 12 h 19"/>
                <a:gd name="T52" fmla="*/ 44 w 46"/>
                <a:gd name="T53" fmla="*/ 14 h 19"/>
                <a:gd name="T54" fmla="*/ 44 w 46"/>
                <a:gd name="T55" fmla="*/ 15 h 19"/>
                <a:gd name="T56" fmla="*/ 44 w 46"/>
                <a:gd name="T57" fmla="*/ 17 h 19"/>
                <a:gd name="T58" fmla="*/ 46 w 46"/>
                <a:gd name="T59" fmla="*/ 19 h 19"/>
                <a:gd name="T60" fmla="*/ 44 w 46"/>
                <a:gd name="T61" fmla="*/ 19 h 19"/>
                <a:gd name="T62" fmla="*/ 36 w 46"/>
                <a:gd name="T63" fmla="*/ 19 h 19"/>
                <a:gd name="T64" fmla="*/ 28 w 46"/>
                <a:gd name="T65" fmla="*/ 19 h 19"/>
                <a:gd name="T66" fmla="*/ 22 w 46"/>
                <a:gd name="T67" fmla="*/ 17 h 19"/>
                <a:gd name="T68" fmla="*/ 14 w 46"/>
                <a:gd name="T69" fmla="*/ 17 h 19"/>
                <a:gd name="T70" fmla="*/ 8 w 46"/>
                <a:gd name="T71" fmla="*/ 17 h 19"/>
                <a:gd name="T72" fmla="*/ 3 w 46"/>
                <a:gd name="T73" fmla="*/ 17 h 19"/>
                <a:gd name="T74" fmla="*/ 0 w 46"/>
                <a:gd name="T75" fmla="*/ 17 h 19"/>
                <a:gd name="T76" fmla="*/ 0 w 46"/>
                <a:gd name="T77" fmla="*/ 17 h 19"/>
                <a:gd name="T78" fmla="*/ 1 w 46"/>
                <a:gd name="T79" fmla="*/ 15 h 19"/>
                <a:gd name="T80" fmla="*/ 3 w 46"/>
                <a:gd name="T81" fmla="*/ 12 h 19"/>
                <a:gd name="T82" fmla="*/ 5 w 46"/>
                <a:gd name="T83" fmla="*/ 11 h 19"/>
                <a:gd name="T84" fmla="*/ 5 w 46"/>
                <a:gd name="T85" fmla="*/ 9 h 19"/>
                <a:gd name="T86" fmla="*/ 5 w 46"/>
                <a:gd name="T87" fmla="*/ 8 h 19"/>
                <a:gd name="T88" fmla="*/ 6 w 46"/>
                <a:gd name="T89" fmla="*/ 6 h 19"/>
                <a:gd name="T90" fmla="*/ 11 w 46"/>
                <a:gd name="T91" fmla="*/ 6 h 19"/>
                <a:gd name="T92" fmla="*/ 13 w 46"/>
                <a:gd name="T93" fmla="*/ 6 h 19"/>
                <a:gd name="T94" fmla="*/ 14 w 46"/>
                <a:gd name="T95" fmla="*/ 3 h 19"/>
                <a:gd name="T96" fmla="*/ 17 w 46"/>
                <a:gd name="T97" fmla="*/ 1 h 19"/>
                <a:gd name="T98" fmla="*/ 17 w 46"/>
                <a:gd name="T9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6" h="19">
                  <a:moveTo>
                    <a:pt x="17" y="0"/>
                  </a:moveTo>
                  <a:lnTo>
                    <a:pt x="19" y="0"/>
                  </a:lnTo>
                  <a:lnTo>
                    <a:pt x="17" y="1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22" y="8"/>
                  </a:lnTo>
                  <a:lnTo>
                    <a:pt x="22" y="3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9" y="4"/>
                  </a:lnTo>
                  <a:lnTo>
                    <a:pt x="42" y="4"/>
                  </a:lnTo>
                  <a:lnTo>
                    <a:pt x="42" y="6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6" y="9"/>
                  </a:lnTo>
                  <a:lnTo>
                    <a:pt x="44" y="12"/>
                  </a:lnTo>
                  <a:lnTo>
                    <a:pt x="44" y="14"/>
                  </a:lnTo>
                  <a:lnTo>
                    <a:pt x="44" y="15"/>
                  </a:lnTo>
                  <a:lnTo>
                    <a:pt x="44" y="17"/>
                  </a:lnTo>
                  <a:lnTo>
                    <a:pt x="46" y="19"/>
                  </a:lnTo>
                  <a:lnTo>
                    <a:pt x="44" y="19"/>
                  </a:lnTo>
                  <a:lnTo>
                    <a:pt x="36" y="19"/>
                  </a:lnTo>
                  <a:lnTo>
                    <a:pt x="28" y="19"/>
                  </a:lnTo>
                  <a:lnTo>
                    <a:pt x="22" y="17"/>
                  </a:lnTo>
                  <a:lnTo>
                    <a:pt x="14" y="17"/>
                  </a:lnTo>
                  <a:lnTo>
                    <a:pt x="8" y="17"/>
                  </a:lnTo>
                  <a:lnTo>
                    <a:pt x="3" y="17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5" y="11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6"/>
                  </a:lnTo>
                  <a:lnTo>
                    <a:pt x="11" y="6"/>
                  </a:lnTo>
                  <a:lnTo>
                    <a:pt x="13" y="6"/>
                  </a:lnTo>
                  <a:lnTo>
                    <a:pt x="14" y="3"/>
                  </a:lnTo>
                  <a:lnTo>
                    <a:pt x="17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5" name="Freeform 151">
              <a:extLst>
                <a:ext uri="{FF2B5EF4-FFF2-40B4-BE49-F238E27FC236}">
                  <a16:creationId xmlns:a16="http://schemas.microsoft.com/office/drawing/2014/main" id="{CB9A0B3F-6A8C-55B7-5F48-66E06C17A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9866" y="2189912"/>
              <a:ext cx="7797" cy="5848"/>
            </a:xfrm>
            <a:custGeom>
              <a:avLst/>
              <a:gdLst>
                <a:gd name="T0" fmla="*/ 2 w 4"/>
                <a:gd name="T1" fmla="*/ 0 h 3"/>
                <a:gd name="T2" fmla="*/ 4 w 4"/>
                <a:gd name="T3" fmla="*/ 0 h 3"/>
                <a:gd name="T4" fmla="*/ 4 w 4"/>
                <a:gd name="T5" fmla="*/ 2 h 3"/>
                <a:gd name="T6" fmla="*/ 4 w 4"/>
                <a:gd name="T7" fmla="*/ 2 h 3"/>
                <a:gd name="T8" fmla="*/ 4 w 4"/>
                <a:gd name="T9" fmla="*/ 3 h 3"/>
                <a:gd name="T10" fmla="*/ 0 w 4"/>
                <a:gd name="T11" fmla="*/ 2 h 3"/>
                <a:gd name="T12" fmla="*/ 0 w 4"/>
                <a:gd name="T13" fmla="*/ 0 h 3"/>
                <a:gd name="T14" fmla="*/ 0 w 4"/>
                <a:gd name="T15" fmla="*/ 0 h 3"/>
                <a:gd name="T16" fmla="*/ 2 w 4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6" name="Freeform 152">
              <a:extLst>
                <a:ext uri="{FF2B5EF4-FFF2-40B4-BE49-F238E27FC236}">
                  <a16:creationId xmlns:a16="http://schemas.microsoft.com/office/drawing/2014/main" id="{6C45F68F-62CD-624A-847D-3AC6BAE1D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8090" y="1410224"/>
              <a:ext cx="107208" cy="27289"/>
            </a:xfrm>
            <a:custGeom>
              <a:avLst/>
              <a:gdLst>
                <a:gd name="T0" fmla="*/ 38 w 55"/>
                <a:gd name="T1" fmla="*/ 0 h 14"/>
                <a:gd name="T2" fmla="*/ 44 w 55"/>
                <a:gd name="T3" fmla="*/ 1 h 14"/>
                <a:gd name="T4" fmla="*/ 49 w 55"/>
                <a:gd name="T5" fmla="*/ 0 h 14"/>
                <a:gd name="T6" fmla="*/ 51 w 55"/>
                <a:gd name="T7" fmla="*/ 1 h 14"/>
                <a:gd name="T8" fmla="*/ 52 w 55"/>
                <a:gd name="T9" fmla="*/ 1 h 14"/>
                <a:gd name="T10" fmla="*/ 54 w 55"/>
                <a:gd name="T11" fmla="*/ 1 h 14"/>
                <a:gd name="T12" fmla="*/ 55 w 55"/>
                <a:gd name="T13" fmla="*/ 5 h 14"/>
                <a:gd name="T14" fmla="*/ 55 w 55"/>
                <a:gd name="T15" fmla="*/ 8 h 14"/>
                <a:gd name="T16" fmla="*/ 55 w 55"/>
                <a:gd name="T17" fmla="*/ 8 h 14"/>
                <a:gd name="T18" fmla="*/ 46 w 55"/>
                <a:gd name="T19" fmla="*/ 6 h 14"/>
                <a:gd name="T20" fmla="*/ 43 w 55"/>
                <a:gd name="T21" fmla="*/ 3 h 14"/>
                <a:gd name="T22" fmla="*/ 41 w 55"/>
                <a:gd name="T23" fmla="*/ 3 h 14"/>
                <a:gd name="T24" fmla="*/ 40 w 55"/>
                <a:gd name="T25" fmla="*/ 3 h 14"/>
                <a:gd name="T26" fmla="*/ 38 w 55"/>
                <a:gd name="T27" fmla="*/ 5 h 14"/>
                <a:gd name="T28" fmla="*/ 36 w 55"/>
                <a:gd name="T29" fmla="*/ 6 h 14"/>
                <a:gd name="T30" fmla="*/ 35 w 55"/>
                <a:gd name="T31" fmla="*/ 8 h 14"/>
                <a:gd name="T32" fmla="*/ 33 w 55"/>
                <a:gd name="T33" fmla="*/ 8 h 14"/>
                <a:gd name="T34" fmla="*/ 33 w 55"/>
                <a:gd name="T35" fmla="*/ 8 h 14"/>
                <a:gd name="T36" fmla="*/ 32 w 55"/>
                <a:gd name="T37" fmla="*/ 9 h 14"/>
                <a:gd name="T38" fmla="*/ 27 w 55"/>
                <a:gd name="T39" fmla="*/ 9 h 14"/>
                <a:gd name="T40" fmla="*/ 25 w 55"/>
                <a:gd name="T41" fmla="*/ 11 h 14"/>
                <a:gd name="T42" fmla="*/ 24 w 55"/>
                <a:gd name="T43" fmla="*/ 12 h 14"/>
                <a:gd name="T44" fmla="*/ 22 w 55"/>
                <a:gd name="T45" fmla="*/ 12 h 14"/>
                <a:gd name="T46" fmla="*/ 19 w 55"/>
                <a:gd name="T47" fmla="*/ 14 h 14"/>
                <a:gd name="T48" fmla="*/ 17 w 55"/>
                <a:gd name="T49" fmla="*/ 12 h 14"/>
                <a:gd name="T50" fmla="*/ 17 w 55"/>
                <a:gd name="T51" fmla="*/ 9 h 14"/>
                <a:gd name="T52" fmla="*/ 16 w 55"/>
                <a:gd name="T53" fmla="*/ 9 h 14"/>
                <a:gd name="T54" fmla="*/ 11 w 55"/>
                <a:gd name="T55" fmla="*/ 11 h 14"/>
                <a:gd name="T56" fmla="*/ 8 w 55"/>
                <a:gd name="T57" fmla="*/ 9 h 14"/>
                <a:gd name="T58" fmla="*/ 5 w 55"/>
                <a:gd name="T59" fmla="*/ 8 h 14"/>
                <a:gd name="T60" fmla="*/ 0 w 55"/>
                <a:gd name="T61" fmla="*/ 8 h 14"/>
                <a:gd name="T62" fmla="*/ 3 w 55"/>
                <a:gd name="T63" fmla="*/ 6 h 14"/>
                <a:gd name="T64" fmla="*/ 22 w 55"/>
                <a:gd name="T65" fmla="*/ 3 h 14"/>
                <a:gd name="T66" fmla="*/ 29 w 55"/>
                <a:gd name="T67" fmla="*/ 3 h 14"/>
                <a:gd name="T68" fmla="*/ 32 w 55"/>
                <a:gd name="T69" fmla="*/ 1 h 14"/>
                <a:gd name="T70" fmla="*/ 36 w 55"/>
                <a:gd name="T71" fmla="*/ 0 h 14"/>
                <a:gd name="T72" fmla="*/ 38 w 55"/>
                <a:gd name="T7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5" h="14">
                  <a:moveTo>
                    <a:pt x="38" y="0"/>
                  </a:moveTo>
                  <a:lnTo>
                    <a:pt x="44" y="1"/>
                  </a:lnTo>
                  <a:lnTo>
                    <a:pt x="49" y="0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5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46" y="6"/>
                  </a:lnTo>
                  <a:lnTo>
                    <a:pt x="43" y="3"/>
                  </a:lnTo>
                  <a:lnTo>
                    <a:pt x="41" y="3"/>
                  </a:lnTo>
                  <a:lnTo>
                    <a:pt x="40" y="3"/>
                  </a:lnTo>
                  <a:lnTo>
                    <a:pt x="38" y="5"/>
                  </a:lnTo>
                  <a:lnTo>
                    <a:pt x="36" y="6"/>
                  </a:lnTo>
                  <a:lnTo>
                    <a:pt x="35" y="8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2" y="9"/>
                  </a:lnTo>
                  <a:lnTo>
                    <a:pt x="27" y="9"/>
                  </a:lnTo>
                  <a:lnTo>
                    <a:pt x="25" y="11"/>
                  </a:lnTo>
                  <a:lnTo>
                    <a:pt x="24" y="12"/>
                  </a:lnTo>
                  <a:lnTo>
                    <a:pt x="22" y="12"/>
                  </a:lnTo>
                  <a:lnTo>
                    <a:pt x="19" y="14"/>
                  </a:lnTo>
                  <a:lnTo>
                    <a:pt x="17" y="12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1" y="11"/>
                  </a:lnTo>
                  <a:lnTo>
                    <a:pt x="8" y="9"/>
                  </a:lnTo>
                  <a:lnTo>
                    <a:pt x="5" y="8"/>
                  </a:lnTo>
                  <a:lnTo>
                    <a:pt x="0" y="8"/>
                  </a:lnTo>
                  <a:lnTo>
                    <a:pt x="3" y="6"/>
                  </a:lnTo>
                  <a:lnTo>
                    <a:pt x="22" y="3"/>
                  </a:lnTo>
                  <a:lnTo>
                    <a:pt x="29" y="3"/>
                  </a:lnTo>
                  <a:lnTo>
                    <a:pt x="32" y="1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7" name="Freeform 153">
              <a:extLst>
                <a:ext uri="{FF2B5EF4-FFF2-40B4-BE49-F238E27FC236}">
                  <a16:creationId xmlns:a16="http://schemas.microsoft.com/office/drawing/2014/main" id="{B61C5F91-F43B-6089-F190-4E7B9DA3B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3953" y="3117742"/>
              <a:ext cx="3898" cy="0"/>
            </a:xfrm>
            <a:custGeom>
              <a:avLst/>
              <a:gdLst>
                <a:gd name="T0" fmla="*/ 0 w 2"/>
                <a:gd name="T1" fmla="*/ 0 w 2"/>
                <a:gd name="T2" fmla="*/ 0 w 2"/>
                <a:gd name="T3" fmla="*/ 2 w 2"/>
                <a:gd name="T4" fmla="*/ 2 w 2"/>
                <a:gd name="T5" fmla="*/ 2 w 2"/>
                <a:gd name="T6" fmla="*/ 2 w 2"/>
                <a:gd name="T7" fmla="*/ 0 w 2"/>
                <a:gd name="T8" fmla="*/ 0 w 2"/>
                <a:gd name="T9" fmla="*/ 0 w 2"/>
                <a:gd name="T10" fmla="*/ 0 w 2"/>
                <a:gd name="T11" fmla="*/ 0 w 2"/>
                <a:gd name="T12" fmla="*/ 0 w 2"/>
                <a:gd name="T1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8" name="Freeform 154">
              <a:extLst>
                <a:ext uri="{FF2B5EF4-FFF2-40B4-BE49-F238E27FC236}">
                  <a16:creationId xmlns:a16="http://schemas.microsoft.com/office/drawing/2014/main" id="{89238E96-DD29-93C6-FDEC-0A8FB9DF7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5050" y="2718151"/>
              <a:ext cx="85766" cy="313825"/>
            </a:xfrm>
            <a:custGeom>
              <a:avLst/>
              <a:gdLst>
                <a:gd name="T0" fmla="*/ 20 w 44"/>
                <a:gd name="T1" fmla="*/ 6 h 161"/>
                <a:gd name="T2" fmla="*/ 19 w 44"/>
                <a:gd name="T3" fmla="*/ 9 h 161"/>
                <a:gd name="T4" fmla="*/ 19 w 44"/>
                <a:gd name="T5" fmla="*/ 13 h 161"/>
                <a:gd name="T6" fmla="*/ 23 w 44"/>
                <a:gd name="T7" fmla="*/ 24 h 161"/>
                <a:gd name="T8" fmla="*/ 25 w 44"/>
                <a:gd name="T9" fmla="*/ 35 h 161"/>
                <a:gd name="T10" fmla="*/ 23 w 44"/>
                <a:gd name="T11" fmla="*/ 38 h 161"/>
                <a:gd name="T12" fmla="*/ 22 w 44"/>
                <a:gd name="T13" fmla="*/ 46 h 161"/>
                <a:gd name="T14" fmla="*/ 23 w 44"/>
                <a:gd name="T15" fmla="*/ 52 h 161"/>
                <a:gd name="T16" fmla="*/ 27 w 44"/>
                <a:gd name="T17" fmla="*/ 57 h 161"/>
                <a:gd name="T18" fmla="*/ 27 w 44"/>
                <a:gd name="T19" fmla="*/ 61 h 161"/>
                <a:gd name="T20" fmla="*/ 31 w 44"/>
                <a:gd name="T21" fmla="*/ 76 h 161"/>
                <a:gd name="T22" fmla="*/ 36 w 44"/>
                <a:gd name="T23" fmla="*/ 91 h 161"/>
                <a:gd name="T24" fmla="*/ 38 w 44"/>
                <a:gd name="T25" fmla="*/ 99 h 161"/>
                <a:gd name="T26" fmla="*/ 42 w 44"/>
                <a:gd name="T27" fmla="*/ 106 h 161"/>
                <a:gd name="T28" fmla="*/ 44 w 44"/>
                <a:gd name="T29" fmla="*/ 112 h 161"/>
                <a:gd name="T30" fmla="*/ 42 w 44"/>
                <a:gd name="T31" fmla="*/ 107 h 161"/>
                <a:gd name="T32" fmla="*/ 36 w 44"/>
                <a:gd name="T33" fmla="*/ 101 h 161"/>
                <a:gd name="T34" fmla="*/ 31 w 44"/>
                <a:gd name="T35" fmla="*/ 99 h 161"/>
                <a:gd name="T36" fmla="*/ 23 w 44"/>
                <a:gd name="T37" fmla="*/ 99 h 161"/>
                <a:gd name="T38" fmla="*/ 20 w 44"/>
                <a:gd name="T39" fmla="*/ 106 h 161"/>
                <a:gd name="T40" fmla="*/ 14 w 44"/>
                <a:gd name="T41" fmla="*/ 124 h 161"/>
                <a:gd name="T42" fmla="*/ 16 w 44"/>
                <a:gd name="T43" fmla="*/ 131 h 161"/>
                <a:gd name="T44" fmla="*/ 19 w 44"/>
                <a:gd name="T45" fmla="*/ 134 h 161"/>
                <a:gd name="T46" fmla="*/ 20 w 44"/>
                <a:gd name="T47" fmla="*/ 137 h 161"/>
                <a:gd name="T48" fmla="*/ 23 w 44"/>
                <a:gd name="T49" fmla="*/ 145 h 161"/>
                <a:gd name="T50" fmla="*/ 27 w 44"/>
                <a:gd name="T51" fmla="*/ 145 h 161"/>
                <a:gd name="T52" fmla="*/ 28 w 44"/>
                <a:gd name="T53" fmla="*/ 153 h 161"/>
                <a:gd name="T54" fmla="*/ 27 w 44"/>
                <a:gd name="T55" fmla="*/ 156 h 161"/>
                <a:gd name="T56" fmla="*/ 27 w 44"/>
                <a:gd name="T57" fmla="*/ 159 h 161"/>
                <a:gd name="T58" fmla="*/ 25 w 44"/>
                <a:gd name="T59" fmla="*/ 151 h 161"/>
                <a:gd name="T60" fmla="*/ 17 w 44"/>
                <a:gd name="T61" fmla="*/ 148 h 161"/>
                <a:gd name="T62" fmla="*/ 16 w 44"/>
                <a:gd name="T63" fmla="*/ 147 h 161"/>
                <a:gd name="T64" fmla="*/ 12 w 44"/>
                <a:gd name="T65" fmla="*/ 148 h 161"/>
                <a:gd name="T66" fmla="*/ 9 w 44"/>
                <a:gd name="T67" fmla="*/ 153 h 161"/>
                <a:gd name="T68" fmla="*/ 6 w 44"/>
                <a:gd name="T69" fmla="*/ 161 h 161"/>
                <a:gd name="T70" fmla="*/ 5 w 44"/>
                <a:gd name="T71" fmla="*/ 158 h 161"/>
                <a:gd name="T72" fmla="*/ 3 w 44"/>
                <a:gd name="T73" fmla="*/ 147 h 161"/>
                <a:gd name="T74" fmla="*/ 6 w 44"/>
                <a:gd name="T75" fmla="*/ 137 h 161"/>
                <a:gd name="T76" fmla="*/ 5 w 44"/>
                <a:gd name="T77" fmla="*/ 131 h 161"/>
                <a:gd name="T78" fmla="*/ 8 w 44"/>
                <a:gd name="T79" fmla="*/ 124 h 161"/>
                <a:gd name="T80" fmla="*/ 6 w 44"/>
                <a:gd name="T81" fmla="*/ 113 h 161"/>
                <a:gd name="T82" fmla="*/ 3 w 44"/>
                <a:gd name="T83" fmla="*/ 109 h 161"/>
                <a:gd name="T84" fmla="*/ 6 w 44"/>
                <a:gd name="T85" fmla="*/ 99 h 161"/>
                <a:gd name="T86" fmla="*/ 8 w 44"/>
                <a:gd name="T87" fmla="*/ 82 h 161"/>
                <a:gd name="T88" fmla="*/ 6 w 44"/>
                <a:gd name="T89" fmla="*/ 74 h 161"/>
                <a:gd name="T90" fmla="*/ 9 w 44"/>
                <a:gd name="T91" fmla="*/ 66 h 161"/>
                <a:gd name="T92" fmla="*/ 6 w 44"/>
                <a:gd name="T93" fmla="*/ 57 h 161"/>
                <a:gd name="T94" fmla="*/ 1 w 44"/>
                <a:gd name="T95" fmla="*/ 52 h 161"/>
                <a:gd name="T96" fmla="*/ 1 w 44"/>
                <a:gd name="T97" fmla="*/ 50 h 161"/>
                <a:gd name="T98" fmla="*/ 1 w 44"/>
                <a:gd name="T99" fmla="*/ 41 h 161"/>
                <a:gd name="T100" fmla="*/ 3 w 44"/>
                <a:gd name="T101" fmla="*/ 32 h 161"/>
                <a:gd name="T102" fmla="*/ 3 w 44"/>
                <a:gd name="T103" fmla="*/ 22 h 161"/>
                <a:gd name="T104" fmla="*/ 8 w 44"/>
                <a:gd name="T105" fmla="*/ 19 h 161"/>
                <a:gd name="T106" fmla="*/ 11 w 44"/>
                <a:gd name="T107" fmla="*/ 20 h 161"/>
                <a:gd name="T108" fmla="*/ 14 w 44"/>
                <a:gd name="T109" fmla="*/ 17 h 161"/>
                <a:gd name="T110" fmla="*/ 16 w 44"/>
                <a:gd name="T111" fmla="*/ 14 h 161"/>
                <a:gd name="T112" fmla="*/ 16 w 44"/>
                <a:gd name="T113" fmla="*/ 13 h 161"/>
                <a:gd name="T114" fmla="*/ 12 w 44"/>
                <a:gd name="T115" fmla="*/ 6 h 161"/>
                <a:gd name="T116" fmla="*/ 14 w 44"/>
                <a:gd name="T117" fmla="*/ 3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" h="161">
                  <a:moveTo>
                    <a:pt x="16" y="0"/>
                  </a:moveTo>
                  <a:lnTo>
                    <a:pt x="17" y="0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22" y="19"/>
                  </a:lnTo>
                  <a:lnTo>
                    <a:pt x="23" y="22"/>
                  </a:lnTo>
                  <a:lnTo>
                    <a:pt x="23" y="24"/>
                  </a:lnTo>
                  <a:lnTo>
                    <a:pt x="23" y="25"/>
                  </a:lnTo>
                  <a:lnTo>
                    <a:pt x="25" y="28"/>
                  </a:lnTo>
                  <a:lnTo>
                    <a:pt x="25" y="35"/>
                  </a:lnTo>
                  <a:lnTo>
                    <a:pt x="25" y="36"/>
                  </a:lnTo>
                  <a:lnTo>
                    <a:pt x="23" y="38"/>
                  </a:lnTo>
                  <a:lnTo>
                    <a:pt x="23" y="38"/>
                  </a:lnTo>
                  <a:lnTo>
                    <a:pt x="23" y="39"/>
                  </a:lnTo>
                  <a:lnTo>
                    <a:pt x="22" y="41"/>
                  </a:lnTo>
                  <a:lnTo>
                    <a:pt x="22" y="46"/>
                  </a:lnTo>
                  <a:lnTo>
                    <a:pt x="23" y="49"/>
                  </a:lnTo>
                  <a:lnTo>
                    <a:pt x="23" y="50"/>
                  </a:lnTo>
                  <a:lnTo>
                    <a:pt x="23" y="52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7" y="57"/>
                  </a:lnTo>
                  <a:lnTo>
                    <a:pt x="27" y="58"/>
                  </a:lnTo>
                  <a:lnTo>
                    <a:pt x="27" y="60"/>
                  </a:lnTo>
                  <a:lnTo>
                    <a:pt x="27" y="61"/>
                  </a:lnTo>
                  <a:lnTo>
                    <a:pt x="27" y="61"/>
                  </a:lnTo>
                  <a:lnTo>
                    <a:pt x="28" y="61"/>
                  </a:lnTo>
                  <a:lnTo>
                    <a:pt x="31" y="76"/>
                  </a:lnTo>
                  <a:lnTo>
                    <a:pt x="31" y="80"/>
                  </a:lnTo>
                  <a:lnTo>
                    <a:pt x="34" y="88"/>
                  </a:lnTo>
                  <a:lnTo>
                    <a:pt x="36" y="91"/>
                  </a:lnTo>
                  <a:lnTo>
                    <a:pt x="38" y="95"/>
                  </a:lnTo>
                  <a:lnTo>
                    <a:pt x="38" y="96"/>
                  </a:lnTo>
                  <a:lnTo>
                    <a:pt x="38" y="99"/>
                  </a:lnTo>
                  <a:lnTo>
                    <a:pt x="39" y="101"/>
                  </a:lnTo>
                  <a:lnTo>
                    <a:pt x="41" y="104"/>
                  </a:lnTo>
                  <a:lnTo>
                    <a:pt x="42" y="106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4" y="112"/>
                  </a:lnTo>
                  <a:lnTo>
                    <a:pt x="44" y="110"/>
                  </a:lnTo>
                  <a:lnTo>
                    <a:pt x="44" y="107"/>
                  </a:lnTo>
                  <a:lnTo>
                    <a:pt x="42" y="107"/>
                  </a:lnTo>
                  <a:lnTo>
                    <a:pt x="41" y="104"/>
                  </a:lnTo>
                  <a:lnTo>
                    <a:pt x="39" y="102"/>
                  </a:lnTo>
                  <a:lnTo>
                    <a:pt x="36" y="101"/>
                  </a:lnTo>
                  <a:lnTo>
                    <a:pt x="34" y="99"/>
                  </a:lnTo>
                  <a:lnTo>
                    <a:pt x="34" y="99"/>
                  </a:lnTo>
                  <a:lnTo>
                    <a:pt x="31" y="99"/>
                  </a:lnTo>
                  <a:lnTo>
                    <a:pt x="30" y="99"/>
                  </a:lnTo>
                  <a:lnTo>
                    <a:pt x="25" y="99"/>
                  </a:lnTo>
                  <a:lnTo>
                    <a:pt x="23" y="99"/>
                  </a:lnTo>
                  <a:lnTo>
                    <a:pt x="22" y="101"/>
                  </a:lnTo>
                  <a:lnTo>
                    <a:pt x="20" y="102"/>
                  </a:lnTo>
                  <a:lnTo>
                    <a:pt x="20" y="106"/>
                  </a:lnTo>
                  <a:lnTo>
                    <a:pt x="16" y="118"/>
                  </a:lnTo>
                  <a:lnTo>
                    <a:pt x="14" y="121"/>
                  </a:lnTo>
                  <a:lnTo>
                    <a:pt x="14" y="124"/>
                  </a:lnTo>
                  <a:lnTo>
                    <a:pt x="14" y="128"/>
                  </a:lnTo>
                  <a:lnTo>
                    <a:pt x="14" y="129"/>
                  </a:lnTo>
                  <a:lnTo>
                    <a:pt x="16" y="131"/>
                  </a:lnTo>
                  <a:lnTo>
                    <a:pt x="16" y="132"/>
                  </a:lnTo>
                  <a:lnTo>
                    <a:pt x="17" y="134"/>
                  </a:lnTo>
                  <a:lnTo>
                    <a:pt x="19" y="134"/>
                  </a:lnTo>
                  <a:lnTo>
                    <a:pt x="19" y="134"/>
                  </a:lnTo>
                  <a:lnTo>
                    <a:pt x="19" y="135"/>
                  </a:lnTo>
                  <a:lnTo>
                    <a:pt x="20" y="137"/>
                  </a:lnTo>
                  <a:lnTo>
                    <a:pt x="22" y="142"/>
                  </a:lnTo>
                  <a:lnTo>
                    <a:pt x="22" y="143"/>
                  </a:lnTo>
                  <a:lnTo>
                    <a:pt x="23" y="145"/>
                  </a:lnTo>
                  <a:lnTo>
                    <a:pt x="25" y="145"/>
                  </a:lnTo>
                  <a:lnTo>
                    <a:pt x="25" y="145"/>
                  </a:lnTo>
                  <a:lnTo>
                    <a:pt x="27" y="145"/>
                  </a:lnTo>
                  <a:lnTo>
                    <a:pt x="27" y="147"/>
                  </a:lnTo>
                  <a:lnTo>
                    <a:pt x="28" y="150"/>
                  </a:lnTo>
                  <a:lnTo>
                    <a:pt x="28" y="153"/>
                  </a:lnTo>
                  <a:lnTo>
                    <a:pt x="28" y="153"/>
                  </a:lnTo>
                  <a:lnTo>
                    <a:pt x="27" y="156"/>
                  </a:lnTo>
                  <a:lnTo>
                    <a:pt x="27" y="156"/>
                  </a:lnTo>
                  <a:lnTo>
                    <a:pt x="27" y="158"/>
                  </a:lnTo>
                  <a:lnTo>
                    <a:pt x="27" y="158"/>
                  </a:lnTo>
                  <a:lnTo>
                    <a:pt x="27" y="159"/>
                  </a:lnTo>
                  <a:lnTo>
                    <a:pt x="27" y="156"/>
                  </a:lnTo>
                  <a:lnTo>
                    <a:pt x="25" y="153"/>
                  </a:lnTo>
                  <a:lnTo>
                    <a:pt x="25" y="151"/>
                  </a:lnTo>
                  <a:lnTo>
                    <a:pt x="23" y="150"/>
                  </a:lnTo>
                  <a:lnTo>
                    <a:pt x="20" y="148"/>
                  </a:lnTo>
                  <a:lnTo>
                    <a:pt x="17" y="148"/>
                  </a:lnTo>
                  <a:lnTo>
                    <a:pt x="17" y="148"/>
                  </a:lnTo>
                  <a:lnTo>
                    <a:pt x="16" y="147"/>
                  </a:lnTo>
                  <a:lnTo>
                    <a:pt x="16" y="147"/>
                  </a:lnTo>
                  <a:lnTo>
                    <a:pt x="14" y="147"/>
                  </a:lnTo>
                  <a:lnTo>
                    <a:pt x="14" y="147"/>
                  </a:lnTo>
                  <a:lnTo>
                    <a:pt x="12" y="148"/>
                  </a:lnTo>
                  <a:lnTo>
                    <a:pt x="11" y="150"/>
                  </a:lnTo>
                  <a:lnTo>
                    <a:pt x="11" y="151"/>
                  </a:lnTo>
                  <a:lnTo>
                    <a:pt x="9" y="153"/>
                  </a:lnTo>
                  <a:lnTo>
                    <a:pt x="9" y="158"/>
                  </a:lnTo>
                  <a:lnTo>
                    <a:pt x="8" y="159"/>
                  </a:lnTo>
                  <a:lnTo>
                    <a:pt x="6" y="161"/>
                  </a:lnTo>
                  <a:lnTo>
                    <a:pt x="6" y="161"/>
                  </a:lnTo>
                  <a:lnTo>
                    <a:pt x="5" y="159"/>
                  </a:lnTo>
                  <a:lnTo>
                    <a:pt x="5" y="158"/>
                  </a:lnTo>
                  <a:lnTo>
                    <a:pt x="5" y="156"/>
                  </a:lnTo>
                  <a:lnTo>
                    <a:pt x="3" y="151"/>
                  </a:lnTo>
                  <a:lnTo>
                    <a:pt x="3" y="147"/>
                  </a:lnTo>
                  <a:lnTo>
                    <a:pt x="6" y="140"/>
                  </a:lnTo>
                  <a:lnTo>
                    <a:pt x="6" y="139"/>
                  </a:lnTo>
                  <a:lnTo>
                    <a:pt x="6" y="137"/>
                  </a:lnTo>
                  <a:lnTo>
                    <a:pt x="5" y="135"/>
                  </a:lnTo>
                  <a:lnTo>
                    <a:pt x="5" y="131"/>
                  </a:lnTo>
                  <a:lnTo>
                    <a:pt x="5" y="131"/>
                  </a:lnTo>
                  <a:lnTo>
                    <a:pt x="6" y="129"/>
                  </a:lnTo>
                  <a:lnTo>
                    <a:pt x="6" y="126"/>
                  </a:lnTo>
                  <a:lnTo>
                    <a:pt x="8" y="124"/>
                  </a:lnTo>
                  <a:lnTo>
                    <a:pt x="8" y="123"/>
                  </a:lnTo>
                  <a:lnTo>
                    <a:pt x="8" y="118"/>
                  </a:lnTo>
                  <a:lnTo>
                    <a:pt x="6" y="113"/>
                  </a:lnTo>
                  <a:lnTo>
                    <a:pt x="5" y="110"/>
                  </a:lnTo>
                  <a:lnTo>
                    <a:pt x="3" y="110"/>
                  </a:lnTo>
                  <a:lnTo>
                    <a:pt x="3" y="109"/>
                  </a:lnTo>
                  <a:lnTo>
                    <a:pt x="5" y="106"/>
                  </a:lnTo>
                  <a:lnTo>
                    <a:pt x="6" y="102"/>
                  </a:lnTo>
                  <a:lnTo>
                    <a:pt x="6" y="99"/>
                  </a:lnTo>
                  <a:lnTo>
                    <a:pt x="8" y="96"/>
                  </a:lnTo>
                  <a:lnTo>
                    <a:pt x="8" y="95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6" y="76"/>
                  </a:lnTo>
                  <a:lnTo>
                    <a:pt x="6" y="74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9" y="66"/>
                  </a:lnTo>
                  <a:lnTo>
                    <a:pt x="8" y="63"/>
                  </a:lnTo>
                  <a:lnTo>
                    <a:pt x="6" y="58"/>
                  </a:lnTo>
                  <a:lnTo>
                    <a:pt x="6" y="57"/>
                  </a:lnTo>
                  <a:lnTo>
                    <a:pt x="3" y="55"/>
                  </a:lnTo>
                  <a:lnTo>
                    <a:pt x="3" y="54"/>
                  </a:lnTo>
                  <a:lnTo>
                    <a:pt x="1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1" y="50"/>
                  </a:lnTo>
                  <a:lnTo>
                    <a:pt x="1" y="49"/>
                  </a:lnTo>
                  <a:lnTo>
                    <a:pt x="0" y="43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3" y="36"/>
                  </a:lnTo>
                  <a:lnTo>
                    <a:pt x="3" y="32"/>
                  </a:lnTo>
                  <a:lnTo>
                    <a:pt x="3" y="27"/>
                  </a:lnTo>
                  <a:lnTo>
                    <a:pt x="3" y="25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5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2" y="19"/>
                  </a:lnTo>
                  <a:lnTo>
                    <a:pt x="14" y="17"/>
                  </a:lnTo>
                  <a:lnTo>
                    <a:pt x="12" y="17"/>
                  </a:lnTo>
                  <a:lnTo>
                    <a:pt x="14" y="16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6" y="9"/>
                  </a:lnTo>
                  <a:lnTo>
                    <a:pt x="12" y="6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6" y="2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9" name="Freeform 155">
              <a:extLst>
                <a:ext uri="{FF2B5EF4-FFF2-40B4-BE49-F238E27FC236}">
                  <a16:creationId xmlns:a16="http://schemas.microsoft.com/office/drawing/2014/main" id="{3A4BF846-C484-0EDE-3873-366E253C6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6230" y="1458954"/>
              <a:ext cx="37036" cy="11695"/>
            </a:xfrm>
            <a:custGeom>
              <a:avLst/>
              <a:gdLst>
                <a:gd name="T0" fmla="*/ 12 w 19"/>
                <a:gd name="T1" fmla="*/ 0 h 6"/>
                <a:gd name="T2" fmla="*/ 17 w 19"/>
                <a:gd name="T3" fmla="*/ 2 h 6"/>
                <a:gd name="T4" fmla="*/ 17 w 19"/>
                <a:gd name="T5" fmla="*/ 3 h 6"/>
                <a:gd name="T6" fmla="*/ 17 w 19"/>
                <a:gd name="T7" fmla="*/ 3 h 6"/>
                <a:gd name="T8" fmla="*/ 17 w 19"/>
                <a:gd name="T9" fmla="*/ 5 h 6"/>
                <a:gd name="T10" fmla="*/ 19 w 19"/>
                <a:gd name="T11" fmla="*/ 5 h 6"/>
                <a:gd name="T12" fmla="*/ 19 w 19"/>
                <a:gd name="T13" fmla="*/ 5 h 6"/>
                <a:gd name="T14" fmla="*/ 19 w 19"/>
                <a:gd name="T15" fmla="*/ 6 h 6"/>
                <a:gd name="T16" fmla="*/ 14 w 19"/>
                <a:gd name="T17" fmla="*/ 5 h 6"/>
                <a:gd name="T18" fmla="*/ 5 w 19"/>
                <a:gd name="T19" fmla="*/ 6 h 6"/>
                <a:gd name="T20" fmla="*/ 0 w 19"/>
                <a:gd name="T21" fmla="*/ 3 h 6"/>
                <a:gd name="T22" fmla="*/ 6 w 19"/>
                <a:gd name="T23" fmla="*/ 2 h 6"/>
                <a:gd name="T24" fmla="*/ 8 w 19"/>
                <a:gd name="T25" fmla="*/ 2 h 6"/>
                <a:gd name="T26" fmla="*/ 12 w 19"/>
                <a:gd name="T2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6">
                  <a:moveTo>
                    <a:pt x="12" y="0"/>
                  </a:moveTo>
                  <a:lnTo>
                    <a:pt x="17" y="2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14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6" y="2"/>
                  </a:lnTo>
                  <a:lnTo>
                    <a:pt x="8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0" name="Freeform 156">
              <a:extLst>
                <a:ext uri="{FF2B5EF4-FFF2-40B4-BE49-F238E27FC236}">
                  <a16:creationId xmlns:a16="http://schemas.microsoft.com/office/drawing/2014/main" id="{C66B64DF-41E1-BA3C-49F6-124FDA45D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601" y="2057365"/>
              <a:ext cx="58477" cy="40934"/>
            </a:xfrm>
            <a:custGeom>
              <a:avLst/>
              <a:gdLst>
                <a:gd name="T0" fmla="*/ 14 w 30"/>
                <a:gd name="T1" fmla="*/ 0 h 21"/>
                <a:gd name="T2" fmla="*/ 25 w 30"/>
                <a:gd name="T3" fmla="*/ 5 h 21"/>
                <a:gd name="T4" fmla="*/ 28 w 30"/>
                <a:gd name="T5" fmla="*/ 7 h 21"/>
                <a:gd name="T6" fmla="*/ 30 w 30"/>
                <a:gd name="T7" fmla="*/ 8 h 21"/>
                <a:gd name="T8" fmla="*/ 30 w 30"/>
                <a:gd name="T9" fmla="*/ 11 h 21"/>
                <a:gd name="T10" fmla="*/ 28 w 30"/>
                <a:gd name="T11" fmla="*/ 11 h 21"/>
                <a:gd name="T12" fmla="*/ 28 w 30"/>
                <a:gd name="T13" fmla="*/ 13 h 21"/>
                <a:gd name="T14" fmla="*/ 27 w 30"/>
                <a:gd name="T15" fmla="*/ 11 h 21"/>
                <a:gd name="T16" fmla="*/ 27 w 30"/>
                <a:gd name="T17" fmla="*/ 10 h 21"/>
                <a:gd name="T18" fmla="*/ 24 w 30"/>
                <a:gd name="T19" fmla="*/ 11 h 21"/>
                <a:gd name="T20" fmla="*/ 24 w 30"/>
                <a:gd name="T21" fmla="*/ 14 h 21"/>
                <a:gd name="T22" fmla="*/ 21 w 30"/>
                <a:gd name="T23" fmla="*/ 18 h 21"/>
                <a:gd name="T24" fmla="*/ 14 w 30"/>
                <a:gd name="T25" fmla="*/ 19 h 21"/>
                <a:gd name="T26" fmla="*/ 9 w 30"/>
                <a:gd name="T27" fmla="*/ 19 h 21"/>
                <a:gd name="T28" fmla="*/ 6 w 30"/>
                <a:gd name="T29" fmla="*/ 21 h 21"/>
                <a:gd name="T30" fmla="*/ 3 w 30"/>
                <a:gd name="T31" fmla="*/ 18 h 21"/>
                <a:gd name="T32" fmla="*/ 2 w 30"/>
                <a:gd name="T33" fmla="*/ 14 h 21"/>
                <a:gd name="T34" fmla="*/ 2 w 30"/>
                <a:gd name="T35" fmla="*/ 14 h 21"/>
                <a:gd name="T36" fmla="*/ 0 w 30"/>
                <a:gd name="T37" fmla="*/ 13 h 21"/>
                <a:gd name="T38" fmla="*/ 0 w 30"/>
                <a:gd name="T39" fmla="*/ 11 h 21"/>
                <a:gd name="T40" fmla="*/ 2 w 30"/>
                <a:gd name="T41" fmla="*/ 8 h 21"/>
                <a:gd name="T42" fmla="*/ 2 w 30"/>
                <a:gd name="T43" fmla="*/ 7 h 21"/>
                <a:gd name="T44" fmla="*/ 3 w 30"/>
                <a:gd name="T45" fmla="*/ 5 h 21"/>
                <a:gd name="T46" fmla="*/ 6 w 30"/>
                <a:gd name="T47" fmla="*/ 2 h 21"/>
                <a:gd name="T48" fmla="*/ 9 w 30"/>
                <a:gd name="T49" fmla="*/ 0 h 21"/>
                <a:gd name="T50" fmla="*/ 11 w 30"/>
                <a:gd name="T51" fmla="*/ 0 h 21"/>
                <a:gd name="T52" fmla="*/ 14 w 30"/>
                <a:gd name="T5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0" h="21">
                  <a:moveTo>
                    <a:pt x="14" y="0"/>
                  </a:moveTo>
                  <a:lnTo>
                    <a:pt x="25" y="5"/>
                  </a:lnTo>
                  <a:lnTo>
                    <a:pt x="28" y="7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28" y="11"/>
                  </a:lnTo>
                  <a:lnTo>
                    <a:pt x="28" y="13"/>
                  </a:lnTo>
                  <a:lnTo>
                    <a:pt x="27" y="11"/>
                  </a:lnTo>
                  <a:lnTo>
                    <a:pt x="27" y="10"/>
                  </a:lnTo>
                  <a:lnTo>
                    <a:pt x="24" y="11"/>
                  </a:lnTo>
                  <a:lnTo>
                    <a:pt x="24" y="14"/>
                  </a:lnTo>
                  <a:lnTo>
                    <a:pt x="21" y="18"/>
                  </a:lnTo>
                  <a:lnTo>
                    <a:pt x="14" y="19"/>
                  </a:lnTo>
                  <a:lnTo>
                    <a:pt x="9" y="19"/>
                  </a:lnTo>
                  <a:lnTo>
                    <a:pt x="6" y="21"/>
                  </a:lnTo>
                  <a:lnTo>
                    <a:pt x="3" y="18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5"/>
                  </a:lnTo>
                  <a:lnTo>
                    <a:pt x="6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1" name="Freeform 157">
              <a:extLst>
                <a:ext uri="{FF2B5EF4-FFF2-40B4-BE49-F238E27FC236}">
                  <a16:creationId xmlns:a16="http://schemas.microsoft.com/office/drawing/2014/main" id="{7A8F438E-C4F1-2940-82CD-788F4C50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0637" y="1449208"/>
              <a:ext cx="21442" cy="13645"/>
            </a:xfrm>
            <a:custGeom>
              <a:avLst/>
              <a:gdLst>
                <a:gd name="T0" fmla="*/ 5 w 11"/>
                <a:gd name="T1" fmla="*/ 0 h 7"/>
                <a:gd name="T2" fmla="*/ 9 w 11"/>
                <a:gd name="T3" fmla="*/ 0 h 7"/>
                <a:gd name="T4" fmla="*/ 11 w 11"/>
                <a:gd name="T5" fmla="*/ 2 h 7"/>
                <a:gd name="T6" fmla="*/ 11 w 11"/>
                <a:gd name="T7" fmla="*/ 2 h 7"/>
                <a:gd name="T8" fmla="*/ 8 w 11"/>
                <a:gd name="T9" fmla="*/ 5 h 7"/>
                <a:gd name="T10" fmla="*/ 8 w 11"/>
                <a:gd name="T11" fmla="*/ 5 h 7"/>
                <a:gd name="T12" fmla="*/ 6 w 11"/>
                <a:gd name="T13" fmla="*/ 7 h 7"/>
                <a:gd name="T14" fmla="*/ 0 w 11"/>
                <a:gd name="T15" fmla="*/ 3 h 7"/>
                <a:gd name="T16" fmla="*/ 0 w 11"/>
                <a:gd name="T17" fmla="*/ 3 h 7"/>
                <a:gd name="T18" fmla="*/ 5 w 11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7">
                  <a:moveTo>
                    <a:pt x="5" y="0"/>
                  </a:moveTo>
                  <a:lnTo>
                    <a:pt x="9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8" y="5"/>
                  </a:lnTo>
                  <a:lnTo>
                    <a:pt x="8" y="5"/>
                  </a:lnTo>
                  <a:lnTo>
                    <a:pt x="6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2" name="Freeform 158">
              <a:extLst>
                <a:ext uri="{FF2B5EF4-FFF2-40B4-BE49-F238E27FC236}">
                  <a16:creationId xmlns:a16="http://schemas.microsoft.com/office/drawing/2014/main" id="{541743C0-8865-E24F-C51A-0D2169740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976" y="1388782"/>
              <a:ext cx="13645" cy="9747"/>
            </a:xfrm>
            <a:custGeom>
              <a:avLst/>
              <a:gdLst>
                <a:gd name="T0" fmla="*/ 4 w 7"/>
                <a:gd name="T1" fmla="*/ 0 h 5"/>
                <a:gd name="T2" fmla="*/ 6 w 7"/>
                <a:gd name="T3" fmla="*/ 0 h 5"/>
                <a:gd name="T4" fmla="*/ 7 w 7"/>
                <a:gd name="T5" fmla="*/ 1 h 5"/>
                <a:gd name="T6" fmla="*/ 4 w 7"/>
                <a:gd name="T7" fmla="*/ 3 h 5"/>
                <a:gd name="T8" fmla="*/ 4 w 7"/>
                <a:gd name="T9" fmla="*/ 5 h 5"/>
                <a:gd name="T10" fmla="*/ 3 w 7"/>
                <a:gd name="T11" fmla="*/ 5 h 5"/>
                <a:gd name="T12" fmla="*/ 1 w 7"/>
                <a:gd name="T13" fmla="*/ 5 h 5"/>
                <a:gd name="T14" fmla="*/ 0 w 7"/>
                <a:gd name="T15" fmla="*/ 3 h 5"/>
                <a:gd name="T16" fmla="*/ 0 w 7"/>
                <a:gd name="T17" fmla="*/ 1 h 5"/>
                <a:gd name="T18" fmla="*/ 0 w 7"/>
                <a:gd name="T19" fmla="*/ 1 h 5"/>
                <a:gd name="T20" fmla="*/ 0 w 7"/>
                <a:gd name="T21" fmla="*/ 1 h 5"/>
                <a:gd name="T22" fmla="*/ 1 w 7"/>
                <a:gd name="T23" fmla="*/ 1 h 5"/>
                <a:gd name="T24" fmla="*/ 1 w 7"/>
                <a:gd name="T25" fmla="*/ 0 h 5"/>
                <a:gd name="T26" fmla="*/ 3 w 7"/>
                <a:gd name="T27" fmla="*/ 0 h 5"/>
                <a:gd name="T28" fmla="*/ 4 w 7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4" y="3"/>
                  </a:lnTo>
                  <a:lnTo>
                    <a:pt x="4" y="5"/>
                  </a:lnTo>
                  <a:lnTo>
                    <a:pt x="3" y="5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3" name="Freeform 159">
              <a:extLst>
                <a:ext uri="{FF2B5EF4-FFF2-40B4-BE49-F238E27FC236}">
                  <a16:creationId xmlns:a16="http://schemas.microsoft.com/office/drawing/2014/main" id="{1A2B7750-D990-5180-CD97-6E5A9FA27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6656" y="1961853"/>
              <a:ext cx="29239" cy="21442"/>
            </a:xfrm>
            <a:custGeom>
              <a:avLst/>
              <a:gdLst>
                <a:gd name="T0" fmla="*/ 7 w 15"/>
                <a:gd name="T1" fmla="*/ 0 h 11"/>
                <a:gd name="T2" fmla="*/ 8 w 15"/>
                <a:gd name="T3" fmla="*/ 0 h 11"/>
                <a:gd name="T4" fmla="*/ 10 w 15"/>
                <a:gd name="T5" fmla="*/ 0 h 11"/>
                <a:gd name="T6" fmla="*/ 11 w 15"/>
                <a:gd name="T7" fmla="*/ 2 h 11"/>
                <a:gd name="T8" fmla="*/ 11 w 15"/>
                <a:gd name="T9" fmla="*/ 4 h 11"/>
                <a:gd name="T10" fmla="*/ 13 w 15"/>
                <a:gd name="T11" fmla="*/ 4 h 11"/>
                <a:gd name="T12" fmla="*/ 13 w 15"/>
                <a:gd name="T13" fmla="*/ 5 h 11"/>
                <a:gd name="T14" fmla="*/ 15 w 15"/>
                <a:gd name="T15" fmla="*/ 7 h 11"/>
                <a:gd name="T16" fmla="*/ 11 w 15"/>
                <a:gd name="T17" fmla="*/ 8 h 11"/>
                <a:gd name="T18" fmla="*/ 11 w 15"/>
                <a:gd name="T19" fmla="*/ 10 h 11"/>
                <a:gd name="T20" fmla="*/ 13 w 15"/>
                <a:gd name="T21" fmla="*/ 10 h 11"/>
                <a:gd name="T22" fmla="*/ 13 w 15"/>
                <a:gd name="T23" fmla="*/ 11 h 11"/>
                <a:gd name="T24" fmla="*/ 11 w 15"/>
                <a:gd name="T25" fmla="*/ 11 h 11"/>
                <a:gd name="T26" fmla="*/ 11 w 15"/>
                <a:gd name="T27" fmla="*/ 10 h 11"/>
                <a:gd name="T28" fmla="*/ 10 w 15"/>
                <a:gd name="T29" fmla="*/ 8 h 11"/>
                <a:gd name="T30" fmla="*/ 8 w 15"/>
                <a:gd name="T31" fmla="*/ 8 h 11"/>
                <a:gd name="T32" fmla="*/ 8 w 15"/>
                <a:gd name="T33" fmla="*/ 7 h 11"/>
                <a:gd name="T34" fmla="*/ 7 w 15"/>
                <a:gd name="T35" fmla="*/ 5 h 11"/>
                <a:gd name="T36" fmla="*/ 5 w 15"/>
                <a:gd name="T37" fmla="*/ 4 h 11"/>
                <a:gd name="T38" fmla="*/ 2 w 15"/>
                <a:gd name="T39" fmla="*/ 4 h 11"/>
                <a:gd name="T40" fmla="*/ 0 w 15"/>
                <a:gd name="T41" fmla="*/ 4 h 11"/>
                <a:gd name="T42" fmla="*/ 0 w 15"/>
                <a:gd name="T43" fmla="*/ 4 h 11"/>
                <a:gd name="T44" fmla="*/ 0 w 15"/>
                <a:gd name="T45" fmla="*/ 2 h 11"/>
                <a:gd name="T46" fmla="*/ 0 w 15"/>
                <a:gd name="T47" fmla="*/ 0 h 11"/>
                <a:gd name="T48" fmla="*/ 4 w 15"/>
                <a:gd name="T49" fmla="*/ 0 h 11"/>
                <a:gd name="T50" fmla="*/ 5 w 15"/>
                <a:gd name="T51" fmla="*/ 0 h 11"/>
                <a:gd name="T52" fmla="*/ 7 w 15"/>
                <a:gd name="T53" fmla="*/ 0 h 11"/>
                <a:gd name="T54" fmla="*/ 7 w 15"/>
                <a:gd name="T55" fmla="*/ 0 h 11"/>
                <a:gd name="T56" fmla="*/ 7 w 15"/>
                <a:gd name="T5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" h="11">
                  <a:moveTo>
                    <a:pt x="7" y="0"/>
                  </a:moveTo>
                  <a:lnTo>
                    <a:pt x="8" y="0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5" y="7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0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7" y="5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4" name="Freeform 160">
              <a:extLst>
                <a:ext uri="{FF2B5EF4-FFF2-40B4-BE49-F238E27FC236}">
                  <a16:creationId xmlns:a16="http://schemas.microsoft.com/office/drawing/2014/main" id="{9D489EAF-287D-D12E-518A-9785EA3FA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20" y="1404375"/>
              <a:ext cx="144242" cy="54578"/>
            </a:xfrm>
            <a:custGeom>
              <a:avLst/>
              <a:gdLst>
                <a:gd name="T0" fmla="*/ 54 w 74"/>
                <a:gd name="T1" fmla="*/ 0 h 28"/>
                <a:gd name="T2" fmla="*/ 56 w 74"/>
                <a:gd name="T3" fmla="*/ 1 h 28"/>
                <a:gd name="T4" fmla="*/ 62 w 74"/>
                <a:gd name="T5" fmla="*/ 0 h 28"/>
                <a:gd name="T6" fmla="*/ 63 w 74"/>
                <a:gd name="T7" fmla="*/ 1 h 28"/>
                <a:gd name="T8" fmla="*/ 71 w 74"/>
                <a:gd name="T9" fmla="*/ 6 h 28"/>
                <a:gd name="T10" fmla="*/ 73 w 74"/>
                <a:gd name="T11" fmla="*/ 6 h 28"/>
                <a:gd name="T12" fmla="*/ 74 w 74"/>
                <a:gd name="T13" fmla="*/ 8 h 28"/>
                <a:gd name="T14" fmla="*/ 67 w 74"/>
                <a:gd name="T15" fmla="*/ 11 h 28"/>
                <a:gd name="T16" fmla="*/ 63 w 74"/>
                <a:gd name="T17" fmla="*/ 14 h 28"/>
                <a:gd name="T18" fmla="*/ 54 w 74"/>
                <a:gd name="T19" fmla="*/ 14 h 28"/>
                <a:gd name="T20" fmla="*/ 48 w 74"/>
                <a:gd name="T21" fmla="*/ 14 h 28"/>
                <a:gd name="T22" fmla="*/ 46 w 74"/>
                <a:gd name="T23" fmla="*/ 15 h 28"/>
                <a:gd name="T24" fmla="*/ 46 w 74"/>
                <a:gd name="T25" fmla="*/ 17 h 28"/>
                <a:gd name="T26" fmla="*/ 43 w 74"/>
                <a:gd name="T27" fmla="*/ 19 h 28"/>
                <a:gd name="T28" fmla="*/ 33 w 74"/>
                <a:gd name="T29" fmla="*/ 19 h 28"/>
                <a:gd name="T30" fmla="*/ 32 w 74"/>
                <a:gd name="T31" fmla="*/ 19 h 28"/>
                <a:gd name="T32" fmla="*/ 30 w 74"/>
                <a:gd name="T33" fmla="*/ 22 h 28"/>
                <a:gd name="T34" fmla="*/ 30 w 74"/>
                <a:gd name="T35" fmla="*/ 22 h 28"/>
                <a:gd name="T36" fmla="*/ 33 w 74"/>
                <a:gd name="T37" fmla="*/ 22 h 28"/>
                <a:gd name="T38" fmla="*/ 35 w 74"/>
                <a:gd name="T39" fmla="*/ 22 h 28"/>
                <a:gd name="T40" fmla="*/ 35 w 74"/>
                <a:gd name="T41" fmla="*/ 23 h 28"/>
                <a:gd name="T42" fmla="*/ 35 w 74"/>
                <a:gd name="T43" fmla="*/ 25 h 28"/>
                <a:gd name="T44" fmla="*/ 35 w 74"/>
                <a:gd name="T45" fmla="*/ 26 h 28"/>
                <a:gd name="T46" fmla="*/ 33 w 74"/>
                <a:gd name="T47" fmla="*/ 26 h 28"/>
                <a:gd name="T48" fmla="*/ 32 w 74"/>
                <a:gd name="T49" fmla="*/ 26 h 28"/>
                <a:gd name="T50" fmla="*/ 29 w 74"/>
                <a:gd name="T51" fmla="*/ 25 h 28"/>
                <a:gd name="T52" fmla="*/ 29 w 74"/>
                <a:gd name="T53" fmla="*/ 25 h 28"/>
                <a:gd name="T54" fmla="*/ 29 w 74"/>
                <a:gd name="T55" fmla="*/ 26 h 28"/>
                <a:gd name="T56" fmla="*/ 27 w 74"/>
                <a:gd name="T57" fmla="*/ 28 h 28"/>
                <a:gd name="T58" fmla="*/ 26 w 74"/>
                <a:gd name="T59" fmla="*/ 28 h 28"/>
                <a:gd name="T60" fmla="*/ 22 w 74"/>
                <a:gd name="T61" fmla="*/ 26 h 28"/>
                <a:gd name="T62" fmla="*/ 22 w 74"/>
                <a:gd name="T63" fmla="*/ 26 h 28"/>
                <a:gd name="T64" fmla="*/ 21 w 74"/>
                <a:gd name="T65" fmla="*/ 28 h 28"/>
                <a:gd name="T66" fmla="*/ 19 w 74"/>
                <a:gd name="T67" fmla="*/ 28 h 28"/>
                <a:gd name="T68" fmla="*/ 16 w 74"/>
                <a:gd name="T69" fmla="*/ 28 h 28"/>
                <a:gd name="T70" fmla="*/ 15 w 74"/>
                <a:gd name="T71" fmla="*/ 28 h 28"/>
                <a:gd name="T72" fmla="*/ 16 w 74"/>
                <a:gd name="T73" fmla="*/ 26 h 28"/>
                <a:gd name="T74" fmla="*/ 21 w 74"/>
                <a:gd name="T75" fmla="*/ 23 h 28"/>
                <a:gd name="T76" fmla="*/ 19 w 74"/>
                <a:gd name="T77" fmla="*/ 23 h 28"/>
                <a:gd name="T78" fmla="*/ 16 w 74"/>
                <a:gd name="T79" fmla="*/ 23 h 28"/>
                <a:gd name="T80" fmla="*/ 13 w 74"/>
                <a:gd name="T81" fmla="*/ 23 h 28"/>
                <a:gd name="T82" fmla="*/ 11 w 74"/>
                <a:gd name="T83" fmla="*/ 25 h 28"/>
                <a:gd name="T84" fmla="*/ 10 w 74"/>
                <a:gd name="T85" fmla="*/ 25 h 28"/>
                <a:gd name="T86" fmla="*/ 7 w 74"/>
                <a:gd name="T87" fmla="*/ 25 h 28"/>
                <a:gd name="T88" fmla="*/ 4 w 74"/>
                <a:gd name="T89" fmla="*/ 23 h 28"/>
                <a:gd name="T90" fmla="*/ 2 w 74"/>
                <a:gd name="T91" fmla="*/ 23 h 28"/>
                <a:gd name="T92" fmla="*/ 0 w 74"/>
                <a:gd name="T93" fmla="*/ 22 h 28"/>
                <a:gd name="T94" fmla="*/ 11 w 74"/>
                <a:gd name="T95" fmla="*/ 17 h 28"/>
                <a:gd name="T96" fmla="*/ 16 w 74"/>
                <a:gd name="T97" fmla="*/ 14 h 28"/>
                <a:gd name="T98" fmla="*/ 19 w 74"/>
                <a:gd name="T99" fmla="*/ 14 h 28"/>
                <a:gd name="T100" fmla="*/ 24 w 74"/>
                <a:gd name="T101" fmla="*/ 12 h 28"/>
                <a:gd name="T102" fmla="*/ 26 w 74"/>
                <a:gd name="T103" fmla="*/ 12 h 28"/>
                <a:gd name="T104" fmla="*/ 27 w 74"/>
                <a:gd name="T105" fmla="*/ 12 h 28"/>
                <a:gd name="T106" fmla="*/ 27 w 74"/>
                <a:gd name="T107" fmla="*/ 12 h 28"/>
                <a:gd name="T108" fmla="*/ 30 w 74"/>
                <a:gd name="T109" fmla="*/ 14 h 28"/>
                <a:gd name="T110" fmla="*/ 37 w 74"/>
                <a:gd name="T111" fmla="*/ 14 h 28"/>
                <a:gd name="T112" fmla="*/ 38 w 74"/>
                <a:gd name="T113" fmla="*/ 12 h 28"/>
                <a:gd name="T114" fmla="*/ 38 w 74"/>
                <a:gd name="T115" fmla="*/ 9 h 28"/>
                <a:gd name="T116" fmla="*/ 37 w 74"/>
                <a:gd name="T117" fmla="*/ 8 h 28"/>
                <a:gd name="T118" fmla="*/ 38 w 74"/>
                <a:gd name="T119" fmla="*/ 3 h 28"/>
                <a:gd name="T120" fmla="*/ 43 w 74"/>
                <a:gd name="T121" fmla="*/ 3 h 28"/>
                <a:gd name="T122" fmla="*/ 51 w 74"/>
                <a:gd name="T123" fmla="*/ 0 h 28"/>
                <a:gd name="T124" fmla="*/ 54 w 74"/>
                <a:gd name="T12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4" h="28">
                  <a:moveTo>
                    <a:pt x="54" y="0"/>
                  </a:moveTo>
                  <a:lnTo>
                    <a:pt x="56" y="1"/>
                  </a:lnTo>
                  <a:lnTo>
                    <a:pt x="62" y="0"/>
                  </a:lnTo>
                  <a:lnTo>
                    <a:pt x="63" y="1"/>
                  </a:lnTo>
                  <a:lnTo>
                    <a:pt x="71" y="6"/>
                  </a:lnTo>
                  <a:lnTo>
                    <a:pt x="73" y="6"/>
                  </a:lnTo>
                  <a:lnTo>
                    <a:pt x="74" y="8"/>
                  </a:lnTo>
                  <a:lnTo>
                    <a:pt x="67" y="11"/>
                  </a:lnTo>
                  <a:lnTo>
                    <a:pt x="63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6" y="15"/>
                  </a:lnTo>
                  <a:lnTo>
                    <a:pt x="46" y="17"/>
                  </a:lnTo>
                  <a:lnTo>
                    <a:pt x="43" y="19"/>
                  </a:lnTo>
                  <a:lnTo>
                    <a:pt x="33" y="19"/>
                  </a:lnTo>
                  <a:lnTo>
                    <a:pt x="32" y="19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3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5" y="25"/>
                  </a:lnTo>
                  <a:lnTo>
                    <a:pt x="35" y="26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29" y="25"/>
                  </a:lnTo>
                  <a:lnTo>
                    <a:pt x="29" y="25"/>
                  </a:lnTo>
                  <a:lnTo>
                    <a:pt x="29" y="26"/>
                  </a:lnTo>
                  <a:lnTo>
                    <a:pt x="27" y="28"/>
                  </a:lnTo>
                  <a:lnTo>
                    <a:pt x="26" y="28"/>
                  </a:lnTo>
                  <a:lnTo>
                    <a:pt x="22" y="26"/>
                  </a:lnTo>
                  <a:lnTo>
                    <a:pt x="22" y="26"/>
                  </a:lnTo>
                  <a:lnTo>
                    <a:pt x="21" y="28"/>
                  </a:lnTo>
                  <a:lnTo>
                    <a:pt x="19" y="28"/>
                  </a:lnTo>
                  <a:lnTo>
                    <a:pt x="16" y="28"/>
                  </a:lnTo>
                  <a:lnTo>
                    <a:pt x="15" y="28"/>
                  </a:lnTo>
                  <a:lnTo>
                    <a:pt x="16" y="26"/>
                  </a:lnTo>
                  <a:lnTo>
                    <a:pt x="21" y="23"/>
                  </a:lnTo>
                  <a:lnTo>
                    <a:pt x="19" y="23"/>
                  </a:lnTo>
                  <a:lnTo>
                    <a:pt x="16" y="23"/>
                  </a:lnTo>
                  <a:lnTo>
                    <a:pt x="13" y="23"/>
                  </a:lnTo>
                  <a:lnTo>
                    <a:pt x="11" y="25"/>
                  </a:lnTo>
                  <a:lnTo>
                    <a:pt x="10" y="25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3"/>
                  </a:lnTo>
                  <a:lnTo>
                    <a:pt x="0" y="22"/>
                  </a:lnTo>
                  <a:lnTo>
                    <a:pt x="11" y="17"/>
                  </a:lnTo>
                  <a:lnTo>
                    <a:pt x="16" y="14"/>
                  </a:lnTo>
                  <a:lnTo>
                    <a:pt x="19" y="14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7" y="12"/>
                  </a:lnTo>
                  <a:lnTo>
                    <a:pt x="27" y="12"/>
                  </a:lnTo>
                  <a:lnTo>
                    <a:pt x="30" y="14"/>
                  </a:lnTo>
                  <a:lnTo>
                    <a:pt x="37" y="14"/>
                  </a:lnTo>
                  <a:lnTo>
                    <a:pt x="38" y="12"/>
                  </a:lnTo>
                  <a:lnTo>
                    <a:pt x="38" y="9"/>
                  </a:lnTo>
                  <a:lnTo>
                    <a:pt x="37" y="8"/>
                  </a:lnTo>
                  <a:lnTo>
                    <a:pt x="38" y="3"/>
                  </a:lnTo>
                  <a:lnTo>
                    <a:pt x="43" y="3"/>
                  </a:lnTo>
                  <a:lnTo>
                    <a:pt x="51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5" name="Freeform 161">
              <a:extLst>
                <a:ext uri="{FF2B5EF4-FFF2-40B4-BE49-F238E27FC236}">
                  <a16:creationId xmlns:a16="http://schemas.microsoft.com/office/drawing/2014/main" id="{AD66F5FB-B736-76E3-D745-3CA4A0D85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5934" y="1950157"/>
              <a:ext cx="111106" cy="40934"/>
            </a:xfrm>
            <a:custGeom>
              <a:avLst/>
              <a:gdLst>
                <a:gd name="T0" fmla="*/ 33 w 57"/>
                <a:gd name="T1" fmla="*/ 0 h 21"/>
                <a:gd name="T2" fmla="*/ 35 w 57"/>
                <a:gd name="T3" fmla="*/ 0 h 21"/>
                <a:gd name="T4" fmla="*/ 37 w 57"/>
                <a:gd name="T5" fmla="*/ 2 h 21"/>
                <a:gd name="T6" fmla="*/ 43 w 57"/>
                <a:gd name="T7" fmla="*/ 2 h 21"/>
                <a:gd name="T8" fmla="*/ 45 w 57"/>
                <a:gd name="T9" fmla="*/ 2 h 21"/>
                <a:gd name="T10" fmla="*/ 46 w 57"/>
                <a:gd name="T11" fmla="*/ 3 h 21"/>
                <a:gd name="T12" fmla="*/ 48 w 57"/>
                <a:gd name="T13" fmla="*/ 5 h 21"/>
                <a:gd name="T14" fmla="*/ 49 w 57"/>
                <a:gd name="T15" fmla="*/ 5 h 21"/>
                <a:gd name="T16" fmla="*/ 51 w 57"/>
                <a:gd name="T17" fmla="*/ 6 h 21"/>
                <a:gd name="T18" fmla="*/ 52 w 57"/>
                <a:gd name="T19" fmla="*/ 8 h 21"/>
                <a:gd name="T20" fmla="*/ 56 w 57"/>
                <a:gd name="T21" fmla="*/ 10 h 21"/>
                <a:gd name="T22" fmla="*/ 57 w 57"/>
                <a:gd name="T23" fmla="*/ 10 h 21"/>
                <a:gd name="T24" fmla="*/ 57 w 57"/>
                <a:gd name="T25" fmla="*/ 11 h 21"/>
                <a:gd name="T26" fmla="*/ 57 w 57"/>
                <a:gd name="T27" fmla="*/ 13 h 21"/>
                <a:gd name="T28" fmla="*/ 52 w 57"/>
                <a:gd name="T29" fmla="*/ 14 h 21"/>
                <a:gd name="T30" fmla="*/ 49 w 57"/>
                <a:gd name="T31" fmla="*/ 16 h 21"/>
                <a:gd name="T32" fmla="*/ 41 w 57"/>
                <a:gd name="T33" fmla="*/ 16 h 21"/>
                <a:gd name="T34" fmla="*/ 33 w 57"/>
                <a:gd name="T35" fmla="*/ 17 h 21"/>
                <a:gd name="T36" fmla="*/ 29 w 57"/>
                <a:gd name="T37" fmla="*/ 19 h 21"/>
                <a:gd name="T38" fmla="*/ 27 w 57"/>
                <a:gd name="T39" fmla="*/ 19 h 21"/>
                <a:gd name="T40" fmla="*/ 24 w 57"/>
                <a:gd name="T41" fmla="*/ 17 h 21"/>
                <a:gd name="T42" fmla="*/ 21 w 57"/>
                <a:gd name="T43" fmla="*/ 17 h 21"/>
                <a:gd name="T44" fmla="*/ 19 w 57"/>
                <a:gd name="T45" fmla="*/ 17 h 21"/>
                <a:gd name="T46" fmla="*/ 16 w 57"/>
                <a:gd name="T47" fmla="*/ 19 h 21"/>
                <a:gd name="T48" fmla="*/ 8 w 57"/>
                <a:gd name="T49" fmla="*/ 19 h 21"/>
                <a:gd name="T50" fmla="*/ 5 w 57"/>
                <a:gd name="T51" fmla="*/ 21 h 21"/>
                <a:gd name="T52" fmla="*/ 4 w 57"/>
                <a:gd name="T53" fmla="*/ 21 h 21"/>
                <a:gd name="T54" fmla="*/ 2 w 57"/>
                <a:gd name="T55" fmla="*/ 16 h 21"/>
                <a:gd name="T56" fmla="*/ 0 w 57"/>
                <a:gd name="T57" fmla="*/ 16 h 21"/>
                <a:gd name="T58" fmla="*/ 2 w 57"/>
                <a:gd name="T59" fmla="*/ 14 h 21"/>
                <a:gd name="T60" fmla="*/ 4 w 57"/>
                <a:gd name="T61" fmla="*/ 11 h 21"/>
                <a:gd name="T62" fmla="*/ 5 w 57"/>
                <a:gd name="T63" fmla="*/ 11 h 21"/>
                <a:gd name="T64" fmla="*/ 10 w 57"/>
                <a:gd name="T65" fmla="*/ 8 h 21"/>
                <a:gd name="T66" fmla="*/ 15 w 57"/>
                <a:gd name="T67" fmla="*/ 5 h 21"/>
                <a:gd name="T68" fmla="*/ 16 w 57"/>
                <a:gd name="T69" fmla="*/ 5 h 21"/>
                <a:gd name="T70" fmla="*/ 19 w 57"/>
                <a:gd name="T71" fmla="*/ 3 h 21"/>
                <a:gd name="T72" fmla="*/ 21 w 57"/>
                <a:gd name="T73" fmla="*/ 2 h 21"/>
                <a:gd name="T74" fmla="*/ 22 w 57"/>
                <a:gd name="T75" fmla="*/ 2 h 21"/>
                <a:gd name="T76" fmla="*/ 26 w 57"/>
                <a:gd name="T77" fmla="*/ 2 h 21"/>
                <a:gd name="T78" fmla="*/ 27 w 57"/>
                <a:gd name="T79" fmla="*/ 2 h 21"/>
                <a:gd name="T80" fmla="*/ 29 w 57"/>
                <a:gd name="T81" fmla="*/ 2 h 21"/>
                <a:gd name="T82" fmla="*/ 32 w 57"/>
                <a:gd name="T83" fmla="*/ 2 h 21"/>
                <a:gd name="T84" fmla="*/ 33 w 57"/>
                <a:gd name="T8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7" h="21">
                  <a:moveTo>
                    <a:pt x="33" y="0"/>
                  </a:moveTo>
                  <a:lnTo>
                    <a:pt x="35" y="0"/>
                  </a:lnTo>
                  <a:lnTo>
                    <a:pt x="37" y="2"/>
                  </a:lnTo>
                  <a:lnTo>
                    <a:pt x="43" y="2"/>
                  </a:lnTo>
                  <a:lnTo>
                    <a:pt x="45" y="2"/>
                  </a:lnTo>
                  <a:lnTo>
                    <a:pt x="46" y="3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51" y="6"/>
                  </a:lnTo>
                  <a:lnTo>
                    <a:pt x="52" y="8"/>
                  </a:lnTo>
                  <a:lnTo>
                    <a:pt x="56" y="10"/>
                  </a:lnTo>
                  <a:lnTo>
                    <a:pt x="57" y="10"/>
                  </a:lnTo>
                  <a:lnTo>
                    <a:pt x="57" y="11"/>
                  </a:lnTo>
                  <a:lnTo>
                    <a:pt x="57" y="13"/>
                  </a:lnTo>
                  <a:lnTo>
                    <a:pt x="52" y="14"/>
                  </a:lnTo>
                  <a:lnTo>
                    <a:pt x="49" y="16"/>
                  </a:lnTo>
                  <a:lnTo>
                    <a:pt x="41" y="16"/>
                  </a:lnTo>
                  <a:lnTo>
                    <a:pt x="33" y="17"/>
                  </a:lnTo>
                  <a:lnTo>
                    <a:pt x="29" y="19"/>
                  </a:lnTo>
                  <a:lnTo>
                    <a:pt x="27" y="19"/>
                  </a:lnTo>
                  <a:lnTo>
                    <a:pt x="24" y="17"/>
                  </a:lnTo>
                  <a:lnTo>
                    <a:pt x="21" y="17"/>
                  </a:lnTo>
                  <a:lnTo>
                    <a:pt x="19" y="17"/>
                  </a:lnTo>
                  <a:lnTo>
                    <a:pt x="16" y="19"/>
                  </a:lnTo>
                  <a:lnTo>
                    <a:pt x="8" y="19"/>
                  </a:lnTo>
                  <a:lnTo>
                    <a:pt x="5" y="21"/>
                  </a:lnTo>
                  <a:lnTo>
                    <a:pt x="4" y="21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4" y="11"/>
                  </a:lnTo>
                  <a:lnTo>
                    <a:pt x="5" y="11"/>
                  </a:lnTo>
                  <a:lnTo>
                    <a:pt x="10" y="8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9" y="3"/>
                  </a:lnTo>
                  <a:lnTo>
                    <a:pt x="21" y="2"/>
                  </a:lnTo>
                  <a:lnTo>
                    <a:pt x="22" y="2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9" y="2"/>
                  </a:lnTo>
                  <a:lnTo>
                    <a:pt x="32" y="2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6" name="Freeform 162">
              <a:extLst>
                <a:ext uri="{FF2B5EF4-FFF2-40B4-BE49-F238E27FC236}">
                  <a16:creationId xmlns:a16="http://schemas.microsoft.com/office/drawing/2014/main" id="{D25B938F-2C36-1642-0E34-6199D30B5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7131" y="3022229"/>
              <a:ext cx="113055" cy="134497"/>
            </a:xfrm>
            <a:custGeom>
              <a:avLst/>
              <a:gdLst>
                <a:gd name="T0" fmla="*/ 19 w 58"/>
                <a:gd name="T1" fmla="*/ 2 h 69"/>
                <a:gd name="T2" fmla="*/ 22 w 58"/>
                <a:gd name="T3" fmla="*/ 5 h 69"/>
                <a:gd name="T4" fmla="*/ 27 w 58"/>
                <a:gd name="T5" fmla="*/ 8 h 69"/>
                <a:gd name="T6" fmla="*/ 27 w 58"/>
                <a:gd name="T7" fmla="*/ 9 h 69"/>
                <a:gd name="T8" fmla="*/ 27 w 58"/>
                <a:gd name="T9" fmla="*/ 13 h 69"/>
                <a:gd name="T10" fmla="*/ 31 w 58"/>
                <a:gd name="T11" fmla="*/ 16 h 69"/>
                <a:gd name="T12" fmla="*/ 38 w 58"/>
                <a:gd name="T13" fmla="*/ 19 h 69"/>
                <a:gd name="T14" fmla="*/ 36 w 58"/>
                <a:gd name="T15" fmla="*/ 20 h 69"/>
                <a:gd name="T16" fmla="*/ 36 w 58"/>
                <a:gd name="T17" fmla="*/ 22 h 69"/>
                <a:gd name="T18" fmla="*/ 38 w 58"/>
                <a:gd name="T19" fmla="*/ 24 h 69"/>
                <a:gd name="T20" fmla="*/ 38 w 58"/>
                <a:gd name="T21" fmla="*/ 25 h 69"/>
                <a:gd name="T22" fmla="*/ 46 w 58"/>
                <a:gd name="T23" fmla="*/ 28 h 69"/>
                <a:gd name="T24" fmla="*/ 53 w 58"/>
                <a:gd name="T25" fmla="*/ 27 h 69"/>
                <a:gd name="T26" fmla="*/ 53 w 58"/>
                <a:gd name="T27" fmla="*/ 30 h 69"/>
                <a:gd name="T28" fmla="*/ 53 w 58"/>
                <a:gd name="T29" fmla="*/ 33 h 69"/>
                <a:gd name="T30" fmla="*/ 53 w 58"/>
                <a:gd name="T31" fmla="*/ 36 h 69"/>
                <a:gd name="T32" fmla="*/ 50 w 58"/>
                <a:gd name="T33" fmla="*/ 39 h 69"/>
                <a:gd name="T34" fmla="*/ 50 w 58"/>
                <a:gd name="T35" fmla="*/ 46 h 69"/>
                <a:gd name="T36" fmla="*/ 57 w 58"/>
                <a:gd name="T37" fmla="*/ 50 h 69"/>
                <a:gd name="T38" fmla="*/ 58 w 58"/>
                <a:gd name="T39" fmla="*/ 55 h 69"/>
                <a:gd name="T40" fmla="*/ 53 w 58"/>
                <a:gd name="T41" fmla="*/ 58 h 69"/>
                <a:gd name="T42" fmla="*/ 52 w 58"/>
                <a:gd name="T43" fmla="*/ 61 h 69"/>
                <a:gd name="T44" fmla="*/ 52 w 58"/>
                <a:gd name="T45" fmla="*/ 66 h 69"/>
                <a:gd name="T46" fmla="*/ 49 w 58"/>
                <a:gd name="T47" fmla="*/ 68 h 69"/>
                <a:gd name="T48" fmla="*/ 44 w 58"/>
                <a:gd name="T49" fmla="*/ 68 h 69"/>
                <a:gd name="T50" fmla="*/ 38 w 58"/>
                <a:gd name="T51" fmla="*/ 69 h 69"/>
                <a:gd name="T52" fmla="*/ 39 w 58"/>
                <a:gd name="T53" fmla="*/ 66 h 69"/>
                <a:gd name="T54" fmla="*/ 39 w 58"/>
                <a:gd name="T55" fmla="*/ 61 h 69"/>
                <a:gd name="T56" fmla="*/ 33 w 58"/>
                <a:gd name="T57" fmla="*/ 57 h 69"/>
                <a:gd name="T58" fmla="*/ 28 w 58"/>
                <a:gd name="T59" fmla="*/ 54 h 69"/>
                <a:gd name="T60" fmla="*/ 27 w 58"/>
                <a:gd name="T61" fmla="*/ 52 h 69"/>
                <a:gd name="T62" fmla="*/ 25 w 58"/>
                <a:gd name="T63" fmla="*/ 55 h 69"/>
                <a:gd name="T64" fmla="*/ 22 w 58"/>
                <a:gd name="T65" fmla="*/ 58 h 69"/>
                <a:gd name="T66" fmla="*/ 19 w 58"/>
                <a:gd name="T67" fmla="*/ 57 h 69"/>
                <a:gd name="T68" fmla="*/ 11 w 58"/>
                <a:gd name="T69" fmla="*/ 54 h 69"/>
                <a:gd name="T70" fmla="*/ 5 w 58"/>
                <a:gd name="T71" fmla="*/ 49 h 69"/>
                <a:gd name="T72" fmla="*/ 6 w 58"/>
                <a:gd name="T73" fmla="*/ 46 h 69"/>
                <a:gd name="T74" fmla="*/ 8 w 58"/>
                <a:gd name="T75" fmla="*/ 44 h 69"/>
                <a:gd name="T76" fmla="*/ 6 w 58"/>
                <a:gd name="T77" fmla="*/ 39 h 69"/>
                <a:gd name="T78" fmla="*/ 9 w 58"/>
                <a:gd name="T79" fmla="*/ 38 h 69"/>
                <a:gd name="T80" fmla="*/ 3 w 58"/>
                <a:gd name="T81" fmla="*/ 33 h 69"/>
                <a:gd name="T82" fmla="*/ 3 w 58"/>
                <a:gd name="T83" fmla="*/ 30 h 69"/>
                <a:gd name="T84" fmla="*/ 6 w 58"/>
                <a:gd name="T85" fmla="*/ 24 h 69"/>
                <a:gd name="T86" fmla="*/ 1 w 58"/>
                <a:gd name="T87" fmla="*/ 24 h 69"/>
                <a:gd name="T88" fmla="*/ 3 w 58"/>
                <a:gd name="T89" fmla="*/ 22 h 69"/>
                <a:gd name="T90" fmla="*/ 3 w 58"/>
                <a:gd name="T91" fmla="*/ 17 h 69"/>
                <a:gd name="T92" fmla="*/ 8 w 58"/>
                <a:gd name="T93" fmla="*/ 17 h 69"/>
                <a:gd name="T94" fmla="*/ 3 w 58"/>
                <a:gd name="T95" fmla="*/ 16 h 69"/>
                <a:gd name="T96" fmla="*/ 1 w 58"/>
                <a:gd name="T97" fmla="*/ 13 h 69"/>
                <a:gd name="T98" fmla="*/ 0 w 58"/>
                <a:gd name="T99" fmla="*/ 6 h 69"/>
                <a:gd name="T100" fmla="*/ 1 w 58"/>
                <a:gd name="T101" fmla="*/ 5 h 69"/>
                <a:gd name="T102" fmla="*/ 5 w 58"/>
                <a:gd name="T103" fmla="*/ 3 h 69"/>
                <a:gd name="T104" fmla="*/ 8 w 58"/>
                <a:gd name="T105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8" h="69">
                  <a:moveTo>
                    <a:pt x="11" y="0"/>
                  </a:move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5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8" y="14"/>
                  </a:lnTo>
                  <a:lnTo>
                    <a:pt x="30" y="14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8" y="22"/>
                  </a:lnTo>
                  <a:lnTo>
                    <a:pt x="38" y="22"/>
                  </a:lnTo>
                  <a:lnTo>
                    <a:pt x="38" y="24"/>
                  </a:lnTo>
                  <a:lnTo>
                    <a:pt x="38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8" y="25"/>
                  </a:lnTo>
                  <a:lnTo>
                    <a:pt x="39" y="25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44" y="27"/>
                  </a:lnTo>
                  <a:lnTo>
                    <a:pt x="46" y="28"/>
                  </a:lnTo>
                  <a:lnTo>
                    <a:pt x="46" y="30"/>
                  </a:lnTo>
                  <a:lnTo>
                    <a:pt x="47" y="28"/>
                  </a:lnTo>
                  <a:lnTo>
                    <a:pt x="50" y="27"/>
                  </a:lnTo>
                  <a:lnTo>
                    <a:pt x="52" y="27"/>
                  </a:lnTo>
                  <a:lnTo>
                    <a:pt x="53" y="27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30"/>
                  </a:lnTo>
                  <a:lnTo>
                    <a:pt x="53" y="28"/>
                  </a:lnTo>
                  <a:lnTo>
                    <a:pt x="53" y="30"/>
                  </a:lnTo>
                  <a:lnTo>
                    <a:pt x="52" y="30"/>
                  </a:lnTo>
                  <a:lnTo>
                    <a:pt x="52" y="31"/>
                  </a:lnTo>
                  <a:lnTo>
                    <a:pt x="52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5" y="35"/>
                  </a:lnTo>
                  <a:lnTo>
                    <a:pt x="53" y="36"/>
                  </a:lnTo>
                  <a:lnTo>
                    <a:pt x="53" y="36"/>
                  </a:lnTo>
                  <a:lnTo>
                    <a:pt x="53" y="38"/>
                  </a:lnTo>
                  <a:lnTo>
                    <a:pt x="52" y="39"/>
                  </a:lnTo>
                  <a:lnTo>
                    <a:pt x="50" y="39"/>
                  </a:lnTo>
                  <a:lnTo>
                    <a:pt x="50" y="39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4"/>
                  </a:lnTo>
                  <a:lnTo>
                    <a:pt x="50" y="44"/>
                  </a:lnTo>
                  <a:lnTo>
                    <a:pt x="50" y="46"/>
                  </a:lnTo>
                  <a:lnTo>
                    <a:pt x="52" y="46"/>
                  </a:lnTo>
                  <a:lnTo>
                    <a:pt x="52" y="47"/>
                  </a:lnTo>
                  <a:lnTo>
                    <a:pt x="53" y="49"/>
                  </a:lnTo>
                  <a:lnTo>
                    <a:pt x="55" y="50"/>
                  </a:lnTo>
                  <a:lnTo>
                    <a:pt x="57" y="50"/>
                  </a:lnTo>
                  <a:lnTo>
                    <a:pt x="57" y="52"/>
                  </a:lnTo>
                  <a:lnTo>
                    <a:pt x="57" y="52"/>
                  </a:lnTo>
                  <a:lnTo>
                    <a:pt x="58" y="54"/>
                  </a:lnTo>
                  <a:lnTo>
                    <a:pt x="58" y="54"/>
                  </a:lnTo>
                  <a:lnTo>
                    <a:pt x="58" y="55"/>
                  </a:lnTo>
                  <a:lnTo>
                    <a:pt x="58" y="55"/>
                  </a:lnTo>
                  <a:lnTo>
                    <a:pt x="57" y="57"/>
                  </a:lnTo>
                  <a:lnTo>
                    <a:pt x="57" y="57"/>
                  </a:lnTo>
                  <a:lnTo>
                    <a:pt x="55" y="58"/>
                  </a:lnTo>
                  <a:lnTo>
                    <a:pt x="53" y="58"/>
                  </a:lnTo>
                  <a:lnTo>
                    <a:pt x="52" y="58"/>
                  </a:lnTo>
                  <a:lnTo>
                    <a:pt x="52" y="60"/>
                  </a:lnTo>
                  <a:lnTo>
                    <a:pt x="52" y="60"/>
                  </a:lnTo>
                  <a:lnTo>
                    <a:pt x="52" y="61"/>
                  </a:lnTo>
                  <a:lnTo>
                    <a:pt x="52" y="61"/>
                  </a:lnTo>
                  <a:lnTo>
                    <a:pt x="50" y="63"/>
                  </a:lnTo>
                  <a:lnTo>
                    <a:pt x="52" y="65"/>
                  </a:lnTo>
                  <a:lnTo>
                    <a:pt x="52" y="65"/>
                  </a:lnTo>
                  <a:lnTo>
                    <a:pt x="52" y="66"/>
                  </a:lnTo>
                  <a:lnTo>
                    <a:pt x="52" y="66"/>
                  </a:lnTo>
                  <a:lnTo>
                    <a:pt x="52" y="68"/>
                  </a:lnTo>
                  <a:lnTo>
                    <a:pt x="50" y="68"/>
                  </a:lnTo>
                  <a:lnTo>
                    <a:pt x="50" y="68"/>
                  </a:lnTo>
                  <a:lnTo>
                    <a:pt x="49" y="68"/>
                  </a:lnTo>
                  <a:lnTo>
                    <a:pt x="49" y="68"/>
                  </a:lnTo>
                  <a:lnTo>
                    <a:pt x="49" y="68"/>
                  </a:lnTo>
                  <a:lnTo>
                    <a:pt x="47" y="68"/>
                  </a:lnTo>
                  <a:lnTo>
                    <a:pt x="46" y="69"/>
                  </a:lnTo>
                  <a:lnTo>
                    <a:pt x="44" y="68"/>
                  </a:lnTo>
                  <a:lnTo>
                    <a:pt x="44" y="68"/>
                  </a:lnTo>
                  <a:lnTo>
                    <a:pt x="42" y="69"/>
                  </a:lnTo>
                  <a:lnTo>
                    <a:pt x="42" y="69"/>
                  </a:lnTo>
                  <a:lnTo>
                    <a:pt x="41" y="69"/>
                  </a:lnTo>
                  <a:lnTo>
                    <a:pt x="39" y="69"/>
                  </a:lnTo>
                  <a:lnTo>
                    <a:pt x="38" y="69"/>
                  </a:lnTo>
                  <a:lnTo>
                    <a:pt x="38" y="69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39" y="66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3"/>
                  </a:lnTo>
                  <a:lnTo>
                    <a:pt x="41" y="61"/>
                  </a:lnTo>
                  <a:lnTo>
                    <a:pt x="39" y="61"/>
                  </a:lnTo>
                  <a:lnTo>
                    <a:pt x="36" y="61"/>
                  </a:lnTo>
                  <a:lnTo>
                    <a:pt x="36" y="60"/>
                  </a:lnTo>
                  <a:lnTo>
                    <a:pt x="35" y="58"/>
                  </a:lnTo>
                  <a:lnTo>
                    <a:pt x="33" y="58"/>
                  </a:lnTo>
                  <a:lnTo>
                    <a:pt x="33" y="57"/>
                  </a:lnTo>
                  <a:lnTo>
                    <a:pt x="31" y="55"/>
                  </a:lnTo>
                  <a:lnTo>
                    <a:pt x="31" y="55"/>
                  </a:lnTo>
                  <a:lnTo>
                    <a:pt x="30" y="55"/>
                  </a:lnTo>
                  <a:lnTo>
                    <a:pt x="28" y="54"/>
                  </a:lnTo>
                  <a:lnTo>
                    <a:pt x="28" y="54"/>
                  </a:lnTo>
                  <a:lnTo>
                    <a:pt x="28" y="54"/>
                  </a:lnTo>
                  <a:lnTo>
                    <a:pt x="28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5" y="54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5" y="57"/>
                  </a:lnTo>
                  <a:lnTo>
                    <a:pt x="24" y="57"/>
                  </a:lnTo>
                  <a:lnTo>
                    <a:pt x="22" y="58"/>
                  </a:lnTo>
                  <a:lnTo>
                    <a:pt x="24" y="58"/>
                  </a:lnTo>
                  <a:lnTo>
                    <a:pt x="22" y="58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9" y="57"/>
                  </a:lnTo>
                  <a:lnTo>
                    <a:pt x="16" y="55"/>
                  </a:lnTo>
                  <a:lnTo>
                    <a:pt x="14" y="55"/>
                  </a:lnTo>
                  <a:lnTo>
                    <a:pt x="12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9" y="54"/>
                  </a:lnTo>
                  <a:lnTo>
                    <a:pt x="8" y="50"/>
                  </a:lnTo>
                  <a:lnTo>
                    <a:pt x="6" y="49"/>
                  </a:lnTo>
                  <a:lnTo>
                    <a:pt x="5" y="49"/>
                  </a:lnTo>
                  <a:lnTo>
                    <a:pt x="5" y="49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8" y="47"/>
                  </a:lnTo>
                  <a:lnTo>
                    <a:pt x="8" y="47"/>
                  </a:lnTo>
                  <a:lnTo>
                    <a:pt x="8" y="46"/>
                  </a:lnTo>
                  <a:lnTo>
                    <a:pt x="9" y="46"/>
                  </a:lnTo>
                  <a:lnTo>
                    <a:pt x="8" y="44"/>
                  </a:lnTo>
                  <a:lnTo>
                    <a:pt x="6" y="43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8" y="39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8" y="36"/>
                  </a:lnTo>
                  <a:lnTo>
                    <a:pt x="6" y="35"/>
                  </a:lnTo>
                  <a:lnTo>
                    <a:pt x="5" y="35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5" y="28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5" y="22"/>
                  </a:lnTo>
                  <a:lnTo>
                    <a:pt x="3" y="24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3" y="24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8" y="2"/>
                  </a:lnTo>
                  <a:lnTo>
                    <a:pt x="8" y="2"/>
                  </a:lnTo>
                  <a:lnTo>
                    <a:pt x="9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7" name="Freeform 163">
              <a:extLst>
                <a:ext uri="{FF2B5EF4-FFF2-40B4-BE49-F238E27FC236}">
                  <a16:creationId xmlns:a16="http://schemas.microsoft.com/office/drawing/2014/main" id="{CC1EA8B3-E0D4-8C2A-47A5-3DF6941A8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67" y="2948159"/>
              <a:ext cx="267044" cy="159836"/>
            </a:xfrm>
            <a:custGeom>
              <a:avLst/>
              <a:gdLst>
                <a:gd name="T0" fmla="*/ 98 w 137"/>
                <a:gd name="T1" fmla="*/ 3 h 82"/>
                <a:gd name="T2" fmla="*/ 102 w 137"/>
                <a:gd name="T3" fmla="*/ 10 h 82"/>
                <a:gd name="T4" fmla="*/ 107 w 137"/>
                <a:gd name="T5" fmla="*/ 17 h 82"/>
                <a:gd name="T6" fmla="*/ 112 w 137"/>
                <a:gd name="T7" fmla="*/ 22 h 82"/>
                <a:gd name="T8" fmla="*/ 116 w 137"/>
                <a:gd name="T9" fmla="*/ 32 h 82"/>
                <a:gd name="T10" fmla="*/ 115 w 137"/>
                <a:gd name="T11" fmla="*/ 43 h 82"/>
                <a:gd name="T12" fmla="*/ 115 w 137"/>
                <a:gd name="T13" fmla="*/ 47 h 82"/>
                <a:gd name="T14" fmla="*/ 115 w 137"/>
                <a:gd name="T15" fmla="*/ 51 h 82"/>
                <a:gd name="T16" fmla="*/ 124 w 137"/>
                <a:gd name="T17" fmla="*/ 55 h 82"/>
                <a:gd name="T18" fmla="*/ 126 w 137"/>
                <a:gd name="T19" fmla="*/ 54 h 82"/>
                <a:gd name="T20" fmla="*/ 137 w 137"/>
                <a:gd name="T21" fmla="*/ 54 h 82"/>
                <a:gd name="T22" fmla="*/ 135 w 137"/>
                <a:gd name="T23" fmla="*/ 60 h 82"/>
                <a:gd name="T24" fmla="*/ 128 w 137"/>
                <a:gd name="T25" fmla="*/ 60 h 82"/>
                <a:gd name="T26" fmla="*/ 126 w 137"/>
                <a:gd name="T27" fmla="*/ 63 h 82"/>
                <a:gd name="T28" fmla="*/ 124 w 137"/>
                <a:gd name="T29" fmla="*/ 66 h 82"/>
                <a:gd name="T30" fmla="*/ 123 w 137"/>
                <a:gd name="T31" fmla="*/ 77 h 82"/>
                <a:gd name="T32" fmla="*/ 116 w 137"/>
                <a:gd name="T33" fmla="*/ 81 h 82"/>
                <a:gd name="T34" fmla="*/ 109 w 137"/>
                <a:gd name="T35" fmla="*/ 77 h 82"/>
                <a:gd name="T36" fmla="*/ 99 w 137"/>
                <a:gd name="T37" fmla="*/ 74 h 82"/>
                <a:gd name="T38" fmla="*/ 80 w 137"/>
                <a:gd name="T39" fmla="*/ 81 h 82"/>
                <a:gd name="T40" fmla="*/ 61 w 137"/>
                <a:gd name="T41" fmla="*/ 81 h 82"/>
                <a:gd name="T42" fmla="*/ 39 w 137"/>
                <a:gd name="T43" fmla="*/ 81 h 82"/>
                <a:gd name="T44" fmla="*/ 41 w 137"/>
                <a:gd name="T45" fmla="*/ 77 h 82"/>
                <a:gd name="T46" fmla="*/ 36 w 137"/>
                <a:gd name="T47" fmla="*/ 73 h 82"/>
                <a:gd name="T48" fmla="*/ 33 w 137"/>
                <a:gd name="T49" fmla="*/ 71 h 82"/>
                <a:gd name="T50" fmla="*/ 36 w 137"/>
                <a:gd name="T51" fmla="*/ 68 h 82"/>
                <a:gd name="T52" fmla="*/ 31 w 137"/>
                <a:gd name="T53" fmla="*/ 65 h 82"/>
                <a:gd name="T54" fmla="*/ 22 w 137"/>
                <a:gd name="T55" fmla="*/ 65 h 82"/>
                <a:gd name="T56" fmla="*/ 17 w 137"/>
                <a:gd name="T57" fmla="*/ 62 h 82"/>
                <a:gd name="T58" fmla="*/ 19 w 137"/>
                <a:gd name="T59" fmla="*/ 60 h 82"/>
                <a:gd name="T60" fmla="*/ 17 w 137"/>
                <a:gd name="T61" fmla="*/ 58 h 82"/>
                <a:gd name="T62" fmla="*/ 19 w 137"/>
                <a:gd name="T63" fmla="*/ 57 h 82"/>
                <a:gd name="T64" fmla="*/ 17 w 137"/>
                <a:gd name="T65" fmla="*/ 55 h 82"/>
                <a:gd name="T66" fmla="*/ 11 w 137"/>
                <a:gd name="T67" fmla="*/ 52 h 82"/>
                <a:gd name="T68" fmla="*/ 8 w 137"/>
                <a:gd name="T69" fmla="*/ 51 h 82"/>
                <a:gd name="T70" fmla="*/ 8 w 137"/>
                <a:gd name="T71" fmla="*/ 46 h 82"/>
                <a:gd name="T72" fmla="*/ 6 w 137"/>
                <a:gd name="T73" fmla="*/ 46 h 82"/>
                <a:gd name="T74" fmla="*/ 1 w 137"/>
                <a:gd name="T75" fmla="*/ 41 h 82"/>
                <a:gd name="T76" fmla="*/ 6 w 137"/>
                <a:gd name="T77" fmla="*/ 38 h 82"/>
                <a:gd name="T78" fmla="*/ 9 w 137"/>
                <a:gd name="T79" fmla="*/ 36 h 82"/>
                <a:gd name="T80" fmla="*/ 14 w 137"/>
                <a:gd name="T81" fmla="*/ 35 h 82"/>
                <a:gd name="T82" fmla="*/ 16 w 137"/>
                <a:gd name="T83" fmla="*/ 30 h 82"/>
                <a:gd name="T84" fmla="*/ 19 w 137"/>
                <a:gd name="T85" fmla="*/ 27 h 82"/>
                <a:gd name="T86" fmla="*/ 22 w 137"/>
                <a:gd name="T87" fmla="*/ 22 h 82"/>
                <a:gd name="T88" fmla="*/ 25 w 137"/>
                <a:gd name="T89" fmla="*/ 16 h 82"/>
                <a:gd name="T90" fmla="*/ 30 w 137"/>
                <a:gd name="T91" fmla="*/ 11 h 82"/>
                <a:gd name="T92" fmla="*/ 34 w 137"/>
                <a:gd name="T93" fmla="*/ 10 h 82"/>
                <a:gd name="T94" fmla="*/ 39 w 137"/>
                <a:gd name="T95" fmla="*/ 5 h 82"/>
                <a:gd name="T96" fmla="*/ 46 w 137"/>
                <a:gd name="T97" fmla="*/ 5 h 82"/>
                <a:gd name="T98" fmla="*/ 55 w 137"/>
                <a:gd name="T99" fmla="*/ 6 h 82"/>
                <a:gd name="T100" fmla="*/ 60 w 137"/>
                <a:gd name="T101" fmla="*/ 6 h 82"/>
                <a:gd name="T102" fmla="*/ 68 w 137"/>
                <a:gd name="T103" fmla="*/ 10 h 82"/>
                <a:gd name="T104" fmla="*/ 79 w 137"/>
                <a:gd name="T105" fmla="*/ 6 h 82"/>
                <a:gd name="T106" fmla="*/ 88 w 137"/>
                <a:gd name="T107" fmla="*/ 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7" h="82">
                  <a:moveTo>
                    <a:pt x="94" y="0"/>
                  </a:moveTo>
                  <a:lnTo>
                    <a:pt x="94" y="0"/>
                  </a:lnTo>
                  <a:lnTo>
                    <a:pt x="96" y="2"/>
                  </a:lnTo>
                  <a:lnTo>
                    <a:pt x="98" y="2"/>
                  </a:lnTo>
                  <a:lnTo>
                    <a:pt x="98" y="3"/>
                  </a:lnTo>
                  <a:lnTo>
                    <a:pt x="99" y="3"/>
                  </a:lnTo>
                  <a:lnTo>
                    <a:pt x="101" y="6"/>
                  </a:lnTo>
                  <a:lnTo>
                    <a:pt x="101" y="8"/>
                  </a:lnTo>
                  <a:lnTo>
                    <a:pt x="102" y="10"/>
                  </a:lnTo>
                  <a:lnTo>
                    <a:pt x="102" y="10"/>
                  </a:lnTo>
                  <a:lnTo>
                    <a:pt x="102" y="11"/>
                  </a:lnTo>
                  <a:lnTo>
                    <a:pt x="104" y="13"/>
                  </a:lnTo>
                  <a:lnTo>
                    <a:pt x="105" y="13"/>
                  </a:lnTo>
                  <a:lnTo>
                    <a:pt x="105" y="14"/>
                  </a:lnTo>
                  <a:lnTo>
                    <a:pt x="107" y="17"/>
                  </a:lnTo>
                  <a:lnTo>
                    <a:pt x="109" y="17"/>
                  </a:lnTo>
                  <a:lnTo>
                    <a:pt x="109" y="19"/>
                  </a:lnTo>
                  <a:lnTo>
                    <a:pt x="110" y="21"/>
                  </a:lnTo>
                  <a:lnTo>
                    <a:pt x="110" y="21"/>
                  </a:lnTo>
                  <a:lnTo>
                    <a:pt x="112" y="22"/>
                  </a:lnTo>
                  <a:lnTo>
                    <a:pt x="113" y="24"/>
                  </a:lnTo>
                  <a:lnTo>
                    <a:pt x="115" y="27"/>
                  </a:lnTo>
                  <a:lnTo>
                    <a:pt x="115" y="29"/>
                  </a:lnTo>
                  <a:lnTo>
                    <a:pt x="116" y="30"/>
                  </a:lnTo>
                  <a:lnTo>
                    <a:pt x="116" y="32"/>
                  </a:lnTo>
                  <a:lnTo>
                    <a:pt x="116" y="33"/>
                  </a:lnTo>
                  <a:lnTo>
                    <a:pt x="115" y="35"/>
                  </a:lnTo>
                  <a:lnTo>
                    <a:pt x="115" y="40"/>
                  </a:lnTo>
                  <a:lnTo>
                    <a:pt x="113" y="41"/>
                  </a:lnTo>
                  <a:lnTo>
                    <a:pt x="115" y="43"/>
                  </a:lnTo>
                  <a:lnTo>
                    <a:pt x="115" y="44"/>
                  </a:lnTo>
                  <a:lnTo>
                    <a:pt x="115" y="46"/>
                  </a:lnTo>
                  <a:lnTo>
                    <a:pt x="115" y="46"/>
                  </a:lnTo>
                  <a:lnTo>
                    <a:pt x="115" y="47"/>
                  </a:lnTo>
                  <a:lnTo>
                    <a:pt x="115" y="47"/>
                  </a:lnTo>
                  <a:lnTo>
                    <a:pt x="113" y="49"/>
                  </a:lnTo>
                  <a:lnTo>
                    <a:pt x="113" y="49"/>
                  </a:lnTo>
                  <a:lnTo>
                    <a:pt x="115" y="49"/>
                  </a:lnTo>
                  <a:lnTo>
                    <a:pt x="115" y="51"/>
                  </a:lnTo>
                  <a:lnTo>
                    <a:pt x="115" y="51"/>
                  </a:lnTo>
                  <a:lnTo>
                    <a:pt x="116" y="54"/>
                  </a:lnTo>
                  <a:lnTo>
                    <a:pt x="120" y="54"/>
                  </a:lnTo>
                  <a:lnTo>
                    <a:pt x="123" y="55"/>
                  </a:lnTo>
                  <a:lnTo>
                    <a:pt x="124" y="55"/>
                  </a:lnTo>
                  <a:lnTo>
                    <a:pt x="124" y="55"/>
                  </a:lnTo>
                  <a:lnTo>
                    <a:pt x="124" y="54"/>
                  </a:lnTo>
                  <a:lnTo>
                    <a:pt x="124" y="54"/>
                  </a:lnTo>
                  <a:lnTo>
                    <a:pt x="124" y="54"/>
                  </a:lnTo>
                  <a:lnTo>
                    <a:pt x="124" y="54"/>
                  </a:lnTo>
                  <a:lnTo>
                    <a:pt x="126" y="54"/>
                  </a:lnTo>
                  <a:lnTo>
                    <a:pt x="128" y="54"/>
                  </a:lnTo>
                  <a:lnTo>
                    <a:pt x="131" y="52"/>
                  </a:lnTo>
                  <a:lnTo>
                    <a:pt x="132" y="52"/>
                  </a:lnTo>
                  <a:lnTo>
                    <a:pt x="135" y="52"/>
                  </a:lnTo>
                  <a:lnTo>
                    <a:pt x="137" y="54"/>
                  </a:lnTo>
                  <a:lnTo>
                    <a:pt x="137" y="55"/>
                  </a:lnTo>
                  <a:lnTo>
                    <a:pt x="137" y="55"/>
                  </a:lnTo>
                  <a:lnTo>
                    <a:pt x="137" y="57"/>
                  </a:lnTo>
                  <a:lnTo>
                    <a:pt x="135" y="60"/>
                  </a:lnTo>
                  <a:lnTo>
                    <a:pt x="135" y="60"/>
                  </a:lnTo>
                  <a:lnTo>
                    <a:pt x="135" y="62"/>
                  </a:lnTo>
                  <a:lnTo>
                    <a:pt x="128" y="63"/>
                  </a:lnTo>
                  <a:lnTo>
                    <a:pt x="128" y="63"/>
                  </a:lnTo>
                  <a:lnTo>
                    <a:pt x="128" y="62"/>
                  </a:lnTo>
                  <a:lnTo>
                    <a:pt x="128" y="60"/>
                  </a:lnTo>
                  <a:lnTo>
                    <a:pt x="129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0"/>
                  </a:lnTo>
                  <a:lnTo>
                    <a:pt x="126" y="63"/>
                  </a:lnTo>
                  <a:lnTo>
                    <a:pt x="124" y="63"/>
                  </a:lnTo>
                  <a:lnTo>
                    <a:pt x="124" y="65"/>
                  </a:lnTo>
                  <a:lnTo>
                    <a:pt x="124" y="66"/>
                  </a:lnTo>
                  <a:lnTo>
                    <a:pt x="124" y="66"/>
                  </a:lnTo>
                  <a:lnTo>
                    <a:pt x="124" y="66"/>
                  </a:lnTo>
                  <a:lnTo>
                    <a:pt x="126" y="66"/>
                  </a:lnTo>
                  <a:lnTo>
                    <a:pt x="124" y="68"/>
                  </a:lnTo>
                  <a:lnTo>
                    <a:pt x="123" y="71"/>
                  </a:lnTo>
                  <a:lnTo>
                    <a:pt x="121" y="71"/>
                  </a:lnTo>
                  <a:lnTo>
                    <a:pt x="123" y="77"/>
                  </a:lnTo>
                  <a:lnTo>
                    <a:pt x="121" y="81"/>
                  </a:lnTo>
                  <a:lnTo>
                    <a:pt x="121" y="82"/>
                  </a:lnTo>
                  <a:lnTo>
                    <a:pt x="118" y="82"/>
                  </a:lnTo>
                  <a:lnTo>
                    <a:pt x="118" y="82"/>
                  </a:lnTo>
                  <a:lnTo>
                    <a:pt x="116" y="81"/>
                  </a:lnTo>
                  <a:lnTo>
                    <a:pt x="113" y="81"/>
                  </a:lnTo>
                  <a:lnTo>
                    <a:pt x="112" y="79"/>
                  </a:lnTo>
                  <a:lnTo>
                    <a:pt x="110" y="77"/>
                  </a:lnTo>
                  <a:lnTo>
                    <a:pt x="109" y="77"/>
                  </a:lnTo>
                  <a:lnTo>
                    <a:pt x="109" y="77"/>
                  </a:lnTo>
                  <a:lnTo>
                    <a:pt x="107" y="77"/>
                  </a:lnTo>
                  <a:lnTo>
                    <a:pt x="105" y="77"/>
                  </a:lnTo>
                  <a:lnTo>
                    <a:pt x="104" y="77"/>
                  </a:lnTo>
                  <a:lnTo>
                    <a:pt x="99" y="74"/>
                  </a:lnTo>
                  <a:lnTo>
                    <a:pt x="99" y="74"/>
                  </a:lnTo>
                  <a:lnTo>
                    <a:pt x="96" y="74"/>
                  </a:lnTo>
                  <a:lnTo>
                    <a:pt x="91" y="76"/>
                  </a:lnTo>
                  <a:lnTo>
                    <a:pt x="87" y="77"/>
                  </a:lnTo>
                  <a:lnTo>
                    <a:pt x="83" y="79"/>
                  </a:lnTo>
                  <a:lnTo>
                    <a:pt x="80" y="81"/>
                  </a:lnTo>
                  <a:lnTo>
                    <a:pt x="79" y="82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66" y="82"/>
                  </a:lnTo>
                  <a:lnTo>
                    <a:pt x="61" y="81"/>
                  </a:lnTo>
                  <a:lnTo>
                    <a:pt x="58" y="81"/>
                  </a:lnTo>
                  <a:lnTo>
                    <a:pt x="53" y="81"/>
                  </a:lnTo>
                  <a:lnTo>
                    <a:pt x="49" y="79"/>
                  </a:lnTo>
                  <a:lnTo>
                    <a:pt x="44" y="79"/>
                  </a:lnTo>
                  <a:lnTo>
                    <a:pt x="39" y="81"/>
                  </a:lnTo>
                  <a:lnTo>
                    <a:pt x="38" y="79"/>
                  </a:lnTo>
                  <a:lnTo>
                    <a:pt x="38" y="79"/>
                  </a:lnTo>
                  <a:lnTo>
                    <a:pt x="38" y="77"/>
                  </a:lnTo>
                  <a:lnTo>
                    <a:pt x="39" y="77"/>
                  </a:lnTo>
                  <a:lnTo>
                    <a:pt x="41" y="77"/>
                  </a:lnTo>
                  <a:lnTo>
                    <a:pt x="41" y="76"/>
                  </a:lnTo>
                  <a:lnTo>
                    <a:pt x="41" y="76"/>
                  </a:lnTo>
                  <a:lnTo>
                    <a:pt x="39" y="74"/>
                  </a:lnTo>
                  <a:lnTo>
                    <a:pt x="38" y="74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6" y="73"/>
                  </a:lnTo>
                  <a:lnTo>
                    <a:pt x="34" y="71"/>
                  </a:lnTo>
                  <a:lnTo>
                    <a:pt x="34" y="71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33" y="68"/>
                  </a:lnTo>
                  <a:lnTo>
                    <a:pt x="34" y="68"/>
                  </a:lnTo>
                  <a:lnTo>
                    <a:pt x="34" y="66"/>
                  </a:lnTo>
                  <a:lnTo>
                    <a:pt x="36" y="68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31" y="65"/>
                  </a:lnTo>
                  <a:lnTo>
                    <a:pt x="28" y="66"/>
                  </a:lnTo>
                  <a:lnTo>
                    <a:pt x="27" y="68"/>
                  </a:lnTo>
                  <a:lnTo>
                    <a:pt x="27" y="66"/>
                  </a:lnTo>
                  <a:lnTo>
                    <a:pt x="25" y="65"/>
                  </a:lnTo>
                  <a:lnTo>
                    <a:pt x="22" y="65"/>
                  </a:lnTo>
                  <a:lnTo>
                    <a:pt x="20" y="65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7" y="55"/>
                  </a:lnTo>
                  <a:lnTo>
                    <a:pt x="17" y="55"/>
                  </a:lnTo>
                  <a:lnTo>
                    <a:pt x="14" y="55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1" y="52"/>
                  </a:lnTo>
                  <a:lnTo>
                    <a:pt x="9" y="52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8" y="49"/>
                  </a:lnTo>
                  <a:lnTo>
                    <a:pt x="8" y="49"/>
                  </a:lnTo>
                  <a:lnTo>
                    <a:pt x="8" y="47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6" y="46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3" y="43"/>
                  </a:lnTo>
                  <a:lnTo>
                    <a:pt x="1" y="41"/>
                  </a:lnTo>
                  <a:lnTo>
                    <a:pt x="1" y="41"/>
                  </a:lnTo>
                  <a:lnTo>
                    <a:pt x="0" y="40"/>
                  </a:lnTo>
                  <a:lnTo>
                    <a:pt x="1" y="40"/>
                  </a:lnTo>
                  <a:lnTo>
                    <a:pt x="5" y="38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9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4" y="36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6" y="30"/>
                  </a:lnTo>
                  <a:lnTo>
                    <a:pt x="17" y="30"/>
                  </a:lnTo>
                  <a:lnTo>
                    <a:pt x="17" y="30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3" y="21"/>
                  </a:lnTo>
                  <a:lnTo>
                    <a:pt x="23" y="17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4"/>
                  </a:lnTo>
                  <a:lnTo>
                    <a:pt x="27" y="13"/>
                  </a:lnTo>
                  <a:lnTo>
                    <a:pt x="28" y="13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0" y="10"/>
                  </a:lnTo>
                  <a:lnTo>
                    <a:pt x="31" y="10"/>
                  </a:lnTo>
                  <a:lnTo>
                    <a:pt x="31" y="10"/>
                  </a:lnTo>
                  <a:lnTo>
                    <a:pt x="33" y="10"/>
                  </a:lnTo>
                  <a:lnTo>
                    <a:pt x="34" y="10"/>
                  </a:lnTo>
                  <a:lnTo>
                    <a:pt x="34" y="10"/>
                  </a:lnTo>
                  <a:lnTo>
                    <a:pt x="36" y="8"/>
                  </a:lnTo>
                  <a:lnTo>
                    <a:pt x="38" y="6"/>
                  </a:lnTo>
                  <a:lnTo>
                    <a:pt x="39" y="6"/>
                  </a:lnTo>
                  <a:lnTo>
                    <a:pt x="39" y="5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2" y="3"/>
                  </a:lnTo>
                  <a:lnTo>
                    <a:pt x="44" y="3"/>
                  </a:lnTo>
                  <a:lnTo>
                    <a:pt x="46" y="5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7" y="6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1" y="6"/>
                  </a:lnTo>
                  <a:lnTo>
                    <a:pt x="63" y="6"/>
                  </a:lnTo>
                  <a:lnTo>
                    <a:pt x="64" y="6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9" y="10"/>
                  </a:lnTo>
                  <a:lnTo>
                    <a:pt x="71" y="10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9" y="6"/>
                  </a:lnTo>
                  <a:lnTo>
                    <a:pt x="82" y="5"/>
                  </a:lnTo>
                  <a:lnTo>
                    <a:pt x="87" y="5"/>
                  </a:lnTo>
                  <a:lnTo>
                    <a:pt x="87" y="3"/>
                  </a:lnTo>
                  <a:lnTo>
                    <a:pt x="88" y="3"/>
                  </a:lnTo>
                  <a:lnTo>
                    <a:pt x="88" y="2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3" y="0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8" name="Freeform 164">
              <a:extLst>
                <a:ext uri="{FF2B5EF4-FFF2-40B4-BE49-F238E27FC236}">
                  <a16:creationId xmlns:a16="http://schemas.microsoft.com/office/drawing/2014/main" id="{F428FCBD-0BF2-B7B5-ED48-BBF5A9124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0473" y="5008486"/>
              <a:ext cx="17544" cy="15594"/>
            </a:xfrm>
            <a:custGeom>
              <a:avLst/>
              <a:gdLst>
                <a:gd name="T0" fmla="*/ 3 w 9"/>
                <a:gd name="T1" fmla="*/ 0 h 8"/>
                <a:gd name="T2" fmla="*/ 5 w 9"/>
                <a:gd name="T3" fmla="*/ 0 h 8"/>
                <a:gd name="T4" fmla="*/ 6 w 9"/>
                <a:gd name="T5" fmla="*/ 0 h 8"/>
                <a:gd name="T6" fmla="*/ 8 w 9"/>
                <a:gd name="T7" fmla="*/ 2 h 8"/>
                <a:gd name="T8" fmla="*/ 9 w 9"/>
                <a:gd name="T9" fmla="*/ 3 h 8"/>
                <a:gd name="T10" fmla="*/ 9 w 9"/>
                <a:gd name="T11" fmla="*/ 7 h 8"/>
                <a:gd name="T12" fmla="*/ 8 w 9"/>
                <a:gd name="T13" fmla="*/ 7 h 8"/>
                <a:gd name="T14" fmla="*/ 6 w 9"/>
                <a:gd name="T15" fmla="*/ 8 h 8"/>
                <a:gd name="T16" fmla="*/ 5 w 9"/>
                <a:gd name="T17" fmla="*/ 8 h 8"/>
                <a:gd name="T18" fmla="*/ 2 w 9"/>
                <a:gd name="T19" fmla="*/ 7 h 8"/>
                <a:gd name="T20" fmla="*/ 2 w 9"/>
                <a:gd name="T21" fmla="*/ 5 h 8"/>
                <a:gd name="T22" fmla="*/ 0 w 9"/>
                <a:gd name="T23" fmla="*/ 3 h 8"/>
                <a:gd name="T24" fmla="*/ 0 w 9"/>
                <a:gd name="T25" fmla="*/ 2 h 8"/>
                <a:gd name="T26" fmla="*/ 2 w 9"/>
                <a:gd name="T27" fmla="*/ 0 h 8"/>
                <a:gd name="T28" fmla="*/ 3 w 9"/>
                <a:gd name="T2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lnTo>
                    <a:pt x="5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3"/>
                  </a:lnTo>
                  <a:lnTo>
                    <a:pt x="9" y="7"/>
                  </a:lnTo>
                  <a:lnTo>
                    <a:pt x="8" y="7"/>
                  </a:lnTo>
                  <a:lnTo>
                    <a:pt x="6" y="8"/>
                  </a:lnTo>
                  <a:lnTo>
                    <a:pt x="5" y="8"/>
                  </a:lnTo>
                  <a:lnTo>
                    <a:pt x="2" y="7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9" name="Freeform 165">
              <a:extLst>
                <a:ext uri="{FF2B5EF4-FFF2-40B4-BE49-F238E27FC236}">
                  <a16:creationId xmlns:a16="http://schemas.microsoft.com/office/drawing/2014/main" id="{CD0C5453-41B4-2546-E1E2-08DB6DAD0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3773" y="3667422"/>
              <a:ext cx="25340" cy="48731"/>
            </a:xfrm>
            <a:custGeom>
              <a:avLst/>
              <a:gdLst>
                <a:gd name="T0" fmla="*/ 8 w 13"/>
                <a:gd name="T1" fmla="*/ 0 h 25"/>
                <a:gd name="T2" fmla="*/ 10 w 13"/>
                <a:gd name="T3" fmla="*/ 3 h 25"/>
                <a:gd name="T4" fmla="*/ 11 w 13"/>
                <a:gd name="T5" fmla="*/ 5 h 25"/>
                <a:gd name="T6" fmla="*/ 13 w 13"/>
                <a:gd name="T7" fmla="*/ 6 h 25"/>
                <a:gd name="T8" fmla="*/ 11 w 13"/>
                <a:gd name="T9" fmla="*/ 8 h 25"/>
                <a:gd name="T10" fmla="*/ 11 w 13"/>
                <a:gd name="T11" fmla="*/ 9 h 25"/>
                <a:gd name="T12" fmla="*/ 11 w 13"/>
                <a:gd name="T13" fmla="*/ 11 h 25"/>
                <a:gd name="T14" fmla="*/ 11 w 13"/>
                <a:gd name="T15" fmla="*/ 12 h 25"/>
                <a:gd name="T16" fmla="*/ 11 w 13"/>
                <a:gd name="T17" fmla="*/ 14 h 25"/>
                <a:gd name="T18" fmla="*/ 13 w 13"/>
                <a:gd name="T19" fmla="*/ 16 h 25"/>
                <a:gd name="T20" fmla="*/ 13 w 13"/>
                <a:gd name="T21" fmla="*/ 17 h 25"/>
                <a:gd name="T22" fmla="*/ 13 w 13"/>
                <a:gd name="T23" fmla="*/ 19 h 25"/>
                <a:gd name="T24" fmla="*/ 11 w 13"/>
                <a:gd name="T25" fmla="*/ 20 h 25"/>
                <a:gd name="T26" fmla="*/ 10 w 13"/>
                <a:gd name="T27" fmla="*/ 23 h 25"/>
                <a:gd name="T28" fmla="*/ 10 w 13"/>
                <a:gd name="T29" fmla="*/ 23 h 25"/>
                <a:gd name="T30" fmla="*/ 8 w 13"/>
                <a:gd name="T31" fmla="*/ 23 h 25"/>
                <a:gd name="T32" fmla="*/ 7 w 13"/>
                <a:gd name="T33" fmla="*/ 25 h 25"/>
                <a:gd name="T34" fmla="*/ 5 w 13"/>
                <a:gd name="T35" fmla="*/ 25 h 25"/>
                <a:gd name="T36" fmla="*/ 5 w 13"/>
                <a:gd name="T37" fmla="*/ 25 h 25"/>
                <a:gd name="T38" fmla="*/ 3 w 13"/>
                <a:gd name="T39" fmla="*/ 25 h 25"/>
                <a:gd name="T40" fmla="*/ 3 w 13"/>
                <a:gd name="T41" fmla="*/ 23 h 25"/>
                <a:gd name="T42" fmla="*/ 2 w 13"/>
                <a:gd name="T43" fmla="*/ 23 h 25"/>
                <a:gd name="T44" fmla="*/ 2 w 13"/>
                <a:gd name="T45" fmla="*/ 22 h 25"/>
                <a:gd name="T46" fmla="*/ 2 w 13"/>
                <a:gd name="T47" fmla="*/ 20 h 25"/>
                <a:gd name="T48" fmla="*/ 2 w 13"/>
                <a:gd name="T49" fmla="*/ 20 h 25"/>
                <a:gd name="T50" fmla="*/ 0 w 13"/>
                <a:gd name="T51" fmla="*/ 16 h 25"/>
                <a:gd name="T52" fmla="*/ 0 w 13"/>
                <a:gd name="T53" fmla="*/ 12 h 25"/>
                <a:gd name="T54" fmla="*/ 0 w 13"/>
                <a:gd name="T55" fmla="*/ 11 h 25"/>
                <a:gd name="T56" fmla="*/ 2 w 13"/>
                <a:gd name="T57" fmla="*/ 11 h 25"/>
                <a:gd name="T58" fmla="*/ 2 w 13"/>
                <a:gd name="T59" fmla="*/ 9 h 25"/>
                <a:gd name="T60" fmla="*/ 2 w 13"/>
                <a:gd name="T61" fmla="*/ 6 h 25"/>
                <a:gd name="T62" fmla="*/ 3 w 13"/>
                <a:gd name="T63" fmla="*/ 3 h 25"/>
                <a:gd name="T64" fmla="*/ 5 w 13"/>
                <a:gd name="T65" fmla="*/ 1 h 25"/>
                <a:gd name="T66" fmla="*/ 8 w 13"/>
                <a:gd name="T6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3" h="25">
                  <a:moveTo>
                    <a:pt x="8" y="0"/>
                  </a:moveTo>
                  <a:lnTo>
                    <a:pt x="10" y="3"/>
                  </a:lnTo>
                  <a:lnTo>
                    <a:pt x="11" y="5"/>
                  </a:lnTo>
                  <a:lnTo>
                    <a:pt x="13" y="6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13" y="16"/>
                  </a:lnTo>
                  <a:lnTo>
                    <a:pt x="13" y="17"/>
                  </a:lnTo>
                  <a:lnTo>
                    <a:pt x="13" y="19"/>
                  </a:lnTo>
                  <a:lnTo>
                    <a:pt x="11" y="20"/>
                  </a:lnTo>
                  <a:lnTo>
                    <a:pt x="10" y="23"/>
                  </a:lnTo>
                  <a:lnTo>
                    <a:pt x="10" y="23"/>
                  </a:lnTo>
                  <a:lnTo>
                    <a:pt x="8" y="23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3" y="23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9"/>
                  </a:lnTo>
                  <a:lnTo>
                    <a:pt x="2" y="6"/>
                  </a:lnTo>
                  <a:lnTo>
                    <a:pt x="3" y="3"/>
                  </a:lnTo>
                  <a:lnTo>
                    <a:pt x="5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0" name="Freeform 166">
              <a:extLst>
                <a:ext uri="{FF2B5EF4-FFF2-40B4-BE49-F238E27FC236}">
                  <a16:creationId xmlns:a16="http://schemas.microsoft.com/office/drawing/2014/main" id="{042C70F2-B2AC-F598-E99E-401090C4F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050" y="4963654"/>
              <a:ext cx="239755" cy="245602"/>
            </a:xfrm>
            <a:custGeom>
              <a:avLst/>
              <a:gdLst>
                <a:gd name="T0" fmla="*/ 67 w 123"/>
                <a:gd name="T1" fmla="*/ 8 h 126"/>
                <a:gd name="T2" fmla="*/ 67 w 123"/>
                <a:gd name="T3" fmla="*/ 15 h 126"/>
                <a:gd name="T4" fmla="*/ 68 w 123"/>
                <a:gd name="T5" fmla="*/ 19 h 126"/>
                <a:gd name="T6" fmla="*/ 70 w 123"/>
                <a:gd name="T7" fmla="*/ 22 h 126"/>
                <a:gd name="T8" fmla="*/ 70 w 123"/>
                <a:gd name="T9" fmla="*/ 23 h 126"/>
                <a:gd name="T10" fmla="*/ 70 w 123"/>
                <a:gd name="T11" fmla="*/ 30 h 126"/>
                <a:gd name="T12" fmla="*/ 70 w 123"/>
                <a:gd name="T13" fmla="*/ 34 h 126"/>
                <a:gd name="T14" fmla="*/ 70 w 123"/>
                <a:gd name="T15" fmla="*/ 37 h 126"/>
                <a:gd name="T16" fmla="*/ 68 w 123"/>
                <a:gd name="T17" fmla="*/ 42 h 126"/>
                <a:gd name="T18" fmla="*/ 73 w 123"/>
                <a:gd name="T19" fmla="*/ 42 h 126"/>
                <a:gd name="T20" fmla="*/ 79 w 123"/>
                <a:gd name="T21" fmla="*/ 44 h 126"/>
                <a:gd name="T22" fmla="*/ 86 w 123"/>
                <a:gd name="T23" fmla="*/ 44 h 126"/>
                <a:gd name="T24" fmla="*/ 90 w 123"/>
                <a:gd name="T25" fmla="*/ 42 h 126"/>
                <a:gd name="T26" fmla="*/ 93 w 123"/>
                <a:gd name="T27" fmla="*/ 44 h 126"/>
                <a:gd name="T28" fmla="*/ 100 w 123"/>
                <a:gd name="T29" fmla="*/ 45 h 126"/>
                <a:gd name="T30" fmla="*/ 103 w 123"/>
                <a:gd name="T31" fmla="*/ 50 h 126"/>
                <a:gd name="T32" fmla="*/ 103 w 123"/>
                <a:gd name="T33" fmla="*/ 55 h 126"/>
                <a:gd name="T34" fmla="*/ 103 w 123"/>
                <a:gd name="T35" fmla="*/ 60 h 126"/>
                <a:gd name="T36" fmla="*/ 104 w 123"/>
                <a:gd name="T37" fmla="*/ 64 h 126"/>
                <a:gd name="T38" fmla="*/ 106 w 123"/>
                <a:gd name="T39" fmla="*/ 69 h 126"/>
                <a:gd name="T40" fmla="*/ 112 w 123"/>
                <a:gd name="T41" fmla="*/ 71 h 126"/>
                <a:gd name="T42" fmla="*/ 117 w 123"/>
                <a:gd name="T43" fmla="*/ 67 h 126"/>
                <a:gd name="T44" fmla="*/ 122 w 123"/>
                <a:gd name="T45" fmla="*/ 72 h 126"/>
                <a:gd name="T46" fmla="*/ 120 w 123"/>
                <a:gd name="T47" fmla="*/ 83 h 126"/>
                <a:gd name="T48" fmla="*/ 117 w 123"/>
                <a:gd name="T49" fmla="*/ 94 h 126"/>
                <a:gd name="T50" fmla="*/ 114 w 123"/>
                <a:gd name="T51" fmla="*/ 112 h 126"/>
                <a:gd name="T52" fmla="*/ 109 w 123"/>
                <a:gd name="T53" fmla="*/ 115 h 126"/>
                <a:gd name="T54" fmla="*/ 104 w 123"/>
                <a:gd name="T55" fmla="*/ 118 h 126"/>
                <a:gd name="T56" fmla="*/ 103 w 123"/>
                <a:gd name="T57" fmla="*/ 123 h 126"/>
                <a:gd name="T58" fmla="*/ 97 w 123"/>
                <a:gd name="T59" fmla="*/ 121 h 126"/>
                <a:gd name="T60" fmla="*/ 90 w 123"/>
                <a:gd name="T61" fmla="*/ 126 h 126"/>
                <a:gd name="T62" fmla="*/ 84 w 123"/>
                <a:gd name="T63" fmla="*/ 123 h 126"/>
                <a:gd name="T64" fmla="*/ 67 w 123"/>
                <a:gd name="T65" fmla="*/ 121 h 126"/>
                <a:gd name="T66" fmla="*/ 60 w 123"/>
                <a:gd name="T67" fmla="*/ 116 h 126"/>
                <a:gd name="T68" fmla="*/ 63 w 123"/>
                <a:gd name="T69" fmla="*/ 113 h 126"/>
                <a:gd name="T70" fmla="*/ 65 w 123"/>
                <a:gd name="T71" fmla="*/ 112 h 126"/>
                <a:gd name="T72" fmla="*/ 65 w 123"/>
                <a:gd name="T73" fmla="*/ 105 h 126"/>
                <a:gd name="T74" fmla="*/ 67 w 123"/>
                <a:gd name="T75" fmla="*/ 104 h 126"/>
                <a:gd name="T76" fmla="*/ 71 w 123"/>
                <a:gd name="T77" fmla="*/ 97 h 126"/>
                <a:gd name="T78" fmla="*/ 74 w 123"/>
                <a:gd name="T79" fmla="*/ 94 h 126"/>
                <a:gd name="T80" fmla="*/ 68 w 123"/>
                <a:gd name="T81" fmla="*/ 86 h 126"/>
                <a:gd name="T82" fmla="*/ 62 w 123"/>
                <a:gd name="T83" fmla="*/ 85 h 126"/>
                <a:gd name="T84" fmla="*/ 48 w 123"/>
                <a:gd name="T85" fmla="*/ 77 h 126"/>
                <a:gd name="T86" fmla="*/ 32 w 123"/>
                <a:gd name="T87" fmla="*/ 71 h 126"/>
                <a:gd name="T88" fmla="*/ 19 w 123"/>
                <a:gd name="T89" fmla="*/ 63 h 126"/>
                <a:gd name="T90" fmla="*/ 13 w 123"/>
                <a:gd name="T91" fmla="*/ 58 h 126"/>
                <a:gd name="T92" fmla="*/ 2 w 123"/>
                <a:gd name="T93" fmla="*/ 45 h 126"/>
                <a:gd name="T94" fmla="*/ 2 w 123"/>
                <a:gd name="T95" fmla="*/ 41 h 126"/>
                <a:gd name="T96" fmla="*/ 8 w 123"/>
                <a:gd name="T97" fmla="*/ 15 h 126"/>
                <a:gd name="T98" fmla="*/ 18 w 123"/>
                <a:gd name="T99" fmla="*/ 4 h 126"/>
                <a:gd name="T100" fmla="*/ 46 w 123"/>
                <a:gd name="T101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3" h="126">
                  <a:moveTo>
                    <a:pt x="52" y="0"/>
                  </a:moveTo>
                  <a:lnTo>
                    <a:pt x="57" y="3"/>
                  </a:lnTo>
                  <a:lnTo>
                    <a:pt x="62" y="4"/>
                  </a:lnTo>
                  <a:lnTo>
                    <a:pt x="65" y="8"/>
                  </a:lnTo>
                  <a:lnTo>
                    <a:pt x="67" y="8"/>
                  </a:lnTo>
                  <a:lnTo>
                    <a:pt x="67" y="11"/>
                  </a:lnTo>
                  <a:lnTo>
                    <a:pt x="67" y="12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8" y="19"/>
                  </a:lnTo>
                  <a:lnTo>
                    <a:pt x="68" y="19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70" y="20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0" y="23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0" y="28"/>
                  </a:lnTo>
                  <a:lnTo>
                    <a:pt x="70" y="30"/>
                  </a:lnTo>
                  <a:lnTo>
                    <a:pt x="70" y="30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0" y="33"/>
                  </a:lnTo>
                  <a:lnTo>
                    <a:pt x="70" y="33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70" y="36"/>
                  </a:lnTo>
                  <a:lnTo>
                    <a:pt x="70" y="36"/>
                  </a:lnTo>
                  <a:lnTo>
                    <a:pt x="70" y="37"/>
                  </a:lnTo>
                  <a:lnTo>
                    <a:pt x="70" y="37"/>
                  </a:lnTo>
                  <a:lnTo>
                    <a:pt x="70" y="39"/>
                  </a:lnTo>
                  <a:lnTo>
                    <a:pt x="68" y="39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8" y="42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1" y="42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74" y="42"/>
                  </a:lnTo>
                  <a:lnTo>
                    <a:pt x="76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9" y="44"/>
                  </a:lnTo>
                  <a:lnTo>
                    <a:pt x="81" y="44"/>
                  </a:lnTo>
                  <a:lnTo>
                    <a:pt x="82" y="44"/>
                  </a:lnTo>
                  <a:lnTo>
                    <a:pt x="84" y="44"/>
                  </a:lnTo>
                  <a:lnTo>
                    <a:pt x="86" y="44"/>
                  </a:lnTo>
                  <a:lnTo>
                    <a:pt x="86" y="44"/>
                  </a:lnTo>
                  <a:lnTo>
                    <a:pt x="87" y="44"/>
                  </a:lnTo>
                  <a:lnTo>
                    <a:pt x="89" y="44"/>
                  </a:lnTo>
                  <a:lnTo>
                    <a:pt x="89" y="42"/>
                  </a:lnTo>
                  <a:lnTo>
                    <a:pt x="89" y="42"/>
                  </a:lnTo>
                  <a:lnTo>
                    <a:pt x="90" y="42"/>
                  </a:lnTo>
                  <a:lnTo>
                    <a:pt x="90" y="41"/>
                  </a:lnTo>
                  <a:lnTo>
                    <a:pt x="92" y="42"/>
                  </a:lnTo>
                  <a:lnTo>
                    <a:pt x="92" y="42"/>
                  </a:lnTo>
                  <a:lnTo>
                    <a:pt x="93" y="44"/>
                  </a:lnTo>
                  <a:lnTo>
                    <a:pt x="93" y="44"/>
                  </a:lnTo>
                  <a:lnTo>
                    <a:pt x="95" y="44"/>
                  </a:lnTo>
                  <a:lnTo>
                    <a:pt x="97" y="44"/>
                  </a:lnTo>
                  <a:lnTo>
                    <a:pt x="97" y="44"/>
                  </a:lnTo>
                  <a:lnTo>
                    <a:pt x="98" y="45"/>
                  </a:lnTo>
                  <a:lnTo>
                    <a:pt x="100" y="45"/>
                  </a:lnTo>
                  <a:lnTo>
                    <a:pt x="100" y="45"/>
                  </a:lnTo>
                  <a:lnTo>
                    <a:pt x="101" y="47"/>
                  </a:lnTo>
                  <a:lnTo>
                    <a:pt x="101" y="49"/>
                  </a:lnTo>
                  <a:lnTo>
                    <a:pt x="101" y="49"/>
                  </a:lnTo>
                  <a:lnTo>
                    <a:pt x="103" y="50"/>
                  </a:lnTo>
                  <a:lnTo>
                    <a:pt x="103" y="50"/>
                  </a:lnTo>
                  <a:lnTo>
                    <a:pt x="103" y="52"/>
                  </a:lnTo>
                  <a:lnTo>
                    <a:pt x="103" y="52"/>
                  </a:lnTo>
                  <a:lnTo>
                    <a:pt x="103" y="53"/>
                  </a:lnTo>
                  <a:lnTo>
                    <a:pt x="103" y="55"/>
                  </a:lnTo>
                  <a:lnTo>
                    <a:pt x="103" y="56"/>
                  </a:lnTo>
                  <a:lnTo>
                    <a:pt x="103" y="56"/>
                  </a:lnTo>
                  <a:lnTo>
                    <a:pt x="103" y="58"/>
                  </a:lnTo>
                  <a:lnTo>
                    <a:pt x="104" y="60"/>
                  </a:lnTo>
                  <a:lnTo>
                    <a:pt x="103" y="60"/>
                  </a:lnTo>
                  <a:lnTo>
                    <a:pt x="104" y="61"/>
                  </a:lnTo>
                  <a:lnTo>
                    <a:pt x="104" y="61"/>
                  </a:lnTo>
                  <a:lnTo>
                    <a:pt x="104" y="63"/>
                  </a:lnTo>
                  <a:lnTo>
                    <a:pt x="104" y="63"/>
                  </a:lnTo>
                  <a:lnTo>
                    <a:pt x="104" y="64"/>
                  </a:lnTo>
                  <a:lnTo>
                    <a:pt x="104" y="64"/>
                  </a:lnTo>
                  <a:lnTo>
                    <a:pt x="104" y="66"/>
                  </a:lnTo>
                  <a:lnTo>
                    <a:pt x="106" y="67"/>
                  </a:lnTo>
                  <a:lnTo>
                    <a:pt x="106" y="69"/>
                  </a:lnTo>
                  <a:lnTo>
                    <a:pt x="106" y="69"/>
                  </a:lnTo>
                  <a:lnTo>
                    <a:pt x="106" y="71"/>
                  </a:lnTo>
                  <a:lnTo>
                    <a:pt x="108" y="71"/>
                  </a:lnTo>
                  <a:lnTo>
                    <a:pt x="109" y="71"/>
                  </a:lnTo>
                  <a:lnTo>
                    <a:pt x="111" y="71"/>
                  </a:lnTo>
                  <a:lnTo>
                    <a:pt x="112" y="71"/>
                  </a:lnTo>
                  <a:lnTo>
                    <a:pt x="112" y="69"/>
                  </a:lnTo>
                  <a:lnTo>
                    <a:pt x="114" y="69"/>
                  </a:lnTo>
                  <a:lnTo>
                    <a:pt x="115" y="69"/>
                  </a:lnTo>
                  <a:lnTo>
                    <a:pt x="117" y="67"/>
                  </a:lnTo>
                  <a:lnTo>
                    <a:pt x="117" y="67"/>
                  </a:lnTo>
                  <a:lnTo>
                    <a:pt x="119" y="69"/>
                  </a:lnTo>
                  <a:lnTo>
                    <a:pt x="120" y="69"/>
                  </a:lnTo>
                  <a:lnTo>
                    <a:pt x="120" y="71"/>
                  </a:lnTo>
                  <a:lnTo>
                    <a:pt x="123" y="71"/>
                  </a:lnTo>
                  <a:lnTo>
                    <a:pt x="122" y="72"/>
                  </a:lnTo>
                  <a:lnTo>
                    <a:pt x="122" y="72"/>
                  </a:lnTo>
                  <a:lnTo>
                    <a:pt x="122" y="74"/>
                  </a:lnTo>
                  <a:lnTo>
                    <a:pt x="122" y="75"/>
                  </a:lnTo>
                  <a:lnTo>
                    <a:pt x="122" y="78"/>
                  </a:lnTo>
                  <a:lnTo>
                    <a:pt x="120" y="83"/>
                  </a:lnTo>
                  <a:lnTo>
                    <a:pt x="120" y="86"/>
                  </a:lnTo>
                  <a:lnTo>
                    <a:pt x="120" y="88"/>
                  </a:lnTo>
                  <a:lnTo>
                    <a:pt x="119" y="89"/>
                  </a:lnTo>
                  <a:lnTo>
                    <a:pt x="117" y="93"/>
                  </a:lnTo>
                  <a:lnTo>
                    <a:pt x="117" y="94"/>
                  </a:lnTo>
                  <a:lnTo>
                    <a:pt x="117" y="101"/>
                  </a:lnTo>
                  <a:lnTo>
                    <a:pt x="117" y="105"/>
                  </a:lnTo>
                  <a:lnTo>
                    <a:pt x="115" y="110"/>
                  </a:lnTo>
                  <a:lnTo>
                    <a:pt x="114" y="112"/>
                  </a:lnTo>
                  <a:lnTo>
                    <a:pt x="114" y="112"/>
                  </a:lnTo>
                  <a:lnTo>
                    <a:pt x="112" y="112"/>
                  </a:lnTo>
                  <a:lnTo>
                    <a:pt x="112" y="113"/>
                  </a:lnTo>
                  <a:lnTo>
                    <a:pt x="111" y="113"/>
                  </a:lnTo>
                  <a:lnTo>
                    <a:pt x="111" y="115"/>
                  </a:lnTo>
                  <a:lnTo>
                    <a:pt x="109" y="115"/>
                  </a:lnTo>
                  <a:lnTo>
                    <a:pt x="109" y="115"/>
                  </a:lnTo>
                  <a:lnTo>
                    <a:pt x="109" y="116"/>
                  </a:lnTo>
                  <a:lnTo>
                    <a:pt x="106" y="116"/>
                  </a:lnTo>
                  <a:lnTo>
                    <a:pt x="106" y="116"/>
                  </a:lnTo>
                  <a:lnTo>
                    <a:pt x="104" y="118"/>
                  </a:lnTo>
                  <a:lnTo>
                    <a:pt x="104" y="118"/>
                  </a:lnTo>
                  <a:lnTo>
                    <a:pt x="103" y="119"/>
                  </a:lnTo>
                  <a:lnTo>
                    <a:pt x="103" y="119"/>
                  </a:lnTo>
                  <a:lnTo>
                    <a:pt x="103" y="121"/>
                  </a:lnTo>
                  <a:lnTo>
                    <a:pt x="103" y="123"/>
                  </a:lnTo>
                  <a:lnTo>
                    <a:pt x="101" y="123"/>
                  </a:lnTo>
                  <a:lnTo>
                    <a:pt x="100" y="123"/>
                  </a:lnTo>
                  <a:lnTo>
                    <a:pt x="100" y="123"/>
                  </a:lnTo>
                  <a:lnTo>
                    <a:pt x="98" y="121"/>
                  </a:lnTo>
                  <a:lnTo>
                    <a:pt x="97" y="121"/>
                  </a:lnTo>
                  <a:lnTo>
                    <a:pt x="95" y="121"/>
                  </a:lnTo>
                  <a:lnTo>
                    <a:pt x="93" y="123"/>
                  </a:lnTo>
                  <a:lnTo>
                    <a:pt x="93" y="123"/>
                  </a:lnTo>
                  <a:lnTo>
                    <a:pt x="92" y="124"/>
                  </a:lnTo>
                  <a:lnTo>
                    <a:pt x="90" y="126"/>
                  </a:lnTo>
                  <a:lnTo>
                    <a:pt x="90" y="124"/>
                  </a:lnTo>
                  <a:lnTo>
                    <a:pt x="89" y="124"/>
                  </a:lnTo>
                  <a:lnTo>
                    <a:pt x="87" y="124"/>
                  </a:lnTo>
                  <a:lnTo>
                    <a:pt x="86" y="124"/>
                  </a:lnTo>
                  <a:lnTo>
                    <a:pt x="84" y="123"/>
                  </a:lnTo>
                  <a:lnTo>
                    <a:pt x="82" y="123"/>
                  </a:lnTo>
                  <a:lnTo>
                    <a:pt x="81" y="124"/>
                  </a:lnTo>
                  <a:lnTo>
                    <a:pt x="78" y="123"/>
                  </a:lnTo>
                  <a:lnTo>
                    <a:pt x="71" y="121"/>
                  </a:lnTo>
                  <a:lnTo>
                    <a:pt x="67" y="121"/>
                  </a:lnTo>
                  <a:lnTo>
                    <a:pt x="60" y="121"/>
                  </a:lnTo>
                  <a:lnTo>
                    <a:pt x="59" y="119"/>
                  </a:lnTo>
                  <a:lnTo>
                    <a:pt x="59" y="118"/>
                  </a:lnTo>
                  <a:lnTo>
                    <a:pt x="60" y="118"/>
                  </a:lnTo>
                  <a:lnTo>
                    <a:pt x="60" y="116"/>
                  </a:lnTo>
                  <a:lnTo>
                    <a:pt x="62" y="116"/>
                  </a:lnTo>
                  <a:lnTo>
                    <a:pt x="62" y="115"/>
                  </a:lnTo>
                  <a:lnTo>
                    <a:pt x="63" y="115"/>
                  </a:lnTo>
                  <a:lnTo>
                    <a:pt x="63" y="115"/>
                  </a:lnTo>
                  <a:lnTo>
                    <a:pt x="63" y="113"/>
                  </a:lnTo>
                  <a:lnTo>
                    <a:pt x="63" y="113"/>
                  </a:lnTo>
                  <a:lnTo>
                    <a:pt x="65" y="113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2"/>
                  </a:lnTo>
                  <a:lnTo>
                    <a:pt x="65" y="110"/>
                  </a:lnTo>
                  <a:lnTo>
                    <a:pt x="65" y="108"/>
                  </a:lnTo>
                  <a:lnTo>
                    <a:pt x="65" y="107"/>
                  </a:lnTo>
                  <a:lnTo>
                    <a:pt x="65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5"/>
                  </a:lnTo>
                  <a:lnTo>
                    <a:pt x="67" y="104"/>
                  </a:lnTo>
                  <a:lnTo>
                    <a:pt x="67" y="104"/>
                  </a:lnTo>
                  <a:lnTo>
                    <a:pt x="70" y="102"/>
                  </a:lnTo>
                  <a:lnTo>
                    <a:pt x="70" y="101"/>
                  </a:lnTo>
                  <a:lnTo>
                    <a:pt x="70" y="101"/>
                  </a:lnTo>
                  <a:lnTo>
                    <a:pt x="70" y="99"/>
                  </a:lnTo>
                  <a:lnTo>
                    <a:pt x="71" y="97"/>
                  </a:lnTo>
                  <a:lnTo>
                    <a:pt x="71" y="97"/>
                  </a:lnTo>
                  <a:lnTo>
                    <a:pt x="71" y="96"/>
                  </a:lnTo>
                  <a:lnTo>
                    <a:pt x="73" y="96"/>
                  </a:lnTo>
                  <a:lnTo>
                    <a:pt x="74" y="94"/>
                  </a:lnTo>
                  <a:lnTo>
                    <a:pt x="74" y="94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1"/>
                  </a:lnTo>
                  <a:lnTo>
                    <a:pt x="71" y="88"/>
                  </a:lnTo>
                  <a:lnTo>
                    <a:pt x="68" y="86"/>
                  </a:lnTo>
                  <a:lnTo>
                    <a:pt x="67" y="85"/>
                  </a:lnTo>
                  <a:lnTo>
                    <a:pt x="65" y="85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2" y="85"/>
                  </a:lnTo>
                  <a:lnTo>
                    <a:pt x="60" y="83"/>
                  </a:lnTo>
                  <a:lnTo>
                    <a:pt x="57" y="83"/>
                  </a:lnTo>
                  <a:lnTo>
                    <a:pt x="51" y="78"/>
                  </a:lnTo>
                  <a:lnTo>
                    <a:pt x="48" y="77"/>
                  </a:lnTo>
                  <a:lnTo>
                    <a:pt x="48" y="77"/>
                  </a:lnTo>
                  <a:lnTo>
                    <a:pt x="45" y="75"/>
                  </a:lnTo>
                  <a:lnTo>
                    <a:pt x="41" y="72"/>
                  </a:lnTo>
                  <a:lnTo>
                    <a:pt x="38" y="71"/>
                  </a:lnTo>
                  <a:lnTo>
                    <a:pt x="35" y="71"/>
                  </a:lnTo>
                  <a:lnTo>
                    <a:pt x="32" y="71"/>
                  </a:lnTo>
                  <a:lnTo>
                    <a:pt x="27" y="69"/>
                  </a:lnTo>
                  <a:lnTo>
                    <a:pt x="24" y="67"/>
                  </a:lnTo>
                  <a:lnTo>
                    <a:pt x="24" y="66"/>
                  </a:lnTo>
                  <a:lnTo>
                    <a:pt x="22" y="64"/>
                  </a:lnTo>
                  <a:lnTo>
                    <a:pt x="19" y="63"/>
                  </a:lnTo>
                  <a:lnTo>
                    <a:pt x="18" y="61"/>
                  </a:lnTo>
                  <a:lnTo>
                    <a:pt x="18" y="61"/>
                  </a:lnTo>
                  <a:lnTo>
                    <a:pt x="16" y="60"/>
                  </a:lnTo>
                  <a:lnTo>
                    <a:pt x="15" y="60"/>
                  </a:lnTo>
                  <a:lnTo>
                    <a:pt x="13" y="58"/>
                  </a:lnTo>
                  <a:lnTo>
                    <a:pt x="11" y="56"/>
                  </a:lnTo>
                  <a:lnTo>
                    <a:pt x="10" y="53"/>
                  </a:lnTo>
                  <a:lnTo>
                    <a:pt x="7" y="50"/>
                  </a:lnTo>
                  <a:lnTo>
                    <a:pt x="5" y="47"/>
                  </a:lnTo>
                  <a:lnTo>
                    <a:pt x="2" y="45"/>
                  </a:lnTo>
                  <a:lnTo>
                    <a:pt x="2" y="44"/>
                  </a:lnTo>
                  <a:lnTo>
                    <a:pt x="2" y="44"/>
                  </a:lnTo>
                  <a:lnTo>
                    <a:pt x="0" y="44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4" y="36"/>
                  </a:lnTo>
                  <a:lnTo>
                    <a:pt x="5" y="31"/>
                  </a:lnTo>
                  <a:lnTo>
                    <a:pt x="7" y="26"/>
                  </a:lnTo>
                  <a:lnTo>
                    <a:pt x="7" y="19"/>
                  </a:lnTo>
                  <a:lnTo>
                    <a:pt x="8" y="15"/>
                  </a:lnTo>
                  <a:lnTo>
                    <a:pt x="10" y="14"/>
                  </a:lnTo>
                  <a:lnTo>
                    <a:pt x="11" y="11"/>
                  </a:lnTo>
                  <a:lnTo>
                    <a:pt x="13" y="8"/>
                  </a:lnTo>
                  <a:lnTo>
                    <a:pt x="15" y="4"/>
                  </a:lnTo>
                  <a:lnTo>
                    <a:pt x="18" y="4"/>
                  </a:lnTo>
                  <a:lnTo>
                    <a:pt x="24" y="3"/>
                  </a:lnTo>
                  <a:lnTo>
                    <a:pt x="27" y="3"/>
                  </a:lnTo>
                  <a:lnTo>
                    <a:pt x="33" y="1"/>
                  </a:lnTo>
                  <a:lnTo>
                    <a:pt x="40" y="0"/>
                  </a:lnTo>
                  <a:lnTo>
                    <a:pt x="46" y="0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1" name="Freeform 167">
              <a:extLst>
                <a:ext uri="{FF2B5EF4-FFF2-40B4-BE49-F238E27FC236}">
                  <a16:creationId xmlns:a16="http://schemas.microsoft.com/office/drawing/2014/main" id="{0F0EA479-A2F1-AC80-92E1-F3337B8694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58768" y="4201509"/>
              <a:ext cx="99411" cy="132547"/>
            </a:xfrm>
            <a:custGeom>
              <a:avLst/>
              <a:gdLst>
                <a:gd name="T0" fmla="*/ 0 w 51"/>
                <a:gd name="T1" fmla="*/ 66 h 68"/>
                <a:gd name="T2" fmla="*/ 0 w 51"/>
                <a:gd name="T3" fmla="*/ 66 h 68"/>
                <a:gd name="T4" fmla="*/ 0 w 51"/>
                <a:gd name="T5" fmla="*/ 66 h 68"/>
                <a:gd name="T6" fmla="*/ 0 w 51"/>
                <a:gd name="T7" fmla="*/ 66 h 68"/>
                <a:gd name="T8" fmla="*/ 0 w 51"/>
                <a:gd name="T9" fmla="*/ 68 h 68"/>
                <a:gd name="T10" fmla="*/ 0 w 51"/>
                <a:gd name="T11" fmla="*/ 68 h 68"/>
                <a:gd name="T12" fmla="*/ 0 w 51"/>
                <a:gd name="T13" fmla="*/ 66 h 68"/>
                <a:gd name="T14" fmla="*/ 0 w 51"/>
                <a:gd name="T15" fmla="*/ 66 h 68"/>
                <a:gd name="T16" fmla="*/ 0 w 51"/>
                <a:gd name="T17" fmla="*/ 66 h 68"/>
                <a:gd name="T18" fmla="*/ 51 w 51"/>
                <a:gd name="T19" fmla="*/ 0 h 68"/>
                <a:gd name="T20" fmla="*/ 51 w 51"/>
                <a:gd name="T21" fmla="*/ 0 h 68"/>
                <a:gd name="T22" fmla="*/ 51 w 51"/>
                <a:gd name="T23" fmla="*/ 3 h 68"/>
                <a:gd name="T24" fmla="*/ 51 w 51"/>
                <a:gd name="T25" fmla="*/ 3 h 68"/>
                <a:gd name="T26" fmla="*/ 51 w 51"/>
                <a:gd name="T27" fmla="*/ 5 h 68"/>
                <a:gd name="T28" fmla="*/ 49 w 51"/>
                <a:gd name="T29" fmla="*/ 5 h 68"/>
                <a:gd name="T30" fmla="*/ 49 w 51"/>
                <a:gd name="T31" fmla="*/ 3 h 68"/>
                <a:gd name="T32" fmla="*/ 49 w 51"/>
                <a:gd name="T33" fmla="*/ 2 h 68"/>
                <a:gd name="T34" fmla="*/ 49 w 51"/>
                <a:gd name="T35" fmla="*/ 2 h 68"/>
                <a:gd name="T36" fmla="*/ 51 w 51"/>
                <a:gd name="T37" fmla="*/ 2 h 68"/>
                <a:gd name="T38" fmla="*/ 51 w 51"/>
                <a:gd name="T39" fmla="*/ 2 h 68"/>
                <a:gd name="T40" fmla="*/ 51 w 51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1" h="68">
                  <a:moveTo>
                    <a:pt x="0" y="66"/>
                  </a:move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68"/>
                  </a:lnTo>
                  <a:lnTo>
                    <a:pt x="0" y="66"/>
                  </a:lnTo>
                  <a:lnTo>
                    <a:pt x="0" y="66"/>
                  </a:lnTo>
                  <a:lnTo>
                    <a:pt x="0" y="66"/>
                  </a:lnTo>
                  <a:close/>
                  <a:moveTo>
                    <a:pt x="51" y="0"/>
                  </a:moveTo>
                  <a:lnTo>
                    <a:pt x="51" y="0"/>
                  </a:lnTo>
                  <a:lnTo>
                    <a:pt x="51" y="3"/>
                  </a:lnTo>
                  <a:lnTo>
                    <a:pt x="51" y="3"/>
                  </a:lnTo>
                  <a:lnTo>
                    <a:pt x="51" y="5"/>
                  </a:lnTo>
                  <a:lnTo>
                    <a:pt x="49" y="5"/>
                  </a:lnTo>
                  <a:lnTo>
                    <a:pt x="49" y="3"/>
                  </a:lnTo>
                  <a:lnTo>
                    <a:pt x="49" y="2"/>
                  </a:lnTo>
                  <a:lnTo>
                    <a:pt x="49" y="2"/>
                  </a:lnTo>
                  <a:lnTo>
                    <a:pt x="51" y="2"/>
                  </a:lnTo>
                  <a:lnTo>
                    <a:pt x="51" y="2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2" name="Freeform 168">
              <a:extLst>
                <a:ext uri="{FF2B5EF4-FFF2-40B4-BE49-F238E27FC236}">
                  <a16:creationId xmlns:a16="http://schemas.microsoft.com/office/drawing/2014/main" id="{D58C48F8-CC62-8B9A-AF09-1A1CD3A0C9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83946" y="3160624"/>
              <a:ext cx="705618" cy="309927"/>
            </a:xfrm>
            <a:custGeom>
              <a:avLst/>
              <a:gdLst>
                <a:gd name="T0" fmla="*/ 211 w 362"/>
                <a:gd name="T1" fmla="*/ 156 h 159"/>
                <a:gd name="T2" fmla="*/ 203 w 362"/>
                <a:gd name="T3" fmla="*/ 156 h 159"/>
                <a:gd name="T4" fmla="*/ 89 w 362"/>
                <a:gd name="T5" fmla="*/ 88 h 159"/>
                <a:gd name="T6" fmla="*/ 88 w 362"/>
                <a:gd name="T7" fmla="*/ 87 h 159"/>
                <a:gd name="T8" fmla="*/ 86 w 362"/>
                <a:gd name="T9" fmla="*/ 74 h 159"/>
                <a:gd name="T10" fmla="*/ 80 w 362"/>
                <a:gd name="T11" fmla="*/ 75 h 159"/>
                <a:gd name="T12" fmla="*/ 41 w 362"/>
                <a:gd name="T13" fmla="*/ 61 h 159"/>
                <a:gd name="T14" fmla="*/ 42 w 362"/>
                <a:gd name="T15" fmla="*/ 64 h 159"/>
                <a:gd name="T16" fmla="*/ 41 w 362"/>
                <a:gd name="T17" fmla="*/ 61 h 159"/>
                <a:gd name="T18" fmla="*/ 37 w 362"/>
                <a:gd name="T19" fmla="*/ 61 h 159"/>
                <a:gd name="T20" fmla="*/ 47 w 362"/>
                <a:gd name="T21" fmla="*/ 60 h 159"/>
                <a:gd name="T22" fmla="*/ 42 w 362"/>
                <a:gd name="T23" fmla="*/ 58 h 159"/>
                <a:gd name="T24" fmla="*/ 61 w 362"/>
                <a:gd name="T25" fmla="*/ 60 h 159"/>
                <a:gd name="T26" fmla="*/ 56 w 362"/>
                <a:gd name="T27" fmla="*/ 58 h 159"/>
                <a:gd name="T28" fmla="*/ 1 w 362"/>
                <a:gd name="T29" fmla="*/ 49 h 159"/>
                <a:gd name="T30" fmla="*/ 332 w 362"/>
                <a:gd name="T31" fmla="*/ 0 h 159"/>
                <a:gd name="T32" fmla="*/ 334 w 362"/>
                <a:gd name="T33" fmla="*/ 3 h 159"/>
                <a:gd name="T34" fmla="*/ 334 w 362"/>
                <a:gd name="T35" fmla="*/ 6 h 159"/>
                <a:gd name="T36" fmla="*/ 340 w 362"/>
                <a:gd name="T37" fmla="*/ 5 h 159"/>
                <a:gd name="T38" fmla="*/ 346 w 362"/>
                <a:gd name="T39" fmla="*/ 5 h 159"/>
                <a:gd name="T40" fmla="*/ 348 w 362"/>
                <a:gd name="T41" fmla="*/ 3 h 159"/>
                <a:gd name="T42" fmla="*/ 354 w 362"/>
                <a:gd name="T43" fmla="*/ 3 h 159"/>
                <a:gd name="T44" fmla="*/ 357 w 362"/>
                <a:gd name="T45" fmla="*/ 6 h 159"/>
                <a:gd name="T46" fmla="*/ 361 w 362"/>
                <a:gd name="T47" fmla="*/ 9 h 159"/>
                <a:gd name="T48" fmla="*/ 361 w 362"/>
                <a:gd name="T49" fmla="*/ 12 h 159"/>
                <a:gd name="T50" fmla="*/ 353 w 362"/>
                <a:gd name="T51" fmla="*/ 19 h 159"/>
                <a:gd name="T52" fmla="*/ 353 w 362"/>
                <a:gd name="T53" fmla="*/ 27 h 159"/>
                <a:gd name="T54" fmla="*/ 353 w 362"/>
                <a:gd name="T55" fmla="*/ 31 h 159"/>
                <a:gd name="T56" fmla="*/ 350 w 362"/>
                <a:gd name="T57" fmla="*/ 35 h 159"/>
                <a:gd name="T58" fmla="*/ 351 w 362"/>
                <a:gd name="T59" fmla="*/ 41 h 159"/>
                <a:gd name="T60" fmla="*/ 343 w 362"/>
                <a:gd name="T61" fmla="*/ 42 h 159"/>
                <a:gd name="T62" fmla="*/ 346 w 362"/>
                <a:gd name="T63" fmla="*/ 49 h 159"/>
                <a:gd name="T64" fmla="*/ 350 w 362"/>
                <a:gd name="T65" fmla="*/ 55 h 159"/>
                <a:gd name="T66" fmla="*/ 346 w 362"/>
                <a:gd name="T67" fmla="*/ 61 h 159"/>
                <a:gd name="T68" fmla="*/ 351 w 362"/>
                <a:gd name="T69" fmla="*/ 68 h 159"/>
                <a:gd name="T70" fmla="*/ 346 w 362"/>
                <a:gd name="T71" fmla="*/ 72 h 159"/>
                <a:gd name="T72" fmla="*/ 343 w 362"/>
                <a:gd name="T73" fmla="*/ 80 h 159"/>
                <a:gd name="T74" fmla="*/ 334 w 362"/>
                <a:gd name="T75" fmla="*/ 87 h 159"/>
                <a:gd name="T76" fmla="*/ 323 w 362"/>
                <a:gd name="T77" fmla="*/ 87 h 159"/>
                <a:gd name="T78" fmla="*/ 324 w 362"/>
                <a:gd name="T79" fmla="*/ 75 h 159"/>
                <a:gd name="T80" fmla="*/ 323 w 362"/>
                <a:gd name="T81" fmla="*/ 63 h 159"/>
                <a:gd name="T82" fmla="*/ 323 w 362"/>
                <a:gd name="T83" fmla="*/ 63 h 159"/>
                <a:gd name="T84" fmla="*/ 318 w 362"/>
                <a:gd name="T85" fmla="*/ 60 h 159"/>
                <a:gd name="T86" fmla="*/ 321 w 362"/>
                <a:gd name="T87" fmla="*/ 55 h 159"/>
                <a:gd name="T88" fmla="*/ 320 w 362"/>
                <a:gd name="T89" fmla="*/ 57 h 159"/>
                <a:gd name="T90" fmla="*/ 315 w 362"/>
                <a:gd name="T91" fmla="*/ 58 h 159"/>
                <a:gd name="T92" fmla="*/ 316 w 362"/>
                <a:gd name="T93" fmla="*/ 50 h 159"/>
                <a:gd name="T94" fmla="*/ 320 w 362"/>
                <a:gd name="T95" fmla="*/ 46 h 159"/>
                <a:gd name="T96" fmla="*/ 323 w 362"/>
                <a:gd name="T97" fmla="*/ 33 h 159"/>
                <a:gd name="T98" fmla="*/ 326 w 362"/>
                <a:gd name="T99" fmla="*/ 20 h 159"/>
                <a:gd name="T100" fmla="*/ 324 w 362"/>
                <a:gd name="T101" fmla="*/ 9 h 159"/>
                <a:gd name="T102" fmla="*/ 324 w 362"/>
                <a:gd name="T103" fmla="*/ 5 h 159"/>
                <a:gd name="T104" fmla="*/ 332 w 362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2" h="159">
                  <a:moveTo>
                    <a:pt x="203" y="154"/>
                  </a:moveTo>
                  <a:lnTo>
                    <a:pt x="205" y="156"/>
                  </a:lnTo>
                  <a:lnTo>
                    <a:pt x="208" y="156"/>
                  </a:lnTo>
                  <a:lnTo>
                    <a:pt x="209" y="156"/>
                  </a:lnTo>
                  <a:lnTo>
                    <a:pt x="211" y="156"/>
                  </a:lnTo>
                  <a:lnTo>
                    <a:pt x="209" y="157"/>
                  </a:lnTo>
                  <a:lnTo>
                    <a:pt x="208" y="159"/>
                  </a:lnTo>
                  <a:lnTo>
                    <a:pt x="206" y="157"/>
                  </a:lnTo>
                  <a:lnTo>
                    <a:pt x="203" y="157"/>
                  </a:lnTo>
                  <a:lnTo>
                    <a:pt x="203" y="156"/>
                  </a:lnTo>
                  <a:lnTo>
                    <a:pt x="203" y="156"/>
                  </a:lnTo>
                  <a:lnTo>
                    <a:pt x="203" y="154"/>
                  </a:lnTo>
                  <a:close/>
                  <a:moveTo>
                    <a:pt x="89" y="87"/>
                  </a:moveTo>
                  <a:lnTo>
                    <a:pt x="89" y="88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9" y="88"/>
                  </a:lnTo>
                  <a:lnTo>
                    <a:pt x="88" y="88"/>
                  </a:lnTo>
                  <a:lnTo>
                    <a:pt x="88" y="88"/>
                  </a:lnTo>
                  <a:lnTo>
                    <a:pt x="88" y="87"/>
                  </a:lnTo>
                  <a:lnTo>
                    <a:pt x="89" y="87"/>
                  </a:lnTo>
                  <a:close/>
                  <a:moveTo>
                    <a:pt x="78" y="72"/>
                  </a:moveTo>
                  <a:lnTo>
                    <a:pt x="82" y="74"/>
                  </a:lnTo>
                  <a:lnTo>
                    <a:pt x="82" y="74"/>
                  </a:lnTo>
                  <a:lnTo>
                    <a:pt x="86" y="74"/>
                  </a:lnTo>
                  <a:lnTo>
                    <a:pt x="88" y="74"/>
                  </a:lnTo>
                  <a:lnTo>
                    <a:pt x="88" y="75"/>
                  </a:lnTo>
                  <a:lnTo>
                    <a:pt x="86" y="75"/>
                  </a:lnTo>
                  <a:lnTo>
                    <a:pt x="85" y="75"/>
                  </a:lnTo>
                  <a:lnTo>
                    <a:pt x="80" y="75"/>
                  </a:lnTo>
                  <a:lnTo>
                    <a:pt x="78" y="74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8" y="72"/>
                  </a:lnTo>
                  <a:close/>
                  <a:moveTo>
                    <a:pt x="41" y="61"/>
                  </a:moveTo>
                  <a:lnTo>
                    <a:pt x="45" y="63"/>
                  </a:lnTo>
                  <a:lnTo>
                    <a:pt x="47" y="64"/>
                  </a:lnTo>
                  <a:lnTo>
                    <a:pt x="44" y="64"/>
                  </a:lnTo>
                  <a:lnTo>
                    <a:pt x="44" y="64"/>
                  </a:lnTo>
                  <a:lnTo>
                    <a:pt x="42" y="64"/>
                  </a:lnTo>
                  <a:lnTo>
                    <a:pt x="41" y="64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39" y="61"/>
                  </a:lnTo>
                  <a:lnTo>
                    <a:pt x="41" y="61"/>
                  </a:lnTo>
                  <a:close/>
                  <a:moveTo>
                    <a:pt x="37" y="60"/>
                  </a:moveTo>
                  <a:lnTo>
                    <a:pt x="37" y="61"/>
                  </a:lnTo>
                  <a:lnTo>
                    <a:pt x="37" y="61"/>
                  </a:lnTo>
                  <a:lnTo>
                    <a:pt x="39" y="61"/>
                  </a:lnTo>
                  <a:lnTo>
                    <a:pt x="37" y="61"/>
                  </a:lnTo>
                  <a:lnTo>
                    <a:pt x="36" y="63"/>
                  </a:lnTo>
                  <a:lnTo>
                    <a:pt x="34" y="61"/>
                  </a:lnTo>
                  <a:lnTo>
                    <a:pt x="37" y="60"/>
                  </a:lnTo>
                  <a:close/>
                  <a:moveTo>
                    <a:pt x="42" y="58"/>
                  </a:moveTo>
                  <a:lnTo>
                    <a:pt x="47" y="60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45" y="60"/>
                  </a:lnTo>
                  <a:lnTo>
                    <a:pt x="44" y="60"/>
                  </a:lnTo>
                  <a:lnTo>
                    <a:pt x="42" y="58"/>
                  </a:lnTo>
                  <a:close/>
                  <a:moveTo>
                    <a:pt x="58" y="58"/>
                  </a:moveTo>
                  <a:lnTo>
                    <a:pt x="59" y="58"/>
                  </a:lnTo>
                  <a:lnTo>
                    <a:pt x="61" y="58"/>
                  </a:lnTo>
                  <a:lnTo>
                    <a:pt x="61" y="60"/>
                  </a:lnTo>
                  <a:lnTo>
                    <a:pt x="61" y="60"/>
                  </a:lnTo>
                  <a:lnTo>
                    <a:pt x="59" y="60"/>
                  </a:lnTo>
                  <a:lnTo>
                    <a:pt x="56" y="60"/>
                  </a:lnTo>
                  <a:lnTo>
                    <a:pt x="56" y="60"/>
                  </a:lnTo>
                  <a:lnTo>
                    <a:pt x="56" y="58"/>
                  </a:lnTo>
                  <a:lnTo>
                    <a:pt x="56" y="58"/>
                  </a:lnTo>
                  <a:lnTo>
                    <a:pt x="58" y="58"/>
                  </a:lnTo>
                  <a:close/>
                  <a:moveTo>
                    <a:pt x="1" y="46"/>
                  </a:moveTo>
                  <a:lnTo>
                    <a:pt x="1" y="46"/>
                  </a:lnTo>
                  <a:lnTo>
                    <a:pt x="1" y="47"/>
                  </a:lnTo>
                  <a:lnTo>
                    <a:pt x="1" y="49"/>
                  </a:lnTo>
                  <a:lnTo>
                    <a:pt x="0" y="47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1" y="46"/>
                  </a:lnTo>
                  <a:close/>
                  <a:moveTo>
                    <a:pt x="332" y="0"/>
                  </a:moveTo>
                  <a:lnTo>
                    <a:pt x="332" y="0"/>
                  </a:lnTo>
                  <a:lnTo>
                    <a:pt x="334" y="1"/>
                  </a:lnTo>
                  <a:lnTo>
                    <a:pt x="334" y="1"/>
                  </a:lnTo>
                  <a:lnTo>
                    <a:pt x="334" y="3"/>
                  </a:lnTo>
                  <a:lnTo>
                    <a:pt x="334" y="3"/>
                  </a:lnTo>
                  <a:lnTo>
                    <a:pt x="332" y="5"/>
                  </a:lnTo>
                  <a:lnTo>
                    <a:pt x="332" y="5"/>
                  </a:lnTo>
                  <a:lnTo>
                    <a:pt x="334" y="6"/>
                  </a:lnTo>
                  <a:lnTo>
                    <a:pt x="334" y="6"/>
                  </a:lnTo>
                  <a:lnTo>
                    <a:pt x="334" y="6"/>
                  </a:lnTo>
                  <a:lnTo>
                    <a:pt x="335" y="6"/>
                  </a:lnTo>
                  <a:lnTo>
                    <a:pt x="337" y="6"/>
                  </a:lnTo>
                  <a:lnTo>
                    <a:pt x="337" y="5"/>
                  </a:lnTo>
                  <a:lnTo>
                    <a:pt x="337" y="5"/>
                  </a:lnTo>
                  <a:lnTo>
                    <a:pt x="340" y="5"/>
                  </a:lnTo>
                  <a:lnTo>
                    <a:pt x="342" y="5"/>
                  </a:lnTo>
                  <a:lnTo>
                    <a:pt x="342" y="6"/>
                  </a:lnTo>
                  <a:lnTo>
                    <a:pt x="343" y="6"/>
                  </a:lnTo>
                  <a:lnTo>
                    <a:pt x="345" y="6"/>
                  </a:lnTo>
                  <a:lnTo>
                    <a:pt x="346" y="5"/>
                  </a:lnTo>
                  <a:lnTo>
                    <a:pt x="348" y="5"/>
                  </a:lnTo>
                  <a:lnTo>
                    <a:pt x="348" y="5"/>
                  </a:lnTo>
                  <a:lnTo>
                    <a:pt x="348" y="3"/>
                  </a:lnTo>
                  <a:lnTo>
                    <a:pt x="348" y="3"/>
                  </a:lnTo>
                  <a:lnTo>
                    <a:pt x="348" y="3"/>
                  </a:lnTo>
                  <a:lnTo>
                    <a:pt x="350" y="3"/>
                  </a:lnTo>
                  <a:lnTo>
                    <a:pt x="350" y="3"/>
                  </a:lnTo>
                  <a:lnTo>
                    <a:pt x="353" y="5"/>
                  </a:lnTo>
                  <a:lnTo>
                    <a:pt x="353" y="3"/>
                  </a:lnTo>
                  <a:lnTo>
                    <a:pt x="354" y="3"/>
                  </a:lnTo>
                  <a:lnTo>
                    <a:pt x="354" y="5"/>
                  </a:lnTo>
                  <a:lnTo>
                    <a:pt x="356" y="5"/>
                  </a:lnTo>
                  <a:lnTo>
                    <a:pt x="357" y="5"/>
                  </a:lnTo>
                  <a:lnTo>
                    <a:pt x="357" y="5"/>
                  </a:lnTo>
                  <a:lnTo>
                    <a:pt x="357" y="6"/>
                  </a:lnTo>
                  <a:lnTo>
                    <a:pt x="357" y="8"/>
                  </a:lnTo>
                  <a:lnTo>
                    <a:pt x="357" y="9"/>
                  </a:lnTo>
                  <a:lnTo>
                    <a:pt x="357" y="9"/>
                  </a:lnTo>
                  <a:lnTo>
                    <a:pt x="359" y="9"/>
                  </a:lnTo>
                  <a:lnTo>
                    <a:pt x="361" y="9"/>
                  </a:lnTo>
                  <a:lnTo>
                    <a:pt x="362" y="9"/>
                  </a:lnTo>
                  <a:lnTo>
                    <a:pt x="362" y="11"/>
                  </a:lnTo>
                  <a:lnTo>
                    <a:pt x="362" y="11"/>
                  </a:lnTo>
                  <a:lnTo>
                    <a:pt x="362" y="11"/>
                  </a:lnTo>
                  <a:lnTo>
                    <a:pt x="361" y="12"/>
                  </a:lnTo>
                  <a:lnTo>
                    <a:pt x="359" y="14"/>
                  </a:lnTo>
                  <a:lnTo>
                    <a:pt x="357" y="16"/>
                  </a:lnTo>
                  <a:lnTo>
                    <a:pt x="354" y="17"/>
                  </a:lnTo>
                  <a:lnTo>
                    <a:pt x="354" y="19"/>
                  </a:lnTo>
                  <a:lnTo>
                    <a:pt x="353" y="19"/>
                  </a:lnTo>
                  <a:lnTo>
                    <a:pt x="351" y="19"/>
                  </a:lnTo>
                  <a:lnTo>
                    <a:pt x="351" y="20"/>
                  </a:lnTo>
                  <a:lnTo>
                    <a:pt x="353" y="22"/>
                  </a:lnTo>
                  <a:lnTo>
                    <a:pt x="353" y="23"/>
                  </a:lnTo>
                  <a:lnTo>
                    <a:pt x="353" y="27"/>
                  </a:lnTo>
                  <a:lnTo>
                    <a:pt x="353" y="27"/>
                  </a:lnTo>
                  <a:lnTo>
                    <a:pt x="353" y="28"/>
                  </a:lnTo>
                  <a:lnTo>
                    <a:pt x="353" y="30"/>
                  </a:lnTo>
                  <a:lnTo>
                    <a:pt x="353" y="30"/>
                  </a:lnTo>
                  <a:lnTo>
                    <a:pt x="353" y="31"/>
                  </a:lnTo>
                  <a:lnTo>
                    <a:pt x="353" y="31"/>
                  </a:lnTo>
                  <a:lnTo>
                    <a:pt x="353" y="31"/>
                  </a:lnTo>
                  <a:lnTo>
                    <a:pt x="351" y="33"/>
                  </a:lnTo>
                  <a:lnTo>
                    <a:pt x="350" y="33"/>
                  </a:lnTo>
                  <a:lnTo>
                    <a:pt x="350" y="35"/>
                  </a:lnTo>
                  <a:lnTo>
                    <a:pt x="350" y="35"/>
                  </a:lnTo>
                  <a:lnTo>
                    <a:pt x="351" y="36"/>
                  </a:lnTo>
                  <a:lnTo>
                    <a:pt x="353" y="36"/>
                  </a:lnTo>
                  <a:lnTo>
                    <a:pt x="351" y="38"/>
                  </a:lnTo>
                  <a:lnTo>
                    <a:pt x="351" y="41"/>
                  </a:lnTo>
                  <a:lnTo>
                    <a:pt x="350" y="42"/>
                  </a:lnTo>
                  <a:lnTo>
                    <a:pt x="350" y="42"/>
                  </a:lnTo>
                  <a:lnTo>
                    <a:pt x="350" y="42"/>
                  </a:lnTo>
                  <a:lnTo>
                    <a:pt x="343" y="42"/>
                  </a:lnTo>
                  <a:lnTo>
                    <a:pt x="343" y="42"/>
                  </a:lnTo>
                  <a:lnTo>
                    <a:pt x="343" y="44"/>
                  </a:lnTo>
                  <a:lnTo>
                    <a:pt x="345" y="46"/>
                  </a:lnTo>
                  <a:lnTo>
                    <a:pt x="345" y="46"/>
                  </a:lnTo>
                  <a:lnTo>
                    <a:pt x="346" y="46"/>
                  </a:lnTo>
                  <a:lnTo>
                    <a:pt x="346" y="49"/>
                  </a:lnTo>
                  <a:lnTo>
                    <a:pt x="348" y="52"/>
                  </a:lnTo>
                  <a:lnTo>
                    <a:pt x="350" y="52"/>
                  </a:lnTo>
                  <a:lnTo>
                    <a:pt x="351" y="53"/>
                  </a:lnTo>
                  <a:lnTo>
                    <a:pt x="351" y="55"/>
                  </a:lnTo>
                  <a:lnTo>
                    <a:pt x="350" y="55"/>
                  </a:lnTo>
                  <a:lnTo>
                    <a:pt x="348" y="57"/>
                  </a:lnTo>
                  <a:lnTo>
                    <a:pt x="348" y="58"/>
                  </a:lnTo>
                  <a:lnTo>
                    <a:pt x="346" y="58"/>
                  </a:lnTo>
                  <a:lnTo>
                    <a:pt x="346" y="60"/>
                  </a:lnTo>
                  <a:lnTo>
                    <a:pt x="346" y="61"/>
                  </a:lnTo>
                  <a:lnTo>
                    <a:pt x="346" y="63"/>
                  </a:lnTo>
                  <a:lnTo>
                    <a:pt x="345" y="63"/>
                  </a:lnTo>
                  <a:lnTo>
                    <a:pt x="350" y="68"/>
                  </a:lnTo>
                  <a:lnTo>
                    <a:pt x="351" y="68"/>
                  </a:lnTo>
                  <a:lnTo>
                    <a:pt x="351" y="68"/>
                  </a:lnTo>
                  <a:lnTo>
                    <a:pt x="351" y="69"/>
                  </a:lnTo>
                  <a:lnTo>
                    <a:pt x="350" y="71"/>
                  </a:lnTo>
                  <a:lnTo>
                    <a:pt x="350" y="71"/>
                  </a:lnTo>
                  <a:lnTo>
                    <a:pt x="348" y="71"/>
                  </a:lnTo>
                  <a:lnTo>
                    <a:pt x="346" y="72"/>
                  </a:lnTo>
                  <a:lnTo>
                    <a:pt x="345" y="74"/>
                  </a:lnTo>
                  <a:lnTo>
                    <a:pt x="345" y="75"/>
                  </a:lnTo>
                  <a:lnTo>
                    <a:pt x="343" y="77"/>
                  </a:lnTo>
                  <a:lnTo>
                    <a:pt x="343" y="79"/>
                  </a:lnTo>
                  <a:lnTo>
                    <a:pt x="343" y="80"/>
                  </a:lnTo>
                  <a:lnTo>
                    <a:pt x="345" y="85"/>
                  </a:lnTo>
                  <a:lnTo>
                    <a:pt x="343" y="85"/>
                  </a:lnTo>
                  <a:lnTo>
                    <a:pt x="339" y="88"/>
                  </a:lnTo>
                  <a:lnTo>
                    <a:pt x="337" y="88"/>
                  </a:lnTo>
                  <a:lnTo>
                    <a:pt x="334" y="87"/>
                  </a:lnTo>
                  <a:lnTo>
                    <a:pt x="329" y="87"/>
                  </a:lnTo>
                  <a:lnTo>
                    <a:pt x="327" y="85"/>
                  </a:lnTo>
                  <a:lnTo>
                    <a:pt x="326" y="87"/>
                  </a:lnTo>
                  <a:lnTo>
                    <a:pt x="324" y="87"/>
                  </a:lnTo>
                  <a:lnTo>
                    <a:pt x="323" y="87"/>
                  </a:lnTo>
                  <a:lnTo>
                    <a:pt x="321" y="87"/>
                  </a:lnTo>
                  <a:lnTo>
                    <a:pt x="323" y="85"/>
                  </a:lnTo>
                  <a:lnTo>
                    <a:pt x="324" y="80"/>
                  </a:lnTo>
                  <a:lnTo>
                    <a:pt x="324" y="77"/>
                  </a:lnTo>
                  <a:lnTo>
                    <a:pt x="324" y="75"/>
                  </a:lnTo>
                  <a:lnTo>
                    <a:pt x="324" y="72"/>
                  </a:lnTo>
                  <a:lnTo>
                    <a:pt x="323" y="72"/>
                  </a:lnTo>
                  <a:lnTo>
                    <a:pt x="324" y="68"/>
                  </a:lnTo>
                  <a:lnTo>
                    <a:pt x="324" y="66"/>
                  </a:lnTo>
                  <a:lnTo>
                    <a:pt x="323" y="63"/>
                  </a:lnTo>
                  <a:lnTo>
                    <a:pt x="326" y="64"/>
                  </a:lnTo>
                  <a:lnTo>
                    <a:pt x="326" y="63"/>
                  </a:lnTo>
                  <a:lnTo>
                    <a:pt x="324" y="63"/>
                  </a:lnTo>
                  <a:lnTo>
                    <a:pt x="324" y="63"/>
                  </a:lnTo>
                  <a:lnTo>
                    <a:pt x="323" y="63"/>
                  </a:lnTo>
                  <a:lnTo>
                    <a:pt x="320" y="63"/>
                  </a:lnTo>
                  <a:lnTo>
                    <a:pt x="320" y="63"/>
                  </a:lnTo>
                  <a:lnTo>
                    <a:pt x="318" y="63"/>
                  </a:lnTo>
                  <a:lnTo>
                    <a:pt x="318" y="61"/>
                  </a:lnTo>
                  <a:lnTo>
                    <a:pt x="318" y="60"/>
                  </a:lnTo>
                  <a:lnTo>
                    <a:pt x="320" y="60"/>
                  </a:lnTo>
                  <a:lnTo>
                    <a:pt x="320" y="60"/>
                  </a:lnTo>
                  <a:lnTo>
                    <a:pt x="321" y="58"/>
                  </a:lnTo>
                  <a:lnTo>
                    <a:pt x="321" y="58"/>
                  </a:lnTo>
                  <a:lnTo>
                    <a:pt x="321" y="55"/>
                  </a:lnTo>
                  <a:lnTo>
                    <a:pt x="323" y="53"/>
                  </a:lnTo>
                  <a:lnTo>
                    <a:pt x="324" y="53"/>
                  </a:lnTo>
                  <a:lnTo>
                    <a:pt x="324" y="53"/>
                  </a:lnTo>
                  <a:lnTo>
                    <a:pt x="323" y="53"/>
                  </a:lnTo>
                  <a:lnTo>
                    <a:pt x="320" y="57"/>
                  </a:lnTo>
                  <a:lnTo>
                    <a:pt x="320" y="58"/>
                  </a:lnTo>
                  <a:lnTo>
                    <a:pt x="318" y="58"/>
                  </a:lnTo>
                  <a:lnTo>
                    <a:pt x="316" y="60"/>
                  </a:lnTo>
                  <a:lnTo>
                    <a:pt x="316" y="60"/>
                  </a:lnTo>
                  <a:lnTo>
                    <a:pt x="315" y="58"/>
                  </a:lnTo>
                  <a:lnTo>
                    <a:pt x="315" y="58"/>
                  </a:lnTo>
                  <a:lnTo>
                    <a:pt x="315" y="57"/>
                  </a:lnTo>
                  <a:lnTo>
                    <a:pt x="315" y="55"/>
                  </a:lnTo>
                  <a:lnTo>
                    <a:pt x="315" y="52"/>
                  </a:lnTo>
                  <a:lnTo>
                    <a:pt x="316" y="50"/>
                  </a:lnTo>
                  <a:lnTo>
                    <a:pt x="316" y="49"/>
                  </a:lnTo>
                  <a:lnTo>
                    <a:pt x="316" y="49"/>
                  </a:lnTo>
                  <a:lnTo>
                    <a:pt x="316" y="47"/>
                  </a:lnTo>
                  <a:lnTo>
                    <a:pt x="318" y="47"/>
                  </a:lnTo>
                  <a:lnTo>
                    <a:pt x="320" y="46"/>
                  </a:lnTo>
                  <a:lnTo>
                    <a:pt x="321" y="41"/>
                  </a:lnTo>
                  <a:lnTo>
                    <a:pt x="324" y="35"/>
                  </a:lnTo>
                  <a:lnTo>
                    <a:pt x="324" y="35"/>
                  </a:lnTo>
                  <a:lnTo>
                    <a:pt x="323" y="35"/>
                  </a:lnTo>
                  <a:lnTo>
                    <a:pt x="323" y="33"/>
                  </a:lnTo>
                  <a:lnTo>
                    <a:pt x="324" y="27"/>
                  </a:lnTo>
                  <a:lnTo>
                    <a:pt x="326" y="27"/>
                  </a:lnTo>
                  <a:lnTo>
                    <a:pt x="326" y="25"/>
                  </a:lnTo>
                  <a:lnTo>
                    <a:pt x="326" y="22"/>
                  </a:lnTo>
                  <a:lnTo>
                    <a:pt x="326" y="20"/>
                  </a:lnTo>
                  <a:lnTo>
                    <a:pt x="326" y="19"/>
                  </a:lnTo>
                  <a:lnTo>
                    <a:pt x="326" y="17"/>
                  </a:lnTo>
                  <a:lnTo>
                    <a:pt x="326" y="16"/>
                  </a:lnTo>
                  <a:lnTo>
                    <a:pt x="324" y="11"/>
                  </a:lnTo>
                  <a:lnTo>
                    <a:pt x="324" y="9"/>
                  </a:lnTo>
                  <a:lnTo>
                    <a:pt x="326" y="8"/>
                  </a:lnTo>
                  <a:lnTo>
                    <a:pt x="324" y="8"/>
                  </a:lnTo>
                  <a:lnTo>
                    <a:pt x="323" y="8"/>
                  </a:lnTo>
                  <a:lnTo>
                    <a:pt x="323" y="6"/>
                  </a:lnTo>
                  <a:lnTo>
                    <a:pt x="324" y="5"/>
                  </a:lnTo>
                  <a:lnTo>
                    <a:pt x="326" y="3"/>
                  </a:lnTo>
                  <a:lnTo>
                    <a:pt x="327" y="1"/>
                  </a:lnTo>
                  <a:lnTo>
                    <a:pt x="329" y="1"/>
                  </a:lnTo>
                  <a:lnTo>
                    <a:pt x="331" y="1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3" name="Freeform 169">
              <a:extLst>
                <a:ext uri="{FF2B5EF4-FFF2-40B4-BE49-F238E27FC236}">
                  <a16:creationId xmlns:a16="http://schemas.microsoft.com/office/drawing/2014/main" id="{DB70137D-E4B6-41A1-97D2-896C0FA6CD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7910" y="3474448"/>
              <a:ext cx="38984" cy="38984"/>
            </a:xfrm>
            <a:custGeom>
              <a:avLst/>
              <a:gdLst>
                <a:gd name="T0" fmla="*/ 4 w 20"/>
                <a:gd name="T1" fmla="*/ 14 h 20"/>
                <a:gd name="T2" fmla="*/ 4 w 20"/>
                <a:gd name="T3" fmla="*/ 15 h 20"/>
                <a:gd name="T4" fmla="*/ 4 w 20"/>
                <a:gd name="T5" fmla="*/ 15 h 20"/>
                <a:gd name="T6" fmla="*/ 3 w 20"/>
                <a:gd name="T7" fmla="*/ 18 h 20"/>
                <a:gd name="T8" fmla="*/ 3 w 20"/>
                <a:gd name="T9" fmla="*/ 18 h 20"/>
                <a:gd name="T10" fmla="*/ 1 w 20"/>
                <a:gd name="T11" fmla="*/ 20 h 20"/>
                <a:gd name="T12" fmla="*/ 0 w 20"/>
                <a:gd name="T13" fmla="*/ 18 h 20"/>
                <a:gd name="T14" fmla="*/ 0 w 20"/>
                <a:gd name="T15" fmla="*/ 18 h 20"/>
                <a:gd name="T16" fmla="*/ 3 w 20"/>
                <a:gd name="T17" fmla="*/ 15 h 20"/>
                <a:gd name="T18" fmla="*/ 4 w 20"/>
                <a:gd name="T19" fmla="*/ 14 h 20"/>
                <a:gd name="T20" fmla="*/ 14 w 20"/>
                <a:gd name="T21" fmla="*/ 0 h 20"/>
                <a:gd name="T22" fmla="*/ 15 w 20"/>
                <a:gd name="T23" fmla="*/ 0 h 20"/>
                <a:gd name="T24" fmla="*/ 17 w 20"/>
                <a:gd name="T25" fmla="*/ 0 h 20"/>
                <a:gd name="T26" fmla="*/ 17 w 20"/>
                <a:gd name="T27" fmla="*/ 0 h 20"/>
                <a:gd name="T28" fmla="*/ 17 w 20"/>
                <a:gd name="T29" fmla="*/ 1 h 20"/>
                <a:gd name="T30" fmla="*/ 19 w 20"/>
                <a:gd name="T31" fmla="*/ 1 h 20"/>
                <a:gd name="T32" fmla="*/ 20 w 20"/>
                <a:gd name="T33" fmla="*/ 1 h 20"/>
                <a:gd name="T34" fmla="*/ 20 w 20"/>
                <a:gd name="T35" fmla="*/ 4 h 20"/>
                <a:gd name="T36" fmla="*/ 20 w 20"/>
                <a:gd name="T37" fmla="*/ 6 h 20"/>
                <a:gd name="T38" fmla="*/ 20 w 20"/>
                <a:gd name="T39" fmla="*/ 7 h 20"/>
                <a:gd name="T40" fmla="*/ 20 w 20"/>
                <a:gd name="T41" fmla="*/ 12 h 20"/>
                <a:gd name="T42" fmla="*/ 19 w 20"/>
                <a:gd name="T43" fmla="*/ 12 h 20"/>
                <a:gd name="T44" fmla="*/ 19 w 20"/>
                <a:gd name="T45" fmla="*/ 15 h 20"/>
                <a:gd name="T46" fmla="*/ 19 w 20"/>
                <a:gd name="T47" fmla="*/ 15 h 20"/>
                <a:gd name="T48" fmla="*/ 17 w 20"/>
                <a:gd name="T49" fmla="*/ 15 h 20"/>
                <a:gd name="T50" fmla="*/ 15 w 20"/>
                <a:gd name="T51" fmla="*/ 17 h 20"/>
                <a:gd name="T52" fmla="*/ 14 w 20"/>
                <a:gd name="T53" fmla="*/ 18 h 20"/>
                <a:gd name="T54" fmla="*/ 11 w 20"/>
                <a:gd name="T55" fmla="*/ 18 h 20"/>
                <a:gd name="T56" fmla="*/ 11 w 20"/>
                <a:gd name="T57" fmla="*/ 18 h 20"/>
                <a:gd name="T58" fmla="*/ 9 w 20"/>
                <a:gd name="T59" fmla="*/ 17 h 20"/>
                <a:gd name="T60" fmla="*/ 11 w 20"/>
                <a:gd name="T61" fmla="*/ 15 h 20"/>
                <a:gd name="T62" fmla="*/ 11 w 20"/>
                <a:gd name="T63" fmla="*/ 14 h 20"/>
                <a:gd name="T64" fmla="*/ 12 w 20"/>
                <a:gd name="T65" fmla="*/ 12 h 20"/>
                <a:gd name="T66" fmla="*/ 14 w 20"/>
                <a:gd name="T67" fmla="*/ 12 h 20"/>
                <a:gd name="T68" fmla="*/ 15 w 20"/>
                <a:gd name="T69" fmla="*/ 12 h 20"/>
                <a:gd name="T70" fmla="*/ 14 w 20"/>
                <a:gd name="T71" fmla="*/ 11 h 20"/>
                <a:gd name="T72" fmla="*/ 14 w 20"/>
                <a:gd name="T73" fmla="*/ 11 h 20"/>
                <a:gd name="T74" fmla="*/ 12 w 20"/>
                <a:gd name="T75" fmla="*/ 11 h 20"/>
                <a:gd name="T76" fmla="*/ 12 w 20"/>
                <a:gd name="T77" fmla="*/ 11 h 20"/>
                <a:gd name="T78" fmla="*/ 11 w 20"/>
                <a:gd name="T79" fmla="*/ 11 h 20"/>
                <a:gd name="T80" fmla="*/ 11 w 20"/>
                <a:gd name="T81" fmla="*/ 11 h 20"/>
                <a:gd name="T82" fmla="*/ 11 w 20"/>
                <a:gd name="T83" fmla="*/ 11 h 20"/>
                <a:gd name="T84" fmla="*/ 12 w 20"/>
                <a:gd name="T85" fmla="*/ 9 h 20"/>
                <a:gd name="T86" fmla="*/ 11 w 20"/>
                <a:gd name="T87" fmla="*/ 7 h 20"/>
                <a:gd name="T88" fmla="*/ 11 w 20"/>
                <a:gd name="T89" fmla="*/ 6 h 20"/>
                <a:gd name="T90" fmla="*/ 11 w 20"/>
                <a:gd name="T91" fmla="*/ 6 h 20"/>
                <a:gd name="T92" fmla="*/ 12 w 20"/>
                <a:gd name="T93" fmla="*/ 3 h 20"/>
                <a:gd name="T94" fmla="*/ 12 w 20"/>
                <a:gd name="T95" fmla="*/ 3 h 20"/>
                <a:gd name="T96" fmla="*/ 12 w 20"/>
                <a:gd name="T97" fmla="*/ 1 h 20"/>
                <a:gd name="T98" fmla="*/ 14 w 20"/>
                <a:gd name="T9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" h="20">
                  <a:moveTo>
                    <a:pt x="4" y="14"/>
                  </a:moveTo>
                  <a:lnTo>
                    <a:pt x="4" y="15"/>
                  </a:lnTo>
                  <a:lnTo>
                    <a:pt x="4" y="15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3" y="15"/>
                  </a:lnTo>
                  <a:lnTo>
                    <a:pt x="4" y="14"/>
                  </a:lnTo>
                  <a:close/>
                  <a:moveTo>
                    <a:pt x="14" y="0"/>
                  </a:moveTo>
                  <a:lnTo>
                    <a:pt x="15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4"/>
                  </a:lnTo>
                  <a:lnTo>
                    <a:pt x="20" y="6"/>
                  </a:lnTo>
                  <a:lnTo>
                    <a:pt x="20" y="7"/>
                  </a:lnTo>
                  <a:lnTo>
                    <a:pt x="20" y="12"/>
                  </a:lnTo>
                  <a:lnTo>
                    <a:pt x="19" y="12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17" y="15"/>
                  </a:lnTo>
                  <a:lnTo>
                    <a:pt x="15" y="17"/>
                  </a:lnTo>
                  <a:lnTo>
                    <a:pt x="14" y="18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9" y="17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2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2" y="9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1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4" name="Freeform 170">
              <a:extLst>
                <a:ext uri="{FF2B5EF4-FFF2-40B4-BE49-F238E27FC236}">
                  <a16:creationId xmlns:a16="http://schemas.microsoft.com/office/drawing/2014/main" id="{FBCA55A5-2F96-5317-3CE4-E275153592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50859" y="3891582"/>
              <a:ext cx="74070" cy="17544"/>
            </a:xfrm>
            <a:custGeom>
              <a:avLst/>
              <a:gdLst>
                <a:gd name="T0" fmla="*/ 1 w 38"/>
                <a:gd name="T1" fmla="*/ 6 h 9"/>
                <a:gd name="T2" fmla="*/ 1 w 38"/>
                <a:gd name="T3" fmla="*/ 6 h 9"/>
                <a:gd name="T4" fmla="*/ 1 w 38"/>
                <a:gd name="T5" fmla="*/ 8 h 9"/>
                <a:gd name="T6" fmla="*/ 1 w 38"/>
                <a:gd name="T7" fmla="*/ 8 h 9"/>
                <a:gd name="T8" fmla="*/ 1 w 38"/>
                <a:gd name="T9" fmla="*/ 8 h 9"/>
                <a:gd name="T10" fmla="*/ 0 w 38"/>
                <a:gd name="T11" fmla="*/ 8 h 9"/>
                <a:gd name="T12" fmla="*/ 0 w 38"/>
                <a:gd name="T13" fmla="*/ 8 h 9"/>
                <a:gd name="T14" fmla="*/ 0 w 38"/>
                <a:gd name="T15" fmla="*/ 6 h 9"/>
                <a:gd name="T16" fmla="*/ 0 w 38"/>
                <a:gd name="T17" fmla="*/ 6 h 9"/>
                <a:gd name="T18" fmla="*/ 36 w 38"/>
                <a:gd name="T19" fmla="*/ 6 h 9"/>
                <a:gd name="T20" fmla="*/ 38 w 38"/>
                <a:gd name="T21" fmla="*/ 6 h 9"/>
                <a:gd name="T22" fmla="*/ 36 w 38"/>
                <a:gd name="T23" fmla="*/ 6 h 9"/>
                <a:gd name="T24" fmla="*/ 34 w 38"/>
                <a:gd name="T25" fmla="*/ 6 h 9"/>
                <a:gd name="T26" fmla="*/ 36 w 38"/>
                <a:gd name="T27" fmla="*/ 6 h 9"/>
                <a:gd name="T28" fmla="*/ 15 w 38"/>
                <a:gd name="T29" fmla="*/ 1 h 9"/>
                <a:gd name="T30" fmla="*/ 25 w 38"/>
                <a:gd name="T31" fmla="*/ 1 h 9"/>
                <a:gd name="T32" fmla="*/ 27 w 38"/>
                <a:gd name="T33" fmla="*/ 1 h 9"/>
                <a:gd name="T34" fmla="*/ 27 w 38"/>
                <a:gd name="T35" fmla="*/ 1 h 9"/>
                <a:gd name="T36" fmla="*/ 30 w 38"/>
                <a:gd name="T37" fmla="*/ 1 h 9"/>
                <a:gd name="T38" fmla="*/ 33 w 38"/>
                <a:gd name="T39" fmla="*/ 3 h 9"/>
                <a:gd name="T40" fmla="*/ 31 w 38"/>
                <a:gd name="T41" fmla="*/ 6 h 9"/>
                <a:gd name="T42" fmla="*/ 30 w 38"/>
                <a:gd name="T43" fmla="*/ 8 h 9"/>
                <a:gd name="T44" fmla="*/ 25 w 38"/>
                <a:gd name="T45" fmla="*/ 9 h 9"/>
                <a:gd name="T46" fmla="*/ 23 w 38"/>
                <a:gd name="T47" fmla="*/ 9 h 9"/>
                <a:gd name="T48" fmla="*/ 22 w 38"/>
                <a:gd name="T49" fmla="*/ 9 h 9"/>
                <a:gd name="T50" fmla="*/ 19 w 38"/>
                <a:gd name="T51" fmla="*/ 9 h 9"/>
                <a:gd name="T52" fmla="*/ 15 w 38"/>
                <a:gd name="T53" fmla="*/ 9 h 9"/>
                <a:gd name="T54" fmla="*/ 14 w 38"/>
                <a:gd name="T55" fmla="*/ 9 h 9"/>
                <a:gd name="T56" fmla="*/ 11 w 38"/>
                <a:gd name="T57" fmla="*/ 9 h 9"/>
                <a:gd name="T58" fmla="*/ 11 w 38"/>
                <a:gd name="T59" fmla="*/ 6 h 9"/>
                <a:gd name="T60" fmla="*/ 11 w 38"/>
                <a:gd name="T61" fmla="*/ 5 h 9"/>
                <a:gd name="T62" fmla="*/ 9 w 38"/>
                <a:gd name="T63" fmla="*/ 3 h 9"/>
                <a:gd name="T64" fmla="*/ 11 w 38"/>
                <a:gd name="T65" fmla="*/ 1 h 9"/>
                <a:gd name="T66" fmla="*/ 12 w 38"/>
                <a:gd name="T6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9">
                  <a:moveTo>
                    <a:pt x="1" y="6"/>
                  </a:move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close/>
                  <a:moveTo>
                    <a:pt x="36" y="6"/>
                  </a:moveTo>
                  <a:lnTo>
                    <a:pt x="38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4" y="6"/>
                  </a:lnTo>
                  <a:lnTo>
                    <a:pt x="36" y="6"/>
                  </a:lnTo>
                  <a:close/>
                  <a:moveTo>
                    <a:pt x="12" y="0"/>
                  </a:moveTo>
                  <a:lnTo>
                    <a:pt x="15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27" y="1"/>
                  </a:lnTo>
                  <a:lnTo>
                    <a:pt x="30" y="1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3" y="5"/>
                  </a:lnTo>
                  <a:lnTo>
                    <a:pt x="31" y="6"/>
                  </a:lnTo>
                  <a:lnTo>
                    <a:pt x="31" y="6"/>
                  </a:lnTo>
                  <a:lnTo>
                    <a:pt x="30" y="8"/>
                  </a:lnTo>
                  <a:lnTo>
                    <a:pt x="28" y="9"/>
                  </a:lnTo>
                  <a:lnTo>
                    <a:pt x="25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2" y="9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7" y="8"/>
                  </a:lnTo>
                  <a:lnTo>
                    <a:pt x="15" y="9"/>
                  </a:lnTo>
                  <a:lnTo>
                    <a:pt x="14" y="9"/>
                  </a:lnTo>
                  <a:lnTo>
                    <a:pt x="14" y="9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9" y="3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5" name="Freeform 171">
              <a:extLst>
                <a:ext uri="{FF2B5EF4-FFF2-40B4-BE49-F238E27FC236}">
                  <a16:creationId xmlns:a16="http://schemas.microsoft.com/office/drawing/2014/main" id="{411684C0-2E2F-5497-3578-A072E3397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39" y="5109846"/>
              <a:ext cx="3898" cy="3898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2 w 2"/>
                <a:gd name="T9" fmla="*/ 2 h 2"/>
                <a:gd name="T10" fmla="*/ 0 w 2"/>
                <a:gd name="T11" fmla="*/ 2 h 2"/>
                <a:gd name="T12" fmla="*/ 0 w 2"/>
                <a:gd name="T13" fmla="*/ 2 h 2"/>
                <a:gd name="T14" fmla="*/ 0 w 2"/>
                <a:gd name="T15" fmla="*/ 0 h 2"/>
                <a:gd name="T16" fmla="*/ 0 w 2"/>
                <a:gd name="T1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6" name="Freeform 172">
              <a:extLst>
                <a:ext uri="{FF2B5EF4-FFF2-40B4-BE49-F238E27FC236}">
                  <a16:creationId xmlns:a16="http://schemas.microsoft.com/office/drawing/2014/main" id="{FEF82116-1E9A-90A1-F3A2-F96773D7AD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76378" y="2991042"/>
              <a:ext cx="5848" cy="13645"/>
            </a:xfrm>
            <a:custGeom>
              <a:avLst/>
              <a:gdLst>
                <a:gd name="T0" fmla="*/ 3 w 3"/>
                <a:gd name="T1" fmla="*/ 5 h 7"/>
                <a:gd name="T2" fmla="*/ 3 w 3"/>
                <a:gd name="T3" fmla="*/ 5 h 7"/>
                <a:gd name="T4" fmla="*/ 3 w 3"/>
                <a:gd name="T5" fmla="*/ 5 h 7"/>
                <a:gd name="T6" fmla="*/ 3 w 3"/>
                <a:gd name="T7" fmla="*/ 5 h 7"/>
                <a:gd name="T8" fmla="*/ 3 w 3"/>
                <a:gd name="T9" fmla="*/ 7 h 7"/>
                <a:gd name="T10" fmla="*/ 1 w 3"/>
                <a:gd name="T11" fmla="*/ 5 h 7"/>
                <a:gd name="T12" fmla="*/ 1 w 3"/>
                <a:gd name="T13" fmla="*/ 5 h 7"/>
                <a:gd name="T14" fmla="*/ 3 w 3"/>
                <a:gd name="T15" fmla="*/ 5 h 7"/>
                <a:gd name="T16" fmla="*/ 3 w 3"/>
                <a:gd name="T17" fmla="*/ 5 h 7"/>
                <a:gd name="T18" fmla="*/ 0 w 3"/>
                <a:gd name="T19" fmla="*/ 0 h 7"/>
                <a:gd name="T20" fmla="*/ 1 w 3"/>
                <a:gd name="T21" fmla="*/ 0 h 7"/>
                <a:gd name="T22" fmla="*/ 1 w 3"/>
                <a:gd name="T23" fmla="*/ 0 h 7"/>
                <a:gd name="T24" fmla="*/ 1 w 3"/>
                <a:gd name="T25" fmla="*/ 2 h 7"/>
                <a:gd name="T26" fmla="*/ 1 w 3"/>
                <a:gd name="T27" fmla="*/ 3 h 7"/>
                <a:gd name="T28" fmla="*/ 1 w 3"/>
                <a:gd name="T29" fmla="*/ 3 h 7"/>
                <a:gd name="T30" fmla="*/ 1 w 3"/>
                <a:gd name="T31" fmla="*/ 5 h 7"/>
                <a:gd name="T32" fmla="*/ 0 w 3"/>
                <a:gd name="T33" fmla="*/ 5 h 7"/>
                <a:gd name="T34" fmla="*/ 0 w 3"/>
                <a:gd name="T35" fmla="*/ 5 h 7"/>
                <a:gd name="T36" fmla="*/ 0 w 3"/>
                <a:gd name="T37" fmla="*/ 3 h 7"/>
                <a:gd name="T38" fmla="*/ 0 w 3"/>
                <a:gd name="T39" fmla="*/ 3 h 7"/>
                <a:gd name="T40" fmla="*/ 0 w 3"/>
                <a:gd name="T41" fmla="*/ 2 h 7"/>
                <a:gd name="T42" fmla="*/ 0 w 3"/>
                <a:gd name="T43" fmla="*/ 0 h 7"/>
                <a:gd name="T44" fmla="*/ 0 w 3"/>
                <a:gd name="T45" fmla="*/ 0 h 7"/>
                <a:gd name="T46" fmla="*/ 0 w 3"/>
                <a:gd name="T4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" h="7">
                  <a:moveTo>
                    <a:pt x="3" y="5"/>
                  </a:moveTo>
                  <a:lnTo>
                    <a:pt x="3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5"/>
                  </a:lnTo>
                  <a:lnTo>
                    <a:pt x="3" y="5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7" name="Freeform 173">
              <a:extLst>
                <a:ext uri="{FF2B5EF4-FFF2-40B4-BE49-F238E27FC236}">
                  <a16:creationId xmlns:a16="http://schemas.microsoft.com/office/drawing/2014/main" id="{9DA550AE-514F-77A4-DA0D-57D854707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686" y="2702557"/>
              <a:ext cx="284586" cy="218313"/>
            </a:xfrm>
            <a:custGeom>
              <a:avLst/>
              <a:gdLst>
                <a:gd name="T0" fmla="*/ 67 w 146"/>
                <a:gd name="T1" fmla="*/ 3 h 112"/>
                <a:gd name="T2" fmla="*/ 68 w 146"/>
                <a:gd name="T3" fmla="*/ 10 h 112"/>
                <a:gd name="T4" fmla="*/ 81 w 146"/>
                <a:gd name="T5" fmla="*/ 8 h 112"/>
                <a:gd name="T6" fmla="*/ 109 w 146"/>
                <a:gd name="T7" fmla="*/ 10 h 112"/>
                <a:gd name="T8" fmla="*/ 128 w 146"/>
                <a:gd name="T9" fmla="*/ 8 h 112"/>
                <a:gd name="T10" fmla="*/ 130 w 146"/>
                <a:gd name="T11" fmla="*/ 11 h 112"/>
                <a:gd name="T12" fmla="*/ 136 w 146"/>
                <a:gd name="T13" fmla="*/ 14 h 112"/>
                <a:gd name="T14" fmla="*/ 141 w 146"/>
                <a:gd name="T15" fmla="*/ 32 h 112"/>
                <a:gd name="T16" fmla="*/ 142 w 146"/>
                <a:gd name="T17" fmla="*/ 41 h 112"/>
                <a:gd name="T18" fmla="*/ 133 w 146"/>
                <a:gd name="T19" fmla="*/ 47 h 112"/>
                <a:gd name="T20" fmla="*/ 135 w 146"/>
                <a:gd name="T21" fmla="*/ 52 h 112"/>
                <a:gd name="T22" fmla="*/ 139 w 146"/>
                <a:gd name="T23" fmla="*/ 55 h 112"/>
                <a:gd name="T24" fmla="*/ 138 w 146"/>
                <a:gd name="T25" fmla="*/ 62 h 112"/>
                <a:gd name="T26" fmla="*/ 139 w 146"/>
                <a:gd name="T27" fmla="*/ 68 h 112"/>
                <a:gd name="T28" fmla="*/ 144 w 146"/>
                <a:gd name="T29" fmla="*/ 76 h 112"/>
                <a:gd name="T30" fmla="*/ 144 w 146"/>
                <a:gd name="T31" fmla="*/ 79 h 112"/>
                <a:gd name="T32" fmla="*/ 146 w 146"/>
                <a:gd name="T33" fmla="*/ 84 h 112"/>
                <a:gd name="T34" fmla="*/ 139 w 146"/>
                <a:gd name="T35" fmla="*/ 87 h 112"/>
                <a:gd name="T36" fmla="*/ 128 w 146"/>
                <a:gd name="T37" fmla="*/ 96 h 112"/>
                <a:gd name="T38" fmla="*/ 125 w 146"/>
                <a:gd name="T39" fmla="*/ 106 h 112"/>
                <a:gd name="T40" fmla="*/ 125 w 146"/>
                <a:gd name="T41" fmla="*/ 110 h 112"/>
                <a:gd name="T42" fmla="*/ 125 w 146"/>
                <a:gd name="T43" fmla="*/ 112 h 112"/>
                <a:gd name="T44" fmla="*/ 116 w 146"/>
                <a:gd name="T45" fmla="*/ 109 h 112"/>
                <a:gd name="T46" fmla="*/ 109 w 146"/>
                <a:gd name="T47" fmla="*/ 104 h 112"/>
                <a:gd name="T48" fmla="*/ 100 w 146"/>
                <a:gd name="T49" fmla="*/ 106 h 112"/>
                <a:gd name="T50" fmla="*/ 95 w 146"/>
                <a:gd name="T51" fmla="*/ 106 h 112"/>
                <a:gd name="T52" fmla="*/ 90 w 146"/>
                <a:gd name="T53" fmla="*/ 106 h 112"/>
                <a:gd name="T54" fmla="*/ 87 w 146"/>
                <a:gd name="T55" fmla="*/ 109 h 112"/>
                <a:gd name="T56" fmla="*/ 82 w 146"/>
                <a:gd name="T57" fmla="*/ 109 h 112"/>
                <a:gd name="T58" fmla="*/ 81 w 146"/>
                <a:gd name="T59" fmla="*/ 106 h 112"/>
                <a:gd name="T60" fmla="*/ 78 w 146"/>
                <a:gd name="T61" fmla="*/ 101 h 112"/>
                <a:gd name="T62" fmla="*/ 73 w 146"/>
                <a:gd name="T63" fmla="*/ 106 h 112"/>
                <a:gd name="T64" fmla="*/ 68 w 146"/>
                <a:gd name="T65" fmla="*/ 103 h 112"/>
                <a:gd name="T66" fmla="*/ 65 w 146"/>
                <a:gd name="T67" fmla="*/ 96 h 112"/>
                <a:gd name="T68" fmla="*/ 60 w 146"/>
                <a:gd name="T69" fmla="*/ 95 h 112"/>
                <a:gd name="T70" fmla="*/ 57 w 146"/>
                <a:gd name="T71" fmla="*/ 93 h 112"/>
                <a:gd name="T72" fmla="*/ 53 w 146"/>
                <a:gd name="T73" fmla="*/ 93 h 112"/>
                <a:gd name="T74" fmla="*/ 53 w 146"/>
                <a:gd name="T75" fmla="*/ 90 h 112"/>
                <a:gd name="T76" fmla="*/ 51 w 146"/>
                <a:gd name="T77" fmla="*/ 88 h 112"/>
                <a:gd name="T78" fmla="*/ 41 w 146"/>
                <a:gd name="T79" fmla="*/ 85 h 112"/>
                <a:gd name="T80" fmla="*/ 41 w 146"/>
                <a:gd name="T81" fmla="*/ 90 h 112"/>
                <a:gd name="T82" fmla="*/ 37 w 146"/>
                <a:gd name="T83" fmla="*/ 91 h 112"/>
                <a:gd name="T84" fmla="*/ 32 w 146"/>
                <a:gd name="T85" fmla="*/ 87 h 112"/>
                <a:gd name="T86" fmla="*/ 34 w 146"/>
                <a:gd name="T87" fmla="*/ 84 h 112"/>
                <a:gd name="T88" fmla="*/ 34 w 146"/>
                <a:gd name="T89" fmla="*/ 82 h 112"/>
                <a:gd name="T90" fmla="*/ 27 w 146"/>
                <a:gd name="T91" fmla="*/ 80 h 112"/>
                <a:gd name="T92" fmla="*/ 21 w 146"/>
                <a:gd name="T93" fmla="*/ 79 h 112"/>
                <a:gd name="T94" fmla="*/ 18 w 146"/>
                <a:gd name="T95" fmla="*/ 76 h 112"/>
                <a:gd name="T96" fmla="*/ 13 w 146"/>
                <a:gd name="T97" fmla="*/ 77 h 112"/>
                <a:gd name="T98" fmla="*/ 13 w 146"/>
                <a:gd name="T99" fmla="*/ 73 h 112"/>
                <a:gd name="T100" fmla="*/ 10 w 146"/>
                <a:gd name="T101" fmla="*/ 65 h 112"/>
                <a:gd name="T102" fmla="*/ 8 w 146"/>
                <a:gd name="T103" fmla="*/ 60 h 112"/>
                <a:gd name="T104" fmla="*/ 10 w 146"/>
                <a:gd name="T105" fmla="*/ 54 h 112"/>
                <a:gd name="T106" fmla="*/ 8 w 146"/>
                <a:gd name="T107" fmla="*/ 51 h 112"/>
                <a:gd name="T108" fmla="*/ 8 w 146"/>
                <a:gd name="T109" fmla="*/ 46 h 112"/>
                <a:gd name="T110" fmla="*/ 2 w 146"/>
                <a:gd name="T111" fmla="*/ 36 h 112"/>
                <a:gd name="T112" fmla="*/ 5 w 146"/>
                <a:gd name="T113" fmla="*/ 30 h 112"/>
                <a:gd name="T114" fmla="*/ 7 w 146"/>
                <a:gd name="T115" fmla="*/ 24 h 112"/>
                <a:gd name="T116" fmla="*/ 7 w 146"/>
                <a:gd name="T117" fmla="*/ 21 h 112"/>
                <a:gd name="T118" fmla="*/ 2 w 146"/>
                <a:gd name="T119" fmla="*/ 17 h 112"/>
                <a:gd name="T120" fmla="*/ 29 w 146"/>
                <a:gd name="T121" fmla="*/ 11 h 112"/>
                <a:gd name="T122" fmla="*/ 37 w 146"/>
                <a:gd name="T123" fmla="*/ 5 h 112"/>
                <a:gd name="T124" fmla="*/ 59 w 146"/>
                <a:gd name="T12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6" h="112">
                  <a:moveTo>
                    <a:pt x="62" y="0"/>
                  </a:moveTo>
                  <a:lnTo>
                    <a:pt x="65" y="2"/>
                  </a:lnTo>
                  <a:lnTo>
                    <a:pt x="68" y="3"/>
                  </a:lnTo>
                  <a:lnTo>
                    <a:pt x="68" y="3"/>
                  </a:lnTo>
                  <a:lnTo>
                    <a:pt x="67" y="3"/>
                  </a:lnTo>
                  <a:lnTo>
                    <a:pt x="64" y="2"/>
                  </a:lnTo>
                  <a:lnTo>
                    <a:pt x="64" y="2"/>
                  </a:lnTo>
                  <a:lnTo>
                    <a:pt x="65" y="6"/>
                  </a:lnTo>
                  <a:lnTo>
                    <a:pt x="67" y="8"/>
                  </a:lnTo>
                  <a:lnTo>
                    <a:pt x="68" y="10"/>
                  </a:lnTo>
                  <a:lnTo>
                    <a:pt x="71" y="10"/>
                  </a:lnTo>
                  <a:lnTo>
                    <a:pt x="78" y="10"/>
                  </a:lnTo>
                  <a:lnTo>
                    <a:pt x="79" y="8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4" y="8"/>
                  </a:lnTo>
                  <a:lnTo>
                    <a:pt x="89" y="8"/>
                  </a:lnTo>
                  <a:lnTo>
                    <a:pt x="95" y="8"/>
                  </a:lnTo>
                  <a:lnTo>
                    <a:pt x="103" y="8"/>
                  </a:lnTo>
                  <a:lnTo>
                    <a:pt x="109" y="10"/>
                  </a:lnTo>
                  <a:lnTo>
                    <a:pt x="117" y="10"/>
                  </a:lnTo>
                  <a:lnTo>
                    <a:pt x="125" y="10"/>
                  </a:lnTo>
                  <a:lnTo>
                    <a:pt x="127" y="10"/>
                  </a:lnTo>
                  <a:lnTo>
                    <a:pt x="127" y="8"/>
                  </a:lnTo>
                  <a:lnTo>
                    <a:pt x="128" y="8"/>
                  </a:lnTo>
                  <a:lnTo>
                    <a:pt x="128" y="10"/>
                  </a:lnTo>
                  <a:lnTo>
                    <a:pt x="130" y="10"/>
                  </a:lnTo>
                  <a:lnTo>
                    <a:pt x="130" y="10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1" y="11"/>
                  </a:lnTo>
                  <a:lnTo>
                    <a:pt x="133" y="11"/>
                  </a:lnTo>
                  <a:lnTo>
                    <a:pt x="135" y="13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36" y="16"/>
                  </a:lnTo>
                  <a:lnTo>
                    <a:pt x="136" y="17"/>
                  </a:lnTo>
                  <a:lnTo>
                    <a:pt x="136" y="17"/>
                  </a:lnTo>
                  <a:lnTo>
                    <a:pt x="138" y="24"/>
                  </a:lnTo>
                  <a:lnTo>
                    <a:pt x="141" y="32"/>
                  </a:lnTo>
                  <a:lnTo>
                    <a:pt x="142" y="33"/>
                  </a:lnTo>
                  <a:lnTo>
                    <a:pt x="142" y="36"/>
                  </a:lnTo>
                  <a:lnTo>
                    <a:pt x="142" y="38"/>
                  </a:lnTo>
                  <a:lnTo>
                    <a:pt x="142" y="40"/>
                  </a:lnTo>
                  <a:lnTo>
                    <a:pt x="142" y="41"/>
                  </a:lnTo>
                  <a:lnTo>
                    <a:pt x="142" y="43"/>
                  </a:lnTo>
                  <a:lnTo>
                    <a:pt x="141" y="43"/>
                  </a:lnTo>
                  <a:lnTo>
                    <a:pt x="136" y="44"/>
                  </a:lnTo>
                  <a:lnTo>
                    <a:pt x="135" y="46"/>
                  </a:lnTo>
                  <a:lnTo>
                    <a:pt x="133" y="47"/>
                  </a:lnTo>
                  <a:lnTo>
                    <a:pt x="133" y="49"/>
                  </a:lnTo>
                  <a:lnTo>
                    <a:pt x="131" y="49"/>
                  </a:lnTo>
                  <a:lnTo>
                    <a:pt x="131" y="51"/>
                  </a:lnTo>
                  <a:lnTo>
                    <a:pt x="131" y="51"/>
                  </a:lnTo>
                  <a:lnTo>
                    <a:pt x="135" y="52"/>
                  </a:lnTo>
                  <a:lnTo>
                    <a:pt x="136" y="52"/>
                  </a:lnTo>
                  <a:lnTo>
                    <a:pt x="136" y="52"/>
                  </a:lnTo>
                  <a:lnTo>
                    <a:pt x="138" y="54"/>
                  </a:lnTo>
                  <a:lnTo>
                    <a:pt x="138" y="54"/>
                  </a:lnTo>
                  <a:lnTo>
                    <a:pt x="139" y="55"/>
                  </a:lnTo>
                  <a:lnTo>
                    <a:pt x="139" y="57"/>
                  </a:lnTo>
                  <a:lnTo>
                    <a:pt x="138" y="58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8" y="62"/>
                  </a:lnTo>
                  <a:lnTo>
                    <a:pt x="138" y="63"/>
                  </a:lnTo>
                  <a:lnTo>
                    <a:pt x="138" y="65"/>
                  </a:lnTo>
                  <a:lnTo>
                    <a:pt x="139" y="66"/>
                  </a:lnTo>
                  <a:lnTo>
                    <a:pt x="139" y="68"/>
                  </a:lnTo>
                  <a:lnTo>
                    <a:pt x="139" y="68"/>
                  </a:lnTo>
                  <a:lnTo>
                    <a:pt x="139" y="69"/>
                  </a:lnTo>
                  <a:lnTo>
                    <a:pt x="139" y="69"/>
                  </a:lnTo>
                  <a:lnTo>
                    <a:pt x="142" y="73"/>
                  </a:lnTo>
                  <a:lnTo>
                    <a:pt x="142" y="74"/>
                  </a:lnTo>
                  <a:lnTo>
                    <a:pt x="144" y="76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79"/>
                  </a:lnTo>
                  <a:lnTo>
                    <a:pt x="144" y="80"/>
                  </a:lnTo>
                  <a:lnTo>
                    <a:pt x="146" y="82"/>
                  </a:lnTo>
                  <a:lnTo>
                    <a:pt x="146" y="84"/>
                  </a:lnTo>
                  <a:lnTo>
                    <a:pt x="144" y="84"/>
                  </a:lnTo>
                  <a:lnTo>
                    <a:pt x="144" y="85"/>
                  </a:lnTo>
                  <a:lnTo>
                    <a:pt x="144" y="85"/>
                  </a:lnTo>
                  <a:lnTo>
                    <a:pt x="139" y="87"/>
                  </a:lnTo>
                  <a:lnTo>
                    <a:pt x="139" y="87"/>
                  </a:lnTo>
                  <a:lnTo>
                    <a:pt x="136" y="90"/>
                  </a:lnTo>
                  <a:lnTo>
                    <a:pt x="135" y="90"/>
                  </a:lnTo>
                  <a:lnTo>
                    <a:pt x="133" y="93"/>
                  </a:lnTo>
                  <a:lnTo>
                    <a:pt x="130" y="96"/>
                  </a:lnTo>
                  <a:lnTo>
                    <a:pt x="128" y="96"/>
                  </a:lnTo>
                  <a:lnTo>
                    <a:pt x="128" y="98"/>
                  </a:lnTo>
                  <a:lnTo>
                    <a:pt x="125" y="101"/>
                  </a:lnTo>
                  <a:lnTo>
                    <a:pt x="123" y="103"/>
                  </a:lnTo>
                  <a:lnTo>
                    <a:pt x="125" y="104"/>
                  </a:lnTo>
                  <a:lnTo>
                    <a:pt x="125" y="106"/>
                  </a:lnTo>
                  <a:lnTo>
                    <a:pt x="125" y="107"/>
                  </a:lnTo>
                  <a:lnTo>
                    <a:pt x="125" y="107"/>
                  </a:lnTo>
                  <a:lnTo>
                    <a:pt x="125" y="109"/>
                  </a:lnTo>
                  <a:lnTo>
                    <a:pt x="125" y="109"/>
                  </a:lnTo>
                  <a:lnTo>
                    <a:pt x="125" y="110"/>
                  </a:lnTo>
                  <a:lnTo>
                    <a:pt x="127" y="110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7" y="112"/>
                  </a:lnTo>
                  <a:lnTo>
                    <a:pt x="125" y="112"/>
                  </a:lnTo>
                  <a:lnTo>
                    <a:pt x="123" y="110"/>
                  </a:lnTo>
                  <a:lnTo>
                    <a:pt x="122" y="110"/>
                  </a:lnTo>
                  <a:lnTo>
                    <a:pt x="122" y="110"/>
                  </a:lnTo>
                  <a:lnTo>
                    <a:pt x="117" y="109"/>
                  </a:lnTo>
                  <a:lnTo>
                    <a:pt x="116" y="109"/>
                  </a:lnTo>
                  <a:lnTo>
                    <a:pt x="116" y="107"/>
                  </a:lnTo>
                  <a:lnTo>
                    <a:pt x="114" y="107"/>
                  </a:lnTo>
                  <a:lnTo>
                    <a:pt x="112" y="106"/>
                  </a:lnTo>
                  <a:lnTo>
                    <a:pt x="111" y="106"/>
                  </a:lnTo>
                  <a:lnTo>
                    <a:pt x="109" y="104"/>
                  </a:lnTo>
                  <a:lnTo>
                    <a:pt x="106" y="104"/>
                  </a:lnTo>
                  <a:lnTo>
                    <a:pt x="103" y="104"/>
                  </a:lnTo>
                  <a:lnTo>
                    <a:pt x="103" y="104"/>
                  </a:lnTo>
                  <a:lnTo>
                    <a:pt x="101" y="104"/>
                  </a:lnTo>
                  <a:lnTo>
                    <a:pt x="100" y="106"/>
                  </a:lnTo>
                  <a:lnTo>
                    <a:pt x="100" y="107"/>
                  </a:lnTo>
                  <a:lnTo>
                    <a:pt x="98" y="107"/>
                  </a:lnTo>
                  <a:lnTo>
                    <a:pt x="97" y="106"/>
                  </a:lnTo>
                  <a:lnTo>
                    <a:pt x="97" y="106"/>
                  </a:lnTo>
                  <a:lnTo>
                    <a:pt x="95" y="106"/>
                  </a:lnTo>
                  <a:lnTo>
                    <a:pt x="94" y="106"/>
                  </a:lnTo>
                  <a:lnTo>
                    <a:pt x="92" y="106"/>
                  </a:lnTo>
                  <a:lnTo>
                    <a:pt x="92" y="106"/>
                  </a:lnTo>
                  <a:lnTo>
                    <a:pt x="92" y="106"/>
                  </a:lnTo>
                  <a:lnTo>
                    <a:pt x="90" y="106"/>
                  </a:lnTo>
                  <a:lnTo>
                    <a:pt x="90" y="106"/>
                  </a:lnTo>
                  <a:lnTo>
                    <a:pt x="89" y="106"/>
                  </a:lnTo>
                  <a:lnTo>
                    <a:pt x="89" y="107"/>
                  </a:lnTo>
                  <a:lnTo>
                    <a:pt x="87" y="107"/>
                  </a:lnTo>
                  <a:lnTo>
                    <a:pt x="87" y="109"/>
                  </a:lnTo>
                  <a:lnTo>
                    <a:pt x="84" y="109"/>
                  </a:lnTo>
                  <a:lnTo>
                    <a:pt x="84" y="109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07"/>
                  </a:lnTo>
                  <a:lnTo>
                    <a:pt x="82" y="107"/>
                  </a:lnTo>
                  <a:lnTo>
                    <a:pt x="82" y="106"/>
                  </a:lnTo>
                  <a:lnTo>
                    <a:pt x="82" y="106"/>
                  </a:lnTo>
                  <a:lnTo>
                    <a:pt x="81" y="106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79" y="104"/>
                  </a:lnTo>
                  <a:lnTo>
                    <a:pt x="79" y="103"/>
                  </a:lnTo>
                  <a:lnTo>
                    <a:pt x="78" y="101"/>
                  </a:lnTo>
                  <a:lnTo>
                    <a:pt x="78" y="101"/>
                  </a:lnTo>
                  <a:lnTo>
                    <a:pt x="78" y="103"/>
                  </a:lnTo>
                  <a:lnTo>
                    <a:pt x="76" y="103"/>
                  </a:lnTo>
                  <a:lnTo>
                    <a:pt x="75" y="103"/>
                  </a:lnTo>
                  <a:lnTo>
                    <a:pt x="73" y="106"/>
                  </a:lnTo>
                  <a:lnTo>
                    <a:pt x="71" y="106"/>
                  </a:lnTo>
                  <a:lnTo>
                    <a:pt x="71" y="104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3"/>
                  </a:lnTo>
                  <a:lnTo>
                    <a:pt x="68" y="101"/>
                  </a:lnTo>
                  <a:lnTo>
                    <a:pt x="65" y="98"/>
                  </a:lnTo>
                  <a:lnTo>
                    <a:pt x="65" y="98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65" y="96"/>
                  </a:lnTo>
                  <a:lnTo>
                    <a:pt x="62" y="95"/>
                  </a:lnTo>
                  <a:lnTo>
                    <a:pt x="62" y="95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59" y="95"/>
                  </a:lnTo>
                  <a:lnTo>
                    <a:pt x="59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7" y="93"/>
                  </a:lnTo>
                  <a:lnTo>
                    <a:pt x="56" y="95"/>
                  </a:lnTo>
                  <a:lnTo>
                    <a:pt x="54" y="95"/>
                  </a:lnTo>
                  <a:lnTo>
                    <a:pt x="54" y="93"/>
                  </a:lnTo>
                  <a:lnTo>
                    <a:pt x="53" y="93"/>
                  </a:lnTo>
                  <a:lnTo>
                    <a:pt x="53" y="91"/>
                  </a:lnTo>
                  <a:lnTo>
                    <a:pt x="51" y="91"/>
                  </a:lnTo>
                  <a:lnTo>
                    <a:pt x="51" y="91"/>
                  </a:lnTo>
                  <a:lnTo>
                    <a:pt x="51" y="91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3" y="88"/>
                  </a:lnTo>
                  <a:lnTo>
                    <a:pt x="53" y="88"/>
                  </a:lnTo>
                  <a:lnTo>
                    <a:pt x="53" y="88"/>
                  </a:lnTo>
                  <a:lnTo>
                    <a:pt x="51" y="88"/>
                  </a:lnTo>
                  <a:lnTo>
                    <a:pt x="49" y="88"/>
                  </a:lnTo>
                  <a:lnTo>
                    <a:pt x="48" y="88"/>
                  </a:lnTo>
                  <a:lnTo>
                    <a:pt x="45" y="87"/>
                  </a:lnTo>
                  <a:lnTo>
                    <a:pt x="41" y="85"/>
                  </a:lnTo>
                  <a:lnTo>
                    <a:pt x="41" y="85"/>
                  </a:lnTo>
                  <a:lnTo>
                    <a:pt x="40" y="85"/>
                  </a:lnTo>
                  <a:lnTo>
                    <a:pt x="41" y="87"/>
                  </a:lnTo>
                  <a:lnTo>
                    <a:pt x="43" y="88"/>
                  </a:lnTo>
                  <a:lnTo>
                    <a:pt x="43" y="90"/>
                  </a:lnTo>
                  <a:lnTo>
                    <a:pt x="41" y="90"/>
                  </a:lnTo>
                  <a:lnTo>
                    <a:pt x="40" y="90"/>
                  </a:lnTo>
                  <a:lnTo>
                    <a:pt x="40" y="91"/>
                  </a:lnTo>
                  <a:lnTo>
                    <a:pt x="38" y="91"/>
                  </a:lnTo>
                  <a:lnTo>
                    <a:pt x="38" y="91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35" y="88"/>
                  </a:lnTo>
                  <a:lnTo>
                    <a:pt x="34" y="87"/>
                  </a:lnTo>
                  <a:lnTo>
                    <a:pt x="34" y="87"/>
                  </a:lnTo>
                  <a:lnTo>
                    <a:pt x="32" y="87"/>
                  </a:lnTo>
                  <a:lnTo>
                    <a:pt x="32" y="87"/>
                  </a:lnTo>
                  <a:lnTo>
                    <a:pt x="30" y="85"/>
                  </a:lnTo>
                  <a:lnTo>
                    <a:pt x="32" y="85"/>
                  </a:lnTo>
                  <a:lnTo>
                    <a:pt x="32" y="85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4" y="84"/>
                  </a:lnTo>
                  <a:lnTo>
                    <a:pt x="34" y="82"/>
                  </a:lnTo>
                  <a:lnTo>
                    <a:pt x="34" y="82"/>
                  </a:lnTo>
                  <a:lnTo>
                    <a:pt x="32" y="82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7" y="82"/>
                  </a:lnTo>
                  <a:lnTo>
                    <a:pt x="27" y="80"/>
                  </a:lnTo>
                  <a:lnTo>
                    <a:pt x="27" y="80"/>
                  </a:lnTo>
                  <a:lnTo>
                    <a:pt x="26" y="80"/>
                  </a:lnTo>
                  <a:lnTo>
                    <a:pt x="24" y="80"/>
                  </a:lnTo>
                  <a:lnTo>
                    <a:pt x="23" y="79"/>
                  </a:lnTo>
                  <a:lnTo>
                    <a:pt x="21" y="79"/>
                  </a:lnTo>
                  <a:lnTo>
                    <a:pt x="19" y="79"/>
                  </a:lnTo>
                  <a:lnTo>
                    <a:pt x="19" y="79"/>
                  </a:lnTo>
                  <a:lnTo>
                    <a:pt x="18" y="77"/>
                  </a:lnTo>
                  <a:lnTo>
                    <a:pt x="18" y="77"/>
                  </a:lnTo>
                  <a:lnTo>
                    <a:pt x="18" y="76"/>
                  </a:lnTo>
                  <a:lnTo>
                    <a:pt x="15" y="74"/>
                  </a:lnTo>
                  <a:lnTo>
                    <a:pt x="13" y="74"/>
                  </a:lnTo>
                  <a:lnTo>
                    <a:pt x="13" y="74"/>
                  </a:lnTo>
                  <a:lnTo>
                    <a:pt x="13" y="76"/>
                  </a:lnTo>
                  <a:lnTo>
                    <a:pt x="13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3" y="74"/>
                  </a:lnTo>
                  <a:lnTo>
                    <a:pt x="13" y="73"/>
                  </a:lnTo>
                  <a:lnTo>
                    <a:pt x="13" y="69"/>
                  </a:lnTo>
                  <a:lnTo>
                    <a:pt x="13" y="68"/>
                  </a:lnTo>
                  <a:lnTo>
                    <a:pt x="13" y="66"/>
                  </a:lnTo>
                  <a:lnTo>
                    <a:pt x="12" y="66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10" y="55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47"/>
                  </a:lnTo>
                  <a:lnTo>
                    <a:pt x="8" y="46"/>
                  </a:lnTo>
                  <a:lnTo>
                    <a:pt x="7" y="43"/>
                  </a:lnTo>
                  <a:lnTo>
                    <a:pt x="2" y="41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6"/>
                  </a:lnTo>
                  <a:lnTo>
                    <a:pt x="4" y="36"/>
                  </a:lnTo>
                  <a:lnTo>
                    <a:pt x="5" y="35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4" y="25"/>
                  </a:lnTo>
                  <a:lnTo>
                    <a:pt x="4" y="24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7" y="21"/>
                  </a:lnTo>
                  <a:lnTo>
                    <a:pt x="7" y="21"/>
                  </a:lnTo>
                  <a:lnTo>
                    <a:pt x="4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5" y="17"/>
                  </a:lnTo>
                  <a:lnTo>
                    <a:pt x="10" y="16"/>
                  </a:lnTo>
                  <a:lnTo>
                    <a:pt x="18" y="14"/>
                  </a:lnTo>
                  <a:lnTo>
                    <a:pt x="27" y="11"/>
                  </a:lnTo>
                  <a:lnTo>
                    <a:pt x="29" y="11"/>
                  </a:lnTo>
                  <a:lnTo>
                    <a:pt x="30" y="11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4" y="8"/>
                  </a:lnTo>
                  <a:lnTo>
                    <a:pt x="37" y="5"/>
                  </a:lnTo>
                  <a:lnTo>
                    <a:pt x="41" y="5"/>
                  </a:lnTo>
                  <a:lnTo>
                    <a:pt x="43" y="3"/>
                  </a:lnTo>
                  <a:lnTo>
                    <a:pt x="46" y="2"/>
                  </a:lnTo>
                  <a:lnTo>
                    <a:pt x="54" y="0"/>
                  </a:lnTo>
                  <a:lnTo>
                    <a:pt x="59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8" name="Freeform 174">
              <a:extLst>
                <a:ext uri="{FF2B5EF4-FFF2-40B4-BE49-F238E27FC236}">
                  <a16:creationId xmlns:a16="http://schemas.microsoft.com/office/drawing/2014/main" id="{BCB0AA6E-7084-2D1F-2221-659678ECB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9" y="3330206"/>
              <a:ext cx="454169" cy="411286"/>
            </a:xfrm>
            <a:custGeom>
              <a:avLst/>
              <a:gdLst>
                <a:gd name="T0" fmla="*/ 210 w 233"/>
                <a:gd name="T1" fmla="*/ 3 h 211"/>
                <a:gd name="T2" fmla="*/ 218 w 233"/>
                <a:gd name="T3" fmla="*/ 9 h 211"/>
                <a:gd name="T4" fmla="*/ 219 w 233"/>
                <a:gd name="T5" fmla="*/ 17 h 211"/>
                <a:gd name="T6" fmla="*/ 227 w 233"/>
                <a:gd name="T7" fmla="*/ 22 h 211"/>
                <a:gd name="T8" fmla="*/ 233 w 233"/>
                <a:gd name="T9" fmla="*/ 33 h 211"/>
                <a:gd name="T10" fmla="*/ 225 w 233"/>
                <a:gd name="T11" fmla="*/ 37 h 211"/>
                <a:gd name="T12" fmla="*/ 207 w 233"/>
                <a:gd name="T13" fmla="*/ 39 h 211"/>
                <a:gd name="T14" fmla="*/ 189 w 233"/>
                <a:gd name="T15" fmla="*/ 39 h 211"/>
                <a:gd name="T16" fmla="*/ 189 w 233"/>
                <a:gd name="T17" fmla="*/ 47 h 211"/>
                <a:gd name="T18" fmla="*/ 192 w 233"/>
                <a:gd name="T19" fmla="*/ 52 h 211"/>
                <a:gd name="T20" fmla="*/ 192 w 233"/>
                <a:gd name="T21" fmla="*/ 58 h 211"/>
                <a:gd name="T22" fmla="*/ 194 w 233"/>
                <a:gd name="T23" fmla="*/ 66 h 211"/>
                <a:gd name="T24" fmla="*/ 199 w 233"/>
                <a:gd name="T25" fmla="*/ 69 h 211"/>
                <a:gd name="T26" fmla="*/ 208 w 233"/>
                <a:gd name="T27" fmla="*/ 77 h 211"/>
                <a:gd name="T28" fmla="*/ 197 w 233"/>
                <a:gd name="T29" fmla="*/ 86 h 211"/>
                <a:gd name="T30" fmla="*/ 197 w 233"/>
                <a:gd name="T31" fmla="*/ 99 h 211"/>
                <a:gd name="T32" fmla="*/ 189 w 233"/>
                <a:gd name="T33" fmla="*/ 110 h 211"/>
                <a:gd name="T34" fmla="*/ 177 w 233"/>
                <a:gd name="T35" fmla="*/ 124 h 211"/>
                <a:gd name="T36" fmla="*/ 159 w 233"/>
                <a:gd name="T37" fmla="*/ 141 h 211"/>
                <a:gd name="T38" fmla="*/ 142 w 233"/>
                <a:gd name="T39" fmla="*/ 149 h 211"/>
                <a:gd name="T40" fmla="*/ 134 w 233"/>
                <a:gd name="T41" fmla="*/ 146 h 211"/>
                <a:gd name="T42" fmla="*/ 125 w 233"/>
                <a:gd name="T43" fmla="*/ 160 h 211"/>
                <a:gd name="T44" fmla="*/ 134 w 233"/>
                <a:gd name="T45" fmla="*/ 168 h 211"/>
                <a:gd name="T46" fmla="*/ 139 w 233"/>
                <a:gd name="T47" fmla="*/ 181 h 211"/>
                <a:gd name="T48" fmla="*/ 145 w 233"/>
                <a:gd name="T49" fmla="*/ 190 h 211"/>
                <a:gd name="T50" fmla="*/ 147 w 233"/>
                <a:gd name="T51" fmla="*/ 200 h 211"/>
                <a:gd name="T52" fmla="*/ 142 w 233"/>
                <a:gd name="T53" fmla="*/ 203 h 211"/>
                <a:gd name="T54" fmla="*/ 132 w 233"/>
                <a:gd name="T55" fmla="*/ 203 h 211"/>
                <a:gd name="T56" fmla="*/ 118 w 233"/>
                <a:gd name="T57" fmla="*/ 201 h 211"/>
                <a:gd name="T58" fmla="*/ 113 w 233"/>
                <a:gd name="T59" fmla="*/ 203 h 211"/>
                <a:gd name="T60" fmla="*/ 104 w 233"/>
                <a:gd name="T61" fmla="*/ 211 h 211"/>
                <a:gd name="T62" fmla="*/ 98 w 233"/>
                <a:gd name="T63" fmla="*/ 207 h 211"/>
                <a:gd name="T64" fmla="*/ 93 w 233"/>
                <a:gd name="T65" fmla="*/ 201 h 211"/>
                <a:gd name="T66" fmla="*/ 80 w 233"/>
                <a:gd name="T67" fmla="*/ 182 h 211"/>
                <a:gd name="T68" fmla="*/ 79 w 233"/>
                <a:gd name="T69" fmla="*/ 184 h 211"/>
                <a:gd name="T70" fmla="*/ 54 w 233"/>
                <a:gd name="T71" fmla="*/ 187 h 211"/>
                <a:gd name="T72" fmla="*/ 38 w 233"/>
                <a:gd name="T73" fmla="*/ 187 h 211"/>
                <a:gd name="T74" fmla="*/ 19 w 233"/>
                <a:gd name="T75" fmla="*/ 189 h 211"/>
                <a:gd name="T76" fmla="*/ 11 w 233"/>
                <a:gd name="T77" fmla="*/ 182 h 211"/>
                <a:gd name="T78" fmla="*/ 14 w 233"/>
                <a:gd name="T79" fmla="*/ 171 h 211"/>
                <a:gd name="T80" fmla="*/ 25 w 233"/>
                <a:gd name="T81" fmla="*/ 167 h 211"/>
                <a:gd name="T82" fmla="*/ 33 w 233"/>
                <a:gd name="T83" fmla="*/ 160 h 211"/>
                <a:gd name="T84" fmla="*/ 27 w 233"/>
                <a:gd name="T85" fmla="*/ 157 h 211"/>
                <a:gd name="T86" fmla="*/ 27 w 233"/>
                <a:gd name="T87" fmla="*/ 141 h 211"/>
                <a:gd name="T88" fmla="*/ 13 w 233"/>
                <a:gd name="T89" fmla="*/ 135 h 211"/>
                <a:gd name="T90" fmla="*/ 0 w 233"/>
                <a:gd name="T91" fmla="*/ 116 h 211"/>
                <a:gd name="T92" fmla="*/ 47 w 233"/>
                <a:gd name="T93" fmla="*/ 122 h 211"/>
                <a:gd name="T94" fmla="*/ 61 w 233"/>
                <a:gd name="T95" fmla="*/ 119 h 211"/>
                <a:gd name="T96" fmla="*/ 77 w 233"/>
                <a:gd name="T97" fmla="*/ 111 h 211"/>
                <a:gd name="T98" fmla="*/ 82 w 233"/>
                <a:gd name="T99" fmla="*/ 97 h 211"/>
                <a:gd name="T100" fmla="*/ 96 w 233"/>
                <a:gd name="T101" fmla="*/ 92 h 211"/>
                <a:gd name="T102" fmla="*/ 102 w 233"/>
                <a:gd name="T103" fmla="*/ 86 h 211"/>
                <a:gd name="T104" fmla="*/ 113 w 233"/>
                <a:gd name="T105" fmla="*/ 86 h 211"/>
                <a:gd name="T106" fmla="*/ 121 w 233"/>
                <a:gd name="T107" fmla="*/ 74 h 211"/>
                <a:gd name="T108" fmla="*/ 132 w 233"/>
                <a:gd name="T109" fmla="*/ 63 h 211"/>
                <a:gd name="T110" fmla="*/ 136 w 233"/>
                <a:gd name="T111" fmla="*/ 50 h 211"/>
                <a:gd name="T112" fmla="*/ 148 w 233"/>
                <a:gd name="T113" fmla="*/ 44 h 211"/>
                <a:gd name="T114" fmla="*/ 151 w 233"/>
                <a:gd name="T115" fmla="*/ 34 h 211"/>
                <a:gd name="T116" fmla="*/ 154 w 233"/>
                <a:gd name="T117" fmla="*/ 28 h 211"/>
                <a:gd name="T118" fmla="*/ 151 w 233"/>
                <a:gd name="T119" fmla="*/ 18 h 211"/>
                <a:gd name="T120" fmla="*/ 158 w 233"/>
                <a:gd name="T121" fmla="*/ 11 h 211"/>
                <a:gd name="T122" fmla="*/ 170 w 233"/>
                <a:gd name="T123" fmla="*/ 3 h 211"/>
                <a:gd name="T124" fmla="*/ 191 w 233"/>
                <a:gd name="T125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3" h="211">
                  <a:moveTo>
                    <a:pt x="199" y="0"/>
                  </a:moveTo>
                  <a:lnTo>
                    <a:pt x="200" y="0"/>
                  </a:lnTo>
                  <a:lnTo>
                    <a:pt x="200" y="0"/>
                  </a:lnTo>
                  <a:lnTo>
                    <a:pt x="202" y="1"/>
                  </a:lnTo>
                  <a:lnTo>
                    <a:pt x="202" y="1"/>
                  </a:lnTo>
                  <a:lnTo>
                    <a:pt x="203" y="1"/>
                  </a:lnTo>
                  <a:lnTo>
                    <a:pt x="205" y="1"/>
                  </a:lnTo>
                  <a:lnTo>
                    <a:pt x="207" y="1"/>
                  </a:lnTo>
                  <a:lnTo>
                    <a:pt x="210" y="3"/>
                  </a:lnTo>
                  <a:lnTo>
                    <a:pt x="210" y="3"/>
                  </a:lnTo>
                  <a:lnTo>
                    <a:pt x="210" y="4"/>
                  </a:lnTo>
                  <a:lnTo>
                    <a:pt x="211" y="6"/>
                  </a:lnTo>
                  <a:lnTo>
                    <a:pt x="213" y="4"/>
                  </a:lnTo>
                  <a:lnTo>
                    <a:pt x="213" y="4"/>
                  </a:lnTo>
                  <a:lnTo>
                    <a:pt x="214" y="6"/>
                  </a:lnTo>
                  <a:lnTo>
                    <a:pt x="216" y="6"/>
                  </a:lnTo>
                  <a:lnTo>
                    <a:pt x="216" y="7"/>
                  </a:lnTo>
                  <a:lnTo>
                    <a:pt x="218" y="9"/>
                  </a:lnTo>
                  <a:lnTo>
                    <a:pt x="218" y="9"/>
                  </a:lnTo>
                  <a:lnTo>
                    <a:pt x="218" y="11"/>
                  </a:lnTo>
                  <a:lnTo>
                    <a:pt x="218" y="14"/>
                  </a:lnTo>
                  <a:lnTo>
                    <a:pt x="218" y="15"/>
                  </a:lnTo>
                  <a:lnTo>
                    <a:pt x="218" y="15"/>
                  </a:lnTo>
                  <a:lnTo>
                    <a:pt x="218" y="17"/>
                  </a:lnTo>
                  <a:lnTo>
                    <a:pt x="218" y="17"/>
                  </a:lnTo>
                  <a:lnTo>
                    <a:pt x="219" y="17"/>
                  </a:lnTo>
                  <a:lnTo>
                    <a:pt x="219" y="17"/>
                  </a:lnTo>
                  <a:lnTo>
                    <a:pt x="219" y="18"/>
                  </a:lnTo>
                  <a:lnTo>
                    <a:pt x="221" y="20"/>
                  </a:lnTo>
                  <a:lnTo>
                    <a:pt x="221" y="20"/>
                  </a:lnTo>
                  <a:lnTo>
                    <a:pt x="222" y="20"/>
                  </a:lnTo>
                  <a:lnTo>
                    <a:pt x="224" y="20"/>
                  </a:lnTo>
                  <a:lnTo>
                    <a:pt x="225" y="18"/>
                  </a:lnTo>
                  <a:lnTo>
                    <a:pt x="227" y="18"/>
                  </a:lnTo>
                  <a:lnTo>
                    <a:pt x="227" y="20"/>
                  </a:lnTo>
                  <a:lnTo>
                    <a:pt x="227" y="22"/>
                  </a:lnTo>
                  <a:lnTo>
                    <a:pt x="229" y="22"/>
                  </a:lnTo>
                  <a:lnTo>
                    <a:pt x="230" y="23"/>
                  </a:lnTo>
                  <a:lnTo>
                    <a:pt x="230" y="25"/>
                  </a:lnTo>
                  <a:lnTo>
                    <a:pt x="232" y="26"/>
                  </a:lnTo>
                  <a:lnTo>
                    <a:pt x="232" y="28"/>
                  </a:lnTo>
                  <a:lnTo>
                    <a:pt x="233" y="29"/>
                  </a:lnTo>
                  <a:lnTo>
                    <a:pt x="233" y="29"/>
                  </a:lnTo>
                  <a:lnTo>
                    <a:pt x="233" y="31"/>
                  </a:lnTo>
                  <a:lnTo>
                    <a:pt x="233" y="33"/>
                  </a:lnTo>
                  <a:lnTo>
                    <a:pt x="233" y="34"/>
                  </a:lnTo>
                  <a:lnTo>
                    <a:pt x="232" y="34"/>
                  </a:lnTo>
                  <a:lnTo>
                    <a:pt x="230" y="36"/>
                  </a:lnTo>
                  <a:lnTo>
                    <a:pt x="229" y="36"/>
                  </a:lnTo>
                  <a:lnTo>
                    <a:pt x="229" y="36"/>
                  </a:lnTo>
                  <a:lnTo>
                    <a:pt x="229" y="37"/>
                  </a:lnTo>
                  <a:lnTo>
                    <a:pt x="227" y="37"/>
                  </a:lnTo>
                  <a:lnTo>
                    <a:pt x="225" y="37"/>
                  </a:lnTo>
                  <a:lnTo>
                    <a:pt x="225" y="37"/>
                  </a:lnTo>
                  <a:lnTo>
                    <a:pt x="221" y="39"/>
                  </a:lnTo>
                  <a:lnTo>
                    <a:pt x="219" y="39"/>
                  </a:lnTo>
                  <a:lnTo>
                    <a:pt x="218" y="39"/>
                  </a:lnTo>
                  <a:lnTo>
                    <a:pt x="216" y="40"/>
                  </a:lnTo>
                  <a:lnTo>
                    <a:pt x="214" y="42"/>
                  </a:lnTo>
                  <a:lnTo>
                    <a:pt x="213" y="42"/>
                  </a:lnTo>
                  <a:lnTo>
                    <a:pt x="211" y="40"/>
                  </a:lnTo>
                  <a:lnTo>
                    <a:pt x="208" y="40"/>
                  </a:lnTo>
                  <a:lnTo>
                    <a:pt x="207" y="39"/>
                  </a:lnTo>
                  <a:lnTo>
                    <a:pt x="205" y="39"/>
                  </a:lnTo>
                  <a:lnTo>
                    <a:pt x="203" y="39"/>
                  </a:lnTo>
                  <a:lnTo>
                    <a:pt x="200" y="39"/>
                  </a:lnTo>
                  <a:lnTo>
                    <a:pt x="199" y="37"/>
                  </a:lnTo>
                  <a:lnTo>
                    <a:pt x="197" y="37"/>
                  </a:lnTo>
                  <a:lnTo>
                    <a:pt x="194" y="37"/>
                  </a:lnTo>
                  <a:lnTo>
                    <a:pt x="192" y="37"/>
                  </a:lnTo>
                  <a:lnTo>
                    <a:pt x="191" y="39"/>
                  </a:lnTo>
                  <a:lnTo>
                    <a:pt x="189" y="39"/>
                  </a:lnTo>
                  <a:lnTo>
                    <a:pt x="188" y="40"/>
                  </a:lnTo>
                  <a:lnTo>
                    <a:pt x="188" y="42"/>
                  </a:lnTo>
                  <a:lnTo>
                    <a:pt x="186" y="42"/>
                  </a:lnTo>
                  <a:lnTo>
                    <a:pt x="186" y="44"/>
                  </a:lnTo>
                  <a:lnTo>
                    <a:pt x="186" y="44"/>
                  </a:lnTo>
                  <a:lnTo>
                    <a:pt x="189" y="45"/>
                  </a:lnTo>
                  <a:lnTo>
                    <a:pt x="189" y="45"/>
                  </a:lnTo>
                  <a:lnTo>
                    <a:pt x="189" y="47"/>
                  </a:lnTo>
                  <a:lnTo>
                    <a:pt x="189" y="47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88" y="48"/>
                  </a:lnTo>
                  <a:lnTo>
                    <a:pt x="189" y="50"/>
                  </a:lnTo>
                  <a:lnTo>
                    <a:pt x="191" y="50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192" y="52"/>
                  </a:lnTo>
                  <a:lnTo>
                    <a:pt x="191" y="52"/>
                  </a:lnTo>
                  <a:lnTo>
                    <a:pt x="189" y="53"/>
                  </a:lnTo>
                  <a:lnTo>
                    <a:pt x="189" y="55"/>
                  </a:lnTo>
                  <a:lnTo>
                    <a:pt x="189" y="55"/>
                  </a:lnTo>
                  <a:lnTo>
                    <a:pt x="189" y="56"/>
                  </a:lnTo>
                  <a:lnTo>
                    <a:pt x="191" y="56"/>
                  </a:lnTo>
                  <a:lnTo>
                    <a:pt x="191" y="56"/>
                  </a:lnTo>
                  <a:lnTo>
                    <a:pt x="192" y="58"/>
                  </a:lnTo>
                  <a:lnTo>
                    <a:pt x="192" y="58"/>
                  </a:lnTo>
                  <a:lnTo>
                    <a:pt x="191" y="59"/>
                  </a:lnTo>
                  <a:lnTo>
                    <a:pt x="191" y="61"/>
                  </a:lnTo>
                  <a:lnTo>
                    <a:pt x="189" y="63"/>
                  </a:lnTo>
                  <a:lnTo>
                    <a:pt x="189" y="63"/>
                  </a:lnTo>
                  <a:lnTo>
                    <a:pt x="189" y="63"/>
                  </a:lnTo>
                  <a:lnTo>
                    <a:pt x="191" y="64"/>
                  </a:lnTo>
                  <a:lnTo>
                    <a:pt x="191" y="64"/>
                  </a:lnTo>
                  <a:lnTo>
                    <a:pt x="192" y="66"/>
                  </a:lnTo>
                  <a:lnTo>
                    <a:pt x="194" y="66"/>
                  </a:lnTo>
                  <a:lnTo>
                    <a:pt x="194" y="66"/>
                  </a:lnTo>
                  <a:lnTo>
                    <a:pt x="194" y="67"/>
                  </a:lnTo>
                  <a:lnTo>
                    <a:pt x="194" y="67"/>
                  </a:lnTo>
                  <a:lnTo>
                    <a:pt x="194" y="69"/>
                  </a:lnTo>
                  <a:lnTo>
                    <a:pt x="194" y="69"/>
                  </a:lnTo>
                  <a:lnTo>
                    <a:pt x="197" y="69"/>
                  </a:lnTo>
                  <a:lnTo>
                    <a:pt x="199" y="70"/>
                  </a:lnTo>
                  <a:lnTo>
                    <a:pt x="199" y="69"/>
                  </a:lnTo>
                  <a:lnTo>
                    <a:pt x="199" y="69"/>
                  </a:lnTo>
                  <a:lnTo>
                    <a:pt x="199" y="72"/>
                  </a:lnTo>
                  <a:lnTo>
                    <a:pt x="199" y="74"/>
                  </a:lnTo>
                  <a:lnTo>
                    <a:pt x="199" y="74"/>
                  </a:lnTo>
                  <a:lnTo>
                    <a:pt x="200" y="75"/>
                  </a:lnTo>
                  <a:lnTo>
                    <a:pt x="203" y="74"/>
                  </a:lnTo>
                  <a:lnTo>
                    <a:pt x="205" y="75"/>
                  </a:lnTo>
                  <a:lnTo>
                    <a:pt x="208" y="75"/>
                  </a:lnTo>
                  <a:lnTo>
                    <a:pt x="208" y="77"/>
                  </a:lnTo>
                  <a:lnTo>
                    <a:pt x="208" y="77"/>
                  </a:lnTo>
                  <a:lnTo>
                    <a:pt x="208" y="78"/>
                  </a:lnTo>
                  <a:lnTo>
                    <a:pt x="208" y="80"/>
                  </a:lnTo>
                  <a:lnTo>
                    <a:pt x="207" y="80"/>
                  </a:lnTo>
                  <a:lnTo>
                    <a:pt x="205" y="80"/>
                  </a:lnTo>
                  <a:lnTo>
                    <a:pt x="200" y="83"/>
                  </a:lnTo>
                  <a:lnTo>
                    <a:pt x="199" y="83"/>
                  </a:lnTo>
                  <a:lnTo>
                    <a:pt x="197" y="85"/>
                  </a:lnTo>
                  <a:lnTo>
                    <a:pt x="197" y="86"/>
                  </a:lnTo>
                  <a:lnTo>
                    <a:pt x="197" y="86"/>
                  </a:lnTo>
                  <a:lnTo>
                    <a:pt x="199" y="89"/>
                  </a:lnTo>
                  <a:lnTo>
                    <a:pt x="199" y="91"/>
                  </a:lnTo>
                  <a:lnTo>
                    <a:pt x="197" y="94"/>
                  </a:lnTo>
                  <a:lnTo>
                    <a:pt x="197" y="94"/>
                  </a:lnTo>
                  <a:lnTo>
                    <a:pt x="197" y="96"/>
                  </a:lnTo>
                  <a:lnTo>
                    <a:pt x="199" y="96"/>
                  </a:lnTo>
                  <a:lnTo>
                    <a:pt x="199" y="97"/>
                  </a:lnTo>
                  <a:lnTo>
                    <a:pt x="199" y="97"/>
                  </a:lnTo>
                  <a:lnTo>
                    <a:pt x="197" y="99"/>
                  </a:lnTo>
                  <a:lnTo>
                    <a:pt x="195" y="99"/>
                  </a:lnTo>
                  <a:lnTo>
                    <a:pt x="194" y="99"/>
                  </a:lnTo>
                  <a:lnTo>
                    <a:pt x="192" y="102"/>
                  </a:lnTo>
                  <a:lnTo>
                    <a:pt x="189" y="105"/>
                  </a:lnTo>
                  <a:lnTo>
                    <a:pt x="188" y="107"/>
                  </a:lnTo>
                  <a:lnTo>
                    <a:pt x="188" y="107"/>
                  </a:lnTo>
                  <a:lnTo>
                    <a:pt x="188" y="108"/>
                  </a:lnTo>
                  <a:lnTo>
                    <a:pt x="189" y="108"/>
                  </a:lnTo>
                  <a:lnTo>
                    <a:pt x="189" y="110"/>
                  </a:lnTo>
                  <a:lnTo>
                    <a:pt x="188" y="111"/>
                  </a:lnTo>
                  <a:lnTo>
                    <a:pt x="186" y="111"/>
                  </a:lnTo>
                  <a:lnTo>
                    <a:pt x="184" y="113"/>
                  </a:lnTo>
                  <a:lnTo>
                    <a:pt x="181" y="115"/>
                  </a:lnTo>
                  <a:lnTo>
                    <a:pt x="181" y="115"/>
                  </a:lnTo>
                  <a:lnTo>
                    <a:pt x="180" y="118"/>
                  </a:lnTo>
                  <a:lnTo>
                    <a:pt x="178" y="119"/>
                  </a:lnTo>
                  <a:lnTo>
                    <a:pt x="178" y="121"/>
                  </a:lnTo>
                  <a:lnTo>
                    <a:pt x="177" y="124"/>
                  </a:lnTo>
                  <a:lnTo>
                    <a:pt x="175" y="127"/>
                  </a:lnTo>
                  <a:lnTo>
                    <a:pt x="173" y="129"/>
                  </a:lnTo>
                  <a:lnTo>
                    <a:pt x="170" y="130"/>
                  </a:lnTo>
                  <a:lnTo>
                    <a:pt x="166" y="133"/>
                  </a:lnTo>
                  <a:lnTo>
                    <a:pt x="166" y="133"/>
                  </a:lnTo>
                  <a:lnTo>
                    <a:pt x="164" y="137"/>
                  </a:lnTo>
                  <a:lnTo>
                    <a:pt x="164" y="138"/>
                  </a:lnTo>
                  <a:lnTo>
                    <a:pt x="162" y="140"/>
                  </a:lnTo>
                  <a:lnTo>
                    <a:pt x="159" y="141"/>
                  </a:lnTo>
                  <a:lnTo>
                    <a:pt x="159" y="144"/>
                  </a:lnTo>
                  <a:lnTo>
                    <a:pt x="159" y="146"/>
                  </a:lnTo>
                  <a:lnTo>
                    <a:pt x="156" y="146"/>
                  </a:lnTo>
                  <a:lnTo>
                    <a:pt x="154" y="146"/>
                  </a:lnTo>
                  <a:lnTo>
                    <a:pt x="150" y="148"/>
                  </a:lnTo>
                  <a:lnTo>
                    <a:pt x="148" y="148"/>
                  </a:lnTo>
                  <a:lnTo>
                    <a:pt x="145" y="149"/>
                  </a:lnTo>
                  <a:lnTo>
                    <a:pt x="143" y="149"/>
                  </a:lnTo>
                  <a:lnTo>
                    <a:pt x="142" y="149"/>
                  </a:lnTo>
                  <a:lnTo>
                    <a:pt x="142" y="148"/>
                  </a:lnTo>
                  <a:lnTo>
                    <a:pt x="140" y="148"/>
                  </a:lnTo>
                  <a:lnTo>
                    <a:pt x="140" y="146"/>
                  </a:lnTo>
                  <a:lnTo>
                    <a:pt x="140" y="144"/>
                  </a:lnTo>
                  <a:lnTo>
                    <a:pt x="139" y="144"/>
                  </a:lnTo>
                  <a:lnTo>
                    <a:pt x="137" y="144"/>
                  </a:lnTo>
                  <a:lnTo>
                    <a:pt x="136" y="144"/>
                  </a:lnTo>
                  <a:lnTo>
                    <a:pt x="136" y="146"/>
                  </a:lnTo>
                  <a:lnTo>
                    <a:pt x="134" y="146"/>
                  </a:lnTo>
                  <a:lnTo>
                    <a:pt x="134" y="148"/>
                  </a:lnTo>
                  <a:lnTo>
                    <a:pt x="132" y="149"/>
                  </a:lnTo>
                  <a:lnTo>
                    <a:pt x="131" y="152"/>
                  </a:lnTo>
                  <a:lnTo>
                    <a:pt x="128" y="155"/>
                  </a:lnTo>
                  <a:lnTo>
                    <a:pt x="126" y="155"/>
                  </a:lnTo>
                  <a:lnTo>
                    <a:pt x="126" y="157"/>
                  </a:lnTo>
                  <a:lnTo>
                    <a:pt x="126" y="157"/>
                  </a:lnTo>
                  <a:lnTo>
                    <a:pt x="125" y="159"/>
                  </a:lnTo>
                  <a:lnTo>
                    <a:pt x="125" y="160"/>
                  </a:lnTo>
                  <a:lnTo>
                    <a:pt x="125" y="163"/>
                  </a:lnTo>
                  <a:lnTo>
                    <a:pt x="125" y="163"/>
                  </a:lnTo>
                  <a:lnTo>
                    <a:pt x="125" y="165"/>
                  </a:lnTo>
                  <a:lnTo>
                    <a:pt x="126" y="165"/>
                  </a:lnTo>
                  <a:lnTo>
                    <a:pt x="128" y="167"/>
                  </a:lnTo>
                  <a:lnTo>
                    <a:pt x="131" y="167"/>
                  </a:lnTo>
                  <a:lnTo>
                    <a:pt x="132" y="167"/>
                  </a:lnTo>
                  <a:lnTo>
                    <a:pt x="134" y="167"/>
                  </a:lnTo>
                  <a:lnTo>
                    <a:pt x="134" y="168"/>
                  </a:lnTo>
                  <a:lnTo>
                    <a:pt x="134" y="168"/>
                  </a:lnTo>
                  <a:lnTo>
                    <a:pt x="134" y="170"/>
                  </a:lnTo>
                  <a:lnTo>
                    <a:pt x="134" y="173"/>
                  </a:lnTo>
                  <a:lnTo>
                    <a:pt x="132" y="174"/>
                  </a:lnTo>
                  <a:lnTo>
                    <a:pt x="132" y="176"/>
                  </a:lnTo>
                  <a:lnTo>
                    <a:pt x="132" y="178"/>
                  </a:lnTo>
                  <a:lnTo>
                    <a:pt x="136" y="181"/>
                  </a:lnTo>
                  <a:lnTo>
                    <a:pt x="137" y="181"/>
                  </a:lnTo>
                  <a:lnTo>
                    <a:pt x="139" y="181"/>
                  </a:lnTo>
                  <a:lnTo>
                    <a:pt x="139" y="181"/>
                  </a:lnTo>
                  <a:lnTo>
                    <a:pt x="140" y="181"/>
                  </a:lnTo>
                  <a:lnTo>
                    <a:pt x="140" y="181"/>
                  </a:lnTo>
                  <a:lnTo>
                    <a:pt x="140" y="181"/>
                  </a:lnTo>
                  <a:lnTo>
                    <a:pt x="142" y="181"/>
                  </a:lnTo>
                  <a:lnTo>
                    <a:pt x="142" y="184"/>
                  </a:lnTo>
                  <a:lnTo>
                    <a:pt x="142" y="185"/>
                  </a:lnTo>
                  <a:lnTo>
                    <a:pt x="143" y="189"/>
                  </a:lnTo>
                  <a:lnTo>
                    <a:pt x="145" y="190"/>
                  </a:lnTo>
                  <a:lnTo>
                    <a:pt x="145" y="193"/>
                  </a:lnTo>
                  <a:lnTo>
                    <a:pt x="147" y="195"/>
                  </a:lnTo>
                  <a:lnTo>
                    <a:pt x="147" y="196"/>
                  </a:lnTo>
                  <a:lnTo>
                    <a:pt x="147" y="196"/>
                  </a:lnTo>
                  <a:lnTo>
                    <a:pt x="145" y="196"/>
                  </a:lnTo>
                  <a:lnTo>
                    <a:pt x="145" y="198"/>
                  </a:lnTo>
                  <a:lnTo>
                    <a:pt x="147" y="198"/>
                  </a:lnTo>
                  <a:lnTo>
                    <a:pt x="145" y="198"/>
                  </a:lnTo>
                  <a:lnTo>
                    <a:pt x="147" y="200"/>
                  </a:lnTo>
                  <a:lnTo>
                    <a:pt x="147" y="200"/>
                  </a:lnTo>
                  <a:lnTo>
                    <a:pt x="147" y="200"/>
                  </a:lnTo>
                  <a:lnTo>
                    <a:pt x="147" y="201"/>
                  </a:lnTo>
                  <a:lnTo>
                    <a:pt x="145" y="201"/>
                  </a:lnTo>
                  <a:lnTo>
                    <a:pt x="145" y="201"/>
                  </a:lnTo>
                  <a:lnTo>
                    <a:pt x="143" y="203"/>
                  </a:lnTo>
                  <a:lnTo>
                    <a:pt x="143" y="203"/>
                  </a:lnTo>
                  <a:lnTo>
                    <a:pt x="142" y="203"/>
                  </a:lnTo>
                  <a:lnTo>
                    <a:pt x="142" y="203"/>
                  </a:lnTo>
                  <a:lnTo>
                    <a:pt x="140" y="201"/>
                  </a:lnTo>
                  <a:lnTo>
                    <a:pt x="140" y="201"/>
                  </a:lnTo>
                  <a:lnTo>
                    <a:pt x="140" y="200"/>
                  </a:lnTo>
                  <a:lnTo>
                    <a:pt x="140" y="200"/>
                  </a:lnTo>
                  <a:lnTo>
                    <a:pt x="139" y="200"/>
                  </a:lnTo>
                  <a:lnTo>
                    <a:pt x="136" y="201"/>
                  </a:lnTo>
                  <a:lnTo>
                    <a:pt x="132" y="201"/>
                  </a:lnTo>
                  <a:lnTo>
                    <a:pt x="132" y="203"/>
                  </a:lnTo>
                  <a:lnTo>
                    <a:pt x="132" y="203"/>
                  </a:lnTo>
                  <a:lnTo>
                    <a:pt x="131" y="204"/>
                  </a:lnTo>
                  <a:lnTo>
                    <a:pt x="129" y="204"/>
                  </a:lnTo>
                  <a:lnTo>
                    <a:pt x="128" y="204"/>
                  </a:lnTo>
                  <a:lnTo>
                    <a:pt x="126" y="203"/>
                  </a:lnTo>
                  <a:lnTo>
                    <a:pt x="125" y="203"/>
                  </a:lnTo>
                  <a:lnTo>
                    <a:pt x="123" y="203"/>
                  </a:lnTo>
                  <a:lnTo>
                    <a:pt x="121" y="203"/>
                  </a:lnTo>
                  <a:lnTo>
                    <a:pt x="118" y="203"/>
                  </a:lnTo>
                  <a:lnTo>
                    <a:pt x="118" y="201"/>
                  </a:lnTo>
                  <a:lnTo>
                    <a:pt x="117" y="203"/>
                  </a:lnTo>
                  <a:lnTo>
                    <a:pt x="115" y="201"/>
                  </a:lnTo>
                  <a:lnTo>
                    <a:pt x="115" y="203"/>
                  </a:lnTo>
                  <a:lnTo>
                    <a:pt x="115" y="203"/>
                  </a:lnTo>
                  <a:lnTo>
                    <a:pt x="115" y="201"/>
                  </a:lnTo>
                  <a:lnTo>
                    <a:pt x="113" y="201"/>
                  </a:lnTo>
                  <a:lnTo>
                    <a:pt x="113" y="201"/>
                  </a:lnTo>
                  <a:lnTo>
                    <a:pt x="113" y="201"/>
                  </a:lnTo>
                  <a:lnTo>
                    <a:pt x="113" y="203"/>
                  </a:lnTo>
                  <a:lnTo>
                    <a:pt x="113" y="207"/>
                  </a:lnTo>
                  <a:lnTo>
                    <a:pt x="112" y="207"/>
                  </a:lnTo>
                  <a:lnTo>
                    <a:pt x="110" y="207"/>
                  </a:lnTo>
                  <a:lnTo>
                    <a:pt x="109" y="207"/>
                  </a:lnTo>
                  <a:lnTo>
                    <a:pt x="107" y="207"/>
                  </a:lnTo>
                  <a:lnTo>
                    <a:pt x="106" y="207"/>
                  </a:lnTo>
                  <a:lnTo>
                    <a:pt x="106" y="209"/>
                  </a:lnTo>
                  <a:lnTo>
                    <a:pt x="106" y="209"/>
                  </a:lnTo>
                  <a:lnTo>
                    <a:pt x="104" y="211"/>
                  </a:lnTo>
                  <a:lnTo>
                    <a:pt x="104" y="209"/>
                  </a:lnTo>
                  <a:lnTo>
                    <a:pt x="104" y="209"/>
                  </a:lnTo>
                  <a:lnTo>
                    <a:pt x="102" y="209"/>
                  </a:lnTo>
                  <a:lnTo>
                    <a:pt x="102" y="209"/>
                  </a:lnTo>
                  <a:lnTo>
                    <a:pt x="101" y="207"/>
                  </a:lnTo>
                  <a:lnTo>
                    <a:pt x="101" y="209"/>
                  </a:lnTo>
                  <a:lnTo>
                    <a:pt x="98" y="209"/>
                  </a:lnTo>
                  <a:lnTo>
                    <a:pt x="98" y="207"/>
                  </a:lnTo>
                  <a:lnTo>
                    <a:pt x="98" y="207"/>
                  </a:lnTo>
                  <a:lnTo>
                    <a:pt x="96" y="207"/>
                  </a:lnTo>
                  <a:lnTo>
                    <a:pt x="96" y="207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95" y="206"/>
                  </a:lnTo>
                  <a:lnTo>
                    <a:pt x="93" y="204"/>
                  </a:lnTo>
                  <a:lnTo>
                    <a:pt x="93" y="203"/>
                  </a:lnTo>
                  <a:lnTo>
                    <a:pt x="93" y="203"/>
                  </a:lnTo>
                  <a:lnTo>
                    <a:pt x="93" y="201"/>
                  </a:lnTo>
                  <a:lnTo>
                    <a:pt x="91" y="195"/>
                  </a:lnTo>
                  <a:lnTo>
                    <a:pt x="90" y="195"/>
                  </a:lnTo>
                  <a:lnTo>
                    <a:pt x="84" y="193"/>
                  </a:lnTo>
                  <a:lnTo>
                    <a:pt x="84" y="192"/>
                  </a:lnTo>
                  <a:lnTo>
                    <a:pt x="84" y="189"/>
                  </a:lnTo>
                  <a:lnTo>
                    <a:pt x="84" y="187"/>
                  </a:lnTo>
                  <a:lnTo>
                    <a:pt x="82" y="185"/>
                  </a:lnTo>
                  <a:lnTo>
                    <a:pt x="82" y="184"/>
                  </a:lnTo>
                  <a:lnTo>
                    <a:pt x="80" y="182"/>
                  </a:lnTo>
                  <a:lnTo>
                    <a:pt x="79" y="182"/>
                  </a:lnTo>
                  <a:lnTo>
                    <a:pt x="77" y="182"/>
                  </a:lnTo>
                  <a:lnTo>
                    <a:pt x="76" y="182"/>
                  </a:lnTo>
                  <a:lnTo>
                    <a:pt x="76" y="184"/>
                  </a:lnTo>
                  <a:lnTo>
                    <a:pt x="79" y="184"/>
                  </a:lnTo>
                  <a:lnTo>
                    <a:pt x="80" y="184"/>
                  </a:lnTo>
                  <a:lnTo>
                    <a:pt x="80" y="184"/>
                  </a:lnTo>
                  <a:lnTo>
                    <a:pt x="80" y="184"/>
                  </a:lnTo>
                  <a:lnTo>
                    <a:pt x="79" y="184"/>
                  </a:lnTo>
                  <a:lnTo>
                    <a:pt x="77" y="184"/>
                  </a:lnTo>
                  <a:lnTo>
                    <a:pt x="72" y="184"/>
                  </a:lnTo>
                  <a:lnTo>
                    <a:pt x="69" y="185"/>
                  </a:lnTo>
                  <a:lnTo>
                    <a:pt x="65" y="185"/>
                  </a:lnTo>
                  <a:lnTo>
                    <a:pt x="60" y="185"/>
                  </a:lnTo>
                  <a:lnTo>
                    <a:pt x="57" y="187"/>
                  </a:lnTo>
                  <a:lnTo>
                    <a:pt x="55" y="189"/>
                  </a:lnTo>
                  <a:lnTo>
                    <a:pt x="54" y="189"/>
                  </a:lnTo>
                  <a:lnTo>
                    <a:pt x="54" y="187"/>
                  </a:lnTo>
                  <a:lnTo>
                    <a:pt x="47" y="185"/>
                  </a:lnTo>
                  <a:lnTo>
                    <a:pt x="47" y="185"/>
                  </a:lnTo>
                  <a:lnTo>
                    <a:pt x="46" y="185"/>
                  </a:lnTo>
                  <a:lnTo>
                    <a:pt x="44" y="185"/>
                  </a:lnTo>
                  <a:lnTo>
                    <a:pt x="44" y="185"/>
                  </a:lnTo>
                  <a:lnTo>
                    <a:pt x="41" y="185"/>
                  </a:lnTo>
                  <a:lnTo>
                    <a:pt x="38" y="185"/>
                  </a:lnTo>
                  <a:lnTo>
                    <a:pt x="38" y="187"/>
                  </a:lnTo>
                  <a:lnTo>
                    <a:pt x="38" y="187"/>
                  </a:lnTo>
                  <a:lnTo>
                    <a:pt x="35" y="187"/>
                  </a:lnTo>
                  <a:lnTo>
                    <a:pt x="33" y="187"/>
                  </a:lnTo>
                  <a:lnTo>
                    <a:pt x="30" y="187"/>
                  </a:lnTo>
                  <a:lnTo>
                    <a:pt x="25" y="187"/>
                  </a:lnTo>
                  <a:lnTo>
                    <a:pt x="24" y="187"/>
                  </a:lnTo>
                  <a:lnTo>
                    <a:pt x="22" y="189"/>
                  </a:lnTo>
                  <a:lnTo>
                    <a:pt x="22" y="189"/>
                  </a:lnTo>
                  <a:lnTo>
                    <a:pt x="20" y="189"/>
                  </a:lnTo>
                  <a:lnTo>
                    <a:pt x="19" y="189"/>
                  </a:lnTo>
                  <a:lnTo>
                    <a:pt x="19" y="187"/>
                  </a:lnTo>
                  <a:lnTo>
                    <a:pt x="19" y="187"/>
                  </a:lnTo>
                  <a:lnTo>
                    <a:pt x="17" y="189"/>
                  </a:lnTo>
                  <a:lnTo>
                    <a:pt x="14" y="189"/>
                  </a:lnTo>
                  <a:lnTo>
                    <a:pt x="13" y="189"/>
                  </a:lnTo>
                  <a:lnTo>
                    <a:pt x="9" y="189"/>
                  </a:lnTo>
                  <a:lnTo>
                    <a:pt x="9" y="189"/>
                  </a:lnTo>
                  <a:lnTo>
                    <a:pt x="11" y="187"/>
                  </a:lnTo>
                  <a:lnTo>
                    <a:pt x="11" y="182"/>
                  </a:lnTo>
                  <a:lnTo>
                    <a:pt x="11" y="181"/>
                  </a:lnTo>
                  <a:lnTo>
                    <a:pt x="11" y="179"/>
                  </a:lnTo>
                  <a:lnTo>
                    <a:pt x="11" y="179"/>
                  </a:lnTo>
                  <a:lnTo>
                    <a:pt x="13" y="179"/>
                  </a:lnTo>
                  <a:lnTo>
                    <a:pt x="13" y="178"/>
                  </a:lnTo>
                  <a:lnTo>
                    <a:pt x="13" y="176"/>
                  </a:lnTo>
                  <a:lnTo>
                    <a:pt x="13" y="173"/>
                  </a:lnTo>
                  <a:lnTo>
                    <a:pt x="14" y="173"/>
                  </a:lnTo>
                  <a:lnTo>
                    <a:pt x="14" y="171"/>
                  </a:lnTo>
                  <a:lnTo>
                    <a:pt x="17" y="171"/>
                  </a:lnTo>
                  <a:lnTo>
                    <a:pt x="17" y="170"/>
                  </a:lnTo>
                  <a:lnTo>
                    <a:pt x="19" y="170"/>
                  </a:lnTo>
                  <a:lnTo>
                    <a:pt x="19" y="170"/>
                  </a:lnTo>
                  <a:lnTo>
                    <a:pt x="20" y="170"/>
                  </a:lnTo>
                  <a:lnTo>
                    <a:pt x="20" y="168"/>
                  </a:lnTo>
                  <a:lnTo>
                    <a:pt x="22" y="167"/>
                  </a:lnTo>
                  <a:lnTo>
                    <a:pt x="22" y="167"/>
                  </a:lnTo>
                  <a:lnTo>
                    <a:pt x="25" y="167"/>
                  </a:lnTo>
                  <a:lnTo>
                    <a:pt x="27" y="167"/>
                  </a:lnTo>
                  <a:lnTo>
                    <a:pt x="27" y="165"/>
                  </a:lnTo>
                  <a:lnTo>
                    <a:pt x="31" y="167"/>
                  </a:lnTo>
                  <a:lnTo>
                    <a:pt x="33" y="165"/>
                  </a:lnTo>
                  <a:lnTo>
                    <a:pt x="33" y="165"/>
                  </a:lnTo>
                  <a:lnTo>
                    <a:pt x="33" y="163"/>
                  </a:lnTo>
                  <a:lnTo>
                    <a:pt x="35" y="162"/>
                  </a:lnTo>
                  <a:lnTo>
                    <a:pt x="35" y="162"/>
                  </a:lnTo>
                  <a:lnTo>
                    <a:pt x="33" y="160"/>
                  </a:lnTo>
                  <a:lnTo>
                    <a:pt x="35" y="159"/>
                  </a:lnTo>
                  <a:lnTo>
                    <a:pt x="35" y="159"/>
                  </a:lnTo>
                  <a:lnTo>
                    <a:pt x="35" y="157"/>
                  </a:lnTo>
                  <a:lnTo>
                    <a:pt x="35" y="157"/>
                  </a:lnTo>
                  <a:lnTo>
                    <a:pt x="33" y="157"/>
                  </a:lnTo>
                  <a:lnTo>
                    <a:pt x="33" y="157"/>
                  </a:lnTo>
                  <a:lnTo>
                    <a:pt x="30" y="157"/>
                  </a:lnTo>
                  <a:lnTo>
                    <a:pt x="28" y="157"/>
                  </a:lnTo>
                  <a:lnTo>
                    <a:pt x="27" y="157"/>
                  </a:lnTo>
                  <a:lnTo>
                    <a:pt x="27" y="155"/>
                  </a:lnTo>
                  <a:lnTo>
                    <a:pt x="27" y="155"/>
                  </a:lnTo>
                  <a:lnTo>
                    <a:pt x="27" y="154"/>
                  </a:lnTo>
                  <a:lnTo>
                    <a:pt x="28" y="154"/>
                  </a:lnTo>
                  <a:lnTo>
                    <a:pt x="28" y="152"/>
                  </a:lnTo>
                  <a:lnTo>
                    <a:pt x="27" y="148"/>
                  </a:lnTo>
                  <a:lnTo>
                    <a:pt x="27" y="144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7" y="141"/>
                  </a:lnTo>
                  <a:lnTo>
                    <a:pt x="24" y="141"/>
                  </a:lnTo>
                  <a:lnTo>
                    <a:pt x="22" y="140"/>
                  </a:lnTo>
                  <a:lnTo>
                    <a:pt x="20" y="138"/>
                  </a:lnTo>
                  <a:lnTo>
                    <a:pt x="17" y="137"/>
                  </a:lnTo>
                  <a:lnTo>
                    <a:pt x="16" y="137"/>
                  </a:lnTo>
                  <a:lnTo>
                    <a:pt x="14" y="137"/>
                  </a:lnTo>
                  <a:lnTo>
                    <a:pt x="13" y="135"/>
                  </a:lnTo>
                  <a:lnTo>
                    <a:pt x="11" y="132"/>
                  </a:lnTo>
                  <a:lnTo>
                    <a:pt x="9" y="132"/>
                  </a:lnTo>
                  <a:lnTo>
                    <a:pt x="9" y="129"/>
                  </a:lnTo>
                  <a:lnTo>
                    <a:pt x="6" y="126"/>
                  </a:lnTo>
                  <a:lnTo>
                    <a:pt x="6" y="124"/>
                  </a:lnTo>
                  <a:lnTo>
                    <a:pt x="6" y="124"/>
                  </a:lnTo>
                  <a:lnTo>
                    <a:pt x="3" y="121"/>
                  </a:lnTo>
                  <a:lnTo>
                    <a:pt x="2" y="119"/>
                  </a:lnTo>
                  <a:lnTo>
                    <a:pt x="0" y="116"/>
                  </a:lnTo>
                  <a:lnTo>
                    <a:pt x="5" y="118"/>
                  </a:lnTo>
                  <a:lnTo>
                    <a:pt x="9" y="119"/>
                  </a:lnTo>
                  <a:lnTo>
                    <a:pt x="16" y="121"/>
                  </a:lnTo>
                  <a:lnTo>
                    <a:pt x="22" y="122"/>
                  </a:lnTo>
                  <a:lnTo>
                    <a:pt x="24" y="122"/>
                  </a:lnTo>
                  <a:lnTo>
                    <a:pt x="39" y="121"/>
                  </a:lnTo>
                  <a:lnTo>
                    <a:pt x="44" y="122"/>
                  </a:lnTo>
                  <a:lnTo>
                    <a:pt x="46" y="122"/>
                  </a:lnTo>
                  <a:lnTo>
                    <a:pt x="47" y="122"/>
                  </a:lnTo>
                  <a:lnTo>
                    <a:pt x="47" y="122"/>
                  </a:lnTo>
                  <a:lnTo>
                    <a:pt x="49" y="121"/>
                  </a:lnTo>
                  <a:lnTo>
                    <a:pt x="50" y="121"/>
                  </a:lnTo>
                  <a:lnTo>
                    <a:pt x="52" y="121"/>
                  </a:lnTo>
                  <a:lnTo>
                    <a:pt x="55" y="121"/>
                  </a:lnTo>
                  <a:lnTo>
                    <a:pt x="57" y="121"/>
                  </a:lnTo>
                  <a:lnTo>
                    <a:pt x="58" y="121"/>
                  </a:lnTo>
                  <a:lnTo>
                    <a:pt x="61" y="121"/>
                  </a:lnTo>
                  <a:lnTo>
                    <a:pt x="61" y="119"/>
                  </a:lnTo>
                  <a:lnTo>
                    <a:pt x="66" y="119"/>
                  </a:lnTo>
                  <a:lnTo>
                    <a:pt x="69" y="118"/>
                  </a:lnTo>
                  <a:lnTo>
                    <a:pt x="74" y="116"/>
                  </a:lnTo>
                  <a:lnTo>
                    <a:pt x="76" y="116"/>
                  </a:lnTo>
                  <a:lnTo>
                    <a:pt x="77" y="116"/>
                  </a:lnTo>
                  <a:lnTo>
                    <a:pt x="77" y="115"/>
                  </a:lnTo>
                  <a:lnTo>
                    <a:pt x="79" y="115"/>
                  </a:lnTo>
                  <a:lnTo>
                    <a:pt x="77" y="113"/>
                  </a:lnTo>
                  <a:lnTo>
                    <a:pt x="77" y="111"/>
                  </a:lnTo>
                  <a:lnTo>
                    <a:pt x="77" y="110"/>
                  </a:lnTo>
                  <a:lnTo>
                    <a:pt x="79" y="108"/>
                  </a:lnTo>
                  <a:lnTo>
                    <a:pt x="79" y="105"/>
                  </a:lnTo>
                  <a:lnTo>
                    <a:pt x="77" y="104"/>
                  </a:lnTo>
                  <a:lnTo>
                    <a:pt x="79" y="100"/>
                  </a:lnTo>
                  <a:lnTo>
                    <a:pt x="79" y="99"/>
                  </a:lnTo>
                  <a:lnTo>
                    <a:pt x="80" y="99"/>
                  </a:lnTo>
                  <a:lnTo>
                    <a:pt x="82" y="97"/>
                  </a:lnTo>
                  <a:lnTo>
                    <a:pt x="82" y="97"/>
                  </a:lnTo>
                  <a:lnTo>
                    <a:pt x="84" y="97"/>
                  </a:lnTo>
                  <a:lnTo>
                    <a:pt x="85" y="94"/>
                  </a:lnTo>
                  <a:lnTo>
                    <a:pt x="85" y="94"/>
                  </a:lnTo>
                  <a:lnTo>
                    <a:pt x="87" y="92"/>
                  </a:lnTo>
                  <a:lnTo>
                    <a:pt x="88" y="92"/>
                  </a:lnTo>
                  <a:lnTo>
                    <a:pt x="90" y="94"/>
                  </a:lnTo>
                  <a:lnTo>
                    <a:pt x="93" y="94"/>
                  </a:lnTo>
                  <a:lnTo>
                    <a:pt x="95" y="94"/>
                  </a:lnTo>
                  <a:lnTo>
                    <a:pt x="96" y="92"/>
                  </a:lnTo>
                  <a:lnTo>
                    <a:pt x="98" y="92"/>
                  </a:lnTo>
                  <a:lnTo>
                    <a:pt x="99" y="92"/>
                  </a:lnTo>
                  <a:lnTo>
                    <a:pt x="99" y="91"/>
                  </a:lnTo>
                  <a:lnTo>
                    <a:pt x="98" y="91"/>
                  </a:lnTo>
                  <a:lnTo>
                    <a:pt x="98" y="91"/>
                  </a:lnTo>
                  <a:lnTo>
                    <a:pt x="96" y="89"/>
                  </a:lnTo>
                  <a:lnTo>
                    <a:pt x="98" y="89"/>
                  </a:lnTo>
                  <a:lnTo>
                    <a:pt x="99" y="89"/>
                  </a:lnTo>
                  <a:lnTo>
                    <a:pt x="102" y="86"/>
                  </a:lnTo>
                  <a:lnTo>
                    <a:pt x="104" y="86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7" y="86"/>
                  </a:lnTo>
                  <a:lnTo>
                    <a:pt x="109" y="86"/>
                  </a:lnTo>
                  <a:lnTo>
                    <a:pt x="110" y="85"/>
                  </a:lnTo>
                  <a:lnTo>
                    <a:pt x="112" y="85"/>
                  </a:lnTo>
                  <a:lnTo>
                    <a:pt x="112" y="86"/>
                  </a:lnTo>
                  <a:lnTo>
                    <a:pt x="113" y="86"/>
                  </a:lnTo>
                  <a:lnTo>
                    <a:pt x="113" y="88"/>
                  </a:lnTo>
                  <a:lnTo>
                    <a:pt x="115" y="88"/>
                  </a:lnTo>
                  <a:lnTo>
                    <a:pt x="117" y="88"/>
                  </a:lnTo>
                  <a:lnTo>
                    <a:pt x="118" y="86"/>
                  </a:lnTo>
                  <a:lnTo>
                    <a:pt x="120" y="85"/>
                  </a:lnTo>
                  <a:lnTo>
                    <a:pt x="121" y="83"/>
                  </a:lnTo>
                  <a:lnTo>
                    <a:pt x="121" y="78"/>
                  </a:lnTo>
                  <a:lnTo>
                    <a:pt x="121" y="75"/>
                  </a:lnTo>
                  <a:lnTo>
                    <a:pt x="121" y="74"/>
                  </a:lnTo>
                  <a:lnTo>
                    <a:pt x="123" y="72"/>
                  </a:lnTo>
                  <a:lnTo>
                    <a:pt x="123" y="70"/>
                  </a:lnTo>
                  <a:lnTo>
                    <a:pt x="123" y="69"/>
                  </a:lnTo>
                  <a:lnTo>
                    <a:pt x="125" y="69"/>
                  </a:lnTo>
                  <a:lnTo>
                    <a:pt x="125" y="66"/>
                  </a:lnTo>
                  <a:lnTo>
                    <a:pt x="126" y="64"/>
                  </a:lnTo>
                  <a:lnTo>
                    <a:pt x="128" y="64"/>
                  </a:lnTo>
                  <a:lnTo>
                    <a:pt x="131" y="64"/>
                  </a:lnTo>
                  <a:lnTo>
                    <a:pt x="132" y="63"/>
                  </a:lnTo>
                  <a:lnTo>
                    <a:pt x="136" y="61"/>
                  </a:lnTo>
                  <a:lnTo>
                    <a:pt x="136" y="59"/>
                  </a:lnTo>
                  <a:lnTo>
                    <a:pt x="136" y="58"/>
                  </a:lnTo>
                  <a:lnTo>
                    <a:pt x="134" y="56"/>
                  </a:lnTo>
                  <a:lnTo>
                    <a:pt x="132" y="55"/>
                  </a:lnTo>
                  <a:lnTo>
                    <a:pt x="129" y="52"/>
                  </a:lnTo>
                  <a:lnTo>
                    <a:pt x="131" y="50"/>
                  </a:lnTo>
                  <a:lnTo>
                    <a:pt x="131" y="48"/>
                  </a:lnTo>
                  <a:lnTo>
                    <a:pt x="136" y="50"/>
                  </a:lnTo>
                  <a:lnTo>
                    <a:pt x="137" y="50"/>
                  </a:lnTo>
                  <a:lnTo>
                    <a:pt x="137" y="50"/>
                  </a:lnTo>
                  <a:lnTo>
                    <a:pt x="142" y="50"/>
                  </a:lnTo>
                  <a:lnTo>
                    <a:pt x="143" y="50"/>
                  </a:lnTo>
                  <a:lnTo>
                    <a:pt x="147" y="48"/>
                  </a:lnTo>
                  <a:lnTo>
                    <a:pt x="148" y="48"/>
                  </a:lnTo>
                  <a:lnTo>
                    <a:pt x="148" y="47"/>
                  </a:lnTo>
                  <a:lnTo>
                    <a:pt x="148" y="45"/>
                  </a:lnTo>
                  <a:lnTo>
                    <a:pt x="148" y="44"/>
                  </a:lnTo>
                  <a:lnTo>
                    <a:pt x="147" y="42"/>
                  </a:lnTo>
                  <a:lnTo>
                    <a:pt x="147" y="42"/>
                  </a:lnTo>
                  <a:lnTo>
                    <a:pt x="145" y="40"/>
                  </a:lnTo>
                  <a:lnTo>
                    <a:pt x="147" y="40"/>
                  </a:lnTo>
                  <a:lnTo>
                    <a:pt x="147" y="40"/>
                  </a:lnTo>
                  <a:lnTo>
                    <a:pt x="148" y="39"/>
                  </a:lnTo>
                  <a:lnTo>
                    <a:pt x="150" y="37"/>
                  </a:lnTo>
                  <a:lnTo>
                    <a:pt x="150" y="36"/>
                  </a:lnTo>
                  <a:lnTo>
                    <a:pt x="151" y="34"/>
                  </a:lnTo>
                  <a:lnTo>
                    <a:pt x="153" y="34"/>
                  </a:lnTo>
                  <a:lnTo>
                    <a:pt x="153" y="33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4" y="29"/>
                  </a:lnTo>
                  <a:lnTo>
                    <a:pt x="154" y="29"/>
                  </a:lnTo>
                  <a:lnTo>
                    <a:pt x="154" y="28"/>
                  </a:lnTo>
                  <a:lnTo>
                    <a:pt x="154" y="28"/>
                  </a:lnTo>
                  <a:lnTo>
                    <a:pt x="154" y="28"/>
                  </a:lnTo>
                  <a:lnTo>
                    <a:pt x="154" y="26"/>
                  </a:lnTo>
                  <a:lnTo>
                    <a:pt x="154" y="26"/>
                  </a:lnTo>
                  <a:lnTo>
                    <a:pt x="154" y="25"/>
                  </a:lnTo>
                  <a:lnTo>
                    <a:pt x="153" y="23"/>
                  </a:lnTo>
                  <a:lnTo>
                    <a:pt x="153" y="22"/>
                  </a:lnTo>
                  <a:lnTo>
                    <a:pt x="153" y="20"/>
                  </a:lnTo>
                  <a:lnTo>
                    <a:pt x="151" y="18"/>
                  </a:lnTo>
                  <a:lnTo>
                    <a:pt x="151" y="18"/>
                  </a:lnTo>
                  <a:lnTo>
                    <a:pt x="150" y="17"/>
                  </a:lnTo>
                  <a:lnTo>
                    <a:pt x="148" y="17"/>
                  </a:lnTo>
                  <a:lnTo>
                    <a:pt x="150" y="15"/>
                  </a:lnTo>
                  <a:lnTo>
                    <a:pt x="151" y="14"/>
                  </a:lnTo>
                  <a:lnTo>
                    <a:pt x="153" y="12"/>
                  </a:lnTo>
                  <a:lnTo>
                    <a:pt x="154" y="11"/>
                  </a:lnTo>
                  <a:lnTo>
                    <a:pt x="154" y="11"/>
                  </a:lnTo>
                  <a:lnTo>
                    <a:pt x="156" y="11"/>
                  </a:lnTo>
                  <a:lnTo>
                    <a:pt x="158" y="11"/>
                  </a:lnTo>
                  <a:lnTo>
                    <a:pt x="158" y="9"/>
                  </a:lnTo>
                  <a:lnTo>
                    <a:pt x="159" y="9"/>
                  </a:lnTo>
                  <a:lnTo>
                    <a:pt x="162" y="6"/>
                  </a:lnTo>
                  <a:lnTo>
                    <a:pt x="162" y="6"/>
                  </a:lnTo>
                  <a:lnTo>
                    <a:pt x="164" y="4"/>
                  </a:lnTo>
                  <a:lnTo>
                    <a:pt x="166" y="4"/>
                  </a:lnTo>
                  <a:lnTo>
                    <a:pt x="167" y="4"/>
                  </a:lnTo>
                  <a:lnTo>
                    <a:pt x="169" y="4"/>
                  </a:lnTo>
                  <a:lnTo>
                    <a:pt x="170" y="3"/>
                  </a:lnTo>
                  <a:lnTo>
                    <a:pt x="172" y="3"/>
                  </a:lnTo>
                  <a:lnTo>
                    <a:pt x="175" y="3"/>
                  </a:lnTo>
                  <a:lnTo>
                    <a:pt x="177" y="3"/>
                  </a:lnTo>
                  <a:lnTo>
                    <a:pt x="181" y="3"/>
                  </a:lnTo>
                  <a:lnTo>
                    <a:pt x="186" y="3"/>
                  </a:lnTo>
                  <a:lnTo>
                    <a:pt x="186" y="3"/>
                  </a:lnTo>
                  <a:lnTo>
                    <a:pt x="188" y="3"/>
                  </a:lnTo>
                  <a:lnTo>
                    <a:pt x="189" y="3"/>
                  </a:lnTo>
                  <a:lnTo>
                    <a:pt x="191" y="3"/>
                  </a:lnTo>
                  <a:lnTo>
                    <a:pt x="192" y="3"/>
                  </a:lnTo>
                  <a:lnTo>
                    <a:pt x="195" y="1"/>
                  </a:lnTo>
                  <a:lnTo>
                    <a:pt x="197" y="0"/>
                  </a:lnTo>
                  <a:lnTo>
                    <a:pt x="19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9" name="Freeform 175">
              <a:extLst>
                <a:ext uri="{FF2B5EF4-FFF2-40B4-BE49-F238E27FC236}">
                  <a16:creationId xmlns:a16="http://schemas.microsoft.com/office/drawing/2014/main" id="{1E016A77-53EA-0A9D-AD39-326588CF73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59178" y="3823360"/>
              <a:ext cx="270942" cy="452219"/>
            </a:xfrm>
            <a:custGeom>
              <a:avLst/>
              <a:gdLst>
                <a:gd name="T0" fmla="*/ 62 w 139"/>
                <a:gd name="T1" fmla="*/ 218 h 232"/>
                <a:gd name="T2" fmla="*/ 73 w 139"/>
                <a:gd name="T3" fmla="*/ 213 h 232"/>
                <a:gd name="T4" fmla="*/ 86 w 139"/>
                <a:gd name="T5" fmla="*/ 199 h 232"/>
                <a:gd name="T6" fmla="*/ 114 w 139"/>
                <a:gd name="T7" fmla="*/ 172 h 232"/>
                <a:gd name="T8" fmla="*/ 130 w 139"/>
                <a:gd name="T9" fmla="*/ 167 h 232"/>
                <a:gd name="T10" fmla="*/ 136 w 139"/>
                <a:gd name="T11" fmla="*/ 181 h 232"/>
                <a:gd name="T12" fmla="*/ 134 w 139"/>
                <a:gd name="T13" fmla="*/ 214 h 232"/>
                <a:gd name="T14" fmla="*/ 125 w 139"/>
                <a:gd name="T15" fmla="*/ 211 h 232"/>
                <a:gd name="T16" fmla="*/ 108 w 139"/>
                <a:gd name="T17" fmla="*/ 216 h 232"/>
                <a:gd name="T18" fmla="*/ 97 w 139"/>
                <a:gd name="T19" fmla="*/ 192 h 232"/>
                <a:gd name="T20" fmla="*/ 82 w 139"/>
                <a:gd name="T21" fmla="*/ 192 h 232"/>
                <a:gd name="T22" fmla="*/ 79 w 139"/>
                <a:gd name="T23" fmla="*/ 189 h 232"/>
                <a:gd name="T24" fmla="*/ 100 w 139"/>
                <a:gd name="T25" fmla="*/ 183 h 232"/>
                <a:gd name="T26" fmla="*/ 114 w 139"/>
                <a:gd name="T27" fmla="*/ 177 h 232"/>
                <a:gd name="T28" fmla="*/ 133 w 139"/>
                <a:gd name="T29" fmla="*/ 164 h 232"/>
                <a:gd name="T30" fmla="*/ 111 w 139"/>
                <a:gd name="T31" fmla="*/ 162 h 232"/>
                <a:gd name="T32" fmla="*/ 127 w 139"/>
                <a:gd name="T33" fmla="*/ 156 h 232"/>
                <a:gd name="T34" fmla="*/ 43 w 139"/>
                <a:gd name="T35" fmla="*/ 153 h 232"/>
                <a:gd name="T36" fmla="*/ 81 w 139"/>
                <a:gd name="T37" fmla="*/ 151 h 232"/>
                <a:gd name="T38" fmla="*/ 92 w 139"/>
                <a:gd name="T39" fmla="*/ 170 h 232"/>
                <a:gd name="T40" fmla="*/ 82 w 139"/>
                <a:gd name="T41" fmla="*/ 161 h 232"/>
                <a:gd name="T42" fmla="*/ 103 w 139"/>
                <a:gd name="T43" fmla="*/ 145 h 232"/>
                <a:gd name="T44" fmla="*/ 98 w 139"/>
                <a:gd name="T45" fmla="*/ 153 h 232"/>
                <a:gd name="T46" fmla="*/ 38 w 139"/>
                <a:gd name="T47" fmla="*/ 145 h 232"/>
                <a:gd name="T48" fmla="*/ 23 w 139"/>
                <a:gd name="T49" fmla="*/ 172 h 232"/>
                <a:gd name="T50" fmla="*/ 8 w 139"/>
                <a:gd name="T51" fmla="*/ 177 h 232"/>
                <a:gd name="T52" fmla="*/ 34 w 139"/>
                <a:gd name="T53" fmla="*/ 150 h 232"/>
                <a:gd name="T54" fmla="*/ 111 w 139"/>
                <a:gd name="T55" fmla="*/ 140 h 232"/>
                <a:gd name="T56" fmla="*/ 119 w 139"/>
                <a:gd name="T57" fmla="*/ 156 h 232"/>
                <a:gd name="T58" fmla="*/ 111 w 139"/>
                <a:gd name="T59" fmla="*/ 147 h 232"/>
                <a:gd name="T60" fmla="*/ 114 w 139"/>
                <a:gd name="T61" fmla="*/ 137 h 232"/>
                <a:gd name="T62" fmla="*/ 90 w 139"/>
                <a:gd name="T63" fmla="*/ 139 h 232"/>
                <a:gd name="T64" fmla="*/ 73 w 139"/>
                <a:gd name="T65" fmla="*/ 151 h 232"/>
                <a:gd name="T66" fmla="*/ 46 w 139"/>
                <a:gd name="T67" fmla="*/ 134 h 232"/>
                <a:gd name="T68" fmla="*/ 46 w 139"/>
                <a:gd name="T69" fmla="*/ 131 h 232"/>
                <a:gd name="T70" fmla="*/ 81 w 139"/>
                <a:gd name="T71" fmla="*/ 125 h 232"/>
                <a:gd name="T72" fmla="*/ 125 w 139"/>
                <a:gd name="T73" fmla="*/ 142 h 232"/>
                <a:gd name="T74" fmla="*/ 116 w 139"/>
                <a:gd name="T75" fmla="*/ 134 h 232"/>
                <a:gd name="T76" fmla="*/ 101 w 139"/>
                <a:gd name="T77" fmla="*/ 129 h 232"/>
                <a:gd name="T78" fmla="*/ 92 w 139"/>
                <a:gd name="T79" fmla="*/ 126 h 232"/>
                <a:gd name="T80" fmla="*/ 73 w 139"/>
                <a:gd name="T81" fmla="*/ 125 h 232"/>
                <a:gd name="T82" fmla="*/ 87 w 139"/>
                <a:gd name="T83" fmla="*/ 117 h 232"/>
                <a:gd name="T84" fmla="*/ 65 w 139"/>
                <a:gd name="T85" fmla="*/ 118 h 232"/>
                <a:gd name="T86" fmla="*/ 57 w 139"/>
                <a:gd name="T87" fmla="*/ 123 h 232"/>
                <a:gd name="T88" fmla="*/ 71 w 139"/>
                <a:gd name="T89" fmla="*/ 109 h 232"/>
                <a:gd name="T90" fmla="*/ 46 w 139"/>
                <a:gd name="T91" fmla="*/ 104 h 232"/>
                <a:gd name="T92" fmla="*/ 76 w 139"/>
                <a:gd name="T93" fmla="*/ 101 h 232"/>
                <a:gd name="T94" fmla="*/ 71 w 139"/>
                <a:gd name="T95" fmla="*/ 88 h 232"/>
                <a:gd name="T96" fmla="*/ 76 w 139"/>
                <a:gd name="T97" fmla="*/ 47 h 232"/>
                <a:gd name="T98" fmla="*/ 68 w 139"/>
                <a:gd name="T99" fmla="*/ 74 h 232"/>
                <a:gd name="T100" fmla="*/ 70 w 139"/>
                <a:gd name="T101" fmla="*/ 99 h 232"/>
                <a:gd name="T102" fmla="*/ 89 w 139"/>
                <a:gd name="T103" fmla="*/ 101 h 232"/>
                <a:gd name="T104" fmla="*/ 97 w 139"/>
                <a:gd name="T105" fmla="*/ 106 h 232"/>
                <a:gd name="T106" fmla="*/ 100 w 139"/>
                <a:gd name="T107" fmla="*/ 118 h 232"/>
                <a:gd name="T108" fmla="*/ 81 w 139"/>
                <a:gd name="T109" fmla="*/ 106 h 232"/>
                <a:gd name="T110" fmla="*/ 65 w 139"/>
                <a:gd name="T111" fmla="*/ 106 h 232"/>
                <a:gd name="T112" fmla="*/ 52 w 139"/>
                <a:gd name="T113" fmla="*/ 90 h 232"/>
                <a:gd name="T114" fmla="*/ 43 w 139"/>
                <a:gd name="T115" fmla="*/ 74 h 232"/>
                <a:gd name="T116" fmla="*/ 49 w 139"/>
                <a:gd name="T117" fmla="*/ 65 h 232"/>
                <a:gd name="T118" fmla="*/ 73 w 139"/>
                <a:gd name="T119" fmla="*/ 29 h 232"/>
                <a:gd name="T120" fmla="*/ 65 w 139"/>
                <a:gd name="T121" fmla="*/ 24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9" h="232">
                  <a:moveTo>
                    <a:pt x="48" y="227"/>
                  </a:moveTo>
                  <a:lnTo>
                    <a:pt x="48" y="229"/>
                  </a:lnTo>
                  <a:lnTo>
                    <a:pt x="48" y="229"/>
                  </a:lnTo>
                  <a:lnTo>
                    <a:pt x="48" y="230"/>
                  </a:lnTo>
                  <a:lnTo>
                    <a:pt x="48" y="230"/>
                  </a:lnTo>
                  <a:lnTo>
                    <a:pt x="46" y="230"/>
                  </a:lnTo>
                  <a:lnTo>
                    <a:pt x="46" y="230"/>
                  </a:lnTo>
                  <a:lnTo>
                    <a:pt x="46" y="230"/>
                  </a:lnTo>
                  <a:lnTo>
                    <a:pt x="45" y="230"/>
                  </a:lnTo>
                  <a:lnTo>
                    <a:pt x="45" y="232"/>
                  </a:lnTo>
                  <a:lnTo>
                    <a:pt x="43" y="232"/>
                  </a:lnTo>
                  <a:lnTo>
                    <a:pt x="41" y="232"/>
                  </a:lnTo>
                  <a:lnTo>
                    <a:pt x="41" y="230"/>
                  </a:lnTo>
                  <a:lnTo>
                    <a:pt x="45" y="229"/>
                  </a:lnTo>
                  <a:lnTo>
                    <a:pt x="46" y="229"/>
                  </a:lnTo>
                  <a:lnTo>
                    <a:pt x="46" y="227"/>
                  </a:lnTo>
                  <a:lnTo>
                    <a:pt x="48" y="227"/>
                  </a:lnTo>
                  <a:close/>
                  <a:moveTo>
                    <a:pt x="59" y="216"/>
                  </a:moveTo>
                  <a:lnTo>
                    <a:pt x="62" y="218"/>
                  </a:lnTo>
                  <a:lnTo>
                    <a:pt x="62" y="218"/>
                  </a:lnTo>
                  <a:lnTo>
                    <a:pt x="64" y="218"/>
                  </a:lnTo>
                  <a:lnTo>
                    <a:pt x="65" y="218"/>
                  </a:lnTo>
                  <a:lnTo>
                    <a:pt x="65" y="219"/>
                  </a:lnTo>
                  <a:lnTo>
                    <a:pt x="65" y="219"/>
                  </a:lnTo>
                  <a:lnTo>
                    <a:pt x="64" y="221"/>
                  </a:lnTo>
                  <a:lnTo>
                    <a:pt x="62" y="219"/>
                  </a:lnTo>
                  <a:lnTo>
                    <a:pt x="60" y="219"/>
                  </a:lnTo>
                  <a:lnTo>
                    <a:pt x="59" y="219"/>
                  </a:lnTo>
                  <a:lnTo>
                    <a:pt x="57" y="219"/>
                  </a:lnTo>
                  <a:lnTo>
                    <a:pt x="57" y="219"/>
                  </a:lnTo>
                  <a:lnTo>
                    <a:pt x="57" y="218"/>
                  </a:lnTo>
                  <a:lnTo>
                    <a:pt x="59" y="216"/>
                  </a:lnTo>
                  <a:close/>
                  <a:moveTo>
                    <a:pt x="75" y="208"/>
                  </a:moveTo>
                  <a:lnTo>
                    <a:pt x="78" y="210"/>
                  </a:lnTo>
                  <a:lnTo>
                    <a:pt x="78" y="210"/>
                  </a:lnTo>
                  <a:lnTo>
                    <a:pt x="78" y="210"/>
                  </a:lnTo>
                  <a:lnTo>
                    <a:pt x="76" y="211"/>
                  </a:lnTo>
                  <a:lnTo>
                    <a:pt x="75" y="211"/>
                  </a:lnTo>
                  <a:lnTo>
                    <a:pt x="73" y="213"/>
                  </a:lnTo>
                  <a:lnTo>
                    <a:pt x="73" y="213"/>
                  </a:lnTo>
                  <a:lnTo>
                    <a:pt x="71" y="211"/>
                  </a:lnTo>
                  <a:lnTo>
                    <a:pt x="71" y="210"/>
                  </a:lnTo>
                  <a:lnTo>
                    <a:pt x="70" y="210"/>
                  </a:lnTo>
                  <a:lnTo>
                    <a:pt x="71" y="208"/>
                  </a:lnTo>
                  <a:lnTo>
                    <a:pt x="71" y="208"/>
                  </a:lnTo>
                  <a:lnTo>
                    <a:pt x="75" y="208"/>
                  </a:lnTo>
                  <a:close/>
                  <a:moveTo>
                    <a:pt x="127" y="202"/>
                  </a:moveTo>
                  <a:lnTo>
                    <a:pt x="128" y="202"/>
                  </a:lnTo>
                  <a:lnTo>
                    <a:pt x="128" y="205"/>
                  </a:lnTo>
                  <a:lnTo>
                    <a:pt x="128" y="205"/>
                  </a:lnTo>
                  <a:lnTo>
                    <a:pt x="127" y="203"/>
                  </a:lnTo>
                  <a:lnTo>
                    <a:pt x="127" y="203"/>
                  </a:lnTo>
                  <a:lnTo>
                    <a:pt x="127" y="202"/>
                  </a:lnTo>
                  <a:close/>
                  <a:moveTo>
                    <a:pt x="87" y="197"/>
                  </a:moveTo>
                  <a:lnTo>
                    <a:pt x="87" y="197"/>
                  </a:lnTo>
                  <a:lnTo>
                    <a:pt x="87" y="199"/>
                  </a:lnTo>
                  <a:lnTo>
                    <a:pt x="87" y="199"/>
                  </a:lnTo>
                  <a:lnTo>
                    <a:pt x="86" y="199"/>
                  </a:lnTo>
                  <a:lnTo>
                    <a:pt x="86" y="199"/>
                  </a:lnTo>
                  <a:lnTo>
                    <a:pt x="86" y="199"/>
                  </a:lnTo>
                  <a:lnTo>
                    <a:pt x="86" y="197"/>
                  </a:lnTo>
                  <a:lnTo>
                    <a:pt x="86" y="199"/>
                  </a:lnTo>
                  <a:lnTo>
                    <a:pt x="87" y="197"/>
                  </a:lnTo>
                  <a:close/>
                  <a:moveTo>
                    <a:pt x="2" y="188"/>
                  </a:moveTo>
                  <a:lnTo>
                    <a:pt x="2" y="191"/>
                  </a:lnTo>
                  <a:lnTo>
                    <a:pt x="2" y="192"/>
                  </a:lnTo>
                  <a:lnTo>
                    <a:pt x="0" y="191"/>
                  </a:lnTo>
                  <a:lnTo>
                    <a:pt x="0" y="189"/>
                  </a:lnTo>
                  <a:lnTo>
                    <a:pt x="0" y="189"/>
                  </a:lnTo>
                  <a:lnTo>
                    <a:pt x="2" y="188"/>
                  </a:lnTo>
                  <a:close/>
                  <a:moveTo>
                    <a:pt x="5" y="185"/>
                  </a:moveTo>
                  <a:lnTo>
                    <a:pt x="5" y="185"/>
                  </a:lnTo>
                  <a:lnTo>
                    <a:pt x="7" y="185"/>
                  </a:lnTo>
                  <a:lnTo>
                    <a:pt x="7" y="186"/>
                  </a:lnTo>
                  <a:lnTo>
                    <a:pt x="5" y="186"/>
                  </a:lnTo>
                  <a:lnTo>
                    <a:pt x="5" y="186"/>
                  </a:lnTo>
                  <a:lnTo>
                    <a:pt x="5" y="185"/>
                  </a:lnTo>
                  <a:close/>
                  <a:moveTo>
                    <a:pt x="112" y="172"/>
                  </a:moveTo>
                  <a:lnTo>
                    <a:pt x="112" y="172"/>
                  </a:lnTo>
                  <a:lnTo>
                    <a:pt x="114" y="172"/>
                  </a:lnTo>
                  <a:lnTo>
                    <a:pt x="114" y="173"/>
                  </a:lnTo>
                  <a:lnTo>
                    <a:pt x="114" y="173"/>
                  </a:lnTo>
                  <a:lnTo>
                    <a:pt x="112" y="173"/>
                  </a:lnTo>
                  <a:lnTo>
                    <a:pt x="111" y="172"/>
                  </a:lnTo>
                  <a:lnTo>
                    <a:pt x="112" y="172"/>
                  </a:lnTo>
                  <a:lnTo>
                    <a:pt x="112" y="172"/>
                  </a:lnTo>
                  <a:close/>
                  <a:moveTo>
                    <a:pt x="97" y="170"/>
                  </a:moveTo>
                  <a:lnTo>
                    <a:pt x="98" y="172"/>
                  </a:lnTo>
                  <a:lnTo>
                    <a:pt x="98" y="173"/>
                  </a:lnTo>
                  <a:lnTo>
                    <a:pt x="97" y="173"/>
                  </a:lnTo>
                  <a:lnTo>
                    <a:pt x="95" y="173"/>
                  </a:lnTo>
                  <a:lnTo>
                    <a:pt x="95" y="172"/>
                  </a:lnTo>
                  <a:lnTo>
                    <a:pt x="95" y="172"/>
                  </a:lnTo>
                  <a:lnTo>
                    <a:pt x="95" y="172"/>
                  </a:lnTo>
                  <a:lnTo>
                    <a:pt x="97" y="170"/>
                  </a:lnTo>
                  <a:lnTo>
                    <a:pt x="97" y="170"/>
                  </a:lnTo>
                  <a:close/>
                  <a:moveTo>
                    <a:pt x="131" y="164"/>
                  </a:moveTo>
                  <a:lnTo>
                    <a:pt x="131" y="166"/>
                  </a:lnTo>
                  <a:lnTo>
                    <a:pt x="131" y="166"/>
                  </a:lnTo>
                  <a:lnTo>
                    <a:pt x="130" y="167"/>
                  </a:lnTo>
                  <a:lnTo>
                    <a:pt x="130" y="166"/>
                  </a:lnTo>
                  <a:lnTo>
                    <a:pt x="130" y="164"/>
                  </a:lnTo>
                  <a:lnTo>
                    <a:pt x="131" y="164"/>
                  </a:lnTo>
                  <a:close/>
                  <a:moveTo>
                    <a:pt x="125" y="164"/>
                  </a:moveTo>
                  <a:lnTo>
                    <a:pt x="127" y="166"/>
                  </a:lnTo>
                  <a:lnTo>
                    <a:pt x="130" y="167"/>
                  </a:lnTo>
                  <a:lnTo>
                    <a:pt x="131" y="169"/>
                  </a:lnTo>
                  <a:lnTo>
                    <a:pt x="131" y="170"/>
                  </a:lnTo>
                  <a:lnTo>
                    <a:pt x="133" y="170"/>
                  </a:lnTo>
                  <a:lnTo>
                    <a:pt x="134" y="170"/>
                  </a:lnTo>
                  <a:lnTo>
                    <a:pt x="134" y="173"/>
                  </a:lnTo>
                  <a:lnTo>
                    <a:pt x="134" y="173"/>
                  </a:lnTo>
                  <a:lnTo>
                    <a:pt x="136" y="175"/>
                  </a:lnTo>
                  <a:lnTo>
                    <a:pt x="136" y="177"/>
                  </a:lnTo>
                  <a:lnTo>
                    <a:pt x="134" y="178"/>
                  </a:lnTo>
                  <a:lnTo>
                    <a:pt x="134" y="180"/>
                  </a:lnTo>
                  <a:lnTo>
                    <a:pt x="133" y="180"/>
                  </a:lnTo>
                  <a:lnTo>
                    <a:pt x="133" y="181"/>
                  </a:lnTo>
                  <a:lnTo>
                    <a:pt x="134" y="181"/>
                  </a:lnTo>
                  <a:lnTo>
                    <a:pt x="136" y="181"/>
                  </a:lnTo>
                  <a:lnTo>
                    <a:pt x="136" y="183"/>
                  </a:lnTo>
                  <a:lnTo>
                    <a:pt x="136" y="185"/>
                  </a:lnTo>
                  <a:lnTo>
                    <a:pt x="138" y="186"/>
                  </a:lnTo>
                  <a:lnTo>
                    <a:pt x="138" y="188"/>
                  </a:lnTo>
                  <a:lnTo>
                    <a:pt x="138" y="191"/>
                  </a:lnTo>
                  <a:lnTo>
                    <a:pt x="138" y="192"/>
                  </a:lnTo>
                  <a:lnTo>
                    <a:pt x="138" y="192"/>
                  </a:lnTo>
                  <a:lnTo>
                    <a:pt x="139" y="194"/>
                  </a:lnTo>
                  <a:lnTo>
                    <a:pt x="139" y="194"/>
                  </a:lnTo>
                  <a:lnTo>
                    <a:pt x="139" y="196"/>
                  </a:lnTo>
                  <a:lnTo>
                    <a:pt x="139" y="199"/>
                  </a:lnTo>
                  <a:lnTo>
                    <a:pt x="139" y="200"/>
                  </a:lnTo>
                  <a:lnTo>
                    <a:pt x="139" y="202"/>
                  </a:lnTo>
                  <a:lnTo>
                    <a:pt x="138" y="203"/>
                  </a:lnTo>
                  <a:lnTo>
                    <a:pt x="136" y="205"/>
                  </a:lnTo>
                  <a:lnTo>
                    <a:pt x="134" y="205"/>
                  </a:lnTo>
                  <a:lnTo>
                    <a:pt x="134" y="207"/>
                  </a:lnTo>
                  <a:lnTo>
                    <a:pt x="134" y="208"/>
                  </a:lnTo>
                  <a:lnTo>
                    <a:pt x="134" y="211"/>
                  </a:lnTo>
                  <a:lnTo>
                    <a:pt x="134" y="214"/>
                  </a:lnTo>
                  <a:lnTo>
                    <a:pt x="133" y="213"/>
                  </a:lnTo>
                  <a:lnTo>
                    <a:pt x="133" y="211"/>
                  </a:lnTo>
                  <a:lnTo>
                    <a:pt x="133" y="208"/>
                  </a:lnTo>
                  <a:lnTo>
                    <a:pt x="131" y="207"/>
                  </a:lnTo>
                  <a:lnTo>
                    <a:pt x="131" y="205"/>
                  </a:lnTo>
                  <a:lnTo>
                    <a:pt x="131" y="203"/>
                  </a:lnTo>
                  <a:lnTo>
                    <a:pt x="130" y="202"/>
                  </a:lnTo>
                  <a:lnTo>
                    <a:pt x="128" y="199"/>
                  </a:lnTo>
                  <a:lnTo>
                    <a:pt x="128" y="199"/>
                  </a:lnTo>
                  <a:lnTo>
                    <a:pt x="127" y="200"/>
                  </a:lnTo>
                  <a:lnTo>
                    <a:pt x="127" y="200"/>
                  </a:lnTo>
                  <a:lnTo>
                    <a:pt x="127" y="202"/>
                  </a:lnTo>
                  <a:lnTo>
                    <a:pt x="127" y="202"/>
                  </a:lnTo>
                  <a:lnTo>
                    <a:pt x="125" y="203"/>
                  </a:lnTo>
                  <a:lnTo>
                    <a:pt x="123" y="205"/>
                  </a:lnTo>
                  <a:lnTo>
                    <a:pt x="122" y="207"/>
                  </a:lnTo>
                  <a:lnTo>
                    <a:pt x="122" y="208"/>
                  </a:lnTo>
                  <a:lnTo>
                    <a:pt x="123" y="210"/>
                  </a:lnTo>
                  <a:lnTo>
                    <a:pt x="123" y="210"/>
                  </a:lnTo>
                  <a:lnTo>
                    <a:pt x="125" y="211"/>
                  </a:lnTo>
                  <a:lnTo>
                    <a:pt x="125" y="211"/>
                  </a:lnTo>
                  <a:lnTo>
                    <a:pt x="127" y="214"/>
                  </a:lnTo>
                  <a:lnTo>
                    <a:pt x="127" y="219"/>
                  </a:lnTo>
                  <a:lnTo>
                    <a:pt x="125" y="221"/>
                  </a:lnTo>
                  <a:lnTo>
                    <a:pt x="123" y="222"/>
                  </a:lnTo>
                  <a:lnTo>
                    <a:pt x="122" y="224"/>
                  </a:lnTo>
                  <a:lnTo>
                    <a:pt x="120" y="224"/>
                  </a:lnTo>
                  <a:lnTo>
                    <a:pt x="120" y="222"/>
                  </a:lnTo>
                  <a:lnTo>
                    <a:pt x="120" y="221"/>
                  </a:lnTo>
                  <a:lnTo>
                    <a:pt x="120" y="219"/>
                  </a:lnTo>
                  <a:lnTo>
                    <a:pt x="120" y="218"/>
                  </a:lnTo>
                  <a:lnTo>
                    <a:pt x="120" y="218"/>
                  </a:lnTo>
                  <a:lnTo>
                    <a:pt x="120" y="218"/>
                  </a:lnTo>
                  <a:lnTo>
                    <a:pt x="119" y="218"/>
                  </a:lnTo>
                  <a:lnTo>
                    <a:pt x="117" y="219"/>
                  </a:lnTo>
                  <a:lnTo>
                    <a:pt x="117" y="221"/>
                  </a:lnTo>
                  <a:lnTo>
                    <a:pt x="117" y="221"/>
                  </a:lnTo>
                  <a:lnTo>
                    <a:pt x="116" y="219"/>
                  </a:lnTo>
                  <a:lnTo>
                    <a:pt x="111" y="218"/>
                  </a:lnTo>
                  <a:lnTo>
                    <a:pt x="108" y="216"/>
                  </a:lnTo>
                  <a:lnTo>
                    <a:pt x="106" y="214"/>
                  </a:lnTo>
                  <a:lnTo>
                    <a:pt x="103" y="213"/>
                  </a:lnTo>
                  <a:lnTo>
                    <a:pt x="103" y="210"/>
                  </a:lnTo>
                  <a:lnTo>
                    <a:pt x="103" y="208"/>
                  </a:lnTo>
                  <a:lnTo>
                    <a:pt x="101" y="205"/>
                  </a:lnTo>
                  <a:lnTo>
                    <a:pt x="101" y="205"/>
                  </a:lnTo>
                  <a:lnTo>
                    <a:pt x="101" y="203"/>
                  </a:lnTo>
                  <a:lnTo>
                    <a:pt x="103" y="202"/>
                  </a:lnTo>
                  <a:lnTo>
                    <a:pt x="105" y="202"/>
                  </a:lnTo>
                  <a:lnTo>
                    <a:pt x="105" y="200"/>
                  </a:lnTo>
                  <a:lnTo>
                    <a:pt x="105" y="200"/>
                  </a:lnTo>
                  <a:lnTo>
                    <a:pt x="106" y="199"/>
                  </a:lnTo>
                  <a:lnTo>
                    <a:pt x="105" y="199"/>
                  </a:lnTo>
                  <a:lnTo>
                    <a:pt x="105" y="197"/>
                  </a:lnTo>
                  <a:lnTo>
                    <a:pt x="103" y="196"/>
                  </a:lnTo>
                  <a:lnTo>
                    <a:pt x="101" y="194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8" y="192"/>
                  </a:lnTo>
                  <a:lnTo>
                    <a:pt x="97" y="192"/>
                  </a:lnTo>
                  <a:lnTo>
                    <a:pt x="95" y="192"/>
                  </a:lnTo>
                  <a:lnTo>
                    <a:pt x="95" y="192"/>
                  </a:lnTo>
                  <a:lnTo>
                    <a:pt x="95" y="192"/>
                  </a:lnTo>
                  <a:lnTo>
                    <a:pt x="95" y="194"/>
                  </a:lnTo>
                  <a:lnTo>
                    <a:pt x="95" y="194"/>
                  </a:lnTo>
                  <a:lnTo>
                    <a:pt x="93" y="197"/>
                  </a:lnTo>
                  <a:lnTo>
                    <a:pt x="92" y="197"/>
                  </a:lnTo>
                  <a:lnTo>
                    <a:pt x="90" y="196"/>
                  </a:lnTo>
                  <a:lnTo>
                    <a:pt x="90" y="196"/>
                  </a:lnTo>
                  <a:lnTo>
                    <a:pt x="90" y="194"/>
                  </a:lnTo>
                  <a:lnTo>
                    <a:pt x="90" y="194"/>
                  </a:lnTo>
                  <a:lnTo>
                    <a:pt x="89" y="194"/>
                  </a:lnTo>
                  <a:lnTo>
                    <a:pt x="89" y="196"/>
                  </a:lnTo>
                  <a:lnTo>
                    <a:pt x="87" y="196"/>
                  </a:lnTo>
                  <a:lnTo>
                    <a:pt x="87" y="196"/>
                  </a:lnTo>
                  <a:lnTo>
                    <a:pt x="86" y="196"/>
                  </a:lnTo>
                  <a:lnTo>
                    <a:pt x="86" y="196"/>
                  </a:lnTo>
                  <a:lnTo>
                    <a:pt x="86" y="194"/>
                  </a:lnTo>
                  <a:lnTo>
                    <a:pt x="84" y="192"/>
                  </a:lnTo>
                  <a:lnTo>
                    <a:pt x="82" y="192"/>
                  </a:lnTo>
                  <a:lnTo>
                    <a:pt x="81" y="194"/>
                  </a:lnTo>
                  <a:lnTo>
                    <a:pt x="81" y="194"/>
                  </a:lnTo>
                  <a:lnTo>
                    <a:pt x="79" y="196"/>
                  </a:lnTo>
                  <a:lnTo>
                    <a:pt x="78" y="199"/>
                  </a:lnTo>
                  <a:lnTo>
                    <a:pt x="78" y="202"/>
                  </a:lnTo>
                  <a:lnTo>
                    <a:pt x="76" y="203"/>
                  </a:lnTo>
                  <a:lnTo>
                    <a:pt x="76" y="205"/>
                  </a:lnTo>
                  <a:lnTo>
                    <a:pt x="75" y="205"/>
                  </a:lnTo>
                  <a:lnTo>
                    <a:pt x="75" y="205"/>
                  </a:lnTo>
                  <a:lnTo>
                    <a:pt x="73" y="205"/>
                  </a:lnTo>
                  <a:lnTo>
                    <a:pt x="71" y="203"/>
                  </a:lnTo>
                  <a:lnTo>
                    <a:pt x="73" y="200"/>
                  </a:lnTo>
                  <a:lnTo>
                    <a:pt x="73" y="200"/>
                  </a:lnTo>
                  <a:lnTo>
                    <a:pt x="75" y="199"/>
                  </a:lnTo>
                  <a:lnTo>
                    <a:pt x="75" y="194"/>
                  </a:lnTo>
                  <a:lnTo>
                    <a:pt x="75" y="192"/>
                  </a:lnTo>
                  <a:lnTo>
                    <a:pt x="75" y="192"/>
                  </a:lnTo>
                  <a:lnTo>
                    <a:pt x="76" y="191"/>
                  </a:lnTo>
                  <a:lnTo>
                    <a:pt x="78" y="189"/>
                  </a:lnTo>
                  <a:lnTo>
                    <a:pt x="79" y="189"/>
                  </a:lnTo>
                  <a:lnTo>
                    <a:pt x="82" y="188"/>
                  </a:lnTo>
                  <a:lnTo>
                    <a:pt x="82" y="188"/>
                  </a:lnTo>
                  <a:lnTo>
                    <a:pt x="86" y="188"/>
                  </a:lnTo>
                  <a:lnTo>
                    <a:pt x="87" y="188"/>
                  </a:lnTo>
                  <a:lnTo>
                    <a:pt x="87" y="186"/>
                  </a:lnTo>
                  <a:lnTo>
                    <a:pt x="87" y="185"/>
                  </a:lnTo>
                  <a:lnTo>
                    <a:pt x="87" y="185"/>
                  </a:lnTo>
                  <a:lnTo>
                    <a:pt x="89" y="183"/>
                  </a:lnTo>
                  <a:lnTo>
                    <a:pt x="89" y="183"/>
                  </a:lnTo>
                  <a:lnTo>
                    <a:pt x="89" y="183"/>
                  </a:lnTo>
                  <a:lnTo>
                    <a:pt x="90" y="181"/>
                  </a:lnTo>
                  <a:lnTo>
                    <a:pt x="92" y="181"/>
                  </a:lnTo>
                  <a:lnTo>
                    <a:pt x="93" y="181"/>
                  </a:lnTo>
                  <a:lnTo>
                    <a:pt x="93" y="180"/>
                  </a:lnTo>
                  <a:lnTo>
                    <a:pt x="93" y="180"/>
                  </a:lnTo>
                  <a:lnTo>
                    <a:pt x="95" y="180"/>
                  </a:lnTo>
                  <a:lnTo>
                    <a:pt x="97" y="180"/>
                  </a:lnTo>
                  <a:lnTo>
                    <a:pt x="98" y="180"/>
                  </a:lnTo>
                  <a:lnTo>
                    <a:pt x="100" y="181"/>
                  </a:lnTo>
                  <a:lnTo>
                    <a:pt x="100" y="183"/>
                  </a:lnTo>
                  <a:lnTo>
                    <a:pt x="100" y="185"/>
                  </a:lnTo>
                  <a:lnTo>
                    <a:pt x="100" y="186"/>
                  </a:lnTo>
                  <a:lnTo>
                    <a:pt x="100" y="188"/>
                  </a:lnTo>
                  <a:lnTo>
                    <a:pt x="98" y="189"/>
                  </a:lnTo>
                  <a:lnTo>
                    <a:pt x="100" y="189"/>
                  </a:lnTo>
                  <a:lnTo>
                    <a:pt x="101" y="188"/>
                  </a:lnTo>
                  <a:lnTo>
                    <a:pt x="103" y="188"/>
                  </a:lnTo>
                  <a:lnTo>
                    <a:pt x="105" y="186"/>
                  </a:lnTo>
                  <a:lnTo>
                    <a:pt x="105" y="186"/>
                  </a:lnTo>
                  <a:lnTo>
                    <a:pt x="106" y="186"/>
                  </a:lnTo>
                  <a:lnTo>
                    <a:pt x="106" y="185"/>
                  </a:lnTo>
                  <a:lnTo>
                    <a:pt x="108" y="181"/>
                  </a:lnTo>
                  <a:lnTo>
                    <a:pt x="108" y="181"/>
                  </a:lnTo>
                  <a:lnTo>
                    <a:pt x="108" y="181"/>
                  </a:lnTo>
                  <a:lnTo>
                    <a:pt x="109" y="180"/>
                  </a:lnTo>
                  <a:lnTo>
                    <a:pt x="111" y="181"/>
                  </a:lnTo>
                  <a:lnTo>
                    <a:pt x="112" y="181"/>
                  </a:lnTo>
                  <a:lnTo>
                    <a:pt x="114" y="180"/>
                  </a:lnTo>
                  <a:lnTo>
                    <a:pt x="114" y="177"/>
                  </a:lnTo>
                  <a:lnTo>
                    <a:pt x="114" y="177"/>
                  </a:lnTo>
                  <a:lnTo>
                    <a:pt x="116" y="175"/>
                  </a:lnTo>
                  <a:lnTo>
                    <a:pt x="116" y="175"/>
                  </a:lnTo>
                  <a:lnTo>
                    <a:pt x="117" y="177"/>
                  </a:lnTo>
                  <a:lnTo>
                    <a:pt x="119" y="177"/>
                  </a:lnTo>
                  <a:lnTo>
                    <a:pt x="119" y="177"/>
                  </a:lnTo>
                  <a:lnTo>
                    <a:pt x="120" y="175"/>
                  </a:lnTo>
                  <a:lnTo>
                    <a:pt x="120" y="175"/>
                  </a:lnTo>
                  <a:lnTo>
                    <a:pt x="122" y="175"/>
                  </a:lnTo>
                  <a:lnTo>
                    <a:pt x="123" y="175"/>
                  </a:lnTo>
                  <a:lnTo>
                    <a:pt x="125" y="173"/>
                  </a:lnTo>
                  <a:lnTo>
                    <a:pt x="123" y="170"/>
                  </a:lnTo>
                  <a:lnTo>
                    <a:pt x="123" y="166"/>
                  </a:lnTo>
                  <a:lnTo>
                    <a:pt x="123" y="164"/>
                  </a:lnTo>
                  <a:lnTo>
                    <a:pt x="125" y="164"/>
                  </a:lnTo>
                  <a:close/>
                  <a:moveTo>
                    <a:pt x="133" y="159"/>
                  </a:moveTo>
                  <a:lnTo>
                    <a:pt x="133" y="161"/>
                  </a:lnTo>
                  <a:lnTo>
                    <a:pt x="133" y="162"/>
                  </a:lnTo>
                  <a:lnTo>
                    <a:pt x="133" y="162"/>
                  </a:lnTo>
                  <a:lnTo>
                    <a:pt x="133" y="164"/>
                  </a:lnTo>
                  <a:lnTo>
                    <a:pt x="133" y="164"/>
                  </a:lnTo>
                  <a:lnTo>
                    <a:pt x="131" y="164"/>
                  </a:lnTo>
                  <a:lnTo>
                    <a:pt x="131" y="164"/>
                  </a:lnTo>
                  <a:lnTo>
                    <a:pt x="131" y="162"/>
                  </a:lnTo>
                  <a:lnTo>
                    <a:pt x="131" y="161"/>
                  </a:lnTo>
                  <a:lnTo>
                    <a:pt x="133" y="159"/>
                  </a:lnTo>
                  <a:close/>
                  <a:moveTo>
                    <a:pt x="119" y="158"/>
                  </a:moveTo>
                  <a:lnTo>
                    <a:pt x="119" y="158"/>
                  </a:lnTo>
                  <a:lnTo>
                    <a:pt x="120" y="159"/>
                  </a:lnTo>
                  <a:lnTo>
                    <a:pt x="120" y="161"/>
                  </a:lnTo>
                  <a:lnTo>
                    <a:pt x="120" y="161"/>
                  </a:lnTo>
                  <a:lnTo>
                    <a:pt x="119" y="159"/>
                  </a:lnTo>
                  <a:lnTo>
                    <a:pt x="119" y="158"/>
                  </a:lnTo>
                  <a:close/>
                  <a:moveTo>
                    <a:pt x="108" y="158"/>
                  </a:moveTo>
                  <a:lnTo>
                    <a:pt x="108" y="158"/>
                  </a:lnTo>
                  <a:lnTo>
                    <a:pt x="108" y="159"/>
                  </a:lnTo>
                  <a:lnTo>
                    <a:pt x="108" y="159"/>
                  </a:lnTo>
                  <a:lnTo>
                    <a:pt x="109" y="159"/>
                  </a:lnTo>
                  <a:lnTo>
                    <a:pt x="111" y="159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11" y="164"/>
                  </a:lnTo>
                  <a:lnTo>
                    <a:pt x="111" y="164"/>
                  </a:lnTo>
                  <a:lnTo>
                    <a:pt x="109" y="164"/>
                  </a:lnTo>
                  <a:lnTo>
                    <a:pt x="109" y="164"/>
                  </a:lnTo>
                  <a:lnTo>
                    <a:pt x="108" y="166"/>
                  </a:lnTo>
                  <a:lnTo>
                    <a:pt x="108" y="166"/>
                  </a:lnTo>
                  <a:lnTo>
                    <a:pt x="105" y="166"/>
                  </a:lnTo>
                  <a:lnTo>
                    <a:pt x="101" y="166"/>
                  </a:lnTo>
                  <a:lnTo>
                    <a:pt x="100" y="166"/>
                  </a:lnTo>
                  <a:lnTo>
                    <a:pt x="100" y="164"/>
                  </a:lnTo>
                  <a:lnTo>
                    <a:pt x="100" y="162"/>
                  </a:lnTo>
                  <a:lnTo>
                    <a:pt x="100" y="162"/>
                  </a:lnTo>
                  <a:lnTo>
                    <a:pt x="101" y="161"/>
                  </a:lnTo>
                  <a:lnTo>
                    <a:pt x="103" y="161"/>
                  </a:lnTo>
                  <a:lnTo>
                    <a:pt x="103" y="159"/>
                  </a:lnTo>
                  <a:lnTo>
                    <a:pt x="105" y="158"/>
                  </a:lnTo>
                  <a:lnTo>
                    <a:pt x="108" y="158"/>
                  </a:lnTo>
                  <a:close/>
                  <a:moveTo>
                    <a:pt x="127" y="155"/>
                  </a:moveTo>
                  <a:lnTo>
                    <a:pt x="127" y="155"/>
                  </a:lnTo>
                  <a:lnTo>
                    <a:pt x="127" y="156"/>
                  </a:lnTo>
                  <a:lnTo>
                    <a:pt x="127" y="159"/>
                  </a:lnTo>
                  <a:lnTo>
                    <a:pt x="127" y="161"/>
                  </a:lnTo>
                  <a:lnTo>
                    <a:pt x="127" y="161"/>
                  </a:lnTo>
                  <a:lnTo>
                    <a:pt x="127" y="161"/>
                  </a:lnTo>
                  <a:lnTo>
                    <a:pt x="127" y="162"/>
                  </a:lnTo>
                  <a:lnTo>
                    <a:pt x="127" y="161"/>
                  </a:lnTo>
                  <a:lnTo>
                    <a:pt x="125" y="161"/>
                  </a:lnTo>
                  <a:lnTo>
                    <a:pt x="125" y="159"/>
                  </a:lnTo>
                  <a:lnTo>
                    <a:pt x="123" y="159"/>
                  </a:lnTo>
                  <a:lnTo>
                    <a:pt x="125" y="158"/>
                  </a:lnTo>
                  <a:lnTo>
                    <a:pt x="125" y="156"/>
                  </a:lnTo>
                  <a:lnTo>
                    <a:pt x="125" y="155"/>
                  </a:lnTo>
                  <a:lnTo>
                    <a:pt x="125" y="155"/>
                  </a:lnTo>
                  <a:lnTo>
                    <a:pt x="127" y="155"/>
                  </a:lnTo>
                  <a:lnTo>
                    <a:pt x="127" y="155"/>
                  </a:lnTo>
                  <a:close/>
                  <a:moveTo>
                    <a:pt x="43" y="151"/>
                  </a:moveTo>
                  <a:lnTo>
                    <a:pt x="43" y="151"/>
                  </a:lnTo>
                  <a:lnTo>
                    <a:pt x="45" y="151"/>
                  </a:lnTo>
                  <a:lnTo>
                    <a:pt x="45" y="153"/>
                  </a:lnTo>
                  <a:lnTo>
                    <a:pt x="43" y="153"/>
                  </a:lnTo>
                  <a:lnTo>
                    <a:pt x="41" y="155"/>
                  </a:lnTo>
                  <a:lnTo>
                    <a:pt x="41" y="153"/>
                  </a:lnTo>
                  <a:lnTo>
                    <a:pt x="43" y="151"/>
                  </a:lnTo>
                  <a:close/>
                  <a:moveTo>
                    <a:pt x="108" y="150"/>
                  </a:moveTo>
                  <a:lnTo>
                    <a:pt x="108" y="150"/>
                  </a:lnTo>
                  <a:lnTo>
                    <a:pt x="108" y="150"/>
                  </a:lnTo>
                  <a:lnTo>
                    <a:pt x="108" y="151"/>
                  </a:lnTo>
                  <a:lnTo>
                    <a:pt x="106" y="151"/>
                  </a:lnTo>
                  <a:lnTo>
                    <a:pt x="106" y="151"/>
                  </a:lnTo>
                  <a:lnTo>
                    <a:pt x="108" y="150"/>
                  </a:lnTo>
                  <a:close/>
                  <a:moveTo>
                    <a:pt x="84" y="150"/>
                  </a:moveTo>
                  <a:lnTo>
                    <a:pt x="84" y="150"/>
                  </a:lnTo>
                  <a:lnTo>
                    <a:pt x="84" y="151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2" y="153"/>
                  </a:lnTo>
                  <a:lnTo>
                    <a:pt x="81" y="155"/>
                  </a:lnTo>
                  <a:lnTo>
                    <a:pt x="81" y="153"/>
                  </a:lnTo>
                  <a:lnTo>
                    <a:pt x="81" y="151"/>
                  </a:lnTo>
                  <a:lnTo>
                    <a:pt x="82" y="150"/>
                  </a:lnTo>
                  <a:lnTo>
                    <a:pt x="82" y="150"/>
                  </a:lnTo>
                  <a:lnTo>
                    <a:pt x="82" y="150"/>
                  </a:lnTo>
                  <a:lnTo>
                    <a:pt x="84" y="150"/>
                  </a:lnTo>
                  <a:close/>
                  <a:moveTo>
                    <a:pt x="92" y="147"/>
                  </a:moveTo>
                  <a:lnTo>
                    <a:pt x="95" y="147"/>
                  </a:lnTo>
                  <a:lnTo>
                    <a:pt x="97" y="148"/>
                  </a:lnTo>
                  <a:lnTo>
                    <a:pt x="97" y="150"/>
                  </a:lnTo>
                  <a:lnTo>
                    <a:pt x="95" y="151"/>
                  </a:lnTo>
                  <a:lnTo>
                    <a:pt x="95" y="151"/>
                  </a:lnTo>
                  <a:lnTo>
                    <a:pt x="93" y="153"/>
                  </a:lnTo>
                  <a:lnTo>
                    <a:pt x="93" y="156"/>
                  </a:lnTo>
                  <a:lnTo>
                    <a:pt x="92" y="159"/>
                  </a:lnTo>
                  <a:lnTo>
                    <a:pt x="92" y="159"/>
                  </a:lnTo>
                  <a:lnTo>
                    <a:pt x="90" y="161"/>
                  </a:lnTo>
                  <a:lnTo>
                    <a:pt x="90" y="162"/>
                  </a:lnTo>
                  <a:lnTo>
                    <a:pt x="90" y="164"/>
                  </a:lnTo>
                  <a:lnTo>
                    <a:pt x="90" y="166"/>
                  </a:lnTo>
                  <a:lnTo>
                    <a:pt x="90" y="166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2" y="172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90" y="173"/>
                  </a:lnTo>
                  <a:lnTo>
                    <a:pt x="89" y="173"/>
                  </a:lnTo>
                  <a:lnTo>
                    <a:pt x="87" y="173"/>
                  </a:lnTo>
                  <a:lnTo>
                    <a:pt x="87" y="173"/>
                  </a:lnTo>
                  <a:lnTo>
                    <a:pt x="86" y="170"/>
                  </a:lnTo>
                  <a:lnTo>
                    <a:pt x="84" y="169"/>
                  </a:lnTo>
                  <a:lnTo>
                    <a:pt x="82" y="169"/>
                  </a:lnTo>
                  <a:lnTo>
                    <a:pt x="82" y="169"/>
                  </a:lnTo>
                  <a:lnTo>
                    <a:pt x="81" y="167"/>
                  </a:lnTo>
                  <a:lnTo>
                    <a:pt x="79" y="166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81" y="161"/>
                  </a:lnTo>
                  <a:lnTo>
                    <a:pt x="81" y="161"/>
                  </a:lnTo>
                  <a:lnTo>
                    <a:pt x="82" y="161"/>
                  </a:lnTo>
                  <a:lnTo>
                    <a:pt x="84" y="161"/>
                  </a:lnTo>
                  <a:lnTo>
                    <a:pt x="86" y="159"/>
                  </a:lnTo>
                  <a:lnTo>
                    <a:pt x="86" y="159"/>
                  </a:lnTo>
                  <a:lnTo>
                    <a:pt x="86" y="156"/>
                  </a:lnTo>
                  <a:lnTo>
                    <a:pt x="86" y="155"/>
                  </a:lnTo>
                  <a:lnTo>
                    <a:pt x="86" y="153"/>
                  </a:lnTo>
                  <a:lnTo>
                    <a:pt x="86" y="153"/>
                  </a:lnTo>
                  <a:lnTo>
                    <a:pt x="87" y="151"/>
                  </a:lnTo>
                  <a:lnTo>
                    <a:pt x="87" y="150"/>
                  </a:lnTo>
                  <a:lnTo>
                    <a:pt x="87" y="150"/>
                  </a:lnTo>
                  <a:lnTo>
                    <a:pt x="87" y="148"/>
                  </a:lnTo>
                  <a:lnTo>
                    <a:pt x="87" y="148"/>
                  </a:lnTo>
                  <a:lnTo>
                    <a:pt x="89" y="147"/>
                  </a:lnTo>
                  <a:lnTo>
                    <a:pt x="90" y="147"/>
                  </a:lnTo>
                  <a:lnTo>
                    <a:pt x="92" y="147"/>
                  </a:lnTo>
                  <a:close/>
                  <a:moveTo>
                    <a:pt x="103" y="142"/>
                  </a:moveTo>
                  <a:lnTo>
                    <a:pt x="103" y="142"/>
                  </a:lnTo>
                  <a:lnTo>
                    <a:pt x="103" y="145"/>
                  </a:lnTo>
                  <a:lnTo>
                    <a:pt x="103" y="145"/>
                  </a:lnTo>
                  <a:lnTo>
                    <a:pt x="103" y="145"/>
                  </a:lnTo>
                  <a:lnTo>
                    <a:pt x="103" y="147"/>
                  </a:lnTo>
                  <a:lnTo>
                    <a:pt x="103" y="150"/>
                  </a:lnTo>
                  <a:lnTo>
                    <a:pt x="103" y="151"/>
                  </a:lnTo>
                  <a:lnTo>
                    <a:pt x="103" y="155"/>
                  </a:lnTo>
                  <a:lnTo>
                    <a:pt x="101" y="156"/>
                  </a:lnTo>
                  <a:lnTo>
                    <a:pt x="100" y="156"/>
                  </a:lnTo>
                  <a:lnTo>
                    <a:pt x="100" y="158"/>
                  </a:lnTo>
                  <a:lnTo>
                    <a:pt x="98" y="159"/>
                  </a:lnTo>
                  <a:lnTo>
                    <a:pt x="97" y="161"/>
                  </a:lnTo>
                  <a:lnTo>
                    <a:pt x="97" y="161"/>
                  </a:lnTo>
                  <a:lnTo>
                    <a:pt x="95" y="166"/>
                  </a:lnTo>
                  <a:lnTo>
                    <a:pt x="93" y="169"/>
                  </a:lnTo>
                  <a:lnTo>
                    <a:pt x="92" y="169"/>
                  </a:lnTo>
                  <a:lnTo>
                    <a:pt x="92" y="167"/>
                  </a:lnTo>
                  <a:lnTo>
                    <a:pt x="92" y="167"/>
                  </a:lnTo>
                  <a:lnTo>
                    <a:pt x="93" y="162"/>
                  </a:lnTo>
                  <a:lnTo>
                    <a:pt x="93" y="161"/>
                  </a:lnTo>
                  <a:lnTo>
                    <a:pt x="95" y="158"/>
                  </a:lnTo>
                  <a:lnTo>
                    <a:pt x="97" y="156"/>
                  </a:lnTo>
                  <a:lnTo>
                    <a:pt x="98" y="153"/>
                  </a:lnTo>
                  <a:lnTo>
                    <a:pt x="98" y="153"/>
                  </a:lnTo>
                  <a:lnTo>
                    <a:pt x="100" y="150"/>
                  </a:lnTo>
                  <a:lnTo>
                    <a:pt x="101" y="147"/>
                  </a:lnTo>
                  <a:lnTo>
                    <a:pt x="101" y="145"/>
                  </a:lnTo>
                  <a:lnTo>
                    <a:pt x="101" y="145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3" y="142"/>
                  </a:lnTo>
                  <a:close/>
                  <a:moveTo>
                    <a:pt x="98" y="142"/>
                  </a:moveTo>
                  <a:lnTo>
                    <a:pt x="100" y="144"/>
                  </a:lnTo>
                  <a:lnTo>
                    <a:pt x="98" y="144"/>
                  </a:lnTo>
                  <a:lnTo>
                    <a:pt x="98" y="142"/>
                  </a:lnTo>
                  <a:lnTo>
                    <a:pt x="98" y="142"/>
                  </a:lnTo>
                  <a:lnTo>
                    <a:pt x="98" y="142"/>
                  </a:lnTo>
                  <a:close/>
                  <a:moveTo>
                    <a:pt x="37" y="140"/>
                  </a:moveTo>
                  <a:lnTo>
                    <a:pt x="38" y="142"/>
                  </a:lnTo>
                  <a:lnTo>
                    <a:pt x="38" y="142"/>
                  </a:lnTo>
                  <a:lnTo>
                    <a:pt x="38" y="144"/>
                  </a:lnTo>
                  <a:lnTo>
                    <a:pt x="38" y="145"/>
                  </a:lnTo>
                  <a:lnTo>
                    <a:pt x="38" y="145"/>
                  </a:lnTo>
                  <a:lnTo>
                    <a:pt x="38" y="147"/>
                  </a:lnTo>
                  <a:lnTo>
                    <a:pt x="38" y="150"/>
                  </a:lnTo>
                  <a:lnTo>
                    <a:pt x="40" y="153"/>
                  </a:lnTo>
                  <a:lnTo>
                    <a:pt x="40" y="153"/>
                  </a:lnTo>
                  <a:lnTo>
                    <a:pt x="38" y="155"/>
                  </a:lnTo>
                  <a:lnTo>
                    <a:pt x="38" y="155"/>
                  </a:lnTo>
                  <a:lnTo>
                    <a:pt x="37" y="155"/>
                  </a:lnTo>
                  <a:lnTo>
                    <a:pt x="35" y="156"/>
                  </a:lnTo>
                  <a:lnTo>
                    <a:pt x="34" y="156"/>
                  </a:lnTo>
                  <a:lnTo>
                    <a:pt x="34" y="158"/>
                  </a:lnTo>
                  <a:lnTo>
                    <a:pt x="34" y="159"/>
                  </a:lnTo>
                  <a:lnTo>
                    <a:pt x="32" y="159"/>
                  </a:lnTo>
                  <a:lnTo>
                    <a:pt x="29" y="161"/>
                  </a:lnTo>
                  <a:lnTo>
                    <a:pt x="27" y="161"/>
                  </a:lnTo>
                  <a:lnTo>
                    <a:pt x="27" y="161"/>
                  </a:lnTo>
                  <a:lnTo>
                    <a:pt x="26" y="162"/>
                  </a:lnTo>
                  <a:lnTo>
                    <a:pt x="27" y="164"/>
                  </a:lnTo>
                  <a:lnTo>
                    <a:pt x="24" y="169"/>
                  </a:lnTo>
                  <a:lnTo>
                    <a:pt x="23" y="170"/>
                  </a:lnTo>
                  <a:lnTo>
                    <a:pt x="23" y="172"/>
                  </a:lnTo>
                  <a:lnTo>
                    <a:pt x="21" y="172"/>
                  </a:lnTo>
                  <a:lnTo>
                    <a:pt x="19" y="172"/>
                  </a:lnTo>
                  <a:lnTo>
                    <a:pt x="18" y="173"/>
                  </a:lnTo>
                  <a:lnTo>
                    <a:pt x="16" y="175"/>
                  </a:lnTo>
                  <a:lnTo>
                    <a:pt x="15" y="177"/>
                  </a:lnTo>
                  <a:lnTo>
                    <a:pt x="15" y="178"/>
                  </a:lnTo>
                  <a:lnTo>
                    <a:pt x="13" y="178"/>
                  </a:lnTo>
                  <a:lnTo>
                    <a:pt x="11" y="180"/>
                  </a:lnTo>
                  <a:lnTo>
                    <a:pt x="10" y="180"/>
                  </a:lnTo>
                  <a:lnTo>
                    <a:pt x="8" y="181"/>
                  </a:lnTo>
                  <a:lnTo>
                    <a:pt x="8" y="181"/>
                  </a:lnTo>
                  <a:lnTo>
                    <a:pt x="8" y="181"/>
                  </a:lnTo>
                  <a:lnTo>
                    <a:pt x="7" y="183"/>
                  </a:lnTo>
                  <a:lnTo>
                    <a:pt x="5" y="183"/>
                  </a:lnTo>
                  <a:lnTo>
                    <a:pt x="4" y="185"/>
                  </a:lnTo>
                  <a:lnTo>
                    <a:pt x="5" y="183"/>
                  </a:lnTo>
                  <a:lnTo>
                    <a:pt x="5" y="181"/>
                  </a:lnTo>
                  <a:lnTo>
                    <a:pt x="7" y="180"/>
                  </a:lnTo>
                  <a:lnTo>
                    <a:pt x="7" y="178"/>
                  </a:lnTo>
                  <a:lnTo>
                    <a:pt x="8" y="177"/>
                  </a:lnTo>
                  <a:lnTo>
                    <a:pt x="10" y="175"/>
                  </a:lnTo>
                  <a:lnTo>
                    <a:pt x="11" y="173"/>
                  </a:lnTo>
                  <a:lnTo>
                    <a:pt x="15" y="172"/>
                  </a:lnTo>
                  <a:lnTo>
                    <a:pt x="15" y="172"/>
                  </a:lnTo>
                  <a:lnTo>
                    <a:pt x="15" y="172"/>
                  </a:lnTo>
                  <a:lnTo>
                    <a:pt x="16" y="170"/>
                  </a:lnTo>
                  <a:lnTo>
                    <a:pt x="18" y="170"/>
                  </a:lnTo>
                  <a:lnTo>
                    <a:pt x="21" y="166"/>
                  </a:lnTo>
                  <a:lnTo>
                    <a:pt x="23" y="164"/>
                  </a:lnTo>
                  <a:lnTo>
                    <a:pt x="26" y="159"/>
                  </a:lnTo>
                  <a:lnTo>
                    <a:pt x="27" y="159"/>
                  </a:lnTo>
                  <a:lnTo>
                    <a:pt x="27" y="158"/>
                  </a:lnTo>
                  <a:lnTo>
                    <a:pt x="30" y="155"/>
                  </a:lnTo>
                  <a:lnTo>
                    <a:pt x="30" y="155"/>
                  </a:lnTo>
                  <a:lnTo>
                    <a:pt x="32" y="155"/>
                  </a:lnTo>
                  <a:lnTo>
                    <a:pt x="32" y="155"/>
                  </a:lnTo>
                  <a:lnTo>
                    <a:pt x="34" y="153"/>
                  </a:lnTo>
                  <a:lnTo>
                    <a:pt x="34" y="151"/>
                  </a:lnTo>
                  <a:lnTo>
                    <a:pt x="35" y="150"/>
                  </a:lnTo>
                  <a:lnTo>
                    <a:pt x="34" y="150"/>
                  </a:lnTo>
                  <a:lnTo>
                    <a:pt x="34" y="148"/>
                  </a:lnTo>
                  <a:lnTo>
                    <a:pt x="35" y="147"/>
                  </a:lnTo>
                  <a:lnTo>
                    <a:pt x="35" y="145"/>
                  </a:lnTo>
                  <a:lnTo>
                    <a:pt x="37" y="142"/>
                  </a:lnTo>
                  <a:lnTo>
                    <a:pt x="37" y="140"/>
                  </a:lnTo>
                  <a:close/>
                  <a:moveTo>
                    <a:pt x="43" y="139"/>
                  </a:moveTo>
                  <a:lnTo>
                    <a:pt x="43" y="139"/>
                  </a:lnTo>
                  <a:lnTo>
                    <a:pt x="43" y="140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0" y="139"/>
                  </a:lnTo>
                  <a:lnTo>
                    <a:pt x="40" y="139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3" y="139"/>
                  </a:lnTo>
                  <a:close/>
                  <a:moveTo>
                    <a:pt x="108" y="139"/>
                  </a:moveTo>
                  <a:lnTo>
                    <a:pt x="108" y="139"/>
                  </a:lnTo>
                  <a:lnTo>
                    <a:pt x="109" y="139"/>
                  </a:lnTo>
                  <a:lnTo>
                    <a:pt x="109" y="140"/>
                  </a:lnTo>
                  <a:lnTo>
                    <a:pt x="111" y="140"/>
                  </a:lnTo>
                  <a:lnTo>
                    <a:pt x="111" y="140"/>
                  </a:lnTo>
                  <a:lnTo>
                    <a:pt x="111" y="142"/>
                  </a:lnTo>
                  <a:lnTo>
                    <a:pt x="112" y="142"/>
                  </a:lnTo>
                  <a:lnTo>
                    <a:pt x="114" y="140"/>
                  </a:lnTo>
                  <a:lnTo>
                    <a:pt x="116" y="140"/>
                  </a:lnTo>
                  <a:lnTo>
                    <a:pt x="117" y="142"/>
                  </a:lnTo>
                  <a:lnTo>
                    <a:pt x="117" y="144"/>
                  </a:lnTo>
                  <a:lnTo>
                    <a:pt x="117" y="144"/>
                  </a:lnTo>
                  <a:lnTo>
                    <a:pt x="117" y="147"/>
                  </a:lnTo>
                  <a:lnTo>
                    <a:pt x="117" y="148"/>
                  </a:lnTo>
                  <a:lnTo>
                    <a:pt x="117" y="150"/>
                  </a:lnTo>
                  <a:lnTo>
                    <a:pt x="119" y="150"/>
                  </a:lnTo>
                  <a:lnTo>
                    <a:pt x="119" y="150"/>
                  </a:lnTo>
                  <a:lnTo>
                    <a:pt x="119" y="151"/>
                  </a:lnTo>
                  <a:lnTo>
                    <a:pt x="119" y="151"/>
                  </a:lnTo>
                  <a:lnTo>
                    <a:pt x="120" y="153"/>
                  </a:lnTo>
                  <a:lnTo>
                    <a:pt x="120" y="155"/>
                  </a:lnTo>
                  <a:lnTo>
                    <a:pt x="120" y="156"/>
                  </a:lnTo>
                  <a:lnTo>
                    <a:pt x="120" y="156"/>
                  </a:lnTo>
                  <a:lnTo>
                    <a:pt x="119" y="156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9" y="158"/>
                  </a:lnTo>
                  <a:lnTo>
                    <a:pt x="117" y="156"/>
                  </a:lnTo>
                  <a:lnTo>
                    <a:pt x="117" y="155"/>
                  </a:lnTo>
                  <a:lnTo>
                    <a:pt x="117" y="158"/>
                  </a:lnTo>
                  <a:lnTo>
                    <a:pt x="117" y="159"/>
                  </a:lnTo>
                  <a:lnTo>
                    <a:pt x="117" y="159"/>
                  </a:lnTo>
                  <a:lnTo>
                    <a:pt x="116" y="159"/>
                  </a:lnTo>
                  <a:lnTo>
                    <a:pt x="114" y="158"/>
                  </a:lnTo>
                  <a:lnTo>
                    <a:pt x="114" y="158"/>
                  </a:lnTo>
                  <a:lnTo>
                    <a:pt x="114" y="156"/>
                  </a:lnTo>
                  <a:lnTo>
                    <a:pt x="114" y="156"/>
                  </a:lnTo>
                  <a:lnTo>
                    <a:pt x="112" y="155"/>
                  </a:lnTo>
                  <a:lnTo>
                    <a:pt x="114" y="150"/>
                  </a:lnTo>
                  <a:lnTo>
                    <a:pt x="114" y="150"/>
                  </a:lnTo>
                  <a:lnTo>
                    <a:pt x="114" y="150"/>
                  </a:lnTo>
                  <a:lnTo>
                    <a:pt x="112" y="148"/>
                  </a:lnTo>
                  <a:lnTo>
                    <a:pt x="112" y="147"/>
                  </a:lnTo>
                  <a:lnTo>
                    <a:pt x="111" y="147"/>
                  </a:lnTo>
                  <a:lnTo>
                    <a:pt x="109" y="147"/>
                  </a:lnTo>
                  <a:lnTo>
                    <a:pt x="109" y="147"/>
                  </a:lnTo>
                  <a:lnTo>
                    <a:pt x="108" y="144"/>
                  </a:lnTo>
                  <a:lnTo>
                    <a:pt x="108" y="140"/>
                  </a:lnTo>
                  <a:lnTo>
                    <a:pt x="108" y="140"/>
                  </a:lnTo>
                  <a:lnTo>
                    <a:pt x="106" y="139"/>
                  </a:lnTo>
                  <a:lnTo>
                    <a:pt x="108" y="139"/>
                  </a:lnTo>
                  <a:close/>
                  <a:moveTo>
                    <a:pt x="109" y="136"/>
                  </a:moveTo>
                  <a:lnTo>
                    <a:pt x="109" y="136"/>
                  </a:lnTo>
                  <a:lnTo>
                    <a:pt x="111" y="137"/>
                  </a:lnTo>
                  <a:lnTo>
                    <a:pt x="111" y="137"/>
                  </a:lnTo>
                  <a:lnTo>
                    <a:pt x="111" y="139"/>
                  </a:lnTo>
                  <a:lnTo>
                    <a:pt x="109" y="139"/>
                  </a:lnTo>
                  <a:lnTo>
                    <a:pt x="109" y="139"/>
                  </a:lnTo>
                  <a:lnTo>
                    <a:pt x="108" y="136"/>
                  </a:lnTo>
                  <a:lnTo>
                    <a:pt x="109" y="136"/>
                  </a:lnTo>
                  <a:close/>
                  <a:moveTo>
                    <a:pt x="112" y="136"/>
                  </a:moveTo>
                  <a:lnTo>
                    <a:pt x="114" y="136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4" y="137"/>
                  </a:lnTo>
                  <a:lnTo>
                    <a:pt x="112" y="136"/>
                  </a:lnTo>
                  <a:lnTo>
                    <a:pt x="112" y="136"/>
                  </a:lnTo>
                  <a:close/>
                  <a:moveTo>
                    <a:pt x="73" y="133"/>
                  </a:moveTo>
                  <a:lnTo>
                    <a:pt x="75" y="133"/>
                  </a:lnTo>
                  <a:lnTo>
                    <a:pt x="75" y="134"/>
                  </a:lnTo>
                  <a:lnTo>
                    <a:pt x="78" y="134"/>
                  </a:lnTo>
                  <a:lnTo>
                    <a:pt x="79" y="136"/>
                  </a:lnTo>
                  <a:lnTo>
                    <a:pt x="81" y="137"/>
                  </a:lnTo>
                  <a:lnTo>
                    <a:pt x="82" y="137"/>
                  </a:lnTo>
                  <a:lnTo>
                    <a:pt x="84" y="137"/>
                  </a:lnTo>
                  <a:lnTo>
                    <a:pt x="86" y="137"/>
                  </a:lnTo>
                  <a:lnTo>
                    <a:pt x="87" y="139"/>
                  </a:lnTo>
                  <a:lnTo>
                    <a:pt x="87" y="139"/>
                  </a:lnTo>
                  <a:lnTo>
                    <a:pt x="86" y="139"/>
                  </a:lnTo>
                  <a:lnTo>
                    <a:pt x="89" y="137"/>
                  </a:lnTo>
                  <a:lnTo>
                    <a:pt x="90" y="139"/>
                  </a:lnTo>
                  <a:lnTo>
                    <a:pt x="90" y="139"/>
                  </a:lnTo>
                  <a:lnTo>
                    <a:pt x="90" y="140"/>
                  </a:lnTo>
                  <a:lnTo>
                    <a:pt x="90" y="142"/>
                  </a:lnTo>
                  <a:lnTo>
                    <a:pt x="89" y="144"/>
                  </a:lnTo>
                  <a:lnTo>
                    <a:pt x="89" y="144"/>
                  </a:lnTo>
                  <a:lnTo>
                    <a:pt x="87" y="145"/>
                  </a:lnTo>
                  <a:lnTo>
                    <a:pt x="86" y="145"/>
                  </a:lnTo>
                  <a:lnTo>
                    <a:pt x="86" y="147"/>
                  </a:lnTo>
                  <a:lnTo>
                    <a:pt x="84" y="147"/>
                  </a:lnTo>
                  <a:lnTo>
                    <a:pt x="84" y="148"/>
                  </a:lnTo>
                  <a:lnTo>
                    <a:pt x="84" y="148"/>
                  </a:lnTo>
                  <a:lnTo>
                    <a:pt x="82" y="148"/>
                  </a:lnTo>
                  <a:lnTo>
                    <a:pt x="81" y="150"/>
                  </a:lnTo>
                  <a:lnTo>
                    <a:pt x="76" y="151"/>
                  </a:lnTo>
                  <a:lnTo>
                    <a:pt x="75" y="151"/>
                  </a:lnTo>
                  <a:lnTo>
                    <a:pt x="75" y="153"/>
                  </a:lnTo>
                  <a:lnTo>
                    <a:pt x="73" y="153"/>
                  </a:lnTo>
                  <a:lnTo>
                    <a:pt x="73" y="155"/>
                  </a:lnTo>
                  <a:lnTo>
                    <a:pt x="73" y="153"/>
                  </a:lnTo>
                  <a:lnTo>
                    <a:pt x="73" y="153"/>
                  </a:lnTo>
                  <a:lnTo>
                    <a:pt x="73" y="151"/>
                  </a:lnTo>
                  <a:lnTo>
                    <a:pt x="73" y="150"/>
                  </a:lnTo>
                  <a:lnTo>
                    <a:pt x="73" y="150"/>
                  </a:lnTo>
                  <a:lnTo>
                    <a:pt x="73" y="148"/>
                  </a:lnTo>
                  <a:lnTo>
                    <a:pt x="73" y="147"/>
                  </a:lnTo>
                  <a:lnTo>
                    <a:pt x="75" y="145"/>
                  </a:lnTo>
                  <a:lnTo>
                    <a:pt x="75" y="140"/>
                  </a:lnTo>
                  <a:lnTo>
                    <a:pt x="75" y="137"/>
                  </a:lnTo>
                  <a:lnTo>
                    <a:pt x="75" y="136"/>
                  </a:lnTo>
                  <a:lnTo>
                    <a:pt x="75" y="136"/>
                  </a:lnTo>
                  <a:lnTo>
                    <a:pt x="73" y="134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73" y="133"/>
                  </a:lnTo>
                  <a:close/>
                  <a:moveTo>
                    <a:pt x="43" y="131"/>
                  </a:moveTo>
                  <a:lnTo>
                    <a:pt x="45" y="133"/>
                  </a:lnTo>
                  <a:lnTo>
                    <a:pt x="45" y="133"/>
                  </a:lnTo>
                  <a:lnTo>
                    <a:pt x="45" y="133"/>
                  </a:lnTo>
                  <a:lnTo>
                    <a:pt x="46" y="134"/>
                  </a:lnTo>
                  <a:lnTo>
                    <a:pt x="45" y="134"/>
                  </a:lnTo>
                  <a:lnTo>
                    <a:pt x="46" y="134"/>
                  </a:lnTo>
                  <a:lnTo>
                    <a:pt x="45" y="136"/>
                  </a:lnTo>
                  <a:lnTo>
                    <a:pt x="45" y="136"/>
                  </a:lnTo>
                  <a:lnTo>
                    <a:pt x="43" y="136"/>
                  </a:lnTo>
                  <a:lnTo>
                    <a:pt x="43" y="136"/>
                  </a:lnTo>
                  <a:lnTo>
                    <a:pt x="43" y="134"/>
                  </a:lnTo>
                  <a:lnTo>
                    <a:pt x="43" y="133"/>
                  </a:lnTo>
                  <a:lnTo>
                    <a:pt x="43" y="131"/>
                  </a:lnTo>
                  <a:close/>
                  <a:moveTo>
                    <a:pt x="43" y="126"/>
                  </a:moveTo>
                  <a:lnTo>
                    <a:pt x="45" y="128"/>
                  </a:lnTo>
                  <a:lnTo>
                    <a:pt x="46" y="128"/>
                  </a:lnTo>
                  <a:lnTo>
                    <a:pt x="46" y="129"/>
                  </a:lnTo>
                  <a:lnTo>
                    <a:pt x="46" y="129"/>
                  </a:lnTo>
                  <a:lnTo>
                    <a:pt x="48" y="129"/>
                  </a:lnTo>
                  <a:lnTo>
                    <a:pt x="48" y="128"/>
                  </a:lnTo>
                  <a:lnTo>
                    <a:pt x="48" y="129"/>
                  </a:lnTo>
                  <a:lnTo>
                    <a:pt x="49" y="131"/>
                  </a:lnTo>
                  <a:lnTo>
                    <a:pt x="49" y="131"/>
                  </a:lnTo>
                  <a:lnTo>
                    <a:pt x="48" y="131"/>
                  </a:lnTo>
                  <a:lnTo>
                    <a:pt x="48" y="131"/>
                  </a:lnTo>
                  <a:lnTo>
                    <a:pt x="46" y="131"/>
                  </a:lnTo>
                  <a:lnTo>
                    <a:pt x="45" y="131"/>
                  </a:lnTo>
                  <a:lnTo>
                    <a:pt x="45" y="131"/>
                  </a:lnTo>
                  <a:lnTo>
                    <a:pt x="43" y="129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3" y="126"/>
                  </a:lnTo>
                  <a:lnTo>
                    <a:pt x="43" y="126"/>
                  </a:lnTo>
                  <a:lnTo>
                    <a:pt x="43" y="126"/>
                  </a:lnTo>
                  <a:close/>
                  <a:moveTo>
                    <a:pt x="81" y="125"/>
                  </a:moveTo>
                  <a:lnTo>
                    <a:pt x="82" y="125"/>
                  </a:lnTo>
                  <a:lnTo>
                    <a:pt x="82" y="125"/>
                  </a:lnTo>
                  <a:lnTo>
                    <a:pt x="84" y="126"/>
                  </a:lnTo>
                  <a:lnTo>
                    <a:pt x="82" y="126"/>
                  </a:lnTo>
                  <a:lnTo>
                    <a:pt x="82" y="128"/>
                  </a:lnTo>
                  <a:lnTo>
                    <a:pt x="81" y="126"/>
                  </a:lnTo>
                  <a:lnTo>
                    <a:pt x="79" y="125"/>
                  </a:lnTo>
                  <a:lnTo>
                    <a:pt x="79" y="125"/>
                  </a:lnTo>
                  <a:lnTo>
                    <a:pt x="81" y="125"/>
                  </a:lnTo>
                  <a:close/>
                  <a:moveTo>
                    <a:pt x="119" y="123"/>
                  </a:moveTo>
                  <a:lnTo>
                    <a:pt x="120" y="123"/>
                  </a:lnTo>
                  <a:lnTo>
                    <a:pt x="122" y="125"/>
                  </a:lnTo>
                  <a:lnTo>
                    <a:pt x="122" y="126"/>
                  </a:lnTo>
                  <a:lnTo>
                    <a:pt x="122" y="126"/>
                  </a:lnTo>
                  <a:lnTo>
                    <a:pt x="122" y="128"/>
                  </a:lnTo>
                  <a:lnTo>
                    <a:pt x="122" y="128"/>
                  </a:lnTo>
                  <a:lnTo>
                    <a:pt x="123" y="128"/>
                  </a:lnTo>
                  <a:lnTo>
                    <a:pt x="125" y="128"/>
                  </a:lnTo>
                  <a:lnTo>
                    <a:pt x="123" y="129"/>
                  </a:lnTo>
                  <a:lnTo>
                    <a:pt x="123" y="131"/>
                  </a:lnTo>
                  <a:lnTo>
                    <a:pt x="123" y="133"/>
                  </a:lnTo>
                  <a:lnTo>
                    <a:pt x="123" y="134"/>
                  </a:lnTo>
                  <a:lnTo>
                    <a:pt x="123" y="136"/>
                  </a:lnTo>
                  <a:lnTo>
                    <a:pt x="123" y="136"/>
                  </a:lnTo>
                  <a:lnTo>
                    <a:pt x="123" y="137"/>
                  </a:lnTo>
                  <a:lnTo>
                    <a:pt x="123" y="137"/>
                  </a:lnTo>
                  <a:lnTo>
                    <a:pt x="125" y="140"/>
                  </a:lnTo>
                  <a:lnTo>
                    <a:pt x="125" y="142"/>
                  </a:lnTo>
                  <a:lnTo>
                    <a:pt x="125" y="142"/>
                  </a:lnTo>
                  <a:lnTo>
                    <a:pt x="125" y="142"/>
                  </a:lnTo>
                  <a:lnTo>
                    <a:pt x="127" y="142"/>
                  </a:lnTo>
                  <a:lnTo>
                    <a:pt x="127" y="144"/>
                  </a:lnTo>
                  <a:lnTo>
                    <a:pt x="128" y="145"/>
                  </a:lnTo>
                  <a:lnTo>
                    <a:pt x="127" y="145"/>
                  </a:lnTo>
                  <a:lnTo>
                    <a:pt x="127" y="144"/>
                  </a:lnTo>
                  <a:lnTo>
                    <a:pt x="127" y="144"/>
                  </a:lnTo>
                  <a:lnTo>
                    <a:pt x="123" y="144"/>
                  </a:lnTo>
                  <a:lnTo>
                    <a:pt x="122" y="144"/>
                  </a:lnTo>
                  <a:lnTo>
                    <a:pt x="120" y="144"/>
                  </a:lnTo>
                  <a:lnTo>
                    <a:pt x="119" y="142"/>
                  </a:lnTo>
                  <a:lnTo>
                    <a:pt x="119" y="142"/>
                  </a:lnTo>
                  <a:lnTo>
                    <a:pt x="117" y="140"/>
                  </a:lnTo>
                  <a:lnTo>
                    <a:pt x="116" y="139"/>
                  </a:lnTo>
                  <a:lnTo>
                    <a:pt x="116" y="137"/>
                  </a:lnTo>
                  <a:lnTo>
                    <a:pt x="117" y="137"/>
                  </a:lnTo>
                  <a:lnTo>
                    <a:pt x="117" y="136"/>
                  </a:lnTo>
                  <a:lnTo>
                    <a:pt x="117" y="134"/>
                  </a:lnTo>
                  <a:lnTo>
                    <a:pt x="116" y="136"/>
                  </a:lnTo>
                  <a:lnTo>
                    <a:pt x="116" y="134"/>
                  </a:lnTo>
                  <a:lnTo>
                    <a:pt x="114" y="134"/>
                  </a:lnTo>
                  <a:lnTo>
                    <a:pt x="114" y="133"/>
                  </a:lnTo>
                  <a:lnTo>
                    <a:pt x="112" y="133"/>
                  </a:lnTo>
                  <a:lnTo>
                    <a:pt x="112" y="131"/>
                  </a:lnTo>
                  <a:lnTo>
                    <a:pt x="111" y="131"/>
                  </a:lnTo>
                  <a:lnTo>
                    <a:pt x="109" y="131"/>
                  </a:lnTo>
                  <a:lnTo>
                    <a:pt x="109" y="129"/>
                  </a:lnTo>
                  <a:lnTo>
                    <a:pt x="108" y="128"/>
                  </a:lnTo>
                  <a:lnTo>
                    <a:pt x="108" y="126"/>
                  </a:lnTo>
                  <a:lnTo>
                    <a:pt x="106" y="123"/>
                  </a:lnTo>
                  <a:lnTo>
                    <a:pt x="111" y="123"/>
                  </a:lnTo>
                  <a:lnTo>
                    <a:pt x="114" y="123"/>
                  </a:lnTo>
                  <a:lnTo>
                    <a:pt x="119" y="123"/>
                  </a:lnTo>
                  <a:close/>
                  <a:moveTo>
                    <a:pt x="92" y="123"/>
                  </a:moveTo>
                  <a:lnTo>
                    <a:pt x="93" y="123"/>
                  </a:lnTo>
                  <a:lnTo>
                    <a:pt x="95" y="125"/>
                  </a:lnTo>
                  <a:lnTo>
                    <a:pt x="97" y="125"/>
                  </a:lnTo>
                  <a:lnTo>
                    <a:pt x="97" y="125"/>
                  </a:lnTo>
                  <a:lnTo>
                    <a:pt x="98" y="128"/>
                  </a:lnTo>
                  <a:lnTo>
                    <a:pt x="101" y="129"/>
                  </a:lnTo>
                  <a:lnTo>
                    <a:pt x="103" y="133"/>
                  </a:lnTo>
                  <a:lnTo>
                    <a:pt x="103" y="134"/>
                  </a:lnTo>
                  <a:lnTo>
                    <a:pt x="103" y="136"/>
                  </a:lnTo>
                  <a:lnTo>
                    <a:pt x="101" y="134"/>
                  </a:lnTo>
                  <a:lnTo>
                    <a:pt x="100" y="133"/>
                  </a:lnTo>
                  <a:lnTo>
                    <a:pt x="98" y="133"/>
                  </a:lnTo>
                  <a:lnTo>
                    <a:pt x="98" y="133"/>
                  </a:lnTo>
                  <a:lnTo>
                    <a:pt x="98" y="131"/>
                  </a:lnTo>
                  <a:lnTo>
                    <a:pt x="98" y="131"/>
                  </a:lnTo>
                  <a:lnTo>
                    <a:pt x="98" y="131"/>
                  </a:lnTo>
                  <a:lnTo>
                    <a:pt x="97" y="129"/>
                  </a:lnTo>
                  <a:lnTo>
                    <a:pt x="95" y="128"/>
                  </a:lnTo>
                  <a:lnTo>
                    <a:pt x="95" y="128"/>
                  </a:lnTo>
                  <a:lnTo>
                    <a:pt x="93" y="128"/>
                  </a:lnTo>
                  <a:lnTo>
                    <a:pt x="92" y="131"/>
                  </a:lnTo>
                  <a:lnTo>
                    <a:pt x="90" y="133"/>
                  </a:lnTo>
                  <a:lnTo>
                    <a:pt x="90" y="133"/>
                  </a:lnTo>
                  <a:lnTo>
                    <a:pt x="90" y="129"/>
                  </a:lnTo>
                  <a:lnTo>
                    <a:pt x="92" y="126"/>
                  </a:lnTo>
                  <a:lnTo>
                    <a:pt x="92" y="126"/>
                  </a:lnTo>
                  <a:lnTo>
                    <a:pt x="92" y="125"/>
                  </a:lnTo>
                  <a:lnTo>
                    <a:pt x="92" y="123"/>
                  </a:lnTo>
                  <a:close/>
                  <a:moveTo>
                    <a:pt x="78" y="123"/>
                  </a:moveTo>
                  <a:lnTo>
                    <a:pt x="78" y="123"/>
                  </a:lnTo>
                  <a:lnTo>
                    <a:pt x="78" y="123"/>
                  </a:lnTo>
                  <a:lnTo>
                    <a:pt x="78" y="125"/>
                  </a:lnTo>
                  <a:lnTo>
                    <a:pt x="78" y="125"/>
                  </a:lnTo>
                  <a:lnTo>
                    <a:pt x="78" y="123"/>
                  </a:lnTo>
                  <a:lnTo>
                    <a:pt x="78" y="123"/>
                  </a:lnTo>
                  <a:close/>
                  <a:moveTo>
                    <a:pt x="76" y="121"/>
                  </a:moveTo>
                  <a:lnTo>
                    <a:pt x="75" y="123"/>
                  </a:lnTo>
                  <a:lnTo>
                    <a:pt x="75" y="123"/>
                  </a:lnTo>
                  <a:lnTo>
                    <a:pt x="75" y="126"/>
                  </a:lnTo>
                  <a:lnTo>
                    <a:pt x="73" y="129"/>
                  </a:lnTo>
                  <a:lnTo>
                    <a:pt x="73" y="128"/>
                  </a:lnTo>
                  <a:lnTo>
                    <a:pt x="73" y="128"/>
                  </a:lnTo>
                  <a:lnTo>
                    <a:pt x="73" y="128"/>
                  </a:lnTo>
                  <a:lnTo>
                    <a:pt x="73" y="126"/>
                  </a:lnTo>
                  <a:lnTo>
                    <a:pt x="73" y="126"/>
                  </a:lnTo>
                  <a:lnTo>
                    <a:pt x="73" y="125"/>
                  </a:lnTo>
                  <a:lnTo>
                    <a:pt x="73" y="123"/>
                  </a:lnTo>
                  <a:lnTo>
                    <a:pt x="75" y="121"/>
                  </a:lnTo>
                  <a:lnTo>
                    <a:pt x="76" y="121"/>
                  </a:lnTo>
                  <a:close/>
                  <a:moveTo>
                    <a:pt x="97" y="121"/>
                  </a:moveTo>
                  <a:lnTo>
                    <a:pt x="98" y="123"/>
                  </a:lnTo>
                  <a:lnTo>
                    <a:pt x="100" y="125"/>
                  </a:lnTo>
                  <a:lnTo>
                    <a:pt x="100" y="126"/>
                  </a:lnTo>
                  <a:lnTo>
                    <a:pt x="98" y="126"/>
                  </a:lnTo>
                  <a:lnTo>
                    <a:pt x="97" y="123"/>
                  </a:lnTo>
                  <a:lnTo>
                    <a:pt x="97" y="121"/>
                  </a:lnTo>
                  <a:lnTo>
                    <a:pt x="97" y="121"/>
                  </a:lnTo>
                  <a:close/>
                  <a:moveTo>
                    <a:pt x="89" y="115"/>
                  </a:moveTo>
                  <a:lnTo>
                    <a:pt x="89" y="115"/>
                  </a:lnTo>
                  <a:lnTo>
                    <a:pt x="90" y="118"/>
                  </a:lnTo>
                  <a:lnTo>
                    <a:pt x="92" y="118"/>
                  </a:lnTo>
                  <a:lnTo>
                    <a:pt x="93" y="121"/>
                  </a:lnTo>
                  <a:lnTo>
                    <a:pt x="92" y="120"/>
                  </a:lnTo>
                  <a:lnTo>
                    <a:pt x="90" y="118"/>
                  </a:lnTo>
                  <a:lnTo>
                    <a:pt x="89" y="117"/>
                  </a:lnTo>
                  <a:lnTo>
                    <a:pt x="87" y="117"/>
                  </a:lnTo>
                  <a:lnTo>
                    <a:pt x="87" y="115"/>
                  </a:lnTo>
                  <a:lnTo>
                    <a:pt x="87" y="115"/>
                  </a:lnTo>
                  <a:lnTo>
                    <a:pt x="89" y="115"/>
                  </a:lnTo>
                  <a:close/>
                  <a:moveTo>
                    <a:pt x="51" y="109"/>
                  </a:moveTo>
                  <a:lnTo>
                    <a:pt x="54" y="109"/>
                  </a:lnTo>
                  <a:lnTo>
                    <a:pt x="54" y="110"/>
                  </a:lnTo>
                  <a:lnTo>
                    <a:pt x="56" y="110"/>
                  </a:lnTo>
                  <a:lnTo>
                    <a:pt x="57" y="109"/>
                  </a:lnTo>
                  <a:lnTo>
                    <a:pt x="59" y="110"/>
                  </a:lnTo>
                  <a:lnTo>
                    <a:pt x="59" y="110"/>
                  </a:lnTo>
                  <a:lnTo>
                    <a:pt x="60" y="110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4" y="112"/>
                  </a:lnTo>
                  <a:lnTo>
                    <a:pt x="64" y="114"/>
                  </a:lnTo>
                  <a:lnTo>
                    <a:pt x="65" y="114"/>
                  </a:lnTo>
                  <a:lnTo>
                    <a:pt x="67" y="115"/>
                  </a:lnTo>
                  <a:lnTo>
                    <a:pt x="67" y="115"/>
                  </a:lnTo>
                  <a:lnTo>
                    <a:pt x="67" y="117"/>
                  </a:lnTo>
                  <a:lnTo>
                    <a:pt x="65" y="118"/>
                  </a:lnTo>
                  <a:lnTo>
                    <a:pt x="65" y="120"/>
                  </a:lnTo>
                  <a:lnTo>
                    <a:pt x="67" y="121"/>
                  </a:lnTo>
                  <a:lnTo>
                    <a:pt x="67" y="123"/>
                  </a:lnTo>
                  <a:lnTo>
                    <a:pt x="65" y="125"/>
                  </a:lnTo>
                  <a:lnTo>
                    <a:pt x="65" y="125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5" y="126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64" y="128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0" y="128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60" y="126"/>
                  </a:lnTo>
                  <a:lnTo>
                    <a:pt x="59" y="125"/>
                  </a:lnTo>
                  <a:lnTo>
                    <a:pt x="57" y="125"/>
                  </a:lnTo>
                  <a:lnTo>
                    <a:pt x="57" y="123"/>
                  </a:lnTo>
                  <a:lnTo>
                    <a:pt x="57" y="121"/>
                  </a:lnTo>
                  <a:lnTo>
                    <a:pt x="57" y="121"/>
                  </a:lnTo>
                  <a:lnTo>
                    <a:pt x="56" y="120"/>
                  </a:lnTo>
                  <a:lnTo>
                    <a:pt x="56" y="120"/>
                  </a:lnTo>
                  <a:lnTo>
                    <a:pt x="56" y="118"/>
                  </a:lnTo>
                  <a:lnTo>
                    <a:pt x="56" y="117"/>
                  </a:lnTo>
                  <a:lnTo>
                    <a:pt x="54" y="115"/>
                  </a:lnTo>
                  <a:lnTo>
                    <a:pt x="54" y="114"/>
                  </a:lnTo>
                  <a:lnTo>
                    <a:pt x="52" y="114"/>
                  </a:lnTo>
                  <a:lnTo>
                    <a:pt x="52" y="114"/>
                  </a:lnTo>
                  <a:lnTo>
                    <a:pt x="51" y="112"/>
                  </a:lnTo>
                  <a:lnTo>
                    <a:pt x="51" y="110"/>
                  </a:lnTo>
                  <a:lnTo>
                    <a:pt x="51" y="110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49" y="110"/>
                  </a:lnTo>
                  <a:lnTo>
                    <a:pt x="51" y="109"/>
                  </a:lnTo>
                  <a:lnTo>
                    <a:pt x="51" y="109"/>
                  </a:lnTo>
                  <a:close/>
                  <a:moveTo>
                    <a:pt x="71" y="109"/>
                  </a:moveTo>
                  <a:lnTo>
                    <a:pt x="71" y="109"/>
                  </a:lnTo>
                  <a:lnTo>
                    <a:pt x="73" y="109"/>
                  </a:lnTo>
                  <a:lnTo>
                    <a:pt x="73" y="109"/>
                  </a:lnTo>
                  <a:lnTo>
                    <a:pt x="75" y="110"/>
                  </a:lnTo>
                  <a:lnTo>
                    <a:pt x="75" y="110"/>
                  </a:lnTo>
                  <a:lnTo>
                    <a:pt x="75" y="112"/>
                  </a:lnTo>
                  <a:lnTo>
                    <a:pt x="75" y="114"/>
                  </a:lnTo>
                  <a:lnTo>
                    <a:pt x="75" y="114"/>
                  </a:lnTo>
                  <a:lnTo>
                    <a:pt x="73" y="114"/>
                  </a:lnTo>
                  <a:lnTo>
                    <a:pt x="71" y="112"/>
                  </a:lnTo>
                  <a:lnTo>
                    <a:pt x="71" y="112"/>
                  </a:lnTo>
                  <a:lnTo>
                    <a:pt x="71" y="110"/>
                  </a:lnTo>
                  <a:lnTo>
                    <a:pt x="71" y="109"/>
                  </a:lnTo>
                  <a:close/>
                  <a:moveTo>
                    <a:pt x="46" y="104"/>
                  </a:moveTo>
                  <a:lnTo>
                    <a:pt x="48" y="104"/>
                  </a:lnTo>
                  <a:lnTo>
                    <a:pt x="48" y="106"/>
                  </a:lnTo>
                  <a:lnTo>
                    <a:pt x="48" y="107"/>
                  </a:lnTo>
                  <a:lnTo>
                    <a:pt x="46" y="106"/>
                  </a:lnTo>
                  <a:lnTo>
                    <a:pt x="46" y="104"/>
                  </a:lnTo>
                  <a:lnTo>
                    <a:pt x="46" y="104"/>
                  </a:lnTo>
                  <a:lnTo>
                    <a:pt x="46" y="104"/>
                  </a:lnTo>
                  <a:close/>
                  <a:moveTo>
                    <a:pt x="106" y="101"/>
                  </a:moveTo>
                  <a:lnTo>
                    <a:pt x="106" y="103"/>
                  </a:lnTo>
                  <a:lnTo>
                    <a:pt x="108" y="103"/>
                  </a:lnTo>
                  <a:lnTo>
                    <a:pt x="108" y="104"/>
                  </a:lnTo>
                  <a:lnTo>
                    <a:pt x="108" y="106"/>
                  </a:lnTo>
                  <a:lnTo>
                    <a:pt x="108" y="107"/>
                  </a:lnTo>
                  <a:lnTo>
                    <a:pt x="108" y="107"/>
                  </a:lnTo>
                  <a:lnTo>
                    <a:pt x="108" y="109"/>
                  </a:lnTo>
                  <a:lnTo>
                    <a:pt x="106" y="109"/>
                  </a:lnTo>
                  <a:lnTo>
                    <a:pt x="106" y="109"/>
                  </a:lnTo>
                  <a:lnTo>
                    <a:pt x="105" y="109"/>
                  </a:lnTo>
                  <a:lnTo>
                    <a:pt x="103" y="107"/>
                  </a:lnTo>
                  <a:lnTo>
                    <a:pt x="103" y="107"/>
                  </a:lnTo>
                  <a:lnTo>
                    <a:pt x="105" y="106"/>
                  </a:lnTo>
                  <a:lnTo>
                    <a:pt x="105" y="103"/>
                  </a:lnTo>
                  <a:lnTo>
                    <a:pt x="105" y="101"/>
                  </a:lnTo>
                  <a:lnTo>
                    <a:pt x="105" y="101"/>
                  </a:lnTo>
                  <a:lnTo>
                    <a:pt x="106" y="101"/>
                  </a:lnTo>
                  <a:close/>
                  <a:moveTo>
                    <a:pt x="73" y="99"/>
                  </a:moveTo>
                  <a:lnTo>
                    <a:pt x="76" y="101"/>
                  </a:lnTo>
                  <a:lnTo>
                    <a:pt x="76" y="103"/>
                  </a:lnTo>
                  <a:lnTo>
                    <a:pt x="73" y="99"/>
                  </a:lnTo>
                  <a:lnTo>
                    <a:pt x="73" y="99"/>
                  </a:lnTo>
                  <a:lnTo>
                    <a:pt x="73" y="99"/>
                  </a:lnTo>
                  <a:lnTo>
                    <a:pt x="73" y="99"/>
                  </a:lnTo>
                  <a:close/>
                  <a:moveTo>
                    <a:pt x="73" y="87"/>
                  </a:moveTo>
                  <a:lnTo>
                    <a:pt x="75" y="87"/>
                  </a:lnTo>
                  <a:lnTo>
                    <a:pt x="75" y="88"/>
                  </a:lnTo>
                  <a:lnTo>
                    <a:pt x="75" y="88"/>
                  </a:lnTo>
                  <a:lnTo>
                    <a:pt x="73" y="88"/>
                  </a:lnTo>
                  <a:lnTo>
                    <a:pt x="73" y="88"/>
                  </a:lnTo>
                  <a:lnTo>
                    <a:pt x="73" y="92"/>
                  </a:lnTo>
                  <a:lnTo>
                    <a:pt x="73" y="93"/>
                  </a:lnTo>
                  <a:lnTo>
                    <a:pt x="73" y="93"/>
                  </a:lnTo>
                  <a:lnTo>
                    <a:pt x="71" y="93"/>
                  </a:lnTo>
                  <a:lnTo>
                    <a:pt x="73" y="92"/>
                  </a:lnTo>
                  <a:lnTo>
                    <a:pt x="73" y="92"/>
                  </a:lnTo>
                  <a:lnTo>
                    <a:pt x="73" y="90"/>
                  </a:lnTo>
                  <a:lnTo>
                    <a:pt x="71" y="90"/>
                  </a:lnTo>
                  <a:lnTo>
                    <a:pt x="71" y="88"/>
                  </a:lnTo>
                  <a:lnTo>
                    <a:pt x="71" y="88"/>
                  </a:lnTo>
                  <a:lnTo>
                    <a:pt x="71" y="87"/>
                  </a:lnTo>
                  <a:lnTo>
                    <a:pt x="73" y="87"/>
                  </a:lnTo>
                  <a:close/>
                  <a:moveTo>
                    <a:pt x="60" y="35"/>
                  </a:moveTo>
                  <a:lnTo>
                    <a:pt x="62" y="35"/>
                  </a:lnTo>
                  <a:lnTo>
                    <a:pt x="68" y="38"/>
                  </a:lnTo>
                  <a:lnTo>
                    <a:pt x="70" y="38"/>
                  </a:lnTo>
                  <a:lnTo>
                    <a:pt x="71" y="40"/>
                  </a:lnTo>
                  <a:lnTo>
                    <a:pt x="73" y="40"/>
                  </a:lnTo>
                  <a:lnTo>
                    <a:pt x="75" y="38"/>
                  </a:lnTo>
                  <a:lnTo>
                    <a:pt x="75" y="38"/>
                  </a:lnTo>
                  <a:lnTo>
                    <a:pt x="76" y="36"/>
                  </a:lnTo>
                  <a:lnTo>
                    <a:pt x="76" y="36"/>
                  </a:lnTo>
                  <a:lnTo>
                    <a:pt x="78" y="36"/>
                  </a:lnTo>
                  <a:lnTo>
                    <a:pt x="78" y="38"/>
                  </a:lnTo>
                  <a:lnTo>
                    <a:pt x="78" y="38"/>
                  </a:lnTo>
                  <a:lnTo>
                    <a:pt x="78" y="40"/>
                  </a:lnTo>
                  <a:lnTo>
                    <a:pt x="76" y="41"/>
                  </a:lnTo>
                  <a:lnTo>
                    <a:pt x="76" y="43"/>
                  </a:lnTo>
                  <a:lnTo>
                    <a:pt x="76" y="47"/>
                  </a:lnTo>
                  <a:lnTo>
                    <a:pt x="76" y="49"/>
                  </a:lnTo>
                  <a:lnTo>
                    <a:pt x="76" y="49"/>
                  </a:lnTo>
                  <a:lnTo>
                    <a:pt x="76" y="52"/>
                  </a:lnTo>
                  <a:lnTo>
                    <a:pt x="78" y="52"/>
                  </a:lnTo>
                  <a:lnTo>
                    <a:pt x="79" y="54"/>
                  </a:lnTo>
                  <a:lnTo>
                    <a:pt x="79" y="54"/>
                  </a:lnTo>
                  <a:lnTo>
                    <a:pt x="79" y="55"/>
                  </a:lnTo>
                  <a:lnTo>
                    <a:pt x="79" y="55"/>
                  </a:lnTo>
                  <a:lnTo>
                    <a:pt x="81" y="55"/>
                  </a:lnTo>
                  <a:lnTo>
                    <a:pt x="81" y="57"/>
                  </a:lnTo>
                  <a:lnTo>
                    <a:pt x="81" y="57"/>
                  </a:lnTo>
                  <a:lnTo>
                    <a:pt x="81" y="58"/>
                  </a:lnTo>
                  <a:lnTo>
                    <a:pt x="79" y="60"/>
                  </a:lnTo>
                  <a:lnTo>
                    <a:pt x="76" y="66"/>
                  </a:lnTo>
                  <a:lnTo>
                    <a:pt x="76" y="68"/>
                  </a:lnTo>
                  <a:lnTo>
                    <a:pt x="75" y="69"/>
                  </a:lnTo>
                  <a:lnTo>
                    <a:pt x="73" y="71"/>
                  </a:lnTo>
                  <a:lnTo>
                    <a:pt x="70" y="71"/>
                  </a:lnTo>
                  <a:lnTo>
                    <a:pt x="68" y="73"/>
                  </a:lnTo>
                  <a:lnTo>
                    <a:pt x="68" y="74"/>
                  </a:lnTo>
                  <a:lnTo>
                    <a:pt x="67" y="76"/>
                  </a:lnTo>
                  <a:lnTo>
                    <a:pt x="67" y="76"/>
                  </a:lnTo>
                  <a:lnTo>
                    <a:pt x="68" y="77"/>
                  </a:lnTo>
                  <a:lnTo>
                    <a:pt x="68" y="77"/>
                  </a:lnTo>
                  <a:lnTo>
                    <a:pt x="67" y="79"/>
                  </a:lnTo>
                  <a:lnTo>
                    <a:pt x="67" y="81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4"/>
                  </a:lnTo>
                  <a:lnTo>
                    <a:pt x="65" y="84"/>
                  </a:lnTo>
                  <a:lnTo>
                    <a:pt x="67" y="87"/>
                  </a:lnTo>
                  <a:lnTo>
                    <a:pt x="68" y="90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8" y="92"/>
                  </a:lnTo>
                  <a:lnTo>
                    <a:pt x="68" y="93"/>
                  </a:lnTo>
                  <a:lnTo>
                    <a:pt x="68" y="95"/>
                  </a:lnTo>
                  <a:lnTo>
                    <a:pt x="70" y="99"/>
                  </a:lnTo>
                  <a:lnTo>
                    <a:pt x="70" y="99"/>
                  </a:lnTo>
                  <a:lnTo>
                    <a:pt x="70" y="101"/>
                  </a:lnTo>
                  <a:lnTo>
                    <a:pt x="71" y="101"/>
                  </a:lnTo>
                  <a:lnTo>
                    <a:pt x="71" y="103"/>
                  </a:lnTo>
                  <a:lnTo>
                    <a:pt x="75" y="103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6" y="103"/>
                  </a:lnTo>
                  <a:lnTo>
                    <a:pt x="78" y="103"/>
                  </a:lnTo>
                  <a:lnTo>
                    <a:pt x="78" y="101"/>
                  </a:lnTo>
                  <a:lnTo>
                    <a:pt x="76" y="101"/>
                  </a:lnTo>
                  <a:lnTo>
                    <a:pt x="76" y="99"/>
                  </a:lnTo>
                  <a:lnTo>
                    <a:pt x="76" y="99"/>
                  </a:lnTo>
                  <a:lnTo>
                    <a:pt x="78" y="99"/>
                  </a:lnTo>
                  <a:lnTo>
                    <a:pt x="79" y="98"/>
                  </a:lnTo>
                  <a:lnTo>
                    <a:pt x="81" y="98"/>
                  </a:lnTo>
                  <a:lnTo>
                    <a:pt x="82" y="98"/>
                  </a:lnTo>
                  <a:lnTo>
                    <a:pt x="84" y="98"/>
                  </a:lnTo>
                  <a:lnTo>
                    <a:pt x="86" y="98"/>
                  </a:lnTo>
                  <a:lnTo>
                    <a:pt x="87" y="99"/>
                  </a:lnTo>
                  <a:lnTo>
                    <a:pt x="89" y="101"/>
                  </a:lnTo>
                  <a:lnTo>
                    <a:pt x="89" y="103"/>
                  </a:lnTo>
                  <a:lnTo>
                    <a:pt x="89" y="104"/>
                  </a:lnTo>
                  <a:lnTo>
                    <a:pt x="89" y="104"/>
                  </a:lnTo>
                  <a:lnTo>
                    <a:pt x="89" y="106"/>
                  </a:lnTo>
                  <a:lnTo>
                    <a:pt x="89" y="106"/>
                  </a:lnTo>
                  <a:lnTo>
                    <a:pt x="92" y="106"/>
                  </a:lnTo>
                  <a:lnTo>
                    <a:pt x="92" y="104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2" y="101"/>
                  </a:lnTo>
                  <a:lnTo>
                    <a:pt x="93" y="101"/>
                  </a:lnTo>
                  <a:lnTo>
                    <a:pt x="93" y="103"/>
                  </a:lnTo>
                  <a:lnTo>
                    <a:pt x="97" y="104"/>
                  </a:lnTo>
                  <a:lnTo>
                    <a:pt x="98" y="104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0" y="106"/>
                  </a:lnTo>
                  <a:lnTo>
                    <a:pt x="100" y="106"/>
                  </a:lnTo>
                  <a:lnTo>
                    <a:pt x="97" y="106"/>
                  </a:lnTo>
                  <a:lnTo>
                    <a:pt x="95" y="107"/>
                  </a:lnTo>
                  <a:lnTo>
                    <a:pt x="97" y="109"/>
                  </a:lnTo>
                  <a:lnTo>
                    <a:pt x="98" y="110"/>
                  </a:lnTo>
                  <a:lnTo>
                    <a:pt x="98" y="112"/>
                  </a:lnTo>
                  <a:lnTo>
                    <a:pt x="100" y="114"/>
                  </a:lnTo>
                  <a:lnTo>
                    <a:pt x="100" y="114"/>
                  </a:lnTo>
                  <a:lnTo>
                    <a:pt x="100" y="115"/>
                  </a:lnTo>
                  <a:lnTo>
                    <a:pt x="100" y="115"/>
                  </a:lnTo>
                  <a:lnTo>
                    <a:pt x="101" y="115"/>
                  </a:lnTo>
                  <a:lnTo>
                    <a:pt x="103" y="117"/>
                  </a:lnTo>
                  <a:lnTo>
                    <a:pt x="105" y="117"/>
                  </a:lnTo>
                  <a:lnTo>
                    <a:pt x="105" y="117"/>
                  </a:lnTo>
                  <a:lnTo>
                    <a:pt x="105" y="120"/>
                  </a:lnTo>
                  <a:lnTo>
                    <a:pt x="103" y="123"/>
                  </a:lnTo>
                  <a:lnTo>
                    <a:pt x="101" y="123"/>
                  </a:lnTo>
                  <a:lnTo>
                    <a:pt x="100" y="121"/>
                  </a:lnTo>
                  <a:lnTo>
                    <a:pt x="101" y="120"/>
                  </a:lnTo>
                  <a:lnTo>
                    <a:pt x="101" y="118"/>
                  </a:lnTo>
                  <a:lnTo>
                    <a:pt x="101" y="118"/>
                  </a:lnTo>
                  <a:lnTo>
                    <a:pt x="100" y="118"/>
                  </a:lnTo>
                  <a:lnTo>
                    <a:pt x="100" y="118"/>
                  </a:lnTo>
                  <a:lnTo>
                    <a:pt x="98" y="118"/>
                  </a:lnTo>
                  <a:lnTo>
                    <a:pt x="97" y="118"/>
                  </a:lnTo>
                  <a:lnTo>
                    <a:pt x="93" y="117"/>
                  </a:lnTo>
                  <a:lnTo>
                    <a:pt x="92" y="117"/>
                  </a:lnTo>
                  <a:lnTo>
                    <a:pt x="92" y="115"/>
                  </a:lnTo>
                  <a:lnTo>
                    <a:pt x="92" y="114"/>
                  </a:lnTo>
                  <a:lnTo>
                    <a:pt x="90" y="112"/>
                  </a:lnTo>
                  <a:lnTo>
                    <a:pt x="90" y="110"/>
                  </a:lnTo>
                  <a:lnTo>
                    <a:pt x="90" y="110"/>
                  </a:lnTo>
                  <a:lnTo>
                    <a:pt x="86" y="109"/>
                  </a:lnTo>
                  <a:lnTo>
                    <a:pt x="86" y="107"/>
                  </a:lnTo>
                  <a:lnTo>
                    <a:pt x="84" y="106"/>
                  </a:lnTo>
                  <a:lnTo>
                    <a:pt x="82" y="104"/>
                  </a:lnTo>
                  <a:lnTo>
                    <a:pt x="81" y="103"/>
                  </a:lnTo>
                  <a:lnTo>
                    <a:pt x="81" y="103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81" y="106"/>
                  </a:lnTo>
                  <a:lnTo>
                    <a:pt x="81" y="106"/>
                  </a:lnTo>
                  <a:lnTo>
                    <a:pt x="81" y="107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82" y="110"/>
                  </a:lnTo>
                  <a:lnTo>
                    <a:pt x="82" y="114"/>
                  </a:lnTo>
                  <a:lnTo>
                    <a:pt x="82" y="114"/>
                  </a:lnTo>
                  <a:lnTo>
                    <a:pt x="81" y="114"/>
                  </a:lnTo>
                  <a:lnTo>
                    <a:pt x="81" y="112"/>
                  </a:lnTo>
                  <a:lnTo>
                    <a:pt x="81" y="112"/>
                  </a:lnTo>
                  <a:lnTo>
                    <a:pt x="79" y="109"/>
                  </a:lnTo>
                  <a:lnTo>
                    <a:pt x="79" y="109"/>
                  </a:lnTo>
                  <a:lnTo>
                    <a:pt x="76" y="107"/>
                  </a:lnTo>
                  <a:lnTo>
                    <a:pt x="75" y="106"/>
                  </a:lnTo>
                  <a:lnTo>
                    <a:pt x="70" y="103"/>
                  </a:lnTo>
                  <a:lnTo>
                    <a:pt x="70" y="103"/>
                  </a:lnTo>
                  <a:lnTo>
                    <a:pt x="68" y="103"/>
                  </a:lnTo>
                  <a:lnTo>
                    <a:pt x="68" y="104"/>
                  </a:lnTo>
                  <a:lnTo>
                    <a:pt x="67" y="104"/>
                  </a:lnTo>
                  <a:lnTo>
                    <a:pt x="65" y="106"/>
                  </a:lnTo>
                  <a:lnTo>
                    <a:pt x="65" y="106"/>
                  </a:lnTo>
                  <a:lnTo>
                    <a:pt x="64" y="107"/>
                  </a:lnTo>
                  <a:lnTo>
                    <a:pt x="62" y="107"/>
                  </a:lnTo>
                  <a:lnTo>
                    <a:pt x="60" y="107"/>
                  </a:lnTo>
                  <a:lnTo>
                    <a:pt x="59" y="106"/>
                  </a:lnTo>
                  <a:lnTo>
                    <a:pt x="57" y="106"/>
                  </a:lnTo>
                  <a:lnTo>
                    <a:pt x="57" y="104"/>
                  </a:lnTo>
                  <a:lnTo>
                    <a:pt x="56" y="104"/>
                  </a:lnTo>
                  <a:lnTo>
                    <a:pt x="54" y="106"/>
                  </a:lnTo>
                  <a:lnTo>
                    <a:pt x="54" y="103"/>
                  </a:lnTo>
                  <a:lnTo>
                    <a:pt x="54" y="99"/>
                  </a:lnTo>
                  <a:lnTo>
                    <a:pt x="54" y="98"/>
                  </a:lnTo>
                  <a:lnTo>
                    <a:pt x="54" y="98"/>
                  </a:lnTo>
                  <a:lnTo>
                    <a:pt x="57" y="95"/>
                  </a:lnTo>
                  <a:lnTo>
                    <a:pt x="59" y="95"/>
                  </a:lnTo>
                  <a:lnTo>
                    <a:pt x="59" y="93"/>
                  </a:lnTo>
                  <a:lnTo>
                    <a:pt x="57" y="92"/>
                  </a:lnTo>
                  <a:lnTo>
                    <a:pt x="56" y="92"/>
                  </a:lnTo>
                  <a:lnTo>
                    <a:pt x="54" y="92"/>
                  </a:lnTo>
                  <a:lnTo>
                    <a:pt x="54" y="90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3"/>
                  </a:lnTo>
                  <a:lnTo>
                    <a:pt x="52" y="95"/>
                  </a:lnTo>
                  <a:lnTo>
                    <a:pt x="52" y="96"/>
                  </a:lnTo>
                  <a:lnTo>
                    <a:pt x="51" y="96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8" y="90"/>
                  </a:lnTo>
                  <a:lnTo>
                    <a:pt x="48" y="90"/>
                  </a:lnTo>
                  <a:lnTo>
                    <a:pt x="46" y="90"/>
                  </a:lnTo>
                  <a:lnTo>
                    <a:pt x="46" y="90"/>
                  </a:lnTo>
                  <a:lnTo>
                    <a:pt x="45" y="88"/>
                  </a:lnTo>
                  <a:lnTo>
                    <a:pt x="45" y="85"/>
                  </a:lnTo>
                  <a:lnTo>
                    <a:pt x="45" y="84"/>
                  </a:lnTo>
                  <a:lnTo>
                    <a:pt x="45" y="82"/>
                  </a:lnTo>
                  <a:lnTo>
                    <a:pt x="43" y="81"/>
                  </a:lnTo>
                  <a:lnTo>
                    <a:pt x="43" y="76"/>
                  </a:lnTo>
                  <a:lnTo>
                    <a:pt x="43" y="74"/>
                  </a:lnTo>
                  <a:lnTo>
                    <a:pt x="43" y="74"/>
                  </a:lnTo>
                  <a:lnTo>
                    <a:pt x="41" y="74"/>
                  </a:lnTo>
                  <a:lnTo>
                    <a:pt x="41" y="73"/>
                  </a:lnTo>
                  <a:lnTo>
                    <a:pt x="41" y="73"/>
                  </a:lnTo>
                  <a:lnTo>
                    <a:pt x="41" y="69"/>
                  </a:lnTo>
                  <a:lnTo>
                    <a:pt x="41" y="68"/>
                  </a:lnTo>
                  <a:lnTo>
                    <a:pt x="41" y="68"/>
                  </a:lnTo>
                  <a:lnTo>
                    <a:pt x="43" y="68"/>
                  </a:lnTo>
                  <a:lnTo>
                    <a:pt x="43" y="69"/>
                  </a:lnTo>
                  <a:lnTo>
                    <a:pt x="45" y="69"/>
                  </a:lnTo>
                  <a:lnTo>
                    <a:pt x="45" y="69"/>
                  </a:lnTo>
                  <a:lnTo>
                    <a:pt x="46" y="71"/>
                  </a:lnTo>
                  <a:lnTo>
                    <a:pt x="46" y="73"/>
                  </a:lnTo>
                  <a:lnTo>
                    <a:pt x="48" y="73"/>
                  </a:lnTo>
                  <a:lnTo>
                    <a:pt x="49" y="71"/>
                  </a:lnTo>
                  <a:lnTo>
                    <a:pt x="49" y="71"/>
                  </a:lnTo>
                  <a:lnTo>
                    <a:pt x="49" y="71"/>
                  </a:lnTo>
                  <a:lnTo>
                    <a:pt x="49" y="69"/>
                  </a:lnTo>
                  <a:lnTo>
                    <a:pt x="49" y="66"/>
                  </a:lnTo>
                  <a:lnTo>
                    <a:pt x="49" y="65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51" y="58"/>
                  </a:lnTo>
                  <a:lnTo>
                    <a:pt x="51" y="57"/>
                  </a:lnTo>
                  <a:lnTo>
                    <a:pt x="51" y="54"/>
                  </a:lnTo>
                  <a:lnTo>
                    <a:pt x="51" y="52"/>
                  </a:lnTo>
                  <a:lnTo>
                    <a:pt x="51" y="52"/>
                  </a:lnTo>
                  <a:lnTo>
                    <a:pt x="49" y="51"/>
                  </a:lnTo>
                  <a:lnTo>
                    <a:pt x="49" y="49"/>
                  </a:lnTo>
                  <a:lnTo>
                    <a:pt x="52" y="41"/>
                  </a:lnTo>
                  <a:lnTo>
                    <a:pt x="52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4" y="35"/>
                  </a:lnTo>
                  <a:lnTo>
                    <a:pt x="56" y="35"/>
                  </a:lnTo>
                  <a:lnTo>
                    <a:pt x="57" y="35"/>
                  </a:lnTo>
                  <a:lnTo>
                    <a:pt x="57" y="35"/>
                  </a:lnTo>
                  <a:lnTo>
                    <a:pt x="60" y="35"/>
                  </a:lnTo>
                  <a:lnTo>
                    <a:pt x="60" y="35"/>
                  </a:lnTo>
                  <a:close/>
                  <a:moveTo>
                    <a:pt x="73" y="29"/>
                  </a:moveTo>
                  <a:lnTo>
                    <a:pt x="73" y="29"/>
                  </a:lnTo>
                  <a:lnTo>
                    <a:pt x="73" y="30"/>
                  </a:lnTo>
                  <a:lnTo>
                    <a:pt x="71" y="32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29"/>
                  </a:lnTo>
                  <a:lnTo>
                    <a:pt x="73" y="29"/>
                  </a:lnTo>
                  <a:close/>
                  <a:moveTo>
                    <a:pt x="62" y="25"/>
                  </a:moveTo>
                  <a:lnTo>
                    <a:pt x="62" y="27"/>
                  </a:lnTo>
                  <a:lnTo>
                    <a:pt x="62" y="27"/>
                  </a:lnTo>
                  <a:lnTo>
                    <a:pt x="62" y="29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2" y="27"/>
                  </a:lnTo>
                  <a:lnTo>
                    <a:pt x="62" y="25"/>
                  </a:lnTo>
                  <a:close/>
                  <a:moveTo>
                    <a:pt x="65" y="22"/>
                  </a:moveTo>
                  <a:lnTo>
                    <a:pt x="67" y="22"/>
                  </a:lnTo>
                  <a:lnTo>
                    <a:pt x="67" y="24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5" y="24"/>
                  </a:lnTo>
                  <a:lnTo>
                    <a:pt x="65" y="22"/>
                  </a:lnTo>
                  <a:lnTo>
                    <a:pt x="65" y="22"/>
                  </a:lnTo>
                  <a:close/>
                  <a:moveTo>
                    <a:pt x="73" y="6"/>
                  </a:moveTo>
                  <a:lnTo>
                    <a:pt x="75" y="6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1" y="8"/>
                  </a:lnTo>
                  <a:lnTo>
                    <a:pt x="73" y="6"/>
                  </a:lnTo>
                  <a:lnTo>
                    <a:pt x="73" y="6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71" y="2"/>
                  </a:lnTo>
                  <a:lnTo>
                    <a:pt x="71" y="3"/>
                  </a:lnTo>
                  <a:lnTo>
                    <a:pt x="70" y="3"/>
                  </a:lnTo>
                  <a:lnTo>
                    <a:pt x="70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0" name="Freeform 176">
              <a:extLst>
                <a:ext uri="{FF2B5EF4-FFF2-40B4-BE49-F238E27FC236}">
                  <a16:creationId xmlns:a16="http://schemas.microsoft.com/office/drawing/2014/main" id="{69100D13-1893-6EB6-CF09-74C6B303F1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3609" y="4452958"/>
              <a:ext cx="426880" cy="288485"/>
            </a:xfrm>
            <a:custGeom>
              <a:avLst/>
              <a:gdLst>
                <a:gd name="T0" fmla="*/ 180 w 219"/>
                <a:gd name="T1" fmla="*/ 147 h 148"/>
                <a:gd name="T2" fmla="*/ 191 w 219"/>
                <a:gd name="T3" fmla="*/ 145 h 148"/>
                <a:gd name="T4" fmla="*/ 145 w 219"/>
                <a:gd name="T5" fmla="*/ 123 h 148"/>
                <a:gd name="T6" fmla="*/ 145 w 219"/>
                <a:gd name="T7" fmla="*/ 125 h 148"/>
                <a:gd name="T8" fmla="*/ 145 w 219"/>
                <a:gd name="T9" fmla="*/ 120 h 148"/>
                <a:gd name="T10" fmla="*/ 140 w 219"/>
                <a:gd name="T11" fmla="*/ 115 h 148"/>
                <a:gd name="T12" fmla="*/ 172 w 219"/>
                <a:gd name="T13" fmla="*/ 110 h 148"/>
                <a:gd name="T14" fmla="*/ 172 w 219"/>
                <a:gd name="T15" fmla="*/ 114 h 148"/>
                <a:gd name="T16" fmla="*/ 38 w 219"/>
                <a:gd name="T17" fmla="*/ 106 h 148"/>
                <a:gd name="T18" fmla="*/ 148 w 219"/>
                <a:gd name="T19" fmla="*/ 104 h 148"/>
                <a:gd name="T20" fmla="*/ 36 w 219"/>
                <a:gd name="T21" fmla="*/ 101 h 148"/>
                <a:gd name="T22" fmla="*/ 101 w 219"/>
                <a:gd name="T23" fmla="*/ 60 h 148"/>
                <a:gd name="T24" fmla="*/ 211 w 219"/>
                <a:gd name="T25" fmla="*/ 69 h 148"/>
                <a:gd name="T26" fmla="*/ 216 w 219"/>
                <a:gd name="T27" fmla="*/ 79 h 148"/>
                <a:gd name="T28" fmla="*/ 205 w 219"/>
                <a:gd name="T29" fmla="*/ 71 h 148"/>
                <a:gd name="T30" fmla="*/ 91 w 219"/>
                <a:gd name="T31" fmla="*/ 60 h 148"/>
                <a:gd name="T32" fmla="*/ 198 w 219"/>
                <a:gd name="T33" fmla="*/ 60 h 148"/>
                <a:gd name="T34" fmla="*/ 72 w 219"/>
                <a:gd name="T35" fmla="*/ 49 h 148"/>
                <a:gd name="T36" fmla="*/ 165 w 219"/>
                <a:gd name="T37" fmla="*/ 43 h 148"/>
                <a:gd name="T38" fmla="*/ 161 w 219"/>
                <a:gd name="T39" fmla="*/ 55 h 148"/>
                <a:gd name="T40" fmla="*/ 151 w 219"/>
                <a:gd name="T41" fmla="*/ 65 h 148"/>
                <a:gd name="T42" fmla="*/ 131 w 219"/>
                <a:gd name="T43" fmla="*/ 71 h 148"/>
                <a:gd name="T44" fmla="*/ 110 w 219"/>
                <a:gd name="T45" fmla="*/ 65 h 148"/>
                <a:gd name="T46" fmla="*/ 121 w 219"/>
                <a:gd name="T47" fmla="*/ 62 h 148"/>
                <a:gd name="T48" fmla="*/ 134 w 219"/>
                <a:gd name="T49" fmla="*/ 55 h 148"/>
                <a:gd name="T50" fmla="*/ 145 w 219"/>
                <a:gd name="T51" fmla="*/ 60 h 148"/>
                <a:gd name="T52" fmla="*/ 154 w 219"/>
                <a:gd name="T53" fmla="*/ 44 h 148"/>
                <a:gd name="T54" fmla="*/ 170 w 219"/>
                <a:gd name="T55" fmla="*/ 27 h 148"/>
                <a:gd name="T56" fmla="*/ 161 w 219"/>
                <a:gd name="T57" fmla="*/ 22 h 148"/>
                <a:gd name="T58" fmla="*/ 4 w 219"/>
                <a:gd name="T59" fmla="*/ 19 h 148"/>
                <a:gd name="T60" fmla="*/ 38 w 219"/>
                <a:gd name="T61" fmla="*/ 30 h 148"/>
                <a:gd name="T62" fmla="*/ 53 w 219"/>
                <a:gd name="T63" fmla="*/ 38 h 148"/>
                <a:gd name="T64" fmla="*/ 71 w 219"/>
                <a:gd name="T65" fmla="*/ 58 h 148"/>
                <a:gd name="T66" fmla="*/ 98 w 219"/>
                <a:gd name="T67" fmla="*/ 69 h 148"/>
                <a:gd name="T68" fmla="*/ 88 w 219"/>
                <a:gd name="T69" fmla="*/ 81 h 148"/>
                <a:gd name="T70" fmla="*/ 105 w 219"/>
                <a:gd name="T71" fmla="*/ 99 h 148"/>
                <a:gd name="T72" fmla="*/ 120 w 219"/>
                <a:gd name="T73" fmla="*/ 110 h 148"/>
                <a:gd name="T74" fmla="*/ 132 w 219"/>
                <a:gd name="T75" fmla="*/ 121 h 148"/>
                <a:gd name="T76" fmla="*/ 137 w 219"/>
                <a:gd name="T77" fmla="*/ 128 h 148"/>
                <a:gd name="T78" fmla="*/ 142 w 219"/>
                <a:gd name="T79" fmla="*/ 134 h 148"/>
                <a:gd name="T80" fmla="*/ 123 w 219"/>
                <a:gd name="T81" fmla="*/ 129 h 148"/>
                <a:gd name="T82" fmla="*/ 102 w 219"/>
                <a:gd name="T83" fmla="*/ 126 h 148"/>
                <a:gd name="T84" fmla="*/ 88 w 219"/>
                <a:gd name="T85" fmla="*/ 112 h 148"/>
                <a:gd name="T86" fmla="*/ 75 w 219"/>
                <a:gd name="T87" fmla="*/ 98 h 148"/>
                <a:gd name="T88" fmla="*/ 58 w 219"/>
                <a:gd name="T89" fmla="*/ 93 h 148"/>
                <a:gd name="T90" fmla="*/ 49 w 219"/>
                <a:gd name="T91" fmla="*/ 93 h 148"/>
                <a:gd name="T92" fmla="*/ 44 w 219"/>
                <a:gd name="T93" fmla="*/ 96 h 148"/>
                <a:gd name="T94" fmla="*/ 30 w 219"/>
                <a:gd name="T95" fmla="*/ 101 h 148"/>
                <a:gd name="T96" fmla="*/ 22 w 219"/>
                <a:gd name="T97" fmla="*/ 99 h 148"/>
                <a:gd name="T98" fmla="*/ 36 w 219"/>
                <a:gd name="T99" fmla="*/ 109 h 148"/>
                <a:gd name="T100" fmla="*/ 12 w 219"/>
                <a:gd name="T101" fmla="*/ 114 h 148"/>
                <a:gd name="T102" fmla="*/ 1 w 219"/>
                <a:gd name="T103" fmla="*/ 81 h 148"/>
                <a:gd name="T104" fmla="*/ 1 w 219"/>
                <a:gd name="T105" fmla="*/ 19 h 148"/>
                <a:gd name="T106" fmla="*/ 164 w 219"/>
                <a:gd name="T107" fmla="*/ 30 h 148"/>
                <a:gd name="T108" fmla="*/ 173 w 219"/>
                <a:gd name="T109" fmla="*/ 49 h 148"/>
                <a:gd name="T110" fmla="*/ 164 w 219"/>
                <a:gd name="T111" fmla="*/ 32 h 148"/>
                <a:gd name="T112" fmla="*/ 145 w 219"/>
                <a:gd name="T113" fmla="*/ 21 h 148"/>
                <a:gd name="T114" fmla="*/ 132 w 219"/>
                <a:gd name="T115" fmla="*/ 17 h 148"/>
                <a:gd name="T116" fmla="*/ 101 w 219"/>
                <a:gd name="T117" fmla="*/ 14 h 148"/>
                <a:gd name="T118" fmla="*/ 91 w 219"/>
                <a:gd name="T119" fmla="*/ 13 h 148"/>
                <a:gd name="T120" fmla="*/ 83 w 219"/>
                <a:gd name="T121" fmla="*/ 10 h 148"/>
                <a:gd name="T122" fmla="*/ 126 w 219"/>
                <a:gd name="T123" fmla="*/ 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9" h="148">
                  <a:moveTo>
                    <a:pt x="178" y="145"/>
                  </a:moveTo>
                  <a:lnTo>
                    <a:pt x="180" y="145"/>
                  </a:lnTo>
                  <a:lnTo>
                    <a:pt x="183" y="147"/>
                  </a:lnTo>
                  <a:lnTo>
                    <a:pt x="186" y="148"/>
                  </a:lnTo>
                  <a:lnTo>
                    <a:pt x="186" y="148"/>
                  </a:lnTo>
                  <a:lnTo>
                    <a:pt x="186" y="148"/>
                  </a:lnTo>
                  <a:lnTo>
                    <a:pt x="184" y="148"/>
                  </a:lnTo>
                  <a:lnTo>
                    <a:pt x="183" y="148"/>
                  </a:lnTo>
                  <a:lnTo>
                    <a:pt x="181" y="148"/>
                  </a:lnTo>
                  <a:lnTo>
                    <a:pt x="181" y="147"/>
                  </a:lnTo>
                  <a:lnTo>
                    <a:pt x="180" y="147"/>
                  </a:lnTo>
                  <a:lnTo>
                    <a:pt x="180" y="147"/>
                  </a:lnTo>
                  <a:lnTo>
                    <a:pt x="180" y="147"/>
                  </a:lnTo>
                  <a:lnTo>
                    <a:pt x="178" y="145"/>
                  </a:lnTo>
                  <a:lnTo>
                    <a:pt x="178" y="145"/>
                  </a:lnTo>
                  <a:close/>
                  <a:moveTo>
                    <a:pt x="192" y="145"/>
                  </a:moveTo>
                  <a:lnTo>
                    <a:pt x="194" y="145"/>
                  </a:lnTo>
                  <a:lnTo>
                    <a:pt x="194" y="145"/>
                  </a:lnTo>
                  <a:lnTo>
                    <a:pt x="194" y="145"/>
                  </a:lnTo>
                  <a:lnTo>
                    <a:pt x="194" y="145"/>
                  </a:lnTo>
                  <a:lnTo>
                    <a:pt x="192" y="147"/>
                  </a:lnTo>
                  <a:lnTo>
                    <a:pt x="191" y="147"/>
                  </a:lnTo>
                  <a:lnTo>
                    <a:pt x="191" y="145"/>
                  </a:lnTo>
                  <a:lnTo>
                    <a:pt x="191" y="145"/>
                  </a:lnTo>
                  <a:lnTo>
                    <a:pt x="192" y="145"/>
                  </a:lnTo>
                  <a:lnTo>
                    <a:pt x="192" y="145"/>
                  </a:lnTo>
                  <a:close/>
                  <a:moveTo>
                    <a:pt x="145" y="134"/>
                  </a:moveTo>
                  <a:lnTo>
                    <a:pt x="145" y="134"/>
                  </a:lnTo>
                  <a:lnTo>
                    <a:pt x="145" y="134"/>
                  </a:lnTo>
                  <a:lnTo>
                    <a:pt x="143" y="134"/>
                  </a:lnTo>
                  <a:lnTo>
                    <a:pt x="143" y="134"/>
                  </a:lnTo>
                  <a:lnTo>
                    <a:pt x="143" y="134"/>
                  </a:lnTo>
                  <a:lnTo>
                    <a:pt x="145" y="134"/>
                  </a:lnTo>
                  <a:close/>
                  <a:moveTo>
                    <a:pt x="143" y="121"/>
                  </a:moveTo>
                  <a:lnTo>
                    <a:pt x="143" y="121"/>
                  </a:lnTo>
                  <a:lnTo>
                    <a:pt x="145" y="123"/>
                  </a:lnTo>
                  <a:lnTo>
                    <a:pt x="148" y="125"/>
                  </a:lnTo>
                  <a:lnTo>
                    <a:pt x="148" y="125"/>
                  </a:lnTo>
                  <a:lnTo>
                    <a:pt x="148" y="126"/>
                  </a:lnTo>
                  <a:lnTo>
                    <a:pt x="148" y="126"/>
                  </a:lnTo>
                  <a:lnTo>
                    <a:pt x="150" y="125"/>
                  </a:lnTo>
                  <a:lnTo>
                    <a:pt x="150" y="125"/>
                  </a:lnTo>
                  <a:lnTo>
                    <a:pt x="151" y="125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46" y="126"/>
                  </a:lnTo>
                  <a:lnTo>
                    <a:pt x="146" y="125"/>
                  </a:lnTo>
                  <a:lnTo>
                    <a:pt x="145" y="125"/>
                  </a:lnTo>
                  <a:lnTo>
                    <a:pt x="145" y="123"/>
                  </a:lnTo>
                  <a:lnTo>
                    <a:pt x="143" y="121"/>
                  </a:lnTo>
                  <a:lnTo>
                    <a:pt x="143" y="121"/>
                  </a:lnTo>
                  <a:close/>
                  <a:moveTo>
                    <a:pt x="140" y="115"/>
                  </a:moveTo>
                  <a:lnTo>
                    <a:pt x="140" y="115"/>
                  </a:lnTo>
                  <a:lnTo>
                    <a:pt x="142" y="117"/>
                  </a:lnTo>
                  <a:lnTo>
                    <a:pt x="143" y="117"/>
                  </a:lnTo>
                  <a:lnTo>
                    <a:pt x="143" y="117"/>
                  </a:lnTo>
                  <a:lnTo>
                    <a:pt x="145" y="118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5" y="121"/>
                  </a:lnTo>
                  <a:lnTo>
                    <a:pt x="145" y="120"/>
                  </a:lnTo>
                  <a:lnTo>
                    <a:pt x="143" y="120"/>
                  </a:lnTo>
                  <a:lnTo>
                    <a:pt x="142" y="120"/>
                  </a:lnTo>
                  <a:lnTo>
                    <a:pt x="140" y="120"/>
                  </a:lnTo>
                  <a:lnTo>
                    <a:pt x="139" y="120"/>
                  </a:lnTo>
                  <a:lnTo>
                    <a:pt x="139" y="118"/>
                  </a:lnTo>
                  <a:lnTo>
                    <a:pt x="140" y="118"/>
                  </a:lnTo>
                  <a:lnTo>
                    <a:pt x="139" y="117"/>
                  </a:lnTo>
                  <a:lnTo>
                    <a:pt x="139" y="117"/>
                  </a:lnTo>
                  <a:lnTo>
                    <a:pt x="139" y="117"/>
                  </a:lnTo>
                  <a:lnTo>
                    <a:pt x="140" y="115"/>
                  </a:lnTo>
                  <a:close/>
                  <a:moveTo>
                    <a:pt x="135" y="114"/>
                  </a:moveTo>
                  <a:lnTo>
                    <a:pt x="137" y="115"/>
                  </a:lnTo>
                  <a:lnTo>
                    <a:pt x="137" y="115"/>
                  </a:lnTo>
                  <a:lnTo>
                    <a:pt x="137" y="117"/>
                  </a:lnTo>
                  <a:lnTo>
                    <a:pt x="137" y="118"/>
                  </a:lnTo>
                  <a:lnTo>
                    <a:pt x="137" y="118"/>
                  </a:lnTo>
                  <a:lnTo>
                    <a:pt x="135" y="118"/>
                  </a:lnTo>
                  <a:lnTo>
                    <a:pt x="134" y="117"/>
                  </a:lnTo>
                  <a:lnTo>
                    <a:pt x="134" y="115"/>
                  </a:lnTo>
                  <a:lnTo>
                    <a:pt x="135" y="114"/>
                  </a:lnTo>
                  <a:close/>
                  <a:moveTo>
                    <a:pt x="170" y="110"/>
                  </a:moveTo>
                  <a:lnTo>
                    <a:pt x="172" y="110"/>
                  </a:lnTo>
                  <a:lnTo>
                    <a:pt x="173" y="110"/>
                  </a:lnTo>
                  <a:lnTo>
                    <a:pt x="173" y="110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5" y="112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5" y="114"/>
                  </a:lnTo>
                  <a:lnTo>
                    <a:pt x="173" y="114"/>
                  </a:lnTo>
                  <a:lnTo>
                    <a:pt x="172" y="114"/>
                  </a:lnTo>
                  <a:lnTo>
                    <a:pt x="172" y="114"/>
                  </a:lnTo>
                  <a:lnTo>
                    <a:pt x="172" y="112"/>
                  </a:lnTo>
                  <a:lnTo>
                    <a:pt x="170" y="112"/>
                  </a:lnTo>
                  <a:lnTo>
                    <a:pt x="168" y="110"/>
                  </a:lnTo>
                  <a:lnTo>
                    <a:pt x="170" y="110"/>
                  </a:lnTo>
                  <a:lnTo>
                    <a:pt x="170" y="110"/>
                  </a:lnTo>
                  <a:close/>
                  <a:moveTo>
                    <a:pt x="34" y="103"/>
                  </a:moveTo>
                  <a:lnTo>
                    <a:pt x="34" y="103"/>
                  </a:lnTo>
                  <a:lnTo>
                    <a:pt x="38" y="104"/>
                  </a:lnTo>
                  <a:lnTo>
                    <a:pt x="39" y="106"/>
                  </a:lnTo>
                  <a:lnTo>
                    <a:pt x="39" y="106"/>
                  </a:lnTo>
                  <a:lnTo>
                    <a:pt x="38" y="106"/>
                  </a:lnTo>
                  <a:lnTo>
                    <a:pt x="36" y="104"/>
                  </a:lnTo>
                  <a:lnTo>
                    <a:pt x="34" y="104"/>
                  </a:lnTo>
                  <a:lnTo>
                    <a:pt x="34" y="103"/>
                  </a:lnTo>
                  <a:close/>
                  <a:moveTo>
                    <a:pt x="148" y="103"/>
                  </a:moveTo>
                  <a:lnTo>
                    <a:pt x="148" y="104"/>
                  </a:lnTo>
                  <a:lnTo>
                    <a:pt x="148" y="104"/>
                  </a:lnTo>
                  <a:lnTo>
                    <a:pt x="148" y="107"/>
                  </a:lnTo>
                  <a:lnTo>
                    <a:pt x="148" y="107"/>
                  </a:lnTo>
                  <a:lnTo>
                    <a:pt x="148" y="107"/>
                  </a:lnTo>
                  <a:lnTo>
                    <a:pt x="148" y="106"/>
                  </a:lnTo>
                  <a:lnTo>
                    <a:pt x="148" y="106"/>
                  </a:lnTo>
                  <a:lnTo>
                    <a:pt x="148" y="104"/>
                  </a:lnTo>
                  <a:lnTo>
                    <a:pt x="146" y="104"/>
                  </a:lnTo>
                  <a:lnTo>
                    <a:pt x="148" y="103"/>
                  </a:lnTo>
                  <a:lnTo>
                    <a:pt x="148" y="103"/>
                  </a:lnTo>
                  <a:lnTo>
                    <a:pt x="148" y="103"/>
                  </a:lnTo>
                  <a:close/>
                  <a:moveTo>
                    <a:pt x="36" y="101"/>
                  </a:moveTo>
                  <a:lnTo>
                    <a:pt x="39" y="103"/>
                  </a:lnTo>
                  <a:lnTo>
                    <a:pt x="39" y="103"/>
                  </a:lnTo>
                  <a:lnTo>
                    <a:pt x="39" y="103"/>
                  </a:lnTo>
                  <a:lnTo>
                    <a:pt x="39" y="103"/>
                  </a:lnTo>
                  <a:lnTo>
                    <a:pt x="39" y="104"/>
                  </a:lnTo>
                  <a:lnTo>
                    <a:pt x="36" y="103"/>
                  </a:lnTo>
                  <a:lnTo>
                    <a:pt x="36" y="101"/>
                  </a:lnTo>
                  <a:close/>
                  <a:moveTo>
                    <a:pt x="101" y="60"/>
                  </a:moveTo>
                  <a:lnTo>
                    <a:pt x="104" y="62"/>
                  </a:lnTo>
                  <a:lnTo>
                    <a:pt x="104" y="63"/>
                  </a:lnTo>
                  <a:lnTo>
                    <a:pt x="104" y="65"/>
                  </a:lnTo>
                  <a:lnTo>
                    <a:pt x="104" y="65"/>
                  </a:lnTo>
                  <a:lnTo>
                    <a:pt x="102" y="65"/>
                  </a:lnTo>
                  <a:lnTo>
                    <a:pt x="102" y="65"/>
                  </a:lnTo>
                  <a:lnTo>
                    <a:pt x="101" y="63"/>
                  </a:lnTo>
                  <a:lnTo>
                    <a:pt x="101" y="62"/>
                  </a:lnTo>
                  <a:lnTo>
                    <a:pt x="101" y="60"/>
                  </a:lnTo>
                  <a:lnTo>
                    <a:pt x="101" y="60"/>
                  </a:lnTo>
                  <a:lnTo>
                    <a:pt x="101" y="60"/>
                  </a:lnTo>
                  <a:close/>
                  <a:moveTo>
                    <a:pt x="200" y="60"/>
                  </a:moveTo>
                  <a:lnTo>
                    <a:pt x="202" y="60"/>
                  </a:lnTo>
                  <a:lnTo>
                    <a:pt x="202" y="60"/>
                  </a:lnTo>
                  <a:lnTo>
                    <a:pt x="203" y="60"/>
                  </a:lnTo>
                  <a:lnTo>
                    <a:pt x="205" y="62"/>
                  </a:lnTo>
                  <a:lnTo>
                    <a:pt x="206" y="62"/>
                  </a:lnTo>
                  <a:lnTo>
                    <a:pt x="206" y="65"/>
                  </a:lnTo>
                  <a:lnTo>
                    <a:pt x="208" y="65"/>
                  </a:lnTo>
                  <a:lnTo>
                    <a:pt x="208" y="66"/>
                  </a:lnTo>
                  <a:lnTo>
                    <a:pt x="209" y="66"/>
                  </a:lnTo>
                  <a:lnTo>
                    <a:pt x="209" y="68"/>
                  </a:lnTo>
                  <a:lnTo>
                    <a:pt x="211" y="69"/>
                  </a:lnTo>
                  <a:lnTo>
                    <a:pt x="213" y="69"/>
                  </a:lnTo>
                  <a:lnTo>
                    <a:pt x="213" y="71"/>
                  </a:lnTo>
                  <a:lnTo>
                    <a:pt x="214" y="71"/>
                  </a:lnTo>
                  <a:lnTo>
                    <a:pt x="216" y="71"/>
                  </a:lnTo>
                  <a:lnTo>
                    <a:pt x="216" y="73"/>
                  </a:lnTo>
                  <a:lnTo>
                    <a:pt x="217" y="74"/>
                  </a:lnTo>
                  <a:lnTo>
                    <a:pt x="217" y="76"/>
                  </a:lnTo>
                  <a:lnTo>
                    <a:pt x="219" y="77"/>
                  </a:lnTo>
                  <a:lnTo>
                    <a:pt x="217" y="79"/>
                  </a:lnTo>
                  <a:lnTo>
                    <a:pt x="217" y="79"/>
                  </a:lnTo>
                  <a:lnTo>
                    <a:pt x="217" y="79"/>
                  </a:lnTo>
                  <a:lnTo>
                    <a:pt x="216" y="79"/>
                  </a:lnTo>
                  <a:lnTo>
                    <a:pt x="216" y="79"/>
                  </a:lnTo>
                  <a:lnTo>
                    <a:pt x="214" y="81"/>
                  </a:lnTo>
                  <a:lnTo>
                    <a:pt x="213" y="81"/>
                  </a:lnTo>
                  <a:lnTo>
                    <a:pt x="213" y="79"/>
                  </a:lnTo>
                  <a:lnTo>
                    <a:pt x="211" y="79"/>
                  </a:lnTo>
                  <a:lnTo>
                    <a:pt x="209" y="77"/>
                  </a:lnTo>
                  <a:lnTo>
                    <a:pt x="208" y="76"/>
                  </a:lnTo>
                  <a:lnTo>
                    <a:pt x="208" y="76"/>
                  </a:lnTo>
                  <a:lnTo>
                    <a:pt x="208" y="74"/>
                  </a:lnTo>
                  <a:lnTo>
                    <a:pt x="208" y="73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03" y="69"/>
                  </a:lnTo>
                  <a:lnTo>
                    <a:pt x="203" y="68"/>
                  </a:lnTo>
                  <a:lnTo>
                    <a:pt x="202" y="66"/>
                  </a:lnTo>
                  <a:lnTo>
                    <a:pt x="202" y="66"/>
                  </a:lnTo>
                  <a:lnTo>
                    <a:pt x="200" y="65"/>
                  </a:lnTo>
                  <a:lnTo>
                    <a:pt x="200" y="63"/>
                  </a:lnTo>
                  <a:lnTo>
                    <a:pt x="200" y="62"/>
                  </a:lnTo>
                  <a:lnTo>
                    <a:pt x="200" y="60"/>
                  </a:lnTo>
                  <a:close/>
                  <a:moveTo>
                    <a:pt x="91" y="55"/>
                  </a:moveTo>
                  <a:lnTo>
                    <a:pt x="91" y="57"/>
                  </a:lnTo>
                  <a:lnTo>
                    <a:pt x="91" y="58"/>
                  </a:lnTo>
                  <a:lnTo>
                    <a:pt x="91" y="60"/>
                  </a:lnTo>
                  <a:lnTo>
                    <a:pt x="91" y="60"/>
                  </a:lnTo>
                  <a:lnTo>
                    <a:pt x="90" y="58"/>
                  </a:lnTo>
                  <a:lnTo>
                    <a:pt x="88" y="57"/>
                  </a:lnTo>
                  <a:lnTo>
                    <a:pt x="90" y="57"/>
                  </a:lnTo>
                  <a:lnTo>
                    <a:pt x="91" y="55"/>
                  </a:lnTo>
                  <a:close/>
                  <a:moveTo>
                    <a:pt x="198" y="54"/>
                  </a:moveTo>
                  <a:lnTo>
                    <a:pt x="200" y="54"/>
                  </a:lnTo>
                  <a:lnTo>
                    <a:pt x="200" y="55"/>
                  </a:lnTo>
                  <a:lnTo>
                    <a:pt x="200" y="57"/>
                  </a:lnTo>
                  <a:lnTo>
                    <a:pt x="200" y="58"/>
                  </a:lnTo>
                  <a:lnTo>
                    <a:pt x="200" y="60"/>
                  </a:lnTo>
                  <a:lnTo>
                    <a:pt x="198" y="60"/>
                  </a:lnTo>
                  <a:lnTo>
                    <a:pt x="198" y="58"/>
                  </a:lnTo>
                  <a:lnTo>
                    <a:pt x="198" y="57"/>
                  </a:lnTo>
                  <a:lnTo>
                    <a:pt x="198" y="55"/>
                  </a:lnTo>
                  <a:lnTo>
                    <a:pt x="198" y="55"/>
                  </a:lnTo>
                  <a:lnTo>
                    <a:pt x="198" y="54"/>
                  </a:lnTo>
                  <a:lnTo>
                    <a:pt x="198" y="54"/>
                  </a:lnTo>
                  <a:close/>
                  <a:moveTo>
                    <a:pt x="74" y="46"/>
                  </a:moveTo>
                  <a:lnTo>
                    <a:pt x="75" y="47"/>
                  </a:lnTo>
                  <a:lnTo>
                    <a:pt x="75" y="47"/>
                  </a:lnTo>
                  <a:lnTo>
                    <a:pt x="74" y="49"/>
                  </a:lnTo>
                  <a:lnTo>
                    <a:pt x="74" y="49"/>
                  </a:lnTo>
                  <a:lnTo>
                    <a:pt x="72" y="49"/>
                  </a:lnTo>
                  <a:lnTo>
                    <a:pt x="72" y="49"/>
                  </a:lnTo>
                  <a:lnTo>
                    <a:pt x="72" y="47"/>
                  </a:lnTo>
                  <a:lnTo>
                    <a:pt x="74" y="47"/>
                  </a:lnTo>
                  <a:lnTo>
                    <a:pt x="74" y="46"/>
                  </a:lnTo>
                  <a:close/>
                  <a:moveTo>
                    <a:pt x="157" y="41"/>
                  </a:moveTo>
                  <a:lnTo>
                    <a:pt x="159" y="41"/>
                  </a:lnTo>
                  <a:lnTo>
                    <a:pt x="159" y="43"/>
                  </a:lnTo>
                  <a:lnTo>
                    <a:pt x="161" y="43"/>
                  </a:lnTo>
                  <a:lnTo>
                    <a:pt x="161" y="43"/>
                  </a:lnTo>
                  <a:lnTo>
                    <a:pt x="162" y="41"/>
                  </a:lnTo>
                  <a:lnTo>
                    <a:pt x="164" y="43"/>
                  </a:lnTo>
                  <a:lnTo>
                    <a:pt x="165" y="43"/>
                  </a:lnTo>
                  <a:lnTo>
                    <a:pt x="167" y="44"/>
                  </a:lnTo>
                  <a:lnTo>
                    <a:pt x="167" y="46"/>
                  </a:lnTo>
                  <a:lnTo>
                    <a:pt x="167" y="47"/>
                  </a:lnTo>
                  <a:lnTo>
                    <a:pt x="167" y="47"/>
                  </a:lnTo>
                  <a:lnTo>
                    <a:pt x="167" y="49"/>
                  </a:lnTo>
                  <a:lnTo>
                    <a:pt x="165" y="51"/>
                  </a:lnTo>
                  <a:lnTo>
                    <a:pt x="165" y="52"/>
                  </a:lnTo>
                  <a:lnTo>
                    <a:pt x="164" y="52"/>
                  </a:lnTo>
                  <a:lnTo>
                    <a:pt x="164" y="54"/>
                  </a:lnTo>
                  <a:lnTo>
                    <a:pt x="161" y="54"/>
                  </a:lnTo>
                  <a:lnTo>
                    <a:pt x="161" y="54"/>
                  </a:lnTo>
                  <a:lnTo>
                    <a:pt x="161" y="55"/>
                  </a:lnTo>
                  <a:lnTo>
                    <a:pt x="162" y="57"/>
                  </a:lnTo>
                  <a:lnTo>
                    <a:pt x="164" y="58"/>
                  </a:lnTo>
                  <a:lnTo>
                    <a:pt x="162" y="60"/>
                  </a:lnTo>
                  <a:lnTo>
                    <a:pt x="161" y="60"/>
                  </a:lnTo>
                  <a:lnTo>
                    <a:pt x="159" y="62"/>
                  </a:lnTo>
                  <a:lnTo>
                    <a:pt x="156" y="62"/>
                  </a:lnTo>
                  <a:lnTo>
                    <a:pt x="154" y="62"/>
                  </a:lnTo>
                  <a:lnTo>
                    <a:pt x="154" y="62"/>
                  </a:lnTo>
                  <a:lnTo>
                    <a:pt x="154" y="63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1" y="65"/>
                  </a:lnTo>
                  <a:lnTo>
                    <a:pt x="150" y="66"/>
                  </a:lnTo>
                  <a:lnTo>
                    <a:pt x="148" y="68"/>
                  </a:lnTo>
                  <a:lnTo>
                    <a:pt x="148" y="68"/>
                  </a:lnTo>
                  <a:lnTo>
                    <a:pt x="145" y="68"/>
                  </a:lnTo>
                  <a:lnTo>
                    <a:pt x="143" y="68"/>
                  </a:lnTo>
                  <a:lnTo>
                    <a:pt x="143" y="69"/>
                  </a:lnTo>
                  <a:lnTo>
                    <a:pt x="142" y="69"/>
                  </a:lnTo>
                  <a:lnTo>
                    <a:pt x="140" y="69"/>
                  </a:lnTo>
                  <a:lnTo>
                    <a:pt x="139" y="71"/>
                  </a:lnTo>
                  <a:lnTo>
                    <a:pt x="139" y="71"/>
                  </a:lnTo>
                  <a:lnTo>
                    <a:pt x="135" y="71"/>
                  </a:lnTo>
                  <a:lnTo>
                    <a:pt x="131" y="71"/>
                  </a:lnTo>
                  <a:lnTo>
                    <a:pt x="129" y="73"/>
                  </a:lnTo>
                  <a:lnTo>
                    <a:pt x="127" y="71"/>
                  </a:lnTo>
                  <a:lnTo>
                    <a:pt x="126" y="71"/>
                  </a:lnTo>
                  <a:lnTo>
                    <a:pt x="124" y="69"/>
                  </a:lnTo>
                  <a:lnTo>
                    <a:pt x="123" y="68"/>
                  </a:lnTo>
                  <a:lnTo>
                    <a:pt x="121" y="68"/>
                  </a:lnTo>
                  <a:lnTo>
                    <a:pt x="120" y="69"/>
                  </a:lnTo>
                  <a:lnTo>
                    <a:pt x="120" y="69"/>
                  </a:lnTo>
                  <a:lnTo>
                    <a:pt x="115" y="66"/>
                  </a:lnTo>
                  <a:lnTo>
                    <a:pt x="113" y="66"/>
                  </a:lnTo>
                  <a:lnTo>
                    <a:pt x="112" y="65"/>
                  </a:lnTo>
                  <a:lnTo>
                    <a:pt x="110" y="65"/>
                  </a:lnTo>
                  <a:lnTo>
                    <a:pt x="109" y="65"/>
                  </a:lnTo>
                  <a:lnTo>
                    <a:pt x="109" y="63"/>
                  </a:lnTo>
                  <a:lnTo>
                    <a:pt x="109" y="62"/>
                  </a:lnTo>
                  <a:lnTo>
                    <a:pt x="110" y="60"/>
                  </a:lnTo>
                  <a:lnTo>
                    <a:pt x="112" y="60"/>
                  </a:lnTo>
                  <a:lnTo>
                    <a:pt x="112" y="60"/>
                  </a:lnTo>
                  <a:lnTo>
                    <a:pt x="113" y="60"/>
                  </a:lnTo>
                  <a:lnTo>
                    <a:pt x="113" y="60"/>
                  </a:lnTo>
                  <a:lnTo>
                    <a:pt x="115" y="60"/>
                  </a:lnTo>
                  <a:lnTo>
                    <a:pt x="118" y="60"/>
                  </a:lnTo>
                  <a:lnTo>
                    <a:pt x="120" y="60"/>
                  </a:lnTo>
                  <a:lnTo>
                    <a:pt x="121" y="62"/>
                  </a:lnTo>
                  <a:lnTo>
                    <a:pt x="123" y="62"/>
                  </a:lnTo>
                  <a:lnTo>
                    <a:pt x="124" y="62"/>
                  </a:lnTo>
                  <a:lnTo>
                    <a:pt x="127" y="60"/>
                  </a:lnTo>
                  <a:lnTo>
                    <a:pt x="127" y="60"/>
                  </a:lnTo>
                  <a:lnTo>
                    <a:pt x="129" y="60"/>
                  </a:lnTo>
                  <a:lnTo>
                    <a:pt x="132" y="60"/>
                  </a:lnTo>
                  <a:lnTo>
                    <a:pt x="132" y="55"/>
                  </a:lnTo>
                  <a:lnTo>
                    <a:pt x="132" y="54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34" y="54"/>
                  </a:lnTo>
                  <a:lnTo>
                    <a:pt x="134" y="55"/>
                  </a:lnTo>
                  <a:lnTo>
                    <a:pt x="134" y="55"/>
                  </a:lnTo>
                  <a:lnTo>
                    <a:pt x="134" y="57"/>
                  </a:lnTo>
                  <a:lnTo>
                    <a:pt x="134" y="60"/>
                  </a:lnTo>
                  <a:lnTo>
                    <a:pt x="135" y="60"/>
                  </a:lnTo>
                  <a:lnTo>
                    <a:pt x="137" y="62"/>
                  </a:lnTo>
                  <a:lnTo>
                    <a:pt x="139" y="60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3" y="60"/>
                  </a:lnTo>
                  <a:lnTo>
                    <a:pt x="143" y="60"/>
                  </a:lnTo>
                  <a:lnTo>
                    <a:pt x="145" y="60"/>
                  </a:lnTo>
                  <a:lnTo>
                    <a:pt x="145" y="60"/>
                  </a:lnTo>
                  <a:lnTo>
                    <a:pt x="146" y="58"/>
                  </a:lnTo>
                  <a:lnTo>
                    <a:pt x="146" y="58"/>
                  </a:lnTo>
                  <a:lnTo>
                    <a:pt x="148" y="55"/>
                  </a:lnTo>
                  <a:lnTo>
                    <a:pt x="148" y="55"/>
                  </a:lnTo>
                  <a:lnTo>
                    <a:pt x="151" y="52"/>
                  </a:lnTo>
                  <a:lnTo>
                    <a:pt x="153" y="52"/>
                  </a:lnTo>
                  <a:lnTo>
                    <a:pt x="153" y="52"/>
                  </a:lnTo>
                  <a:lnTo>
                    <a:pt x="154" y="52"/>
                  </a:lnTo>
                  <a:lnTo>
                    <a:pt x="156" y="52"/>
                  </a:lnTo>
                  <a:lnTo>
                    <a:pt x="156" y="49"/>
                  </a:lnTo>
                  <a:lnTo>
                    <a:pt x="156" y="47"/>
                  </a:lnTo>
                  <a:lnTo>
                    <a:pt x="154" y="44"/>
                  </a:lnTo>
                  <a:lnTo>
                    <a:pt x="154" y="43"/>
                  </a:lnTo>
                  <a:lnTo>
                    <a:pt x="154" y="43"/>
                  </a:lnTo>
                  <a:lnTo>
                    <a:pt x="156" y="41"/>
                  </a:lnTo>
                  <a:lnTo>
                    <a:pt x="157" y="41"/>
                  </a:lnTo>
                  <a:close/>
                  <a:moveTo>
                    <a:pt x="186" y="40"/>
                  </a:moveTo>
                  <a:lnTo>
                    <a:pt x="184" y="40"/>
                  </a:lnTo>
                  <a:lnTo>
                    <a:pt x="184" y="41"/>
                  </a:lnTo>
                  <a:lnTo>
                    <a:pt x="184" y="40"/>
                  </a:lnTo>
                  <a:lnTo>
                    <a:pt x="184" y="40"/>
                  </a:lnTo>
                  <a:lnTo>
                    <a:pt x="186" y="40"/>
                  </a:lnTo>
                  <a:close/>
                  <a:moveTo>
                    <a:pt x="170" y="25"/>
                  </a:moveTo>
                  <a:lnTo>
                    <a:pt x="170" y="27"/>
                  </a:lnTo>
                  <a:lnTo>
                    <a:pt x="170" y="27"/>
                  </a:lnTo>
                  <a:lnTo>
                    <a:pt x="170" y="27"/>
                  </a:lnTo>
                  <a:lnTo>
                    <a:pt x="168" y="25"/>
                  </a:lnTo>
                  <a:lnTo>
                    <a:pt x="168" y="25"/>
                  </a:lnTo>
                  <a:lnTo>
                    <a:pt x="170" y="25"/>
                  </a:lnTo>
                  <a:close/>
                  <a:moveTo>
                    <a:pt x="161" y="22"/>
                  </a:move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61" y="22"/>
                  </a:lnTo>
                  <a:close/>
                  <a:moveTo>
                    <a:pt x="161" y="21"/>
                  </a:moveTo>
                  <a:lnTo>
                    <a:pt x="161" y="21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61" y="22"/>
                  </a:lnTo>
                  <a:lnTo>
                    <a:pt x="161" y="21"/>
                  </a:lnTo>
                  <a:lnTo>
                    <a:pt x="161" y="21"/>
                  </a:lnTo>
                  <a:close/>
                  <a:moveTo>
                    <a:pt x="1" y="19"/>
                  </a:moveTo>
                  <a:lnTo>
                    <a:pt x="1" y="19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12" y="22"/>
                  </a:lnTo>
                  <a:lnTo>
                    <a:pt x="14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20" y="25"/>
                  </a:lnTo>
                  <a:lnTo>
                    <a:pt x="25" y="27"/>
                  </a:lnTo>
                  <a:lnTo>
                    <a:pt x="30" y="29"/>
                  </a:lnTo>
                  <a:lnTo>
                    <a:pt x="31" y="30"/>
                  </a:lnTo>
                  <a:lnTo>
                    <a:pt x="33" y="30"/>
                  </a:lnTo>
                  <a:lnTo>
                    <a:pt x="36" y="30"/>
                  </a:lnTo>
                  <a:lnTo>
                    <a:pt x="38" y="30"/>
                  </a:lnTo>
                  <a:lnTo>
                    <a:pt x="41" y="33"/>
                  </a:lnTo>
                  <a:lnTo>
                    <a:pt x="42" y="33"/>
                  </a:lnTo>
                  <a:lnTo>
                    <a:pt x="44" y="35"/>
                  </a:lnTo>
                  <a:lnTo>
                    <a:pt x="45" y="36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9" y="36"/>
                  </a:lnTo>
                  <a:lnTo>
                    <a:pt x="50" y="36"/>
                  </a:lnTo>
                  <a:lnTo>
                    <a:pt x="52" y="36"/>
                  </a:lnTo>
                  <a:lnTo>
                    <a:pt x="52" y="36"/>
                  </a:lnTo>
                  <a:lnTo>
                    <a:pt x="53" y="36"/>
                  </a:lnTo>
                  <a:lnTo>
                    <a:pt x="53" y="38"/>
                  </a:lnTo>
                  <a:lnTo>
                    <a:pt x="55" y="38"/>
                  </a:lnTo>
                  <a:lnTo>
                    <a:pt x="57" y="40"/>
                  </a:lnTo>
                  <a:lnTo>
                    <a:pt x="58" y="40"/>
                  </a:lnTo>
                  <a:lnTo>
                    <a:pt x="60" y="41"/>
                  </a:lnTo>
                  <a:lnTo>
                    <a:pt x="60" y="43"/>
                  </a:lnTo>
                  <a:lnTo>
                    <a:pt x="61" y="44"/>
                  </a:lnTo>
                  <a:lnTo>
                    <a:pt x="63" y="44"/>
                  </a:lnTo>
                  <a:lnTo>
                    <a:pt x="64" y="44"/>
                  </a:lnTo>
                  <a:lnTo>
                    <a:pt x="71" y="51"/>
                  </a:lnTo>
                  <a:lnTo>
                    <a:pt x="71" y="52"/>
                  </a:lnTo>
                  <a:lnTo>
                    <a:pt x="71" y="55"/>
                  </a:lnTo>
                  <a:lnTo>
                    <a:pt x="71" y="58"/>
                  </a:lnTo>
                  <a:lnTo>
                    <a:pt x="72" y="60"/>
                  </a:lnTo>
                  <a:lnTo>
                    <a:pt x="74" y="60"/>
                  </a:lnTo>
                  <a:lnTo>
                    <a:pt x="77" y="62"/>
                  </a:lnTo>
                  <a:lnTo>
                    <a:pt x="80" y="62"/>
                  </a:lnTo>
                  <a:lnTo>
                    <a:pt x="90" y="66"/>
                  </a:lnTo>
                  <a:lnTo>
                    <a:pt x="91" y="66"/>
                  </a:lnTo>
                  <a:lnTo>
                    <a:pt x="93" y="66"/>
                  </a:lnTo>
                  <a:lnTo>
                    <a:pt x="94" y="66"/>
                  </a:lnTo>
                  <a:lnTo>
                    <a:pt x="94" y="66"/>
                  </a:lnTo>
                  <a:lnTo>
                    <a:pt x="96" y="68"/>
                  </a:lnTo>
                  <a:lnTo>
                    <a:pt x="98" y="68"/>
                  </a:lnTo>
                  <a:lnTo>
                    <a:pt x="98" y="69"/>
                  </a:lnTo>
                  <a:lnTo>
                    <a:pt x="99" y="71"/>
                  </a:lnTo>
                  <a:lnTo>
                    <a:pt x="99" y="71"/>
                  </a:lnTo>
                  <a:lnTo>
                    <a:pt x="101" y="73"/>
                  </a:lnTo>
                  <a:lnTo>
                    <a:pt x="101" y="73"/>
                  </a:lnTo>
                  <a:lnTo>
                    <a:pt x="101" y="76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99" y="77"/>
                  </a:lnTo>
                  <a:lnTo>
                    <a:pt x="94" y="79"/>
                  </a:lnTo>
                  <a:lnTo>
                    <a:pt x="91" y="77"/>
                  </a:lnTo>
                  <a:lnTo>
                    <a:pt x="88" y="79"/>
                  </a:lnTo>
                  <a:lnTo>
                    <a:pt x="88" y="81"/>
                  </a:lnTo>
                  <a:lnTo>
                    <a:pt x="88" y="81"/>
                  </a:lnTo>
                  <a:lnTo>
                    <a:pt x="90" y="84"/>
                  </a:lnTo>
                  <a:lnTo>
                    <a:pt x="91" y="87"/>
                  </a:lnTo>
                  <a:lnTo>
                    <a:pt x="93" y="88"/>
                  </a:lnTo>
                  <a:lnTo>
                    <a:pt x="94" y="90"/>
                  </a:lnTo>
                  <a:lnTo>
                    <a:pt x="96" y="92"/>
                  </a:lnTo>
                  <a:lnTo>
                    <a:pt x="96" y="92"/>
                  </a:lnTo>
                  <a:lnTo>
                    <a:pt x="99" y="95"/>
                  </a:lnTo>
                  <a:lnTo>
                    <a:pt x="101" y="95"/>
                  </a:lnTo>
                  <a:lnTo>
                    <a:pt x="102" y="96"/>
                  </a:lnTo>
                  <a:lnTo>
                    <a:pt x="105" y="98"/>
                  </a:lnTo>
                  <a:lnTo>
                    <a:pt x="105" y="99"/>
                  </a:lnTo>
                  <a:lnTo>
                    <a:pt x="105" y="101"/>
                  </a:lnTo>
                  <a:lnTo>
                    <a:pt x="107" y="103"/>
                  </a:lnTo>
                  <a:lnTo>
                    <a:pt x="107" y="104"/>
                  </a:lnTo>
                  <a:lnTo>
                    <a:pt x="107" y="104"/>
                  </a:lnTo>
                  <a:lnTo>
                    <a:pt x="109" y="106"/>
                  </a:lnTo>
                  <a:lnTo>
                    <a:pt x="110" y="106"/>
                  </a:lnTo>
                  <a:lnTo>
                    <a:pt x="110" y="110"/>
                  </a:lnTo>
                  <a:lnTo>
                    <a:pt x="112" y="112"/>
                  </a:lnTo>
                  <a:lnTo>
                    <a:pt x="113" y="112"/>
                  </a:lnTo>
                  <a:lnTo>
                    <a:pt x="115" y="112"/>
                  </a:lnTo>
                  <a:lnTo>
                    <a:pt x="120" y="110"/>
                  </a:lnTo>
                  <a:lnTo>
                    <a:pt x="120" y="110"/>
                  </a:lnTo>
                  <a:lnTo>
                    <a:pt x="121" y="112"/>
                  </a:lnTo>
                  <a:lnTo>
                    <a:pt x="121" y="112"/>
                  </a:lnTo>
                  <a:lnTo>
                    <a:pt x="121" y="114"/>
                  </a:lnTo>
                  <a:lnTo>
                    <a:pt x="121" y="115"/>
                  </a:lnTo>
                  <a:lnTo>
                    <a:pt x="121" y="117"/>
                  </a:lnTo>
                  <a:lnTo>
                    <a:pt x="121" y="118"/>
                  </a:lnTo>
                  <a:lnTo>
                    <a:pt x="124" y="118"/>
                  </a:lnTo>
                  <a:lnTo>
                    <a:pt x="124" y="120"/>
                  </a:lnTo>
                  <a:lnTo>
                    <a:pt x="129" y="120"/>
                  </a:lnTo>
                  <a:lnTo>
                    <a:pt x="131" y="120"/>
                  </a:lnTo>
                  <a:lnTo>
                    <a:pt x="132" y="120"/>
                  </a:lnTo>
                  <a:lnTo>
                    <a:pt x="132" y="121"/>
                  </a:lnTo>
                  <a:lnTo>
                    <a:pt x="132" y="121"/>
                  </a:lnTo>
                  <a:lnTo>
                    <a:pt x="131" y="121"/>
                  </a:lnTo>
                  <a:lnTo>
                    <a:pt x="131" y="121"/>
                  </a:lnTo>
                  <a:lnTo>
                    <a:pt x="129" y="123"/>
                  </a:lnTo>
                  <a:lnTo>
                    <a:pt x="129" y="123"/>
                  </a:lnTo>
                  <a:lnTo>
                    <a:pt x="129" y="125"/>
                  </a:lnTo>
                  <a:lnTo>
                    <a:pt x="131" y="126"/>
                  </a:lnTo>
                  <a:lnTo>
                    <a:pt x="131" y="126"/>
                  </a:lnTo>
                  <a:lnTo>
                    <a:pt x="132" y="126"/>
                  </a:lnTo>
                  <a:lnTo>
                    <a:pt x="134" y="126"/>
                  </a:lnTo>
                  <a:lnTo>
                    <a:pt x="135" y="128"/>
                  </a:lnTo>
                  <a:lnTo>
                    <a:pt x="137" y="128"/>
                  </a:lnTo>
                  <a:lnTo>
                    <a:pt x="137" y="128"/>
                  </a:lnTo>
                  <a:lnTo>
                    <a:pt x="140" y="128"/>
                  </a:lnTo>
                  <a:lnTo>
                    <a:pt x="142" y="129"/>
                  </a:lnTo>
                  <a:lnTo>
                    <a:pt x="145" y="129"/>
                  </a:lnTo>
                  <a:lnTo>
                    <a:pt x="142" y="129"/>
                  </a:lnTo>
                  <a:lnTo>
                    <a:pt x="142" y="131"/>
                  </a:lnTo>
                  <a:lnTo>
                    <a:pt x="139" y="129"/>
                  </a:lnTo>
                  <a:lnTo>
                    <a:pt x="139" y="131"/>
                  </a:lnTo>
                  <a:lnTo>
                    <a:pt x="139" y="131"/>
                  </a:lnTo>
                  <a:lnTo>
                    <a:pt x="140" y="132"/>
                  </a:lnTo>
                  <a:lnTo>
                    <a:pt x="142" y="132"/>
                  </a:lnTo>
                  <a:lnTo>
                    <a:pt x="142" y="134"/>
                  </a:lnTo>
                  <a:lnTo>
                    <a:pt x="139" y="134"/>
                  </a:lnTo>
                  <a:lnTo>
                    <a:pt x="139" y="134"/>
                  </a:lnTo>
                  <a:lnTo>
                    <a:pt x="137" y="134"/>
                  </a:lnTo>
                  <a:lnTo>
                    <a:pt x="134" y="134"/>
                  </a:lnTo>
                  <a:lnTo>
                    <a:pt x="132" y="134"/>
                  </a:lnTo>
                  <a:lnTo>
                    <a:pt x="132" y="132"/>
                  </a:lnTo>
                  <a:lnTo>
                    <a:pt x="131" y="132"/>
                  </a:lnTo>
                  <a:lnTo>
                    <a:pt x="129" y="131"/>
                  </a:lnTo>
                  <a:lnTo>
                    <a:pt x="129" y="131"/>
                  </a:lnTo>
                  <a:lnTo>
                    <a:pt x="127" y="131"/>
                  </a:lnTo>
                  <a:lnTo>
                    <a:pt x="126" y="131"/>
                  </a:lnTo>
                  <a:lnTo>
                    <a:pt x="123" y="129"/>
                  </a:lnTo>
                  <a:lnTo>
                    <a:pt x="116" y="129"/>
                  </a:lnTo>
                  <a:lnTo>
                    <a:pt x="115" y="129"/>
                  </a:lnTo>
                  <a:lnTo>
                    <a:pt x="113" y="128"/>
                  </a:lnTo>
                  <a:lnTo>
                    <a:pt x="113" y="128"/>
                  </a:lnTo>
                  <a:lnTo>
                    <a:pt x="112" y="128"/>
                  </a:lnTo>
                  <a:lnTo>
                    <a:pt x="110" y="128"/>
                  </a:lnTo>
                  <a:lnTo>
                    <a:pt x="109" y="128"/>
                  </a:lnTo>
                  <a:lnTo>
                    <a:pt x="107" y="128"/>
                  </a:lnTo>
                  <a:lnTo>
                    <a:pt x="105" y="126"/>
                  </a:lnTo>
                  <a:lnTo>
                    <a:pt x="105" y="128"/>
                  </a:lnTo>
                  <a:lnTo>
                    <a:pt x="104" y="128"/>
                  </a:lnTo>
                  <a:lnTo>
                    <a:pt x="102" y="126"/>
                  </a:lnTo>
                  <a:lnTo>
                    <a:pt x="99" y="126"/>
                  </a:lnTo>
                  <a:lnTo>
                    <a:pt x="99" y="126"/>
                  </a:lnTo>
                  <a:lnTo>
                    <a:pt x="98" y="125"/>
                  </a:lnTo>
                  <a:lnTo>
                    <a:pt x="98" y="125"/>
                  </a:lnTo>
                  <a:lnTo>
                    <a:pt x="96" y="121"/>
                  </a:lnTo>
                  <a:lnTo>
                    <a:pt x="94" y="120"/>
                  </a:lnTo>
                  <a:lnTo>
                    <a:pt x="93" y="120"/>
                  </a:lnTo>
                  <a:lnTo>
                    <a:pt x="90" y="117"/>
                  </a:lnTo>
                  <a:lnTo>
                    <a:pt x="90" y="117"/>
                  </a:lnTo>
                  <a:lnTo>
                    <a:pt x="88" y="115"/>
                  </a:lnTo>
                  <a:lnTo>
                    <a:pt x="88" y="114"/>
                  </a:lnTo>
                  <a:lnTo>
                    <a:pt x="88" y="112"/>
                  </a:lnTo>
                  <a:lnTo>
                    <a:pt x="88" y="112"/>
                  </a:lnTo>
                  <a:lnTo>
                    <a:pt x="86" y="112"/>
                  </a:lnTo>
                  <a:lnTo>
                    <a:pt x="85" y="110"/>
                  </a:lnTo>
                  <a:lnTo>
                    <a:pt x="83" y="110"/>
                  </a:lnTo>
                  <a:lnTo>
                    <a:pt x="82" y="107"/>
                  </a:lnTo>
                  <a:lnTo>
                    <a:pt x="80" y="106"/>
                  </a:lnTo>
                  <a:lnTo>
                    <a:pt x="79" y="103"/>
                  </a:lnTo>
                  <a:lnTo>
                    <a:pt x="79" y="101"/>
                  </a:lnTo>
                  <a:lnTo>
                    <a:pt x="77" y="99"/>
                  </a:lnTo>
                  <a:lnTo>
                    <a:pt x="77" y="99"/>
                  </a:lnTo>
                  <a:lnTo>
                    <a:pt x="75" y="99"/>
                  </a:lnTo>
                  <a:lnTo>
                    <a:pt x="75" y="98"/>
                  </a:lnTo>
                  <a:lnTo>
                    <a:pt x="75" y="98"/>
                  </a:lnTo>
                  <a:lnTo>
                    <a:pt x="72" y="96"/>
                  </a:lnTo>
                  <a:lnTo>
                    <a:pt x="71" y="96"/>
                  </a:lnTo>
                  <a:lnTo>
                    <a:pt x="71" y="96"/>
                  </a:lnTo>
                  <a:lnTo>
                    <a:pt x="68" y="96"/>
                  </a:lnTo>
                  <a:lnTo>
                    <a:pt x="66" y="95"/>
                  </a:lnTo>
                  <a:lnTo>
                    <a:pt x="64" y="95"/>
                  </a:lnTo>
                  <a:lnTo>
                    <a:pt x="63" y="95"/>
                  </a:lnTo>
                  <a:lnTo>
                    <a:pt x="61" y="93"/>
                  </a:lnTo>
                  <a:lnTo>
                    <a:pt x="60" y="93"/>
                  </a:lnTo>
                  <a:lnTo>
                    <a:pt x="58" y="93"/>
                  </a:lnTo>
                  <a:lnTo>
                    <a:pt x="58" y="93"/>
                  </a:lnTo>
                  <a:lnTo>
                    <a:pt x="58" y="92"/>
                  </a:lnTo>
                  <a:lnTo>
                    <a:pt x="57" y="92"/>
                  </a:lnTo>
                  <a:lnTo>
                    <a:pt x="55" y="92"/>
                  </a:lnTo>
                  <a:lnTo>
                    <a:pt x="53" y="90"/>
                  </a:lnTo>
                  <a:lnTo>
                    <a:pt x="53" y="90"/>
                  </a:lnTo>
                  <a:lnTo>
                    <a:pt x="52" y="90"/>
                  </a:lnTo>
                  <a:lnTo>
                    <a:pt x="52" y="92"/>
                  </a:lnTo>
                  <a:lnTo>
                    <a:pt x="52" y="92"/>
                  </a:lnTo>
                  <a:lnTo>
                    <a:pt x="50" y="92"/>
                  </a:lnTo>
                  <a:lnTo>
                    <a:pt x="50" y="92"/>
                  </a:lnTo>
                  <a:lnTo>
                    <a:pt x="49" y="92"/>
                  </a:lnTo>
                  <a:lnTo>
                    <a:pt x="49" y="93"/>
                  </a:lnTo>
                  <a:lnTo>
                    <a:pt x="47" y="93"/>
                  </a:lnTo>
                  <a:lnTo>
                    <a:pt x="45" y="92"/>
                  </a:lnTo>
                  <a:lnTo>
                    <a:pt x="44" y="92"/>
                  </a:lnTo>
                  <a:lnTo>
                    <a:pt x="42" y="92"/>
                  </a:lnTo>
                  <a:lnTo>
                    <a:pt x="42" y="90"/>
                  </a:lnTo>
                  <a:lnTo>
                    <a:pt x="41" y="88"/>
                  </a:lnTo>
                  <a:lnTo>
                    <a:pt x="41" y="88"/>
                  </a:lnTo>
                  <a:lnTo>
                    <a:pt x="42" y="90"/>
                  </a:lnTo>
                  <a:lnTo>
                    <a:pt x="44" y="96"/>
                  </a:lnTo>
                  <a:lnTo>
                    <a:pt x="44" y="96"/>
                  </a:lnTo>
                  <a:lnTo>
                    <a:pt x="42" y="96"/>
                  </a:lnTo>
                  <a:lnTo>
                    <a:pt x="44" y="96"/>
                  </a:lnTo>
                  <a:lnTo>
                    <a:pt x="42" y="96"/>
                  </a:lnTo>
                  <a:lnTo>
                    <a:pt x="42" y="96"/>
                  </a:lnTo>
                  <a:lnTo>
                    <a:pt x="41" y="96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39" y="96"/>
                  </a:lnTo>
                  <a:lnTo>
                    <a:pt x="39" y="98"/>
                  </a:lnTo>
                  <a:lnTo>
                    <a:pt x="39" y="99"/>
                  </a:lnTo>
                  <a:lnTo>
                    <a:pt x="38" y="99"/>
                  </a:lnTo>
                  <a:lnTo>
                    <a:pt x="34" y="99"/>
                  </a:lnTo>
                  <a:lnTo>
                    <a:pt x="33" y="101"/>
                  </a:lnTo>
                  <a:lnTo>
                    <a:pt x="30" y="101"/>
                  </a:lnTo>
                  <a:lnTo>
                    <a:pt x="28" y="101"/>
                  </a:lnTo>
                  <a:lnTo>
                    <a:pt x="27" y="101"/>
                  </a:lnTo>
                  <a:lnTo>
                    <a:pt x="25" y="101"/>
                  </a:lnTo>
                  <a:lnTo>
                    <a:pt x="23" y="101"/>
                  </a:lnTo>
                  <a:lnTo>
                    <a:pt x="23" y="101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0" y="99"/>
                  </a:lnTo>
                  <a:lnTo>
                    <a:pt x="19" y="99"/>
                  </a:lnTo>
                  <a:lnTo>
                    <a:pt x="22" y="99"/>
                  </a:lnTo>
                  <a:lnTo>
                    <a:pt x="22" y="99"/>
                  </a:lnTo>
                  <a:lnTo>
                    <a:pt x="22" y="101"/>
                  </a:lnTo>
                  <a:lnTo>
                    <a:pt x="23" y="101"/>
                  </a:lnTo>
                  <a:lnTo>
                    <a:pt x="25" y="101"/>
                  </a:lnTo>
                  <a:lnTo>
                    <a:pt x="28" y="101"/>
                  </a:lnTo>
                  <a:lnTo>
                    <a:pt x="31" y="103"/>
                  </a:lnTo>
                  <a:lnTo>
                    <a:pt x="31" y="103"/>
                  </a:lnTo>
                  <a:lnTo>
                    <a:pt x="33" y="103"/>
                  </a:lnTo>
                  <a:lnTo>
                    <a:pt x="34" y="104"/>
                  </a:lnTo>
                  <a:lnTo>
                    <a:pt x="36" y="106"/>
                  </a:lnTo>
                  <a:lnTo>
                    <a:pt x="36" y="107"/>
                  </a:lnTo>
                  <a:lnTo>
                    <a:pt x="36" y="107"/>
                  </a:lnTo>
                  <a:lnTo>
                    <a:pt x="36" y="109"/>
                  </a:lnTo>
                  <a:lnTo>
                    <a:pt x="36" y="110"/>
                  </a:lnTo>
                  <a:lnTo>
                    <a:pt x="34" y="112"/>
                  </a:lnTo>
                  <a:lnTo>
                    <a:pt x="31" y="112"/>
                  </a:lnTo>
                  <a:lnTo>
                    <a:pt x="28" y="114"/>
                  </a:lnTo>
                  <a:lnTo>
                    <a:pt x="27" y="115"/>
                  </a:lnTo>
                  <a:lnTo>
                    <a:pt x="25" y="115"/>
                  </a:lnTo>
                  <a:lnTo>
                    <a:pt x="23" y="114"/>
                  </a:lnTo>
                  <a:lnTo>
                    <a:pt x="22" y="114"/>
                  </a:lnTo>
                  <a:lnTo>
                    <a:pt x="20" y="114"/>
                  </a:lnTo>
                  <a:lnTo>
                    <a:pt x="20" y="114"/>
                  </a:lnTo>
                  <a:lnTo>
                    <a:pt x="16" y="114"/>
                  </a:lnTo>
                  <a:lnTo>
                    <a:pt x="12" y="114"/>
                  </a:lnTo>
                  <a:lnTo>
                    <a:pt x="11" y="114"/>
                  </a:lnTo>
                  <a:lnTo>
                    <a:pt x="9" y="114"/>
                  </a:lnTo>
                  <a:lnTo>
                    <a:pt x="8" y="114"/>
                  </a:lnTo>
                  <a:lnTo>
                    <a:pt x="6" y="114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1" y="112"/>
                  </a:lnTo>
                  <a:lnTo>
                    <a:pt x="1" y="109"/>
                  </a:lnTo>
                  <a:lnTo>
                    <a:pt x="1" y="106"/>
                  </a:lnTo>
                  <a:lnTo>
                    <a:pt x="1" y="92"/>
                  </a:lnTo>
                  <a:lnTo>
                    <a:pt x="1" y="88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0" y="76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1" y="68"/>
                  </a:lnTo>
                  <a:lnTo>
                    <a:pt x="1" y="65"/>
                  </a:lnTo>
                  <a:lnTo>
                    <a:pt x="1" y="47"/>
                  </a:lnTo>
                  <a:lnTo>
                    <a:pt x="1" y="44"/>
                  </a:lnTo>
                  <a:lnTo>
                    <a:pt x="1" y="27"/>
                  </a:lnTo>
                  <a:lnTo>
                    <a:pt x="1" y="24"/>
                  </a:lnTo>
                  <a:lnTo>
                    <a:pt x="1" y="19"/>
                  </a:lnTo>
                  <a:close/>
                  <a:moveTo>
                    <a:pt x="145" y="17"/>
                  </a:moveTo>
                  <a:lnTo>
                    <a:pt x="146" y="21"/>
                  </a:lnTo>
                  <a:lnTo>
                    <a:pt x="150" y="21"/>
                  </a:lnTo>
                  <a:lnTo>
                    <a:pt x="150" y="22"/>
                  </a:lnTo>
                  <a:lnTo>
                    <a:pt x="151" y="22"/>
                  </a:lnTo>
                  <a:lnTo>
                    <a:pt x="153" y="24"/>
                  </a:lnTo>
                  <a:lnTo>
                    <a:pt x="154" y="24"/>
                  </a:lnTo>
                  <a:lnTo>
                    <a:pt x="156" y="25"/>
                  </a:lnTo>
                  <a:lnTo>
                    <a:pt x="159" y="27"/>
                  </a:lnTo>
                  <a:lnTo>
                    <a:pt x="162" y="29"/>
                  </a:lnTo>
                  <a:lnTo>
                    <a:pt x="162" y="29"/>
                  </a:lnTo>
                  <a:lnTo>
                    <a:pt x="164" y="30"/>
                  </a:lnTo>
                  <a:lnTo>
                    <a:pt x="165" y="32"/>
                  </a:lnTo>
                  <a:lnTo>
                    <a:pt x="167" y="33"/>
                  </a:lnTo>
                  <a:lnTo>
                    <a:pt x="176" y="40"/>
                  </a:lnTo>
                  <a:lnTo>
                    <a:pt x="178" y="43"/>
                  </a:lnTo>
                  <a:lnTo>
                    <a:pt x="178" y="44"/>
                  </a:lnTo>
                  <a:lnTo>
                    <a:pt x="176" y="44"/>
                  </a:lnTo>
                  <a:lnTo>
                    <a:pt x="176" y="46"/>
                  </a:lnTo>
                  <a:lnTo>
                    <a:pt x="176" y="47"/>
                  </a:lnTo>
                  <a:lnTo>
                    <a:pt x="176" y="49"/>
                  </a:lnTo>
                  <a:lnTo>
                    <a:pt x="175" y="49"/>
                  </a:lnTo>
                  <a:lnTo>
                    <a:pt x="173" y="51"/>
                  </a:lnTo>
                  <a:lnTo>
                    <a:pt x="173" y="49"/>
                  </a:lnTo>
                  <a:lnTo>
                    <a:pt x="172" y="49"/>
                  </a:lnTo>
                  <a:lnTo>
                    <a:pt x="172" y="47"/>
                  </a:lnTo>
                  <a:lnTo>
                    <a:pt x="172" y="46"/>
                  </a:lnTo>
                  <a:lnTo>
                    <a:pt x="170" y="44"/>
                  </a:lnTo>
                  <a:lnTo>
                    <a:pt x="172" y="44"/>
                  </a:lnTo>
                  <a:lnTo>
                    <a:pt x="172" y="43"/>
                  </a:lnTo>
                  <a:lnTo>
                    <a:pt x="170" y="41"/>
                  </a:lnTo>
                  <a:lnTo>
                    <a:pt x="170" y="38"/>
                  </a:lnTo>
                  <a:lnTo>
                    <a:pt x="167" y="33"/>
                  </a:lnTo>
                  <a:lnTo>
                    <a:pt x="165" y="33"/>
                  </a:lnTo>
                  <a:lnTo>
                    <a:pt x="164" y="32"/>
                  </a:lnTo>
                  <a:lnTo>
                    <a:pt x="164" y="32"/>
                  </a:lnTo>
                  <a:lnTo>
                    <a:pt x="161" y="32"/>
                  </a:lnTo>
                  <a:lnTo>
                    <a:pt x="161" y="32"/>
                  </a:lnTo>
                  <a:lnTo>
                    <a:pt x="159" y="30"/>
                  </a:lnTo>
                  <a:lnTo>
                    <a:pt x="157" y="29"/>
                  </a:lnTo>
                  <a:lnTo>
                    <a:pt x="154" y="27"/>
                  </a:lnTo>
                  <a:lnTo>
                    <a:pt x="153" y="25"/>
                  </a:lnTo>
                  <a:lnTo>
                    <a:pt x="153" y="25"/>
                  </a:lnTo>
                  <a:lnTo>
                    <a:pt x="148" y="22"/>
                  </a:lnTo>
                  <a:lnTo>
                    <a:pt x="146" y="21"/>
                  </a:lnTo>
                  <a:lnTo>
                    <a:pt x="145" y="21"/>
                  </a:lnTo>
                  <a:lnTo>
                    <a:pt x="143" y="21"/>
                  </a:lnTo>
                  <a:lnTo>
                    <a:pt x="145" y="21"/>
                  </a:lnTo>
                  <a:lnTo>
                    <a:pt x="145" y="19"/>
                  </a:lnTo>
                  <a:lnTo>
                    <a:pt x="145" y="17"/>
                  </a:lnTo>
                  <a:close/>
                  <a:moveTo>
                    <a:pt x="135" y="16"/>
                  </a:moveTo>
                  <a:lnTo>
                    <a:pt x="139" y="17"/>
                  </a:lnTo>
                  <a:lnTo>
                    <a:pt x="139" y="17"/>
                  </a:lnTo>
                  <a:lnTo>
                    <a:pt x="139" y="17"/>
                  </a:lnTo>
                  <a:lnTo>
                    <a:pt x="139" y="19"/>
                  </a:lnTo>
                  <a:lnTo>
                    <a:pt x="139" y="19"/>
                  </a:lnTo>
                  <a:lnTo>
                    <a:pt x="135" y="19"/>
                  </a:lnTo>
                  <a:lnTo>
                    <a:pt x="134" y="19"/>
                  </a:lnTo>
                  <a:lnTo>
                    <a:pt x="134" y="19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2" y="17"/>
                  </a:lnTo>
                  <a:lnTo>
                    <a:pt x="134" y="16"/>
                  </a:lnTo>
                  <a:lnTo>
                    <a:pt x="135" y="16"/>
                  </a:lnTo>
                  <a:close/>
                  <a:moveTo>
                    <a:pt x="101" y="14"/>
                  </a:moveTo>
                  <a:lnTo>
                    <a:pt x="101" y="14"/>
                  </a:lnTo>
                  <a:lnTo>
                    <a:pt x="101" y="14"/>
                  </a:lnTo>
                  <a:lnTo>
                    <a:pt x="99" y="14"/>
                  </a:lnTo>
                  <a:lnTo>
                    <a:pt x="99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close/>
                  <a:moveTo>
                    <a:pt x="86" y="10"/>
                  </a:moveTo>
                  <a:lnTo>
                    <a:pt x="90" y="10"/>
                  </a:lnTo>
                  <a:lnTo>
                    <a:pt x="94" y="11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6" y="10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3" y="11"/>
                  </a:lnTo>
                  <a:lnTo>
                    <a:pt x="91" y="13"/>
                  </a:lnTo>
                  <a:lnTo>
                    <a:pt x="91" y="13"/>
                  </a:lnTo>
                  <a:lnTo>
                    <a:pt x="90" y="13"/>
                  </a:lnTo>
                  <a:lnTo>
                    <a:pt x="88" y="13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83" y="13"/>
                  </a:lnTo>
                  <a:lnTo>
                    <a:pt x="83" y="13"/>
                  </a:lnTo>
                  <a:lnTo>
                    <a:pt x="82" y="13"/>
                  </a:lnTo>
                  <a:lnTo>
                    <a:pt x="82" y="13"/>
                  </a:lnTo>
                  <a:lnTo>
                    <a:pt x="82" y="11"/>
                  </a:lnTo>
                  <a:lnTo>
                    <a:pt x="83" y="11"/>
                  </a:lnTo>
                  <a:lnTo>
                    <a:pt x="83" y="10"/>
                  </a:lnTo>
                  <a:lnTo>
                    <a:pt x="83" y="10"/>
                  </a:lnTo>
                  <a:lnTo>
                    <a:pt x="85" y="10"/>
                  </a:lnTo>
                  <a:lnTo>
                    <a:pt x="86" y="10"/>
                  </a:lnTo>
                  <a:close/>
                  <a:moveTo>
                    <a:pt x="126" y="0"/>
                  </a:moveTo>
                  <a:lnTo>
                    <a:pt x="127" y="0"/>
                  </a:lnTo>
                  <a:lnTo>
                    <a:pt x="127" y="2"/>
                  </a:lnTo>
                  <a:lnTo>
                    <a:pt x="129" y="3"/>
                  </a:lnTo>
                  <a:lnTo>
                    <a:pt x="129" y="5"/>
                  </a:lnTo>
                  <a:lnTo>
                    <a:pt x="127" y="3"/>
                  </a:lnTo>
                  <a:lnTo>
                    <a:pt x="127" y="3"/>
                  </a:lnTo>
                  <a:lnTo>
                    <a:pt x="126" y="2"/>
                  </a:lnTo>
                  <a:lnTo>
                    <a:pt x="126" y="2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1" name="Freeform 177">
              <a:extLst>
                <a:ext uri="{FF2B5EF4-FFF2-40B4-BE49-F238E27FC236}">
                  <a16:creationId xmlns:a16="http://schemas.microsoft.com/office/drawing/2014/main" id="{37215001-7A1B-6D99-29C7-00DD0925A8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6199" y="4661525"/>
              <a:ext cx="426880" cy="346961"/>
            </a:xfrm>
            <a:custGeom>
              <a:avLst/>
              <a:gdLst>
                <a:gd name="T0" fmla="*/ 187 w 219"/>
                <a:gd name="T1" fmla="*/ 178 h 178"/>
                <a:gd name="T2" fmla="*/ 187 w 219"/>
                <a:gd name="T3" fmla="*/ 177 h 178"/>
                <a:gd name="T4" fmla="*/ 217 w 219"/>
                <a:gd name="T5" fmla="*/ 142 h 178"/>
                <a:gd name="T6" fmla="*/ 219 w 219"/>
                <a:gd name="T7" fmla="*/ 144 h 178"/>
                <a:gd name="T8" fmla="*/ 219 w 219"/>
                <a:gd name="T9" fmla="*/ 144 h 178"/>
                <a:gd name="T10" fmla="*/ 217 w 219"/>
                <a:gd name="T11" fmla="*/ 142 h 178"/>
                <a:gd name="T12" fmla="*/ 217 w 219"/>
                <a:gd name="T13" fmla="*/ 142 h 178"/>
                <a:gd name="T14" fmla="*/ 156 w 219"/>
                <a:gd name="T15" fmla="*/ 142 h 178"/>
                <a:gd name="T16" fmla="*/ 154 w 219"/>
                <a:gd name="T17" fmla="*/ 141 h 178"/>
                <a:gd name="T18" fmla="*/ 210 w 219"/>
                <a:gd name="T19" fmla="*/ 141 h 178"/>
                <a:gd name="T20" fmla="*/ 151 w 219"/>
                <a:gd name="T21" fmla="*/ 136 h 178"/>
                <a:gd name="T22" fmla="*/ 154 w 219"/>
                <a:gd name="T23" fmla="*/ 139 h 178"/>
                <a:gd name="T24" fmla="*/ 153 w 219"/>
                <a:gd name="T25" fmla="*/ 137 h 178"/>
                <a:gd name="T26" fmla="*/ 156 w 219"/>
                <a:gd name="T27" fmla="*/ 131 h 178"/>
                <a:gd name="T28" fmla="*/ 154 w 219"/>
                <a:gd name="T29" fmla="*/ 131 h 178"/>
                <a:gd name="T30" fmla="*/ 154 w 219"/>
                <a:gd name="T31" fmla="*/ 133 h 178"/>
                <a:gd name="T32" fmla="*/ 154 w 219"/>
                <a:gd name="T33" fmla="*/ 134 h 178"/>
                <a:gd name="T34" fmla="*/ 154 w 219"/>
                <a:gd name="T35" fmla="*/ 133 h 178"/>
                <a:gd name="T36" fmla="*/ 156 w 219"/>
                <a:gd name="T37" fmla="*/ 131 h 178"/>
                <a:gd name="T38" fmla="*/ 30 w 219"/>
                <a:gd name="T39" fmla="*/ 128 h 178"/>
                <a:gd name="T40" fmla="*/ 33 w 219"/>
                <a:gd name="T41" fmla="*/ 131 h 178"/>
                <a:gd name="T42" fmla="*/ 31 w 219"/>
                <a:gd name="T43" fmla="*/ 133 h 178"/>
                <a:gd name="T44" fmla="*/ 28 w 219"/>
                <a:gd name="T45" fmla="*/ 131 h 178"/>
                <a:gd name="T46" fmla="*/ 27 w 219"/>
                <a:gd name="T47" fmla="*/ 129 h 178"/>
                <a:gd name="T48" fmla="*/ 23 w 219"/>
                <a:gd name="T49" fmla="*/ 128 h 178"/>
                <a:gd name="T50" fmla="*/ 23 w 219"/>
                <a:gd name="T51" fmla="*/ 129 h 178"/>
                <a:gd name="T52" fmla="*/ 23 w 219"/>
                <a:gd name="T53" fmla="*/ 128 h 178"/>
                <a:gd name="T54" fmla="*/ 0 w 219"/>
                <a:gd name="T55" fmla="*/ 117 h 178"/>
                <a:gd name="T56" fmla="*/ 1 w 219"/>
                <a:gd name="T57" fmla="*/ 118 h 178"/>
                <a:gd name="T58" fmla="*/ 0 w 219"/>
                <a:gd name="T59" fmla="*/ 117 h 178"/>
                <a:gd name="T60" fmla="*/ 117 w 219"/>
                <a:gd name="T61" fmla="*/ 115 h 178"/>
                <a:gd name="T62" fmla="*/ 117 w 219"/>
                <a:gd name="T63" fmla="*/ 115 h 178"/>
                <a:gd name="T64" fmla="*/ 112 w 219"/>
                <a:gd name="T65" fmla="*/ 114 h 178"/>
                <a:gd name="T66" fmla="*/ 115 w 219"/>
                <a:gd name="T67" fmla="*/ 115 h 178"/>
                <a:gd name="T68" fmla="*/ 0 w 219"/>
                <a:gd name="T69" fmla="*/ 114 h 178"/>
                <a:gd name="T70" fmla="*/ 0 w 219"/>
                <a:gd name="T71" fmla="*/ 115 h 178"/>
                <a:gd name="T72" fmla="*/ 0 w 219"/>
                <a:gd name="T73" fmla="*/ 115 h 178"/>
                <a:gd name="T74" fmla="*/ 85 w 219"/>
                <a:gd name="T75" fmla="*/ 109 h 178"/>
                <a:gd name="T76" fmla="*/ 87 w 219"/>
                <a:gd name="T77" fmla="*/ 111 h 178"/>
                <a:gd name="T78" fmla="*/ 87 w 219"/>
                <a:gd name="T79" fmla="*/ 111 h 178"/>
                <a:gd name="T80" fmla="*/ 85 w 219"/>
                <a:gd name="T81" fmla="*/ 109 h 178"/>
                <a:gd name="T82" fmla="*/ 131 w 219"/>
                <a:gd name="T83" fmla="*/ 106 h 178"/>
                <a:gd name="T84" fmla="*/ 129 w 219"/>
                <a:gd name="T85" fmla="*/ 106 h 178"/>
                <a:gd name="T86" fmla="*/ 91 w 219"/>
                <a:gd name="T87" fmla="*/ 103 h 178"/>
                <a:gd name="T88" fmla="*/ 93 w 219"/>
                <a:gd name="T89" fmla="*/ 104 h 178"/>
                <a:gd name="T90" fmla="*/ 184 w 219"/>
                <a:gd name="T91" fmla="*/ 24 h 178"/>
                <a:gd name="T92" fmla="*/ 186 w 219"/>
                <a:gd name="T93" fmla="*/ 25 h 178"/>
                <a:gd name="T94" fmla="*/ 184 w 219"/>
                <a:gd name="T95" fmla="*/ 24 h 178"/>
                <a:gd name="T96" fmla="*/ 180 w 219"/>
                <a:gd name="T97" fmla="*/ 18 h 178"/>
                <a:gd name="T98" fmla="*/ 180 w 219"/>
                <a:gd name="T99" fmla="*/ 18 h 178"/>
                <a:gd name="T100" fmla="*/ 183 w 219"/>
                <a:gd name="T101" fmla="*/ 14 h 178"/>
                <a:gd name="T102" fmla="*/ 180 w 219"/>
                <a:gd name="T103" fmla="*/ 16 h 178"/>
                <a:gd name="T104" fmla="*/ 180 w 219"/>
                <a:gd name="T105" fmla="*/ 14 h 178"/>
                <a:gd name="T106" fmla="*/ 165 w 219"/>
                <a:gd name="T107" fmla="*/ 10 h 178"/>
                <a:gd name="T108" fmla="*/ 164 w 219"/>
                <a:gd name="T109" fmla="*/ 10 h 178"/>
                <a:gd name="T110" fmla="*/ 173 w 219"/>
                <a:gd name="T111" fmla="*/ 2 h 178"/>
                <a:gd name="T112" fmla="*/ 172 w 219"/>
                <a:gd name="T113" fmla="*/ 3 h 178"/>
                <a:gd name="T114" fmla="*/ 172 w 219"/>
                <a:gd name="T115" fmla="*/ 2 h 178"/>
                <a:gd name="T116" fmla="*/ 165 w 219"/>
                <a:gd name="T117" fmla="*/ 0 h 178"/>
                <a:gd name="T118" fmla="*/ 165 w 219"/>
                <a:gd name="T119" fmla="*/ 2 h 178"/>
                <a:gd name="T120" fmla="*/ 162 w 219"/>
                <a:gd name="T121" fmla="*/ 2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19" h="178">
                  <a:moveTo>
                    <a:pt x="187" y="177"/>
                  </a:moveTo>
                  <a:lnTo>
                    <a:pt x="187" y="177"/>
                  </a:lnTo>
                  <a:lnTo>
                    <a:pt x="187" y="178"/>
                  </a:lnTo>
                  <a:lnTo>
                    <a:pt x="187" y="178"/>
                  </a:lnTo>
                  <a:lnTo>
                    <a:pt x="187" y="178"/>
                  </a:lnTo>
                  <a:lnTo>
                    <a:pt x="187" y="177"/>
                  </a:lnTo>
                  <a:lnTo>
                    <a:pt x="186" y="177"/>
                  </a:lnTo>
                  <a:lnTo>
                    <a:pt x="187" y="177"/>
                  </a:lnTo>
                  <a:close/>
                  <a:moveTo>
                    <a:pt x="217" y="142"/>
                  </a:moveTo>
                  <a:lnTo>
                    <a:pt x="217" y="142"/>
                  </a:lnTo>
                  <a:lnTo>
                    <a:pt x="219" y="142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9" y="144"/>
                  </a:lnTo>
                  <a:lnTo>
                    <a:pt x="217" y="144"/>
                  </a:lnTo>
                  <a:lnTo>
                    <a:pt x="217" y="142"/>
                  </a:lnTo>
                  <a:lnTo>
                    <a:pt x="217" y="142"/>
                  </a:lnTo>
                  <a:lnTo>
                    <a:pt x="217" y="142"/>
                  </a:lnTo>
                  <a:lnTo>
                    <a:pt x="217" y="142"/>
                  </a:lnTo>
                  <a:close/>
                  <a:moveTo>
                    <a:pt x="154" y="141"/>
                  </a:moveTo>
                  <a:lnTo>
                    <a:pt x="156" y="141"/>
                  </a:lnTo>
                  <a:lnTo>
                    <a:pt x="156" y="142"/>
                  </a:lnTo>
                  <a:lnTo>
                    <a:pt x="156" y="142"/>
                  </a:lnTo>
                  <a:lnTo>
                    <a:pt x="154" y="141"/>
                  </a:lnTo>
                  <a:lnTo>
                    <a:pt x="154" y="141"/>
                  </a:lnTo>
                  <a:close/>
                  <a:moveTo>
                    <a:pt x="208" y="139"/>
                  </a:moveTo>
                  <a:lnTo>
                    <a:pt x="210" y="139"/>
                  </a:lnTo>
                  <a:lnTo>
                    <a:pt x="210" y="141"/>
                  </a:lnTo>
                  <a:lnTo>
                    <a:pt x="210" y="141"/>
                  </a:lnTo>
                  <a:lnTo>
                    <a:pt x="208" y="139"/>
                  </a:lnTo>
                  <a:close/>
                  <a:moveTo>
                    <a:pt x="151" y="136"/>
                  </a:moveTo>
                  <a:lnTo>
                    <a:pt x="153" y="137"/>
                  </a:lnTo>
                  <a:lnTo>
                    <a:pt x="153" y="137"/>
                  </a:lnTo>
                  <a:lnTo>
                    <a:pt x="154" y="139"/>
                  </a:lnTo>
                  <a:lnTo>
                    <a:pt x="154" y="139"/>
                  </a:lnTo>
                  <a:lnTo>
                    <a:pt x="153" y="139"/>
                  </a:lnTo>
                  <a:lnTo>
                    <a:pt x="153" y="137"/>
                  </a:lnTo>
                  <a:lnTo>
                    <a:pt x="153" y="137"/>
                  </a:lnTo>
                  <a:lnTo>
                    <a:pt x="151" y="136"/>
                  </a:lnTo>
                  <a:close/>
                  <a:moveTo>
                    <a:pt x="156" y="131"/>
                  </a:moveTo>
                  <a:lnTo>
                    <a:pt x="156" y="131"/>
                  </a:lnTo>
                  <a:lnTo>
                    <a:pt x="156" y="131"/>
                  </a:lnTo>
                  <a:lnTo>
                    <a:pt x="154" y="131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4"/>
                  </a:lnTo>
                  <a:lnTo>
                    <a:pt x="154" y="134"/>
                  </a:lnTo>
                  <a:lnTo>
                    <a:pt x="154" y="134"/>
                  </a:lnTo>
                  <a:lnTo>
                    <a:pt x="154" y="133"/>
                  </a:lnTo>
                  <a:lnTo>
                    <a:pt x="154" y="133"/>
                  </a:lnTo>
                  <a:lnTo>
                    <a:pt x="154" y="131"/>
                  </a:lnTo>
                  <a:lnTo>
                    <a:pt x="154" y="131"/>
                  </a:lnTo>
                  <a:lnTo>
                    <a:pt x="156" y="131"/>
                  </a:lnTo>
                  <a:lnTo>
                    <a:pt x="156" y="131"/>
                  </a:lnTo>
                  <a:close/>
                  <a:moveTo>
                    <a:pt x="28" y="128"/>
                  </a:moveTo>
                  <a:lnTo>
                    <a:pt x="30" y="128"/>
                  </a:lnTo>
                  <a:lnTo>
                    <a:pt x="31" y="129"/>
                  </a:lnTo>
                  <a:lnTo>
                    <a:pt x="31" y="131"/>
                  </a:lnTo>
                  <a:lnTo>
                    <a:pt x="33" y="131"/>
                  </a:lnTo>
                  <a:lnTo>
                    <a:pt x="33" y="133"/>
                  </a:lnTo>
                  <a:lnTo>
                    <a:pt x="33" y="133"/>
                  </a:lnTo>
                  <a:lnTo>
                    <a:pt x="31" y="133"/>
                  </a:lnTo>
                  <a:lnTo>
                    <a:pt x="31" y="133"/>
                  </a:lnTo>
                  <a:lnTo>
                    <a:pt x="31" y="131"/>
                  </a:lnTo>
                  <a:lnTo>
                    <a:pt x="28" y="131"/>
                  </a:lnTo>
                  <a:lnTo>
                    <a:pt x="28" y="131"/>
                  </a:lnTo>
                  <a:lnTo>
                    <a:pt x="27" y="129"/>
                  </a:lnTo>
                  <a:lnTo>
                    <a:pt x="27" y="129"/>
                  </a:lnTo>
                  <a:lnTo>
                    <a:pt x="27" y="128"/>
                  </a:lnTo>
                  <a:lnTo>
                    <a:pt x="28" y="128"/>
                  </a:lnTo>
                  <a:close/>
                  <a:moveTo>
                    <a:pt x="23" y="128"/>
                  </a:moveTo>
                  <a:lnTo>
                    <a:pt x="23" y="128"/>
                  </a:lnTo>
                  <a:lnTo>
                    <a:pt x="25" y="128"/>
                  </a:lnTo>
                  <a:lnTo>
                    <a:pt x="23" y="129"/>
                  </a:lnTo>
                  <a:lnTo>
                    <a:pt x="23" y="129"/>
                  </a:lnTo>
                  <a:lnTo>
                    <a:pt x="23" y="129"/>
                  </a:lnTo>
                  <a:lnTo>
                    <a:pt x="23" y="128"/>
                  </a:lnTo>
                  <a:lnTo>
                    <a:pt x="22" y="128"/>
                  </a:lnTo>
                  <a:lnTo>
                    <a:pt x="23" y="128"/>
                  </a:lnTo>
                  <a:close/>
                  <a:moveTo>
                    <a:pt x="0" y="117"/>
                  </a:moveTo>
                  <a:lnTo>
                    <a:pt x="1" y="117"/>
                  </a:lnTo>
                  <a:lnTo>
                    <a:pt x="1" y="118"/>
                  </a:lnTo>
                  <a:lnTo>
                    <a:pt x="1" y="118"/>
                  </a:lnTo>
                  <a:lnTo>
                    <a:pt x="0" y="118"/>
                  </a:lnTo>
                  <a:lnTo>
                    <a:pt x="0" y="118"/>
                  </a:lnTo>
                  <a:lnTo>
                    <a:pt x="0" y="117"/>
                  </a:lnTo>
                  <a:lnTo>
                    <a:pt x="0" y="117"/>
                  </a:lnTo>
                  <a:close/>
                  <a:moveTo>
                    <a:pt x="115" y="115"/>
                  </a:moveTo>
                  <a:lnTo>
                    <a:pt x="117" y="115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7" y="115"/>
                  </a:lnTo>
                  <a:lnTo>
                    <a:pt x="115" y="115"/>
                  </a:lnTo>
                  <a:lnTo>
                    <a:pt x="115" y="115"/>
                  </a:lnTo>
                  <a:close/>
                  <a:moveTo>
                    <a:pt x="112" y="114"/>
                  </a:moveTo>
                  <a:lnTo>
                    <a:pt x="113" y="114"/>
                  </a:lnTo>
                  <a:lnTo>
                    <a:pt x="113" y="115"/>
                  </a:lnTo>
                  <a:lnTo>
                    <a:pt x="115" y="115"/>
                  </a:lnTo>
                  <a:lnTo>
                    <a:pt x="113" y="115"/>
                  </a:lnTo>
                  <a:lnTo>
                    <a:pt x="112" y="114"/>
                  </a:lnTo>
                  <a:close/>
                  <a:moveTo>
                    <a:pt x="0" y="114"/>
                  </a:move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5"/>
                  </a:lnTo>
                  <a:lnTo>
                    <a:pt x="0" y="114"/>
                  </a:lnTo>
                  <a:close/>
                  <a:moveTo>
                    <a:pt x="85" y="107"/>
                  </a:moveTo>
                  <a:lnTo>
                    <a:pt x="85" y="109"/>
                  </a:lnTo>
                  <a:lnTo>
                    <a:pt x="87" y="109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7" y="111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5" y="109"/>
                  </a:lnTo>
                  <a:lnTo>
                    <a:pt x="85" y="107"/>
                  </a:lnTo>
                  <a:lnTo>
                    <a:pt x="85" y="107"/>
                  </a:lnTo>
                  <a:close/>
                  <a:moveTo>
                    <a:pt x="131" y="106"/>
                  </a:moveTo>
                  <a:lnTo>
                    <a:pt x="129" y="107"/>
                  </a:lnTo>
                  <a:lnTo>
                    <a:pt x="129" y="107"/>
                  </a:lnTo>
                  <a:lnTo>
                    <a:pt x="129" y="106"/>
                  </a:lnTo>
                  <a:lnTo>
                    <a:pt x="131" y="106"/>
                  </a:lnTo>
                  <a:close/>
                  <a:moveTo>
                    <a:pt x="91" y="103"/>
                  </a:moveTo>
                  <a:lnTo>
                    <a:pt x="91" y="103"/>
                  </a:lnTo>
                  <a:lnTo>
                    <a:pt x="93" y="104"/>
                  </a:lnTo>
                  <a:lnTo>
                    <a:pt x="93" y="104"/>
                  </a:lnTo>
                  <a:lnTo>
                    <a:pt x="93" y="104"/>
                  </a:lnTo>
                  <a:lnTo>
                    <a:pt x="91" y="103"/>
                  </a:lnTo>
                  <a:lnTo>
                    <a:pt x="91" y="103"/>
                  </a:lnTo>
                  <a:close/>
                  <a:moveTo>
                    <a:pt x="184" y="24"/>
                  </a:moveTo>
                  <a:lnTo>
                    <a:pt x="186" y="25"/>
                  </a:lnTo>
                  <a:lnTo>
                    <a:pt x="186" y="25"/>
                  </a:lnTo>
                  <a:lnTo>
                    <a:pt x="186" y="25"/>
                  </a:lnTo>
                  <a:lnTo>
                    <a:pt x="186" y="25"/>
                  </a:lnTo>
                  <a:lnTo>
                    <a:pt x="184" y="25"/>
                  </a:lnTo>
                  <a:lnTo>
                    <a:pt x="184" y="24"/>
                  </a:lnTo>
                  <a:close/>
                  <a:moveTo>
                    <a:pt x="180" y="18"/>
                  </a:moveTo>
                  <a:lnTo>
                    <a:pt x="180" y="18"/>
                  </a:lnTo>
                  <a:lnTo>
                    <a:pt x="180" y="18"/>
                  </a:lnTo>
                  <a:lnTo>
                    <a:pt x="178" y="19"/>
                  </a:lnTo>
                  <a:lnTo>
                    <a:pt x="178" y="18"/>
                  </a:lnTo>
                  <a:lnTo>
                    <a:pt x="180" y="18"/>
                  </a:lnTo>
                  <a:close/>
                  <a:moveTo>
                    <a:pt x="180" y="14"/>
                  </a:moveTo>
                  <a:lnTo>
                    <a:pt x="183" y="14"/>
                  </a:lnTo>
                  <a:lnTo>
                    <a:pt x="183" y="14"/>
                  </a:lnTo>
                  <a:lnTo>
                    <a:pt x="183" y="16"/>
                  </a:lnTo>
                  <a:lnTo>
                    <a:pt x="180" y="16"/>
                  </a:lnTo>
                  <a:lnTo>
                    <a:pt x="180" y="16"/>
                  </a:lnTo>
                  <a:lnTo>
                    <a:pt x="178" y="16"/>
                  </a:lnTo>
                  <a:lnTo>
                    <a:pt x="178" y="14"/>
                  </a:lnTo>
                  <a:lnTo>
                    <a:pt x="180" y="14"/>
                  </a:lnTo>
                  <a:close/>
                  <a:moveTo>
                    <a:pt x="165" y="8"/>
                  </a:moveTo>
                  <a:lnTo>
                    <a:pt x="165" y="8"/>
                  </a:lnTo>
                  <a:lnTo>
                    <a:pt x="165" y="10"/>
                  </a:lnTo>
                  <a:lnTo>
                    <a:pt x="164" y="10"/>
                  </a:lnTo>
                  <a:lnTo>
                    <a:pt x="164" y="10"/>
                  </a:lnTo>
                  <a:lnTo>
                    <a:pt x="164" y="10"/>
                  </a:lnTo>
                  <a:lnTo>
                    <a:pt x="165" y="8"/>
                  </a:lnTo>
                  <a:close/>
                  <a:moveTo>
                    <a:pt x="172" y="2"/>
                  </a:moveTo>
                  <a:lnTo>
                    <a:pt x="173" y="2"/>
                  </a:lnTo>
                  <a:lnTo>
                    <a:pt x="173" y="2"/>
                  </a:lnTo>
                  <a:lnTo>
                    <a:pt x="173" y="2"/>
                  </a:lnTo>
                  <a:lnTo>
                    <a:pt x="172" y="3"/>
                  </a:lnTo>
                  <a:lnTo>
                    <a:pt x="172" y="3"/>
                  </a:lnTo>
                  <a:lnTo>
                    <a:pt x="172" y="2"/>
                  </a:lnTo>
                  <a:lnTo>
                    <a:pt x="172" y="2"/>
                  </a:lnTo>
                  <a:lnTo>
                    <a:pt x="172" y="2"/>
                  </a:lnTo>
                  <a:close/>
                  <a:moveTo>
                    <a:pt x="162" y="0"/>
                  </a:moveTo>
                  <a:lnTo>
                    <a:pt x="165" y="0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5" y="2"/>
                  </a:lnTo>
                  <a:lnTo>
                    <a:pt x="164" y="3"/>
                  </a:lnTo>
                  <a:lnTo>
                    <a:pt x="162" y="3"/>
                  </a:lnTo>
                  <a:lnTo>
                    <a:pt x="162" y="2"/>
                  </a:lnTo>
                  <a:lnTo>
                    <a:pt x="162" y="0"/>
                  </a:lnTo>
                  <a:lnTo>
                    <a:pt x="1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2" name="Freeform 178">
              <a:extLst>
                <a:ext uri="{FF2B5EF4-FFF2-40B4-BE49-F238E27FC236}">
                  <a16:creationId xmlns:a16="http://schemas.microsoft.com/office/drawing/2014/main" id="{75AE6C76-0AB5-68DF-A4A6-FAE0B1ACF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2710" y="4415923"/>
              <a:ext cx="356708" cy="520443"/>
            </a:xfrm>
            <a:custGeom>
              <a:avLst/>
              <a:gdLst>
                <a:gd name="T0" fmla="*/ 94 w 183"/>
                <a:gd name="T1" fmla="*/ 5 h 267"/>
                <a:gd name="T2" fmla="*/ 102 w 183"/>
                <a:gd name="T3" fmla="*/ 14 h 267"/>
                <a:gd name="T4" fmla="*/ 112 w 183"/>
                <a:gd name="T5" fmla="*/ 21 h 267"/>
                <a:gd name="T6" fmla="*/ 118 w 183"/>
                <a:gd name="T7" fmla="*/ 29 h 267"/>
                <a:gd name="T8" fmla="*/ 126 w 183"/>
                <a:gd name="T9" fmla="*/ 35 h 267"/>
                <a:gd name="T10" fmla="*/ 137 w 183"/>
                <a:gd name="T11" fmla="*/ 32 h 267"/>
                <a:gd name="T12" fmla="*/ 150 w 183"/>
                <a:gd name="T13" fmla="*/ 32 h 267"/>
                <a:gd name="T14" fmla="*/ 162 w 183"/>
                <a:gd name="T15" fmla="*/ 38 h 267"/>
                <a:gd name="T16" fmla="*/ 156 w 183"/>
                <a:gd name="T17" fmla="*/ 55 h 267"/>
                <a:gd name="T18" fmla="*/ 164 w 183"/>
                <a:gd name="T19" fmla="*/ 62 h 267"/>
                <a:gd name="T20" fmla="*/ 154 w 183"/>
                <a:gd name="T21" fmla="*/ 60 h 267"/>
                <a:gd name="T22" fmla="*/ 140 w 183"/>
                <a:gd name="T23" fmla="*/ 65 h 267"/>
                <a:gd name="T24" fmla="*/ 123 w 183"/>
                <a:gd name="T25" fmla="*/ 74 h 267"/>
                <a:gd name="T26" fmla="*/ 118 w 183"/>
                <a:gd name="T27" fmla="*/ 88 h 267"/>
                <a:gd name="T28" fmla="*/ 109 w 183"/>
                <a:gd name="T29" fmla="*/ 101 h 267"/>
                <a:gd name="T30" fmla="*/ 107 w 183"/>
                <a:gd name="T31" fmla="*/ 106 h 267"/>
                <a:gd name="T32" fmla="*/ 110 w 183"/>
                <a:gd name="T33" fmla="*/ 112 h 267"/>
                <a:gd name="T34" fmla="*/ 113 w 183"/>
                <a:gd name="T35" fmla="*/ 120 h 267"/>
                <a:gd name="T36" fmla="*/ 120 w 183"/>
                <a:gd name="T37" fmla="*/ 128 h 267"/>
                <a:gd name="T38" fmla="*/ 131 w 183"/>
                <a:gd name="T39" fmla="*/ 139 h 267"/>
                <a:gd name="T40" fmla="*/ 148 w 183"/>
                <a:gd name="T41" fmla="*/ 142 h 267"/>
                <a:gd name="T42" fmla="*/ 156 w 183"/>
                <a:gd name="T43" fmla="*/ 137 h 267"/>
                <a:gd name="T44" fmla="*/ 156 w 183"/>
                <a:gd name="T45" fmla="*/ 158 h 267"/>
                <a:gd name="T46" fmla="*/ 170 w 183"/>
                <a:gd name="T47" fmla="*/ 158 h 267"/>
                <a:gd name="T48" fmla="*/ 181 w 183"/>
                <a:gd name="T49" fmla="*/ 183 h 267"/>
                <a:gd name="T50" fmla="*/ 178 w 183"/>
                <a:gd name="T51" fmla="*/ 199 h 267"/>
                <a:gd name="T52" fmla="*/ 176 w 183"/>
                <a:gd name="T53" fmla="*/ 210 h 267"/>
                <a:gd name="T54" fmla="*/ 175 w 183"/>
                <a:gd name="T55" fmla="*/ 222 h 267"/>
                <a:gd name="T56" fmla="*/ 167 w 183"/>
                <a:gd name="T57" fmla="*/ 222 h 267"/>
                <a:gd name="T58" fmla="*/ 165 w 183"/>
                <a:gd name="T59" fmla="*/ 227 h 267"/>
                <a:gd name="T60" fmla="*/ 165 w 183"/>
                <a:gd name="T61" fmla="*/ 230 h 267"/>
                <a:gd name="T62" fmla="*/ 167 w 183"/>
                <a:gd name="T63" fmla="*/ 229 h 267"/>
                <a:gd name="T64" fmla="*/ 172 w 183"/>
                <a:gd name="T65" fmla="*/ 233 h 267"/>
                <a:gd name="T66" fmla="*/ 176 w 183"/>
                <a:gd name="T67" fmla="*/ 235 h 267"/>
                <a:gd name="T68" fmla="*/ 178 w 183"/>
                <a:gd name="T69" fmla="*/ 240 h 267"/>
                <a:gd name="T70" fmla="*/ 170 w 183"/>
                <a:gd name="T71" fmla="*/ 249 h 267"/>
                <a:gd name="T72" fmla="*/ 167 w 183"/>
                <a:gd name="T73" fmla="*/ 259 h 267"/>
                <a:gd name="T74" fmla="*/ 153 w 183"/>
                <a:gd name="T75" fmla="*/ 262 h 267"/>
                <a:gd name="T76" fmla="*/ 134 w 183"/>
                <a:gd name="T77" fmla="*/ 246 h 267"/>
                <a:gd name="T78" fmla="*/ 101 w 183"/>
                <a:gd name="T79" fmla="*/ 229 h 267"/>
                <a:gd name="T80" fmla="*/ 74 w 183"/>
                <a:gd name="T81" fmla="*/ 205 h 267"/>
                <a:gd name="T82" fmla="*/ 68 w 183"/>
                <a:gd name="T83" fmla="*/ 185 h 267"/>
                <a:gd name="T84" fmla="*/ 53 w 183"/>
                <a:gd name="T85" fmla="*/ 161 h 267"/>
                <a:gd name="T86" fmla="*/ 38 w 183"/>
                <a:gd name="T87" fmla="*/ 125 h 267"/>
                <a:gd name="T88" fmla="*/ 17 w 183"/>
                <a:gd name="T89" fmla="*/ 96 h 267"/>
                <a:gd name="T90" fmla="*/ 6 w 183"/>
                <a:gd name="T91" fmla="*/ 79 h 267"/>
                <a:gd name="T92" fmla="*/ 9 w 183"/>
                <a:gd name="T93" fmla="*/ 52 h 267"/>
                <a:gd name="T94" fmla="*/ 16 w 183"/>
                <a:gd name="T95" fmla="*/ 54 h 267"/>
                <a:gd name="T96" fmla="*/ 12 w 183"/>
                <a:gd name="T97" fmla="*/ 59 h 267"/>
                <a:gd name="T98" fmla="*/ 16 w 183"/>
                <a:gd name="T99" fmla="*/ 63 h 267"/>
                <a:gd name="T100" fmla="*/ 27 w 183"/>
                <a:gd name="T101" fmla="*/ 68 h 267"/>
                <a:gd name="T102" fmla="*/ 34 w 183"/>
                <a:gd name="T103" fmla="*/ 70 h 267"/>
                <a:gd name="T104" fmla="*/ 39 w 183"/>
                <a:gd name="T105" fmla="*/ 62 h 267"/>
                <a:gd name="T106" fmla="*/ 44 w 183"/>
                <a:gd name="T107" fmla="*/ 49 h 267"/>
                <a:gd name="T108" fmla="*/ 45 w 183"/>
                <a:gd name="T109" fmla="*/ 49 h 267"/>
                <a:gd name="T110" fmla="*/ 68 w 183"/>
                <a:gd name="T111" fmla="*/ 36 h 267"/>
                <a:gd name="T112" fmla="*/ 85 w 183"/>
                <a:gd name="T113" fmla="*/ 14 h 267"/>
                <a:gd name="T114" fmla="*/ 86 w 183"/>
                <a:gd name="T115" fmla="*/ 8 h 267"/>
                <a:gd name="T116" fmla="*/ 88 w 183"/>
                <a:gd name="T117" fmla="*/ 2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3" h="267">
                  <a:moveTo>
                    <a:pt x="88" y="0"/>
                  </a:moveTo>
                  <a:lnTo>
                    <a:pt x="90" y="0"/>
                  </a:lnTo>
                  <a:lnTo>
                    <a:pt x="90" y="2"/>
                  </a:lnTo>
                  <a:lnTo>
                    <a:pt x="91" y="2"/>
                  </a:lnTo>
                  <a:lnTo>
                    <a:pt x="91" y="2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3"/>
                  </a:lnTo>
                  <a:lnTo>
                    <a:pt x="94" y="5"/>
                  </a:lnTo>
                  <a:lnTo>
                    <a:pt x="96" y="5"/>
                  </a:lnTo>
                  <a:lnTo>
                    <a:pt x="98" y="5"/>
                  </a:lnTo>
                  <a:lnTo>
                    <a:pt x="98" y="7"/>
                  </a:lnTo>
                  <a:lnTo>
                    <a:pt x="99" y="7"/>
                  </a:lnTo>
                  <a:lnTo>
                    <a:pt x="99" y="8"/>
                  </a:lnTo>
                  <a:lnTo>
                    <a:pt x="101" y="8"/>
                  </a:lnTo>
                  <a:lnTo>
                    <a:pt x="101" y="10"/>
                  </a:lnTo>
                  <a:lnTo>
                    <a:pt x="101" y="11"/>
                  </a:lnTo>
                  <a:lnTo>
                    <a:pt x="101" y="11"/>
                  </a:lnTo>
                  <a:lnTo>
                    <a:pt x="101" y="13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5" y="14"/>
                  </a:lnTo>
                  <a:lnTo>
                    <a:pt x="107" y="16"/>
                  </a:lnTo>
                  <a:lnTo>
                    <a:pt x="107" y="16"/>
                  </a:lnTo>
                  <a:lnTo>
                    <a:pt x="109" y="18"/>
                  </a:lnTo>
                  <a:lnTo>
                    <a:pt x="109" y="18"/>
                  </a:lnTo>
                  <a:lnTo>
                    <a:pt x="110" y="18"/>
                  </a:lnTo>
                  <a:lnTo>
                    <a:pt x="110" y="18"/>
                  </a:lnTo>
                  <a:lnTo>
                    <a:pt x="112" y="19"/>
                  </a:lnTo>
                  <a:lnTo>
                    <a:pt x="112" y="21"/>
                  </a:lnTo>
                  <a:lnTo>
                    <a:pt x="113" y="21"/>
                  </a:lnTo>
                  <a:lnTo>
                    <a:pt x="113" y="22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5" y="25"/>
                  </a:lnTo>
                  <a:lnTo>
                    <a:pt x="115" y="25"/>
                  </a:lnTo>
                  <a:lnTo>
                    <a:pt x="116" y="25"/>
                  </a:lnTo>
                  <a:lnTo>
                    <a:pt x="118" y="25"/>
                  </a:lnTo>
                  <a:lnTo>
                    <a:pt x="118" y="27"/>
                  </a:lnTo>
                  <a:lnTo>
                    <a:pt x="118" y="27"/>
                  </a:lnTo>
                  <a:lnTo>
                    <a:pt x="118" y="29"/>
                  </a:lnTo>
                  <a:lnTo>
                    <a:pt x="118" y="30"/>
                  </a:lnTo>
                  <a:lnTo>
                    <a:pt x="118" y="32"/>
                  </a:lnTo>
                  <a:lnTo>
                    <a:pt x="118" y="32"/>
                  </a:lnTo>
                  <a:lnTo>
                    <a:pt x="118" y="33"/>
                  </a:lnTo>
                  <a:lnTo>
                    <a:pt x="120" y="33"/>
                  </a:lnTo>
                  <a:lnTo>
                    <a:pt x="121" y="33"/>
                  </a:lnTo>
                  <a:lnTo>
                    <a:pt x="121" y="35"/>
                  </a:lnTo>
                  <a:lnTo>
                    <a:pt x="123" y="35"/>
                  </a:lnTo>
                  <a:lnTo>
                    <a:pt x="123" y="35"/>
                  </a:lnTo>
                  <a:lnTo>
                    <a:pt x="124" y="35"/>
                  </a:lnTo>
                  <a:lnTo>
                    <a:pt x="126" y="35"/>
                  </a:lnTo>
                  <a:lnTo>
                    <a:pt x="126" y="33"/>
                  </a:lnTo>
                  <a:lnTo>
                    <a:pt x="126" y="35"/>
                  </a:lnTo>
                  <a:lnTo>
                    <a:pt x="127" y="35"/>
                  </a:lnTo>
                  <a:lnTo>
                    <a:pt x="129" y="35"/>
                  </a:lnTo>
                  <a:lnTo>
                    <a:pt x="131" y="35"/>
                  </a:lnTo>
                  <a:lnTo>
                    <a:pt x="132" y="35"/>
                  </a:lnTo>
                  <a:lnTo>
                    <a:pt x="132" y="35"/>
                  </a:lnTo>
                  <a:lnTo>
                    <a:pt x="134" y="33"/>
                  </a:lnTo>
                  <a:lnTo>
                    <a:pt x="135" y="33"/>
                  </a:lnTo>
                  <a:lnTo>
                    <a:pt x="135" y="33"/>
                  </a:lnTo>
                  <a:lnTo>
                    <a:pt x="137" y="32"/>
                  </a:lnTo>
                  <a:lnTo>
                    <a:pt x="139" y="32"/>
                  </a:lnTo>
                  <a:lnTo>
                    <a:pt x="139" y="32"/>
                  </a:lnTo>
                  <a:lnTo>
                    <a:pt x="140" y="32"/>
                  </a:lnTo>
                  <a:lnTo>
                    <a:pt x="142" y="32"/>
                  </a:lnTo>
                  <a:lnTo>
                    <a:pt x="142" y="33"/>
                  </a:lnTo>
                  <a:lnTo>
                    <a:pt x="143" y="33"/>
                  </a:lnTo>
                  <a:lnTo>
                    <a:pt x="143" y="33"/>
                  </a:lnTo>
                  <a:lnTo>
                    <a:pt x="145" y="33"/>
                  </a:lnTo>
                  <a:lnTo>
                    <a:pt x="146" y="33"/>
                  </a:lnTo>
                  <a:lnTo>
                    <a:pt x="148" y="33"/>
                  </a:lnTo>
                  <a:lnTo>
                    <a:pt x="150" y="32"/>
                  </a:lnTo>
                  <a:lnTo>
                    <a:pt x="150" y="32"/>
                  </a:lnTo>
                  <a:lnTo>
                    <a:pt x="151" y="32"/>
                  </a:lnTo>
                  <a:lnTo>
                    <a:pt x="154" y="33"/>
                  </a:lnTo>
                  <a:lnTo>
                    <a:pt x="154" y="35"/>
                  </a:lnTo>
                  <a:lnTo>
                    <a:pt x="156" y="35"/>
                  </a:lnTo>
                  <a:lnTo>
                    <a:pt x="156" y="35"/>
                  </a:lnTo>
                  <a:lnTo>
                    <a:pt x="157" y="36"/>
                  </a:lnTo>
                  <a:lnTo>
                    <a:pt x="159" y="36"/>
                  </a:lnTo>
                  <a:lnTo>
                    <a:pt x="159" y="36"/>
                  </a:lnTo>
                  <a:lnTo>
                    <a:pt x="161" y="38"/>
                  </a:lnTo>
                  <a:lnTo>
                    <a:pt x="162" y="38"/>
                  </a:lnTo>
                  <a:lnTo>
                    <a:pt x="162" y="38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62" y="41"/>
                  </a:lnTo>
                  <a:lnTo>
                    <a:pt x="159" y="44"/>
                  </a:lnTo>
                  <a:lnTo>
                    <a:pt x="157" y="48"/>
                  </a:lnTo>
                  <a:lnTo>
                    <a:pt x="154" y="52"/>
                  </a:lnTo>
                  <a:lnTo>
                    <a:pt x="153" y="55"/>
                  </a:lnTo>
                  <a:lnTo>
                    <a:pt x="154" y="55"/>
                  </a:lnTo>
                  <a:lnTo>
                    <a:pt x="156" y="55"/>
                  </a:lnTo>
                  <a:lnTo>
                    <a:pt x="157" y="55"/>
                  </a:lnTo>
                  <a:lnTo>
                    <a:pt x="157" y="55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59" y="55"/>
                  </a:lnTo>
                  <a:lnTo>
                    <a:pt x="161" y="55"/>
                  </a:lnTo>
                  <a:lnTo>
                    <a:pt x="161" y="57"/>
                  </a:lnTo>
                  <a:lnTo>
                    <a:pt x="162" y="59"/>
                  </a:lnTo>
                  <a:lnTo>
                    <a:pt x="162" y="59"/>
                  </a:lnTo>
                  <a:lnTo>
                    <a:pt x="164" y="60"/>
                  </a:lnTo>
                  <a:lnTo>
                    <a:pt x="164" y="62"/>
                  </a:lnTo>
                  <a:lnTo>
                    <a:pt x="164" y="62"/>
                  </a:lnTo>
                  <a:lnTo>
                    <a:pt x="164" y="62"/>
                  </a:lnTo>
                  <a:lnTo>
                    <a:pt x="164" y="63"/>
                  </a:lnTo>
                  <a:lnTo>
                    <a:pt x="162" y="62"/>
                  </a:lnTo>
                  <a:lnTo>
                    <a:pt x="161" y="62"/>
                  </a:lnTo>
                  <a:lnTo>
                    <a:pt x="161" y="62"/>
                  </a:lnTo>
                  <a:lnTo>
                    <a:pt x="159" y="62"/>
                  </a:lnTo>
                  <a:lnTo>
                    <a:pt x="159" y="60"/>
                  </a:lnTo>
                  <a:lnTo>
                    <a:pt x="157" y="60"/>
                  </a:lnTo>
                  <a:lnTo>
                    <a:pt x="156" y="60"/>
                  </a:lnTo>
                  <a:lnTo>
                    <a:pt x="154" y="60"/>
                  </a:lnTo>
                  <a:lnTo>
                    <a:pt x="153" y="60"/>
                  </a:lnTo>
                  <a:lnTo>
                    <a:pt x="153" y="60"/>
                  </a:lnTo>
                  <a:lnTo>
                    <a:pt x="151" y="62"/>
                  </a:lnTo>
                  <a:lnTo>
                    <a:pt x="151" y="62"/>
                  </a:lnTo>
                  <a:lnTo>
                    <a:pt x="150" y="63"/>
                  </a:lnTo>
                  <a:lnTo>
                    <a:pt x="148" y="63"/>
                  </a:lnTo>
                  <a:lnTo>
                    <a:pt x="146" y="63"/>
                  </a:lnTo>
                  <a:lnTo>
                    <a:pt x="145" y="63"/>
                  </a:lnTo>
                  <a:lnTo>
                    <a:pt x="143" y="63"/>
                  </a:lnTo>
                  <a:lnTo>
                    <a:pt x="142" y="65"/>
                  </a:lnTo>
                  <a:lnTo>
                    <a:pt x="140" y="65"/>
                  </a:lnTo>
                  <a:lnTo>
                    <a:pt x="137" y="65"/>
                  </a:lnTo>
                  <a:lnTo>
                    <a:pt x="135" y="66"/>
                  </a:lnTo>
                  <a:lnTo>
                    <a:pt x="135" y="66"/>
                  </a:lnTo>
                  <a:lnTo>
                    <a:pt x="134" y="66"/>
                  </a:lnTo>
                  <a:lnTo>
                    <a:pt x="131" y="68"/>
                  </a:lnTo>
                  <a:lnTo>
                    <a:pt x="129" y="70"/>
                  </a:lnTo>
                  <a:lnTo>
                    <a:pt x="127" y="71"/>
                  </a:lnTo>
                  <a:lnTo>
                    <a:pt x="126" y="73"/>
                  </a:lnTo>
                  <a:lnTo>
                    <a:pt x="124" y="73"/>
                  </a:lnTo>
                  <a:lnTo>
                    <a:pt x="123" y="73"/>
                  </a:lnTo>
                  <a:lnTo>
                    <a:pt x="123" y="74"/>
                  </a:lnTo>
                  <a:lnTo>
                    <a:pt x="121" y="74"/>
                  </a:lnTo>
                  <a:lnTo>
                    <a:pt x="123" y="74"/>
                  </a:lnTo>
                  <a:lnTo>
                    <a:pt x="121" y="76"/>
                  </a:lnTo>
                  <a:lnTo>
                    <a:pt x="121" y="79"/>
                  </a:lnTo>
                  <a:lnTo>
                    <a:pt x="121" y="81"/>
                  </a:lnTo>
                  <a:lnTo>
                    <a:pt x="121" y="81"/>
                  </a:lnTo>
                  <a:lnTo>
                    <a:pt x="120" y="84"/>
                  </a:lnTo>
                  <a:lnTo>
                    <a:pt x="118" y="85"/>
                  </a:lnTo>
                  <a:lnTo>
                    <a:pt x="118" y="87"/>
                  </a:lnTo>
                  <a:lnTo>
                    <a:pt x="116" y="88"/>
                  </a:lnTo>
                  <a:lnTo>
                    <a:pt x="118" y="88"/>
                  </a:lnTo>
                  <a:lnTo>
                    <a:pt x="118" y="90"/>
                  </a:lnTo>
                  <a:lnTo>
                    <a:pt x="118" y="92"/>
                  </a:lnTo>
                  <a:lnTo>
                    <a:pt x="118" y="92"/>
                  </a:lnTo>
                  <a:lnTo>
                    <a:pt x="118" y="93"/>
                  </a:lnTo>
                  <a:lnTo>
                    <a:pt x="118" y="95"/>
                  </a:lnTo>
                  <a:lnTo>
                    <a:pt x="116" y="95"/>
                  </a:lnTo>
                  <a:lnTo>
                    <a:pt x="116" y="95"/>
                  </a:lnTo>
                  <a:lnTo>
                    <a:pt x="113" y="96"/>
                  </a:lnTo>
                  <a:lnTo>
                    <a:pt x="110" y="98"/>
                  </a:lnTo>
                  <a:lnTo>
                    <a:pt x="110" y="100"/>
                  </a:lnTo>
                  <a:lnTo>
                    <a:pt x="109" y="101"/>
                  </a:lnTo>
                  <a:lnTo>
                    <a:pt x="109" y="103"/>
                  </a:lnTo>
                  <a:lnTo>
                    <a:pt x="109" y="103"/>
                  </a:lnTo>
                  <a:lnTo>
                    <a:pt x="110" y="103"/>
                  </a:lnTo>
                  <a:lnTo>
                    <a:pt x="110" y="104"/>
                  </a:lnTo>
                  <a:lnTo>
                    <a:pt x="110" y="106"/>
                  </a:lnTo>
                  <a:lnTo>
                    <a:pt x="110" y="106"/>
                  </a:lnTo>
                  <a:lnTo>
                    <a:pt x="109" y="106"/>
                  </a:lnTo>
                  <a:lnTo>
                    <a:pt x="109" y="106"/>
                  </a:lnTo>
                  <a:lnTo>
                    <a:pt x="107" y="106"/>
                  </a:lnTo>
                  <a:lnTo>
                    <a:pt x="107" y="106"/>
                  </a:lnTo>
                  <a:lnTo>
                    <a:pt x="107" y="106"/>
                  </a:lnTo>
                  <a:lnTo>
                    <a:pt x="107" y="107"/>
                  </a:lnTo>
                  <a:lnTo>
                    <a:pt x="107" y="107"/>
                  </a:lnTo>
                  <a:lnTo>
                    <a:pt x="107" y="109"/>
                  </a:lnTo>
                  <a:lnTo>
                    <a:pt x="107" y="109"/>
                  </a:lnTo>
                  <a:lnTo>
                    <a:pt x="105" y="109"/>
                  </a:lnTo>
                  <a:lnTo>
                    <a:pt x="107" y="109"/>
                  </a:lnTo>
                  <a:lnTo>
                    <a:pt x="107" y="111"/>
                  </a:lnTo>
                  <a:lnTo>
                    <a:pt x="107" y="111"/>
                  </a:lnTo>
                  <a:lnTo>
                    <a:pt x="109" y="112"/>
                  </a:lnTo>
                  <a:lnTo>
                    <a:pt x="110" y="112"/>
                  </a:lnTo>
                  <a:lnTo>
                    <a:pt x="110" y="112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09" y="114"/>
                  </a:lnTo>
                  <a:lnTo>
                    <a:pt x="109" y="114"/>
                  </a:lnTo>
                  <a:lnTo>
                    <a:pt x="110" y="115"/>
                  </a:lnTo>
                  <a:lnTo>
                    <a:pt x="110" y="115"/>
                  </a:lnTo>
                  <a:lnTo>
                    <a:pt x="112" y="117"/>
                  </a:lnTo>
                  <a:lnTo>
                    <a:pt x="112" y="117"/>
                  </a:lnTo>
                  <a:lnTo>
                    <a:pt x="112" y="118"/>
                  </a:lnTo>
                  <a:lnTo>
                    <a:pt x="112" y="118"/>
                  </a:lnTo>
                  <a:lnTo>
                    <a:pt x="113" y="120"/>
                  </a:lnTo>
                  <a:lnTo>
                    <a:pt x="113" y="120"/>
                  </a:lnTo>
                  <a:lnTo>
                    <a:pt x="113" y="122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3"/>
                  </a:lnTo>
                  <a:lnTo>
                    <a:pt x="115" y="123"/>
                  </a:lnTo>
                  <a:lnTo>
                    <a:pt x="116" y="125"/>
                  </a:lnTo>
                  <a:lnTo>
                    <a:pt x="118" y="126"/>
                  </a:lnTo>
                  <a:lnTo>
                    <a:pt x="118" y="128"/>
                  </a:lnTo>
                  <a:lnTo>
                    <a:pt x="120" y="128"/>
                  </a:lnTo>
                  <a:lnTo>
                    <a:pt x="121" y="129"/>
                  </a:lnTo>
                  <a:lnTo>
                    <a:pt x="121" y="131"/>
                  </a:lnTo>
                  <a:lnTo>
                    <a:pt x="120" y="134"/>
                  </a:lnTo>
                  <a:lnTo>
                    <a:pt x="118" y="136"/>
                  </a:lnTo>
                  <a:lnTo>
                    <a:pt x="120" y="136"/>
                  </a:lnTo>
                  <a:lnTo>
                    <a:pt x="123" y="136"/>
                  </a:lnTo>
                  <a:lnTo>
                    <a:pt x="126" y="136"/>
                  </a:lnTo>
                  <a:lnTo>
                    <a:pt x="127" y="137"/>
                  </a:lnTo>
                  <a:lnTo>
                    <a:pt x="129" y="137"/>
                  </a:lnTo>
                  <a:lnTo>
                    <a:pt x="131" y="137"/>
                  </a:lnTo>
                  <a:lnTo>
                    <a:pt x="131" y="139"/>
                  </a:lnTo>
                  <a:lnTo>
                    <a:pt x="131" y="140"/>
                  </a:lnTo>
                  <a:lnTo>
                    <a:pt x="131" y="140"/>
                  </a:lnTo>
                  <a:lnTo>
                    <a:pt x="132" y="142"/>
                  </a:lnTo>
                  <a:lnTo>
                    <a:pt x="132" y="144"/>
                  </a:lnTo>
                  <a:lnTo>
                    <a:pt x="132" y="144"/>
                  </a:lnTo>
                  <a:lnTo>
                    <a:pt x="132" y="144"/>
                  </a:lnTo>
                  <a:lnTo>
                    <a:pt x="137" y="144"/>
                  </a:lnTo>
                  <a:lnTo>
                    <a:pt x="140" y="144"/>
                  </a:lnTo>
                  <a:lnTo>
                    <a:pt x="145" y="144"/>
                  </a:lnTo>
                  <a:lnTo>
                    <a:pt x="146" y="144"/>
                  </a:lnTo>
                  <a:lnTo>
                    <a:pt x="148" y="142"/>
                  </a:lnTo>
                  <a:lnTo>
                    <a:pt x="150" y="142"/>
                  </a:lnTo>
                  <a:lnTo>
                    <a:pt x="150" y="140"/>
                  </a:lnTo>
                  <a:lnTo>
                    <a:pt x="151" y="139"/>
                  </a:lnTo>
                  <a:lnTo>
                    <a:pt x="153" y="139"/>
                  </a:lnTo>
                  <a:lnTo>
                    <a:pt x="153" y="137"/>
                  </a:lnTo>
                  <a:lnTo>
                    <a:pt x="154" y="137"/>
                  </a:lnTo>
                  <a:lnTo>
                    <a:pt x="154" y="137"/>
                  </a:lnTo>
                  <a:lnTo>
                    <a:pt x="154" y="136"/>
                  </a:lnTo>
                  <a:lnTo>
                    <a:pt x="156" y="136"/>
                  </a:lnTo>
                  <a:lnTo>
                    <a:pt x="156" y="137"/>
                  </a:lnTo>
                  <a:lnTo>
                    <a:pt x="156" y="137"/>
                  </a:lnTo>
                  <a:lnTo>
                    <a:pt x="156" y="139"/>
                  </a:lnTo>
                  <a:lnTo>
                    <a:pt x="156" y="140"/>
                  </a:lnTo>
                  <a:lnTo>
                    <a:pt x="156" y="140"/>
                  </a:lnTo>
                  <a:lnTo>
                    <a:pt x="154" y="142"/>
                  </a:lnTo>
                  <a:lnTo>
                    <a:pt x="154" y="144"/>
                  </a:lnTo>
                  <a:lnTo>
                    <a:pt x="154" y="147"/>
                  </a:lnTo>
                  <a:lnTo>
                    <a:pt x="154" y="150"/>
                  </a:lnTo>
                  <a:lnTo>
                    <a:pt x="154" y="153"/>
                  </a:lnTo>
                  <a:lnTo>
                    <a:pt x="154" y="156"/>
                  </a:lnTo>
                  <a:lnTo>
                    <a:pt x="154" y="159"/>
                  </a:lnTo>
                  <a:lnTo>
                    <a:pt x="156" y="158"/>
                  </a:lnTo>
                  <a:lnTo>
                    <a:pt x="156" y="158"/>
                  </a:lnTo>
                  <a:lnTo>
                    <a:pt x="157" y="159"/>
                  </a:lnTo>
                  <a:lnTo>
                    <a:pt x="157" y="159"/>
                  </a:lnTo>
                  <a:lnTo>
                    <a:pt x="159" y="159"/>
                  </a:lnTo>
                  <a:lnTo>
                    <a:pt x="159" y="159"/>
                  </a:lnTo>
                  <a:lnTo>
                    <a:pt x="161" y="159"/>
                  </a:lnTo>
                  <a:lnTo>
                    <a:pt x="162" y="158"/>
                  </a:lnTo>
                  <a:lnTo>
                    <a:pt x="164" y="158"/>
                  </a:lnTo>
                  <a:lnTo>
                    <a:pt x="167" y="158"/>
                  </a:lnTo>
                  <a:lnTo>
                    <a:pt x="168" y="158"/>
                  </a:lnTo>
                  <a:lnTo>
                    <a:pt x="170" y="158"/>
                  </a:lnTo>
                  <a:lnTo>
                    <a:pt x="172" y="161"/>
                  </a:lnTo>
                  <a:lnTo>
                    <a:pt x="173" y="164"/>
                  </a:lnTo>
                  <a:lnTo>
                    <a:pt x="175" y="166"/>
                  </a:lnTo>
                  <a:lnTo>
                    <a:pt x="176" y="169"/>
                  </a:lnTo>
                  <a:lnTo>
                    <a:pt x="178" y="172"/>
                  </a:lnTo>
                  <a:lnTo>
                    <a:pt x="180" y="174"/>
                  </a:lnTo>
                  <a:lnTo>
                    <a:pt x="181" y="177"/>
                  </a:lnTo>
                  <a:lnTo>
                    <a:pt x="183" y="181"/>
                  </a:lnTo>
                  <a:lnTo>
                    <a:pt x="183" y="181"/>
                  </a:lnTo>
                  <a:lnTo>
                    <a:pt x="181" y="181"/>
                  </a:lnTo>
                  <a:lnTo>
                    <a:pt x="181" y="183"/>
                  </a:lnTo>
                  <a:lnTo>
                    <a:pt x="181" y="185"/>
                  </a:lnTo>
                  <a:lnTo>
                    <a:pt x="180" y="185"/>
                  </a:lnTo>
                  <a:lnTo>
                    <a:pt x="180" y="185"/>
                  </a:lnTo>
                  <a:lnTo>
                    <a:pt x="178" y="186"/>
                  </a:lnTo>
                  <a:lnTo>
                    <a:pt x="178" y="188"/>
                  </a:lnTo>
                  <a:lnTo>
                    <a:pt x="178" y="194"/>
                  </a:lnTo>
                  <a:lnTo>
                    <a:pt x="178" y="196"/>
                  </a:lnTo>
                  <a:lnTo>
                    <a:pt x="178" y="197"/>
                  </a:lnTo>
                  <a:lnTo>
                    <a:pt x="178" y="197"/>
                  </a:lnTo>
                  <a:lnTo>
                    <a:pt x="178" y="197"/>
                  </a:lnTo>
                  <a:lnTo>
                    <a:pt x="178" y="199"/>
                  </a:lnTo>
                  <a:lnTo>
                    <a:pt x="178" y="202"/>
                  </a:lnTo>
                  <a:lnTo>
                    <a:pt x="180" y="203"/>
                  </a:lnTo>
                  <a:lnTo>
                    <a:pt x="180" y="203"/>
                  </a:lnTo>
                  <a:lnTo>
                    <a:pt x="180" y="205"/>
                  </a:lnTo>
                  <a:lnTo>
                    <a:pt x="180" y="205"/>
                  </a:lnTo>
                  <a:lnTo>
                    <a:pt x="178" y="207"/>
                  </a:lnTo>
                  <a:lnTo>
                    <a:pt x="178" y="207"/>
                  </a:lnTo>
                  <a:lnTo>
                    <a:pt x="178" y="208"/>
                  </a:lnTo>
                  <a:lnTo>
                    <a:pt x="178" y="208"/>
                  </a:lnTo>
                  <a:lnTo>
                    <a:pt x="176" y="210"/>
                  </a:lnTo>
                  <a:lnTo>
                    <a:pt x="176" y="210"/>
                  </a:lnTo>
                  <a:lnTo>
                    <a:pt x="175" y="211"/>
                  </a:lnTo>
                  <a:lnTo>
                    <a:pt x="175" y="211"/>
                  </a:lnTo>
                  <a:lnTo>
                    <a:pt x="175" y="213"/>
                  </a:lnTo>
                  <a:lnTo>
                    <a:pt x="175" y="213"/>
                  </a:lnTo>
                  <a:lnTo>
                    <a:pt x="173" y="215"/>
                  </a:lnTo>
                  <a:lnTo>
                    <a:pt x="173" y="216"/>
                  </a:lnTo>
                  <a:lnTo>
                    <a:pt x="173" y="216"/>
                  </a:lnTo>
                  <a:lnTo>
                    <a:pt x="173" y="218"/>
                  </a:lnTo>
                  <a:lnTo>
                    <a:pt x="176" y="221"/>
                  </a:lnTo>
                  <a:lnTo>
                    <a:pt x="176" y="221"/>
                  </a:lnTo>
                  <a:lnTo>
                    <a:pt x="175" y="222"/>
                  </a:lnTo>
                  <a:lnTo>
                    <a:pt x="173" y="222"/>
                  </a:lnTo>
                  <a:lnTo>
                    <a:pt x="173" y="224"/>
                  </a:lnTo>
                  <a:lnTo>
                    <a:pt x="173" y="224"/>
                  </a:lnTo>
                  <a:lnTo>
                    <a:pt x="172" y="224"/>
                  </a:lnTo>
                  <a:lnTo>
                    <a:pt x="170" y="222"/>
                  </a:lnTo>
                  <a:lnTo>
                    <a:pt x="168" y="222"/>
                  </a:lnTo>
                  <a:lnTo>
                    <a:pt x="168" y="221"/>
                  </a:lnTo>
                  <a:lnTo>
                    <a:pt x="167" y="221"/>
                  </a:lnTo>
                  <a:lnTo>
                    <a:pt x="167" y="221"/>
                  </a:lnTo>
                  <a:lnTo>
                    <a:pt x="167" y="221"/>
                  </a:lnTo>
                  <a:lnTo>
                    <a:pt x="167" y="222"/>
                  </a:lnTo>
                  <a:lnTo>
                    <a:pt x="165" y="222"/>
                  </a:lnTo>
                  <a:lnTo>
                    <a:pt x="165" y="222"/>
                  </a:lnTo>
                  <a:lnTo>
                    <a:pt x="165" y="222"/>
                  </a:lnTo>
                  <a:lnTo>
                    <a:pt x="165" y="222"/>
                  </a:lnTo>
                  <a:lnTo>
                    <a:pt x="165" y="224"/>
                  </a:lnTo>
                  <a:lnTo>
                    <a:pt x="165" y="226"/>
                  </a:lnTo>
                  <a:lnTo>
                    <a:pt x="167" y="227"/>
                  </a:lnTo>
                  <a:lnTo>
                    <a:pt x="167" y="227"/>
                  </a:lnTo>
                  <a:lnTo>
                    <a:pt x="167" y="227"/>
                  </a:lnTo>
                  <a:lnTo>
                    <a:pt x="165" y="227"/>
                  </a:lnTo>
                  <a:lnTo>
                    <a:pt x="165" y="227"/>
                  </a:lnTo>
                  <a:lnTo>
                    <a:pt x="164" y="227"/>
                  </a:lnTo>
                  <a:lnTo>
                    <a:pt x="164" y="227"/>
                  </a:lnTo>
                  <a:lnTo>
                    <a:pt x="164" y="227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4" y="230"/>
                  </a:lnTo>
                  <a:lnTo>
                    <a:pt x="164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7" y="230"/>
                  </a:lnTo>
                  <a:lnTo>
                    <a:pt x="167" y="230"/>
                  </a:lnTo>
                  <a:lnTo>
                    <a:pt x="167" y="230"/>
                  </a:lnTo>
                  <a:lnTo>
                    <a:pt x="165" y="230"/>
                  </a:lnTo>
                  <a:lnTo>
                    <a:pt x="165" y="230"/>
                  </a:lnTo>
                  <a:lnTo>
                    <a:pt x="165" y="229"/>
                  </a:lnTo>
                  <a:lnTo>
                    <a:pt x="167" y="229"/>
                  </a:lnTo>
                  <a:lnTo>
                    <a:pt x="167" y="229"/>
                  </a:lnTo>
                  <a:lnTo>
                    <a:pt x="167" y="230"/>
                  </a:lnTo>
                  <a:lnTo>
                    <a:pt x="167" y="230"/>
                  </a:lnTo>
                  <a:lnTo>
                    <a:pt x="168" y="230"/>
                  </a:lnTo>
                  <a:lnTo>
                    <a:pt x="168" y="230"/>
                  </a:lnTo>
                  <a:lnTo>
                    <a:pt x="168" y="230"/>
                  </a:lnTo>
                  <a:lnTo>
                    <a:pt x="168" y="232"/>
                  </a:lnTo>
                  <a:lnTo>
                    <a:pt x="170" y="232"/>
                  </a:lnTo>
                  <a:lnTo>
                    <a:pt x="172" y="232"/>
                  </a:lnTo>
                  <a:lnTo>
                    <a:pt x="172" y="232"/>
                  </a:lnTo>
                  <a:lnTo>
                    <a:pt x="172" y="233"/>
                  </a:lnTo>
                  <a:lnTo>
                    <a:pt x="172" y="233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72" y="235"/>
                  </a:lnTo>
                  <a:lnTo>
                    <a:pt x="173" y="235"/>
                  </a:lnTo>
                  <a:lnTo>
                    <a:pt x="173" y="235"/>
                  </a:lnTo>
                  <a:lnTo>
                    <a:pt x="173" y="235"/>
                  </a:lnTo>
                  <a:lnTo>
                    <a:pt x="175" y="235"/>
                  </a:lnTo>
                  <a:lnTo>
                    <a:pt x="175" y="235"/>
                  </a:lnTo>
                  <a:lnTo>
                    <a:pt x="176" y="235"/>
                  </a:lnTo>
                  <a:lnTo>
                    <a:pt x="176" y="235"/>
                  </a:lnTo>
                  <a:lnTo>
                    <a:pt x="176" y="235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8" y="235"/>
                  </a:lnTo>
                  <a:lnTo>
                    <a:pt x="178" y="237"/>
                  </a:lnTo>
                  <a:lnTo>
                    <a:pt x="178" y="237"/>
                  </a:lnTo>
                  <a:lnTo>
                    <a:pt x="178" y="237"/>
                  </a:lnTo>
                  <a:lnTo>
                    <a:pt x="178" y="238"/>
                  </a:lnTo>
                  <a:lnTo>
                    <a:pt x="176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8" y="240"/>
                  </a:lnTo>
                  <a:lnTo>
                    <a:pt x="178" y="241"/>
                  </a:lnTo>
                  <a:lnTo>
                    <a:pt x="178" y="241"/>
                  </a:lnTo>
                  <a:lnTo>
                    <a:pt x="176" y="243"/>
                  </a:lnTo>
                  <a:lnTo>
                    <a:pt x="175" y="243"/>
                  </a:lnTo>
                  <a:lnTo>
                    <a:pt x="175" y="244"/>
                  </a:lnTo>
                  <a:lnTo>
                    <a:pt x="173" y="246"/>
                  </a:lnTo>
                  <a:lnTo>
                    <a:pt x="172" y="248"/>
                  </a:lnTo>
                  <a:lnTo>
                    <a:pt x="172" y="248"/>
                  </a:lnTo>
                  <a:lnTo>
                    <a:pt x="172" y="248"/>
                  </a:lnTo>
                  <a:lnTo>
                    <a:pt x="170" y="249"/>
                  </a:lnTo>
                  <a:lnTo>
                    <a:pt x="168" y="251"/>
                  </a:lnTo>
                  <a:lnTo>
                    <a:pt x="168" y="251"/>
                  </a:lnTo>
                  <a:lnTo>
                    <a:pt x="170" y="252"/>
                  </a:lnTo>
                  <a:lnTo>
                    <a:pt x="170" y="252"/>
                  </a:lnTo>
                  <a:lnTo>
                    <a:pt x="172" y="254"/>
                  </a:lnTo>
                  <a:lnTo>
                    <a:pt x="172" y="254"/>
                  </a:lnTo>
                  <a:lnTo>
                    <a:pt x="170" y="255"/>
                  </a:lnTo>
                  <a:lnTo>
                    <a:pt x="168" y="255"/>
                  </a:lnTo>
                  <a:lnTo>
                    <a:pt x="167" y="257"/>
                  </a:lnTo>
                  <a:lnTo>
                    <a:pt x="165" y="257"/>
                  </a:lnTo>
                  <a:lnTo>
                    <a:pt x="167" y="259"/>
                  </a:lnTo>
                  <a:lnTo>
                    <a:pt x="167" y="260"/>
                  </a:lnTo>
                  <a:lnTo>
                    <a:pt x="167" y="262"/>
                  </a:lnTo>
                  <a:lnTo>
                    <a:pt x="167" y="263"/>
                  </a:lnTo>
                  <a:lnTo>
                    <a:pt x="165" y="265"/>
                  </a:lnTo>
                  <a:lnTo>
                    <a:pt x="164" y="265"/>
                  </a:lnTo>
                  <a:lnTo>
                    <a:pt x="161" y="267"/>
                  </a:lnTo>
                  <a:lnTo>
                    <a:pt x="159" y="267"/>
                  </a:lnTo>
                  <a:lnTo>
                    <a:pt x="159" y="267"/>
                  </a:lnTo>
                  <a:lnTo>
                    <a:pt x="157" y="267"/>
                  </a:lnTo>
                  <a:lnTo>
                    <a:pt x="157" y="265"/>
                  </a:lnTo>
                  <a:lnTo>
                    <a:pt x="153" y="262"/>
                  </a:lnTo>
                  <a:lnTo>
                    <a:pt x="150" y="260"/>
                  </a:lnTo>
                  <a:lnTo>
                    <a:pt x="148" y="260"/>
                  </a:lnTo>
                  <a:lnTo>
                    <a:pt x="145" y="257"/>
                  </a:lnTo>
                  <a:lnTo>
                    <a:pt x="145" y="255"/>
                  </a:lnTo>
                  <a:lnTo>
                    <a:pt x="143" y="252"/>
                  </a:lnTo>
                  <a:lnTo>
                    <a:pt x="143" y="252"/>
                  </a:lnTo>
                  <a:lnTo>
                    <a:pt x="142" y="251"/>
                  </a:lnTo>
                  <a:lnTo>
                    <a:pt x="139" y="249"/>
                  </a:lnTo>
                  <a:lnTo>
                    <a:pt x="137" y="249"/>
                  </a:lnTo>
                  <a:lnTo>
                    <a:pt x="135" y="248"/>
                  </a:lnTo>
                  <a:lnTo>
                    <a:pt x="134" y="246"/>
                  </a:lnTo>
                  <a:lnTo>
                    <a:pt x="131" y="244"/>
                  </a:lnTo>
                  <a:lnTo>
                    <a:pt x="129" y="243"/>
                  </a:lnTo>
                  <a:lnTo>
                    <a:pt x="127" y="243"/>
                  </a:lnTo>
                  <a:lnTo>
                    <a:pt x="123" y="241"/>
                  </a:lnTo>
                  <a:lnTo>
                    <a:pt x="121" y="240"/>
                  </a:lnTo>
                  <a:lnTo>
                    <a:pt x="116" y="238"/>
                  </a:lnTo>
                  <a:lnTo>
                    <a:pt x="115" y="237"/>
                  </a:lnTo>
                  <a:lnTo>
                    <a:pt x="110" y="235"/>
                  </a:lnTo>
                  <a:lnTo>
                    <a:pt x="109" y="233"/>
                  </a:lnTo>
                  <a:lnTo>
                    <a:pt x="104" y="230"/>
                  </a:lnTo>
                  <a:lnTo>
                    <a:pt x="101" y="229"/>
                  </a:lnTo>
                  <a:lnTo>
                    <a:pt x="98" y="227"/>
                  </a:lnTo>
                  <a:lnTo>
                    <a:pt x="90" y="224"/>
                  </a:lnTo>
                  <a:lnTo>
                    <a:pt x="88" y="222"/>
                  </a:lnTo>
                  <a:lnTo>
                    <a:pt x="88" y="219"/>
                  </a:lnTo>
                  <a:lnTo>
                    <a:pt x="86" y="219"/>
                  </a:lnTo>
                  <a:lnTo>
                    <a:pt x="83" y="216"/>
                  </a:lnTo>
                  <a:lnTo>
                    <a:pt x="80" y="215"/>
                  </a:lnTo>
                  <a:lnTo>
                    <a:pt x="79" y="211"/>
                  </a:lnTo>
                  <a:lnTo>
                    <a:pt x="77" y="210"/>
                  </a:lnTo>
                  <a:lnTo>
                    <a:pt x="75" y="207"/>
                  </a:lnTo>
                  <a:lnTo>
                    <a:pt x="74" y="205"/>
                  </a:lnTo>
                  <a:lnTo>
                    <a:pt x="72" y="205"/>
                  </a:lnTo>
                  <a:lnTo>
                    <a:pt x="72" y="202"/>
                  </a:lnTo>
                  <a:lnTo>
                    <a:pt x="72" y="200"/>
                  </a:lnTo>
                  <a:lnTo>
                    <a:pt x="72" y="200"/>
                  </a:lnTo>
                  <a:lnTo>
                    <a:pt x="74" y="200"/>
                  </a:lnTo>
                  <a:lnTo>
                    <a:pt x="74" y="196"/>
                  </a:lnTo>
                  <a:lnTo>
                    <a:pt x="74" y="194"/>
                  </a:lnTo>
                  <a:lnTo>
                    <a:pt x="71" y="189"/>
                  </a:lnTo>
                  <a:lnTo>
                    <a:pt x="69" y="188"/>
                  </a:lnTo>
                  <a:lnTo>
                    <a:pt x="69" y="185"/>
                  </a:lnTo>
                  <a:lnTo>
                    <a:pt x="68" y="185"/>
                  </a:lnTo>
                  <a:lnTo>
                    <a:pt x="66" y="181"/>
                  </a:lnTo>
                  <a:lnTo>
                    <a:pt x="64" y="178"/>
                  </a:lnTo>
                  <a:lnTo>
                    <a:pt x="63" y="177"/>
                  </a:lnTo>
                  <a:lnTo>
                    <a:pt x="63" y="175"/>
                  </a:lnTo>
                  <a:lnTo>
                    <a:pt x="61" y="175"/>
                  </a:lnTo>
                  <a:lnTo>
                    <a:pt x="60" y="174"/>
                  </a:lnTo>
                  <a:lnTo>
                    <a:pt x="60" y="172"/>
                  </a:lnTo>
                  <a:lnTo>
                    <a:pt x="60" y="169"/>
                  </a:lnTo>
                  <a:lnTo>
                    <a:pt x="58" y="167"/>
                  </a:lnTo>
                  <a:lnTo>
                    <a:pt x="53" y="163"/>
                  </a:lnTo>
                  <a:lnTo>
                    <a:pt x="53" y="161"/>
                  </a:lnTo>
                  <a:lnTo>
                    <a:pt x="53" y="159"/>
                  </a:lnTo>
                  <a:lnTo>
                    <a:pt x="52" y="156"/>
                  </a:lnTo>
                  <a:lnTo>
                    <a:pt x="47" y="148"/>
                  </a:lnTo>
                  <a:lnTo>
                    <a:pt x="45" y="145"/>
                  </a:lnTo>
                  <a:lnTo>
                    <a:pt x="44" y="142"/>
                  </a:lnTo>
                  <a:lnTo>
                    <a:pt x="42" y="139"/>
                  </a:lnTo>
                  <a:lnTo>
                    <a:pt x="42" y="136"/>
                  </a:lnTo>
                  <a:lnTo>
                    <a:pt x="39" y="133"/>
                  </a:lnTo>
                  <a:lnTo>
                    <a:pt x="39" y="129"/>
                  </a:lnTo>
                  <a:lnTo>
                    <a:pt x="38" y="126"/>
                  </a:lnTo>
                  <a:lnTo>
                    <a:pt x="38" y="125"/>
                  </a:lnTo>
                  <a:lnTo>
                    <a:pt x="34" y="122"/>
                  </a:lnTo>
                  <a:lnTo>
                    <a:pt x="33" y="118"/>
                  </a:lnTo>
                  <a:lnTo>
                    <a:pt x="31" y="115"/>
                  </a:lnTo>
                  <a:lnTo>
                    <a:pt x="30" y="114"/>
                  </a:lnTo>
                  <a:lnTo>
                    <a:pt x="28" y="114"/>
                  </a:lnTo>
                  <a:lnTo>
                    <a:pt x="25" y="107"/>
                  </a:lnTo>
                  <a:lnTo>
                    <a:pt x="25" y="106"/>
                  </a:lnTo>
                  <a:lnTo>
                    <a:pt x="23" y="103"/>
                  </a:lnTo>
                  <a:lnTo>
                    <a:pt x="20" y="100"/>
                  </a:lnTo>
                  <a:lnTo>
                    <a:pt x="19" y="98"/>
                  </a:lnTo>
                  <a:lnTo>
                    <a:pt x="17" y="96"/>
                  </a:lnTo>
                  <a:lnTo>
                    <a:pt x="8" y="90"/>
                  </a:lnTo>
                  <a:lnTo>
                    <a:pt x="4" y="88"/>
                  </a:lnTo>
                  <a:lnTo>
                    <a:pt x="3" y="87"/>
                  </a:lnTo>
                  <a:lnTo>
                    <a:pt x="3" y="85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4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1"/>
                  </a:lnTo>
                  <a:lnTo>
                    <a:pt x="6" y="79"/>
                  </a:lnTo>
                  <a:lnTo>
                    <a:pt x="3" y="74"/>
                  </a:lnTo>
                  <a:lnTo>
                    <a:pt x="3" y="74"/>
                  </a:lnTo>
                  <a:lnTo>
                    <a:pt x="3" y="73"/>
                  </a:lnTo>
                  <a:lnTo>
                    <a:pt x="1" y="71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1" y="62"/>
                  </a:lnTo>
                  <a:lnTo>
                    <a:pt x="1" y="62"/>
                  </a:lnTo>
                  <a:lnTo>
                    <a:pt x="6" y="55"/>
                  </a:lnTo>
                  <a:lnTo>
                    <a:pt x="8" y="54"/>
                  </a:lnTo>
                  <a:lnTo>
                    <a:pt x="9" y="52"/>
                  </a:lnTo>
                  <a:lnTo>
                    <a:pt x="12" y="51"/>
                  </a:lnTo>
                  <a:lnTo>
                    <a:pt x="14" y="49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6" y="54"/>
                  </a:lnTo>
                  <a:lnTo>
                    <a:pt x="16" y="54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7" y="57"/>
                  </a:lnTo>
                  <a:lnTo>
                    <a:pt x="16" y="57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4" y="59"/>
                  </a:lnTo>
                  <a:lnTo>
                    <a:pt x="12" y="57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4" y="60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2" y="65"/>
                  </a:lnTo>
                  <a:lnTo>
                    <a:pt x="14" y="65"/>
                  </a:lnTo>
                  <a:lnTo>
                    <a:pt x="16" y="63"/>
                  </a:lnTo>
                  <a:lnTo>
                    <a:pt x="16" y="63"/>
                  </a:lnTo>
                  <a:lnTo>
                    <a:pt x="17" y="62"/>
                  </a:lnTo>
                  <a:lnTo>
                    <a:pt x="17" y="62"/>
                  </a:lnTo>
                  <a:lnTo>
                    <a:pt x="19" y="62"/>
                  </a:lnTo>
                  <a:lnTo>
                    <a:pt x="20" y="63"/>
                  </a:lnTo>
                  <a:lnTo>
                    <a:pt x="22" y="65"/>
                  </a:lnTo>
                  <a:lnTo>
                    <a:pt x="22" y="65"/>
                  </a:lnTo>
                  <a:lnTo>
                    <a:pt x="23" y="65"/>
                  </a:lnTo>
                  <a:lnTo>
                    <a:pt x="25" y="65"/>
                  </a:lnTo>
                  <a:lnTo>
                    <a:pt x="25" y="65"/>
                  </a:lnTo>
                  <a:lnTo>
                    <a:pt x="27" y="65"/>
                  </a:lnTo>
                  <a:lnTo>
                    <a:pt x="27" y="68"/>
                  </a:lnTo>
                  <a:lnTo>
                    <a:pt x="27" y="68"/>
                  </a:lnTo>
                  <a:lnTo>
                    <a:pt x="28" y="70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3" y="73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70"/>
                  </a:lnTo>
                  <a:lnTo>
                    <a:pt x="34" y="68"/>
                  </a:lnTo>
                  <a:lnTo>
                    <a:pt x="36" y="68"/>
                  </a:lnTo>
                  <a:lnTo>
                    <a:pt x="38" y="66"/>
                  </a:lnTo>
                  <a:lnTo>
                    <a:pt x="38" y="66"/>
                  </a:lnTo>
                  <a:lnTo>
                    <a:pt x="39" y="65"/>
                  </a:lnTo>
                  <a:lnTo>
                    <a:pt x="39" y="65"/>
                  </a:lnTo>
                  <a:lnTo>
                    <a:pt x="39" y="63"/>
                  </a:lnTo>
                  <a:lnTo>
                    <a:pt x="38" y="63"/>
                  </a:lnTo>
                  <a:lnTo>
                    <a:pt x="38" y="62"/>
                  </a:lnTo>
                  <a:lnTo>
                    <a:pt x="39" y="62"/>
                  </a:lnTo>
                  <a:lnTo>
                    <a:pt x="39" y="60"/>
                  </a:lnTo>
                  <a:lnTo>
                    <a:pt x="41" y="59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7"/>
                  </a:lnTo>
                  <a:lnTo>
                    <a:pt x="41" y="55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42" y="54"/>
                  </a:lnTo>
                  <a:lnTo>
                    <a:pt x="42" y="52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51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7" y="48"/>
                  </a:lnTo>
                  <a:lnTo>
                    <a:pt x="47" y="46"/>
                  </a:lnTo>
                  <a:lnTo>
                    <a:pt x="49" y="44"/>
                  </a:lnTo>
                  <a:lnTo>
                    <a:pt x="50" y="43"/>
                  </a:lnTo>
                  <a:lnTo>
                    <a:pt x="53" y="43"/>
                  </a:lnTo>
                  <a:lnTo>
                    <a:pt x="55" y="41"/>
                  </a:lnTo>
                  <a:lnTo>
                    <a:pt x="58" y="41"/>
                  </a:lnTo>
                  <a:lnTo>
                    <a:pt x="60" y="40"/>
                  </a:lnTo>
                  <a:lnTo>
                    <a:pt x="64" y="38"/>
                  </a:lnTo>
                  <a:lnTo>
                    <a:pt x="68" y="36"/>
                  </a:lnTo>
                  <a:lnTo>
                    <a:pt x="69" y="35"/>
                  </a:lnTo>
                  <a:lnTo>
                    <a:pt x="72" y="33"/>
                  </a:lnTo>
                  <a:lnTo>
                    <a:pt x="74" y="32"/>
                  </a:lnTo>
                  <a:lnTo>
                    <a:pt x="75" y="30"/>
                  </a:lnTo>
                  <a:lnTo>
                    <a:pt x="79" y="27"/>
                  </a:lnTo>
                  <a:lnTo>
                    <a:pt x="80" y="25"/>
                  </a:lnTo>
                  <a:lnTo>
                    <a:pt x="82" y="24"/>
                  </a:lnTo>
                  <a:lnTo>
                    <a:pt x="83" y="22"/>
                  </a:lnTo>
                  <a:lnTo>
                    <a:pt x="85" y="19"/>
                  </a:lnTo>
                  <a:lnTo>
                    <a:pt x="85" y="16"/>
                  </a:lnTo>
                  <a:lnTo>
                    <a:pt x="85" y="14"/>
                  </a:lnTo>
                  <a:lnTo>
                    <a:pt x="85" y="13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6" y="14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8" y="11"/>
                  </a:lnTo>
                  <a:lnTo>
                    <a:pt x="88" y="10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6" y="8"/>
                  </a:lnTo>
                  <a:lnTo>
                    <a:pt x="85" y="7"/>
                  </a:lnTo>
                  <a:lnTo>
                    <a:pt x="85" y="5"/>
                  </a:lnTo>
                  <a:lnTo>
                    <a:pt x="85" y="3"/>
                  </a:lnTo>
                  <a:lnTo>
                    <a:pt x="83" y="3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3" y="2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86" y="2"/>
                  </a:lnTo>
                  <a:lnTo>
                    <a:pt x="88" y="2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3" name="Freeform 179">
              <a:extLst>
                <a:ext uri="{FF2B5EF4-FFF2-40B4-BE49-F238E27FC236}">
                  <a16:creationId xmlns:a16="http://schemas.microsoft.com/office/drawing/2014/main" id="{D7314DAB-1BE1-8497-82AA-8207F8F56D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25929" y="4146930"/>
              <a:ext cx="163735" cy="66274"/>
            </a:xfrm>
            <a:custGeom>
              <a:avLst/>
              <a:gdLst>
                <a:gd name="T0" fmla="*/ 19 w 84"/>
                <a:gd name="T1" fmla="*/ 31 h 34"/>
                <a:gd name="T2" fmla="*/ 19 w 84"/>
                <a:gd name="T3" fmla="*/ 33 h 34"/>
                <a:gd name="T4" fmla="*/ 16 w 84"/>
                <a:gd name="T5" fmla="*/ 31 h 34"/>
                <a:gd name="T6" fmla="*/ 57 w 84"/>
                <a:gd name="T7" fmla="*/ 20 h 34"/>
                <a:gd name="T8" fmla="*/ 57 w 84"/>
                <a:gd name="T9" fmla="*/ 19 h 34"/>
                <a:gd name="T10" fmla="*/ 60 w 84"/>
                <a:gd name="T11" fmla="*/ 19 h 34"/>
                <a:gd name="T12" fmla="*/ 58 w 84"/>
                <a:gd name="T13" fmla="*/ 19 h 34"/>
                <a:gd name="T14" fmla="*/ 11 w 84"/>
                <a:gd name="T15" fmla="*/ 3 h 34"/>
                <a:gd name="T16" fmla="*/ 10 w 84"/>
                <a:gd name="T17" fmla="*/ 3 h 34"/>
                <a:gd name="T18" fmla="*/ 55 w 84"/>
                <a:gd name="T19" fmla="*/ 1 h 34"/>
                <a:gd name="T20" fmla="*/ 58 w 84"/>
                <a:gd name="T21" fmla="*/ 3 h 34"/>
                <a:gd name="T22" fmla="*/ 74 w 84"/>
                <a:gd name="T23" fmla="*/ 7 h 34"/>
                <a:gd name="T24" fmla="*/ 81 w 84"/>
                <a:gd name="T25" fmla="*/ 15 h 34"/>
                <a:gd name="T26" fmla="*/ 82 w 84"/>
                <a:gd name="T27" fmla="*/ 20 h 34"/>
                <a:gd name="T28" fmla="*/ 84 w 84"/>
                <a:gd name="T29" fmla="*/ 25 h 34"/>
                <a:gd name="T30" fmla="*/ 82 w 84"/>
                <a:gd name="T31" fmla="*/ 28 h 34"/>
                <a:gd name="T32" fmla="*/ 77 w 84"/>
                <a:gd name="T33" fmla="*/ 28 h 34"/>
                <a:gd name="T34" fmla="*/ 76 w 84"/>
                <a:gd name="T35" fmla="*/ 28 h 34"/>
                <a:gd name="T36" fmla="*/ 74 w 84"/>
                <a:gd name="T37" fmla="*/ 31 h 34"/>
                <a:gd name="T38" fmla="*/ 66 w 84"/>
                <a:gd name="T39" fmla="*/ 25 h 34"/>
                <a:gd name="T40" fmla="*/ 68 w 84"/>
                <a:gd name="T41" fmla="*/ 22 h 34"/>
                <a:gd name="T42" fmla="*/ 69 w 84"/>
                <a:gd name="T43" fmla="*/ 19 h 34"/>
                <a:gd name="T44" fmla="*/ 74 w 84"/>
                <a:gd name="T45" fmla="*/ 22 h 34"/>
                <a:gd name="T46" fmla="*/ 71 w 84"/>
                <a:gd name="T47" fmla="*/ 17 h 34"/>
                <a:gd name="T48" fmla="*/ 69 w 84"/>
                <a:gd name="T49" fmla="*/ 17 h 34"/>
                <a:gd name="T50" fmla="*/ 66 w 84"/>
                <a:gd name="T51" fmla="*/ 17 h 34"/>
                <a:gd name="T52" fmla="*/ 66 w 84"/>
                <a:gd name="T53" fmla="*/ 19 h 34"/>
                <a:gd name="T54" fmla="*/ 65 w 84"/>
                <a:gd name="T55" fmla="*/ 14 h 34"/>
                <a:gd name="T56" fmla="*/ 62 w 84"/>
                <a:gd name="T57" fmla="*/ 12 h 34"/>
                <a:gd name="T58" fmla="*/ 54 w 84"/>
                <a:gd name="T59" fmla="*/ 9 h 34"/>
                <a:gd name="T60" fmla="*/ 49 w 84"/>
                <a:gd name="T61" fmla="*/ 11 h 34"/>
                <a:gd name="T62" fmla="*/ 46 w 84"/>
                <a:gd name="T63" fmla="*/ 14 h 34"/>
                <a:gd name="T64" fmla="*/ 38 w 84"/>
                <a:gd name="T65" fmla="*/ 19 h 34"/>
                <a:gd name="T66" fmla="*/ 36 w 84"/>
                <a:gd name="T67" fmla="*/ 22 h 34"/>
                <a:gd name="T68" fmla="*/ 43 w 84"/>
                <a:gd name="T69" fmla="*/ 28 h 34"/>
                <a:gd name="T70" fmla="*/ 41 w 84"/>
                <a:gd name="T71" fmla="*/ 31 h 34"/>
                <a:gd name="T72" fmla="*/ 36 w 84"/>
                <a:gd name="T73" fmla="*/ 34 h 34"/>
                <a:gd name="T74" fmla="*/ 30 w 84"/>
                <a:gd name="T75" fmla="*/ 31 h 34"/>
                <a:gd name="T76" fmla="*/ 27 w 84"/>
                <a:gd name="T77" fmla="*/ 25 h 34"/>
                <a:gd name="T78" fmla="*/ 25 w 84"/>
                <a:gd name="T79" fmla="*/ 28 h 34"/>
                <a:gd name="T80" fmla="*/ 19 w 84"/>
                <a:gd name="T81" fmla="*/ 22 h 34"/>
                <a:gd name="T82" fmla="*/ 13 w 84"/>
                <a:gd name="T83" fmla="*/ 20 h 34"/>
                <a:gd name="T84" fmla="*/ 10 w 84"/>
                <a:gd name="T85" fmla="*/ 20 h 34"/>
                <a:gd name="T86" fmla="*/ 2 w 84"/>
                <a:gd name="T87" fmla="*/ 20 h 34"/>
                <a:gd name="T88" fmla="*/ 2 w 84"/>
                <a:gd name="T89" fmla="*/ 20 h 34"/>
                <a:gd name="T90" fmla="*/ 0 w 84"/>
                <a:gd name="T91" fmla="*/ 19 h 34"/>
                <a:gd name="T92" fmla="*/ 2 w 84"/>
                <a:gd name="T93" fmla="*/ 14 h 34"/>
                <a:gd name="T94" fmla="*/ 3 w 84"/>
                <a:gd name="T95" fmla="*/ 11 h 34"/>
                <a:gd name="T96" fmla="*/ 2 w 84"/>
                <a:gd name="T97" fmla="*/ 7 h 34"/>
                <a:gd name="T98" fmla="*/ 2 w 84"/>
                <a:gd name="T99" fmla="*/ 3 h 34"/>
                <a:gd name="T100" fmla="*/ 3 w 84"/>
                <a:gd name="T101" fmla="*/ 0 h 34"/>
                <a:gd name="T102" fmla="*/ 6 w 84"/>
                <a:gd name="T103" fmla="*/ 1 h 34"/>
                <a:gd name="T104" fmla="*/ 10 w 84"/>
                <a:gd name="T105" fmla="*/ 3 h 34"/>
                <a:gd name="T106" fmla="*/ 11 w 84"/>
                <a:gd name="T107" fmla="*/ 6 h 34"/>
                <a:gd name="T108" fmla="*/ 11 w 84"/>
                <a:gd name="T109" fmla="*/ 7 h 34"/>
                <a:gd name="T110" fmla="*/ 16 w 84"/>
                <a:gd name="T111" fmla="*/ 9 h 34"/>
                <a:gd name="T112" fmla="*/ 16 w 84"/>
                <a:gd name="T113" fmla="*/ 7 h 34"/>
                <a:gd name="T114" fmla="*/ 19 w 84"/>
                <a:gd name="T115" fmla="*/ 9 h 34"/>
                <a:gd name="T116" fmla="*/ 28 w 84"/>
                <a:gd name="T117" fmla="*/ 12 h 34"/>
                <a:gd name="T118" fmla="*/ 41 w 84"/>
                <a:gd name="T119" fmla="*/ 6 h 34"/>
                <a:gd name="T120" fmla="*/ 47 w 84"/>
                <a:gd name="T121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4" h="34">
                  <a:moveTo>
                    <a:pt x="17" y="30"/>
                  </a:moveTo>
                  <a:lnTo>
                    <a:pt x="19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9" y="31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19" y="33"/>
                  </a:lnTo>
                  <a:lnTo>
                    <a:pt x="17" y="33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7" y="30"/>
                  </a:lnTo>
                  <a:lnTo>
                    <a:pt x="17" y="30"/>
                  </a:lnTo>
                  <a:close/>
                  <a:moveTo>
                    <a:pt x="57" y="19"/>
                  </a:moveTo>
                  <a:lnTo>
                    <a:pt x="57" y="20"/>
                  </a:lnTo>
                  <a:lnTo>
                    <a:pt x="57" y="20"/>
                  </a:lnTo>
                  <a:lnTo>
                    <a:pt x="55" y="20"/>
                  </a:lnTo>
                  <a:lnTo>
                    <a:pt x="57" y="19"/>
                  </a:lnTo>
                  <a:lnTo>
                    <a:pt x="57" y="19"/>
                  </a:lnTo>
                  <a:close/>
                  <a:moveTo>
                    <a:pt x="60" y="17"/>
                  </a:moveTo>
                  <a:lnTo>
                    <a:pt x="60" y="17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58" y="20"/>
                  </a:lnTo>
                  <a:lnTo>
                    <a:pt x="58" y="20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58" y="17"/>
                  </a:lnTo>
                  <a:lnTo>
                    <a:pt x="58" y="17"/>
                  </a:lnTo>
                  <a:lnTo>
                    <a:pt x="60" y="17"/>
                  </a:lnTo>
                  <a:close/>
                  <a:moveTo>
                    <a:pt x="11" y="3"/>
                  </a:moveTo>
                  <a:lnTo>
                    <a:pt x="11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0" y="3"/>
                  </a:lnTo>
                  <a:lnTo>
                    <a:pt x="11" y="3"/>
                  </a:lnTo>
                  <a:close/>
                  <a:moveTo>
                    <a:pt x="49" y="0"/>
                  </a:moveTo>
                  <a:lnTo>
                    <a:pt x="52" y="1"/>
                  </a:lnTo>
                  <a:lnTo>
                    <a:pt x="55" y="1"/>
                  </a:lnTo>
                  <a:lnTo>
                    <a:pt x="57" y="1"/>
                  </a:lnTo>
                  <a:lnTo>
                    <a:pt x="57" y="1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62" y="3"/>
                  </a:lnTo>
                  <a:lnTo>
                    <a:pt x="65" y="3"/>
                  </a:lnTo>
                  <a:lnTo>
                    <a:pt x="71" y="6"/>
                  </a:lnTo>
                  <a:lnTo>
                    <a:pt x="74" y="7"/>
                  </a:lnTo>
                  <a:lnTo>
                    <a:pt x="76" y="11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5"/>
                  </a:lnTo>
                  <a:lnTo>
                    <a:pt x="81" y="15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2" y="20"/>
                  </a:lnTo>
                  <a:lnTo>
                    <a:pt x="82" y="20"/>
                  </a:lnTo>
                  <a:lnTo>
                    <a:pt x="84" y="23"/>
                  </a:lnTo>
                  <a:lnTo>
                    <a:pt x="84" y="23"/>
                  </a:lnTo>
                  <a:lnTo>
                    <a:pt x="84" y="25"/>
                  </a:lnTo>
                  <a:lnTo>
                    <a:pt x="82" y="25"/>
                  </a:lnTo>
                  <a:lnTo>
                    <a:pt x="82" y="26"/>
                  </a:lnTo>
                  <a:lnTo>
                    <a:pt x="82" y="26"/>
                  </a:lnTo>
                  <a:lnTo>
                    <a:pt x="82" y="28"/>
                  </a:lnTo>
                  <a:lnTo>
                    <a:pt x="79" y="30"/>
                  </a:lnTo>
                  <a:lnTo>
                    <a:pt x="79" y="30"/>
                  </a:lnTo>
                  <a:lnTo>
                    <a:pt x="77" y="30"/>
                  </a:lnTo>
                  <a:lnTo>
                    <a:pt x="77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4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69" y="30"/>
                  </a:lnTo>
                  <a:lnTo>
                    <a:pt x="66" y="25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0"/>
                  </a:lnTo>
                  <a:lnTo>
                    <a:pt x="69" y="19"/>
                  </a:lnTo>
                  <a:lnTo>
                    <a:pt x="69" y="19"/>
                  </a:lnTo>
                  <a:lnTo>
                    <a:pt x="71" y="19"/>
                  </a:lnTo>
                  <a:lnTo>
                    <a:pt x="71" y="19"/>
                  </a:lnTo>
                  <a:lnTo>
                    <a:pt x="73" y="20"/>
                  </a:lnTo>
                  <a:lnTo>
                    <a:pt x="74" y="22"/>
                  </a:lnTo>
                  <a:lnTo>
                    <a:pt x="76" y="22"/>
                  </a:lnTo>
                  <a:lnTo>
                    <a:pt x="74" y="20"/>
                  </a:lnTo>
                  <a:lnTo>
                    <a:pt x="73" y="19"/>
                  </a:lnTo>
                  <a:lnTo>
                    <a:pt x="71" y="17"/>
                  </a:lnTo>
                  <a:lnTo>
                    <a:pt x="71" y="15"/>
                  </a:lnTo>
                  <a:lnTo>
                    <a:pt x="69" y="17"/>
                  </a:lnTo>
                  <a:lnTo>
                    <a:pt x="69" y="17"/>
                  </a:lnTo>
                  <a:lnTo>
                    <a:pt x="69" y="17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8" y="17"/>
                  </a:lnTo>
                  <a:lnTo>
                    <a:pt x="66" y="17"/>
                  </a:lnTo>
                  <a:lnTo>
                    <a:pt x="66" y="15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6" y="17"/>
                  </a:lnTo>
                  <a:lnTo>
                    <a:pt x="65" y="17"/>
                  </a:lnTo>
                  <a:lnTo>
                    <a:pt x="65" y="14"/>
                  </a:lnTo>
                  <a:lnTo>
                    <a:pt x="63" y="14"/>
                  </a:lnTo>
                  <a:lnTo>
                    <a:pt x="63" y="12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0" y="11"/>
                  </a:lnTo>
                  <a:lnTo>
                    <a:pt x="58" y="9"/>
                  </a:lnTo>
                  <a:lnTo>
                    <a:pt x="57" y="9"/>
                  </a:lnTo>
                  <a:lnTo>
                    <a:pt x="54" y="9"/>
                  </a:lnTo>
                  <a:lnTo>
                    <a:pt x="52" y="9"/>
                  </a:lnTo>
                  <a:lnTo>
                    <a:pt x="51" y="9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7" y="11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6" y="14"/>
                  </a:lnTo>
                  <a:lnTo>
                    <a:pt x="47" y="15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38" y="19"/>
                  </a:lnTo>
                  <a:lnTo>
                    <a:pt x="38" y="20"/>
                  </a:lnTo>
                  <a:lnTo>
                    <a:pt x="36" y="20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8" y="23"/>
                  </a:lnTo>
                  <a:lnTo>
                    <a:pt x="38" y="23"/>
                  </a:lnTo>
                  <a:lnTo>
                    <a:pt x="40" y="25"/>
                  </a:lnTo>
                  <a:lnTo>
                    <a:pt x="43" y="28"/>
                  </a:lnTo>
                  <a:lnTo>
                    <a:pt x="43" y="30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8" y="33"/>
                  </a:lnTo>
                  <a:lnTo>
                    <a:pt x="36" y="34"/>
                  </a:lnTo>
                  <a:lnTo>
                    <a:pt x="33" y="34"/>
                  </a:lnTo>
                  <a:lnTo>
                    <a:pt x="32" y="34"/>
                  </a:lnTo>
                  <a:lnTo>
                    <a:pt x="30" y="34"/>
                  </a:lnTo>
                  <a:lnTo>
                    <a:pt x="30" y="31"/>
                  </a:lnTo>
                  <a:lnTo>
                    <a:pt x="28" y="28"/>
                  </a:lnTo>
                  <a:lnTo>
                    <a:pt x="28" y="25"/>
                  </a:lnTo>
                  <a:lnTo>
                    <a:pt x="27" y="25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5" y="28"/>
                  </a:lnTo>
                  <a:lnTo>
                    <a:pt x="25" y="30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6" y="22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1" y="20"/>
                  </a:lnTo>
                  <a:lnTo>
                    <a:pt x="11" y="19"/>
                  </a:lnTo>
                  <a:lnTo>
                    <a:pt x="10" y="20"/>
                  </a:lnTo>
                  <a:lnTo>
                    <a:pt x="6" y="19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2" y="20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9"/>
                  </a:lnTo>
                  <a:lnTo>
                    <a:pt x="3" y="9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6"/>
                  </a:lnTo>
                  <a:lnTo>
                    <a:pt x="11" y="7"/>
                  </a:lnTo>
                  <a:lnTo>
                    <a:pt x="11" y="9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6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7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9" y="9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25" y="12"/>
                  </a:lnTo>
                  <a:lnTo>
                    <a:pt x="28" y="12"/>
                  </a:lnTo>
                  <a:lnTo>
                    <a:pt x="32" y="11"/>
                  </a:lnTo>
                  <a:lnTo>
                    <a:pt x="33" y="9"/>
                  </a:lnTo>
                  <a:lnTo>
                    <a:pt x="35" y="7"/>
                  </a:lnTo>
                  <a:lnTo>
                    <a:pt x="41" y="6"/>
                  </a:lnTo>
                  <a:lnTo>
                    <a:pt x="44" y="4"/>
                  </a:lnTo>
                  <a:lnTo>
                    <a:pt x="44" y="4"/>
                  </a:lnTo>
                  <a:lnTo>
                    <a:pt x="46" y="3"/>
                  </a:lnTo>
                  <a:lnTo>
                    <a:pt x="47" y="1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4" name="Freeform 180">
              <a:extLst>
                <a:ext uri="{FF2B5EF4-FFF2-40B4-BE49-F238E27FC236}">
                  <a16:creationId xmlns:a16="http://schemas.microsoft.com/office/drawing/2014/main" id="{6EB4C181-80F0-BBAD-3D98-520E1DF5E0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28859" y="3661574"/>
              <a:ext cx="220263" cy="284586"/>
            </a:xfrm>
            <a:custGeom>
              <a:avLst/>
              <a:gdLst>
                <a:gd name="T0" fmla="*/ 99 w 113"/>
                <a:gd name="T1" fmla="*/ 93 h 146"/>
                <a:gd name="T2" fmla="*/ 96 w 113"/>
                <a:gd name="T3" fmla="*/ 91 h 146"/>
                <a:gd name="T4" fmla="*/ 66 w 113"/>
                <a:gd name="T5" fmla="*/ 25 h 146"/>
                <a:gd name="T6" fmla="*/ 74 w 113"/>
                <a:gd name="T7" fmla="*/ 36 h 146"/>
                <a:gd name="T8" fmla="*/ 90 w 113"/>
                <a:gd name="T9" fmla="*/ 41 h 146"/>
                <a:gd name="T10" fmla="*/ 96 w 113"/>
                <a:gd name="T11" fmla="*/ 41 h 146"/>
                <a:gd name="T12" fmla="*/ 102 w 113"/>
                <a:gd name="T13" fmla="*/ 49 h 146"/>
                <a:gd name="T14" fmla="*/ 108 w 113"/>
                <a:gd name="T15" fmla="*/ 56 h 146"/>
                <a:gd name="T16" fmla="*/ 113 w 113"/>
                <a:gd name="T17" fmla="*/ 60 h 146"/>
                <a:gd name="T18" fmla="*/ 112 w 113"/>
                <a:gd name="T19" fmla="*/ 67 h 146"/>
                <a:gd name="T20" fmla="*/ 102 w 113"/>
                <a:gd name="T21" fmla="*/ 77 h 146"/>
                <a:gd name="T22" fmla="*/ 94 w 113"/>
                <a:gd name="T23" fmla="*/ 91 h 146"/>
                <a:gd name="T24" fmla="*/ 91 w 113"/>
                <a:gd name="T25" fmla="*/ 89 h 146"/>
                <a:gd name="T26" fmla="*/ 86 w 113"/>
                <a:gd name="T27" fmla="*/ 91 h 146"/>
                <a:gd name="T28" fmla="*/ 83 w 113"/>
                <a:gd name="T29" fmla="*/ 99 h 146"/>
                <a:gd name="T30" fmla="*/ 83 w 113"/>
                <a:gd name="T31" fmla="*/ 108 h 146"/>
                <a:gd name="T32" fmla="*/ 83 w 113"/>
                <a:gd name="T33" fmla="*/ 112 h 146"/>
                <a:gd name="T34" fmla="*/ 71 w 113"/>
                <a:gd name="T35" fmla="*/ 115 h 146"/>
                <a:gd name="T36" fmla="*/ 63 w 113"/>
                <a:gd name="T37" fmla="*/ 127 h 146"/>
                <a:gd name="T38" fmla="*/ 47 w 113"/>
                <a:gd name="T39" fmla="*/ 132 h 146"/>
                <a:gd name="T40" fmla="*/ 49 w 113"/>
                <a:gd name="T41" fmla="*/ 137 h 146"/>
                <a:gd name="T42" fmla="*/ 39 w 113"/>
                <a:gd name="T43" fmla="*/ 141 h 146"/>
                <a:gd name="T44" fmla="*/ 28 w 113"/>
                <a:gd name="T45" fmla="*/ 143 h 146"/>
                <a:gd name="T46" fmla="*/ 15 w 113"/>
                <a:gd name="T47" fmla="*/ 146 h 146"/>
                <a:gd name="T48" fmla="*/ 12 w 113"/>
                <a:gd name="T49" fmla="*/ 138 h 146"/>
                <a:gd name="T50" fmla="*/ 9 w 113"/>
                <a:gd name="T51" fmla="*/ 134 h 146"/>
                <a:gd name="T52" fmla="*/ 8 w 113"/>
                <a:gd name="T53" fmla="*/ 127 h 146"/>
                <a:gd name="T54" fmla="*/ 4 w 113"/>
                <a:gd name="T55" fmla="*/ 123 h 146"/>
                <a:gd name="T56" fmla="*/ 3 w 113"/>
                <a:gd name="T57" fmla="*/ 116 h 146"/>
                <a:gd name="T58" fmla="*/ 3 w 113"/>
                <a:gd name="T59" fmla="*/ 112 h 146"/>
                <a:gd name="T60" fmla="*/ 12 w 113"/>
                <a:gd name="T61" fmla="*/ 107 h 146"/>
                <a:gd name="T62" fmla="*/ 22 w 113"/>
                <a:gd name="T63" fmla="*/ 104 h 146"/>
                <a:gd name="T64" fmla="*/ 33 w 113"/>
                <a:gd name="T65" fmla="*/ 101 h 146"/>
                <a:gd name="T66" fmla="*/ 42 w 113"/>
                <a:gd name="T67" fmla="*/ 97 h 146"/>
                <a:gd name="T68" fmla="*/ 45 w 113"/>
                <a:gd name="T69" fmla="*/ 91 h 146"/>
                <a:gd name="T70" fmla="*/ 47 w 113"/>
                <a:gd name="T71" fmla="*/ 85 h 146"/>
                <a:gd name="T72" fmla="*/ 50 w 113"/>
                <a:gd name="T73" fmla="*/ 78 h 146"/>
                <a:gd name="T74" fmla="*/ 52 w 113"/>
                <a:gd name="T75" fmla="*/ 71 h 146"/>
                <a:gd name="T76" fmla="*/ 52 w 113"/>
                <a:gd name="T77" fmla="*/ 64 h 146"/>
                <a:gd name="T78" fmla="*/ 47 w 113"/>
                <a:gd name="T79" fmla="*/ 58 h 146"/>
                <a:gd name="T80" fmla="*/ 47 w 113"/>
                <a:gd name="T81" fmla="*/ 50 h 146"/>
                <a:gd name="T82" fmla="*/ 50 w 113"/>
                <a:gd name="T83" fmla="*/ 41 h 146"/>
                <a:gd name="T84" fmla="*/ 52 w 113"/>
                <a:gd name="T85" fmla="*/ 37 h 146"/>
                <a:gd name="T86" fmla="*/ 55 w 113"/>
                <a:gd name="T87" fmla="*/ 36 h 146"/>
                <a:gd name="T88" fmla="*/ 58 w 113"/>
                <a:gd name="T89" fmla="*/ 34 h 146"/>
                <a:gd name="T90" fmla="*/ 55 w 113"/>
                <a:gd name="T91" fmla="*/ 31 h 146"/>
                <a:gd name="T92" fmla="*/ 55 w 113"/>
                <a:gd name="T93" fmla="*/ 28 h 146"/>
                <a:gd name="T94" fmla="*/ 55 w 113"/>
                <a:gd name="T95" fmla="*/ 23 h 146"/>
                <a:gd name="T96" fmla="*/ 58 w 113"/>
                <a:gd name="T97" fmla="*/ 22 h 146"/>
                <a:gd name="T98" fmla="*/ 58 w 113"/>
                <a:gd name="T99" fmla="*/ 23 h 146"/>
                <a:gd name="T100" fmla="*/ 60 w 113"/>
                <a:gd name="T101" fmla="*/ 25 h 146"/>
                <a:gd name="T102" fmla="*/ 63 w 113"/>
                <a:gd name="T103" fmla="*/ 22 h 146"/>
                <a:gd name="T104" fmla="*/ 63 w 113"/>
                <a:gd name="T105" fmla="*/ 17 h 146"/>
                <a:gd name="T106" fmla="*/ 61 w 113"/>
                <a:gd name="T107" fmla="*/ 17 h 146"/>
                <a:gd name="T108" fmla="*/ 64 w 113"/>
                <a:gd name="T109" fmla="*/ 0 h 146"/>
                <a:gd name="T110" fmla="*/ 64 w 113"/>
                <a:gd name="T111" fmla="*/ 9 h 146"/>
                <a:gd name="T112" fmla="*/ 63 w 113"/>
                <a:gd name="T113" fmla="*/ 11 h 146"/>
                <a:gd name="T114" fmla="*/ 61 w 113"/>
                <a:gd name="T115" fmla="*/ 9 h 146"/>
                <a:gd name="T116" fmla="*/ 60 w 113"/>
                <a:gd name="T117" fmla="*/ 4 h 146"/>
                <a:gd name="T118" fmla="*/ 61 w 113"/>
                <a:gd name="T119" fmla="*/ 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3" h="146">
                  <a:moveTo>
                    <a:pt x="101" y="86"/>
                  </a:moveTo>
                  <a:lnTo>
                    <a:pt x="101" y="89"/>
                  </a:lnTo>
                  <a:lnTo>
                    <a:pt x="99" y="89"/>
                  </a:lnTo>
                  <a:lnTo>
                    <a:pt x="99" y="93"/>
                  </a:lnTo>
                  <a:lnTo>
                    <a:pt x="97" y="93"/>
                  </a:lnTo>
                  <a:lnTo>
                    <a:pt x="97" y="94"/>
                  </a:lnTo>
                  <a:lnTo>
                    <a:pt x="96" y="93"/>
                  </a:lnTo>
                  <a:lnTo>
                    <a:pt x="96" y="91"/>
                  </a:lnTo>
                  <a:lnTo>
                    <a:pt x="99" y="89"/>
                  </a:lnTo>
                  <a:lnTo>
                    <a:pt x="101" y="86"/>
                  </a:lnTo>
                  <a:close/>
                  <a:moveTo>
                    <a:pt x="64" y="22"/>
                  </a:moveTo>
                  <a:lnTo>
                    <a:pt x="66" y="25"/>
                  </a:lnTo>
                  <a:lnTo>
                    <a:pt x="67" y="30"/>
                  </a:lnTo>
                  <a:lnTo>
                    <a:pt x="69" y="31"/>
                  </a:lnTo>
                  <a:lnTo>
                    <a:pt x="72" y="34"/>
                  </a:lnTo>
                  <a:lnTo>
                    <a:pt x="74" y="36"/>
                  </a:lnTo>
                  <a:lnTo>
                    <a:pt x="75" y="37"/>
                  </a:lnTo>
                  <a:lnTo>
                    <a:pt x="82" y="39"/>
                  </a:lnTo>
                  <a:lnTo>
                    <a:pt x="85" y="41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3" y="41"/>
                  </a:lnTo>
                  <a:lnTo>
                    <a:pt x="94" y="41"/>
                  </a:lnTo>
                  <a:lnTo>
                    <a:pt x="96" y="41"/>
                  </a:lnTo>
                  <a:lnTo>
                    <a:pt x="99" y="44"/>
                  </a:lnTo>
                  <a:lnTo>
                    <a:pt x="99" y="45"/>
                  </a:lnTo>
                  <a:lnTo>
                    <a:pt x="101" y="47"/>
                  </a:lnTo>
                  <a:lnTo>
                    <a:pt x="102" y="49"/>
                  </a:lnTo>
                  <a:lnTo>
                    <a:pt x="102" y="50"/>
                  </a:lnTo>
                  <a:lnTo>
                    <a:pt x="104" y="52"/>
                  </a:lnTo>
                  <a:lnTo>
                    <a:pt x="107" y="55"/>
                  </a:lnTo>
                  <a:lnTo>
                    <a:pt x="108" y="56"/>
                  </a:lnTo>
                  <a:lnTo>
                    <a:pt x="110" y="58"/>
                  </a:lnTo>
                  <a:lnTo>
                    <a:pt x="112" y="58"/>
                  </a:lnTo>
                  <a:lnTo>
                    <a:pt x="113" y="60"/>
                  </a:lnTo>
                  <a:lnTo>
                    <a:pt x="113" y="60"/>
                  </a:lnTo>
                  <a:lnTo>
                    <a:pt x="113" y="61"/>
                  </a:lnTo>
                  <a:lnTo>
                    <a:pt x="113" y="63"/>
                  </a:lnTo>
                  <a:lnTo>
                    <a:pt x="112" y="66"/>
                  </a:lnTo>
                  <a:lnTo>
                    <a:pt x="112" y="67"/>
                  </a:lnTo>
                  <a:lnTo>
                    <a:pt x="108" y="69"/>
                  </a:lnTo>
                  <a:lnTo>
                    <a:pt x="107" y="74"/>
                  </a:lnTo>
                  <a:lnTo>
                    <a:pt x="105" y="75"/>
                  </a:lnTo>
                  <a:lnTo>
                    <a:pt x="102" y="77"/>
                  </a:lnTo>
                  <a:lnTo>
                    <a:pt x="101" y="80"/>
                  </a:lnTo>
                  <a:lnTo>
                    <a:pt x="97" y="85"/>
                  </a:lnTo>
                  <a:lnTo>
                    <a:pt x="94" y="89"/>
                  </a:lnTo>
                  <a:lnTo>
                    <a:pt x="94" y="91"/>
                  </a:lnTo>
                  <a:lnTo>
                    <a:pt x="93" y="91"/>
                  </a:lnTo>
                  <a:lnTo>
                    <a:pt x="91" y="91"/>
                  </a:lnTo>
                  <a:lnTo>
                    <a:pt x="90" y="89"/>
                  </a:lnTo>
                  <a:lnTo>
                    <a:pt x="91" y="89"/>
                  </a:lnTo>
                  <a:lnTo>
                    <a:pt x="91" y="88"/>
                  </a:lnTo>
                  <a:lnTo>
                    <a:pt x="90" y="88"/>
                  </a:lnTo>
                  <a:lnTo>
                    <a:pt x="88" y="88"/>
                  </a:lnTo>
                  <a:lnTo>
                    <a:pt x="86" y="91"/>
                  </a:lnTo>
                  <a:lnTo>
                    <a:pt x="85" y="93"/>
                  </a:lnTo>
                  <a:lnTo>
                    <a:pt x="85" y="94"/>
                  </a:lnTo>
                  <a:lnTo>
                    <a:pt x="85" y="97"/>
                  </a:lnTo>
                  <a:lnTo>
                    <a:pt x="83" y="99"/>
                  </a:lnTo>
                  <a:lnTo>
                    <a:pt x="83" y="102"/>
                  </a:lnTo>
                  <a:lnTo>
                    <a:pt x="83" y="102"/>
                  </a:lnTo>
                  <a:lnTo>
                    <a:pt x="83" y="105"/>
                  </a:lnTo>
                  <a:lnTo>
                    <a:pt x="83" y="108"/>
                  </a:lnTo>
                  <a:lnTo>
                    <a:pt x="85" y="110"/>
                  </a:lnTo>
                  <a:lnTo>
                    <a:pt x="85" y="112"/>
                  </a:lnTo>
                  <a:lnTo>
                    <a:pt x="83" y="112"/>
                  </a:lnTo>
                  <a:lnTo>
                    <a:pt x="83" y="112"/>
                  </a:lnTo>
                  <a:lnTo>
                    <a:pt x="78" y="112"/>
                  </a:lnTo>
                  <a:lnTo>
                    <a:pt x="75" y="113"/>
                  </a:lnTo>
                  <a:lnTo>
                    <a:pt x="72" y="115"/>
                  </a:lnTo>
                  <a:lnTo>
                    <a:pt x="71" y="115"/>
                  </a:lnTo>
                  <a:lnTo>
                    <a:pt x="67" y="118"/>
                  </a:lnTo>
                  <a:lnTo>
                    <a:pt x="66" y="124"/>
                  </a:lnTo>
                  <a:lnTo>
                    <a:pt x="64" y="126"/>
                  </a:lnTo>
                  <a:lnTo>
                    <a:pt x="63" y="127"/>
                  </a:lnTo>
                  <a:lnTo>
                    <a:pt x="58" y="127"/>
                  </a:lnTo>
                  <a:lnTo>
                    <a:pt x="53" y="127"/>
                  </a:lnTo>
                  <a:lnTo>
                    <a:pt x="50" y="129"/>
                  </a:lnTo>
                  <a:lnTo>
                    <a:pt x="47" y="132"/>
                  </a:lnTo>
                  <a:lnTo>
                    <a:pt x="47" y="134"/>
                  </a:lnTo>
                  <a:lnTo>
                    <a:pt x="49" y="135"/>
                  </a:lnTo>
                  <a:lnTo>
                    <a:pt x="49" y="135"/>
                  </a:lnTo>
                  <a:lnTo>
                    <a:pt x="49" y="137"/>
                  </a:lnTo>
                  <a:lnTo>
                    <a:pt x="47" y="138"/>
                  </a:lnTo>
                  <a:lnTo>
                    <a:pt x="45" y="140"/>
                  </a:lnTo>
                  <a:lnTo>
                    <a:pt x="41" y="141"/>
                  </a:lnTo>
                  <a:lnTo>
                    <a:pt x="39" y="141"/>
                  </a:lnTo>
                  <a:lnTo>
                    <a:pt x="37" y="140"/>
                  </a:lnTo>
                  <a:lnTo>
                    <a:pt x="34" y="140"/>
                  </a:lnTo>
                  <a:lnTo>
                    <a:pt x="30" y="141"/>
                  </a:lnTo>
                  <a:lnTo>
                    <a:pt x="28" y="143"/>
                  </a:lnTo>
                  <a:lnTo>
                    <a:pt x="26" y="143"/>
                  </a:lnTo>
                  <a:lnTo>
                    <a:pt x="23" y="145"/>
                  </a:lnTo>
                  <a:lnTo>
                    <a:pt x="19" y="145"/>
                  </a:lnTo>
                  <a:lnTo>
                    <a:pt x="15" y="146"/>
                  </a:lnTo>
                  <a:lnTo>
                    <a:pt x="15" y="145"/>
                  </a:lnTo>
                  <a:lnTo>
                    <a:pt x="14" y="143"/>
                  </a:lnTo>
                  <a:lnTo>
                    <a:pt x="14" y="140"/>
                  </a:lnTo>
                  <a:lnTo>
                    <a:pt x="12" y="138"/>
                  </a:lnTo>
                  <a:lnTo>
                    <a:pt x="12" y="137"/>
                  </a:lnTo>
                  <a:lnTo>
                    <a:pt x="11" y="137"/>
                  </a:lnTo>
                  <a:lnTo>
                    <a:pt x="11" y="135"/>
                  </a:lnTo>
                  <a:lnTo>
                    <a:pt x="9" y="134"/>
                  </a:lnTo>
                  <a:lnTo>
                    <a:pt x="9" y="132"/>
                  </a:lnTo>
                  <a:lnTo>
                    <a:pt x="9" y="130"/>
                  </a:lnTo>
                  <a:lnTo>
                    <a:pt x="8" y="129"/>
                  </a:lnTo>
                  <a:lnTo>
                    <a:pt x="8" y="127"/>
                  </a:lnTo>
                  <a:lnTo>
                    <a:pt x="6" y="126"/>
                  </a:lnTo>
                  <a:lnTo>
                    <a:pt x="6" y="124"/>
                  </a:lnTo>
                  <a:lnTo>
                    <a:pt x="6" y="123"/>
                  </a:lnTo>
                  <a:lnTo>
                    <a:pt x="4" y="123"/>
                  </a:lnTo>
                  <a:lnTo>
                    <a:pt x="4" y="121"/>
                  </a:lnTo>
                  <a:lnTo>
                    <a:pt x="3" y="119"/>
                  </a:lnTo>
                  <a:lnTo>
                    <a:pt x="3" y="118"/>
                  </a:lnTo>
                  <a:lnTo>
                    <a:pt x="3" y="116"/>
                  </a:lnTo>
                  <a:lnTo>
                    <a:pt x="1" y="115"/>
                  </a:lnTo>
                  <a:lnTo>
                    <a:pt x="1" y="113"/>
                  </a:lnTo>
                  <a:lnTo>
                    <a:pt x="0" y="112"/>
                  </a:lnTo>
                  <a:lnTo>
                    <a:pt x="3" y="112"/>
                  </a:lnTo>
                  <a:lnTo>
                    <a:pt x="4" y="110"/>
                  </a:lnTo>
                  <a:lnTo>
                    <a:pt x="8" y="108"/>
                  </a:lnTo>
                  <a:lnTo>
                    <a:pt x="9" y="108"/>
                  </a:lnTo>
                  <a:lnTo>
                    <a:pt x="12" y="107"/>
                  </a:lnTo>
                  <a:lnTo>
                    <a:pt x="14" y="107"/>
                  </a:lnTo>
                  <a:lnTo>
                    <a:pt x="17" y="105"/>
                  </a:lnTo>
                  <a:lnTo>
                    <a:pt x="20" y="105"/>
                  </a:lnTo>
                  <a:lnTo>
                    <a:pt x="22" y="104"/>
                  </a:lnTo>
                  <a:lnTo>
                    <a:pt x="25" y="104"/>
                  </a:lnTo>
                  <a:lnTo>
                    <a:pt x="26" y="102"/>
                  </a:lnTo>
                  <a:lnTo>
                    <a:pt x="30" y="102"/>
                  </a:lnTo>
                  <a:lnTo>
                    <a:pt x="33" y="101"/>
                  </a:lnTo>
                  <a:lnTo>
                    <a:pt x="34" y="99"/>
                  </a:lnTo>
                  <a:lnTo>
                    <a:pt x="37" y="99"/>
                  </a:lnTo>
                  <a:lnTo>
                    <a:pt x="39" y="97"/>
                  </a:lnTo>
                  <a:lnTo>
                    <a:pt x="42" y="97"/>
                  </a:lnTo>
                  <a:lnTo>
                    <a:pt x="44" y="96"/>
                  </a:lnTo>
                  <a:lnTo>
                    <a:pt x="44" y="94"/>
                  </a:lnTo>
                  <a:lnTo>
                    <a:pt x="45" y="93"/>
                  </a:lnTo>
                  <a:lnTo>
                    <a:pt x="45" y="91"/>
                  </a:lnTo>
                  <a:lnTo>
                    <a:pt x="45" y="89"/>
                  </a:lnTo>
                  <a:lnTo>
                    <a:pt x="47" y="88"/>
                  </a:lnTo>
                  <a:lnTo>
                    <a:pt x="47" y="86"/>
                  </a:lnTo>
                  <a:lnTo>
                    <a:pt x="47" y="85"/>
                  </a:lnTo>
                  <a:lnTo>
                    <a:pt x="49" y="83"/>
                  </a:lnTo>
                  <a:lnTo>
                    <a:pt x="49" y="82"/>
                  </a:lnTo>
                  <a:lnTo>
                    <a:pt x="49" y="80"/>
                  </a:lnTo>
                  <a:lnTo>
                    <a:pt x="50" y="78"/>
                  </a:lnTo>
                  <a:lnTo>
                    <a:pt x="50" y="77"/>
                  </a:lnTo>
                  <a:lnTo>
                    <a:pt x="50" y="75"/>
                  </a:lnTo>
                  <a:lnTo>
                    <a:pt x="52" y="74"/>
                  </a:lnTo>
                  <a:lnTo>
                    <a:pt x="52" y="71"/>
                  </a:lnTo>
                  <a:lnTo>
                    <a:pt x="52" y="69"/>
                  </a:lnTo>
                  <a:lnTo>
                    <a:pt x="53" y="67"/>
                  </a:lnTo>
                  <a:lnTo>
                    <a:pt x="53" y="66"/>
                  </a:lnTo>
                  <a:lnTo>
                    <a:pt x="52" y="64"/>
                  </a:lnTo>
                  <a:lnTo>
                    <a:pt x="52" y="63"/>
                  </a:lnTo>
                  <a:lnTo>
                    <a:pt x="50" y="61"/>
                  </a:lnTo>
                  <a:lnTo>
                    <a:pt x="49" y="60"/>
                  </a:lnTo>
                  <a:lnTo>
                    <a:pt x="47" y="58"/>
                  </a:lnTo>
                  <a:lnTo>
                    <a:pt x="47" y="56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0"/>
                  </a:lnTo>
                  <a:lnTo>
                    <a:pt x="47" y="49"/>
                  </a:lnTo>
                  <a:lnTo>
                    <a:pt x="49" y="45"/>
                  </a:lnTo>
                  <a:lnTo>
                    <a:pt x="50" y="44"/>
                  </a:lnTo>
                  <a:lnTo>
                    <a:pt x="50" y="41"/>
                  </a:lnTo>
                  <a:lnTo>
                    <a:pt x="52" y="41"/>
                  </a:lnTo>
                  <a:lnTo>
                    <a:pt x="52" y="39"/>
                  </a:lnTo>
                  <a:lnTo>
                    <a:pt x="52" y="37"/>
                  </a:lnTo>
                  <a:lnTo>
                    <a:pt x="52" y="37"/>
                  </a:lnTo>
                  <a:lnTo>
                    <a:pt x="50" y="37"/>
                  </a:lnTo>
                  <a:lnTo>
                    <a:pt x="52" y="36"/>
                  </a:lnTo>
                  <a:lnTo>
                    <a:pt x="53" y="36"/>
                  </a:lnTo>
                  <a:lnTo>
                    <a:pt x="55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4"/>
                  </a:lnTo>
                  <a:lnTo>
                    <a:pt x="58" y="34"/>
                  </a:lnTo>
                  <a:lnTo>
                    <a:pt x="58" y="33"/>
                  </a:lnTo>
                  <a:lnTo>
                    <a:pt x="55" y="33"/>
                  </a:lnTo>
                  <a:lnTo>
                    <a:pt x="55" y="33"/>
                  </a:lnTo>
                  <a:lnTo>
                    <a:pt x="55" y="31"/>
                  </a:lnTo>
                  <a:lnTo>
                    <a:pt x="55" y="30"/>
                  </a:lnTo>
                  <a:lnTo>
                    <a:pt x="55" y="30"/>
                  </a:lnTo>
                  <a:lnTo>
                    <a:pt x="55" y="28"/>
                  </a:lnTo>
                  <a:lnTo>
                    <a:pt x="55" y="28"/>
                  </a:lnTo>
                  <a:lnTo>
                    <a:pt x="55" y="26"/>
                  </a:lnTo>
                  <a:lnTo>
                    <a:pt x="55" y="26"/>
                  </a:lnTo>
                  <a:lnTo>
                    <a:pt x="55" y="25"/>
                  </a:lnTo>
                  <a:lnTo>
                    <a:pt x="55" y="23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6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1" y="23"/>
                  </a:lnTo>
                  <a:lnTo>
                    <a:pt x="61" y="23"/>
                  </a:lnTo>
                  <a:lnTo>
                    <a:pt x="63" y="23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4" y="22"/>
                  </a:lnTo>
                  <a:close/>
                  <a:moveTo>
                    <a:pt x="61" y="17"/>
                  </a:move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1" y="17"/>
                  </a:lnTo>
                  <a:lnTo>
                    <a:pt x="61" y="17"/>
                  </a:lnTo>
                  <a:lnTo>
                    <a:pt x="61" y="17"/>
                  </a:lnTo>
                  <a:lnTo>
                    <a:pt x="61" y="17"/>
                  </a:lnTo>
                  <a:close/>
                  <a:moveTo>
                    <a:pt x="64" y="0"/>
                  </a:moveTo>
                  <a:lnTo>
                    <a:pt x="64" y="0"/>
                  </a:lnTo>
                  <a:lnTo>
                    <a:pt x="64" y="1"/>
                  </a:lnTo>
                  <a:lnTo>
                    <a:pt x="64" y="3"/>
                  </a:lnTo>
                  <a:lnTo>
                    <a:pt x="64" y="4"/>
                  </a:lnTo>
                  <a:lnTo>
                    <a:pt x="64" y="9"/>
                  </a:lnTo>
                  <a:lnTo>
                    <a:pt x="63" y="9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1" y="11"/>
                  </a:lnTo>
                  <a:lnTo>
                    <a:pt x="61" y="11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61" y="8"/>
                  </a:lnTo>
                  <a:lnTo>
                    <a:pt x="61" y="6"/>
                  </a:lnTo>
                  <a:lnTo>
                    <a:pt x="61" y="4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1" y="3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5" name="Freeform 181">
              <a:extLst>
                <a:ext uri="{FF2B5EF4-FFF2-40B4-BE49-F238E27FC236}">
                  <a16:creationId xmlns:a16="http://schemas.microsoft.com/office/drawing/2014/main" id="{C44310AE-0A6D-480E-A44D-8CD9C87CEF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39227" y="4655677"/>
              <a:ext cx="647141" cy="1387846"/>
            </a:xfrm>
            <a:custGeom>
              <a:avLst/>
              <a:gdLst>
                <a:gd name="T0" fmla="*/ 5 w 332"/>
                <a:gd name="T1" fmla="*/ 674 h 712"/>
                <a:gd name="T2" fmla="*/ 0 w 332"/>
                <a:gd name="T3" fmla="*/ 679 h 712"/>
                <a:gd name="T4" fmla="*/ 32 w 332"/>
                <a:gd name="T5" fmla="*/ 607 h 712"/>
                <a:gd name="T6" fmla="*/ 26 w 332"/>
                <a:gd name="T7" fmla="*/ 610 h 712"/>
                <a:gd name="T8" fmla="*/ 11 w 332"/>
                <a:gd name="T9" fmla="*/ 585 h 712"/>
                <a:gd name="T10" fmla="*/ 16 w 332"/>
                <a:gd name="T11" fmla="*/ 575 h 712"/>
                <a:gd name="T12" fmla="*/ 256 w 332"/>
                <a:gd name="T13" fmla="*/ 550 h 712"/>
                <a:gd name="T14" fmla="*/ 253 w 332"/>
                <a:gd name="T15" fmla="*/ 556 h 712"/>
                <a:gd name="T16" fmla="*/ 117 w 332"/>
                <a:gd name="T17" fmla="*/ 496 h 712"/>
                <a:gd name="T18" fmla="*/ 98 w 332"/>
                <a:gd name="T19" fmla="*/ 496 h 712"/>
                <a:gd name="T20" fmla="*/ 114 w 332"/>
                <a:gd name="T21" fmla="*/ 501 h 712"/>
                <a:gd name="T22" fmla="*/ 116 w 332"/>
                <a:gd name="T23" fmla="*/ 504 h 712"/>
                <a:gd name="T24" fmla="*/ 120 w 332"/>
                <a:gd name="T25" fmla="*/ 504 h 712"/>
                <a:gd name="T26" fmla="*/ 119 w 332"/>
                <a:gd name="T27" fmla="*/ 509 h 712"/>
                <a:gd name="T28" fmla="*/ 114 w 332"/>
                <a:gd name="T29" fmla="*/ 523 h 712"/>
                <a:gd name="T30" fmla="*/ 98 w 332"/>
                <a:gd name="T31" fmla="*/ 542 h 712"/>
                <a:gd name="T32" fmla="*/ 105 w 332"/>
                <a:gd name="T33" fmla="*/ 550 h 712"/>
                <a:gd name="T34" fmla="*/ 95 w 332"/>
                <a:gd name="T35" fmla="*/ 550 h 712"/>
                <a:gd name="T36" fmla="*/ 87 w 332"/>
                <a:gd name="T37" fmla="*/ 553 h 712"/>
                <a:gd name="T38" fmla="*/ 76 w 332"/>
                <a:gd name="T39" fmla="*/ 567 h 712"/>
                <a:gd name="T40" fmla="*/ 71 w 332"/>
                <a:gd name="T41" fmla="*/ 586 h 712"/>
                <a:gd name="T42" fmla="*/ 49 w 332"/>
                <a:gd name="T43" fmla="*/ 600 h 712"/>
                <a:gd name="T44" fmla="*/ 34 w 332"/>
                <a:gd name="T45" fmla="*/ 597 h 712"/>
                <a:gd name="T46" fmla="*/ 13 w 332"/>
                <a:gd name="T47" fmla="*/ 594 h 712"/>
                <a:gd name="T48" fmla="*/ 8 w 332"/>
                <a:gd name="T49" fmla="*/ 586 h 712"/>
                <a:gd name="T50" fmla="*/ 15 w 332"/>
                <a:gd name="T51" fmla="*/ 578 h 712"/>
                <a:gd name="T52" fmla="*/ 16 w 332"/>
                <a:gd name="T53" fmla="*/ 575 h 712"/>
                <a:gd name="T54" fmla="*/ 23 w 332"/>
                <a:gd name="T55" fmla="*/ 567 h 712"/>
                <a:gd name="T56" fmla="*/ 37 w 332"/>
                <a:gd name="T57" fmla="*/ 555 h 712"/>
                <a:gd name="T58" fmla="*/ 56 w 332"/>
                <a:gd name="T59" fmla="*/ 545 h 712"/>
                <a:gd name="T60" fmla="*/ 65 w 332"/>
                <a:gd name="T61" fmla="*/ 539 h 712"/>
                <a:gd name="T62" fmla="*/ 70 w 332"/>
                <a:gd name="T63" fmla="*/ 536 h 712"/>
                <a:gd name="T64" fmla="*/ 78 w 332"/>
                <a:gd name="T65" fmla="*/ 526 h 712"/>
                <a:gd name="T66" fmla="*/ 89 w 332"/>
                <a:gd name="T67" fmla="*/ 509 h 712"/>
                <a:gd name="T68" fmla="*/ 138 w 332"/>
                <a:gd name="T69" fmla="*/ 422 h 712"/>
                <a:gd name="T70" fmla="*/ 105 w 332"/>
                <a:gd name="T71" fmla="*/ 399 h 712"/>
                <a:gd name="T72" fmla="*/ 116 w 332"/>
                <a:gd name="T73" fmla="*/ 402 h 712"/>
                <a:gd name="T74" fmla="*/ 123 w 332"/>
                <a:gd name="T75" fmla="*/ 408 h 712"/>
                <a:gd name="T76" fmla="*/ 128 w 332"/>
                <a:gd name="T77" fmla="*/ 424 h 712"/>
                <a:gd name="T78" fmla="*/ 133 w 332"/>
                <a:gd name="T79" fmla="*/ 433 h 712"/>
                <a:gd name="T80" fmla="*/ 139 w 332"/>
                <a:gd name="T81" fmla="*/ 429 h 712"/>
                <a:gd name="T82" fmla="*/ 146 w 332"/>
                <a:gd name="T83" fmla="*/ 438 h 712"/>
                <a:gd name="T84" fmla="*/ 163 w 332"/>
                <a:gd name="T85" fmla="*/ 451 h 712"/>
                <a:gd name="T86" fmla="*/ 182 w 332"/>
                <a:gd name="T87" fmla="*/ 444 h 712"/>
                <a:gd name="T88" fmla="*/ 174 w 332"/>
                <a:gd name="T89" fmla="*/ 468 h 712"/>
                <a:gd name="T90" fmla="*/ 161 w 332"/>
                <a:gd name="T91" fmla="*/ 473 h 712"/>
                <a:gd name="T92" fmla="*/ 150 w 332"/>
                <a:gd name="T93" fmla="*/ 498 h 712"/>
                <a:gd name="T94" fmla="*/ 134 w 332"/>
                <a:gd name="T95" fmla="*/ 509 h 712"/>
                <a:gd name="T96" fmla="*/ 127 w 332"/>
                <a:gd name="T97" fmla="*/ 507 h 712"/>
                <a:gd name="T98" fmla="*/ 127 w 332"/>
                <a:gd name="T99" fmla="*/ 482 h 712"/>
                <a:gd name="T100" fmla="*/ 119 w 332"/>
                <a:gd name="T101" fmla="*/ 468 h 712"/>
                <a:gd name="T102" fmla="*/ 130 w 332"/>
                <a:gd name="T103" fmla="*/ 448 h 712"/>
                <a:gd name="T104" fmla="*/ 128 w 332"/>
                <a:gd name="T105" fmla="*/ 438 h 712"/>
                <a:gd name="T106" fmla="*/ 122 w 332"/>
                <a:gd name="T107" fmla="*/ 430 h 712"/>
                <a:gd name="T108" fmla="*/ 120 w 332"/>
                <a:gd name="T109" fmla="*/ 421 h 712"/>
                <a:gd name="T110" fmla="*/ 119 w 332"/>
                <a:gd name="T111" fmla="*/ 424 h 712"/>
                <a:gd name="T112" fmla="*/ 108 w 332"/>
                <a:gd name="T113" fmla="*/ 410 h 712"/>
                <a:gd name="T114" fmla="*/ 101 w 332"/>
                <a:gd name="T115" fmla="*/ 396 h 712"/>
                <a:gd name="T116" fmla="*/ 313 w 332"/>
                <a:gd name="T117" fmla="*/ 0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2" h="712">
                  <a:moveTo>
                    <a:pt x="46" y="711"/>
                  </a:moveTo>
                  <a:lnTo>
                    <a:pt x="48" y="711"/>
                  </a:lnTo>
                  <a:lnTo>
                    <a:pt x="48" y="712"/>
                  </a:lnTo>
                  <a:lnTo>
                    <a:pt x="46" y="712"/>
                  </a:lnTo>
                  <a:lnTo>
                    <a:pt x="46" y="712"/>
                  </a:lnTo>
                  <a:lnTo>
                    <a:pt x="45" y="711"/>
                  </a:lnTo>
                  <a:lnTo>
                    <a:pt x="45" y="711"/>
                  </a:lnTo>
                  <a:lnTo>
                    <a:pt x="46" y="711"/>
                  </a:lnTo>
                  <a:lnTo>
                    <a:pt x="46" y="711"/>
                  </a:lnTo>
                  <a:close/>
                  <a:moveTo>
                    <a:pt x="5" y="673"/>
                  </a:moveTo>
                  <a:lnTo>
                    <a:pt x="5" y="673"/>
                  </a:lnTo>
                  <a:lnTo>
                    <a:pt x="5" y="673"/>
                  </a:lnTo>
                  <a:lnTo>
                    <a:pt x="5" y="674"/>
                  </a:lnTo>
                  <a:lnTo>
                    <a:pt x="5" y="674"/>
                  </a:lnTo>
                  <a:lnTo>
                    <a:pt x="5" y="676"/>
                  </a:lnTo>
                  <a:lnTo>
                    <a:pt x="5" y="676"/>
                  </a:lnTo>
                  <a:lnTo>
                    <a:pt x="4" y="676"/>
                  </a:lnTo>
                  <a:lnTo>
                    <a:pt x="4" y="678"/>
                  </a:lnTo>
                  <a:lnTo>
                    <a:pt x="5" y="678"/>
                  </a:lnTo>
                  <a:lnTo>
                    <a:pt x="5" y="679"/>
                  </a:lnTo>
                  <a:lnTo>
                    <a:pt x="4" y="679"/>
                  </a:lnTo>
                  <a:lnTo>
                    <a:pt x="2" y="679"/>
                  </a:lnTo>
                  <a:lnTo>
                    <a:pt x="2" y="678"/>
                  </a:lnTo>
                  <a:lnTo>
                    <a:pt x="2" y="678"/>
                  </a:lnTo>
                  <a:lnTo>
                    <a:pt x="0" y="679"/>
                  </a:lnTo>
                  <a:lnTo>
                    <a:pt x="0" y="679"/>
                  </a:lnTo>
                  <a:lnTo>
                    <a:pt x="0" y="678"/>
                  </a:lnTo>
                  <a:lnTo>
                    <a:pt x="0" y="678"/>
                  </a:lnTo>
                  <a:lnTo>
                    <a:pt x="2" y="676"/>
                  </a:lnTo>
                  <a:lnTo>
                    <a:pt x="4" y="674"/>
                  </a:lnTo>
                  <a:lnTo>
                    <a:pt x="4" y="673"/>
                  </a:lnTo>
                  <a:lnTo>
                    <a:pt x="5" y="673"/>
                  </a:lnTo>
                  <a:close/>
                  <a:moveTo>
                    <a:pt x="30" y="602"/>
                  </a:moveTo>
                  <a:lnTo>
                    <a:pt x="32" y="605"/>
                  </a:lnTo>
                  <a:lnTo>
                    <a:pt x="32" y="605"/>
                  </a:lnTo>
                  <a:lnTo>
                    <a:pt x="30" y="605"/>
                  </a:lnTo>
                  <a:lnTo>
                    <a:pt x="30" y="607"/>
                  </a:lnTo>
                  <a:lnTo>
                    <a:pt x="32" y="607"/>
                  </a:lnTo>
                  <a:lnTo>
                    <a:pt x="32" y="607"/>
                  </a:lnTo>
                  <a:lnTo>
                    <a:pt x="34" y="607"/>
                  </a:lnTo>
                  <a:lnTo>
                    <a:pt x="34" y="608"/>
                  </a:lnTo>
                  <a:lnTo>
                    <a:pt x="34" y="608"/>
                  </a:lnTo>
                  <a:lnTo>
                    <a:pt x="34" y="610"/>
                  </a:lnTo>
                  <a:lnTo>
                    <a:pt x="30" y="610"/>
                  </a:lnTo>
                  <a:lnTo>
                    <a:pt x="29" y="611"/>
                  </a:lnTo>
                  <a:lnTo>
                    <a:pt x="27" y="610"/>
                  </a:lnTo>
                  <a:lnTo>
                    <a:pt x="27" y="610"/>
                  </a:lnTo>
                  <a:lnTo>
                    <a:pt x="26" y="611"/>
                  </a:lnTo>
                  <a:lnTo>
                    <a:pt x="24" y="613"/>
                  </a:lnTo>
                  <a:lnTo>
                    <a:pt x="24" y="611"/>
                  </a:lnTo>
                  <a:lnTo>
                    <a:pt x="24" y="611"/>
                  </a:lnTo>
                  <a:lnTo>
                    <a:pt x="26" y="610"/>
                  </a:lnTo>
                  <a:lnTo>
                    <a:pt x="26" y="608"/>
                  </a:lnTo>
                  <a:lnTo>
                    <a:pt x="26" y="608"/>
                  </a:lnTo>
                  <a:lnTo>
                    <a:pt x="27" y="608"/>
                  </a:lnTo>
                  <a:lnTo>
                    <a:pt x="27" y="607"/>
                  </a:lnTo>
                  <a:lnTo>
                    <a:pt x="27" y="605"/>
                  </a:lnTo>
                  <a:lnTo>
                    <a:pt x="27" y="604"/>
                  </a:lnTo>
                  <a:lnTo>
                    <a:pt x="27" y="602"/>
                  </a:lnTo>
                  <a:lnTo>
                    <a:pt x="30" y="602"/>
                  </a:lnTo>
                  <a:close/>
                  <a:moveTo>
                    <a:pt x="11" y="583"/>
                  </a:moveTo>
                  <a:lnTo>
                    <a:pt x="11" y="583"/>
                  </a:lnTo>
                  <a:lnTo>
                    <a:pt x="11" y="583"/>
                  </a:lnTo>
                  <a:lnTo>
                    <a:pt x="11" y="585"/>
                  </a:lnTo>
                  <a:lnTo>
                    <a:pt x="11" y="585"/>
                  </a:lnTo>
                  <a:lnTo>
                    <a:pt x="11" y="585"/>
                  </a:lnTo>
                  <a:lnTo>
                    <a:pt x="11" y="585"/>
                  </a:lnTo>
                  <a:lnTo>
                    <a:pt x="10" y="585"/>
                  </a:lnTo>
                  <a:lnTo>
                    <a:pt x="10" y="585"/>
                  </a:lnTo>
                  <a:lnTo>
                    <a:pt x="8" y="585"/>
                  </a:lnTo>
                  <a:lnTo>
                    <a:pt x="10" y="583"/>
                  </a:lnTo>
                  <a:lnTo>
                    <a:pt x="11" y="583"/>
                  </a:lnTo>
                  <a:close/>
                  <a:moveTo>
                    <a:pt x="16" y="575"/>
                  </a:moveTo>
                  <a:lnTo>
                    <a:pt x="16" y="577"/>
                  </a:lnTo>
                  <a:lnTo>
                    <a:pt x="15" y="577"/>
                  </a:lnTo>
                  <a:lnTo>
                    <a:pt x="15" y="575"/>
                  </a:lnTo>
                  <a:lnTo>
                    <a:pt x="15" y="575"/>
                  </a:lnTo>
                  <a:lnTo>
                    <a:pt x="16" y="575"/>
                  </a:lnTo>
                  <a:close/>
                  <a:moveTo>
                    <a:pt x="259" y="558"/>
                  </a:moveTo>
                  <a:lnTo>
                    <a:pt x="261" y="558"/>
                  </a:lnTo>
                  <a:lnTo>
                    <a:pt x="259" y="559"/>
                  </a:lnTo>
                  <a:lnTo>
                    <a:pt x="259" y="559"/>
                  </a:lnTo>
                  <a:lnTo>
                    <a:pt x="259" y="558"/>
                  </a:lnTo>
                  <a:lnTo>
                    <a:pt x="259" y="558"/>
                  </a:lnTo>
                  <a:lnTo>
                    <a:pt x="259" y="558"/>
                  </a:lnTo>
                  <a:close/>
                  <a:moveTo>
                    <a:pt x="253" y="548"/>
                  </a:moveTo>
                  <a:lnTo>
                    <a:pt x="259" y="548"/>
                  </a:lnTo>
                  <a:lnTo>
                    <a:pt x="259" y="550"/>
                  </a:lnTo>
                  <a:lnTo>
                    <a:pt x="257" y="550"/>
                  </a:lnTo>
                  <a:lnTo>
                    <a:pt x="256" y="552"/>
                  </a:lnTo>
                  <a:lnTo>
                    <a:pt x="256" y="550"/>
                  </a:lnTo>
                  <a:lnTo>
                    <a:pt x="256" y="550"/>
                  </a:lnTo>
                  <a:lnTo>
                    <a:pt x="254" y="550"/>
                  </a:lnTo>
                  <a:lnTo>
                    <a:pt x="254" y="550"/>
                  </a:lnTo>
                  <a:lnTo>
                    <a:pt x="254" y="550"/>
                  </a:lnTo>
                  <a:lnTo>
                    <a:pt x="256" y="550"/>
                  </a:lnTo>
                  <a:lnTo>
                    <a:pt x="254" y="552"/>
                  </a:lnTo>
                  <a:lnTo>
                    <a:pt x="256" y="553"/>
                  </a:lnTo>
                  <a:lnTo>
                    <a:pt x="256" y="553"/>
                  </a:lnTo>
                  <a:lnTo>
                    <a:pt x="257" y="555"/>
                  </a:lnTo>
                  <a:lnTo>
                    <a:pt x="257" y="555"/>
                  </a:lnTo>
                  <a:lnTo>
                    <a:pt x="254" y="555"/>
                  </a:lnTo>
                  <a:lnTo>
                    <a:pt x="254" y="556"/>
                  </a:lnTo>
                  <a:lnTo>
                    <a:pt x="253" y="556"/>
                  </a:lnTo>
                  <a:lnTo>
                    <a:pt x="253" y="556"/>
                  </a:lnTo>
                  <a:lnTo>
                    <a:pt x="253" y="555"/>
                  </a:lnTo>
                  <a:lnTo>
                    <a:pt x="253" y="553"/>
                  </a:lnTo>
                  <a:lnTo>
                    <a:pt x="253" y="553"/>
                  </a:lnTo>
                  <a:lnTo>
                    <a:pt x="254" y="552"/>
                  </a:lnTo>
                  <a:lnTo>
                    <a:pt x="254" y="552"/>
                  </a:lnTo>
                  <a:lnTo>
                    <a:pt x="253" y="550"/>
                  </a:lnTo>
                  <a:lnTo>
                    <a:pt x="250" y="550"/>
                  </a:lnTo>
                  <a:lnTo>
                    <a:pt x="250" y="550"/>
                  </a:lnTo>
                  <a:lnTo>
                    <a:pt x="251" y="550"/>
                  </a:lnTo>
                  <a:lnTo>
                    <a:pt x="253" y="550"/>
                  </a:lnTo>
                  <a:lnTo>
                    <a:pt x="253" y="548"/>
                  </a:lnTo>
                  <a:close/>
                  <a:moveTo>
                    <a:pt x="117" y="496"/>
                  </a:moveTo>
                  <a:lnTo>
                    <a:pt x="117" y="498"/>
                  </a:lnTo>
                  <a:lnTo>
                    <a:pt x="116" y="500"/>
                  </a:lnTo>
                  <a:lnTo>
                    <a:pt x="114" y="500"/>
                  </a:lnTo>
                  <a:lnTo>
                    <a:pt x="114" y="500"/>
                  </a:lnTo>
                  <a:lnTo>
                    <a:pt x="114" y="498"/>
                  </a:lnTo>
                  <a:lnTo>
                    <a:pt x="116" y="498"/>
                  </a:lnTo>
                  <a:lnTo>
                    <a:pt x="116" y="496"/>
                  </a:lnTo>
                  <a:lnTo>
                    <a:pt x="117" y="496"/>
                  </a:lnTo>
                  <a:close/>
                  <a:moveTo>
                    <a:pt x="100" y="493"/>
                  </a:moveTo>
                  <a:lnTo>
                    <a:pt x="101" y="493"/>
                  </a:lnTo>
                  <a:lnTo>
                    <a:pt x="98" y="493"/>
                  </a:lnTo>
                  <a:lnTo>
                    <a:pt x="98" y="495"/>
                  </a:lnTo>
                  <a:lnTo>
                    <a:pt x="98" y="496"/>
                  </a:lnTo>
                  <a:lnTo>
                    <a:pt x="98" y="496"/>
                  </a:lnTo>
                  <a:lnTo>
                    <a:pt x="100" y="498"/>
                  </a:lnTo>
                  <a:lnTo>
                    <a:pt x="101" y="498"/>
                  </a:lnTo>
                  <a:lnTo>
                    <a:pt x="103" y="500"/>
                  </a:lnTo>
                  <a:lnTo>
                    <a:pt x="103" y="501"/>
                  </a:lnTo>
                  <a:lnTo>
                    <a:pt x="103" y="503"/>
                  </a:lnTo>
                  <a:lnTo>
                    <a:pt x="103" y="504"/>
                  </a:lnTo>
                  <a:lnTo>
                    <a:pt x="105" y="506"/>
                  </a:lnTo>
                  <a:lnTo>
                    <a:pt x="106" y="506"/>
                  </a:lnTo>
                  <a:lnTo>
                    <a:pt x="108" y="506"/>
                  </a:lnTo>
                  <a:lnTo>
                    <a:pt x="109" y="504"/>
                  </a:lnTo>
                  <a:lnTo>
                    <a:pt x="111" y="503"/>
                  </a:lnTo>
                  <a:lnTo>
                    <a:pt x="114" y="501"/>
                  </a:lnTo>
                  <a:lnTo>
                    <a:pt x="114" y="501"/>
                  </a:lnTo>
                  <a:lnTo>
                    <a:pt x="116" y="501"/>
                  </a:lnTo>
                  <a:lnTo>
                    <a:pt x="116" y="500"/>
                  </a:lnTo>
                  <a:lnTo>
                    <a:pt x="117" y="500"/>
                  </a:lnTo>
                  <a:lnTo>
                    <a:pt x="117" y="501"/>
                  </a:lnTo>
                  <a:lnTo>
                    <a:pt x="116" y="501"/>
                  </a:lnTo>
                  <a:lnTo>
                    <a:pt x="116" y="503"/>
                  </a:lnTo>
                  <a:lnTo>
                    <a:pt x="116" y="503"/>
                  </a:lnTo>
                  <a:lnTo>
                    <a:pt x="116" y="504"/>
                  </a:lnTo>
                  <a:lnTo>
                    <a:pt x="116" y="504"/>
                  </a:lnTo>
                  <a:lnTo>
                    <a:pt x="114" y="506"/>
                  </a:lnTo>
                  <a:lnTo>
                    <a:pt x="116" y="506"/>
                  </a:lnTo>
                  <a:lnTo>
                    <a:pt x="116" y="504"/>
                  </a:lnTo>
                  <a:lnTo>
                    <a:pt x="116" y="504"/>
                  </a:lnTo>
                  <a:lnTo>
                    <a:pt x="117" y="503"/>
                  </a:lnTo>
                  <a:lnTo>
                    <a:pt x="117" y="503"/>
                  </a:lnTo>
                  <a:lnTo>
                    <a:pt x="117" y="503"/>
                  </a:lnTo>
                  <a:lnTo>
                    <a:pt x="117" y="501"/>
                  </a:lnTo>
                  <a:lnTo>
                    <a:pt x="119" y="501"/>
                  </a:lnTo>
                  <a:lnTo>
                    <a:pt x="119" y="501"/>
                  </a:lnTo>
                  <a:lnTo>
                    <a:pt x="119" y="501"/>
                  </a:lnTo>
                  <a:lnTo>
                    <a:pt x="120" y="501"/>
                  </a:lnTo>
                  <a:lnTo>
                    <a:pt x="120" y="503"/>
                  </a:lnTo>
                  <a:lnTo>
                    <a:pt x="122" y="501"/>
                  </a:lnTo>
                  <a:lnTo>
                    <a:pt x="120" y="503"/>
                  </a:lnTo>
                  <a:lnTo>
                    <a:pt x="120" y="504"/>
                  </a:lnTo>
                  <a:lnTo>
                    <a:pt x="120" y="504"/>
                  </a:lnTo>
                  <a:lnTo>
                    <a:pt x="119" y="506"/>
                  </a:lnTo>
                  <a:lnTo>
                    <a:pt x="117" y="506"/>
                  </a:lnTo>
                  <a:lnTo>
                    <a:pt x="119" y="506"/>
                  </a:lnTo>
                  <a:lnTo>
                    <a:pt x="122" y="504"/>
                  </a:lnTo>
                  <a:lnTo>
                    <a:pt x="122" y="503"/>
                  </a:lnTo>
                  <a:lnTo>
                    <a:pt x="122" y="504"/>
                  </a:lnTo>
                  <a:lnTo>
                    <a:pt x="122" y="506"/>
                  </a:lnTo>
                  <a:lnTo>
                    <a:pt x="120" y="507"/>
                  </a:lnTo>
                  <a:lnTo>
                    <a:pt x="120" y="507"/>
                  </a:lnTo>
                  <a:lnTo>
                    <a:pt x="119" y="507"/>
                  </a:lnTo>
                  <a:lnTo>
                    <a:pt x="119" y="509"/>
                  </a:lnTo>
                  <a:lnTo>
                    <a:pt x="119" y="509"/>
                  </a:lnTo>
                  <a:lnTo>
                    <a:pt x="119" y="511"/>
                  </a:lnTo>
                  <a:lnTo>
                    <a:pt x="119" y="511"/>
                  </a:lnTo>
                  <a:lnTo>
                    <a:pt x="119" y="514"/>
                  </a:lnTo>
                  <a:lnTo>
                    <a:pt x="120" y="512"/>
                  </a:lnTo>
                  <a:lnTo>
                    <a:pt x="120" y="514"/>
                  </a:lnTo>
                  <a:lnTo>
                    <a:pt x="122" y="514"/>
                  </a:lnTo>
                  <a:lnTo>
                    <a:pt x="120" y="515"/>
                  </a:lnTo>
                  <a:lnTo>
                    <a:pt x="120" y="517"/>
                  </a:lnTo>
                  <a:lnTo>
                    <a:pt x="117" y="518"/>
                  </a:lnTo>
                  <a:lnTo>
                    <a:pt x="117" y="520"/>
                  </a:lnTo>
                  <a:lnTo>
                    <a:pt x="116" y="522"/>
                  </a:lnTo>
                  <a:lnTo>
                    <a:pt x="116" y="523"/>
                  </a:lnTo>
                  <a:lnTo>
                    <a:pt x="114" y="523"/>
                  </a:lnTo>
                  <a:lnTo>
                    <a:pt x="111" y="526"/>
                  </a:lnTo>
                  <a:lnTo>
                    <a:pt x="111" y="528"/>
                  </a:lnTo>
                  <a:lnTo>
                    <a:pt x="108" y="533"/>
                  </a:lnTo>
                  <a:lnTo>
                    <a:pt x="106" y="536"/>
                  </a:lnTo>
                  <a:lnTo>
                    <a:pt x="105" y="536"/>
                  </a:lnTo>
                  <a:lnTo>
                    <a:pt x="103" y="537"/>
                  </a:lnTo>
                  <a:lnTo>
                    <a:pt x="101" y="539"/>
                  </a:lnTo>
                  <a:lnTo>
                    <a:pt x="100" y="539"/>
                  </a:lnTo>
                  <a:lnTo>
                    <a:pt x="98" y="541"/>
                  </a:lnTo>
                  <a:lnTo>
                    <a:pt x="97" y="541"/>
                  </a:lnTo>
                  <a:lnTo>
                    <a:pt x="97" y="542"/>
                  </a:lnTo>
                  <a:lnTo>
                    <a:pt x="98" y="542"/>
                  </a:lnTo>
                  <a:lnTo>
                    <a:pt x="98" y="542"/>
                  </a:lnTo>
                  <a:lnTo>
                    <a:pt x="98" y="544"/>
                  </a:lnTo>
                  <a:lnTo>
                    <a:pt x="97" y="544"/>
                  </a:lnTo>
                  <a:lnTo>
                    <a:pt x="97" y="544"/>
                  </a:lnTo>
                  <a:lnTo>
                    <a:pt x="95" y="544"/>
                  </a:lnTo>
                  <a:lnTo>
                    <a:pt x="98" y="544"/>
                  </a:lnTo>
                  <a:lnTo>
                    <a:pt x="98" y="544"/>
                  </a:lnTo>
                  <a:lnTo>
                    <a:pt x="98" y="545"/>
                  </a:lnTo>
                  <a:lnTo>
                    <a:pt x="100" y="545"/>
                  </a:lnTo>
                  <a:lnTo>
                    <a:pt x="100" y="547"/>
                  </a:lnTo>
                  <a:lnTo>
                    <a:pt x="101" y="548"/>
                  </a:lnTo>
                  <a:lnTo>
                    <a:pt x="103" y="548"/>
                  </a:lnTo>
                  <a:lnTo>
                    <a:pt x="105" y="548"/>
                  </a:lnTo>
                  <a:lnTo>
                    <a:pt x="105" y="550"/>
                  </a:lnTo>
                  <a:lnTo>
                    <a:pt x="105" y="552"/>
                  </a:lnTo>
                  <a:lnTo>
                    <a:pt x="103" y="552"/>
                  </a:lnTo>
                  <a:lnTo>
                    <a:pt x="103" y="552"/>
                  </a:lnTo>
                  <a:lnTo>
                    <a:pt x="101" y="552"/>
                  </a:lnTo>
                  <a:lnTo>
                    <a:pt x="100" y="552"/>
                  </a:lnTo>
                  <a:lnTo>
                    <a:pt x="98" y="550"/>
                  </a:lnTo>
                  <a:lnTo>
                    <a:pt x="97" y="550"/>
                  </a:lnTo>
                  <a:lnTo>
                    <a:pt x="95" y="552"/>
                  </a:lnTo>
                  <a:lnTo>
                    <a:pt x="95" y="550"/>
                  </a:lnTo>
                  <a:lnTo>
                    <a:pt x="97" y="550"/>
                  </a:lnTo>
                  <a:lnTo>
                    <a:pt x="95" y="548"/>
                  </a:lnTo>
                  <a:lnTo>
                    <a:pt x="95" y="548"/>
                  </a:lnTo>
                  <a:lnTo>
                    <a:pt x="95" y="550"/>
                  </a:lnTo>
                  <a:lnTo>
                    <a:pt x="93" y="550"/>
                  </a:lnTo>
                  <a:lnTo>
                    <a:pt x="93" y="550"/>
                  </a:lnTo>
                  <a:lnTo>
                    <a:pt x="93" y="552"/>
                  </a:lnTo>
                  <a:lnTo>
                    <a:pt x="92" y="552"/>
                  </a:lnTo>
                  <a:lnTo>
                    <a:pt x="92" y="550"/>
                  </a:lnTo>
                  <a:lnTo>
                    <a:pt x="90" y="550"/>
                  </a:lnTo>
                  <a:lnTo>
                    <a:pt x="89" y="548"/>
                  </a:lnTo>
                  <a:lnTo>
                    <a:pt x="89" y="548"/>
                  </a:lnTo>
                  <a:lnTo>
                    <a:pt x="90" y="550"/>
                  </a:lnTo>
                  <a:lnTo>
                    <a:pt x="90" y="552"/>
                  </a:lnTo>
                  <a:lnTo>
                    <a:pt x="89" y="553"/>
                  </a:lnTo>
                  <a:lnTo>
                    <a:pt x="87" y="553"/>
                  </a:lnTo>
                  <a:lnTo>
                    <a:pt x="87" y="553"/>
                  </a:lnTo>
                  <a:lnTo>
                    <a:pt x="86" y="555"/>
                  </a:lnTo>
                  <a:lnTo>
                    <a:pt x="84" y="555"/>
                  </a:lnTo>
                  <a:lnTo>
                    <a:pt x="82" y="556"/>
                  </a:lnTo>
                  <a:lnTo>
                    <a:pt x="81" y="556"/>
                  </a:lnTo>
                  <a:lnTo>
                    <a:pt x="81" y="556"/>
                  </a:lnTo>
                  <a:lnTo>
                    <a:pt x="79" y="558"/>
                  </a:lnTo>
                  <a:lnTo>
                    <a:pt x="79" y="558"/>
                  </a:lnTo>
                  <a:lnTo>
                    <a:pt x="78" y="558"/>
                  </a:lnTo>
                  <a:lnTo>
                    <a:pt x="78" y="558"/>
                  </a:lnTo>
                  <a:lnTo>
                    <a:pt x="78" y="559"/>
                  </a:lnTo>
                  <a:lnTo>
                    <a:pt x="78" y="563"/>
                  </a:lnTo>
                  <a:lnTo>
                    <a:pt x="76" y="564"/>
                  </a:lnTo>
                  <a:lnTo>
                    <a:pt x="76" y="567"/>
                  </a:lnTo>
                  <a:lnTo>
                    <a:pt x="76" y="570"/>
                  </a:lnTo>
                  <a:lnTo>
                    <a:pt x="73" y="570"/>
                  </a:lnTo>
                  <a:lnTo>
                    <a:pt x="75" y="570"/>
                  </a:lnTo>
                  <a:lnTo>
                    <a:pt x="76" y="570"/>
                  </a:lnTo>
                  <a:lnTo>
                    <a:pt x="75" y="572"/>
                  </a:lnTo>
                  <a:lnTo>
                    <a:pt x="73" y="574"/>
                  </a:lnTo>
                  <a:lnTo>
                    <a:pt x="73" y="575"/>
                  </a:lnTo>
                  <a:lnTo>
                    <a:pt x="71" y="578"/>
                  </a:lnTo>
                  <a:lnTo>
                    <a:pt x="71" y="580"/>
                  </a:lnTo>
                  <a:lnTo>
                    <a:pt x="70" y="583"/>
                  </a:lnTo>
                  <a:lnTo>
                    <a:pt x="70" y="585"/>
                  </a:lnTo>
                  <a:lnTo>
                    <a:pt x="70" y="585"/>
                  </a:lnTo>
                  <a:lnTo>
                    <a:pt x="71" y="586"/>
                  </a:lnTo>
                  <a:lnTo>
                    <a:pt x="71" y="586"/>
                  </a:lnTo>
                  <a:lnTo>
                    <a:pt x="70" y="586"/>
                  </a:lnTo>
                  <a:lnTo>
                    <a:pt x="70" y="588"/>
                  </a:lnTo>
                  <a:lnTo>
                    <a:pt x="68" y="588"/>
                  </a:lnTo>
                  <a:lnTo>
                    <a:pt x="65" y="588"/>
                  </a:lnTo>
                  <a:lnTo>
                    <a:pt x="64" y="589"/>
                  </a:lnTo>
                  <a:lnTo>
                    <a:pt x="64" y="591"/>
                  </a:lnTo>
                  <a:lnTo>
                    <a:pt x="62" y="593"/>
                  </a:lnTo>
                  <a:lnTo>
                    <a:pt x="59" y="596"/>
                  </a:lnTo>
                  <a:lnTo>
                    <a:pt x="56" y="597"/>
                  </a:lnTo>
                  <a:lnTo>
                    <a:pt x="56" y="599"/>
                  </a:lnTo>
                  <a:lnTo>
                    <a:pt x="54" y="599"/>
                  </a:lnTo>
                  <a:lnTo>
                    <a:pt x="49" y="600"/>
                  </a:lnTo>
                  <a:lnTo>
                    <a:pt x="46" y="600"/>
                  </a:lnTo>
                  <a:lnTo>
                    <a:pt x="45" y="600"/>
                  </a:lnTo>
                  <a:lnTo>
                    <a:pt x="43" y="600"/>
                  </a:lnTo>
                  <a:lnTo>
                    <a:pt x="41" y="599"/>
                  </a:lnTo>
                  <a:lnTo>
                    <a:pt x="40" y="600"/>
                  </a:lnTo>
                  <a:lnTo>
                    <a:pt x="38" y="600"/>
                  </a:lnTo>
                  <a:lnTo>
                    <a:pt x="37" y="600"/>
                  </a:lnTo>
                  <a:lnTo>
                    <a:pt x="35" y="600"/>
                  </a:lnTo>
                  <a:lnTo>
                    <a:pt x="35" y="600"/>
                  </a:lnTo>
                  <a:lnTo>
                    <a:pt x="35" y="599"/>
                  </a:lnTo>
                  <a:lnTo>
                    <a:pt x="35" y="599"/>
                  </a:lnTo>
                  <a:lnTo>
                    <a:pt x="35" y="597"/>
                  </a:lnTo>
                  <a:lnTo>
                    <a:pt x="34" y="597"/>
                  </a:lnTo>
                  <a:lnTo>
                    <a:pt x="34" y="596"/>
                  </a:lnTo>
                  <a:lnTo>
                    <a:pt x="34" y="596"/>
                  </a:lnTo>
                  <a:lnTo>
                    <a:pt x="32" y="596"/>
                  </a:lnTo>
                  <a:lnTo>
                    <a:pt x="29" y="596"/>
                  </a:lnTo>
                  <a:lnTo>
                    <a:pt x="29" y="596"/>
                  </a:lnTo>
                  <a:lnTo>
                    <a:pt x="26" y="594"/>
                  </a:lnTo>
                  <a:lnTo>
                    <a:pt x="26" y="593"/>
                  </a:lnTo>
                  <a:lnTo>
                    <a:pt x="24" y="593"/>
                  </a:lnTo>
                  <a:lnTo>
                    <a:pt x="23" y="593"/>
                  </a:lnTo>
                  <a:lnTo>
                    <a:pt x="23" y="594"/>
                  </a:lnTo>
                  <a:lnTo>
                    <a:pt x="21" y="594"/>
                  </a:lnTo>
                  <a:lnTo>
                    <a:pt x="18" y="594"/>
                  </a:lnTo>
                  <a:lnTo>
                    <a:pt x="13" y="594"/>
                  </a:lnTo>
                  <a:lnTo>
                    <a:pt x="11" y="593"/>
                  </a:lnTo>
                  <a:lnTo>
                    <a:pt x="11" y="591"/>
                  </a:lnTo>
                  <a:lnTo>
                    <a:pt x="15" y="588"/>
                  </a:lnTo>
                  <a:lnTo>
                    <a:pt x="13" y="589"/>
                  </a:lnTo>
                  <a:lnTo>
                    <a:pt x="11" y="591"/>
                  </a:lnTo>
                  <a:lnTo>
                    <a:pt x="11" y="589"/>
                  </a:lnTo>
                  <a:lnTo>
                    <a:pt x="11" y="589"/>
                  </a:lnTo>
                  <a:lnTo>
                    <a:pt x="11" y="588"/>
                  </a:lnTo>
                  <a:lnTo>
                    <a:pt x="11" y="588"/>
                  </a:lnTo>
                  <a:lnTo>
                    <a:pt x="10" y="588"/>
                  </a:lnTo>
                  <a:lnTo>
                    <a:pt x="8" y="589"/>
                  </a:lnTo>
                  <a:lnTo>
                    <a:pt x="8" y="588"/>
                  </a:lnTo>
                  <a:lnTo>
                    <a:pt x="8" y="586"/>
                  </a:lnTo>
                  <a:lnTo>
                    <a:pt x="8" y="586"/>
                  </a:lnTo>
                  <a:lnTo>
                    <a:pt x="13" y="585"/>
                  </a:lnTo>
                  <a:lnTo>
                    <a:pt x="15" y="585"/>
                  </a:lnTo>
                  <a:lnTo>
                    <a:pt x="16" y="585"/>
                  </a:lnTo>
                  <a:lnTo>
                    <a:pt x="13" y="585"/>
                  </a:lnTo>
                  <a:lnTo>
                    <a:pt x="13" y="583"/>
                  </a:lnTo>
                  <a:lnTo>
                    <a:pt x="13" y="581"/>
                  </a:lnTo>
                  <a:lnTo>
                    <a:pt x="16" y="581"/>
                  </a:lnTo>
                  <a:lnTo>
                    <a:pt x="15" y="581"/>
                  </a:lnTo>
                  <a:lnTo>
                    <a:pt x="11" y="581"/>
                  </a:lnTo>
                  <a:lnTo>
                    <a:pt x="11" y="580"/>
                  </a:lnTo>
                  <a:lnTo>
                    <a:pt x="13" y="578"/>
                  </a:lnTo>
                  <a:lnTo>
                    <a:pt x="15" y="578"/>
                  </a:lnTo>
                  <a:lnTo>
                    <a:pt x="15" y="578"/>
                  </a:lnTo>
                  <a:lnTo>
                    <a:pt x="15" y="577"/>
                  </a:lnTo>
                  <a:lnTo>
                    <a:pt x="15" y="577"/>
                  </a:lnTo>
                  <a:lnTo>
                    <a:pt x="16" y="578"/>
                  </a:lnTo>
                  <a:lnTo>
                    <a:pt x="18" y="578"/>
                  </a:lnTo>
                  <a:lnTo>
                    <a:pt x="18" y="578"/>
                  </a:lnTo>
                  <a:lnTo>
                    <a:pt x="18" y="577"/>
                  </a:lnTo>
                  <a:lnTo>
                    <a:pt x="18" y="577"/>
                  </a:lnTo>
                  <a:lnTo>
                    <a:pt x="19" y="577"/>
                  </a:lnTo>
                  <a:lnTo>
                    <a:pt x="19" y="577"/>
                  </a:lnTo>
                  <a:lnTo>
                    <a:pt x="18" y="577"/>
                  </a:lnTo>
                  <a:lnTo>
                    <a:pt x="16" y="575"/>
                  </a:lnTo>
                  <a:lnTo>
                    <a:pt x="16" y="575"/>
                  </a:lnTo>
                  <a:lnTo>
                    <a:pt x="16" y="574"/>
                  </a:lnTo>
                  <a:lnTo>
                    <a:pt x="18" y="572"/>
                  </a:lnTo>
                  <a:lnTo>
                    <a:pt x="19" y="574"/>
                  </a:lnTo>
                  <a:lnTo>
                    <a:pt x="19" y="574"/>
                  </a:lnTo>
                  <a:lnTo>
                    <a:pt x="19" y="572"/>
                  </a:lnTo>
                  <a:lnTo>
                    <a:pt x="18" y="572"/>
                  </a:lnTo>
                  <a:lnTo>
                    <a:pt x="19" y="570"/>
                  </a:lnTo>
                  <a:lnTo>
                    <a:pt x="23" y="569"/>
                  </a:lnTo>
                  <a:lnTo>
                    <a:pt x="23" y="570"/>
                  </a:lnTo>
                  <a:lnTo>
                    <a:pt x="23" y="570"/>
                  </a:lnTo>
                  <a:lnTo>
                    <a:pt x="23" y="569"/>
                  </a:lnTo>
                  <a:lnTo>
                    <a:pt x="23" y="569"/>
                  </a:lnTo>
                  <a:lnTo>
                    <a:pt x="23" y="567"/>
                  </a:lnTo>
                  <a:lnTo>
                    <a:pt x="23" y="567"/>
                  </a:lnTo>
                  <a:lnTo>
                    <a:pt x="24" y="567"/>
                  </a:lnTo>
                  <a:lnTo>
                    <a:pt x="26" y="566"/>
                  </a:lnTo>
                  <a:lnTo>
                    <a:pt x="27" y="564"/>
                  </a:lnTo>
                  <a:lnTo>
                    <a:pt x="29" y="564"/>
                  </a:lnTo>
                  <a:lnTo>
                    <a:pt x="29" y="566"/>
                  </a:lnTo>
                  <a:lnTo>
                    <a:pt x="29" y="564"/>
                  </a:lnTo>
                  <a:lnTo>
                    <a:pt x="29" y="564"/>
                  </a:lnTo>
                  <a:lnTo>
                    <a:pt x="29" y="563"/>
                  </a:lnTo>
                  <a:lnTo>
                    <a:pt x="30" y="559"/>
                  </a:lnTo>
                  <a:lnTo>
                    <a:pt x="34" y="558"/>
                  </a:lnTo>
                  <a:lnTo>
                    <a:pt x="35" y="555"/>
                  </a:lnTo>
                  <a:lnTo>
                    <a:pt x="37" y="555"/>
                  </a:lnTo>
                  <a:lnTo>
                    <a:pt x="40" y="553"/>
                  </a:lnTo>
                  <a:lnTo>
                    <a:pt x="41" y="553"/>
                  </a:lnTo>
                  <a:lnTo>
                    <a:pt x="41" y="553"/>
                  </a:lnTo>
                  <a:lnTo>
                    <a:pt x="45" y="552"/>
                  </a:lnTo>
                  <a:lnTo>
                    <a:pt x="46" y="552"/>
                  </a:lnTo>
                  <a:lnTo>
                    <a:pt x="46" y="552"/>
                  </a:lnTo>
                  <a:lnTo>
                    <a:pt x="48" y="552"/>
                  </a:lnTo>
                  <a:lnTo>
                    <a:pt x="46" y="550"/>
                  </a:lnTo>
                  <a:lnTo>
                    <a:pt x="48" y="550"/>
                  </a:lnTo>
                  <a:lnTo>
                    <a:pt x="49" y="548"/>
                  </a:lnTo>
                  <a:lnTo>
                    <a:pt x="52" y="547"/>
                  </a:lnTo>
                  <a:lnTo>
                    <a:pt x="54" y="547"/>
                  </a:lnTo>
                  <a:lnTo>
                    <a:pt x="56" y="545"/>
                  </a:lnTo>
                  <a:lnTo>
                    <a:pt x="57" y="545"/>
                  </a:lnTo>
                  <a:lnTo>
                    <a:pt x="57" y="545"/>
                  </a:lnTo>
                  <a:lnTo>
                    <a:pt x="57" y="544"/>
                  </a:lnTo>
                  <a:lnTo>
                    <a:pt x="57" y="544"/>
                  </a:lnTo>
                  <a:lnTo>
                    <a:pt x="57" y="544"/>
                  </a:lnTo>
                  <a:lnTo>
                    <a:pt x="57" y="544"/>
                  </a:lnTo>
                  <a:lnTo>
                    <a:pt x="59" y="542"/>
                  </a:lnTo>
                  <a:lnTo>
                    <a:pt x="60" y="541"/>
                  </a:lnTo>
                  <a:lnTo>
                    <a:pt x="62" y="541"/>
                  </a:lnTo>
                  <a:lnTo>
                    <a:pt x="62" y="541"/>
                  </a:lnTo>
                  <a:lnTo>
                    <a:pt x="62" y="539"/>
                  </a:lnTo>
                  <a:lnTo>
                    <a:pt x="64" y="539"/>
                  </a:lnTo>
                  <a:lnTo>
                    <a:pt x="65" y="539"/>
                  </a:lnTo>
                  <a:lnTo>
                    <a:pt x="65" y="539"/>
                  </a:lnTo>
                  <a:lnTo>
                    <a:pt x="65" y="539"/>
                  </a:lnTo>
                  <a:lnTo>
                    <a:pt x="64" y="537"/>
                  </a:lnTo>
                  <a:lnTo>
                    <a:pt x="65" y="537"/>
                  </a:lnTo>
                  <a:lnTo>
                    <a:pt x="65" y="537"/>
                  </a:lnTo>
                  <a:lnTo>
                    <a:pt x="67" y="537"/>
                  </a:lnTo>
                  <a:lnTo>
                    <a:pt x="68" y="537"/>
                  </a:lnTo>
                  <a:lnTo>
                    <a:pt x="67" y="537"/>
                  </a:lnTo>
                  <a:lnTo>
                    <a:pt x="67" y="536"/>
                  </a:lnTo>
                  <a:lnTo>
                    <a:pt x="68" y="536"/>
                  </a:lnTo>
                  <a:lnTo>
                    <a:pt x="68" y="536"/>
                  </a:lnTo>
                  <a:lnTo>
                    <a:pt x="70" y="537"/>
                  </a:lnTo>
                  <a:lnTo>
                    <a:pt x="70" y="536"/>
                  </a:lnTo>
                  <a:lnTo>
                    <a:pt x="70" y="534"/>
                  </a:lnTo>
                  <a:lnTo>
                    <a:pt x="71" y="534"/>
                  </a:lnTo>
                  <a:lnTo>
                    <a:pt x="73" y="531"/>
                  </a:lnTo>
                  <a:lnTo>
                    <a:pt x="75" y="533"/>
                  </a:lnTo>
                  <a:lnTo>
                    <a:pt x="75" y="533"/>
                  </a:lnTo>
                  <a:lnTo>
                    <a:pt x="75" y="534"/>
                  </a:lnTo>
                  <a:lnTo>
                    <a:pt x="75" y="534"/>
                  </a:lnTo>
                  <a:lnTo>
                    <a:pt x="75" y="533"/>
                  </a:lnTo>
                  <a:lnTo>
                    <a:pt x="75" y="531"/>
                  </a:lnTo>
                  <a:lnTo>
                    <a:pt x="76" y="528"/>
                  </a:lnTo>
                  <a:lnTo>
                    <a:pt x="76" y="526"/>
                  </a:lnTo>
                  <a:lnTo>
                    <a:pt x="78" y="526"/>
                  </a:lnTo>
                  <a:lnTo>
                    <a:pt x="78" y="526"/>
                  </a:lnTo>
                  <a:lnTo>
                    <a:pt x="78" y="526"/>
                  </a:lnTo>
                  <a:lnTo>
                    <a:pt x="78" y="526"/>
                  </a:lnTo>
                  <a:lnTo>
                    <a:pt x="78" y="525"/>
                  </a:lnTo>
                  <a:lnTo>
                    <a:pt x="78" y="522"/>
                  </a:lnTo>
                  <a:lnTo>
                    <a:pt x="79" y="520"/>
                  </a:lnTo>
                  <a:lnTo>
                    <a:pt x="79" y="518"/>
                  </a:lnTo>
                  <a:lnTo>
                    <a:pt x="81" y="515"/>
                  </a:lnTo>
                  <a:lnTo>
                    <a:pt x="81" y="515"/>
                  </a:lnTo>
                  <a:lnTo>
                    <a:pt x="84" y="514"/>
                  </a:lnTo>
                  <a:lnTo>
                    <a:pt x="84" y="514"/>
                  </a:lnTo>
                  <a:lnTo>
                    <a:pt x="86" y="512"/>
                  </a:lnTo>
                  <a:lnTo>
                    <a:pt x="87" y="511"/>
                  </a:lnTo>
                  <a:lnTo>
                    <a:pt x="89" y="509"/>
                  </a:lnTo>
                  <a:lnTo>
                    <a:pt x="89" y="504"/>
                  </a:lnTo>
                  <a:lnTo>
                    <a:pt x="90" y="501"/>
                  </a:lnTo>
                  <a:lnTo>
                    <a:pt x="92" y="498"/>
                  </a:lnTo>
                  <a:lnTo>
                    <a:pt x="95" y="495"/>
                  </a:lnTo>
                  <a:lnTo>
                    <a:pt x="98" y="493"/>
                  </a:lnTo>
                  <a:lnTo>
                    <a:pt x="98" y="493"/>
                  </a:lnTo>
                  <a:lnTo>
                    <a:pt x="100" y="493"/>
                  </a:lnTo>
                  <a:close/>
                  <a:moveTo>
                    <a:pt x="138" y="419"/>
                  </a:moveTo>
                  <a:lnTo>
                    <a:pt x="138" y="419"/>
                  </a:lnTo>
                  <a:lnTo>
                    <a:pt x="139" y="421"/>
                  </a:lnTo>
                  <a:lnTo>
                    <a:pt x="139" y="422"/>
                  </a:lnTo>
                  <a:lnTo>
                    <a:pt x="139" y="424"/>
                  </a:lnTo>
                  <a:lnTo>
                    <a:pt x="138" y="422"/>
                  </a:lnTo>
                  <a:lnTo>
                    <a:pt x="138" y="422"/>
                  </a:lnTo>
                  <a:lnTo>
                    <a:pt x="136" y="421"/>
                  </a:lnTo>
                  <a:lnTo>
                    <a:pt x="136" y="421"/>
                  </a:lnTo>
                  <a:lnTo>
                    <a:pt x="136" y="419"/>
                  </a:lnTo>
                  <a:lnTo>
                    <a:pt x="138" y="419"/>
                  </a:lnTo>
                  <a:lnTo>
                    <a:pt x="138" y="419"/>
                  </a:lnTo>
                  <a:lnTo>
                    <a:pt x="138" y="419"/>
                  </a:lnTo>
                  <a:close/>
                  <a:moveTo>
                    <a:pt x="103" y="392"/>
                  </a:moveTo>
                  <a:lnTo>
                    <a:pt x="101" y="394"/>
                  </a:lnTo>
                  <a:lnTo>
                    <a:pt x="103" y="394"/>
                  </a:lnTo>
                  <a:lnTo>
                    <a:pt x="103" y="396"/>
                  </a:lnTo>
                  <a:lnTo>
                    <a:pt x="105" y="399"/>
                  </a:lnTo>
                  <a:lnTo>
                    <a:pt x="105" y="399"/>
                  </a:lnTo>
                  <a:lnTo>
                    <a:pt x="106" y="400"/>
                  </a:lnTo>
                  <a:lnTo>
                    <a:pt x="106" y="400"/>
                  </a:lnTo>
                  <a:lnTo>
                    <a:pt x="106" y="400"/>
                  </a:lnTo>
                  <a:lnTo>
                    <a:pt x="108" y="400"/>
                  </a:lnTo>
                  <a:lnTo>
                    <a:pt x="108" y="400"/>
                  </a:lnTo>
                  <a:lnTo>
                    <a:pt x="109" y="399"/>
                  </a:lnTo>
                  <a:lnTo>
                    <a:pt x="109" y="400"/>
                  </a:lnTo>
                  <a:lnTo>
                    <a:pt x="109" y="400"/>
                  </a:lnTo>
                  <a:lnTo>
                    <a:pt x="112" y="402"/>
                  </a:lnTo>
                  <a:lnTo>
                    <a:pt x="114" y="402"/>
                  </a:lnTo>
                  <a:lnTo>
                    <a:pt x="114" y="402"/>
                  </a:lnTo>
                  <a:lnTo>
                    <a:pt x="114" y="402"/>
                  </a:lnTo>
                  <a:lnTo>
                    <a:pt x="116" y="402"/>
                  </a:lnTo>
                  <a:lnTo>
                    <a:pt x="116" y="402"/>
                  </a:lnTo>
                  <a:lnTo>
                    <a:pt x="119" y="403"/>
                  </a:lnTo>
                  <a:lnTo>
                    <a:pt x="119" y="403"/>
                  </a:lnTo>
                  <a:lnTo>
                    <a:pt x="119" y="405"/>
                  </a:lnTo>
                  <a:lnTo>
                    <a:pt x="119" y="405"/>
                  </a:lnTo>
                  <a:lnTo>
                    <a:pt x="119" y="407"/>
                  </a:lnTo>
                  <a:lnTo>
                    <a:pt x="120" y="407"/>
                  </a:lnTo>
                  <a:lnTo>
                    <a:pt x="122" y="405"/>
                  </a:lnTo>
                  <a:lnTo>
                    <a:pt x="122" y="405"/>
                  </a:lnTo>
                  <a:lnTo>
                    <a:pt x="122" y="407"/>
                  </a:lnTo>
                  <a:lnTo>
                    <a:pt x="123" y="407"/>
                  </a:lnTo>
                  <a:lnTo>
                    <a:pt x="122" y="407"/>
                  </a:lnTo>
                  <a:lnTo>
                    <a:pt x="123" y="408"/>
                  </a:lnTo>
                  <a:lnTo>
                    <a:pt x="123" y="408"/>
                  </a:lnTo>
                  <a:lnTo>
                    <a:pt x="125" y="411"/>
                  </a:lnTo>
                  <a:lnTo>
                    <a:pt x="125" y="411"/>
                  </a:lnTo>
                  <a:lnTo>
                    <a:pt x="125" y="413"/>
                  </a:lnTo>
                  <a:lnTo>
                    <a:pt x="125" y="414"/>
                  </a:lnTo>
                  <a:lnTo>
                    <a:pt x="125" y="414"/>
                  </a:lnTo>
                  <a:lnTo>
                    <a:pt x="123" y="414"/>
                  </a:lnTo>
                  <a:lnTo>
                    <a:pt x="123" y="414"/>
                  </a:lnTo>
                  <a:lnTo>
                    <a:pt x="123" y="416"/>
                  </a:lnTo>
                  <a:lnTo>
                    <a:pt x="125" y="418"/>
                  </a:lnTo>
                  <a:lnTo>
                    <a:pt x="127" y="419"/>
                  </a:lnTo>
                  <a:lnTo>
                    <a:pt x="128" y="422"/>
                  </a:lnTo>
                  <a:lnTo>
                    <a:pt x="128" y="424"/>
                  </a:lnTo>
                  <a:lnTo>
                    <a:pt x="128" y="426"/>
                  </a:lnTo>
                  <a:lnTo>
                    <a:pt x="128" y="426"/>
                  </a:lnTo>
                  <a:lnTo>
                    <a:pt x="128" y="427"/>
                  </a:lnTo>
                  <a:lnTo>
                    <a:pt x="128" y="429"/>
                  </a:lnTo>
                  <a:lnTo>
                    <a:pt x="128" y="430"/>
                  </a:lnTo>
                  <a:lnTo>
                    <a:pt x="128" y="430"/>
                  </a:lnTo>
                  <a:lnTo>
                    <a:pt x="128" y="432"/>
                  </a:lnTo>
                  <a:lnTo>
                    <a:pt x="128" y="432"/>
                  </a:lnTo>
                  <a:lnTo>
                    <a:pt x="130" y="432"/>
                  </a:lnTo>
                  <a:lnTo>
                    <a:pt x="130" y="433"/>
                  </a:lnTo>
                  <a:lnTo>
                    <a:pt x="130" y="432"/>
                  </a:lnTo>
                  <a:lnTo>
                    <a:pt x="131" y="432"/>
                  </a:lnTo>
                  <a:lnTo>
                    <a:pt x="133" y="433"/>
                  </a:lnTo>
                  <a:lnTo>
                    <a:pt x="134" y="433"/>
                  </a:lnTo>
                  <a:lnTo>
                    <a:pt x="136" y="433"/>
                  </a:lnTo>
                  <a:lnTo>
                    <a:pt x="136" y="435"/>
                  </a:lnTo>
                  <a:lnTo>
                    <a:pt x="136" y="437"/>
                  </a:lnTo>
                  <a:lnTo>
                    <a:pt x="138" y="438"/>
                  </a:lnTo>
                  <a:lnTo>
                    <a:pt x="138" y="438"/>
                  </a:lnTo>
                  <a:lnTo>
                    <a:pt x="139" y="438"/>
                  </a:lnTo>
                  <a:lnTo>
                    <a:pt x="139" y="437"/>
                  </a:lnTo>
                  <a:lnTo>
                    <a:pt x="139" y="435"/>
                  </a:lnTo>
                  <a:lnTo>
                    <a:pt x="139" y="432"/>
                  </a:lnTo>
                  <a:lnTo>
                    <a:pt x="139" y="430"/>
                  </a:lnTo>
                  <a:lnTo>
                    <a:pt x="139" y="430"/>
                  </a:lnTo>
                  <a:lnTo>
                    <a:pt x="139" y="429"/>
                  </a:lnTo>
                  <a:lnTo>
                    <a:pt x="138" y="429"/>
                  </a:lnTo>
                  <a:lnTo>
                    <a:pt x="138" y="427"/>
                  </a:lnTo>
                  <a:lnTo>
                    <a:pt x="138" y="427"/>
                  </a:lnTo>
                  <a:lnTo>
                    <a:pt x="138" y="426"/>
                  </a:lnTo>
                  <a:lnTo>
                    <a:pt x="138" y="426"/>
                  </a:lnTo>
                  <a:lnTo>
                    <a:pt x="139" y="426"/>
                  </a:lnTo>
                  <a:lnTo>
                    <a:pt x="139" y="427"/>
                  </a:lnTo>
                  <a:lnTo>
                    <a:pt x="141" y="430"/>
                  </a:lnTo>
                  <a:lnTo>
                    <a:pt x="142" y="430"/>
                  </a:lnTo>
                  <a:lnTo>
                    <a:pt x="142" y="430"/>
                  </a:lnTo>
                  <a:lnTo>
                    <a:pt x="144" y="432"/>
                  </a:lnTo>
                  <a:lnTo>
                    <a:pt x="144" y="433"/>
                  </a:lnTo>
                  <a:lnTo>
                    <a:pt x="146" y="438"/>
                  </a:lnTo>
                  <a:lnTo>
                    <a:pt x="146" y="441"/>
                  </a:lnTo>
                  <a:lnTo>
                    <a:pt x="147" y="443"/>
                  </a:lnTo>
                  <a:lnTo>
                    <a:pt x="147" y="444"/>
                  </a:lnTo>
                  <a:lnTo>
                    <a:pt x="147" y="443"/>
                  </a:lnTo>
                  <a:lnTo>
                    <a:pt x="147" y="444"/>
                  </a:lnTo>
                  <a:lnTo>
                    <a:pt x="147" y="444"/>
                  </a:lnTo>
                  <a:lnTo>
                    <a:pt x="147" y="444"/>
                  </a:lnTo>
                  <a:lnTo>
                    <a:pt x="149" y="446"/>
                  </a:lnTo>
                  <a:lnTo>
                    <a:pt x="150" y="444"/>
                  </a:lnTo>
                  <a:lnTo>
                    <a:pt x="150" y="446"/>
                  </a:lnTo>
                  <a:lnTo>
                    <a:pt x="155" y="448"/>
                  </a:lnTo>
                  <a:lnTo>
                    <a:pt x="157" y="449"/>
                  </a:lnTo>
                  <a:lnTo>
                    <a:pt x="163" y="451"/>
                  </a:lnTo>
                  <a:lnTo>
                    <a:pt x="164" y="451"/>
                  </a:lnTo>
                  <a:lnTo>
                    <a:pt x="166" y="451"/>
                  </a:lnTo>
                  <a:lnTo>
                    <a:pt x="168" y="451"/>
                  </a:lnTo>
                  <a:lnTo>
                    <a:pt x="169" y="449"/>
                  </a:lnTo>
                  <a:lnTo>
                    <a:pt x="169" y="448"/>
                  </a:lnTo>
                  <a:lnTo>
                    <a:pt x="171" y="446"/>
                  </a:lnTo>
                  <a:lnTo>
                    <a:pt x="172" y="444"/>
                  </a:lnTo>
                  <a:lnTo>
                    <a:pt x="174" y="444"/>
                  </a:lnTo>
                  <a:lnTo>
                    <a:pt x="174" y="444"/>
                  </a:lnTo>
                  <a:lnTo>
                    <a:pt x="175" y="443"/>
                  </a:lnTo>
                  <a:lnTo>
                    <a:pt x="179" y="443"/>
                  </a:lnTo>
                  <a:lnTo>
                    <a:pt x="180" y="444"/>
                  </a:lnTo>
                  <a:lnTo>
                    <a:pt x="182" y="444"/>
                  </a:lnTo>
                  <a:lnTo>
                    <a:pt x="183" y="446"/>
                  </a:lnTo>
                  <a:lnTo>
                    <a:pt x="182" y="446"/>
                  </a:lnTo>
                  <a:lnTo>
                    <a:pt x="182" y="449"/>
                  </a:lnTo>
                  <a:lnTo>
                    <a:pt x="180" y="451"/>
                  </a:lnTo>
                  <a:lnTo>
                    <a:pt x="180" y="454"/>
                  </a:lnTo>
                  <a:lnTo>
                    <a:pt x="180" y="459"/>
                  </a:lnTo>
                  <a:lnTo>
                    <a:pt x="179" y="460"/>
                  </a:lnTo>
                  <a:lnTo>
                    <a:pt x="177" y="462"/>
                  </a:lnTo>
                  <a:lnTo>
                    <a:pt x="175" y="462"/>
                  </a:lnTo>
                  <a:lnTo>
                    <a:pt x="174" y="463"/>
                  </a:lnTo>
                  <a:lnTo>
                    <a:pt x="174" y="465"/>
                  </a:lnTo>
                  <a:lnTo>
                    <a:pt x="174" y="468"/>
                  </a:lnTo>
                  <a:lnTo>
                    <a:pt x="174" y="468"/>
                  </a:lnTo>
                  <a:lnTo>
                    <a:pt x="174" y="470"/>
                  </a:lnTo>
                  <a:lnTo>
                    <a:pt x="174" y="470"/>
                  </a:lnTo>
                  <a:lnTo>
                    <a:pt x="174" y="471"/>
                  </a:lnTo>
                  <a:lnTo>
                    <a:pt x="172" y="471"/>
                  </a:lnTo>
                  <a:lnTo>
                    <a:pt x="172" y="470"/>
                  </a:lnTo>
                  <a:lnTo>
                    <a:pt x="172" y="470"/>
                  </a:lnTo>
                  <a:lnTo>
                    <a:pt x="169" y="470"/>
                  </a:lnTo>
                  <a:lnTo>
                    <a:pt x="168" y="468"/>
                  </a:lnTo>
                  <a:lnTo>
                    <a:pt x="166" y="470"/>
                  </a:lnTo>
                  <a:lnTo>
                    <a:pt x="164" y="470"/>
                  </a:lnTo>
                  <a:lnTo>
                    <a:pt x="163" y="471"/>
                  </a:lnTo>
                  <a:lnTo>
                    <a:pt x="161" y="471"/>
                  </a:lnTo>
                  <a:lnTo>
                    <a:pt x="161" y="473"/>
                  </a:lnTo>
                  <a:lnTo>
                    <a:pt x="160" y="474"/>
                  </a:lnTo>
                  <a:lnTo>
                    <a:pt x="160" y="476"/>
                  </a:lnTo>
                  <a:lnTo>
                    <a:pt x="160" y="478"/>
                  </a:lnTo>
                  <a:lnTo>
                    <a:pt x="160" y="478"/>
                  </a:lnTo>
                  <a:lnTo>
                    <a:pt x="161" y="479"/>
                  </a:lnTo>
                  <a:lnTo>
                    <a:pt x="160" y="482"/>
                  </a:lnTo>
                  <a:lnTo>
                    <a:pt x="158" y="487"/>
                  </a:lnTo>
                  <a:lnTo>
                    <a:pt x="157" y="489"/>
                  </a:lnTo>
                  <a:lnTo>
                    <a:pt x="157" y="490"/>
                  </a:lnTo>
                  <a:lnTo>
                    <a:pt x="155" y="492"/>
                  </a:lnTo>
                  <a:lnTo>
                    <a:pt x="153" y="495"/>
                  </a:lnTo>
                  <a:lnTo>
                    <a:pt x="152" y="496"/>
                  </a:lnTo>
                  <a:lnTo>
                    <a:pt x="150" y="498"/>
                  </a:lnTo>
                  <a:lnTo>
                    <a:pt x="150" y="500"/>
                  </a:lnTo>
                  <a:lnTo>
                    <a:pt x="147" y="503"/>
                  </a:lnTo>
                  <a:lnTo>
                    <a:pt x="147" y="504"/>
                  </a:lnTo>
                  <a:lnTo>
                    <a:pt x="146" y="506"/>
                  </a:lnTo>
                  <a:lnTo>
                    <a:pt x="144" y="507"/>
                  </a:lnTo>
                  <a:lnTo>
                    <a:pt x="141" y="509"/>
                  </a:lnTo>
                  <a:lnTo>
                    <a:pt x="138" y="511"/>
                  </a:lnTo>
                  <a:lnTo>
                    <a:pt x="138" y="512"/>
                  </a:lnTo>
                  <a:lnTo>
                    <a:pt x="136" y="512"/>
                  </a:lnTo>
                  <a:lnTo>
                    <a:pt x="134" y="512"/>
                  </a:lnTo>
                  <a:lnTo>
                    <a:pt x="134" y="511"/>
                  </a:lnTo>
                  <a:lnTo>
                    <a:pt x="134" y="509"/>
                  </a:lnTo>
                  <a:lnTo>
                    <a:pt x="134" y="509"/>
                  </a:lnTo>
                  <a:lnTo>
                    <a:pt x="133" y="509"/>
                  </a:lnTo>
                  <a:lnTo>
                    <a:pt x="130" y="509"/>
                  </a:lnTo>
                  <a:lnTo>
                    <a:pt x="130" y="509"/>
                  </a:lnTo>
                  <a:lnTo>
                    <a:pt x="130" y="509"/>
                  </a:lnTo>
                  <a:lnTo>
                    <a:pt x="130" y="506"/>
                  </a:lnTo>
                  <a:lnTo>
                    <a:pt x="130" y="506"/>
                  </a:lnTo>
                  <a:lnTo>
                    <a:pt x="130" y="506"/>
                  </a:lnTo>
                  <a:lnTo>
                    <a:pt x="130" y="506"/>
                  </a:lnTo>
                  <a:lnTo>
                    <a:pt x="128" y="506"/>
                  </a:lnTo>
                  <a:lnTo>
                    <a:pt x="130" y="506"/>
                  </a:lnTo>
                  <a:lnTo>
                    <a:pt x="128" y="507"/>
                  </a:lnTo>
                  <a:lnTo>
                    <a:pt x="127" y="507"/>
                  </a:lnTo>
                  <a:lnTo>
                    <a:pt x="127" y="507"/>
                  </a:lnTo>
                  <a:lnTo>
                    <a:pt x="127" y="506"/>
                  </a:lnTo>
                  <a:lnTo>
                    <a:pt x="127" y="506"/>
                  </a:lnTo>
                  <a:lnTo>
                    <a:pt x="127" y="506"/>
                  </a:lnTo>
                  <a:lnTo>
                    <a:pt x="130" y="503"/>
                  </a:lnTo>
                  <a:lnTo>
                    <a:pt x="131" y="500"/>
                  </a:lnTo>
                  <a:lnTo>
                    <a:pt x="134" y="495"/>
                  </a:lnTo>
                  <a:lnTo>
                    <a:pt x="134" y="493"/>
                  </a:lnTo>
                  <a:lnTo>
                    <a:pt x="134" y="490"/>
                  </a:lnTo>
                  <a:lnTo>
                    <a:pt x="134" y="489"/>
                  </a:lnTo>
                  <a:lnTo>
                    <a:pt x="134" y="487"/>
                  </a:lnTo>
                  <a:lnTo>
                    <a:pt x="131" y="484"/>
                  </a:lnTo>
                  <a:lnTo>
                    <a:pt x="128" y="482"/>
                  </a:lnTo>
                  <a:lnTo>
                    <a:pt x="127" y="482"/>
                  </a:lnTo>
                  <a:lnTo>
                    <a:pt x="125" y="481"/>
                  </a:lnTo>
                  <a:lnTo>
                    <a:pt x="123" y="481"/>
                  </a:lnTo>
                  <a:lnTo>
                    <a:pt x="122" y="479"/>
                  </a:lnTo>
                  <a:lnTo>
                    <a:pt x="119" y="478"/>
                  </a:lnTo>
                  <a:lnTo>
                    <a:pt x="116" y="476"/>
                  </a:lnTo>
                  <a:lnTo>
                    <a:pt x="114" y="474"/>
                  </a:lnTo>
                  <a:lnTo>
                    <a:pt x="114" y="474"/>
                  </a:lnTo>
                  <a:lnTo>
                    <a:pt x="114" y="473"/>
                  </a:lnTo>
                  <a:lnTo>
                    <a:pt x="114" y="473"/>
                  </a:lnTo>
                  <a:lnTo>
                    <a:pt x="114" y="471"/>
                  </a:lnTo>
                  <a:lnTo>
                    <a:pt x="114" y="471"/>
                  </a:lnTo>
                  <a:lnTo>
                    <a:pt x="116" y="470"/>
                  </a:lnTo>
                  <a:lnTo>
                    <a:pt x="119" y="468"/>
                  </a:lnTo>
                  <a:lnTo>
                    <a:pt x="122" y="466"/>
                  </a:lnTo>
                  <a:lnTo>
                    <a:pt x="122" y="466"/>
                  </a:lnTo>
                  <a:lnTo>
                    <a:pt x="123" y="466"/>
                  </a:lnTo>
                  <a:lnTo>
                    <a:pt x="123" y="466"/>
                  </a:lnTo>
                  <a:lnTo>
                    <a:pt x="125" y="465"/>
                  </a:lnTo>
                  <a:lnTo>
                    <a:pt x="125" y="463"/>
                  </a:lnTo>
                  <a:lnTo>
                    <a:pt x="127" y="460"/>
                  </a:lnTo>
                  <a:lnTo>
                    <a:pt x="127" y="459"/>
                  </a:lnTo>
                  <a:lnTo>
                    <a:pt x="128" y="454"/>
                  </a:lnTo>
                  <a:lnTo>
                    <a:pt x="128" y="452"/>
                  </a:lnTo>
                  <a:lnTo>
                    <a:pt x="130" y="451"/>
                  </a:lnTo>
                  <a:lnTo>
                    <a:pt x="128" y="449"/>
                  </a:lnTo>
                  <a:lnTo>
                    <a:pt x="130" y="448"/>
                  </a:lnTo>
                  <a:lnTo>
                    <a:pt x="130" y="448"/>
                  </a:lnTo>
                  <a:lnTo>
                    <a:pt x="130" y="448"/>
                  </a:lnTo>
                  <a:lnTo>
                    <a:pt x="130" y="446"/>
                  </a:lnTo>
                  <a:lnTo>
                    <a:pt x="128" y="443"/>
                  </a:lnTo>
                  <a:lnTo>
                    <a:pt x="128" y="441"/>
                  </a:lnTo>
                  <a:lnTo>
                    <a:pt x="128" y="441"/>
                  </a:lnTo>
                  <a:lnTo>
                    <a:pt x="128" y="440"/>
                  </a:lnTo>
                  <a:lnTo>
                    <a:pt x="127" y="440"/>
                  </a:lnTo>
                  <a:lnTo>
                    <a:pt x="127" y="438"/>
                  </a:lnTo>
                  <a:lnTo>
                    <a:pt x="125" y="437"/>
                  </a:lnTo>
                  <a:lnTo>
                    <a:pt x="127" y="435"/>
                  </a:lnTo>
                  <a:lnTo>
                    <a:pt x="127" y="435"/>
                  </a:lnTo>
                  <a:lnTo>
                    <a:pt x="128" y="438"/>
                  </a:lnTo>
                  <a:lnTo>
                    <a:pt x="128" y="437"/>
                  </a:lnTo>
                  <a:lnTo>
                    <a:pt x="128" y="437"/>
                  </a:lnTo>
                  <a:lnTo>
                    <a:pt x="130" y="435"/>
                  </a:lnTo>
                  <a:lnTo>
                    <a:pt x="130" y="435"/>
                  </a:lnTo>
                  <a:lnTo>
                    <a:pt x="128" y="433"/>
                  </a:lnTo>
                  <a:lnTo>
                    <a:pt x="128" y="433"/>
                  </a:lnTo>
                  <a:lnTo>
                    <a:pt x="127" y="433"/>
                  </a:lnTo>
                  <a:lnTo>
                    <a:pt x="125" y="433"/>
                  </a:lnTo>
                  <a:lnTo>
                    <a:pt x="125" y="433"/>
                  </a:lnTo>
                  <a:lnTo>
                    <a:pt x="123" y="433"/>
                  </a:lnTo>
                  <a:lnTo>
                    <a:pt x="123" y="432"/>
                  </a:lnTo>
                  <a:lnTo>
                    <a:pt x="123" y="430"/>
                  </a:lnTo>
                  <a:lnTo>
                    <a:pt x="122" y="430"/>
                  </a:lnTo>
                  <a:lnTo>
                    <a:pt x="120" y="426"/>
                  </a:lnTo>
                  <a:lnTo>
                    <a:pt x="120" y="426"/>
                  </a:lnTo>
                  <a:lnTo>
                    <a:pt x="123" y="427"/>
                  </a:lnTo>
                  <a:lnTo>
                    <a:pt x="123" y="427"/>
                  </a:lnTo>
                  <a:lnTo>
                    <a:pt x="123" y="426"/>
                  </a:lnTo>
                  <a:lnTo>
                    <a:pt x="123" y="426"/>
                  </a:lnTo>
                  <a:lnTo>
                    <a:pt x="123" y="424"/>
                  </a:lnTo>
                  <a:lnTo>
                    <a:pt x="122" y="424"/>
                  </a:lnTo>
                  <a:lnTo>
                    <a:pt x="122" y="422"/>
                  </a:lnTo>
                  <a:lnTo>
                    <a:pt x="123" y="422"/>
                  </a:lnTo>
                  <a:lnTo>
                    <a:pt x="123" y="422"/>
                  </a:lnTo>
                  <a:lnTo>
                    <a:pt x="122" y="421"/>
                  </a:lnTo>
                  <a:lnTo>
                    <a:pt x="120" y="421"/>
                  </a:lnTo>
                  <a:lnTo>
                    <a:pt x="120" y="421"/>
                  </a:lnTo>
                  <a:lnTo>
                    <a:pt x="122" y="422"/>
                  </a:lnTo>
                  <a:lnTo>
                    <a:pt x="120" y="422"/>
                  </a:lnTo>
                  <a:lnTo>
                    <a:pt x="117" y="419"/>
                  </a:lnTo>
                  <a:lnTo>
                    <a:pt x="117" y="418"/>
                  </a:lnTo>
                  <a:lnTo>
                    <a:pt x="116" y="416"/>
                  </a:lnTo>
                  <a:lnTo>
                    <a:pt x="116" y="418"/>
                  </a:lnTo>
                  <a:lnTo>
                    <a:pt x="116" y="418"/>
                  </a:lnTo>
                  <a:lnTo>
                    <a:pt x="117" y="421"/>
                  </a:lnTo>
                  <a:lnTo>
                    <a:pt x="119" y="422"/>
                  </a:lnTo>
                  <a:lnTo>
                    <a:pt x="119" y="422"/>
                  </a:lnTo>
                  <a:lnTo>
                    <a:pt x="119" y="424"/>
                  </a:lnTo>
                  <a:lnTo>
                    <a:pt x="119" y="424"/>
                  </a:lnTo>
                  <a:lnTo>
                    <a:pt x="117" y="424"/>
                  </a:lnTo>
                  <a:lnTo>
                    <a:pt x="117" y="422"/>
                  </a:lnTo>
                  <a:lnTo>
                    <a:pt x="116" y="421"/>
                  </a:lnTo>
                  <a:lnTo>
                    <a:pt x="109" y="410"/>
                  </a:lnTo>
                  <a:lnTo>
                    <a:pt x="109" y="408"/>
                  </a:lnTo>
                  <a:lnTo>
                    <a:pt x="111" y="408"/>
                  </a:lnTo>
                  <a:lnTo>
                    <a:pt x="111" y="407"/>
                  </a:lnTo>
                  <a:lnTo>
                    <a:pt x="112" y="407"/>
                  </a:lnTo>
                  <a:lnTo>
                    <a:pt x="111" y="407"/>
                  </a:lnTo>
                  <a:lnTo>
                    <a:pt x="111" y="407"/>
                  </a:lnTo>
                  <a:lnTo>
                    <a:pt x="109" y="407"/>
                  </a:lnTo>
                  <a:lnTo>
                    <a:pt x="109" y="408"/>
                  </a:lnTo>
                  <a:lnTo>
                    <a:pt x="108" y="410"/>
                  </a:lnTo>
                  <a:lnTo>
                    <a:pt x="108" y="410"/>
                  </a:lnTo>
                  <a:lnTo>
                    <a:pt x="108" y="408"/>
                  </a:lnTo>
                  <a:lnTo>
                    <a:pt x="106" y="408"/>
                  </a:lnTo>
                  <a:lnTo>
                    <a:pt x="106" y="407"/>
                  </a:lnTo>
                  <a:lnTo>
                    <a:pt x="106" y="407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5" y="405"/>
                  </a:lnTo>
                  <a:lnTo>
                    <a:pt x="106" y="403"/>
                  </a:lnTo>
                  <a:lnTo>
                    <a:pt x="106" y="402"/>
                  </a:lnTo>
                  <a:lnTo>
                    <a:pt x="105" y="400"/>
                  </a:lnTo>
                  <a:lnTo>
                    <a:pt x="103" y="399"/>
                  </a:lnTo>
                  <a:lnTo>
                    <a:pt x="101" y="396"/>
                  </a:lnTo>
                  <a:lnTo>
                    <a:pt x="98" y="392"/>
                  </a:lnTo>
                  <a:lnTo>
                    <a:pt x="101" y="392"/>
                  </a:lnTo>
                  <a:lnTo>
                    <a:pt x="103" y="392"/>
                  </a:lnTo>
                  <a:close/>
                  <a:moveTo>
                    <a:pt x="332" y="11"/>
                  </a:moveTo>
                  <a:lnTo>
                    <a:pt x="332" y="11"/>
                  </a:lnTo>
                  <a:lnTo>
                    <a:pt x="332" y="11"/>
                  </a:lnTo>
                  <a:lnTo>
                    <a:pt x="332" y="13"/>
                  </a:lnTo>
                  <a:lnTo>
                    <a:pt x="332" y="13"/>
                  </a:lnTo>
                  <a:lnTo>
                    <a:pt x="332" y="11"/>
                  </a:lnTo>
                  <a:lnTo>
                    <a:pt x="332" y="11"/>
                  </a:lnTo>
                  <a:lnTo>
                    <a:pt x="332" y="11"/>
                  </a:lnTo>
                  <a:lnTo>
                    <a:pt x="332" y="11"/>
                  </a:lnTo>
                  <a:close/>
                  <a:moveTo>
                    <a:pt x="313" y="0"/>
                  </a:move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6" name="Freeform 182">
              <a:extLst>
                <a:ext uri="{FF2B5EF4-FFF2-40B4-BE49-F238E27FC236}">
                  <a16:creationId xmlns:a16="http://schemas.microsoft.com/office/drawing/2014/main" id="{4B5F30CF-D60E-0771-72B6-B5161E817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4412" y="4895431"/>
              <a:ext cx="380099" cy="352810"/>
            </a:xfrm>
            <a:custGeom>
              <a:avLst/>
              <a:gdLst>
                <a:gd name="T0" fmla="*/ 25 w 195"/>
                <a:gd name="T1" fmla="*/ 0 h 181"/>
                <a:gd name="T2" fmla="*/ 30 w 195"/>
                <a:gd name="T3" fmla="*/ 5 h 181"/>
                <a:gd name="T4" fmla="*/ 33 w 195"/>
                <a:gd name="T5" fmla="*/ 6 h 181"/>
                <a:gd name="T6" fmla="*/ 47 w 195"/>
                <a:gd name="T7" fmla="*/ 6 h 181"/>
                <a:gd name="T8" fmla="*/ 69 w 195"/>
                <a:gd name="T9" fmla="*/ 6 h 181"/>
                <a:gd name="T10" fmla="*/ 88 w 195"/>
                <a:gd name="T11" fmla="*/ 6 h 181"/>
                <a:gd name="T12" fmla="*/ 98 w 195"/>
                <a:gd name="T13" fmla="*/ 6 h 181"/>
                <a:gd name="T14" fmla="*/ 102 w 195"/>
                <a:gd name="T15" fmla="*/ 13 h 181"/>
                <a:gd name="T16" fmla="*/ 110 w 195"/>
                <a:gd name="T17" fmla="*/ 13 h 181"/>
                <a:gd name="T18" fmla="*/ 126 w 195"/>
                <a:gd name="T19" fmla="*/ 14 h 181"/>
                <a:gd name="T20" fmla="*/ 132 w 195"/>
                <a:gd name="T21" fmla="*/ 16 h 181"/>
                <a:gd name="T22" fmla="*/ 140 w 195"/>
                <a:gd name="T23" fmla="*/ 16 h 181"/>
                <a:gd name="T24" fmla="*/ 157 w 195"/>
                <a:gd name="T25" fmla="*/ 13 h 181"/>
                <a:gd name="T26" fmla="*/ 175 w 195"/>
                <a:gd name="T27" fmla="*/ 9 h 181"/>
                <a:gd name="T28" fmla="*/ 189 w 195"/>
                <a:gd name="T29" fmla="*/ 8 h 181"/>
                <a:gd name="T30" fmla="*/ 195 w 195"/>
                <a:gd name="T31" fmla="*/ 13 h 181"/>
                <a:gd name="T32" fmla="*/ 186 w 195"/>
                <a:gd name="T33" fmla="*/ 16 h 181"/>
                <a:gd name="T34" fmla="*/ 181 w 195"/>
                <a:gd name="T35" fmla="*/ 16 h 181"/>
                <a:gd name="T36" fmla="*/ 176 w 195"/>
                <a:gd name="T37" fmla="*/ 19 h 181"/>
                <a:gd name="T38" fmla="*/ 172 w 195"/>
                <a:gd name="T39" fmla="*/ 22 h 181"/>
                <a:gd name="T40" fmla="*/ 167 w 195"/>
                <a:gd name="T41" fmla="*/ 16 h 181"/>
                <a:gd name="T42" fmla="*/ 156 w 195"/>
                <a:gd name="T43" fmla="*/ 17 h 181"/>
                <a:gd name="T44" fmla="*/ 134 w 195"/>
                <a:gd name="T45" fmla="*/ 21 h 181"/>
                <a:gd name="T46" fmla="*/ 134 w 195"/>
                <a:gd name="T47" fmla="*/ 41 h 181"/>
                <a:gd name="T48" fmla="*/ 134 w 195"/>
                <a:gd name="T49" fmla="*/ 66 h 181"/>
                <a:gd name="T50" fmla="*/ 120 w 195"/>
                <a:gd name="T51" fmla="*/ 76 h 181"/>
                <a:gd name="T52" fmla="*/ 120 w 195"/>
                <a:gd name="T53" fmla="*/ 91 h 181"/>
                <a:gd name="T54" fmla="*/ 120 w 195"/>
                <a:gd name="T55" fmla="*/ 109 h 181"/>
                <a:gd name="T56" fmla="*/ 118 w 195"/>
                <a:gd name="T57" fmla="*/ 173 h 181"/>
                <a:gd name="T58" fmla="*/ 112 w 195"/>
                <a:gd name="T59" fmla="*/ 178 h 181"/>
                <a:gd name="T60" fmla="*/ 109 w 195"/>
                <a:gd name="T61" fmla="*/ 181 h 181"/>
                <a:gd name="T62" fmla="*/ 99 w 195"/>
                <a:gd name="T63" fmla="*/ 180 h 181"/>
                <a:gd name="T64" fmla="*/ 88 w 195"/>
                <a:gd name="T65" fmla="*/ 180 h 181"/>
                <a:gd name="T66" fmla="*/ 82 w 195"/>
                <a:gd name="T67" fmla="*/ 176 h 181"/>
                <a:gd name="T68" fmla="*/ 82 w 195"/>
                <a:gd name="T69" fmla="*/ 173 h 181"/>
                <a:gd name="T70" fmla="*/ 80 w 195"/>
                <a:gd name="T71" fmla="*/ 170 h 181"/>
                <a:gd name="T72" fmla="*/ 77 w 195"/>
                <a:gd name="T73" fmla="*/ 167 h 181"/>
                <a:gd name="T74" fmla="*/ 74 w 195"/>
                <a:gd name="T75" fmla="*/ 172 h 181"/>
                <a:gd name="T76" fmla="*/ 72 w 195"/>
                <a:gd name="T77" fmla="*/ 175 h 181"/>
                <a:gd name="T78" fmla="*/ 69 w 195"/>
                <a:gd name="T79" fmla="*/ 176 h 181"/>
                <a:gd name="T80" fmla="*/ 58 w 195"/>
                <a:gd name="T81" fmla="*/ 167 h 181"/>
                <a:gd name="T82" fmla="*/ 50 w 195"/>
                <a:gd name="T83" fmla="*/ 148 h 181"/>
                <a:gd name="T84" fmla="*/ 49 w 195"/>
                <a:gd name="T85" fmla="*/ 143 h 181"/>
                <a:gd name="T86" fmla="*/ 46 w 195"/>
                <a:gd name="T87" fmla="*/ 129 h 181"/>
                <a:gd name="T88" fmla="*/ 44 w 195"/>
                <a:gd name="T89" fmla="*/ 118 h 181"/>
                <a:gd name="T90" fmla="*/ 41 w 195"/>
                <a:gd name="T91" fmla="*/ 99 h 181"/>
                <a:gd name="T92" fmla="*/ 39 w 195"/>
                <a:gd name="T93" fmla="*/ 90 h 181"/>
                <a:gd name="T94" fmla="*/ 41 w 195"/>
                <a:gd name="T95" fmla="*/ 87 h 181"/>
                <a:gd name="T96" fmla="*/ 33 w 195"/>
                <a:gd name="T97" fmla="*/ 71 h 181"/>
                <a:gd name="T98" fmla="*/ 23 w 195"/>
                <a:gd name="T99" fmla="*/ 54 h 181"/>
                <a:gd name="T100" fmla="*/ 9 w 195"/>
                <a:gd name="T101" fmla="*/ 27 h 181"/>
                <a:gd name="T102" fmla="*/ 1 w 195"/>
                <a:gd name="T103" fmla="*/ 16 h 181"/>
                <a:gd name="T104" fmla="*/ 3 w 195"/>
                <a:gd name="T105" fmla="*/ 5 h 181"/>
                <a:gd name="T106" fmla="*/ 9 w 195"/>
                <a:gd name="T107" fmla="*/ 3 h 181"/>
                <a:gd name="T108" fmla="*/ 16 w 195"/>
                <a:gd name="T109" fmla="*/ 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5" h="181">
                  <a:moveTo>
                    <a:pt x="20" y="0"/>
                  </a:moveTo>
                  <a:lnTo>
                    <a:pt x="22" y="0"/>
                  </a:lnTo>
                  <a:lnTo>
                    <a:pt x="23" y="0"/>
                  </a:lnTo>
                  <a:lnTo>
                    <a:pt x="25" y="0"/>
                  </a:lnTo>
                  <a:lnTo>
                    <a:pt x="25" y="2"/>
                  </a:lnTo>
                  <a:lnTo>
                    <a:pt x="27" y="3"/>
                  </a:lnTo>
                  <a:lnTo>
                    <a:pt x="28" y="5"/>
                  </a:lnTo>
                  <a:lnTo>
                    <a:pt x="30" y="5"/>
                  </a:lnTo>
                  <a:lnTo>
                    <a:pt x="31" y="6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3" y="6"/>
                  </a:lnTo>
                  <a:lnTo>
                    <a:pt x="36" y="6"/>
                  </a:lnTo>
                  <a:lnTo>
                    <a:pt x="39" y="6"/>
                  </a:lnTo>
                  <a:lnTo>
                    <a:pt x="42" y="6"/>
                  </a:lnTo>
                  <a:lnTo>
                    <a:pt x="47" y="6"/>
                  </a:lnTo>
                  <a:lnTo>
                    <a:pt x="53" y="6"/>
                  </a:lnTo>
                  <a:lnTo>
                    <a:pt x="58" y="6"/>
                  </a:lnTo>
                  <a:lnTo>
                    <a:pt x="64" y="6"/>
                  </a:lnTo>
                  <a:lnTo>
                    <a:pt x="69" y="6"/>
                  </a:lnTo>
                  <a:lnTo>
                    <a:pt x="75" y="6"/>
                  </a:lnTo>
                  <a:lnTo>
                    <a:pt x="80" y="6"/>
                  </a:lnTo>
                  <a:lnTo>
                    <a:pt x="87" y="6"/>
                  </a:lnTo>
                  <a:lnTo>
                    <a:pt x="88" y="6"/>
                  </a:lnTo>
                  <a:lnTo>
                    <a:pt x="93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98" y="6"/>
                  </a:lnTo>
                  <a:lnTo>
                    <a:pt x="98" y="8"/>
                  </a:lnTo>
                  <a:lnTo>
                    <a:pt x="99" y="9"/>
                  </a:lnTo>
                  <a:lnTo>
                    <a:pt x="101" y="11"/>
                  </a:lnTo>
                  <a:lnTo>
                    <a:pt x="102" y="13"/>
                  </a:lnTo>
                  <a:lnTo>
                    <a:pt x="105" y="13"/>
                  </a:lnTo>
                  <a:lnTo>
                    <a:pt x="107" y="13"/>
                  </a:lnTo>
                  <a:lnTo>
                    <a:pt x="109" y="13"/>
                  </a:lnTo>
                  <a:lnTo>
                    <a:pt x="110" y="13"/>
                  </a:lnTo>
                  <a:lnTo>
                    <a:pt x="115" y="14"/>
                  </a:lnTo>
                  <a:lnTo>
                    <a:pt x="118" y="14"/>
                  </a:lnTo>
                  <a:lnTo>
                    <a:pt x="123" y="13"/>
                  </a:lnTo>
                  <a:lnTo>
                    <a:pt x="126" y="14"/>
                  </a:lnTo>
                  <a:lnTo>
                    <a:pt x="128" y="14"/>
                  </a:lnTo>
                  <a:lnTo>
                    <a:pt x="129" y="16"/>
                  </a:lnTo>
                  <a:lnTo>
                    <a:pt x="131" y="16"/>
                  </a:lnTo>
                  <a:lnTo>
                    <a:pt x="132" y="16"/>
                  </a:lnTo>
                  <a:lnTo>
                    <a:pt x="135" y="14"/>
                  </a:lnTo>
                  <a:lnTo>
                    <a:pt x="139" y="14"/>
                  </a:lnTo>
                  <a:lnTo>
                    <a:pt x="140" y="16"/>
                  </a:lnTo>
                  <a:lnTo>
                    <a:pt x="140" y="16"/>
                  </a:lnTo>
                  <a:lnTo>
                    <a:pt x="145" y="14"/>
                  </a:lnTo>
                  <a:lnTo>
                    <a:pt x="148" y="14"/>
                  </a:lnTo>
                  <a:lnTo>
                    <a:pt x="153" y="13"/>
                  </a:lnTo>
                  <a:lnTo>
                    <a:pt x="157" y="13"/>
                  </a:lnTo>
                  <a:lnTo>
                    <a:pt x="164" y="11"/>
                  </a:lnTo>
                  <a:lnTo>
                    <a:pt x="169" y="9"/>
                  </a:lnTo>
                  <a:lnTo>
                    <a:pt x="172" y="9"/>
                  </a:lnTo>
                  <a:lnTo>
                    <a:pt x="175" y="9"/>
                  </a:lnTo>
                  <a:lnTo>
                    <a:pt x="178" y="8"/>
                  </a:lnTo>
                  <a:lnTo>
                    <a:pt x="181" y="8"/>
                  </a:lnTo>
                  <a:lnTo>
                    <a:pt x="181" y="8"/>
                  </a:lnTo>
                  <a:lnTo>
                    <a:pt x="189" y="8"/>
                  </a:lnTo>
                  <a:lnTo>
                    <a:pt x="191" y="8"/>
                  </a:lnTo>
                  <a:lnTo>
                    <a:pt x="192" y="9"/>
                  </a:lnTo>
                  <a:lnTo>
                    <a:pt x="194" y="9"/>
                  </a:lnTo>
                  <a:lnTo>
                    <a:pt x="195" y="13"/>
                  </a:lnTo>
                  <a:lnTo>
                    <a:pt x="195" y="13"/>
                  </a:lnTo>
                  <a:lnTo>
                    <a:pt x="191" y="13"/>
                  </a:lnTo>
                  <a:lnTo>
                    <a:pt x="189" y="14"/>
                  </a:lnTo>
                  <a:lnTo>
                    <a:pt x="186" y="16"/>
                  </a:lnTo>
                  <a:lnTo>
                    <a:pt x="184" y="16"/>
                  </a:lnTo>
                  <a:lnTo>
                    <a:pt x="184" y="16"/>
                  </a:lnTo>
                  <a:lnTo>
                    <a:pt x="183" y="16"/>
                  </a:lnTo>
                  <a:lnTo>
                    <a:pt x="181" y="16"/>
                  </a:lnTo>
                  <a:lnTo>
                    <a:pt x="180" y="17"/>
                  </a:lnTo>
                  <a:lnTo>
                    <a:pt x="178" y="17"/>
                  </a:lnTo>
                  <a:lnTo>
                    <a:pt x="176" y="19"/>
                  </a:lnTo>
                  <a:lnTo>
                    <a:pt x="176" y="19"/>
                  </a:lnTo>
                  <a:lnTo>
                    <a:pt x="173" y="22"/>
                  </a:lnTo>
                  <a:lnTo>
                    <a:pt x="173" y="22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2" y="21"/>
                  </a:lnTo>
                  <a:lnTo>
                    <a:pt x="170" y="19"/>
                  </a:lnTo>
                  <a:lnTo>
                    <a:pt x="167" y="16"/>
                  </a:lnTo>
                  <a:lnTo>
                    <a:pt x="167" y="16"/>
                  </a:lnTo>
                  <a:lnTo>
                    <a:pt x="167" y="16"/>
                  </a:lnTo>
                  <a:lnTo>
                    <a:pt x="165" y="16"/>
                  </a:lnTo>
                  <a:lnTo>
                    <a:pt x="159" y="16"/>
                  </a:lnTo>
                  <a:lnTo>
                    <a:pt x="156" y="17"/>
                  </a:lnTo>
                  <a:lnTo>
                    <a:pt x="150" y="19"/>
                  </a:lnTo>
                  <a:lnTo>
                    <a:pt x="142" y="19"/>
                  </a:lnTo>
                  <a:lnTo>
                    <a:pt x="137" y="21"/>
                  </a:lnTo>
                  <a:lnTo>
                    <a:pt x="134" y="21"/>
                  </a:lnTo>
                  <a:lnTo>
                    <a:pt x="134" y="24"/>
                  </a:lnTo>
                  <a:lnTo>
                    <a:pt x="134" y="30"/>
                  </a:lnTo>
                  <a:lnTo>
                    <a:pt x="134" y="35"/>
                  </a:lnTo>
                  <a:lnTo>
                    <a:pt x="134" y="41"/>
                  </a:lnTo>
                  <a:lnTo>
                    <a:pt x="134" y="47"/>
                  </a:lnTo>
                  <a:lnTo>
                    <a:pt x="134" y="54"/>
                  </a:lnTo>
                  <a:lnTo>
                    <a:pt x="134" y="60"/>
                  </a:lnTo>
                  <a:lnTo>
                    <a:pt x="134" y="66"/>
                  </a:lnTo>
                  <a:lnTo>
                    <a:pt x="134" y="72"/>
                  </a:lnTo>
                  <a:lnTo>
                    <a:pt x="134" y="74"/>
                  </a:lnTo>
                  <a:lnTo>
                    <a:pt x="134" y="76"/>
                  </a:lnTo>
                  <a:lnTo>
                    <a:pt x="120" y="76"/>
                  </a:lnTo>
                  <a:lnTo>
                    <a:pt x="120" y="79"/>
                  </a:lnTo>
                  <a:lnTo>
                    <a:pt x="120" y="84"/>
                  </a:lnTo>
                  <a:lnTo>
                    <a:pt x="120" y="88"/>
                  </a:lnTo>
                  <a:lnTo>
                    <a:pt x="120" y="91"/>
                  </a:lnTo>
                  <a:lnTo>
                    <a:pt x="120" y="96"/>
                  </a:lnTo>
                  <a:lnTo>
                    <a:pt x="120" y="101"/>
                  </a:lnTo>
                  <a:lnTo>
                    <a:pt x="120" y="106"/>
                  </a:lnTo>
                  <a:lnTo>
                    <a:pt x="120" y="109"/>
                  </a:lnTo>
                  <a:lnTo>
                    <a:pt x="120" y="113"/>
                  </a:lnTo>
                  <a:lnTo>
                    <a:pt x="120" y="117"/>
                  </a:lnTo>
                  <a:lnTo>
                    <a:pt x="120" y="173"/>
                  </a:lnTo>
                  <a:lnTo>
                    <a:pt x="118" y="173"/>
                  </a:lnTo>
                  <a:lnTo>
                    <a:pt x="115" y="175"/>
                  </a:lnTo>
                  <a:lnTo>
                    <a:pt x="113" y="176"/>
                  </a:lnTo>
                  <a:lnTo>
                    <a:pt x="112" y="178"/>
                  </a:lnTo>
                  <a:lnTo>
                    <a:pt x="112" y="178"/>
                  </a:lnTo>
                  <a:lnTo>
                    <a:pt x="110" y="178"/>
                  </a:lnTo>
                  <a:lnTo>
                    <a:pt x="109" y="180"/>
                  </a:lnTo>
                  <a:lnTo>
                    <a:pt x="110" y="180"/>
                  </a:lnTo>
                  <a:lnTo>
                    <a:pt x="109" y="181"/>
                  </a:lnTo>
                  <a:lnTo>
                    <a:pt x="107" y="181"/>
                  </a:lnTo>
                  <a:lnTo>
                    <a:pt x="105" y="181"/>
                  </a:lnTo>
                  <a:lnTo>
                    <a:pt x="104" y="181"/>
                  </a:lnTo>
                  <a:lnTo>
                    <a:pt x="99" y="180"/>
                  </a:lnTo>
                  <a:lnTo>
                    <a:pt x="96" y="181"/>
                  </a:lnTo>
                  <a:lnTo>
                    <a:pt x="93" y="181"/>
                  </a:lnTo>
                  <a:lnTo>
                    <a:pt x="91" y="180"/>
                  </a:lnTo>
                  <a:lnTo>
                    <a:pt x="88" y="180"/>
                  </a:lnTo>
                  <a:lnTo>
                    <a:pt x="87" y="180"/>
                  </a:lnTo>
                  <a:lnTo>
                    <a:pt x="85" y="178"/>
                  </a:lnTo>
                  <a:lnTo>
                    <a:pt x="83" y="178"/>
                  </a:lnTo>
                  <a:lnTo>
                    <a:pt x="82" y="176"/>
                  </a:lnTo>
                  <a:lnTo>
                    <a:pt x="82" y="176"/>
                  </a:lnTo>
                  <a:lnTo>
                    <a:pt x="82" y="175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82" y="172"/>
                  </a:lnTo>
                  <a:lnTo>
                    <a:pt x="82" y="172"/>
                  </a:lnTo>
                  <a:lnTo>
                    <a:pt x="82" y="170"/>
                  </a:lnTo>
                  <a:lnTo>
                    <a:pt x="80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9" y="169"/>
                  </a:lnTo>
                  <a:lnTo>
                    <a:pt x="77" y="167"/>
                  </a:lnTo>
                  <a:lnTo>
                    <a:pt x="75" y="169"/>
                  </a:lnTo>
                  <a:lnTo>
                    <a:pt x="75" y="169"/>
                  </a:lnTo>
                  <a:lnTo>
                    <a:pt x="74" y="170"/>
                  </a:lnTo>
                  <a:lnTo>
                    <a:pt x="74" y="172"/>
                  </a:lnTo>
                  <a:lnTo>
                    <a:pt x="74" y="172"/>
                  </a:lnTo>
                  <a:lnTo>
                    <a:pt x="74" y="173"/>
                  </a:lnTo>
                  <a:lnTo>
                    <a:pt x="72" y="173"/>
                  </a:lnTo>
                  <a:lnTo>
                    <a:pt x="72" y="175"/>
                  </a:lnTo>
                  <a:lnTo>
                    <a:pt x="72" y="175"/>
                  </a:lnTo>
                  <a:lnTo>
                    <a:pt x="71" y="175"/>
                  </a:lnTo>
                  <a:lnTo>
                    <a:pt x="69" y="176"/>
                  </a:lnTo>
                  <a:lnTo>
                    <a:pt x="69" y="176"/>
                  </a:lnTo>
                  <a:lnTo>
                    <a:pt x="68" y="175"/>
                  </a:lnTo>
                  <a:lnTo>
                    <a:pt x="63" y="170"/>
                  </a:lnTo>
                  <a:lnTo>
                    <a:pt x="60" y="169"/>
                  </a:lnTo>
                  <a:lnTo>
                    <a:pt x="58" y="167"/>
                  </a:lnTo>
                  <a:lnTo>
                    <a:pt x="52" y="158"/>
                  </a:lnTo>
                  <a:lnTo>
                    <a:pt x="52" y="156"/>
                  </a:lnTo>
                  <a:lnTo>
                    <a:pt x="50" y="151"/>
                  </a:lnTo>
                  <a:lnTo>
                    <a:pt x="50" y="148"/>
                  </a:lnTo>
                  <a:lnTo>
                    <a:pt x="49" y="147"/>
                  </a:lnTo>
                  <a:lnTo>
                    <a:pt x="50" y="145"/>
                  </a:lnTo>
                  <a:lnTo>
                    <a:pt x="50" y="143"/>
                  </a:lnTo>
                  <a:lnTo>
                    <a:pt x="49" y="143"/>
                  </a:lnTo>
                  <a:lnTo>
                    <a:pt x="47" y="140"/>
                  </a:lnTo>
                  <a:lnTo>
                    <a:pt x="47" y="136"/>
                  </a:lnTo>
                  <a:lnTo>
                    <a:pt x="46" y="132"/>
                  </a:lnTo>
                  <a:lnTo>
                    <a:pt x="46" y="129"/>
                  </a:lnTo>
                  <a:lnTo>
                    <a:pt x="46" y="126"/>
                  </a:lnTo>
                  <a:lnTo>
                    <a:pt x="46" y="124"/>
                  </a:lnTo>
                  <a:lnTo>
                    <a:pt x="46" y="121"/>
                  </a:lnTo>
                  <a:lnTo>
                    <a:pt x="44" y="118"/>
                  </a:lnTo>
                  <a:lnTo>
                    <a:pt x="42" y="113"/>
                  </a:lnTo>
                  <a:lnTo>
                    <a:pt x="41" y="109"/>
                  </a:lnTo>
                  <a:lnTo>
                    <a:pt x="41" y="106"/>
                  </a:lnTo>
                  <a:lnTo>
                    <a:pt x="41" y="99"/>
                  </a:lnTo>
                  <a:lnTo>
                    <a:pt x="39" y="98"/>
                  </a:lnTo>
                  <a:lnTo>
                    <a:pt x="39" y="95"/>
                  </a:lnTo>
                  <a:lnTo>
                    <a:pt x="39" y="91"/>
                  </a:lnTo>
                  <a:lnTo>
                    <a:pt x="39" y="90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41" y="90"/>
                  </a:lnTo>
                  <a:lnTo>
                    <a:pt x="41" y="87"/>
                  </a:lnTo>
                  <a:lnTo>
                    <a:pt x="41" y="85"/>
                  </a:lnTo>
                  <a:lnTo>
                    <a:pt x="39" y="82"/>
                  </a:lnTo>
                  <a:lnTo>
                    <a:pt x="38" y="79"/>
                  </a:lnTo>
                  <a:lnTo>
                    <a:pt x="33" y="71"/>
                  </a:lnTo>
                  <a:lnTo>
                    <a:pt x="31" y="69"/>
                  </a:lnTo>
                  <a:lnTo>
                    <a:pt x="31" y="68"/>
                  </a:lnTo>
                  <a:lnTo>
                    <a:pt x="25" y="58"/>
                  </a:lnTo>
                  <a:lnTo>
                    <a:pt x="23" y="54"/>
                  </a:lnTo>
                  <a:lnTo>
                    <a:pt x="22" y="47"/>
                  </a:lnTo>
                  <a:lnTo>
                    <a:pt x="19" y="46"/>
                  </a:lnTo>
                  <a:lnTo>
                    <a:pt x="11" y="30"/>
                  </a:lnTo>
                  <a:lnTo>
                    <a:pt x="9" y="27"/>
                  </a:lnTo>
                  <a:lnTo>
                    <a:pt x="6" y="24"/>
                  </a:lnTo>
                  <a:lnTo>
                    <a:pt x="5" y="22"/>
                  </a:lnTo>
                  <a:lnTo>
                    <a:pt x="3" y="19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3" y="5"/>
                  </a:lnTo>
                  <a:lnTo>
                    <a:pt x="5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9" y="3"/>
                  </a:lnTo>
                  <a:lnTo>
                    <a:pt x="9" y="3"/>
                  </a:lnTo>
                  <a:lnTo>
                    <a:pt x="12" y="3"/>
                  </a:lnTo>
                  <a:lnTo>
                    <a:pt x="14" y="3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9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7" name="Freeform 183">
              <a:extLst>
                <a:ext uri="{FF2B5EF4-FFF2-40B4-BE49-F238E27FC236}">
                  <a16:creationId xmlns:a16="http://schemas.microsoft.com/office/drawing/2014/main" id="{1E18BF66-A27C-1493-0F99-C1CB979B8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9505" y="4953908"/>
              <a:ext cx="5848" cy="5848"/>
            </a:xfrm>
            <a:custGeom>
              <a:avLst/>
              <a:gdLst>
                <a:gd name="T0" fmla="*/ 2 w 3"/>
                <a:gd name="T1" fmla="*/ 0 h 3"/>
                <a:gd name="T2" fmla="*/ 3 w 3"/>
                <a:gd name="T3" fmla="*/ 2 h 3"/>
                <a:gd name="T4" fmla="*/ 2 w 3"/>
                <a:gd name="T5" fmla="*/ 2 h 3"/>
                <a:gd name="T6" fmla="*/ 2 w 3"/>
                <a:gd name="T7" fmla="*/ 3 h 3"/>
                <a:gd name="T8" fmla="*/ 0 w 3"/>
                <a:gd name="T9" fmla="*/ 2 h 3"/>
                <a:gd name="T10" fmla="*/ 0 w 3"/>
                <a:gd name="T11" fmla="*/ 0 h 3"/>
                <a:gd name="T12" fmla="*/ 2 w 3"/>
                <a:gd name="T13" fmla="*/ 0 h 3"/>
                <a:gd name="T14" fmla="*/ 2 w 3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3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8" name="Freeform 184">
              <a:extLst>
                <a:ext uri="{FF2B5EF4-FFF2-40B4-BE49-F238E27FC236}">
                  <a16:creationId xmlns:a16="http://schemas.microsoft.com/office/drawing/2014/main" id="{C30CD036-ABF9-DB40-BF85-5A24AEA59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68465" y="44315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9" name="Freeform 185">
              <a:extLst>
                <a:ext uri="{FF2B5EF4-FFF2-40B4-BE49-F238E27FC236}">
                  <a16:creationId xmlns:a16="http://schemas.microsoft.com/office/drawing/2014/main" id="{69037C1B-6F3F-8E94-B119-E16F77075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0243" y="3538773"/>
              <a:ext cx="228060" cy="122802"/>
            </a:xfrm>
            <a:custGeom>
              <a:avLst/>
              <a:gdLst>
                <a:gd name="T0" fmla="*/ 29 w 117"/>
                <a:gd name="T1" fmla="*/ 3 h 63"/>
                <a:gd name="T2" fmla="*/ 35 w 117"/>
                <a:gd name="T3" fmla="*/ 8 h 63"/>
                <a:gd name="T4" fmla="*/ 45 w 117"/>
                <a:gd name="T5" fmla="*/ 12 h 63"/>
                <a:gd name="T6" fmla="*/ 51 w 117"/>
                <a:gd name="T7" fmla="*/ 19 h 63"/>
                <a:gd name="T8" fmla="*/ 57 w 117"/>
                <a:gd name="T9" fmla="*/ 19 h 63"/>
                <a:gd name="T10" fmla="*/ 60 w 117"/>
                <a:gd name="T11" fmla="*/ 23 h 63"/>
                <a:gd name="T12" fmla="*/ 67 w 117"/>
                <a:gd name="T13" fmla="*/ 28 h 63"/>
                <a:gd name="T14" fmla="*/ 68 w 117"/>
                <a:gd name="T15" fmla="*/ 30 h 63"/>
                <a:gd name="T16" fmla="*/ 75 w 117"/>
                <a:gd name="T17" fmla="*/ 28 h 63"/>
                <a:gd name="T18" fmla="*/ 73 w 117"/>
                <a:gd name="T19" fmla="*/ 33 h 63"/>
                <a:gd name="T20" fmla="*/ 82 w 117"/>
                <a:gd name="T21" fmla="*/ 34 h 63"/>
                <a:gd name="T22" fmla="*/ 86 w 117"/>
                <a:gd name="T23" fmla="*/ 39 h 63"/>
                <a:gd name="T24" fmla="*/ 87 w 117"/>
                <a:gd name="T25" fmla="*/ 36 h 63"/>
                <a:gd name="T26" fmla="*/ 92 w 117"/>
                <a:gd name="T27" fmla="*/ 39 h 63"/>
                <a:gd name="T28" fmla="*/ 95 w 117"/>
                <a:gd name="T29" fmla="*/ 36 h 63"/>
                <a:gd name="T30" fmla="*/ 98 w 117"/>
                <a:gd name="T31" fmla="*/ 37 h 63"/>
                <a:gd name="T32" fmla="*/ 105 w 117"/>
                <a:gd name="T33" fmla="*/ 41 h 63"/>
                <a:gd name="T34" fmla="*/ 111 w 117"/>
                <a:gd name="T35" fmla="*/ 41 h 63"/>
                <a:gd name="T36" fmla="*/ 117 w 117"/>
                <a:gd name="T37" fmla="*/ 39 h 63"/>
                <a:gd name="T38" fmla="*/ 117 w 117"/>
                <a:gd name="T39" fmla="*/ 44 h 63"/>
                <a:gd name="T40" fmla="*/ 114 w 117"/>
                <a:gd name="T41" fmla="*/ 52 h 63"/>
                <a:gd name="T42" fmla="*/ 117 w 117"/>
                <a:gd name="T43" fmla="*/ 60 h 63"/>
                <a:gd name="T44" fmla="*/ 112 w 117"/>
                <a:gd name="T45" fmla="*/ 63 h 63"/>
                <a:gd name="T46" fmla="*/ 106 w 117"/>
                <a:gd name="T47" fmla="*/ 63 h 63"/>
                <a:gd name="T48" fmla="*/ 101 w 117"/>
                <a:gd name="T49" fmla="*/ 60 h 63"/>
                <a:gd name="T50" fmla="*/ 94 w 117"/>
                <a:gd name="T51" fmla="*/ 61 h 63"/>
                <a:gd name="T52" fmla="*/ 87 w 117"/>
                <a:gd name="T53" fmla="*/ 60 h 63"/>
                <a:gd name="T54" fmla="*/ 82 w 117"/>
                <a:gd name="T55" fmla="*/ 60 h 63"/>
                <a:gd name="T56" fmla="*/ 79 w 117"/>
                <a:gd name="T57" fmla="*/ 56 h 63"/>
                <a:gd name="T58" fmla="*/ 75 w 117"/>
                <a:gd name="T59" fmla="*/ 56 h 63"/>
                <a:gd name="T60" fmla="*/ 73 w 117"/>
                <a:gd name="T61" fmla="*/ 55 h 63"/>
                <a:gd name="T62" fmla="*/ 67 w 117"/>
                <a:gd name="T63" fmla="*/ 52 h 63"/>
                <a:gd name="T64" fmla="*/ 64 w 117"/>
                <a:gd name="T65" fmla="*/ 48 h 63"/>
                <a:gd name="T66" fmla="*/ 56 w 117"/>
                <a:gd name="T67" fmla="*/ 47 h 63"/>
                <a:gd name="T68" fmla="*/ 49 w 117"/>
                <a:gd name="T69" fmla="*/ 45 h 63"/>
                <a:gd name="T70" fmla="*/ 46 w 117"/>
                <a:gd name="T71" fmla="*/ 47 h 63"/>
                <a:gd name="T72" fmla="*/ 38 w 117"/>
                <a:gd name="T73" fmla="*/ 44 h 63"/>
                <a:gd name="T74" fmla="*/ 32 w 117"/>
                <a:gd name="T75" fmla="*/ 42 h 63"/>
                <a:gd name="T76" fmla="*/ 27 w 117"/>
                <a:gd name="T77" fmla="*/ 39 h 63"/>
                <a:gd name="T78" fmla="*/ 23 w 117"/>
                <a:gd name="T79" fmla="*/ 37 h 63"/>
                <a:gd name="T80" fmla="*/ 16 w 117"/>
                <a:gd name="T81" fmla="*/ 33 h 63"/>
                <a:gd name="T82" fmla="*/ 10 w 117"/>
                <a:gd name="T83" fmla="*/ 30 h 63"/>
                <a:gd name="T84" fmla="*/ 7 w 117"/>
                <a:gd name="T85" fmla="*/ 28 h 63"/>
                <a:gd name="T86" fmla="*/ 4 w 117"/>
                <a:gd name="T87" fmla="*/ 28 h 63"/>
                <a:gd name="T88" fmla="*/ 0 w 117"/>
                <a:gd name="T89" fmla="*/ 25 h 63"/>
                <a:gd name="T90" fmla="*/ 2 w 117"/>
                <a:gd name="T91" fmla="*/ 19 h 63"/>
                <a:gd name="T92" fmla="*/ 5 w 117"/>
                <a:gd name="T93" fmla="*/ 11 h 63"/>
                <a:gd name="T94" fmla="*/ 12 w 117"/>
                <a:gd name="T95" fmla="*/ 4 h 63"/>
                <a:gd name="T96" fmla="*/ 13 w 117"/>
                <a:gd name="T97" fmla="*/ 4 h 63"/>
                <a:gd name="T98" fmla="*/ 18 w 117"/>
                <a:gd name="T99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7" h="63">
                  <a:moveTo>
                    <a:pt x="23" y="0"/>
                  </a:moveTo>
                  <a:lnTo>
                    <a:pt x="26" y="1"/>
                  </a:lnTo>
                  <a:lnTo>
                    <a:pt x="29" y="1"/>
                  </a:lnTo>
                  <a:lnTo>
                    <a:pt x="29" y="3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2" y="6"/>
                  </a:lnTo>
                  <a:lnTo>
                    <a:pt x="35" y="8"/>
                  </a:lnTo>
                  <a:lnTo>
                    <a:pt x="37" y="9"/>
                  </a:lnTo>
                  <a:lnTo>
                    <a:pt x="40" y="11"/>
                  </a:lnTo>
                  <a:lnTo>
                    <a:pt x="43" y="12"/>
                  </a:lnTo>
                  <a:lnTo>
                    <a:pt x="45" y="12"/>
                  </a:lnTo>
                  <a:lnTo>
                    <a:pt x="46" y="14"/>
                  </a:lnTo>
                  <a:lnTo>
                    <a:pt x="48" y="15"/>
                  </a:lnTo>
                  <a:lnTo>
                    <a:pt x="49" y="17"/>
                  </a:lnTo>
                  <a:lnTo>
                    <a:pt x="51" y="19"/>
                  </a:lnTo>
                  <a:lnTo>
                    <a:pt x="53" y="19"/>
                  </a:lnTo>
                  <a:lnTo>
                    <a:pt x="54" y="19"/>
                  </a:lnTo>
                  <a:lnTo>
                    <a:pt x="56" y="17"/>
                  </a:lnTo>
                  <a:lnTo>
                    <a:pt x="57" y="19"/>
                  </a:lnTo>
                  <a:lnTo>
                    <a:pt x="59" y="19"/>
                  </a:lnTo>
                  <a:lnTo>
                    <a:pt x="59" y="20"/>
                  </a:lnTo>
                  <a:lnTo>
                    <a:pt x="59" y="22"/>
                  </a:lnTo>
                  <a:lnTo>
                    <a:pt x="60" y="23"/>
                  </a:lnTo>
                  <a:lnTo>
                    <a:pt x="62" y="25"/>
                  </a:lnTo>
                  <a:lnTo>
                    <a:pt x="64" y="25"/>
                  </a:lnTo>
                  <a:lnTo>
                    <a:pt x="64" y="26"/>
                  </a:lnTo>
                  <a:lnTo>
                    <a:pt x="67" y="28"/>
                  </a:lnTo>
                  <a:lnTo>
                    <a:pt x="67" y="28"/>
                  </a:lnTo>
                  <a:lnTo>
                    <a:pt x="67" y="28"/>
                  </a:lnTo>
                  <a:lnTo>
                    <a:pt x="68" y="28"/>
                  </a:lnTo>
                  <a:lnTo>
                    <a:pt x="68" y="30"/>
                  </a:lnTo>
                  <a:lnTo>
                    <a:pt x="70" y="30"/>
                  </a:lnTo>
                  <a:lnTo>
                    <a:pt x="73" y="28"/>
                  </a:lnTo>
                  <a:lnTo>
                    <a:pt x="73" y="28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3" y="30"/>
                  </a:lnTo>
                  <a:lnTo>
                    <a:pt x="73" y="31"/>
                  </a:lnTo>
                  <a:lnTo>
                    <a:pt x="73" y="33"/>
                  </a:lnTo>
                  <a:lnTo>
                    <a:pt x="75" y="33"/>
                  </a:lnTo>
                  <a:lnTo>
                    <a:pt x="78" y="33"/>
                  </a:lnTo>
                  <a:lnTo>
                    <a:pt x="81" y="33"/>
                  </a:lnTo>
                  <a:lnTo>
                    <a:pt x="82" y="34"/>
                  </a:lnTo>
                  <a:lnTo>
                    <a:pt x="84" y="36"/>
                  </a:lnTo>
                  <a:lnTo>
                    <a:pt x="84" y="37"/>
                  </a:lnTo>
                  <a:lnTo>
                    <a:pt x="86" y="39"/>
                  </a:lnTo>
                  <a:lnTo>
                    <a:pt x="86" y="39"/>
                  </a:lnTo>
                  <a:lnTo>
                    <a:pt x="87" y="39"/>
                  </a:lnTo>
                  <a:lnTo>
                    <a:pt x="87" y="37"/>
                  </a:lnTo>
                  <a:lnTo>
                    <a:pt x="87" y="36"/>
                  </a:lnTo>
                  <a:lnTo>
                    <a:pt x="87" y="36"/>
                  </a:lnTo>
                  <a:lnTo>
                    <a:pt x="89" y="36"/>
                  </a:lnTo>
                  <a:lnTo>
                    <a:pt x="89" y="37"/>
                  </a:lnTo>
                  <a:lnTo>
                    <a:pt x="90" y="39"/>
                  </a:lnTo>
                  <a:lnTo>
                    <a:pt x="92" y="39"/>
                  </a:lnTo>
                  <a:lnTo>
                    <a:pt x="94" y="39"/>
                  </a:lnTo>
                  <a:lnTo>
                    <a:pt x="94" y="39"/>
                  </a:lnTo>
                  <a:lnTo>
                    <a:pt x="94" y="36"/>
                  </a:lnTo>
                  <a:lnTo>
                    <a:pt x="95" y="36"/>
                  </a:lnTo>
                  <a:lnTo>
                    <a:pt x="97" y="36"/>
                  </a:lnTo>
                  <a:lnTo>
                    <a:pt x="97" y="36"/>
                  </a:lnTo>
                  <a:lnTo>
                    <a:pt x="97" y="37"/>
                  </a:lnTo>
                  <a:lnTo>
                    <a:pt x="98" y="37"/>
                  </a:lnTo>
                  <a:lnTo>
                    <a:pt x="100" y="37"/>
                  </a:lnTo>
                  <a:lnTo>
                    <a:pt x="101" y="39"/>
                  </a:lnTo>
                  <a:lnTo>
                    <a:pt x="103" y="41"/>
                  </a:lnTo>
                  <a:lnTo>
                    <a:pt x="105" y="41"/>
                  </a:lnTo>
                  <a:lnTo>
                    <a:pt x="108" y="41"/>
                  </a:lnTo>
                  <a:lnTo>
                    <a:pt x="108" y="41"/>
                  </a:lnTo>
                  <a:lnTo>
                    <a:pt x="109" y="41"/>
                  </a:lnTo>
                  <a:lnTo>
                    <a:pt x="111" y="41"/>
                  </a:lnTo>
                  <a:lnTo>
                    <a:pt x="112" y="39"/>
                  </a:lnTo>
                  <a:lnTo>
                    <a:pt x="114" y="39"/>
                  </a:lnTo>
                  <a:lnTo>
                    <a:pt x="116" y="39"/>
                  </a:lnTo>
                  <a:lnTo>
                    <a:pt x="117" y="39"/>
                  </a:lnTo>
                  <a:lnTo>
                    <a:pt x="117" y="41"/>
                  </a:lnTo>
                  <a:lnTo>
                    <a:pt x="117" y="41"/>
                  </a:lnTo>
                  <a:lnTo>
                    <a:pt x="117" y="42"/>
                  </a:lnTo>
                  <a:lnTo>
                    <a:pt x="117" y="44"/>
                  </a:lnTo>
                  <a:lnTo>
                    <a:pt x="116" y="44"/>
                  </a:lnTo>
                  <a:lnTo>
                    <a:pt x="116" y="47"/>
                  </a:lnTo>
                  <a:lnTo>
                    <a:pt x="114" y="52"/>
                  </a:lnTo>
                  <a:lnTo>
                    <a:pt x="114" y="52"/>
                  </a:lnTo>
                  <a:lnTo>
                    <a:pt x="117" y="55"/>
                  </a:lnTo>
                  <a:lnTo>
                    <a:pt x="117" y="56"/>
                  </a:lnTo>
                  <a:lnTo>
                    <a:pt x="117" y="58"/>
                  </a:lnTo>
                  <a:lnTo>
                    <a:pt x="117" y="60"/>
                  </a:lnTo>
                  <a:lnTo>
                    <a:pt x="116" y="63"/>
                  </a:lnTo>
                  <a:lnTo>
                    <a:pt x="116" y="63"/>
                  </a:lnTo>
                  <a:lnTo>
                    <a:pt x="116" y="63"/>
                  </a:lnTo>
                  <a:lnTo>
                    <a:pt x="112" y="63"/>
                  </a:lnTo>
                  <a:lnTo>
                    <a:pt x="111" y="63"/>
                  </a:lnTo>
                  <a:lnTo>
                    <a:pt x="109" y="63"/>
                  </a:lnTo>
                  <a:lnTo>
                    <a:pt x="108" y="63"/>
                  </a:lnTo>
                  <a:lnTo>
                    <a:pt x="106" y="63"/>
                  </a:lnTo>
                  <a:lnTo>
                    <a:pt x="105" y="63"/>
                  </a:lnTo>
                  <a:lnTo>
                    <a:pt x="103" y="63"/>
                  </a:lnTo>
                  <a:lnTo>
                    <a:pt x="101" y="63"/>
                  </a:lnTo>
                  <a:lnTo>
                    <a:pt x="101" y="60"/>
                  </a:lnTo>
                  <a:lnTo>
                    <a:pt x="101" y="60"/>
                  </a:lnTo>
                  <a:lnTo>
                    <a:pt x="97" y="61"/>
                  </a:lnTo>
                  <a:lnTo>
                    <a:pt x="97" y="63"/>
                  </a:lnTo>
                  <a:lnTo>
                    <a:pt x="94" y="61"/>
                  </a:lnTo>
                  <a:lnTo>
                    <a:pt x="92" y="60"/>
                  </a:lnTo>
                  <a:lnTo>
                    <a:pt x="92" y="60"/>
                  </a:lnTo>
                  <a:lnTo>
                    <a:pt x="89" y="60"/>
                  </a:lnTo>
                  <a:lnTo>
                    <a:pt x="87" y="60"/>
                  </a:lnTo>
                  <a:lnTo>
                    <a:pt x="86" y="58"/>
                  </a:lnTo>
                  <a:lnTo>
                    <a:pt x="84" y="60"/>
                  </a:lnTo>
                  <a:lnTo>
                    <a:pt x="82" y="60"/>
                  </a:lnTo>
                  <a:lnTo>
                    <a:pt x="82" y="60"/>
                  </a:lnTo>
                  <a:lnTo>
                    <a:pt x="82" y="58"/>
                  </a:lnTo>
                  <a:lnTo>
                    <a:pt x="81" y="56"/>
                  </a:lnTo>
                  <a:lnTo>
                    <a:pt x="81" y="56"/>
                  </a:lnTo>
                  <a:lnTo>
                    <a:pt x="79" y="56"/>
                  </a:lnTo>
                  <a:lnTo>
                    <a:pt x="78" y="56"/>
                  </a:lnTo>
                  <a:lnTo>
                    <a:pt x="76" y="58"/>
                  </a:lnTo>
                  <a:lnTo>
                    <a:pt x="75" y="56"/>
                  </a:lnTo>
                  <a:lnTo>
                    <a:pt x="75" y="56"/>
                  </a:lnTo>
                  <a:lnTo>
                    <a:pt x="75" y="56"/>
                  </a:lnTo>
                  <a:lnTo>
                    <a:pt x="73" y="55"/>
                  </a:lnTo>
                  <a:lnTo>
                    <a:pt x="73" y="55"/>
                  </a:lnTo>
                  <a:lnTo>
                    <a:pt x="73" y="55"/>
                  </a:lnTo>
                  <a:lnTo>
                    <a:pt x="71" y="55"/>
                  </a:lnTo>
                  <a:lnTo>
                    <a:pt x="70" y="55"/>
                  </a:lnTo>
                  <a:lnTo>
                    <a:pt x="67" y="53"/>
                  </a:lnTo>
                  <a:lnTo>
                    <a:pt x="67" y="52"/>
                  </a:lnTo>
                  <a:lnTo>
                    <a:pt x="67" y="50"/>
                  </a:lnTo>
                  <a:lnTo>
                    <a:pt x="67" y="50"/>
                  </a:lnTo>
                  <a:lnTo>
                    <a:pt x="65" y="48"/>
                  </a:lnTo>
                  <a:lnTo>
                    <a:pt x="64" y="48"/>
                  </a:lnTo>
                  <a:lnTo>
                    <a:pt x="60" y="47"/>
                  </a:lnTo>
                  <a:lnTo>
                    <a:pt x="59" y="45"/>
                  </a:lnTo>
                  <a:lnTo>
                    <a:pt x="57" y="45"/>
                  </a:lnTo>
                  <a:lnTo>
                    <a:pt x="56" y="47"/>
                  </a:lnTo>
                  <a:lnTo>
                    <a:pt x="54" y="47"/>
                  </a:lnTo>
                  <a:lnTo>
                    <a:pt x="54" y="47"/>
                  </a:lnTo>
                  <a:lnTo>
                    <a:pt x="51" y="47"/>
                  </a:lnTo>
                  <a:lnTo>
                    <a:pt x="49" y="45"/>
                  </a:lnTo>
                  <a:lnTo>
                    <a:pt x="48" y="47"/>
                  </a:lnTo>
                  <a:lnTo>
                    <a:pt x="48" y="47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3" y="47"/>
                  </a:lnTo>
                  <a:lnTo>
                    <a:pt x="41" y="45"/>
                  </a:lnTo>
                  <a:lnTo>
                    <a:pt x="38" y="45"/>
                  </a:lnTo>
                  <a:lnTo>
                    <a:pt x="38" y="44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5" y="42"/>
                  </a:lnTo>
                  <a:lnTo>
                    <a:pt x="32" y="42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4" y="39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6" y="33"/>
                  </a:lnTo>
                  <a:lnTo>
                    <a:pt x="16" y="33"/>
                  </a:lnTo>
                  <a:lnTo>
                    <a:pt x="15" y="31"/>
                  </a:lnTo>
                  <a:lnTo>
                    <a:pt x="12" y="31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5" y="28"/>
                  </a:lnTo>
                  <a:lnTo>
                    <a:pt x="4" y="28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4" y="17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5" y="11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6" y="6"/>
                  </a:lnTo>
                  <a:lnTo>
                    <a:pt x="18" y="4"/>
                  </a:lnTo>
                  <a:lnTo>
                    <a:pt x="19" y="1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0" name="Freeform 186">
              <a:extLst>
                <a:ext uri="{FF2B5EF4-FFF2-40B4-BE49-F238E27FC236}">
                  <a16:creationId xmlns:a16="http://schemas.microsoft.com/office/drawing/2014/main" id="{8079EFC5-5BC3-C4B6-9414-B9568BEEE0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7697" y="1433614"/>
              <a:ext cx="1204619" cy="1140295"/>
            </a:xfrm>
            <a:custGeom>
              <a:avLst/>
              <a:gdLst>
                <a:gd name="T0" fmla="*/ 260 w 618"/>
                <a:gd name="T1" fmla="*/ 460 h 585"/>
                <a:gd name="T2" fmla="*/ 312 w 618"/>
                <a:gd name="T3" fmla="*/ 410 h 585"/>
                <a:gd name="T4" fmla="*/ 335 w 618"/>
                <a:gd name="T5" fmla="*/ 353 h 585"/>
                <a:gd name="T6" fmla="*/ 345 w 618"/>
                <a:gd name="T7" fmla="*/ 342 h 585"/>
                <a:gd name="T8" fmla="*/ 364 w 618"/>
                <a:gd name="T9" fmla="*/ 341 h 585"/>
                <a:gd name="T10" fmla="*/ 340 w 618"/>
                <a:gd name="T11" fmla="*/ 350 h 585"/>
                <a:gd name="T12" fmla="*/ 378 w 618"/>
                <a:gd name="T13" fmla="*/ 333 h 585"/>
                <a:gd name="T14" fmla="*/ 432 w 618"/>
                <a:gd name="T15" fmla="*/ 301 h 585"/>
                <a:gd name="T16" fmla="*/ 394 w 618"/>
                <a:gd name="T17" fmla="*/ 319 h 585"/>
                <a:gd name="T18" fmla="*/ 422 w 618"/>
                <a:gd name="T19" fmla="*/ 305 h 585"/>
                <a:gd name="T20" fmla="*/ 476 w 618"/>
                <a:gd name="T21" fmla="*/ 289 h 585"/>
                <a:gd name="T22" fmla="*/ 462 w 618"/>
                <a:gd name="T23" fmla="*/ 289 h 585"/>
                <a:gd name="T24" fmla="*/ 556 w 618"/>
                <a:gd name="T25" fmla="*/ 287 h 585"/>
                <a:gd name="T26" fmla="*/ 569 w 618"/>
                <a:gd name="T27" fmla="*/ 311 h 585"/>
                <a:gd name="T28" fmla="*/ 548 w 618"/>
                <a:gd name="T29" fmla="*/ 330 h 585"/>
                <a:gd name="T30" fmla="*/ 503 w 618"/>
                <a:gd name="T31" fmla="*/ 336 h 585"/>
                <a:gd name="T32" fmla="*/ 440 w 618"/>
                <a:gd name="T33" fmla="*/ 327 h 585"/>
                <a:gd name="T34" fmla="*/ 394 w 618"/>
                <a:gd name="T35" fmla="*/ 350 h 585"/>
                <a:gd name="T36" fmla="*/ 343 w 618"/>
                <a:gd name="T37" fmla="*/ 412 h 585"/>
                <a:gd name="T38" fmla="*/ 307 w 618"/>
                <a:gd name="T39" fmla="*/ 478 h 585"/>
                <a:gd name="T40" fmla="*/ 312 w 618"/>
                <a:gd name="T41" fmla="*/ 541 h 585"/>
                <a:gd name="T42" fmla="*/ 283 w 618"/>
                <a:gd name="T43" fmla="*/ 550 h 585"/>
                <a:gd name="T44" fmla="*/ 247 w 618"/>
                <a:gd name="T45" fmla="*/ 583 h 585"/>
                <a:gd name="T46" fmla="*/ 220 w 618"/>
                <a:gd name="T47" fmla="*/ 568 h 585"/>
                <a:gd name="T48" fmla="*/ 209 w 618"/>
                <a:gd name="T49" fmla="*/ 550 h 585"/>
                <a:gd name="T50" fmla="*/ 220 w 618"/>
                <a:gd name="T51" fmla="*/ 536 h 585"/>
                <a:gd name="T52" fmla="*/ 212 w 618"/>
                <a:gd name="T53" fmla="*/ 530 h 585"/>
                <a:gd name="T54" fmla="*/ 238 w 618"/>
                <a:gd name="T55" fmla="*/ 514 h 585"/>
                <a:gd name="T56" fmla="*/ 203 w 618"/>
                <a:gd name="T57" fmla="*/ 501 h 585"/>
                <a:gd name="T58" fmla="*/ 225 w 618"/>
                <a:gd name="T59" fmla="*/ 489 h 585"/>
                <a:gd name="T60" fmla="*/ 233 w 618"/>
                <a:gd name="T61" fmla="*/ 478 h 585"/>
                <a:gd name="T62" fmla="*/ 266 w 618"/>
                <a:gd name="T63" fmla="*/ 464 h 585"/>
                <a:gd name="T64" fmla="*/ 291 w 618"/>
                <a:gd name="T65" fmla="*/ 454 h 585"/>
                <a:gd name="T66" fmla="*/ 296 w 618"/>
                <a:gd name="T67" fmla="*/ 434 h 585"/>
                <a:gd name="T68" fmla="*/ 332 w 618"/>
                <a:gd name="T69" fmla="*/ 401 h 585"/>
                <a:gd name="T70" fmla="*/ 354 w 618"/>
                <a:gd name="T71" fmla="*/ 377 h 585"/>
                <a:gd name="T72" fmla="*/ 350 w 618"/>
                <a:gd name="T73" fmla="*/ 360 h 585"/>
                <a:gd name="T74" fmla="*/ 383 w 618"/>
                <a:gd name="T75" fmla="*/ 349 h 585"/>
                <a:gd name="T76" fmla="*/ 402 w 618"/>
                <a:gd name="T77" fmla="*/ 322 h 585"/>
                <a:gd name="T78" fmla="*/ 432 w 618"/>
                <a:gd name="T79" fmla="*/ 320 h 585"/>
                <a:gd name="T80" fmla="*/ 462 w 618"/>
                <a:gd name="T81" fmla="*/ 298 h 585"/>
                <a:gd name="T82" fmla="*/ 503 w 618"/>
                <a:gd name="T83" fmla="*/ 286 h 585"/>
                <a:gd name="T84" fmla="*/ 526 w 618"/>
                <a:gd name="T85" fmla="*/ 287 h 585"/>
                <a:gd name="T86" fmla="*/ 11 w 618"/>
                <a:gd name="T87" fmla="*/ 278 h 585"/>
                <a:gd name="T88" fmla="*/ 481 w 618"/>
                <a:gd name="T89" fmla="*/ 92 h 585"/>
                <a:gd name="T90" fmla="*/ 444 w 618"/>
                <a:gd name="T91" fmla="*/ 82 h 585"/>
                <a:gd name="T92" fmla="*/ 299 w 618"/>
                <a:gd name="T93" fmla="*/ 65 h 585"/>
                <a:gd name="T94" fmla="*/ 369 w 618"/>
                <a:gd name="T95" fmla="*/ 15 h 585"/>
                <a:gd name="T96" fmla="*/ 405 w 618"/>
                <a:gd name="T97" fmla="*/ 41 h 585"/>
                <a:gd name="T98" fmla="*/ 406 w 618"/>
                <a:gd name="T99" fmla="*/ 78 h 585"/>
                <a:gd name="T100" fmla="*/ 350 w 618"/>
                <a:gd name="T101" fmla="*/ 109 h 585"/>
                <a:gd name="T102" fmla="*/ 331 w 618"/>
                <a:gd name="T103" fmla="*/ 86 h 585"/>
                <a:gd name="T104" fmla="*/ 365 w 618"/>
                <a:gd name="T105" fmla="*/ 63 h 585"/>
                <a:gd name="T106" fmla="*/ 332 w 618"/>
                <a:gd name="T107" fmla="*/ 71 h 585"/>
                <a:gd name="T108" fmla="*/ 307 w 618"/>
                <a:gd name="T109" fmla="*/ 40 h 585"/>
                <a:gd name="T110" fmla="*/ 309 w 618"/>
                <a:gd name="T111" fmla="*/ 24 h 585"/>
                <a:gd name="T112" fmla="*/ 350 w 618"/>
                <a:gd name="T113" fmla="*/ 27 h 585"/>
                <a:gd name="T114" fmla="*/ 403 w 618"/>
                <a:gd name="T115" fmla="*/ 7 h 585"/>
                <a:gd name="T116" fmla="*/ 468 w 618"/>
                <a:gd name="T117" fmla="*/ 4 h 585"/>
                <a:gd name="T118" fmla="*/ 496 w 618"/>
                <a:gd name="T119" fmla="*/ 38 h 585"/>
                <a:gd name="T120" fmla="*/ 416 w 618"/>
                <a:gd name="T121" fmla="*/ 26 h 585"/>
                <a:gd name="T122" fmla="*/ 416 w 618"/>
                <a:gd name="T123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8" h="585">
                  <a:moveTo>
                    <a:pt x="205" y="533"/>
                  </a:moveTo>
                  <a:lnTo>
                    <a:pt x="205" y="535"/>
                  </a:lnTo>
                  <a:lnTo>
                    <a:pt x="205" y="536"/>
                  </a:lnTo>
                  <a:lnTo>
                    <a:pt x="205" y="539"/>
                  </a:lnTo>
                  <a:lnTo>
                    <a:pt x="205" y="539"/>
                  </a:lnTo>
                  <a:lnTo>
                    <a:pt x="203" y="538"/>
                  </a:lnTo>
                  <a:lnTo>
                    <a:pt x="203" y="538"/>
                  </a:lnTo>
                  <a:lnTo>
                    <a:pt x="203" y="536"/>
                  </a:lnTo>
                  <a:lnTo>
                    <a:pt x="203" y="535"/>
                  </a:lnTo>
                  <a:lnTo>
                    <a:pt x="203" y="535"/>
                  </a:lnTo>
                  <a:lnTo>
                    <a:pt x="205" y="533"/>
                  </a:lnTo>
                  <a:close/>
                  <a:moveTo>
                    <a:pt x="203" y="517"/>
                  </a:moveTo>
                  <a:lnTo>
                    <a:pt x="203" y="519"/>
                  </a:lnTo>
                  <a:lnTo>
                    <a:pt x="203" y="520"/>
                  </a:lnTo>
                  <a:lnTo>
                    <a:pt x="201" y="520"/>
                  </a:lnTo>
                  <a:lnTo>
                    <a:pt x="201" y="520"/>
                  </a:lnTo>
                  <a:lnTo>
                    <a:pt x="201" y="517"/>
                  </a:lnTo>
                  <a:lnTo>
                    <a:pt x="201" y="517"/>
                  </a:lnTo>
                  <a:lnTo>
                    <a:pt x="203" y="517"/>
                  </a:lnTo>
                  <a:close/>
                  <a:moveTo>
                    <a:pt x="249" y="467"/>
                  </a:moveTo>
                  <a:lnTo>
                    <a:pt x="249" y="467"/>
                  </a:lnTo>
                  <a:lnTo>
                    <a:pt x="249" y="468"/>
                  </a:lnTo>
                  <a:lnTo>
                    <a:pt x="249" y="470"/>
                  </a:lnTo>
                  <a:lnTo>
                    <a:pt x="247" y="470"/>
                  </a:lnTo>
                  <a:lnTo>
                    <a:pt x="246" y="468"/>
                  </a:lnTo>
                  <a:lnTo>
                    <a:pt x="244" y="468"/>
                  </a:lnTo>
                  <a:lnTo>
                    <a:pt x="244" y="468"/>
                  </a:lnTo>
                  <a:lnTo>
                    <a:pt x="247" y="467"/>
                  </a:lnTo>
                  <a:lnTo>
                    <a:pt x="249" y="467"/>
                  </a:lnTo>
                  <a:close/>
                  <a:moveTo>
                    <a:pt x="258" y="459"/>
                  </a:moveTo>
                  <a:lnTo>
                    <a:pt x="260" y="459"/>
                  </a:lnTo>
                  <a:lnTo>
                    <a:pt x="260" y="460"/>
                  </a:lnTo>
                  <a:lnTo>
                    <a:pt x="258" y="460"/>
                  </a:lnTo>
                  <a:lnTo>
                    <a:pt x="253" y="462"/>
                  </a:lnTo>
                  <a:lnTo>
                    <a:pt x="252" y="462"/>
                  </a:lnTo>
                  <a:lnTo>
                    <a:pt x="252" y="462"/>
                  </a:lnTo>
                  <a:lnTo>
                    <a:pt x="253" y="460"/>
                  </a:lnTo>
                  <a:lnTo>
                    <a:pt x="258" y="459"/>
                  </a:lnTo>
                  <a:lnTo>
                    <a:pt x="258" y="459"/>
                  </a:lnTo>
                  <a:lnTo>
                    <a:pt x="258" y="459"/>
                  </a:lnTo>
                  <a:close/>
                  <a:moveTo>
                    <a:pt x="291" y="432"/>
                  </a:moveTo>
                  <a:lnTo>
                    <a:pt x="293" y="432"/>
                  </a:lnTo>
                  <a:lnTo>
                    <a:pt x="294" y="434"/>
                  </a:lnTo>
                  <a:lnTo>
                    <a:pt x="294" y="434"/>
                  </a:lnTo>
                  <a:lnTo>
                    <a:pt x="293" y="435"/>
                  </a:lnTo>
                  <a:lnTo>
                    <a:pt x="291" y="434"/>
                  </a:lnTo>
                  <a:lnTo>
                    <a:pt x="288" y="435"/>
                  </a:lnTo>
                  <a:lnTo>
                    <a:pt x="287" y="434"/>
                  </a:lnTo>
                  <a:lnTo>
                    <a:pt x="288" y="432"/>
                  </a:lnTo>
                  <a:lnTo>
                    <a:pt x="291" y="432"/>
                  </a:lnTo>
                  <a:close/>
                  <a:moveTo>
                    <a:pt x="304" y="415"/>
                  </a:moveTo>
                  <a:lnTo>
                    <a:pt x="306" y="415"/>
                  </a:lnTo>
                  <a:lnTo>
                    <a:pt x="306" y="415"/>
                  </a:lnTo>
                  <a:lnTo>
                    <a:pt x="306" y="416"/>
                  </a:lnTo>
                  <a:lnTo>
                    <a:pt x="304" y="416"/>
                  </a:lnTo>
                  <a:lnTo>
                    <a:pt x="302" y="416"/>
                  </a:lnTo>
                  <a:lnTo>
                    <a:pt x="302" y="416"/>
                  </a:lnTo>
                  <a:lnTo>
                    <a:pt x="302" y="415"/>
                  </a:lnTo>
                  <a:lnTo>
                    <a:pt x="304" y="415"/>
                  </a:lnTo>
                  <a:close/>
                  <a:moveTo>
                    <a:pt x="317" y="407"/>
                  </a:moveTo>
                  <a:lnTo>
                    <a:pt x="317" y="407"/>
                  </a:lnTo>
                  <a:lnTo>
                    <a:pt x="315" y="408"/>
                  </a:lnTo>
                  <a:lnTo>
                    <a:pt x="312" y="410"/>
                  </a:lnTo>
                  <a:lnTo>
                    <a:pt x="312" y="410"/>
                  </a:lnTo>
                  <a:lnTo>
                    <a:pt x="312" y="408"/>
                  </a:lnTo>
                  <a:lnTo>
                    <a:pt x="312" y="408"/>
                  </a:lnTo>
                  <a:lnTo>
                    <a:pt x="313" y="407"/>
                  </a:lnTo>
                  <a:lnTo>
                    <a:pt x="315" y="407"/>
                  </a:lnTo>
                  <a:lnTo>
                    <a:pt x="317" y="407"/>
                  </a:lnTo>
                  <a:close/>
                  <a:moveTo>
                    <a:pt x="313" y="402"/>
                  </a:moveTo>
                  <a:lnTo>
                    <a:pt x="313" y="402"/>
                  </a:lnTo>
                  <a:lnTo>
                    <a:pt x="315" y="404"/>
                  </a:lnTo>
                  <a:lnTo>
                    <a:pt x="313" y="405"/>
                  </a:lnTo>
                  <a:lnTo>
                    <a:pt x="312" y="407"/>
                  </a:lnTo>
                  <a:lnTo>
                    <a:pt x="310" y="407"/>
                  </a:lnTo>
                  <a:lnTo>
                    <a:pt x="310" y="405"/>
                  </a:lnTo>
                  <a:lnTo>
                    <a:pt x="312" y="404"/>
                  </a:lnTo>
                  <a:lnTo>
                    <a:pt x="312" y="404"/>
                  </a:lnTo>
                  <a:lnTo>
                    <a:pt x="312" y="402"/>
                  </a:lnTo>
                  <a:lnTo>
                    <a:pt x="313" y="402"/>
                  </a:lnTo>
                  <a:close/>
                  <a:moveTo>
                    <a:pt x="321" y="356"/>
                  </a:moveTo>
                  <a:lnTo>
                    <a:pt x="321" y="356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0"/>
                  </a:lnTo>
                  <a:lnTo>
                    <a:pt x="320" y="361"/>
                  </a:lnTo>
                  <a:lnTo>
                    <a:pt x="317" y="363"/>
                  </a:lnTo>
                  <a:lnTo>
                    <a:pt x="318" y="361"/>
                  </a:lnTo>
                  <a:lnTo>
                    <a:pt x="320" y="358"/>
                  </a:lnTo>
                  <a:lnTo>
                    <a:pt x="321" y="356"/>
                  </a:lnTo>
                  <a:close/>
                  <a:moveTo>
                    <a:pt x="331" y="352"/>
                  </a:moveTo>
                  <a:lnTo>
                    <a:pt x="332" y="352"/>
                  </a:lnTo>
                  <a:lnTo>
                    <a:pt x="334" y="352"/>
                  </a:lnTo>
                  <a:lnTo>
                    <a:pt x="335" y="352"/>
                  </a:lnTo>
                  <a:lnTo>
                    <a:pt x="335" y="352"/>
                  </a:lnTo>
                  <a:lnTo>
                    <a:pt x="335" y="353"/>
                  </a:lnTo>
                  <a:lnTo>
                    <a:pt x="334" y="353"/>
                  </a:lnTo>
                  <a:lnTo>
                    <a:pt x="332" y="355"/>
                  </a:lnTo>
                  <a:lnTo>
                    <a:pt x="332" y="355"/>
                  </a:lnTo>
                  <a:lnTo>
                    <a:pt x="331" y="356"/>
                  </a:lnTo>
                  <a:lnTo>
                    <a:pt x="329" y="356"/>
                  </a:lnTo>
                  <a:lnTo>
                    <a:pt x="328" y="356"/>
                  </a:lnTo>
                  <a:lnTo>
                    <a:pt x="328" y="356"/>
                  </a:lnTo>
                  <a:lnTo>
                    <a:pt x="326" y="356"/>
                  </a:lnTo>
                  <a:lnTo>
                    <a:pt x="326" y="356"/>
                  </a:lnTo>
                  <a:lnTo>
                    <a:pt x="326" y="358"/>
                  </a:lnTo>
                  <a:lnTo>
                    <a:pt x="324" y="358"/>
                  </a:lnTo>
                  <a:lnTo>
                    <a:pt x="323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4" y="355"/>
                  </a:lnTo>
                  <a:lnTo>
                    <a:pt x="324" y="355"/>
                  </a:lnTo>
                  <a:lnTo>
                    <a:pt x="326" y="355"/>
                  </a:lnTo>
                  <a:lnTo>
                    <a:pt x="328" y="352"/>
                  </a:lnTo>
                  <a:lnTo>
                    <a:pt x="329" y="352"/>
                  </a:lnTo>
                  <a:lnTo>
                    <a:pt x="331" y="352"/>
                  </a:lnTo>
                  <a:close/>
                  <a:moveTo>
                    <a:pt x="350" y="333"/>
                  </a:moveTo>
                  <a:lnTo>
                    <a:pt x="350" y="333"/>
                  </a:lnTo>
                  <a:lnTo>
                    <a:pt x="351" y="334"/>
                  </a:lnTo>
                  <a:lnTo>
                    <a:pt x="351" y="334"/>
                  </a:lnTo>
                  <a:lnTo>
                    <a:pt x="353" y="338"/>
                  </a:lnTo>
                  <a:lnTo>
                    <a:pt x="354" y="339"/>
                  </a:lnTo>
                  <a:lnTo>
                    <a:pt x="354" y="342"/>
                  </a:lnTo>
                  <a:lnTo>
                    <a:pt x="351" y="342"/>
                  </a:lnTo>
                  <a:lnTo>
                    <a:pt x="350" y="344"/>
                  </a:lnTo>
                  <a:lnTo>
                    <a:pt x="347" y="344"/>
                  </a:lnTo>
                  <a:lnTo>
                    <a:pt x="347" y="342"/>
                  </a:lnTo>
                  <a:lnTo>
                    <a:pt x="345" y="342"/>
                  </a:lnTo>
                  <a:lnTo>
                    <a:pt x="345" y="341"/>
                  </a:lnTo>
                  <a:lnTo>
                    <a:pt x="343" y="342"/>
                  </a:lnTo>
                  <a:lnTo>
                    <a:pt x="342" y="342"/>
                  </a:lnTo>
                  <a:lnTo>
                    <a:pt x="340" y="342"/>
                  </a:lnTo>
                  <a:lnTo>
                    <a:pt x="340" y="341"/>
                  </a:lnTo>
                  <a:lnTo>
                    <a:pt x="342" y="339"/>
                  </a:lnTo>
                  <a:lnTo>
                    <a:pt x="342" y="338"/>
                  </a:lnTo>
                  <a:lnTo>
                    <a:pt x="343" y="338"/>
                  </a:lnTo>
                  <a:lnTo>
                    <a:pt x="345" y="338"/>
                  </a:lnTo>
                  <a:lnTo>
                    <a:pt x="345" y="339"/>
                  </a:lnTo>
                  <a:lnTo>
                    <a:pt x="347" y="338"/>
                  </a:lnTo>
                  <a:lnTo>
                    <a:pt x="347" y="336"/>
                  </a:lnTo>
                  <a:lnTo>
                    <a:pt x="347" y="336"/>
                  </a:lnTo>
                  <a:lnTo>
                    <a:pt x="350" y="336"/>
                  </a:lnTo>
                  <a:lnTo>
                    <a:pt x="350" y="333"/>
                  </a:lnTo>
                  <a:lnTo>
                    <a:pt x="350" y="333"/>
                  </a:lnTo>
                  <a:close/>
                  <a:moveTo>
                    <a:pt x="362" y="325"/>
                  </a:moveTo>
                  <a:lnTo>
                    <a:pt x="364" y="325"/>
                  </a:lnTo>
                  <a:lnTo>
                    <a:pt x="365" y="327"/>
                  </a:lnTo>
                  <a:lnTo>
                    <a:pt x="365" y="328"/>
                  </a:lnTo>
                  <a:lnTo>
                    <a:pt x="362" y="330"/>
                  </a:lnTo>
                  <a:lnTo>
                    <a:pt x="361" y="333"/>
                  </a:lnTo>
                  <a:lnTo>
                    <a:pt x="361" y="334"/>
                  </a:lnTo>
                  <a:lnTo>
                    <a:pt x="362" y="336"/>
                  </a:lnTo>
                  <a:lnTo>
                    <a:pt x="362" y="338"/>
                  </a:lnTo>
                  <a:lnTo>
                    <a:pt x="362" y="341"/>
                  </a:lnTo>
                  <a:lnTo>
                    <a:pt x="361" y="342"/>
                  </a:lnTo>
                  <a:lnTo>
                    <a:pt x="359" y="344"/>
                  </a:lnTo>
                  <a:lnTo>
                    <a:pt x="359" y="344"/>
                  </a:lnTo>
                  <a:lnTo>
                    <a:pt x="362" y="342"/>
                  </a:lnTo>
                  <a:lnTo>
                    <a:pt x="364" y="341"/>
                  </a:lnTo>
                  <a:lnTo>
                    <a:pt x="364" y="341"/>
                  </a:lnTo>
                  <a:lnTo>
                    <a:pt x="365" y="339"/>
                  </a:lnTo>
                  <a:lnTo>
                    <a:pt x="365" y="338"/>
                  </a:lnTo>
                  <a:lnTo>
                    <a:pt x="365" y="338"/>
                  </a:lnTo>
                  <a:lnTo>
                    <a:pt x="367" y="338"/>
                  </a:lnTo>
                  <a:lnTo>
                    <a:pt x="367" y="336"/>
                  </a:lnTo>
                  <a:lnTo>
                    <a:pt x="367" y="336"/>
                  </a:lnTo>
                  <a:lnTo>
                    <a:pt x="369" y="338"/>
                  </a:lnTo>
                  <a:lnTo>
                    <a:pt x="370" y="338"/>
                  </a:lnTo>
                  <a:lnTo>
                    <a:pt x="370" y="341"/>
                  </a:lnTo>
                  <a:lnTo>
                    <a:pt x="370" y="342"/>
                  </a:lnTo>
                  <a:lnTo>
                    <a:pt x="369" y="344"/>
                  </a:lnTo>
                  <a:lnTo>
                    <a:pt x="365" y="345"/>
                  </a:lnTo>
                  <a:lnTo>
                    <a:pt x="364" y="347"/>
                  </a:lnTo>
                  <a:lnTo>
                    <a:pt x="362" y="349"/>
                  </a:lnTo>
                  <a:lnTo>
                    <a:pt x="362" y="349"/>
                  </a:lnTo>
                  <a:lnTo>
                    <a:pt x="361" y="349"/>
                  </a:lnTo>
                  <a:lnTo>
                    <a:pt x="361" y="349"/>
                  </a:lnTo>
                  <a:lnTo>
                    <a:pt x="359" y="349"/>
                  </a:lnTo>
                  <a:lnTo>
                    <a:pt x="359" y="350"/>
                  </a:lnTo>
                  <a:lnTo>
                    <a:pt x="354" y="350"/>
                  </a:lnTo>
                  <a:lnTo>
                    <a:pt x="353" y="350"/>
                  </a:lnTo>
                  <a:lnTo>
                    <a:pt x="353" y="349"/>
                  </a:lnTo>
                  <a:lnTo>
                    <a:pt x="353" y="349"/>
                  </a:lnTo>
                  <a:lnTo>
                    <a:pt x="351" y="350"/>
                  </a:lnTo>
                  <a:lnTo>
                    <a:pt x="350" y="352"/>
                  </a:lnTo>
                  <a:lnTo>
                    <a:pt x="350" y="352"/>
                  </a:lnTo>
                  <a:lnTo>
                    <a:pt x="348" y="350"/>
                  </a:lnTo>
                  <a:lnTo>
                    <a:pt x="343" y="353"/>
                  </a:lnTo>
                  <a:lnTo>
                    <a:pt x="339" y="353"/>
                  </a:lnTo>
                  <a:lnTo>
                    <a:pt x="339" y="353"/>
                  </a:lnTo>
                  <a:lnTo>
                    <a:pt x="339" y="352"/>
                  </a:lnTo>
                  <a:lnTo>
                    <a:pt x="340" y="350"/>
                  </a:lnTo>
                  <a:lnTo>
                    <a:pt x="343" y="349"/>
                  </a:lnTo>
                  <a:lnTo>
                    <a:pt x="350" y="347"/>
                  </a:lnTo>
                  <a:lnTo>
                    <a:pt x="354" y="342"/>
                  </a:lnTo>
                  <a:lnTo>
                    <a:pt x="356" y="338"/>
                  </a:lnTo>
                  <a:lnTo>
                    <a:pt x="356" y="336"/>
                  </a:lnTo>
                  <a:lnTo>
                    <a:pt x="356" y="336"/>
                  </a:lnTo>
                  <a:lnTo>
                    <a:pt x="354" y="336"/>
                  </a:lnTo>
                  <a:lnTo>
                    <a:pt x="354" y="334"/>
                  </a:lnTo>
                  <a:lnTo>
                    <a:pt x="356" y="333"/>
                  </a:lnTo>
                  <a:lnTo>
                    <a:pt x="358" y="330"/>
                  </a:lnTo>
                  <a:lnTo>
                    <a:pt x="359" y="330"/>
                  </a:lnTo>
                  <a:lnTo>
                    <a:pt x="361" y="327"/>
                  </a:lnTo>
                  <a:lnTo>
                    <a:pt x="362" y="325"/>
                  </a:lnTo>
                  <a:close/>
                  <a:moveTo>
                    <a:pt x="384" y="319"/>
                  </a:moveTo>
                  <a:lnTo>
                    <a:pt x="386" y="320"/>
                  </a:lnTo>
                  <a:lnTo>
                    <a:pt x="388" y="319"/>
                  </a:lnTo>
                  <a:lnTo>
                    <a:pt x="389" y="319"/>
                  </a:lnTo>
                  <a:lnTo>
                    <a:pt x="391" y="319"/>
                  </a:lnTo>
                  <a:lnTo>
                    <a:pt x="391" y="320"/>
                  </a:lnTo>
                  <a:lnTo>
                    <a:pt x="392" y="320"/>
                  </a:lnTo>
                  <a:lnTo>
                    <a:pt x="392" y="322"/>
                  </a:lnTo>
                  <a:lnTo>
                    <a:pt x="394" y="323"/>
                  </a:lnTo>
                  <a:lnTo>
                    <a:pt x="392" y="325"/>
                  </a:lnTo>
                  <a:lnTo>
                    <a:pt x="391" y="325"/>
                  </a:lnTo>
                  <a:lnTo>
                    <a:pt x="391" y="327"/>
                  </a:lnTo>
                  <a:lnTo>
                    <a:pt x="391" y="328"/>
                  </a:lnTo>
                  <a:lnTo>
                    <a:pt x="389" y="330"/>
                  </a:lnTo>
                  <a:lnTo>
                    <a:pt x="386" y="330"/>
                  </a:lnTo>
                  <a:lnTo>
                    <a:pt x="384" y="328"/>
                  </a:lnTo>
                  <a:lnTo>
                    <a:pt x="383" y="330"/>
                  </a:lnTo>
                  <a:lnTo>
                    <a:pt x="380" y="333"/>
                  </a:lnTo>
                  <a:lnTo>
                    <a:pt x="378" y="333"/>
                  </a:lnTo>
                  <a:lnTo>
                    <a:pt x="378" y="333"/>
                  </a:lnTo>
                  <a:lnTo>
                    <a:pt x="376" y="331"/>
                  </a:lnTo>
                  <a:lnTo>
                    <a:pt x="375" y="331"/>
                  </a:lnTo>
                  <a:lnTo>
                    <a:pt x="375" y="331"/>
                  </a:lnTo>
                  <a:lnTo>
                    <a:pt x="375" y="330"/>
                  </a:lnTo>
                  <a:lnTo>
                    <a:pt x="376" y="330"/>
                  </a:lnTo>
                  <a:lnTo>
                    <a:pt x="378" y="328"/>
                  </a:lnTo>
                  <a:lnTo>
                    <a:pt x="376" y="327"/>
                  </a:lnTo>
                  <a:lnTo>
                    <a:pt x="378" y="325"/>
                  </a:lnTo>
                  <a:lnTo>
                    <a:pt x="378" y="323"/>
                  </a:lnTo>
                  <a:lnTo>
                    <a:pt x="378" y="323"/>
                  </a:lnTo>
                  <a:lnTo>
                    <a:pt x="383" y="323"/>
                  </a:lnTo>
                  <a:lnTo>
                    <a:pt x="383" y="323"/>
                  </a:lnTo>
                  <a:lnTo>
                    <a:pt x="383" y="322"/>
                  </a:lnTo>
                  <a:lnTo>
                    <a:pt x="381" y="322"/>
                  </a:lnTo>
                  <a:lnTo>
                    <a:pt x="381" y="320"/>
                  </a:lnTo>
                  <a:lnTo>
                    <a:pt x="383" y="320"/>
                  </a:lnTo>
                  <a:lnTo>
                    <a:pt x="384" y="320"/>
                  </a:lnTo>
                  <a:lnTo>
                    <a:pt x="384" y="319"/>
                  </a:lnTo>
                  <a:lnTo>
                    <a:pt x="384" y="319"/>
                  </a:lnTo>
                  <a:lnTo>
                    <a:pt x="384" y="319"/>
                  </a:lnTo>
                  <a:close/>
                  <a:moveTo>
                    <a:pt x="563" y="311"/>
                  </a:moveTo>
                  <a:lnTo>
                    <a:pt x="564" y="311"/>
                  </a:lnTo>
                  <a:lnTo>
                    <a:pt x="566" y="311"/>
                  </a:lnTo>
                  <a:lnTo>
                    <a:pt x="566" y="312"/>
                  </a:lnTo>
                  <a:lnTo>
                    <a:pt x="564" y="312"/>
                  </a:lnTo>
                  <a:lnTo>
                    <a:pt x="563" y="314"/>
                  </a:lnTo>
                  <a:lnTo>
                    <a:pt x="561" y="312"/>
                  </a:lnTo>
                  <a:lnTo>
                    <a:pt x="563" y="312"/>
                  </a:lnTo>
                  <a:lnTo>
                    <a:pt x="563" y="311"/>
                  </a:lnTo>
                  <a:close/>
                  <a:moveTo>
                    <a:pt x="430" y="301"/>
                  </a:moveTo>
                  <a:lnTo>
                    <a:pt x="432" y="301"/>
                  </a:lnTo>
                  <a:lnTo>
                    <a:pt x="433" y="303"/>
                  </a:lnTo>
                  <a:lnTo>
                    <a:pt x="432" y="306"/>
                  </a:lnTo>
                  <a:lnTo>
                    <a:pt x="432" y="306"/>
                  </a:lnTo>
                  <a:lnTo>
                    <a:pt x="430" y="306"/>
                  </a:lnTo>
                  <a:lnTo>
                    <a:pt x="430" y="306"/>
                  </a:lnTo>
                  <a:lnTo>
                    <a:pt x="429" y="306"/>
                  </a:lnTo>
                  <a:lnTo>
                    <a:pt x="427" y="306"/>
                  </a:lnTo>
                  <a:lnTo>
                    <a:pt x="427" y="305"/>
                  </a:lnTo>
                  <a:lnTo>
                    <a:pt x="427" y="303"/>
                  </a:lnTo>
                  <a:lnTo>
                    <a:pt x="429" y="303"/>
                  </a:lnTo>
                  <a:lnTo>
                    <a:pt x="430" y="301"/>
                  </a:lnTo>
                  <a:close/>
                  <a:moveTo>
                    <a:pt x="410" y="301"/>
                  </a:moveTo>
                  <a:lnTo>
                    <a:pt x="410" y="303"/>
                  </a:lnTo>
                  <a:lnTo>
                    <a:pt x="410" y="306"/>
                  </a:lnTo>
                  <a:lnTo>
                    <a:pt x="411" y="308"/>
                  </a:lnTo>
                  <a:lnTo>
                    <a:pt x="413" y="308"/>
                  </a:lnTo>
                  <a:lnTo>
                    <a:pt x="413" y="306"/>
                  </a:lnTo>
                  <a:lnTo>
                    <a:pt x="414" y="306"/>
                  </a:lnTo>
                  <a:lnTo>
                    <a:pt x="416" y="308"/>
                  </a:lnTo>
                  <a:lnTo>
                    <a:pt x="414" y="308"/>
                  </a:lnTo>
                  <a:lnTo>
                    <a:pt x="413" y="311"/>
                  </a:lnTo>
                  <a:lnTo>
                    <a:pt x="411" y="312"/>
                  </a:lnTo>
                  <a:lnTo>
                    <a:pt x="410" y="312"/>
                  </a:lnTo>
                  <a:lnTo>
                    <a:pt x="408" y="312"/>
                  </a:lnTo>
                  <a:lnTo>
                    <a:pt x="406" y="314"/>
                  </a:lnTo>
                  <a:lnTo>
                    <a:pt x="405" y="316"/>
                  </a:lnTo>
                  <a:lnTo>
                    <a:pt x="403" y="317"/>
                  </a:lnTo>
                  <a:lnTo>
                    <a:pt x="403" y="317"/>
                  </a:lnTo>
                  <a:lnTo>
                    <a:pt x="403" y="319"/>
                  </a:lnTo>
                  <a:lnTo>
                    <a:pt x="399" y="319"/>
                  </a:lnTo>
                  <a:lnTo>
                    <a:pt x="395" y="320"/>
                  </a:lnTo>
                  <a:lnTo>
                    <a:pt x="394" y="319"/>
                  </a:lnTo>
                  <a:lnTo>
                    <a:pt x="392" y="319"/>
                  </a:lnTo>
                  <a:lnTo>
                    <a:pt x="394" y="317"/>
                  </a:lnTo>
                  <a:lnTo>
                    <a:pt x="395" y="317"/>
                  </a:lnTo>
                  <a:lnTo>
                    <a:pt x="395" y="316"/>
                  </a:lnTo>
                  <a:lnTo>
                    <a:pt x="395" y="316"/>
                  </a:lnTo>
                  <a:lnTo>
                    <a:pt x="397" y="316"/>
                  </a:lnTo>
                  <a:lnTo>
                    <a:pt x="397" y="314"/>
                  </a:lnTo>
                  <a:lnTo>
                    <a:pt x="399" y="314"/>
                  </a:lnTo>
                  <a:lnTo>
                    <a:pt x="400" y="314"/>
                  </a:lnTo>
                  <a:lnTo>
                    <a:pt x="400" y="312"/>
                  </a:lnTo>
                  <a:lnTo>
                    <a:pt x="402" y="312"/>
                  </a:lnTo>
                  <a:lnTo>
                    <a:pt x="402" y="314"/>
                  </a:lnTo>
                  <a:lnTo>
                    <a:pt x="402" y="312"/>
                  </a:lnTo>
                  <a:lnTo>
                    <a:pt x="402" y="311"/>
                  </a:lnTo>
                  <a:lnTo>
                    <a:pt x="402" y="311"/>
                  </a:lnTo>
                  <a:lnTo>
                    <a:pt x="403" y="309"/>
                  </a:lnTo>
                  <a:lnTo>
                    <a:pt x="405" y="308"/>
                  </a:lnTo>
                  <a:lnTo>
                    <a:pt x="406" y="306"/>
                  </a:lnTo>
                  <a:lnTo>
                    <a:pt x="406" y="306"/>
                  </a:lnTo>
                  <a:lnTo>
                    <a:pt x="408" y="306"/>
                  </a:lnTo>
                  <a:lnTo>
                    <a:pt x="406" y="305"/>
                  </a:lnTo>
                  <a:lnTo>
                    <a:pt x="408" y="303"/>
                  </a:lnTo>
                  <a:lnTo>
                    <a:pt x="408" y="301"/>
                  </a:lnTo>
                  <a:lnTo>
                    <a:pt x="410" y="301"/>
                  </a:lnTo>
                  <a:close/>
                  <a:moveTo>
                    <a:pt x="416" y="300"/>
                  </a:moveTo>
                  <a:lnTo>
                    <a:pt x="417" y="301"/>
                  </a:lnTo>
                  <a:lnTo>
                    <a:pt x="417" y="303"/>
                  </a:lnTo>
                  <a:lnTo>
                    <a:pt x="419" y="303"/>
                  </a:lnTo>
                  <a:lnTo>
                    <a:pt x="419" y="303"/>
                  </a:lnTo>
                  <a:lnTo>
                    <a:pt x="421" y="305"/>
                  </a:lnTo>
                  <a:lnTo>
                    <a:pt x="422" y="305"/>
                  </a:lnTo>
                  <a:lnTo>
                    <a:pt x="422" y="305"/>
                  </a:lnTo>
                  <a:lnTo>
                    <a:pt x="421" y="306"/>
                  </a:lnTo>
                  <a:lnTo>
                    <a:pt x="419" y="306"/>
                  </a:lnTo>
                  <a:lnTo>
                    <a:pt x="417" y="306"/>
                  </a:lnTo>
                  <a:lnTo>
                    <a:pt x="417" y="305"/>
                  </a:lnTo>
                  <a:lnTo>
                    <a:pt x="416" y="303"/>
                  </a:lnTo>
                  <a:lnTo>
                    <a:pt x="416" y="301"/>
                  </a:lnTo>
                  <a:lnTo>
                    <a:pt x="414" y="301"/>
                  </a:lnTo>
                  <a:lnTo>
                    <a:pt x="416" y="300"/>
                  </a:lnTo>
                  <a:close/>
                  <a:moveTo>
                    <a:pt x="473" y="292"/>
                  </a:moveTo>
                  <a:lnTo>
                    <a:pt x="473" y="292"/>
                  </a:lnTo>
                  <a:lnTo>
                    <a:pt x="473" y="293"/>
                  </a:lnTo>
                  <a:lnTo>
                    <a:pt x="473" y="295"/>
                  </a:lnTo>
                  <a:lnTo>
                    <a:pt x="474" y="295"/>
                  </a:lnTo>
                  <a:lnTo>
                    <a:pt x="473" y="297"/>
                  </a:lnTo>
                  <a:lnTo>
                    <a:pt x="470" y="298"/>
                  </a:lnTo>
                  <a:lnTo>
                    <a:pt x="470" y="300"/>
                  </a:lnTo>
                  <a:lnTo>
                    <a:pt x="468" y="300"/>
                  </a:lnTo>
                  <a:lnTo>
                    <a:pt x="466" y="300"/>
                  </a:lnTo>
                  <a:lnTo>
                    <a:pt x="466" y="300"/>
                  </a:lnTo>
                  <a:lnTo>
                    <a:pt x="466" y="298"/>
                  </a:lnTo>
                  <a:lnTo>
                    <a:pt x="465" y="298"/>
                  </a:lnTo>
                  <a:lnTo>
                    <a:pt x="465" y="298"/>
                  </a:lnTo>
                  <a:lnTo>
                    <a:pt x="463" y="298"/>
                  </a:lnTo>
                  <a:lnTo>
                    <a:pt x="463" y="297"/>
                  </a:lnTo>
                  <a:lnTo>
                    <a:pt x="463" y="297"/>
                  </a:lnTo>
                  <a:lnTo>
                    <a:pt x="465" y="295"/>
                  </a:lnTo>
                  <a:lnTo>
                    <a:pt x="466" y="293"/>
                  </a:lnTo>
                  <a:lnTo>
                    <a:pt x="468" y="295"/>
                  </a:lnTo>
                  <a:lnTo>
                    <a:pt x="473" y="292"/>
                  </a:lnTo>
                  <a:close/>
                  <a:moveTo>
                    <a:pt x="476" y="289"/>
                  </a:moveTo>
                  <a:lnTo>
                    <a:pt x="476" y="289"/>
                  </a:lnTo>
                  <a:lnTo>
                    <a:pt x="476" y="289"/>
                  </a:lnTo>
                  <a:lnTo>
                    <a:pt x="477" y="289"/>
                  </a:lnTo>
                  <a:lnTo>
                    <a:pt x="481" y="290"/>
                  </a:lnTo>
                  <a:lnTo>
                    <a:pt x="479" y="293"/>
                  </a:lnTo>
                  <a:lnTo>
                    <a:pt x="476" y="293"/>
                  </a:lnTo>
                  <a:lnTo>
                    <a:pt x="474" y="293"/>
                  </a:lnTo>
                  <a:lnTo>
                    <a:pt x="474" y="292"/>
                  </a:lnTo>
                  <a:lnTo>
                    <a:pt x="474" y="290"/>
                  </a:lnTo>
                  <a:lnTo>
                    <a:pt x="474" y="289"/>
                  </a:lnTo>
                  <a:lnTo>
                    <a:pt x="476" y="289"/>
                  </a:lnTo>
                  <a:close/>
                  <a:moveTo>
                    <a:pt x="470" y="286"/>
                  </a:moveTo>
                  <a:lnTo>
                    <a:pt x="471" y="286"/>
                  </a:lnTo>
                  <a:lnTo>
                    <a:pt x="471" y="287"/>
                  </a:lnTo>
                  <a:lnTo>
                    <a:pt x="470" y="289"/>
                  </a:lnTo>
                  <a:lnTo>
                    <a:pt x="468" y="289"/>
                  </a:lnTo>
                  <a:lnTo>
                    <a:pt x="465" y="292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62" y="293"/>
                  </a:lnTo>
                  <a:lnTo>
                    <a:pt x="458" y="293"/>
                  </a:lnTo>
                  <a:lnTo>
                    <a:pt x="458" y="293"/>
                  </a:lnTo>
                  <a:lnTo>
                    <a:pt x="458" y="293"/>
                  </a:lnTo>
                  <a:lnTo>
                    <a:pt x="455" y="295"/>
                  </a:lnTo>
                  <a:lnTo>
                    <a:pt x="455" y="295"/>
                  </a:lnTo>
                  <a:lnTo>
                    <a:pt x="452" y="293"/>
                  </a:lnTo>
                  <a:lnTo>
                    <a:pt x="451" y="292"/>
                  </a:lnTo>
                  <a:lnTo>
                    <a:pt x="449" y="290"/>
                  </a:lnTo>
                  <a:lnTo>
                    <a:pt x="452" y="290"/>
                  </a:lnTo>
                  <a:lnTo>
                    <a:pt x="454" y="290"/>
                  </a:lnTo>
                  <a:lnTo>
                    <a:pt x="455" y="290"/>
                  </a:lnTo>
                  <a:lnTo>
                    <a:pt x="455" y="289"/>
                  </a:lnTo>
                  <a:lnTo>
                    <a:pt x="458" y="289"/>
                  </a:lnTo>
                  <a:lnTo>
                    <a:pt x="462" y="289"/>
                  </a:lnTo>
                  <a:lnTo>
                    <a:pt x="463" y="289"/>
                  </a:lnTo>
                  <a:lnTo>
                    <a:pt x="468" y="286"/>
                  </a:lnTo>
                  <a:lnTo>
                    <a:pt x="468" y="287"/>
                  </a:lnTo>
                  <a:lnTo>
                    <a:pt x="470" y="286"/>
                  </a:lnTo>
                  <a:close/>
                  <a:moveTo>
                    <a:pt x="531" y="279"/>
                  </a:moveTo>
                  <a:lnTo>
                    <a:pt x="533" y="279"/>
                  </a:lnTo>
                  <a:lnTo>
                    <a:pt x="534" y="279"/>
                  </a:lnTo>
                  <a:lnTo>
                    <a:pt x="539" y="281"/>
                  </a:lnTo>
                  <a:lnTo>
                    <a:pt x="542" y="282"/>
                  </a:lnTo>
                  <a:lnTo>
                    <a:pt x="542" y="286"/>
                  </a:lnTo>
                  <a:lnTo>
                    <a:pt x="540" y="286"/>
                  </a:lnTo>
                  <a:lnTo>
                    <a:pt x="540" y="287"/>
                  </a:lnTo>
                  <a:lnTo>
                    <a:pt x="536" y="289"/>
                  </a:lnTo>
                  <a:lnTo>
                    <a:pt x="536" y="290"/>
                  </a:lnTo>
                  <a:lnTo>
                    <a:pt x="536" y="290"/>
                  </a:lnTo>
                  <a:lnTo>
                    <a:pt x="539" y="289"/>
                  </a:lnTo>
                  <a:lnTo>
                    <a:pt x="540" y="290"/>
                  </a:lnTo>
                  <a:lnTo>
                    <a:pt x="539" y="292"/>
                  </a:lnTo>
                  <a:lnTo>
                    <a:pt x="539" y="297"/>
                  </a:lnTo>
                  <a:lnTo>
                    <a:pt x="539" y="298"/>
                  </a:lnTo>
                  <a:lnTo>
                    <a:pt x="539" y="300"/>
                  </a:lnTo>
                  <a:lnTo>
                    <a:pt x="539" y="301"/>
                  </a:lnTo>
                  <a:lnTo>
                    <a:pt x="540" y="297"/>
                  </a:lnTo>
                  <a:lnTo>
                    <a:pt x="540" y="297"/>
                  </a:lnTo>
                  <a:lnTo>
                    <a:pt x="544" y="295"/>
                  </a:lnTo>
                  <a:lnTo>
                    <a:pt x="544" y="292"/>
                  </a:lnTo>
                  <a:lnTo>
                    <a:pt x="545" y="287"/>
                  </a:lnTo>
                  <a:lnTo>
                    <a:pt x="547" y="286"/>
                  </a:lnTo>
                  <a:lnTo>
                    <a:pt x="548" y="286"/>
                  </a:lnTo>
                  <a:lnTo>
                    <a:pt x="553" y="286"/>
                  </a:lnTo>
                  <a:lnTo>
                    <a:pt x="555" y="286"/>
                  </a:lnTo>
                  <a:lnTo>
                    <a:pt x="556" y="287"/>
                  </a:lnTo>
                  <a:lnTo>
                    <a:pt x="556" y="289"/>
                  </a:lnTo>
                  <a:lnTo>
                    <a:pt x="561" y="289"/>
                  </a:lnTo>
                  <a:lnTo>
                    <a:pt x="561" y="290"/>
                  </a:lnTo>
                  <a:lnTo>
                    <a:pt x="561" y="290"/>
                  </a:lnTo>
                  <a:lnTo>
                    <a:pt x="563" y="290"/>
                  </a:lnTo>
                  <a:lnTo>
                    <a:pt x="564" y="290"/>
                  </a:lnTo>
                  <a:lnTo>
                    <a:pt x="566" y="289"/>
                  </a:lnTo>
                  <a:lnTo>
                    <a:pt x="569" y="292"/>
                  </a:lnTo>
                  <a:lnTo>
                    <a:pt x="569" y="293"/>
                  </a:lnTo>
                  <a:lnTo>
                    <a:pt x="569" y="293"/>
                  </a:lnTo>
                  <a:lnTo>
                    <a:pt x="572" y="293"/>
                  </a:lnTo>
                  <a:lnTo>
                    <a:pt x="574" y="293"/>
                  </a:lnTo>
                  <a:lnTo>
                    <a:pt x="578" y="297"/>
                  </a:lnTo>
                  <a:lnTo>
                    <a:pt x="580" y="298"/>
                  </a:lnTo>
                  <a:lnTo>
                    <a:pt x="578" y="300"/>
                  </a:lnTo>
                  <a:lnTo>
                    <a:pt x="572" y="303"/>
                  </a:lnTo>
                  <a:lnTo>
                    <a:pt x="569" y="305"/>
                  </a:lnTo>
                  <a:lnTo>
                    <a:pt x="564" y="305"/>
                  </a:lnTo>
                  <a:lnTo>
                    <a:pt x="548" y="305"/>
                  </a:lnTo>
                  <a:lnTo>
                    <a:pt x="548" y="305"/>
                  </a:lnTo>
                  <a:lnTo>
                    <a:pt x="559" y="308"/>
                  </a:lnTo>
                  <a:lnTo>
                    <a:pt x="561" y="309"/>
                  </a:lnTo>
                  <a:lnTo>
                    <a:pt x="559" y="311"/>
                  </a:lnTo>
                  <a:lnTo>
                    <a:pt x="559" y="312"/>
                  </a:lnTo>
                  <a:lnTo>
                    <a:pt x="559" y="314"/>
                  </a:lnTo>
                  <a:lnTo>
                    <a:pt x="561" y="314"/>
                  </a:lnTo>
                  <a:lnTo>
                    <a:pt x="563" y="314"/>
                  </a:lnTo>
                  <a:lnTo>
                    <a:pt x="566" y="314"/>
                  </a:lnTo>
                  <a:lnTo>
                    <a:pt x="567" y="316"/>
                  </a:lnTo>
                  <a:lnTo>
                    <a:pt x="567" y="314"/>
                  </a:lnTo>
                  <a:lnTo>
                    <a:pt x="567" y="312"/>
                  </a:lnTo>
                  <a:lnTo>
                    <a:pt x="569" y="311"/>
                  </a:lnTo>
                  <a:lnTo>
                    <a:pt x="570" y="312"/>
                  </a:lnTo>
                  <a:lnTo>
                    <a:pt x="570" y="314"/>
                  </a:lnTo>
                  <a:lnTo>
                    <a:pt x="572" y="316"/>
                  </a:lnTo>
                  <a:lnTo>
                    <a:pt x="572" y="312"/>
                  </a:lnTo>
                  <a:lnTo>
                    <a:pt x="574" y="312"/>
                  </a:lnTo>
                  <a:lnTo>
                    <a:pt x="575" y="312"/>
                  </a:lnTo>
                  <a:lnTo>
                    <a:pt x="578" y="314"/>
                  </a:lnTo>
                  <a:lnTo>
                    <a:pt x="578" y="317"/>
                  </a:lnTo>
                  <a:lnTo>
                    <a:pt x="578" y="317"/>
                  </a:lnTo>
                  <a:lnTo>
                    <a:pt x="578" y="319"/>
                  </a:lnTo>
                  <a:lnTo>
                    <a:pt x="578" y="320"/>
                  </a:lnTo>
                  <a:lnTo>
                    <a:pt x="577" y="320"/>
                  </a:lnTo>
                  <a:lnTo>
                    <a:pt x="574" y="320"/>
                  </a:lnTo>
                  <a:lnTo>
                    <a:pt x="570" y="319"/>
                  </a:lnTo>
                  <a:lnTo>
                    <a:pt x="569" y="317"/>
                  </a:lnTo>
                  <a:lnTo>
                    <a:pt x="567" y="317"/>
                  </a:lnTo>
                  <a:lnTo>
                    <a:pt x="567" y="317"/>
                  </a:lnTo>
                  <a:lnTo>
                    <a:pt x="569" y="319"/>
                  </a:lnTo>
                  <a:lnTo>
                    <a:pt x="569" y="319"/>
                  </a:lnTo>
                  <a:lnTo>
                    <a:pt x="567" y="320"/>
                  </a:lnTo>
                  <a:lnTo>
                    <a:pt x="567" y="322"/>
                  </a:lnTo>
                  <a:lnTo>
                    <a:pt x="567" y="322"/>
                  </a:lnTo>
                  <a:lnTo>
                    <a:pt x="566" y="323"/>
                  </a:lnTo>
                  <a:lnTo>
                    <a:pt x="563" y="323"/>
                  </a:lnTo>
                  <a:lnTo>
                    <a:pt x="556" y="325"/>
                  </a:lnTo>
                  <a:lnTo>
                    <a:pt x="556" y="327"/>
                  </a:lnTo>
                  <a:lnTo>
                    <a:pt x="555" y="331"/>
                  </a:lnTo>
                  <a:lnTo>
                    <a:pt x="553" y="331"/>
                  </a:lnTo>
                  <a:lnTo>
                    <a:pt x="553" y="331"/>
                  </a:lnTo>
                  <a:lnTo>
                    <a:pt x="550" y="333"/>
                  </a:lnTo>
                  <a:lnTo>
                    <a:pt x="550" y="331"/>
                  </a:lnTo>
                  <a:lnTo>
                    <a:pt x="548" y="330"/>
                  </a:lnTo>
                  <a:lnTo>
                    <a:pt x="548" y="328"/>
                  </a:lnTo>
                  <a:lnTo>
                    <a:pt x="552" y="327"/>
                  </a:lnTo>
                  <a:lnTo>
                    <a:pt x="553" y="323"/>
                  </a:lnTo>
                  <a:lnTo>
                    <a:pt x="555" y="323"/>
                  </a:lnTo>
                  <a:lnTo>
                    <a:pt x="556" y="322"/>
                  </a:lnTo>
                  <a:lnTo>
                    <a:pt x="553" y="316"/>
                  </a:lnTo>
                  <a:lnTo>
                    <a:pt x="548" y="314"/>
                  </a:lnTo>
                  <a:lnTo>
                    <a:pt x="542" y="312"/>
                  </a:lnTo>
                  <a:lnTo>
                    <a:pt x="540" y="311"/>
                  </a:lnTo>
                  <a:lnTo>
                    <a:pt x="537" y="308"/>
                  </a:lnTo>
                  <a:lnTo>
                    <a:pt x="534" y="306"/>
                  </a:lnTo>
                  <a:lnTo>
                    <a:pt x="533" y="306"/>
                  </a:lnTo>
                  <a:lnTo>
                    <a:pt x="531" y="306"/>
                  </a:lnTo>
                  <a:lnTo>
                    <a:pt x="528" y="309"/>
                  </a:lnTo>
                  <a:lnTo>
                    <a:pt x="525" y="309"/>
                  </a:lnTo>
                  <a:lnTo>
                    <a:pt x="523" y="311"/>
                  </a:lnTo>
                  <a:lnTo>
                    <a:pt x="523" y="311"/>
                  </a:lnTo>
                  <a:lnTo>
                    <a:pt x="522" y="309"/>
                  </a:lnTo>
                  <a:lnTo>
                    <a:pt x="518" y="309"/>
                  </a:lnTo>
                  <a:lnTo>
                    <a:pt x="517" y="309"/>
                  </a:lnTo>
                  <a:lnTo>
                    <a:pt x="515" y="309"/>
                  </a:lnTo>
                  <a:lnTo>
                    <a:pt x="512" y="314"/>
                  </a:lnTo>
                  <a:lnTo>
                    <a:pt x="511" y="316"/>
                  </a:lnTo>
                  <a:lnTo>
                    <a:pt x="509" y="316"/>
                  </a:lnTo>
                  <a:lnTo>
                    <a:pt x="507" y="317"/>
                  </a:lnTo>
                  <a:lnTo>
                    <a:pt x="507" y="319"/>
                  </a:lnTo>
                  <a:lnTo>
                    <a:pt x="506" y="323"/>
                  </a:lnTo>
                  <a:lnTo>
                    <a:pt x="504" y="327"/>
                  </a:lnTo>
                  <a:lnTo>
                    <a:pt x="504" y="328"/>
                  </a:lnTo>
                  <a:lnTo>
                    <a:pt x="504" y="331"/>
                  </a:lnTo>
                  <a:lnTo>
                    <a:pt x="504" y="333"/>
                  </a:lnTo>
                  <a:lnTo>
                    <a:pt x="503" y="336"/>
                  </a:lnTo>
                  <a:lnTo>
                    <a:pt x="501" y="336"/>
                  </a:lnTo>
                  <a:lnTo>
                    <a:pt x="499" y="336"/>
                  </a:lnTo>
                  <a:lnTo>
                    <a:pt x="498" y="336"/>
                  </a:lnTo>
                  <a:lnTo>
                    <a:pt x="496" y="338"/>
                  </a:lnTo>
                  <a:lnTo>
                    <a:pt x="496" y="339"/>
                  </a:lnTo>
                  <a:lnTo>
                    <a:pt x="495" y="342"/>
                  </a:lnTo>
                  <a:lnTo>
                    <a:pt x="492" y="344"/>
                  </a:lnTo>
                  <a:lnTo>
                    <a:pt x="490" y="344"/>
                  </a:lnTo>
                  <a:lnTo>
                    <a:pt x="488" y="342"/>
                  </a:lnTo>
                  <a:lnTo>
                    <a:pt x="485" y="341"/>
                  </a:lnTo>
                  <a:lnTo>
                    <a:pt x="484" y="341"/>
                  </a:lnTo>
                  <a:lnTo>
                    <a:pt x="481" y="339"/>
                  </a:lnTo>
                  <a:lnTo>
                    <a:pt x="479" y="339"/>
                  </a:lnTo>
                  <a:lnTo>
                    <a:pt x="476" y="338"/>
                  </a:lnTo>
                  <a:lnTo>
                    <a:pt x="476" y="339"/>
                  </a:lnTo>
                  <a:lnTo>
                    <a:pt x="474" y="341"/>
                  </a:lnTo>
                  <a:lnTo>
                    <a:pt x="471" y="341"/>
                  </a:lnTo>
                  <a:lnTo>
                    <a:pt x="470" y="342"/>
                  </a:lnTo>
                  <a:lnTo>
                    <a:pt x="466" y="342"/>
                  </a:lnTo>
                  <a:lnTo>
                    <a:pt x="465" y="342"/>
                  </a:lnTo>
                  <a:lnTo>
                    <a:pt x="462" y="341"/>
                  </a:lnTo>
                  <a:lnTo>
                    <a:pt x="457" y="341"/>
                  </a:lnTo>
                  <a:lnTo>
                    <a:pt x="455" y="341"/>
                  </a:lnTo>
                  <a:lnTo>
                    <a:pt x="455" y="339"/>
                  </a:lnTo>
                  <a:lnTo>
                    <a:pt x="454" y="338"/>
                  </a:lnTo>
                  <a:lnTo>
                    <a:pt x="451" y="333"/>
                  </a:lnTo>
                  <a:lnTo>
                    <a:pt x="449" y="333"/>
                  </a:lnTo>
                  <a:lnTo>
                    <a:pt x="447" y="330"/>
                  </a:lnTo>
                  <a:lnTo>
                    <a:pt x="444" y="327"/>
                  </a:lnTo>
                  <a:lnTo>
                    <a:pt x="444" y="327"/>
                  </a:lnTo>
                  <a:lnTo>
                    <a:pt x="443" y="327"/>
                  </a:lnTo>
                  <a:lnTo>
                    <a:pt x="440" y="327"/>
                  </a:lnTo>
                  <a:lnTo>
                    <a:pt x="438" y="327"/>
                  </a:lnTo>
                  <a:lnTo>
                    <a:pt x="436" y="328"/>
                  </a:lnTo>
                  <a:lnTo>
                    <a:pt x="436" y="328"/>
                  </a:lnTo>
                  <a:lnTo>
                    <a:pt x="436" y="331"/>
                  </a:lnTo>
                  <a:lnTo>
                    <a:pt x="436" y="331"/>
                  </a:lnTo>
                  <a:lnTo>
                    <a:pt x="436" y="333"/>
                  </a:lnTo>
                  <a:lnTo>
                    <a:pt x="433" y="331"/>
                  </a:lnTo>
                  <a:lnTo>
                    <a:pt x="430" y="331"/>
                  </a:lnTo>
                  <a:lnTo>
                    <a:pt x="430" y="333"/>
                  </a:lnTo>
                  <a:lnTo>
                    <a:pt x="429" y="333"/>
                  </a:lnTo>
                  <a:lnTo>
                    <a:pt x="422" y="333"/>
                  </a:lnTo>
                  <a:lnTo>
                    <a:pt x="425" y="334"/>
                  </a:lnTo>
                  <a:lnTo>
                    <a:pt x="425" y="336"/>
                  </a:lnTo>
                  <a:lnTo>
                    <a:pt x="425" y="338"/>
                  </a:lnTo>
                  <a:lnTo>
                    <a:pt x="425" y="339"/>
                  </a:lnTo>
                  <a:lnTo>
                    <a:pt x="424" y="342"/>
                  </a:lnTo>
                  <a:lnTo>
                    <a:pt x="422" y="344"/>
                  </a:lnTo>
                  <a:lnTo>
                    <a:pt x="421" y="345"/>
                  </a:lnTo>
                  <a:lnTo>
                    <a:pt x="424" y="347"/>
                  </a:lnTo>
                  <a:lnTo>
                    <a:pt x="422" y="349"/>
                  </a:lnTo>
                  <a:lnTo>
                    <a:pt x="421" y="350"/>
                  </a:lnTo>
                  <a:lnTo>
                    <a:pt x="419" y="349"/>
                  </a:lnTo>
                  <a:lnTo>
                    <a:pt x="416" y="349"/>
                  </a:lnTo>
                  <a:lnTo>
                    <a:pt x="410" y="347"/>
                  </a:lnTo>
                  <a:lnTo>
                    <a:pt x="406" y="345"/>
                  </a:lnTo>
                  <a:lnTo>
                    <a:pt x="405" y="345"/>
                  </a:lnTo>
                  <a:lnTo>
                    <a:pt x="403" y="345"/>
                  </a:lnTo>
                  <a:lnTo>
                    <a:pt x="397" y="344"/>
                  </a:lnTo>
                  <a:lnTo>
                    <a:pt x="397" y="344"/>
                  </a:lnTo>
                  <a:lnTo>
                    <a:pt x="394" y="345"/>
                  </a:lnTo>
                  <a:lnTo>
                    <a:pt x="394" y="347"/>
                  </a:lnTo>
                  <a:lnTo>
                    <a:pt x="394" y="350"/>
                  </a:lnTo>
                  <a:lnTo>
                    <a:pt x="394" y="353"/>
                  </a:lnTo>
                  <a:lnTo>
                    <a:pt x="394" y="355"/>
                  </a:lnTo>
                  <a:lnTo>
                    <a:pt x="392" y="356"/>
                  </a:lnTo>
                  <a:lnTo>
                    <a:pt x="391" y="360"/>
                  </a:lnTo>
                  <a:lnTo>
                    <a:pt x="386" y="356"/>
                  </a:lnTo>
                  <a:lnTo>
                    <a:pt x="383" y="356"/>
                  </a:lnTo>
                  <a:lnTo>
                    <a:pt x="380" y="358"/>
                  </a:lnTo>
                  <a:lnTo>
                    <a:pt x="375" y="361"/>
                  </a:lnTo>
                  <a:lnTo>
                    <a:pt x="372" y="368"/>
                  </a:lnTo>
                  <a:lnTo>
                    <a:pt x="372" y="368"/>
                  </a:lnTo>
                  <a:lnTo>
                    <a:pt x="370" y="369"/>
                  </a:lnTo>
                  <a:lnTo>
                    <a:pt x="367" y="371"/>
                  </a:lnTo>
                  <a:lnTo>
                    <a:pt x="365" y="371"/>
                  </a:lnTo>
                  <a:lnTo>
                    <a:pt x="365" y="372"/>
                  </a:lnTo>
                  <a:lnTo>
                    <a:pt x="367" y="375"/>
                  </a:lnTo>
                  <a:lnTo>
                    <a:pt x="369" y="377"/>
                  </a:lnTo>
                  <a:lnTo>
                    <a:pt x="369" y="379"/>
                  </a:lnTo>
                  <a:lnTo>
                    <a:pt x="369" y="380"/>
                  </a:lnTo>
                  <a:lnTo>
                    <a:pt x="369" y="382"/>
                  </a:lnTo>
                  <a:lnTo>
                    <a:pt x="367" y="383"/>
                  </a:lnTo>
                  <a:lnTo>
                    <a:pt x="361" y="388"/>
                  </a:lnTo>
                  <a:lnTo>
                    <a:pt x="356" y="394"/>
                  </a:lnTo>
                  <a:lnTo>
                    <a:pt x="354" y="396"/>
                  </a:lnTo>
                  <a:lnTo>
                    <a:pt x="356" y="401"/>
                  </a:lnTo>
                  <a:lnTo>
                    <a:pt x="354" y="401"/>
                  </a:lnTo>
                  <a:lnTo>
                    <a:pt x="351" y="402"/>
                  </a:lnTo>
                  <a:lnTo>
                    <a:pt x="350" y="404"/>
                  </a:lnTo>
                  <a:lnTo>
                    <a:pt x="348" y="404"/>
                  </a:lnTo>
                  <a:lnTo>
                    <a:pt x="342" y="404"/>
                  </a:lnTo>
                  <a:lnTo>
                    <a:pt x="343" y="408"/>
                  </a:lnTo>
                  <a:lnTo>
                    <a:pt x="343" y="412"/>
                  </a:lnTo>
                  <a:lnTo>
                    <a:pt x="343" y="412"/>
                  </a:lnTo>
                  <a:lnTo>
                    <a:pt x="343" y="413"/>
                  </a:lnTo>
                  <a:lnTo>
                    <a:pt x="342" y="416"/>
                  </a:lnTo>
                  <a:lnTo>
                    <a:pt x="342" y="424"/>
                  </a:lnTo>
                  <a:lnTo>
                    <a:pt x="340" y="424"/>
                  </a:lnTo>
                  <a:lnTo>
                    <a:pt x="339" y="427"/>
                  </a:lnTo>
                  <a:lnTo>
                    <a:pt x="335" y="432"/>
                  </a:lnTo>
                  <a:lnTo>
                    <a:pt x="332" y="435"/>
                  </a:lnTo>
                  <a:lnTo>
                    <a:pt x="329" y="440"/>
                  </a:lnTo>
                  <a:lnTo>
                    <a:pt x="332" y="442"/>
                  </a:lnTo>
                  <a:lnTo>
                    <a:pt x="335" y="443"/>
                  </a:lnTo>
                  <a:lnTo>
                    <a:pt x="335" y="445"/>
                  </a:lnTo>
                  <a:lnTo>
                    <a:pt x="337" y="448"/>
                  </a:lnTo>
                  <a:lnTo>
                    <a:pt x="335" y="449"/>
                  </a:lnTo>
                  <a:lnTo>
                    <a:pt x="335" y="453"/>
                  </a:lnTo>
                  <a:lnTo>
                    <a:pt x="334" y="453"/>
                  </a:lnTo>
                  <a:lnTo>
                    <a:pt x="334" y="454"/>
                  </a:lnTo>
                  <a:lnTo>
                    <a:pt x="329" y="453"/>
                  </a:lnTo>
                  <a:lnTo>
                    <a:pt x="324" y="453"/>
                  </a:lnTo>
                  <a:lnTo>
                    <a:pt x="323" y="453"/>
                  </a:lnTo>
                  <a:lnTo>
                    <a:pt x="320" y="453"/>
                  </a:lnTo>
                  <a:lnTo>
                    <a:pt x="317" y="454"/>
                  </a:lnTo>
                  <a:lnTo>
                    <a:pt x="315" y="456"/>
                  </a:lnTo>
                  <a:lnTo>
                    <a:pt x="315" y="456"/>
                  </a:lnTo>
                  <a:lnTo>
                    <a:pt x="313" y="457"/>
                  </a:lnTo>
                  <a:lnTo>
                    <a:pt x="310" y="462"/>
                  </a:lnTo>
                  <a:lnTo>
                    <a:pt x="307" y="464"/>
                  </a:lnTo>
                  <a:lnTo>
                    <a:pt x="309" y="465"/>
                  </a:lnTo>
                  <a:lnTo>
                    <a:pt x="306" y="470"/>
                  </a:lnTo>
                  <a:lnTo>
                    <a:pt x="307" y="475"/>
                  </a:lnTo>
                  <a:lnTo>
                    <a:pt x="307" y="475"/>
                  </a:lnTo>
                  <a:lnTo>
                    <a:pt x="309" y="478"/>
                  </a:lnTo>
                  <a:lnTo>
                    <a:pt x="307" y="478"/>
                  </a:lnTo>
                  <a:lnTo>
                    <a:pt x="307" y="479"/>
                  </a:lnTo>
                  <a:lnTo>
                    <a:pt x="307" y="481"/>
                  </a:lnTo>
                  <a:lnTo>
                    <a:pt x="307" y="484"/>
                  </a:lnTo>
                  <a:lnTo>
                    <a:pt x="307" y="484"/>
                  </a:lnTo>
                  <a:lnTo>
                    <a:pt x="307" y="486"/>
                  </a:lnTo>
                  <a:lnTo>
                    <a:pt x="310" y="494"/>
                  </a:lnTo>
                  <a:lnTo>
                    <a:pt x="310" y="495"/>
                  </a:lnTo>
                  <a:lnTo>
                    <a:pt x="309" y="495"/>
                  </a:lnTo>
                  <a:lnTo>
                    <a:pt x="309" y="500"/>
                  </a:lnTo>
                  <a:lnTo>
                    <a:pt x="307" y="506"/>
                  </a:lnTo>
                  <a:lnTo>
                    <a:pt x="309" y="508"/>
                  </a:lnTo>
                  <a:lnTo>
                    <a:pt x="312" y="509"/>
                  </a:lnTo>
                  <a:lnTo>
                    <a:pt x="313" y="509"/>
                  </a:lnTo>
                  <a:lnTo>
                    <a:pt x="317" y="512"/>
                  </a:lnTo>
                  <a:lnTo>
                    <a:pt x="318" y="514"/>
                  </a:lnTo>
                  <a:lnTo>
                    <a:pt x="318" y="516"/>
                  </a:lnTo>
                  <a:lnTo>
                    <a:pt x="317" y="517"/>
                  </a:lnTo>
                  <a:lnTo>
                    <a:pt x="317" y="517"/>
                  </a:lnTo>
                  <a:lnTo>
                    <a:pt x="315" y="519"/>
                  </a:lnTo>
                  <a:lnTo>
                    <a:pt x="315" y="520"/>
                  </a:lnTo>
                  <a:lnTo>
                    <a:pt x="315" y="520"/>
                  </a:lnTo>
                  <a:lnTo>
                    <a:pt x="312" y="520"/>
                  </a:lnTo>
                  <a:lnTo>
                    <a:pt x="310" y="522"/>
                  </a:lnTo>
                  <a:lnTo>
                    <a:pt x="310" y="522"/>
                  </a:lnTo>
                  <a:lnTo>
                    <a:pt x="310" y="524"/>
                  </a:lnTo>
                  <a:lnTo>
                    <a:pt x="312" y="528"/>
                  </a:lnTo>
                  <a:lnTo>
                    <a:pt x="313" y="531"/>
                  </a:lnTo>
                  <a:lnTo>
                    <a:pt x="313" y="533"/>
                  </a:lnTo>
                  <a:lnTo>
                    <a:pt x="313" y="536"/>
                  </a:lnTo>
                  <a:lnTo>
                    <a:pt x="313" y="536"/>
                  </a:lnTo>
                  <a:lnTo>
                    <a:pt x="313" y="538"/>
                  </a:lnTo>
                  <a:lnTo>
                    <a:pt x="312" y="541"/>
                  </a:lnTo>
                  <a:lnTo>
                    <a:pt x="310" y="542"/>
                  </a:lnTo>
                  <a:lnTo>
                    <a:pt x="309" y="544"/>
                  </a:lnTo>
                  <a:lnTo>
                    <a:pt x="307" y="546"/>
                  </a:lnTo>
                  <a:lnTo>
                    <a:pt x="306" y="546"/>
                  </a:lnTo>
                  <a:lnTo>
                    <a:pt x="306" y="546"/>
                  </a:lnTo>
                  <a:lnTo>
                    <a:pt x="304" y="547"/>
                  </a:lnTo>
                  <a:lnTo>
                    <a:pt x="304" y="549"/>
                  </a:lnTo>
                  <a:lnTo>
                    <a:pt x="302" y="550"/>
                  </a:lnTo>
                  <a:lnTo>
                    <a:pt x="299" y="552"/>
                  </a:lnTo>
                  <a:lnTo>
                    <a:pt x="299" y="553"/>
                  </a:lnTo>
                  <a:lnTo>
                    <a:pt x="301" y="555"/>
                  </a:lnTo>
                  <a:lnTo>
                    <a:pt x="302" y="558"/>
                  </a:lnTo>
                  <a:lnTo>
                    <a:pt x="302" y="561"/>
                  </a:lnTo>
                  <a:lnTo>
                    <a:pt x="301" y="564"/>
                  </a:lnTo>
                  <a:lnTo>
                    <a:pt x="299" y="566"/>
                  </a:lnTo>
                  <a:lnTo>
                    <a:pt x="299" y="568"/>
                  </a:lnTo>
                  <a:lnTo>
                    <a:pt x="298" y="568"/>
                  </a:lnTo>
                  <a:lnTo>
                    <a:pt x="296" y="564"/>
                  </a:lnTo>
                  <a:lnTo>
                    <a:pt x="296" y="563"/>
                  </a:lnTo>
                  <a:lnTo>
                    <a:pt x="296" y="563"/>
                  </a:lnTo>
                  <a:lnTo>
                    <a:pt x="293" y="561"/>
                  </a:lnTo>
                  <a:lnTo>
                    <a:pt x="291" y="561"/>
                  </a:lnTo>
                  <a:lnTo>
                    <a:pt x="291" y="561"/>
                  </a:lnTo>
                  <a:lnTo>
                    <a:pt x="290" y="561"/>
                  </a:lnTo>
                  <a:lnTo>
                    <a:pt x="288" y="561"/>
                  </a:lnTo>
                  <a:lnTo>
                    <a:pt x="287" y="558"/>
                  </a:lnTo>
                  <a:lnTo>
                    <a:pt x="285" y="557"/>
                  </a:lnTo>
                  <a:lnTo>
                    <a:pt x="285" y="555"/>
                  </a:lnTo>
                  <a:lnTo>
                    <a:pt x="285" y="552"/>
                  </a:lnTo>
                  <a:lnTo>
                    <a:pt x="285" y="550"/>
                  </a:lnTo>
                  <a:lnTo>
                    <a:pt x="285" y="549"/>
                  </a:lnTo>
                  <a:lnTo>
                    <a:pt x="283" y="550"/>
                  </a:lnTo>
                  <a:lnTo>
                    <a:pt x="285" y="552"/>
                  </a:lnTo>
                  <a:lnTo>
                    <a:pt x="283" y="553"/>
                  </a:lnTo>
                  <a:lnTo>
                    <a:pt x="282" y="553"/>
                  </a:lnTo>
                  <a:lnTo>
                    <a:pt x="282" y="555"/>
                  </a:lnTo>
                  <a:lnTo>
                    <a:pt x="283" y="555"/>
                  </a:lnTo>
                  <a:lnTo>
                    <a:pt x="283" y="557"/>
                  </a:lnTo>
                  <a:lnTo>
                    <a:pt x="282" y="560"/>
                  </a:lnTo>
                  <a:lnTo>
                    <a:pt x="280" y="563"/>
                  </a:lnTo>
                  <a:lnTo>
                    <a:pt x="279" y="564"/>
                  </a:lnTo>
                  <a:lnTo>
                    <a:pt x="279" y="564"/>
                  </a:lnTo>
                  <a:lnTo>
                    <a:pt x="277" y="564"/>
                  </a:lnTo>
                  <a:lnTo>
                    <a:pt x="276" y="566"/>
                  </a:lnTo>
                  <a:lnTo>
                    <a:pt x="274" y="566"/>
                  </a:lnTo>
                  <a:lnTo>
                    <a:pt x="274" y="564"/>
                  </a:lnTo>
                  <a:lnTo>
                    <a:pt x="271" y="563"/>
                  </a:lnTo>
                  <a:lnTo>
                    <a:pt x="269" y="563"/>
                  </a:lnTo>
                  <a:lnTo>
                    <a:pt x="271" y="563"/>
                  </a:lnTo>
                  <a:lnTo>
                    <a:pt x="272" y="564"/>
                  </a:lnTo>
                  <a:lnTo>
                    <a:pt x="271" y="566"/>
                  </a:lnTo>
                  <a:lnTo>
                    <a:pt x="271" y="566"/>
                  </a:lnTo>
                  <a:lnTo>
                    <a:pt x="269" y="566"/>
                  </a:lnTo>
                  <a:lnTo>
                    <a:pt x="266" y="568"/>
                  </a:lnTo>
                  <a:lnTo>
                    <a:pt x="268" y="569"/>
                  </a:lnTo>
                  <a:lnTo>
                    <a:pt x="266" y="571"/>
                  </a:lnTo>
                  <a:lnTo>
                    <a:pt x="265" y="571"/>
                  </a:lnTo>
                  <a:lnTo>
                    <a:pt x="265" y="571"/>
                  </a:lnTo>
                  <a:lnTo>
                    <a:pt x="265" y="572"/>
                  </a:lnTo>
                  <a:lnTo>
                    <a:pt x="261" y="574"/>
                  </a:lnTo>
                  <a:lnTo>
                    <a:pt x="255" y="580"/>
                  </a:lnTo>
                  <a:lnTo>
                    <a:pt x="252" y="582"/>
                  </a:lnTo>
                  <a:lnTo>
                    <a:pt x="250" y="583"/>
                  </a:lnTo>
                  <a:lnTo>
                    <a:pt x="247" y="583"/>
                  </a:lnTo>
                  <a:lnTo>
                    <a:pt x="246" y="585"/>
                  </a:lnTo>
                  <a:lnTo>
                    <a:pt x="239" y="585"/>
                  </a:lnTo>
                  <a:lnTo>
                    <a:pt x="236" y="585"/>
                  </a:lnTo>
                  <a:lnTo>
                    <a:pt x="233" y="585"/>
                  </a:lnTo>
                  <a:lnTo>
                    <a:pt x="231" y="585"/>
                  </a:lnTo>
                  <a:lnTo>
                    <a:pt x="231" y="583"/>
                  </a:lnTo>
                  <a:lnTo>
                    <a:pt x="231" y="583"/>
                  </a:lnTo>
                  <a:lnTo>
                    <a:pt x="231" y="583"/>
                  </a:lnTo>
                  <a:lnTo>
                    <a:pt x="231" y="583"/>
                  </a:lnTo>
                  <a:lnTo>
                    <a:pt x="230" y="583"/>
                  </a:lnTo>
                  <a:lnTo>
                    <a:pt x="230" y="583"/>
                  </a:lnTo>
                  <a:lnTo>
                    <a:pt x="230" y="585"/>
                  </a:lnTo>
                  <a:lnTo>
                    <a:pt x="230" y="585"/>
                  </a:lnTo>
                  <a:lnTo>
                    <a:pt x="227" y="583"/>
                  </a:lnTo>
                  <a:lnTo>
                    <a:pt x="227" y="583"/>
                  </a:lnTo>
                  <a:lnTo>
                    <a:pt x="227" y="582"/>
                  </a:lnTo>
                  <a:lnTo>
                    <a:pt x="228" y="582"/>
                  </a:lnTo>
                  <a:lnTo>
                    <a:pt x="228" y="582"/>
                  </a:lnTo>
                  <a:lnTo>
                    <a:pt x="228" y="580"/>
                  </a:lnTo>
                  <a:lnTo>
                    <a:pt x="227" y="580"/>
                  </a:lnTo>
                  <a:lnTo>
                    <a:pt x="225" y="580"/>
                  </a:lnTo>
                  <a:lnTo>
                    <a:pt x="224" y="580"/>
                  </a:lnTo>
                  <a:lnTo>
                    <a:pt x="219" y="579"/>
                  </a:lnTo>
                  <a:lnTo>
                    <a:pt x="219" y="577"/>
                  </a:lnTo>
                  <a:lnTo>
                    <a:pt x="214" y="575"/>
                  </a:lnTo>
                  <a:lnTo>
                    <a:pt x="212" y="572"/>
                  </a:lnTo>
                  <a:lnTo>
                    <a:pt x="211" y="571"/>
                  </a:lnTo>
                  <a:lnTo>
                    <a:pt x="211" y="569"/>
                  </a:lnTo>
                  <a:lnTo>
                    <a:pt x="212" y="566"/>
                  </a:lnTo>
                  <a:lnTo>
                    <a:pt x="212" y="564"/>
                  </a:lnTo>
                  <a:lnTo>
                    <a:pt x="216" y="566"/>
                  </a:lnTo>
                  <a:lnTo>
                    <a:pt x="220" y="568"/>
                  </a:lnTo>
                  <a:lnTo>
                    <a:pt x="220" y="568"/>
                  </a:lnTo>
                  <a:lnTo>
                    <a:pt x="222" y="566"/>
                  </a:lnTo>
                  <a:lnTo>
                    <a:pt x="224" y="564"/>
                  </a:lnTo>
                  <a:lnTo>
                    <a:pt x="224" y="564"/>
                  </a:lnTo>
                  <a:lnTo>
                    <a:pt x="220" y="566"/>
                  </a:lnTo>
                  <a:lnTo>
                    <a:pt x="219" y="564"/>
                  </a:lnTo>
                  <a:lnTo>
                    <a:pt x="217" y="563"/>
                  </a:lnTo>
                  <a:lnTo>
                    <a:pt x="217" y="563"/>
                  </a:lnTo>
                  <a:lnTo>
                    <a:pt x="217" y="561"/>
                  </a:lnTo>
                  <a:lnTo>
                    <a:pt x="219" y="561"/>
                  </a:lnTo>
                  <a:lnTo>
                    <a:pt x="217" y="560"/>
                  </a:lnTo>
                  <a:lnTo>
                    <a:pt x="217" y="558"/>
                  </a:lnTo>
                  <a:lnTo>
                    <a:pt x="219" y="557"/>
                  </a:lnTo>
                  <a:lnTo>
                    <a:pt x="222" y="555"/>
                  </a:lnTo>
                  <a:lnTo>
                    <a:pt x="224" y="553"/>
                  </a:lnTo>
                  <a:lnTo>
                    <a:pt x="225" y="553"/>
                  </a:lnTo>
                  <a:lnTo>
                    <a:pt x="225" y="553"/>
                  </a:lnTo>
                  <a:lnTo>
                    <a:pt x="222" y="553"/>
                  </a:lnTo>
                  <a:lnTo>
                    <a:pt x="220" y="555"/>
                  </a:lnTo>
                  <a:lnTo>
                    <a:pt x="219" y="557"/>
                  </a:lnTo>
                  <a:lnTo>
                    <a:pt x="216" y="558"/>
                  </a:lnTo>
                  <a:lnTo>
                    <a:pt x="214" y="558"/>
                  </a:lnTo>
                  <a:lnTo>
                    <a:pt x="214" y="558"/>
                  </a:lnTo>
                  <a:lnTo>
                    <a:pt x="212" y="558"/>
                  </a:lnTo>
                  <a:lnTo>
                    <a:pt x="211" y="561"/>
                  </a:lnTo>
                  <a:lnTo>
                    <a:pt x="209" y="561"/>
                  </a:lnTo>
                  <a:lnTo>
                    <a:pt x="206" y="561"/>
                  </a:lnTo>
                  <a:lnTo>
                    <a:pt x="206" y="560"/>
                  </a:lnTo>
                  <a:lnTo>
                    <a:pt x="206" y="555"/>
                  </a:lnTo>
                  <a:lnTo>
                    <a:pt x="208" y="553"/>
                  </a:lnTo>
                  <a:lnTo>
                    <a:pt x="208" y="552"/>
                  </a:lnTo>
                  <a:lnTo>
                    <a:pt x="209" y="550"/>
                  </a:lnTo>
                  <a:lnTo>
                    <a:pt x="211" y="550"/>
                  </a:lnTo>
                  <a:lnTo>
                    <a:pt x="211" y="550"/>
                  </a:lnTo>
                  <a:lnTo>
                    <a:pt x="212" y="550"/>
                  </a:lnTo>
                  <a:lnTo>
                    <a:pt x="216" y="550"/>
                  </a:lnTo>
                  <a:lnTo>
                    <a:pt x="217" y="549"/>
                  </a:lnTo>
                  <a:lnTo>
                    <a:pt x="219" y="549"/>
                  </a:lnTo>
                  <a:lnTo>
                    <a:pt x="222" y="547"/>
                  </a:lnTo>
                  <a:lnTo>
                    <a:pt x="222" y="547"/>
                  </a:lnTo>
                  <a:lnTo>
                    <a:pt x="219" y="547"/>
                  </a:lnTo>
                  <a:lnTo>
                    <a:pt x="217" y="547"/>
                  </a:lnTo>
                  <a:lnTo>
                    <a:pt x="216" y="547"/>
                  </a:lnTo>
                  <a:lnTo>
                    <a:pt x="216" y="547"/>
                  </a:lnTo>
                  <a:lnTo>
                    <a:pt x="214" y="547"/>
                  </a:lnTo>
                  <a:lnTo>
                    <a:pt x="216" y="546"/>
                  </a:lnTo>
                  <a:lnTo>
                    <a:pt x="219" y="542"/>
                  </a:lnTo>
                  <a:lnTo>
                    <a:pt x="219" y="542"/>
                  </a:lnTo>
                  <a:lnTo>
                    <a:pt x="220" y="541"/>
                  </a:lnTo>
                  <a:lnTo>
                    <a:pt x="220" y="539"/>
                  </a:lnTo>
                  <a:lnTo>
                    <a:pt x="220" y="538"/>
                  </a:lnTo>
                  <a:lnTo>
                    <a:pt x="224" y="536"/>
                  </a:lnTo>
                  <a:lnTo>
                    <a:pt x="227" y="535"/>
                  </a:lnTo>
                  <a:lnTo>
                    <a:pt x="227" y="536"/>
                  </a:lnTo>
                  <a:lnTo>
                    <a:pt x="227" y="539"/>
                  </a:lnTo>
                  <a:lnTo>
                    <a:pt x="227" y="541"/>
                  </a:lnTo>
                  <a:lnTo>
                    <a:pt x="228" y="536"/>
                  </a:lnTo>
                  <a:lnTo>
                    <a:pt x="228" y="535"/>
                  </a:lnTo>
                  <a:lnTo>
                    <a:pt x="230" y="533"/>
                  </a:lnTo>
                  <a:lnTo>
                    <a:pt x="233" y="533"/>
                  </a:lnTo>
                  <a:lnTo>
                    <a:pt x="233" y="533"/>
                  </a:lnTo>
                  <a:lnTo>
                    <a:pt x="230" y="533"/>
                  </a:lnTo>
                  <a:lnTo>
                    <a:pt x="224" y="535"/>
                  </a:lnTo>
                  <a:lnTo>
                    <a:pt x="220" y="536"/>
                  </a:lnTo>
                  <a:lnTo>
                    <a:pt x="220" y="538"/>
                  </a:lnTo>
                  <a:lnTo>
                    <a:pt x="219" y="539"/>
                  </a:lnTo>
                  <a:lnTo>
                    <a:pt x="217" y="541"/>
                  </a:lnTo>
                  <a:lnTo>
                    <a:pt x="217" y="542"/>
                  </a:lnTo>
                  <a:lnTo>
                    <a:pt x="216" y="542"/>
                  </a:lnTo>
                  <a:lnTo>
                    <a:pt x="214" y="544"/>
                  </a:lnTo>
                  <a:lnTo>
                    <a:pt x="212" y="546"/>
                  </a:lnTo>
                  <a:lnTo>
                    <a:pt x="211" y="547"/>
                  </a:lnTo>
                  <a:lnTo>
                    <a:pt x="209" y="549"/>
                  </a:lnTo>
                  <a:lnTo>
                    <a:pt x="208" y="550"/>
                  </a:lnTo>
                  <a:lnTo>
                    <a:pt x="208" y="550"/>
                  </a:lnTo>
                  <a:lnTo>
                    <a:pt x="206" y="552"/>
                  </a:lnTo>
                  <a:lnTo>
                    <a:pt x="206" y="552"/>
                  </a:lnTo>
                  <a:lnTo>
                    <a:pt x="206" y="550"/>
                  </a:lnTo>
                  <a:lnTo>
                    <a:pt x="206" y="549"/>
                  </a:lnTo>
                  <a:lnTo>
                    <a:pt x="206" y="547"/>
                  </a:lnTo>
                  <a:lnTo>
                    <a:pt x="206" y="546"/>
                  </a:lnTo>
                  <a:lnTo>
                    <a:pt x="208" y="544"/>
                  </a:lnTo>
                  <a:lnTo>
                    <a:pt x="206" y="542"/>
                  </a:lnTo>
                  <a:lnTo>
                    <a:pt x="208" y="541"/>
                  </a:lnTo>
                  <a:lnTo>
                    <a:pt x="208" y="542"/>
                  </a:lnTo>
                  <a:lnTo>
                    <a:pt x="209" y="542"/>
                  </a:lnTo>
                  <a:lnTo>
                    <a:pt x="211" y="542"/>
                  </a:lnTo>
                  <a:lnTo>
                    <a:pt x="214" y="541"/>
                  </a:lnTo>
                  <a:lnTo>
                    <a:pt x="214" y="541"/>
                  </a:lnTo>
                  <a:lnTo>
                    <a:pt x="212" y="541"/>
                  </a:lnTo>
                  <a:lnTo>
                    <a:pt x="209" y="541"/>
                  </a:lnTo>
                  <a:lnTo>
                    <a:pt x="208" y="539"/>
                  </a:lnTo>
                  <a:lnTo>
                    <a:pt x="206" y="536"/>
                  </a:lnTo>
                  <a:lnTo>
                    <a:pt x="206" y="535"/>
                  </a:lnTo>
                  <a:lnTo>
                    <a:pt x="206" y="533"/>
                  </a:lnTo>
                  <a:lnTo>
                    <a:pt x="212" y="530"/>
                  </a:lnTo>
                  <a:lnTo>
                    <a:pt x="214" y="528"/>
                  </a:lnTo>
                  <a:lnTo>
                    <a:pt x="212" y="528"/>
                  </a:lnTo>
                  <a:lnTo>
                    <a:pt x="211" y="530"/>
                  </a:lnTo>
                  <a:lnTo>
                    <a:pt x="208" y="531"/>
                  </a:lnTo>
                  <a:lnTo>
                    <a:pt x="206" y="530"/>
                  </a:lnTo>
                  <a:lnTo>
                    <a:pt x="205" y="528"/>
                  </a:lnTo>
                  <a:lnTo>
                    <a:pt x="205" y="525"/>
                  </a:lnTo>
                  <a:lnTo>
                    <a:pt x="205" y="524"/>
                  </a:lnTo>
                  <a:lnTo>
                    <a:pt x="205" y="520"/>
                  </a:lnTo>
                  <a:lnTo>
                    <a:pt x="206" y="520"/>
                  </a:lnTo>
                  <a:lnTo>
                    <a:pt x="206" y="520"/>
                  </a:lnTo>
                  <a:lnTo>
                    <a:pt x="208" y="520"/>
                  </a:lnTo>
                  <a:lnTo>
                    <a:pt x="211" y="520"/>
                  </a:lnTo>
                  <a:lnTo>
                    <a:pt x="219" y="519"/>
                  </a:lnTo>
                  <a:lnTo>
                    <a:pt x="222" y="520"/>
                  </a:lnTo>
                  <a:lnTo>
                    <a:pt x="225" y="520"/>
                  </a:lnTo>
                  <a:lnTo>
                    <a:pt x="227" y="519"/>
                  </a:lnTo>
                  <a:lnTo>
                    <a:pt x="230" y="519"/>
                  </a:lnTo>
                  <a:lnTo>
                    <a:pt x="231" y="519"/>
                  </a:lnTo>
                  <a:lnTo>
                    <a:pt x="233" y="520"/>
                  </a:lnTo>
                  <a:lnTo>
                    <a:pt x="233" y="522"/>
                  </a:lnTo>
                  <a:lnTo>
                    <a:pt x="233" y="524"/>
                  </a:lnTo>
                  <a:lnTo>
                    <a:pt x="235" y="522"/>
                  </a:lnTo>
                  <a:lnTo>
                    <a:pt x="233" y="522"/>
                  </a:lnTo>
                  <a:lnTo>
                    <a:pt x="233" y="520"/>
                  </a:lnTo>
                  <a:lnTo>
                    <a:pt x="241" y="517"/>
                  </a:lnTo>
                  <a:lnTo>
                    <a:pt x="242" y="517"/>
                  </a:lnTo>
                  <a:lnTo>
                    <a:pt x="239" y="517"/>
                  </a:lnTo>
                  <a:lnTo>
                    <a:pt x="238" y="516"/>
                  </a:lnTo>
                  <a:lnTo>
                    <a:pt x="239" y="512"/>
                  </a:lnTo>
                  <a:lnTo>
                    <a:pt x="239" y="512"/>
                  </a:lnTo>
                  <a:lnTo>
                    <a:pt x="238" y="514"/>
                  </a:lnTo>
                  <a:lnTo>
                    <a:pt x="238" y="516"/>
                  </a:lnTo>
                  <a:lnTo>
                    <a:pt x="238" y="517"/>
                  </a:lnTo>
                  <a:lnTo>
                    <a:pt x="238" y="517"/>
                  </a:lnTo>
                  <a:lnTo>
                    <a:pt x="236" y="519"/>
                  </a:lnTo>
                  <a:lnTo>
                    <a:pt x="231" y="519"/>
                  </a:lnTo>
                  <a:lnTo>
                    <a:pt x="230" y="517"/>
                  </a:lnTo>
                  <a:lnTo>
                    <a:pt x="228" y="517"/>
                  </a:lnTo>
                  <a:lnTo>
                    <a:pt x="227" y="517"/>
                  </a:lnTo>
                  <a:lnTo>
                    <a:pt x="228" y="516"/>
                  </a:lnTo>
                  <a:lnTo>
                    <a:pt x="227" y="516"/>
                  </a:lnTo>
                  <a:lnTo>
                    <a:pt x="227" y="516"/>
                  </a:lnTo>
                  <a:lnTo>
                    <a:pt x="225" y="519"/>
                  </a:lnTo>
                  <a:lnTo>
                    <a:pt x="224" y="519"/>
                  </a:lnTo>
                  <a:lnTo>
                    <a:pt x="220" y="519"/>
                  </a:lnTo>
                  <a:lnTo>
                    <a:pt x="214" y="519"/>
                  </a:lnTo>
                  <a:lnTo>
                    <a:pt x="211" y="519"/>
                  </a:lnTo>
                  <a:lnTo>
                    <a:pt x="209" y="519"/>
                  </a:lnTo>
                  <a:lnTo>
                    <a:pt x="206" y="517"/>
                  </a:lnTo>
                  <a:lnTo>
                    <a:pt x="205" y="516"/>
                  </a:lnTo>
                  <a:lnTo>
                    <a:pt x="205" y="514"/>
                  </a:lnTo>
                  <a:lnTo>
                    <a:pt x="205" y="512"/>
                  </a:lnTo>
                  <a:lnTo>
                    <a:pt x="206" y="511"/>
                  </a:lnTo>
                  <a:lnTo>
                    <a:pt x="208" y="511"/>
                  </a:lnTo>
                  <a:lnTo>
                    <a:pt x="209" y="511"/>
                  </a:lnTo>
                  <a:lnTo>
                    <a:pt x="208" y="511"/>
                  </a:lnTo>
                  <a:lnTo>
                    <a:pt x="206" y="509"/>
                  </a:lnTo>
                  <a:lnTo>
                    <a:pt x="206" y="508"/>
                  </a:lnTo>
                  <a:lnTo>
                    <a:pt x="205" y="508"/>
                  </a:lnTo>
                  <a:lnTo>
                    <a:pt x="203" y="506"/>
                  </a:lnTo>
                  <a:lnTo>
                    <a:pt x="203" y="505"/>
                  </a:lnTo>
                  <a:lnTo>
                    <a:pt x="203" y="503"/>
                  </a:lnTo>
                  <a:lnTo>
                    <a:pt x="203" y="501"/>
                  </a:lnTo>
                  <a:lnTo>
                    <a:pt x="206" y="501"/>
                  </a:lnTo>
                  <a:lnTo>
                    <a:pt x="211" y="501"/>
                  </a:lnTo>
                  <a:lnTo>
                    <a:pt x="216" y="503"/>
                  </a:lnTo>
                  <a:lnTo>
                    <a:pt x="219" y="505"/>
                  </a:lnTo>
                  <a:lnTo>
                    <a:pt x="225" y="505"/>
                  </a:lnTo>
                  <a:lnTo>
                    <a:pt x="230" y="503"/>
                  </a:lnTo>
                  <a:lnTo>
                    <a:pt x="228" y="501"/>
                  </a:lnTo>
                  <a:lnTo>
                    <a:pt x="224" y="503"/>
                  </a:lnTo>
                  <a:lnTo>
                    <a:pt x="220" y="503"/>
                  </a:lnTo>
                  <a:lnTo>
                    <a:pt x="214" y="501"/>
                  </a:lnTo>
                  <a:lnTo>
                    <a:pt x="211" y="501"/>
                  </a:lnTo>
                  <a:lnTo>
                    <a:pt x="208" y="501"/>
                  </a:lnTo>
                  <a:lnTo>
                    <a:pt x="206" y="500"/>
                  </a:lnTo>
                  <a:lnTo>
                    <a:pt x="206" y="498"/>
                  </a:lnTo>
                  <a:lnTo>
                    <a:pt x="206" y="497"/>
                  </a:lnTo>
                  <a:lnTo>
                    <a:pt x="208" y="495"/>
                  </a:lnTo>
                  <a:lnTo>
                    <a:pt x="208" y="497"/>
                  </a:lnTo>
                  <a:lnTo>
                    <a:pt x="209" y="497"/>
                  </a:lnTo>
                  <a:lnTo>
                    <a:pt x="211" y="495"/>
                  </a:lnTo>
                  <a:lnTo>
                    <a:pt x="211" y="494"/>
                  </a:lnTo>
                  <a:lnTo>
                    <a:pt x="212" y="492"/>
                  </a:lnTo>
                  <a:lnTo>
                    <a:pt x="214" y="490"/>
                  </a:lnTo>
                  <a:lnTo>
                    <a:pt x="216" y="490"/>
                  </a:lnTo>
                  <a:lnTo>
                    <a:pt x="217" y="490"/>
                  </a:lnTo>
                  <a:lnTo>
                    <a:pt x="219" y="490"/>
                  </a:lnTo>
                  <a:lnTo>
                    <a:pt x="219" y="490"/>
                  </a:lnTo>
                  <a:lnTo>
                    <a:pt x="220" y="492"/>
                  </a:lnTo>
                  <a:lnTo>
                    <a:pt x="222" y="492"/>
                  </a:lnTo>
                  <a:lnTo>
                    <a:pt x="227" y="490"/>
                  </a:lnTo>
                  <a:lnTo>
                    <a:pt x="227" y="490"/>
                  </a:lnTo>
                  <a:lnTo>
                    <a:pt x="228" y="489"/>
                  </a:lnTo>
                  <a:lnTo>
                    <a:pt x="225" y="489"/>
                  </a:lnTo>
                  <a:lnTo>
                    <a:pt x="222" y="490"/>
                  </a:lnTo>
                  <a:lnTo>
                    <a:pt x="220" y="490"/>
                  </a:lnTo>
                  <a:lnTo>
                    <a:pt x="220" y="489"/>
                  </a:lnTo>
                  <a:lnTo>
                    <a:pt x="220" y="489"/>
                  </a:lnTo>
                  <a:lnTo>
                    <a:pt x="222" y="487"/>
                  </a:lnTo>
                  <a:lnTo>
                    <a:pt x="222" y="487"/>
                  </a:lnTo>
                  <a:lnTo>
                    <a:pt x="224" y="486"/>
                  </a:lnTo>
                  <a:lnTo>
                    <a:pt x="225" y="486"/>
                  </a:lnTo>
                  <a:lnTo>
                    <a:pt x="227" y="486"/>
                  </a:lnTo>
                  <a:lnTo>
                    <a:pt x="230" y="486"/>
                  </a:lnTo>
                  <a:lnTo>
                    <a:pt x="233" y="486"/>
                  </a:lnTo>
                  <a:lnTo>
                    <a:pt x="238" y="486"/>
                  </a:lnTo>
                  <a:lnTo>
                    <a:pt x="239" y="487"/>
                  </a:lnTo>
                  <a:lnTo>
                    <a:pt x="241" y="487"/>
                  </a:lnTo>
                  <a:lnTo>
                    <a:pt x="242" y="487"/>
                  </a:lnTo>
                  <a:lnTo>
                    <a:pt x="242" y="486"/>
                  </a:lnTo>
                  <a:lnTo>
                    <a:pt x="241" y="486"/>
                  </a:lnTo>
                  <a:lnTo>
                    <a:pt x="241" y="486"/>
                  </a:lnTo>
                  <a:lnTo>
                    <a:pt x="241" y="484"/>
                  </a:lnTo>
                  <a:lnTo>
                    <a:pt x="244" y="484"/>
                  </a:lnTo>
                  <a:lnTo>
                    <a:pt x="249" y="483"/>
                  </a:lnTo>
                  <a:lnTo>
                    <a:pt x="249" y="483"/>
                  </a:lnTo>
                  <a:lnTo>
                    <a:pt x="239" y="484"/>
                  </a:lnTo>
                  <a:lnTo>
                    <a:pt x="236" y="483"/>
                  </a:lnTo>
                  <a:lnTo>
                    <a:pt x="235" y="483"/>
                  </a:lnTo>
                  <a:lnTo>
                    <a:pt x="233" y="483"/>
                  </a:lnTo>
                  <a:lnTo>
                    <a:pt x="230" y="484"/>
                  </a:lnTo>
                  <a:lnTo>
                    <a:pt x="230" y="484"/>
                  </a:lnTo>
                  <a:lnTo>
                    <a:pt x="230" y="483"/>
                  </a:lnTo>
                  <a:lnTo>
                    <a:pt x="231" y="479"/>
                  </a:lnTo>
                  <a:lnTo>
                    <a:pt x="231" y="479"/>
                  </a:lnTo>
                  <a:lnTo>
                    <a:pt x="233" y="478"/>
                  </a:lnTo>
                  <a:lnTo>
                    <a:pt x="239" y="476"/>
                  </a:lnTo>
                  <a:lnTo>
                    <a:pt x="241" y="475"/>
                  </a:lnTo>
                  <a:lnTo>
                    <a:pt x="242" y="475"/>
                  </a:lnTo>
                  <a:lnTo>
                    <a:pt x="244" y="475"/>
                  </a:lnTo>
                  <a:lnTo>
                    <a:pt x="246" y="475"/>
                  </a:lnTo>
                  <a:lnTo>
                    <a:pt x="249" y="475"/>
                  </a:lnTo>
                  <a:lnTo>
                    <a:pt x="250" y="478"/>
                  </a:lnTo>
                  <a:lnTo>
                    <a:pt x="252" y="478"/>
                  </a:lnTo>
                  <a:lnTo>
                    <a:pt x="257" y="481"/>
                  </a:lnTo>
                  <a:lnTo>
                    <a:pt x="257" y="479"/>
                  </a:lnTo>
                  <a:lnTo>
                    <a:pt x="252" y="476"/>
                  </a:lnTo>
                  <a:lnTo>
                    <a:pt x="250" y="475"/>
                  </a:lnTo>
                  <a:lnTo>
                    <a:pt x="250" y="473"/>
                  </a:lnTo>
                  <a:lnTo>
                    <a:pt x="250" y="472"/>
                  </a:lnTo>
                  <a:lnTo>
                    <a:pt x="252" y="470"/>
                  </a:lnTo>
                  <a:lnTo>
                    <a:pt x="255" y="470"/>
                  </a:lnTo>
                  <a:lnTo>
                    <a:pt x="257" y="470"/>
                  </a:lnTo>
                  <a:lnTo>
                    <a:pt x="257" y="468"/>
                  </a:lnTo>
                  <a:lnTo>
                    <a:pt x="257" y="467"/>
                  </a:lnTo>
                  <a:lnTo>
                    <a:pt x="255" y="467"/>
                  </a:lnTo>
                  <a:lnTo>
                    <a:pt x="253" y="467"/>
                  </a:lnTo>
                  <a:lnTo>
                    <a:pt x="252" y="465"/>
                  </a:lnTo>
                  <a:lnTo>
                    <a:pt x="253" y="465"/>
                  </a:lnTo>
                  <a:lnTo>
                    <a:pt x="255" y="464"/>
                  </a:lnTo>
                  <a:lnTo>
                    <a:pt x="257" y="464"/>
                  </a:lnTo>
                  <a:lnTo>
                    <a:pt x="260" y="462"/>
                  </a:lnTo>
                  <a:lnTo>
                    <a:pt x="265" y="464"/>
                  </a:lnTo>
                  <a:lnTo>
                    <a:pt x="265" y="464"/>
                  </a:lnTo>
                  <a:lnTo>
                    <a:pt x="263" y="465"/>
                  </a:lnTo>
                  <a:lnTo>
                    <a:pt x="263" y="467"/>
                  </a:lnTo>
                  <a:lnTo>
                    <a:pt x="265" y="467"/>
                  </a:lnTo>
                  <a:lnTo>
                    <a:pt x="266" y="464"/>
                  </a:lnTo>
                  <a:lnTo>
                    <a:pt x="269" y="464"/>
                  </a:lnTo>
                  <a:lnTo>
                    <a:pt x="271" y="464"/>
                  </a:lnTo>
                  <a:lnTo>
                    <a:pt x="272" y="464"/>
                  </a:lnTo>
                  <a:lnTo>
                    <a:pt x="274" y="465"/>
                  </a:lnTo>
                  <a:lnTo>
                    <a:pt x="274" y="465"/>
                  </a:lnTo>
                  <a:lnTo>
                    <a:pt x="276" y="467"/>
                  </a:lnTo>
                  <a:lnTo>
                    <a:pt x="276" y="468"/>
                  </a:lnTo>
                  <a:lnTo>
                    <a:pt x="277" y="468"/>
                  </a:lnTo>
                  <a:lnTo>
                    <a:pt x="277" y="467"/>
                  </a:lnTo>
                  <a:lnTo>
                    <a:pt x="279" y="467"/>
                  </a:lnTo>
                  <a:lnTo>
                    <a:pt x="282" y="467"/>
                  </a:lnTo>
                  <a:lnTo>
                    <a:pt x="285" y="467"/>
                  </a:lnTo>
                  <a:lnTo>
                    <a:pt x="287" y="467"/>
                  </a:lnTo>
                  <a:lnTo>
                    <a:pt x="287" y="467"/>
                  </a:lnTo>
                  <a:lnTo>
                    <a:pt x="287" y="465"/>
                  </a:lnTo>
                  <a:lnTo>
                    <a:pt x="287" y="464"/>
                  </a:lnTo>
                  <a:lnTo>
                    <a:pt x="287" y="462"/>
                  </a:lnTo>
                  <a:lnTo>
                    <a:pt x="288" y="462"/>
                  </a:lnTo>
                  <a:lnTo>
                    <a:pt x="290" y="460"/>
                  </a:lnTo>
                  <a:lnTo>
                    <a:pt x="293" y="460"/>
                  </a:lnTo>
                  <a:lnTo>
                    <a:pt x="294" y="459"/>
                  </a:lnTo>
                  <a:lnTo>
                    <a:pt x="296" y="459"/>
                  </a:lnTo>
                  <a:lnTo>
                    <a:pt x="296" y="457"/>
                  </a:lnTo>
                  <a:lnTo>
                    <a:pt x="294" y="457"/>
                  </a:lnTo>
                  <a:lnTo>
                    <a:pt x="294" y="457"/>
                  </a:lnTo>
                  <a:lnTo>
                    <a:pt x="293" y="456"/>
                  </a:lnTo>
                  <a:lnTo>
                    <a:pt x="294" y="456"/>
                  </a:lnTo>
                  <a:lnTo>
                    <a:pt x="298" y="454"/>
                  </a:lnTo>
                  <a:lnTo>
                    <a:pt x="298" y="454"/>
                  </a:lnTo>
                  <a:lnTo>
                    <a:pt x="294" y="453"/>
                  </a:lnTo>
                  <a:lnTo>
                    <a:pt x="294" y="454"/>
                  </a:lnTo>
                  <a:lnTo>
                    <a:pt x="291" y="454"/>
                  </a:lnTo>
                  <a:lnTo>
                    <a:pt x="290" y="456"/>
                  </a:lnTo>
                  <a:lnTo>
                    <a:pt x="290" y="456"/>
                  </a:lnTo>
                  <a:lnTo>
                    <a:pt x="291" y="457"/>
                  </a:lnTo>
                  <a:lnTo>
                    <a:pt x="290" y="459"/>
                  </a:lnTo>
                  <a:lnTo>
                    <a:pt x="282" y="464"/>
                  </a:lnTo>
                  <a:lnTo>
                    <a:pt x="277" y="465"/>
                  </a:lnTo>
                  <a:lnTo>
                    <a:pt x="276" y="465"/>
                  </a:lnTo>
                  <a:lnTo>
                    <a:pt x="274" y="464"/>
                  </a:lnTo>
                  <a:lnTo>
                    <a:pt x="274" y="464"/>
                  </a:lnTo>
                  <a:lnTo>
                    <a:pt x="272" y="460"/>
                  </a:lnTo>
                  <a:lnTo>
                    <a:pt x="271" y="460"/>
                  </a:lnTo>
                  <a:lnTo>
                    <a:pt x="271" y="462"/>
                  </a:lnTo>
                  <a:lnTo>
                    <a:pt x="271" y="460"/>
                  </a:lnTo>
                  <a:lnTo>
                    <a:pt x="271" y="459"/>
                  </a:lnTo>
                  <a:lnTo>
                    <a:pt x="272" y="457"/>
                  </a:lnTo>
                  <a:lnTo>
                    <a:pt x="274" y="456"/>
                  </a:lnTo>
                  <a:lnTo>
                    <a:pt x="276" y="454"/>
                  </a:lnTo>
                  <a:lnTo>
                    <a:pt x="277" y="453"/>
                  </a:lnTo>
                  <a:lnTo>
                    <a:pt x="280" y="449"/>
                  </a:lnTo>
                  <a:lnTo>
                    <a:pt x="285" y="445"/>
                  </a:lnTo>
                  <a:lnTo>
                    <a:pt x="288" y="443"/>
                  </a:lnTo>
                  <a:lnTo>
                    <a:pt x="290" y="442"/>
                  </a:lnTo>
                  <a:lnTo>
                    <a:pt x="291" y="440"/>
                  </a:lnTo>
                  <a:lnTo>
                    <a:pt x="294" y="438"/>
                  </a:lnTo>
                  <a:lnTo>
                    <a:pt x="296" y="438"/>
                  </a:lnTo>
                  <a:lnTo>
                    <a:pt x="298" y="437"/>
                  </a:lnTo>
                  <a:lnTo>
                    <a:pt x="299" y="435"/>
                  </a:lnTo>
                  <a:lnTo>
                    <a:pt x="299" y="435"/>
                  </a:lnTo>
                  <a:lnTo>
                    <a:pt x="296" y="437"/>
                  </a:lnTo>
                  <a:lnTo>
                    <a:pt x="294" y="437"/>
                  </a:lnTo>
                  <a:lnTo>
                    <a:pt x="294" y="435"/>
                  </a:lnTo>
                  <a:lnTo>
                    <a:pt x="296" y="434"/>
                  </a:lnTo>
                  <a:lnTo>
                    <a:pt x="298" y="432"/>
                  </a:lnTo>
                  <a:lnTo>
                    <a:pt x="307" y="427"/>
                  </a:lnTo>
                  <a:lnTo>
                    <a:pt x="309" y="427"/>
                  </a:lnTo>
                  <a:lnTo>
                    <a:pt x="310" y="429"/>
                  </a:lnTo>
                  <a:lnTo>
                    <a:pt x="312" y="429"/>
                  </a:lnTo>
                  <a:lnTo>
                    <a:pt x="317" y="426"/>
                  </a:lnTo>
                  <a:lnTo>
                    <a:pt x="318" y="423"/>
                  </a:lnTo>
                  <a:lnTo>
                    <a:pt x="317" y="423"/>
                  </a:lnTo>
                  <a:lnTo>
                    <a:pt x="315" y="424"/>
                  </a:lnTo>
                  <a:lnTo>
                    <a:pt x="312" y="426"/>
                  </a:lnTo>
                  <a:lnTo>
                    <a:pt x="312" y="426"/>
                  </a:lnTo>
                  <a:lnTo>
                    <a:pt x="310" y="426"/>
                  </a:lnTo>
                  <a:lnTo>
                    <a:pt x="310" y="426"/>
                  </a:lnTo>
                  <a:lnTo>
                    <a:pt x="309" y="424"/>
                  </a:lnTo>
                  <a:lnTo>
                    <a:pt x="309" y="426"/>
                  </a:lnTo>
                  <a:lnTo>
                    <a:pt x="307" y="424"/>
                  </a:lnTo>
                  <a:lnTo>
                    <a:pt x="307" y="423"/>
                  </a:lnTo>
                  <a:lnTo>
                    <a:pt x="309" y="420"/>
                  </a:lnTo>
                  <a:lnTo>
                    <a:pt x="309" y="418"/>
                  </a:lnTo>
                  <a:lnTo>
                    <a:pt x="310" y="416"/>
                  </a:lnTo>
                  <a:lnTo>
                    <a:pt x="315" y="412"/>
                  </a:lnTo>
                  <a:lnTo>
                    <a:pt x="315" y="410"/>
                  </a:lnTo>
                  <a:lnTo>
                    <a:pt x="317" y="408"/>
                  </a:lnTo>
                  <a:lnTo>
                    <a:pt x="320" y="408"/>
                  </a:lnTo>
                  <a:lnTo>
                    <a:pt x="320" y="408"/>
                  </a:lnTo>
                  <a:lnTo>
                    <a:pt x="320" y="407"/>
                  </a:lnTo>
                  <a:lnTo>
                    <a:pt x="317" y="405"/>
                  </a:lnTo>
                  <a:lnTo>
                    <a:pt x="317" y="405"/>
                  </a:lnTo>
                  <a:lnTo>
                    <a:pt x="326" y="402"/>
                  </a:lnTo>
                  <a:lnTo>
                    <a:pt x="329" y="402"/>
                  </a:lnTo>
                  <a:lnTo>
                    <a:pt x="331" y="402"/>
                  </a:lnTo>
                  <a:lnTo>
                    <a:pt x="332" y="401"/>
                  </a:lnTo>
                  <a:lnTo>
                    <a:pt x="334" y="401"/>
                  </a:lnTo>
                  <a:lnTo>
                    <a:pt x="334" y="399"/>
                  </a:lnTo>
                  <a:lnTo>
                    <a:pt x="329" y="401"/>
                  </a:lnTo>
                  <a:lnTo>
                    <a:pt x="328" y="401"/>
                  </a:lnTo>
                  <a:lnTo>
                    <a:pt x="326" y="401"/>
                  </a:lnTo>
                  <a:lnTo>
                    <a:pt x="324" y="402"/>
                  </a:lnTo>
                  <a:lnTo>
                    <a:pt x="321" y="402"/>
                  </a:lnTo>
                  <a:lnTo>
                    <a:pt x="321" y="397"/>
                  </a:lnTo>
                  <a:lnTo>
                    <a:pt x="321" y="394"/>
                  </a:lnTo>
                  <a:lnTo>
                    <a:pt x="323" y="394"/>
                  </a:lnTo>
                  <a:lnTo>
                    <a:pt x="323" y="391"/>
                  </a:lnTo>
                  <a:lnTo>
                    <a:pt x="324" y="390"/>
                  </a:lnTo>
                  <a:lnTo>
                    <a:pt x="326" y="390"/>
                  </a:lnTo>
                  <a:lnTo>
                    <a:pt x="328" y="390"/>
                  </a:lnTo>
                  <a:lnTo>
                    <a:pt x="329" y="388"/>
                  </a:lnTo>
                  <a:lnTo>
                    <a:pt x="331" y="388"/>
                  </a:lnTo>
                  <a:lnTo>
                    <a:pt x="334" y="388"/>
                  </a:lnTo>
                  <a:lnTo>
                    <a:pt x="332" y="388"/>
                  </a:lnTo>
                  <a:lnTo>
                    <a:pt x="329" y="386"/>
                  </a:lnTo>
                  <a:lnTo>
                    <a:pt x="329" y="385"/>
                  </a:lnTo>
                  <a:lnTo>
                    <a:pt x="331" y="385"/>
                  </a:lnTo>
                  <a:lnTo>
                    <a:pt x="331" y="383"/>
                  </a:lnTo>
                  <a:lnTo>
                    <a:pt x="332" y="383"/>
                  </a:lnTo>
                  <a:lnTo>
                    <a:pt x="334" y="382"/>
                  </a:lnTo>
                  <a:lnTo>
                    <a:pt x="335" y="380"/>
                  </a:lnTo>
                  <a:lnTo>
                    <a:pt x="337" y="380"/>
                  </a:lnTo>
                  <a:lnTo>
                    <a:pt x="339" y="379"/>
                  </a:lnTo>
                  <a:lnTo>
                    <a:pt x="340" y="380"/>
                  </a:lnTo>
                  <a:lnTo>
                    <a:pt x="343" y="379"/>
                  </a:lnTo>
                  <a:lnTo>
                    <a:pt x="345" y="379"/>
                  </a:lnTo>
                  <a:lnTo>
                    <a:pt x="354" y="379"/>
                  </a:lnTo>
                  <a:lnTo>
                    <a:pt x="354" y="377"/>
                  </a:lnTo>
                  <a:lnTo>
                    <a:pt x="353" y="377"/>
                  </a:lnTo>
                  <a:lnTo>
                    <a:pt x="347" y="377"/>
                  </a:lnTo>
                  <a:lnTo>
                    <a:pt x="342" y="377"/>
                  </a:lnTo>
                  <a:lnTo>
                    <a:pt x="342" y="377"/>
                  </a:lnTo>
                  <a:lnTo>
                    <a:pt x="340" y="377"/>
                  </a:lnTo>
                  <a:lnTo>
                    <a:pt x="340" y="375"/>
                  </a:lnTo>
                  <a:lnTo>
                    <a:pt x="342" y="375"/>
                  </a:lnTo>
                  <a:lnTo>
                    <a:pt x="342" y="374"/>
                  </a:lnTo>
                  <a:lnTo>
                    <a:pt x="345" y="371"/>
                  </a:lnTo>
                  <a:lnTo>
                    <a:pt x="348" y="369"/>
                  </a:lnTo>
                  <a:lnTo>
                    <a:pt x="350" y="369"/>
                  </a:lnTo>
                  <a:lnTo>
                    <a:pt x="353" y="371"/>
                  </a:lnTo>
                  <a:lnTo>
                    <a:pt x="354" y="371"/>
                  </a:lnTo>
                  <a:lnTo>
                    <a:pt x="356" y="372"/>
                  </a:lnTo>
                  <a:lnTo>
                    <a:pt x="356" y="374"/>
                  </a:lnTo>
                  <a:lnTo>
                    <a:pt x="358" y="374"/>
                  </a:lnTo>
                  <a:lnTo>
                    <a:pt x="358" y="372"/>
                  </a:lnTo>
                  <a:lnTo>
                    <a:pt x="359" y="371"/>
                  </a:lnTo>
                  <a:lnTo>
                    <a:pt x="358" y="369"/>
                  </a:lnTo>
                  <a:lnTo>
                    <a:pt x="356" y="371"/>
                  </a:lnTo>
                  <a:lnTo>
                    <a:pt x="354" y="369"/>
                  </a:lnTo>
                  <a:lnTo>
                    <a:pt x="353" y="368"/>
                  </a:lnTo>
                  <a:lnTo>
                    <a:pt x="351" y="368"/>
                  </a:lnTo>
                  <a:lnTo>
                    <a:pt x="353" y="366"/>
                  </a:lnTo>
                  <a:lnTo>
                    <a:pt x="353" y="364"/>
                  </a:lnTo>
                  <a:lnTo>
                    <a:pt x="353" y="364"/>
                  </a:lnTo>
                  <a:lnTo>
                    <a:pt x="350" y="366"/>
                  </a:lnTo>
                  <a:lnTo>
                    <a:pt x="347" y="368"/>
                  </a:lnTo>
                  <a:lnTo>
                    <a:pt x="345" y="366"/>
                  </a:lnTo>
                  <a:lnTo>
                    <a:pt x="347" y="364"/>
                  </a:lnTo>
                  <a:lnTo>
                    <a:pt x="345" y="363"/>
                  </a:lnTo>
                  <a:lnTo>
                    <a:pt x="350" y="360"/>
                  </a:lnTo>
                  <a:lnTo>
                    <a:pt x="351" y="360"/>
                  </a:lnTo>
                  <a:lnTo>
                    <a:pt x="353" y="360"/>
                  </a:lnTo>
                  <a:lnTo>
                    <a:pt x="354" y="360"/>
                  </a:lnTo>
                  <a:lnTo>
                    <a:pt x="356" y="360"/>
                  </a:lnTo>
                  <a:lnTo>
                    <a:pt x="358" y="360"/>
                  </a:lnTo>
                  <a:lnTo>
                    <a:pt x="358" y="358"/>
                  </a:lnTo>
                  <a:lnTo>
                    <a:pt x="354" y="358"/>
                  </a:lnTo>
                  <a:lnTo>
                    <a:pt x="353" y="358"/>
                  </a:lnTo>
                  <a:lnTo>
                    <a:pt x="353" y="356"/>
                  </a:lnTo>
                  <a:lnTo>
                    <a:pt x="356" y="356"/>
                  </a:lnTo>
                  <a:lnTo>
                    <a:pt x="358" y="355"/>
                  </a:lnTo>
                  <a:lnTo>
                    <a:pt x="361" y="353"/>
                  </a:lnTo>
                  <a:lnTo>
                    <a:pt x="364" y="353"/>
                  </a:lnTo>
                  <a:lnTo>
                    <a:pt x="364" y="353"/>
                  </a:lnTo>
                  <a:lnTo>
                    <a:pt x="364" y="353"/>
                  </a:lnTo>
                  <a:lnTo>
                    <a:pt x="365" y="358"/>
                  </a:lnTo>
                  <a:lnTo>
                    <a:pt x="367" y="361"/>
                  </a:lnTo>
                  <a:lnTo>
                    <a:pt x="367" y="361"/>
                  </a:lnTo>
                  <a:lnTo>
                    <a:pt x="367" y="358"/>
                  </a:lnTo>
                  <a:lnTo>
                    <a:pt x="367" y="358"/>
                  </a:lnTo>
                  <a:lnTo>
                    <a:pt x="369" y="356"/>
                  </a:lnTo>
                  <a:lnTo>
                    <a:pt x="369" y="356"/>
                  </a:lnTo>
                  <a:lnTo>
                    <a:pt x="367" y="356"/>
                  </a:lnTo>
                  <a:lnTo>
                    <a:pt x="367" y="355"/>
                  </a:lnTo>
                  <a:lnTo>
                    <a:pt x="365" y="352"/>
                  </a:lnTo>
                  <a:lnTo>
                    <a:pt x="365" y="350"/>
                  </a:lnTo>
                  <a:lnTo>
                    <a:pt x="369" y="349"/>
                  </a:lnTo>
                  <a:lnTo>
                    <a:pt x="372" y="349"/>
                  </a:lnTo>
                  <a:lnTo>
                    <a:pt x="375" y="350"/>
                  </a:lnTo>
                  <a:lnTo>
                    <a:pt x="376" y="350"/>
                  </a:lnTo>
                  <a:lnTo>
                    <a:pt x="380" y="349"/>
                  </a:lnTo>
                  <a:lnTo>
                    <a:pt x="383" y="349"/>
                  </a:lnTo>
                  <a:lnTo>
                    <a:pt x="384" y="347"/>
                  </a:lnTo>
                  <a:lnTo>
                    <a:pt x="386" y="347"/>
                  </a:lnTo>
                  <a:lnTo>
                    <a:pt x="386" y="347"/>
                  </a:lnTo>
                  <a:lnTo>
                    <a:pt x="384" y="347"/>
                  </a:lnTo>
                  <a:lnTo>
                    <a:pt x="384" y="347"/>
                  </a:lnTo>
                  <a:lnTo>
                    <a:pt x="384" y="347"/>
                  </a:lnTo>
                  <a:lnTo>
                    <a:pt x="381" y="347"/>
                  </a:lnTo>
                  <a:lnTo>
                    <a:pt x="372" y="347"/>
                  </a:lnTo>
                  <a:lnTo>
                    <a:pt x="370" y="345"/>
                  </a:lnTo>
                  <a:lnTo>
                    <a:pt x="370" y="345"/>
                  </a:lnTo>
                  <a:lnTo>
                    <a:pt x="372" y="344"/>
                  </a:lnTo>
                  <a:lnTo>
                    <a:pt x="372" y="342"/>
                  </a:lnTo>
                  <a:lnTo>
                    <a:pt x="376" y="341"/>
                  </a:lnTo>
                  <a:lnTo>
                    <a:pt x="380" y="341"/>
                  </a:lnTo>
                  <a:lnTo>
                    <a:pt x="383" y="338"/>
                  </a:lnTo>
                  <a:lnTo>
                    <a:pt x="384" y="336"/>
                  </a:lnTo>
                  <a:lnTo>
                    <a:pt x="386" y="333"/>
                  </a:lnTo>
                  <a:lnTo>
                    <a:pt x="388" y="331"/>
                  </a:lnTo>
                  <a:lnTo>
                    <a:pt x="394" y="330"/>
                  </a:lnTo>
                  <a:lnTo>
                    <a:pt x="394" y="328"/>
                  </a:lnTo>
                  <a:lnTo>
                    <a:pt x="394" y="328"/>
                  </a:lnTo>
                  <a:lnTo>
                    <a:pt x="394" y="325"/>
                  </a:lnTo>
                  <a:lnTo>
                    <a:pt x="395" y="322"/>
                  </a:lnTo>
                  <a:lnTo>
                    <a:pt x="395" y="322"/>
                  </a:lnTo>
                  <a:lnTo>
                    <a:pt x="397" y="322"/>
                  </a:lnTo>
                  <a:lnTo>
                    <a:pt x="397" y="322"/>
                  </a:lnTo>
                  <a:lnTo>
                    <a:pt x="399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5" y="325"/>
                  </a:lnTo>
                  <a:lnTo>
                    <a:pt x="403" y="323"/>
                  </a:lnTo>
                  <a:lnTo>
                    <a:pt x="402" y="322"/>
                  </a:lnTo>
                  <a:lnTo>
                    <a:pt x="400" y="320"/>
                  </a:lnTo>
                  <a:lnTo>
                    <a:pt x="402" y="320"/>
                  </a:lnTo>
                  <a:lnTo>
                    <a:pt x="403" y="320"/>
                  </a:lnTo>
                  <a:lnTo>
                    <a:pt x="405" y="320"/>
                  </a:lnTo>
                  <a:lnTo>
                    <a:pt x="406" y="319"/>
                  </a:lnTo>
                  <a:lnTo>
                    <a:pt x="406" y="319"/>
                  </a:lnTo>
                  <a:lnTo>
                    <a:pt x="406" y="317"/>
                  </a:lnTo>
                  <a:lnTo>
                    <a:pt x="406" y="317"/>
                  </a:lnTo>
                  <a:lnTo>
                    <a:pt x="410" y="314"/>
                  </a:lnTo>
                  <a:lnTo>
                    <a:pt x="416" y="312"/>
                  </a:lnTo>
                  <a:lnTo>
                    <a:pt x="417" y="314"/>
                  </a:lnTo>
                  <a:lnTo>
                    <a:pt x="416" y="317"/>
                  </a:lnTo>
                  <a:lnTo>
                    <a:pt x="416" y="320"/>
                  </a:lnTo>
                  <a:lnTo>
                    <a:pt x="416" y="322"/>
                  </a:lnTo>
                  <a:lnTo>
                    <a:pt x="417" y="320"/>
                  </a:lnTo>
                  <a:lnTo>
                    <a:pt x="419" y="316"/>
                  </a:lnTo>
                  <a:lnTo>
                    <a:pt x="421" y="312"/>
                  </a:lnTo>
                  <a:lnTo>
                    <a:pt x="422" y="311"/>
                  </a:lnTo>
                  <a:lnTo>
                    <a:pt x="422" y="311"/>
                  </a:lnTo>
                  <a:lnTo>
                    <a:pt x="424" y="309"/>
                  </a:lnTo>
                  <a:lnTo>
                    <a:pt x="425" y="309"/>
                  </a:lnTo>
                  <a:lnTo>
                    <a:pt x="425" y="309"/>
                  </a:lnTo>
                  <a:lnTo>
                    <a:pt x="427" y="311"/>
                  </a:lnTo>
                  <a:lnTo>
                    <a:pt x="425" y="316"/>
                  </a:lnTo>
                  <a:lnTo>
                    <a:pt x="425" y="317"/>
                  </a:lnTo>
                  <a:lnTo>
                    <a:pt x="425" y="320"/>
                  </a:lnTo>
                  <a:lnTo>
                    <a:pt x="422" y="325"/>
                  </a:lnTo>
                  <a:lnTo>
                    <a:pt x="422" y="325"/>
                  </a:lnTo>
                  <a:lnTo>
                    <a:pt x="422" y="325"/>
                  </a:lnTo>
                  <a:lnTo>
                    <a:pt x="424" y="323"/>
                  </a:lnTo>
                  <a:lnTo>
                    <a:pt x="429" y="319"/>
                  </a:lnTo>
                  <a:lnTo>
                    <a:pt x="432" y="320"/>
                  </a:lnTo>
                  <a:lnTo>
                    <a:pt x="432" y="320"/>
                  </a:lnTo>
                  <a:lnTo>
                    <a:pt x="430" y="319"/>
                  </a:lnTo>
                  <a:lnTo>
                    <a:pt x="429" y="317"/>
                  </a:lnTo>
                  <a:lnTo>
                    <a:pt x="429" y="316"/>
                  </a:lnTo>
                  <a:lnTo>
                    <a:pt x="429" y="311"/>
                  </a:lnTo>
                  <a:lnTo>
                    <a:pt x="430" y="309"/>
                  </a:lnTo>
                  <a:lnTo>
                    <a:pt x="433" y="311"/>
                  </a:lnTo>
                  <a:lnTo>
                    <a:pt x="435" y="309"/>
                  </a:lnTo>
                  <a:lnTo>
                    <a:pt x="436" y="311"/>
                  </a:lnTo>
                  <a:lnTo>
                    <a:pt x="438" y="311"/>
                  </a:lnTo>
                  <a:lnTo>
                    <a:pt x="440" y="308"/>
                  </a:lnTo>
                  <a:lnTo>
                    <a:pt x="441" y="308"/>
                  </a:lnTo>
                  <a:lnTo>
                    <a:pt x="444" y="309"/>
                  </a:lnTo>
                  <a:lnTo>
                    <a:pt x="446" y="311"/>
                  </a:lnTo>
                  <a:lnTo>
                    <a:pt x="449" y="312"/>
                  </a:lnTo>
                  <a:lnTo>
                    <a:pt x="449" y="312"/>
                  </a:lnTo>
                  <a:lnTo>
                    <a:pt x="449" y="308"/>
                  </a:lnTo>
                  <a:lnTo>
                    <a:pt x="447" y="306"/>
                  </a:lnTo>
                  <a:lnTo>
                    <a:pt x="444" y="305"/>
                  </a:lnTo>
                  <a:lnTo>
                    <a:pt x="441" y="303"/>
                  </a:lnTo>
                  <a:lnTo>
                    <a:pt x="440" y="303"/>
                  </a:lnTo>
                  <a:lnTo>
                    <a:pt x="441" y="301"/>
                  </a:lnTo>
                  <a:lnTo>
                    <a:pt x="443" y="301"/>
                  </a:lnTo>
                  <a:lnTo>
                    <a:pt x="446" y="301"/>
                  </a:lnTo>
                  <a:lnTo>
                    <a:pt x="449" y="300"/>
                  </a:lnTo>
                  <a:lnTo>
                    <a:pt x="451" y="300"/>
                  </a:lnTo>
                  <a:lnTo>
                    <a:pt x="452" y="300"/>
                  </a:lnTo>
                  <a:lnTo>
                    <a:pt x="454" y="301"/>
                  </a:lnTo>
                  <a:lnTo>
                    <a:pt x="455" y="300"/>
                  </a:lnTo>
                  <a:lnTo>
                    <a:pt x="455" y="298"/>
                  </a:lnTo>
                  <a:lnTo>
                    <a:pt x="460" y="298"/>
                  </a:lnTo>
                  <a:lnTo>
                    <a:pt x="462" y="298"/>
                  </a:lnTo>
                  <a:lnTo>
                    <a:pt x="463" y="300"/>
                  </a:lnTo>
                  <a:lnTo>
                    <a:pt x="463" y="301"/>
                  </a:lnTo>
                  <a:lnTo>
                    <a:pt x="465" y="305"/>
                  </a:lnTo>
                  <a:lnTo>
                    <a:pt x="466" y="308"/>
                  </a:lnTo>
                  <a:lnTo>
                    <a:pt x="468" y="308"/>
                  </a:lnTo>
                  <a:lnTo>
                    <a:pt x="470" y="308"/>
                  </a:lnTo>
                  <a:lnTo>
                    <a:pt x="470" y="308"/>
                  </a:lnTo>
                  <a:lnTo>
                    <a:pt x="468" y="306"/>
                  </a:lnTo>
                  <a:lnTo>
                    <a:pt x="468" y="305"/>
                  </a:lnTo>
                  <a:lnTo>
                    <a:pt x="470" y="303"/>
                  </a:lnTo>
                  <a:lnTo>
                    <a:pt x="470" y="301"/>
                  </a:lnTo>
                  <a:lnTo>
                    <a:pt x="474" y="297"/>
                  </a:lnTo>
                  <a:lnTo>
                    <a:pt x="477" y="295"/>
                  </a:lnTo>
                  <a:lnTo>
                    <a:pt x="479" y="295"/>
                  </a:lnTo>
                  <a:lnTo>
                    <a:pt x="482" y="290"/>
                  </a:lnTo>
                  <a:lnTo>
                    <a:pt x="484" y="290"/>
                  </a:lnTo>
                  <a:lnTo>
                    <a:pt x="485" y="289"/>
                  </a:lnTo>
                  <a:lnTo>
                    <a:pt x="485" y="289"/>
                  </a:lnTo>
                  <a:lnTo>
                    <a:pt x="482" y="287"/>
                  </a:lnTo>
                  <a:lnTo>
                    <a:pt x="482" y="286"/>
                  </a:lnTo>
                  <a:lnTo>
                    <a:pt x="485" y="284"/>
                  </a:lnTo>
                  <a:lnTo>
                    <a:pt x="488" y="281"/>
                  </a:lnTo>
                  <a:lnTo>
                    <a:pt x="490" y="281"/>
                  </a:lnTo>
                  <a:lnTo>
                    <a:pt x="490" y="282"/>
                  </a:lnTo>
                  <a:lnTo>
                    <a:pt x="493" y="284"/>
                  </a:lnTo>
                  <a:lnTo>
                    <a:pt x="496" y="286"/>
                  </a:lnTo>
                  <a:lnTo>
                    <a:pt x="496" y="286"/>
                  </a:lnTo>
                  <a:lnTo>
                    <a:pt x="498" y="286"/>
                  </a:lnTo>
                  <a:lnTo>
                    <a:pt x="498" y="284"/>
                  </a:lnTo>
                  <a:lnTo>
                    <a:pt x="499" y="284"/>
                  </a:lnTo>
                  <a:lnTo>
                    <a:pt x="501" y="284"/>
                  </a:lnTo>
                  <a:lnTo>
                    <a:pt x="503" y="286"/>
                  </a:lnTo>
                  <a:lnTo>
                    <a:pt x="504" y="286"/>
                  </a:lnTo>
                  <a:lnTo>
                    <a:pt x="504" y="286"/>
                  </a:lnTo>
                  <a:lnTo>
                    <a:pt x="504" y="286"/>
                  </a:lnTo>
                  <a:lnTo>
                    <a:pt x="503" y="287"/>
                  </a:lnTo>
                  <a:lnTo>
                    <a:pt x="499" y="290"/>
                  </a:lnTo>
                  <a:lnTo>
                    <a:pt x="496" y="293"/>
                  </a:lnTo>
                  <a:lnTo>
                    <a:pt x="496" y="295"/>
                  </a:lnTo>
                  <a:lnTo>
                    <a:pt x="495" y="300"/>
                  </a:lnTo>
                  <a:lnTo>
                    <a:pt x="493" y="301"/>
                  </a:lnTo>
                  <a:lnTo>
                    <a:pt x="493" y="305"/>
                  </a:lnTo>
                  <a:lnTo>
                    <a:pt x="493" y="305"/>
                  </a:lnTo>
                  <a:lnTo>
                    <a:pt x="496" y="305"/>
                  </a:lnTo>
                  <a:lnTo>
                    <a:pt x="499" y="301"/>
                  </a:lnTo>
                  <a:lnTo>
                    <a:pt x="499" y="298"/>
                  </a:lnTo>
                  <a:lnTo>
                    <a:pt x="507" y="292"/>
                  </a:lnTo>
                  <a:lnTo>
                    <a:pt x="511" y="287"/>
                  </a:lnTo>
                  <a:lnTo>
                    <a:pt x="515" y="284"/>
                  </a:lnTo>
                  <a:lnTo>
                    <a:pt x="517" y="282"/>
                  </a:lnTo>
                  <a:lnTo>
                    <a:pt x="518" y="286"/>
                  </a:lnTo>
                  <a:lnTo>
                    <a:pt x="517" y="289"/>
                  </a:lnTo>
                  <a:lnTo>
                    <a:pt x="515" y="290"/>
                  </a:lnTo>
                  <a:lnTo>
                    <a:pt x="517" y="290"/>
                  </a:lnTo>
                  <a:lnTo>
                    <a:pt x="517" y="293"/>
                  </a:lnTo>
                  <a:lnTo>
                    <a:pt x="517" y="295"/>
                  </a:lnTo>
                  <a:lnTo>
                    <a:pt x="517" y="297"/>
                  </a:lnTo>
                  <a:lnTo>
                    <a:pt x="517" y="297"/>
                  </a:lnTo>
                  <a:lnTo>
                    <a:pt x="517" y="297"/>
                  </a:lnTo>
                  <a:lnTo>
                    <a:pt x="522" y="295"/>
                  </a:lnTo>
                  <a:lnTo>
                    <a:pt x="523" y="292"/>
                  </a:lnTo>
                  <a:lnTo>
                    <a:pt x="525" y="290"/>
                  </a:lnTo>
                  <a:lnTo>
                    <a:pt x="525" y="289"/>
                  </a:lnTo>
                  <a:lnTo>
                    <a:pt x="526" y="287"/>
                  </a:lnTo>
                  <a:lnTo>
                    <a:pt x="529" y="287"/>
                  </a:lnTo>
                  <a:lnTo>
                    <a:pt x="529" y="286"/>
                  </a:lnTo>
                  <a:lnTo>
                    <a:pt x="526" y="284"/>
                  </a:lnTo>
                  <a:lnTo>
                    <a:pt x="525" y="282"/>
                  </a:lnTo>
                  <a:lnTo>
                    <a:pt x="526" y="281"/>
                  </a:lnTo>
                  <a:lnTo>
                    <a:pt x="531" y="279"/>
                  </a:lnTo>
                  <a:close/>
                  <a:moveTo>
                    <a:pt x="501" y="278"/>
                  </a:moveTo>
                  <a:lnTo>
                    <a:pt x="506" y="279"/>
                  </a:lnTo>
                  <a:lnTo>
                    <a:pt x="507" y="279"/>
                  </a:lnTo>
                  <a:lnTo>
                    <a:pt x="509" y="281"/>
                  </a:lnTo>
                  <a:lnTo>
                    <a:pt x="511" y="281"/>
                  </a:lnTo>
                  <a:lnTo>
                    <a:pt x="509" y="281"/>
                  </a:lnTo>
                  <a:lnTo>
                    <a:pt x="507" y="282"/>
                  </a:lnTo>
                  <a:lnTo>
                    <a:pt x="504" y="282"/>
                  </a:lnTo>
                  <a:lnTo>
                    <a:pt x="504" y="282"/>
                  </a:lnTo>
                  <a:lnTo>
                    <a:pt x="501" y="282"/>
                  </a:lnTo>
                  <a:lnTo>
                    <a:pt x="499" y="281"/>
                  </a:lnTo>
                  <a:lnTo>
                    <a:pt x="498" y="281"/>
                  </a:lnTo>
                  <a:lnTo>
                    <a:pt x="498" y="281"/>
                  </a:lnTo>
                  <a:lnTo>
                    <a:pt x="499" y="279"/>
                  </a:lnTo>
                  <a:lnTo>
                    <a:pt x="501" y="278"/>
                  </a:lnTo>
                  <a:close/>
                  <a:moveTo>
                    <a:pt x="15" y="276"/>
                  </a:moveTo>
                  <a:lnTo>
                    <a:pt x="17" y="278"/>
                  </a:lnTo>
                  <a:lnTo>
                    <a:pt x="15" y="281"/>
                  </a:lnTo>
                  <a:lnTo>
                    <a:pt x="12" y="282"/>
                  </a:lnTo>
                  <a:lnTo>
                    <a:pt x="7" y="282"/>
                  </a:lnTo>
                  <a:lnTo>
                    <a:pt x="3" y="286"/>
                  </a:lnTo>
                  <a:lnTo>
                    <a:pt x="1" y="286"/>
                  </a:lnTo>
                  <a:lnTo>
                    <a:pt x="0" y="286"/>
                  </a:lnTo>
                  <a:lnTo>
                    <a:pt x="3" y="284"/>
                  </a:lnTo>
                  <a:lnTo>
                    <a:pt x="9" y="281"/>
                  </a:lnTo>
                  <a:lnTo>
                    <a:pt x="11" y="278"/>
                  </a:lnTo>
                  <a:lnTo>
                    <a:pt x="15" y="276"/>
                  </a:lnTo>
                  <a:close/>
                  <a:moveTo>
                    <a:pt x="410" y="185"/>
                  </a:moveTo>
                  <a:lnTo>
                    <a:pt x="410" y="186"/>
                  </a:lnTo>
                  <a:lnTo>
                    <a:pt x="410" y="186"/>
                  </a:lnTo>
                  <a:lnTo>
                    <a:pt x="410" y="188"/>
                  </a:lnTo>
                  <a:lnTo>
                    <a:pt x="408" y="189"/>
                  </a:lnTo>
                  <a:lnTo>
                    <a:pt x="405" y="188"/>
                  </a:lnTo>
                  <a:lnTo>
                    <a:pt x="403" y="186"/>
                  </a:lnTo>
                  <a:lnTo>
                    <a:pt x="405" y="185"/>
                  </a:lnTo>
                  <a:lnTo>
                    <a:pt x="410" y="185"/>
                  </a:lnTo>
                  <a:close/>
                  <a:moveTo>
                    <a:pt x="441" y="62"/>
                  </a:moveTo>
                  <a:lnTo>
                    <a:pt x="444" y="62"/>
                  </a:lnTo>
                  <a:lnTo>
                    <a:pt x="446" y="62"/>
                  </a:lnTo>
                  <a:lnTo>
                    <a:pt x="451" y="62"/>
                  </a:lnTo>
                  <a:lnTo>
                    <a:pt x="452" y="68"/>
                  </a:lnTo>
                  <a:lnTo>
                    <a:pt x="454" y="73"/>
                  </a:lnTo>
                  <a:lnTo>
                    <a:pt x="457" y="74"/>
                  </a:lnTo>
                  <a:lnTo>
                    <a:pt x="460" y="73"/>
                  </a:lnTo>
                  <a:lnTo>
                    <a:pt x="465" y="73"/>
                  </a:lnTo>
                  <a:lnTo>
                    <a:pt x="466" y="73"/>
                  </a:lnTo>
                  <a:lnTo>
                    <a:pt x="470" y="74"/>
                  </a:lnTo>
                  <a:lnTo>
                    <a:pt x="471" y="76"/>
                  </a:lnTo>
                  <a:lnTo>
                    <a:pt x="470" y="76"/>
                  </a:lnTo>
                  <a:lnTo>
                    <a:pt x="466" y="78"/>
                  </a:lnTo>
                  <a:lnTo>
                    <a:pt x="466" y="81"/>
                  </a:lnTo>
                  <a:lnTo>
                    <a:pt x="470" y="82"/>
                  </a:lnTo>
                  <a:lnTo>
                    <a:pt x="474" y="84"/>
                  </a:lnTo>
                  <a:lnTo>
                    <a:pt x="477" y="84"/>
                  </a:lnTo>
                  <a:lnTo>
                    <a:pt x="482" y="84"/>
                  </a:lnTo>
                  <a:lnTo>
                    <a:pt x="487" y="86"/>
                  </a:lnTo>
                  <a:lnTo>
                    <a:pt x="492" y="89"/>
                  </a:lnTo>
                  <a:lnTo>
                    <a:pt x="481" y="92"/>
                  </a:lnTo>
                  <a:lnTo>
                    <a:pt x="479" y="92"/>
                  </a:lnTo>
                  <a:lnTo>
                    <a:pt x="477" y="95"/>
                  </a:lnTo>
                  <a:lnTo>
                    <a:pt x="476" y="97"/>
                  </a:lnTo>
                  <a:lnTo>
                    <a:pt x="474" y="97"/>
                  </a:lnTo>
                  <a:lnTo>
                    <a:pt x="471" y="100"/>
                  </a:lnTo>
                  <a:lnTo>
                    <a:pt x="470" y="100"/>
                  </a:lnTo>
                  <a:lnTo>
                    <a:pt x="466" y="100"/>
                  </a:lnTo>
                  <a:lnTo>
                    <a:pt x="465" y="100"/>
                  </a:lnTo>
                  <a:lnTo>
                    <a:pt x="463" y="101"/>
                  </a:lnTo>
                  <a:lnTo>
                    <a:pt x="462" y="103"/>
                  </a:lnTo>
                  <a:lnTo>
                    <a:pt x="458" y="103"/>
                  </a:lnTo>
                  <a:lnTo>
                    <a:pt x="455" y="101"/>
                  </a:lnTo>
                  <a:lnTo>
                    <a:pt x="457" y="101"/>
                  </a:lnTo>
                  <a:lnTo>
                    <a:pt x="457" y="100"/>
                  </a:lnTo>
                  <a:lnTo>
                    <a:pt x="457" y="98"/>
                  </a:lnTo>
                  <a:lnTo>
                    <a:pt x="460" y="97"/>
                  </a:lnTo>
                  <a:lnTo>
                    <a:pt x="460" y="95"/>
                  </a:lnTo>
                  <a:lnTo>
                    <a:pt x="460" y="95"/>
                  </a:lnTo>
                  <a:lnTo>
                    <a:pt x="458" y="95"/>
                  </a:lnTo>
                  <a:lnTo>
                    <a:pt x="457" y="93"/>
                  </a:lnTo>
                  <a:lnTo>
                    <a:pt x="455" y="93"/>
                  </a:lnTo>
                  <a:lnTo>
                    <a:pt x="454" y="95"/>
                  </a:lnTo>
                  <a:lnTo>
                    <a:pt x="451" y="97"/>
                  </a:lnTo>
                  <a:lnTo>
                    <a:pt x="447" y="97"/>
                  </a:lnTo>
                  <a:lnTo>
                    <a:pt x="436" y="98"/>
                  </a:lnTo>
                  <a:lnTo>
                    <a:pt x="435" y="97"/>
                  </a:lnTo>
                  <a:lnTo>
                    <a:pt x="433" y="93"/>
                  </a:lnTo>
                  <a:lnTo>
                    <a:pt x="438" y="92"/>
                  </a:lnTo>
                  <a:lnTo>
                    <a:pt x="440" y="90"/>
                  </a:lnTo>
                  <a:lnTo>
                    <a:pt x="440" y="87"/>
                  </a:lnTo>
                  <a:lnTo>
                    <a:pt x="441" y="87"/>
                  </a:lnTo>
                  <a:lnTo>
                    <a:pt x="444" y="82"/>
                  </a:lnTo>
                  <a:lnTo>
                    <a:pt x="444" y="82"/>
                  </a:lnTo>
                  <a:lnTo>
                    <a:pt x="438" y="81"/>
                  </a:lnTo>
                  <a:lnTo>
                    <a:pt x="436" y="79"/>
                  </a:lnTo>
                  <a:lnTo>
                    <a:pt x="433" y="74"/>
                  </a:lnTo>
                  <a:lnTo>
                    <a:pt x="432" y="73"/>
                  </a:lnTo>
                  <a:lnTo>
                    <a:pt x="429" y="70"/>
                  </a:lnTo>
                  <a:lnTo>
                    <a:pt x="429" y="67"/>
                  </a:lnTo>
                  <a:lnTo>
                    <a:pt x="427" y="68"/>
                  </a:lnTo>
                  <a:lnTo>
                    <a:pt x="424" y="65"/>
                  </a:lnTo>
                  <a:lnTo>
                    <a:pt x="425" y="65"/>
                  </a:lnTo>
                  <a:lnTo>
                    <a:pt x="436" y="63"/>
                  </a:lnTo>
                  <a:lnTo>
                    <a:pt x="441" y="62"/>
                  </a:lnTo>
                  <a:close/>
                  <a:moveTo>
                    <a:pt x="517" y="54"/>
                  </a:moveTo>
                  <a:lnTo>
                    <a:pt x="518" y="57"/>
                  </a:lnTo>
                  <a:lnTo>
                    <a:pt x="522" y="59"/>
                  </a:lnTo>
                  <a:lnTo>
                    <a:pt x="520" y="60"/>
                  </a:lnTo>
                  <a:lnTo>
                    <a:pt x="518" y="60"/>
                  </a:lnTo>
                  <a:lnTo>
                    <a:pt x="514" y="57"/>
                  </a:lnTo>
                  <a:lnTo>
                    <a:pt x="514" y="56"/>
                  </a:lnTo>
                  <a:lnTo>
                    <a:pt x="514" y="56"/>
                  </a:lnTo>
                  <a:lnTo>
                    <a:pt x="517" y="54"/>
                  </a:lnTo>
                  <a:close/>
                  <a:moveTo>
                    <a:pt x="285" y="52"/>
                  </a:moveTo>
                  <a:lnTo>
                    <a:pt x="288" y="52"/>
                  </a:lnTo>
                  <a:lnTo>
                    <a:pt x="290" y="54"/>
                  </a:lnTo>
                  <a:lnTo>
                    <a:pt x="293" y="57"/>
                  </a:lnTo>
                  <a:lnTo>
                    <a:pt x="293" y="57"/>
                  </a:lnTo>
                  <a:lnTo>
                    <a:pt x="291" y="59"/>
                  </a:lnTo>
                  <a:lnTo>
                    <a:pt x="293" y="60"/>
                  </a:lnTo>
                  <a:lnTo>
                    <a:pt x="294" y="62"/>
                  </a:lnTo>
                  <a:lnTo>
                    <a:pt x="294" y="63"/>
                  </a:lnTo>
                  <a:lnTo>
                    <a:pt x="298" y="63"/>
                  </a:lnTo>
                  <a:lnTo>
                    <a:pt x="299" y="65"/>
                  </a:lnTo>
                  <a:lnTo>
                    <a:pt x="302" y="67"/>
                  </a:lnTo>
                  <a:lnTo>
                    <a:pt x="304" y="68"/>
                  </a:lnTo>
                  <a:lnTo>
                    <a:pt x="304" y="68"/>
                  </a:lnTo>
                  <a:lnTo>
                    <a:pt x="306" y="71"/>
                  </a:lnTo>
                  <a:lnTo>
                    <a:pt x="307" y="73"/>
                  </a:lnTo>
                  <a:lnTo>
                    <a:pt x="304" y="73"/>
                  </a:lnTo>
                  <a:lnTo>
                    <a:pt x="302" y="70"/>
                  </a:lnTo>
                  <a:lnTo>
                    <a:pt x="299" y="68"/>
                  </a:lnTo>
                  <a:lnTo>
                    <a:pt x="296" y="67"/>
                  </a:lnTo>
                  <a:lnTo>
                    <a:pt x="293" y="67"/>
                  </a:lnTo>
                  <a:lnTo>
                    <a:pt x="293" y="67"/>
                  </a:lnTo>
                  <a:lnTo>
                    <a:pt x="288" y="60"/>
                  </a:lnTo>
                  <a:lnTo>
                    <a:pt x="288" y="59"/>
                  </a:lnTo>
                  <a:lnTo>
                    <a:pt x="285" y="57"/>
                  </a:lnTo>
                  <a:lnTo>
                    <a:pt x="285" y="54"/>
                  </a:lnTo>
                  <a:lnTo>
                    <a:pt x="285" y="52"/>
                  </a:lnTo>
                  <a:close/>
                  <a:moveTo>
                    <a:pt x="548" y="49"/>
                  </a:moveTo>
                  <a:lnTo>
                    <a:pt x="552" y="51"/>
                  </a:lnTo>
                  <a:lnTo>
                    <a:pt x="556" y="52"/>
                  </a:lnTo>
                  <a:lnTo>
                    <a:pt x="561" y="51"/>
                  </a:lnTo>
                  <a:lnTo>
                    <a:pt x="561" y="52"/>
                  </a:lnTo>
                  <a:lnTo>
                    <a:pt x="556" y="54"/>
                  </a:lnTo>
                  <a:lnTo>
                    <a:pt x="550" y="52"/>
                  </a:lnTo>
                  <a:lnTo>
                    <a:pt x="544" y="52"/>
                  </a:lnTo>
                  <a:lnTo>
                    <a:pt x="537" y="54"/>
                  </a:lnTo>
                  <a:lnTo>
                    <a:pt x="534" y="54"/>
                  </a:lnTo>
                  <a:lnTo>
                    <a:pt x="539" y="52"/>
                  </a:lnTo>
                  <a:lnTo>
                    <a:pt x="542" y="51"/>
                  </a:lnTo>
                  <a:lnTo>
                    <a:pt x="542" y="49"/>
                  </a:lnTo>
                  <a:lnTo>
                    <a:pt x="544" y="49"/>
                  </a:lnTo>
                  <a:lnTo>
                    <a:pt x="548" y="49"/>
                  </a:lnTo>
                  <a:close/>
                  <a:moveTo>
                    <a:pt x="369" y="15"/>
                  </a:moveTo>
                  <a:lnTo>
                    <a:pt x="370" y="16"/>
                  </a:lnTo>
                  <a:lnTo>
                    <a:pt x="375" y="19"/>
                  </a:lnTo>
                  <a:lnTo>
                    <a:pt x="375" y="19"/>
                  </a:lnTo>
                  <a:lnTo>
                    <a:pt x="376" y="19"/>
                  </a:lnTo>
                  <a:lnTo>
                    <a:pt x="376" y="18"/>
                  </a:lnTo>
                  <a:lnTo>
                    <a:pt x="376" y="18"/>
                  </a:lnTo>
                  <a:lnTo>
                    <a:pt x="381" y="18"/>
                  </a:lnTo>
                  <a:lnTo>
                    <a:pt x="386" y="19"/>
                  </a:lnTo>
                  <a:lnTo>
                    <a:pt x="388" y="21"/>
                  </a:lnTo>
                  <a:lnTo>
                    <a:pt x="389" y="22"/>
                  </a:lnTo>
                  <a:lnTo>
                    <a:pt x="391" y="26"/>
                  </a:lnTo>
                  <a:lnTo>
                    <a:pt x="391" y="29"/>
                  </a:lnTo>
                  <a:lnTo>
                    <a:pt x="388" y="30"/>
                  </a:lnTo>
                  <a:lnTo>
                    <a:pt x="388" y="32"/>
                  </a:lnTo>
                  <a:lnTo>
                    <a:pt x="388" y="34"/>
                  </a:lnTo>
                  <a:lnTo>
                    <a:pt x="388" y="35"/>
                  </a:lnTo>
                  <a:lnTo>
                    <a:pt x="388" y="37"/>
                  </a:lnTo>
                  <a:lnTo>
                    <a:pt x="391" y="35"/>
                  </a:lnTo>
                  <a:lnTo>
                    <a:pt x="395" y="29"/>
                  </a:lnTo>
                  <a:lnTo>
                    <a:pt x="397" y="29"/>
                  </a:lnTo>
                  <a:lnTo>
                    <a:pt x="397" y="29"/>
                  </a:lnTo>
                  <a:lnTo>
                    <a:pt x="400" y="30"/>
                  </a:lnTo>
                  <a:lnTo>
                    <a:pt x="403" y="34"/>
                  </a:lnTo>
                  <a:lnTo>
                    <a:pt x="403" y="34"/>
                  </a:lnTo>
                  <a:lnTo>
                    <a:pt x="403" y="35"/>
                  </a:lnTo>
                  <a:lnTo>
                    <a:pt x="403" y="37"/>
                  </a:lnTo>
                  <a:lnTo>
                    <a:pt x="403" y="38"/>
                  </a:lnTo>
                  <a:lnTo>
                    <a:pt x="403" y="38"/>
                  </a:lnTo>
                  <a:lnTo>
                    <a:pt x="402" y="40"/>
                  </a:lnTo>
                  <a:lnTo>
                    <a:pt x="402" y="40"/>
                  </a:lnTo>
                  <a:lnTo>
                    <a:pt x="403" y="40"/>
                  </a:lnTo>
                  <a:lnTo>
                    <a:pt x="405" y="41"/>
                  </a:lnTo>
                  <a:lnTo>
                    <a:pt x="406" y="43"/>
                  </a:lnTo>
                  <a:lnTo>
                    <a:pt x="408" y="43"/>
                  </a:lnTo>
                  <a:lnTo>
                    <a:pt x="413" y="43"/>
                  </a:lnTo>
                  <a:lnTo>
                    <a:pt x="417" y="45"/>
                  </a:lnTo>
                  <a:lnTo>
                    <a:pt x="419" y="48"/>
                  </a:lnTo>
                  <a:lnTo>
                    <a:pt x="422" y="46"/>
                  </a:lnTo>
                  <a:lnTo>
                    <a:pt x="422" y="45"/>
                  </a:lnTo>
                  <a:lnTo>
                    <a:pt x="424" y="45"/>
                  </a:lnTo>
                  <a:lnTo>
                    <a:pt x="427" y="45"/>
                  </a:lnTo>
                  <a:lnTo>
                    <a:pt x="430" y="45"/>
                  </a:lnTo>
                  <a:lnTo>
                    <a:pt x="432" y="46"/>
                  </a:lnTo>
                  <a:lnTo>
                    <a:pt x="429" y="49"/>
                  </a:lnTo>
                  <a:lnTo>
                    <a:pt x="432" y="52"/>
                  </a:lnTo>
                  <a:lnTo>
                    <a:pt x="436" y="54"/>
                  </a:lnTo>
                  <a:lnTo>
                    <a:pt x="440" y="56"/>
                  </a:lnTo>
                  <a:lnTo>
                    <a:pt x="441" y="56"/>
                  </a:lnTo>
                  <a:lnTo>
                    <a:pt x="441" y="57"/>
                  </a:lnTo>
                  <a:lnTo>
                    <a:pt x="440" y="59"/>
                  </a:lnTo>
                  <a:lnTo>
                    <a:pt x="436" y="59"/>
                  </a:lnTo>
                  <a:lnTo>
                    <a:pt x="432" y="59"/>
                  </a:lnTo>
                  <a:lnTo>
                    <a:pt x="427" y="60"/>
                  </a:lnTo>
                  <a:lnTo>
                    <a:pt x="417" y="60"/>
                  </a:lnTo>
                  <a:lnTo>
                    <a:pt x="416" y="62"/>
                  </a:lnTo>
                  <a:lnTo>
                    <a:pt x="416" y="62"/>
                  </a:lnTo>
                  <a:lnTo>
                    <a:pt x="416" y="63"/>
                  </a:lnTo>
                  <a:lnTo>
                    <a:pt x="411" y="65"/>
                  </a:lnTo>
                  <a:lnTo>
                    <a:pt x="408" y="68"/>
                  </a:lnTo>
                  <a:lnTo>
                    <a:pt x="406" y="70"/>
                  </a:lnTo>
                  <a:lnTo>
                    <a:pt x="406" y="73"/>
                  </a:lnTo>
                  <a:lnTo>
                    <a:pt x="406" y="74"/>
                  </a:lnTo>
                  <a:lnTo>
                    <a:pt x="406" y="76"/>
                  </a:lnTo>
                  <a:lnTo>
                    <a:pt x="406" y="78"/>
                  </a:lnTo>
                  <a:lnTo>
                    <a:pt x="403" y="79"/>
                  </a:lnTo>
                  <a:lnTo>
                    <a:pt x="402" y="79"/>
                  </a:lnTo>
                  <a:lnTo>
                    <a:pt x="400" y="79"/>
                  </a:lnTo>
                  <a:lnTo>
                    <a:pt x="399" y="79"/>
                  </a:lnTo>
                  <a:lnTo>
                    <a:pt x="399" y="81"/>
                  </a:lnTo>
                  <a:lnTo>
                    <a:pt x="399" y="82"/>
                  </a:lnTo>
                  <a:lnTo>
                    <a:pt x="399" y="87"/>
                  </a:lnTo>
                  <a:lnTo>
                    <a:pt x="397" y="90"/>
                  </a:lnTo>
                  <a:lnTo>
                    <a:pt x="397" y="93"/>
                  </a:lnTo>
                  <a:lnTo>
                    <a:pt x="395" y="95"/>
                  </a:lnTo>
                  <a:lnTo>
                    <a:pt x="394" y="97"/>
                  </a:lnTo>
                  <a:lnTo>
                    <a:pt x="389" y="97"/>
                  </a:lnTo>
                  <a:lnTo>
                    <a:pt x="386" y="100"/>
                  </a:lnTo>
                  <a:lnTo>
                    <a:pt x="384" y="104"/>
                  </a:lnTo>
                  <a:lnTo>
                    <a:pt x="383" y="106"/>
                  </a:lnTo>
                  <a:lnTo>
                    <a:pt x="380" y="109"/>
                  </a:lnTo>
                  <a:lnTo>
                    <a:pt x="380" y="111"/>
                  </a:lnTo>
                  <a:lnTo>
                    <a:pt x="381" y="112"/>
                  </a:lnTo>
                  <a:lnTo>
                    <a:pt x="380" y="114"/>
                  </a:lnTo>
                  <a:lnTo>
                    <a:pt x="376" y="117"/>
                  </a:lnTo>
                  <a:lnTo>
                    <a:pt x="376" y="119"/>
                  </a:lnTo>
                  <a:lnTo>
                    <a:pt x="378" y="120"/>
                  </a:lnTo>
                  <a:lnTo>
                    <a:pt x="378" y="122"/>
                  </a:lnTo>
                  <a:lnTo>
                    <a:pt x="376" y="123"/>
                  </a:lnTo>
                  <a:lnTo>
                    <a:pt x="373" y="125"/>
                  </a:lnTo>
                  <a:lnTo>
                    <a:pt x="370" y="123"/>
                  </a:lnTo>
                  <a:lnTo>
                    <a:pt x="369" y="122"/>
                  </a:lnTo>
                  <a:lnTo>
                    <a:pt x="367" y="120"/>
                  </a:lnTo>
                  <a:lnTo>
                    <a:pt x="365" y="119"/>
                  </a:lnTo>
                  <a:lnTo>
                    <a:pt x="364" y="119"/>
                  </a:lnTo>
                  <a:lnTo>
                    <a:pt x="356" y="115"/>
                  </a:lnTo>
                  <a:lnTo>
                    <a:pt x="350" y="109"/>
                  </a:lnTo>
                  <a:lnTo>
                    <a:pt x="345" y="106"/>
                  </a:lnTo>
                  <a:lnTo>
                    <a:pt x="342" y="106"/>
                  </a:lnTo>
                  <a:lnTo>
                    <a:pt x="339" y="104"/>
                  </a:lnTo>
                  <a:lnTo>
                    <a:pt x="337" y="103"/>
                  </a:lnTo>
                  <a:lnTo>
                    <a:pt x="335" y="101"/>
                  </a:lnTo>
                  <a:lnTo>
                    <a:pt x="335" y="100"/>
                  </a:lnTo>
                  <a:lnTo>
                    <a:pt x="334" y="98"/>
                  </a:lnTo>
                  <a:lnTo>
                    <a:pt x="334" y="97"/>
                  </a:lnTo>
                  <a:lnTo>
                    <a:pt x="334" y="95"/>
                  </a:lnTo>
                  <a:lnTo>
                    <a:pt x="335" y="93"/>
                  </a:lnTo>
                  <a:lnTo>
                    <a:pt x="340" y="93"/>
                  </a:lnTo>
                  <a:lnTo>
                    <a:pt x="342" y="93"/>
                  </a:lnTo>
                  <a:lnTo>
                    <a:pt x="343" y="95"/>
                  </a:lnTo>
                  <a:lnTo>
                    <a:pt x="345" y="95"/>
                  </a:lnTo>
                  <a:lnTo>
                    <a:pt x="348" y="90"/>
                  </a:lnTo>
                  <a:lnTo>
                    <a:pt x="365" y="87"/>
                  </a:lnTo>
                  <a:lnTo>
                    <a:pt x="372" y="87"/>
                  </a:lnTo>
                  <a:lnTo>
                    <a:pt x="378" y="87"/>
                  </a:lnTo>
                  <a:lnTo>
                    <a:pt x="376" y="86"/>
                  </a:lnTo>
                  <a:lnTo>
                    <a:pt x="376" y="84"/>
                  </a:lnTo>
                  <a:lnTo>
                    <a:pt x="375" y="84"/>
                  </a:lnTo>
                  <a:lnTo>
                    <a:pt x="370" y="84"/>
                  </a:lnTo>
                  <a:lnTo>
                    <a:pt x="364" y="86"/>
                  </a:lnTo>
                  <a:lnTo>
                    <a:pt x="361" y="86"/>
                  </a:lnTo>
                  <a:lnTo>
                    <a:pt x="358" y="84"/>
                  </a:lnTo>
                  <a:lnTo>
                    <a:pt x="353" y="86"/>
                  </a:lnTo>
                  <a:lnTo>
                    <a:pt x="350" y="87"/>
                  </a:lnTo>
                  <a:lnTo>
                    <a:pt x="347" y="87"/>
                  </a:lnTo>
                  <a:lnTo>
                    <a:pt x="343" y="87"/>
                  </a:lnTo>
                  <a:lnTo>
                    <a:pt x="335" y="87"/>
                  </a:lnTo>
                  <a:lnTo>
                    <a:pt x="334" y="87"/>
                  </a:lnTo>
                  <a:lnTo>
                    <a:pt x="331" y="86"/>
                  </a:lnTo>
                  <a:lnTo>
                    <a:pt x="331" y="84"/>
                  </a:lnTo>
                  <a:lnTo>
                    <a:pt x="331" y="82"/>
                  </a:lnTo>
                  <a:lnTo>
                    <a:pt x="329" y="79"/>
                  </a:lnTo>
                  <a:lnTo>
                    <a:pt x="331" y="79"/>
                  </a:lnTo>
                  <a:lnTo>
                    <a:pt x="331" y="78"/>
                  </a:lnTo>
                  <a:lnTo>
                    <a:pt x="332" y="78"/>
                  </a:lnTo>
                  <a:lnTo>
                    <a:pt x="334" y="78"/>
                  </a:lnTo>
                  <a:lnTo>
                    <a:pt x="335" y="78"/>
                  </a:lnTo>
                  <a:lnTo>
                    <a:pt x="339" y="81"/>
                  </a:lnTo>
                  <a:lnTo>
                    <a:pt x="337" y="78"/>
                  </a:lnTo>
                  <a:lnTo>
                    <a:pt x="348" y="76"/>
                  </a:lnTo>
                  <a:lnTo>
                    <a:pt x="353" y="73"/>
                  </a:lnTo>
                  <a:lnTo>
                    <a:pt x="356" y="73"/>
                  </a:lnTo>
                  <a:lnTo>
                    <a:pt x="359" y="73"/>
                  </a:lnTo>
                  <a:lnTo>
                    <a:pt x="358" y="73"/>
                  </a:lnTo>
                  <a:lnTo>
                    <a:pt x="358" y="71"/>
                  </a:lnTo>
                  <a:lnTo>
                    <a:pt x="359" y="70"/>
                  </a:lnTo>
                  <a:lnTo>
                    <a:pt x="361" y="70"/>
                  </a:lnTo>
                  <a:lnTo>
                    <a:pt x="365" y="70"/>
                  </a:lnTo>
                  <a:lnTo>
                    <a:pt x="375" y="70"/>
                  </a:lnTo>
                  <a:lnTo>
                    <a:pt x="378" y="68"/>
                  </a:lnTo>
                  <a:lnTo>
                    <a:pt x="380" y="67"/>
                  </a:lnTo>
                  <a:lnTo>
                    <a:pt x="378" y="68"/>
                  </a:lnTo>
                  <a:lnTo>
                    <a:pt x="375" y="68"/>
                  </a:lnTo>
                  <a:lnTo>
                    <a:pt x="373" y="68"/>
                  </a:lnTo>
                  <a:lnTo>
                    <a:pt x="370" y="67"/>
                  </a:lnTo>
                  <a:lnTo>
                    <a:pt x="370" y="65"/>
                  </a:lnTo>
                  <a:lnTo>
                    <a:pt x="373" y="62"/>
                  </a:lnTo>
                  <a:lnTo>
                    <a:pt x="375" y="59"/>
                  </a:lnTo>
                  <a:lnTo>
                    <a:pt x="370" y="60"/>
                  </a:lnTo>
                  <a:lnTo>
                    <a:pt x="370" y="60"/>
                  </a:lnTo>
                  <a:lnTo>
                    <a:pt x="365" y="63"/>
                  </a:lnTo>
                  <a:lnTo>
                    <a:pt x="362" y="65"/>
                  </a:lnTo>
                  <a:lnTo>
                    <a:pt x="359" y="65"/>
                  </a:lnTo>
                  <a:lnTo>
                    <a:pt x="354" y="65"/>
                  </a:lnTo>
                  <a:lnTo>
                    <a:pt x="354" y="65"/>
                  </a:lnTo>
                  <a:lnTo>
                    <a:pt x="353" y="63"/>
                  </a:lnTo>
                  <a:lnTo>
                    <a:pt x="353" y="62"/>
                  </a:lnTo>
                  <a:lnTo>
                    <a:pt x="353" y="62"/>
                  </a:lnTo>
                  <a:lnTo>
                    <a:pt x="354" y="60"/>
                  </a:lnTo>
                  <a:lnTo>
                    <a:pt x="354" y="57"/>
                  </a:lnTo>
                  <a:lnTo>
                    <a:pt x="354" y="56"/>
                  </a:lnTo>
                  <a:lnTo>
                    <a:pt x="353" y="56"/>
                  </a:lnTo>
                  <a:lnTo>
                    <a:pt x="351" y="57"/>
                  </a:lnTo>
                  <a:lnTo>
                    <a:pt x="351" y="59"/>
                  </a:lnTo>
                  <a:lnTo>
                    <a:pt x="348" y="60"/>
                  </a:lnTo>
                  <a:lnTo>
                    <a:pt x="347" y="60"/>
                  </a:lnTo>
                  <a:lnTo>
                    <a:pt x="347" y="59"/>
                  </a:lnTo>
                  <a:lnTo>
                    <a:pt x="345" y="59"/>
                  </a:lnTo>
                  <a:lnTo>
                    <a:pt x="345" y="57"/>
                  </a:lnTo>
                  <a:lnTo>
                    <a:pt x="343" y="57"/>
                  </a:lnTo>
                  <a:lnTo>
                    <a:pt x="342" y="59"/>
                  </a:lnTo>
                  <a:lnTo>
                    <a:pt x="340" y="59"/>
                  </a:lnTo>
                  <a:lnTo>
                    <a:pt x="342" y="60"/>
                  </a:lnTo>
                  <a:lnTo>
                    <a:pt x="342" y="62"/>
                  </a:lnTo>
                  <a:lnTo>
                    <a:pt x="340" y="63"/>
                  </a:lnTo>
                  <a:lnTo>
                    <a:pt x="340" y="65"/>
                  </a:lnTo>
                  <a:lnTo>
                    <a:pt x="342" y="67"/>
                  </a:lnTo>
                  <a:lnTo>
                    <a:pt x="343" y="68"/>
                  </a:lnTo>
                  <a:lnTo>
                    <a:pt x="342" y="68"/>
                  </a:lnTo>
                  <a:lnTo>
                    <a:pt x="339" y="70"/>
                  </a:lnTo>
                  <a:lnTo>
                    <a:pt x="337" y="71"/>
                  </a:lnTo>
                  <a:lnTo>
                    <a:pt x="335" y="71"/>
                  </a:lnTo>
                  <a:lnTo>
                    <a:pt x="332" y="71"/>
                  </a:lnTo>
                  <a:lnTo>
                    <a:pt x="329" y="73"/>
                  </a:lnTo>
                  <a:lnTo>
                    <a:pt x="321" y="73"/>
                  </a:lnTo>
                  <a:lnTo>
                    <a:pt x="318" y="71"/>
                  </a:lnTo>
                  <a:lnTo>
                    <a:pt x="318" y="70"/>
                  </a:lnTo>
                  <a:lnTo>
                    <a:pt x="317" y="70"/>
                  </a:lnTo>
                  <a:lnTo>
                    <a:pt x="315" y="68"/>
                  </a:lnTo>
                  <a:lnTo>
                    <a:pt x="312" y="65"/>
                  </a:lnTo>
                  <a:lnTo>
                    <a:pt x="309" y="62"/>
                  </a:lnTo>
                  <a:lnTo>
                    <a:pt x="307" y="62"/>
                  </a:lnTo>
                  <a:lnTo>
                    <a:pt x="304" y="60"/>
                  </a:lnTo>
                  <a:lnTo>
                    <a:pt x="304" y="59"/>
                  </a:lnTo>
                  <a:lnTo>
                    <a:pt x="302" y="57"/>
                  </a:lnTo>
                  <a:lnTo>
                    <a:pt x="301" y="56"/>
                  </a:lnTo>
                  <a:lnTo>
                    <a:pt x="302" y="54"/>
                  </a:lnTo>
                  <a:lnTo>
                    <a:pt x="304" y="54"/>
                  </a:lnTo>
                  <a:lnTo>
                    <a:pt x="299" y="52"/>
                  </a:lnTo>
                  <a:lnTo>
                    <a:pt x="296" y="51"/>
                  </a:lnTo>
                  <a:lnTo>
                    <a:pt x="298" y="49"/>
                  </a:lnTo>
                  <a:lnTo>
                    <a:pt x="299" y="49"/>
                  </a:lnTo>
                  <a:lnTo>
                    <a:pt x="309" y="52"/>
                  </a:lnTo>
                  <a:lnTo>
                    <a:pt x="310" y="51"/>
                  </a:lnTo>
                  <a:lnTo>
                    <a:pt x="312" y="51"/>
                  </a:lnTo>
                  <a:lnTo>
                    <a:pt x="310" y="49"/>
                  </a:lnTo>
                  <a:lnTo>
                    <a:pt x="309" y="49"/>
                  </a:lnTo>
                  <a:lnTo>
                    <a:pt x="307" y="49"/>
                  </a:lnTo>
                  <a:lnTo>
                    <a:pt x="306" y="49"/>
                  </a:lnTo>
                  <a:lnTo>
                    <a:pt x="306" y="48"/>
                  </a:lnTo>
                  <a:lnTo>
                    <a:pt x="304" y="46"/>
                  </a:lnTo>
                  <a:lnTo>
                    <a:pt x="304" y="45"/>
                  </a:lnTo>
                  <a:lnTo>
                    <a:pt x="304" y="45"/>
                  </a:lnTo>
                  <a:lnTo>
                    <a:pt x="306" y="41"/>
                  </a:lnTo>
                  <a:lnTo>
                    <a:pt x="307" y="40"/>
                  </a:lnTo>
                  <a:lnTo>
                    <a:pt x="306" y="40"/>
                  </a:lnTo>
                  <a:lnTo>
                    <a:pt x="299" y="40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8" y="45"/>
                  </a:lnTo>
                  <a:lnTo>
                    <a:pt x="296" y="45"/>
                  </a:lnTo>
                  <a:lnTo>
                    <a:pt x="294" y="45"/>
                  </a:lnTo>
                  <a:lnTo>
                    <a:pt x="293" y="41"/>
                  </a:lnTo>
                  <a:lnTo>
                    <a:pt x="290" y="38"/>
                  </a:lnTo>
                  <a:lnTo>
                    <a:pt x="290" y="37"/>
                  </a:lnTo>
                  <a:lnTo>
                    <a:pt x="290" y="35"/>
                  </a:lnTo>
                  <a:lnTo>
                    <a:pt x="288" y="34"/>
                  </a:lnTo>
                  <a:lnTo>
                    <a:pt x="287" y="32"/>
                  </a:lnTo>
                  <a:lnTo>
                    <a:pt x="287" y="30"/>
                  </a:lnTo>
                  <a:lnTo>
                    <a:pt x="287" y="30"/>
                  </a:lnTo>
                  <a:lnTo>
                    <a:pt x="288" y="27"/>
                  </a:lnTo>
                  <a:lnTo>
                    <a:pt x="287" y="26"/>
                  </a:lnTo>
                  <a:lnTo>
                    <a:pt x="287" y="26"/>
                  </a:lnTo>
                  <a:lnTo>
                    <a:pt x="287" y="24"/>
                  </a:lnTo>
                  <a:lnTo>
                    <a:pt x="287" y="22"/>
                  </a:lnTo>
                  <a:lnTo>
                    <a:pt x="288" y="22"/>
                  </a:lnTo>
                  <a:lnTo>
                    <a:pt x="288" y="22"/>
                  </a:lnTo>
                  <a:lnTo>
                    <a:pt x="291" y="24"/>
                  </a:lnTo>
                  <a:lnTo>
                    <a:pt x="293" y="26"/>
                  </a:lnTo>
                  <a:lnTo>
                    <a:pt x="293" y="26"/>
                  </a:lnTo>
                  <a:lnTo>
                    <a:pt x="294" y="22"/>
                  </a:lnTo>
                  <a:lnTo>
                    <a:pt x="296" y="22"/>
                  </a:lnTo>
                  <a:lnTo>
                    <a:pt x="301" y="22"/>
                  </a:lnTo>
                  <a:lnTo>
                    <a:pt x="307" y="24"/>
                  </a:lnTo>
                  <a:lnTo>
                    <a:pt x="309" y="26"/>
                  </a:lnTo>
                  <a:lnTo>
                    <a:pt x="309" y="26"/>
                  </a:lnTo>
                  <a:lnTo>
                    <a:pt x="309" y="24"/>
                  </a:lnTo>
                  <a:lnTo>
                    <a:pt x="309" y="22"/>
                  </a:lnTo>
                  <a:lnTo>
                    <a:pt x="309" y="22"/>
                  </a:lnTo>
                  <a:lnTo>
                    <a:pt x="313" y="24"/>
                  </a:lnTo>
                  <a:lnTo>
                    <a:pt x="317" y="24"/>
                  </a:lnTo>
                  <a:lnTo>
                    <a:pt x="321" y="21"/>
                  </a:lnTo>
                  <a:lnTo>
                    <a:pt x="329" y="21"/>
                  </a:lnTo>
                  <a:lnTo>
                    <a:pt x="332" y="22"/>
                  </a:lnTo>
                  <a:lnTo>
                    <a:pt x="332" y="22"/>
                  </a:lnTo>
                  <a:lnTo>
                    <a:pt x="332" y="24"/>
                  </a:lnTo>
                  <a:lnTo>
                    <a:pt x="332" y="24"/>
                  </a:lnTo>
                  <a:lnTo>
                    <a:pt x="331" y="26"/>
                  </a:lnTo>
                  <a:lnTo>
                    <a:pt x="320" y="27"/>
                  </a:lnTo>
                  <a:lnTo>
                    <a:pt x="313" y="30"/>
                  </a:lnTo>
                  <a:lnTo>
                    <a:pt x="323" y="30"/>
                  </a:lnTo>
                  <a:lnTo>
                    <a:pt x="324" y="30"/>
                  </a:lnTo>
                  <a:lnTo>
                    <a:pt x="324" y="34"/>
                  </a:lnTo>
                  <a:lnTo>
                    <a:pt x="326" y="34"/>
                  </a:lnTo>
                  <a:lnTo>
                    <a:pt x="328" y="34"/>
                  </a:lnTo>
                  <a:lnTo>
                    <a:pt x="331" y="35"/>
                  </a:lnTo>
                  <a:lnTo>
                    <a:pt x="332" y="37"/>
                  </a:lnTo>
                  <a:lnTo>
                    <a:pt x="334" y="38"/>
                  </a:lnTo>
                  <a:lnTo>
                    <a:pt x="334" y="38"/>
                  </a:lnTo>
                  <a:lnTo>
                    <a:pt x="335" y="37"/>
                  </a:lnTo>
                  <a:lnTo>
                    <a:pt x="334" y="35"/>
                  </a:lnTo>
                  <a:lnTo>
                    <a:pt x="334" y="34"/>
                  </a:lnTo>
                  <a:lnTo>
                    <a:pt x="334" y="32"/>
                  </a:lnTo>
                  <a:lnTo>
                    <a:pt x="335" y="30"/>
                  </a:lnTo>
                  <a:lnTo>
                    <a:pt x="337" y="29"/>
                  </a:lnTo>
                  <a:lnTo>
                    <a:pt x="340" y="26"/>
                  </a:lnTo>
                  <a:lnTo>
                    <a:pt x="343" y="22"/>
                  </a:lnTo>
                  <a:lnTo>
                    <a:pt x="347" y="24"/>
                  </a:lnTo>
                  <a:lnTo>
                    <a:pt x="350" y="27"/>
                  </a:lnTo>
                  <a:lnTo>
                    <a:pt x="353" y="30"/>
                  </a:lnTo>
                  <a:lnTo>
                    <a:pt x="354" y="35"/>
                  </a:lnTo>
                  <a:lnTo>
                    <a:pt x="358" y="41"/>
                  </a:lnTo>
                  <a:lnTo>
                    <a:pt x="359" y="43"/>
                  </a:lnTo>
                  <a:lnTo>
                    <a:pt x="361" y="43"/>
                  </a:lnTo>
                  <a:lnTo>
                    <a:pt x="367" y="49"/>
                  </a:lnTo>
                  <a:lnTo>
                    <a:pt x="369" y="49"/>
                  </a:lnTo>
                  <a:lnTo>
                    <a:pt x="367" y="45"/>
                  </a:lnTo>
                  <a:lnTo>
                    <a:pt x="364" y="38"/>
                  </a:lnTo>
                  <a:lnTo>
                    <a:pt x="361" y="32"/>
                  </a:lnTo>
                  <a:lnTo>
                    <a:pt x="361" y="30"/>
                  </a:lnTo>
                  <a:lnTo>
                    <a:pt x="361" y="27"/>
                  </a:lnTo>
                  <a:lnTo>
                    <a:pt x="361" y="26"/>
                  </a:lnTo>
                  <a:lnTo>
                    <a:pt x="361" y="26"/>
                  </a:lnTo>
                  <a:lnTo>
                    <a:pt x="362" y="21"/>
                  </a:lnTo>
                  <a:lnTo>
                    <a:pt x="364" y="19"/>
                  </a:lnTo>
                  <a:lnTo>
                    <a:pt x="364" y="18"/>
                  </a:lnTo>
                  <a:lnTo>
                    <a:pt x="364" y="16"/>
                  </a:lnTo>
                  <a:lnTo>
                    <a:pt x="367" y="15"/>
                  </a:lnTo>
                  <a:lnTo>
                    <a:pt x="369" y="15"/>
                  </a:lnTo>
                  <a:close/>
                  <a:moveTo>
                    <a:pt x="615" y="8"/>
                  </a:moveTo>
                  <a:lnTo>
                    <a:pt x="618" y="8"/>
                  </a:lnTo>
                  <a:lnTo>
                    <a:pt x="616" y="10"/>
                  </a:lnTo>
                  <a:lnTo>
                    <a:pt x="602" y="11"/>
                  </a:lnTo>
                  <a:lnTo>
                    <a:pt x="588" y="13"/>
                  </a:lnTo>
                  <a:lnTo>
                    <a:pt x="586" y="13"/>
                  </a:lnTo>
                  <a:lnTo>
                    <a:pt x="610" y="8"/>
                  </a:lnTo>
                  <a:lnTo>
                    <a:pt x="610" y="8"/>
                  </a:lnTo>
                  <a:lnTo>
                    <a:pt x="615" y="8"/>
                  </a:lnTo>
                  <a:close/>
                  <a:moveTo>
                    <a:pt x="395" y="4"/>
                  </a:moveTo>
                  <a:lnTo>
                    <a:pt x="400" y="5"/>
                  </a:lnTo>
                  <a:lnTo>
                    <a:pt x="403" y="7"/>
                  </a:lnTo>
                  <a:lnTo>
                    <a:pt x="400" y="8"/>
                  </a:lnTo>
                  <a:lnTo>
                    <a:pt x="394" y="7"/>
                  </a:lnTo>
                  <a:lnTo>
                    <a:pt x="395" y="5"/>
                  </a:lnTo>
                  <a:lnTo>
                    <a:pt x="395" y="4"/>
                  </a:lnTo>
                  <a:close/>
                  <a:moveTo>
                    <a:pt x="417" y="0"/>
                  </a:moveTo>
                  <a:lnTo>
                    <a:pt x="419" y="0"/>
                  </a:lnTo>
                  <a:lnTo>
                    <a:pt x="422" y="2"/>
                  </a:lnTo>
                  <a:lnTo>
                    <a:pt x="425" y="2"/>
                  </a:lnTo>
                  <a:lnTo>
                    <a:pt x="429" y="4"/>
                  </a:lnTo>
                  <a:lnTo>
                    <a:pt x="432" y="7"/>
                  </a:lnTo>
                  <a:lnTo>
                    <a:pt x="433" y="8"/>
                  </a:lnTo>
                  <a:lnTo>
                    <a:pt x="435" y="8"/>
                  </a:lnTo>
                  <a:lnTo>
                    <a:pt x="443" y="8"/>
                  </a:lnTo>
                  <a:lnTo>
                    <a:pt x="444" y="8"/>
                  </a:lnTo>
                  <a:lnTo>
                    <a:pt x="446" y="11"/>
                  </a:lnTo>
                  <a:lnTo>
                    <a:pt x="446" y="11"/>
                  </a:lnTo>
                  <a:lnTo>
                    <a:pt x="449" y="11"/>
                  </a:lnTo>
                  <a:lnTo>
                    <a:pt x="452" y="15"/>
                  </a:lnTo>
                  <a:lnTo>
                    <a:pt x="454" y="15"/>
                  </a:lnTo>
                  <a:lnTo>
                    <a:pt x="455" y="13"/>
                  </a:lnTo>
                  <a:lnTo>
                    <a:pt x="457" y="10"/>
                  </a:lnTo>
                  <a:lnTo>
                    <a:pt x="457" y="5"/>
                  </a:lnTo>
                  <a:lnTo>
                    <a:pt x="455" y="4"/>
                  </a:lnTo>
                  <a:lnTo>
                    <a:pt x="457" y="2"/>
                  </a:lnTo>
                  <a:lnTo>
                    <a:pt x="458" y="2"/>
                  </a:lnTo>
                  <a:lnTo>
                    <a:pt x="460" y="2"/>
                  </a:lnTo>
                  <a:lnTo>
                    <a:pt x="462" y="2"/>
                  </a:lnTo>
                  <a:lnTo>
                    <a:pt x="463" y="0"/>
                  </a:lnTo>
                  <a:lnTo>
                    <a:pt x="465" y="0"/>
                  </a:lnTo>
                  <a:lnTo>
                    <a:pt x="468" y="2"/>
                  </a:lnTo>
                  <a:lnTo>
                    <a:pt x="470" y="2"/>
                  </a:lnTo>
                  <a:lnTo>
                    <a:pt x="468" y="4"/>
                  </a:lnTo>
                  <a:lnTo>
                    <a:pt x="468" y="5"/>
                  </a:lnTo>
                  <a:lnTo>
                    <a:pt x="466" y="10"/>
                  </a:lnTo>
                  <a:lnTo>
                    <a:pt x="470" y="10"/>
                  </a:lnTo>
                  <a:lnTo>
                    <a:pt x="474" y="10"/>
                  </a:lnTo>
                  <a:lnTo>
                    <a:pt x="476" y="8"/>
                  </a:lnTo>
                  <a:lnTo>
                    <a:pt x="477" y="7"/>
                  </a:lnTo>
                  <a:lnTo>
                    <a:pt x="481" y="7"/>
                  </a:lnTo>
                  <a:lnTo>
                    <a:pt x="482" y="7"/>
                  </a:lnTo>
                  <a:lnTo>
                    <a:pt x="482" y="5"/>
                  </a:lnTo>
                  <a:lnTo>
                    <a:pt x="484" y="4"/>
                  </a:lnTo>
                  <a:lnTo>
                    <a:pt x="485" y="4"/>
                  </a:lnTo>
                  <a:lnTo>
                    <a:pt x="487" y="7"/>
                  </a:lnTo>
                  <a:lnTo>
                    <a:pt x="487" y="7"/>
                  </a:lnTo>
                  <a:lnTo>
                    <a:pt x="490" y="7"/>
                  </a:lnTo>
                  <a:lnTo>
                    <a:pt x="490" y="7"/>
                  </a:lnTo>
                  <a:lnTo>
                    <a:pt x="492" y="7"/>
                  </a:lnTo>
                  <a:lnTo>
                    <a:pt x="499" y="8"/>
                  </a:lnTo>
                  <a:lnTo>
                    <a:pt x="503" y="10"/>
                  </a:lnTo>
                  <a:lnTo>
                    <a:pt x="504" y="10"/>
                  </a:lnTo>
                  <a:lnTo>
                    <a:pt x="506" y="10"/>
                  </a:lnTo>
                  <a:lnTo>
                    <a:pt x="514" y="10"/>
                  </a:lnTo>
                  <a:lnTo>
                    <a:pt x="520" y="11"/>
                  </a:lnTo>
                  <a:lnTo>
                    <a:pt x="522" y="11"/>
                  </a:lnTo>
                  <a:lnTo>
                    <a:pt x="525" y="15"/>
                  </a:lnTo>
                  <a:lnTo>
                    <a:pt x="525" y="19"/>
                  </a:lnTo>
                  <a:lnTo>
                    <a:pt x="523" y="21"/>
                  </a:lnTo>
                  <a:lnTo>
                    <a:pt x="511" y="27"/>
                  </a:lnTo>
                  <a:lnTo>
                    <a:pt x="507" y="29"/>
                  </a:lnTo>
                  <a:lnTo>
                    <a:pt x="506" y="30"/>
                  </a:lnTo>
                  <a:lnTo>
                    <a:pt x="504" y="35"/>
                  </a:lnTo>
                  <a:lnTo>
                    <a:pt x="503" y="35"/>
                  </a:lnTo>
                  <a:lnTo>
                    <a:pt x="496" y="38"/>
                  </a:lnTo>
                  <a:lnTo>
                    <a:pt x="495" y="38"/>
                  </a:lnTo>
                  <a:lnTo>
                    <a:pt x="492" y="37"/>
                  </a:lnTo>
                  <a:lnTo>
                    <a:pt x="490" y="37"/>
                  </a:lnTo>
                  <a:lnTo>
                    <a:pt x="484" y="38"/>
                  </a:lnTo>
                  <a:lnTo>
                    <a:pt x="482" y="40"/>
                  </a:lnTo>
                  <a:lnTo>
                    <a:pt x="481" y="41"/>
                  </a:lnTo>
                  <a:lnTo>
                    <a:pt x="477" y="43"/>
                  </a:lnTo>
                  <a:lnTo>
                    <a:pt x="476" y="41"/>
                  </a:lnTo>
                  <a:lnTo>
                    <a:pt x="463" y="41"/>
                  </a:lnTo>
                  <a:lnTo>
                    <a:pt x="462" y="40"/>
                  </a:lnTo>
                  <a:lnTo>
                    <a:pt x="460" y="38"/>
                  </a:lnTo>
                  <a:lnTo>
                    <a:pt x="462" y="35"/>
                  </a:lnTo>
                  <a:lnTo>
                    <a:pt x="449" y="37"/>
                  </a:lnTo>
                  <a:lnTo>
                    <a:pt x="433" y="35"/>
                  </a:lnTo>
                  <a:lnTo>
                    <a:pt x="433" y="35"/>
                  </a:lnTo>
                  <a:lnTo>
                    <a:pt x="432" y="35"/>
                  </a:lnTo>
                  <a:lnTo>
                    <a:pt x="427" y="34"/>
                  </a:lnTo>
                  <a:lnTo>
                    <a:pt x="422" y="34"/>
                  </a:lnTo>
                  <a:lnTo>
                    <a:pt x="419" y="32"/>
                  </a:lnTo>
                  <a:lnTo>
                    <a:pt x="416" y="29"/>
                  </a:lnTo>
                  <a:lnTo>
                    <a:pt x="417" y="29"/>
                  </a:lnTo>
                  <a:lnTo>
                    <a:pt x="419" y="29"/>
                  </a:lnTo>
                  <a:lnTo>
                    <a:pt x="421" y="27"/>
                  </a:lnTo>
                  <a:lnTo>
                    <a:pt x="424" y="29"/>
                  </a:lnTo>
                  <a:lnTo>
                    <a:pt x="429" y="29"/>
                  </a:lnTo>
                  <a:lnTo>
                    <a:pt x="429" y="26"/>
                  </a:lnTo>
                  <a:lnTo>
                    <a:pt x="430" y="26"/>
                  </a:lnTo>
                  <a:lnTo>
                    <a:pt x="432" y="24"/>
                  </a:lnTo>
                  <a:lnTo>
                    <a:pt x="427" y="24"/>
                  </a:lnTo>
                  <a:lnTo>
                    <a:pt x="422" y="24"/>
                  </a:lnTo>
                  <a:lnTo>
                    <a:pt x="419" y="24"/>
                  </a:lnTo>
                  <a:lnTo>
                    <a:pt x="416" y="26"/>
                  </a:lnTo>
                  <a:lnTo>
                    <a:pt x="413" y="26"/>
                  </a:lnTo>
                  <a:lnTo>
                    <a:pt x="405" y="24"/>
                  </a:lnTo>
                  <a:lnTo>
                    <a:pt x="402" y="24"/>
                  </a:lnTo>
                  <a:lnTo>
                    <a:pt x="399" y="22"/>
                  </a:lnTo>
                  <a:lnTo>
                    <a:pt x="397" y="21"/>
                  </a:lnTo>
                  <a:lnTo>
                    <a:pt x="395" y="19"/>
                  </a:lnTo>
                  <a:lnTo>
                    <a:pt x="395" y="18"/>
                  </a:lnTo>
                  <a:lnTo>
                    <a:pt x="400" y="18"/>
                  </a:lnTo>
                  <a:lnTo>
                    <a:pt x="402" y="16"/>
                  </a:lnTo>
                  <a:lnTo>
                    <a:pt x="405" y="15"/>
                  </a:lnTo>
                  <a:lnTo>
                    <a:pt x="397" y="15"/>
                  </a:lnTo>
                  <a:lnTo>
                    <a:pt x="394" y="13"/>
                  </a:lnTo>
                  <a:lnTo>
                    <a:pt x="391" y="11"/>
                  </a:lnTo>
                  <a:lnTo>
                    <a:pt x="394" y="10"/>
                  </a:lnTo>
                  <a:lnTo>
                    <a:pt x="403" y="10"/>
                  </a:lnTo>
                  <a:lnTo>
                    <a:pt x="406" y="10"/>
                  </a:lnTo>
                  <a:lnTo>
                    <a:pt x="408" y="11"/>
                  </a:lnTo>
                  <a:lnTo>
                    <a:pt x="411" y="13"/>
                  </a:lnTo>
                  <a:lnTo>
                    <a:pt x="414" y="11"/>
                  </a:lnTo>
                  <a:lnTo>
                    <a:pt x="411" y="10"/>
                  </a:lnTo>
                  <a:lnTo>
                    <a:pt x="410" y="7"/>
                  </a:lnTo>
                  <a:lnTo>
                    <a:pt x="408" y="7"/>
                  </a:lnTo>
                  <a:lnTo>
                    <a:pt x="410" y="5"/>
                  </a:lnTo>
                  <a:lnTo>
                    <a:pt x="410" y="5"/>
                  </a:lnTo>
                  <a:lnTo>
                    <a:pt x="411" y="5"/>
                  </a:lnTo>
                  <a:lnTo>
                    <a:pt x="414" y="8"/>
                  </a:lnTo>
                  <a:lnTo>
                    <a:pt x="417" y="8"/>
                  </a:lnTo>
                  <a:lnTo>
                    <a:pt x="417" y="7"/>
                  </a:lnTo>
                  <a:lnTo>
                    <a:pt x="417" y="5"/>
                  </a:lnTo>
                  <a:lnTo>
                    <a:pt x="417" y="4"/>
                  </a:lnTo>
                  <a:lnTo>
                    <a:pt x="416" y="2"/>
                  </a:lnTo>
                  <a:lnTo>
                    <a:pt x="416" y="0"/>
                  </a:lnTo>
                  <a:lnTo>
                    <a:pt x="4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1" name="Freeform 187">
              <a:extLst>
                <a:ext uri="{FF2B5EF4-FFF2-40B4-BE49-F238E27FC236}">
                  <a16:creationId xmlns:a16="http://schemas.microsoft.com/office/drawing/2014/main" id="{3B6EB6CC-700C-C544-EB93-B936A017A3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0505" y="2749338"/>
              <a:ext cx="107208" cy="107208"/>
            </a:xfrm>
            <a:custGeom>
              <a:avLst/>
              <a:gdLst>
                <a:gd name="T0" fmla="*/ 9 w 55"/>
                <a:gd name="T1" fmla="*/ 44 h 55"/>
                <a:gd name="T2" fmla="*/ 8 w 55"/>
                <a:gd name="T3" fmla="*/ 47 h 55"/>
                <a:gd name="T4" fmla="*/ 3 w 55"/>
                <a:gd name="T5" fmla="*/ 45 h 55"/>
                <a:gd name="T6" fmla="*/ 0 w 55"/>
                <a:gd name="T7" fmla="*/ 45 h 55"/>
                <a:gd name="T8" fmla="*/ 8 w 55"/>
                <a:gd name="T9" fmla="*/ 36 h 55"/>
                <a:gd name="T10" fmla="*/ 6 w 55"/>
                <a:gd name="T11" fmla="*/ 38 h 55"/>
                <a:gd name="T12" fmla="*/ 33 w 55"/>
                <a:gd name="T13" fmla="*/ 20 h 55"/>
                <a:gd name="T14" fmla="*/ 35 w 55"/>
                <a:gd name="T15" fmla="*/ 22 h 55"/>
                <a:gd name="T16" fmla="*/ 30 w 55"/>
                <a:gd name="T17" fmla="*/ 27 h 55"/>
                <a:gd name="T18" fmla="*/ 31 w 55"/>
                <a:gd name="T19" fmla="*/ 20 h 55"/>
                <a:gd name="T20" fmla="*/ 24 w 55"/>
                <a:gd name="T21" fmla="*/ 14 h 55"/>
                <a:gd name="T22" fmla="*/ 27 w 55"/>
                <a:gd name="T23" fmla="*/ 19 h 55"/>
                <a:gd name="T24" fmla="*/ 24 w 55"/>
                <a:gd name="T25" fmla="*/ 23 h 55"/>
                <a:gd name="T26" fmla="*/ 28 w 55"/>
                <a:gd name="T27" fmla="*/ 27 h 55"/>
                <a:gd name="T28" fmla="*/ 35 w 55"/>
                <a:gd name="T29" fmla="*/ 20 h 55"/>
                <a:gd name="T30" fmla="*/ 31 w 55"/>
                <a:gd name="T31" fmla="*/ 17 h 55"/>
                <a:gd name="T32" fmla="*/ 28 w 55"/>
                <a:gd name="T33" fmla="*/ 14 h 55"/>
                <a:gd name="T34" fmla="*/ 22 w 55"/>
                <a:gd name="T35" fmla="*/ 11 h 55"/>
                <a:gd name="T36" fmla="*/ 22 w 55"/>
                <a:gd name="T37" fmla="*/ 9 h 55"/>
                <a:gd name="T38" fmla="*/ 24 w 55"/>
                <a:gd name="T39" fmla="*/ 6 h 55"/>
                <a:gd name="T40" fmla="*/ 55 w 55"/>
                <a:gd name="T41" fmla="*/ 6 h 55"/>
                <a:gd name="T42" fmla="*/ 52 w 55"/>
                <a:gd name="T43" fmla="*/ 17 h 55"/>
                <a:gd name="T44" fmla="*/ 47 w 55"/>
                <a:gd name="T45" fmla="*/ 20 h 55"/>
                <a:gd name="T46" fmla="*/ 49 w 55"/>
                <a:gd name="T47" fmla="*/ 23 h 55"/>
                <a:gd name="T48" fmla="*/ 52 w 55"/>
                <a:gd name="T49" fmla="*/ 25 h 55"/>
                <a:gd name="T50" fmla="*/ 49 w 55"/>
                <a:gd name="T51" fmla="*/ 30 h 55"/>
                <a:gd name="T52" fmla="*/ 49 w 55"/>
                <a:gd name="T53" fmla="*/ 31 h 55"/>
                <a:gd name="T54" fmla="*/ 44 w 55"/>
                <a:gd name="T55" fmla="*/ 34 h 55"/>
                <a:gd name="T56" fmla="*/ 39 w 55"/>
                <a:gd name="T57" fmla="*/ 34 h 55"/>
                <a:gd name="T58" fmla="*/ 38 w 55"/>
                <a:gd name="T59" fmla="*/ 38 h 55"/>
                <a:gd name="T60" fmla="*/ 41 w 55"/>
                <a:gd name="T61" fmla="*/ 42 h 55"/>
                <a:gd name="T62" fmla="*/ 39 w 55"/>
                <a:gd name="T63" fmla="*/ 47 h 55"/>
                <a:gd name="T64" fmla="*/ 36 w 55"/>
                <a:gd name="T65" fmla="*/ 50 h 55"/>
                <a:gd name="T66" fmla="*/ 36 w 55"/>
                <a:gd name="T67" fmla="*/ 52 h 55"/>
                <a:gd name="T68" fmla="*/ 35 w 55"/>
                <a:gd name="T69" fmla="*/ 55 h 55"/>
                <a:gd name="T70" fmla="*/ 33 w 55"/>
                <a:gd name="T71" fmla="*/ 53 h 55"/>
                <a:gd name="T72" fmla="*/ 35 w 55"/>
                <a:gd name="T73" fmla="*/ 49 h 55"/>
                <a:gd name="T74" fmla="*/ 31 w 55"/>
                <a:gd name="T75" fmla="*/ 45 h 55"/>
                <a:gd name="T76" fmla="*/ 27 w 55"/>
                <a:gd name="T77" fmla="*/ 45 h 55"/>
                <a:gd name="T78" fmla="*/ 24 w 55"/>
                <a:gd name="T79" fmla="*/ 42 h 55"/>
                <a:gd name="T80" fmla="*/ 20 w 55"/>
                <a:gd name="T81" fmla="*/ 42 h 55"/>
                <a:gd name="T82" fmla="*/ 16 w 55"/>
                <a:gd name="T83" fmla="*/ 42 h 55"/>
                <a:gd name="T84" fmla="*/ 14 w 55"/>
                <a:gd name="T85" fmla="*/ 44 h 55"/>
                <a:gd name="T86" fmla="*/ 6 w 55"/>
                <a:gd name="T87" fmla="*/ 42 h 55"/>
                <a:gd name="T88" fmla="*/ 2 w 55"/>
                <a:gd name="T89" fmla="*/ 39 h 55"/>
                <a:gd name="T90" fmla="*/ 11 w 55"/>
                <a:gd name="T91" fmla="*/ 42 h 55"/>
                <a:gd name="T92" fmla="*/ 9 w 55"/>
                <a:gd name="T93" fmla="*/ 39 h 55"/>
                <a:gd name="T94" fmla="*/ 8 w 55"/>
                <a:gd name="T95" fmla="*/ 34 h 55"/>
                <a:gd name="T96" fmla="*/ 14 w 55"/>
                <a:gd name="T97" fmla="*/ 28 h 55"/>
                <a:gd name="T98" fmla="*/ 20 w 55"/>
                <a:gd name="T99" fmla="*/ 14 h 55"/>
                <a:gd name="T100" fmla="*/ 30 w 55"/>
                <a:gd name="T101" fmla="*/ 8 h 55"/>
                <a:gd name="T102" fmla="*/ 46 w 55"/>
                <a:gd name="T103" fmla="*/ 3 h 55"/>
                <a:gd name="T104" fmla="*/ 27 w 55"/>
                <a:gd name="T105" fmla="*/ 4 h 55"/>
                <a:gd name="T106" fmla="*/ 36 w 55"/>
                <a:gd name="T107" fmla="*/ 3 h 55"/>
                <a:gd name="T108" fmla="*/ 33 w 55"/>
                <a:gd name="T109" fmla="*/ 3 h 55"/>
                <a:gd name="T110" fmla="*/ 39 w 55"/>
                <a:gd name="T111" fmla="*/ 3 h 55"/>
                <a:gd name="T112" fmla="*/ 49 w 55"/>
                <a:gd name="T113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5" h="55">
                  <a:moveTo>
                    <a:pt x="3" y="44"/>
                  </a:moveTo>
                  <a:lnTo>
                    <a:pt x="5" y="44"/>
                  </a:lnTo>
                  <a:lnTo>
                    <a:pt x="6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11" y="45"/>
                  </a:lnTo>
                  <a:lnTo>
                    <a:pt x="9" y="45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5" y="45"/>
                  </a:lnTo>
                  <a:lnTo>
                    <a:pt x="5" y="45"/>
                  </a:lnTo>
                  <a:lnTo>
                    <a:pt x="3" y="45"/>
                  </a:lnTo>
                  <a:lnTo>
                    <a:pt x="2" y="45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4"/>
                  </a:lnTo>
                  <a:close/>
                  <a:moveTo>
                    <a:pt x="6" y="36"/>
                  </a:moveTo>
                  <a:lnTo>
                    <a:pt x="8" y="36"/>
                  </a:lnTo>
                  <a:lnTo>
                    <a:pt x="9" y="38"/>
                  </a:lnTo>
                  <a:lnTo>
                    <a:pt x="9" y="38"/>
                  </a:lnTo>
                  <a:lnTo>
                    <a:pt x="9" y="39"/>
                  </a:lnTo>
                  <a:lnTo>
                    <a:pt x="8" y="39"/>
                  </a:lnTo>
                  <a:lnTo>
                    <a:pt x="6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6" y="36"/>
                  </a:lnTo>
                  <a:close/>
                  <a:moveTo>
                    <a:pt x="33" y="20"/>
                  </a:moveTo>
                  <a:lnTo>
                    <a:pt x="33" y="20"/>
                  </a:lnTo>
                  <a:lnTo>
                    <a:pt x="35" y="20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3" y="23"/>
                  </a:lnTo>
                  <a:lnTo>
                    <a:pt x="31" y="25"/>
                  </a:lnTo>
                  <a:lnTo>
                    <a:pt x="31" y="25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27" y="25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28" y="22"/>
                  </a:lnTo>
                  <a:lnTo>
                    <a:pt x="31" y="20"/>
                  </a:lnTo>
                  <a:lnTo>
                    <a:pt x="33" y="20"/>
                  </a:lnTo>
                  <a:close/>
                  <a:moveTo>
                    <a:pt x="28" y="11"/>
                  </a:moveTo>
                  <a:lnTo>
                    <a:pt x="27" y="12"/>
                  </a:lnTo>
                  <a:lnTo>
                    <a:pt x="25" y="12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5" y="16"/>
                  </a:lnTo>
                  <a:lnTo>
                    <a:pt x="25" y="17"/>
                  </a:lnTo>
                  <a:lnTo>
                    <a:pt x="27" y="17"/>
                  </a:lnTo>
                  <a:lnTo>
                    <a:pt x="27" y="19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4" y="20"/>
                  </a:lnTo>
                  <a:lnTo>
                    <a:pt x="24" y="22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8" y="27"/>
                  </a:lnTo>
                  <a:lnTo>
                    <a:pt x="30" y="27"/>
                  </a:lnTo>
                  <a:lnTo>
                    <a:pt x="35" y="23"/>
                  </a:lnTo>
                  <a:lnTo>
                    <a:pt x="36" y="22"/>
                  </a:lnTo>
                  <a:lnTo>
                    <a:pt x="36" y="20"/>
                  </a:lnTo>
                  <a:lnTo>
                    <a:pt x="35" y="20"/>
                  </a:lnTo>
                  <a:lnTo>
                    <a:pt x="33" y="19"/>
                  </a:lnTo>
                  <a:lnTo>
                    <a:pt x="31" y="19"/>
                  </a:lnTo>
                  <a:lnTo>
                    <a:pt x="31" y="19"/>
                  </a:lnTo>
                  <a:lnTo>
                    <a:pt x="31" y="17"/>
                  </a:lnTo>
                  <a:lnTo>
                    <a:pt x="31" y="17"/>
                  </a:lnTo>
                  <a:lnTo>
                    <a:pt x="33" y="16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8" y="11"/>
                  </a:lnTo>
                  <a:lnTo>
                    <a:pt x="28" y="11"/>
                  </a:lnTo>
                  <a:close/>
                  <a:moveTo>
                    <a:pt x="22" y="9"/>
                  </a:moveTo>
                  <a:lnTo>
                    <a:pt x="22" y="11"/>
                  </a:lnTo>
                  <a:lnTo>
                    <a:pt x="20" y="12"/>
                  </a:lnTo>
                  <a:lnTo>
                    <a:pt x="19" y="12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2" y="9"/>
                  </a:lnTo>
                  <a:close/>
                  <a:moveTo>
                    <a:pt x="24" y="6"/>
                  </a:moveTo>
                  <a:lnTo>
                    <a:pt x="25" y="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4" y="6"/>
                  </a:lnTo>
                  <a:close/>
                  <a:moveTo>
                    <a:pt x="49" y="3"/>
                  </a:moveTo>
                  <a:lnTo>
                    <a:pt x="50" y="4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5" y="9"/>
                  </a:lnTo>
                  <a:lnTo>
                    <a:pt x="55" y="12"/>
                  </a:lnTo>
                  <a:lnTo>
                    <a:pt x="55" y="12"/>
                  </a:lnTo>
                  <a:lnTo>
                    <a:pt x="54" y="14"/>
                  </a:lnTo>
                  <a:lnTo>
                    <a:pt x="52" y="17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49" y="19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20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52" y="27"/>
                  </a:lnTo>
                  <a:lnTo>
                    <a:pt x="52" y="28"/>
                  </a:lnTo>
                  <a:lnTo>
                    <a:pt x="50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7" y="30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9" y="31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6" y="34"/>
                  </a:lnTo>
                  <a:lnTo>
                    <a:pt x="44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39" y="34"/>
                  </a:lnTo>
                  <a:lnTo>
                    <a:pt x="39" y="34"/>
                  </a:lnTo>
                  <a:lnTo>
                    <a:pt x="39" y="34"/>
                  </a:lnTo>
                  <a:lnTo>
                    <a:pt x="38" y="34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38"/>
                  </a:lnTo>
                  <a:lnTo>
                    <a:pt x="39" y="39"/>
                  </a:lnTo>
                  <a:lnTo>
                    <a:pt x="39" y="39"/>
                  </a:lnTo>
                  <a:lnTo>
                    <a:pt x="39" y="41"/>
                  </a:lnTo>
                  <a:lnTo>
                    <a:pt x="41" y="41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39" y="44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9" y="47"/>
                  </a:lnTo>
                  <a:lnTo>
                    <a:pt x="39" y="47"/>
                  </a:lnTo>
                  <a:lnTo>
                    <a:pt x="39" y="47"/>
                  </a:lnTo>
                  <a:lnTo>
                    <a:pt x="39" y="49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6" y="50"/>
                  </a:lnTo>
                  <a:lnTo>
                    <a:pt x="35" y="50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6" y="52"/>
                  </a:lnTo>
                  <a:lnTo>
                    <a:pt x="38" y="52"/>
                  </a:lnTo>
                  <a:lnTo>
                    <a:pt x="38" y="53"/>
                  </a:lnTo>
                  <a:lnTo>
                    <a:pt x="38" y="55"/>
                  </a:lnTo>
                  <a:lnTo>
                    <a:pt x="36" y="55"/>
                  </a:lnTo>
                  <a:lnTo>
                    <a:pt x="35" y="55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3" y="55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3" y="52"/>
                  </a:lnTo>
                  <a:lnTo>
                    <a:pt x="35" y="52"/>
                  </a:lnTo>
                  <a:lnTo>
                    <a:pt x="33" y="52"/>
                  </a:lnTo>
                  <a:lnTo>
                    <a:pt x="35" y="52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5" y="47"/>
                  </a:lnTo>
                  <a:lnTo>
                    <a:pt x="31" y="47"/>
                  </a:lnTo>
                  <a:lnTo>
                    <a:pt x="31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30" y="45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25" y="44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4" y="42"/>
                  </a:lnTo>
                  <a:lnTo>
                    <a:pt x="22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19" y="41"/>
                  </a:lnTo>
                  <a:lnTo>
                    <a:pt x="17" y="42"/>
                  </a:lnTo>
                  <a:lnTo>
                    <a:pt x="17" y="4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6" y="42"/>
                  </a:lnTo>
                  <a:lnTo>
                    <a:pt x="14" y="42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13" y="44"/>
                  </a:lnTo>
                  <a:lnTo>
                    <a:pt x="13" y="44"/>
                  </a:lnTo>
                  <a:lnTo>
                    <a:pt x="11" y="44"/>
                  </a:lnTo>
                  <a:lnTo>
                    <a:pt x="9" y="42"/>
                  </a:lnTo>
                  <a:lnTo>
                    <a:pt x="6" y="42"/>
                  </a:lnTo>
                  <a:lnTo>
                    <a:pt x="5" y="42"/>
                  </a:lnTo>
                  <a:lnTo>
                    <a:pt x="3" y="42"/>
                  </a:lnTo>
                  <a:lnTo>
                    <a:pt x="2" y="41"/>
                  </a:lnTo>
                  <a:lnTo>
                    <a:pt x="0" y="41"/>
                  </a:lnTo>
                  <a:lnTo>
                    <a:pt x="2" y="39"/>
                  </a:lnTo>
                  <a:lnTo>
                    <a:pt x="2" y="39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11" y="41"/>
                  </a:lnTo>
                  <a:lnTo>
                    <a:pt x="9" y="41"/>
                  </a:lnTo>
                  <a:lnTo>
                    <a:pt x="9" y="39"/>
                  </a:lnTo>
                  <a:lnTo>
                    <a:pt x="11" y="39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11" y="31"/>
                  </a:lnTo>
                  <a:lnTo>
                    <a:pt x="11" y="30"/>
                  </a:lnTo>
                  <a:lnTo>
                    <a:pt x="14" y="28"/>
                  </a:lnTo>
                  <a:lnTo>
                    <a:pt x="16" y="25"/>
                  </a:lnTo>
                  <a:lnTo>
                    <a:pt x="17" y="23"/>
                  </a:lnTo>
                  <a:lnTo>
                    <a:pt x="19" y="16"/>
                  </a:lnTo>
                  <a:lnTo>
                    <a:pt x="19" y="14"/>
                  </a:lnTo>
                  <a:lnTo>
                    <a:pt x="20" y="14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2"/>
                  </a:lnTo>
                  <a:lnTo>
                    <a:pt x="28" y="11"/>
                  </a:lnTo>
                  <a:lnTo>
                    <a:pt x="30" y="8"/>
                  </a:lnTo>
                  <a:lnTo>
                    <a:pt x="31" y="8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43" y="4"/>
                  </a:lnTo>
                  <a:lnTo>
                    <a:pt x="46" y="3"/>
                  </a:lnTo>
                  <a:lnTo>
                    <a:pt x="49" y="3"/>
                  </a:lnTo>
                  <a:close/>
                  <a:moveTo>
                    <a:pt x="31" y="3"/>
                  </a:moveTo>
                  <a:lnTo>
                    <a:pt x="31" y="3"/>
                  </a:lnTo>
                  <a:lnTo>
                    <a:pt x="28" y="4"/>
                  </a:lnTo>
                  <a:lnTo>
                    <a:pt x="27" y="4"/>
                  </a:lnTo>
                  <a:lnTo>
                    <a:pt x="25" y="4"/>
                  </a:lnTo>
                  <a:lnTo>
                    <a:pt x="28" y="4"/>
                  </a:lnTo>
                  <a:lnTo>
                    <a:pt x="31" y="3"/>
                  </a:lnTo>
                  <a:close/>
                  <a:moveTo>
                    <a:pt x="36" y="3"/>
                  </a:moveTo>
                  <a:lnTo>
                    <a:pt x="36" y="3"/>
                  </a:lnTo>
                  <a:lnTo>
                    <a:pt x="36" y="3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3" y="3"/>
                  </a:lnTo>
                  <a:lnTo>
                    <a:pt x="36" y="3"/>
                  </a:lnTo>
                  <a:close/>
                  <a:moveTo>
                    <a:pt x="41" y="1"/>
                  </a:moveTo>
                  <a:lnTo>
                    <a:pt x="43" y="3"/>
                  </a:lnTo>
                  <a:lnTo>
                    <a:pt x="41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41" y="1"/>
                  </a:lnTo>
                  <a:close/>
                  <a:moveTo>
                    <a:pt x="49" y="0"/>
                  </a:moveTo>
                  <a:lnTo>
                    <a:pt x="49" y="0"/>
                  </a:lnTo>
                  <a:lnTo>
                    <a:pt x="49" y="1"/>
                  </a:lnTo>
                  <a:lnTo>
                    <a:pt x="47" y="1"/>
                  </a:lnTo>
                  <a:lnTo>
                    <a:pt x="47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2" name="Freeform 188">
              <a:extLst>
                <a:ext uri="{FF2B5EF4-FFF2-40B4-BE49-F238E27FC236}">
                  <a16:creationId xmlns:a16="http://schemas.microsoft.com/office/drawing/2014/main" id="{C62655D4-1488-EB9C-0855-0C58EEE73B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1456" y="3918871"/>
              <a:ext cx="9747" cy="3898"/>
            </a:xfrm>
            <a:custGeom>
              <a:avLst/>
              <a:gdLst>
                <a:gd name="T0" fmla="*/ 4 w 5"/>
                <a:gd name="T1" fmla="*/ 2 h 2"/>
                <a:gd name="T2" fmla="*/ 4 w 5"/>
                <a:gd name="T3" fmla="*/ 2 h 2"/>
                <a:gd name="T4" fmla="*/ 4 w 5"/>
                <a:gd name="T5" fmla="*/ 2 h 2"/>
                <a:gd name="T6" fmla="*/ 5 w 5"/>
                <a:gd name="T7" fmla="*/ 2 h 2"/>
                <a:gd name="T8" fmla="*/ 5 w 5"/>
                <a:gd name="T9" fmla="*/ 2 h 2"/>
                <a:gd name="T10" fmla="*/ 5 w 5"/>
                <a:gd name="T11" fmla="*/ 2 h 2"/>
                <a:gd name="T12" fmla="*/ 4 w 5"/>
                <a:gd name="T13" fmla="*/ 2 h 2"/>
                <a:gd name="T14" fmla="*/ 4 w 5"/>
                <a:gd name="T15" fmla="*/ 2 h 2"/>
                <a:gd name="T16" fmla="*/ 4 w 5"/>
                <a:gd name="T17" fmla="*/ 2 h 2"/>
                <a:gd name="T18" fmla="*/ 0 w 5"/>
                <a:gd name="T19" fmla="*/ 0 h 2"/>
                <a:gd name="T20" fmla="*/ 0 w 5"/>
                <a:gd name="T21" fmla="*/ 0 h 2"/>
                <a:gd name="T22" fmla="*/ 0 w 5"/>
                <a:gd name="T23" fmla="*/ 0 h 2"/>
                <a:gd name="T24" fmla="*/ 0 w 5"/>
                <a:gd name="T25" fmla="*/ 0 h 2"/>
                <a:gd name="T26" fmla="*/ 0 w 5"/>
                <a:gd name="T27" fmla="*/ 0 h 2"/>
                <a:gd name="T28" fmla="*/ 0 w 5"/>
                <a:gd name="T29" fmla="*/ 0 h 2"/>
                <a:gd name="T30" fmla="*/ 0 w 5"/>
                <a:gd name="T31" fmla="*/ 0 h 2"/>
                <a:gd name="T32" fmla="*/ 0 w 5"/>
                <a:gd name="T3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" h="2">
                  <a:moveTo>
                    <a:pt x="4" y="2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3" name="Freeform 189">
              <a:extLst>
                <a:ext uri="{FF2B5EF4-FFF2-40B4-BE49-F238E27FC236}">
                  <a16:creationId xmlns:a16="http://schemas.microsoft.com/office/drawing/2014/main" id="{A62E325E-2C25-D0DB-1908-7CEFF8B871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93382" y="3992941"/>
              <a:ext cx="126700" cy="122802"/>
            </a:xfrm>
            <a:custGeom>
              <a:avLst/>
              <a:gdLst>
                <a:gd name="T0" fmla="*/ 26 w 65"/>
                <a:gd name="T1" fmla="*/ 44 h 63"/>
                <a:gd name="T2" fmla="*/ 26 w 65"/>
                <a:gd name="T3" fmla="*/ 49 h 63"/>
                <a:gd name="T4" fmla="*/ 27 w 65"/>
                <a:gd name="T5" fmla="*/ 49 h 63"/>
                <a:gd name="T6" fmla="*/ 27 w 65"/>
                <a:gd name="T7" fmla="*/ 52 h 63"/>
                <a:gd name="T8" fmla="*/ 30 w 65"/>
                <a:gd name="T9" fmla="*/ 55 h 63"/>
                <a:gd name="T10" fmla="*/ 35 w 65"/>
                <a:gd name="T11" fmla="*/ 57 h 63"/>
                <a:gd name="T12" fmla="*/ 40 w 65"/>
                <a:gd name="T13" fmla="*/ 58 h 63"/>
                <a:gd name="T14" fmla="*/ 43 w 65"/>
                <a:gd name="T15" fmla="*/ 57 h 63"/>
                <a:gd name="T16" fmla="*/ 40 w 65"/>
                <a:gd name="T17" fmla="*/ 53 h 63"/>
                <a:gd name="T18" fmla="*/ 33 w 65"/>
                <a:gd name="T19" fmla="*/ 47 h 63"/>
                <a:gd name="T20" fmla="*/ 29 w 65"/>
                <a:gd name="T21" fmla="*/ 44 h 63"/>
                <a:gd name="T22" fmla="*/ 19 w 65"/>
                <a:gd name="T23" fmla="*/ 38 h 63"/>
                <a:gd name="T24" fmla="*/ 16 w 65"/>
                <a:gd name="T25" fmla="*/ 39 h 63"/>
                <a:gd name="T26" fmla="*/ 18 w 65"/>
                <a:gd name="T27" fmla="*/ 41 h 63"/>
                <a:gd name="T28" fmla="*/ 21 w 65"/>
                <a:gd name="T29" fmla="*/ 41 h 63"/>
                <a:gd name="T30" fmla="*/ 22 w 65"/>
                <a:gd name="T31" fmla="*/ 42 h 63"/>
                <a:gd name="T32" fmla="*/ 22 w 65"/>
                <a:gd name="T33" fmla="*/ 39 h 63"/>
                <a:gd name="T34" fmla="*/ 19 w 65"/>
                <a:gd name="T35" fmla="*/ 38 h 63"/>
                <a:gd name="T36" fmla="*/ 65 w 65"/>
                <a:gd name="T37" fmla="*/ 1 h 63"/>
                <a:gd name="T38" fmla="*/ 63 w 65"/>
                <a:gd name="T39" fmla="*/ 1 h 63"/>
                <a:gd name="T40" fmla="*/ 63 w 65"/>
                <a:gd name="T41" fmla="*/ 5 h 63"/>
                <a:gd name="T42" fmla="*/ 63 w 65"/>
                <a:gd name="T43" fmla="*/ 12 h 63"/>
                <a:gd name="T44" fmla="*/ 60 w 65"/>
                <a:gd name="T45" fmla="*/ 25 h 63"/>
                <a:gd name="T46" fmla="*/ 60 w 65"/>
                <a:gd name="T47" fmla="*/ 38 h 63"/>
                <a:gd name="T48" fmla="*/ 59 w 65"/>
                <a:gd name="T49" fmla="*/ 36 h 63"/>
                <a:gd name="T50" fmla="*/ 59 w 65"/>
                <a:gd name="T51" fmla="*/ 36 h 63"/>
                <a:gd name="T52" fmla="*/ 57 w 65"/>
                <a:gd name="T53" fmla="*/ 38 h 63"/>
                <a:gd name="T54" fmla="*/ 59 w 65"/>
                <a:gd name="T55" fmla="*/ 44 h 63"/>
                <a:gd name="T56" fmla="*/ 57 w 65"/>
                <a:gd name="T57" fmla="*/ 44 h 63"/>
                <a:gd name="T58" fmla="*/ 57 w 65"/>
                <a:gd name="T59" fmla="*/ 47 h 63"/>
                <a:gd name="T60" fmla="*/ 59 w 65"/>
                <a:gd name="T61" fmla="*/ 50 h 63"/>
                <a:gd name="T62" fmla="*/ 55 w 65"/>
                <a:gd name="T63" fmla="*/ 53 h 63"/>
                <a:gd name="T64" fmla="*/ 57 w 65"/>
                <a:gd name="T65" fmla="*/ 60 h 63"/>
                <a:gd name="T66" fmla="*/ 55 w 65"/>
                <a:gd name="T67" fmla="*/ 63 h 63"/>
                <a:gd name="T68" fmla="*/ 51 w 65"/>
                <a:gd name="T69" fmla="*/ 61 h 63"/>
                <a:gd name="T70" fmla="*/ 48 w 65"/>
                <a:gd name="T71" fmla="*/ 60 h 63"/>
                <a:gd name="T72" fmla="*/ 41 w 65"/>
                <a:gd name="T73" fmla="*/ 58 h 63"/>
                <a:gd name="T74" fmla="*/ 32 w 65"/>
                <a:gd name="T75" fmla="*/ 57 h 63"/>
                <a:gd name="T76" fmla="*/ 29 w 65"/>
                <a:gd name="T77" fmla="*/ 58 h 63"/>
                <a:gd name="T78" fmla="*/ 29 w 65"/>
                <a:gd name="T79" fmla="*/ 58 h 63"/>
                <a:gd name="T80" fmla="*/ 14 w 65"/>
                <a:gd name="T81" fmla="*/ 44 h 63"/>
                <a:gd name="T82" fmla="*/ 7 w 65"/>
                <a:gd name="T83" fmla="*/ 38 h 63"/>
                <a:gd name="T84" fmla="*/ 2 w 65"/>
                <a:gd name="T85" fmla="*/ 30 h 63"/>
                <a:gd name="T86" fmla="*/ 5 w 65"/>
                <a:gd name="T87" fmla="*/ 31 h 63"/>
                <a:gd name="T88" fmla="*/ 10 w 65"/>
                <a:gd name="T89" fmla="*/ 30 h 63"/>
                <a:gd name="T90" fmla="*/ 11 w 65"/>
                <a:gd name="T91" fmla="*/ 27 h 63"/>
                <a:gd name="T92" fmla="*/ 14 w 65"/>
                <a:gd name="T93" fmla="*/ 25 h 63"/>
                <a:gd name="T94" fmla="*/ 13 w 65"/>
                <a:gd name="T95" fmla="*/ 19 h 63"/>
                <a:gd name="T96" fmla="*/ 19 w 65"/>
                <a:gd name="T97" fmla="*/ 19 h 63"/>
                <a:gd name="T98" fmla="*/ 24 w 65"/>
                <a:gd name="T99" fmla="*/ 14 h 63"/>
                <a:gd name="T100" fmla="*/ 29 w 65"/>
                <a:gd name="T101" fmla="*/ 17 h 63"/>
                <a:gd name="T102" fmla="*/ 30 w 65"/>
                <a:gd name="T103" fmla="*/ 14 h 63"/>
                <a:gd name="T104" fmla="*/ 37 w 65"/>
                <a:gd name="T105" fmla="*/ 11 h 63"/>
                <a:gd name="T106" fmla="*/ 37 w 65"/>
                <a:gd name="T107" fmla="*/ 8 h 63"/>
                <a:gd name="T108" fmla="*/ 38 w 65"/>
                <a:gd name="T109" fmla="*/ 6 h 63"/>
                <a:gd name="T110" fmla="*/ 41 w 65"/>
                <a:gd name="T111" fmla="*/ 3 h 63"/>
                <a:gd name="T112" fmla="*/ 48 w 65"/>
                <a:gd name="T113" fmla="*/ 6 h 63"/>
                <a:gd name="T114" fmla="*/ 49 w 65"/>
                <a:gd name="T115" fmla="*/ 5 h 63"/>
                <a:gd name="T116" fmla="*/ 51 w 65"/>
                <a:gd name="T117" fmla="*/ 5 h 63"/>
                <a:gd name="T118" fmla="*/ 52 w 65"/>
                <a:gd name="T119" fmla="*/ 3 h 63"/>
                <a:gd name="T120" fmla="*/ 59 w 65"/>
                <a:gd name="T121" fmla="*/ 3 h 63"/>
                <a:gd name="T122" fmla="*/ 62 w 65"/>
                <a:gd name="T12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" h="63">
                  <a:moveTo>
                    <a:pt x="27" y="42"/>
                  </a:moveTo>
                  <a:lnTo>
                    <a:pt x="27" y="42"/>
                  </a:lnTo>
                  <a:lnTo>
                    <a:pt x="26" y="44"/>
                  </a:lnTo>
                  <a:lnTo>
                    <a:pt x="26" y="44"/>
                  </a:lnTo>
                  <a:lnTo>
                    <a:pt x="26" y="46"/>
                  </a:lnTo>
                  <a:lnTo>
                    <a:pt x="26" y="46"/>
                  </a:lnTo>
                  <a:lnTo>
                    <a:pt x="26" y="47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6" y="49"/>
                  </a:lnTo>
                  <a:lnTo>
                    <a:pt x="27" y="49"/>
                  </a:lnTo>
                  <a:lnTo>
                    <a:pt x="27" y="49"/>
                  </a:lnTo>
                  <a:lnTo>
                    <a:pt x="27" y="50"/>
                  </a:lnTo>
                  <a:lnTo>
                    <a:pt x="27" y="50"/>
                  </a:lnTo>
                  <a:lnTo>
                    <a:pt x="27" y="52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9" y="55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32" y="55"/>
                  </a:lnTo>
                  <a:lnTo>
                    <a:pt x="33" y="57"/>
                  </a:lnTo>
                  <a:lnTo>
                    <a:pt x="35" y="57"/>
                  </a:lnTo>
                  <a:lnTo>
                    <a:pt x="38" y="58"/>
                  </a:lnTo>
                  <a:lnTo>
                    <a:pt x="38" y="58"/>
                  </a:lnTo>
                  <a:lnTo>
                    <a:pt x="40" y="58"/>
                  </a:lnTo>
                  <a:lnTo>
                    <a:pt x="40" y="58"/>
                  </a:lnTo>
                  <a:lnTo>
                    <a:pt x="41" y="58"/>
                  </a:lnTo>
                  <a:lnTo>
                    <a:pt x="41" y="58"/>
                  </a:lnTo>
                  <a:lnTo>
                    <a:pt x="43" y="57"/>
                  </a:lnTo>
                  <a:lnTo>
                    <a:pt x="43" y="57"/>
                  </a:lnTo>
                  <a:lnTo>
                    <a:pt x="41" y="57"/>
                  </a:lnTo>
                  <a:lnTo>
                    <a:pt x="41" y="55"/>
                  </a:lnTo>
                  <a:lnTo>
                    <a:pt x="41" y="53"/>
                  </a:lnTo>
                  <a:lnTo>
                    <a:pt x="40" y="53"/>
                  </a:lnTo>
                  <a:lnTo>
                    <a:pt x="38" y="52"/>
                  </a:lnTo>
                  <a:lnTo>
                    <a:pt x="37" y="49"/>
                  </a:lnTo>
                  <a:lnTo>
                    <a:pt x="35" y="47"/>
                  </a:lnTo>
                  <a:lnTo>
                    <a:pt x="33" y="47"/>
                  </a:lnTo>
                  <a:lnTo>
                    <a:pt x="33" y="46"/>
                  </a:lnTo>
                  <a:lnTo>
                    <a:pt x="32" y="46"/>
                  </a:lnTo>
                  <a:lnTo>
                    <a:pt x="30" y="44"/>
                  </a:lnTo>
                  <a:lnTo>
                    <a:pt x="29" y="44"/>
                  </a:lnTo>
                  <a:lnTo>
                    <a:pt x="29" y="42"/>
                  </a:lnTo>
                  <a:lnTo>
                    <a:pt x="27" y="42"/>
                  </a:lnTo>
                  <a:lnTo>
                    <a:pt x="27" y="42"/>
                  </a:lnTo>
                  <a:close/>
                  <a:moveTo>
                    <a:pt x="19" y="38"/>
                  </a:moveTo>
                  <a:lnTo>
                    <a:pt x="19" y="38"/>
                  </a:lnTo>
                  <a:lnTo>
                    <a:pt x="18" y="38"/>
                  </a:lnTo>
                  <a:lnTo>
                    <a:pt x="16" y="38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16" y="39"/>
                  </a:lnTo>
                  <a:lnTo>
                    <a:pt x="18" y="39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19" y="41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19" y="42"/>
                  </a:lnTo>
                  <a:lnTo>
                    <a:pt x="21" y="42"/>
                  </a:lnTo>
                  <a:lnTo>
                    <a:pt x="22" y="42"/>
                  </a:lnTo>
                  <a:lnTo>
                    <a:pt x="22" y="41"/>
                  </a:lnTo>
                  <a:lnTo>
                    <a:pt x="22" y="41"/>
                  </a:lnTo>
                  <a:lnTo>
                    <a:pt x="22" y="39"/>
                  </a:lnTo>
                  <a:lnTo>
                    <a:pt x="22" y="39"/>
                  </a:lnTo>
                  <a:lnTo>
                    <a:pt x="22" y="39"/>
                  </a:lnTo>
                  <a:lnTo>
                    <a:pt x="21" y="39"/>
                  </a:lnTo>
                  <a:lnTo>
                    <a:pt x="21" y="38"/>
                  </a:lnTo>
                  <a:lnTo>
                    <a:pt x="19" y="38"/>
                  </a:lnTo>
                  <a:close/>
                  <a:moveTo>
                    <a:pt x="62" y="0"/>
                  </a:moveTo>
                  <a:lnTo>
                    <a:pt x="65" y="0"/>
                  </a:lnTo>
                  <a:lnTo>
                    <a:pt x="65" y="1"/>
                  </a:lnTo>
                  <a:lnTo>
                    <a:pt x="65" y="1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3" y="1"/>
                  </a:lnTo>
                  <a:lnTo>
                    <a:pt x="63" y="1"/>
                  </a:lnTo>
                  <a:lnTo>
                    <a:pt x="62" y="3"/>
                  </a:lnTo>
                  <a:lnTo>
                    <a:pt x="62" y="3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3" y="12"/>
                  </a:lnTo>
                  <a:lnTo>
                    <a:pt x="63" y="14"/>
                  </a:lnTo>
                  <a:lnTo>
                    <a:pt x="62" y="16"/>
                  </a:lnTo>
                  <a:lnTo>
                    <a:pt x="60" y="19"/>
                  </a:lnTo>
                  <a:lnTo>
                    <a:pt x="60" y="25"/>
                  </a:lnTo>
                  <a:lnTo>
                    <a:pt x="60" y="31"/>
                  </a:lnTo>
                  <a:lnTo>
                    <a:pt x="60" y="36"/>
                  </a:lnTo>
                  <a:lnTo>
                    <a:pt x="60" y="38"/>
                  </a:lnTo>
                  <a:lnTo>
                    <a:pt x="60" y="38"/>
                  </a:lnTo>
                  <a:lnTo>
                    <a:pt x="60" y="39"/>
                  </a:lnTo>
                  <a:lnTo>
                    <a:pt x="59" y="39"/>
                  </a:lnTo>
                  <a:lnTo>
                    <a:pt x="59" y="38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60" y="34"/>
                  </a:lnTo>
                  <a:lnTo>
                    <a:pt x="59" y="34"/>
                  </a:lnTo>
                  <a:lnTo>
                    <a:pt x="59" y="36"/>
                  </a:lnTo>
                  <a:lnTo>
                    <a:pt x="59" y="36"/>
                  </a:lnTo>
                  <a:lnTo>
                    <a:pt x="57" y="36"/>
                  </a:lnTo>
                  <a:lnTo>
                    <a:pt x="57" y="38"/>
                  </a:lnTo>
                  <a:lnTo>
                    <a:pt x="57" y="38"/>
                  </a:lnTo>
                  <a:lnTo>
                    <a:pt x="59" y="39"/>
                  </a:lnTo>
                  <a:lnTo>
                    <a:pt x="59" y="41"/>
                  </a:lnTo>
                  <a:lnTo>
                    <a:pt x="59" y="41"/>
                  </a:lnTo>
                  <a:lnTo>
                    <a:pt x="59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7" y="46"/>
                  </a:lnTo>
                  <a:lnTo>
                    <a:pt x="55" y="46"/>
                  </a:lnTo>
                  <a:lnTo>
                    <a:pt x="55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9" y="49"/>
                  </a:lnTo>
                  <a:lnTo>
                    <a:pt x="59" y="50"/>
                  </a:lnTo>
                  <a:lnTo>
                    <a:pt x="57" y="50"/>
                  </a:lnTo>
                  <a:lnTo>
                    <a:pt x="57" y="52"/>
                  </a:lnTo>
                  <a:lnTo>
                    <a:pt x="55" y="53"/>
                  </a:lnTo>
                  <a:lnTo>
                    <a:pt x="55" y="53"/>
                  </a:lnTo>
                  <a:lnTo>
                    <a:pt x="55" y="55"/>
                  </a:lnTo>
                  <a:lnTo>
                    <a:pt x="55" y="57"/>
                  </a:lnTo>
                  <a:lnTo>
                    <a:pt x="57" y="58"/>
                  </a:lnTo>
                  <a:lnTo>
                    <a:pt x="57" y="60"/>
                  </a:lnTo>
                  <a:lnTo>
                    <a:pt x="59" y="60"/>
                  </a:lnTo>
                  <a:lnTo>
                    <a:pt x="59" y="61"/>
                  </a:lnTo>
                  <a:lnTo>
                    <a:pt x="57" y="61"/>
                  </a:lnTo>
                  <a:lnTo>
                    <a:pt x="55" y="63"/>
                  </a:lnTo>
                  <a:lnTo>
                    <a:pt x="54" y="63"/>
                  </a:lnTo>
                  <a:lnTo>
                    <a:pt x="52" y="63"/>
                  </a:lnTo>
                  <a:lnTo>
                    <a:pt x="51" y="63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8" y="60"/>
                  </a:lnTo>
                  <a:lnTo>
                    <a:pt x="46" y="60"/>
                  </a:lnTo>
                  <a:lnTo>
                    <a:pt x="44" y="58"/>
                  </a:lnTo>
                  <a:lnTo>
                    <a:pt x="43" y="58"/>
                  </a:lnTo>
                  <a:lnTo>
                    <a:pt x="41" y="58"/>
                  </a:lnTo>
                  <a:lnTo>
                    <a:pt x="40" y="60"/>
                  </a:lnTo>
                  <a:lnTo>
                    <a:pt x="37" y="58"/>
                  </a:lnTo>
                  <a:lnTo>
                    <a:pt x="33" y="58"/>
                  </a:lnTo>
                  <a:lnTo>
                    <a:pt x="32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7" y="57"/>
                  </a:lnTo>
                  <a:lnTo>
                    <a:pt x="26" y="53"/>
                  </a:lnTo>
                  <a:lnTo>
                    <a:pt x="18" y="49"/>
                  </a:lnTo>
                  <a:lnTo>
                    <a:pt x="14" y="44"/>
                  </a:lnTo>
                  <a:lnTo>
                    <a:pt x="13" y="42"/>
                  </a:lnTo>
                  <a:lnTo>
                    <a:pt x="13" y="41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3" y="33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3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1" y="27"/>
                  </a:lnTo>
                  <a:lnTo>
                    <a:pt x="13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4" y="23"/>
                  </a:lnTo>
                  <a:lnTo>
                    <a:pt x="13" y="20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6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7"/>
                  </a:lnTo>
                  <a:lnTo>
                    <a:pt x="22" y="16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6" y="16"/>
                  </a:lnTo>
                  <a:lnTo>
                    <a:pt x="27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9" y="16"/>
                  </a:lnTo>
                  <a:lnTo>
                    <a:pt x="29" y="16"/>
                  </a:lnTo>
                  <a:lnTo>
                    <a:pt x="30" y="14"/>
                  </a:lnTo>
                  <a:lnTo>
                    <a:pt x="32" y="14"/>
                  </a:lnTo>
                  <a:lnTo>
                    <a:pt x="33" y="12"/>
                  </a:lnTo>
                  <a:lnTo>
                    <a:pt x="35" y="11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7" y="8"/>
                  </a:lnTo>
                  <a:lnTo>
                    <a:pt x="37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3" y="5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49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4" y="5"/>
                  </a:lnTo>
                  <a:lnTo>
                    <a:pt x="55" y="3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59" y="3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4" name="Freeform 190">
              <a:extLst>
                <a:ext uri="{FF2B5EF4-FFF2-40B4-BE49-F238E27FC236}">
                  <a16:creationId xmlns:a16="http://schemas.microsoft.com/office/drawing/2014/main" id="{7C19F9A5-0CAF-D0D2-4C43-CFB697CAB9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9065" y="4026079"/>
              <a:ext cx="337216" cy="270942"/>
            </a:xfrm>
            <a:custGeom>
              <a:avLst/>
              <a:gdLst>
                <a:gd name="T0" fmla="*/ 65 w 173"/>
                <a:gd name="T1" fmla="*/ 137 h 139"/>
                <a:gd name="T2" fmla="*/ 54 w 173"/>
                <a:gd name="T3" fmla="*/ 3 h 139"/>
                <a:gd name="T4" fmla="*/ 61 w 173"/>
                <a:gd name="T5" fmla="*/ 13 h 139"/>
                <a:gd name="T6" fmla="*/ 66 w 173"/>
                <a:gd name="T7" fmla="*/ 11 h 139"/>
                <a:gd name="T8" fmla="*/ 83 w 173"/>
                <a:gd name="T9" fmla="*/ 11 h 139"/>
                <a:gd name="T10" fmla="*/ 107 w 173"/>
                <a:gd name="T11" fmla="*/ 10 h 139"/>
                <a:gd name="T12" fmla="*/ 128 w 173"/>
                <a:gd name="T13" fmla="*/ 8 h 139"/>
                <a:gd name="T14" fmla="*/ 142 w 173"/>
                <a:gd name="T15" fmla="*/ 10 h 139"/>
                <a:gd name="T16" fmla="*/ 154 w 173"/>
                <a:gd name="T17" fmla="*/ 3 h 139"/>
                <a:gd name="T18" fmla="*/ 167 w 173"/>
                <a:gd name="T19" fmla="*/ 19 h 139"/>
                <a:gd name="T20" fmla="*/ 170 w 173"/>
                <a:gd name="T21" fmla="*/ 22 h 139"/>
                <a:gd name="T22" fmla="*/ 173 w 173"/>
                <a:gd name="T23" fmla="*/ 27 h 139"/>
                <a:gd name="T24" fmla="*/ 172 w 173"/>
                <a:gd name="T25" fmla="*/ 35 h 139"/>
                <a:gd name="T26" fmla="*/ 162 w 173"/>
                <a:gd name="T27" fmla="*/ 40 h 139"/>
                <a:gd name="T28" fmla="*/ 153 w 173"/>
                <a:gd name="T29" fmla="*/ 57 h 139"/>
                <a:gd name="T30" fmla="*/ 150 w 173"/>
                <a:gd name="T31" fmla="*/ 63 h 139"/>
                <a:gd name="T32" fmla="*/ 147 w 173"/>
                <a:gd name="T33" fmla="*/ 74 h 139"/>
                <a:gd name="T34" fmla="*/ 139 w 173"/>
                <a:gd name="T35" fmla="*/ 81 h 139"/>
                <a:gd name="T36" fmla="*/ 132 w 173"/>
                <a:gd name="T37" fmla="*/ 95 h 139"/>
                <a:gd name="T38" fmla="*/ 132 w 173"/>
                <a:gd name="T39" fmla="*/ 99 h 139"/>
                <a:gd name="T40" fmla="*/ 128 w 173"/>
                <a:gd name="T41" fmla="*/ 106 h 139"/>
                <a:gd name="T42" fmla="*/ 121 w 173"/>
                <a:gd name="T43" fmla="*/ 107 h 139"/>
                <a:gd name="T44" fmla="*/ 115 w 173"/>
                <a:gd name="T45" fmla="*/ 99 h 139"/>
                <a:gd name="T46" fmla="*/ 110 w 173"/>
                <a:gd name="T47" fmla="*/ 101 h 139"/>
                <a:gd name="T48" fmla="*/ 104 w 173"/>
                <a:gd name="T49" fmla="*/ 103 h 139"/>
                <a:gd name="T50" fmla="*/ 99 w 173"/>
                <a:gd name="T51" fmla="*/ 109 h 139"/>
                <a:gd name="T52" fmla="*/ 91 w 173"/>
                <a:gd name="T53" fmla="*/ 117 h 139"/>
                <a:gd name="T54" fmla="*/ 87 w 173"/>
                <a:gd name="T55" fmla="*/ 131 h 139"/>
                <a:gd name="T56" fmla="*/ 82 w 173"/>
                <a:gd name="T57" fmla="*/ 131 h 139"/>
                <a:gd name="T58" fmla="*/ 74 w 173"/>
                <a:gd name="T59" fmla="*/ 136 h 139"/>
                <a:gd name="T60" fmla="*/ 69 w 173"/>
                <a:gd name="T61" fmla="*/ 136 h 139"/>
                <a:gd name="T62" fmla="*/ 65 w 173"/>
                <a:gd name="T63" fmla="*/ 134 h 139"/>
                <a:gd name="T64" fmla="*/ 60 w 173"/>
                <a:gd name="T65" fmla="*/ 134 h 139"/>
                <a:gd name="T66" fmla="*/ 61 w 173"/>
                <a:gd name="T67" fmla="*/ 137 h 139"/>
                <a:gd name="T68" fmla="*/ 57 w 173"/>
                <a:gd name="T69" fmla="*/ 136 h 139"/>
                <a:gd name="T70" fmla="*/ 52 w 173"/>
                <a:gd name="T71" fmla="*/ 139 h 139"/>
                <a:gd name="T72" fmla="*/ 50 w 173"/>
                <a:gd name="T73" fmla="*/ 139 h 139"/>
                <a:gd name="T74" fmla="*/ 41 w 173"/>
                <a:gd name="T75" fmla="*/ 131 h 139"/>
                <a:gd name="T76" fmla="*/ 39 w 173"/>
                <a:gd name="T77" fmla="*/ 126 h 139"/>
                <a:gd name="T78" fmla="*/ 42 w 173"/>
                <a:gd name="T79" fmla="*/ 123 h 139"/>
                <a:gd name="T80" fmla="*/ 38 w 173"/>
                <a:gd name="T81" fmla="*/ 120 h 139"/>
                <a:gd name="T82" fmla="*/ 39 w 173"/>
                <a:gd name="T83" fmla="*/ 118 h 139"/>
                <a:gd name="T84" fmla="*/ 35 w 173"/>
                <a:gd name="T85" fmla="*/ 117 h 139"/>
                <a:gd name="T86" fmla="*/ 13 w 173"/>
                <a:gd name="T87" fmla="*/ 109 h 139"/>
                <a:gd name="T88" fmla="*/ 13 w 173"/>
                <a:gd name="T89" fmla="*/ 107 h 139"/>
                <a:gd name="T90" fmla="*/ 1 w 173"/>
                <a:gd name="T91" fmla="*/ 106 h 139"/>
                <a:gd name="T92" fmla="*/ 1 w 173"/>
                <a:gd name="T93" fmla="*/ 99 h 139"/>
                <a:gd name="T94" fmla="*/ 1 w 173"/>
                <a:gd name="T95" fmla="*/ 93 h 139"/>
                <a:gd name="T96" fmla="*/ 1 w 173"/>
                <a:gd name="T97" fmla="*/ 85 h 139"/>
                <a:gd name="T98" fmla="*/ 1 w 173"/>
                <a:gd name="T99" fmla="*/ 69 h 139"/>
                <a:gd name="T100" fmla="*/ 8 w 173"/>
                <a:gd name="T101" fmla="*/ 63 h 139"/>
                <a:gd name="T102" fmla="*/ 13 w 173"/>
                <a:gd name="T103" fmla="*/ 58 h 139"/>
                <a:gd name="T104" fmla="*/ 14 w 173"/>
                <a:gd name="T105" fmla="*/ 51 h 139"/>
                <a:gd name="T106" fmla="*/ 17 w 173"/>
                <a:gd name="T107" fmla="*/ 47 h 139"/>
                <a:gd name="T108" fmla="*/ 16 w 173"/>
                <a:gd name="T109" fmla="*/ 40 h 139"/>
                <a:gd name="T110" fmla="*/ 14 w 173"/>
                <a:gd name="T111" fmla="*/ 32 h 139"/>
                <a:gd name="T112" fmla="*/ 14 w 173"/>
                <a:gd name="T113" fmla="*/ 29 h 139"/>
                <a:gd name="T114" fmla="*/ 16 w 173"/>
                <a:gd name="T115" fmla="*/ 19 h 139"/>
                <a:gd name="T116" fmla="*/ 24 w 173"/>
                <a:gd name="T117" fmla="*/ 5 h 139"/>
                <a:gd name="T118" fmla="*/ 36 w 173"/>
                <a:gd name="T119" fmla="*/ 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3" h="139">
                  <a:moveTo>
                    <a:pt x="66" y="136"/>
                  </a:moveTo>
                  <a:lnTo>
                    <a:pt x="66" y="136"/>
                  </a:lnTo>
                  <a:lnTo>
                    <a:pt x="68" y="136"/>
                  </a:lnTo>
                  <a:lnTo>
                    <a:pt x="68" y="137"/>
                  </a:lnTo>
                  <a:lnTo>
                    <a:pt x="66" y="137"/>
                  </a:lnTo>
                  <a:lnTo>
                    <a:pt x="65" y="137"/>
                  </a:lnTo>
                  <a:lnTo>
                    <a:pt x="66" y="136"/>
                  </a:lnTo>
                  <a:close/>
                  <a:moveTo>
                    <a:pt x="41" y="0"/>
                  </a:moveTo>
                  <a:lnTo>
                    <a:pt x="46" y="2"/>
                  </a:lnTo>
                  <a:lnTo>
                    <a:pt x="50" y="3"/>
                  </a:lnTo>
                  <a:lnTo>
                    <a:pt x="52" y="3"/>
                  </a:lnTo>
                  <a:lnTo>
                    <a:pt x="54" y="3"/>
                  </a:lnTo>
                  <a:lnTo>
                    <a:pt x="54" y="3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58" y="8"/>
                  </a:lnTo>
                  <a:lnTo>
                    <a:pt x="60" y="11"/>
                  </a:lnTo>
                  <a:lnTo>
                    <a:pt x="61" y="13"/>
                  </a:lnTo>
                  <a:lnTo>
                    <a:pt x="61" y="13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5" y="13"/>
                  </a:lnTo>
                  <a:lnTo>
                    <a:pt x="66" y="11"/>
                  </a:lnTo>
                  <a:lnTo>
                    <a:pt x="66" y="11"/>
                  </a:lnTo>
                  <a:lnTo>
                    <a:pt x="68" y="11"/>
                  </a:lnTo>
                  <a:lnTo>
                    <a:pt x="74" y="8"/>
                  </a:lnTo>
                  <a:lnTo>
                    <a:pt x="76" y="8"/>
                  </a:lnTo>
                  <a:lnTo>
                    <a:pt x="77" y="8"/>
                  </a:lnTo>
                  <a:lnTo>
                    <a:pt x="79" y="8"/>
                  </a:lnTo>
                  <a:lnTo>
                    <a:pt x="83" y="11"/>
                  </a:lnTo>
                  <a:lnTo>
                    <a:pt x="88" y="14"/>
                  </a:lnTo>
                  <a:lnTo>
                    <a:pt x="91" y="14"/>
                  </a:lnTo>
                  <a:lnTo>
                    <a:pt x="95" y="16"/>
                  </a:lnTo>
                  <a:lnTo>
                    <a:pt x="101" y="16"/>
                  </a:lnTo>
                  <a:lnTo>
                    <a:pt x="106" y="11"/>
                  </a:lnTo>
                  <a:lnTo>
                    <a:pt x="107" y="10"/>
                  </a:lnTo>
                  <a:lnTo>
                    <a:pt x="109" y="10"/>
                  </a:lnTo>
                  <a:lnTo>
                    <a:pt x="110" y="8"/>
                  </a:lnTo>
                  <a:lnTo>
                    <a:pt x="113" y="8"/>
                  </a:lnTo>
                  <a:lnTo>
                    <a:pt x="120" y="8"/>
                  </a:lnTo>
                  <a:lnTo>
                    <a:pt x="126" y="8"/>
                  </a:lnTo>
                  <a:lnTo>
                    <a:pt x="128" y="8"/>
                  </a:lnTo>
                  <a:lnTo>
                    <a:pt x="129" y="8"/>
                  </a:lnTo>
                  <a:lnTo>
                    <a:pt x="136" y="10"/>
                  </a:lnTo>
                  <a:lnTo>
                    <a:pt x="137" y="11"/>
                  </a:lnTo>
                  <a:lnTo>
                    <a:pt x="140" y="11"/>
                  </a:lnTo>
                  <a:lnTo>
                    <a:pt x="142" y="11"/>
                  </a:lnTo>
                  <a:lnTo>
                    <a:pt x="142" y="10"/>
                  </a:lnTo>
                  <a:lnTo>
                    <a:pt x="145" y="8"/>
                  </a:lnTo>
                  <a:lnTo>
                    <a:pt x="147" y="6"/>
                  </a:lnTo>
                  <a:lnTo>
                    <a:pt x="148" y="6"/>
                  </a:lnTo>
                  <a:lnTo>
                    <a:pt x="150" y="5"/>
                  </a:lnTo>
                  <a:lnTo>
                    <a:pt x="153" y="5"/>
                  </a:lnTo>
                  <a:lnTo>
                    <a:pt x="154" y="3"/>
                  </a:lnTo>
                  <a:lnTo>
                    <a:pt x="156" y="3"/>
                  </a:lnTo>
                  <a:lnTo>
                    <a:pt x="159" y="2"/>
                  </a:lnTo>
                  <a:lnTo>
                    <a:pt x="161" y="5"/>
                  </a:lnTo>
                  <a:lnTo>
                    <a:pt x="164" y="10"/>
                  </a:lnTo>
                  <a:lnTo>
                    <a:pt x="165" y="11"/>
                  </a:lnTo>
                  <a:lnTo>
                    <a:pt x="167" y="19"/>
                  </a:lnTo>
                  <a:lnTo>
                    <a:pt x="167" y="19"/>
                  </a:lnTo>
                  <a:lnTo>
                    <a:pt x="167" y="21"/>
                  </a:lnTo>
                  <a:lnTo>
                    <a:pt x="167" y="21"/>
                  </a:lnTo>
                  <a:lnTo>
                    <a:pt x="167" y="22"/>
                  </a:lnTo>
                  <a:lnTo>
                    <a:pt x="169" y="22"/>
                  </a:lnTo>
                  <a:lnTo>
                    <a:pt x="170" y="22"/>
                  </a:lnTo>
                  <a:lnTo>
                    <a:pt x="172" y="22"/>
                  </a:lnTo>
                  <a:lnTo>
                    <a:pt x="172" y="24"/>
                  </a:lnTo>
                  <a:lnTo>
                    <a:pt x="173" y="24"/>
                  </a:lnTo>
                  <a:lnTo>
                    <a:pt x="173" y="25"/>
                  </a:lnTo>
                  <a:lnTo>
                    <a:pt x="173" y="25"/>
                  </a:lnTo>
                  <a:lnTo>
                    <a:pt x="173" y="27"/>
                  </a:lnTo>
                  <a:lnTo>
                    <a:pt x="173" y="30"/>
                  </a:lnTo>
                  <a:lnTo>
                    <a:pt x="172" y="32"/>
                  </a:lnTo>
                  <a:lnTo>
                    <a:pt x="172" y="33"/>
                  </a:lnTo>
                  <a:lnTo>
                    <a:pt x="172" y="35"/>
                  </a:lnTo>
                  <a:lnTo>
                    <a:pt x="172" y="35"/>
                  </a:lnTo>
                  <a:lnTo>
                    <a:pt x="172" y="35"/>
                  </a:lnTo>
                  <a:lnTo>
                    <a:pt x="170" y="36"/>
                  </a:lnTo>
                  <a:lnTo>
                    <a:pt x="167" y="38"/>
                  </a:lnTo>
                  <a:lnTo>
                    <a:pt x="165" y="38"/>
                  </a:lnTo>
                  <a:lnTo>
                    <a:pt x="165" y="38"/>
                  </a:lnTo>
                  <a:lnTo>
                    <a:pt x="164" y="40"/>
                  </a:lnTo>
                  <a:lnTo>
                    <a:pt x="162" y="40"/>
                  </a:lnTo>
                  <a:lnTo>
                    <a:pt x="159" y="44"/>
                  </a:lnTo>
                  <a:lnTo>
                    <a:pt x="158" y="47"/>
                  </a:lnTo>
                  <a:lnTo>
                    <a:pt x="156" y="51"/>
                  </a:lnTo>
                  <a:lnTo>
                    <a:pt x="156" y="54"/>
                  </a:lnTo>
                  <a:lnTo>
                    <a:pt x="153" y="55"/>
                  </a:lnTo>
                  <a:lnTo>
                    <a:pt x="153" y="57"/>
                  </a:lnTo>
                  <a:lnTo>
                    <a:pt x="153" y="57"/>
                  </a:lnTo>
                  <a:lnTo>
                    <a:pt x="153" y="58"/>
                  </a:lnTo>
                  <a:lnTo>
                    <a:pt x="153" y="62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0" y="63"/>
                  </a:lnTo>
                  <a:lnTo>
                    <a:pt x="148" y="65"/>
                  </a:lnTo>
                  <a:lnTo>
                    <a:pt x="148" y="66"/>
                  </a:lnTo>
                  <a:lnTo>
                    <a:pt x="148" y="68"/>
                  </a:lnTo>
                  <a:lnTo>
                    <a:pt x="147" y="71"/>
                  </a:lnTo>
                  <a:lnTo>
                    <a:pt x="147" y="73"/>
                  </a:lnTo>
                  <a:lnTo>
                    <a:pt x="147" y="74"/>
                  </a:lnTo>
                  <a:lnTo>
                    <a:pt x="147" y="74"/>
                  </a:lnTo>
                  <a:lnTo>
                    <a:pt x="145" y="76"/>
                  </a:lnTo>
                  <a:lnTo>
                    <a:pt x="143" y="76"/>
                  </a:lnTo>
                  <a:lnTo>
                    <a:pt x="142" y="77"/>
                  </a:lnTo>
                  <a:lnTo>
                    <a:pt x="140" y="79"/>
                  </a:lnTo>
                  <a:lnTo>
                    <a:pt x="139" y="81"/>
                  </a:lnTo>
                  <a:lnTo>
                    <a:pt x="139" y="82"/>
                  </a:lnTo>
                  <a:lnTo>
                    <a:pt x="137" y="87"/>
                  </a:lnTo>
                  <a:lnTo>
                    <a:pt x="136" y="90"/>
                  </a:lnTo>
                  <a:lnTo>
                    <a:pt x="136" y="90"/>
                  </a:lnTo>
                  <a:lnTo>
                    <a:pt x="136" y="92"/>
                  </a:lnTo>
                  <a:lnTo>
                    <a:pt x="132" y="95"/>
                  </a:lnTo>
                  <a:lnTo>
                    <a:pt x="132" y="95"/>
                  </a:lnTo>
                  <a:lnTo>
                    <a:pt x="132" y="96"/>
                  </a:lnTo>
                  <a:lnTo>
                    <a:pt x="132" y="96"/>
                  </a:lnTo>
                  <a:lnTo>
                    <a:pt x="132" y="98"/>
                  </a:lnTo>
                  <a:lnTo>
                    <a:pt x="134" y="98"/>
                  </a:lnTo>
                  <a:lnTo>
                    <a:pt x="132" y="99"/>
                  </a:lnTo>
                  <a:lnTo>
                    <a:pt x="129" y="101"/>
                  </a:lnTo>
                  <a:lnTo>
                    <a:pt x="129" y="101"/>
                  </a:lnTo>
                  <a:lnTo>
                    <a:pt x="129" y="103"/>
                  </a:lnTo>
                  <a:lnTo>
                    <a:pt x="129" y="104"/>
                  </a:lnTo>
                  <a:lnTo>
                    <a:pt x="128" y="104"/>
                  </a:lnTo>
                  <a:lnTo>
                    <a:pt x="128" y="106"/>
                  </a:lnTo>
                  <a:lnTo>
                    <a:pt x="126" y="106"/>
                  </a:lnTo>
                  <a:lnTo>
                    <a:pt x="126" y="107"/>
                  </a:lnTo>
                  <a:lnTo>
                    <a:pt x="124" y="107"/>
                  </a:lnTo>
                  <a:lnTo>
                    <a:pt x="123" y="107"/>
                  </a:lnTo>
                  <a:lnTo>
                    <a:pt x="123" y="107"/>
                  </a:lnTo>
                  <a:lnTo>
                    <a:pt x="121" y="107"/>
                  </a:lnTo>
                  <a:lnTo>
                    <a:pt x="121" y="104"/>
                  </a:lnTo>
                  <a:lnTo>
                    <a:pt x="121" y="104"/>
                  </a:lnTo>
                  <a:lnTo>
                    <a:pt x="120" y="103"/>
                  </a:lnTo>
                  <a:lnTo>
                    <a:pt x="118" y="101"/>
                  </a:lnTo>
                  <a:lnTo>
                    <a:pt x="117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5" y="99"/>
                  </a:lnTo>
                  <a:lnTo>
                    <a:pt x="113" y="101"/>
                  </a:lnTo>
                  <a:lnTo>
                    <a:pt x="113" y="101"/>
                  </a:lnTo>
                  <a:lnTo>
                    <a:pt x="112" y="101"/>
                  </a:lnTo>
                  <a:lnTo>
                    <a:pt x="110" y="101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09" y="101"/>
                  </a:lnTo>
                  <a:lnTo>
                    <a:pt x="109" y="99"/>
                  </a:lnTo>
                  <a:lnTo>
                    <a:pt x="107" y="101"/>
                  </a:lnTo>
                  <a:lnTo>
                    <a:pt x="104" y="103"/>
                  </a:lnTo>
                  <a:lnTo>
                    <a:pt x="104" y="103"/>
                  </a:lnTo>
                  <a:lnTo>
                    <a:pt x="102" y="103"/>
                  </a:lnTo>
                  <a:lnTo>
                    <a:pt x="102" y="104"/>
                  </a:lnTo>
                  <a:lnTo>
                    <a:pt x="101" y="106"/>
                  </a:lnTo>
                  <a:lnTo>
                    <a:pt x="101" y="107"/>
                  </a:lnTo>
                  <a:lnTo>
                    <a:pt x="99" y="109"/>
                  </a:lnTo>
                  <a:lnTo>
                    <a:pt x="98" y="109"/>
                  </a:lnTo>
                  <a:lnTo>
                    <a:pt x="98" y="109"/>
                  </a:lnTo>
                  <a:lnTo>
                    <a:pt x="95" y="112"/>
                  </a:lnTo>
                  <a:lnTo>
                    <a:pt x="93" y="114"/>
                  </a:lnTo>
                  <a:lnTo>
                    <a:pt x="91" y="115"/>
                  </a:lnTo>
                  <a:lnTo>
                    <a:pt x="91" y="117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88" y="126"/>
                  </a:lnTo>
                  <a:lnTo>
                    <a:pt x="88" y="128"/>
                  </a:lnTo>
                  <a:lnTo>
                    <a:pt x="87" y="129"/>
                  </a:lnTo>
                  <a:lnTo>
                    <a:pt x="87" y="131"/>
                  </a:lnTo>
                  <a:lnTo>
                    <a:pt x="85" y="133"/>
                  </a:lnTo>
                  <a:lnTo>
                    <a:pt x="85" y="133"/>
                  </a:lnTo>
                  <a:lnTo>
                    <a:pt x="85" y="133"/>
                  </a:lnTo>
                  <a:lnTo>
                    <a:pt x="83" y="133"/>
                  </a:lnTo>
                  <a:lnTo>
                    <a:pt x="83" y="131"/>
                  </a:lnTo>
                  <a:lnTo>
                    <a:pt x="82" y="131"/>
                  </a:lnTo>
                  <a:lnTo>
                    <a:pt x="80" y="129"/>
                  </a:lnTo>
                  <a:lnTo>
                    <a:pt x="80" y="129"/>
                  </a:lnTo>
                  <a:lnTo>
                    <a:pt x="82" y="134"/>
                  </a:lnTo>
                  <a:lnTo>
                    <a:pt x="82" y="136"/>
                  </a:lnTo>
                  <a:lnTo>
                    <a:pt x="77" y="136"/>
                  </a:lnTo>
                  <a:lnTo>
                    <a:pt x="74" y="136"/>
                  </a:lnTo>
                  <a:lnTo>
                    <a:pt x="72" y="136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71" y="134"/>
                  </a:lnTo>
                  <a:lnTo>
                    <a:pt x="69" y="136"/>
                  </a:lnTo>
                  <a:lnTo>
                    <a:pt x="68" y="136"/>
                  </a:lnTo>
                  <a:lnTo>
                    <a:pt x="66" y="134"/>
                  </a:lnTo>
                  <a:lnTo>
                    <a:pt x="65" y="133"/>
                  </a:lnTo>
                  <a:lnTo>
                    <a:pt x="65" y="133"/>
                  </a:lnTo>
                  <a:lnTo>
                    <a:pt x="65" y="133"/>
                  </a:lnTo>
                  <a:lnTo>
                    <a:pt x="65" y="134"/>
                  </a:lnTo>
                  <a:lnTo>
                    <a:pt x="65" y="136"/>
                  </a:lnTo>
                  <a:lnTo>
                    <a:pt x="63" y="137"/>
                  </a:lnTo>
                  <a:lnTo>
                    <a:pt x="61" y="137"/>
                  </a:lnTo>
                  <a:lnTo>
                    <a:pt x="61" y="137"/>
                  </a:lnTo>
                  <a:lnTo>
                    <a:pt x="60" y="136"/>
                  </a:lnTo>
                  <a:lnTo>
                    <a:pt x="60" y="134"/>
                  </a:lnTo>
                  <a:lnTo>
                    <a:pt x="60" y="133"/>
                  </a:lnTo>
                  <a:lnTo>
                    <a:pt x="60" y="133"/>
                  </a:lnTo>
                  <a:lnTo>
                    <a:pt x="60" y="134"/>
                  </a:lnTo>
                  <a:lnTo>
                    <a:pt x="60" y="134"/>
                  </a:lnTo>
                  <a:lnTo>
                    <a:pt x="60" y="136"/>
                  </a:lnTo>
                  <a:lnTo>
                    <a:pt x="61" y="137"/>
                  </a:lnTo>
                  <a:lnTo>
                    <a:pt x="60" y="137"/>
                  </a:lnTo>
                  <a:lnTo>
                    <a:pt x="58" y="137"/>
                  </a:lnTo>
                  <a:lnTo>
                    <a:pt x="58" y="139"/>
                  </a:lnTo>
                  <a:lnTo>
                    <a:pt x="57" y="137"/>
                  </a:lnTo>
                  <a:lnTo>
                    <a:pt x="57" y="136"/>
                  </a:lnTo>
                  <a:lnTo>
                    <a:pt x="57" y="136"/>
                  </a:lnTo>
                  <a:lnTo>
                    <a:pt x="57" y="137"/>
                  </a:lnTo>
                  <a:lnTo>
                    <a:pt x="55" y="139"/>
                  </a:lnTo>
                  <a:lnTo>
                    <a:pt x="55" y="139"/>
                  </a:lnTo>
                  <a:lnTo>
                    <a:pt x="54" y="139"/>
                  </a:lnTo>
                  <a:lnTo>
                    <a:pt x="52" y="139"/>
                  </a:lnTo>
                  <a:lnTo>
                    <a:pt x="52" y="139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9" y="139"/>
                  </a:lnTo>
                  <a:lnTo>
                    <a:pt x="47" y="137"/>
                  </a:lnTo>
                  <a:lnTo>
                    <a:pt x="46" y="136"/>
                  </a:lnTo>
                  <a:lnTo>
                    <a:pt x="42" y="134"/>
                  </a:lnTo>
                  <a:lnTo>
                    <a:pt x="42" y="133"/>
                  </a:lnTo>
                  <a:lnTo>
                    <a:pt x="41" y="131"/>
                  </a:lnTo>
                  <a:lnTo>
                    <a:pt x="41" y="129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41" y="126"/>
                  </a:lnTo>
                  <a:lnTo>
                    <a:pt x="41" y="126"/>
                  </a:lnTo>
                  <a:lnTo>
                    <a:pt x="39" y="126"/>
                  </a:lnTo>
                  <a:lnTo>
                    <a:pt x="39" y="126"/>
                  </a:lnTo>
                  <a:lnTo>
                    <a:pt x="39" y="125"/>
                  </a:lnTo>
                  <a:lnTo>
                    <a:pt x="39" y="123"/>
                  </a:lnTo>
                  <a:lnTo>
                    <a:pt x="41" y="123"/>
                  </a:lnTo>
                  <a:lnTo>
                    <a:pt x="41" y="123"/>
                  </a:lnTo>
                  <a:lnTo>
                    <a:pt x="42" y="123"/>
                  </a:lnTo>
                  <a:lnTo>
                    <a:pt x="42" y="121"/>
                  </a:lnTo>
                  <a:lnTo>
                    <a:pt x="39" y="123"/>
                  </a:lnTo>
                  <a:lnTo>
                    <a:pt x="38" y="121"/>
                  </a:lnTo>
                  <a:lnTo>
                    <a:pt x="36" y="121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39" y="120"/>
                  </a:lnTo>
                  <a:lnTo>
                    <a:pt x="41" y="120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9" y="120"/>
                  </a:lnTo>
                  <a:lnTo>
                    <a:pt x="39" y="118"/>
                  </a:lnTo>
                  <a:lnTo>
                    <a:pt x="38" y="118"/>
                  </a:lnTo>
                  <a:lnTo>
                    <a:pt x="38" y="120"/>
                  </a:lnTo>
                  <a:lnTo>
                    <a:pt x="36" y="120"/>
                  </a:lnTo>
                  <a:lnTo>
                    <a:pt x="36" y="120"/>
                  </a:lnTo>
                  <a:lnTo>
                    <a:pt x="36" y="118"/>
                  </a:lnTo>
                  <a:lnTo>
                    <a:pt x="35" y="117"/>
                  </a:lnTo>
                  <a:lnTo>
                    <a:pt x="35" y="117"/>
                  </a:lnTo>
                  <a:lnTo>
                    <a:pt x="31" y="114"/>
                  </a:lnTo>
                  <a:lnTo>
                    <a:pt x="28" y="110"/>
                  </a:lnTo>
                  <a:lnTo>
                    <a:pt x="25" y="109"/>
                  </a:lnTo>
                  <a:lnTo>
                    <a:pt x="22" y="109"/>
                  </a:lnTo>
                  <a:lnTo>
                    <a:pt x="13" y="109"/>
                  </a:lnTo>
                  <a:lnTo>
                    <a:pt x="11" y="107"/>
                  </a:lnTo>
                  <a:lnTo>
                    <a:pt x="13" y="107"/>
                  </a:lnTo>
                  <a:lnTo>
                    <a:pt x="13" y="107"/>
                  </a:lnTo>
                  <a:lnTo>
                    <a:pt x="16" y="106"/>
                  </a:lnTo>
                  <a:lnTo>
                    <a:pt x="16" y="106"/>
                  </a:lnTo>
                  <a:lnTo>
                    <a:pt x="13" y="107"/>
                  </a:lnTo>
                  <a:lnTo>
                    <a:pt x="11" y="107"/>
                  </a:lnTo>
                  <a:lnTo>
                    <a:pt x="9" y="109"/>
                  </a:lnTo>
                  <a:lnTo>
                    <a:pt x="1" y="109"/>
                  </a:lnTo>
                  <a:lnTo>
                    <a:pt x="1" y="109"/>
                  </a:lnTo>
                  <a:lnTo>
                    <a:pt x="1" y="107"/>
                  </a:lnTo>
                  <a:lnTo>
                    <a:pt x="1" y="106"/>
                  </a:lnTo>
                  <a:lnTo>
                    <a:pt x="1" y="104"/>
                  </a:lnTo>
                  <a:lnTo>
                    <a:pt x="1" y="104"/>
                  </a:lnTo>
                  <a:lnTo>
                    <a:pt x="1" y="103"/>
                  </a:lnTo>
                  <a:lnTo>
                    <a:pt x="1" y="103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1" y="99"/>
                  </a:lnTo>
                  <a:lnTo>
                    <a:pt x="1" y="98"/>
                  </a:lnTo>
                  <a:lnTo>
                    <a:pt x="1" y="95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93"/>
                  </a:lnTo>
                  <a:lnTo>
                    <a:pt x="1" y="92"/>
                  </a:lnTo>
                  <a:lnTo>
                    <a:pt x="1" y="92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0" y="87"/>
                  </a:lnTo>
                  <a:lnTo>
                    <a:pt x="1" y="85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1" y="76"/>
                  </a:lnTo>
                  <a:lnTo>
                    <a:pt x="1" y="74"/>
                  </a:lnTo>
                  <a:lnTo>
                    <a:pt x="1" y="69"/>
                  </a:lnTo>
                  <a:lnTo>
                    <a:pt x="3" y="69"/>
                  </a:lnTo>
                  <a:lnTo>
                    <a:pt x="6" y="69"/>
                  </a:lnTo>
                  <a:lnTo>
                    <a:pt x="6" y="68"/>
                  </a:lnTo>
                  <a:lnTo>
                    <a:pt x="8" y="66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9" y="62"/>
                  </a:lnTo>
                  <a:lnTo>
                    <a:pt x="9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4" y="57"/>
                  </a:lnTo>
                  <a:lnTo>
                    <a:pt x="14" y="54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6" y="51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6" y="43"/>
                  </a:lnTo>
                  <a:lnTo>
                    <a:pt x="16" y="41"/>
                  </a:lnTo>
                  <a:lnTo>
                    <a:pt x="16" y="40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3" y="36"/>
                  </a:lnTo>
                  <a:lnTo>
                    <a:pt x="13" y="35"/>
                  </a:lnTo>
                  <a:lnTo>
                    <a:pt x="13" y="33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27"/>
                  </a:lnTo>
                  <a:lnTo>
                    <a:pt x="14" y="24"/>
                  </a:lnTo>
                  <a:lnTo>
                    <a:pt x="14" y="22"/>
                  </a:lnTo>
                  <a:lnTo>
                    <a:pt x="14" y="19"/>
                  </a:lnTo>
                  <a:lnTo>
                    <a:pt x="16" y="19"/>
                  </a:lnTo>
                  <a:lnTo>
                    <a:pt x="19" y="16"/>
                  </a:lnTo>
                  <a:lnTo>
                    <a:pt x="20" y="14"/>
                  </a:lnTo>
                  <a:lnTo>
                    <a:pt x="20" y="11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5"/>
                  </a:lnTo>
                  <a:lnTo>
                    <a:pt x="25" y="3"/>
                  </a:lnTo>
                  <a:lnTo>
                    <a:pt x="28" y="2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6" y="2"/>
                  </a:lnTo>
                  <a:lnTo>
                    <a:pt x="38" y="2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5" name="Freeform 191">
              <a:extLst>
                <a:ext uri="{FF2B5EF4-FFF2-40B4-BE49-F238E27FC236}">
                  <a16:creationId xmlns:a16="http://schemas.microsoft.com/office/drawing/2014/main" id="{4DC3319C-A29F-9F8D-F4C9-3C8BD882B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5754" y="5252138"/>
              <a:ext cx="1950" cy="195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0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1 w 1"/>
                <a:gd name="T13" fmla="*/ 1 h 1"/>
                <a:gd name="T14" fmla="*/ 1 w 1"/>
                <a:gd name="T15" fmla="*/ 1 h 1"/>
                <a:gd name="T16" fmla="*/ 1 w 1"/>
                <a:gd name="T17" fmla="*/ 1 h 1"/>
                <a:gd name="T18" fmla="*/ 1 w 1"/>
                <a:gd name="T19" fmla="*/ 1 h 1"/>
                <a:gd name="T20" fmla="*/ 1 w 1"/>
                <a:gd name="T21" fmla="*/ 1 h 1"/>
                <a:gd name="T22" fmla="*/ 1 w 1"/>
                <a:gd name="T23" fmla="*/ 1 h 1"/>
                <a:gd name="T24" fmla="*/ 1 w 1"/>
                <a:gd name="T25" fmla="*/ 1 h 1"/>
                <a:gd name="T26" fmla="*/ 0 w 1"/>
                <a:gd name="T27" fmla="*/ 1 h 1"/>
                <a:gd name="T28" fmla="*/ 0 w 1"/>
                <a:gd name="T29" fmla="*/ 1 h 1"/>
                <a:gd name="T30" fmla="*/ 0 w 1"/>
                <a:gd name="T31" fmla="*/ 1 h 1"/>
                <a:gd name="T32" fmla="*/ 0 w 1"/>
                <a:gd name="T33" fmla="*/ 1 h 1"/>
                <a:gd name="T34" fmla="*/ 0 w 1"/>
                <a:gd name="T35" fmla="*/ 1 h 1"/>
                <a:gd name="T36" fmla="*/ 0 w 1"/>
                <a:gd name="T37" fmla="*/ 0 h 1"/>
                <a:gd name="T38" fmla="*/ 0 w 1"/>
                <a:gd name="T39" fmla="*/ 0 h 1"/>
                <a:gd name="T40" fmla="*/ 0 w 1"/>
                <a:gd name="T41" fmla="*/ 0 h 1"/>
                <a:gd name="T42" fmla="*/ 0 w 1"/>
                <a:gd name="T43" fmla="*/ 0 h 1"/>
                <a:gd name="T44" fmla="*/ 0 w 1"/>
                <a:gd name="T45" fmla="*/ 0 h 1"/>
                <a:gd name="T46" fmla="*/ 0 w 1"/>
                <a:gd name="T47" fmla="*/ 0 h 1"/>
                <a:gd name="T48" fmla="*/ 0 w 1"/>
                <a:gd name="T49" fmla="*/ 0 h 1"/>
                <a:gd name="T50" fmla="*/ 0 w 1"/>
                <a:gd name="T5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6" name="Freeform 192">
              <a:extLst>
                <a:ext uri="{FF2B5EF4-FFF2-40B4-BE49-F238E27FC236}">
                  <a16:creationId xmlns:a16="http://schemas.microsoft.com/office/drawing/2014/main" id="{F06898AA-525B-4F9E-8D1D-63FA63999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8893" y="3747339"/>
              <a:ext cx="444422" cy="341114"/>
            </a:xfrm>
            <a:custGeom>
              <a:avLst/>
              <a:gdLst>
                <a:gd name="T0" fmla="*/ 192 w 228"/>
                <a:gd name="T1" fmla="*/ 5 h 175"/>
                <a:gd name="T2" fmla="*/ 203 w 228"/>
                <a:gd name="T3" fmla="*/ 12 h 175"/>
                <a:gd name="T4" fmla="*/ 216 w 228"/>
                <a:gd name="T5" fmla="*/ 16 h 175"/>
                <a:gd name="T6" fmla="*/ 217 w 228"/>
                <a:gd name="T7" fmla="*/ 30 h 175"/>
                <a:gd name="T8" fmla="*/ 224 w 228"/>
                <a:gd name="T9" fmla="*/ 41 h 175"/>
                <a:gd name="T10" fmla="*/ 228 w 228"/>
                <a:gd name="T11" fmla="*/ 49 h 175"/>
                <a:gd name="T12" fmla="*/ 224 w 228"/>
                <a:gd name="T13" fmla="*/ 64 h 175"/>
                <a:gd name="T14" fmla="*/ 222 w 228"/>
                <a:gd name="T15" fmla="*/ 91 h 175"/>
                <a:gd name="T16" fmla="*/ 206 w 228"/>
                <a:gd name="T17" fmla="*/ 115 h 175"/>
                <a:gd name="T18" fmla="*/ 194 w 228"/>
                <a:gd name="T19" fmla="*/ 134 h 175"/>
                <a:gd name="T20" fmla="*/ 192 w 228"/>
                <a:gd name="T21" fmla="*/ 146 h 175"/>
                <a:gd name="T22" fmla="*/ 184 w 228"/>
                <a:gd name="T23" fmla="*/ 149 h 175"/>
                <a:gd name="T24" fmla="*/ 178 w 228"/>
                <a:gd name="T25" fmla="*/ 154 h 175"/>
                <a:gd name="T26" fmla="*/ 165 w 228"/>
                <a:gd name="T27" fmla="*/ 151 h 175"/>
                <a:gd name="T28" fmla="*/ 149 w 228"/>
                <a:gd name="T29" fmla="*/ 151 h 175"/>
                <a:gd name="T30" fmla="*/ 142 w 228"/>
                <a:gd name="T31" fmla="*/ 154 h 175"/>
                <a:gd name="T32" fmla="*/ 124 w 228"/>
                <a:gd name="T33" fmla="*/ 157 h 175"/>
                <a:gd name="T34" fmla="*/ 112 w 228"/>
                <a:gd name="T35" fmla="*/ 151 h 175"/>
                <a:gd name="T36" fmla="*/ 102 w 228"/>
                <a:gd name="T37" fmla="*/ 154 h 175"/>
                <a:gd name="T38" fmla="*/ 97 w 228"/>
                <a:gd name="T39" fmla="*/ 156 h 175"/>
                <a:gd name="T40" fmla="*/ 93 w 228"/>
                <a:gd name="T41" fmla="*/ 149 h 175"/>
                <a:gd name="T42" fmla="*/ 88 w 228"/>
                <a:gd name="T43" fmla="*/ 146 h 175"/>
                <a:gd name="T44" fmla="*/ 75 w 228"/>
                <a:gd name="T45" fmla="*/ 143 h 175"/>
                <a:gd name="T46" fmla="*/ 69 w 228"/>
                <a:gd name="T47" fmla="*/ 145 h 175"/>
                <a:gd name="T48" fmla="*/ 61 w 228"/>
                <a:gd name="T49" fmla="*/ 146 h 175"/>
                <a:gd name="T50" fmla="*/ 56 w 228"/>
                <a:gd name="T51" fmla="*/ 154 h 175"/>
                <a:gd name="T52" fmla="*/ 50 w 228"/>
                <a:gd name="T53" fmla="*/ 162 h 175"/>
                <a:gd name="T54" fmla="*/ 50 w 228"/>
                <a:gd name="T55" fmla="*/ 172 h 175"/>
                <a:gd name="T56" fmla="*/ 50 w 228"/>
                <a:gd name="T57" fmla="*/ 173 h 175"/>
                <a:gd name="T58" fmla="*/ 49 w 228"/>
                <a:gd name="T59" fmla="*/ 173 h 175"/>
                <a:gd name="T60" fmla="*/ 45 w 228"/>
                <a:gd name="T61" fmla="*/ 170 h 175"/>
                <a:gd name="T62" fmla="*/ 39 w 228"/>
                <a:gd name="T63" fmla="*/ 165 h 175"/>
                <a:gd name="T64" fmla="*/ 36 w 228"/>
                <a:gd name="T65" fmla="*/ 167 h 175"/>
                <a:gd name="T66" fmla="*/ 33 w 228"/>
                <a:gd name="T67" fmla="*/ 170 h 175"/>
                <a:gd name="T68" fmla="*/ 28 w 228"/>
                <a:gd name="T69" fmla="*/ 167 h 175"/>
                <a:gd name="T70" fmla="*/ 28 w 228"/>
                <a:gd name="T71" fmla="*/ 165 h 175"/>
                <a:gd name="T72" fmla="*/ 30 w 228"/>
                <a:gd name="T73" fmla="*/ 162 h 175"/>
                <a:gd name="T74" fmla="*/ 26 w 228"/>
                <a:gd name="T75" fmla="*/ 160 h 175"/>
                <a:gd name="T76" fmla="*/ 22 w 228"/>
                <a:gd name="T77" fmla="*/ 162 h 175"/>
                <a:gd name="T78" fmla="*/ 14 w 228"/>
                <a:gd name="T79" fmla="*/ 156 h 175"/>
                <a:gd name="T80" fmla="*/ 12 w 228"/>
                <a:gd name="T81" fmla="*/ 151 h 175"/>
                <a:gd name="T82" fmla="*/ 15 w 228"/>
                <a:gd name="T83" fmla="*/ 151 h 175"/>
                <a:gd name="T84" fmla="*/ 11 w 228"/>
                <a:gd name="T85" fmla="*/ 148 h 175"/>
                <a:gd name="T86" fmla="*/ 9 w 228"/>
                <a:gd name="T87" fmla="*/ 146 h 175"/>
                <a:gd name="T88" fmla="*/ 4 w 228"/>
                <a:gd name="T89" fmla="*/ 142 h 175"/>
                <a:gd name="T90" fmla="*/ 3 w 228"/>
                <a:gd name="T91" fmla="*/ 137 h 175"/>
                <a:gd name="T92" fmla="*/ 1 w 228"/>
                <a:gd name="T93" fmla="*/ 129 h 175"/>
                <a:gd name="T94" fmla="*/ 1 w 228"/>
                <a:gd name="T95" fmla="*/ 127 h 175"/>
                <a:gd name="T96" fmla="*/ 12 w 228"/>
                <a:gd name="T97" fmla="*/ 127 h 175"/>
                <a:gd name="T98" fmla="*/ 25 w 228"/>
                <a:gd name="T99" fmla="*/ 123 h 175"/>
                <a:gd name="T100" fmla="*/ 41 w 228"/>
                <a:gd name="T101" fmla="*/ 121 h 175"/>
                <a:gd name="T102" fmla="*/ 45 w 228"/>
                <a:gd name="T103" fmla="*/ 121 h 175"/>
                <a:gd name="T104" fmla="*/ 53 w 228"/>
                <a:gd name="T105" fmla="*/ 116 h 175"/>
                <a:gd name="T106" fmla="*/ 55 w 228"/>
                <a:gd name="T107" fmla="*/ 113 h 175"/>
                <a:gd name="T108" fmla="*/ 58 w 228"/>
                <a:gd name="T109" fmla="*/ 107 h 175"/>
                <a:gd name="T110" fmla="*/ 60 w 228"/>
                <a:gd name="T111" fmla="*/ 97 h 175"/>
                <a:gd name="T112" fmla="*/ 60 w 228"/>
                <a:gd name="T113" fmla="*/ 80 h 175"/>
                <a:gd name="T114" fmla="*/ 60 w 228"/>
                <a:gd name="T115" fmla="*/ 66 h 175"/>
                <a:gd name="T116" fmla="*/ 75 w 228"/>
                <a:gd name="T117" fmla="*/ 63 h 175"/>
                <a:gd name="T118" fmla="*/ 88 w 228"/>
                <a:gd name="T119" fmla="*/ 55 h 175"/>
                <a:gd name="T120" fmla="*/ 102 w 228"/>
                <a:gd name="T121" fmla="*/ 42 h 175"/>
                <a:gd name="T122" fmla="*/ 126 w 228"/>
                <a:gd name="T123" fmla="*/ 27 h 175"/>
                <a:gd name="T124" fmla="*/ 156 w 228"/>
                <a:gd name="T125" fmla="*/ 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8" h="175">
                  <a:moveTo>
                    <a:pt x="172" y="0"/>
                  </a:moveTo>
                  <a:lnTo>
                    <a:pt x="178" y="1"/>
                  </a:lnTo>
                  <a:lnTo>
                    <a:pt x="186" y="3"/>
                  </a:lnTo>
                  <a:lnTo>
                    <a:pt x="192" y="5"/>
                  </a:lnTo>
                  <a:lnTo>
                    <a:pt x="194" y="6"/>
                  </a:lnTo>
                  <a:lnTo>
                    <a:pt x="198" y="9"/>
                  </a:lnTo>
                  <a:lnTo>
                    <a:pt x="203" y="12"/>
                  </a:lnTo>
                  <a:lnTo>
                    <a:pt x="203" y="12"/>
                  </a:lnTo>
                  <a:lnTo>
                    <a:pt x="203" y="12"/>
                  </a:lnTo>
                  <a:lnTo>
                    <a:pt x="208" y="11"/>
                  </a:lnTo>
                  <a:lnTo>
                    <a:pt x="214" y="8"/>
                  </a:lnTo>
                  <a:lnTo>
                    <a:pt x="216" y="16"/>
                  </a:lnTo>
                  <a:lnTo>
                    <a:pt x="217" y="23"/>
                  </a:lnTo>
                  <a:lnTo>
                    <a:pt x="217" y="28"/>
                  </a:lnTo>
                  <a:lnTo>
                    <a:pt x="217" y="30"/>
                  </a:lnTo>
                  <a:lnTo>
                    <a:pt x="217" y="30"/>
                  </a:lnTo>
                  <a:lnTo>
                    <a:pt x="219" y="31"/>
                  </a:lnTo>
                  <a:lnTo>
                    <a:pt x="224" y="38"/>
                  </a:lnTo>
                  <a:lnTo>
                    <a:pt x="222" y="39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8" y="47"/>
                  </a:lnTo>
                  <a:lnTo>
                    <a:pt x="228" y="47"/>
                  </a:lnTo>
                  <a:lnTo>
                    <a:pt x="228" y="49"/>
                  </a:lnTo>
                  <a:lnTo>
                    <a:pt x="225" y="53"/>
                  </a:lnTo>
                  <a:lnTo>
                    <a:pt x="225" y="53"/>
                  </a:lnTo>
                  <a:lnTo>
                    <a:pt x="225" y="60"/>
                  </a:lnTo>
                  <a:lnTo>
                    <a:pt x="224" y="64"/>
                  </a:lnTo>
                  <a:lnTo>
                    <a:pt x="224" y="71"/>
                  </a:lnTo>
                  <a:lnTo>
                    <a:pt x="224" y="77"/>
                  </a:lnTo>
                  <a:lnTo>
                    <a:pt x="222" y="83"/>
                  </a:lnTo>
                  <a:lnTo>
                    <a:pt x="222" y="91"/>
                  </a:lnTo>
                  <a:lnTo>
                    <a:pt x="222" y="99"/>
                  </a:lnTo>
                  <a:lnTo>
                    <a:pt x="217" y="102"/>
                  </a:lnTo>
                  <a:lnTo>
                    <a:pt x="211" y="110"/>
                  </a:lnTo>
                  <a:lnTo>
                    <a:pt x="206" y="115"/>
                  </a:lnTo>
                  <a:lnTo>
                    <a:pt x="203" y="120"/>
                  </a:lnTo>
                  <a:lnTo>
                    <a:pt x="197" y="127"/>
                  </a:lnTo>
                  <a:lnTo>
                    <a:pt x="195" y="132"/>
                  </a:lnTo>
                  <a:lnTo>
                    <a:pt x="194" y="134"/>
                  </a:lnTo>
                  <a:lnTo>
                    <a:pt x="192" y="135"/>
                  </a:lnTo>
                  <a:lnTo>
                    <a:pt x="194" y="138"/>
                  </a:lnTo>
                  <a:lnTo>
                    <a:pt x="195" y="145"/>
                  </a:lnTo>
                  <a:lnTo>
                    <a:pt x="192" y="146"/>
                  </a:lnTo>
                  <a:lnTo>
                    <a:pt x="190" y="146"/>
                  </a:lnTo>
                  <a:lnTo>
                    <a:pt x="189" y="148"/>
                  </a:lnTo>
                  <a:lnTo>
                    <a:pt x="186" y="148"/>
                  </a:lnTo>
                  <a:lnTo>
                    <a:pt x="184" y="149"/>
                  </a:lnTo>
                  <a:lnTo>
                    <a:pt x="183" y="149"/>
                  </a:lnTo>
                  <a:lnTo>
                    <a:pt x="181" y="151"/>
                  </a:lnTo>
                  <a:lnTo>
                    <a:pt x="178" y="153"/>
                  </a:lnTo>
                  <a:lnTo>
                    <a:pt x="178" y="154"/>
                  </a:lnTo>
                  <a:lnTo>
                    <a:pt x="176" y="154"/>
                  </a:lnTo>
                  <a:lnTo>
                    <a:pt x="173" y="154"/>
                  </a:lnTo>
                  <a:lnTo>
                    <a:pt x="172" y="153"/>
                  </a:lnTo>
                  <a:lnTo>
                    <a:pt x="165" y="151"/>
                  </a:lnTo>
                  <a:lnTo>
                    <a:pt x="164" y="151"/>
                  </a:lnTo>
                  <a:lnTo>
                    <a:pt x="162" y="151"/>
                  </a:lnTo>
                  <a:lnTo>
                    <a:pt x="156" y="151"/>
                  </a:lnTo>
                  <a:lnTo>
                    <a:pt x="149" y="151"/>
                  </a:lnTo>
                  <a:lnTo>
                    <a:pt x="146" y="151"/>
                  </a:lnTo>
                  <a:lnTo>
                    <a:pt x="145" y="153"/>
                  </a:lnTo>
                  <a:lnTo>
                    <a:pt x="143" y="153"/>
                  </a:lnTo>
                  <a:lnTo>
                    <a:pt x="142" y="154"/>
                  </a:lnTo>
                  <a:lnTo>
                    <a:pt x="137" y="159"/>
                  </a:lnTo>
                  <a:lnTo>
                    <a:pt x="131" y="159"/>
                  </a:lnTo>
                  <a:lnTo>
                    <a:pt x="127" y="157"/>
                  </a:lnTo>
                  <a:lnTo>
                    <a:pt x="124" y="157"/>
                  </a:lnTo>
                  <a:lnTo>
                    <a:pt x="119" y="154"/>
                  </a:lnTo>
                  <a:lnTo>
                    <a:pt x="115" y="151"/>
                  </a:lnTo>
                  <a:lnTo>
                    <a:pt x="113" y="151"/>
                  </a:lnTo>
                  <a:lnTo>
                    <a:pt x="112" y="151"/>
                  </a:lnTo>
                  <a:lnTo>
                    <a:pt x="110" y="151"/>
                  </a:lnTo>
                  <a:lnTo>
                    <a:pt x="104" y="154"/>
                  </a:lnTo>
                  <a:lnTo>
                    <a:pt x="102" y="154"/>
                  </a:lnTo>
                  <a:lnTo>
                    <a:pt x="102" y="154"/>
                  </a:lnTo>
                  <a:lnTo>
                    <a:pt x="101" y="156"/>
                  </a:lnTo>
                  <a:lnTo>
                    <a:pt x="99" y="156"/>
                  </a:lnTo>
                  <a:lnTo>
                    <a:pt x="99" y="156"/>
                  </a:lnTo>
                  <a:lnTo>
                    <a:pt x="97" y="156"/>
                  </a:lnTo>
                  <a:lnTo>
                    <a:pt x="97" y="156"/>
                  </a:lnTo>
                  <a:lnTo>
                    <a:pt x="96" y="154"/>
                  </a:lnTo>
                  <a:lnTo>
                    <a:pt x="94" y="151"/>
                  </a:lnTo>
                  <a:lnTo>
                    <a:pt x="93" y="149"/>
                  </a:lnTo>
                  <a:lnTo>
                    <a:pt x="93" y="149"/>
                  </a:lnTo>
                  <a:lnTo>
                    <a:pt x="90" y="146"/>
                  </a:lnTo>
                  <a:lnTo>
                    <a:pt x="90" y="146"/>
                  </a:lnTo>
                  <a:lnTo>
                    <a:pt x="88" y="146"/>
                  </a:lnTo>
                  <a:lnTo>
                    <a:pt x="86" y="146"/>
                  </a:lnTo>
                  <a:lnTo>
                    <a:pt x="82" y="145"/>
                  </a:lnTo>
                  <a:lnTo>
                    <a:pt x="77" y="143"/>
                  </a:lnTo>
                  <a:lnTo>
                    <a:pt x="75" y="143"/>
                  </a:lnTo>
                  <a:lnTo>
                    <a:pt x="75" y="143"/>
                  </a:lnTo>
                  <a:lnTo>
                    <a:pt x="74" y="145"/>
                  </a:lnTo>
                  <a:lnTo>
                    <a:pt x="72" y="145"/>
                  </a:lnTo>
                  <a:lnTo>
                    <a:pt x="69" y="145"/>
                  </a:lnTo>
                  <a:lnTo>
                    <a:pt x="67" y="145"/>
                  </a:lnTo>
                  <a:lnTo>
                    <a:pt x="66" y="145"/>
                  </a:lnTo>
                  <a:lnTo>
                    <a:pt x="64" y="145"/>
                  </a:lnTo>
                  <a:lnTo>
                    <a:pt x="61" y="146"/>
                  </a:lnTo>
                  <a:lnTo>
                    <a:pt x="60" y="148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6" y="154"/>
                  </a:lnTo>
                  <a:lnTo>
                    <a:pt x="56" y="157"/>
                  </a:lnTo>
                  <a:lnTo>
                    <a:pt x="55" y="159"/>
                  </a:lnTo>
                  <a:lnTo>
                    <a:pt x="52" y="162"/>
                  </a:lnTo>
                  <a:lnTo>
                    <a:pt x="50" y="162"/>
                  </a:lnTo>
                  <a:lnTo>
                    <a:pt x="50" y="165"/>
                  </a:lnTo>
                  <a:lnTo>
                    <a:pt x="50" y="167"/>
                  </a:lnTo>
                  <a:lnTo>
                    <a:pt x="50" y="170"/>
                  </a:lnTo>
                  <a:lnTo>
                    <a:pt x="50" y="172"/>
                  </a:lnTo>
                  <a:lnTo>
                    <a:pt x="50" y="172"/>
                  </a:lnTo>
                  <a:lnTo>
                    <a:pt x="50" y="172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50" y="173"/>
                  </a:lnTo>
                  <a:lnTo>
                    <a:pt x="50" y="175"/>
                  </a:lnTo>
                  <a:lnTo>
                    <a:pt x="50" y="175"/>
                  </a:lnTo>
                  <a:lnTo>
                    <a:pt x="49" y="173"/>
                  </a:lnTo>
                  <a:lnTo>
                    <a:pt x="47" y="173"/>
                  </a:lnTo>
                  <a:lnTo>
                    <a:pt x="47" y="172"/>
                  </a:lnTo>
                  <a:lnTo>
                    <a:pt x="45" y="172"/>
                  </a:lnTo>
                  <a:lnTo>
                    <a:pt x="45" y="170"/>
                  </a:lnTo>
                  <a:lnTo>
                    <a:pt x="44" y="168"/>
                  </a:lnTo>
                  <a:lnTo>
                    <a:pt x="39" y="165"/>
                  </a:lnTo>
                  <a:lnTo>
                    <a:pt x="39" y="165"/>
                  </a:lnTo>
                  <a:lnTo>
                    <a:pt x="39" y="165"/>
                  </a:lnTo>
                  <a:lnTo>
                    <a:pt x="37" y="165"/>
                  </a:lnTo>
                  <a:lnTo>
                    <a:pt x="36" y="165"/>
                  </a:lnTo>
                  <a:lnTo>
                    <a:pt x="36" y="167"/>
                  </a:lnTo>
                  <a:lnTo>
                    <a:pt x="36" y="167"/>
                  </a:lnTo>
                  <a:lnTo>
                    <a:pt x="33" y="167"/>
                  </a:lnTo>
                  <a:lnTo>
                    <a:pt x="31" y="167"/>
                  </a:lnTo>
                  <a:lnTo>
                    <a:pt x="31" y="168"/>
                  </a:lnTo>
                  <a:lnTo>
                    <a:pt x="33" y="170"/>
                  </a:lnTo>
                  <a:lnTo>
                    <a:pt x="33" y="172"/>
                  </a:lnTo>
                  <a:lnTo>
                    <a:pt x="31" y="172"/>
                  </a:lnTo>
                  <a:lnTo>
                    <a:pt x="30" y="168"/>
                  </a:lnTo>
                  <a:lnTo>
                    <a:pt x="28" y="167"/>
                  </a:lnTo>
                  <a:lnTo>
                    <a:pt x="28" y="165"/>
                  </a:lnTo>
                  <a:lnTo>
                    <a:pt x="28" y="165"/>
                  </a:lnTo>
                  <a:lnTo>
                    <a:pt x="28" y="165"/>
                  </a:lnTo>
                  <a:lnTo>
                    <a:pt x="28" y="165"/>
                  </a:lnTo>
                  <a:lnTo>
                    <a:pt x="30" y="164"/>
                  </a:lnTo>
                  <a:lnTo>
                    <a:pt x="30" y="164"/>
                  </a:lnTo>
                  <a:lnTo>
                    <a:pt x="30" y="164"/>
                  </a:lnTo>
                  <a:lnTo>
                    <a:pt x="30" y="162"/>
                  </a:lnTo>
                  <a:lnTo>
                    <a:pt x="30" y="160"/>
                  </a:lnTo>
                  <a:lnTo>
                    <a:pt x="28" y="160"/>
                  </a:lnTo>
                  <a:lnTo>
                    <a:pt x="28" y="160"/>
                  </a:lnTo>
                  <a:lnTo>
                    <a:pt x="26" y="160"/>
                  </a:lnTo>
                  <a:lnTo>
                    <a:pt x="26" y="160"/>
                  </a:lnTo>
                  <a:lnTo>
                    <a:pt x="25" y="160"/>
                  </a:lnTo>
                  <a:lnTo>
                    <a:pt x="23" y="162"/>
                  </a:lnTo>
                  <a:lnTo>
                    <a:pt x="22" y="162"/>
                  </a:lnTo>
                  <a:lnTo>
                    <a:pt x="20" y="160"/>
                  </a:lnTo>
                  <a:lnTo>
                    <a:pt x="20" y="160"/>
                  </a:lnTo>
                  <a:lnTo>
                    <a:pt x="17" y="159"/>
                  </a:lnTo>
                  <a:lnTo>
                    <a:pt x="14" y="156"/>
                  </a:lnTo>
                  <a:lnTo>
                    <a:pt x="12" y="156"/>
                  </a:lnTo>
                  <a:lnTo>
                    <a:pt x="12" y="156"/>
                  </a:lnTo>
                  <a:lnTo>
                    <a:pt x="12" y="153"/>
                  </a:lnTo>
                  <a:lnTo>
                    <a:pt x="12" y="151"/>
                  </a:lnTo>
                  <a:lnTo>
                    <a:pt x="12" y="151"/>
                  </a:lnTo>
                  <a:lnTo>
                    <a:pt x="14" y="151"/>
                  </a:lnTo>
                  <a:lnTo>
                    <a:pt x="15" y="151"/>
                  </a:lnTo>
                  <a:lnTo>
                    <a:pt x="15" y="151"/>
                  </a:lnTo>
                  <a:lnTo>
                    <a:pt x="14" y="149"/>
                  </a:lnTo>
                  <a:lnTo>
                    <a:pt x="12" y="149"/>
                  </a:lnTo>
                  <a:lnTo>
                    <a:pt x="12" y="148"/>
                  </a:lnTo>
                  <a:lnTo>
                    <a:pt x="11" y="148"/>
                  </a:lnTo>
                  <a:lnTo>
                    <a:pt x="11" y="146"/>
                  </a:lnTo>
                  <a:lnTo>
                    <a:pt x="11" y="146"/>
                  </a:lnTo>
                  <a:lnTo>
                    <a:pt x="9" y="146"/>
                  </a:lnTo>
                  <a:lnTo>
                    <a:pt x="9" y="146"/>
                  </a:lnTo>
                  <a:lnTo>
                    <a:pt x="8" y="146"/>
                  </a:lnTo>
                  <a:lnTo>
                    <a:pt x="6" y="145"/>
                  </a:lnTo>
                  <a:lnTo>
                    <a:pt x="6" y="143"/>
                  </a:lnTo>
                  <a:lnTo>
                    <a:pt x="4" y="142"/>
                  </a:lnTo>
                  <a:lnTo>
                    <a:pt x="3" y="140"/>
                  </a:lnTo>
                  <a:lnTo>
                    <a:pt x="3" y="138"/>
                  </a:lnTo>
                  <a:lnTo>
                    <a:pt x="3" y="137"/>
                  </a:lnTo>
                  <a:lnTo>
                    <a:pt x="3" y="137"/>
                  </a:lnTo>
                  <a:lnTo>
                    <a:pt x="1" y="135"/>
                  </a:lnTo>
                  <a:lnTo>
                    <a:pt x="0" y="134"/>
                  </a:lnTo>
                  <a:lnTo>
                    <a:pt x="0" y="132"/>
                  </a:lnTo>
                  <a:lnTo>
                    <a:pt x="1" y="129"/>
                  </a:lnTo>
                  <a:lnTo>
                    <a:pt x="1" y="129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4" y="127"/>
                  </a:lnTo>
                  <a:lnTo>
                    <a:pt x="8" y="127"/>
                  </a:lnTo>
                  <a:lnTo>
                    <a:pt x="11" y="127"/>
                  </a:lnTo>
                  <a:lnTo>
                    <a:pt x="12" y="127"/>
                  </a:lnTo>
                  <a:lnTo>
                    <a:pt x="14" y="124"/>
                  </a:lnTo>
                  <a:lnTo>
                    <a:pt x="17" y="123"/>
                  </a:lnTo>
                  <a:lnTo>
                    <a:pt x="20" y="123"/>
                  </a:lnTo>
                  <a:lnTo>
                    <a:pt x="25" y="123"/>
                  </a:lnTo>
                  <a:lnTo>
                    <a:pt x="28" y="123"/>
                  </a:lnTo>
                  <a:lnTo>
                    <a:pt x="33" y="121"/>
                  </a:lnTo>
                  <a:lnTo>
                    <a:pt x="36" y="121"/>
                  </a:lnTo>
                  <a:lnTo>
                    <a:pt x="41" y="121"/>
                  </a:lnTo>
                  <a:lnTo>
                    <a:pt x="41" y="121"/>
                  </a:lnTo>
                  <a:lnTo>
                    <a:pt x="42" y="120"/>
                  </a:lnTo>
                  <a:lnTo>
                    <a:pt x="42" y="120"/>
                  </a:lnTo>
                  <a:lnTo>
                    <a:pt x="45" y="121"/>
                  </a:lnTo>
                  <a:lnTo>
                    <a:pt x="49" y="121"/>
                  </a:lnTo>
                  <a:lnTo>
                    <a:pt x="49" y="120"/>
                  </a:lnTo>
                  <a:lnTo>
                    <a:pt x="52" y="116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5"/>
                  </a:lnTo>
                  <a:lnTo>
                    <a:pt x="55" y="115"/>
                  </a:lnTo>
                  <a:lnTo>
                    <a:pt x="55" y="113"/>
                  </a:lnTo>
                  <a:lnTo>
                    <a:pt x="55" y="113"/>
                  </a:lnTo>
                  <a:lnTo>
                    <a:pt x="55" y="112"/>
                  </a:lnTo>
                  <a:lnTo>
                    <a:pt x="56" y="108"/>
                  </a:lnTo>
                  <a:lnTo>
                    <a:pt x="58" y="107"/>
                  </a:lnTo>
                  <a:lnTo>
                    <a:pt x="58" y="104"/>
                  </a:lnTo>
                  <a:lnTo>
                    <a:pt x="58" y="101"/>
                  </a:lnTo>
                  <a:lnTo>
                    <a:pt x="58" y="97"/>
                  </a:lnTo>
                  <a:lnTo>
                    <a:pt x="60" y="97"/>
                  </a:lnTo>
                  <a:lnTo>
                    <a:pt x="60" y="93"/>
                  </a:lnTo>
                  <a:lnTo>
                    <a:pt x="60" y="88"/>
                  </a:lnTo>
                  <a:lnTo>
                    <a:pt x="60" y="85"/>
                  </a:lnTo>
                  <a:lnTo>
                    <a:pt x="60" y="80"/>
                  </a:lnTo>
                  <a:lnTo>
                    <a:pt x="60" y="75"/>
                  </a:lnTo>
                  <a:lnTo>
                    <a:pt x="60" y="72"/>
                  </a:lnTo>
                  <a:lnTo>
                    <a:pt x="60" y="68"/>
                  </a:lnTo>
                  <a:lnTo>
                    <a:pt x="60" y="66"/>
                  </a:lnTo>
                  <a:lnTo>
                    <a:pt x="63" y="64"/>
                  </a:lnTo>
                  <a:lnTo>
                    <a:pt x="66" y="64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80" y="61"/>
                  </a:lnTo>
                  <a:lnTo>
                    <a:pt x="82" y="60"/>
                  </a:lnTo>
                  <a:lnTo>
                    <a:pt x="86" y="57"/>
                  </a:lnTo>
                  <a:lnTo>
                    <a:pt x="88" y="55"/>
                  </a:lnTo>
                  <a:lnTo>
                    <a:pt x="93" y="52"/>
                  </a:lnTo>
                  <a:lnTo>
                    <a:pt x="96" y="49"/>
                  </a:lnTo>
                  <a:lnTo>
                    <a:pt x="99" y="45"/>
                  </a:lnTo>
                  <a:lnTo>
                    <a:pt x="102" y="42"/>
                  </a:lnTo>
                  <a:lnTo>
                    <a:pt x="105" y="39"/>
                  </a:lnTo>
                  <a:lnTo>
                    <a:pt x="112" y="36"/>
                  </a:lnTo>
                  <a:lnTo>
                    <a:pt x="118" y="31"/>
                  </a:lnTo>
                  <a:lnTo>
                    <a:pt x="126" y="27"/>
                  </a:lnTo>
                  <a:lnTo>
                    <a:pt x="134" y="22"/>
                  </a:lnTo>
                  <a:lnTo>
                    <a:pt x="142" y="19"/>
                  </a:lnTo>
                  <a:lnTo>
                    <a:pt x="148" y="14"/>
                  </a:lnTo>
                  <a:lnTo>
                    <a:pt x="156" y="9"/>
                  </a:lnTo>
                  <a:lnTo>
                    <a:pt x="164" y="5"/>
                  </a:lnTo>
                  <a:lnTo>
                    <a:pt x="17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7" name="Freeform 193">
              <a:extLst>
                <a:ext uri="{FF2B5EF4-FFF2-40B4-BE49-F238E27FC236}">
                  <a16:creationId xmlns:a16="http://schemas.microsoft.com/office/drawing/2014/main" id="{741E1F82-F293-D8E5-6F79-666AECBBE1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71594" y="4957807"/>
              <a:ext cx="230008" cy="103309"/>
            </a:xfrm>
            <a:custGeom>
              <a:avLst/>
              <a:gdLst>
                <a:gd name="T0" fmla="*/ 110 w 118"/>
                <a:gd name="T1" fmla="*/ 52 h 53"/>
                <a:gd name="T2" fmla="*/ 109 w 118"/>
                <a:gd name="T3" fmla="*/ 53 h 53"/>
                <a:gd name="T4" fmla="*/ 109 w 118"/>
                <a:gd name="T5" fmla="*/ 53 h 53"/>
                <a:gd name="T6" fmla="*/ 109 w 118"/>
                <a:gd name="T7" fmla="*/ 52 h 53"/>
                <a:gd name="T8" fmla="*/ 116 w 118"/>
                <a:gd name="T9" fmla="*/ 34 h 53"/>
                <a:gd name="T10" fmla="*/ 116 w 118"/>
                <a:gd name="T11" fmla="*/ 34 h 53"/>
                <a:gd name="T12" fmla="*/ 118 w 118"/>
                <a:gd name="T13" fmla="*/ 34 h 53"/>
                <a:gd name="T14" fmla="*/ 116 w 118"/>
                <a:gd name="T15" fmla="*/ 37 h 53"/>
                <a:gd name="T16" fmla="*/ 115 w 118"/>
                <a:gd name="T17" fmla="*/ 37 h 53"/>
                <a:gd name="T18" fmla="*/ 115 w 118"/>
                <a:gd name="T19" fmla="*/ 36 h 53"/>
                <a:gd name="T20" fmla="*/ 115 w 118"/>
                <a:gd name="T21" fmla="*/ 34 h 53"/>
                <a:gd name="T22" fmla="*/ 105 w 118"/>
                <a:gd name="T23" fmla="*/ 23 h 53"/>
                <a:gd name="T24" fmla="*/ 107 w 118"/>
                <a:gd name="T25" fmla="*/ 25 h 53"/>
                <a:gd name="T26" fmla="*/ 107 w 118"/>
                <a:gd name="T27" fmla="*/ 28 h 53"/>
                <a:gd name="T28" fmla="*/ 109 w 118"/>
                <a:gd name="T29" fmla="*/ 29 h 53"/>
                <a:gd name="T30" fmla="*/ 107 w 118"/>
                <a:gd name="T31" fmla="*/ 31 h 53"/>
                <a:gd name="T32" fmla="*/ 104 w 118"/>
                <a:gd name="T33" fmla="*/ 29 h 53"/>
                <a:gd name="T34" fmla="*/ 102 w 118"/>
                <a:gd name="T35" fmla="*/ 26 h 53"/>
                <a:gd name="T36" fmla="*/ 105 w 118"/>
                <a:gd name="T37" fmla="*/ 25 h 53"/>
                <a:gd name="T38" fmla="*/ 102 w 118"/>
                <a:gd name="T39" fmla="*/ 25 h 53"/>
                <a:gd name="T40" fmla="*/ 105 w 118"/>
                <a:gd name="T41" fmla="*/ 23 h 53"/>
                <a:gd name="T42" fmla="*/ 96 w 118"/>
                <a:gd name="T43" fmla="*/ 20 h 53"/>
                <a:gd name="T44" fmla="*/ 96 w 118"/>
                <a:gd name="T45" fmla="*/ 20 h 53"/>
                <a:gd name="T46" fmla="*/ 96 w 118"/>
                <a:gd name="T47" fmla="*/ 22 h 53"/>
                <a:gd name="T48" fmla="*/ 96 w 118"/>
                <a:gd name="T49" fmla="*/ 23 h 53"/>
                <a:gd name="T50" fmla="*/ 94 w 118"/>
                <a:gd name="T51" fmla="*/ 23 h 53"/>
                <a:gd name="T52" fmla="*/ 96 w 118"/>
                <a:gd name="T53" fmla="*/ 22 h 53"/>
                <a:gd name="T54" fmla="*/ 96 w 118"/>
                <a:gd name="T55" fmla="*/ 20 h 53"/>
                <a:gd name="T56" fmla="*/ 61 w 118"/>
                <a:gd name="T57" fmla="*/ 17 h 53"/>
                <a:gd name="T58" fmla="*/ 64 w 118"/>
                <a:gd name="T59" fmla="*/ 17 h 53"/>
                <a:gd name="T60" fmla="*/ 72 w 118"/>
                <a:gd name="T61" fmla="*/ 23 h 53"/>
                <a:gd name="T62" fmla="*/ 75 w 118"/>
                <a:gd name="T63" fmla="*/ 25 h 53"/>
                <a:gd name="T64" fmla="*/ 77 w 118"/>
                <a:gd name="T65" fmla="*/ 26 h 53"/>
                <a:gd name="T66" fmla="*/ 79 w 118"/>
                <a:gd name="T67" fmla="*/ 28 h 53"/>
                <a:gd name="T68" fmla="*/ 80 w 118"/>
                <a:gd name="T69" fmla="*/ 29 h 53"/>
                <a:gd name="T70" fmla="*/ 83 w 118"/>
                <a:gd name="T71" fmla="*/ 33 h 53"/>
                <a:gd name="T72" fmla="*/ 85 w 118"/>
                <a:gd name="T73" fmla="*/ 34 h 53"/>
                <a:gd name="T74" fmla="*/ 86 w 118"/>
                <a:gd name="T75" fmla="*/ 34 h 53"/>
                <a:gd name="T76" fmla="*/ 91 w 118"/>
                <a:gd name="T77" fmla="*/ 37 h 53"/>
                <a:gd name="T78" fmla="*/ 96 w 118"/>
                <a:gd name="T79" fmla="*/ 40 h 53"/>
                <a:gd name="T80" fmla="*/ 99 w 118"/>
                <a:gd name="T81" fmla="*/ 44 h 53"/>
                <a:gd name="T82" fmla="*/ 102 w 118"/>
                <a:gd name="T83" fmla="*/ 47 h 53"/>
                <a:gd name="T84" fmla="*/ 101 w 118"/>
                <a:gd name="T85" fmla="*/ 48 h 53"/>
                <a:gd name="T86" fmla="*/ 99 w 118"/>
                <a:gd name="T87" fmla="*/ 48 h 53"/>
                <a:gd name="T88" fmla="*/ 94 w 118"/>
                <a:gd name="T89" fmla="*/ 47 h 53"/>
                <a:gd name="T90" fmla="*/ 94 w 118"/>
                <a:gd name="T91" fmla="*/ 47 h 53"/>
                <a:gd name="T92" fmla="*/ 91 w 118"/>
                <a:gd name="T93" fmla="*/ 45 h 53"/>
                <a:gd name="T94" fmla="*/ 90 w 118"/>
                <a:gd name="T95" fmla="*/ 44 h 53"/>
                <a:gd name="T96" fmla="*/ 90 w 118"/>
                <a:gd name="T97" fmla="*/ 42 h 53"/>
                <a:gd name="T98" fmla="*/ 85 w 118"/>
                <a:gd name="T99" fmla="*/ 40 h 53"/>
                <a:gd name="T100" fmla="*/ 82 w 118"/>
                <a:gd name="T101" fmla="*/ 39 h 53"/>
                <a:gd name="T102" fmla="*/ 77 w 118"/>
                <a:gd name="T103" fmla="*/ 37 h 53"/>
                <a:gd name="T104" fmla="*/ 74 w 118"/>
                <a:gd name="T105" fmla="*/ 33 h 53"/>
                <a:gd name="T106" fmla="*/ 71 w 118"/>
                <a:gd name="T107" fmla="*/ 31 h 53"/>
                <a:gd name="T108" fmla="*/ 66 w 118"/>
                <a:gd name="T109" fmla="*/ 26 h 53"/>
                <a:gd name="T110" fmla="*/ 64 w 118"/>
                <a:gd name="T111" fmla="*/ 25 h 53"/>
                <a:gd name="T112" fmla="*/ 61 w 118"/>
                <a:gd name="T113" fmla="*/ 20 h 53"/>
                <a:gd name="T114" fmla="*/ 61 w 118"/>
                <a:gd name="T115" fmla="*/ 18 h 53"/>
                <a:gd name="T116" fmla="*/ 60 w 118"/>
                <a:gd name="T117" fmla="*/ 17 h 53"/>
                <a:gd name="T118" fmla="*/ 60 w 118"/>
                <a:gd name="T119" fmla="*/ 15 h 53"/>
                <a:gd name="T120" fmla="*/ 0 w 118"/>
                <a:gd name="T121" fmla="*/ 0 h 53"/>
                <a:gd name="T122" fmla="*/ 0 w 118"/>
                <a:gd name="T123" fmla="*/ 3 h 53"/>
                <a:gd name="T124" fmla="*/ 0 w 118"/>
                <a:gd name="T125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8" h="53">
                  <a:moveTo>
                    <a:pt x="109" y="52"/>
                  </a:moveTo>
                  <a:lnTo>
                    <a:pt x="110" y="52"/>
                  </a:lnTo>
                  <a:lnTo>
                    <a:pt x="110" y="53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9" y="53"/>
                  </a:lnTo>
                  <a:lnTo>
                    <a:pt x="109" y="52"/>
                  </a:lnTo>
                  <a:close/>
                  <a:moveTo>
                    <a:pt x="116" y="33"/>
                  </a:move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6" y="34"/>
                  </a:lnTo>
                  <a:lnTo>
                    <a:pt x="118" y="34"/>
                  </a:lnTo>
                  <a:lnTo>
                    <a:pt x="118" y="37"/>
                  </a:lnTo>
                  <a:lnTo>
                    <a:pt x="116" y="37"/>
                  </a:lnTo>
                  <a:lnTo>
                    <a:pt x="116" y="37"/>
                  </a:lnTo>
                  <a:lnTo>
                    <a:pt x="115" y="37"/>
                  </a:lnTo>
                  <a:lnTo>
                    <a:pt x="115" y="37"/>
                  </a:lnTo>
                  <a:lnTo>
                    <a:pt x="115" y="36"/>
                  </a:lnTo>
                  <a:lnTo>
                    <a:pt x="113" y="34"/>
                  </a:lnTo>
                  <a:lnTo>
                    <a:pt x="115" y="34"/>
                  </a:lnTo>
                  <a:lnTo>
                    <a:pt x="116" y="33"/>
                  </a:lnTo>
                  <a:close/>
                  <a:moveTo>
                    <a:pt x="105" y="23"/>
                  </a:moveTo>
                  <a:lnTo>
                    <a:pt x="105" y="23"/>
                  </a:lnTo>
                  <a:lnTo>
                    <a:pt x="107" y="25"/>
                  </a:lnTo>
                  <a:lnTo>
                    <a:pt x="105" y="26"/>
                  </a:lnTo>
                  <a:lnTo>
                    <a:pt x="107" y="28"/>
                  </a:lnTo>
                  <a:lnTo>
                    <a:pt x="109" y="29"/>
                  </a:lnTo>
                  <a:lnTo>
                    <a:pt x="109" y="29"/>
                  </a:lnTo>
                  <a:lnTo>
                    <a:pt x="107" y="31"/>
                  </a:lnTo>
                  <a:lnTo>
                    <a:pt x="107" y="31"/>
                  </a:lnTo>
                  <a:lnTo>
                    <a:pt x="105" y="29"/>
                  </a:lnTo>
                  <a:lnTo>
                    <a:pt x="104" y="29"/>
                  </a:lnTo>
                  <a:lnTo>
                    <a:pt x="102" y="28"/>
                  </a:lnTo>
                  <a:lnTo>
                    <a:pt x="102" y="26"/>
                  </a:lnTo>
                  <a:lnTo>
                    <a:pt x="104" y="26"/>
                  </a:lnTo>
                  <a:lnTo>
                    <a:pt x="105" y="25"/>
                  </a:lnTo>
                  <a:lnTo>
                    <a:pt x="104" y="25"/>
                  </a:lnTo>
                  <a:lnTo>
                    <a:pt x="102" y="25"/>
                  </a:lnTo>
                  <a:lnTo>
                    <a:pt x="102" y="25"/>
                  </a:lnTo>
                  <a:lnTo>
                    <a:pt x="105" y="23"/>
                  </a:lnTo>
                  <a:close/>
                  <a:moveTo>
                    <a:pt x="96" y="20"/>
                  </a:moveTo>
                  <a:lnTo>
                    <a:pt x="96" y="20"/>
                  </a:lnTo>
                  <a:lnTo>
                    <a:pt x="97" y="20"/>
                  </a:lnTo>
                  <a:lnTo>
                    <a:pt x="96" y="20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23"/>
                  </a:lnTo>
                  <a:lnTo>
                    <a:pt x="96" y="23"/>
                  </a:lnTo>
                  <a:lnTo>
                    <a:pt x="94" y="23"/>
                  </a:lnTo>
                  <a:lnTo>
                    <a:pt x="96" y="23"/>
                  </a:lnTo>
                  <a:lnTo>
                    <a:pt x="96" y="22"/>
                  </a:lnTo>
                  <a:lnTo>
                    <a:pt x="96" y="20"/>
                  </a:lnTo>
                  <a:lnTo>
                    <a:pt x="96" y="20"/>
                  </a:lnTo>
                  <a:close/>
                  <a:moveTo>
                    <a:pt x="60" y="15"/>
                  </a:moveTo>
                  <a:lnTo>
                    <a:pt x="61" y="17"/>
                  </a:lnTo>
                  <a:lnTo>
                    <a:pt x="63" y="18"/>
                  </a:lnTo>
                  <a:lnTo>
                    <a:pt x="64" y="17"/>
                  </a:lnTo>
                  <a:lnTo>
                    <a:pt x="68" y="18"/>
                  </a:lnTo>
                  <a:lnTo>
                    <a:pt x="72" y="23"/>
                  </a:lnTo>
                  <a:lnTo>
                    <a:pt x="74" y="25"/>
                  </a:lnTo>
                  <a:lnTo>
                    <a:pt x="75" y="25"/>
                  </a:lnTo>
                  <a:lnTo>
                    <a:pt x="77" y="25"/>
                  </a:lnTo>
                  <a:lnTo>
                    <a:pt x="77" y="26"/>
                  </a:lnTo>
                  <a:lnTo>
                    <a:pt x="79" y="28"/>
                  </a:lnTo>
                  <a:lnTo>
                    <a:pt x="79" y="28"/>
                  </a:lnTo>
                  <a:lnTo>
                    <a:pt x="79" y="29"/>
                  </a:lnTo>
                  <a:lnTo>
                    <a:pt x="80" y="29"/>
                  </a:lnTo>
                  <a:lnTo>
                    <a:pt x="82" y="31"/>
                  </a:lnTo>
                  <a:lnTo>
                    <a:pt x="83" y="33"/>
                  </a:lnTo>
                  <a:lnTo>
                    <a:pt x="85" y="33"/>
                  </a:lnTo>
                  <a:lnTo>
                    <a:pt x="85" y="34"/>
                  </a:lnTo>
                  <a:lnTo>
                    <a:pt x="86" y="34"/>
                  </a:lnTo>
                  <a:lnTo>
                    <a:pt x="86" y="34"/>
                  </a:lnTo>
                  <a:lnTo>
                    <a:pt x="88" y="36"/>
                  </a:lnTo>
                  <a:lnTo>
                    <a:pt x="91" y="37"/>
                  </a:lnTo>
                  <a:lnTo>
                    <a:pt x="94" y="40"/>
                  </a:lnTo>
                  <a:lnTo>
                    <a:pt x="96" y="40"/>
                  </a:lnTo>
                  <a:lnTo>
                    <a:pt x="97" y="42"/>
                  </a:lnTo>
                  <a:lnTo>
                    <a:pt x="99" y="44"/>
                  </a:lnTo>
                  <a:lnTo>
                    <a:pt x="101" y="45"/>
                  </a:lnTo>
                  <a:lnTo>
                    <a:pt x="102" y="47"/>
                  </a:lnTo>
                  <a:lnTo>
                    <a:pt x="102" y="48"/>
                  </a:lnTo>
                  <a:lnTo>
                    <a:pt x="101" y="48"/>
                  </a:lnTo>
                  <a:lnTo>
                    <a:pt x="99" y="48"/>
                  </a:lnTo>
                  <a:lnTo>
                    <a:pt x="99" y="48"/>
                  </a:lnTo>
                  <a:lnTo>
                    <a:pt x="96" y="47"/>
                  </a:lnTo>
                  <a:lnTo>
                    <a:pt x="94" y="47"/>
                  </a:lnTo>
                  <a:lnTo>
                    <a:pt x="94" y="47"/>
                  </a:lnTo>
                  <a:lnTo>
                    <a:pt x="94" y="47"/>
                  </a:lnTo>
                  <a:lnTo>
                    <a:pt x="93" y="47"/>
                  </a:lnTo>
                  <a:lnTo>
                    <a:pt x="91" y="45"/>
                  </a:lnTo>
                  <a:lnTo>
                    <a:pt x="90" y="45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0" y="42"/>
                  </a:lnTo>
                  <a:lnTo>
                    <a:pt x="86" y="42"/>
                  </a:lnTo>
                  <a:lnTo>
                    <a:pt x="85" y="40"/>
                  </a:lnTo>
                  <a:lnTo>
                    <a:pt x="83" y="40"/>
                  </a:lnTo>
                  <a:lnTo>
                    <a:pt x="82" y="39"/>
                  </a:lnTo>
                  <a:lnTo>
                    <a:pt x="79" y="37"/>
                  </a:lnTo>
                  <a:lnTo>
                    <a:pt x="77" y="37"/>
                  </a:lnTo>
                  <a:lnTo>
                    <a:pt x="77" y="36"/>
                  </a:lnTo>
                  <a:lnTo>
                    <a:pt x="74" y="33"/>
                  </a:lnTo>
                  <a:lnTo>
                    <a:pt x="72" y="33"/>
                  </a:lnTo>
                  <a:lnTo>
                    <a:pt x="71" y="31"/>
                  </a:lnTo>
                  <a:lnTo>
                    <a:pt x="68" y="28"/>
                  </a:lnTo>
                  <a:lnTo>
                    <a:pt x="66" y="26"/>
                  </a:lnTo>
                  <a:lnTo>
                    <a:pt x="64" y="26"/>
                  </a:lnTo>
                  <a:lnTo>
                    <a:pt x="64" y="25"/>
                  </a:lnTo>
                  <a:lnTo>
                    <a:pt x="63" y="23"/>
                  </a:lnTo>
                  <a:lnTo>
                    <a:pt x="61" y="20"/>
                  </a:lnTo>
                  <a:lnTo>
                    <a:pt x="61" y="20"/>
                  </a:lnTo>
                  <a:lnTo>
                    <a:pt x="61" y="18"/>
                  </a:lnTo>
                  <a:lnTo>
                    <a:pt x="60" y="18"/>
                  </a:lnTo>
                  <a:lnTo>
                    <a:pt x="60" y="17"/>
                  </a:lnTo>
                  <a:lnTo>
                    <a:pt x="60" y="17"/>
                  </a:lnTo>
                  <a:lnTo>
                    <a:pt x="60" y="15"/>
                  </a:lnTo>
                  <a:lnTo>
                    <a:pt x="60" y="15"/>
                  </a:lnTo>
                  <a:close/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8" name="Freeform 194">
              <a:extLst>
                <a:ext uri="{FF2B5EF4-FFF2-40B4-BE49-F238E27FC236}">
                  <a16:creationId xmlns:a16="http://schemas.microsoft.com/office/drawing/2014/main" id="{2CA63026-6A47-1827-9203-314FD4460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803" y="4710255"/>
              <a:ext cx="298231" cy="477560"/>
            </a:xfrm>
            <a:custGeom>
              <a:avLst/>
              <a:gdLst>
                <a:gd name="T0" fmla="*/ 148 w 153"/>
                <a:gd name="T1" fmla="*/ 8 h 245"/>
                <a:gd name="T2" fmla="*/ 148 w 153"/>
                <a:gd name="T3" fmla="*/ 19 h 245"/>
                <a:gd name="T4" fmla="*/ 150 w 153"/>
                <a:gd name="T5" fmla="*/ 32 h 245"/>
                <a:gd name="T6" fmla="*/ 150 w 153"/>
                <a:gd name="T7" fmla="*/ 38 h 245"/>
                <a:gd name="T8" fmla="*/ 150 w 153"/>
                <a:gd name="T9" fmla="*/ 54 h 245"/>
                <a:gd name="T10" fmla="*/ 151 w 153"/>
                <a:gd name="T11" fmla="*/ 57 h 245"/>
                <a:gd name="T12" fmla="*/ 153 w 153"/>
                <a:gd name="T13" fmla="*/ 64 h 245"/>
                <a:gd name="T14" fmla="*/ 150 w 153"/>
                <a:gd name="T15" fmla="*/ 73 h 245"/>
                <a:gd name="T16" fmla="*/ 139 w 153"/>
                <a:gd name="T17" fmla="*/ 86 h 245"/>
                <a:gd name="T18" fmla="*/ 124 w 153"/>
                <a:gd name="T19" fmla="*/ 97 h 245"/>
                <a:gd name="T20" fmla="*/ 113 w 153"/>
                <a:gd name="T21" fmla="*/ 100 h 245"/>
                <a:gd name="T22" fmla="*/ 96 w 153"/>
                <a:gd name="T23" fmla="*/ 112 h 245"/>
                <a:gd name="T24" fmla="*/ 87 w 153"/>
                <a:gd name="T25" fmla="*/ 123 h 245"/>
                <a:gd name="T26" fmla="*/ 68 w 153"/>
                <a:gd name="T27" fmla="*/ 138 h 245"/>
                <a:gd name="T28" fmla="*/ 65 w 153"/>
                <a:gd name="T29" fmla="*/ 147 h 245"/>
                <a:gd name="T30" fmla="*/ 72 w 153"/>
                <a:gd name="T31" fmla="*/ 166 h 245"/>
                <a:gd name="T32" fmla="*/ 76 w 153"/>
                <a:gd name="T33" fmla="*/ 172 h 245"/>
                <a:gd name="T34" fmla="*/ 77 w 153"/>
                <a:gd name="T35" fmla="*/ 185 h 245"/>
                <a:gd name="T36" fmla="*/ 77 w 153"/>
                <a:gd name="T37" fmla="*/ 197 h 245"/>
                <a:gd name="T38" fmla="*/ 47 w 153"/>
                <a:gd name="T39" fmla="*/ 218 h 245"/>
                <a:gd name="T40" fmla="*/ 36 w 153"/>
                <a:gd name="T41" fmla="*/ 234 h 245"/>
                <a:gd name="T42" fmla="*/ 38 w 153"/>
                <a:gd name="T43" fmla="*/ 243 h 245"/>
                <a:gd name="T44" fmla="*/ 27 w 153"/>
                <a:gd name="T45" fmla="*/ 238 h 245"/>
                <a:gd name="T46" fmla="*/ 25 w 153"/>
                <a:gd name="T47" fmla="*/ 231 h 245"/>
                <a:gd name="T48" fmla="*/ 25 w 153"/>
                <a:gd name="T49" fmla="*/ 210 h 245"/>
                <a:gd name="T50" fmla="*/ 20 w 153"/>
                <a:gd name="T51" fmla="*/ 196 h 245"/>
                <a:gd name="T52" fmla="*/ 16 w 153"/>
                <a:gd name="T53" fmla="*/ 180 h 245"/>
                <a:gd name="T54" fmla="*/ 25 w 153"/>
                <a:gd name="T55" fmla="*/ 166 h 245"/>
                <a:gd name="T56" fmla="*/ 33 w 153"/>
                <a:gd name="T57" fmla="*/ 150 h 245"/>
                <a:gd name="T58" fmla="*/ 39 w 153"/>
                <a:gd name="T59" fmla="*/ 138 h 245"/>
                <a:gd name="T60" fmla="*/ 38 w 153"/>
                <a:gd name="T61" fmla="*/ 127 h 245"/>
                <a:gd name="T62" fmla="*/ 38 w 153"/>
                <a:gd name="T63" fmla="*/ 120 h 245"/>
                <a:gd name="T64" fmla="*/ 39 w 153"/>
                <a:gd name="T65" fmla="*/ 108 h 245"/>
                <a:gd name="T66" fmla="*/ 38 w 153"/>
                <a:gd name="T67" fmla="*/ 92 h 245"/>
                <a:gd name="T68" fmla="*/ 17 w 153"/>
                <a:gd name="T69" fmla="*/ 82 h 245"/>
                <a:gd name="T70" fmla="*/ 1 w 153"/>
                <a:gd name="T71" fmla="*/ 73 h 245"/>
                <a:gd name="T72" fmla="*/ 5 w 153"/>
                <a:gd name="T73" fmla="*/ 64 h 245"/>
                <a:gd name="T74" fmla="*/ 25 w 153"/>
                <a:gd name="T75" fmla="*/ 57 h 245"/>
                <a:gd name="T76" fmla="*/ 44 w 153"/>
                <a:gd name="T77" fmla="*/ 52 h 245"/>
                <a:gd name="T78" fmla="*/ 55 w 153"/>
                <a:gd name="T79" fmla="*/ 59 h 245"/>
                <a:gd name="T80" fmla="*/ 63 w 153"/>
                <a:gd name="T81" fmla="*/ 67 h 245"/>
                <a:gd name="T82" fmla="*/ 58 w 153"/>
                <a:gd name="T83" fmla="*/ 79 h 245"/>
                <a:gd name="T84" fmla="*/ 61 w 153"/>
                <a:gd name="T85" fmla="*/ 86 h 245"/>
                <a:gd name="T86" fmla="*/ 69 w 153"/>
                <a:gd name="T87" fmla="*/ 97 h 245"/>
                <a:gd name="T88" fmla="*/ 72 w 153"/>
                <a:gd name="T89" fmla="*/ 90 h 245"/>
                <a:gd name="T90" fmla="*/ 77 w 153"/>
                <a:gd name="T91" fmla="*/ 82 h 245"/>
                <a:gd name="T92" fmla="*/ 82 w 153"/>
                <a:gd name="T93" fmla="*/ 65 h 245"/>
                <a:gd name="T94" fmla="*/ 68 w 153"/>
                <a:gd name="T95" fmla="*/ 45 h 245"/>
                <a:gd name="T96" fmla="*/ 66 w 153"/>
                <a:gd name="T97" fmla="*/ 37 h 245"/>
                <a:gd name="T98" fmla="*/ 65 w 153"/>
                <a:gd name="T99" fmla="*/ 26 h 245"/>
                <a:gd name="T100" fmla="*/ 68 w 153"/>
                <a:gd name="T101" fmla="*/ 18 h 245"/>
                <a:gd name="T102" fmla="*/ 77 w 153"/>
                <a:gd name="T103" fmla="*/ 16 h 245"/>
                <a:gd name="T104" fmla="*/ 91 w 153"/>
                <a:gd name="T105" fmla="*/ 18 h 245"/>
                <a:gd name="T106" fmla="*/ 102 w 153"/>
                <a:gd name="T107" fmla="*/ 18 h 245"/>
                <a:gd name="T108" fmla="*/ 115 w 153"/>
                <a:gd name="T109" fmla="*/ 12 h 245"/>
                <a:gd name="T110" fmla="*/ 132 w 153"/>
                <a:gd name="T111" fmla="*/ 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53" h="245">
                  <a:moveTo>
                    <a:pt x="148" y="0"/>
                  </a:moveTo>
                  <a:lnTo>
                    <a:pt x="148" y="2"/>
                  </a:lnTo>
                  <a:lnTo>
                    <a:pt x="150" y="4"/>
                  </a:lnTo>
                  <a:lnTo>
                    <a:pt x="150" y="4"/>
                  </a:lnTo>
                  <a:lnTo>
                    <a:pt x="148" y="4"/>
                  </a:lnTo>
                  <a:lnTo>
                    <a:pt x="150" y="5"/>
                  </a:lnTo>
                  <a:lnTo>
                    <a:pt x="148" y="7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6" y="12"/>
                  </a:lnTo>
                  <a:lnTo>
                    <a:pt x="146" y="13"/>
                  </a:lnTo>
                  <a:lnTo>
                    <a:pt x="148" y="15"/>
                  </a:lnTo>
                  <a:lnTo>
                    <a:pt x="146" y="18"/>
                  </a:lnTo>
                  <a:lnTo>
                    <a:pt x="148" y="19"/>
                  </a:lnTo>
                  <a:lnTo>
                    <a:pt x="148" y="21"/>
                  </a:lnTo>
                  <a:lnTo>
                    <a:pt x="148" y="23"/>
                  </a:lnTo>
                  <a:lnTo>
                    <a:pt x="148" y="24"/>
                  </a:lnTo>
                  <a:lnTo>
                    <a:pt x="148" y="27"/>
                  </a:lnTo>
                  <a:lnTo>
                    <a:pt x="148" y="27"/>
                  </a:lnTo>
                  <a:lnTo>
                    <a:pt x="148" y="29"/>
                  </a:lnTo>
                  <a:lnTo>
                    <a:pt x="150" y="30"/>
                  </a:lnTo>
                  <a:lnTo>
                    <a:pt x="150" y="32"/>
                  </a:lnTo>
                  <a:lnTo>
                    <a:pt x="150" y="34"/>
                  </a:lnTo>
                  <a:lnTo>
                    <a:pt x="150" y="34"/>
                  </a:lnTo>
                  <a:lnTo>
                    <a:pt x="148" y="35"/>
                  </a:lnTo>
                  <a:lnTo>
                    <a:pt x="146" y="37"/>
                  </a:lnTo>
                  <a:lnTo>
                    <a:pt x="148" y="37"/>
                  </a:lnTo>
                  <a:lnTo>
                    <a:pt x="150" y="37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50" y="40"/>
                  </a:lnTo>
                  <a:lnTo>
                    <a:pt x="150" y="41"/>
                  </a:lnTo>
                  <a:lnTo>
                    <a:pt x="150" y="43"/>
                  </a:lnTo>
                  <a:lnTo>
                    <a:pt x="148" y="43"/>
                  </a:lnTo>
                  <a:lnTo>
                    <a:pt x="150" y="45"/>
                  </a:lnTo>
                  <a:lnTo>
                    <a:pt x="150" y="46"/>
                  </a:lnTo>
                  <a:lnTo>
                    <a:pt x="150" y="49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0" y="54"/>
                  </a:lnTo>
                  <a:lnTo>
                    <a:pt x="151" y="54"/>
                  </a:lnTo>
                  <a:lnTo>
                    <a:pt x="151" y="56"/>
                  </a:lnTo>
                  <a:lnTo>
                    <a:pt x="150" y="57"/>
                  </a:lnTo>
                  <a:lnTo>
                    <a:pt x="150" y="59"/>
                  </a:lnTo>
                  <a:lnTo>
                    <a:pt x="150" y="59"/>
                  </a:lnTo>
                  <a:lnTo>
                    <a:pt x="151" y="57"/>
                  </a:lnTo>
                  <a:lnTo>
                    <a:pt x="153" y="57"/>
                  </a:lnTo>
                  <a:lnTo>
                    <a:pt x="153" y="59"/>
                  </a:lnTo>
                  <a:lnTo>
                    <a:pt x="153" y="59"/>
                  </a:lnTo>
                  <a:lnTo>
                    <a:pt x="153" y="60"/>
                  </a:lnTo>
                  <a:lnTo>
                    <a:pt x="153" y="60"/>
                  </a:lnTo>
                  <a:lnTo>
                    <a:pt x="153" y="62"/>
                  </a:lnTo>
                  <a:lnTo>
                    <a:pt x="153" y="64"/>
                  </a:lnTo>
                  <a:lnTo>
                    <a:pt x="153" y="64"/>
                  </a:lnTo>
                  <a:lnTo>
                    <a:pt x="151" y="65"/>
                  </a:lnTo>
                  <a:lnTo>
                    <a:pt x="151" y="67"/>
                  </a:lnTo>
                  <a:lnTo>
                    <a:pt x="151" y="67"/>
                  </a:lnTo>
                  <a:lnTo>
                    <a:pt x="150" y="67"/>
                  </a:lnTo>
                  <a:lnTo>
                    <a:pt x="150" y="68"/>
                  </a:lnTo>
                  <a:lnTo>
                    <a:pt x="150" y="68"/>
                  </a:lnTo>
                  <a:lnTo>
                    <a:pt x="150" y="70"/>
                  </a:lnTo>
                  <a:lnTo>
                    <a:pt x="150" y="73"/>
                  </a:lnTo>
                  <a:lnTo>
                    <a:pt x="145" y="78"/>
                  </a:lnTo>
                  <a:lnTo>
                    <a:pt x="143" y="79"/>
                  </a:lnTo>
                  <a:lnTo>
                    <a:pt x="142" y="81"/>
                  </a:lnTo>
                  <a:lnTo>
                    <a:pt x="143" y="81"/>
                  </a:lnTo>
                  <a:lnTo>
                    <a:pt x="142" y="82"/>
                  </a:lnTo>
                  <a:lnTo>
                    <a:pt x="140" y="84"/>
                  </a:lnTo>
                  <a:lnTo>
                    <a:pt x="139" y="84"/>
                  </a:lnTo>
                  <a:lnTo>
                    <a:pt x="139" y="86"/>
                  </a:lnTo>
                  <a:lnTo>
                    <a:pt x="139" y="87"/>
                  </a:lnTo>
                  <a:lnTo>
                    <a:pt x="137" y="87"/>
                  </a:lnTo>
                  <a:lnTo>
                    <a:pt x="135" y="89"/>
                  </a:lnTo>
                  <a:lnTo>
                    <a:pt x="131" y="92"/>
                  </a:lnTo>
                  <a:lnTo>
                    <a:pt x="129" y="93"/>
                  </a:lnTo>
                  <a:lnTo>
                    <a:pt x="128" y="95"/>
                  </a:lnTo>
                  <a:lnTo>
                    <a:pt x="126" y="95"/>
                  </a:lnTo>
                  <a:lnTo>
                    <a:pt x="124" y="97"/>
                  </a:lnTo>
                  <a:lnTo>
                    <a:pt x="123" y="97"/>
                  </a:lnTo>
                  <a:lnTo>
                    <a:pt x="123" y="97"/>
                  </a:lnTo>
                  <a:lnTo>
                    <a:pt x="121" y="97"/>
                  </a:lnTo>
                  <a:lnTo>
                    <a:pt x="121" y="97"/>
                  </a:lnTo>
                  <a:lnTo>
                    <a:pt x="118" y="98"/>
                  </a:lnTo>
                  <a:lnTo>
                    <a:pt x="113" y="100"/>
                  </a:lnTo>
                  <a:lnTo>
                    <a:pt x="113" y="100"/>
                  </a:lnTo>
                  <a:lnTo>
                    <a:pt x="113" y="100"/>
                  </a:lnTo>
                  <a:lnTo>
                    <a:pt x="110" y="101"/>
                  </a:lnTo>
                  <a:lnTo>
                    <a:pt x="105" y="104"/>
                  </a:lnTo>
                  <a:lnTo>
                    <a:pt x="101" y="106"/>
                  </a:lnTo>
                  <a:lnTo>
                    <a:pt x="98" y="109"/>
                  </a:lnTo>
                  <a:lnTo>
                    <a:pt x="98" y="109"/>
                  </a:lnTo>
                  <a:lnTo>
                    <a:pt x="96" y="111"/>
                  </a:lnTo>
                  <a:lnTo>
                    <a:pt x="96" y="112"/>
                  </a:lnTo>
                  <a:lnTo>
                    <a:pt x="96" y="112"/>
                  </a:lnTo>
                  <a:lnTo>
                    <a:pt x="94" y="116"/>
                  </a:lnTo>
                  <a:lnTo>
                    <a:pt x="91" y="119"/>
                  </a:lnTo>
                  <a:lnTo>
                    <a:pt x="90" y="119"/>
                  </a:lnTo>
                  <a:lnTo>
                    <a:pt x="90" y="120"/>
                  </a:lnTo>
                  <a:lnTo>
                    <a:pt x="90" y="122"/>
                  </a:lnTo>
                  <a:lnTo>
                    <a:pt x="88" y="122"/>
                  </a:lnTo>
                  <a:lnTo>
                    <a:pt x="87" y="122"/>
                  </a:lnTo>
                  <a:lnTo>
                    <a:pt x="87" y="123"/>
                  </a:lnTo>
                  <a:lnTo>
                    <a:pt x="87" y="123"/>
                  </a:lnTo>
                  <a:lnTo>
                    <a:pt x="85" y="123"/>
                  </a:lnTo>
                  <a:lnTo>
                    <a:pt x="83" y="123"/>
                  </a:lnTo>
                  <a:lnTo>
                    <a:pt x="80" y="125"/>
                  </a:lnTo>
                  <a:lnTo>
                    <a:pt x="79" y="128"/>
                  </a:lnTo>
                  <a:lnTo>
                    <a:pt x="74" y="133"/>
                  </a:lnTo>
                  <a:lnTo>
                    <a:pt x="68" y="138"/>
                  </a:lnTo>
                  <a:lnTo>
                    <a:pt x="68" y="138"/>
                  </a:lnTo>
                  <a:lnTo>
                    <a:pt x="66" y="138"/>
                  </a:lnTo>
                  <a:lnTo>
                    <a:pt x="65" y="136"/>
                  </a:lnTo>
                  <a:lnTo>
                    <a:pt x="63" y="136"/>
                  </a:lnTo>
                  <a:lnTo>
                    <a:pt x="65" y="136"/>
                  </a:lnTo>
                  <a:lnTo>
                    <a:pt x="65" y="138"/>
                  </a:lnTo>
                  <a:lnTo>
                    <a:pt x="65" y="139"/>
                  </a:lnTo>
                  <a:lnTo>
                    <a:pt x="65" y="142"/>
                  </a:lnTo>
                  <a:lnTo>
                    <a:pt x="65" y="147"/>
                  </a:lnTo>
                  <a:lnTo>
                    <a:pt x="65" y="147"/>
                  </a:lnTo>
                  <a:lnTo>
                    <a:pt x="66" y="149"/>
                  </a:lnTo>
                  <a:lnTo>
                    <a:pt x="68" y="150"/>
                  </a:lnTo>
                  <a:lnTo>
                    <a:pt x="68" y="152"/>
                  </a:lnTo>
                  <a:lnTo>
                    <a:pt x="71" y="158"/>
                  </a:lnTo>
                  <a:lnTo>
                    <a:pt x="71" y="161"/>
                  </a:lnTo>
                  <a:lnTo>
                    <a:pt x="72" y="164"/>
                  </a:lnTo>
                  <a:lnTo>
                    <a:pt x="72" y="166"/>
                  </a:lnTo>
                  <a:lnTo>
                    <a:pt x="74" y="171"/>
                  </a:lnTo>
                  <a:lnTo>
                    <a:pt x="74" y="174"/>
                  </a:lnTo>
                  <a:lnTo>
                    <a:pt x="74" y="177"/>
                  </a:lnTo>
                  <a:lnTo>
                    <a:pt x="74" y="177"/>
                  </a:lnTo>
                  <a:lnTo>
                    <a:pt x="74" y="177"/>
                  </a:lnTo>
                  <a:lnTo>
                    <a:pt x="74" y="175"/>
                  </a:lnTo>
                  <a:lnTo>
                    <a:pt x="76" y="172"/>
                  </a:lnTo>
                  <a:lnTo>
                    <a:pt x="76" y="172"/>
                  </a:lnTo>
                  <a:lnTo>
                    <a:pt x="76" y="172"/>
                  </a:lnTo>
                  <a:lnTo>
                    <a:pt x="76" y="174"/>
                  </a:lnTo>
                  <a:lnTo>
                    <a:pt x="77" y="174"/>
                  </a:lnTo>
                  <a:lnTo>
                    <a:pt x="77" y="175"/>
                  </a:lnTo>
                  <a:lnTo>
                    <a:pt x="77" y="175"/>
                  </a:lnTo>
                  <a:lnTo>
                    <a:pt x="76" y="180"/>
                  </a:lnTo>
                  <a:lnTo>
                    <a:pt x="76" y="182"/>
                  </a:lnTo>
                  <a:lnTo>
                    <a:pt x="77" y="185"/>
                  </a:lnTo>
                  <a:lnTo>
                    <a:pt x="76" y="188"/>
                  </a:lnTo>
                  <a:lnTo>
                    <a:pt x="74" y="196"/>
                  </a:lnTo>
                  <a:lnTo>
                    <a:pt x="74" y="197"/>
                  </a:lnTo>
                  <a:lnTo>
                    <a:pt x="74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7" y="197"/>
                  </a:lnTo>
                  <a:lnTo>
                    <a:pt x="76" y="202"/>
                  </a:lnTo>
                  <a:lnTo>
                    <a:pt x="76" y="204"/>
                  </a:lnTo>
                  <a:lnTo>
                    <a:pt x="72" y="207"/>
                  </a:lnTo>
                  <a:lnTo>
                    <a:pt x="71" y="208"/>
                  </a:lnTo>
                  <a:lnTo>
                    <a:pt x="69" y="210"/>
                  </a:lnTo>
                  <a:lnTo>
                    <a:pt x="63" y="213"/>
                  </a:lnTo>
                  <a:lnTo>
                    <a:pt x="52" y="216"/>
                  </a:lnTo>
                  <a:lnTo>
                    <a:pt x="47" y="218"/>
                  </a:lnTo>
                  <a:lnTo>
                    <a:pt x="46" y="219"/>
                  </a:lnTo>
                  <a:lnTo>
                    <a:pt x="39" y="223"/>
                  </a:lnTo>
                  <a:lnTo>
                    <a:pt x="36" y="226"/>
                  </a:lnTo>
                  <a:lnTo>
                    <a:pt x="36" y="229"/>
                  </a:lnTo>
                  <a:lnTo>
                    <a:pt x="35" y="229"/>
                  </a:lnTo>
                  <a:lnTo>
                    <a:pt x="35" y="231"/>
                  </a:lnTo>
                  <a:lnTo>
                    <a:pt x="35" y="232"/>
                  </a:lnTo>
                  <a:lnTo>
                    <a:pt x="36" y="234"/>
                  </a:lnTo>
                  <a:lnTo>
                    <a:pt x="36" y="234"/>
                  </a:lnTo>
                  <a:lnTo>
                    <a:pt x="38" y="235"/>
                  </a:lnTo>
                  <a:lnTo>
                    <a:pt x="38" y="235"/>
                  </a:lnTo>
                  <a:lnTo>
                    <a:pt x="38" y="234"/>
                  </a:lnTo>
                  <a:lnTo>
                    <a:pt x="39" y="232"/>
                  </a:lnTo>
                  <a:lnTo>
                    <a:pt x="39" y="232"/>
                  </a:lnTo>
                  <a:lnTo>
                    <a:pt x="39" y="235"/>
                  </a:lnTo>
                  <a:lnTo>
                    <a:pt x="38" y="243"/>
                  </a:lnTo>
                  <a:lnTo>
                    <a:pt x="38" y="245"/>
                  </a:lnTo>
                  <a:lnTo>
                    <a:pt x="36" y="245"/>
                  </a:lnTo>
                  <a:lnTo>
                    <a:pt x="35" y="245"/>
                  </a:lnTo>
                  <a:lnTo>
                    <a:pt x="33" y="245"/>
                  </a:lnTo>
                  <a:lnTo>
                    <a:pt x="30" y="245"/>
                  </a:lnTo>
                  <a:lnTo>
                    <a:pt x="28" y="245"/>
                  </a:lnTo>
                  <a:lnTo>
                    <a:pt x="27" y="245"/>
                  </a:lnTo>
                  <a:lnTo>
                    <a:pt x="27" y="238"/>
                  </a:lnTo>
                  <a:lnTo>
                    <a:pt x="27" y="238"/>
                  </a:lnTo>
                  <a:lnTo>
                    <a:pt x="27" y="237"/>
                  </a:lnTo>
                  <a:lnTo>
                    <a:pt x="27" y="235"/>
                  </a:lnTo>
                  <a:lnTo>
                    <a:pt x="27" y="234"/>
                  </a:lnTo>
                  <a:lnTo>
                    <a:pt x="27" y="232"/>
                  </a:lnTo>
                  <a:lnTo>
                    <a:pt x="27" y="232"/>
                  </a:lnTo>
                  <a:lnTo>
                    <a:pt x="25" y="231"/>
                  </a:lnTo>
                  <a:lnTo>
                    <a:pt x="25" y="231"/>
                  </a:lnTo>
                  <a:lnTo>
                    <a:pt x="25" y="229"/>
                  </a:lnTo>
                  <a:lnTo>
                    <a:pt x="24" y="227"/>
                  </a:lnTo>
                  <a:lnTo>
                    <a:pt x="25" y="226"/>
                  </a:lnTo>
                  <a:lnTo>
                    <a:pt x="25" y="221"/>
                  </a:lnTo>
                  <a:lnTo>
                    <a:pt x="25" y="219"/>
                  </a:lnTo>
                  <a:lnTo>
                    <a:pt x="25" y="216"/>
                  </a:lnTo>
                  <a:lnTo>
                    <a:pt x="25" y="213"/>
                  </a:lnTo>
                  <a:lnTo>
                    <a:pt x="25" y="210"/>
                  </a:lnTo>
                  <a:lnTo>
                    <a:pt x="25" y="207"/>
                  </a:lnTo>
                  <a:lnTo>
                    <a:pt x="25" y="207"/>
                  </a:lnTo>
                  <a:lnTo>
                    <a:pt x="25" y="205"/>
                  </a:lnTo>
                  <a:lnTo>
                    <a:pt x="24" y="204"/>
                  </a:lnTo>
                  <a:lnTo>
                    <a:pt x="24" y="201"/>
                  </a:lnTo>
                  <a:lnTo>
                    <a:pt x="22" y="199"/>
                  </a:lnTo>
                  <a:lnTo>
                    <a:pt x="22" y="197"/>
                  </a:lnTo>
                  <a:lnTo>
                    <a:pt x="20" y="196"/>
                  </a:lnTo>
                  <a:lnTo>
                    <a:pt x="20" y="196"/>
                  </a:lnTo>
                  <a:lnTo>
                    <a:pt x="20" y="194"/>
                  </a:lnTo>
                  <a:lnTo>
                    <a:pt x="19" y="193"/>
                  </a:lnTo>
                  <a:lnTo>
                    <a:pt x="19" y="191"/>
                  </a:lnTo>
                  <a:lnTo>
                    <a:pt x="19" y="190"/>
                  </a:lnTo>
                  <a:lnTo>
                    <a:pt x="17" y="185"/>
                  </a:lnTo>
                  <a:lnTo>
                    <a:pt x="17" y="183"/>
                  </a:lnTo>
                  <a:lnTo>
                    <a:pt x="16" y="180"/>
                  </a:lnTo>
                  <a:lnTo>
                    <a:pt x="16" y="177"/>
                  </a:lnTo>
                  <a:lnTo>
                    <a:pt x="16" y="177"/>
                  </a:lnTo>
                  <a:lnTo>
                    <a:pt x="16" y="177"/>
                  </a:lnTo>
                  <a:lnTo>
                    <a:pt x="17" y="175"/>
                  </a:lnTo>
                  <a:lnTo>
                    <a:pt x="19" y="172"/>
                  </a:lnTo>
                  <a:lnTo>
                    <a:pt x="22" y="171"/>
                  </a:lnTo>
                  <a:lnTo>
                    <a:pt x="24" y="167"/>
                  </a:lnTo>
                  <a:lnTo>
                    <a:pt x="25" y="166"/>
                  </a:lnTo>
                  <a:lnTo>
                    <a:pt x="28" y="163"/>
                  </a:lnTo>
                  <a:lnTo>
                    <a:pt x="31" y="160"/>
                  </a:lnTo>
                  <a:lnTo>
                    <a:pt x="31" y="160"/>
                  </a:lnTo>
                  <a:lnTo>
                    <a:pt x="31" y="160"/>
                  </a:lnTo>
                  <a:lnTo>
                    <a:pt x="30" y="156"/>
                  </a:lnTo>
                  <a:lnTo>
                    <a:pt x="33" y="155"/>
                  </a:lnTo>
                  <a:lnTo>
                    <a:pt x="33" y="153"/>
                  </a:lnTo>
                  <a:lnTo>
                    <a:pt x="33" y="150"/>
                  </a:lnTo>
                  <a:lnTo>
                    <a:pt x="33" y="150"/>
                  </a:lnTo>
                  <a:lnTo>
                    <a:pt x="33" y="149"/>
                  </a:lnTo>
                  <a:lnTo>
                    <a:pt x="35" y="149"/>
                  </a:lnTo>
                  <a:lnTo>
                    <a:pt x="36" y="145"/>
                  </a:lnTo>
                  <a:lnTo>
                    <a:pt x="38" y="144"/>
                  </a:lnTo>
                  <a:lnTo>
                    <a:pt x="39" y="141"/>
                  </a:lnTo>
                  <a:lnTo>
                    <a:pt x="39" y="139"/>
                  </a:lnTo>
                  <a:lnTo>
                    <a:pt x="39" y="138"/>
                  </a:lnTo>
                  <a:lnTo>
                    <a:pt x="39" y="138"/>
                  </a:lnTo>
                  <a:lnTo>
                    <a:pt x="38" y="136"/>
                  </a:lnTo>
                  <a:lnTo>
                    <a:pt x="38" y="133"/>
                  </a:lnTo>
                  <a:lnTo>
                    <a:pt x="36" y="131"/>
                  </a:lnTo>
                  <a:lnTo>
                    <a:pt x="38" y="128"/>
                  </a:lnTo>
                  <a:lnTo>
                    <a:pt x="38" y="128"/>
                  </a:lnTo>
                  <a:lnTo>
                    <a:pt x="38" y="127"/>
                  </a:lnTo>
                  <a:lnTo>
                    <a:pt x="38" y="127"/>
                  </a:lnTo>
                  <a:lnTo>
                    <a:pt x="36" y="125"/>
                  </a:lnTo>
                  <a:lnTo>
                    <a:pt x="36" y="125"/>
                  </a:lnTo>
                  <a:lnTo>
                    <a:pt x="36" y="125"/>
                  </a:lnTo>
                  <a:lnTo>
                    <a:pt x="36" y="123"/>
                  </a:lnTo>
                  <a:lnTo>
                    <a:pt x="36" y="123"/>
                  </a:lnTo>
                  <a:lnTo>
                    <a:pt x="38" y="122"/>
                  </a:lnTo>
                  <a:lnTo>
                    <a:pt x="38" y="122"/>
                  </a:lnTo>
                  <a:lnTo>
                    <a:pt x="38" y="120"/>
                  </a:lnTo>
                  <a:lnTo>
                    <a:pt x="38" y="120"/>
                  </a:lnTo>
                  <a:lnTo>
                    <a:pt x="39" y="117"/>
                  </a:lnTo>
                  <a:lnTo>
                    <a:pt x="39" y="116"/>
                  </a:lnTo>
                  <a:lnTo>
                    <a:pt x="39" y="116"/>
                  </a:lnTo>
                  <a:lnTo>
                    <a:pt x="39" y="114"/>
                  </a:lnTo>
                  <a:lnTo>
                    <a:pt x="39" y="114"/>
                  </a:lnTo>
                  <a:lnTo>
                    <a:pt x="39" y="112"/>
                  </a:lnTo>
                  <a:lnTo>
                    <a:pt x="39" y="108"/>
                  </a:lnTo>
                  <a:lnTo>
                    <a:pt x="39" y="101"/>
                  </a:lnTo>
                  <a:lnTo>
                    <a:pt x="39" y="100"/>
                  </a:lnTo>
                  <a:lnTo>
                    <a:pt x="38" y="97"/>
                  </a:lnTo>
                  <a:lnTo>
                    <a:pt x="38" y="93"/>
                  </a:lnTo>
                  <a:lnTo>
                    <a:pt x="39" y="92"/>
                  </a:lnTo>
                  <a:lnTo>
                    <a:pt x="39" y="92"/>
                  </a:lnTo>
                  <a:lnTo>
                    <a:pt x="38" y="92"/>
                  </a:lnTo>
                  <a:lnTo>
                    <a:pt x="38" y="92"/>
                  </a:lnTo>
                  <a:lnTo>
                    <a:pt x="36" y="90"/>
                  </a:lnTo>
                  <a:lnTo>
                    <a:pt x="35" y="90"/>
                  </a:lnTo>
                  <a:lnTo>
                    <a:pt x="31" y="89"/>
                  </a:lnTo>
                  <a:lnTo>
                    <a:pt x="28" y="87"/>
                  </a:lnTo>
                  <a:lnTo>
                    <a:pt x="25" y="87"/>
                  </a:lnTo>
                  <a:lnTo>
                    <a:pt x="20" y="84"/>
                  </a:lnTo>
                  <a:lnTo>
                    <a:pt x="17" y="84"/>
                  </a:lnTo>
                  <a:lnTo>
                    <a:pt x="17" y="82"/>
                  </a:lnTo>
                  <a:lnTo>
                    <a:pt x="14" y="81"/>
                  </a:lnTo>
                  <a:lnTo>
                    <a:pt x="9" y="81"/>
                  </a:lnTo>
                  <a:lnTo>
                    <a:pt x="6" y="81"/>
                  </a:lnTo>
                  <a:lnTo>
                    <a:pt x="3" y="81"/>
                  </a:lnTo>
                  <a:lnTo>
                    <a:pt x="3" y="81"/>
                  </a:lnTo>
                  <a:lnTo>
                    <a:pt x="1" y="78"/>
                  </a:lnTo>
                  <a:lnTo>
                    <a:pt x="1" y="76"/>
                  </a:lnTo>
                  <a:lnTo>
                    <a:pt x="1" y="73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3" y="65"/>
                  </a:lnTo>
                  <a:lnTo>
                    <a:pt x="5" y="64"/>
                  </a:lnTo>
                  <a:lnTo>
                    <a:pt x="6" y="64"/>
                  </a:lnTo>
                  <a:lnTo>
                    <a:pt x="9" y="62"/>
                  </a:lnTo>
                  <a:lnTo>
                    <a:pt x="12" y="62"/>
                  </a:lnTo>
                  <a:lnTo>
                    <a:pt x="16" y="60"/>
                  </a:lnTo>
                  <a:lnTo>
                    <a:pt x="19" y="60"/>
                  </a:lnTo>
                  <a:lnTo>
                    <a:pt x="20" y="59"/>
                  </a:lnTo>
                  <a:lnTo>
                    <a:pt x="22" y="59"/>
                  </a:lnTo>
                  <a:lnTo>
                    <a:pt x="25" y="57"/>
                  </a:lnTo>
                  <a:lnTo>
                    <a:pt x="27" y="57"/>
                  </a:lnTo>
                  <a:lnTo>
                    <a:pt x="28" y="57"/>
                  </a:lnTo>
                  <a:lnTo>
                    <a:pt x="30" y="56"/>
                  </a:lnTo>
                  <a:lnTo>
                    <a:pt x="33" y="56"/>
                  </a:lnTo>
                  <a:lnTo>
                    <a:pt x="38" y="54"/>
                  </a:lnTo>
                  <a:lnTo>
                    <a:pt x="39" y="52"/>
                  </a:lnTo>
                  <a:lnTo>
                    <a:pt x="42" y="52"/>
                  </a:lnTo>
                  <a:lnTo>
                    <a:pt x="44" y="52"/>
                  </a:lnTo>
                  <a:lnTo>
                    <a:pt x="46" y="56"/>
                  </a:lnTo>
                  <a:lnTo>
                    <a:pt x="47" y="57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50" y="59"/>
                  </a:lnTo>
                  <a:lnTo>
                    <a:pt x="50" y="59"/>
                  </a:lnTo>
                  <a:lnTo>
                    <a:pt x="53" y="59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7" y="57"/>
                  </a:lnTo>
                  <a:lnTo>
                    <a:pt x="60" y="57"/>
                  </a:lnTo>
                  <a:lnTo>
                    <a:pt x="60" y="57"/>
                  </a:lnTo>
                  <a:lnTo>
                    <a:pt x="61" y="60"/>
                  </a:lnTo>
                  <a:lnTo>
                    <a:pt x="61" y="62"/>
                  </a:lnTo>
                  <a:lnTo>
                    <a:pt x="63" y="65"/>
                  </a:lnTo>
                  <a:lnTo>
                    <a:pt x="63" y="67"/>
                  </a:lnTo>
                  <a:lnTo>
                    <a:pt x="63" y="68"/>
                  </a:lnTo>
                  <a:lnTo>
                    <a:pt x="61" y="70"/>
                  </a:lnTo>
                  <a:lnTo>
                    <a:pt x="60" y="73"/>
                  </a:lnTo>
                  <a:lnTo>
                    <a:pt x="60" y="75"/>
                  </a:lnTo>
                  <a:lnTo>
                    <a:pt x="60" y="76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60" y="84"/>
                  </a:lnTo>
                  <a:lnTo>
                    <a:pt x="60" y="84"/>
                  </a:lnTo>
                  <a:lnTo>
                    <a:pt x="61" y="86"/>
                  </a:lnTo>
                  <a:lnTo>
                    <a:pt x="61" y="86"/>
                  </a:lnTo>
                  <a:lnTo>
                    <a:pt x="63" y="87"/>
                  </a:lnTo>
                  <a:lnTo>
                    <a:pt x="65" y="89"/>
                  </a:lnTo>
                  <a:lnTo>
                    <a:pt x="68" y="92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1" y="93"/>
                  </a:lnTo>
                  <a:lnTo>
                    <a:pt x="71" y="95"/>
                  </a:lnTo>
                  <a:lnTo>
                    <a:pt x="69" y="97"/>
                  </a:lnTo>
                  <a:lnTo>
                    <a:pt x="69" y="97"/>
                  </a:lnTo>
                  <a:lnTo>
                    <a:pt x="71" y="97"/>
                  </a:lnTo>
                  <a:lnTo>
                    <a:pt x="71" y="98"/>
                  </a:lnTo>
                  <a:lnTo>
                    <a:pt x="72" y="98"/>
                  </a:lnTo>
                  <a:lnTo>
                    <a:pt x="72" y="97"/>
                  </a:lnTo>
                  <a:lnTo>
                    <a:pt x="72" y="97"/>
                  </a:lnTo>
                  <a:lnTo>
                    <a:pt x="72" y="93"/>
                  </a:lnTo>
                  <a:lnTo>
                    <a:pt x="72" y="90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2" y="87"/>
                  </a:lnTo>
                  <a:lnTo>
                    <a:pt x="72" y="84"/>
                  </a:lnTo>
                  <a:lnTo>
                    <a:pt x="74" y="84"/>
                  </a:lnTo>
                  <a:lnTo>
                    <a:pt x="74" y="84"/>
                  </a:lnTo>
                  <a:lnTo>
                    <a:pt x="77" y="82"/>
                  </a:lnTo>
                  <a:lnTo>
                    <a:pt x="79" y="82"/>
                  </a:lnTo>
                  <a:lnTo>
                    <a:pt x="80" y="82"/>
                  </a:lnTo>
                  <a:lnTo>
                    <a:pt x="80" y="81"/>
                  </a:lnTo>
                  <a:lnTo>
                    <a:pt x="80" y="76"/>
                  </a:lnTo>
                  <a:lnTo>
                    <a:pt x="80" y="73"/>
                  </a:lnTo>
                  <a:lnTo>
                    <a:pt x="80" y="70"/>
                  </a:lnTo>
                  <a:lnTo>
                    <a:pt x="80" y="67"/>
                  </a:lnTo>
                  <a:lnTo>
                    <a:pt x="82" y="65"/>
                  </a:lnTo>
                  <a:lnTo>
                    <a:pt x="82" y="64"/>
                  </a:lnTo>
                  <a:lnTo>
                    <a:pt x="80" y="62"/>
                  </a:lnTo>
                  <a:lnTo>
                    <a:pt x="79" y="59"/>
                  </a:lnTo>
                  <a:lnTo>
                    <a:pt x="76" y="54"/>
                  </a:lnTo>
                  <a:lnTo>
                    <a:pt x="74" y="52"/>
                  </a:lnTo>
                  <a:lnTo>
                    <a:pt x="72" y="49"/>
                  </a:lnTo>
                  <a:lnTo>
                    <a:pt x="69" y="46"/>
                  </a:lnTo>
                  <a:lnTo>
                    <a:pt x="68" y="45"/>
                  </a:lnTo>
                  <a:lnTo>
                    <a:pt x="66" y="45"/>
                  </a:lnTo>
                  <a:lnTo>
                    <a:pt x="66" y="43"/>
                  </a:lnTo>
                  <a:lnTo>
                    <a:pt x="66" y="43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7"/>
                  </a:lnTo>
                  <a:lnTo>
                    <a:pt x="66" y="35"/>
                  </a:lnTo>
                  <a:lnTo>
                    <a:pt x="66" y="34"/>
                  </a:lnTo>
                  <a:lnTo>
                    <a:pt x="66" y="32"/>
                  </a:lnTo>
                  <a:lnTo>
                    <a:pt x="65" y="29"/>
                  </a:lnTo>
                  <a:lnTo>
                    <a:pt x="65" y="29"/>
                  </a:lnTo>
                  <a:lnTo>
                    <a:pt x="65" y="27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5" y="26"/>
                  </a:lnTo>
                  <a:lnTo>
                    <a:pt x="65" y="24"/>
                  </a:lnTo>
                  <a:lnTo>
                    <a:pt x="66" y="24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8" y="23"/>
                  </a:lnTo>
                  <a:lnTo>
                    <a:pt x="68" y="21"/>
                  </a:lnTo>
                  <a:lnTo>
                    <a:pt x="68" y="18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71" y="16"/>
                  </a:lnTo>
                  <a:lnTo>
                    <a:pt x="74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9" y="16"/>
                  </a:lnTo>
                  <a:lnTo>
                    <a:pt x="80" y="15"/>
                  </a:lnTo>
                  <a:lnTo>
                    <a:pt x="82" y="15"/>
                  </a:lnTo>
                  <a:lnTo>
                    <a:pt x="85" y="16"/>
                  </a:lnTo>
                  <a:lnTo>
                    <a:pt x="85" y="16"/>
                  </a:lnTo>
                  <a:lnTo>
                    <a:pt x="87" y="18"/>
                  </a:lnTo>
                  <a:lnTo>
                    <a:pt x="88" y="18"/>
                  </a:lnTo>
                  <a:lnTo>
                    <a:pt x="91" y="18"/>
                  </a:lnTo>
                  <a:lnTo>
                    <a:pt x="93" y="18"/>
                  </a:lnTo>
                  <a:lnTo>
                    <a:pt x="94" y="16"/>
                  </a:lnTo>
                  <a:lnTo>
                    <a:pt x="96" y="16"/>
                  </a:lnTo>
                  <a:lnTo>
                    <a:pt x="98" y="16"/>
                  </a:lnTo>
                  <a:lnTo>
                    <a:pt x="99" y="16"/>
                  </a:lnTo>
                  <a:lnTo>
                    <a:pt x="99" y="18"/>
                  </a:lnTo>
                  <a:lnTo>
                    <a:pt x="101" y="18"/>
                  </a:lnTo>
                  <a:lnTo>
                    <a:pt x="102" y="18"/>
                  </a:lnTo>
                  <a:lnTo>
                    <a:pt x="105" y="18"/>
                  </a:lnTo>
                  <a:lnTo>
                    <a:pt x="109" y="16"/>
                  </a:lnTo>
                  <a:lnTo>
                    <a:pt x="110" y="15"/>
                  </a:lnTo>
                  <a:lnTo>
                    <a:pt x="110" y="13"/>
                  </a:lnTo>
                  <a:lnTo>
                    <a:pt x="110" y="13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5" y="12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1" y="13"/>
                  </a:lnTo>
                  <a:lnTo>
                    <a:pt x="123" y="12"/>
                  </a:lnTo>
                  <a:lnTo>
                    <a:pt x="126" y="10"/>
                  </a:lnTo>
                  <a:lnTo>
                    <a:pt x="129" y="10"/>
                  </a:lnTo>
                  <a:lnTo>
                    <a:pt x="131" y="10"/>
                  </a:lnTo>
                  <a:lnTo>
                    <a:pt x="132" y="8"/>
                  </a:lnTo>
                  <a:lnTo>
                    <a:pt x="135" y="7"/>
                  </a:lnTo>
                  <a:lnTo>
                    <a:pt x="137" y="7"/>
                  </a:lnTo>
                  <a:lnTo>
                    <a:pt x="139" y="7"/>
                  </a:lnTo>
                  <a:lnTo>
                    <a:pt x="140" y="5"/>
                  </a:lnTo>
                  <a:lnTo>
                    <a:pt x="143" y="4"/>
                  </a:lnTo>
                  <a:lnTo>
                    <a:pt x="146" y="2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99" name="Freeform 195">
              <a:extLst>
                <a:ext uri="{FF2B5EF4-FFF2-40B4-BE49-F238E27FC236}">
                  <a16:creationId xmlns:a16="http://schemas.microsoft.com/office/drawing/2014/main" id="{3274DB54-DA8C-C088-5FDA-D0060BB19C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61357" y="3597250"/>
              <a:ext cx="253399" cy="541884"/>
            </a:xfrm>
            <a:custGeom>
              <a:avLst/>
              <a:gdLst>
                <a:gd name="T0" fmla="*/ 89 w 130"/>
                <a:gd name="T1" fmla="*/ 266 h 278"/>
                <a:gd name="T2" fmla="*/ 89 w 130"/>
                <a:gd name="T3" fmla="*/ 252 h 278"/>
                <a:gd name="T4" fmla="*/ 90 w 130"/>
                <a:gd name="T5" fmla="*/ 253 h 278"/>
                <a:gd name="T6" fmla="*/ 92 w 130"/>
                <a:gd name="T7" fmla="*/ 247 h 278"/>
                <a:gd name="T8" fmla="*/ 86 w 130"/>
                <a:gd name="T9" fmla="*/ 245 h 278"/>
                <a:gd name="T10" fmla="*/ 86 w 130"/>
                <a:gd name="T11" fmla="*/ 242 h 278"/>
                <a:gd name="T12" fmla="*/ 89 w 130"/>
                <a:gd name="T13" fmla="*/ 230 h 278"/>
                <a:gd name="T14" fmla="*/ 38 w 130"/>
                <a:gd name="T15" fmla="*/ 190 h 278"/>
                <a:gd name="T16" fmla="*/ 78 w 130"/>
                <a:gd name="T17" fmla="*/ 182 h 278"/>
                <a:gd name="T18" fmla="*/ 19 w 130"/>
                <a:gd name="T19" fmla="*/ 146 h 278"/>
                <a:gd name="T20" fmla="*/ 23 w 130"/>
                <a:gd name="T21" fmla="*/ 137 h 278"/>
                <a:gd name="T22" fmla="*/ 12 w 130"/>
                <a:gd name="T23" fmla="*/ 129 h 278"/>
                <a:gd name="T24" fmla="*/ 86 w 130"/>
                <a:gd name="T25" fmla="*/ 7 h 278"/>
                <a:gd name="T26" fmla="*/ 95 w 130"/>
                <a:gd name="T27" fmla="*/ 23 h 278"/>
                <a:gd name="T28" fmla="*/ 94 w 130"/>
                <a:gd name="T29" fmla="*/ 41 h 278"/>
                <a:gd name="T30" fmla="*/ 81 w 130"/>
                <a:gd name="T31" fmla="*/ 52 h 278"/>
                <a:gd name="T32" fmla="*/ 79 w 130"/>
                <a:gd name="T33" fmla="*/ 67 h 278"/>
                <a:gd name="T34" fmla="*/ 97 w 130"/>
                <a:gd name="T35" fmla="*/ 67 h 278"/>
                <a:gd name="T36" fmla="*/ 97 w 130"/>
                <a:gd name="T37" fmla="*/ 82 h 278"/>
                <a:gd name="T38" fmla="*/ 101 w 130"/>
                <a:gd name="T39" fmla="*/ 96 h 278"/>
                <a:gd name="T40" fmla="*/ 112 w 130"/>
                <a:gd name="T41" fmla="*/ 104 h 278"/>
                <a:gd name="T42" fmla="*/ 128 w 130"/>
                <a:gd name="T43" fmla="*/ 104 h 278"/>
                <a:gd name="T44" fmla="*/ 122 w 130"/>
                <a:gd name="T45" fmla="*/ 115 h 278"/>
                <a:gd name="T46" fmla="*/ 114 w 130"/>
                <a:gd name="T47" fmla="*/ 124 h 278"/>
                <a:gd name="T48" fmla="*/ 105 w 130"/>
                <a:gd name="T49" fmla="*/ 129 h 278"/>
                <a:gd name="T50" fmla="*/ 92 w 130"/>
                <a:gd name="T51" fmla="*/ 134 h 278"/>
                <a:gd name="T52" fmla="*/ 81 w 130"/>
                <a:gd name="T53" fmla="*/ 146 h 278"/>
                <a:gd name="T54" fmla="*/ 79 w 130"/>
                <a:gd name="T55" fmla="*/ 156 h 278"/>
                <a:gd name="T56" fmla="*/ 92 w 130"/>
                <a:gd name="T57" fmla="*/ 176 h 278"/>
                <a:gd name="T58" fmla="*/ 92 w 130"/>
                <a:gd name="T59" fmla="*/ 190 h 278"/>
                <a:gd name="T60" fmla="*/ 89 w 130"/>
                <a:gd name="T61" fmla="*/ 208 h 278"/>
                <a:gd name="T62" fmla="*/ 101 w 130"/>
                <a:gd name="T63" fmla="*/ 233 h 278"/>
                <a:gd name="T64" fmla="*/ 108 w 130"/>
                <a:gd name="T65" fmla="*/ 252 h 278"/>
                <a:gd name="T66" fmla="*/ 95 w 130"/>
                <a:gd name="T67" fmla="*/ 272 h 278"/>
                <a:gd name="T68" fmla="*/ 95 w 130"/>
                <a:gd name="T69" fmla="*/ 256 h 278"/>
                <a:gd name="T70" fmla="*/ 95 w 130"/>
                <a:gd name="T71" fmla="*/ 247 h 278"/>
                <a:gd name="T72" fmla="*/ 92 w 130"/>
                <a:gd name="T73" fmla="*/ 228 h 278"/>
                <a:gd name="T74" fmla="*/ 84 w 130"/>
                <a:gd name="T75" fmla="*/ 208 h 278"/>
                <a:gd name="T76" fmla="*/ 81 w 130"/>
                <a:gd name="T77" fmla="*/ 181 h 278"/>
                <a:gd name="T78" fmla="*/ 68 w 130"/>
                <a:gd name="T79" fmla="*/ 170 h 278"/>
                <a:gd name="T80" fmla="*/ 59 w 130"/>
                <a:gd name="T81" fmla="*/ 178 h 278"/>
                <a:gd name="T82" fmla="*/ 49 w 130"/>
                <a:gd name="T83" fmla="*/ 192 h 278"/>
                <a:gd name="T84" fmla="*/ 40 w 130"/>
                <a:gd name="T85" fmla="*/ 187 h 278"/>
                <a:gd name="T86" fmla="*/ 37 w 130"/>
                <a:gd name="T87" fmla="*/ 182 h 278"/>
                <a:gd name="T88" fmla="*/ 34 w 130"/>
                <a:gd name="T89" fmla="*/ 171 h 278"/>
                <a:gd name="T90" fmla="*/ 27 w 130"/>
                <a:gd name="T91" fmla="*/ 140 h 278"/>
                <a:gd name="T92" fmla="*/ 24 w 130"/>
                <a:gd name="T93" fmla="*/ 141 h 278"/>
                <a:gd name="T94" fmla="*/ 21 w 130"/>
                <a:gd name="T95" fmla="*/ 130 h 278"/>
                <a:gd name="T96" fmla="*/ 13 w 130"/>
                <a:gd name="T97" fmla="*/ 124 h 278"/>
                <a:gd name="T98" fmla="*/ 8 w 130"/>
                <a:gd name="T99" fmla="*/ 122 h 278"/>
                <a:gd name="T100" fmla="*/ 2 w 130"/>
                <a:gd name="T101" fmla="*/ 108 h 278"/>
                <a:gd name="T102" fmla="*/ 7 w 130"/>
                <a:gd name="T103" fmla="*/ 97 h 278"/>
                <a:gd name="T104" fmla="*/ 13 w 130"/>
                <a:gd name="T105" fmla="*/ 91 h 278"/>
                <a:gd name="T106" fmla="*/ 18 w 130"/>
                <a:gd name="T107" fmla="*/ 74 h 278"/>
                <a:gd name="T108" fmla="*/ 29 w 130"/>
                <a:gd name="T109" fmla="*/ 70 h 278"/>
                <a:gd name="T110" fmla="*/ 35 w 130"/>
                <a:gd name="T111" fmla="*/ 50 h 278"/>
                <a:gd name="T112" fmla="*/ 43 w 130"/>
                <a:gd name="T113" fmla="*/ 37 h 278"/>
                <a:gd name="T114" fmla="*/ 59 w 130"/>
                <a:gd name="T115" fmla="*/ 18 h 278"/>
                <a:gd name="T116" fmla="*/ 70 w 130"/>
                <a:gd name="T117" fmla="*/ 12 h 278"/>
                <a:gd name="T118" fmla="*/ 78 w 130"/>
                <a:gd name="T119" fmla="*/ 1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0" h="278">
                  <a:moveTo>
                    <a:pt x="89" y="275"/>
                  </a:moveTo>
                  <a:lnTo>
                    <a:pt x="89" y="277"/>
                  </a:lnTo>
                  <a:lnTo>
                    <a:pt x="87" y="277"/>
                  </a:lnTo>
                  <a:lnTo>
                    <a:pt x="87" y="277"/>
                  </a:lnTo>
                  <a:lnTo>
                    <a:pt x="86" y="278"/>
                  </a:lnTo>
                  <a:lnTo>
                    <a:pt x="86" y="278"/>
                  </a:lnTo>
                  <a:lnTo>
                    <a:pt x="87" y="277"/>
                  </a:lnTo>
                  <a:lnTo>
                    <a:pt x="87" y="275"/>
                  </a:lnTo>
                  <a:lnTo>
                    <a:pt x="89" y="275"/>
                  </a:lnTo>
                  <a:close/>
                  <a:moveTo>
                    <a:pt x="87" y="263"/>
                  </a:moveTo>
                  <a:lnTo>
                    <a:pt x="87" y="263"/>
                  </a:lnTo>
                  <a:lnTo>
                    <a:pt x="89" y="266"/>
                  </a:lnTo>
                  <a:lnTo>
                    <a:pt x="89" y="266"/>
                  </a:lnTo>
                  <a:lnTo>
                    <a:pt x="89" y="266"/>
                  </a:lnTo>
                  <a:lnTo>
                    <a:pt x="89" y="266"/>
                  </a:lnTo>
                  <a:lnTo>
                    <a:pt x="87" y="264"/>
                  </a:lnTo>
                  <a:lnTo>
                    <a:pt x="87" y="263"/>
                  </a:lnTo>
                  <a:lnTo>
                    <a:pt x="86" y="264"/>
                  </a:lnTo>
                  <a:lnTo>
                    <a:pt x="87" y="263"/>
                  </a:lnTo>
                  <a:lnTo>
                    <a:pt x="87" y="263"/>
                  </a:lnTo>
                  <a:close/>
                  <a:moveTo>
                    <a:pt x="92" y="261"/>
                  </a:move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3"/>
                  </a:lnTo>
                  <a:lnTo>
                    <a:pt x="92" y="261"/>
                  </a:lnTo>
                  <a:close/>
                  <a:moveTo>
                    <a:pt x="89" y="250"/>
                  </a:moveTo>
                  <a:lnTo>
                    <a:pt x="89" y="252"/>
                  </a:lnTo>
                  <a:lnTo>
                    <a:pt x="89" y="253"/>
                  </a:lnTo>
                  <a:lnTo>
                    <a:pt x="89" y="255"/>
                  </a:lnTo>
                  <a:lnTo>
                    <a:pt x="87" y="255"/>
                  </a:lnTo>
                  <a:lnTo>
                    <a:pt x="87" y="255"/>
                  </a:lnTo>
                  <a:lnTo>
                    <a:pt x="87" y="255"/>
                  </a:lnTo>
                  <a:lnTo>
                    <a:pt x="87" y="255"/>
                  </a:lnTo>
                  <a:lnTo>
                    <a:pt x="87" y="253"/>
                  </a:lnTo>
                  <a:lnTo>
                    <a:pt x="87" y="253"/>
                  </a:lnTo>
                  <a:lnTo>
                    <a:pt x="89" y="250"/>
                  </a:lnTo>
                  <a:lnTo>
                    <a:pt x="89" y="250"/>
                  </a:lnTo>
                  <a:close/>
                  <a:moveTo>
                    <a:pt x="92" y="250"/>
                  </a:moveTo>
                  <a:lnTo>
                    <a:pt x="92" y="252"/>
                  </a:lnTo>
                  <a:lnTo>
                    <a:pt x="92" y="255"/>
                  </a:lnTo>
                  <a:lnTo>
                    <a:pt x="90" y="253"/>
                  </a:lnTo>
                  <a:lnTo>
                    <a:pt x="90" y="253"/>
                  </a:lnTo>
                  <a:lnTo>
                    <a:pt x="90" y="252"/>
                  </a:lnTo>
                  <a:lnTo>
                    <a:pt x="90" y="252"/>
                  </a:lnTo>
                  <a:lnTo>
                    <a:pt x="90" y="250"/>
                  </a:lnTo>
                  <a:lnTo>
                    <a:pt x="92" y="250"/>
                  </a:lnTo>
                  <a:close/>
                  <a:moveTo>
                    <a:pt x="84" y="250"/>
                  </a:moveTo>
                  <a:lnTo>
                    <a:pt x="86" y="252"/>
                  </a:lnTo>
                  <a:lnTo>
                    <a:pt x="86" y="252"/>
                  </a:lnTo>
                  <a:lnTo>
                    <a:pt x="86" y="252"/>
                  </a:lnTo>
                  <a:lnTo>
                    <a:pt x="86" y="253"/>
                  </a:lnTo>
                  <a:lnTo>
                    <a:pt x="84" y="252"/>
                  </a:lnTo>
                  <a:lnTo>
                    <a:pt x="84" y="250"/>
                  </a:lnTo>
                  <a:close/>
                  <a:moveTo>
                    <a:pt x="90" y="245"/>
                  </a:moveTo>
                  <a:lnTo>
                    <a:pt x="92" y="247"/>
                  </a:lnTo>
                  <a:lnTo>
                    <a:pt x="94" y="249"/>
                  </a:lnTo>
                  <a:lnTo>
                    <a:pt x="94" y="249"/>
                  </a:lnTo>
                  <a:lnTo>
                    <a:pt x="92" y="249"/>
                  </a:lnTo>
                  <a:lnTo>
                    <a:pt x="92" y="249"/>
                  </a:lnTo>
                  <a:lnTo>
                    <a:pt x="90" y="247"/>
                  </a:lnTo>
                  <a:lnTo>
                    <a:pt x="90" y="245"/>
                  </a:lnTo>
                  <a:close/>
                  <a:moveTo>
                    <a:pt x="86" y="244"/>
                  </a:move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5"/>
                  </a:lnTo>
                  <a:lnTo>
                    <a:pt x="86" y="245"/>
                  </a:lnTo>
                  <a:lnTo>
                    <a:pt x="86" y="245"/>
                  </a:lnTo>
                  <a:lnTo>
                    <a:pt x="86" y="245"/>
                  </a:lnTo>
                  <a:lnTo>
                    <a:pt x="86" y="244"/>
                  </a:lnTo>
                  <a:lnTo>
                    <a:pt x="86" y="244"/>
                  </a:lnTo>
                  <a:lnTo>
                    <a:pt x="86" y="244"/>
                  </a:lnTo>
                  <a:close/>
                  <a:moveTo>
                    <a:pt x="86" y="242"/>
                  </a:moveTo>
                  <a:lnTo>
                    <a:pt x="86" y="242"/>
                  </a:lnTo>
                  <a:lnTo>
                    <a:pt x="86" y="242"/>
                  </a:lnTo>
                  <a:lnTo>
                    <a:pt x="84" y="244"/>
                  </a:lnTo>
                  <a:lnTo>
                    <a:pt x="84" y="242"/>
                  </a:lnTo>
                  <a:lnTo>
                    <a:pt x="84" y="242"/>
                  </a:lnTo>
                  <a:lnTo>
                    <a:pt x="84" y="242"/>
                  </a:lnTo>
                  <a:lnTo>
                    <a:pt x="86" y="242"/>
                  </a:lnTo>
                  <a:lnTo>
                    <a:pt x="86" y="242"/>
                  </a:lnTo>
                  <a:close/>
                  <a:moveTo>
                    <a:pt x="89" y="237"/>
                  </a:moveTo>
                  <a:lnTo>
                    <a:pt x="90" y="237"/>
                  </a:lnTo>
                  <a:lnTo>
                    <a:pt x="90" y="239"/>
                  </a:lnTo>
                  <a:lnTo>
                    <a:pt x="90" y="239"/>
                  </a:lnTo>
                  <a:lnTo>
                    <a:pt x="92" y="239"/>
                  </a:lnTo>
                  <a:lnTo>
                    <a:pt x="90" y="241"/>
                  </a:lnTo>
                  <a:lnTo>
                    <a:pt x="90" y="242"/>
                  </a:lnTo>
                  <a:lnTo>
                    <a:pt x="89" y="242"/>
                  </a:lnTo>
                  <a:lnTo>
                    <a:pt x="89" y="242"/>
                  </a:lnTo>
                  <a:lnTo>
                    <a:pt x="89" y="241"/>
                  </a:lnTo>
                  <a:lnTo>
                    <a:pt x="89" y="239"/>
                  </a:lnTo>
                  <a:lnTo>
                    <a:pt x="89" y="237"/>
                  </a:lnTo>
                  <a:close/>
                  <a:moveTo>
                    <a:pt x="89" y="230"/>
                  </a:moveTo>
                  <a:lnTo>
                    <a:pt x="89" y="230"/>
                  </a:lnTo>
                  <a:lnTo>
                    <a:pt x="89" y="231"/>
                  </a:lnTo>
                  <a:lnTo>
                    <a:pt x="89" y="231"/>
                  </a:lnTo>
                  <a:lnTo>
                    <a:pt x="89" y="234"/>
                  </a:lnTo>
                  <a:lnTo>
                    <a:pt x="89" y="233"/>
                  </a:lnTo>
                  <a:lnTo>
                    <a:pt x="89" y="231"/>
                  </a:lnTo>
                  <a:lnTo>
                    <a:pt x="89" y="230"/>
                  </a:lnTo>
                  <a:lnTo>
                    <a:pt x="89" y="230"/>
                  </a:lnTo>
                  <a:close/>
                  <a:moveTo>
                    <a:pt x="38" y="190"/>
                  </a:moveTo>
                  <a:lnTo>
                    <a:pt x="38" y="190"/>
                  </a:lnTo>
                  <a:lnTo>
                    <a:pt x="38" y="192"/>
                  </a:lnTo>
                  <a:lnTo>
                    <a:pt x="38" y="192"/>
                  </a:lnTo>
                  <a:lnTo>
                    <a:pt x="37" y="192"/>
                  </a:lnTo>
                  <a:lnTo>
                    <a:pt x="37" y="192"/>
                  </a:lnTo>
                  <a:lnTo>
                    <a:pt x="38" y="190"/>
                  </a:lnTo>
                  <a:close/>
                  <a:moveTo>
                    <a:pt x="35" y="185"/>
                  </a:moveTo>
                  <a:lnTo>
                    <a:pt x="35" y="187"/>
                  </a:lnTo>
                  <a:lnTo>
                    <a:pt x="35" y="189"/>
                  </a:lnTo>
                  <a:lnTo>
                    <a:pt x="34" y="190"/>
                  </a:lnTo>
                  <a:lnTo>
                    <a:pt x="32" y="192"/>
                  </a:lnTo>
                  <a:lnTo>
                    <a:pt x="32" y="189"/>
                  </a:lnTo>
                  <a:lnTo>
                    <a:pt x="34" y="187"/>
                  </a:lnTo>
                  <a:lnTo>
                    <a:pt x="35" y="187"/>
                  </a:lnTo>
                  <a:lnTo>
                    <a:pt x="35" y="185"/>
                  </a:lnTo>
                  <a:close/>
                  <a:moveTo>
                    <a:pt x="78" y="181"/>
                  </a:moveTo>
                  <a:lnTo>
                    <a:pt x="78" y="182"/>
                  </a:lnTo>
                  <a:lnTo>
                    <a:pt x="78" y="182"/>
                  </a:lnTo>
                  <a:lnTo>
                    <a:pt x="79" y="182"/>
                  </a:lnTo>
                  <a:lnTo>
                    <a:pt x="78" y="182"/>
                  </a:lnTo>
                  <a:lnTo>
                    <a:pt x="78" y="185"/>
                  </a:lnTo>
                  <a:lnTo>
                    <a:pt x="78" y="185"/>
                  </a:lnTo>
                  <a:lnTo>
                    <a:pt x="76" y="184"/>
                  </a:lnTo>
                  <a:lnTo>
                    <a:pt x="76" y="182"/>
                  </a:lnTo>
                  <a:lnTo>
                    <a:pt x="78" y="181"/>
                  </a:lnTo>
                  <a:lnTo>
                    <a:pt x="78" y="181"/>
                  </a:lnTo>
                  <a:close/>
                  <a:moveTo>
                    <a:pt x="21" y="146"/>
                  </a:moveTo>
                  <a:lnTo>
                    <a:pt x="23" y="146"/>
                  </a:lnTo>
                  <a:lnTo>
                    <a:pt x="23" y="148"/>
                  </a:lnTo>
                  <a:lnTo>
                    <a:pt x="23" y="149"/>
                  </a:lnTo>
                  <a:lnTo>
                    <a:pt x="23" y="149"/>
                  </a:lnTo>
                  <a:lnTo>
                    <a:pt x="23" y="149"/>
                  </a:lnTo>
                  <a:lnTo>
                    <a:pt x="21" y="148"/>
                  </a:lnTo>
                  <a:lnTo>
                    <a:pt x="19" y="146"/>
                  </a:lnTo>
                  <a:lnTo>
                    <a:pt x="21" y="146"/>
                  </a:lnTo>
                  <a:close/>
                  <a:moveTo>
                    <a:pt x="23" y="137"/>
                  </a:moveTo>
                  <a:lnTo>
                    <a:pt x="24" y="137"/>
                  </a:lnTo>
                  <a:lnTo>
                    <a:pt x="24" y="137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6" y="140"/>
                  </a:lnTo>
                  <a:lnTo>
                    <a:pt x="24" y="140"/>
                  </a:lnTo>
                  <a:lnTo>
                    <a:pt x="23" y="140"/>
                  </a:lnTo>
                  <a:lnTo>
                    <a:pt x="23" y="138"/>
                  </a:lnTo>
                  <a:lnTo>
                    <a:pt x="21" y="138"/>
                  </a:lnTo>
                  <a:lnTo>
                    <a:pt x="21" y="137"/>
                  </a:lnTo>
                  <a:lnTo>
                    <a:pt x="23" y="137"/>
                  </a:lnTo>
                  <a:lnTo>
                    <a:pt x="23" y="137"/>
                  </a:lnTo>
                  <a:close/>
                  <a:moveTo>
                    <a:pt x="18" y="130"/>
                  </a:moveTo>
                  <a:lnTo>
                    <a:pt x="19" y="130"/>
                  </a:lnTo>
                  <a:lnTo>
                    <a:pt x="19" y="134"/>
                  </a:lnTo>
                  <a:lnTo>
                    <a:pt x="18" y="132"/>
                  </a:lnTo>
                  <a:lnTo>
                    <a:pt x="18" y="132"/>
                  </a:lnTo>
                  <a:lnTo>
                    <a:pt x="18" y="130"/>
                  </a:lnTo>
                  <a:close/>
                  <a:moveTo>
                    <a:pt x="12" y="129"/>
                  </a:moveTo>
                  <a:lnTo>
                    <a:pt x="12" y="129"/>
                  </a:lnTo>
                  <a:lnTo>
                    <a:pt x="12" y="130"/>
                  </a:lnTo>
                  <a:lnTo>
                    <a:pt x="13" y="132"/>
                  </a:lnTo>
                  <a:lnTo>
                    <a:pt x="12" y="132"/>
                  </a:lnTo>
                  <a:lnTo>
                    <a:pt x="12" y="129"/>
                  </a:lnTo>
                  <a:lnTo>
                    <a:pt x="12" y="129"/>
                  </a:lnTo>
                  <a:close/>
                  <a:moveTo>
                    <a:pt x="79" y="0"/>
                  </a:moveTo>
                  <a:lnTo>
                    <a:pt x="79" y="0"/>
                  </a:lnTo>
                  <a:lnTo>
                    <a:pt x="79" y="1"/>
                  </a:lnTo>
                  <a:lnTo>
                    <a:pt x="81" y="1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4" y="3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6" y="6"/>
                  </a:lnTo>
                  <a:lnTo>
                    <a:pt x="86" y="7"/>
                  </a:lnTo>
                  <a:lnTo>
                    <a:pt x="86" y="7"/>
                  </a:lnTo>
                  <a:lnTo>
                    <a:pt x="87" y="12"/>
                  </a:lnTo>
                  <a:lnTo>
                    <a:pt x="89" y="14"/>
                  </a:lnTo>
                  <a:lnTo>
                    <a:pt x="89" y="15"/>
                  </a:lnTo>
                  <a:lnTo>
                    <a:pt x="89" y="15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2" y="14"/>
                  </a:lnTo>
                  <a:lnTo>
                    <a:pt x="94" y="14"/>
                  </a:lnTo>
                  <a:lnTo>
                    <a:pt x="94" y="14"/>
                  </a:lnTo>
                  <a:lnTo>
                    <a:pt x="94" y="17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5" y="23"/>
                  </a:lnTo>
                  <a:lnTo>
                    <a:pt x="95" y="25"/>
                  </a:lnTo>
                  <a:lnTo>
                    <a:pt x="95" y="26"/>
                  </a:lnTo>
                  <a:lnTo>
                    <a:pt x="95" y="28"/>
                  </a:lnTo>
                  <a:lnTo>
                    <a:pt x="95" y="30"/>
                  </a:lnTo>
                  <a:lnTo>
                    <a:pt x="95" y="33"/>
                  </a:lnTo>
                  <a:lnTo>
                    <a:pt x="94" y="34"/>
                  </a:lnTo>
                  <a:lnTo>
                    <a:pt x="95" y="36"/>
                  </a:lnTo>
                  <a:lnTo>
                    <a:pt x="94" y="36"/>
                  </a:lnTo>
                  <a:lnTo>
                    <a:pt x="92" y="37"/>
                  </a:lnTo>
                  <a:lnTo>
                    <a:pt x="92" y="37"/>
                  </a:lnTo>
                  <a:lnTo>
                    <a:pt x="94" y="39"/>
                  </a:lnTo>
                  <a:lnTo>
                    <a:pt x="94" y="41"/>
                  </a:lnTo>
                  <a:lnTo>
                    <a:pt x="94" y="41"/>
                  </a:lnTo>
                  <a:lnTo>
                    <a:pt x="94" y="41"/>
                  </a:lnTo>
                  <a:lnTo>
                    <a:pt x="92" y="41"/>
                  </a:lnTo>
                  <a:lnTo>
                    <a:pt x="90" y="42"/>
                  </a:lnTo>
                  <a:lnTo>
                    <a:pt x="90" y="44"/>
                  </a:lnTo>
                  <a:lnTo>
                    <a:pt x="89" y="45"/>
                  </a:lnTo>
                  <a:lnTo>
                    <a:pt x="89" y="45"/>
                  </a:lnTo>
                  <a:lnTo>
                    <a:pt x="87" y="45"/>
                  </a:lnTo>
                  <a:lnTo>
                    <a:pt x="87" y="45"/>
                  </a:lnTo>
                  <a:lnTo>
                    <a:pt x="86" y="47"/>
                  </a:lnTo>
                  <a:lnTo>
                    <a:pt x="86" y="48"/>
                  </a:lnTo>
                  <a:lnTo>
                    <a:pt x="84" y="50"/>
                  </a:lnTo>
                  <a:lnTo>
                    <a:pt x="84" y="50"/>
                  </a:lnTo>
                  <a:lnTo>
                    <a:pt x="82" y="50"/>
                  </a:lnTo>
                  <a:lnTo>
                    <a:pt x="82" y="50"/>
                  </a:lnTo>
                  <a:lnTo>
                    <a:pt x="81" y="52"/>
                  </a:lnTo>
                  <a:lnTo>
                    <a:pt x="81" y="53"/>
                  </a:lnTo>
                  <a:lnTo>
                    <a:pt x="81" y="55"/>
                  </a:lnTo>
                  <a:lnTo>
                    <a:pt x="81" y="56"/>
                  </a:lnTo>
                  <a:lnTo>
                    <a:pt x="81" y="56"/>
                  </a:lnTo>
                  <a:lnTo>
                    <a:pt x="79" y="56"/>
                  </a:lnTo>
                  <a:lnTo>
                    <a:pt x="78" y="58"/>
                  </a:lnTo>
                  <a:lnTo>
                    <a:pt x="78" y="59"/>
                  </a:lnTo>
                  <a:lnTo>
                    <a:pt x="78" y="61"/>
                  </a:lnTo>
                  <a:lnTo>
                    <a:pt x="78" y="63"/>
                  </a:lnTo>
                  <a:lnTo>
                    <a:pt x="79" y="63"/>
                  </a:lnTo>
                  <a:lnTo>
                    <a:pt x="79" y="64"/>
                  </a:lnTo>
                  <a:lnTo>
                    <a:pt x="79" y="64"/>
                  </a:lnTo>
                  <a:lnTo>
                    <a:pt x="81" y="66"/>
                  </a:lnTo>
                  <a:lnTo>
                    <a:pt x="79" y="67"/>
                  </a:lnTo>
                  <a:lnTo>
                    <a:pt x="78" y="69"/>
                  </a:lnTo>
                  <a:lnTo>
                    <a:pt x="78" y="70"/>
                  </a:lnTo>
                  <a:lnTo>
                    <a:pt x="79" y="70"/>
                  </a:lnTo>
                  <a:lnTo>
                    <a:pt x="79" y="70"/>
                  </a:lnTo>
                  <a:lnTo>
                    <a:pt x="81" y="70"/>
                  </a:lnTo>
                  <a:lnTo>
                    <a:pt x="82" y="69"/>
                  </a:lnTo>
                  <a:lnTo>
                    <a:pt x="84" y="69"/>
                  </a:lnTo>
                  <a:lnTo>
                    <a:pt x="87" y="67"/>
                  </a:lnTo>
                  <a:lnTo>
                    <a:pt x="90" y="67"/>
                  </a:lnTo>
                  <a:lnTo>
                    <a:pt x="92" y="67"/>
                  </a:lnTo>
                  <a:lnTo>
                    <a:pt x="92" y="67"/>
                  </a:lnTo>
                  <a:lnTo>
                    <a:pt x="94" y="69"/>
                  </a:lnTo>
                  <a:lnTo>
                    <a:pt x="95" y="67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5" y="70"/>
                  </a:lnTo>
                  <a:lnTo>
                    <a:pt x="94" y="70"/>
                  </a:lnTo>
                  <a:lnTo>
                    <a:pt x="94" y="72"/>
                  </a:lnTo>
                  <a:lnTo>
                    <a:pt x="95" y="72"/>
                  </a:lnTo>
                  <a:lnTo>
                    <a:pt x="95" y="74"/>
                  </a:lnTo>
                  <a:lnTo>
                    <a:pt x="97" y="74"/>
                  </a:lnTo>
                  <a:lnTo>
                    <a:pt x="97" y="77"/>
                  </a:lnTo>
                  <a:lnTo>
                    <a:pt x="97" y="77"/>
                  </a:lnTo>
                  <a:lnTo>
                    <a:pt x="97" y="78"/>
                  </a:lnTo>
                  <a:lnTo>
                    <a:pt x="97" y="78"/>
                  </a:lnTo>
                  <a:lnTo>
                    <a:pt x="97" y="80"/>
                  </a:lnTo>
                  <a:lnTo>
                    <a:pt x="97" y="82"/>
                  </a:lnTo>
                  <a:lnTo>
                    <a:pt x="100" y="83"/>
                  </a:lnTo>
                  <a:lnTo>
                    <a:pt x="101" y="83"/>
                  </a:lnTo>
                  <a:lnTo>
                    <a:pt x="105" y="83"/>
                  </a:lnTo>
                  <a:lnTo>
                    <a:pt x="105" y="83"/>
                  </a:lnTo>
                  <a:lnTo>
                    <a:pt x="106" y="83"/>
                  </a:lnTo>
                  <a:lnTo>
                    <a:pt x="106" y="85"/>
                  </a:lnTo>
                  <a:lnTo>
                    <a:pt x="106" y="85"/>
                  </a:lnTo>
                  <a:lnTo>
                    <a:pt x="106" y="86"/>
                  </a:lnTo>
                  <a:lnTo>
                    <a:pt x="105" y="86"/>
                  </a:lnTo>
                  <a:lnTo>
                    <a:pt x="103" y="89"/>
                  </a:lnTo>
                  <a:lnTo>
                    <a:pt x="105" y="91"/>
                  </a:lnTo>
                  <a:lnTo>
                    <a:pt x="103" y="93"/>
                  </a:lnTo>
                  <a:lnTo>
                    <a:pt x="103" y="94"/>
                  </a:lnTo>
                  <a:lnTo>
                    <a:pt x="101" y="96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1" y="97"/>
                  </a:lnTo>
                  <a:lnTo>
                    <a:pt x="103" y="97"/>
                  </a:lnTo>
                  <a:lnTo>
                    <a:pt x="103" y="97"/>
                  </a:lnTo>
                  <a:lnTo>
                    <a:pt x="105" y="97"/>
                  </a:lnTo>
                  <a:lnTo>
                    <a:pt x="108" y="99"/>
                  </a:lnTo>
                  <a:lnTo>
                    <a:pt x="111" y="99"/>
                  </a:lnTo>
                  <a:lnTo>
                    <a:pt x="112" y="99"/>
                  </a:lnTo>
                  <a:lnTo>
                    <a:pt x="112" y="100"/>
                  </a:lnTo>
                  <a:lnTo>
                    <a:pt x="112" y="100"/>
                  </a:lnTo>
                  <a:lnTo>
                    <a:pt x="112" y="102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14" y="104"/>
                  </a:lnTo>
                  <a:lnTo>
                    <a:pt x="114" y="105"/>
                  </a:lnTo>
                  <a:lnTo>
                    <a:pt x="116" y="105"/>
                  </a:lnTo>
                  <a:lnTo>
                    <a:pt x="114" y="107"/>
                  </a:lnTo>
                  <a:lnTo>
                    <a:pt x="116" y="107"/>
                  </a:lnTo>
                  <a:lnTo>
                    <a:pt x="116" y="107"/>
                  </a:lnTo>
                  <a:lnTo>
                    <a:pt x="117" y="108"/>
                  </a:lnTo>
                  <a:lnTo>
                    <a:pt x="119" y="107"/>
                  </a:lnTo>
                  <a:lnTo>
                    <a:pt x="120" y="107"/>
                  </a:lnTo>
                  <a:lnTo>
                    <a:pt x="120" y="108"/>
                  </a:lnTo>
                  <a:lnTo>
                    <a:pt x="122" y="107"/>
                  </a:lnTo>
                  <a:lnTo>
                    <a:pt x="123" y="107"/>
                  </a:lnTo>
                  <a:lnTo>
                    <a:pt x="125" y="105"/>
                  </a:lnTo>
                  <a:lnTo>
                    <a:pt x="128" y="104"/>
                  </a:lnTo>
                  <a:lnTo>
                    <a:pt x="128" y="10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0" y="104"/>
                  </a:lnTo>
                  <a:lnTo>
                    <a:pt x="130" y="105"/>
                  </a:lnTo>
                  <a:lnTo>
                    <a:pt x="130" y="107"/>
                  </a:lnTo>
                  <a:lnTo>
                    <a:pt x="128" y="107"/>
                  </a:lnTo>
                  <a:lnTo>
                    <a:pt x="127" y="108"/>
                  </a:lnTo>
                  <a:lnTo>
                    <a:pt x="125" y="110"/>
                  </a:lnTo>
                  <a:lnTo>
                    <a:pt x="123" y="110"/>
                  </a:lnTo>
                  <a:lnTo>
                    <a:pt x="123" y="111"/>
                  </a:lnTo>
                  <a:lnTo>
                    <a:pt x="123" y="113"/>
                  </a:lnTo>
                  <a:lnTo>
                    <a:pt x="122" y="113"/>
                  </a:lnTo>
                  <a:lnTo>
                    <a:pt x="122" y="115"/>
                  </a:lnTo>
                  <a:lnTo>
                    <a:pt x="120" y="115"/>
                  </a:lnTo>
                  <a:lnTo>
                    <a:pt x="120" y="116"/>
                  </a:lnTo>
                  <a:lnTo>
                    <a:pt x="122" y="116"/>
                  </a:lnTo>
                  <a:lnTo>
                    <a:pt x="122" y="116"/>
                  </a:lnTo>
                  <a:lnTo>
                    <a:pt x="122" y="116"/>
                  </a:lnTo>
                  <a:lnTo>
                    <a:pt x="122" y="118"/>
                  </a:lnTo>
                  <a:lnTo>
                    <a:pt x="120" y="118"/>
                  </a:lnTo>
                  <a:lnTo>
                    <a:pt x="119" y="118"/>
                  </a:lnTo>
                  <a:lnTo>
                    <a:pt x="119" y="118"/>
                  </a:lnTo>
                  <a:lnTo>
                    <a:pt x="117" y="119"/>
                  </a:lnTo>
                  <a:lnTo>
                    <a:pt x="116" y="121"/>
                  </a:lnTo>
                  <a:lnTo>
                    <a:pt x="116" y="124"/>
                  </a:lnTo>
                  <a:lnTo>
                    <a:pt x="116" y="124"/>
                  </a:lnTo>
                  <a:lnTo>
                    <a:pt x="114" y="124"/>
                  </a:lnTo>
                  <a:lnTo>
                    <a:pt x="112" y="124"/>
                  </a:lnTo>
                  <a:lnTo>
                    <a:pt x="112" y="122"/>
                  </a:lnTo>
                  <a:lnTo>
                    <a:pt x="111" y="124"/>
                  </a:lnTo>
                  <a:lnTo>
                    <a:pt x="109" y="124"/>
                  </a:lnTo>
                  <a:lnTo>
                    <a:pt x="109" y="124"/>
                  </a:lnTo>
                  <a:lnTo>
                    <a:pt x="108" y="124"/>
                  </a:lnTo>
                  <a:lnTo>
                    <a:pt x="106" y="124"/>
                  </a:lnTo>
                  <a:lnTo>
                    <a:pt x="106" y="124"/>
                  </a:lnTo>
                  <a:lnTo>
                    <a:pt x="105" y="124"/>
                  </a:lnTo>
                  <a:lnTo>
                    <a:pt x="106" y="126"/>
                  </a:lnTo>
                  <a:lnTo>
                    <a:pt x="106" y="127"/>
                  </a:lnTo>
                  <a:lnTo>
                    <a:pt x="106" y="127"/>
                  </a:lnTo>
                  <a:lnTo>
                    <a:pt x="106" y="127"/>
                  </a:lnTo>
                  <a:lnTo>
                    <a:pt x="105" y="129"/>
                  </a:lnTo>
                  <a:lnTo>
                    <a:pt x="103" y="129"/>
                  </a:lnTo>
                  <a:lnTo>
                    <a:pt x="103" y="129"/>
                  </a:lnTo>
                  <a:lnTo>
                    <a:pt x="101" y="127"/>
                  </a:lnTo>
                  <a:lnTo>
                    <a:pt x="101" y="127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100" y="129"/>
                  </a:lnTo>
                  <a:lnTo>
                    <a:pt x="98" y="132"/>
                  </a:lnTo>
                  <a:lnTo>
                    <a:pt x="98" y="132"/>
                  </a:lnTo>
                  <a:lnTo>
                    <a:pt x="98" y="134"/>
                  </a:lnTo>
                  <a:lnTo>
                    <a:pt x="97" y="134"/>
                  </a:lnTo>
                  <a:lnTo>
                    <a:pt x="97" y="134"/>
                  </a:lnTo>
                  <a:lnTo>
                    <a:pt x="95" y="134"/>
                  </a:lnTo>
                  <a:lnTo>
                    <a:pt x="92" y="134"/>
                  </a:lnTo>
                  <a:lnTo>
                    <a:pt x="90" y="134"/>
                  </a:lnTo>
                  <a:lnTo>
                    <a:pt x="90" y="134"/>
                  </a:lnTo>
                  <a:lnTo>
                    <a:pt x="89" y="134"/>
                  </a:lnTo>
                  <a:lnTo>
                    <a:pt x="87" y="134"/>
                  </a:lnTo>
                  <a:lnTo>
                    <a:pt x="86" y="134"/>
                  </a:lnTo>
                  <a:lnTo>
                    <a:pt x="86" y="134"/>
                  </a:lnTo>
                  <a:lnTo>
                    <a:pt x="84" y="134"/>
                  </a:lnTo>
                  <a:lnTo>
                    <a:pt x="84" y="135"/>
                  </a:lnTo>
                  <a:lnTo>
                    <a:pt x="82" y="135"/>
                  </a:lnTo>
                  <a:lnTo>
                    <a:pt x="82" y="138"/>
                  </a:lnTo>
                  <a:lnTo>
                    <a:pt x="81" y="140"/>
                  </a:lnTo>
                  <a:lnTo>
                    <a:pt x="81" y="143"/>
                  </a:lnTo>
                  <a:lnTo>
                    <a:pt x="81" y="145"/>
                  </a:lnTo>
                  <a:lnTo>
                    <a:pt x="81" y="146"/>
                  </a:lnTo>
                  <a:lnTo>
                    <a:pt x="81" y="149"/>
                  </a:lnTo>
                  <a:lnTo>
                    <a:pt x="81" y="151"/>
                  </a:lnTo>
                  <a:lnTo>
                    <a:pt x="81" y="151"/>
                  </a:lnTo>
                  <a:lnTo>
                    <a:pt x="79" y="151"/>
                  </a:lnTo>
                  <a:lnTo>
                    <a:pt x="78" y="151"/>
                  </a:lnTo>
                  <a:lnTo>
                    <a:pt x="78" y="152"/>
                  </a:lnTo>
                  <a:lnTo>
                    <a:pt x="78" y="152"/>
                  </a:lnTo>
                  <a:lnTo>
                    <a:pt x="76" y="151"/>
                  </a:lnTo>
                  <a:lnTo>
                    <a:pt x="75" y="151"/>
                  </a:lnTo>
                  <a:lnTo>
                    <a:pt x="76" y="152"/>
                  </a:lnTo>
                  <a:lnTo>
                    <a:pt x="76" y="154"/>
                  </a:lnTo>
                  <a:lnTo>
                    <a:pt x="78" y="156"/>
                  </a:lnTo>
                  <a:lnTo>
                    <a:pt x="79" y="154"/>
                  </a:lnTo>
                  <a:lnTo>
                    <a:pt x="79" y="156"/>
                  </a:lnTo>
                  <a:lnTo>
                    <a:pt x="79" y="156"/>
                  </a:lnTo>
                  <a:lnTo>
                    <a:pt x="79" y="157"/>
                  </a:lnTo>
                  <a:lnTo>
                    <a:pt x="81" y="159"/>
                  </a:lnTo>
                  <a:lnTo>
                    <a:pt x="81" y="160"/>
                  </a:lnTo>
                  <a:lnTo>
                    <a:pt x="79" y="162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1" y="163"/>
                  </a:lnTo>
                  <a:lnTo>
                    <a:pt x="84" y="167"/>
                  </a:lnTo>
                  <a:lnTo>
                    <a:pt x="86" y="168"/>
                  </a:lnTo>
                  <a:lnTo>
                    <a:pt x="87" y="170"/>
                  </a:lnTo>
                  <a:lnTo>
                    <a:pt x="89" y="171"/>
                  </a:lnTo>
                  <a:lnTo>
                    <a:pt x="90" y="174"/>
                  </a:lnTo>
                  <a:lnTo>
                    <a:pt x="92" y="176"/>
                  </a:lnTo>
                  <a:lnTo>
                    <a:pt x="92" y="178"/>
                  </a:lnTo>
                  <a:lnTo>
                    <a:pt x="92" y="179"/>
                  </a:lnTo>
                  <a:lnTo>
                    <a:pt x="92" y="181"/>
                  </a:lnTo>
                  <a:lnTo>
                    <a:pt x="94" y="181"/>
                  </a:lnTo>
                  <a:lnTo>
                    <a:pt x="94" y="184"/>
                  </a:lnTo>
                  <a:lnTo>
                    <a:pt x="95" y="184"/>
                  </a:lnTo>
                  <a:lnTo>
                    <a:pt x="97" y="182"/>
                  </a:lnTo>
                  <a:lnTo>
                    <a:pt x="97" y="182"/>
                  </a:lnTo>
                  <a:lnTo>
                    <a:pt x="97" y="184"/>
                  </a:lnTo>
                  <a:lnTo>
                    <a:pt x="97" y="184"/>
                  </a:lnTo>
                  <a:lnTo>
                    <a:pt x="97" y="185"/>
                  </a:lnTo>
                  <a:lnTo>
                    <a:pt x="97" y="185"/>
                  </a:lnTo>
                  <a:lnTo>
                    <a:pt x="94" y="189"/>
                  </a:lnTo>
                  <a:lnTo>
                    <a:pt x="92" y="190"/>
                  </a:lnTo>
                  <a:lnTo>
                    <a:pt x="92" y="192"/>
                  </a:lnTo>
                  <a:lnTo>
                    <a:pt x="92" y="195"/>
                  </a:lnTo>
                  <a:lnTo>
                    <a:pt x="92" y="198"/>
                  </a:lnTo>
                  <a:lnTo>
                    <a:pt x="92" y="198"/>
                  </a:lnTo>
                  <a:lnTo>
                    <a:pt x="92" y="198"/>
                  </a:lnTo>
                  <a:lnTo>
                    <a:pt x="90" y="198"/>
                  </a:lnTo>
                  <a:lnTo>
                    <a:pt x="89" y="200"/>
                  </a:lnTo>
                  <a:lnTo>
                    <a:pt x="89" y="200"/>
                  </a:lnTo>
                  <a:lnTo>
                    <a:pt x="87" y="200"/>
                  </a:lnTo>
                  <a:lnTo>
                    <a:pt x="87" y="201"/>
                  </a:lnTo>
                  <a:lnTo>
                    <a:pt x="87" y="201"/>
                  </a:lnTo>
                  <a:lnTo>
                    <a:pt x="87" y="204"/>
                  </a:lnTo>
                  <a:lnTo>
                    <a:pt x="87" y="206"/>
                  </a:lnTo>
                  <a:lnTo>
                    <a:pt x="89" y="208"/>
                  </a:lnTo>
                  <a:lnTo>
                    <a:pt x="90" y="209"/>
                  </a:lnTo>
                  <a:lnTo>
                    <a:pt x="92" y="211"/>
                  </a:lnTo>
                  <a:lnTo>
                    <a:pt x="92" y="212"/>
                  </a:lnTo>
                  <a:lnTo>
                    <a:pt x="95" y="215"/>
                  </a:lnTo>
                  <a:lnTo>
                    <a:pt x="98" y="217"/>
                  </a:lnTo>
                  <a:lnTo>
                    <a:pt x="100" y="219"/>
                  </a:lnTo>
                  <a:lnTo>
                    <a:pt x="100" y="220"/>
                  </a:lnTo>
                  <a:lnTo>
                    <a:pt x="101" y="222"/>
                  </a:lnTo>
                  <a:lnTo>
                    <a:pt x="101" y="225"/>
                  </a:lnTo>
                  <a:lnTo>
                    <a:pt x="101" y="225"/>
                  </a:lnTo>
                  <a:lnTo>
                    <a:pt x="101" y="230"/>
                  </a:lnTo>
                  <a:lnTo>
                    <a:pt x="101" y="230"/>
                  </a:lnTo>
                  <a:lnTo>
                    <a:pt x="100" y="231"/>
                  </a:lnTo>
                  <a:lnTo>
                    <a:pt x="101" y="233"/>
                  </a:lnTo>
                  <a:lnTo>
                    <a:pt x="101" y="233"/>
                  </a:lnTo>
                  <a:lnTo>
                    <a:pt x="101" y="234"/>
                  </a:lnTo>
                  <a:lnTo>
                    <a:pt x="101" y="236"/>
                  </a:lnTo>
                  <a:lnTo>
                    <a:pt x="103" y="237"/>
                  </a:lnTo>
                  <a:lnTo>
                    <a:pt x="105" y="239"/>
                  </a:lnTo>
                  <a:lnTo>
                    <a:pt x="105" y="239"/>
                  </a:lnTo>
                  <a:lnTo>
                    <a:pt x="105" y="241"/>
                  </a:lnTo>
                  <a:lnTo>
                    <a:pt x="105" y="242"/>
                  </a:lnTo>
                  <a:lnTo>
                    <a:pt x="105" y="242"/>
                  </a:lnTo>
                  <a:lnTo>
                    <a:pt x="106" y="244"/>
                  </a:lnTo>
                  <a:lnTo>
                    <a:pt x="106" y="245"/>
                  </a:lnTo>
                  <a:lnTo>
                    <a:pt x="108" y="250"/>
                  </a:lnTo>
                  <a:lnTo>
                    <a:pt x="108" y="252"/>
                  </a:lnTo>
                  <a:lnTo>
                    <a:pt x="108" y="252"/>
                  </a:lnTo>
                  <a:lnTo>
                    <a:pt x="106" y="253"/>
                  </a:lnTo>
                  <a:lnTo>
                    <a:pt x="106" y="253"/>
                  </a:lnTo>
                  <a:lnTo>
                    <a:pt x="105" y="253"/>
                  </a:lnTo>
                  <a:lnTo>
                    <a:pt x="105" y="256"/>
                  </a:lnTo>
                  <a:lnTo>
                    <a:pt x="101" y="261"/>
                  </a:lnTo>
                  <a:lnTo>
                    <a:pt x="100" y="263"/>
                  </a:lnTo>
                  <a:lnTo>
                    <a:pt x="97" y="264"/>
                  </a:lnTo>
                  <a:lnTo>
                    <a:pt x="95" y="266"/>
                  </a:lnTo>
                  <a:lnTo>
                    <a:pt x="95" y="267"/>
                  </a:lnTo>
                  <a:lnTo>
                    <a:pt x="95" y="267"/>
                  </a:lnTo>
                  <a:lnTo>
                    <a:pt x="95" y="269"/>
                  </a:lnTo>
                  <a:lnTo>
                    <a:pt x="95" y="271"/>
                  </a:lnTo>
                  <a:lnTo>
                    <a:pt x="95" y="271"/>
                  </a:lnTo>
                  <a:lnTo>
                    <a:pt x="95" y="272"/>
                  </a:lnTo>
                  <a:lnTo>
                    <a:pt x="95" y="274"/>
                  </a:lnTo>
                  <a:lnTo>
                    <a:pt x="94" y="274"/>
                  </a:lnTo>
                  <a:lnTo>
                    <a:pt x="92" y="275"/>
                  </a:lnTo>
                  <a:lnTo>
                    <a:pt x="92" y="275"/>
                  </a:lnTo>
                  <a:lnTo>
                    <a:pt x="92" y="274"/>
                  </a:lnTo>
                  <a:lnTo>
                    <a:pt x="92" y="271"/>
                  </a:lnTo>
                  <a:lnTo>
                    <a:pt x="90" y="266"/>
                  </a:lnTo>
                  <a:lnTo>
                    <a:pt x="92" y="266"/>
                  </a:lnTo>
                  <a:lnTo>
                    <a:pt x="92" y="266"/>
                  </a:lnTo>
                  <a:lnTo>
                    <a:pt x="94" y="264"/>
                  </a:lnTo>
                  <a:lnTo>
                    <a:pt x="94" y="263"/>
                  </a:lnTo>
                  <a:lnTo>
                    <a:pt x="94" y="260"/>
                  </a:lnTo>
                  <a:lnTo>
                    <a:pt x="95" y="258"/>
                  </a:lnTo>
                  <a:lnTo>
                    <a:pt x="95" y="256"/>
                  </a:lnTo>
                  <a:lnTo>
                    <a:pt x="95" y="255"/>
                  </a:lnTo>
                  <a:lnTo>
                    <a:pt x="95" y="255"/>
                  </a:lnTo>
                  <a:lnTo>
                    <a:pt x="95" y="253"/>
                  </a:lnTo>
                  <a:lnTo>
                    <a:pt x="95" y="252"/>
                  </a:lnTo>
                  <a:lnTo>
                    <a:pt x="97" y="252"/>
                  </a:lnTo>
                  <a:lnTo>
                    <a:pt x="97" y="252"/>
                  </a:lnTo>
                  <a:lnTo>
                    <a:pt x="97" y="250"/>
                  </a:lnTo>
                  <a:lnTo>
                    <a:pt x="95" y="252"/>
                  </a:lnTo>
                  <a:lnTo>
                    <a:pt x="94" y="252"/>
                  </a:lnTo>
                  <a:lnTo>
                    <a:pt x="94" y="250"/>
                  </a:lnTo>
                  <a:lnTo>
                    <a:pt x="94" y="249"/>
                  </a:lnTo>
                  <a:lnTo>
                    <a:pt x="94" y="249"/>
                  </a:lnTo>
                  <a:lnTo>
                    <a:pt x="95" y="249"/>
                  </a:lnTo>
                  <a:lnTo>
                    <a:pt x="95" y="247"/>
                  </a:lnTo>
                  <a:lnTo>
                    <a:pt x="94" y="245"/>
                  </a:lnTo>
                  <a:lnTo>
                    <a:pt x="95" y="244"/>
                  </a:lnTo>
                  <a:lnTo>
                    <a:pt x="94" y="244"/>
                  </a:lnTo>
                  <a:lnTo>
                    <a:pt x="94" y="244"/>
                  </a:lnTo>
                  <a:lnTo>
                    <a:pt x="94" y="242"/>
                  </a:lnTo>
                  <a:lnTo>
                    <a:pt x="94" y="242"/>
                  </a:lnTo>
                  <a:lnTo>
                    <a:pt x="94" y="241"/>
                  </a:lnTo>
                  <a:lnTo>
                    <a:pt x="94" y="239"/>
                  </a:lnTo>
                  <a:lnTo>
                    <a:pt x="94" y="237"/>
                  </a:lnTo>
                  <a:lnTo>
                    <a:pt x="94" y="236"/>
                  </a:lnTo>
                  <a:lnTo>
                    <a:pt x="94" y="234"/>
                  </a:lnTo>
                  <a:lnTo>
                    <a:pt x="94" y="233"/>
                  </a:lnTo>
                  <a:lnTo>
                    <a:pt x="94" y="231"/>
                  </a:lnTo>
                  <a:lnTo>
                    <a:pt x="92" y="228"/>
                  </a:lnTo>
                  <a:lnTo>
                    <a:pt x="90" y="226"/>
                  </a:lnTo>
                  <a:lnTo>
                    <a:pt x="87" y="222"/>
                  </a:lnTo>
                  <a:lnTo>
                    <a:pt x="89" y="220"/>
                  </a:lnTo>
                  <a:lnTo>
                    <a:pt x="87" y="219"/>
                  </a:lnTo>
                  <a:lnTo>
                    <a:pt x="87" y="219"/>
                  </a:lnTo>
                  <a:lnTo>
                    <a:pt x="87" y="223"/>
                  </a:lnTo>
                  <a:lnTo>
                    <a:pt x="86" y="222"/>
                  </a:lnTo>
                  <a:lnTo>
                    <a:pt x="86" y="220"/>
                  </a:lnTo>
                  <a:lnTo>
                    <a:pt x="86" y="219"/>
                  </a:lnTo>
                  <a:lnTo>
                    <a:pt x="86" y="215"/>
                  </a:lnTo>
                  <a:lnTo>
                    <a:pt x="84" y="214"/>
                  </a:lnTo>
                  <a:lnTo>
                    <a:pt x="84" y="211"/>
                  </a:lnTo>
                  <a:lnTo>
                    <a:pt x="82" y="209"/>
                  </a:lnTo>
                  <a:lnTo>
                    <a:pt x="84" y="208"/>
                  </a:lnTo>
                  <a:lnTo>
                    <a:pt x="84" y="209"/>
                  </a:lnTo>
                  <a:lnTo>
                    <a:pt x="84" y="208"/>
                  </a:lnTo>
                  <a:lnTo>
                    <a:pt x="82" y="208"/>
                  </a:lnTo>
                  <a:lnTo>
                    <a:pt x="82" y="206"/>
                  </a:lnTo>
                  <a:lnTo>
                    <a:pt x="81" y="201"/>
                  </a:lnTo>
                  <a:lnTo>
                    <a:pt x="81" y="200"/>
                  </a:lnTo>
                  <a:lnTo>
                    <a:pt x="81" y="197"/>
                  </a:lnTo>
                  <a:lnTo>
                    <a:pt x="81" y="190"/>
                  </a:lnTo>
                  <a:lnTo>
                    <a:pt x="78" y="189"/>
                  </a:lnTo>
                  <a:lnTo>
                    <a:pt x="79" y="187"/>
                  </a:lnTo>
                  <a:lnTo>
                    <a:pt x="79" y="185"/>
                  </a:lnTo>
                  <a:lnTo>
                    <a:pt x="79" y="182"/>
                  </a:lnTo>
                  <a:lnTo>
                    <a:pt x="79" y="181"/>
                  </a:lnTo>
                  <a:lnTo>
                    <a:pt x="81" y="181"/>
                  </a:lnTo>
                  <a:lnTo>
                    <a:pt x="79" y="181"/>
                  </a:lnTo>
                  <a:lnTo>
                    <a:pt x="79" y="181"/>
                  </a:lnTo>
                  <a:lnTo>
                    <a:pt x="78" y="181"/>
                  </a:lnTo>
                  <a:lnTo>
                    <a:pt x="76" y="181"/>
                  </a:lnTo>
                  <a:lnTo>
                    <a:pt x="75" y="179"/>
                  </a:lnTo>
                  <a:lnTo>
                    <a:pt x="75" y="178"/>
                  </a:lnTo>
                  <a:lnTo>
                    <a:pt x="73" y="176"/>
                  </a:lnTo>
                  <a:lnTo>
                    <a:pt x="73" y="173"/>
                  </a:lnTo>
                  <a:lnTo>
                    <a:pt x="73" y="173"/>
                  </a:lnTo>
                  <a:lnTo>
                    <a:pt x="71" y="171"/>
                  </a:lnTo>
                  <a:lnTo>
                    <a:pt x="71" y="171"/>
                  </a:lnTo>
                  <a:lnTo>
                    <a:pt x="70" y="170"/>
                  </a:lnTo>
                  <a:lnTo>
                    <a:pt x="68" y="168"/>
                  </a:lnTo>
                  <a:lnTo>
                    <a:pt x="68" y="170"/>
                  </a:lnTo>
                  <a:lnTo>
                    <a:pt x="68" y="170"/>
                  </a:lnTo>
                  <a:lnTo>
                    <a:pt x="68" y="171"/>
                  </a:lnTo>
                  <a:lnTo>
                    <a:pt x="68" y="173"/>
                  </a:lnTo>
                  <a:lnTo>
                    <a:pt x="68" y="174"/>
                  </a:lnTo>
                  <a:lnTo>
                    <a:pt x="67" y="178"/>
                  </a:lnTo>
                  <a:lnTo>
                    <a:pt x="67" y="178"/>
                  </a:lnTo>
                  <a:lnTo>
                    <a:pt x="65" y="181"/>
                  </a:lnTo>
                  <a:lnTo>
                    <a:pt x="64" y="181"/>
                  </a:lnTo>
                  <a:lnTo>
                    <a:pt x="62" y="181"/>
                  </a:lnTo>
                  <a:lnTo>
                    <a:pt x="60" y="181"/>
                  </a:lnTo>
                  <a:lnTo>
                    <a:pt x="59" y="181"/>
                  </a:lnTo>
                  <a:lnTo>
                    <a:pt x="59" y="179"/>
                  </a:lnTo>
                  <a:lnTo>
                    <a:pt x="59" y="178"/>
                  </a:lnTo>
                  <a:lnTo>
                    <a:pt x="59" y="178"/>
                  </a:lnTo>
                  <a:lnTo>
                    <a:pt x="59" y="178"/>
                  </a:lnTo>
                  <a:lnTo>
                    <a:pt x="59" y="179"/>
                  </a:lnTo>
                  <a:lnTo>
                    <a:pt x="59" y="181"/>
                  </a:lnTo>
                  <a:lnTo>
                    <a:pt x="60" y="182"/>
                  </a:lnTo>
                  <a:lnTo>
                    <a:pt x="60" y="182"/>
                  </a:lnTo>
                  <a:lnTo>
                    <a:pt x="57" y="184"/>
                  </a:lnTo>
                  <a:lnTo>
                    <a:pt x="57" y="184"/>
                  </a:lnTo>
                  <a:lnTo>
                    <a:pt x="56" y="184"/>
                  </a:lnTo>
                  <a:lnTo>
                    <a:pt x="56" y="184"/>
                  </a:lnTo>
                  <a:lnTo>
                    <a:pt x="56" y="185"/>
                  </a:lnTo>
                  <a:lnTo>
                    <a:pt x="53" y="187"/>
                  </a:lnTo>
                  <a:lnTo>
                    <a:pt x="51" y="187"/>
                  </a:lnTo>
                  <a:lnTo>
                    <a:pt x="51" y="189"/>
                  </a:lnTo>
                  <a:lnTo>
                    <a:pt x="49" y="192"/>
                  </a:lnTo>
                  <a:lnTo>
                    <a:pt x="46" y="193"/>
                  </a:lnTo>
                  <a:lnTo>
                    <a:pt x="46" y="193"/>
                  </a:lnTo>
                  <a:lnTo>
                    <a:pt x="45" y="192"/>
                  </a:lnTo>
                  <a:lnTo>
                    <a:pt x="46" y="190"/>
                  </a:lnTo>
                  <a:lnTo>
                    <a:pt x="46" y="189"/>
                  </a:lnTo>
                  <a:lnTo>
                    <a:pt x="46" y="187"/>
                  </a:lnTo>
                  <a:lnTo>
                    <a:pt x="46" y="189"/>
                  </a:lnTo>
                  <a:lnTo>
                    <a:pt x="45" y="190"/>
                  </a:lnTo>
                  <a:lnTo>
                    <a:pt x="43" y="192"/>
                  </a:lnTo>
                  <a:lnTo>
                    <a:pt x="41" y="192"/>
                  </a:lnTo>
                  <a:lnTo>
                    <a:pt x="40" y="192"/>
                  </a:lnTo>
                  <a:lnTo>
                    <a:pt x="40" y="189"/>
                  </a:lnTo>
                  <a:lnTo>
                    <a:pt x="40" y="189"/>
                  </a:lnTo>
                  <a:lnTo>
                    <a:pt x="40" y="187"/>
                  </a:lnTo>
                  <a:lnTo>
                    <a:pt x="40" y="187"/>
                  </a:lnTo>
                  <a:lnTo>
                    <a:pt x="40" y="185"/>
                  </a:lnTo>
                  <a:lnTo>
                    <a:pt x="38" y="187"/>
                  </a:lnTo>
                  <a:lnTo>
                    <a:pt x="38" y="189"/>
                  </a:lnTo>
                  <a:lnTo>
                    <a:pt x="38" y="189"/>
                  </a:lnTo>
                  <a:lnTo>
                    <a:pt x="37" y="190"/>
                  </a:lnTo>
                  <a:lnTo>
                    <a:pt x="37" y="189"/>
                  </a:lnTo>
                  <a:lnTo>
                    <a:pt x="37" y="187"/>
                  </a:lnTo>
                  <a:lnTo>
                    <a:pt x="37" y="187"/>
                  </a:lnTo>
                  <a:lnTo>
                    <a:pt x="37" y="185"/>
                  </a:lnTo>
                  <a:lnTo>
                    <a:pt x="37" y="182"/>
                  </a:lnTo>
                  <a:lnTo>
                    <a:pt x="37" y="182"/>
                  </a:lnTo>
                  <a:lnTo>
                    <a:pt x="37" y="181"/>
                  </a:lnTo>
                  <a:lnTo>
                    <a:pt x="37" y="182"/>
                  </a:lnTo>
                  <a:lnTo>
                    <a:pt x="37" y="184"/>
                  </a:lnTo>
                  <a:lnTo>
                    <a:pt x="35" y="184"/>
                  </a:lnTo>
                  <a:lnTo>
                    <a:pt x="35" y="184"/>
                  </a:lnTo>
                  <a:lnTo>
                    <a:pt x="34" y="185"/>
                  </a:lnTo>
                  <a:lnTo>
                    <a:pt x="34" y="187"/>
                  </a:lnTo>
                  <a:lnTo>
                    <a:pt x="30" y="189"/>
                  </a:lnTo>
                  <a:lnTo>
                    <a:pt x="30" y="189"/>
                  </a:lnTo>
                  <a:lnTo>
                    <a:pt x="30" y="187"/>
                  </a:lnTo>
                  <a:lnTo>
                    <a:pt x="30" y="181"/>
                  </a:lnTo>
                  <a:lnTo>
                    <a:pt x="32" y="181"/>
                  </a:lnTo>
                  <a:lnTo>
                    <a:pt x="32" y="179"/>
                  </a:lnTo>
                  <a:lnTo>
                    <a:pt x="32" y="176"/>
                  </a:lnTo>
                  <a:lnTo>
                    <a:pt x="34" y="174"/>
                  </a:lnTo>
                  <a:lnTo>
                    <a:pt x="34" y="171"/>
                  </a:lnTo>
                  <a:lnTo>
                    <a:pt x="34" y="171"/>
                  </a:lnTo>
                  <a:lnTo>
                    <a:pt x="35" y="170"/>
                  </a:lnTo>
                  <a:lnTo>
                    <a:pt x="35" y="165"/>
                  </a:lnTo>
                  <a:lnTo>
                    <a:pt x="35" y="163"/>
                  </a:lnTo>
                  <a:lnTo>
                    <a:pt x="34" y="162"/>
                  </a:lnTo>
                  <a:lnTo>
                    <a:pt x="34" y="156"/>
                  </a:lnTo>
                  <a:lnTo>
                    <a:pt x="30" y="152"/>
                  </a:lnTo>
                  <a:lnTo>
                    <a:pt x="30" y="151"/>
                  </a:lnTo>
                  <a:lnTo>
                    <a:pt x="29" y="148"/>
                  </a:lnTo>
                  <a:lnTo>
                    <a:pt x="30" y="148"/>
                  </a:lnTo>
                  <a:lnTo>
                    <a:pt x="27" y="146"/>
                  </a:lnTo>
                  <a:lnTo>
                    <a:pt x="27" y="146"/>
                  </a:lnTo>
                  <a:lnTo>
                    <a:pt x="27" y="143"/>
                  </a:lnTo>
                  <a:lnTo>
                    <a:pt x="27" y="140"/>
                  </a:lnTo>
                  <a:lnTo>
                    <a:pt x="27" y="140"/>
                  </a:lnTo>
                  <a:lnTo>
                    <a:pt x="27" y="141"/>
                  </a:lnTo>
                  <a:lnTo>
                    <a:pt x="26" y="143"/>
                  </a:lnTo>
                  <a:lnTo>
                    <a:pt x="26" y="145"/>
                  </a:lnTo>
                  <a:lnTo>
                    <a:pt x="26" y="145"/>
                  </a:lnTo>
                  <a:lnTo>
                    <a:pt x="26" y="146"/>
                  </a:lnTo>
                  <a:lnTo>
                    <a:pt x="24" y="145"/>
                  </a:lnTo>
                  <a:lnTo>
                    <a:pt x="23" y="145"/>
                  </a:lnTo>
                  <a:lnTo>
                    <a:pt x="21" y="141"/>
                  </a:lnTo>
                  <a:lnTo>
                    <a:pt x="19" y="138"/>
                  </a:lnTo>
                  <a:lnTo>
                    <a:pt x="19" y="138"/>
                  </a:lnTo>
                  <a:lnTo>
                    <a:pt x="21" y="138"/>
                  </a:lnTo>
                  <a:lnTo>
                    <a:pt x="23" y="140"/>
                  </a:lnTo>
                  <a:lnTo>
                    <a:pt x="24" y="141"/>
                  </a:lnTo>
                  <a:lnTo>
                    <a:pt x="26" y="140"/>
                  </a:lnTo>
                  <a:lnTo>
                    <a:pt x="26" y="140"/>
                  </a:lnTo>
                  <a:lnTo>
                    <a:pt x="27" y="138"/>
                  </a:lnTo>
                  <a:lnTo>
                    <a:pt x="26" y="137"/>
                  </a:lnTo>
                  <a:lnTo>
                    <a:pt x="26" y="137"/>
                  </a:lnTo>
                  <a:lnTo>
                    <a:pt x="24" y="137"/>
                  </a:lnTo>
                  <a:lnTo>
                    <a:pt x="23" y="135"/>
                  </a:lnTo>
                  <a:lnTo>
                    <a:pt x="23" y="135"/>
                  </a:lnTo>
                  <a:lnTo>
                    <a:pt x="23" y="134"/>
                  </a:lnTo>
                  <a:lnTo>
                    <a:pt x="23" y="134"/>
                  </a:lnTo>
                  <a:lnTo>
                    <a:pt x="21" y="134"/>
                  </a:lnTo>
                  <a:lnTo>
                    <a:pt x="21" y="132"/>
                  </a:lnTo>
                  <a:lnTo>
                    <a:pt x="23" y="130"/>
                  </a:lnTo>
                  <a:lnTo>
                    <a:pt x="21" y="130"/>
                  </a:lnTo>
                  <a:lnTo>
                    <a:pt x="18" y="129"/>
                  </a:lnTo>
                  <a:lnTo>
                    <a:pt x="18" y="129"/>
                  </a:lnTo>
                  <a:lnTo>
                    <a:pt x="18" y="129"/>
                  </a:lnTo>
                  <a:lnTo>
                    <a:pt x="16" y="129"/>
                  </a:lnTo>
                  <a:lnTo>
                    <a:pt x="15" y="129"/>
                  </a:lnTo>
                  <a:lnTo>
                    <a:pt x="15" y="130"/>
                  </a:lnTo>
                  <a:lnTo>
                    <a:pt x="15" y="132"/>
                  </a:lnTo>
                  <a:lnTo>
                    <a:pt x="15" y="132"/>
                  </a:lnTo>
                  <a:lnTo>
                    <a:pt x="12" y="129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13" y="127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2" y="126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8" y="126"/>
                  </a:lnTo>
                  <a:lnTo>
                    <a:pt x="10" y="126"/>
                  </a:lnTo>
                  <a:lnTo>
                    <a:pt x="10" y="126"/>
                  </a:lnTo>
                  <a:lnTo>
                    <a:pt x="10" y="124"/>
                  </a:lnTo>
                  <a:lnTo>
                    <a:pt x="10" y="124"/>
                  </a:lnTo>
                  <a:lnTo>
                    <a:pt x="8" y="122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8" y="122"/>
                  </a:lnTo>
                  <a:lnTo>
                    <a:pt x="8" y="126"/>
                  </a:lnTo>
                  <a:lnTo>
                    <a:pt x="7" y="122"/>
                  </a:lnTo>
                  <a:lnTo>
                    <a:pt x="4" y="119"/>
                  </a:lnTo>
                  <a:lnTo>
                    <a:pt x="2" y="118"/>
                  </a:lnTo>
                  <a:lnTo>
                    <a:pt x="2" y="116"/>
                  </a:lnTo>
                  <a:lnTo>
                    <a:pt x="2" y="116"/>
                  </a:lnTo>
                  <a:lnTo>
                    <a:pt x="2" y="115"/>
                  </a:lnTo>
                  <a:lnTo>
                    <a:pt x="2" y="113"/>
                  </a:lnTo>
                  <a:lnTo>
                    <a:pt x="0" y="113"/>
                  </a:lnTo>
                  <a:lnTo>
                    <a:pt x="0" y="111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2" y="108"/>
                  </a:lnTo>
                  <a:lnTo>
                    <a:pt x="2" y="108"/>
                  </a:lnTo>
                  <a:lnTo>
                    <a:pt x="4" y="108"/>
                  </a:lnTo>
                  <a:lnTo>
                    <a:pt x="5" y="108"/>
                  </a:lnTo>
                  <a:lnTo>
                    <a:pt x="5" y="110"/>
                  </a:lnTo>
                  <a:lnTo>
                    <a:pt x="5" y="110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7" y="110"/>
                  </a:lnTo>
                  <a:lnTo>
                    <a:pt x="7" y="107"/>
                  </a:lnTo>
                  <a:lnTo>
                    <a:pt x="7" y="105"/>
                  </a:lnTo>
                  <a:lnTo>
                    <a:pt x="7" y="100"/>
                  </a:lnTo>
                  <a:lnTo>
                    <a:pt x="5" y="100"/>
                  </a:lnTo>
                  <a:lnTo>
                    <a:pt x="7" y="99"/>
                  </a:lnTo>
                  <a:lnTo>
                    <a:pt x="7" y="99"/>
                  </a:lnTo>
                  <a:lnTo>
                    <a:pt x="7" y="97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8" y="97"/>
                  </a:lnTo>
                  <a:lnTo>
                    <a:pt x="10" y="99"/>
                  </a:lnTo>
                  <a:lnTo>
                    <a:pt x="12" y="100"/>
                  </a:lnTo>
                  <a:lnTo>
                    <a:pt x="12" y="99"/>
                  </a:lnTo>
                  <a:lnTo>
                    <a:pt x="13" y="97"/>
                  </a:lnTo>
                  <a:lnTo>
                    <a:pt x="13" y="97"/>
                  </a:lnTo>
                  <a:lnTo>
                    <a:pt x="13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5" y="96"/>
                  </a:lnTo>
                  <a:lnTo>
                    <a:pt x="15" y="94"/>
                  </a:lnTo>
                  <a:lnTo>
                    <a:pt x="13" y="91"/>
                  </a:lnTo>
                  <a:lnTo>
                    <a:pt x="13" y="89"/>
                  </a:lnTo>
                  <a:lnTo>
                    <a:pt x="13" y="89"/>
                  </a:lnTo>
                  <a:lnTo>
                    <a:pt x="13" y="88"/>
                  </a:lnTo>
                  <a:lnTo>
                    <a:pt x="15" y="86"/>
                  </a:lnTo>
                  <a:lnTo>
                    <a:pt x="15" y="85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6" y="85"/>
                  </a:lnTo>
                  <a:lnTo>
                    <a:pt x="16" y="85"/>
                  </a:lnTo>
                  <a:lnTo>
                    <a:pt x="18" y="83"/>
                  </a:lnTo>
                  <a:lnTo>
                    <a:pt x="18" y="83"/>
                  </a:lnTo>
                  <a:lnTo>
                    <a:pt x="18" y="80"/>
                  </a:lnTo>
                  <a:lnTo>
                    <a:pt x="18" y="77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6" y="69"/>
                  </a:lnTo>
                  <a:lnTo>
                    <a:pt x="16" y="69"/>
                  </a:lnTo>
                  <a:lnTo>
                    <a:pt x="18" y="67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21" y="69"/>
                  </a:lnTo>
                  <a:lnTo>
                    <a:pt x="21" y="69"/>
                  </a:lnTo>
                  <a:lnTo>
                    <a:pt x="23" y="69"/>
                  </a:lnTo>
                  <a:lnTo>
                    <a:pt x="23" y="69"/>
                  </a:lnTo>
                  <a:lnTo>
                    <a:pt x="24" y="70"/>
                  </a:lnTo>
                  <a:lnTo>
                    <a:pt x="27" y="70"/>
                  </a:lnTo>
                  <a:lnTo>
                    <a:pt x="27" y="70"/>
                  </a:lnTo>
                  <a:lnTo>
                    <a:pt x="29" y="70"/>
                  </a:lnTo>
                  <a:lnTo>
                    <a:pt x="29" y="69"/>
                  </a:lnTo>
                  <a:lnTo>
                    <a:pt x="30" y="67"/>
                  </a:lnTo>
                  <a:lnTo>
                    <a:pt x="30" y="64"/>
                  </a:lnTo>
                  <a:lnTo>
                    <a:pt x="32" y="63"/>
                  </a:lnTo>
                  <a:lnTo>
                    <a:pt x="32" y="61"/>
                  </a:lnTo>
                  <a:lnTo>
                    <a:pt x="34" y="59"/>
                  </a:lnTo>
                  <a:lnTo>
                    <a:pt x="35" y="58"/>
                  </a:lnTo>
                  <a:lnTo>
                    <a:pt x="37" y="55"/>
                  </a:lnTo>
                  <a:lnTo>
                    <a:pt x="37" y="53"/>
                  </a:lnTo>
                  <a:lnTo>
                    <a:pt x="37" y="53"/>
                  </a:lnTo>
                  <a:lnTo>
                    <a:pt x="37" y="52"/>
                  </a:lnTo>
                  <a:lnTo>
                    <a:pt x="35" y="52"/>
                  </a:lnTo>
                  <a:lnTo>
                    <a:pt x="35" y="52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7" y="47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40" y="44"/>
                  </a:lnTo>
                  <a:lnTo>
                    <a:pt x="41" y="42"/>
                  </a:lnTo>
                  <a:lnTo>
                    <a:pt x="41" y="41"/>
                  </a:lnTo>
                  <a:lnTo>
                    <a:pt x="41" y="39"/>
                  </a:lnTo>
                  <a:lnTo>
                    <a:pt x="43" y="39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3" y="37"/>
                  </a:lnTo>
                  <a:lnTo>
                    <a:pt x="41" y="36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0"/>
                  </a:lnTo>
                  <a:lnTo>
                    <a:pt x="45" y="28"/>
                  </a:lnTo>
                  <a:lnTo>
                    <a:pt x="46" y="28"/>
                  </a:lnTo>
                  <a:lnTo>
                    <a:pt x="48" y="26"/>
                  </a:lnTo>
                  <a:lnTo>
                    <a:pt x="51" y="23"/>
                  </a:lnTo>
                  <a:lnTo>
                    <a:pt x="53" y="23"/>
                  </a:lnTo>
                  <a:lnTo>
                    <a:pt x="54" y="23"/>
                  </a:lnTo>
                  <a:lnTo>
                    <a:pt x="56" y="22"/>
                  </a:lnTo>
                  <a:lnTo>
                    <a:pt x="56" y="20"/>
                  </a:lnTo>
                  <a:lnTo>
                    <a:pt x="59" y="18"/>
                  </a:lnTo>
                  <a:lnTo>
                    <a:pt x="59" y="18"/>
                  </a:lnTo>
                  <a:lnTo>
                    <a:pt x="65" y="18"/>
                  </a:lnTo>
                  <a:lnTo>
                    <a:pt x="67" y="18"/>
                  </a:lnTo>
                  <a:lnTo>
                    <a:pt x="67" y="18"/>
                  </a:lnTo>
                  <a:lnTo>
                    <a:pt x="68" y="20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1" y="20"/>
                  </a:lnTo>
                  <a:lnTo>
                    <a:pt x="68" y="17"/>
                  </a:lnTo>
                  <a:lnTo>
                    <a:pt x="68" y="15"/>
                  </a:lnTo>
                  <a:lnTo>
                    <a:pt x="68" y="14"/>
                  </a:lnTo>
                  <a:lnTo>
                    <a:pt x="68" y="14"/>
                  </a:lnTo>
                  <a:lnTo>
                    <a:pt x="70" y="12"/>
                  </a:lnTo>
                  <a:lnTo>
                    <a:pt x="71" y="12"/>
                  </a:lnTo>
                  <a:lnTo>
                    <a:pt x="73" y="11"/>
                  </a:lnTo>
                  <a:lnTo>
                    <a:pt x="73" y="9"/>
                  </a:lnTo>
                  <a:lnTo>
                    <a:pt x="75" y="9"/>
                  </a:lnTo>
                  <a:lnTo>
                    <a:pt x="75" y="9"/>
                  </a:lnTo>
                  <a:lnTo>
                    <a:pt x="75" y="7"/>
                  </a:lnTo>
                  <a:lnTo>
                    <a:pt x="75" y="7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75" y="4"/>
                  </a:lnTo>
                  <a:lnTo>
                    <a:pt x="76" y="3"/>
                  </a:lnTo>
                  <a:lnTo>
                    <a:pt x="76" y="1"/>
                  </a:lnTo>
                  <a:lnTo>
                    <a:pt x="78" y="1"/>
                  </a:lnTo>
                  <a:lnTo>
                    <a:pt x="78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0" name="Freeform 196">
              <a:extLst>
                <a:ext uri="{FF2B5EF4-FFF2-40B4-BE49-F238E27FC236}">
                  <a16:creationId xmlns:a16="http://schemas.microsoft.com/office/drawing/2014/main" id="{7ACDB9C8-B3BF-DA72-0D5E-B3D1D5BF82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71873" y="4211254"/>
              <a:ext cx="553579" cy="181278"/>
            </a:xfrm>
            <a:custGeom>
              <a:avLst/>
              <a:gdLst>
                <a:gd name="T0" fmla="*/ 168 w 284"/>
                <a:gd name="T1" fmla="*/ 71 h 93"/>
                <a:gd name="T2" fmla="*/ 64 w 284"/>
                <a:gd name="T3" fmla="*/ 66 h 93"/>
                <a:gd name="T4" fmla="*/ 23 w 284"/>
                <a:gd name="T5" fmla="*/ 61 h 93"/>
                <a:gd name="T6" fmla="*/ 260 w 284"/>
                <a:gd name="T7" fmla="*/ 44 h 93"/>
                <a:gd name="T8" fmla="*/ 8 w 284"/>
                <a:gd name="T9" fmla="*/ 26 h 93"/>
                <a:gd name="T10" fmla="*/ 1 w 284"/>
                <a:gd name="T11" fmla="*/ 15 h 93"/>
                <a:gd name="T12" fmla="*/ 9 w 284"/>
                <a:gd name="T13" fmla="*/ 9 h 93"/>
                <a:gd name="T14" fmla="*/ 17 w 284"/>
                <a:gd name="T15" fmla="*/ 14 h 93"/>
                <a:gd name="T16" fmla="*/ 20 w 284"/>
                <a:gd name="T17" fmla="*/ 22 h 93"/>
                <a:gd name="T18" fmla="*/ 23 w 284"/>
                <a:gd name="T19" fmla="*/ 22 h 93"/>
                <a:gd name="T20" fmla="*/ 31 w 284"/>
                <a:gd name="T21" fmla="*/ 22 h 93"/>
                <a:gd name="T22" fmla="*/ 39 w 284"/>
                <a:gd name="T23" fmla="*/ 17 h 93"/>
                <a:gd name="T24" fmla="*/ 55 w 284"/>
                <a:gd name="T25" fmla="*/ 39 h 93"/>
                <a:gd name="T26" fmla="*/ 55 w 284"/>
                <a:gd name="T27" fmla="*/ 63 h 93"/>
                <a:gd name="T28" fmla="*/ 68 w 284"/>
                <a:gd name="T29" fmla="*/ 85 h 93"/>
                <a:gd name="T30" fmla="*/ 63 w 284"/>
                <a:gd name="T31" fmla="*/ 82 h 93"/>
                <a:gd name="T32" fmla="*/ 55 w 284"/>
                <a:gd name="T33" fmla="*/ 85 h 93"/>
                <a:gd name="T34" fmla="*/ 31 w 284"/>
                <a:gd name="T35" fmla="*/ 69 h 93"/>
                <a:gd name="T36" fmla="*/ 22 w 284"/>
                <a:gd name="T37" fmla="*/ 55 h 93"/>
                <a:gd name="T38" fmla="*/ 15 w 284"/>
                <a:gd name="T39" fmla="*/ 45 h 93"/>
                <a:gd name="T40" fmla="*/ 8 w 284"/>
                <a:gd name="T41" fmla="*/ 14 h 93"/>
                <a:gd name="T42" fmla="*/ 249 w 284"/>
                <a:gd name="T43" fmla="*/ 8 h 93"/>
                <a:gd name="T44" fmla="*/ 254 w 284"/>
                <a:gd name="T45" fmla="*/ 4 h 93"/>
                <a:gd name="T46" fmla="*/ 260 w 284"/>
                <a:gd name="T47" fmla="*/ 12 h 93"/>
                <a:gd name="T48" fmla="*/ 260 w 284"/>
                <a:gd name="T49" fmla="*/ 20 h 93"/>
                <a:gd name="T50" fmla="*/ 265 w 284"/>
                <a:gd name="T51" fmla="*/ 22 h 93"/>
                <a:gd name="T52" fmla="*/ 273 w 284"/>
                <a:gd name="T53" fmla="*/ 23 h 93"/>
                <a:gd name="T54" fmla="*/ 282 w 284"/>
                <a:gd name="T55" fmla="*/ 28 h 93"/>
                <a:gd name="T56" fmla="*/ 279 w 284"/>
                <a:gd name="T57" fmla="*/ 33 h 93"/>
                <a:gd name="T58" fmla="*/ 274 w 284"/>
                <a:gd name="T59" fmla="*/ 41 h 93"/>
                <a:gd name="T60" fmla="*/ 266 w 284"/>
                <a:gd name="T61" fmla="*/ 44 h 93"/>
                <a:gd name="T62" fmla="*/ 258 w 284"/>
                <a:gd name="T63" fmla="*/ 45 h 93"/>
                <a:gd name="T64" fmla="*/ 244 w 284"/>
                <a:gd name="T65" fmla="*/ 42 h 93"/>
                <a:gd name="T66" fmla="*/ 235 w 284"/>
                <a:gd name="T67" fmla="*/ 42 h 93"/>
                <a:gd name="T68" fmla="*/ 230 w 284"/>
                <a:gd name="T69" fmla="*/ 53 h 93"/>
                <a:gd name="T70" fmla="*/ 228 w 284"/>
                <a:gd name="T71" fmla="*/ 61 h 93"/>
                <a:gd name="T72" fmla="*/ 224 w 284"/>
                <a:gd name="T73" fmla="*/ 66 h 93"/>
                <a:gd name="T74" fmla="*/ 224 w 284"/>
                <a:gd name="T75" fmla="*/ 71 h 93"/>
                <a:gd name="T76" fmla="*/ 220 w 284"/>
                <a:gd name="T77" fmla="*/ 77 h 93"/>
                <a:gd name="T78" fmla="*/ 216 w 284"/>
                <a:gd name="T79" fmla="*/ 83 h 93"/>
                <a:gd name="T80" fmla="*/ 205 w 284"/>
                <a:gd name="T81" fmla="*/ 85 h 93"/>
                <a:gd name="T82" fmla="*/ 194 w 284"/>
                <a:gd name="T83" fmla="*/ 85 h 93"/>
                <a:gd name="T84" fmla="*/ 183 w 284"/>
                <a:gd name="T85" fmla="*/ 85 h 93"/>
                <a:gd name="T86" fmla="*/ 175 w 284"/>
                <a:gd name="T87" fmla="*/ 91 h 93"/>
                <a:gd name="T88" fmla="*/ 159 w 284"/>
                <a:gd name="T89" fmla="*/ 93 h 93"/>
                <a:gd name="T90" fmla="*/ 150 w 284"/>
                <a:gd name="T91" fmla="*/ 86 h 93"/>
                <a:gd name="T92" fmla="*/ 143 w 284"/>
                <a:gd name="T93" fmla="*/ 78 h 93"/>
                <a:gd name="T94" fmla="*/ 154 w 284"/>
                <a:gd name="T95" fmla="*/ 82 h 93"/>
                <a:gd name="T96" fmla="*/ 167 w 284"/>
                <a:gd name="T97" fmla="*/ 85 h 93"/>
                <a:gd name="T98" fmla="*/ 167 w 284"/>
                <a:gd name="T99" fmla="*/ 78 h 93"/>
                <a:gd name="T100" fmla="*/ 168 w 284"/>
                <a:gd name="T101" fmla="*/ 71 h 93"/>
                <a:gd name="T102" fmla="*/ 173 w 284"/>
                <a:gd name="T103" fmla="*/ 64 h 93"/>
                <a:gd name="T104" fmla="*/ 198 w 284"/>
                <a:gd name="T105" fmla="*/ 55 h 93"/>
                <a:gd name="T106" fmla="*/ 208 w 284"/>
                <a:gd name="T107" fmla="*/ 39 h 93"/>
                <a:gd name="T108" fmla="*/ 213 w 284"/>
                <a:gd name="T109" fmla="*/ 44 h 93"/>
                <a:gd name="T110" fmla="*/ 219 w 284"/>
                <a:gd name="T111" fmla="*/ 47 h 93"/>
                <a:gd name="T112" fmla="*/ 219 w 284"/>
                <a:gd name="T113" fmla="*/ 41 h 93"/>
                <a:gd name="T114" fmla="*/ 222 w 284"/>
                <a:gd name="T115" fmla="*/ 38 h 93"/>
                <a:gd name="T116" fmla="*/ 227 w 284"/>
                <a:gd name="T117" fmla="*/ 41 h 93"/>
                <a:gd name="T118" fmla="*/ 230 w 284"/>
                <a:gd name="T119" fmla="*/ 33 h 93"/>
                <a:gd name="T120" fmla="*/ 232 w 284"/>
                <a:gd name="T121" fmla="*/ 26 h 93"/>
                <a:gd name="T122" fmla="*/ 244 w 284"/>
                <a:gd name="T123" fmla="*/ 12 h 93"/>
                <a:gd name="T124" fmla="*/ 254 w 284"/>
                <a:gd name="T125" fmla="*/ 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4" h="93">
                  <a:moveTo>
                    <a:pt x="168" y="66"/>
                  </a:moveTo>
                  <a:lnTo>
                    <a:pt x="170" y="66"/>
                  </a:lnTo>
                  <a:lnTo>
                    <a:pt x="170" y="66"/>
                  </a:lnTo>
                  <a:lnTo>
                    <a:pt x="170" y="69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68" y="71"/>
                  </a:lnTo>
                  <a:lnTo>
                    <a:pt x="168" y="66"/>
                  </a:lnTo>
                  <a:lnTo>
                    <a:pt x="168" y="66"/>
                  </a:lnTo>
                  <a:close/>
                  <a:moveTo>
                    <a:pt x="66" y="64"/>
                  </a:move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64" y="66"/>
                  </a:lnTo>
                  <a:lnTo>
                    <a:pt x="66" y="64"/>
                  </a:lnTo>
                  <a:lnTo>
                    <a:pt x="66" y="64"/>
                  </a:lnTo>
                  <a:close/>
                  <a:moveTo>
                    <a:pt x="25" y="61"/>
                  </a:moveTo>
                  <a:lnTo>
                    <a:pt x="25" y="61"/>
                  </a:lnTo>
                  <a:lnTo>
                    <a:pt x="25" y="63"/>
                  </a:lnTo>
                  <a:lnTo>
                    <a:pt x="23" y="63"/>
                  </a:lnTo>
                  <a:lnTo>
                    <a:pt x="23" y="63"/>
                  </a:lnTo>
                  <a:lnTo>
                    <a:pt x="23" y="61"/>
                  </a:lnTo>
                  <a:lnTo>
                    <a:pt x="25" y="61"/>
                  </a:lnTo>
                  <a:close/>
                  <a:moveTo>
                    <a:pt x="261" y="44"/>
                  </a:moveTo>
                  <a:lnTo>
                    <a:pt x="261" y="44"/>
                  </a:lnTo>
                  <a:lnTo>
                    <a:pt x="265" y="45"/>
                  </a:lnTo>
                  <a:lnTo>
                    <a:pt x="261" y="45"/>
                  </a:lnTo>
                  <a:lnTo>
                    <a:pt x="260" y="45"/>
                  </a:lnTo>
                  <a:lnTo>
                    <a:pt x="261" y="45"/>
                  </a:lnTo>
                  <a:lnTo>
                    <a:pt x="260" y="44"/>
                  </a:lnTo>
                  <a:lnTo>
                    <a:pt x="261" y="44"/>
                  </a:lnTo>
                  <a:close/>
                  <a:moveTo>
                    <a:pt x="9" y="26"/>
                  </a:moveTo>
                  <a:lnTo>
                    <a:pt x="9" y="26"/>
                  </a:lnTo>
                  <a:lnTo>
                    <a:pt x="11" y="28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8" y="30"/>
                  </a:lnTo>
                  <a:lnTo>
                    <a:pt x="8" y="26"/>
                  </a:lnTo>
                  <a:lnTo>
                    <a:pt x="9" y="26"/>
                  </a:lnTo>
                  <a:close/>
                  <a:moveTo>
                    <a:pt x="3" y="12"/>
                  </a:moveTo>
                  <a:lnTo>
                    <a:pt x="4" y="14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3" y="15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12"/>
                  </a:lnTo>
                  <a:lnTo>
                    <a:pt x="1" y="14"/>
                  </a:lnTo>
                  <a:lnTo>
                    <a:pt x="3" y="12"/>
                  </a:lnTo>
                  <a:lnTo>
                    <a:pt x="3" y="12"/>
                  </a:lnTo>
                  <a:close/>
                  <a:moveTo>
                    <a:pt x="9" y="9"/>
                  </a:moveTo>
                  <a:lnTo>
                    <a:pt x="9" y="9"/>
                  </a:lnTo>
                  <a:lnTo>
                    <a:pt x="11" y="11"/>
                  </a:lnTo>
                  <a:lnTo>
                    <a:pt x="14" y="12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7" y="14"/>
                  </a:lnTo>
                  <a:lnTo>
                    <a:pt x="19" y="15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22" y="19"/>
                  </a:lnTo>
                  <a:lnTo>
                    <a:pt x="20" y="20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22" y="25"/>
                  </a:lnTo>
                  <a:lnTo>
                    <a:pt x="22" y="25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1" y="22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4" y="17"/>
                  </a:lnTo>
                  <a:lnTo>
                    <a:pt x="36" y="17"/>
                  </a:lnTo>
                  <a:lnTo>
                    <a:pt x="36" y="15"/>
                  </a:lnTo>
                  <a:lnTo>
                    <a:pt x="38" y="15"/>
                  </a:lnTo>
                  <a:lnTo>
                    <a:pt x="39" y="17"/>
                  </a:lnTo>
                  <a:lnTo>
                    <a:pt x="42" y="22"/>
                  </a:lnTo>
                  <a:lnTo>
                    <a:pt x="45" y="25"/>
                  </a:lnTo>
                  <a:lnTo>
                    <a:pt x="47" y="25"/>
                  </a:lnTo>
                  <a:lnTo>
                    <a:pt x="49" y="26"/>
                  </a:lnTo>
                  <a:lnTo>
                    <a:pt x="50" y="28"/>
                  </a:lnTo>
                  <a:lnTo>
                    <a:pt x="52" y="30"/>
                  </a:lnTo>
                  <a:lnTo>
                    <a:pt x="55" y="36"/>
                  </a:lnTo>
                  <a:lnTo>
                    <a:pt x="55" y="39"/>
                  </a:lnTo>
                  <a:lnTo>
                    <a:pt x="55" y="42"/>
                  </a:lnTo>
                  <a:lnTo>
                    <a:pt x="55" y="49"/>
                  </a:lnTo>
                  <a:lnTo>
                    <a:pt x="53" y="52"/>
                  </a:lnTo>
                  <a:lnTo>
                    <a:pt x="53" y="53"/>
                  </a:lnTo>
                  <a:lnTo>
                    <a:pt x="55" y="55"/>
                  </a:lnTo>
                  <a:lnTo>
                    <a:pt x="55" y="56"/>
                  </a:lnTo>
                  <a:lnTo>
                    <a:pt x="55" y="58"/>
                  </a:lnTo>
                  <a:lnTo>
                    <a:pt x="55" y="63"/>
                  </a:lnTo>
                  <a:lnTo>
                    <a:pt x="56" y="64"/>
                  </a:lnTo>
                  <a:lnTo>
                    <a:pt x="56" y="66"/>
                  </a:lnTo>
                  <a:lnTo>
                    <a:pt x="61" y="69"/>
                  </a:lnTo>
                  <a:lnTo>
                    <a:pt x="61" y="69"/>
                  </a:lnTo>
                  <a:lnTo>
                    <a:pt x="63" y="72"/>
                  </a:lnTo>
                  <a:lnTo>
                    <a:pt x="66" y="80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6" y="86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4" y="83"/>
                  </a:lnTo>
                  <a:lnTo>
                    <a:pt x="63" y="83"/>
                  </a:lnTo>
                  <a:lnTo>
                    <a:pt x="63" y="82"/>
                  </a:lnTo>
                  <a:lnTo>
                    <a:pt x="63" y="83"/>
                  </a:lnTo>
                  <a:lnTo>
                    <a:pt x="63" y="85"/>
                  </a:lnTo>
                  <a:lnTo>
                    <a:pt x="61" y="85"/>
                  </a:lnTo>
                  <a:lnTo>
                    <a:pt x="61" y="85"/>
                  </a:lnTo>
                  <a:lnTo>
                    <a:pt x="58" y="85"/>
                  </a:lnTo>
                  <a:lnTo>
                    <a:pt x="56" y="86"/>
                  </a:lnTo>
                  <a:lnTo>
                    <a:pt x="55" y="86"/>
                  </a:lnTo>
                  <a:lnTo>
                    <a:pt x="55" y="85"/>
                  </a:lnTo>
                  <a:lnTo>
                    <a:pt x="55" y="83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45" y="78"/>
                  </a:lnTo>
                  <a:lnTo>
                    <a:pt x="42" y="75"/>
                  </a:lnTo>
                  <a:lnTo>
                    <a:pt x="36" y="74"/>
                  </a:lnTo>
                  <a:lnTo>
                    <a:pt x="33" y="71"/>
                  </a:lnTo>
                  <a:lnTo>
                    <a:pt x="31" y="69"/>
                  </a:lnTo>
                  <a:lnTo>
                    <a:pt x="27" y="67"/>
                  </a:lnTo>
                  <a:lnTo>
                    <a:pt x="25" y="64"/>
                  </a:lnTo>
                  <a:lnTo>
                    <a:pt x="25" y="64"/>
                  </a:lnTo>
                  <a:lnTo>
                    <a:pt x="23" y="64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23" y="58"/>
                  </a:lnTo>
                  <a:lnTo>
                    <a:pt x="22" y="55"/>
                  </a:lnTo>
                  <a:lnTo>
                    <a:pt x="20" y="53"/>
                  </a:lnTo>
                  <a:lnTo>
                    <a:pt x="17" y="52"/>
                  </a:lnTo>
                  <a:lnTo>
                    <a:pt x="17" y="50"/>
                  </a:lnTo>
                  <a:lnTo>
                    <a:pt x="15" y="49"/>
                  </a:lnTo>
                  <a:lnTo>
                    <a:pt x="17" y="49"/>
                  </a:lnTo>
                  <a:lnTo>
                    <a:pt x="17" y="47"/>
                  </a:lnTo>
                  <a:lnTo>
                    <a:pt x="17" y="47"/>
                  </a:lnTo>
                  <a:lnTo>
                    <a:pt x="15" y="45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2" y="33"/>
                  </a:lnTo>
                  <a:lnTo>
                    <a:pt x="11" y="25"/>
                  </a:lnTo>
                  <a:lnTo>
                    <a:pt x="11" y="22"/>
                  </a:lnTo>
                  <a:lnTo>
                    <a:pt x="11" y="20"/>
                  </a:lnTo>
                  <a:lnTo>
                    <a:pt x="9" y="17"/>
                  </a:lnTo>
                  <a:lnTo>
                    <a:pt x="8" y="14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8" y="9"/>
                  </a:lnTo>
                  <a:lnTo>
                    <a:pt x="8" y="9"/>
                  </a:lnTo>
                  <a:lnTo>
                    <a:pt x="9" y="9"/>
                  </a:lnTo>
                  <a:close/>
                  <a:moveTo>
                    <a:pt x="247" y="4"/>
                  </a:moveTo>
                  <a:lnTo>
                    <a:pt x="249" y="6"/>
                  </a:lnTo>
                  <a:lnTo>
                    <a:pt x="249" y="8"/>
                  </a:lnTo>
                  <a:lnTo>
                    <a:pt x="249" y="8"/>
                  </a:lnTo>
                  <a:lnTo>
                    <a:pt x="249" y="9"/>
                  </a:lnTo>
                  <a:lnTo>
                    <a:pt x="247" y="11"/>
                  </a:lnTo>
                  <a:lnTo>
                    <a:pt x="249" y="11"/>
                  </a:lnTo>
                  <a:lnTo>
                    <a:pt x="250" y="9"/>
                  </a:lnTo>
                  <a:lnTo>
                    <a:pt x="252" y="8"/>
                  </a:lnTo>
                  <a:lnTo>
                    <a:pt x="252" y="6"/>
                  </a:lnTo>
                  <a:lnTo>
                    <a:pt x="254" y="4"/>
                  </a:lnTo>
                  <a:lnTo>
                    <a:pt x="255" y="6"/>
                  </a:lnTo>
                  <a:lnTo>
                    <a:pt x="255" y="6"/>
                  </a:lnTo>
                  <a:lnTo>
                    <a:pt x="255" y="8"/>
                  </a:lnTo>
                  <a:lnTo>
                    <a:pt x="255" y="8"/>
                  </a:lnTo>
                  <a:lnTo>
                    <a:pt x="255" y="9"/>
                  </a:lnTo>
                  <a:lnTo>
                    <a:pt x="257" y="11"/>
                  </a:lnTo>
                  <a:lnTo>
                    <a:pt x="258" y="11"/>
                  </a:lnTo>
                  <a:lnTo>
                    <a:pt x="260" y="12"/>
                  </a:lnTo>
                  <a:lnTo>
                    <a:pt x="260" y="12"/>
                  </a:lnTo>
                  <a:lnTo>
                    <a:pt x="261" y="12"/>
                  </a:lnTo>
                  <a:lnTo>
                    <a:pt x="261" y="14"/>
                  </a:lnTo>
                  <a:lnTo>
                    <a:pt x="261" y="15"/>
                  </a:lnTo>
                  <a:lnTo>
                    <a:pt x="260" y="17"/>
                  </a:lnTo>
                  <a:lnTo>
                    <a:pt x="260" y="19"/>
                  </a:lnTo>
                  <a:lnTo>
                    <a:pt x="260" y="19"/>
                  </a:lnTo>
                  <a:lnTo>
                    <a:pt x="260" y="20"/>
                  </a:lnTo>
                  <a:lnTo>
                    <a:pt x="258" y="20"/>
                  </a:lnTo>
                  <a:lnTo>
                    <a:pt x="263" y="20"/>
                  </a:lnTo>
                  <a:lnTo>
                    <a:pt x="265" y="20"/>
                  </a:lnTo>
                  <a:lnTo>
                    <a:pt x="266" y="19"/>
                  </a:lnTo>
                  <a:lnTo>
                    <a:pt x="266" y="20"/>
                  </a:lnTo>
                  <a:lnTo>
                    <a:pt x="268" y="22"/>
                  </a:lnTo>
                  <a:lnTo>
                    <a:pt x="266" y="22"/>
                  </a:lnTo>
                  <a:lnTo>
                    <a:pt x="265" y="22"/>
                  </a:lnTo>
                  <a:lnTo>
                    <a:pt x="265" y="22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8" y="23"/>
                  </a:lnTo>
                  <a:lnTo>
                    <a:pt x="269" y="22"/>
                  </a:lnTo>
                  <a:lnTo>
                    <a:pt x="269" y="22"/>
                  </a:lnTo>
                  <a:lnTo>
                    <a:pt x="271" y="22"/>
                  </a:lnTo>
                  <a:lnTo>
                    <a:pt x="273" y="23"/>
                  </a:lnTo>
                  <a:lnTo>
                    <a:pt x="273" y="23"/>
                  </a:lnTo>
                  <a:lnTo>
                    <a:pt x="274" y="23"/>
                  </a:lnTo>
                  <a:lnTo>
                    <a:pt x="274" y="25"/>
                  </a:lnTo>
                  <a:lnTo>
                    <a:pt x="276" y="25"/>
                  </a:lnTo>
                  <a:lnTo>
                    <a:pt x="279" y="28"/>
                  </a:lnTo>
                  <a:lnTo>
                    <a:pt x="280" y="28"/>
                  </a:lnTo>
                  <a:lnTo>
                    <a:pt x="280" y="28"/>
                  </a:lnTo>
                  <a:lnTo>
                    <a:pt x="282" y="28"/>
                  </a:lnTo>
                  <a:lnTo>
                    <a:pt x="284" y="28"/>
                  </a:lnTo>
                  <a:lnTo>
                    <a:pt x="284" y="28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84" y="31"/>
                  </a:lnTo>
                  <a:lnTo>
                    <a:pt x="284" y="31"/>
                  </a:lnTo>
                  <a:lnTo>
                    <a:pt x="282" y="33"/>
                  </a:lnTo>
                  <a:lnTo>
                    <a:pt x="279" y="33"/>
                  </a:lnTo>
                  <a:lnTo>
                    <a:pt x="276" y="34"/>
                  </a:lnTo>
                  <a:lnTo>
                    <a:pt x="274" y="34"/>
                  </a:lnTo>
                  <a:lnTo>
                    <a:pt x="271" y="33"/>
                  </a:lnTo>
                  <a:lnTo>
                    <a:pt x="271" y="33"/>
                  </a:lnTo>
                  <a:lnTo>
                    <a:pt x="269" y="34"/>
                  </a:lnTo>
                  <a:lnTo>
                    <a:pt x="268" y="36"/>
                  </a:lnTo>
                  <a:lnTo>
                    <a:pt x="271" y="39"/>
                  </a:lnTo>
                  <a:lnTo>
                    <a:pt x="274" y="41"/>
                  </a:lnTo>
                  <a:lnTo>
                    <a:pt x="274" y="41"/>
                  </a:lnTo>
                  <a:lnTo>
                    <a:pt x="274" y="42"/>
                  </a:lnTo>
                  <a:lnTo>
                    <a:pt x="274" y="42"/>
                  </a:lnTo>
                  <a:lnTo>
                    <a:pt x="273" y="42"/>
                  </a:lnTo>
                  <a:lnTo>
                    <a:pt x="271" y="44"/>
                  </a:lnTo>
                  <a:lnTo>
                    <a:pt x="269" y="44"/>
                  </a:lnTo>
                  <a:lnTo>
                    <a:pt x="268" y="44"/>
                  </a:lnTo>
                  <a:lnTo>
                    <a:pt x="266" y="44"/>
                  </a:lnTo>
                  <a:lnTo>
                    <a:pt x="265" y="44"/>
                  </a:lnTo>
                  <a:lnTo>
                    <a:pt x="261" y="44"/>
                  </a:lnTo>
                  <a:lnTo>
                    <a:pt x="261" y="42"/>
                  </a:lnTo>
                  <a:lnTo>
                    <a:pt x="260" y="44"/>
                  </a:lnTo>
                  <a:lnTo>
                    <a:pt x="260" y="45"/>
                  </a:lnTo>
                  <a:lnTo>
                    <a:pt x="260" y="45"/>
                  </a:lnTo>
                  <a:lnTo>
                    <a:pt x="258" y="45"/>
                  </a:lnTo>
                  <a:lnTo>
                    <a:pt x="258" y="45"/>
                  </a:lnTo>
                  <a:lnTo>
                    <a:pt x="255" y="44"/>
                  </a:lnTo>
                  <a:lnTo>
                    <a:pt x="252" y="44"/>
                  </a:lnTo>
                  <a:lnTo>
                    <a:pt x="249" y="44"/>
                  </a:lnTo>
                  <a:lnTo>
                    <a:pt x="247" y="42"/>
                  </a:lnTo>
                  <a:lnTo>
                    <a:pt x="246" y="44"/>
                  </a:lnTo>
                  <a:lnTo>
                    <a:pt x="246" y="44"/>
                  </a:lnTo>
                  <a:lnTo>
                    <a:pt x="244" y="42"/>
                  </a:lnTo>
                  <a:lnTo>
                    <a:pt x="244" y="42"/>
                  </a:lnTo>
                  <a:lnTo>
                    <a:pt x="243" y="44"/>
                  </a:lnTo>
                  <a:lnTo>
                    <a:pt x="243" y="44"/>
                  </a:lnTo>
                  <a:lnTo>
                    <a:pt x="241" y="42"/>
                  </a:lnTo>
                  <a:lnTo>
                    <a:pt x="239" y="42"/>
                  </a:lnTo>
                  <a:lnTo>
                    <a:pt x="238" y="42"/>
                  </a:lnTo>
                  <a:lnTo>
                    <a:pt x="236" y="44"/>
                  </a:lnTo>
                  <a:lnTo>
                    <a:pt x="235" y="42"/>
                  </a:lnTo>
                  <a:lnTo>
                    <a:pt x="235" y="42"/>
                  </a:lnTo>
                  <a:lnTo>
                    <a:pt x="235" y="44"/>
                  </a:lnTo>
                  <a:lnTo>
                    <a:pt x="233" y="44"/>
                  </a:lnTo>
                  <a:lnTo>
                    <a:pt x="232" y="45"/>
                  </a:lnTo>
                  <a:lnTo>
                    <a:pt x="232" y="47"/>
                  </a:lnTo>
                  <a:lnTo>
                    <a:pt x="232" y="49"/>
                  </a:lnTo>
                  <a:lnTo>
                    <a:pt x="230" y="49"/>
                  </a:lnTo>
                  <a:lnTo>
                    <a:pt x="230" y="52"/>
                  </a:lnTo>
                  <a:lnTo>
                    <a:pt x="230" y="53"/>
                  </a:lnTo>
                  <a:lnTo>
                    <a:pt x="230" y="55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30" y="58"/>
                  </a:lnTo>
                  <a:lnTo>
                    <a:pt x="230" y="60"/>
                  </a:lnTo>
                  <a:lnTo>
                    <a:pt x="230" y="60"/>
                  </a:lnTo>
                  <a:lnTo>
                    <a:pt x="230" y="61"/>
                  </a:lnTo>
                  <a:lnTo>
                    <a:pt x="228" y="61"/>
                  </a:lnTo>
                  <a:lnTo>
                    <a:pt x="228" y="63"/>
                  </a:lnTo>
                  <a:lnTo>
                    <a:pt x="227" y="63"/>
                  </a:lnTo>
                  <a:lnTo>
                    <a:pt x="225" y="61"/>
                  </a:lnTo>
                  <a:lnTo>
                    <a:pt x="225" y="63"/>
                  </a:lnTo>
                  <a:lnTo>
                    <a:pt x="224" y="64"/>
                  </a:lnTo>
                  <a:lnTo>
                    <a:pt x="224" y="64"/>
                  </a:lnTo>
                  <a:lnTo>
                    <a:pt x="224" y="66"/>
                  </a:lnTo>
                  <a:lnTo>
                    <a:pt x="224" y="66"/>
                  </a:lnTo>
                  <a:lnTo>
                    <a:pt x="224" y="66"/>
                  </a:lnTo>
                  <a:lnTo>
                    <a:pt x="224" y="67"/>
                  </a:lnTo>
                  <a:lnTo>
                    <a:pt x="224" y="67"/>
                  </a:lnTo>
                  <a:lnTo>
                    <a:pt x="224" y="67"/>
                  </a:lnTo>
                  <a:lnTo>
                    <a:pt x="225" y="69"/>
                  </a:lnTo>
                  <a:lnTo>
                    <a:pt x="225" y="69"/>
                  </a:lnTo>
                  <a:lnTo>
                    <a:pt x="224" y="69"/>
                  </a:lnTo>
                  <a:lnTo>
                    <a:pt x="224" y="71"/>
                  </a:lnTo>
                  <a:lnTo>
                    <a:pt x="222" y="72"/>
                  </a:lnTo>
                  <a:lnTo>
                    <a:pt x="220" y="72"/>
                  </a:lnTo>
                  <a:lnTo>
                    <a:pt x="219" y="74"/>
                  </a:lnTo>
                  <a:lnTo>
                    <a:pt x="219" y="74"/>
                  </a:lnTo>
                  <a:lnTo>
                    <a:pt x="219" y="74"/>
                  </a:lnTo>
                  <a:lnTo>
                    <a:pt x="219" y="75"/>
                  </a:lnTo>
                  <a:lnTo>
                    <a:pt x="219" y="77"/>
                  </a:lnTo>
                  <a:lnTo>
                    <a:pt x="220" y="77"/>
                  </a:lnTo>
                  <a:lnTo>
                    <a:pt x="219" y="77"/>
                  </a:lnTo>
                  <a:lnTo>
                    <a:pt x="219" y="78"/>
                  </a:lnTo>
                  <a:lnTo>
                    <a:pt x="219" y="78"/>
                  </a:lnTo>
                  <a:lnTo>
                    <a:pt x="217" y="78"/>
                  </a:lnTo>
                  <a:lnTo>
                    <a:pt x="217" y="78"/>
                  </a:lnTo>
                  <a:lnTo>
                    <a:pt x="217" y="82"/>
                  </a:lnTo>
                  <a:lnTo>
                    <a:pt x="217" y="82"/>
                  </a:lnTo>
                  <a:lnTo>
                    <a:pt x="216" y="83"/>
                  </a:lnTo>
                  <a:lnTo>
                    <a:pt x="216" y="85"/>
                  </a:lnTo>
                  <a:lnTo>
                    <a:pt x="216" y="85"/>
                  </a:lnTo>
                  <a:lnTo>
                    <a:pt x="213" y="83"/>
                  </a:lnTo>
                  <a:lnTo>
                    <a:pt x="211" y="85"/>
                  </a:lnTo>
                  <a:lnTo>
                    <a:pt x="209" y="85"/>
                  </a:lnTo>
                  <a:lnTo>
                    <a:pt x="208" y="85"/>
                  </a:lnTo>
                  <a:lnTo>
                    <a:pt x="206" y="85"/>
                  </a:lnTo>
                  <a:lnTo>
                    <a:pt x="205" y="85"/>
                  </a:lnTo>
                  <a:lnTo>
                    <a:pt x="205" y="86"/>
                  </a:lnTo>
                  <a:lnTo>
                    <a:pt x="203" y="88"/>
                  </a:lnTo>
                  <a:lnTo>
                    <a:pt x="202" y="88"/>
                  </a:lnTo>
                  <a:lnTo>
                    <a:pt x="200" y="86"/>
                  </a:lnTo>
                  <a:lnTo>
                    <a:pt x="200" y="86"/>
                  </a:lnTo>
                  <a:lnTo>
                    <a:pt x="198" y="86"/>
                  </a:lnTo>
                  <a:lnTo>
                    <a:pt x="195" y="85"/>
                  </a:lnTo>
                  <a:lnTo>
                    <a:pt x="194" y="85"/>
                  </a:lnTo>
                  <a:lnTo>
                    <a:pt x="194" y="85"/>
                  </a:lnTo>
                  <a:lnTo>
                    <a:pt x="194" y="85"/>
                  </a:lnTo>
                  <a:lnTo>
                    <a:pt x="194" y="83"/>
                  </a:lnTo>
                  <a:lnTo>
                    <a:pt x="194" y="83"/>
                  </a:lnTo>
                  <a:lnTo>
                    <a:pt x="192" y="83"/>
                  </a:lnTo>
                  <a:lnTo>
                    <a:pt x="186" y="83"/>
                  </a:lnTo>
                  <a:lnTo>
                    <a:pt x="184" y="83"/>
                  </a:lnTo>
                  <a:lnTo>
                    <a:pt x="183" y="85"/>
                  </a:lnTo>
                  <a:lnTo>
                    <a:pt x="181" y="85"/>
                  </a:lnTo>
                  <a:lnTo>
                    <a:pt x="181" y="86"/>
                  </a:lnTo>
                  <a:lnTo>
                    <a:pt x="181" y="88"/>
                  </a:lnTo>
                  <a:lnTo>
                    <a:pt x="179" y="89"/>
                  </a:lnTo>
                  <a:lnTo>
                    <a:pt x="178" y="89"/>
                  </a:lnTo>
                  <a:lnTo>
                    <a:pt x="176" y="91"/>
                  </a:lnTo>
                  <a:lnTo>
                    <a:pt x="175" y="91"/>
                  </a:lnTo>
                  <a:lnTo>
                    <a:pt x="175" y="91"/>
                  </a:lnTo>
                  <a:lnTo>
                    <a:pt x="173" y="91"/>
                  </a:lnTo>
                  <a:lnTo>
                    <a:pt x="172" y="91"/>
                  </a:lnTo>
                  <a:lnTo>
                    <a:pt x="172" y="91"/>
                  </a:lnTo>
                  <a:lnTo>
                    <a:pt x="168" y="91"/>
                  </a:lnTo>
                  <a:lnTo>
                    <a:pt x="165" y="89"/>
                  </a:lnTo>
                  <a:lnTo>
                    <a:pt x="164" y="91"/>
                  </a:lnTo>
                  <a:lnTo>
                    <a:pt x="164" y="91"/>
                  </a:lnTo>
                  <a:lnTo>
                    <a:pt x="159" y="93"/>
                  </a:lnTo>
                  <a:lnTo>
                    <a:pt x="157" y="93"/>
                  </a:lnTo>
                  <a:lnTo>
                    <a:pt x="156" y="93"/>
                  </a:lnTo>
                  <a:lnTo>
                    <a:pt x="156" y="93"/>
                  </a:lnTo>
                  <a:lnTo>
                    <a:pt x="154" y="91"/>
                  </a:lnTo>
                  <a:lnTo>
                    <a:pt x="151" y="88"/>
                  </a:lnTo>
                  <a:lnTo>
                    <a:pt x="151" y="88"/>
                  </a:lnTo>
                  <a:lnTo>
                    <a:pt x="150" y="86"/>
                  </a:lnTo>
                  <a:lnTo>
                    <a:pt x="150" y="86"/>
                  </a:lnTo>
                  <a:lnTo>
                    <a:pt x="148" y="85"/>
                  </a:lnTo>
                  <a:lnTo>
                    <a:pt x="148" y="85"/>
                  </a:lnTo>
                  <a:lnTo>
                    <a:pt x="146" y="83"/>
                  </a:lnTo>
                  <a:lnTo>
                    <a:pt x="145" y="82"/>
                  </a:lnTo>
                  <a:lnTo>
                    <a:pt x="145" y="80"/>
                  </a:lnTo>
                  <a:lnTo>
                    <a:pt x="143" y="80"/>
                  </a:lnTo>
                  <a:lnTo>
                    <a:pt x="143" y="78"/>
                  </a:lnTo>
                  <a:lnTo>
                    <a:pt x="143" y="78"/>
                  </a:lnTo>
                  <a:lnTo>
                    <a:pt x="145" y="77"/>
                  </a:lnTo>
                  <a:lnTo>
                    <a:pt x="145" y="78"/>
                  </a:lnTo>
                  <a:lnTo>
                    <a:pt x="146" y="78"/>
                  </a:lnTo>
                  <a:lnTo>
                    <a:pt x="148" y="80"/>
                  </a:lnTo>
                  <a:lnTo>
                    <a:pt x="150" y="80"/>
                  </a:lnTo>
                  <a:lnTo>
                    <a:pt x="151" y="82"/>
                  </a:lnTo>
                  <a:lnTo>
                    <a:pt x="153" y="82"/>
                  </a:lnTo>
                  <a:lnTo>
                    <a:pt x="154" y="82"/>
                  </a:lnTo>
                  <a:lnTo>
                    <a:pt x="154" y="80"/>
                  </a:lnTo>
                  <a:lnTo>
                    <a:pt x="156" y="82"/>
                  </a:lnTo>
                  <a:lnTo>
                    <a:pt x="159" y="83"/>
                  </a:lnTo>
                  <a:lnTo>
                    <a:pt x="161" y="83"/>
                  </a:lnTo>
                  <a:lnTo>
                    <a:pt x="162" y="83"/>
                  </a:lnTo>
                  <a:lnTo>
                    <a:pt x="164" y="83"/>
                  </a:lnTo>
                  <a:lnTo>
                    <a:pt x="165" y="85"/>
                  </a:lnTo>
                  <a:lnTo>
                    <a:pt x="167" y="85"/>
                  </a:lnTo>
                  <a:lnTo>
                    <a:pt x="167" y="85"/>
                  </a:lnTo>
                  <a:lnTo>
                    <a:pt x="167" y="85"/>
                  </a:lnTo>
                  <a:lnTo>
                    <a:pt x="165" y="85"/>
                  </a:lnTo>
                  <a:lnTo>
                    <a:pt x="165" y="83"/>
                  </a:lnTo>
                  <a:lnTo>
                    <a:pt x="165" y="82"/>
                  </a:lnTo>
                  <a:lnTo>
                    <a:pt x="165" y="82"/>
                  </a:lnTo>
                  <a:lnTo>
                    <a:pt x="167" y="80"/>
                  </a:lnTo>
                  <a:lnTo>
                    <a:pt x="167" y="78"/>
                  </a:lnTo>
                  <a:lnTo>
                    <a:pt x="167" y="77"/>
                  </a:lnTo>
                  <a:lnTo>
                    <a:pt x="168" y="75"/>
                  </a:lnTo>
                  <a:lnTo>
                    <a:pt x="168" y="75"/>
                  </a:lnTo>
                  <a:lnTo>
                    <a:pt x="167" y="74"/>
                  </a:lnTo>
                  <a:lnTo>
                    <a:pt x="167" y="72"/>
                  </a:lnTo>
                  <a:lnTo>
                    <a:pt x="167" y="71"/>
                  </a:lnTo>
                  <a:lnTo>
                    <a:pt x="168" y="71"/>
                  </a:lnTo>
                  <a:lnTo>
                    <a:pt x="168" y="71"/>
                  </a:lnTo>
                  <a:lnTo>
                    <a:pt x="170" y="72"/>
                  </a:lnTo>
                  <a:lnTo>
                    <a:pt x="170" y="71"/>
                  </a:lnTo>
                  <a:lnTo>
                    <a:pt x="170" y="71"/>
                  </a:lnTo>
                  <a:lnTo>
                    <a:pt x="172" y="71"/>
                  </a:lnTo>
                  <a:lnTo>
                    <a:pt x="170" y="69"/>
                  </a:lnTo>
                  <a:lnTo>
                    <a:pt x="170" y="67"/>
                  </a:lnTo>
                  <a:lnTo>
                    <a:pt x="172" y="66"/>
                  </a:lnTo>
                  <a:lnTo>
                    <a:pt x="173" y="64"/>
                  </a:lnTo>
                  <a:lnTo>
                    <a:pt x="175" y="64"/>
                  </a:lnTo>
                  <a:lnTo>
                    <a:pt x="181" y="64"/>
                  </a:lnTo>
                  <a:lnTo>
                    <a:pt x="189" y="61"/>
                  </a:lnTo>
                  <a:lnTo>
                    <a:pt x="192" y="61"/>
                  </a:lnTo>
                  <a:lnTo>
                    <a:pt x="194" y="60"/>
                  </a:lnTo>
                  <a:lnTo>
                    <a:pt x="194" y="60"/>
                  </a:lnTo>
                  <a:lnTo>
                    <a:pt x="195" y="58"/>
                  </a:lnTo>
                  <a:lnTo>
                    <a:pt x="198" y="55"/>
                  </a:lnTo>
                  <a:lnTo>
                    <a:pt x="200" y="52"/>
                  </a:lnTo>
                  <a:lnTo>
                    <a:pt x="203" y="49"/>
                  </a:lnTo>
                  <a:lnTo>
                    <a:pt x="206" y="44"/>
                  </a:lnTo>
                  <a:lnTo>
                    <a:pt x="206" y="44"/>
                  </a:lnTo>
                  <a:lnTo>
                    <a:pt x="208" y="42"/>
                  </a:lnTo>
                  <a:lnTo>
                    <a:pt x="208" y="41"/>
                  </a:lnTo>
                  <a:lnTo>
                    <a:pt x="208" y="41"/>
                  </a:lnTo>
                  <a:lnTo>
                    <a:pt x="208" y="39"/>
                  </a:lnTo>
                  <a:lnTo>
                    <a:pt x="208" y="39"/>
                  </a:lnTo>
                  <a:lnTo>
                    <a:pt x="208" y="39"/>
                  </a:lnTo>
                  <a:lnTo>
                    <a:pt x="209" y="39"/>
                  </a:lnTo>
                  <a:lnTo>
                    <a:pt x="209" y="41"/>
                  </a:lnTo>
                  <a:lnTo>
                    <a:pt x="211" y="41"/>
                  </a:lnTo>
                  <a:lnTo>
                    <a:pt x="211" y="42"/>
                  </a:lnTo>
                  <a:lnTo>
                    <a:pt x="213" y="42"/>
                  </a:lnTo>
                  <a:lnTo>
                    <a:pt x="213" y="44"/>
                  </a:lnTo>
                  <a:lnTo>
                    <a:pt x="213" y="44"/>
                  </a:lnTo>
                  <a:lnTo>
                    <a:pt x="214" y="44"/>
                  </a:lnTo>
                  <a:lnTo>
                    <a:pt x="214" y="45"/>
                  </a:lnTo>
                  <a:lnTo>
                    <a:pt x="216" y="47"/>
                  </a:lnTo>
                  <a:lnTo>
                    <a:pt x="216" y="47"/>
                  </a:lnTo>
                  <a:lnTo>
                    <a:pt x="216" y="47"/>
                  </a:lnTo>
                  <a:lnTo>
                    <a:pt x="217" y="47"/>
                  </a:lnTo>
                  <a:lnTo>
                    <a:pt x="219" y="47"/>
                  </a:lnTo>
                  <a:lnTo>
                    <a:pt x="219" y="45"/>
                  </a:lnTo>
                  <a:lnTo>
                    <a:pt x="219" y="44"/>
                  </a:lnTo>
                  <a:lnTo>
                    <a:pt x="219" y="44"/>
                  </a:lnTo>
                  <a:lnTo>
                    <a:pt x="220" y="42"/>
                  </a:lnTo>
                  <a:lnTo>
                    <a:pt x="220" y="42"/>
                  </a:lnTo>
                  <a:lnTo>
                    <a:pt x="219" y="42"/>
                  </a:lnTo>
                  <a:lnTo>
                    <a:pt x="219" y="41"/>
                  </a:lnTo>
                  <a:lnTo>
                    <a:pt x="219" y="41"/>
                  </a:lnTo>
                  <a:lnTo>
                    <a:pt x="219" y="39"/>
                  </a:lnTo>
                  <a:lnTo>
                    <a:pt x="219" y="38"/>
                  </a:lnTo>
                  <a:lnTo>
                    <a:pt x="219" y="38"/>
                  </a:lnTo>
                  <a:lnTo>
                    <a:pt x="220" y="36"/>
                  </a:lnTo>
                  <a:lnTo>
                    <a:pt x="222" y="36"/>
                  </a:lnTo>
                  <a:lnTo>
                    <a:pt x="222" y="34"/>
                  </a:lnTo>
                  <a:lnTo>
                    <a:pt x="222" y="36"/>
                  </a:lnTo>
                  <a:lnTo>
                    <a:pt x="222" y="38"/>
                  </a:lnTo>
                  <a:lnTo>
                    <a:pt x="224" y="39"/>
                  </a:lnTo>
                  <a:lnTo>
                    <a:pt x="224" y="42"/>
                  </a:lnTo>
                  <a:lnTo>
                    <a:pt x="225" y="42"/>
                  </a:lnTo>
                  <a:lnTo>
                    <a:pt x="225" y="42"/>
                  </a:lnTo>
                  <a:lnTo>
                    <a:pt x="227" y="42"/>
                  </a:lnTo>
                  <a:lnTo>
                    <a:pt x="227" y="42"/>
                  </a:lnTo>
                  <a:lnTo>
                    <a:pt x="227" y="42"/>
                  </a:lnTo>
                  <a:lnTo>
                    <a:pt x="227" y="41"/>
                  </a:lnTo>
                  <a:lnTo>
                    <a:pt x="227" y="39"/>
                  </a:lnTo>
                  <a:lnTo>
                    <a:pt x="225" y="38"/>
                  </a:lnTo>
                  <a:lnTo>
                    <a:pt x="225" y="36"/>
                  </a:lnTo>
                  <a:lnTo>
                    <a:pt x="224" y="34"/>
                  </a:lnTo>
                  <a:lnTo>
                    <a:pt x="228" y="34"/>
                  </a:lnTo>
                  <a:lnTo>
                    <a:pt x="228" y="34"/>
                  </a:lnTo>
                  <a:lnTo>
                    <a:pt x="230" y="33"/>
                  </a:lnTo>
                  <a:lnTo>
                    <a:pt x="230" y="33"/>
                  </a:lnTo>
                  <a:lnTo>
                    <a:pt x="230" y="31"/>
                  </a:lnTo>
                  <a:lnTo>
                    <a:pt x="228" y="30"/>
                  </a:lnTo>
                  <a:lnTo>
                    <a:pt x="228" y="28"/>
                  </a:lnTo>
                  <a:lnTo>
                    <a:pt x="228" y="28"/>
                  </a:lnTo>
                  <a:lnTo>
                    <a:pt x="230" y="25"/>
                  </a:lnTo>
                  <a:lnTo>
                    <a:pt x="232" y="25"/>
                  </a:lnTo>
                  <a:lnTo>
                    <a:pt x="232" y="25"/>
                  </a:lnTo>
                  <a:lnTo>
                    <a:pt x="232" y="26"/>
                  </a:lnTo>
                  <a:lnTo>
                    <a:pt x="233" y="26"/>
                  </a:lnTo>
                  <a:lnTo>
                    <a:pt x="233" y="26"/>
                  </a:lnTo>
                  <a:lnTo>
                    <a:pt x="235" y="25"/>
                  </a:lnTo>
                  <a:lnTo>
                    <a:pt x="235" y="23"/>
                  </a:lnTo>
                  <a:lnTo>
                    <a:pt x="238" y="20"/>
                  </a:lnTo>
                  <a:lnTo>
                    <a:pt x="238" y="19"/>
                  </a:lnTo>
                  <a:lnTo>
                    <a:pt x="239" y="17"/>
                  </a:lnTo>
                  <a:lnTo>
                    <a:pt x="244" y="12"/>
                  </a:lnTo>
                  <a:lnTo>
                    <a:pt x="244" y="11"/>
                  </a:lnTo>
                  <a:lnTo>
                    <a:pt x="247" y="4"/>
                  </a:lnTo>
                  <a:lnTo>
                    <a:pt x="247" y="4"/>
                  </a:lnTo>
                  <a:close/>
                  <a:moveTo>
                    <a:pt x="255" y="0"/>
                  </a:moveTo>
                  <a:lnTo>
                    <a:pt x="255" y="1"/>
                  </a:lnTo>
                  <a:lnTo>
                    <a:pt x="255" y="1"/>
                  </a:lnTo>
                  <a:lnTo>
                    <a:pt x="255" y="3"/>
                  </a:lnTo>
                  <a:lnTo>
                    <a:pt x="254" y="3"/>
                  </a:lnTo>
                  <a:lnTo>
                    <a:pt x="252" y="3"/>
                  </a:lnTo>
                  <a:lnTo>
                    <a:pt x="252" y="3"/>
                  </a:lnTo>
                  <a:lnTo>
                    <a:pt x="252" y="1"/>
                  </a:lnTo>
                  <a:lnTo>
                    <a:pt x="254" y="0"/>
                  </a:lnTo>
                  <a:lnTo>
                    <a:pt x="25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1" name="Freeform 197">
              <a:extLst>
                <a:ext uri="{FF2B5EF4-FFF2-40B4-BE49-F238E27FC236}">
                  <a16:creationId xmlns:a16="http://schemas.microsoft.com/office/drawing/2014/main" id="{8599C8C8-ABDC-FB36-DACD-85EF30E8E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27927" y="3466652"/>
              <a:ext cx="892743" cy="541884"/>
            </a:xfrm>
            <a:custGeom>
              <a:avLst/>
              <a:gdLst>
                <a:gd name="T0" fmla="*/ 457 w 458"/>
                <a:gd name="T1" fmla="*/ 188 h 278"/>
                <a:gd name="T2" fmla="*/ 457 w 458"/>
                <a:gd name="T3" fmla="*/ 177 h 278"/>
                <a:gd name="T4" fmla="*/ 123 w 458"/>
                <a:gd name="T5" fmla="*/ 133 h 278"/>
                <a:gd name="T6" fmla="*/ 112 w 458"/>
                <a:gd name="T7" fmla="*/ 120 h 278"/>
                <a:gd name="T8" fmla="*/ 89 w 458"/>
                <a:gd name="T9" fmla="*/ 122 h 278"/>
                <a:gd name="T10" fmla="*/ 47 w 458"/>
                <a:gd name="T11" fmla="*/ 74 h 278"/>
                <a:gd name="T12" fmla="*/ 89 w 458"/>
                <a:gd name="T13" fmla="*/ 56 h 278"/>
                <a:gd name="T14" fmla="*/ 75 w 458"/>
                <a:gd name="T15" fmla="*/ 57 h 278"/>
                <a:gd name="T16" fmla="*/ 53 w 458"/>
                <a:gd name="T17" fmla="*/ 0 h 278"/>
                <a:gd name="T18" fmla="*/ 137 w 458"/>
                <a:gd name="T19" fmla="*/ 22 h 278"/>
                <a:gd name="T20" fmla="*/ 176 w 458"/>
                <a:gd name="T21" fmla="*/ 19 h 278"/>
                <a:gd name="T22" fmla="*/ 205 w 458"/>
                <a:gd name="T23" fmla="*/ 51 h 278"/>
                <a:gd name="T24" fmla="*/ 228 w 458"/>
                <a:gd name="T25" fmla="*/ 48 h 278"/>
                <a:gd name="T26" fmla="*/ 252 w 458"/>
                <a:gd name="T27" fmla="*/ 52 h 278"/>
                <a:gd name="T28" fmla="*/ 268 w 458"/>
                <a:gd name="T29" fmla="*/ 76 h 278"/>
                <a:gd name="T30" fmla="*/ 279 w 458"/>
                <a:gd name="T31" fmla="*/ 97 h 278"/>
                <a:gd name="T32" fmla="*/ 304 w 458"/>
                <a:gd name="T33" fmla="*/ 108 h 278"/>
                <a:gd name="T34" fmla="*/ 299 w 458"/>
                <a:gd name="T35" fmla="*/ 153 h 278"/>
                <a:gd name="T36" fmla="*/ 304 w 458"/>
                <a:gd name="T37" fmla="*/ 174 h 278"/>
                <a:gd name="T38" fmla="*/ 318 w 458"/>
                <a:gd name="T39" fmla="*/ 199 h 278"/>
                <a:gd name="T40" fmla="*/ 328 w 458"/>
                <a:gd name="T41" fmla="*/ 215 h 278"/>
                <a:gd name="T42" fmla="*/ 369 w 458"/>
                <a:gd name="T43" fmla="*/ 219 h 278"/>
                <a:gd name="T44" fmla="*/ 391 w 458"/>
                <a:gd name="T45" fmla="*/ 218 h 278"/>
                <a:gd name="T46" fmla="*/ 400 w 458"/>
                <a:gd name="T47" fmla="*/ 201 h 278"/>
                <a:gd name="T48" fmla="*/ 432 w 458"/>
                <a:gd name="T49" fmla="*/ 174 h 278"/>
                <a:gd name="T50" fmla="*/ 451 w 458"/>
                <a:gd name="T51" fmla="*/ 174 h 278"/>
                <a:gd name="T52" fmla="*/ 455 w 458"/>
                <a:gd name="T53" fmla="*/ 185 h 278"/>
                <a:gd name="T54" fmla="*/ 447 w 458"/>
                <a:gd name="T55" fmla="*/ 202 h 278"/>
                <a:gd name="T56" fmla="*/ 443 w 458"/>
                <a:gd name="T57" fmla="*/ 219 h 278"/>
                <a:gd name="T58" fmla="*/ 433 w 458"/>
                <a:gd name="T59" fmla="*/ 219 h 278"/>
                <a:gd name="T60" fmla="*/ 397 w 458"/>
                <a:gd name="T61" fmla="*/ 232 h 278"/>
                <a:gd name="T62" fmla="*/ 403 w 458"/>
                <a:gd name="T63" fmla="*/ 249 h 278"/>
                <a:gd name="T64" fmla="*/ 380 w 458"/>
                <a:gd name="T65" fmla="*/ 267 h 278"/>
                <a:gd name="T66" fmla="*/ 369 w 458"/>
                <a:gd name="T67" fmla="*/ 267 h 278"/>
                <a:gd name="T68" fmla="*/ 353 w 458"/>
                <a:gd name="T69" fmla="*/ 256 h 278"/>
                <a:gd name="T70" fmla="*/ 339 w 458"/>
                <a:gd name="T71" fmla="*/ 252 h 278"/>
                <a:gd name="T72" fmla="*/ 283 w 458"/>
                <a:gd name="T73" fmla="*/ 248 h 278"/>
                <a:gd name="T74" fmla="*/ 238 w 458"/>
                <a:gd name="T75" fmla="*/ 227 h 278"/>
                <a:gd name="T76" fmla="*/ 192 w 458"/>
                <a:gd name="T77" fmla="*/ 204 h 278"/>
                <a:gd name="T78" fmla="*/ 187 w 458"/>
                <a:gd name="T79" fmla="*/ 185 h 278"/>
                <a:gd name="T80" fmla="*/ 176 w 458"/>
                <a:gd name="T81" fmla="*/ 150 h 278"/>
                <a:gd name="T82" fmla="*/ 153 w 458"/>
                <a:gd name="T83" fmla="*/ 128 h 278"/>
                <a:gd name="T84" fmla="*/ 140 w 458"/>
                <a:gd name="T85" fmla="*/ 114 h 278"/>
                <a:gd name="T86" fmla="*/ 130 w 458"/>
                <a:gd name="T87" fmla="*/ 109 h 278"/>
                <a:gd name="T88" fmla="*/ 123 w 458"/>
                <a:gd name="T89" fmla="*/ 92 h 278"/>
                <a:gd name="T90" fmla="*/ 107 w 458"/>
                <a:gd name="T91" fmla="*/ 76 h 278"/>
                <a:gd name="T92" fmla="*/ 86 w 458"/>
                <a:gd name="T93" fmla="*/ 52 h 278"/>
                <a:gd name="T94" fmla="*/ 77 w 458"/>
                <a:gd name="T95" fmla="*/ 27 h 278"/>
                <a:gd name="T96" fmla="*/ 60 w 458"/>
                <a:gd name="T97" fmla="*/ 19 h 278"/>
                <a:gd name="T98" fmla="*/ 55 w 458"/>
                <a:gd name="T99" fmla="*/ 40 h 278"/>
                <a:gd name="T100" fmla="*/ 74 w 458"/>
                <a:gd name="T101" fmla="*/ 62 h 278"/>
                <a:gd name="T102" fmla="*/ 89 w 458"/>
                <a:gd name="T103" fmla="*/ 87 h 278"/>
                <a:gd name="T104" fmla="*/ 101 w 458"/>
                <a:gd name="T105" fmla="*/ 98 h 278"/>
                <a:gd name="T106" fmla="*/ 112 w 458"/>
                <a:gd name="T107" fmla="*/ 131 h 278"/>
                <a:gd name="T108" fmla="*/ 124 w 458"/>
                <a:gd name="T109" fmla="*/ 137 h 278"/>
                <a:gd name="T110" fmla="*/ 118 w 458"/>
                <a:gd name="T111" fmla="*/ 144 h 278"/>
                <a:gd name="T112" fmla="*/ 91 w 458"/>
                <a:gd name="T113" fmla="*/ 120 h 278"/>
                <a:gd name="T114" fmla="*/ 74 w 458"/>
                <a:gd name="T115" fmla="*/ 93 h 278"/>
                <a:gd name="T116" fmla="*/ 52 w 458"/>
                <a:gd name="T117" fmla="*/ 81 h 278"/>
                <a:gd name="T118" fmla="*/ 61 w 458"/>
                <a:gd name="T119" fmla="*/ 76 h 278"/>
                <a:gd name="T120" fmla="*/ 39 w 458"/>
                <a:gd name="T121" fmla="*/ 48 h 278"/>
                <a:gd name="T122" fmla="*/ 25 w 458"/>
                <a:gd name="T123" fmla="*/ 19 h 278"/>
                <a:gd name="T124" fmla="*/ 39 w 458"/>
                <a:gd name="T125" fmla="*/ 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58" h="278">
                  <a:moveTo>
                    <a:pt x="388" y="215"/>
                  </a:moveTo>
                  <a:lnTo>
                    <a:pt x="388" y="215"/>
                  </a:lnTo>
                  <a:lnTo>
                    <a:pt x="389" y="215"/>
                  </a:lnTo>
                  <a:lnTo>
                    <a:pt x="388" y="216"/>
                  </a:lnTo>
                  <a:lnTo>
                    <a:pt x="386" y="216"/>
                  </a:lnTo>
                  <a:lnTo>
                    <a:pt x="384" y="216"/>
                  </a:lnTo>
                  <a:lnTo>
                    <a:pt x="384" y="216"/>
                  </a:lnTo>
                  <a:lnTo>
                    <a:pt x="388" y="215"/>
                  </a:lnTo>
                  <a:close/>
                  <a:moveTo>
                    <a:pt x="107" y="213"/>
                  </a:moveTo>
                  <a:lnTo>
                    <a:pt x="108" y="215"/>
                  </a:lnTo>
                  <a:lnTo>
                    <a:pt x="108" y="215"/>
                  </a:lnTo>
                  <a:lnTo>
                    <a:pt x="107" y="216"/>
                  </a:lnTo>
                  <a:lnTo>
                    <a:pt x="107" y="215"/>
                  </a:lnTo>
                  <a:lnTo>
                    <a:pt x="107" y="215"/>
                  </a:lnTo>
                  <a:lnTo>
                    <a:pt x="107" y="213"/>
                  </a:lnTo>
                  <a:close/>
                  <a:moveTo>
                    <a:pt x="457" y="188"/>
                  </a:moveTo>
                  <a:lnTo>
                    <a:pt x="457" y="188"/>
                  </a:lnTo>
                  <a:lnTo>
                    <a:pt x="457" y="189"/>
                  </a:lnTo>
                  <a:lnTo>
                    <a:pt x="455" y="193"/>
                  </a:lnTo>
                  <a:lnTo>
                    <a:pt x="454" y="193"/>
                  </a:lnTo>
                  <a:lnTo>
                    <a:pt x="454" y="191"/>
                  </a:lnTo>
                  <a:lnTo>
                    <a:pt x="454" y="189"/>
                  </a:lnTo>
                  <a:lnTo>
                    <a:pt x="455" y="188"/>
                  </a:lnTo>
                  <a:lnTo>
                    <a:pt x="457" y="188"/>
                  </a:lnTo>
                  <a:lnTo>
                    <a:pt x="457" y="188"/>
                  </a:lnTo>
                  <a:close/>
                  <a:moveTo>
                    <a:pt x="458" y="177"/>
                  </a:moveTo>
                  <a:lnTo>
                    <a:pt x="458" y="177"/>
                  </a:lnTo>
                  <a:lnTo>
                    <a:pt x="458" y="178"/>
                  </a:lnTo>
                  <a:lnTo>
                    <a:pt x="458" y="178"/>
                  </a:lnTo>
                  <a:lnTo>
                    <a:pt x="458" y="178"/>
                  </a:lnTo>
                  <a:lnTo>
                    <a:pt x="458" y="178"/>
                  </a:lnTo>
                  <a:lnTo>
                    <a:pt x="457" y="177"/>
                  </a:lnTo>
                  <a:lnTo>
                    <a:pt x="458" y="177"/>
                  </a:lnTo>
                  <a:close/>
                  <a:moveTo>
                    <a:pt x="171" y="171"/>
                  </a:moveTo>
                  <a:lnTo>
                    <a:pt x="171" y="172"/>
                  </a:lnTo>
                  <a:lnTo>
                    <a:pt x="171" y="172"/>
                  </a:lnTo>
                  <a:lnTo>
                    <a:pt x="171" y="172"/>
                  </a:lnTo>
                  <a:lnTo>
                    <a:pt x="171" y="174"/>
                  </a:lnTo>
                  <a:lnTo>
                    <a:pt x="170" y="174"/>
                  </a:lnTo>
                  <a:lnTo>
                    <a:pt x="170" y="172"/>
                  </a:lnTo>
                  <a:lnTo>
                    <a:pt x="170" y="171"/>
                  </a:lnTo>
                  <a:lnTo>
                    <a:pt x="171" y="171"/>
                  </a:lnTo>
                  <a:close/>
                  <a:moveTo>
                    <a:pt x="123" y="131"/>
                  </a:moveTo>
                  <a:lnTo>
                    <a:pt x="124" y="133"/>
                  </a:lnTo>
                  <a:lnTo>
                    <a:pt x="124" y="134"/>
                  </a:lnTo>
                  <a:lnTo>
                    <a:pt x="124" y="134"/>
                  </a:lnTo>
                  <a:lnTo>
                    <a:pt x="124" y="134"/>
                  </a:lnTo>
                  <a:lnTo>
                    <a:pt x="123" y="133"/>
                  </a:lnTo>
                  <a:lnTo>
                    <a:pt x="123" y="131"/>
                  </a:lnTo>
                  <a:lnTo>
                    <a:pt x="123" y="131"/>
                  </a:lnTo>
                  <a:close/>
                  <a:moveTo>
                    <a:pt x="94" y="128"/>
                  </a:moveTo>
                  <a:lnTo>
                    <a:pt x="94" y="128"/>
                  </a:lnTo>
                  <a:lnTo>
                    <a:pt x="97" y="130"/>
                  </a:lnTo>
                  <a:lnTo>
                    <a:pt x="97" y="131"/>
                  </a:lnTo>
                  <a:lnTo>
                    <a:pt x="93" y="128"/>
                  </a:lnTo>
                  <a:lnTo>
                    <a:pt x="94" y="128"/>
                  </a:lnTo>
                  <a:close/>
                  <a:moveTo>
                    <a:pt x="112" y="120"/>
                  </a:moveTo>
                  <a:lnTo>
                    <a:pt x="113" y="120"/>
                  </a:lnTo>
                  <a:lnTo>
                    <a:pt x="113" y="120"/>
                  </a:lnTo>
                  <a:lnTo>
                    <a:pt x="113" y="123"/>
                  </a:lnTo>
                  <a:lnTo>
                    <a:pt x="113" y="122"/>
                  </a:lnTo>
                  <a:lnTo>
                    <a:pt x="112" y="122"/>
                  </a:lnTo>
                  <a:lnTo>
                    <a:pt x="112" y="120"/>
                  </a:lnTo>
                  <a:lnTo>
                    <a:pt x="112" y="120"/>
                  </a:lnTo>
                  <a:lnTo>
                    <a:pt x="112" y="120"/>
                  </a:lnTo>
                  <a:close/>
                  <a:moveTo>
                    <a:pt x="91" y="117"/>
                  </a:moveTo>
                  <a:lnTo>
                    <a:pt x="91" y="117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91" y="123"/>
                  </a:lnTo>
                  <a:lnTo>
                    <a:pt x="91" y="125"/>
                  </a:lnTo>
                  <a:lnTo>
                    <a:pt x="91" y="126"/>
                  </a:lnTo>
                  <a:lnTo>
                    <a:pt x="91" y="128"/>
                  </a:lnTo>
                  <a:lnTo>
                    <a:pt x="93" y="128"/>
                  </a:lnTo>
                  <a:lnTo>
                    <a:pt x="91" y="128"/>
                  </a:lnTo>
                  <a:lnTo>
                    <a:pt x="91" y="126"/>
                  </a:lnTo>
                  <a:lnTo>
                    <a:pt x="89" y="125"/>
                  </a:lnTo>
                  <a:lnTo>
                    <a:pt x="89" y="125"/>
                  </a:lnTo>
                  <a:lnTo>
                    <a:pt x="88" y="125"/>
                  </a:lnTo>
                  <a:lnTo>
                    <a:pt x="89" y="122"/>
                  </a:lnTo>
                  <a:lnTo>
                    <a:pt x="91" y="117"/>
                  </a:lnTo>
                  <a:close/>
                  <a:moveTo>
                    <a:pt x="105" y="104"/>
                  </a:moveTo>
                  <a:lnTo>
                    <a:pt x="105" y="106"/>
                  </a:lnTo>
                  <a:lnTo>
                    <a:pt x="105" y="106"/>
                  </a:lnTo>
                  <a:lnTo>
                    <a:pt x="105" y="106"/>
                  </a:lnTo>
                  <a:lnTo>
                    <a:pt x="105" y="106"/>
                  </a:lnTo>
                  <a:lnTo>
                    <a:pt x="104" y="108"/>
                  </a:lnTo>
                  <a:lnTo>
                    <a:pt x="104" y="108"/>
                  </a:lnTo>
                  <a:lnTo>
                    <a:pt x="105" y="104"/>
                  </a:lnTo>
                  <a:lnTo>
                    <a:pt x="105" y="104"/>
                  </a:lnTo>
                  <a:lnTo>
                    <a:pt x="105" y="104"/>
                  </a:lnTo>
                  <a:close/>
                  <a:moveTo>
                    <a:pt x="45" y="70"/>
                  </a:moveTo>
                  <a:lnTo>
                    <a:pt x="47" y="70"/>
                  </a:lnTo>
                  <a:lnTo>
                    <a:pt x="47" y="71"/>
                  </a:lnTo>
                  <a:lnTo>
                    <a:pt x="47" y="73"/>
                  </a:lnTo>
                  <a:lnTo>
                    <a:pt x="47" y="74"/>
                  </a:lnTo>
                  <a:lnTo>
                    <a:pt x="44" y="73"/>
                  </a:lnTo>
                  <a:lnTo>
                    <a:pt x="45" y="71"/>
                  </a:lnTo>
                  <a:lnTo>
                    <a:pt x="45" y="70"/>
                  </a:lnTo>
                  <a:lnTo>
                    <a:pt x="45" y="70"/>
                  </a:lnTo>
                  <a:close/>
                  <a:moveTo>
                    <a:pt x="1" y="56"/>
                  </a:moveTo>
                  <a:lnTo>
                    <a:pt x="1" y="56"/>
                  </a:lnTo>
                  <a:lnTo>
                    <a:pt x="1" y="57"/>
                  </a:lnTo>
                  <a:lnTo>
                    <a:pt x="3" y="57"/>
                  </a:lnTo>
                  <a:lnTo>
                    <a:pt x="3" y="59"/>
                  </a:lnTo>
                  <a:lnTo>
                    <a:pt x="3" y="60"/>
                  </a:lnTo>
                  <a:lnTo>
                    <a:pt x="1" y="60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1" y="56"/>
                  </a:lnTo>
                  <a:close/>
                  <a:moveTo>
                    <a:pt x="88" y="56"/>
                  </a:moveTo>
                  <a:lnTo>
                    <a:pt x="89" y="56"/>
                  </a:lnTo>
                  <a:lnTo>
                    <a:pt x="89" y="57"/>
                  </a:lnTo>
                  <a:lnTo>
                    <a:pt x="89" y="59"/>
                  </a:lnTo>
                  <a:lnTo>
                    <a:pt x="88" y="63"/>
                  </a:lnTo>
                  <a:lnTo>
                    <a:pt x="88" y="62"/>
                  </a:lnTo>
                  <a:lnTo>
                    <a:pt x="85" y="62"/>
                  </a:lnTo>
                  <a:lnTo>
                    <a:pt x="85" y="60"/>
                  </a:lnTo>
                  <a:lnTo>
                    <a:pt x="86" y="57"/>
                  </a:lnTo>
                  <a:lnTo>
                    <a:pt x="86" y="56"/>
                  </a:lnTo>
                  <a:lnTo>
                    <a:pt x="88" y="56"/>
                  </a:lnTo>
                  <a:close/>
                  <a:moveTo>
                    <a:pt x="69" y="51"/>
                  </a:moveTo>
                  <a:lnTo>
                    <a:pt x="71" y="51"/>
                  </a:lnTo>
                  <a:lnTo>
                    <a:pt x="72" y="51"/>
                  </a:lnTo>
                  <a:lnTo>
                    <a:pt x="72" y="52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5" y="57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4" y="57"/>
                  </a:lnTo>
                  <a:lnTo>
                    <a:pt x="71" y="54"/>
                  </a:lnTo>
                  <a:lnTo>
                    <a:pt x="71" y="52"/>
                  </a:lnTo>
                  <a:lnTo>
                    <a:pt x="69" y="52"/>
                  </a:lnTo>
                  <a:lnTo>
                    <a:pt x="69" y="51"/>
                  </a:lnTo>
                  <a:close/>
                  <a:moveTo>
                    <a:pt x="53" y="15"/>
                  </a:moveTo>
                  <a:lnTo>
                    <a:pt x="53" y="16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3" y="16"/>
                  </a:lnTo>
                  <a:lnTo>
                    <a:pt x="52" y="16"/>
                  </a:lnTo>
                  <a:lnTo>
                    <a:pt x="52" y="15"/>
                  </a:lnTo>
                  <a:lnTo>
                    <a:pt x="53" y="15"/>
                  </a:lnTo>
                  <a:close/>
                  <a:moveTo>
                    <a:pt x="53" y="0"/>
                  </a:moveTo>
                  <a:lnTo>
                    <a:pt x="52" y="2"/>
                  </a:lnTo>
                  <a:lnTo>
                    <a:pt x="52" y="4"/>
                  </a:lnTo>
                  <a:lnTo>
                    <a:pt x="58" y="7"/>
                  </a:lnTo>
                  <a:lnTo>
                    <a:pt x="66" y="8"/>
                  </a:lnTo>
                  <a:lnTo>
                    <a:pt x="72" y="11"/>
                  </a:lnTo>
                  <a:lnTo>
                    <a:pt x="78" y="13"/>
                  </a:lnTo>
                  <a:lnTo>
                    <a:pt x="86" y="16"/>
                  </a:lnTo>
                  <a:lnTo>
                    <a:pt x="93" y="18"/>
                  </a:lnTo>
                  <a:lnTo>
                    <a:pt x="99" y="21"/>
                  </a:lnTo>
                  <a:lnTo>
                    <a:pt x="107" y="22"/>
                  </a:lnTo>
                  <a:lnTo>
                    <a:pt x="112" y="22"/>
                  </a:lnTo>
                  <a:lnTo>
                    <a:pt x="116" y="22"/>
                  </a:lnTo>
                  <a:lnTo>
                    <a:pt x="123" y="22"/>
                  </a:lnTo>
                  <a:lnTo>
                    <a:pt x="127" y="22"/>
                  </a:lnTo>
                  <a:lnTo>
                    <a:pt x="132" y="22"/>
                  </a:lnTo>
                  <a:lnTo>
                    <a:pt x="137" y="22"/>
                  </a:lnTo>
                  <a:lnTo>
                    <a:pt x="142" y="22"/>
                  </a:lnTo>
                  <a:lnTo>
                    <a:pt x="148" y="22"/>
                  </a:lnTo>
                  <a:lnTo>
                    <a:pt x="148" y="21"/>
                  </a:lnTo>
                  <a:lnTo>
                    <a:pt x="148" y="19"/>
                  </a:lnTo>
                  <a:lnTo>
                    <a:pt x="148" y="18"/>
                  </a:lnTo>
                  <a:lnTo>
                    <a:pt x="148" y="15"/>
                  </a:lnTo>
                  <a:lnTo>
                    <a:pt x="151" y="15"/>
                  </a:lnTo>
                  <a:lnTo>
                    <a:pt x="160" y="15"/>
                  </a:lnTo>
                  <a:lnTo>
                    <a:pt x="164" y="15"/>
                  </a:lnTo>
                  <a:lnTo>
                    <a:pt x="167" y="15"/>
                  </a:lnTo>
                  <a:lnTo>
                    <a:pt x="170" y="15"/>
                  </a:lnTo>
                  <a:lnTo>
                    <a:pt x="173" y="15"/>
                  </a:lnTo>
                  <a:lnTo>
                    <a:pt x="173" y="16"/>
                  </a:lnTo>
                  <a:lnTo>
                    <a:pt x="173" y="16"/>
                  </a:lnTo>
                  <a:lnTo>
                    <a:pt x="175" y="16"/>
                  </a:lnTo>
                  <a:lnTo>
                    <a:pt x="176" y="19"/>
                  </a:lnTo>
                  <a:lnTo>
                    <a:pt x="178" y="21"/>
                  </a:lnTo>
                  <a:lnTo>
                    <a:pt x="179" y="21"/>
                  </a:lnTo>
                  <a:lnTo>
                    <a:pt x="183" y="24"/>
                  </a:lnTo>
                  <a:lnTo>
                    <a:pt x="186" y="27"/>
                  </a:lnTo>
                  <a:lnTo>
                    <a:pt x="190" y="30"/>
                  </a:lnTo>
                  <a:lnTo>
                    <a:pt x="192" y="32"/>
                  </a:lnTo>
                  <a:lnTo>
                    <a:pt x="194" y="34"/>
                  </a:lnTo>
                  <a:lnTo>
                    <a:pt x="195" y="34"/>
                  </a:lnTo>
                  <a:lnTo>
                    <a:pt x="197" y="37"/>
                  </a:lnTo>
                  <a:lnTo>
                    <a:pt x="198" y="41"/>
                  </a:lnTo>
                  <a:lnTo>
                    <a:pt x="198" y="43"/>
                  </a:lnTo>
                  <a:lnTo>
                    <a:pt x="200" y="46"/>
                  </a:lnTo>
                  <a:lnTo>
                    <a:pt x="201" y="49"/>
                  </a:lnTo>
                  <a:lnTo>
                    <a:pt x="203" y="51"/>
                  </a:lnTo>
                  <a:lnTo>
                    <a:pt x="205" y="51"/>
                  </a:lnTo>
                  <a:lnTo>
                    <a:pt x="205" y="51"/>
                  </a:lnTo>
                  <a:lnTo>
                    <a:pt x="206" y="52"/>
                  </a:lnTo>
                  <a:lnTo>
                    <a:pt x="208" y="54"/>
                  </a:lnTo>
                  <a:lnTo>
                    <a:pt x="211" y="54"/>
                  </a:lnTo>
                  <a:lnTo>
                    <a:pt x="212" y="56"/>
                  </a:lnTo>
                  <a:lnTo>
                    <a:pt x="217" y="59"/>
                  </a:lnTo>
                  <a:lnTo>
                    <a:pt x="219" y="59"/>
                  </a:lnTo>
                  <a:lnTo>
                    <a:pt x="220" y="59"/>
                  </a:lnTo>
                  <a:lnTo>
                    <a:pt x="222" y="59"/>
                  </a:lnTo>
                  <a:lnTo>
                    <a:pt x="222" y="57"/>
                  </a:lnTo>
                  <a:lnTo>
                    <a:pt x="224" y="56"/>
                  </a:lnTo>
                  <a:lnTo>
                    <a:pt x="225" y="56"/>
                  </a:lnTo>
                  <a:lnTo>
                    <a:pt x="225" y="56"/>
                  </a:lnTo>
                  <a:lnTo>
                    <a:pt x="225" y="54"/>
                  </a:lnTo>
                  <a:lnTo>
                    <a:pt x="225" y="52"/>
                  </a:lnTo>
                  <a:lnTo>
                    <a:pt x="227" y="49"/>
                  </a:lnTo>
                  <a:lnTo>
                    <a:pt x="228" y="48"/>
                  </a:lnTo>
                  <a:lnTo>
                    <a:pt x="230" y="48"/>
                  </a:lnTo>
                  <a:lnTo>
                    <a:pt x="231" y="46"/>
                  </a:lnTo>
                  <a:lnTo>
                    <a:pt x="233" y="46"/>
                  </a:lnTo>
                  <a:lnTo>
                    <a:pt x="233" y="46"/>
                  </a:lnTo>
                  <a:lnTo>
                    <a:pt x="235" y="46"/>
                  </a:lnTo>
                  <a:lnTo>
                    <a:pt x="238" y="46"/>
                  </a:lnTo>
                  <a:lnTo>
                    <a:pt x="241" y="46"/>
                  </a:lnTo>
                  <a:lnTo>
                    <a:pt x="242" y="46"/>
                  </a:lnTo>
                  <a:lnTo>
                    <a:pt x="244" y="46"/>
                  </a:lnTo>
                  <a:lnTo>
                    <a:pt x="244" y="46"/>
                  </a:lnTo>
                  <a:lnTo>
                    <a:pt x="244" y="46"/>
                  </a:lnTo>
                  <a:lnTo>
                    <a:pt x="244" y="48"/>
                  </a:lnTo>
                  <a:lnTo>
                    <a:pt x="246" y="48"/>
                  </a:lnTo>
                  <a:lnTo>
                    <a:pt x="246" y="48"/>
                  </a:lnTo>
                  <a:lnTo>
                    <a:pt x="247" y="49"/>
                  </a:lnTo>
                  <a:lnTo>
                    <a:pt x="252" y="52"/>
                  </a:lnTo>
                  <a:lnTo>
                    <a:pt x="252" y="52"/>
                  </a:lnTo>
                  <a:lnTo>
                    <a:pt x="252" y="52"/>
                  </a:lnTo>
                  <a:lnTo>
                    <a:pt x="253" y="54"/>
                  </a:lnTo>
                  <a:lnTo>
                    <a:pt x="255" y="56"/>
                  </a:lnTo>
                  <a:lnTo>
                    <a:pt x="257" y="59"/>
                  </a:lnTo>
                  <a:lnTo>
                    <a:pt x="257" y="60"/>
                  </a:lnTo>
                  <a:lnTo>
                    <a:pt x="258" y="62"/>
                  </a:lnTo>
                  <a:lnTo>
                    <a:pt x="260" y="65"/>
                  </a:lnTo>
                  <a:lnTo>
                    <a:pt x="261" y="67"/>
                  </a:lnTo>
                  <a:lnTo>
                    <a:pt x="261" y="67"/>
                  </a:lnTo>
                  <a:lnTo>
                    <a:pt x="261" y="68"/>
                  </a:lnTo>
                  <a:lnTo>
                    <a:pt x="261" y="70"/>
                  </a:lnTo>
                  <a:lnTo>
                    <a:pt x="263" y="71"/>
                  </a:lnTo>
                  <a:lnTo>
                    <a:pt x="265" y="71"/>
                  </a:lnTo>
                  <a:lnTo>
                    <a:pt x="266" y="74"/>
                  </a:lnTo>
                  <a:lnTo>
                    <a:pt x="268" y="76"/>
                  </a:lnTo>
                  <a:lnTo>
                    <a:pt x="269" y="79"/>
                  </a:lnTo>
                  <a:lnTo>
                    <a:pt x="272" y="81"/>
                  </a:lnTo>
                  <a:lnTo>
                    <a:pt x="274" y="82"/>
                  </a:lnTo>
                  <a:lnTo>
                    <a:pt x="274" y="82"/>
                  </a:lnTo>
                  <a:lnTo>
                    <a:pt x="274" y="84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74" y="87"/>
                  </a:lnTo>
                  <a:lnTo>
                    <a:pt x="274" y="87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90"/>
                  </a:lnTo>
                  <a:lnTo>
                    <a:pt x="276" y="92"/>
                  </a:lnTo>
                  <a:lnTo>
                    <a:pt x="277" y="93"/>
                  </a:lnTo>
                  <a:lnTo>
                    <a:pt x="279" y="97"/>
                  </a:lnTo>
                  <a:lnTo>
                    <a:pt x="279" y="97"/>
                  </a:lnTo>
                  <a:lnTo>
                    <a:pt x="279" y="98"/>
                  </a:lnTo>
                  <a:lnTo>
                    <a:pt x="280" y="100"/>
                  </a:lnTo>
                  <a:lnTo>
                    <a:pt x="282" y="100"/>
                  </a:lnTo>
                  <a:lnTo>
                    <a:pt x="283" y="100"/>
                  </a:lnTo>
                  <a:lnTo>
                    <a:pt x="285" y="101"/>
                  </a:lnTo>
                  <a:lnTo>
                    <a:pt x="287" y="101"/>
                  </a:lnTo>
                  <a:lnTo>
                    <a:pt x="288" y="103"/>
                  </a:lnTo>
                  <a:lnTo>
                    <a:pt x="290" y="103"/>
                  </a:lnTo>
                  <a:lnTo>
                    <a:pt x="291" y="104"/>
                  </a:lnTo>
                  <a:lnTo>
                    <a:pt x="294" y="104"/>
                  </a:lnTo>
                  <a:lnTo>
                    <a:pt x="298" y="104"/>
                  </a:lnTo>
                  <a:lnTo>
                    <a:pt x="301" y="106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4" y="108"/>
                  </a:lnTo>
                  <a:lnTo>
                    <a:pt x="306" y="106"/>
                  </a:lnTo>
                  <a:lnTo>
                    <a:pt x="307" y="106"/>
                  </a:lnTo>
                  <a:lnTo>
                    <a:pt x="307" y="109"/>
                  </a:lnTo>
                  <a:lnTo>
                    <a:pt x="306" y="112"/>
                  </a:lnTo>
                  <a:lnTo>
                    <a:pt x="304" y="117"/>
                  </a:lnTo>
                  <a:lnTo>
                    <a:pt x="302" y="120"/>
                  </a:lnTo>
                  <a:lnTo>
                    <a:pt x="299" y="130"/>
                  </a:lnTo>
                  <a:lnTo>
                    <a:pt x="299" y="136"/>
                  </a:lnTo>
                  <a:lnTo>
                    <a:pt x="299" y="139"/>
                  </a:lnTo>
                  <a:lnTo>
                    <a:pt x="299" y="139"/>
                  </a:lnTo>
                  <a:lnTo>
                    <a:pt x="299" y="141"/>
                  </a:lnTo>
                  <a:lnTo>
                    <a:pt x="299" y="147"/>
                  </a:lnTo>
                  <a:lnTo>
                    <a:pt x="299" y="152"/>
                  </a:lnTo>
                  <a:lnTo>
                    <a:pt x="299" y="153"/>
                  </a:lnTo>
                  <a:lnTo>
                    <a:pt x="298" y="155"/>
                  </a:lnTo>
                  <a:lnTo>
                    <a:pt x="298" y="156"/>
                  </a:lnTo>
                  <a:lnTo>
                    <a:pt x="298" y="158"/>
                  </a:lnTo>
                  <a:lnTo>
                    <a:pt x="298" y="160"/>
                  </a:lnTo>
                  <a:lnTo>
                    <a:pt x="298" y="163"/>
                  </a:lnTo>
                  <a:lnTo>
                    <a:pt x="299" y="164"/>
                  </a:lnTo>
                  <a:lnTo>
                    <a:pt x="301" y="169"/>
                  </a:lnTo>
                  <a:lnTo>
                    <a:pt x="302" y="171"/>
                  </a:lnTo>
                  <a:lnTo>
                    <a:pt x="304" y="172"/>
                  </a:lnTo>
                  <a:lnTo>
                    <a:pt x="306" y="174"/>
                  </a:lnTo>
                  <a:lnTo>
                    <a:pt x="304" y="175"/>
                  </a:lnTo>
                  <a:lnTo>
                    <a:pt x="304" y="175"/>
                  </a:lnTo>
                  <a:lnTo>
                    <a:pt x="304" y="177"/>
                  </a:lnTo>
                  <a:lnTo>
                    <a:pt x="304" y="177"/>
                  </a:lnTo>
                  <a:lnTo>
                    <a:pt x="304" y="175"/>
                  </a:lnTo>
                  <a:lnTo>
                    <a:pt x="304" y="174"/>
                  </a:lnTo>
                  <a:lnTo>
                    <a:pt x="304" y="174"/>
                  </a:lnTo>
                  <a:lnTo>
                    <a:pt x="302" y="172"/>
                  </a:lnTo>
                  <a:lnTo>
                    <a:pt x="301" y="171"/>
                  </a:lnTo>
                  <a:lnTo>
                    <a:pt x="299" y="166"/>
                  </a:lnTo>
                  <a:lnTo>
                    <a:pt x="301" y="172"/>
                  </a:lnTo>
                  <a:lnTo>
                    <a:pt x="301" y="174"/>
                  </a:lnTo>
                  <a:lnTo>
                    <a:pt x="301" y="174"/>
                  </a:lnTo>
                  <a:lnTo>
                    <a:pt x="302" y="174"/>
                  </a:lnTo>
                  <a:lnTo>
                    <a:pt x="302" y="175"/>
                  </a:lnTo>
                  <a:lnTo>
                    <a:pt x="302" y="175"/>
                  </a:lnTo>
                  <a:lnTo>
                    <a:pt x="304" y="180"/>
                  </a:lnTo>
                  <a:lnTo>
                    <a:pt x="307" y="185"/>
                  </a:lnTo>
                  <a:lnTo>
                    <a:pt x="307" y="186"/>
                  </a:lnTo>
                  <a:lnTo>
                    <a:pt x="307" y="188"/>
                  </a:lnTo>
                  <a:lnTo>
                    <a:pt x="313" y="194"/>
                  </a:lnTo>
                  <a:lnTo>
                    <a:pt x="318" y="199"/>
                  </a:lnTo>
                  <a:lnTo>
                    <a:pt x="318" y="204"/>
                  </a:lnTo>
                  <a:lnTo>
                    <a:pt x="320" y="204"/>
                  </a:lnTo>
                  <a:lnTo>
                    <a:pt x="320" y="207"/>
                  </a:lnTo>
                  <a:lnTo>
                    <a:pt x="323" y="208"/>
                  </a:lnTo>
                  <a:lnTo>
                    <a:pt x="323" y="210"/>
                  </a:lnTo>
                  <a:lnTo>
                    <a:pt x="324" y="210"/>
                  </a:lnTo>
                  <a:lnTo>
                    <a:pt x="326" y="213"/>
                  </a:lnTo>
                  <a:lnTo>
                    <a:pt x="328" y="215"/>
                  </a:lnTo>
                  <a:lnTo>
                    <a:pt x="326" y="215"/>
                  </a:lnTo>
                  <a:lnTo>
                    <a:pt x="324" y="213"/>
                  </a:lnTo>
                  <a:lnTo>
                    <a:pt x="324" y="215"/>
                  </a:lnTo>
                  <a:lnTo>
                    <a:pt x="326" y="215"/>
                  </a:lnTo>
                  <a:lnTo>
                    <a:pt x="329" y="216"/>
                  </a:lnTo>
                  <a:lnTo>
                    <a:pt x="331" y="216"/>
                  </a:lnTo>
                  <a:lnTo>
                    <a:pt x="329" y="216"/>
                  </a:lnTo>
                  <a:lnTo>
                    <a:pt x="328" y="215"/>
                  </a:lnTo>
                  <a:lnTo>
                    <a:pt x="328" y="215"/>
                  </a:lnTo>
                  <a:lnTo>
                    <a:pt x="331" y="216"/>
                  </a:lnTo>
                  <a:lnTo>
                    <a:pt x="335" y="216"/>
                  </a:lnTo>
                  <a:lnTo>
                    <a:pt x="339" y="218"/>
                  </a:lnTo>
                  <a:lnTo>
                    <a:pt x="342" y="218"/>
                  </a:lnTo>
                  <a:lnTo>
                    <a:pt x="343" y="221"/>
                  </a:lnTo>
                  <a:lnTo>
                    <a:pt x="345" y="224"/>
                  </a:lnTo>
                  <a:lnTo>
                    <a:pt x="347" y="224"/>
                  </a:lnTo>
                  <a:lnTo>
                    <a:pt x="347" y="224"/>
                  </a:lnTo>
                  <a:lnTo>
                    <a:pt x="350" y="224"/>
                  </a:lnTo>
                  <a:lnTo>
                    <a:pt x="354" y="221"/>
                  </a:lnTo>
                  <a:lnTo>
                    <a:pt x="356" y="221"/>
                  </a:lnTo>
                  <a:lnTo>
                    <a:pt x="359" y="219"/>
                  </a:lnTo>
                  <a:lnTo>
                    <a:pt x="364" y="219"/>
                  </a:lnTo>
                  <a:lnTo>
                    <a:pt x="365" y="219"/>
                  </a:lnTo>
                  <a:lnTo>
                    <a:pt x="369" y="219"/>
                  </a:lnTo>
                  <a:lnTo>
                    <a:pt x="370" y="218"/>
                  </a:lnTo>
                  <a:lnTo>
                    <a:pt x="372" y="218"/>
                  </a:lnTo>
                  <a:lnTo>
                    <a:pt x="372" y="218"/>
                  </a:lnTo>
                  <a:lnTo>
                    <a:pt x="375" y="216"/>
                  </a:lnTo>
                  <a:lnTo>
                    <a:pt x="375" y="216"/>
                  </a:lnTo>
                  <a:lnTo>
                    <a:pt x="378" y="216"/>
                  </a:lnTo>
                  <a:lnTo>
                    <a:pt x="380" y="216"/>
                  </a:lnTo>
                  <a:lnTo>
                    <a:pt x="383" y="216"/>
                  </a:lnTo>
                  <a:lnTo>
                    <a:pt x="383" y="216"/>
                  </a:lnTo>
                  <a:lnTo>
                    <a:pt x="383" y="218"/>
                  </a:lnTo>
                  <a:lnTo>
                    <a:pt x="383" y="218"/>
                  </a:lnTo>
                  <a:lnTo>
                    <a:pt x="383" y="218"/>
                  </a:lnTo>
                  <a:lnTo>
                    <a:pt x="384" y="219"/>
                  </a:lnTo>
                  <a:lnTo>
                    <a:pt x="388" y="219"/>
                  </a:lnTo>
                  <a:lnTo>
                    <a:pt x="389" y="219"/>
                  </a:lnTo>
                  <a:lnTo>
                    <a:pt x="391" y="218"/>
                  </a:lnTo>
                  <a:lnTo>
                    <a:pt x="392" y="216"/>
                  </a:lnTo>
                  <a:lnTo>
                    <a:pt x="392" y="216"/>
                  </a:lnTo>
                  <a:lnTo>
                    <a:pt x="392" y="215"/>
                  </a:lnTo>
                  <a:lnTo>
                    <a:pt x="391" y="215"/>
                  </a:lnTo>
                  <a:lnTo>
                    <a:pt x="391" y="215"/>
                  </a:lnTo>
                  <a:lnTo>
                    <a:pt x="391" y="213"/>
                  </a:lnTo>
                  <a:lnTo>
                    <a:pt x="391" y="213"/>
                  </a:lnTo>
                  <a:lnTo>
                    <a:pt x="389" y="213"/>
                  </a:lnTo>
                  <a:lnTo>
                    <a:pt x="389" y="213"/>
                  </a:lnTo>
                  <a:lnTo>
                    <a:pt x="389" y="213"/>
                  </a:lnTo>
                  <a:lnTo>
                    <a:pt x="391" y="213"/>
                  </a:lnTo>
                  <a:lnTo>
                    <a:pt x="394" y="212"/>
                  </a:lnTo>
                  <a:lnTo>
                    <a:pt x="395" y="210"/>
                  </a:lnTo>
                  <a:lnTo>
                    <a:pt x="397" y="208"/>
                  </a:lnTo>
                  <a:lnTo>
                    <a:pt x="400" y="207"/>
                  </a:lnTo>
                  <a:lnTo>
                    <a:pt x="400" y="201"/>
                  </a:lnTo>
                  <a:lnTo>
                    <a:pt x="402" y="199"/>
                  </a:lnTo>
                  <a:lnTo>
                    <a:pt x="403" y="197"/>
                  </a:lnTo>
                  <a:lnTo>
                    <a:pt x="403" y="197"/>
                  </a:lnTo>
                  <a:lnTo>
                    <a:pt x="403" y="196"/>
                  </a:lnTo>
                  <a:lnTo>
                    <a:pt x="403" y="193"/>
                  </a:lnTo>
                  <a:lnTo>
                    <a:pt x="403" y="191"/>
                  </a:lnTo>
                  <a:lnTo>
                    <a:pt x="403" y="188"/>
                  </a:lnTo>
                  <a:lnTo>
                    <a:pt x="405" y="186"/>
                  </a:lnTo>
                  <a:lnTo>
                    <a:pt x="405" y="185"/>
                  </a:lnTo>
                  <a:lnTo>
                    <a:pt x="405" y="182"/>
                  </a:lnTo>
                  <a:lnTo>
                    <a:pt x="408" y="180"/>
                  </a:lnTo>
                  <a:lnTo>
                    <a:pt x="413" y="178"/>
                  </a:lnTo>
                  <a:lnTo>
                    <a:pt x="413" y="177"/>
                  </a:lnTo>
                  <a:lnTo>
                    <a:pt x="427" y="175"/>
                  </a:lnTo>
                  <a:lnTo>
                    <a:pt x="429" y="175"/>
                  </a:lnTo>
                  <a:lnTo>
                    <a:pt x="432" y="174"/>
                  </a:lnTo>
                  <a:lnTo>
                    <a:pt x="433" y="174"/>
                  </a:lnTo>
                  <a:lnTo>
                    <a:pt x="436" y="174"/>
                  </a:lnTo>
                  <a:lnTo>
                    <a:pt x="436" y="172"/>
                  </a:lnTo>
                  <a:lnTo>
                    <a:pt x="436" y="172"/>
                  </a:lnTo>
                  <a:lnTo>
                    <a:pt x="436" y="172"/>
                  </a:lnTo>
                  <a:lnTo>
                    <a:pt x="438" y="172"/>
                  </a:lnTo>
                  <a:lnTo>
                    <a:pt x="440" y="172"/>
                  </a:lnTo>
                  <a:lnTo>
                    <a:pt x="443" y="174"/>
                  </a:lnTo>
                  <a:lnTo>
                    <a:pt x="444" y="174"/>
                  </a:lnTo>
                  <a:lnTo>
                    <a:pt x="447" y="174"/>
                  </a:lnTo>
                  <a:lnTo>
                    <a:pt x="451" y="175"/>
                  </a:lnTo>
                  <a:lnTo>
                    <a:pt x="451" y="175"/>
                  </a:lnTo>
                  <a:lnTo>
                    <a:pt x="451" y="174"/>
                  </a:lnTo>
                  <a:lnTo>
                    <a:pt x="452" y="174"/>
                  </a:lnTo>
                  <a:lnTo>
                    <a:pt x="451" y="174"/>
                  </a:lnTo>
                  <a:lnTo>
                    <a:pt x="451" y="174"/>
                  </a:lnTo>
                  <a:lnTo>
                    <a:pt x="451" y="174"/>
                  </a:lnTo>
                  <a:lnTo>
                    <a:pt x="451" y="174"/>
                  </a:lnTo>
                  <a:lnTo>
                    <a:pt x="449" y="174"/>
                  </a:lnTo>
                  <a:lnTo>
                    <a:pt x="449" y="172"/>
                  </a:lnTo>
                  <a:lnTo>
                    <a:pt x="451" y="174"/>
                  </a:lnTo>
                  <a:lnTo>
                    <a:pt x="451" y="172"/>
                  </a:lnTo>
                  <a:lnTo>
                    <a:pt x="452" y="172"/>
                  </a:lnTo>
                  <a:lnTo>
                    <a:pt x="454" y="172"/>
                  </a:lnTo>
                  <a:lnTo>
                    <a:pt x="455" y="175"/>
                  </a:lnTo>
                  <a:lnTo>
                    <a:pt x="457" y="175"/>
                  </a:lnTo>
                  <a:lnTo>
                    <a:pt x="457" y="178"/>
                  </a:lnTo>
                  <a:lnTo>
                    <a:pt x="457" y="178"/>
                  </a:lnTo>
                  <a:lnTo>
                    <a:pt x="457" y="180"/>
                  </a:lnTo>
                  <a:lnTo>
                    <a:pt x="457" y="182"/>
                  </a:lnTo>
                  <a:lnTo>
                    <a:pt x="455" y="183"/>
                  </a:lnTo>
                  <a:lnTo>
                    <a:pt x="455" y="185"/>
                  </a:lnTo>
                  <a:lnTo>
                    <a:pt x="454" y="186"/>
                  </a:lnTo>
                  <a:lnTo>
                    <a:pt x="451" y="189"/>
                  </a:lnTo>
                  <a:lnTo>
                    <a:pt x="447" y="193"/>
                  </a:lnTo>
                  <a:lnTo>
                    <a:pt x="447" y="194"/>
                  </a:lnTo>
                  <a:lnTo>
                    <a:pt x="447" y="196"/>
                  </a:lnTo>
                  <a:lnTo>
                    <a:pt x="447" y="197"/>
                  </a:lnTo>
                  <a:lnTo>
                    <a:pt x="447" y="199"/>
                  </a:lnTo>
                  <a:lnTo>
                    <a:pt x="447" y="199"/>
                  </a:lnTo>
                  <a:lnTo>
                    <a:pt x="447" y="199"/>
                  </a:lnTo>
                  <a:lnTo>
                    <a:pt x="446" y="201"/>
                  </a:lnTo>
                  <a:lnTo>
                    <a:pt x="444" y="202"/>
                  </a:lnTo>
                  <a:lnTo>
                    <a:pt x="444" y="202"/>
                  </a:lnTo>
                  <a:lnTo>
                    <a:pt x="444" y="204"/>
                  </a:lnTo>
                  <a:lnTo>
                    <a:pt x="446" y="202"/>
                  </a:lnTo>
                  <a:lnTo>
                    <a:pt x="447" y="202"/>
                  </a:lnTo>
                  <a:lnTo>
                    <a:pt x="447" y="202"/>
                  </a:lnTo>
                  <a:lnTo>
                    <a:pt x="447" y="202"/>
                  </a:lnTo>
                  <a:lnTo>
                    <a:pt x="447" y="204"/>
                  </a:lnTo>
                  <a:lnTo>
                    <a:pt x="447" y="205"/>
                  </a:lnTo>
                  <a:lnTo>
                    <a:pt x="447" y="205"/>
                  </a:lnTo>
                  <a:lnTo>
                    <a:pt x="446" y="205"/>
                  </a:lnTo>
                  <a:lnTo>
                    <a:pt x="444" y="205"/>
                  </a:lnTo>
                  <a:lnTo>
                    <a:pt x="444" y="207"/>
                  </a:lnTo>
                  <a:lnTo>
                    <a:pt x="444" y="207"/>
                  </a:lnTo>
                  <a:lnTo>
                    <a:pt x="446" y="208"/>
                  </a:lnTo>
                  <a:lnTo>
                    <a:pt x="446" y="207"/>
                  </a:lnTo>
                  <a:lnTo>
                    <a:pt x="447" y="207"/>
                  </a:lnTo>
                  <a:lnTo>
                    <a:pt x="447" y="207"/>
                  </a:lnTo>
                  <a:lnTo>
                    <a:pt x="446" y="210"/>
                  </a:lnTo>
                  <a:lnTo>
                    <a:pt x="444" y="215"/>
                  </a:lnTo>
                  <a:lnTo>
                    <a:pt x="443" y="216"/>
                  </a:lnTo>
                  <a:lnTo>
                    <a:pt x="443" y="219"/>
                  </a:lnTo>
                  <a:lnTo>
                    <a:pt x="443" y="221"/>
                  </a:lnTo>
                  <a:lnTo>
                    <a:pt x="441" y="223"/>
                  </a:lnTo>
                  <a:lnTo>
                    <a:pt x="441" y="223"/>
                  </a:lnTo>
                  <a:lnTo>
                    <a:pt x="440" y="219"/>
                  </a:lnTo>
                  <a:lnTo>
                    <a:pt x="440" y="219"/>
                  </a:lnTo>
                  <a:lnTo>
                    <a:pt x="440" y="218"/>
                  </a:lnTo>
                  <a:lnTo>
                    <a:pt x="440" y="215"/>
                  </a:lnTo>
                  <a:lnTo>
                    <a:pt x="440" y="213"/>
                  </a:lnTo>
                  <a:lnTo>
                    <a:pt x="438" y="213"/>
                  </a:lnTo>
                  <a:lnTo>
                    <a:pt x="438" y="215"/>
                  </a:lnTo>
                  <a:lnTo>
                    <a:pt x="436" y="216"/>
                  </a:lnTo>
                  <a:lnTo>
                    <a:pt x="436" y="216"/>
                  </a:lnTo>
                  <a:lnTo>
                    <a:pt x="436" y="218"/>
                  </a:lnTo>
                  <a:lnTo>
                    <a:pt x="435" y="219"/>
                  </a:lnTo>
                  <a:lnTo>
                    <a:pt x="435" y="219"/>
                  </a:lnTo>
                  <a:lnTo>
                    <a:pt x="433" y="219"/>
                  </a:lnTo>
                  <a:lnTo>
                    <a:pt x="432" y="219"/>
                  </a:lnTo>
                  <a:lnTo>
                    <a:pt x="432" y="223"/>
                  </a:lnTo>
                  <a:lnTo>
                    <a:pt x="429" y="226"/>
                  </a:lnTo>
                  <a:lnTo>
                    <a:pt x="429" y="227"/>
                  </a:lnTo>
                  <a:lnTo>
                    <a:pt x="427" y="227"/>
                  </a:lnTo>
                  <a:lnTo>
                    <a:pt x="427" y="227"/>
                  </a:lnTo>
                  <a:lnTo>
                    <a:pt x="425" y="227"/>
                  </a:lnTo>
                  <a:lnTo>
                    <a:pt x="424" y="226"/>
                  </a:lnTo>
                  <a:lnTo>
                    <a:pt x="424" y="227"/>
                  </a:lnTo>
                  <a:lnTo>
                    <a:pt x="422" y="227"/>
                  </a:lnTo>
                  <a:lnTo>
                    <a:pt x="422" y="229"/>
                  </a:lnTo>
                  <a:lnTo>
                    <a:pt x="414" y="229"/>
                  </a:lnTo>
                  <a:lnTo>
                    <a:pt x="408" y="229"/>
                  </a:lnTo>
                  <a:lnTo>
                    <a:pt x="402" y="229"/>
                  </a:lnTo>
                  <a:lnTo>
                    <a:pt x="397" y="229"/>
                  </a:lnTo>
                  <a:lnTo>
                    <a:pt x="397" y="232"/>
                  </a:lnTo>
                  <a:lnTo>
                    <a:pt x="397" y="235"/>
                  </a:lnTo>
                  <a:lnTo>
                    <a:pt x="397" y="237"/>
                  </a:lnTo>
                  <a:lnTo>
                    <a:pt x="394" y="237"/>
                  </a:lnTo>
                  <a:lnTo>
                    <a:pt x="391" y="237"/>
                  </a:lnTo>
                  <a:lnTo>
                    <a:pt x="391" y="238"/>
                  </a:lnTo>
                  <a:lnTo>
                    <a:pt x="392" y="238"/>
                  </a:lnTo>
                  <a:lnTo>
                    <a:pt x="392" y="240"/>
                  </a:lnTo>
                  <a:lnTo>
                    <a:pt x="395" y="241"/>
                  </a:lnTo>
                  <a:lnTo>
                    <a:pt x="397" y="243"/>
                  </a:lnTo>
                  <a:lnTo>
                    <a:pt x="399" y="245"/>
                  </a:lnTo>
                  <a:lnTo>
                    <a:pt x="400" y="245"/>
                  </a:lnTo>
                  <a:lnTo>
                    <a:pt x="402" y="246"/>
                  </a:lnTo>
                  <a:lnTo>
                    <a:pt x="402" y="248"/>
                  </a:lnTo>
                  <a:lnTo>
                    <a:pt x="402" y="248"/>
                  </a:lnTo>
                  <a:lnTo>
                    <a:pt x="402" y="249"/>
                  </a:lnTo>
                  <a:lnTo>
                    <a:pt x="403" y="249"/>
                  </a:lnTo>
                  <a:lnTo>
                    <a:pt x="405" y="249"/>
                  </a:lnTo>
                  <a:lnTo>
                    <a:pt x="405" y="251"/>
                  </a:lnTo>
                  <a:lnTo>
                    <a:pt x="405" y="252"/>
                  </a:lnTo>
                  <a:lnTo>
                    <a:pt x="403" y="254"/>
                  </a:lnTo>
                  <a:lnTo>
                    <a:pt x="405" y="254"/>
                  </a:lnTo>
                  <a:lnTo>
                    <a:pt x="403" y="254"/>
                  </a:lnTo>
                  <a:lnTo>
                    <a:pt x="400" y="254"/>
                  </a:lnTo>
                  <a:lnTo>
                    <a:pt x="397" y="254"/>
                  </a:lnTo>
                  <a:lnTo>
                    <a:pt x="392" y="254"/>
                  </a:lnTo>
                  <a:lnTo>
                    <a:pt x="391" y="254"/>
                  </a:lnTo>
                  <a:lnTo>
                    <a:pt x="386" y="254"/>
                  </a:lnTo>
                  <a:lnTo>
                    <a:pt x="384" y="257"/>
                  </a:lnTo>
                  <a:lnTo>
                    <a:pt x="383" y="260"/>
                  </a:lnTo>
                  <a:lnTo>
                    <a:pt x="381" y="264"/>
                  </a:lnTo>
                  <a:lnTo>
                    <a:pt x="380" y="265"/>
                  </a:lnTo>
                  <a:lnTo>
                    <a:pt x="380" y="267"/>
                  </a:lnTo>
                  <a:lnTo>
                    <a:pt x="380" y="267"/>
                  </a:lnTo>
                  <a:lnTo>
                    <a:pt x="381" y="270"/>
                  </a:lnTo>
                  <a:lnTo>
                    <a:pt x="380" y="270"/>
                  </a:lnTo>
                  <a:lnTo>
                    <a:pt x="380" y="270"/>
                  </a:lnTo>
                  <a:lnTo>
                    <a:pt x="380" y="271"/>
                  </a:lnTo>
                  <a:lnTo>
                    <a:pt x="380" y="271"/>
                  </a:lnTo>
                  <a:lnTo>
                    <a:pt x="380" y="273"/>
                  </a:lnTo>
                  <a:lnTo>
                    <a:pt x="380" y="275"/>
                  </a:lnTo>
                  <a:lnTo>
                    <a:pt x="380" y="275"/>
                  </a:lnTo>
                  <a:lnTo>
                    <a:pt x="380" y="276"/>
                  </a:lnTo>
                  <a:lnTo>
                    <a:pt x="378" y="276"/>
                  </a:lnTo>
                  <a:lnTo>
                    <a:pt x="378" y="278"/>
                  </a:lnTo>
                  <a:lnTo>
                    <a:pt x="378" y="276"/>
                  </a:lnTo>
                  <a:lnTo>
                    <a:pt x="375" y="273"/>
                  </a:lnTo>
                  <a:lnTo>
                    <a:pt x="370" y="268"/>
                  </a:lnTo>
                  <a:lnTo>
                    <a:pt x="369" y="267"/>
                  </a:lnTo>
                  <a:lnTo>
                    <a:pt x="367" y="267"/>
                  </a:lnTo>
                  <a:lnTo>
                    <a:pt x="365" y="264"/>
                  </a:lnTo>
                  <a:lnTo>
                    <a:pt x="359" y="259"/>
                  </a:lnTo>
                  <a:lnTo>
                    <a:pt x="356" y="257"/>
                  </a:lnTo>
                  <a:lnTo>
                    <a:pt x="354" y="256"/>
                  </a:lnTo>
                  <a:lnTo>
                    <a:pt x="351" y="254"/>
                  </a:lnTo>
                  <a:lnTo>
                    <a:pt x="350" y="252"/>
                  </a:lnTo>
                  <a:lnTo>
                    <a:pt x="348" y="252"/>
                  </a:lnTo>
                  <a:lnTo>
                    <a:pt x="348" y="251"/>
                  </a:lnTo>
                  <a:lnTo>
                    <a:pt x="347" y="251"/>
                  </a:lnTo>
                  <a:lnTo>
                    <a:pt x="347" y="252"/>
                  </a:lnTo>
                  <a:lnTo>
                    <a:pt x="348" y="252"/>
                  </a:lnTo>
                  <a:lnTo>
                    <a:pt x="348" y="254"/>
                  </a:lnTo>
                  <a:lnTo>
                    <a:pt x="350" y="254"/>
                  </a:lnTo>
                  <a:lnTo>
                    <a:pt x="350" y="254"/>
                  </a:lnTo>
                  <a:lnTo>
                    <a:pt x="353" y="256"/>
                  </a:lnTo>
                  <a:lnTo>
                    <a:pt x="353" y="256"/>
                  </a:lnTo>
                  <a:lnTo>
                    <a:pt x="347" y="252"/>
                  </a:lnTo>
                  <a:lnTo>
                    <a:pt x="343" y="252"/>
                  </a:lnTo>
                  <a:lnTo>
                    <a:pt x="343" y="252"/>
                  </a:lnTo>
                  <a:lnTo>
                    <a:pt x="345" y="251"/>
                  </a:lnTo>
                  <a:lnTo>
                    <a:pt x="343" y="251"/>
                  </a:lnTo>
                  <a:lnTo>
                    <a:pt x="343" y="251"/>
                  </a:lnTo>
                  <a:lnTo>
                    <a:pt x="342" y="251"/>
                  </a:lnTo>
                  <a:lnTo>
                    <a:pt x="342" y="251"/>
                  </a:lnTo>
                  <a:lnTo>
                    <a:pt x="342" y="251"/>
                  </a:lnTo>
                  <a:lnTo>
                    <a:pt x="342" y="251"/>
                  </a:lnTo>
                  <a:lnTo>
                    <a:pt x="340" y="249"/>
                  </a:lnTo>
                  <a:lnTo>
                    <a:pt x="340" y="249"/>
                  </a:lnTo>
                  <a:lnTo>
                    <a:pt x="339" y="251"/>
                  </a:lnTo>
                  <a:lnTo>
                    <a:pt x="339" y="251"/>
                  </a:lnTo>
                  <a:lnTo>
                    <a:pt x="339" y="252"/>
                  </a:lnTo>
                  <a:lnTo>
                    <a:pt x="340" y="252"/>
                  </a:lnTo>
                  <a:lnTo>
                    <a:pt x="342" y="252"/>
                  </a:lnTo>
                  <a:lnTo>
                    <a:pt x="342" y="252"/>
                  </a:lnTo>
                  <a:lnTo>
                    <a:pt x="339" y="252"/>
                  </a:lnTo>
                  <a:lnTo>
                    <a:pt x="337" y="252"/>
                  </a:lnTo>
                  <a:lnTo>
                    <a:pt x="332" y="256"/>
                  </a:lnTo>
                  <a:lnTo>
                    <a:pt x="328" y="257"/>
                  </a:lnTo>
                  <a:lnTo>
                    <a:pt x="321" y="260"/>
                  </a:lnTo>
                  <a:lnTo>
                    <a:pt x="318" y="260"/>
                  </a:lnTo>
                  <a:lnTo>
                    <a:pt x="317" y="260"/>
                  </a:lnTo>
                  <a:lnTo>
                    <a:pt x="312" y="260"/>
                  </a:lnTo>
                  <a:lnTo>
                    <a:pt x="307" y="257"/>
                  </a:lnTo>
                  <a:lnTo>
                    <a:pt x="299" y="256"/>
                  </a:lnTo>
                  <a:lnTo>
                    <a:pt x="293" y="252"/>
                  </a:lnTo>
                  <a:lnTo>
                    <a:pt x="288" y="251"/>
                  </a:lnTo>
                  <a:lnTo>
                    <a:pt x="283" y="248"/>
                  </a:lnTo>
                  <a:lnTo>
                    <a:pt x="282" y="248"/>
                  </a:lnTo>
                  <a:lnTo>
                    <a:pt x="280" y="248"/>
                  </a:lnTo>
                  <a:lnTo>
                    <a:pt x="276" y="246"/>
                  </a:lnTo>
                  <a:lnTo>
                    <a:pt x="271" y="245"/>
                  </a:lnTo>
                  <a:lnTo>
                    <a:pt x="266" y="241"/>
                  </a:lnTo>
                  <a:lnTo>
                    <a:pt x="263" y="241"/>
                  </a:lnTo>
                  <a:lnTo>
                    <a:pt x="260" y="240"/>
                  </a:lnTo>
                  <a:lnTo>
                    <a:pt x="253" y="238"/>
                  </a:lnTo>
                  <a:lnTo>
                    <a:pt x="252" y="237"/>
                  </a:lnTo>
                  <a:lnTo>
                    <a:pt x="250" y="235"/>
                  </a:lnTo>
                  <a:lnTo>
                    <a:pt x="246" y="234"/>
                  </a:lnTo>
                  <a:lnTo>
                    <a:pt x="244" y="232"/>
                  </a:lnTo>
                  <a:lnTo>
                    <a:pt x="242" y="232"/>
                  </a:lnTo>
                  <a:lnTo>
                    <a:pt x="241" y="229"/>
                  </a:lnTo>
                  <a:lnTo>
                    <a:pt x="239" y="227"/>
                  </a:lnTo>
                  <a:lnTo>
                    <a:pt x="238" y="227"/>
                  </a:lnTo>
                  <a:lnTo>
                    <a:pt x="238" y="227"/>
                  </a:lnTo>
                  <a:lnTo>
                    <a:pt x="235" y="227"/>
                  </a:lnTo>
                  <a:lnTo>
                    <a:pt x="230" y="226"/>
                  </a:lnTo>
                  <a:lnTo>
                    <a:pt x="227" y="226"/>
                  </a:lnTo>
                  <a:lnTo>
                    <a:pt x="222" y="224"/>
                  </a:lnTo>
                  <a:lnTo>
                    <a:pt x="216" y="221"/>
                  </a:lnTo>
                  <a:lnTo>
                    <a:pt x="214" y="219"/>
                  </a:lnTo>
                  <a:lnTo>
                    <a:pt x="212" y="216"/>
                  </a:lnTo>
                  <a:lnTo>
                    <a:pt x="209" y="215"/>
                  </a:lnTo>
                  <a:lnTo>
                    <a:pt x="208" y="213"/>
                  </a:lnTo>
                  <a:lnTo>
                    <a:pt x="205" y="212"/>
                  </a:lnTo>
                  <a:lnTo>
                    <a:pt x="203" y="210"/>
                  </a:lnTo>
                  <a:lnTo>
                    <a:pt x="200" y="208"/>
                  </a:lnTo>
                  <a:lnTo>
                    <a:pt x="195" y="207"/>
                  </a:lnTo>
                  <a:lnTo>
                    <a:pt x="194" y="205"/>
                  </a:lnTo>
                  <a:lnTo>
                    <a:pt x="192" y="204"/>
                  </a:lnTo>
                  <a:lnTo>
                    <a:pt x="190" y="201"/>
                  </a:lnTo>
                  <a:lnTo>
                    <a:pt x="187" y="197"/>
                  </a:lnTo>
                  <a:lnTo>
                    <a:pt x="186" y="196"/>
                  </a:lnTo>
                  <a:lnTo>
                    <a:pt x="186" y="193"/>
                  </a:lnTo>
                  <a:lnTo>
                    <a:pt x="186" y="191"/>
                  </a:lnTo>
                  <a:lnTo>
                    <a:pt x="184" y="191"/>
                  </a:lnTo>
                  <a:lnTo>
                    <a:pt x="184" y="189"/>
                  </a:lnTo>
                  <a:lnTo>
                    <a:pt x="186" y="189"/>
                  </a:lnTo>
                  <a:lnTo>
                    <a:pt x="189" y="189"/>
                  </a:lnTo>
                  <a:lnTo>
                    <a:pt x="190" y="188"/>
                  </a:lnTo>
                  <a:lnTo>
                    <a:pt x="190" y="186"/>
                  </a:lnTo>
                  <a:lnTo>
                    <a:pt x="190" y="186"/>
                  </a:lnTo>
                  <a:lnTo>
                    <a:pt x="189" y="185"/>
                  </a:lnTo>
                  <a:lnTo>
                    <a:pt x="187" y="185"/>
                  </a:lnTo>
                  <a:lnTo>
                    <a:pt x="187" y="185"/>
                  </a:lnTo>
                  <a:lnTo>
                    <a:pt x="187" y="185"/>
                  </a:lnTo>
                  <a:lnTo>
                    <a:pt x="187" y="183"/>
                  </a:lnTo>
                  <a:lnTo>
                    <a:pt x="189" y="183"/>
                  </a:lnTo>
                  <a:lnTo>
                    <a:pt x="189" y="182"/>
                  </a:lnTo>
                  <a:lnTo>
                    <a:pt x="190" y="180"/>
                  </a:lnTo>
                  <a:lnTo>
                    <a:pt x="190" y="178"/>
                  </a:lnTo>
                  <a:lnTo>
                    <a:pt x="190" y="175"/>
                  </a:lnTo>
                  <a:lnTo>
                    <a:pt x="190" y="174"/>
                  </a:lnTo>
                  <a:lnTo>
                    <a:pt x="187" y="172"/>
                  </a:lnTo>
                  <a:lnTo>
                    <a:pt x="187" y="172"/>
                  </a:lnTo>
                  <a:lnTo>
                    <a:pt x="186" y="169"/>
                  </a:lnTo>
                  <a:lnTo>
                    <a:pt x="184" y="167"/>
                  </a:lnTo>
                  <a:lnTo>
                    <a:pt x="184" y="161"/>
                  </a:lnTo>
                  <a:lnTo>
                    <a:pt x="183" y="156"/>
                  </a:lnTo>
                  <a:lnTo>
                    <a:pt x="181" y="155"/>
                  </a:lnTo>
                  <a:lnTo>
                    <a:pt x="179" y="153"/>
                  </a:lnTo>
                  <a:lnTo>
                    <a:pt x="176" y="150"/>
                  </a:lnTo>
                  <a:lnTo>
                    <a:pt x="173" y="149"/>
                  </a:lnTo>
                  <a:lnTo>
                    <a:pt x="171" y="144"/>
                  </a:lnTo>
                  <a:lnTo>
                    <a:pt x="168" y="141"/>
                  </a:lnTo>
                  <a:lnTo>
                    <a:pt x="165" y="137"/>
                  </a:lnTo>
                  <a:lnTo>
                    <a:pt x="164" y="136"/>
                  </a:lnTo>
                  <a:lnTo>
                    <a:pt x="154" y="130"/>
                  </a:lnTo>
                  <a:lnTo>
                    <a:pt x="154" y="130"/>
                  </a:lnTo>
                  <a:lnTo>
                    <a:pt x="157" y="131"/>
                  </a:lnTo>
                  <a:lnTo>
                    <a:pt x="157" y="131"/>
                  </a:lnTo>
                  <a:lnTo>
                    <a:pt x="157" y="130"/>
                  </a:lnTo>
                  <a:lnTo>
                    <a:pt x="157" y="128"/>
                  </a:lnTo>
                  <a:lnTo>
                    <a:pt x="157" y="128"/>
                  </a:lnTo>
                  <a:lnTo>
                    <a:pt x="156" y="128"/>
                  </a:lnTo>
                  <a:lnTo>
                    <a:pt x="156" y="128"/>
                  </a:lnTo>
                  <a:lnTo>
                    <a:pt x="154" y="128"/>
                  </a:lnTo>
                  <a:lnTo>
                    <a:pt x="153" y="128"/>
                  </a:lnTo>
                  <a:lnTo>
                    <a:pt x="151" y="126"/>
                  </a:lnTo>
                  <a:lnTo>
                    <a:pt x="151" y="125"/>
                  </a:lnTo>
                  <a:lnTo>
                    <a:pt x="151" y="125"/>
                  </a:lnTo>
                  <a:lnTo>
                    <a:pt x="148" y="122"/>
                  </a:lnTo>
                  <a:lnTo>
                    <a:pt x="146" y="120"/>
                  </a:lnTo>
                  <a:lnTo>
                    <a:pt x="146" y="120"/>
                  </a:lnTo>
                  <a:lnTo>
                    <a:pt x="148" y="120"/>
                  </a:lnTo>
                  <a:lnTo>
                    <a:pt x="148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5" y="119"/>
                  </a:lnTo>
                  <a:lnTo>
                    <a:pt x="143" y="117"/>
                  </a:lnTo>
                  <a:lnTo>
                    <a:pt x="140" y="115"/>
                  </a:lnTo>
                  <a:lnTo>
                    <a:pt x="140" y="114"/>
                  </a:lnTo>
                  <a:lnTo>
                    <a:pt x="138" y="112"/>
                  </a:lnTo>
                  <a:lnTo>
                    <a:pt x="138" y="112"/>
                  </a:lnTo>
                  <a:lnTo>
                    <a:pt x="138" y="114"/>
                  </a:lnTo>
                  <a:lnTo>
                    <a:pt x="135" y="114"/>
                  </a:lnTo>
                  <a:lnTo>
                    <a:pt x="135" y="112"/>
                  </a:lnTo>
                  <a:lnTo>
                    <a:pt x="135" y="112"/>
                  </a:lnTo>
                  <a:lnTo>
                    <a:pt x="137" y="112"/>
                  </a:lnTo>
                  <a:lnTo>
                    <a:pt x="138" y="111"/>
                  </a:lnTo>
                  <a:lnTo>
                    <a:pt x="138" y="109"/>
                  </a:lnTo>
                  <a:lnTo>
                    <a:pt x="137" y="111"/>
                  </a:lnTo>
                  <a:lnTo>
                    <a:pt x="135" y="111"/>
                  </a:lnTo>
                  <a:lnTo>
                    <a:pt x="135" y="112"/>
                  </a:lnTo>
                  <a:lnTo>
                    <a:pt x="134" y="112"/>
                  </a:lnTo>
                  <a:lnTo>
                    <a:pt x="132" y="112"/>
                  </a:lnTo>
                  <a:lnTo>
                    <a:pt x="132" y="111"/>
                  </a:lnTo>
                  <a:lnTo>
                    <a:pt x="130" y="109"/>
                  </a:lnTo>
                  <a:lnTo>
                    <a:pt x="130" y="104"/>
                  </a:lnTo>
                  <a:lnTo>
                    <a:pt x="130" y="103"/>
                  </a:lnTo>
                  <a:lnTo>
                    <a:pt x="132" y="101"/>
                  </a:lnTo>
                  <a:lnTo>
                    <a:pt x="134" y="101"/>
                  </a:lnTo>
                  <a:lnTo>
                    <a:pt x="134" y="101"/>
                  </a:lnTo>
                  <a:lnTo>
                    <a:pt x="134" y="101"/>
                  </a:lnTo>
                  <a:lnTo>
                    <a:pt x="134" y="101"/>
                  </a:lnTo>
                  <a:lnTo>
                    <a:pt x="134" y="100"/>
                  </a:lnTo>
                  <a:lnTo>
                    <a:pt x="132" y="100"/>
                  </a:lnTo>
                  <a:lnTo>
                    <a:pt x="132" y="98"/>
                  </a:lnTo>
                  <a:lnTo>
                    <a:pt x="132" y="98"/>
                  </a:lnTo>
                  <a:lnTo>
                    <a:pt x="129" y="95"/>
                  </a:lnTo>
                  <a:lnTo>
                    <a:pt x="126" y="95"/>
                  </a:lnTo>
                  <a:lnTo>
                    <a:pt x="126" y="95"/>
                  </a:lnTo>
                  <a:lnTo>
                    <a:pt x="124" y="93"/>
                  </a:lnTo>
                  <a:lnTo>
                    <a:pt x="123" y="92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3" y="89"/>
                  </a:lnTo>
                  <a:lnTo>
                    <a:pt x="118" y="87"/>
                  </a:lnTo>
                  <a:lnTo>
                    <a:pt x="116" y="87"/>
                  </a:lnTo>
                  <a:lnTo>
                    <a:pt x="115" y="85"/>
                  </a:lnTo>
                  <a:lnTo>
                    <a:pt x="115" y="84"/>
                  </a:lnTo>
                  <a:lnTo>
                    <a:pt x="113" y="84"/>
                  </a:lnTo>
                  <a:lnTo>
                    <a:pt x="113" y="82"/>
                  </a:lnTo>
                  <a:lnTo>
                    <a:pt x="113" y="81"/>
                  </a:lnTo>
                  <a:lnTo>
                    <a:pt x="113" y="78"/>
                  </a:lnTo>
                  <a:lnTo>
                    <a:pt x="115" y="76"/>
                  </a:lnTo>
                  <a:lnTo>
                    <a:pt x="110" y="76"/>
                  </a:lnTo>
                  <a:lnTo>
                    <a:pt x="110" y="76"/>
                  </a:lnTo>
                  <a:lnTo>
                    <a:pt x="108" y="76"/>
                  </a:lnTo>
                  <a:lnTo>
                    <a:pt x="107" y="76"/>
                  </a:lnTo>
                  <a:lnTo>
                    <a:pt x="105" y="74"/>
                  </a:lnTo>
                  <a:lnTo>
                    <a:pt x="104" y="73"/>
                  </a:lnTo>
                  <a:lnTo>
                    <a:pt x="101" y="68"/>
                  </a:lnTo>
                  <a:lnTo>
                    <a:pt x="97" y="67"/>
                  </a:lnTo>
                  <a:lnTo>
                    <a:pt x="96" y="67"/>
                  </a:lnTo>
                  <a:lnTo>
                    <a:pt x="96" y="65"/>
                  </a:lnTo>
                  <a:lnTo>
                    <a:pt x="94" y="63"/>
                  </a:lnTo>
                  <a:lnTo>
                    <a:pt x="94" y="62"/>
                  </a:lnTo>
                  <a:lnTo>
                    <a:pt x="94" y="62"/>
                  </a:lnTo>
                  <a:lnTo>
                    <a:pt x="93" y="60"/>
                  </a:lnTo>
                  <a:lnTo>
                    <a:pt x="91" y="59"/>
                  </a:lnTo>
                  <a:lnTo>
                    <a:pt x="89" y="57"/>
                  </a:lnTo>
                  <a:lnTo>
                    <a:pt x="89" y="56"/>
                  </a:lnTo>
                  <a:lnTo>
                    <a:pt x="88" y="54"/>
                  </a:lnTo>
                  <a:lnTo>
                    <a:pt x="88" y="54"/>
                  </a:lnTo>
                  <a:lnTo>
                    <a:pt x="86" y="52"/>
                  </a:lnTo>
                  <a:lnTo>
                    <a:pt x="86" y="52"/>
                  </a:lnTo>
                  <a:lnTo>
                    <a:pt x="86" y="51"/>
                  </a:lnTo>
                  <a:lnTo>
                    <a:pt x="85" y="48"/>
                  </a:lnTo>
                  <a:lnTo>
                    <a:pt x="83" y="46"/>
                  </a:lnTo>
                  <a:lnTo>
                    <a:pt x="83" y="45"/>
                  </a:lnTo>
                  <a:lnTo>
                    <a:pt x="82" y="43"/>
                  </a:lnTo>
                  <a:lnTo>
                    <a:pt x="82" y="41"/>
                  </a:lnTo>
                  <a:lnTo>
                    <a:pt x="80" y="38"/>
                  </a:lnTo>
                  <a:lnTo>
                    <a:pt x="78" y="35"/>
                  </a:lnTo>
                  <a:lnTo>
                    <a:pt x="77" y="34"/>
                  </a:lnTo>
                  <a:lnTo>
                    <a:pt x="77" y="30"/>
                  </a:lnTo>
                  <a:lnTo>
                    <a:pt x="77" y="29"/>
                  </a:lnTo>
                  <a:lnTo>
                    <a:pt x="77" y="27"/>
                  </a:lnTo>
                  <a:lnTo>
                    <a:pt x="77" y="27"/>
                  </a:lnTo>
                  <a:lnTo>
                    <a:pt x="77" y="26"/>
                  </a:lnTo>
                  <a:lnTo>
                    <a:pt x="77" y="27"/>
                  </a:lnTo>
                  <a:lnTo>
                    <a:pt x="77" y="26"/>
                  </a:lnTo>
                  <a:lnTo>
                    <a:pt x="77" y="24"/>
                  </a:lnTo>
                  <a:lnTo>
                    <a:pt x="77" y="24"/>
                  </a:lnTo>
                  <a:lnTo>
                    <a:pt x="75" y="24"/>
                  </a:lnTo>
                  <a:lnTo>
                    <a:pt x="75" y="24"/>
                  </a:lnTo>
                  <a:lnTo>
                    <a:pt x="71" y="22"/>
                  </a:lnTo>
                  <a:lnTo>
                    <a:pt x="69" y="22"/>
                  </a:lnTo>
                  <a:lnTo>
                    <a:pt x="69" y="21"/>
                  </a:lnTo>
                  <a:lnTo>
                    <a:pt x="67" y="19"/>
                  </a:lnTo>
                  <a:lnTo>
                    <a:pt x="67" y="19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64" y="19"/>
                  </a:lnTo>
                  <a:lnTo>
                    <a:pt x="63" y="19"/>
                  </a:lnTo>
                  <a:lnTo>
                    <a:pt x="61" y="19"/>
                  </a:lnTo>
                  <a:lnTo>
                    <a:pt x="60" y="19"/>
                  </a:lnTo>
                  <a:lnTo>
                    <a:pt x="56" y="16"/>
                  </a:lnTo>
                  <a:lnTo>
                    <a:pt x="55" y="16"/>
                  </a:lnTo>
                  <a:lnTo>
                    <a:pt x="53" y="15"/>
                  </a:lnTo>
                  <a:lnTo>
                    <a:pt x="53" y="15"/>
                  </a:lnTo>
                  <a:lnTo>
                    <a:pt x="50" y="13"/>
                  </a:lnTo>
                  <a:lnTo>
                    <a:pt x="50" y="15"/>
                  </a:lnTo>
                  <a:lnTo>
                    <a:pt x="52" y="15"/>
                  </a:lnTo>
                  <a:lnTo>
                    <a:pt x="52" y="18"/>
                  </a:lnTo>
                  <a:lnTo>
                    <a:pt x="52" y="19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3" y="29"/>
                  </a:lnTo>
                  <a:lnTo>
                    <a:pt x="53" y="32"/>
                  </a:lnTo>
                  <a:lnTo>
                    <a:pt x="53" y="34"/>
                  </a:lnTo>
                  <a:lnTo>
                    <a:pt x="55" y="35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56" y="43"/>
                  </a:lnTo>
                  <a:lnTo>
                    <a:pt x="58" y="45"/>
                  </a:lnTo>
                  <a:lnTo>
                    <a:pt x="58" y="46"/>
                  </a:lnTo>
                  <a:lnTo>
                    <a:pt x="61" y="48"/>
                  </a:lnTo>
                  <a:lnTo>
                    <a:pt x="63" y="49"/>
                  </a:lnTo>
                  <a:lnTo>
                    <a:pt x="66" y="52"/>
                  </a:lnTo>
                  <a:lnTo>
                    <a:pt x="67" y="54"/>
                  </a:lnTo>
                  <a:lnTo>
                    <a:pt x="71" y="57"/>
                  </a:lnTo>
                  <a:lnTo>
                    <a:pt x="71" y="59"/>
                  </a:lnTo>
                  <a:lnTo>
                    <a:pt x="71" y="60"/>
                  </a:lnTo>
                  <a:lnTo>
                    <a:pt x="72" y="6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5" y="62"/>
                  </a:lnTo>
                  <a:lnTo>
                    <a:pt x="77" y="67"/>
                  </a:lnTo>
                  <a:lnTo>
                    <a:pt x="78" y="67"/>
                  </a:lnTo>
                  <a:lnTo>
                    <a:pt x="78" y="68"/>
                  </a:lnTo>
                  <a:lnTo>
                    <a:pt x="80" y="68"/>
                  </a:lnTo>
                  <a:lnTo>
                    <a:pt x="80" y="70"/>
                  </a:lnTo>
                  <a:lnTo>
                    <a:pt x="80" y="70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2" y="74"/>
                  </a:lnTo>
                  <a:lnTo>
                    <a:pt x="82" y="76"/>
                  </a:lnTo>
                  <a:lnTo>
                    <a:pt x="82" y="78"/>
                  </a:lnTo>
                  <a:lnTo>
                    <a:pt x="85" y="81"/>
                  </a:lnTo>
                  <a:lnTo>
                    <a:pt x="88" y="82"/>
                  </a:lnTo>
                  <a:lnTo>
                    <a:pt x="88" y="85"/>
                  </a:lnTo>
                  <a:lnTo>
                    <a:pt x="89" y="87"/>
                  </a:lnTo>
                  <a:lnTo>
                    <a:pt x="91" y="89"/>
                  </a:lnTo>
                  <a:lnTo>
                    <a:pt x="93" y="89"/>
                  </a:lnTo>
                  <a:lnTo>
                    <a:pt x="93" y="90"/>
                  </a:lnTo>
                  <a:lnTo>
                    <a:pt x="93" y="90"/>
                  </a:lnTo>
                  <a:lnTo>
                    <a:pt x="94" y="93"/>
                  </a:lnTo>
                  <a:lnTo>
                    <a:pt x="94" y="95"/>
                  </a:lnTo>
                  <a:lnTo>
                    <a:pt x="96" y="97"/>
                  </a:lnTo>
                  <a:lnTo>
                    <a:pt x="97" y="97"/>
                  </a:lnTo>
                  <a:lnTo>
                    <a:pt x="97" y="97"/>
                  </a:lnTo>
                  <a:lnTo>
                    <a:pt x="96" y="95"/>
                  </a:lnTo>
                  <a:lnTo>
                    <a:pt x="96" y="93"/>
                  </a:lnTo>
                  <a:lnTo>
                    <a:pt x="96" y="92"/>
                  </a:lnTo>
                  <a:lnTo>
                    <a:pt x="96" y="92"/>
                  </a:lnTo>
                  <a:lnTo>
                    <a:pt x="99" y="95"/>
                  </a:lnTo>
                  <a:lnTo>
                    <a:pt x="99" y="97"/>
                  </a:lnTo>
                  <a:lnTo>
                    <a:pt x="101" y="98"/>
                  </a:lnTo>
                  <a:lnTo>
                    <a:pt x="101" y="100"/>
                  </a:lnTo>
                  <a:lnTo>
                    <a:pt x="101" y="100"/>
                  </a:lnTo>
                  <a:lnTo>
                    <a:pt x="101" y="101"/>
                  </a:lnTo>
                  <a:lnTo>
                    <a:pt x="102" y="104"/>
                  </a:lnTo>
                  <a:lnTo>
                    <a:pt x="102" y="106"/>
                  </a:lnTo>
                  <a:lnTo>
                    <a:pt x="104" y="109"/>
                  </a:lnTo>
                  <a:lnTo>
                    <a:pt x="105" y="112"/>
                  </a:lnTo>
                  <a:lnTo>
                    <a:pt x="107" y="112"/>
                  </a:lnTo>
                  <a:lnTo>
                    <a:pt x="107" y="114"/>
                  </a:lnTo>
                  <a:lnTo>
                    <a:pt x="108" y="119"/>
                  </a:lnTo>
                  <a:lnTo>
                    <a:pt x="110" y="122"/>
                  </a:lnTo>
                  <a:lnTo>
                    <a:pt x="112" y="123"/>
                  </a:lnTo>
                  <a:lnTo>
                    <a:pt x="112" y="125"/>
                  </a:lnTo>
                  <a:lnTo>
                    <a:pt x="112" y="126"/>
                  </a:lnTo>
                  <a:lnTo>
                    <a:pt x="112" y="126"/>
                  </a:lnTo>
                  <a:lnTo>
                    <a:pt x="112" y="131"/>
                  </a:lnTo>
                  <a:lnTo>
                    <a:pt x="113" y="133"/>
                  </a:lnTo>
                  <a:lnTo>
                    <a:pt x="115" y="133"/>
                  </a:lnTo>
                  <a:lnTo>
                    <a:pt x="116" y="134"/>
                  </a:lnTo>
                  <a:lnTo>
                    <a:pt x="116" y="134"/>
                  </a:lnTo>
                  <a:lnTo>
                    <a:pt x="116" y="134"/>
                  </a:lnTo>
                  <a:lnTo>
                    <a:pt x="116" y="134"/>
                  </a:lnTo>
                  <a:lnTo>
                    <a:pt x="118" y="133"/>
                  </a:lnTo>
                  <a:lnTo>
                    <a:pt x="116" y="133"/>
                  </a:lnTo>
                  <a:lnTo>
                    <a:pt x="116" y="131"/>
                  </a:lnTo>
                  <a:lnTo>
                    <a:pt x="118" y="131"/>
                  </a:lnTo>
                  <a:lnTo>
                    <a:pt x="118" y="131"/>
                  </a:lnTo>
                  <a:lnTo>
                    <a:pt x="121" y="133"/>
                  </a:lnTo>
                  <a:lnTo>
                    <a:pt x="123" y="134"/>
                  </a:lnTo>
                  <a:lnTo>
                    <a:pt x="123" y="136"/>
                  </a:lnTo>
                  <a:lnTo>
                    <a:pt x="124" y="137"/>
                  </a:lnTo>
                  <a:lnTo>
                    <a:pt x="124" y="137"/>
                  </a:lnTo>
                  <a:lnTo>
                    <a:pt x="126" y="139"/>
                  </a:lnTo>
                  <a:lnTo>
                    <a:pt x="126" y="141"/>
                  </a:lnTo>
                  <a:lnTo>
                    <a:pt x="129" y="142"/>
                  </a:lnTo>
                  <a:lnTo>
                    <a:pt x="130" y="144"/>
                  </a:lnTo>
                  <a:lnTo>
                    <a:pt x="130" y="145"/>
                  </a:lnTo>
                  <a:lnTo>
                    <a:pt x="129" y="149"/>
                  </a:lnTo>
                  <a:lnTo>
                    <a:pt x="129" y="149"/>
                  </a:lnTo>
                  <a:lnTo>
                    <a:pt x="127" y="150"/>
                  </a:lnTo>
                  <a:lnTo>
                    <a:pt x="126" y="152"/>
                  </a:lnTo>
                  <a:lnTo>
                    <a:pt x="124" y="153"/>
                  </a:lnTo>
                  <a:lnTo>
                    <a:pt x="123" y="153"/>
                  </a:lnTo>
                  <a:lnTo>
                    <a:pt x="121" y="153"/>
                  </a:lnTo>
                  <a:lnTo>
                    <a:pt x="121" y="152"/>
                  </a:lnTo>
                  <a:lnTo>
                    <a:pt x="119" y="147"/>
                  </a:lnTo>
                  <a:lnTo>
                    <a:pt x="118" y="145"/>
                  </a:lnTo>
                  <a:lnTo>
                    <a:pt x="118" y="144"/>
                  </a:lnTo>
                  <a:lnTo>
                    <a:pt x="116" y="141"/>
                  </a:lnTo>
                  <a:lnTo>
                    <a:pt x="113" y="141"/>
                  </a:lnTo>
                  <a:lnTo>
                    <a:pt x="110" y="137"/>
                  </a:lnTo>
                  <a:lnTo>
                    <a:pt x="108" y="136"/>
                  </a:lnTo>
                  <a:lnTo>
                    <a:pt x="107" y="134"/>
                  </a:lnTo>
                  <a:lnTo>
                    <a:pt x="101" y="131"/>
                  </a:lnTo>
                  <a:lnTo>
                    <a:pt x="99" y="130"/>
                  </a:lnTo>
                  <a:lnTo>
                    <a:pt x="97" y="128"/>
                  </a:lnTo>
                  <a:lnTo>
                    <a:pt x="96" y="128"/>
                  </a:lnTo>
                  <a:lnTo>
                    <a:pt x="96" y="128"/>
                  </a:lnTo>
                  <a:lnTo>
                    <a:pt x="96" y="128"/>
                  </a:lnTo>
                  <a:lnTo>
                    <a:pt x="96" y="126"/>
                  </a:lnTo>
                  <a:lnTo>
                    <a:pt x="94" y="126"/>
                  </a:lnTo>
                  <a:lnTo>
                    <a:pt x="91" y="123"/>
                  </a:lnTo>
                  <a:lnTo>
                    <a:pt x="91" y="122"/>
                  </a:lnTo>
                  <a:lnTo>
                    <a:pt x="91" y="120"/>
                  </a:lnTo>
                  <a:lnTo>
                    <a:pt x="91" y="115"/>
                  </a:lnTo>
                  <a:lnTo>
                    <a:pt x="93" y="114"/>
                  </a:lnTo>
                  <a:lnTo>
                    <a:pt x="91" y="112"/>
                  </a:lnTo>
                  <a:lnTo>
                    <a:pt x="91" y="112"/>
                  </a:lnTo>
                  <a:lnTo>
                    <a:pt x="91" y="111"/>
                  </a:lnTo>
                  <a:lnTo>
                    <a:pt x="91" y="109"/>
                  </a:lnTo>
                  <a:lnTo>
                    <a:pt x="89" y="108"/>
                  </a:lnTo>
                  <a:lnTo>
                    <a:pt x="88" y="103"/>
                  </a:lnTo>
                  <a:lnTo>
                    <a:pt x="85" y="101"/>
                  </a:lnTo>
                  <a:lnTo>
                    <a:pt x="83" y="101"/>
                  </a:lnTo>
                  <a:lnTo>
                    <a:pt x="78" y="97"/>
                  </a:lnTo>
                  <a:lnTo>
                    <a:pt x="77" y="95"/>
                  </a:lnTo>
                  <a:lnTo>
                    <a:pt x="77" y="93"/>
                  </a:lnTo>
                  <a:lnTo>
                    <a:pt x="75" y="92"/>
                  </a:lnTo>
                  <a:lnTo>
                    <a:pt x="75" y="92"/>
                  </a:lnTo>
                  <a:lnTo>
                    <a:pt x="74" y="93"/>
                  </a:lnTo>
                  <a:lnTo>
                    <a:pt x="72" y="93"/>
                  </a:lnTo>
                  <a:lnTo>
                    <a:pt x="69" y="95"/>
                  </a:lnTo>
                  <a:lnTo>
                    <a:pt x="67" y="93"/>
                  </a:lnTo>
                  <a:lnTo>
                    <a:pt x="67" y="92"/>
                  </a:lnTo>
                  <a:lnTo>
                    <a:pt x="66" y="90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3" y="89"/>
                  </a:lnTo>
                  <a:lnTo>
                    <a:pt x="61" y="89"/>
                  </a:lnTo>
                  <a:lnTo>
                    <a:pt x="60" y="87"/>
                  </a:lnTo>
                  <a:lnTo>
                    <a:pt x="58" y="87"/>
                  </a:lnTo>
                  <a:lnTo>
                    <a:pt x="56" y="85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53" y="82"/>
                  </a:lnTo>
                  <a:lnTo>
                    <a:pt x="52" y="81"/>
                  </a:lnTo>
                  <a:lnTo>
                    <a:pt x="50" y="79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52" y="78"/>
                  </a:lnTo>
                  <a:lnTo>
                    <a:pt x="55" y="78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60" y="76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61" y="79"/>
                  </a:lnTo>
                  <a:lnTo>
                    <a:pt x="61" y="79"/>
                  </a:lnTo>
                  <a:lnTo>
                    <a:pt x="63" y="79"/>
                  </a:lnTo>
                  <a:lnTo>
                    <a:pt x="61" y="79"/>
                  </a:lnTo>
                  <a:lnTo>
                    <a:pt x="61" y="78"/>
                  </a:lnTo>
                  <a:lnTo>
                    <a:pt x="61" y="76"/>
                  </a:lnTo>
                  <a:lnTo>
                    <a:pt x="61" y="76"/>
                  </a:lnTo>
                  <a:lnTo>
                    <a:pt x="60" y="76"/>
                  </a:lnTo>
                  <a:lnTo>
                    <a:pt x="60" y="76"/>
                  </a:lnTo>
                  <a:lnTo>
                    <a:pt x="61" y="74"/>
                  </a:lnTo>
                  <a:lnTo>
                    <a:pt x="63" y="71"/>
                  </a:lnTo>
                  <a:lnTo>
                    <a:pt x="63" y="68"/>
                  </a:lnTo>
                  <a:lnTo>
                    <a:pt x="61" y="65"/>
                  </a:lnTo>
                  <a:lnTo>
                    <a:pt x="60" y="63"/>
                  </a:lnTo>
                  <a:lnTo>
                    <a:pt x="55" y="57"/>
                  </a:lnTo>
                  <a:lnTo>
                    <a:pt x="52" y="54"/>
                  </a:lnTo>
                  <a:lnTo>
                    <a:pt x="50" y="54"/>
                  </a:lnTo>
                  <a:lnTo>
                    <a:pt x="50" y="52"/>
                  </a:lnTo>
                  <a:lnTo>
                    <a:pt x="47" y="52"/>
                  </a:lnTo>
                  <a:lnTo>
                    <a:pt x="45" y="51"/>
                  </a:lnTo>
                  <a:lnTo>
                    <a:pt x="41" y="48"/>
                  </a:lnTo>
                  <a:lnTo>
                    <a:pt x="39" y="48"/>
                  </a:lnTo>
                  <a:lnTo>
                    <a:pt x="39" y="45"/>
                  </a:lnTo>
                  <a:lnTo>
                    <a:pt x="37" y="45"/>
                  </a:lnTo>
                  <a:lnTo>
                    <a:pt x="37" y="41"/>
                  </a:lnTo>
                  <a:lnTo>
                    <a:pt x="37" y="38"/>
                  </a:lnTo>
                  <a:lnTo>
                    <a:pt x="37" y="38"/>
                  </a:lnTo>
                  <a:lnTo>
                    <a:pt x="34" y="37"/>
                  </a:lnTo>
                  <a:lnTo>
                    <a:pt x="34" y="35"/>
                  </a:lnTo>
                  <a:lnTo>
                    <a:pt x="34" y="32"/>
                  </a:lnTo>
                  <a:lnTo>
                    <a:pt x="34" y="30"/>
                  </a:lnTo>
                  <a:lnTo>
                    <a:pt x="31" y="29"/>
                  </a:lnTo>
                  <a:lnTo>
                    <a:pt x="31" y="27"/>
                  </a:lnTo>
                  <a:lnTo>
                    <a:pt x="31" y="26"/>
                  </a:lnTo>
                  <a:lnTo>
                    <a:pt x="30" y="24"/>
                  </a:lnTo>
                  <a:lnTo>
                    <a:pt x="28" y="22"/>
                  </a:lnTo>
                  <a:lnTo>
                    <a:pt x="26" y="19"/>
                  </a:lnTo>
                  <a:lnTo>
                    <a:pt x="25" y="19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5" y="16"/>
                  </a:lnTo>
                  <a:lnTo>
                    <a:pt x="26" y="16"/>
                  </a:lnTo>
                  <a:lnTo>
                    <a:pt x="26" y="15"/>
                  </a:lnTo>
                  <a:lnTo>
                    <a:pt x="23" y="11"/>
                  </a:lnTo>
                  <a:lnTo>
                    <a:pt x="22" y="8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19" y="4"/>
                  </a:lnTo>
                  <a:lnTo>
                    <a:pt x="23" y="4"/>
                  </a:lnTo>
                  <a:lnTo>
                    <a:pt x="26" y="2"/>
                  </a:lnTo>
                  <a:lnTo>
                    <a:pt x="31" y="2"/>
                  </a:lnTo>
                  <a:lnTo>
                    <a:pt x="36" y="2"/>
                  </a:lnTo>
                  <a:lnTo>
                    <a:pt x="39" y="2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52" y="0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2" name="Freeform 198">
              <a:extLst>
                <a:ext uri="{FF2B5EF4-FFF2-40B4-BE49-F238E27FC236}">
                  <a16:creationId xmlns:a16="http://schemas.microsoft.com/office/drawing/2014/main" id="{07339C4C-FF42-9A06-4BEF-2786497B14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5027" y="4681017"/>
              <a:ext cx="91614" cy="220263"/>
            </a:xfrm>
            <a:custGeom>
              <a:avLst/>
              <a:gdLst>
                <a:gd name="T0" fmla="*/ 30 w 47"/>
                <a:gd name="T1" fmla="*/ 39 h 113"/>
                <a:gd name="T2" fmla="*/ 30 w 47"/>
                <a:gd name="T3" fmla="*/ 38 h 113"/>
                <a:gd name="T4" fmla="*/ 28 w 47"/>
                <a:gd name="T5" fmla="*/ 38 h 113"/>
                <a:gd name="T6" fmla="*/ 33 w 47"/>
                <a:gd name="T7" fmla="*/ 31 h 113"/>
                <a:gd name="T8" fmla="*/ 4 w 47"/>
                <a:gd name="T9" fmla="*/ 0 h 113"/>
                <a:gd name="T10" fmla="*/ 12 w 47"/>
                <a:gd name="T11" fmla="*/ 3 h 113"/>
                <a:gd name="T12" fmla="*/ 17 w 47"/>
                <a:gd name="T13" fmla="*/ 3 h 113"/>
                <a:gd name="T14" fmla="*/ 18 w 47"/>
                <a:gd name="T15" fmla="*/ 6 h 113"/>
                <a:gd name="T16" fmla="*/ 20 w 47"/>
                <a:gd name="T17" fmla="*/ 11 h 113"/>
                <a:gd name="T18" fmla="*/ 23 w 47"/>
                <a:gd name="T19" fmla="*/ 15 h 113"/>
                <a:gd name="T20" fmla="*/ 22 w 47"/>
                <a:gd name="T21" fmla="*/ 17 h 113"/>
                <a:gd name="T22" fmla="*/ 23 w 47"/>
                <a:gd name="T23" fmla="*/ 25 h 113"/>
                <a:gd name="T24" fmla="*/ 23 w 47"/>
                <a:gd name="T25" fmla="*/ 33 h 113"/>
                <a:gd name="T26" fmla="*/ 20 w 47"/>
                <a:gd name="T27" fmla="*/ 38 h 113"/>
                <a:gd name="T28" fmla="*/ 20 w 47"/>
                <a:gd name="T29" fmla="*/ 42 h 113"/>
                <a:gd name="T30" fmla="*/ 22 w 47"/>
                <a:gd name="T31" fmla="*/ 47 h 113"/>
                <a:gd name="T32" fmla="*/ 23 w 47"/>
                <a:gd name="T33" fmla="*/ 49 h 113"/>
                <a:gd name="T34" fmla="*/ 25 w 47"/>
                <a:gd name="T35" fmla="*/ 56 h 113"/>
                <a:gd name="T36" fmla="*/ 26 w 47"/>
                <a:gd name="T37" fmla="*/ 60 h 113"/>
                <a:gd name="T38" fmla="*/ 28 w 47"/>
                <a:gd name="T39" fmla="*/ 64 h 113"/>
                <a:gd name="T40" fmla="*/ 28 w 47"/>
                <a:gd name="T41" fmla="*/ 67 h 113"/>
                <a:gd name="T42" fmla="*/ 30 w 47"/>
                <a:gd name="T43" fmla="*/ 71 h 113"/>
                <a:gd name="T44" fmla="*/ 31 w 47"/>
                <a:gd name="T45" fmla="*/ 69 h 113"/>
                <a:gd name="T46" fmla="*/ 31 w 47"/>
                <a:gd name="T47" fmla="*/ 67 h 113"/>
                <a:gd name="T48" fmla="*/ 33 w 47"/>
                <a:gd name="T49" fmla="*/ 69 h 113"/>
                <a:gd name="T50" fmla="*/ 36 w 47"/>
                <a:gd name="T51" fmla="*/ 72 h 113"/>
                <a:gd name="T52" fmla="*/ 37 w 47"/>
                <a:gd name="T53" fmla="*/ 71 h 113"/>
                <a:gd name="T54" fmla="*/ 34 w 47"/>
                <a:gd name="T55" fmla="*/ 63 h 113"/>
                <a:gd name="T56" fmla="*/ 33 w 47"/>
                <a:gd name="T57" fmla="*/ 60 h 113"/>
                <a:gd name="T58" fmla="*/ 44 w 47"/>
                <a:gd name="T59" fmla="*/ 74 h 113"/>
                <a:gd name="T60" fmla="*/ 45 w 47"/>
                <a:gd name="T61" fmla="*/ 85 h 113"/>
                <a:gd name="T62" fmla="*/ 44 w 47"/>
                <a:gd name="T63" fmla="*/ 97 h 113"/>
                <a:gd name="T64" fmla="*/ 37 w 47"/>
                <a:gd name="T65" fmla="*/ 102 h 113"/>
                <a:gd name="T66" fmla="*/ 37 w 47"/>
                <a:gd name="T67" fmla="*/ 108 h 113"/>
                <a:gd name="T68" fmla="*/ 36 w 47"/>
                <a:gd name="T69" fmla="*/ 112 h 113"/>
                <a:gd name="T70" fmla="*/ 34 w 47"/>
                <a:gd name="T71" fmla="*/ 108 h 113"/>
                <a:gd name="T72" fmla="*/ 26 w 47"/>
                <a:gd name="T73" fmla="*/ 101 h 113"/>
                <a:gd name="T74" fmla="*/ 25 w 47"/>
                <a:gd name="T75" fmla="*/ 97 h 113"/>
                <a:gd name="T76" fmla="*/ 23 w 47"/>
                <a:gd name="T77" fmla="*/ 93 h 113"/>
                <a:gd name="T78" fmla="*/ 28 w 47"/>
                <a:gd name="T79" fmla="*/ 83 h 113"/>
                <a:gd name="T80" fmla="*/ 25 w 47"/>
                <a:gd name="T81" fmla="*/ 72 h 113"/>
                <a:gd name="T82" fmla="*/ 18 w 47"/>
                <a:gd name="T83" fmla="*/ 74 h 113"/>
                <a:gd name="T84" fmla="*/ 12 w 47"/>
                <a:gd name="T85" fmla="*/ 72 h 113"/>
                <a:gd name="T86" fmla="*/ 6 w 47"/>
                <a:gd name="T87" fmla="*/ 66 h 113"/>
                <a:gd name="T88" fmla="*/ 4 w 47"/>
                <a:gd name="T89" fmla="*/ 66 h 113"/>
                <a:gd name="T90" fmla="*/ 1 w 47"/>
                <a:gd name="T91" fmla="*/ 63 h 113"/>
                <a:gd name="T92" fmla="*/ 0 w 47"/>
                <a:gd name="T93" fmla="*/ 61 h 113"/>
                <a:gd name="T94" fmla="*/ 4 w 47"/>
                <a:gd name="T95" fmla="*/ 55 h 113"/>
                <a:gd name="T96" fmla="*/ 4 w 47"/>
                <a:gd name="T97" fmla="*/ 50 h 113"/>
                <a:gd name="T98" fmla="*/ 9 w 47"/>
                <a:gd name="T99" fmla="*/ 45 h 113"/>
                <a:gd name="T100" fmla="*/ 12 w 47"/>
                <a:gd name="T101" fmla="*/ 42 h 113"/>
                <a:gd name="T102" fmla="*/ 9 w 47"/>
                <a:gd name="T103" fmla="*/ 34 h 113"/>
                <a:gd name="T104" fmla="*/ 7 w 47"/>
                <a:gd name="T105" fmla="*/ 28 h 113"/>
                <a:gd name="T106" fmla="*/ 9 w 47"/>
                <a:gd name="T107" fmla="*/ 22 h 113"/>
                <a:gd name="T108" fmla="*/ 11 w 47"/>
                <a:gd name="T109" fmla="*/ 20 h 113"/>
                <a:gd name="T110" fmla="*/ 12 w 47"/>
                <a:gd name="T111" fmla="*/ 14 h 113"/>
                <a:gd name="T112" fmla="*/ 9 w 47"/>
                <a:gd name="T113" fmla="*/ 9 h 113"/>
                <a:gd name="T114" fmla="*/ 7 w 47"/>
                <a:gd name="T115" fmla="*/ 4 h 113"/>
                <a:gd name="T116" fmla="*/ 6 w 47"/>
                <a:gd name="T117" fmla="*/ 3 h 113"/>
                <a:gd name="T118" fmla="*/ 4 w 47"/>
                <a:gd name="T11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" h="113">
                  <a:moveTo>
                    <a:pt x="30" y="38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9"/>
                  </a:lnTo>
                  <a:lnTo>
                    <a:pt x="30" y="38"/>
                  </a:lnTo>
                  <a:lnTo>
                    <a:pt x="30" y="38"/>
                  </a:lnTo>
                  <a:lnTo>
                    <a:pt x="30" y="38"/>
                  </a:lnTo>
                  <a:close/>
                  <a:moveTo>
                    <a:pt x="28" y="38"/>
                  </a:moveTo>
                  <a:lnTo>
                    <a:pt x="28" y="38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6" y="38"/>
                  </a:lnTo>
                  <a:lnTo>
                    <a:pt x="28" y="38"/>
                  </a:lnTo>
                  <a:lnTo>
                    <a:pt x="28" y="38"/>
                  </a:lnTo>
                  <a:close/>
                  <a:moveTo>
                    <a:pt x="33" y="31"/>
                  </a:moveTo>
                  <a:lnTo>
                    <a:pt x="33" y="31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3" y="31"/>
                  </a:lnTo>
                  <a:close/>
                  <a:moveTo>
                    <a:pt x="4" y="0"/>
                  </a:moveTo>
                  <a:lnTo>
                    <a:pt x="7" y="1"/>
                  </a:lnTo>
                  <a:lnTo>
                    <a:pt x="7" y="1"/>
                  </a:lnTo>
                  <a:lnTo>
                    <a:pt x="9" y="1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9"/>
                  </a:lnTo>
                  <a:lnTo>
                    <a:pt x="20" y="9"/>
                  </a:lnTo>
                  <a:lnTo>
                    <a:pt x="20" y="11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4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2" y="15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2" y="17"/>
                  </a:lnTo>
                  <a:lnTo>
                    <a:pt x="23" y="23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3" y="27"/>
                  </a:lnTo>
                  <a:lnTo>
                    <a:pt x="23" y="28"/>
                  </a:lnTo>
                  <a:lnTo>
                    <a:pt x="23" y="30"/>
                  </a:lnTo>
                  <a:lnTo>
                    <a:pt x="23" y="33"/>
                  </a:lnTo>
                  <a:lnTo>
                    <a:pt x="23" y="33"/>
                  </a:lnTo>
                  <a:lnTo>
                    <a:pt x="23" y="34"/>
                  </a:lnTo>
                  <a:lnTo>
                    <a:pt x="22" y="34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41"/>
                  </a:lnTo>
                  <a:lnTo>
                    <a:pt x="20" y="41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3" y="47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50"/>
                  </a:lnTo>
                  <a:lnTo>
                    <a:pt x="23" y="50"/>
                  </a:lnTo>
                  <a:lnTo>
                    <a:pt x="25" y="52"/>
                  </a:lnTo>
                  <a:lnTo>
                    <a:pt x="25" y="55"/>
                  </a:lnTo>
                  <a:lnTo>
                    <a:pt x="25" y="56"/>
                  </a:lnTo>
                  <a:lnTo>
                    <a:pt x="23" y="56"/>
                  </a:lnTo>
                  <a:lnTo>
                    <a:pt x="23" y="56"/>
                  </a:lnTo>
                  <a:lnTo>
                    <a:pt x="23" y="58"/>
                  </a:lnTo>
                  <a:lnTo>
                    <a:pt x="25" y="60"/>
                  </a:lnTo>
                  <a:lnTo>
                    <a:pt x="26" y="60"/>
                  </a:lnTo>
                  <a:lnTo>
                    <a:pt x="26" y="60"/>
                  </a:lnTo>
                  <a:lnTo>
                    <a:pt x="28" y="61"/>
                  </a:lnTo>
                  <a:lnTo>
                    <a:pt x="28" y="61"/>
                  </a:lnTo>
                  <a:lnTo>
                    <a:pt x="28" y="63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8" y="66"/>
                  </a:lnTo>
                  <a:lnTo>
                    <a:pt x="26" y="66"/>
                  </a:lnTo>
                  <a:lnTo>
                    <a:pt x="28" y="67"/>
                  </a:lnTo>
                  <a:lnTo>
                    <a:pt x="28" y="67"/>
                  </a:lnTo>
                  <a:lnTo>
                    <a:pt x="28" y="69"/>
                  </a:lnTo>
                  <a:lnTo>
                    <a:pt x="28" y="69"/>
                  </a:lnTo>
                  <a:lnTo>
                    <a:pt x="30" y="69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9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1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7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4" y="69"/>
                  </a:lnTo>
                  <a:lnTo>
                    <a:pt x="34" y="69"/>
                  </a:lnTo>
                  <a:lnTo>
                    <a:pt x="36" y="71"/>
                  </a:lnTo>
                  <a:lnTo>
                    <a:pt x="36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2"/>
                  </a:lnTo>
                  <a:lnTo>
                    <a:pt x="37" y="71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4"/>
                  </a:lnTo>
                  <a:lnTo>
                    <a:pt x="34" y="63"/>
                  </a:lnTo>
                  <a:lnTo>
                    <a:pt x="34" y="63"/>
                  </a:lnTo>
                  <a:lnTo>
                    <a:pt x="33" y="63"/>
                  </a:lnTo>
                  <a:lnTo>
                    <a:pt x="31" y="63"/>
                  </a:lnTo>
                  <a:lnTo>
                    <a:pt x="31" y="61"/>
                  </a:lnTo>
                  <a:lnTo>
                    <a:pt x="31" y="60"/>
                  </a:lnTo>
                  <a:lnTo>
                    <a:pt x="33" y="60"/>
                  </a:lnTo>
                  <a:lnTo>
                    <a:pt x="34" y="61"/>
                  </a:lnTo>
                  <a:lnTo>
                    <a:pt x="37" y="64"/>
                  </a:lnTo>
                  <a:lnTo>
                    <a:pt x="39" y="67"/>
                  </a:lnTo>
                  <a:lnTo>
                    <a:pt x="41" y="69"/>
                  </a:lnTo>
                  <a:lnTo>
                    <a:pt x="44" y="74"/>
                  </a:lnTo>
                  <a:lnTo>
                    <a:pt x="45" y="77"/>
                  </a:lnTo>
                  <a:lnTo>
                    <a:pt x="47" y="79"/>
                  </a:lnTo>
                  <a:lnTo>
                    <a:pt x="47" y="80"/>
                  </a:lnTo>
                  <a:lnTo>
                    <a:pt x="45" y="82"/>
                  </a:lnTo>
                  <a:lnTo>
                    <a:pt x="45" y="85"/>
                  </a:lnTo>
                  <a:lnTo>
                    <a:pt x="45" y="88"/>
                  </a:lnTo>
                  <a:lnTo>
                    <a:pt x="45" y="91"/>
                  </a:lnTo>
                  <a:lnTo>
                    <a:pt x="45" y="96"/>
                  </a:lnTo>
                  <a:lnTo>
                    <a:pt x="45" y="97"/>
                  </a:lnTo>
                  <a:lnTo>
                    <a:pt x="44" y="97"/>
                  </a:lnTo>
                  <a:lnTo>
                    <a:pt x="42" y="97"/>
                  </a:lnTo>
                  <a:lnTo>
                    <a:pt x="39" y="99"/>
                  </a:lnTo>
                  <a:lnTo>
                    <a:pt x="39" y="99"/>
                  </a:lnTo>
                  <a:lnTo>
                    <a:pt x="37" y="99"/>
                  </a:lnTo>
                  <a:lnTo>
                    <a:pt x="37" y="102"/>
                  </a:lnTo>
                  <a:lnTo>
                    <a:pt x="36" y="104"/>
                  </a:lnTo>
                  <a:lnTo>
                    <a:pt x="36" y="104"/>
                  </a:lnTo>
                  <a:lnTo>
                    <a:pt x="36" y="104"/>
                  </a:lnTo>
                  <a:lnTo>
                    <a:pt x="37" y="105"/>
                  </a:lnTo>
                  <a:lnTo>
                    <a:pt x="37" y="108"/>
                  </a:lnTo>
                  <a:lnTo>
                    <a:pt x="37" y="112"/>
                  </a:lnTo>
                  <a:lnTo>
                    <a:pt x="37" y="112"/>
                  </a:lnTo>
                  <a:lnTo>
                    <a:pt x="37" y="113"/>
                  </a:lnTo>
                  <a:lnTo>
                    <a:pt x="36" y="113"/>
                  </a:lnTo>
                  <a:lnTo>
                    <a:pt x="36" y="112"/>
                  </a:lnTo>
                  <a:lnTo>
                    <a:pt x="34" y="112"/>
                  </a:lnTo>
                  <a:lnTo>
                    <a:pt x="34" y="112"/>
                  </a:lnTo>
                  <a:lnTo>
                    <a:pt x="36" y="110"/>
                  </a:lnTo>
                  <a:lnTo>
                    <a:pt x="36" y="108"/>
                  </a:lnTo>
                  <a:lnTo>
                    <a:pt x="34" y="108"/>
                  </a:lnTo>
                  <a:lnTo>
                    <a:pt x="34" y="108"/>
                  </a:lnTo>
                  <a:lnTo>
                    <a:pt x="33" y="107"/>
                  </a:lnTo>
                  <a:lnTo>
                    <a:pt x="30" y="104"/>
                  </a:lnTo>
                  <a:lnTo>
                    <a:pt x="28" y="102"/>
                  </a:lnTo>
                  <a:lnTo>
                    <a:pt x="26" y="101"/>
                  </a:lnTo>
                  <a:lnTo>
                    <a:pt x="26" y="101"/>
                  </a:lnTo>
                  <a:lnTo>
                    <a:pt x="25" y="99"/>
                  </a:lnTo>
                  <a:lnTo>
                    <a:pt x="25" y="99"/>
                  </a:lnTo>
                  <a:lnTo>
                    <a:pt x="25" y="97"/>
                  </a:lnTo>
                  <a:lnTo>
                    <a:pt x="25" y="97"/>
                  </a:lnTo>
                  <a:lnTo>
                    <a:pt x="25" y="96"/>
                  </a:lnTo>
                  <a:lnTo>
                    <a:pt x="23" y="94"/>
                  </a:lnTo>
                  <a:lnTo>
                    <a:pt x="23" y="94"/>
                  </a:lnTo>
                  <a:lnTo>
                    <a:pt x="23" y="93"/>
                  </a:lnTo>
                  <a:lnTo>
                    <a:pt x="23" y="93"/>
                  </a:lnTo>
                  <a:lnTo>
                    <a:pt x="25" y="91"/>
                  </a:lnTo>
                  <a:lnTo>
                    <a:pt x="25" y="90"/>
                  </a:lnTo>
                  <a:lnTo>
                    <a:pt x="25" y="88"/>
                  </a:lnTo>
                  <a:lnTo>
                    <a:pt x="26" y="85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8" y="80"/>
                  </a:lnTo>
                  <a:lnTo>
                    <a:pt x="26" y="77"/>
                  </a:lnTo>
                  <a:lnTo>
                    <a:pt x="26" y="75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2" y="72"/>
                  </a:lnTo>
                  <a:lnTo>
                    <a:pt x="20" y="74"/>
                  </a:lnTo>
                  <a:lnTo>
                    <a:pt x="20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4" y="75"/>
                  </a:lnTo>
                  <a:lnTo>
                    <a:pt x="14" y="75"/>
                  </a:lnTo>
                  <a:lnTo>
                    <a:pt x="12" y="72"/>
                  </a:lnTo>
                  <a:lnTo>
                    <a:pt x="11" y="71"/>
                  </a:lnTo>
                  <a:lnTo>
                    <a:pt x="9" y="67"/>
                  </a:lnTo>
                  <a:lnTo>
                    <a:pt x="7" y="67"/>
                  </a:lnTo>
                  <a:lnTo>
                    <a:pt x="7" y="66"/>
                  </a:lnTo>
                  <a:lnTo>
                    <a:pt x="6" y="66"/>
                  </a:lnTo>
                  <a:lnTo>
                    <a:pt x="6" y="66"/>
                  </a:lnTo>
                  <a:lnTo>
                    <a:pt x="4" y="67"/>
                  </a:lnTo>
                  <a:lnTo>
                    <a:pt x="4" y="67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3" y="64"/>
                  </a:lnTo>
                  <a:lnTo>
                    <a:pt x="3" y="63"/>
                  </a:lnTo>
                  <a:lnTo>
                    <a:pt x="1" y="63"/>
                  </a:lnTo>
                  <a:lnTo>
                    <a:pt x="1" y="63"/>
                  </a:lnTo>
                  <a:lnTo>
                    <a:pt x="3" y="63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1" y="60"/>
                  </a:lnTo>
                  <a:lnTo>
                    <a:pt x="3" y="60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4" y="47"/>
                  </a:lnTo>
                  <a:lnTo>
                    <a:pt x="6" y="47"/>
                  </a:lnTo>
                  <a:lnTo>
                    <a:pt x="9" y="45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2" y="44"/>
                  </a:lnTo>
                  <a:lnTo>
                    <a:pt x="12" y="42"/>
                  </a:lnTo>
                  <a:lnTo>
                    <a:pt x="12" y="42"/>
                  </a:lnTo>
                  <a:lnTo>
                    <a:pt x="11" y="42"/>
                  </a:lnTo>
                  <a:lnTo>
                    <a:pt x="9" y="42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9" y="31"/>
                  </a:lnTo>
                  <a:lnTo>
                    <a:pt x="7" y="31"/>
                  </a:lnTo>
                  <a:lnTo>
                    <a:pt x="7" y="28"/>
                  </a:lnTo>
                  <a:lnTo>
                    <a:pt x="9" y="28"/>
                  </a:lnTo>
                  <a:lnTo>
                    <a:pt x="9" y="27"/>
                  </a:lnTo>
                  <a:lnTo>
                    <a:pt x="11" y="25"/>
                  </a:lnTo>
                  <a:lnTo>
                    <a:pt x="9" y="23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9" y="9"/>
                  </a:lnTo>
                  <a:lnTo>
                    <a:pt x="9" y="8"/>
                  </a:lnTo>
                  <a:lnTo>
                    <a:pt x="11" y="6"/>
                  </a:lnTo>
                  <a:lnTo>
                    <a:pt x="9" y="6"/>
                  </a:lnTo>
                  <a:lnTo>
                    <a:pt x="9" y="4"/>
                  </a:lnTo>
                  <a:lnTo>
                    <a:pt x="7" y="4"/>
                  </a:lnTo>
                  <a:lnTo>
                    <a:pt x="7" y="3"/>
                  </a:lnTo>
                  <a:lnTo>
                    <a:pt x="7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3" name="Freeform 199">
              <a:extLst>
                <a:ext uri="{FF2B5EF4-FFF2-40B4-BE49-F238E27FC236}">
                  <a16:creationId xmlns:a16="http://schemas.microsoft.com/office/drawing/2014/main" id="{6DEF945D-FFC0-7775-18E0-8CD58B4C09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33117" y="4297020"/>
              <a:ext cx="3898" cy="31188"/>
            </a:xfrm>
            <a:custGeom>
              <a:avLst/>
              <a:gdLst>
                <a:gd name="T0" fmla="*/ 0 w 2"/>
                <a:gd name="T1" fmla="*/ 14 h 16"/>
                <a:gd name="T2" fmla="*/ 0 w 2"/>
                <a:gd name="T3" fmla="*/ 14 h 16"/>
                <a:gd name="T4" fmla="*/ 0 w 2"/>
                <a:gd name="T5" fmla="*/ 14 h 16"/>
                <a:gd name="T6" fmla="*/ 0 w 2"/>
                <a:gd name="T7" fmla="*/ 16 h 16"/>
                <a:gd name="T8" fmla="*/ 0 w 2"/>
                <a:gd name="T9" fmla="*/ 16 h 16"/>
                <a:gd name="T10" fmla="*/ 0 w 2"/>
                <a:gd name="T11" fmla="*/ 14 h 16"/>
                <a:gd name="T12" fmla="*/ 0 w 2"/>
                <a:gd name="T13" fmla="*/ 14 h 16"/>
                <a:gd name="T14" fmla="*/ 0 w 2"/>
                <a:gd name="T15" fmla="*/ 14 h 16"/>
                <a:gd name="T16" fmla="*/ 0 w 2"/>
                <a:gd name="T17" fmla="*/ 14 h 16"/>
                <a:gd name="T18" fmla="*/ 2 w 2"/>
                <a:gd name="T19" fmla="*/ 0 h 16"/>
                <a:gd name="T20" fmla="*/ 2 w 2"/>
                <a:gd name="T21" fmla="*/ 0 h 16"/>
                <a:gd name="T22" fmla="*/ 2 w 2"/>
                <a:gd name="T23" fmla="*/ 1 h 16"/>
                <a:gd name="T24" fmla="*/ 2 w 2"/>
                <a:gd name="T25" fmla="*/ 1 h 16"/>
                <a:gd name="T26" fmla="*/ 2 w 2"/>
                <a:gd name="T27" fmla="*/ 1 h 16"/>
                <a:gd name="T28" fmla="*/ 2 w 2"/>
                <a:gd name="T29" fmla="*/ 1 h 16"/>
                <a:gd name="T30" fmla="*/ 2 w 2"/>
                <a:gd name="T31" fmla="*/ 1 h 16"/>
                <a:gd name="T32" fmla="*/ 0 w 2"/>
                <a:gd name="T33" fmla="*/ 1 h 16"/>
                <a:gd name="T34" fmla="*/ 0 w 2"/>
                <a:gd name="T35" fmla="*/ 1 h 16"/>
                <a:gd name="T36" fmla="*/ 0 w 2"/>
                <a:gd name="T37" fmla="*/ 1 h 16"/>
                <a:gd name="T38" fmla="*/ 2 w 2"/>
                <a:gd name="T39" fmla="*/ 1 h 16"/>
                <a:gd name="T40" fmla="*/ 2 w 2"/>
                <a:gd name="T41" fmla="*/ 0 h 16"/>
                <a:gd name="T42" fmla="*/ 2 w 2"/>
                <a:gd name="T4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" h="16">
                  <a:moveTo>
                    <a:pt x="0" y="14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4" name="Freeform 200">
              <a:extLst>
                <a:ext uri="{FF2B5EF4-FFF2-40B4-BE49-F238E27FC236}">
                  <a16:creationId xmlns:a16="http://schemas.microsoft.com/office/drawing/2014/main" id="{D8303B1C-347D-9F29-C6D9-83E24D925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8949" y="4985096"/>
              <a:ext cx="15594" cy="15594"/>
            </a:xfrm>
            <a:custGeom>
              <a:avLst/>
              <a:gdLst>
                <a:gd name="T0" fmla="*/ 5 w 8"/>
                <a:gd name="T1" fmla="*/ 0 h 8"/>
                <a:gd name="T2" fmla="*/ 6 w 8"/>
                <a:gd name="T3" fmla="*/ 1 h 8"/>
                <a:gd name="T4" fmla="*/ 8 w 8"/>
                <a:gd name="T5" fmla="*/ 3 h 8"/>
                <a:gd name="T6" fmla="*/ 8 w 8"/>
                <a:gd name="T7" fmla="*/ 4 h 8"/>
                <a:gd name="T8" fmla="*/ 6 w 8"/>
                <a:gd name="T9" fmla="*/ 4 h 8"/>
                <a:gd name="T10" fmla="*/ 6 w 8"/>
                <a:gd name="T11" fmla="*/ 6 h 8"/>
                <a:gd name="T12" fmla="*/ 5 w 8"/>
                <a:gd name="T13" fmla="*/ 6 h 8"/>
                <a:gd name="T14" fmla="*/ 3 w 8"/>
                <a:gd name="T15" fmla="*/ 8 h 8"/>
                <a:gd name="T16" fmla="*/ 1 w 8"/>
                <a:gd name="T17" fmla="*/ 6 h 8"/>
                <a:gd name="T18" fmla="*/ 0 w 8"/>
                <a:gd name="T19" fmla="*/ 6 h 8"/>
                <a:gd name="T20" fmla="*/ 0 w 8"/>
                <a:gd name="T21" fmla="*/ 6 h 8"/>
                <a:gd name="T22" fmla="*/ 1 w 8"/>
                <a:gd name="T23" fmla="*/ 6 h 8"/>
                <a:gd name="T24" fmla="*/ 1 w 8"/>
                <a:gd name="T25" fmla="*/ 4 h 8"/>
                <a:gd name="T26" fmla="*/ 1 w 8"/>
                <a:gd name="T27" fmla="*/ 3 h 8"/>
                <a:gd name="T28" fmla="*/ 1 w 8"/>
                <a:gd name="T29" fmla="*/ 1 h 8"/>
                <a:gd name="T30" fmla="*/ 3 w 8"/>
                <a:gd name="T31" fmla="*/ 1 h 8"/>
                <a:gd name="T32" fmla="*/ 3 w 8"/>
                <a:gd name="T33" fmla="*/ 0 h 8"/>
                <a:gd name="T34" fmla="*/ 5 w 8"/>
                <a:gd name="T35" fmla="*/ 0 h 8"/>
                <a:gd name="T36" fmla="*/ 5 w 8"/>
                <a:gd name="T3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8">
                  <a:moveTo>
                    <a:pt x="5" y="0"/>
                  </a:moveTo>
                  <a:lnTo>
                    <a:pt x="6" y="1"/>
                  </a:lnTo>
                  <a:lnTo>
                    <a:pt x="8" y="3"/>
                  </a:lnTo>
                  <a:lnTo>
                    <a:pt x="8" y="4"/>
                  </a:lnTo>
                  <a:lnTo>
                    <a:pt x="6" y="4"/>
                  </a:lnTo>
                  <a:lnTo>
                    <a:pt x="6" y="6"/>
                  </a:lnTo>
                  <a:lnTo>
                    <a:pt x="5" y="6"/>
                  </a:lnTo>
                  <a:lnTo>
                    <a:pt x="3" y="8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5" name="Freeform 201">
              <a:extLst>
                <a:ext uri="{FF2B5EF4-FFF2-40B4-BE49-F238E27FC236}">
                  <a16:creationId xmlns:a16="http://schemas.microsoft.com/office/drawing/2014/main" id="{821FBCE9-20B2-2237-246A-CAE9CF7749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4584" y="3359445"/>
              <a:ext cx="9747" cy="9747"/>
            </a:xfrm>
            <a:custGeom>
              <a:avLst/>
              <a:gdLst>
                <a:gd name="T0" fmla="*/ 2 w 5"/>
                <a:gd name="T1" fmla="*/ 2 h 5"/>
                <a:gd name="T2" fmla="*/ 3 w 5"/>
                <a:gd name="T3" fmla="*/ 3 h 5"/>
                <a:gd name="T4" fmla="*/ 5 w 5"/>
                <a:gd name="T5" fmla="*/ 3 h 5"/>
                <a:gd name="T6" fmla="*/ 5 w 5"/>
                <a:gd name="T7" fmla="*/ 5 h 5"/>
                <a:gd name="T8" fmla="*/ 5 w 5"/>
                <a:gd name="T9" fmla="*/ 5 h 5"/>
                <a:gd name="T10" fmla="*/ 3 w 5"/>
                <a:gd name="T11" fmla="*/ 5 h 5"/>
                <a:gd name="T12" fmla="*/ 2 w 5"/>
                <a:gd name="T13" fmla="*/ 3 h 5"/>
                <a:gd name="T14" fmla="*/ 2 w 5"/>
                <a:gd name="T15" fmla="*/ 2 h 5"/>
                <a:gd name="T16" fmla="*/ 2 w 5"/>
                <a:gd name="T17" fmla="*/ 0 h 5"/>
                <a:gd name="T18" fmla="*/ 2 w 5"/>
                <a:gd name="T19" fmla="*/ 0 h 5"/>
                <a:gd name="T20" fmla="*/ 2 w 5"/>
                <a:gd name="T21" fmla="*/ 2 h 5"/>
                <a:gd name="T22" fmla="*/ 2 w 5"/>
                <a:gd name="T23" fmla="*/ 2 h 5"/>
                <a:gd name="T24" fmla="*/ 0 w 5"/>
                <a:gd name="T25" fmla="*/ 2 h 5"/>
                <a:gd name="T26" fmla="*/ 0 w 5"/>
                <a:gd name="T27" fmla="*/ 2 h 5"/>
                <a:gd name="T28" fmla="*/ 0 w 5"/>
                <a:gd name="T29" fmla="*/ 0 h 5"/>
                <a:gd name="T30" fmla="*/ 2 w 5"/>
                <a:gd name="T3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" h="5">
                  <a:moveTo>
                    <a:pt x="2" y="2"/>
                  </a:moveTo>
                  <a:lnTo>
                    <a:pt x="3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3"/>
                  </a:lnTo>
                  <a:lnTo>
                    <a:pt x="2" y="2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6" name="Freeform 202">
              <a:extLst>
                <a:ext uri="{FF2B5EF4-FFF2-40B4-BE49-F238E27FC236}">
                  <a16:creationId xmlns:a16="http://schemas.microsoft.com/office/drawing/2014/main" id="{A987C75C-FA56-B3A4-F879-B10EE54F3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0695" y="3944211"/>
              <a:ext cx="1950" cy="19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0 h 1"/>
                <a:gd name="T10" fmla="*/ 1 w 1"/>
                <a:gd name="T11" fmla="*/ 0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7" name="Freeform 203">
              <a:extLst>
                <a:ext uri="{FF2B5EF4-FFF2-40B4-BE49-F238E27FC236}">
                  <a16:creationId xmlns:a16="http://schemas.microsoft.com/office/drawing/2014/main" id="{58851B7E-4695-B457-2657-918A32B68F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3536" y="3632336"/>
              <a:ext cx="346961" cy="370352"/>
            </a:xfrm>
            <a:custGeom>
              <a:avLst/>
              <a:gdLst>
                <a:gd name="T0" fmla="*/ 9 w 178"/>
                <a:gd name="T1" fmla="*/ 116 h 190"/>
                <a:gd name="T2" fmla="*/ 124 w 178"/>
                <a:gd name="T3" fmla="*/ 2 h 190"/>
                <a:gd name="T4" fmla="*/ 138 w 178"/>
                <a:gd name="T5" fmla="*/ 12 h 190"/>
                <a:gd name="T6" fmla="*/ 151 w 178"/>
                <a:gd name="T7" fmla="*/ 19 h 190"/>
                <a:gd name="T8" fmla="*/ 165 w 178"/>
                <a:gd name="T9" fmla="*/ 27 h 190"/>
                <a:gd name="T10" fmla="*/ 171 w 178"/>
                <a:gd name="T11" fmla="*/ 37 h 190"/>
                <a:gd name="T12" fmla="*/ 152 w 178"/>
                <a:gd name="T13" fmla="*/ 43 h 190"/>
                <a:gd name="T14" fmla="*/ 154 w 178"/>
                <a:gd name="T15" fmla="*/ 62 h 190"/>
                <a:gd name="T16" fmla="*/ 156 w 178"/>
                <a:gd name="T17" fmla="*/ 81 h 190"/>
                <a:gd name="T18" fmla="*/ 159 w 178"/>
                <a:gd name="T19" fmla="*/ 100 h 190"/>
                <a:gd name="T20" fmla="*/ 160 w 178"/>
                <a:gd name="T21" fmla="*/ 119 h 190"/>
                <a:gd name="T22" fmla="*/ 162 w 178"/>
                <a:gd name="T23" fmla="*/ 138 h 190"/>
                <a:gd name="T24" fmla="*/ 165 w 178"/>
                <a:gd name="T25" fmla="*/ 155 h 190"/>
                <a:gd name="T26" fmla="*/ 168 w 178"/>
                <a:gd name="T27" fmla="*/ 171 h 190"/>
                <a:gd name="T28" fmla="*/ 111 w 178"/>
                <a:gd name="T29" fmla="*/ 179 h 190"/>
                <a:gd name="T30" fmla="*/ 110 w 178"/>
                <a:gd name="T31" fmla="*/ 179 h 190"/>
                <a:gd name="T32" fmla="*/ 100 w 178"/>
                <a:gd name="T33" fmla="*/ 180 h 190"/>
                <a:gd name="T34" fmla="*/ 94 w 178"/>
                <a:gd name="T35" fmla="*/ 179 h 190"/>
                <a:gd name="T36" fmla="*/ 88 w 178"/>
                <a:gd name="T37" fmla="*/ 183 h 190"/>
                <a:gd name="T38" fmla="*/ 80 w 178"/>
                <a:gd name="T39" fmla="*/ 175 h 190"/>
                <a:gd name="T40" fmla="*/ 75 w 178"/>
                <a:gd name="T41" fmla="*/ 182 h 190"/>
                <a:gd name="T42" fmla="*/ 72 w 178"/>
                <a:gd name="T43" fmla="*/ 190 h 190"/>
                <a:gd name="T44" fmla="*/ 67 w 178"/>
                <a:gd name="T45" fmla="*/ 186 h 190"/>
                <a:gd name="T46" fmla="*/ 61 w 178"/>
                <a:gd name="T47" fmla="*/ 182 h 190"/>
                <a:gd name="T48" fmla="*/ 59 w 178"/>
                <a:gd name="T49" fmla="*/ 179 h 190"/>
                <a:gd name="T50" fmla="*/ 58 w 178"/>
                <a:gd name="T51" fmla="*/ 177 h 190"/>
                <a:gd name="T52" fmla="*/ 53 w 178"/>
                <a:gd name="T53" fmla="*/ 171 h 190"/>
                <a:gd name="T54" fmla="*/ 52 w 178"/>
                <a:gd name="T55" fmla="*/ 169 h 190"/>
                <a:gd name="T56" fmla="*/ 48 w 178"/>
                <a:gd name="T57" fmla="*/ 167 h 190"/>
                <a:gd name="T58" fmla="*/ 45 w 178"/>
                <a:gd name="T59" fmla="*/ 166 h 190"/>
                <a:gd name="T60" fmla="*/ 31 w 178"/>
                <a:gd name="T61" fmla="*/ 161 h 190"/>
                <a:gd name="T62" fmla="*/ 28 w 178"/>
                <a:gd name="T63" fmla="*/ 161 h 190"/>
                <a:gd name="T64" fmla="*/ 23 w 178"/>
                <a:gd name="T65" fmla="*/ 163 h 190"/>
                <a:gd name="T66" fmla="*/ 14 w 178"/>
                <a:gd name="T67" fmla="*/ 163 h 190"/>
                <a:gd name="T68" fmla="*/ 9 w 178"/>
                <a:gd name="T69" fmla="*/ 167 h 190"/>
                <a:gd name="T70" fmla="*/ 7 w 178"/>
                <a:gd name="T71" fmla="*/ 166 h 190"/>
                <a:gd name="T72" fmla="*/ 14 w 178"/>
                <a:gd name="T73" fmla="*/ 149 h 190"/>
                <a:gd name="T74" fmla="*/ 12 w 178"/>
                <a:gd name="T75" fmla="*/ 127 h 190"/>
                <a:gd name="T76" fmla="*/ 11 w 178"/>
                <a:gd name="T77" fmla="*/ 120 h 190"/>
                <a:gd name="T78" fmla="*/ 12 w 178"/>
                <a:gd name="T79" fmla="*/ 109 h 190"/>
                <a:gd name="T80" fmla="*/ 7 w 178"/>
                <a:gd name="T81" fmla="*/ 101 h 190"/>
                <a:gd name="T82" fmla="*/ 3 w 178"/>
                <a:gd name="T83" fmla="*/ 95 h 190"/>
                <a:gd name="T84" fmla="*/ 0 w 178"/>
                <a:gd name="T85" fmla="*/ 98 h 190"/>
                <a:gd name="T86" fmla="*/ 11 w 178"/>
                <a:gd name="T87" fmla="*/ 92 h 190"/>
                <a:gd name="T88" fmla="*/ 26 w 178"/>
                <a:gd name="T89" fmla="*/ 92 h 190"/>
                <a:gd name="T90" fmla="*/ 47 w 178"/>
                <a:gd name="T91" fmla="*/ 92 h 190"/>
                <a:gd name="T92" fmla="*/ 58 w 178"/>
                <a:gd name="T93" fmla="*/ 87 h 190"/>
                <a:gd name="T94" fmla="*/ 58 w 178"/>
                <a:gd name="T95" fmla="*/ 78 h 190"/>
                <a:gd name="T96" fmla="*/ 56 w 178"/>
                <a:gd name="T97" fmla="*/ 70 h 190"/>
                <a:gd name="T98" fmla="*/ 63 w 178"/>
                <a:gd name="T99" fmla="*/ 64 h 190"/>
                <a:gd name="T100" fmla="*/ 72 w 178"/>
                <a:gd name="T101" fmla="*/ 60 h 190"/>
                <a:gd name="T102" fmla="*/ 121 w 178"/>
                <a:gd name="T103" fmla="*/ 19 h 190"/>
                <a:gd name="T104" fmla="*/ 121 w 178"/>
                <a:gd name="T105" fmla="*/ 4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78" h="190">
                  <a:moveTo>
                    <a:pt x="11" y="114"/>
                  </a:moveTo>
                  <a:lnTo>
                    <a:pt x="11" y="116"/>
                  </a:lnTo>
                  <a:lnTo>
                    <a:pt x="9" y="117"/>
                  </a:lnTo>
                  <a:lnTo>
                    <a:pt x="9" y="117"/>
                  </a:lnTo>
                  <a:lnTo>
                    <a:pt x="9" y="116"/>
                  </a:lnTo>
                  <a:lnTo>
                    <a:pt x="9" y="114"/>
                  </a:lnTo>
                  <a:lnTo>
                    <a:pt x="11" y="114"/>
                  </a:lnTo>
                  <a:lnTo>
                    <a:pt x="11" y="114"/>
                  </a:lnTo>
                  <a:close/>
                  <a:moveTo>
                    <a:pt x="121" y="0"/>
                  </a:moveTo>
                  <a:lnTo>
                    <a:pt x="124" y="2"/>
                  </a:lnTo>
                  <a:lnTo>
                    <a:pt x="127" y="4"/>
                  </a:lnTo>
                  <a:lnTo>
                    <a:pt x="129" y="5"/>
                  </a:lnTo>
                  <a:lnTo>
                    <a:pt x="132" y="8"/>
                  </a:lnTo>
                  <a:lnTo>
                    <a:pt x="135" y="10"/>
                  </a:lnTo>
                  <a:lnTo>
                    <a:pt x="138" y="12"/>
                  </a:lnTo>
                  <a:lnTo>
                    <a:pt x="140" y="13"/>
                  </a:lnTo>
                  <a:lnTo>
                    <a:pt x="143" y="15"/>
                  </a:lnTo>
                  <a:lnTo>
                    <a:pt x="146" y="16"/>
                  </a:lnTo>
                  <a:lnTo>
                    <a:pt x="148" y="18"/>
                  </a:lnTo>
                  <a:lnTo>
                    <a:pt x="151" y="19"/>
                  </a:lnTo>
                  <a:lnTo>
                    <a:pt x="154" y="21"/>
                  </a:lnTo>
                  <a:lnTo>
                    <a:pt x="157" y="23"/>
                  </a:lnTo>
                  <a:lnTo>
                    <a:pt x="159" y="24"/>
                  </a:lnTo>
                  <a:lnTo>
                    <a:pt x="162" y="26"/>
                  </a:lnTo>
                  <a:lnTo>
                    <a:pt x="165" y="27"/>
                  </a:lnTo>
                  <a:lnTo>
                    <a:pt x="167" y="29"/>
                  </a:lnTo>
                  <a:lnTo>
                    <a:pt x="170" y="32"/>
                  </a:lnTo>
                  <a:lnTo>
                    <a:pt x="175" y="34"/>
                  </a:lnTo>
                  <a:lnTo>
                    <a:pt x="178" y="37"/>
                  </a:lnTo>
                  <a:lnTo>
                    <a:pt x="171" y="37"/>
                  </a:lnTo>
                  <a:lnTo>
                    <a:pt x="165" y="37"/>
                  </a:lnTo>
                  <a:lnTo>
                    <a:pt x="156" y="37"/>
                  </a:lnTo>
                  <a:lnTo>
                    <a:pt x="151" y="37"/>
                  </a:lnTo>
                  <a:lnTo>
                    <a:pt x="152" y="40"/>
                  </a:lnTo>
                  <a:lnTo>
                    <a:pt x="152" y="43"/>
                  </a:lnTo>
                  <a:lnTo>
                    <a:pt x="152" y="48"/>
                  </a:lnTo>
                  <a:lnTo>
                    <a:pt x="152" y="51"/>
                  </a:lnTo>
                  <a:lnTo>
                    <a:pt x="154" y="54"/>
                  </a:lnTo>
                  <a:lnTo>
                    <a:pt x="154" y="59"/>
                  </a:lnTo>
                  <a:lnTo>
                    <a:pt x="154" y="62"/>
                  </a:lnTo>
                  <a:lnTo>
                    <a:pt x="154" y="67"/>
                  </a:lnTo>
                  <a:lnTo>
                    <a:pt x="156" y="70"/>
                  </a:lnTo>
                  <a:lnTo>
                    <a:pt x="156" y="73"/>
                  </a:lnTo>
                  <a:lnTo>
                    <a:pt x="156" y="78"/>
                  </a:lnTo>
                  <a:lnTo>
                    <a:pt x="156" y="81"/>
                  </a:lnTo>
                  <a:lnTo>
                    <a:pt x="157" y="84"/>
                  </a:lnTo>
                  <a:lnTo>
                    <a:pt x="157" y="89"/>
                  </a:lnTo>
                  <a:lnTo>
                    <a:pt x="157" y="92"/>
                  </a:lnTo>
                  <a:lnTo>
                    <a:pt x="159" y="97"/>
                  </a:lnTo>
                  <a:lnTo>
                    <a:pt x="159" y="100"/>
                  </a:lnTo>
                  <a:lnTo>
                    <a:pt x="159" y="103"/>
                  </a:lnTo>
                  <a:lnTo>
                    <a:pt x="159" y="108"/>
                  </a:lnTo>
                  <a:lnTo>
                    <a:pt x="160" y="111"/>
                  </a:lnTo>
                  <a:lnTo>
                    <a:pt x="160" y="114"/>
                  </a:lnTo>
                  <a:lnTo>
                    <a:pt x="160" y="119"/>
                  </a:lnTo>
                  <a:lnTo>
                    <a:pt x="160" y="122"/>
                  </a:lnTo>
                  <a:lnTo>
                    <a:pt x="162" y="125"/>
                  </a:lnTo>
                  <a:lnTo>
                    <a:pt x="162" y="130"/>
                  </a:lnTo>
                  <a:lnTo>
                    <a:pt x="162" y="133"/>
                  </a:lnTo>
                  <a:lnTo>
                    <a:pt x="162" y="138"/>
                  </a:lnTo>
                  <a:lnTo>
                    <a:pt x="163" y="141"/>
                  </a:lnTo>
                  <a:lnTo>
                    <a:pt x="163" y="144"/>
                  </a:lnTo>
                  <a:lnTo>
                    <a:pt x="163" y="149"/>
                  </a:lnTo>
                  <a:lnTo>
                    <a:pt x="163" y="152"/>
                  </a:lnTo>
                  <a:lnTo>
                    <a:pt x="165" y="155"/>
                  </a:lnTo>
                  <a:lnTo>
                    <a:pt x="165" y="160"/>
                  </a:lnTo>
                  <a:lnTo>
                    <a:pt x="165" y="163"/>
                  </a:lnTo>
                  <a:lnTo>
                    <a:pt x="167" y="164"/>
                  </a:lnTo>
                  <a:lnTo>
                    <a:pt x="170" y="166"/>
                  </a:lnTo>
                  <a:lnTo>
                    <a:pt x="168" y="171"/>
                  </a:lnTo>
                  <a:lnTo>
                    <a:pt x="168" y="174"/>
                  </a:lnTo>
                  <a:lnTo>
                    <a:pt x="167" y="179"/>
                  </a:lnTo>
                  <a:lnTo>
                    <a:pt x="115" y="179"/>
                  </a:lnTo>
                  <a:lnTo>
                    <a:pt x="113" y="179"/>
                  </a:lnTo>
                  <a:lnTo>
                    <a:pt x="111" y="179"/>
                  </a:lnTo>
                  <a:lnTo>
                    <a:pt x="111" y="175"/>
                  </a:lnTo>
                  <a:lnTo>
                    <a:pt x="111" y="175"/>
                  </a:lnTo>
                  <a:lnTo>
                    <a:pt x="110" y="177"/>
                  </a:lnTo>
                  <a:lnTo>
                    <a:pt x="110" y="177"/>
                  </a:lnTo>
                  <a:lnTo>
                    <a:pt x="110" y="179"/>
                  </a:lnTo>
                  <a:lnTo>
                    <a:pt x="110" y="179"/>
                  </a:lnTo>
                  <a:lnTo>
                    <a:pt x="108" y="179"/>
                  </a:lnTo>
                  <a:lnTo>
                    <a:pt x="105" y="180"/>
                  </a:lnTo>
                  <a:lnTo>
                    <a:pt x="104" y="180"/>
                  </a:lnTo>
                  <a:lnTo>
                    <a:pt x="100" y="180"/>
                  </a:lnTo>
                  <a:lnTo>
                    <a:pt x="99" y="180"/>
                  </a:lnTo>
                  <a:lnTo>
                    <a:pt x="99" y="180"/>
                  </a:lnTo>
                  <a:lnTo>
                    <a:pt x="96" y="179"/>
                  </a:lnTo>
                  <a:lnTo>
                    <a:pt x="96" y="179"/>
                  </a:lnTo>
                  <a:lnTo>
                    <a:pt x="94" y="179"/>
                  </a:lnTo>
                  <a:lnTo>
                    <a:pt x="93" y="179"/>
                  </a:lnTo>
                  <a:lnTo>
                    <a:pt x="91" y="180"/>
                  </a:lnTo>
                  <a:lnTo>
                    <a:pt x="91" y="182"/>
                  </a:lnTo>
                  <a:lnTo>
                    <a:pt x="89" y="183"/>
                  </a:lnTo>
                  <a:lnTo>
                    <a:pt x="88" y="183"/>
                  </a:lnTo>
                  <a:lnTo>
                    <a:pt x="88" y="182"/>
                  </a:lnTo>
                  <a:lnTo>
                    <a:pt x="85" y="180"/>
                  </a:lnTo>
                  <a:lnTo>
                    <a:pt x="83" y="177"/>
                  </a:lnTo>
                  <a:lnTo>
                    <a:pt x="81" y="177"/>
                  </a:lnTo>
                  <a:lnTo>
                    <a:pt x="80" y="175"/>
                  </a:lnTo>
                  <a:lnTo>
                    <a:pt x="78" y="177"/>
                  </a:lnTo>
                  <a:lnTo>
                    <a:pt x="78" y="179"/>
                  </a:lnTo>
                  <a:lnTo>
                    <a:pt x="77" y="179"/>
                  </a:lnTo>
                  <a:lnTo>
                    <a:pt x="77" y="180"/>
                  </a:lnTo>
                  <a:lnTo>
                    <a:pt x="75" y="182"/>
                  </a:lnTo>
                  <a:lnTo>
                    <a:pt x="75" y="183"/>
                  </a:lnTo>
                  <a:lnTo>
                    <a:pt x="75" y="185"/>
                  </a:lnTo>
                  <a:lnTo>
                    <a:pt x="74" y="186"/>
                  </a:lnTo>
                  <a:lnTo>
                    <a:pt x="74" y="188"/>
                  </a:lnTo>
                  <a:lnTo>
                    <a:pt x="72" y="190"/>
                  </a:lnTo>
                  <a:lnTo>
                    <a:pt x="72" y="190"/>
                  </a:lnTo>
                  <a:lnTo>
                    <a:pt x="69" y="188"/>
                  </a:lnTo>
                  <a:lnTo>
                    <a:pt x="69" y="188"/>
                  </a:lnTo>
                  <a:lnTo>
                    <a:pt x="67" y="186"/>
                  </a:lnTo>
                  <a:lnTo>
                    <a:pt x="67" y="186"/>
                  </a:lnTo>
                  <a:lnTo>
                    <a:pt x="66" y="185"/>
                  </a:lnTo>
                  <a:lnTo>
                    <a:pt x="64" y="185"/>
                  </a:lnTo>
                  <a:lnTo>
                    <a:pt x="63" y="183"/>
                  </a:lnTo>
                  <a:lnTo>
                    <a:pt x="63" y="183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0"/>
                  </a:lnTo>
                  <a:lnTo>
                    <a:pt x="59" y="179"/>
                  </a:lnTo>
                  <a:lnTo>
                    <a:pt x="59" y="179"/>
                  </a:lnTo>
                  <a:lnTo>
                    <a:pt x="58" y="179"/>
                  </a:lnTo>
                  <a:lnTo>
                    <a:pt x="58" y="17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6" y="177"/>
                  </a:lnTo>
                  <a:lnTo>
                    <a:pt x="56" y="177"/>
                  </a:lnTo>
                  <a:lnTo>
                    <a:pt x="55" y="175"/>
                  </a:lnTo>
                  <a:lnTo>
                    <a:pt x="55" y="172"/>
                  </a:lnTo>
                  <a:lnTo>
                    <a:pt x="53" y="171"/>
                  </a:lnTo>
                  <a:lnTo>
                    <a:pt x="53" y="171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2" y="169"/>
                  </a:lnTo>
                  <a:lnTo>
                    <a:pt x="50" y="169"/>
                  </a:lnTo>
                  <a:lnTo>
                    <a:pt x="48" y="169"/>
                  </a:lnTo>
                  <a:lnTo>
                    <a:pt x="48" y="169"/>
                  </a:lnTo>
                  <a:lnTo>
                    <a:pt x="48" y="167"/>
                  </a:lnTo>
                  <a:lnTo>
                    <a:pt x="47" y="169"/>
                  </a:lnTo>
                  <a:lnTo>
                    <a:pt x="47" y="169"/>
                  </a:lnTo>
                  <a:lnTo>
                    <a:pt x="45" y="167"/>
                  </a:lnTo>
                  <a:lnTo>
                    <a:pt x="45" y="167"/>
                  </a:lnTo>
                  <a:lnTo>
                    <a:pt x="45" y="166"/>
                  </a:lnTo>
                  <a:lnTo>
                    <a:pt x="44" y="164"/>
                  </a:lnTo>
                  <a:lnTo>
                    <a:pt x="41" y="163"/>
                  </a:lnTo>
                  <a:lnTo>
                    <a:pt x="37" y="161"/>
                  </a:lnTo>
                  <a:lnTo>
                    <a:pt x="33" y="161"/>
                  </a:lnTo>
                  <a:lnTo>
                    <a:pt x="31" y="161"/>
                  </a:lnTo>
                  <a:lnTo>
                    <a:pt x="31" y="161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29" y="161"/>
                  </a:lnTo>
                  <a:lnTo>
                    <a:pt x="28" y="161"/>
                  </a:lnTo>
                  <a:lnTo>
                    <a:pt x="28" y="161"/>
                  </a:lnTo>
                  <a:lnTo>
                    <a:pt x="28" y="161"/>
                  </a:lnTo>
                  <a:lnTo>
                    <a:pt x="26" y="163"/>
                  </a:lnTo>
                  <a:lnTo>
                    <a:pt x="25" y="163"/>
                  </a:lnTo>
                  <a:lnTo>
                    <a:pt x="23" y="163"/>
                  </a:lnTo>
                  <a:lnTo>
                    <a:pt x="22" y="163"/>
                  </a:lnTo>
                  <a:lnTo>
                    <a:pt x="18" y="164"/>
                  </a:lnTo>
                  <a:lnTo>
                    <a:pt x="15" y="163"/>
                  </a:lnTo>
                  <a:lnTo>
                    <a:pt x="14" y="163"/>
                  </a:lnTo>
                  <a:lnTo>
                    <a:pt x="14" y="163"/>
                  </a:lnTo>
                  <a:lnTo>
                    <a:pt x="14" y="163"/>
                  </a:lnTo>
                  <a:lnTo>
                    <a:pt x="12" y="163"/>
                  </a:lnTo>
                  <a:lnTo>
                    <a:pt x="11" y="164"/>
                  </a:lnTo>
                  <a:lnTo>
                    <a:pt x="11" y="166"/>
                  </a:lnTo>
                  <a:lnTo>
                    <a:pt x="9" y="167"/>
                  </a:lnTo>
                  <a:lnTo>
                    <a:pt x="9" y="167"/>
                  </a:lnTo>
                  <a:lnTo>
                    <a:pt x="9" y="169"/>
                  </a:lnTo>
                  <a:lnTo>
                    <a:pt x="9" y="172"/>
                  </a:lnTo>
                  <a:lnTo>
                    <a:pt x="7" y="174"/>
                  </a:lnTo>
                  <a:lnTo>
                    <a:pt x="7" y="166"/>
                  </a:lnTo>
                  <a:lnTo>
                    <a:pt x="9" y="164"/>
                  </a:lnTo>
                  <a:lnTo>
                    <a:pt x="9" y="161"/>
                  </a:lnTo>
                  <a:lnTo>
                    <a:pt x="11" y="156"/>
                  </a:lnTo>
                  <a:lnTo>
                    <a:pt x="12" y="153"/>
                  </a:lnTo>
                  <a:lnTo>
                    <a:pt x="14" y="149"/>
                  </a:lnTo>
                  <a:lnTo>
                    <a:pt x="15" y="142"/>
                  </a:lnTo>
                  <a:lnTo>
                    <a:pt x="15" y="138"/>
                  </a:lnTo>
                  <a:lnTo>
                    <a:pt x="14" y="133"/>
                  </a:lnTo>
                  <a:lnTo>
                    <a:pt x="14" y="131"/>
                  </a:lnTo>
                  <a:lnTo>
                    <a:pt x="12" y="127"/>
                  </a:lnTo>
                  <a:lnTo>
                    <a:pt x="11" y="123"/>
                  </a:lnTo>
                  <a:lnTo>
                    <a:pt x="9" y="122"/>
                  </a:lnTo>
                  <a:lnTo>
                    <a:pt x="7" y="120"/>
                  </a:lnTo>
                  <a:lnTo>
                    <a:pt x="9" y="120"/>
                  </a:lnTo>
                  <a:lnTo>
                    <a:pt x="11" y="120"/>
                  </a:lnTo>
                  <a:lnTo>
                    <a:pt x="11" y="119"/>
                  </a:lnTo>
                  <a:lnTo>
                    <a:pt x="9" y="119"/>
                  </a:lnTo>
                  <a:lnTo>
                    <a:pt x="12" y="114"/>
                  </a:lnTo>
                  <a:lnTo>
                    <a:pt x="12" y="111"/>
                  </a:lnTo>
                  <a:lnTo>
                    <a:pt x="12" y="109"/>
                  </a:lnTo>
                  <a:lnTo>
                    <a:pt x="12" y="108"/>
                  </a:lnTo>
                  <a:lnTo>
                    <a:pt x="11" y="106"/>
                  </a:lnTo>
                  <a:lnTo>
                    <a:pt x="9" y="101"/>
                  </a:lnTo>
                  <a:lnTo>
                    <a:pt x="9" y="101"/>
                  </a:lnTo>
                  <a:lnTo>
                    <a:pt x="7" y="101"/>
                  </a:lnTo>
                  <a:lnTo>
                    <a:pt x="7" y="101"/>
                  </a:lnTo>
                  <a:lnTo>
                    <a:pt x="7" y="103"/>
                  </a:lnTo>
                  <a:lnTo>
                    <a:pt x="6" y="101"/>
                  </a:lnTo>
                  <a:lnTo>
                    <a:pt x="4" y="100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" y="95"/>
                  </a:lnTo>
                  <a:lnTo>
                    <a:pt x="1" y="97"/>
                  </a:lnTo>
                  <a:lnTo>
                    <a:pt x="1" y="100"/>
                  </a:lnTo>
                  <a:lnTo>
                    <a:pt x="0" y="98"/>
                  </a:lnTo>
                  <a:lnTo>
                    <a:pt x="1" y="97"/>
                  </a:lnTo>
                  <a:lnTo>
                    <a:pt x="1" y="95"/>
                  </a:lnTo>
                  <a:lnTo>
                    <a:pt x="1" y="92"/>
                  </a:lnTo>
                  <a:lnTo>
                    <a:pt x="7" y="92"/>
                  </a:lnTo>
                  <a:lnTo>
                    <a:pt x="11" y="92"/>
                  </a:lnTo>
                  <a:lnTo>
                    <a:pt x="14" y="92"/>
                  </a:lnTo>
                  <a:lnTo>
                    <a:pt x="17" y="92"/>
                  </a:lnTo>
                  <a:lnTo>
                    <a:pt x="20" y="92"/>
                  </a:lnTo>
                  <a:lnTo>
                    <a:pt x="23" y="92"/>
                  </a:lnTo>
                  <a:lnTo>
                    <a:pt x="26" y="92"/>
                  </a:lnTo>
                  <a:lnTo>
                    <a:pt x="29" y="92"/>
                  </a:lnTo>
                  <a:lnTo>
                    <a:pt x="33" y="92"/>
                  </a:lnTo>
                  <a:lnTo>
                    <a:pt x="36" y="92"/>
                  </a:lnTo>
                  <a:lnTo>
                    <a:pt x="41" y="92"/>
                  </a:lnTo>
                  <a:lnTo>
                    <a:pt x="47" y="92"/>
                  </a:lnTo>
                  <a:lnTo>
                    <a:pt x="50" y="92"/>
                  </a:lnTo>
                  <a:lnTo>
                    <a:pt x="53" y="92"/>
                  </a:lnTo>
                  <a:lnTo>
                    <a:pt x="58" y="92"/>
                  </a:lnTo>
                  <a:lnTo>
                    <a:pt x="58" y="90"/>
                  </a:lnTo>
                  <a:lnTo>
                    <a:pt x="58" y="87"/>
                  </a:lnTo>
                  <a:lnTo>
                    <a:pt x="58" y="86"/>
                  </a:lnTo>
                  <a:lnTo>
                    <a:pt x="58" y="84"/>
                  </a:lnTo>
                  <a:lnTo>
                    <a:pt x="58" y="81"/>
                  </a:lnTo>
                  <a:lnTo>
                    <a:pt x="58" y="79"/>
                  </a:lnTo>
                  <a:lnTo>
                    <a:pt x="58" y="78"/>
                  </a:lnTo>
                  <a:lnTo>
                    <a:pt x="58" y="76"/>
                  </a:lnTo>
                  <a:lnTo>
                    <a:pt x="58" y="75"/>
                  </a:lnTo>
                  <a:lnTo>
                    <a:pt x="58" y="73"/>
                  </a:lnTo>
                  <a:lnTo>
                    <a:pt x="56" y="71"/>
                  </a:lnTo>
                  <a:lnTo>
                    <a:pt x="56" y="70"/>
                  </a:lnTo>
                  <a:lnTo>
                    <a:pt x="56" y="70"/>
                  </a:lnTo>
                  <a:lnTo>
                    <a:pt x="58" y="68"/>
                  </a:lnTo>
                  <a:lnTo>
                    <a:pt x="58" y="67"/>
                  </a:lnTo>
                  <a:lnTo>
                    <a:pt x="61" y="65"/>
                  </a:lnTo>
                  <a:lnTo>
                    <a:pt x="63" y="64"/>
                  </a:lnTo>
                  <a:lnTo>
                    <a:pt x="64" y="62"/>
                  </a:lnTo>
                  <a:lnTo>
                    <a:pt x="66" y="62"/>
                  </a:lnTo>
                  <a:lnTo>
                    <a:pt x="67" y="62"/>
                  </a:lnTo>
                  <a:lnTo>
                    <a:pt x="70" y="60"/>
                  </a:lnTo>
                  <a:lnTo>
                    <a:pt x="72" y="60"/>
                  </a:lnTo>
                  <a:lnTo>
                    <a:pt x="74" y="59"/>
                  </a:lnTo>
                  <a:lnTo>
                    <a:pt x="74" y="57"/>
                  </a:lnTo>
                  <a:lnTo>
                    <a:pt x="74" y="21"/>
                  </a:lnTo>
                  <a:lnTo>
                    <a:pt x="121" y="21"/>
                  </a:lnTo>
                  <a:lnTo>
                    <a:pt x="121" y="19"/>
                  </a:lnTo>
                  <a:lnTo>
                    <a:pt x="121" y="16"/>
                  </a:lnTo>
                  <a:lnTo>
                    <a:pt x="121" y="13"/>
                  </a:lnTo>
                  <a:lnTo>
                    <a:pt x="121" y="10"/>
                  </a:lnTo>
                  <a:lnTo>
                    <a:pt x="121" y="7"/>
                  </a:lnTo>
                  <a:lnTo>
                    <a:pt x="121" y="4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8" name="Freeform 204">
              <a:extLst>
                <a:ext uri="{FF2B5EF4-FFF2-40B4-BE49-F238E27FC236}">
                  <a16:creationId xmlns:a16="http://schemas.microsoft.com/office/drawing/2014/main" id="{23FF45D7-5DE4-6C1E-6735-8B5332411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9933" y="3998790"/>
              <a:ext cx="9747" cy="11695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4 w 5"/>
                <a:gd name="T5" fmla="*/ 2 h 6"/>
                <a:gd name="T6" fmla="*/ 4 w 5"/>
                <a:gd name="T7" fmla="*/ 2 h 6"/>
                <a:gd name="T8" fmla="*/ 4 w 5"/>
                <a:gd name="T9" fmla="*/ 2 h 6"/>
                <a:gd name="T10" fmla="*/ 4 w 5"/>
                <a:gd name="T11" fmla="*/ 2 h 6"/>
                <a:gd name="T12" fmla="*/ 5 w 5"/>
                <a:gd name="T13" fmla="*/ 3 h 6"/>
                <a:gd name="T14" fmla="*/ 5 w 5"/>
                <a:gd name="T15" fmla="*/ 3 h 6"/>
                <a:gd name="T16" fmla="*/ 5 w 5"/>
                <a:gd name="T17" fmla="*/ 5 h 6"/>
                <a:gd name="T18" fmla="*/ 5 w 5"/>
                <a:gd name="T19" fmla="*/ 6 h 6"/>
                <a:gd name="T20" fmla="*/ 5 w 5"/>
                <a:gd name="T21" fmla="*/ 6 h 6"/>
                <a:gd name="T22" fmla="*/ 4 w 5"/>
                <a:gd name="T23" fmla="*/ 5 h 6"/>
                <a:gd name="T24" fmla="*/ 2 w 5"/>
                <a:gd name="T25" fmla="*/ 5 h 6"/>
                <a:gd name="T26" fmla="*/ 2 w 5"/>
                <a:gd name="T27" fmla="*/ 5 h 6"/>
                <a:gd name="T28" fmla="*/ 2 w 5"/>
                <a:gd name="T29" fmla="*/ 5 h 6"/>
                <a:gd name="T30" fmla="*/ 2 w 5"/>
                <a:gd name="T31" fmla="*/ 3 h 6"/>
                <a:gd name="T32" fmla="*/ 2 w 5"/>
                <a:gd name="T33" fmla="*/ 3 h 6"/>
                <a:gd name="T34" fmla="*/ 0 w 5"/>
                <a:gd name="T35" fmla="*/ 3 h 6"/>
                <a:gd name="T36" fmla="*/ 0 w 5"/>
                <a:gd name="T37" fmla="*/ 0 h 6"/>
                <a:gd name="T38" fmla="*/ 0 w 5"/>
                <a:gd name="T39" fmla="*/ 0 h 6"/>
                <a:gd name="T40" fmla="*/ 0 w 5"/>
                <a:gd name="T41" fmla="*/ 0 h 6"/>
                <a:gd name="T42" fmla="*/ 0 w 5"/>
                <a:gd name="T4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4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09" name="Freeform 205">
              <a:extLst>
                <a:ext uri="{FF2B5EF4-FFF2-40B4-BE49-F238E27FC236}">
                  <a16:creationId xmlns:a16="http://schemas.microsoft.com/office/drawing/2014/main" id="{498C5E2B-5ED0-3814-D7D3-7716078027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52511" y="3885735"/>
              <a:ext cx="21442" cy="134497"/>
            </a:xfrm>
            <a:custGeom>
              <a:avLst/>
              <a:gdLst>
                <a:gd name="T0" fmla="*/ 2 w 11"/>
                <a:gd name="T1" fmla="*/ 67 h 69"/>
                <a:gd name="T2" fmla="*/ 3 w 11"/>
                <a:gd name="T3" fmla="*/ 67 h 69"/>
                <a:gd name="T4" fmla="*/ 3 w 11"/>
                <a:gd name="T5" fmla="*/ 67 h 69"/>
                <a:gd name="T6" fmla="*/ 2 w 11"/>
                <a:gd name="T7" fmla="*/ 69 h 69"/>
                <a:gd name="T8" fmla="*/ 2 w 11"/>
                <a:gd name="T9" fmla="*/ 69 h 69"/>
                <a:gd name="T10" fmla="*/ 2 w 11"/>
                <a:gd name="T11" fmla="*/ 67 h 69"/>
                <a:gd name="T12" fmla="*/ 0 w 11"/>
                <a:gd name="T13" fmla="*/ 67 h 69"/>
                <a:gd name="T14" fmla="*/ 2 w 11"/>
                <a:gd name="T15" fmla="*/ 67 h 69"/>
                <a:gd name="T16" fmla="*/ 8 w 11"/>
                <a:gd name="T17" fmla="*/ 55 h 69"/>
                <a:gd name="T18" fmla="*/ 8 w 11"/>
                <a:gd name="T19" fmla="*/ 55 h 69"/>
                <a:gd name="T20" fmla="*/ 8 w 11"/>
                <a:gd name="T21" fmla="*/ 56 h 69"/>
                <a:gd name="T22" fmla="*/ 8 w 11"/>
                <a:gd name="T23" fmla="*/ 56 h 69"/>
                <a:gd name="T24" fmla="*/ 8 w 11"/>
                <a:gd name="T25" fmla="*/ 55 h 69"/>
                <a:gd name="T26" fmla="*/ 7 w 11"/>
                <a:gd name="T27" fmla="*/ 55 h 69"/>
                <a:gd name="T28" fmla="*/ 8 w 11"/>
                <a:gd name="T29" fmla="*/ 55 h 69"/>
                <a:gd name="T30" fmla="*/ 11 w 11"/>
                <a:gd name="T31" fmla="*/ 52 h 69"/>
                <a:gd name="T32" fmla="*/ 10 w 11"/>
                <a:gd name="T33" fmla="*/ 52 h 69"/>
                <a:gd name="T34" fmla="*/ 10 w 11"/>
                <a:gd name="T35" fmla="*/ 53 h 69"/>
                <a:gd name="T36" fmla="*/ 10 w 11"/>
                <a:gd name="T37" fmla="*/ 53 h 69"/>
                <a:gd name="T38" fmla="*/ 10 w 11"/>
                <a:gd name="T39" fmla="*/ 53 h 69"/>
                <a:gd name="T40" fmla="*/ 10 w 11"/>
                <a:gd name="T41" fmla="*/ 53 h 69"/>
                <a:gd name="T42" fmla="*/ 8 w 11"/>
                <a:gd name="T43" fmla="*/ 53 h 69"/>
                <a:gd name="T44" fmla="*/ 10 w 11"/>
                <a:gd name="T45" fmla="*/ 52 h 69"/>
                <a:gd name="T46" fmla="*/ 10 w 11"/>
                <a:gd name="T47" fmla="*/ 52 h 69"/>
                <a:gd name="T48" fmla="*/ 11 w 11"/>
                <a:gd name="T49" fmla="*/ 52 h 69"/>
                <a:gd name="T50" fmla="*/ 8 w 11"/>
                <a:gd name="T51" fmla="*/ 36 h 69"/>
                <a:gd name="T52" fmla="*/ 10 w 11"/>
                <a:gd name="T53" fmla="*/ 36 h 69"/>
                <a:gd name="T54" fmla="*/ 10 w 11"/>
                <a:gd name="T55" fmla="*/ 36 h 69"/>
                <a:gd name="T56" fmla="*/ 8 w 11"/>
                <a:gd name="T57" fmla="*/ 36 h 69"/>
                <a:gd name="T58" fmla="*/ 8 w 11"/>
                <a:gd name="T59" fmla="*/ 36 h 69"/>
                <a:gd name="T60" fmla="*/ 8 w 11"/>
                <a:gd name="T61" fmla="*/ 36 h 69"/>
                <a:gd name="T62" fmla="*/ 8 w 11"/>
                <a:gd name="T63" fmla="*/ 36 h 69"/>
                <a:gd name="T64" fmla="*/ 8 w 11"/>
                <a:gd name="T65" fmla="*/ 36 h 69"/>
                <a:gd name="T66" fmla="*/ 11 w 11"/>
                <a:gd name="T67" fmla="*/ 9 h 69"/>
                <a:gd name="T68" fmla="*/ 11 w 11"/>
                <a:gd name="T69" fmla="*/ 9 h 69"/>
                <a:gd name="T70" fmla="*/ 10 w 11"/>
                <a:gd name="T71" fmla="*/ 11 h 69"/>
                <a:gd name="T72" fmla="*/ 10 w 11"/>
                <a:gd name="T73" fmla="*/ 11 h 69"/>
                <a:gd name="T74" fmla="*/ 10 w 11"/>
                <a:gd name="T75" fmla="*/ 9 h 69"/>
                <a:gd name="T76" fmla="*/ 11 w 11"/>
                <a:gd name="T77" fmla="*/ 9 h 69"/>
                <a:gd name="T78" fmla="*/ 8 w 11"/>
                <a:gd name="T79" fmla="*/ 0 h 69"/>
                <a:gd name="T80" fmla="*/ 8 w 11"/>
                <a:gd name="T81" fmla="*/ 0 h 69"/>
                <a:gd name="T82" fmla="*/ 10 w 11"/>
                <a:gd name="T83" fmla="*/ 0 h 69"/>
                <a:gd name="T84" fmla="*/ 10 w 11"/>
                <a:gd name="T85" fmla="*/ 0 h 69"/>
                <a:gd name="T86" fmla="*/ 8 w 11"/>
                <a:gd name="T87" fmla="*/ 1 h 69"/>
                <a:gd name="T88" fmla="*/ 8 w 11"/>
                <a:gd name="T89" fmla="*/ 0 h 69"/>
                <a:gd name="T90" fmla="*/ 8 w 11"/>
                <a:gd name="T91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" h="69">
                  <a:moveTo>
                    <a:pt x="2" y="67"/>
                  </a:moveTo>
                  <a:lnTo>
                    <a:pt x="3" y="67"/>
                  </a:lnTo>
                  <a:lnTo>
                    <a:pt x="3" y="67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2" y="67"/>
                  </a:lnTo>
                  <a:lnTo>
                    <a:pt x="0" y="67"/>
                  </a:lnTo>
                  <a:lnTo>
                    <a:pt x="2" y="67"/>
                  </a:lnTo>
                  <a:close/>
                  <a:moveTo>
                    <a:pt x="8" y="55"/>
                  </a:moveTo>
                  <a:lnTo>
                    <a:pt x="8" y="55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5"/>
                  </a:lnTo>
                  <a:lnTo>
                    <a:pt x="7" y="55"/>
                  </a:lnTo>
                  <a:lnTo>
                    <a:pt x="8" y="55"/>
                  </a:lnTo>
                  <a:close/>
                  <a:moveTo>
                    <a:pt x="11" y="52"/>
                  </a:moveTo>
                  <a:lnTo>
                    <a:pt x="10" y="52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10" y="53"/>
                  </a:lnTo>
                  <a:lnTo>
                    <a:pt x="8" y="53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11" y="52"/>
                  </a:lnTo>
                  <a:close/>
                  <a:moveTo>
                    <a:pt x="8" y="36"/>
                  </a:moveTo>
                  <a:lnTo>
                    <a:pt x="10" y="36"/>
                  </a:lnTo>
                  <a:lnTo>
                    <a:pt x="10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8" y="36"/>
                  </a:lnTo>
                  <a:close/>
                  <a:moveTo>
                    <a:pt x="11" y="9"/>
                  </a:moveTo>
                  <a:lnTo>
                    <a:pt x="11" y="9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close/>
                  <a:moveTo>
                    <a:pt x="8" y="0"/>
                  </a:moveTo>
                  <a:lnTo>
                    <a:pt x="8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8" y="1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0" name="Freeform 207">
              <a:extLst>
                <a:ext uri="{FF2B5EF4-FFF2-40B4-BE49-F238E27FC236}">
                  <a16:creationId xmlns:a16="http://schemas.microsoft.com/office/drawing/2014/main" id="{DF73D058-6F67-C109-85CE-85C142D54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1717" y="3784375"/>
              <a:ext cx="3898" cy="195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0 h 1"/>
                <a:gd name="T8" fmla="*/ 0 w 2"/>
                <a:gd name="T9" fmla="*/ 1 h 1"/>
                <a:gd name="T10" fmla="*/ 0 w 2"/>
                <a:gd name="T11" fmla="*/ 1 h 1"/>
                <a:gd name="T12" fmla="*/ 0 w 2"/>
                <a:gd name="T13" fmla="*/ 0 h 1"/>
                <a:gd name="T14" fmla="*/ 0 w 2"/>
                <a:gd name="T15" fmla="*/ 0 h 1"/>
                <a:gd name="T16" fmla="*/ 2 w 2"/>
                <a:gd name="T1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1" name="Freeform 208">
              <a:extLst>
                <a:ext uri="{FF2B5EF4-FFF2-40B4-BE49-F238E27FC236}">
                  <a16:creationId xmlns:a16="http://schemas.microsoft.com/office/drawing/2014/main" id="{271ED0EE-C583-6BC9-92F6-95CE753A6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6607" y="2807815"/>
              <a:ext cx="906389" cy="370352"/>
            </a:xfrm>
            <a:custGeom>
              <a:avLst/>
              <a:gdLst>
                <a:gd name="T0" fmla="*/ 178 w 465"/>
                <a:gd name="T1" fmla="*/ 6 h 190"/>
                <a:gd name="T2" fmla="*/ 203 w 465"/>
                <a:gd name="T3" fmla="*/ 12 h 190"/>
                <a:gd name="T4" fmla="*/ 210 w 465"/>
                <a:gd name="T5" fmla="*/ 25 h 190"/>
                <a:gd name="T6" fmla="*/ 221 w 465"/>
                <a:gd name="T7" fmla="*/ 34 h 190"/>
                <a:gd name="T8" fmla="*/ 238 w 465"/>
                <a:gd name="T9" fmla="*/ 36 h 190"/>
                <a:gd name="T10" fmla="*/ 260 w 465"/>
                <a:gd name="T11" fmla="*/ 31 h 190"/>
                <a:gd name="T12" fmla="*/ 282 w 465"/>
                <a:gd name="T13" fmla="*/ 41 h 190"/>
                <a:gd name="T14" fmla="*/ 295 w 465"/>
                <a:gd name="T15" fmla="*/ 49 h 190"/>
                <a:gd name="T16" fmla="*/ 325 w 465"/>
                <a:gd name="T17" fmla="*/ 55 h 190"/>
                <a:gd name="T18" fmla="*/ 347 w 465"/>
                <a:gd name="T19" fmla="*/ 52 h 190"/>
                <a:gd name="T20" fmla="*/ 370 w 465"/>
                <a:gd name="T21" fmla="*/ 42 h 190"/>
                <a:gd name="T22" fmla="*/ 392 w 465"/>
                <a:gd name="T23" fmla="*/ 36 h 190"/>
                <a:gd name="T24" fmla="*/ 413 w 465"/>
                <a:gd name="T25" fmla="*/ 41 h 190"/>
                <a:gd name="T26" fmla="*/ 407 w 465"/>
                <a:gd name="T27" fmla="*/ 66 h 190"/>
                <a:gd name="T28" fmla="*/ 410 w 465"/>
                <a:gd name="T29" fmla="*/ 80 h 190"/>
                <a:gd name="T30" fmla="*/ 429 w 465"/>
                <a:gd name="T31" fmla="*/ 83 h 190"/>
                <a:gd name="T32" fmla="*/ 446 w 465"/>
                <a:gd name="T33" fmla="*/ 78 h 190"/>
                <a:gd name="T34" fmla="*/ 457 w 465"/>
                <a:gd name="T35" fmla="*/ 88 h 190"/>
                <a:gd name="T36" fmla="*/ 465 w 465"/>
                <a:gd name="T37" fmla="*/ 101 h 190"/>
                <a:gd name="T38" fmla="*/ 448 w 465"/>
                <a:gd name="T39" fmla="*/ 101 h 190"/>
                <a:gd name="T40" fmla="*/ 430 w 465"/>
                <a:gd name="T41" fmla="*/ 102 h 190"/>
                <a:gd name="T42" fmla="*/ 419 w 465"/>
                <a:gd name="T43" fmla="*/ 107 h 190"/>
                <a:gd name="T44" fmla="*/ 410 w 465"/>
                <a:gd name="T45" fmla="*/ 119 h 190"/>
                <a:gd name="T46" fmla="*/ 388 w 465"/>
                <a:gd name="T47" fmla="*/ 124 h 190"/>
                <a:gd name="T48" fmla="*/ 374 w 465"/>
                <a:gd name="T49" fmla="*/ 135 h 190"/>
                <a:gd name="T50" fmla="*/ 351 w 465"/>
                <a:gd name="T51" fmla="*/ 130 h 190"/>
                <a:gd name="T52" fmla="*/ 344 w 465"/>
                <a:gd name="T53" fmla="*/ 146 h 190"/>
                <a:gd name="T54" fmla="*/ 344 w 465"/>
                <a:gd name="T55" fmla="*/ 157 h 190"/>
                <a:gd name="T56" fmla="*/ 328 w 465"/>
                <a:gd name="T57" fmla="*/ 170 h 190"/>
                <a:gd name="T58" fmla="*/ 306 w 465"/>
                <a:gd name="T59" fmla="*/ 176 h 190"/>
                <a:gd name="T60" fmla="*/ 274 w 465"/>
                <a:gd name="T61" fmla="*/ 179 h 190"/>
                <a:gd name="T62" fmla="*/ 247 w 465"/>
                <a:gd name="T63" fmla="*/ 190 h 190"/>
                <a:gd name="T64" fmla="*/ 208 w 465"/>
                <a:gd name="T65" fmla="*/ 181 h 190"/>
                <a:gd name="T66" fmla="*/ 176 w 465"/>
                <a:gd name="T67" fmla="*/ 171 h 190"/>
                <a:gd name="T68" fmla="*/ 124 w 465"/>
                <a:gd name="T69" fmla="*/ 170 h 190"/>
                <a:gd name="T70" fmla="*/ 110 w 465"/>
                <a:gd name="T71" fmla="*/ 149 h 190"/>
                <a:gd name="T72" fmla="*/ 90 w 465"/>
                <a:gd name="T73" fmla="*/ 137 h 190"/>
                <a:gd name="T74" fmla="*/ 60 w 465"/>
                <a:gd name="T75" fmla="*/ 130 h 190"/>
                <a:gd name="T76" fmla="*/ 46 w 465"/>
                <a:gd name="T77" fmla="*/ 127 h 190"/>
                <a:gd name="T78" fmla="*/ 47 w 465"/>
                <a:gd name="T79" fmla="*/ 112 h 190"/>
                <a:gd name="T80" fmla="*/ 44 w 465"/>
                <a:gd name="T81" fmla="*/ 96 h 190"/>
                <a:gd name="T82" fmla="*/ 36 w 465"/>
                <a:gd name="T83" fmla="*/ 83 h 190"/>
                <a:gd name="T84" fmla="*/ 27 w 465"/>
                <a:gd name="T85" fmla="*/ 77 h 190"/>
                <a:gd name="T86" fmla="*/ 11 w 465"/>
                <a:gd name="T87" fmla="*/ 71 h 190"/>
                <a:gd name="T88" fmla="*/ 3 w 465"/>
                <a:gd name="T89" fmla="*/ 63 h 190"/>
                <a:gd name="T90" fmla="*/ 1 w 465"/>
                <a:gd name="T91" fmla="*/ 55 h 190"/>
                <a:gd name="T92" fmla="*/ 12 w 465"/>
                <a:gd name="T93" fmla="*/ 50 h 190"/>
                <a:gd name="T94" fmla="*/ 22 w 465"/>
                <a:gd name="T95" fmla="*/ 47 h 190"/>
                <a:gd name="T96" fmla="*/ 33 w 465"/>
                <a:gd name="T97" fmla="*/ 41 h 190"/>
                <a:gd name="T98" fmla="*/ 46 w 465"/>
                <a:gd name="T99" fmla="*/ 33 h 190"/>
                <a:gd name="T100" fmla="*/ 58 w 465"/>
                <a:gd name="T101" fmla="*/ 26 h 190"/>
                <a:gd name="T102" fmla="*/ 71 w 465"/>
                <a:gd name="T103" fmla="*/ 26 h 190"/>
                <a:gd name="T104" fmla="*/ 83 w 465"/>
                <a:gd name="T105" fmla="*/ 28 h 190"/>
                <a:gd name="T106" fmla="*/ 98 w 465"/>
                <a:gd name="T107" fmla="*/ 36 h 190"/>
                <a:gd name="T108" fmla="*/ 110 w 465"/>
                <a:gd name="T109" fmla="*/ 41 h 190"/>
                <a:gd name="T110" fmla="*/ 120 w 465"/>
                <a:gd name="T111" fmla="*/ 39 h 190"/>
                <a:gd name="T112" fmla="*/ 135 w 465"/>
                <a:gd name="T113" fmla="*/ 42 h 190"/>
                <a:gd name="T114" fmla="*/ 148 w 465"/>
                <a:gd name="T115" fmla="*/ 39 h 190"/>
                <a:gd name="T116" fmla="*/ 150 w 465"/>
                <a:gd name="T117" fmla="*/ 28 h 190"/>
                <a:gd name="T118" fmla="*/ 148 w 465"/>
                <a:gd name="T119" fmla="*/ 15 h 190"/>
                <a:gd name="T120" fmla="*/ 158 w 465"/>
                <a:gd name="T121" fmla="*/ 6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65" h="190">
                  <a:moveTo>
                    <a:pt x="161" y="0"/>
                  </a:moveTo>
                  <a:lnTo>
                    <a:pt x="162" y="0"/>
                  </a:lnTo>
                  <a:lnTo>
                    <a:pt x="164" y="1"/>
                  </a:lnTo>
                  <a:lnTo>
                    <a:pt x="164" y="1"/>
                  </a:lnTo>
                  <a:lnTo>
                    <a:pt x="165" y="1"/>
                  </a:lnTo>
                  <a:lnTo>
                    <a:pt x="169" y="3"/>
                  </a:lnTo>
                  <a:lnTo>
                    <a:pt x="170" y="3"/>
                  </a:lnTo>
                  <a:lnTo>
                    <a:pt x="172" y="4"/>
                  </a:lnTo>
                  <a:lnTo>
                    <a:pt x="173" y="4"/>
                  </a:lnTo>
                  <a:lnTo>
                    <a:pt x="175" y="4"/>
                  </a:lnTo>
                  <a:lnTo>
                    <a:pt x="176" y="6"/>
                  </a:lnTo>
                  <a:lnTo>
                    <a:pt x="178" y="6"/>
                  </a:lnTo>
                  <a:lnTo>
                    <a:pt x="181" y="8"/>
                  </a:lnTo>
                  <a:lnTo>
                    <a:pt x="184" y="8"/>
                  </a:lnTo>
                  <a:lnTo>
                    <a:pt x="184" y="8"/>
                  </a:lnTo>
                  <a:lnTo>
                    <a:pt x="187" y="8"/>
                  </a:lnTo>
                  <a:lnTo>
                    <a:pt x="191" y="9"/>
                  </a:lnTo>
                  <a:lnTo>
                    <a:pt x="194" y="11"/>
                  </a:lnTo>
                  <a:lnTo>
                    <a:pt x="195" y="11"/>
                  </a:lnTo>
                  <a:lnTo>
                    <a:pt x="197" y="12"/>
                  </a:lnTo>
                  <a:lnTo>
                    <a:pt x="197" y="12"/>
                  </a:lnTo>
                  <a:lnTo>
                    <a:pt x="199" y="12"/>
                  </a:lnTo>
                  <a:lnTo>
                    <a:pt x="200" y="12"/>
                  </a:lnTo>
                  <a:lnTo>
                    <a:pt x="203" y="12"/>
                  </a:lnTo>
                  <a:lnTo>
                    <a:pt x="206" y="14"/>
                  </a:lnTo>
                  <a:lnTo>
                    <a:pt x="208" y="14"/>
                  </a:lnTo>
                  <a:lnTo>
                    <a:pt x="208" y="15"/>
                  </a:lnTo>
                  <a:lnTo>
                    <a:pt x="208" y="15"/>
                  </a:lnTo>
                  <a:lnTo>
                    <a:pt x="208" y="17"/>
                  </a:lnTo>
                  <a:lnTo>
                    <a:pt x="208" y="19"/>
                  </a:lnTo>
                  <a:lnTo>
                    <a:pt x="210" y="20"/>
                  </a:lnTo>
                  <a:lnTo>
                    <a:pt x="210" y="22"/>
                  </a:lnTo>
                  <a:lnTo>
                    <a:pt x="210" y="23"/>
                  </a:lnTo>
                  <a:lnTo>
                    <a:pt x="210" y="23"/>
                  </a:lnTo>
                  <a:lnTo>
                    <a:pt x="210" y="25"/>
                  </a:lnTo>
                  <a:lnTo>
                    <a:pt x="210" y="25"/>
                  </a:lnTo>
                  <a:lnTo>
                    <a:pt x="211" y="26"/>
                  </a:lnTo>
                  <a:lnTo>
                    <a:pt x="211" y="26"/>
                  </a:lnTo>
                  <a:lnTo>
                    <a:pt x="211" y="28"/>
                  </a:lnTo>
                  <a:lnTo>
                    <a:pt x="211" y="28"/>
                  </a:lnTo>
                  <a:lnTo>
                    <a:pt x="211" y="30"/>
                  </a:lnTo>
                  <a:lnTo>
                    <a:pt x="213" y="30"/>
                  </a:lnTo>
                  <a:lnTo>
                    <a:pt x="213" y="30"/>
                  </a:lnTo>
                  <a:lnTo>
                    <a:pt x="214" y="31"/>
                  </a:lnTo>
                  <a:lnTo>
                    <a:pt x="216" y="33"/>
                  </a:lnTo>
                  <a:lnTo>
                    <a:pt x="217" y="33"/>
                  </a:lnTo>
                  <a:lnTo>
                    <a:pt x="219" y="33"/>
                  </a:lnTo>
                  <a:lnTo>
                    <a:pt x="221" y="34"/>
                  </a:lnTo>
                  <a:lnTo>
                    <a:pt x="224" y="34"/>
                  </a:lnTo>
                  <a:lnTo>
                    <a:pt x="224" y="34"/>
                  </a:lnTo>
                  <a:lnTo>
                    <a:pt x="225" y="36"/>
                  </a:lnTo>
                  <a:lnTo>
                    <a:pt x="227" y="36"/>
                  </a:lnTo>
                  <a:lnTo>
                    <a:pt x="228" y="36"/>
                  </a:lnTo>
                  <a:lnTo>
                    <a:pt x="230" y="37"/>
                  </a:lnTo>
                  <a:lnTo>
                    <a:pt x="232" y="37"/>
                  </a:lnTo>
                  <a:lnTo>
                    <a:pt x="232" y="36"/>
                  </a:lnTo>
                  <a:lnTo>
                    <a:pt x="233" y="36"/>
                  </a:lnTo>
                  <a:lnTo>
                    <a:pt x="235" y="37"/>
                  </a:lnTo>
                  <a:lnTo>
                    <a:pt x="236" y="37"/>
                  </a:lnTo>
                  <a:lnTo>
                    <a:pt x="238" y="36"/>
                  </a:lnTo>
                  <a:lnTo>
                    <a:pt x="240" y="36"/>
                  </a:lnTo>
                  <a:lnTo>
                    <a:pt x="240" y="34"/>
                  </a:lnTo>
                  <a:lnTo>
                    <a:pt x="243" y="34"/>
                  </a:lnTo>
                  <a:lnTo>
                    <a:pt x="244" y="34"/>
                  </a:lnTo>
                  <a:lnTo>
                    <a:pt x="246" y="33"/>
                  </a:lnTo>
                  <a:lnTo>
                    <a:pt x="249" y="33"/>
                  </a:lnTo>
                  <a:lnTo>
                    <a:pt x="251" y="33"/>
                  </a:lnTo>
                  <a:lnTo>
                    <a:pt x="252" y="31"/>
                  </a:lnTo>
                  <a:lnTo>
                    <a:pt x="254" y="31"/>
                  </a:lnTo>
                  <a:lnTo>
                    <a:pt x="255" y="31"/>
                  </a:lnTo>
                  <a:lnTo>
                    <a:pt x="257" y="31"/>
                  </a:lnTo>
                  <a:lnTo>
                    <a:pt x="260" y="31"/>
                  </a:lnTo>
                  <a:lnTo>
                    <a:pt x="262" y="33"/>
                  </a:lnTo>
                  <a:lnTo>
                    <a:pt x="265" y="33"/>
                  </a:lnTo>
                  <a:lnTo>
                    <a:pt x="265" y="33"/>
                  </a:lnTo>
                  <a:lnTo>
                    <a:pt x="268" y="34"/>
                  </a:lnTo>
                  <a:lnTo>
                    <a:pt x="269" y="34"/>
                  </a:lnTo>
                  <a:lnTo>
                    <a:pt x="273" y="33"/>
                  </a:lnTo>
                  <a:lnTo>
                    <a:pt x="274" y="34"/>
                  </a:lnTo>
                  <a:lnTo>
                    <a:pt x="276" y="34"/>
                  </a:lnTo>
                  <a:lnTo>
                    <a:pt x="277" y="36"/>
                  </a:lnTo>
                  <a:lnTo>
                    <a:pt x="279" y="37"/>
                  </a:lnTo>
                  <a:lnTo>
                    <a:pt x="281" y="39"/>
                  </a:lnTo>
                  <a:lnTo>
                    <a:pt x="282" y="41"/>
                  </a:lnTo>
                  <a:lnTo>
                    <a:pt x="284" y="41"/>
                  </a:lnTo>
                  <a:lnTo>
                    <a:pt x="288" y="41"/>
                  </a:lnTo>
                  <a:lnTo>
                    <a:pt x="290" y="41"/>
                  </a:lnTo>
                  <a:lnTo>
                    <a:pt x="292" y="41"/>
                  </a:lnTo>
                  <a:lnTo>
                    <a:pt x="292" y="41"/>
                  </a:lnTo>
                  <a:lnTo>
                    <a:pt x="292" y="42"/>
                  </a:lnTo>
                  <a:lnTo>
                    <a:pt x="292" y="45"/>
                  </a:lnTo>
                  <a:lnTo>
                    <a:pt x="292" y="45"/>
                  </a:lnTo>
                  <a:lnTo>
                    <a:pt x="293" y="47"/>
                  </a:lnTo>
                  <a:lnTo>
                    <a:pt x="293" y="47"/>
                  </a:lnTo>
                  <a:lnTo>
                    <a:pt x="293" y="47"/>
                  </a:lnTo>
                  <a:lnTo>
                    <a:pt x="295" y="49"/>
                  </a:lnTo>
                  <a:lnTo>
                    <a:pt x="296" y="49"/>
                  </a:lnTo>
                  <a:lnTo>
                    <a:pt x="299" y="52"/>
                  </a:lnTo>
                  <a:lnTo>
                    <a:pt x="301" y="52"/>
                  </a:lnTo>
                  <a:lnTo>
                    <a:pt x="303" y="52"/>
                  </a:lnTo>
                  <a:lnTo>
                    <a:pt x="304" y="52"/>
                  </a:lnTo>
                  <a:lnTo>
                    <a:pt x="306" y="52"/>
                  </a:lnTo>
                  <a:lnTo>
                    <a:pt x="310" y="52"/>
                  </a:lnTo>
                  <a:lnTo>
                    <a:pt x="314" y="53"/>
                  </a:lnTo>
                  <a:lnTo>
                    <a:pt x="315" y="53"/>
                  </a:lnTo>
                  <a:lnTo>
                    <a:pt x="318" y="53"/>
                  </a:lnTo>
                  <a:lnTo>
                    <a:pt x="322" y="55"/>
                  </a:lnTo>
                  <a:lnTo>
                    <a:pt x="325" y="55"/>
                  </a:lnTo>
                  <a:lnTo>
                    <a:pt x="326" y="55"/>
                  </a:lnTo>
                  <a:lnTo>
                    <a:pt x="328" y="55"/>
                  </a:lnTo>
                  <a:lnTo>
                    <a:pt x="329" y="55"/>
                  </a:lnTo>
                  <a:lnTo>
                    <a:pt x="331" y="56"/>
                  </a:lnTo>
                  <a:lnTo>
                    <a:pt x="333" y="56"/>
                  </a:lnTo>
                  <a:lnTo>
                    <a:pt x="334" y="55"/>
                  </a:lnTo>
                  <a:lnTo>
                    <a:pt x="339" y="53"/>
                  </a:lnTo>
                  <a:lnTo>
                    <a:pt x="340" y="52"/>
                  </a:lnTo>
                  <a:lnTo>
                    <a:pt x="342" y="52"/>
                  </a:lnTo>
                  <a:lnTo>
                    <a:pt x="344" y="52"/>
                  </a:lnTo>
                  <a:lnTo>
                    <a:pt x="345" y="52"/>
                  </a:lnTo>
                  <a:lnTo>
                    <a:pt x="347" y="52"/>
                  </a:lnTo>
                  <a:lnTo>
                    <a:pt x="348" y="52"/>
                  </a:lnTo>
                  <a:lnTo>
                    <a:pt x="350" y="50"/>
                  </a:lnTo>
                  <a:lnTo>
                    <a:pt x="351" y="50"/>
                  </a:lnTo>
                  <a:lnTo>
                    <a:pt x="356" y="49"/>
                  </a:lnTo>
                  <a:lnTo>
                    <a:pt x="358" y="49"/>
                  </a:lnTo>
                  <a:lnTo>
                    <a:pt x="361" y="49"/>
                  </a:lnTo>
                  <a:lnTo>
                    <a:pt x="363" y="49"/>
                  </a:lnTo>
                  <a:lnTo>
                    <a:pt x="364" y="49"/>
                  </a:lnTo>
                  <a:lnTo>
                    <a:pt x="366" y="47"/>
                  </a:lnTo>
                  <a:lnTo>
                    <a:pt x="367" y="45"/>
                  </a:lnTo>
                  <a:lnTo>
                    <a:pt x="367" y="44"/>
                  </a:lnTo>
                  <a:lnTo>
                    <a:pt x="370" y="42"/>
                  </a:lnTo>
                  <a:lnTo>
                    <a:pt x="372" y="41"/>
                  </a:lnTo>
                  <a:lnTo>
                    <a:pt x="374" y="39"/>
                  </a:lnTo>
                  <a:lnTo>
                    <a:pt x="375" y="39"/>
                  </a:lnTo>
                  <a:lnTo>
                    <a:pt x="378" y="37"/>
                  </a:lnTo>
                  <a:lnTo>
                    <a:pt x="381" y="36"/>
                  </a:lnTo>
                  <a:lnTo>
                    <a:pt x="383" y="34"/>
                  </a:lnTo>
                  <a:lnTo>
                    <a:pt x="385" y="34"/>
                  </a:lnTo>
                  <a:lnTo>
                    <a:pt x="385" y="34"/>
                  </a:lnTo>
                  <a:lnTo>
                    <a:pt x="388" y="36"/>
                  </a:lnTo>
                  <a:lnTo>
                    <a:pt x="389" y="34"/>
                  </a:lnTo>
                  <a:lnTo>
                    <a:pt x="391" y="36"/>
                  </a:lnTo>
                  <a:lnTo>
                    <a:pt x="392" y="36"/>
                  </a:lnTo>
                  <a:lnTo>
                    <a:pt x="394" y="37"/>
                  </a:lnTo>
                  <a:lnTo>
                    <a:pt x="396" y="39"/>
                  </a:lnTo>
                  <a:lnTo>
                    <a:pt x="399" y="41"/>
                  </a:lnTo>
                  <a:lnTo>
                    <a:pt x="399" y="41"/>
                  </a:lnTo>
                  <a:lnTo>
                    <a:pt x="400" y="42"/>
                  </a:lnTo>
                  <a:lnTo>
                    <a:pt x="402" y="42"/>
                  </a:lnTo>
                  <a:lnTo>
                    <a:pt x="405" y="42"/>
                  </a:lnTo>
                  <a:lnTo>
                    <a:pt x="405" y="42"/>
                  </a:lnTo>
                  <a:lnTo>
                    <a:pt x="408" y="41"/>
                  </a:lnTo>
                  <a:lnTo>
                    <a:pt x="410" y="39"/>
                  </a:lnTo>
                  <a:lnTo>
                    <a:pt x="411" y="39"/>
                  </a:lnTo>
                  <a:lnTo>
                    <a:pt x="413" y="41"/>
                  </a:lnTo>
                  <a:lnTo>
                    <a:pt x="416" y="41"/>
                  </a:lnTo>
                  <a:lnTo>
                    <a:pt x="418" y="42"/>
                  </a:lnTo>
                  <a:lnTo>
                    <a:pt x="419" y="44"/>
                  </a:lnTo>
                  <a:lnTo>
                    <a:pt x="418" y="45"/>
                  </a:lnTo>
                  <a:lnTo>
                    <a:pt x="415" y="50"/>
                  </a:lnTo>
                  <a:lnTo>
                    <a:pt x="411" y="55"/>
                  </a:lnTo>
                  <a:lnTo>
                    <a:pt x="411" y="58"/>
                  </a:lnTo>
                  <a:lnTo>
                    <a:pt x="410" y="60"/>
                  </a:lnTo>
                  <a:lnTo>
                    <a:pt x="410" y="61"/>
                  </a:lnTo>
                  <a:lnTo>
                    <a:pt x="408" y="63"/>
                  </a:lnTo>
                  <a:lnTo>
                    <a:pt x="408" y="64"/>
                  </a:lnTo>
                  <a:lnTo>
                    <a:pt x="407" y="66"/>
                  </a:lnTo>
                  <a:lnTo>
                    <a:pt x="405" y="69"/>
                  </a:lnTo>
                  <a:lnTo>
                    <a:pt x="405" y="71"/>
                  </a:lnTo>
                  <a:lnTo>
                    <a:pt x="405" y="72"/>
                  </a:lnTo>
                  <a:lnTo>
                    <a:pt x="404" y="74"/>
                  </a:lnTo>
                  <a:lnTo>
                    <a:pt x="402" y="75"/>
                  </a:lnTo>
                  <a:lnTo>
                    <a:pt x="402" y="78"/>
                  </a:lnTo>
                  <a:lnTo>
                    <a:pt x="404" y="80"/>
                  </a:lnTo>
                  <a:lnTo>
                    <a:pt x="405" y="80"/>
                  </a:lnTo>
                  <a:lnTo>
                    <a:pt x="407" y="82"/>
                  </a:lnTo>
                  <a:lnTo>
                    <a:pt x="407" y="83"/>
                  </a:lnTo>
                  <a:lnTo>
                    <a:pt x="408" y="82"/>
                  </a:lnTo>
                  <a:lnTo>
                    <a:pt x="410" y="80"/>
                  </a:lnTo>
                  <a:lnTo>
                    <a:pt x="411" y="80"/>
                  </a:lnTo>
                  <a:lnTo>
                    <a:pt x="413" y="80"/>
                  </a:lnTo>
                  <a:lnTo>
                    <a:pt x="415" y="80"/>
                  </a:lnTo>
                  <a:lnTo>
                    <a:pt x="416" y="80"/>
                  </a:lnTo>
                  <a:lnTo>
                    <a:pt x="418" y="80"/>
                  </a:lnTo>
                  <a:lnTo>
                    <a:pt x="419" y="80"/>
                  </a:lnTo>
                  <a:lnTo>
                    <a:pt x="422" y="80"/>
                  </a:lnTo>
                  <a:lnTo>
                    <a:pt x="422" y="80"/>
                  </a:lnTo>
                  <a:lnTo>
                    <a:pt x="424" y="80"/>
                  </a:lnTo>
                  <a:lnTo>
                    <a:pt x="426" y="82"/>
                  </a:lnTo>
                  <a:lnTo>
                    <a:pt x="427" y="83"/>
                  </a:lnTo>
                  <a:lnTo>
                    <a:pt x="429" y="83"/>
                  </a:lnTo>
                  <a:lnTo>
                    <a:pt x="429" y="83"/>
                  </a:lnTo>
                  <a:lnTo>
                    <a:pt x="430" y="82"/>
                  </a:lnTo>
                  <a:lnTo>
                    <a:pt x="430" y="80"/>
                  </a:lnTo>
                  <a:lnTo>
                    <a:pt x="433" y="78"/>
                  </a:lnTo>
                  <a:lnTo>
                    <a:pt x="433" y="77"/>
                  </a:lnTo>
                  <a:lnTo>
                    <a:pt x="435" y="77"/>
                  </a:lnTo>
                  <a:lnTo>
                    <a:pt x="437" y="77"/>
                  </a:lnTo>
                  <a:lnTo>
                    <a:pt x="438" y="77"/>
                  </a:lnTo>
                  <a:lnTo>
                    <a:pt x="440" y="77"/>
                  </a:lnTo>
                  <a:lnTo>
                    <a:pt x="441" y="77"/>
                  </a:lnTo>
                  <a:lnTo>
                    <a:pt x="445" y="77"/>
                  </a:lnTo>
                  <a:lnTo>
                    <a:pt x="446" y="78"/>
                  </a:lnTo>
                  <a:lnTo>
                    <a:pt x="448" y="80"/>
                  </a:lnTo>
                  <a:lnTo>
                    <a:pt x="449" y="82"/>
                  </a:lnTo>
                  <a:lnTo>
                    <a:pt x="451" y="82"/>
                  </a:lnTo>
                  <a:lnTo>
                    <a:pt x="451" y="83"/>
                  </a:lnTo>
                  <a:lnTo>
                    <a:pt x="452" y="83"/>
                  </a:lnTo>
                  <a:lnTo>
                    <a:pt x="452" y="83"/>
                  </a:lnTo>
                  <a:lnTo>
                    <a:pt x="454" y="85"/>
                  </a:lnTo>
                  <a:lnTo>
                    <a:pt x="454" y="85"/>
                  </a:lnTo>
                  <a:lnTo>
                    <a:pt x="454" y="86"/>
                  </a:lnTo>
                  <a:lnTo>
                    <a:pt x="456" y="86"/>
                  </a:lnTo>
                  <a:lnTo>
                    <a:pt x="456" y="86"/>
                  </a:lnTo>
                  <a:lnTo>
                    <a:pt x="457" y="88"/>
                  </a:lnTo>
                  <a:lnTo>
                    <a:pt x="457" y="88"/>
                  </a:lnTo>
                  <a:lnTo>
                    <a:pt x="457" y="88"/>
                  </a:lnTo>
                  <a:lnTo>
                    <a:pt x="460" y="91"/>
                  </a:lnTo>
                  <a:lnTo>
                    <a:pt x="460" y="91"/>
                  </a:lnTo>
                  <a:lnTo>
                    <a:pt x="462" y="93"/>
                  </a:lnTo>
                  <a:lnTo>
                    <a:pt x="463" y="94"/>
                  </a:lnTo>
                  <a:lnTo>
                    <a:pt x="463" y="94"/>
                  </a:lnTo>
                  <a:lnTo>
                    <a:pt x="463" y="96"/>
                  </a:lnTo>
                  <a:lnTo>
                    <a:pt x="465" y="97"/>
                  </a:lnTo>
                  <a:lnTo>
                    <a:pt x="465" y="97"/>
                  </a:lnTo>
                  <a:lnTo>
                    <a:pt x="465" y="99"/>
                  </a:lnTo>
                  <a:lnTo>
                    <a:pt x="465" y="101"/>
                  </a:lnTo>
                  <a:lnTo>
                    <a:pt x="465" y="101"/>
                  </a:lnTo>
                  <a:lnTo>
                    <a:pt x="463" y="102"/>
                  </a:lnTo>
                  <a:lnTo>
                    <a:pt x="462" y="102"/>
                  </a:lnTo>
                  <a:lnTo>
                    <a:pt x="460" y="102"/>
                  </a:lnTo>
                  <a:lnTo>
                    <a:pt x="459" y="102"/>
                  </a:lnTo>
                  <a:lnTo>
                    <a:pt x="457" y="102"/>
                  </a:lnTo>
                  <a:lnTo>
                    <a:pt x="454" y="102"/>
                  </a:lnTo>
                  <a:lnTo>
                    <a:pt x="452" y="101"/>
                  </a:lnTo>
                  <a:lnTo>
                    <a:pt x="451" y="101"/>
                  </a:lnTo>
                  <a:lnTo>
                    <a:pt x="449" y="99"/>
                  </a:lnTo>
                  <a:lnTo>
                    <a:pt x="449" y="101"/>
                  </a:lnTo>
                  <a:lnTo>
                    <a:pt x="448" y="101"/>
                  </a:lnTo>
                  <a:lnTo>
                    <a:pt x="448" y="101"/>
                  </a:lnTo>
                  <a:lnTo>
                    <a:pt x="446" y="101"/>
                  </a:lnTo>
                  <a:lnTo>
                    <a:pt x="443" y="101"/>
                  </a:lnTo>
                  <a:lnTo>
                    <a:pt x="441" y="101"/>
                  </a:lnTo>
                  <a:lnTo>
                    <a:pt x="440" y="101"/>
                  </a:lnTo>
                  <a:lnTo>
                    <a:pt x="438" y="102"/>
                  </a:lnTo>
                  <a:lnTo>
                    <a:pt x="437" y="102"/>
                  </a:lnTo>
                  <a:lnTo>
                    <a:pt x="435" y="104"/>
                  </a:lnTo>
                  <a:lnTo>
                    <a:pt x="433" y="104"/>
                  </a:lnTo>
                  <a:lnTo>
                    <a:pt x="433" y="104"/>
                  </a:lnTo>
                  <a:lnTo>
                    <a:pt x="432" y="104"/>
                  </a:lnTo>
                  <a:lnTo>
                    <a:pt x="430" y="102"/>
                  </a:lnTo>
                  <a:lnTo>
                    <a:pt x="429" y="102"/>
                  </a:lnTo>
                  <a:lnTo>
                    <a:pt x="429" y="104"/>
                  </a:lnTo>
                  <a:lnTo>
                    <a:pt x="429" y="104"/>
                  </a:lnTo>
                  <a:lnTo>
                    <a:pt x="429" y="105"/>
                  </a:lnTo>
                  <a:lnTo>
                    <a:pt x="429" y="107"/>
                  </a:lnTo>
                  <a:lnTo>
                    <a:pt x="427" y="107"/>
                  </a:lnTo>
                  <a:lnTo>
                    <a:pt x="427" y="107"/>
                  </a:lnTo>
                  <a:lnTo>
                    <a:pt x="426" y="107"/>
                  </a:lnTo>
                  <a:lnTo>
                    <a:pt x="422" y="107"/>
                  </a:lnTo>
                  <a:lnTo>
                    <a:pt x="421" y="107"/>
                  </a:lnTo>
                  <a:lnTo>
                    <a:pt x="419" y="107"/>
                  </a:lnTo>
                  <a:lnTo>
                    <a:pt x="419" y="107"/>
                  </a:lnTo>
                  <a:lnTo>
                    <a:pt x="418" y="108"/>
                  </a:lnTo>
                  <a:lnTo>
                    <a:pt x="416" y="108"/>
                  </a:lnTo>
                  <a:lnTo>
                    <a:pt x="416" y="110"/>
                  </a:lnTo>
                  <a:lnTo>
                    <a:pt x="415" y="110"/>
                  </a:lnTo>
                  <a:lnTo>
                    <a:pt x="415" y="112"/>
                  </a:lnTo>
                  <a:lnTo>
                    <a:pt x="413" y="115"/>
                  </a:lnTo>
                  <a:lnTo>
                    <a:pt x="411" y="115"/>
                  </a:lnTo>
                  <a:lnTo>
                    <a:pt x="411" y="116"/>
                  </a:lnTo>
                  <a:lnTo>
                    <a:pt x="411" y="116"/>
                  </a:lnTo>
                  <a:lnTo>
                    <a:pt x="411" y="118"/>
                  </a:lnTo>
                  <a:lnTo>
                    <a:pt x="410" y="119"/>
                  </a:lnTo>
                  <a:lnTo>
                    <a:pt x="410" y="119"/>
                  </a:lnTo>
                  <a:lnTo>
                    <a:pt x="408" y="119"/>
                  </a:lnTo>
                  <a:lnTo>
                    <a:pt x="405" y="121"/>
                  </a:lnTo>
                  <a:lnTo>
                    <a:pt x="404" y="123"/>
                  </a:lnTo>
                  <a:lnTo>
                    <a:pt x="402" y="124"/>
                  </a:lnTo>
                  <a:lnTo>
                    <a:pt x="400" y="124"/>
                  </a:lnTo>
                  <a:lnTo>
                    <a:pt x="397" y="124"/>
                  </a:lnTo>
                  <a:lnTo>
                    <a:pt x="397" y="124"/>
                  </a:lnTo>
                  <a:lnTo>
                    <a:pt x="392" y="124"/>
                  </a:lnTo>
                  <a:lnTo>
                    <a:pt x="391" y="124"/>
                  </a:lnTo>
                  <a:lnTo>
                    <a:pt x="389" y="124"/>
                  </a:lnTo>
                  <a:lnTo>
                    <a:pt x="388" y="124"/>
                  </a:lnTo>
                  <a:lnTo>
                    <a:pt x="388" y="124"/>
                  </a:lnTo>
                  <a:lnTo>
                    <a:pt x="388" y="126"/>
                  </a:lnTo>
                  <a:lnTo>
                    <a:pt x="386" y="126"/>
                  </a:lnTo>
                  <a:lnTo>
                    <a:pt x="386" y="127"/>
                  </a:lnTo>
                  <a:lnTo>
                    <a:pt x="383" y="129"/>
                  </a:lnTo>
                  <a:lnTo>
                    <a:pt x="381" y="130"/>
                  </a:lnTo>
                  <a:lnTo>
                    <a:pt x="381" y="132"/>
                  </a:lnTo>
                  <a:lnTo>
                    <a:pt x="380" y="132"/>
                  </a:lnTo>
                  <a:lnTo>
                    <a:pt x="378" y="134"/>
                  </a:lnTo>
                  <a:lnTo>
                    <a:pt x="378" y="134"/>
                  </a:lnTo>
                  <a:lnTo>
                    <a:pt x="377" y="134"/>
                  </a:lnTo>
                  <a:lnTo>
                    <a:pt x="375" y="135"/>
                  </a:lnTo>
                  <a:lnTo>
                    <a:pt x="374" y="135"/>
                  </a:lnTo>
                  <a:lnTo>
                    <a:pt x="372" y="135"/>
                  </a:lnTo>
                  <a:lnTo>
                    <a:pt x="372" y="135"/>
                  </a:lnTo>
                  <a:lnTo>
                    <a:pt x="369" y="135"/>
                  </a:lnTo>
                  <a:lnTo>
                    <a:pt x="369" y="135"/>
                  </a:lnTo>
                  <a:lnTo>
                    <a:pt x="366" y="135"/>
                  </a:lnTo>
                  <a:lnTo>
                    <a:pt x="361" y="134"/>
                  </a:lnTo>
                  <a:lnTo>
                    <a:pt x="359" y="132"/>
                  </a:lnTo>
                  <a:lnTo>
                    <a:pt x="358" y="130"/>
                  </a:lnTo>
                  <a:lnTo>
                    <a:pt x="356" y="130"/>
                  </a:lnTo>
                  <a:lnTo>
                    <a:pt x="355" y="130"/>
                  </a:lnTo>
                  <a:lnTo>
                    <a:pt x="353" y="130"/>
                  </a:lnTo>
                  <a:lnTo>
                    <a:pt x="351" y="130"/>
                  </a:lnTo>
                  <a:lnTo>
                    <a:pt x="350" y="130"/>
                  </a:lnTo>
                  <a:lnTo>
                    <a:pt x="347" y="132"/>
                  </a:lnTo>
                  <a:lnTo>
                    <a:pt x="347" y="134"/>
                  </a:lnTo>
                  <a:lnTo>
                    <a:pt x="345" y="134"/>
                  </a:lnTo>
                  <a:lnTo>
                    <a:pt x="344" y="137"/>
                  </a:lnTo>
                  <a:lnTo>
                    <a:pt x="344" y="138"/>
                  </a:lnTo>
                  <a:lnTo>
                    <a:pt x="344" y="140"/>
                  </a:lnTo>
                  <a:lnTo>
                    <a:pt x="342" y="141"/>
                  </a:lnTo>
                  <a:lnTo>
                    <a:pt x="342" y="143"/>
                  </a:lnTo>
                  <a:lnTo>
                    <a:pt x="342" y="143"/>
                  </a:lnTo>
                  <a:lnTo>
                    <a:pt x="344" y="145"/>
                  </a:lnTo>
                  <a:lnTo>
                    <a:pt x="344" y="146"/>
                  </a:lnTo>
                  <a:lnTo>
                    <a:pt x="345" y="148"/>
                  </a:lnTo>
                  <a:lnTo>
                    <a:pt x="347" y="148"/>
                  </a:lnTo>
                  <a:lnTo>
                    <a:pt x="348" y="151"/>
                  </a:lnTo>
                  <a:lnTo>
                    <a:pt x="348" y="151"/>
                  </a:lnTo>
                  <a:lnTo>
                    <a:pt x="350" y="153"/>
                  </a:lnTo>
                  <a:lnTo>
                    <a:pt x="350" y="154"/>
                  </a:lnTo>
                  <a:lnTo>
                    <a:pt x="350" y="154"/>
                  </a:lnTo>
                  <a:lnTo>
                    <a:pt x="348" y="154"/>
                  </a:lnTo>
                  <a:lnTo>
                    <a:pt x="347" y="156"/>
                  </a:lnTo>
                  <a:lnTo>
                    <a:pt x="347" y="156"/>
                  </a:lnTo>
                  <a:lnTo>
                    <a:pt x="345" y="157"/>
                  </a:lnTo>
                  <a:lnTo>
                    <a:pt x="344" y="157"/>
                  </a:lnTo>
                  <a:lnTo>
                    <a:pt x="344" y="157"/>
                  </a:lnTo>
                  <a:lnTo>
                    <a:pt x="344" y="159"/>
                  </a:lnTo>
                  <a:lnTo>
                    <a:pt x="339" y="160"/>
                  </a:lnTo>
                  <a:lnTo>
                    <a:pt x="337" y="160"/>
                  </a:lnTo>
                  <a:lnTo>
                    <a:pt x="336" y="160"/>
                  </a:lnTo>
                  <a:lnTo>
                    <a:pt x="336" y="162"/>
                  </a:lnTo>
                  <a:lnTo>
                    <a:pt x="334" y="164"/>
                  </a:lnTo>
                  <a:lnTo>
                    <a:pt x="333" y="165"/>
                  </a:lnTo>
                  <a:lnTo>
                    <a:pt x="333" y="165"/>
                  </a:lnTo>
                  <a:lnTo>
                    <a:pt x="331" y="167"/>
                  </a:lnTo>
                  <a:lnTo>
                    <a:pt x="329" y="168"/>
                  </a:lnTo>
                  <a:lnTo>
                    <a:pt x="328" y="170"/>
                  </a:lnTo>
                  <a:lnTo>
                    <a:pt x="328" y="170"/>
                  </a:lnTo>
                  <a:lnTo>
                    <a:pt x="328" y="170"/>
                  </a:lnTo>
                  <a:lnTo>
                    <a:pt x="326" y="171"/>
                  </a:lnTo>
                  <a:lnTo>
                    <a:pt x="325" y="171"/>
                  </a:lnTo>
                  <a:lnTo>
                    <a:pt x="323" y="173"/>
                  </a:lnTo>
                  <a:lnTo>
                    <a:pt x="320" y="173"/>
                  </a:lnTo>
                  <a:lnTo>
                    <a:pt x="317" y="175"/>
                  </a:lnTo>
                  <a:lnTo>
                    <a:pt x="317" y="175"/>
                  </a:lnTo>
                  <a:lnTo>
                    <a:pt x="314" y="176"/>
                  </a:lnTo>
                  <a:lnTo>
                    <a:pt x="312" y="176"/>
                  </a:lnTo>
                  <a:lnTo>
                    <a:pt x="309" y="176"/>
                  </a:lnTo>
                  <a:lnTo>
                    <a:pt x="306" y="176"/>
                  </a:lnTo>
                  <a:lnTo>
                    <a:pt x="303" y="176"/>
                  </a:lnTo>
                  <a:lnTo>
                    <a:pt x="301" y="176"/>
                  </a:lnTo>
                  <a:lnTo>
                    <a:pt x="298" y="176"/>
                  </a:lnTo>
                  <a:lnTo>
                    <a:pt x="295" y="176"/>
                  </a:lnTo>
                  <a:lnTo>
                    <a:pt x="293" y="176"/>
                  </a:lnTo>
                  <a:lnTo>
                    <a:pt x="290" y="176"/>
                  </a:lnTo>
                  <a:lnTo>
                    <a:pt x="290" y="178"/>
                  </a:lnTo>
                  <a:lnTo>
                    <a:pt x="282" y="178"/>
                  </a:lnTo>
                  <a:lnTo>
                    <a:pt x="281" y="178"/>
                  </a:lnTo>
                  <a:lnTo>
                    <a:pt x="277" y="179"/>
                  </a:lnTo>
                  <a:lnTo>
                    <a:pt x="276" y="179"/>
                  </a:lnTo>
                  <a:lnTo>
                    <a:pt x="274" y="179"/>
                  </a:lnTo>
                  <a:lnTo>
                    <a:pt x="273" y="179"/>
                  </a:lnTo>
                  <a:lnTo>
                    <a:pt x="271" y="181"/>
                  </a:lnTo>
                  <a:lnTo>
                    <a:pt x="268" y="181"/>
                  </a:lnTo>
                  <a:lnTo>
                    <a:pt x="262" y="184"/>
                  </a:lnTo>
                  <a:lnTo>
                    <a:pt x="258" y="186"/>
                  </a:lnTo>
                  <a:lnTo>
                    <a:pt x="257" y="187"/>
                  </a:lnTo>
                  <a:lnTo>
                    <a:pt x="254" y="187"/>
                  </a:lnTo>
                  <a:lnTo>
                    <a:pt x="252" y="189"/>
                  </a:lnTo>
                  <a:lnTo>
                    <a:pt x="251" y="190"/>
                  </a:lnTo>
                  <a:lnTo>
                    <a:pt x="251" y="190"/>
                  </a:lnTo>
                  <a:lnTo>
                    <a:pt x="249" y="190"/>
                  </a:lnTo>
                  <a:lnTo>
                    <a:pt x="247" y="190"/>
                  </a:lnTo>
                  <a:lnTo>
                    <a:pt x="246" y="190"/>
                  </a:lnTo>
                  <a:lnTo>
                    <a:pt x="243" y="190"/>
                  </a:lnTo>
                  <a:lnTo>
                    <a:pt x="243" y="186"/>
                  </a:lnTo>
                  <a:lnTo>
                    <a:pt x="240" y="187"/>
                  </a:lnTo>
                  <a:lnTo>
                    <a:pt x="235" y="187"/>
                  </a:lnTo>
                  <a:lnTo>
                    <a:pt x="232" y="189"/>
                  </a:lnTo>
                  <a:lnTo>
                    <a:pt x="227" y="187"/>
                  </a:lnTo>
                  <a:lnTo>
                    <a:pt x="224" y="186"/>
                  </a:lnTo>
                  <a:lnTo>
                    <a:pt x="222" y="184"/>
                  </a:lnTo>
                  <a:lnTo>
                    <a:pt x="217" y="182"/>
                  </a:lnTo>
                  <a:lnTo>
                    <a:pt x="214" y="182"/>
                  </a:lnTo>
                  <a:lnTo>
                    <a:pt x="208" y="181"/>
                  </a:lnTo>
                  <a:lnTo>
                    <a:pt x="206" y="181"/>
                  </a:lnTo>
                  <a:lnTo>
                    <a:pt x="205" y="179"/>
                  </a:lnTo>
                  <a:lnTo>
                    <a:pt x="202" y="176"/>
                  </a:lnTo>
                  <a:lnTo>
                    <a:pt x="202" y="175"/>
                  </a:lnTo>
                  <a:lnTo>
                    <a:pt x="200" y="175"/>
                  </a:lnTo>
                  <a:lnTo>
                    <a:pt x="199" y="175"/>
                  </a:lnTo>
                  <a:lnTo>
                    <a:pt x="197" y="175"/>
                  </a:lnTo>
                  <a:lnTo>
                    <a:pt x="194" y="175"/>
                  </a:lnTo>
                  <a:lnTo>
                    <a:pt x="189" y="173"/>
                  </a:lnTo>
                  <a:lnTo>
                    <a:pt x="184" y="173"/>
                  </a:lnTo>
                  <a:lnTo>
                    <a:pt x="178" y="173"/>
                  </a:lnTo>
                  <a:lnTo>
                    <a:pt x="176" y="171"/>
                  </a:lnTo>
                  <a:lnTo>
                    <a:pt x="173" y="173"/>
                  </a:lnTo>
                  <a:lnTo>
                    <a:pt x="170" y="175"/>
                  </a:lnTo>
                  <a:lnTo>
                    <a:pt x="162" y="173"/>
                  </a:lnTo>
                  <a:lnTo>
                    <a:pt x="159" y="173"/>
                  </a:lnTo>
                  <a:lnTo>
                    <a:pt x="151" y="171"/>
                  </a:lnTo>
                  <a:lnTo>
                    <a:pt x="145" y="171"/>
                  </a:lnTo>
                  <a:lnTo>
                    <a:pt x="137" y="170"/>
                  </a:lnTo>
                  <a:lnTo>
                    <a:pt x="132" y="171"/>
                  </a:lnTo>
                  <a:lnTo>
                    <a:pt x="129" y="171"/>
                  </a:lnTo>
                  <a:lnTo>
                    <a:pt x="124" y="171"/>
                  </a:lnTo>
                  <a:lnTo>
                    <a:pt x="124" y="171"/>
                  </a:lnTo>
                  <a:lnTo>
                    <a:pt x="124" y="170"/>
                  </a:lnTo>
                  <a:lnTo>
                    <a:pt x="124" y="168"/>
                  </a:lnTo>
                  <a:lnTo>
                    <a:pt x="121" y="167"/>
                  </a:lnTo>
                  <a:lnTo>
                    <a:pt x="121" y="165"/>
                  </a:lnTo>
                  <a:lnTo>
                    <a:pt x="118" y="164"/>
                  </a:lnTo>
                  <a:lnTo>
                    <a:pt x="118" y="162"/>
                  </a:lnTo>
                  <a:lnTo>
                    <a:pt x="117" y="160"/>
                  </a:lnTo>
                  <a:lnTo>
                    <a:pt x="115" y="156"/>
                  </a:lnTo>
                  <a:lnTo>
                    <a:pt x="113" y="151"/>
                  </a:lnTo>
                  <a:lnTo>
                    <a:pt x="113" y="151"/>
                  </a:lnTo>
                  <a:lnTo>
                    <a:pt x="113" y="149"/>
                  </a:lnTo>
                  <a:lnTo>
                    <a:pt x="112" y="149"/>
                  </a:lnTo>
                  <a:lnTo>
                    <a:pt x="110" y="149"/>
                  </a:lnTo>
                  <a:lnTo>
                    <a:pt x="110" y="148"/>
                  </a:lnTo>
                  <a:lnTo>
                    <a:pt x="110" y="148"/>
                  </a:lnTo>
                  <a:lnTo>
                    <a:pt x="110" y="146"/>
                  </a:lnTo>
                  <a:lnTo>
                    <a:pt x="110" y="145"/>
                  </a:lnTo>
                  <a:lnTo>
                    <a:pt x="110" y="145"/>
                  </a:lnTo>
                  <a:lnTo>
                    <a:pt x="105" y="145"/>
                  </a:lnTo>
                  <a:lnTo>
                    <a:pt x="102" y="143"/>
                  </a:lnTo>
                  <a:lnTo>
                    <a:pt x="101" y="143"/>
                  </a:lnTo>
                  <a:lnTo>
                    <a:pt x="98" y="140"/>
                  </a:lnTo>
                  <a:lnTo>
                    <a:pt x="96" y="140"/>
                  </a:lnTo>
                  <a:lnTo>
                    <a:pt x="93" y="138"/>
                  </a:lnTo>
                  <a:lnTo>
                    <a:pt x="90" y="137"/>
                  </a:lnTo>
                  <a:lnTo>
                    <a:pt x="88" y="137"/>
                  </a:lnTo>
                  <a:lnTo>
                    <a:pt x="87" y="134"/>
                  </a:lnTo>
                  <a:lnTo>
                    <a:pt x="85" y="134"/>
                  </a:lnTo>
                  <a:lnTo>
                    <a:pt x="83" y="132"/>
                  </a:lnTo>
                  <a:lnTo>
                    <a:pt x="80" y="132"/>
                  </a:lnTo>
                  <a:lnTo>
                    <a:pt x="76" y="130"/>
                  </a:lnTo>
                  <a:lnTo>
                    <a:pt x="72" y="130"/>
                  </a:lnTo>
                  <a:lnTo>
                    <a:pt x="71" y="130"/>
                  </a:lnTo>
                  <a:lnTo>
                    <a:pt x="68" y="130"/>
                  </a:lnTo>
                  <a:lnTo>
                    <a:pt x="64" y="130"/>
                  </a:lnTo>
                  <a:lnTo>
                    <a:pt x="61" y="130"/>
                  </a:lnTo>
                  <a:lnTo>
                    <a:pt x="60" y="130"/>
                  </a:lnTo>
                  <a:lnTo>
                    <a:pt x="58" y="130"/>
                  </a:lnTo>
                  <a:lnTo>
                    <a:pt x="55" y="130"/>
                  </a:lnTo>
                  <a:lnTo>
                    <a:pt x="55" y="129"/>
                  </a:lnTo>
                  <a:lnTo>
                    <a:pt x="53" y="129"/>
                  </a:lnTo>
                  <a:lnTo>
                    <a:pt x="52" y="129"/>
                  </a:lnTo>
                  <a:lnTo>
                    <a:pt x="50" y="129"/>
                  </a:lnTo>
                  <a:lnTo>
                    <a:pt x="49" y="127"/>
                  </a:lnTo>
                  <a:lnTo>
                    <a:pt x="49" y="127"/>
                  </a:lnTo>
                  <a:lnTo>
                    <a:pt x="47" y="127"/>
                  </a:lnTo>
                  <a:lnTo>
                    <a:pt x="46" y="127"/>
                  </a:lnTo>
                  <a:lnTo>
                    <a:pt x="46" y="127"/>
                  </a:lnTo>
                  <a:lnTo>
                    <a:pt x="46" y="127"/>
                  </a:lnTo>
                  <a:lnTo>
                    <a:pt x="44" y="124"/>
                  </a:lnTo>
                  <a:lnTo>
                    <a:pt x="44" y="124"/>
                  </a:lnTo>
                  <a:lnTo>
                    <a:pt x="42" y="123"/>
                  </a:lnTo>
                  <a:lnTo>
                    <a:pt x="42" y="123"/>
                  </a:lnTo>
                  <a:lnTo>
                    <a:pt x="42" y="121"/>
                  </a:lnTo>
                  <a:lnTo>
                    <a:pt x="42" y="118"/>
                  </a:lnTo>
                  <a:lnTo>
                    <a:pt x="44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7" y="113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7" y="110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7" y="107"/>
                  </a:lnTo>
                  <a:lnTo>
                    <a:pt x="47" y="104"/>
                  </a:lnTo>
                  <a:lnTo>
                    <a:pt x="47" y="104"/>
                  </a:lnTo>
                  <a:lnTo>
                    <a:pt x="47" y="102"/>
                  </a:lnTo>
                  <a:lnTo>
                    <a:pt x="47" y="102"/>
                  </a:lnTo>
                  <a:lnTo>
                    <a:pt x="47" y="101"/>
                  </a:lnTo>
                  <a:lnTo>
                    <a:pt x="46" y="97"/>
                  </a:lnTo>
                  <a:lnTo>
                    <a:pt x="46" y="96"/>
                  </a:lnTo>
                  <a:lnTo>
                    <a:pt x="44" y="96"/>
                  </a:lnTo>
                  <a:lnTo>
                    <a:pt x="42" y="96"/>
                  </a:lnTo>
                  <a:lnTo>
                    <a:pt x="42" y="94"/>
                  </a:lnTo>
                  <a:lnTo>
                    <a:pt x="41" y="91"/>
                  </a:lnTo>
                  <a:lnTo>
                    <a:pt x="39" y="89"/>
                  </a:lnTo>
                  <a:lnTo>
                    <a:pt x="39" y="89"/>
                  </a:lnTo>
                  <a:lnTo>
                    <a:pt x="39" y="88"/>
                  </a:lnTo>
                  <a:lnTo>
                    <a:pt x="39" y="86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5" y="82"/>
                  </a:lnTo>
                  <a:lnTo>
                    <a:pt x="33" y="80"/>
                  </a:lnTo>
                  <a:lnTo>
                    <a:pt x="33" y="80"/>
                  </a:lnTo>
                  <a:lnTo>
                    <a:pt x="33" y="78"/>
                  </a:lnTo>
                  <a:lnTo>
                    <a:pt x="33" y="78"/>
                  </a:lnTo>
                  <a:lnTo>
                    <a:pt x="31" y="80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8" y="80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7" y="77"/>
                  </a:lnTo>
                  <a:lnTo>
                    <a:pt x="25" y="77"/>
                  </a:lnTo>
                  <a:lnTo>
                    <a:pt x="23" y="77"/>
                  </a:lnTo>
                  <a:lnTo>
                    <a:pt x="22" y="77"/>
                  </a:lnTo>
                  <a:lnTo>
                    <a:pt x="20" y="77"/>
                  </a:lnTo>
                  <a:lnTo>
                    <a:pt x="19" y="77"/>
                  </a:lnTo>
                  <a:lnTo>
                    <a:pt x="17" y="75"/>
                  </a:lnTo>
                  <a:lnTo>
                    <a:pt x="17" y="75"/>
                  </a:lnTo>
                  <a:lnTo>
                    <a:pt x="16" y="75"/>
                  </a:lnTo>
                  <a:lnTo>
                    <a:pt x="14" y="74"/>
                  </a:lnTo>
                  <a:lnTo>
                    <a:pt x="12" y="72"/>
                  </a:lnTo>
                  <a:lnTo>
                    <a:pt x="12" y="71"/>
                  </a:lnTo>
                  <a:lnTo>
                    <a:pt x="11" y="71"/>
                  </a:lnTo>
                  <a:lnTo>
                    <a:pt x="9" y="69"/>
                  </a:lnTo>
                  <a:lnTo>
                    <a:pt x="8" y="69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3" y="67"/>
                  </a:lnTo>
                  <a:lnTo>
                    <a:pt x="3" y="66"/>
                  </a:lnTo>
                  <a:lnTo>
                    <a:pt x="3" y="66"/>
                  </a:lnTo>
                  <a:lnTo>
                    <a:pt x="5" y="66"/>
                  </a:lnTo>
                  <a:lnTo>
                    <a:pt x="5" y="64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1" y="63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3" y="55"/>
                  </a:lnTo>
                  <a:lnTo>
                    <a:pt x="3" y="55"/>
                  </a:lnTo>
                  <a:lnTo>
                    <a:pt x="5" y="55"/>
                  </a:lnTo>
                  <a:lnTo>
                    <a:pt x="6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6" y="50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11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16" y="50"/>
                  </a:lnTo>
                  <a:lnTo>
                    <a:pt x="16" y="49"/>
                  </a:lnTo>
                  <a:lnTo>
                    <a:pt x="17" y="49"/>
                  </a:lnTo>
                  <a:lnTo>
                    <a:pt x="17" y="49"/>
                  </a:lnTo>
                  <a:lnTo>
                    <a:pt x="17" y="50"/>
                  </a:lnTo>
                  <a:lnTo>
                    <a:pt x="19" y="50"/>
                  </a:lnTo>
                  <a:lnTo>
                    <a:pt x="20" y="49"/>
                  </a:lnTo>
                  <a:lnTo>
                    <a:pt x="20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3" y="47"/>
                  </a:lnTo>
                  <a:lnTo>
                    <a:pt x="25" y="45"/>
                  </a:lnTo>
                  <a:lnTo>
                    <a:pt x="27" y="45"/>
                  </a:lnTo>
                  <a:lnTo>
                    <a:pt x="28" y="45"/>
                  </a:lnTo>
                  <a:lnTo>
                    <a:pt x="28" y="44"/>
                  </a:lnTo>
                  <a:lnTo>
                    <a:pt x="28" y="44"/>
                  </a:lnTo>
                  <a:lnTo>
                    <a:pt x="28" y="42"/>
                  </a:lnTo>
                  <a:lnTo>
                    <a:pt x="30" y="41"/>
                  </a:lnTo>
                  <a:lnTo>
                    <a:pt x="31" y="41"/>
                  </a:lnTo>
                  <a:lnTo>
                    <a:pt x="33" y="41"/>
                  </a:lnTo>
                  <a:lnTo>
                    <a:pt x="33" y="39"/>
                  </a:lnTo>
                  <a:lnTo>
                    <a:pt x="33" y="37"/>
                  </a:lnTo>
                  <a:lnTo>
                    <a:pt x="35" y="37"/>
                  </a:lnTo>
                  <a:lnTo>
                    <a:pt x="36" y="37"/>
                  </a:lnTo>
                  <a:lnTo>
                    <a:pt x="38" y="37"/>
                  </a:lnTo>
                  <a:lnTo>
                    <a:pt x="38" y="36"/>
                  </a:lnTo>
                  <a:lnTo>
                    <a:pt x="41" y="36"/>
                  </a:lnTo>
                  <a:lnTo>
                    <a:pt x="42" y="36"/>
                  </a:lnTo>
                  <a:lnTo>
                    <a:pt x="42" y="34"/>
                  </a:lnTo>
                  <a:lnTo>
                    <a:pt x="44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7" y="31"/>
                  </a:lnTo>
                  <a:lnTo>
                    <a:pt x="49" y="31"/>
                  </a:lnTo>
                  <a:lnTo>
                    <a:pt x="50" y="31"/>
                  </a:lnTo>
                  <a:lnTo>
                    <a:pt x="52" y="31"/>
                  </a:lnTo>
                  <a:lnTo>
                    <a:pt x="52" y="31"/>
                  </a:lnTo>
                  <a:lnTo>
                    <a:pt x="53" y="31"/>
                  </a:lnTo>
                  <a:lnTo>
                    <a:pt x="53" y="30"/>
                  </a:lnTo>
                  <a:lnTo>
                    <a:pt x="55" y="30"/>
                  </a:lnTo>
                  <a:lnTo>
                    <a:pt x="57" y="30"/>
                  </a:lnTo>
                  <a:lnTo>
                    <a:pt x="57" y="28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61" y="26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6" y="25"/>
                  </a:lnTo>
                  <a:lnTo>
                    <a:pt x="66" y="25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69" y="25"/>
                  </a:lnTo>
                  <a:lnTo>
                    <a:pt x="71" y="26"/>
                  </a:lnTo>
                  <a:lnTo>
                    <a:pt x="71" y="26"/>
                  </a:lnTo>
                  <a:lnTo>
                    <a:pt x="71" y="26"/>
                  </a:lnTo>
                  <a:lnTo>
                    <a:pt x="72" y="26"/>
                  </a:lnTo>
                  <a:lnTo>
                    <a:pt x="72" y="25"/>
                  </a:lnTo>
                  <a:lnTo>
                    <a:pt x="74" y="25"/>
                  </a:lnTo>
                  <a:lnTo>
                    <a:pt x="76" y="25"/>
                  </a:lnTo>
                  <a:lnTo>
                    <a:pt x="76" y="25"/>
                  </a:lnTo>
                  <a:lnTo>
                    <a:pt x="76" y="26"/>
                  </a:lnTo>
                  <a:lnTo>
                    <a:pt x="76" y="28"/>
                  </a:lnTo>
                  <a:lnTo>
                    <a:pt x="77" y="28"/>
                  </a:lnTo>
                  <a:lnTo>
                    <a:pt x="79" y="28"/>
                  </a:lnTo>
                  <a:lnTo>
                    <a:pt x="80" y="28"/>
                  </a:lnTo>
                  <a:lnTo>
                    <a:pt x="82" y="28"/>
                  </a:lnTo>
                  <a:lnTo>
                    <a:pt x="83" y="28"/>
                  </a:lnTo>
                  <a:lnTo>
                    <a:pt x="85" y="28"/>
                  </a:lnTo>
                  <a:lnTo>
                    <a:pt x="85" y="28"/>
                  </a:lnTo>
                  <a:lnTo>
                    <a:pt x="88" y="28"/>
                  </a:lnTo>
                  <a:lnTo>
                    <a:pt x="90" y="30"/>
                  </a:lnTo>
                  <a:lnTo>
                    <a:pt x="91" y="30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4" y="33"/>
                  </a:lnTo>
                  <a:lnTo>
                    <a:pt x="96" y="34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98" y="36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99" y="39"/>
                  </a:lnTo>
                  <a:lnTo>
                    <a:pt x="101" y="39"/>
                  </a:lnTo>
                  <a:lnTo>
                    <a:pt x="101" y="39"/>
                  </a:lnTo>
                  <a:lnTo>
                    <a:pt x="102" y="39"/>
                  </a:lnTo>
                  <a:lnTo>
                    <a:pt x="104" y="39"/>
                  </a:lnTo>
                  <a:lnTo>
                    <a:pt x="105" y="39"/>
                  </a:lnTo>
                  <a:lnTo>
                    <a:pt x="105" y="41"/>
                  </a:lnTo>
                  <a:lnTo>
                    <a:pt x="107" y="41"/>
                  </a:lnTo>
                  <a:lnTo>
                    <a:pt x="107" y="41"/>
                  </a:lnTo>
                  <a:lnTo>
                    <a:pt x="110" y="41"/>
                  </a:lnTo>
                  <a:lnTo>
                    <a:pt x="110" y="41"/>
                  </a:lnTo>
                  <a:lnTo>
                    <a:pt x="112" y="41"/>
                  </a:lnTo>
                  <a:lnTo>
                    <a:pt x="113" y="41"/>
                  </a:lnTo>
                  <a:lnTo>
                    <a:pt x="113" y="41"/>
                  </a:lnTo>
                  <a:lnTo>
                    <a:pt x="115" y="41"/>
                  </a:lnTo>
                  <a:lnTo>
                    <a:pt x="117" y="39"/>
                  </a:lnTo>
                  <a:lnTo>
                    <a:pt x="118" y="39"/>
                  </a:lnTo>
                  <a:lnTo>
                    <a:pt x="118" y="41"/>
                  </a:lnTo>
                  <a:lnTo>
                    <a:pt x="118" y="41"/>
                  </a:lnTo>
                  <a:lnTo>
                    <a:pt x="120" y="41"/>
                  </a:lnTo>
                  <a:lnTo>
                    <a:pt x="120" y="39"/>
                  </a:lnTo>
                  <a:lnTo>
                    <a:pt x="120" y="39"/>
                  </a:lnTo>
                  <a:lnTo>
                    <a:pt x="121" y="41"/>
                  </a:lnTo>
                  <a:lnTo>
                    <a:pt x="123" y="41"/>
                  </a:lnTo>
                  <a:lnTo>
                    <a:pt x="124" y="42"/>
                  </a:lnTo>
                  <a:lnTo>
                    <a:pt x="124" y="42"/>
                  </a:lnTo>
                  <a:lnTo>
                    <a:pt x="126" y="41"/>
                  </a:lnTo>
                  <a:lnTo>
                    <a:pt x="128" y="41"/>
                  </a:lnTo>
                  <a:lnTo>
                    <a:pt x="128" y="42"/>
                  </a:lnTo>
                  <a:lnTo>
                    <a:pt x="128" y="42"/>
                  </a:lnTo>
                  <a:lnTo>
                    <a:pt x="129" y="42"/>
                  </a:lnTo>
                  <a:lnTo>
                    <a:pt x="129" y="41"/>
                  </a:lnTo>
                  <a:lnTo>
                    <a:pt x="134" y="42"/>
                  </a:lnTo>
                  <a:lnTo>
                    <a:pt x="135" y="42"/>
                  </a:lnTo>
                  <a:lnTo>
                    <a:pt x="135" y="44"/>
                  </a:lnTo>
                  <a:lnTo>
                    <a:pt x="135" y="44"/>
                  </a:lnTo>
                  <a:lnTo>
                    <a:pt x="137" y="45"/>
                  </a:lnTo>
                  <a:lnTo>
                    <a:pt x="139" y="45"/>
                  </a:lnTo>
                  <a:lnTo>
                    <a:pt x="140" y="44"/>
                  </a:lnTo>
                  <a:lnTo>
                    <a:pt x="142" y="42"/>
                  </a:lnTo>
                  <a:lnTo>
                    <a:pt x="142" y="41"/>
                  </a:lnTo>
                  <a:lnTo>
                    <a:pt x="143" y="41"/>
                  </a:lnTo>
                  <a:lnTo>
                    <a:pt x="145" y="41"/>
                  </a:lnTo>
                  <a:lnTo>
                    <a:pt x="145" y="41"/>
                  </a:lnTo>
                  <a:lnTo>
                    <a:pt x="146" y="41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50" y="37"/>
                  </a:lnTo>
                  <a:lnTo>
                    <a:pt x="150" y="37"/>
                  </a:lnTo>
                  <a:lnTo>
                    <a:pt x="151" y="36"/>
                  </a:lnTo>
                  <a:lnTo>
                    <a:pt x="151" y="36"/>
                  </a:lnTo>
                  <a:lnTo>
                    <a:pt x="153" y="34"/>
                  </a:lnTo>
                  <a:lnTo>
                    <a:pt x="153" y="31"/>
                  </a:lnTo>
                  <a:lnTo>
                    <a:pt x="153" y="31"/>
                  </a:lnTo>
                  <a:lnTo>
                    <a:pt x="153" y="30"/>
                  </a:lnTo>
                  <a:lnTo>
                    <a:pt x="151" y="30"/>
                  </a:lnTo>
                  <a:lnTo>
                    <a:pt x="151" y="30"/>
                  </a:lnTo>
                  <a:lnTo>
                    <a:pt x="150" y="28"/>
                  </a:lnTo>
                  <a:lnTo>
                    <a:pt x="148" y="28"/>
                  </a:lnTo>
                  <a:lnTo>
                    <a:pt x="148" y="26"/>
                  </a:lnTo>
                  <a:lnTo>
                    <a:pt x="148" y="25"/>
                  </a:lnTo>
                  <a:lnTo>
                    <a:pt x="148" y="25"/>
                  </a:lnTo>
                  <a:lnTo>
                    <a:pt x="148" y="23"/>
                  </a:lnTo>
                  <a:lnTo>
                    <a:pt x="146" y="23"/>
                  </a:lnTo>
                  <a:lnTo>
                    <a:pt x="146" y="22"/>
                  </a:lnTo>
                  <a:lnTo>
                    <a:pt x="146" y="22"/>
                  </a:lnTo>
                  <a:lnTo>
                    <a:pt x="146" y="20"/>
                  </a:lnTo>
                  <a:lnTo>
                    <a:pt x="146" y="17"/>
                  </a:lnTo>
                  <a:lnTo>
                    <a:pt x="146" y="17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8" y="14"/>
                  </a:lnTo>
                  <a:lnTo>
                    <a:pt x="148" y="14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51" y="11"/>
                  </a:lnTo>
                  <a:lnTo>
                    <a:pt x="151" y="11"/>
                  </a:lnTo>
                  <a:lnTo>
                    <a:pt x="151" y="9"/>
                  </a:lnTo>
                  <a:lnTo>
                    <a:pt x="153" y="9"/>
                  </a:lnTo>
                  <a:lnTo>
                    <a:pt x="153" y="8"/>
                  </a:lnTo>
                  <a:lnTo>
                    <a:pt x="153" y="8"/>
                  </a:lnTo>
                  <a:lnTo>
                    <a:pt x="158" y="6"/>
                  </a:lnTo>
                  <a:lnTo>
                    <a:pt x="159" y="3"/>
                  </a:lnTo>
                  <a:lnTo>
                    <a:pt x="161" y="3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2" name="Freeform 209">
              <a:extLst>
                <a:ext uri="{FF2B5EF4-FFF2-40B4-BE49-F238E27FC236}">
                  <a16:creationId xmlns:a16="http://schemas.microsoft.com/office/drawing/2014/main" id="{8BF32805-6F44-87F7-6613-DA218F0BF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8033" y="3704457"/>
              <a:ext cx="467813" cy="426880"/>
            </a:xfrm>
            <a:custGeom>
              <a:avLst/>
              <a:gdLst>
                <a:gd name="T0" fmla="*/ 135 w 240"/>
                <a:gd name="T1" fmla="*/ 17 h 219"/>
                <a:gd name="T2" fmla="*/ 173 w 240"/>
                <a:gd name="T3" fmla="*/ 44 h 219"/>
                <a:gd name="T4" fmla="*/ 194 w 240"/>
                <a:gd name="T5" fmla="*/ 61 h 219"/>
                <a:gd name="T6" fmla="*/ 203 w 240"/>
                <a:gd name="T7" fmla="*/ 69 h 219"/>
                <a:gd name="T8" fmla="*/ 219 w 240"/>
                <a:gd name="T9" fmla="*/ 75 h 219"/>
                <a:gd name="T10" fmla="*/ 224 w 240"/>
                <a:gd name="T11" fmla="*/ 82 h 219"/>
                <a:gd name="T12" fmla="*/ 222 w 240"/>
                <a:gd name="T13" fmla="*/ 88 h 219"/>
                <a:gd name="T14" fmla="*/ 235 w 240"/>
                <a:gd name="T15" fmla="*/ 88 h 219"/>
                <a:gd name="T16" fmla="*/ 240 w 240"/>
                <a:gd name="T17" fmla="*/ 115 h 219"/>
                <a:gd name="T18" fmla="*/ 235 w 240"/>
                <a:gd name="T19" fmla="*/ 135 h 219"/>
                <a:gd name="T20" fmla="*/ 229 w 240"/>
                <a:gd name="T21" fmla="*/ 143 h 219"/>
                <a:gd name="T22" fmla="*/ 208 w 240"/>
                <a:gd name="T23" fmla="*/ 145 h 219"/>
                <a:gd name="T24" fmla="*/ 184 w 240"/>
                <a:gd name="T25" fmla="*/ 149 h 219"/>
                <a:gd name="T26" fmla="*/ 172 w 240"/>
                <a:gd name="T27" fmla="*/ 148 h 219"/>
                <a:gd name="T28" fmla="*/ 156 w 240"/>
                <a:gd name="T29" fmla="*/ 154 h 219"/>
                <a:gd name="T30" fmla="*/ 142 w 240"/>
                <a:gd name="T31" fmla="*/ 159 h 219"/>
                <a:gd name="T32" fmla="*/ 135 w 240"/>
                <a:gd name="T33" fmla="*/ 168 h 219"/>
                <a:gd name="T34" fmla="*/ 129 w 240"/>
                <a:gd name="T35" fmla="*/ 175 h 219"/>
                <a:gd name="T36" fmla="*/ 117 w 240"/>
                <a:gd name="T37" fmla="*/ 175 h 219"/>
                <a:gd name="T38" fmla="*/ 113 w 240"/>
                <a:gd name="T39" fmla="*/ 182 h 219"/>
                <a:gd name="T40" fmla="*/ 110 w 240"/>
                <a:gd name="T41" fmla="*/ 192 h 219"/>
                <a:gd name="T42" fmla="*/ 101 w 240"/>
                <a:gd name="T43" fmla="*/ 197 h 219"/>
                <a:gd name="T44" fmla="*/ 98 w 240"/>
                <a:gd name="T45" fmla="*/ 206 h 219"/>
                <a:gd name="T46" fmla="*/ 96 w 240"/>
                <a:gd name="T47" fmla="*/ 216 h 219"/>
                <a:gd name="T48" fmla="*/ 88 w 240"/>
                <a:gd name="T49" fmla="*/ 219 h 219"/>
                <a:gd name="T50" fmla="*/ 88 w 240"/>
                <a:gd name="T51" fmla="*/ 212 h 219"/>
                <a:gd name="T52" fmla="*/ 85 w 240"/>
                <a:gd name="T53" fmla="*/ 214 h 219"/>
                <a:gd name="T54" fmla="*/ 80 w 240"/>
                <a:gd name="T55" fmla="*/ 216 h 219"/>
                <a:gd name="T56" fmla="*/ 77 w 240"/>
                <a:gd name="T57" fmla="*/ 219 h 219"/>
                <a:gd name="T58" fmla="*/ 71 w 240"/>
                <a:gd name="T59" fmla="*/ 217 h 219"/>
                <a:gd name="T60" fmla="*/ 65 w 240"/>
                <a:gd name="T61" fmla="*/ 219 h 219"/>
                <a:gd name="T62" fmla="*/ 58 w 240"/>
                <a:gd name="T63" fmla="*/ 212 h 219"/>
                <a:gd name="T64" fmla="*/ 53 w 240"/>
                <a:gd name="T65" fmla="*/ 208 h 219"/>
                <a:gd name="T66" fmla="*/ 57 w 240"/>
                <a:gd name="T67" fmla="*/ 203 h 219"/>
                <a:gd name="T68" fmla="*/ 52 w 240"/>
                <a:gd name="T69" fmla="*/ 198 h 219"/>
                <a:gd name="T70" fmla="*/ 47 w 240"/>
                <a:gd name="T71" fmla="*/ 187 h 219"/>
                <a:gd name="T72" fmla="*/ 42 w 240"/>
                <a:gd name="T73" fmla="*/ 187 h 219"/>
                <a:gd name="T74" fmla="*/ 38 w 240"/>
                <a:gd name="T75" fmla="*/ 192 h 219"/>
                <a:gd name="T76" fmla="*/ 27 w 240"/>
                <a:gd name="T77" fmla="*/ 190 h 219"/>
                <a:gd name="T78" fmla="*/ 22 w 240"/>
                <a:gd name="T79" fmla="*/ 192 h 219"/>
                <a:gd name="T80" fmla="*/ 14 w 240"/>
                <a:gd name="T81" fmla="*/ 192 h 219"/>
                <a:gd name="T82" fmla="*/ 12 w 240"/>
                <a:gd name="T83" fmla="*/ 186 h 219"/>
                <a:gd name="T84" fmla="*/ 12 w 240"/>
                <a:gd name="T85" fmla="*/ 178 h 219"/>
                <a:gd name="T86" fmla="*/ 8 w 240"/>
                <a:gd name="T87" fmla="*/ 173 h 219"/>
                <a:gd name="T88" fmla="*/ 3 w 240"/>
                <a:gd name="T89" fmla="*/ 167 h 219"/>
                <a:gd name="T90" fmla="*/ 3 w 240"/>
                <a:gd name="T91" fmla="*/ 159 h 219"/>
                <a:gd name="T92" fmla="*/ 3 w 240"/>
                <a:gd name="T93" fmla="*/ 153 h 219"/>
                <a:gd name="T94" fmla="*/ 9 w 240"/>
                <a:gd name="T95" fmla="*/ 142 h 219"/>
                <a:gd name="T96" fmla="*/ 20 w 240"/>
                <a:gd name="T97" fmla="*/ 146 h 219"/>
                <a:gd name="T98" fmla="*/ 30 w 240"/>
                <a:gd name="T99" fmla="*/ 143 h 219"/>
                <a:gd name="T100" fmla="*/ 41 w 240"/>
                <a:gd name="T101" fmla="*/ 140 h 219"/>
                <a:gd name="T102" fmla="*/ 99 w 240"/>
                <a:gd name="T103" fmla="*/ 134 h 219"/>
                <a:gd name="T104" fmla="*/ 94 w 240"/>
                <a:gd name="T105" fmla="*/ 107 h 219"/>
                <a:gd name="T106" fmla="*/ 91 w 240"/>
                <a:gd name="T107" fmla="*/ 77 h 219"/>
                <a:gd name="T108" fmla="*/ 88 w 240"/>
                <a:gd name="T109" fmla="*/ 47 h 219"/>
                <a:gd name="T110" fmla="*/ 85 w 240"/>
                <a:gd name="T111" fmla="*/ 17 h 219"/>
                <a:gd name="T112" fmla="*/ 102 w 240"/>
                <a:gd name="T11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0" h="219">
                  <a:moveTo>
                    <a:pt x="102" y="0"/>
                  </a:moveTo>
                  <a:lnTo>
                    <a:pt x="109" y="0"/>
                  </a:lnTo>
                  <a:lnTo>
                    <a:pt x="112" y="1"/>
                  </a:lnTo>
                  <a:lnTo>
                    <a:pt x="117" y="4"/>
                  </a:lnTo>
                  <a:lnTo>
                    <a:pt x="121" y="8"/>
                  </a:lnTo>
                  <a:lnTo>
                    <a:pt x="126" y="11"/>
                  </a:lnTo>
                  <a:lnTo>
                    <a:pt x="131" y="14"/>
                  </a:lnTo>
                  <a:lnTo>
                    <a:pt x="135" y="17"/>
                  </a:lnTo>
                  <a:lnTo>
                    <a:pt x="140" y="20"/>
                  </a:lnTo>
                  <a:lnTo>
                    <a:pt x="145" y="25"/>
                  </a:lnTo>
                  <a:lnTo>
                    <a:pt x="150" y="28"/>
                  </a:lnTo>
                  <a:lnTo>
                    <a:pt x="154" y="31"/>
                  </a:lnTo>
                  <a:lnTo>
                    <a:pt x="159" y="34"/>
                  </a:lnTo>
                  <a:lnTo>
                    <a:pt x="164" y="38"/>
                  </a:lnTo>
                  <a:lnTo>
                    <a:pt x="169" y="41"/>
                  </a:lnTo>
                  <a:lnTo>
                    <a:pt x="173" y="44"/>
                  </a:lnTo>
                  <a:lnTo>
                    <a:pt x="178" y="47"/>
                  </a:lnTo>
                  <a:lnTo>
                    <a:pt x="183" y="50"/>
                  </a:lnTo>
                  <a:lnTo>
                    <a:pt x="188" y="53"/>
                  </a:lnTo>
                  <a:lnTo>
                    <a:pt x="192" y="56"/>
                  </a:lnTo>
                  <a:lnTo>
                    <a:pt x="194" y="58"/>
                  </a:lnTo>
                  <a:lnTo>
                    <a:pt x="194" y="58"/>
                  </a:lnTo>
                  <a:lnTo>
                    <a:pt x="195" y="60"/>
                  </a:lnTo>
                  <a:lnTo>
                    <a:pt x="194" y="61"/>
                  </a:lnTo>
                  <a:lnTo>
                    <a:pt x="194" y="63"/>
                  </a:lnTo>
                  <a:lnTo>
                    <a:pt x="195" y="63"/>
                  </a:lnTo>
                  <a:lnTo>
                    <a:pt x="197" y="64"/>
                  </a:lnTo>
                  <a:lnTo>
                    <a:pt x="202" y="66"/>
                  </a:lnTo>
                  <a:lnTo>
                    <a:pt x="202" y="66"/>
                  </a:lnTo>
                  <a:lnTo>
                    <a:pt x="202" y="67"/>
                  </a:lnTo>
                  <a:lnTo>
                    <a:pt x="202" y="69"/>
                  </a:lnTo>
                  <a:lnTo>
                    <a:pt x="203" y="69"/>
                  </a:lnTo>
                  <a:lnTo>
                    <a:pt x="205" y="71"/>
                  </a:lnTo>
                  <a:lnTo>
                    <a:pt x="205" y="71"/>
                  </a:lnTo>
                  <a:lnTo>
                    <a:pt x="210" y="71"/>
                  </a:lnTo>
                  <a:lnTo>
                    <a:pt x="211" y="71"/>
                  </a:lnTo>
                  <a:lnTo>
                    <a:pt x="213" y="74"/>
                  </a:lnTo>
                  <a:lnTo>
                    <a:pt x="213" y="74"/>
                  </a:lnTo>
                  <a:lnTo>
                    <a:pt x="216" y="75"/>
                  </a:lnTo>
                  <a:lnTo>
                    <a:pt x="219" y="75"/>
                  </a:lnTo>
                  <a:lnTo>
                    <a:pt x="219" y="75"/>
                  </a:lnTo>
                  <a:lnTo>
                    <a:pt x="221" y="75"/>
                  </a:lnTo>
                  <a:lnTo>
                    <a:pt x="222" y="77"/>
                  </a:lnTo>
                  <a:lnTo>
                    <a:pt x="224" y="77"/>
                  </a:lnTo>
                  <a:lnTo>
                    <a:pt x="224" y="79"/>
                  </a:lnTo>
                  <a:lnTo>
                    <a:pt x="224" y="79"/>
                  </a:lnTo>
                  <a:lnTo>
                    <a:pt x="224" y="82"/>
                  </a:lnTo>
                  <a:lnTo>
                    <a:pt x="224" y="82"/>
                  </a:lnTo>
                  <a:lnTo>
                    <a:pt x="225" y="83"/>
                  </a:lnTo>
                  <a:lnTo>
                    <a:pt x="225" y="83"/>
                  </a:lnTo>
                  <a:lnTo>
                    <a:pt x="224" y="85"/>
                  </a:lnTo>
                  <a:lnTo>
                    <a:pt x="224" y="85"/>
                  </a:lnTo>
                  <a:lnTo>
                    <a:pt x="224" y="85"/>
                  </a:lnTo>
                  <a:lnTo>
                    <a:pt x="224" y="86"/>
                  </a:lnTo>
                  <a:lnTo>
                    <a:pt x="222" y="86"/>
                  </a:lnTo>
                  <a:lnTo>
                    <a:pt x="222" y="88"/>
                  </a:lnTo>
                  <a:lnTo>
                    <a:pt x="224" y="88"/>
                  </a:lnTo>
                  <a:lnTo>
                    <a:pt x="225" y="90"/>
                  </a:lnTo>
                  <a:lnTo>
                    <a:pt x="225" y="90"/>
                  </a:lnTo>
                  <a:lnTo>
                    <a:pt x="227" y="90"/>
                  </a:lnTo>
                  <a:lnTo>
                    <a:pt x="227" y="90"/>
                  </a:lnTo>
                  <a:lnTo>
                    <a:pt x="227" y="90"/>
                  </a:lnTo>
                  <a:lnTo>
                    <a:pt x="232" y="90"/>
                  </a:lnTo>
                  <a:lnTo>
                    <a:pt x="235" y="88"/>
                  </a:lnTo>
                  <a:lnTo>
                    <a:pt x="240" y="88"/>
                  </a:lnTo>
                  <a:lnTo>
                    <a:pt x="240" y="90"/>
                  </a:lnTo>
                  <a:lnTo>
                    <a:pt x="240" y="94"/>
                  </a:lnTo>
                  <a:lnTo>
                    <a:pt x="240" y="97"/>
                  </a:lnTo>
                  <a:lnTo>
                    <a:pt x="240" y="102"/>
                  </a:lnTo>
                  <a:lnTo>
                    <a:pt x="240" y="107"/>
                  </a:lnTo>
                  <a:lnTo>
                    <a:pt x="240" y="110"/>
                  </a:lnTo>
                  <a:lnTo>
                    <a:pt x="240" y="115"/>
                  </a:lnTo>
                  <a:lnTo>
                    <a:pt x="240" y="119"/>
                  </a:lnTo>
                  <a:lnTo>
                    <a:pt x="238" y="119"/>
                  </a:lnTo>
                  <a:lnTo>
                    <a:pt x="238" y="123"/>
                  </a:lnTo>
                  <a:lnTo>
                    <a:pt x="238" y="126"/>
                  </a:lnTo>
                  <a:lnTo>
                    <a:pt x="238" y="129"/>
                  </a:lnTo>
                  <a:lnTo>
                    <a:pt x="236" y="130"/>
                  </a:lnTo>
                  <a:lnTo>
                    <a:pt x="235" y="134"/>
                  </a:lnTo>
                  <a:lnTo>
                    <a:pt x="235" y="135"/>
                  </a:lnTo>
                  <a:lnTo>
                    <a:pt x="235" y="135"/>
                  </a:lnTo>
                  <a:lnTo>
                    <a:pt x="235" y="137"/>
                  </a:lnTo>
                  <a:lnTo>
                    <a:pt x="233" y="137"/>
                  </a:lnTo>
                  <a:lnTo>
                    <a:pt x="233" y="138"/>
                  </a:lnTo>
                  <a:lnTo>
                    <a:pt x="233" y="138"/>
                  </a:lnTo>
                  <a:lnTo>
                    <a:pt x="232" y="138"/>
                  </a:lnTo>
                  <a:lnTo>
                    <a:pt x="229" y="142"/>
                  </a:lnTo>
                  <a:lnTo>
                    <a:pt x="229" y="143"/>
                  </a:lnTo>
                  <a:lnTo>
                    <a:pt x="225" y="143"/>
                  </a:lnTo>
                  <a:lnTo>
                    <a:pt x="222" y="142"/>
                  </a:lnTo>
                  <a:lnTo>
                    <a:pt x="222" y="142"/>
                  </a:lnTo>
                  <a:lnTo>
                    <a:pt x="221" y="143"/>
                  </a:lnTo>
                  <a:lnTo>
                    <a:pt x="221" y="143"/>
                  </a:lnTo>
                  <a:lnTo>
                    <a:pt x="216" y="143"/>
                  </a:lnTo>
                  <a:lnTo>
                    <a:pt x="213" y="143"/>
                  </a:lnTo>
                  <a:lnTo>
                    <a:pt x="208" y="145"/>
                  </a:lnTo>
                  <a:lnTo>
                    <a:pt x="205" y="145"/>
                  </a:lnTo>
                  <a:lnTo>
                    <a:pt x="200" y="145"/>
                  </a:lnTo>
                  <a:lnTo>
                    <a:pt x="197" y="145"/>
                  </a:lnTo>
                  <a:lnTo>
                    <a:pt x="194" y="146"/>
                  </a:lnTo>
                  <a:lnTo>
                    <a:pt x="192" y="149"/>
                  </a:lnTo>
                  <a:lnTo>
                    <a:pt x="191" y="149"/>
                  </a:lnTo>
                  <a:lnTo>
                    <a:pt x="188" y="149"/>
                  </a:lnTo>
                  <a:lnTo>
                    <a:pt x="184" y="149"/>
                  </a:lnTo>
                  <a:lnTo>
                    <a:pt x="181" y="149"/>
                  </a:lnTo>
                  <a:lnTo>
                    <a:pt x="181" y="149"/>
                  </a:lnTo>
                  <a:lnTo>
                    <a:pt x="181" y="149"/>
                  </a:lnTo>
                  <a:lnTo>
                    <a:pt x="178" y="149"/>
                  </a:lnTo>
                  <a:lnTo>
                    <a:pt x="175" y="148"/>
                  </a:lnTo>
                  <a:lnTo>
                    <a:pt x="172" y="148"/>
                  </a:lnTo>
                  <a:lnTo>
                    <a:pt x="172" y="148"/>
                  </a:lnTo>
                  <a:lnTo>
                    <a:pt x="172" y="148"/>
                  </a:lnTo>
                  <a:lnTo>
                    <a:pt x="170" y="148"/>
                  </a:lnTo>
                  <a:lnTo>
                    <a:pt x="169" y="148"/>
                  </a:lnTo>
                  <a:lnTo>
                    <a:pt x="167" y="148"/>
                  </a:lnTo>
                  <a:lnTo>
                    <a:pt x="164" y="149"/>
                  </a:lnTo>
                  <a:lnTo>
                    <a:pt x="162" y="151"/>
                  </a:lnTo>
                  <a:lnTo>
                    <a:pt x="162" y="151"/>
                  </a:lnTo>
                  <a:lnTo>
                    <a:pt x="161" y="153"/>
                  </a:lnTo>
                  <a:lnTo>
                    <a:pt x="156" y="154"/>
                  </a:lnTo>
                  <a:lnTo>
                    <a:pt x="154" y="156"/>
                  </a:lnTo>
                  <a:lnTo>
                    <a:pt x="153" y="156"/>
                  </a:lnTo>
                  <a:lnTo>
                    <a:pt x="153" y="156"/>
                  </a:lnTo>
                  <a:lnTo>
                    <a:pt x="151" y="156"/>
                  </a:lnTo>
                  <a:lnTo>
                    <a:pt x="150" y="156"/>
                  </a:lnTo>
                  <a:lnTo>
                    <a:pt x="148" y="160"/>
                  </a:lnTo>
                  <a:lnTo>
                    <a:pt x="147" y="160"/>
                  </a:lnTo>
                  <a:lnTo>
                    <a:pt x="142" y="159"/>
                  </a:lnTo>
                  <a:lnTo>
                    <a:pt x="142" y="159"/>
                  </a:lnTo>
                  <a:lnTo>
                    <a:pt x="140" y="160"/>
                  </a:lnTo>
                  <a:lnTo>
                    <a:pt x="137" y="162"/>
                  </a:lnTo>
                  <a:lnTo>
                    <a:pt x="135" y="164"/>
                  </a:lnTo>
                  <a:lnTo>
                    <a:pt x="135" y="167"/>
                  </a:lnTo>
                  <a:lnTo>
                    <a:pt x="135" y="167"/>
                  </a:lnTo>
                  <a:lnTo>
                    <a:pt x="135" y="168"/>
                  </a:lnTo>
                  <a:lnTo>
                    <a:pt x="135" y="168"/>
                  </a:lnTo>
                  <a:lnTo>
                    <a:pt x="134" y="168"/>
                  </a:lnTo>
                  <a:lnTo>
                    <a:pt x="134" y="168"/>
                  </a:lnTo>
                  <a:lnTo>
                    <a:pt x="131" y="168"/>
                  </a:lnTo>
                  <a:lnTo>
                    <a:pt x="131" y="168"/>
                  </a:lnTo>
                  <a:lnTo>
                    <a:pt x="131" y="170"/>
                  </a:lnTo>
                  <a:lnTo>
                    <a:pt x="131" y="171"/>
                  </a:lnTo>
                  <a:lnTo>
                    <a:pt x="131" y="173"/>
                  </a:lnTo>
                  <a:lnTo>
                    <a:pt x="129" y="175"/>
                  </a:lnTo>
                  <a:lnTo>
                    <a:pt x="128" y="175"/>
                  </a:lnTo>
                  <a:lnTo>
                    <a:pt x="126" y="175"/>
                  </a:lnTo>
                  <a:lnTo>
                    <a:pt x="126" y="175"/>
                  </a:lnTo>
                  <a:lnTo>
                    <a:pt x="121" y="173"/>
                  </a:lnTo>
                  <a:lnTo>
                    <a:pt x="121" y="171"/>
                  </a:lnTo>
                  <a:lnTo>
                    <a:pt x="120" y="171"/>
                  </a:lnTo>
                  <a:lnTo>
                    <a:pt x="118" y="173"/>
                  </a:lnTo>
                  <a:lnTo>
                    <a:pt x="117" y="175"/>
                  </a:lnTo>
                  <a:lnTo>
                    <a:pt x="117" y="175"/>
                  </a:lnTo>
                  <a:lnTo>
                    <a:pt x="115" y="176"/>
                  </a:lnTo>
                  <a:lnTo>
                    <a:pt x="115" y="178"/>
                  </a:lnTo>
                  <a:lnTo>
                    <a:pt x="117" y="178"/>
                  </a:lnTo>
                  <a:lnTo>
                    <a:pt x="117" y="179"/>
                  </a:lnTo>
                  <a:lnTo>
                    <a:pt x="117" y="181"/>
                  </a:lnTo>
                  <a:lnTo>
                    <a:pt x="113" y="182"/>
                  </a:lnTo>
                  <a:lnTo>
                    <a:pt x="113" y="182"/>
                  </a:lnTo>
                  <a:lnTo>
                    <a:pt x="113" y="184"/>
                  </a:lnTo>
                  <a:lnTo>
                    <a:pt x="113" y="186"/>
                  </a:lnTo>
                  <a:lnTo>
                    <a:pt x="113" y="187"/>
                  </a:lnTo>
                  <a:lnTo>
                    <a:pt x="113" y="189"/>
                  </a:lnTo>
                  <a:lnTo>
                    <a:pt x="112" y="189"/>
                  </a:lnTo>
                  <a:lnTo>
                    <a:pt x="112" y="190"/>
                  </a:lnTo>
                  <a:lnTo>
                    <a:pt x="110" y="190"/>
                  </a:lnTo>
                  <a:lnTo>
                    <a:pt x="110" y="192"/>
                  </a:lnTo>
                  <a:lnTo>
                    <a:pt x="109" y="192"/>
                  </a:lnTo>
                  <a:lnTo>
                    <a:pt x="106" y="192"/>
                  </a:lnTo>
                  <a:lnTo>
                    <a:pt x="104" y="194"/>
                  </a:lnTo>
                  <a:lnTo>
                    <a:pt x="104" y="194"/>
                  </a:lnTo>
                  <a:lnTo>
                    <a:pt x="102" y="194"/>
                  </a:lnTo>
                  <a:lnTo>
                    <a:pt x="101" y="195"/>
                  </a:lnTo>
                  <a:lnTo>
                    <a:pt x="101" y="195"/>
                  </a:lnTo>
                  <a:lnTo>
                    <a:pt x="101" y="197"/>
                  </a:lnTo>
                  <a:lnTo>
                    <a:pt x="101" y="198"/>
                  </a:lnTo>
                  <a:lnTo>
                    <a:pt x="102" y="198"/>
                  </a:lnTo>
                  <a:lnTo>
                    <a:pt x="102" y="200"/>
                  </a:lnTo>
                  <a:lnTo>
                    <a:pt x="102" y="201"/>
                  </a:lnTo>
                  <a:lnTo>
                    <a:pt x="101" y="205"/>
                  </a:lnTo>
                  <a:lnTo>
                    <a:pt x="101" y="205"/>
                  </a:lnTo>
                  <a:lnTo>
                    <a:pt x="99" y="206"/>
                  </a:lnTo>
                  <a:lnTo>
                    <a:pt x="98" y="206"/>
                  </a:lnTo>
                  <a:lnTo>
                    <a:pt x="99" y="208"/>
                  </a:lnTo>
                  <a:lnTo>
                    <a:pt x="99" y="211"/>
                  </a:lnTo>
                  <a:lnTo>
                    <a:pt x="99" y="212"/>
                  </a:lnTo>
                  <a:lnTo>
                    <a:pt x="99" y="212"/>
                  </a:lnTo>
                  <a:lnTo>
                    <a:pt x="98" y="214"/>
                  </a:lnTo>
                  <a:lnTo>
                    <a:pt x="98" y="216"/>
                  </a:lnTo>
                  <a:lnTo>
                    <a:pt x="98" y="216"/>
                  </a:lnTo>
                  <a:lnTo>
                    <a:pt x="96" y="216"/>
                  </a:lnTo>
                  <a:lnTo>
                    <a:pt x="93" y="216"/>
                  </a:lnTo>
                  <a:lnTo>
                    <a:pt x="93" y="216"/>
                  </a:lnTo>
                  <a:lnTo>
                    <a:pt x="93" y="217"/>
                  </a:lnTo>
                  <a:lnTo>
                    <a:pt x="91" y="217"/>
                  </a:lnTo>
                  <a:lnTo>
                    <a:pt x="91" y="217"/>
                  </a:lnTo>
                  <a:lnTo>
                    <a:pt x="90" y="219"/>
                  </a:lnTo>
                  <a:lnTo>
                    <a:pt x="90" y="219"/>
                  </a:lnTo>
                  <a:lnTo>
                    <a:pt x="88" y="219"/>
                  </a:lnTo>
                  <a:lnTo>
                    <a:pt x="88" y="217"/>
                  </a:lnTo>
                  <a:lnTo>
                    <a:pt x="88" y="217"/>
                  </a:lnTo>
                  <a:lnTo>
                    <a:pt x="88" y="217"/>
                  </a:lnTo>
                  <a:lnTo>
                    <a:pt x="88" y="216"/>
                  </a:lnTo>
                  <a:lnTo>
                    <a:pt x="88" y="216"/>
                  </a:lnTo>
                  <a:lnTo>
                    <a:pt x="88" y="214"/>
                  </a:lnTo>
                  <a:lnTo>
                    <a:pt x="88" y="214"/>
                  </a:lnTo>
                  <a:lnTo>
                    <a:pt x="88" y="212"/>
                  </a:lnTo>
                  <a:lnTo>
                    <a:pt x="87" y="211"/>
                  </a:lnTo>
                  <a:lnTo>
                    <a:pt x="87" y="211"/>
                  </a:lnTo>
                  <a:lnTo>
                    <a:pt x="85" y="211"/>
                  </a:lnTo>
                  <a:lnTo>
                    <a:pt x="85" y="211"/>
                  </a:lnTo>
                  <a:lnTo>
                    <a:pt x="85" y="212"/>
                  </a:lnTo>
                  <a:lnTo>
                    <a:pt x="85" y="212"/>
                  </a:lnTo>
                  <a:lnTo>
                    <a:pt x="85" y="212"/>
                  </a:lnTo>
                  <a:lnTo>
                    <a:pt x="85" y="214"/>
                  </a:lnTo>
                  <a:lnTo>
                    <a:pt x="83" y="214"/>
                  </a:lnTo>
                  <a:lnTo>
                    <a:pt x="83" y="212"/>
                  </a:lnTo>
                  <a:lnTo>
                    <a:pt x="82" y="212"/>
                  </a:lnTo>
                  <a:lnTo>
                    <a:pt x="82" y="212"/>
                  </a:lnTo>
                  <a:lnTo>
                    <a:pt x="82" y="212"/>
                  </a:lnTo>
                  <a:lnTo>
                    <a:pt x="80" y="214"/>
                  </a:lnTo>
                  <a:lnTo>
                    <a:pt x="82" y="216"/>
                  </a:lnTo>
                  <a:lnTo>
                    <a:pt x="80" y="216"/>
                  </a:lnTo>
                  <a:lnTo>
                    <a:pt x="80" y="216"/>
                  </a:lnTo>
                  <a:lnTo>
                    <a:pt x="79" y="216"/>
                  </a:lnTo>
                  <a:lnTo>
                    <a:pt x="79" y="217"/>
                  </a:lnTo>
                  <a:lnTo>
                    <a:pt x="77" y="217"/>
                  </a:lnTo>
                  <a:lnTo>
                    <a:pt x="77" y="217"/>
                  </a:lnTo>
                  <a:lnTo>
                    <a:pt x="77" y="217"/>
                  </a:lnTo>
                  <a:lnTo>
                    <a:pt x="77" y="219"/>
                  </a:lnTo>
                  <a:lnTo>
                    <a:pt x="77" y="219"/>
                  </a:lnTo>
                  <a:lnTo>
                    <a:pt x="77" y="219"/>
                  </a:lnTo>
                  <a:lnTo>
                    <a:pt x="76" y="219"/>
                  </a:lnTo>
                  <a:lnTo>
                    <a:pt x="76" y="219"/>
                  </a:lnTo>
                  <a:lnTo>
                    <a:pt x="76" y="219"/>
                  </a:lnTo>
                  <a:lnTo>
                    <a:pt x="74" y="219"/>
                  </a:lnTo>
                  <a:lnTo>
                    <a:pt x="71" y="217"/>
                  </a:lnTo>
                  <a:lnTo>
                    <a:pt x="71" y="217"/>
                  </a:lnTo>
                  <a:lnTo>
                    <a:pt x="71" y="217"/>
                  </a:lnTo>
                  <a:lnTo>
                    <a:pt x="69" y="216"/>
                  </a:lnTo>
                  <a:lnTo>
                    <a:pt x="69" y="216"/>
                  </a:lnTo>
                  <a:lnTo>
                    <a:pt x="69" y="216"/>
                  </a:lnTo>
                  <a:lnTo>
                    <a:pt x="68" y="216"/>
                  </a:lnTo>
                  <a:lnTo>
                    <a:pt x="68" y="216"/>
                  </a:lnTo>
                  <a:lnTo>
                    <a:pt x="66" y="217"/>
                  </a:lnTo>
                  <a:lnTo>
                    <a:pt x="65" y="219"/>
                  </a:lnTo>
                  <a:lnTo>
                    <a:pt x="65" y="219"/>
                  </a:lnTo>
                  <a:lnTo>
                    <a:pt x="63" y="219"/>
                  </a:lnTo>
                  <a:lnTo>
                    <a:pt x="63" y="219"/>
                  </a:lnTo>
                  <a:lnTo>
                    <a:pt x="63" y="219"/>
                  </a:lnTo>
                  <a:lnTo>
                    <a:pt x="63" y="217"/>
                  </a:lnTo>
                  <a:lnTo>
                    <a:pt x="61" y="217"/>
                  </a:lnTo>
                  <a:lnTo>
                    <a:pt x="58" y="216"/>
                  </a:lnTo>
                  <a:lnTo>
                    <a:pt x="58" y="214"/>
                  </a:lnTo>
                  <a:lnTo>
                    <a:pt x="58" y="212"/>
                  </a:lnTo>
                  <a:lnTo>
                    <a:pt x="57" y="211"/>
                  </a:lnTo>
                  <a:lnTo>
                    <a:pt x="58" y="209"/>
                  </a:lnTo>
                  <a:lnTo>
                    <a:pt x="58" y="208"/>
                  </a:lnTo>
                  <a:lnTo>
                    <a:pt x="58" y="208"/>
                  </a:lnTo>
                  <a:lnTo>
                    <a:pt x="57" y="208"/>
                  </a:lnTo>
                  <a:lnTo>
                    <a:pt x="57" y="206"/>
                  </a:lnTo>
                  <a:lnTo>
                    <a:pt x="55" y="206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3" y="208"/>
                  </a:lnTo>
                  <a:lnTo>
                    <a:pt x="52" y="206"/>
                  </a:lnTo>
                  <a:lnTo>
                    <a:pt x="52" y="206"/>
                  </a:lnTo>
                  <a:lnTo>
                    <a:pt x="53" y="205"/>
                  </a:lnTo>
                  <a:lnTo>
                    <a:pt x="55" y="203"/>
                  </a:lnTo>
                  <a:lnTo>
                    <a:pt x="55" y="203"/>
                  </a:lnTo>
                  <a:lnTo>
                    <a:pt x="57" y="203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7" y="201"/>
                  </a:lnTo>
                  <a:lnTo>
                    <a:pt x="55" y="201"/>
                  </a:lnTo>
                  <a:lnTo>
                    <a:pt x="53" y="200"/>
                  </a:lnTo>
                  <a:lnTo>
                    <a:pt x="53" y="200"/>
                  </a:lnTo>
                  <a:lnTo>
                    <a:pt x="52" y="200"/>
                  </a:lnTo>
                  <a:lnTo>
                    <a:pt x="52" y="198"/>
                  </a:lnTo>
                  <a:lnTo>
                    <a:pt x="52" y="198"/>
                  </a:lnTo>
                  <a:lnTo>
                    <a:pt x="50" y="198"/>
                  </a:lnTo>
                  <a:lnTo>
                    <a:pt x="50" y="197"/>
                  </a:lnTo>
                  <a:lnTo>
                    <a:pt x="50" y="195"/>
                  </a:lnTo>
                  <a:lnTo>
                    <a:pt x="50" y="194"/>
                  </a:lnTo>
                  <a:lnTo>
                    <a:pt x="49" y="190"/>
                  </a:lnTo>
                  <a:lnTo>
                    <a:pt x="49" y="189"/>
                  </a:lnTo>
                  <a:lnTo>
                    <a:pt x="47" y="187"/>
                  </a:lnTo>
                  <a:lnTo>
                    <a:pt x="47" y="187"/>
                  </a:lnTo>
                  <a:lnTo>
                    <a:pt x="46" y="186"/>
                  </a:lnTo>
                  <a:lnTo>
                    <a:pt x="44" y="186"/>
                  </a:lnTo>
                  <a:lnTo>
                    <a:pt x="44" y="186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2" y="187"/>
                  </a:lnTo>
                  <a:lnTo>
                    <a:pt x="42" y="187"/>
                  </a:lnTo>
                  <a:lnTo>
                    <a:pt x="42" y="189"/>
                  </a:lnTo>
                  <a:lnTo>
                    <a:pt x="42" y="189"/>
                  </a:lnTo>
                  <a:lnTo>
                    <a:pt x="42" y="189"/>
                  </a:lnTo>
                  <a:lnTo>
                    <a:pt x="41" y="189"/>
                  </a:lnTo>
                  <a:lnTo>
                    <a:pt x="39" y="190"/>
                  </a:lnTo>
                  <a:lnTo>
                    <a:pt x="38" y="190"/>
                  </a:lnTo>
                  <a:lnTo>
                    <a:pt x="38" y="192"/>
                  </a:lnTo>
                  <a:lnTo>
                    <a:pt x="36" y="192"/>
                  </a:lnTo>
                  <a:lnTo>
                    <a:pt x="36" y="192"/>
                  </a:lnTo>
                  <a:lnTo>
                    <a:pt x="33" y="190"/>
                  </a:lnTo>
                  <a:lnTo>
                    <a:pt x="31" y="190"/>
                  </a:lnTo>
                  <a:lnTo>
                    <a:pt x="30" y="189"/>
                  </a:lnTo>
                  <a:lnTo>
                    <a:pt x="28" y="189"/>
                  </a:lnTo>
                  <a:lnTo>
                    <a:pt x="28" y="190"/>
                  </a:lnTo>
                  <a:lnTo>
                    <a:pt x="27" y="190"/>
                  </a:lnTo>
                  <a:lnTo>
                    <a:pt x="25" y="192"/>
                  </a:lnTo>
                  <a:lnTo>
                    <a:pt x="24" y="194"/>
                  </a:lnTo>
                  <a:lnTo>
                    <a:pt x="24" y="194"/>
                  </a:lnTo>
                  <a:lnTo>
                    <a:pt x="24" y="194"/>
                  </a:lnTo>
                  <a:lnTo>
                    <a:pt x="24" y="194"/>
                  </a:lnTo>
                  <a:lnTo>
                    <a:pt x="22" y="194"/>
                  </a:lnTo>
                  <a:lnTo>
                    <a:pt x="22" y="194"/>
                  </a:lnTo>
                  <a:lnTo>
                    <a:pt x="22" y="192"/>
                  </a:lnTo>
                  <a:lnTo>
                    <a:pt x="20" y="190"/>
                  </a:lnTo>
                  <a:lnTo>
                    <a:pt x="20" y="189"/>
                  </a:lnTo>
                  <a:lnTo>
                    <a:pt x="19" y="189"/>
                  </a:lnTo>
                  <a:lnTo>
                    <a:pt x="17" y="190"/>
                  </a:lnTo>
                  <a:lnTo>
                    <a:pt x="17" y="190"/>
                  </a:lnTo>
                  <a:lnTo>
                    <a:pt x="16" y="192"/>
                  </a:lnTo>
                  <a:lnTo>
                    <a:pt x="16" y="192"/>
                  </a:lnTo>
                  <a:lnTo>
                    <a:pt x="14" y="192"/>
                  </a:lnTo>
                  <a:lnTo>
                    <a:pt x="12" y="190"/>
                  </a:lnTo>
                  <a:lnTo>
                    <a:pt x="11" y="190"/>
                  </a:lnTo>
                  <a:lnTo>
                    <a:pt x="11" y="189"/>
                  </a:lnTo>
                  <a:lnTo>
                    <a:pt x="12" y="189"/>
                  </a:lnTo>
                  <a:lnTo>
                    <a:pt x="12" y="187"/>
                  </a:lnTo>
                  <a:lnTo>
                    <a:pt x="12" y="187"/>
                  </a:lnTo>
                  <a:lnTo>
                    <a:pt x="12" y="187"/>
                  </a:lnTo>
                  <a:lnTo>
                    <a:pt x="12" y="186"/>
                  </a:lnTo>
                  <a:lnTo>
                    <a:pt x="12" y="184"/>
                  </a:lnTo>
                  <a:lnTo>
                    <a:pt x="12" y="184"/>
                  </a:lnTo>
                  <a:lnTo>
                    <a:pt x="12" y="182"/>
                  </a:lnTo>
                  <a:lnTo>
                    <a:pt x="12" y="181"/>
                  </a:lnTo>
                  <a:lnTo>
                    <a:pt x="12" y="181"/>
                  </a:lnTo>
                  <a:lnTo>
                    <a:pt x="12" y="179"/>
                  </a:lnTo>
                  <a:lnTo>
                    <a:pt x="12" y="178"/>
                  </a:lnTo>
                  <a:lnTo>
                    <a:pt x="12" y="178"/>
                  </a:lnTo>
                  <a:lnTo>
                    <a:pt x="11" y="176"/>
                  </a:lnTo>
                  <a:lnTo>
                    <a:pt x="11" y="175"/>
                  </a:lnTo>
                  <a:lnTo>
                    <a:pt x="11" y="175"/>
                  </a:lnTo>
                  <a:lnTo>
                    <a:pt x="11" y="173"/>
                  </a:lnTo>
                  <a:lnTo>
                    <a:pt x="9" y="173"/>
                  </a:lnTo>
                  <a:lnTo>
                    <a:pt x="9" y="171"/>
                  </a:lnTo>
                  <a:lnTo>
                    <a:pt x="8" y="171"/>
                  </a:lnTo>
                  <a:lnTo>
                    <a:pt x="8" y="173"/>
                  </a:lnTo>
                  <a:lnTo>
                    <a:pt x="8" y="173"/>
                  </a:lnTo>
                  <a:lnTo>
                    <a:pt x="6" y="173"/>
                  </a:lnTo>
                  <a:lnTo>
                    <a:pt x="6" y="173"/>
                  </a:lnTo>
                  <a:lnTo>
                    <a:pt x="6" y="171"/>
                  </a:lnTo>
                  <a:lnTo>
                    <a:pt x="6" y="171"/>
                  </a:lnTo>
                  <a:lnTo>
                    <a:pt x="5" y="170"/>
                  </a:lnTo>
                  <a:lnTo>
                    <a:pt x="3" y="168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5" y="165"/>
                  </a:lnTo>
                  <a:lnTo>
                    <a:pt x="5" y="165"/>
                  </a:lnTo>
                  <a:lnTo>
                    <a:pt x="5" y="164"/>
                  </a:lnTo>
                  <a:lnTo>
                    <a:pt x="5" y="164"/>
                  </a:lnTo>
                  <a:lnTo>
                    <a:pt x="5" y="162"/>
                  </a:lnTo>
                  <a:lnTo>
                    <a:pt x="5" y="160"/>
                  </a:lnTo>
                  <a:lnTo>
                    <a:pt x="3" y="159"/>
                  </a:lnTo>
                  <a:lnTo>
                    <a:pt x="3" y="159"/>
                  </a:lnTo>
                  <a:lnTo>
                    <a:pt x="1" y="157"/>
                  </a:lnTo>
                  <a:lnTo>
                    <a:pt x="1" y="156"/>
                  </a:lnTo>
                  <a:lnTo>
                    <a:pt x="1" y="154"/>
                  </a:lnTo>
                  <a:lnTo>
                    <a:pt x="1" y="154"/>
                  </a:lnTo>
                  <a:lnTo>
                    <a:pt x="0" y="151"/>
                  </a:lnTo>
                  <a:lnTo>
                    <a:pt x="3" y="153"/>
                  </a:lnTo>
                  <a:lnTo>
                    <a:pt x="3" y="153"/>
                  </a:lnTo>
                  <a:lnTo>
                    <a:pt x="5" y="151"/>
                  </a:lnTo>
                  <a:lnTo>
                    <a:pt x="5" y="149"/>
                  </a:lnTo>
                  <a:lnTo>
                    <a:pt x="6" y="148"/>
                  </a:lnTo>
                  <a:lnTo>
                    <a:pt x="6" y="146"/>
                  </a:lnTo>
                  <a:lnTo>
                    <a:pt x="6" y="145"/>
                  </a:lnTo>
                  <a:lnTo>
                    <a:pt x="8" y="143"/>
                  </a:lnTo>
                  <a:lnTo>
                    <a:pt x="8" y="142"/>
                  </a:lnTo>
                  <a:lnTo>
                    <a:pt x="9" y="142"/>
                  </a:lnTo>
                  <a:lnTo>
                    <a:pt x="9" y="140"/>
                  </a:lnTo>
                  <a:lnTo>
                    <a:pt x="11" y="138"/>
                  </a:lnTo>
                  <a:lnTo>
                    <a:pt x="12" y="140"/>
                  </a:lnTo>
                  <a:lnTo>
                    <a:pt x="14" y="140"/>
                  </a:lnTo>
                  <a:lnTo>
                    <a:pt x="16" y="143"/>
                  </a:lnTo>
                  <a:lnTo>
                    <a:pt x="19" y="145"/>
                  </a:lnTo>
                  <a:lnTo>
                    <a:pt x="19" y="146"/>
                  </a:lnTo>
                  <a:lnTo>
                    <a:pt x="20" y="146"/>
                  </a:lnTo>
                  <a:lnTo>
                    <a:pt x="22" y="145"/>
                  </a:lnTo>
                  <a:lnTo>
                    <a:pt x="22" y="143"/>
                  </a:lnTo>
                  <a:lnTo>
                    <a:pt x="24" y="142"/>
                  </a:lnTo>
                  <a:lnTo>
                    <a:pt x="25" y="142"/>
                  </a:lnTo>
                  <a:lnTo>
                    <a:pt x="27" y="142"/>
                  </a:lnTo>
                  <a:lnTo>
                    <a:pt x="27" y="142"/>
                  </a:lnTo>
                  <a:lnTo>
                    <a:pt x="30" y="143"/>
                  </a:lnTo>
                  <a:lnTo>
                    <a:pt x="30" y="143"/>
                  </a:lnTo>
                  <a:lnTo>
                    <a:pt x="31" y="143"/>
                  </a:lnTo>
                  <a:lnTo>
                    <a:pt x="35" y="143"/>
                  </a:lnTo>
                  <a:lnTo>
                    <a:pt x="36" y="143"/>
                  </a:lnTo>
                  <a:lnTo>
                    <a:pt x="39" y="142"/>
                  </a:lnTo>
                  <a:lnTo>
                    <a:pt x="41" y="142"/>
                  </a:lnTo>
                  <a:lnTo>
                    <a:pt x="41" y="142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2" y="138"/>
                  </a:lnTo>
                  <a:lnTo>
                    <a:pt x="42" y="138"/>
                  </a:lnTo>
                  <a:lnTo>
                    <a:pt x="42" y="142"/>
                  </a:lnTo>
                  <a:lnTo>
                    <a:pt x="44" y="142"/>
                  </a:lnTo>
                  <a:lnTo>
                    <a:pt x="46" y="142"/>
                  </a:lnTo>
                  <a:lnTo>
                    <a:pt x="98" y="142"/>
                  </a:lnTo>
                  <a:lnTo>
                    <a:pt x="99" y="137"/>
                  </a:lnTo>
                  <a:lnTo>
                    <a:pt x="99" y="134"/>
                  </a:lnTo>
                  <a:lnTo>
                    <a:pt x="101" y="129"/>
                  </a:lnTo>
                  <a:lnTo>
                    <a:pt x="98" y="127"/>
                  </a:lnTo>
                  <a:lnTo>
                    <a:pt x="96" y="126"/>
                  </a:lnTo>
                  <a:lnTo>
                    <a:pt x="96" y="123"/>
                  </a:lnTo>
                  <a:lnTo>
                    <a:pt x="96" y="118"/>
                  </a:lnTo>
                  <a:lnTo>
                    <a:pt x="94" y="115"/>
                  </a:lnTo>
                  <a:lnTo>
                    <a:pt x="94" y="112"/>
                  </a:lnTo>
                  <a:lnTo>
                    <a:pt x="94" y="107"/>
                  </a:lnTo>
                  <a:lnTo>
                    <a:pt x="94" y="104"/>
                  </a:lnTo>
                  <a:lnTo>
                    <a:pt x="93" y="101"/>
                  </a:lnTo>
                  <a:lnTo>
                    <a:pt x="93" y="96"/>
                  </a:lnTo>
                  <a:lnTo>
                    <a:pt x="93" y="93"/>
                  </a:lnTo>
                  <a:lnTo>
                    <a:pt x="93" y="88"/>
                  </a:lnTo>
                  <a:lnTo>
                    <a:pt x="91" y="85"/>
                  </a:lnTo>
                  <a:lnTo>
                    <a:pt x="91" y="82"/>
                  </a:lnTo>
                  <a:lnTo>
                    <a:pt x="91" y="77"/>
                  </a:lnTo>
                  <a:lnTo>
                    <a:pt x="91" y="74"/>
                  </a:lnTo>
                  <a:lnTo>
                    <a:pt x="90" y="71"/>
                  </a:lnTo>
                  <a:lnTo>
                    <a:pt x="90" y="66"/>
                  </a:lnTo>
                  <a:lnTo>
                    <a:pt x="90" y="63"/>
                  </a:lnTo>
                  <a:lnTo>
                    <a:pt x="90" y="60"/>
                  </a:lnTo>
                  <a:lnTo>
                    <a:pt x="88" y="55"/>
                  </a:lnTo>
                  <a:lnTo>
                    <a:pt x="88" y="52"/>
                  </a:lnTo>
                  <a:lnTo>
                    <a:pt x="88" y="47"/>
                  </a:lnTo>
                  <a:lnTo>
                    <a:pt x="87" y="44"/>
                  </a:lnTo>
                  <a:lnTo>
                    <a:pt x="87" y="41"/>
                  </a:lnTo>
                  <a:lnTo>
                    <a:pt x="87" y="36"/>
                  </a:lnTo>
                  <a:lnTo>
                    <a:pt x="87" y="33"/>
                  </a:lnTo>
                  <a:lnTo>
                    <a:pt x="85" y="30"/>
                  </a:lnTo>
                  <a:lnTo>
                    <a:pt x="85" y="25"/>
                  </a:lnTo>
                  <a:lnTo>
                    <a:pt x="85" y="22"/>
                  </a:lnTo>
                  <a:lnTo>
                    <a:pt x="85" y="17"/>
                  </a:lnTo>
                  <a:lnTo>
                    <a:pt x="83" y="14"/>
                  </a:lnTo>
                  <a:lnTo>
                    <a:pt x="83" y="11"/>
                  </a:lnTo>
                  <a:lnTo>
                    <a:pt x="83" y="6"/>
                  </a:lnTo>
                  <a:lnTo>
                    <a:pt x="83" y="3"/>
                  </a:lnTo>
                  <a:lnTo>
                    <a:pt x="82" y="0"/>
                  </a:lnTo>
                  <a:lnTo>
                    <a:pt x="87" y="0"/>
                  </a:lnTo>
                  <a:lnTo>
                    <a:pt x="96" y="0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3" name="Freeform 210">
              <a:extLst>
                <a:ext uri="{FF2B5EF4-FFF2-40B4-BE49-F238E27FC236}">
                  <a16:creationId xmlns:a16="http://schemas.microsoft.com/office/drawing/2014/main" id="{9D6A83D0-BBA8-0B74-16C3-40E9899EC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014" y="3154776"/>
              <a:ext cx="74070" cy="50680"/>
            </a:xfrm>
            <a:custGeom>
              <a:avLst/>
              <a:gdLst>
                <a:gd name="T0" fmla="*/ 27 w 38"/>
                <a:gd name="T1" fmla="*/ 0 h 26"/>
                <a:gd name="T2" fmla="*/ 28 w 38"/>
                <a:gd name="T3" fmla="*/ 0 h 26"/>
                <a:gd name="T4" fmla="*/ 31 w 38"/>
                <a:gd name="T5" fmla="*/ 4 h 26"/>
                <a:gd name="T6" fmla="*/ 35 w 38"/>
                <a:gd name="T7" fmla="*/ 6 h 26"/>
                <a:gd name="T8" fmla="*/ 36 w 38"/>
                <a:gd name="T9" fmla="*/ 9 h 26"/>
                <a:gd name="T10" fmla="*/ 38 w 38"/>
                <a:gd name="T11" fmla="*/ 11 h 26"/>
                <a:gd name="T12" fmla="*/ 38 w 38"/>
                <a:gd name="T13" fmla="*/ 11 h 26"/>
                <a:gd name="T14" fmla="*/ 36 w 38"/>
                <a:gd name="T15" fmla="*/ 17 h 26"/>
                <a:gd name="T16" fmla="*/ 35 w 38"/>
                <a:gd name="T17" fmla="*/ 17 h 26"/>
                <a:gd name="T18" fmla="*/ 33 w 38"/>
                <a:gd name="T19" fmla="*/ 17 h 26"/>
                <a:gd name="T20" fmla="*/ 31 w 38"/>
                <a:gd name="T21" fmla="*/ 20 h 26"/>
                <a:gd name="T22" fmla="*/ 28 w 38"/>
                <a:gd name="T23" fmla="*/ 22 h 26"/>
                <a:gd name="T24" fmla="*/ 25 w 38"/>
                <a:gd name="T25" fmla="*/ 20 h 26"/>
                <a:gd name="T26" fmla="*/ 22 w 38"/>
                <a:gd name="T27" fmla="*/ 20 h 26"/>
                <a:gd name="T28" fmla="*/ 19 w 38"/>
                <a:gd name="T29" fmla="*/ 23 h 26"/>
                <a:gd name="T30" fmla="*/ 17 w 38"/>
                <a:gd name="T31" fmla="*/ 25 h 26"/>
                <a:gd name="T32" fmla="*/ 14 w 38"/>
                <a:gd name="T33" fmla="*/ 25 h 26"/>
                <a:gd name="T34" fmla="*/ 11 w 38"/>
                <a:gd name="T35" fmla="*/ 25 h 26"/>
                <a:gd name="T36" fmla="*/ 8 w 38"/>
                <a:gd name="T37" fmla="*/ 26 h 26"/>
                <a:gd name="T38" fmla="*/ 8 w 38"/>
                <a:gd name="T39" fmla="*/ 25 h 26"/>
                <a:gd name="T40" fmla="*/ 5 w 38"/>
                <a:gd name="T41" fmla="*/ 25 h 26"/>
                <a:gd name="T42" fmla="*/ 3 w 38"/>
                <a:gd name="T43" fmla="*/ 22 h 26"/>
                <a:gd name="T44" fmla="*/ 2 w 38"/>
                <a:gd name="T45" fmla="*/ 20 h 26"/>
                <a:gd name="T46" fmla="*/ 2 w 38"/>
                <a:gd name="T47" fmla="*/ 17 h 26"/>
                <a:gd name="T48" fmla="*/ 0 w 38"/>
                <a:gd name="T49" fmla="*/ 14 h 26"/>
                <a:gd name="T50" fmla="*/ 2 w 38"/>
                <a:gd name="T51" fmla="*/ 14 h 26"/>
                <a:gd name="T52" fmla="*/ 2 w 38"/>
                <a:gd name="T53" fmla="*/ 11 h 26"/>
                <a:gd name="T54" fmla="*/ 2 w 38"/>
                <a:gd name="T55" fmla="*/ 8 h 26"/>
                <a:gd name="T56" fmla="*/ 5 w 38"/>
                <a:gd name="T57" fmla="*/ 9 h 26"/>
                <a:gd name="T58" fmla="*/ 5 w 38"/>
                <a:gd name="T59" fmla="*/ 8 h 26"/>
                <a:gd name="T60" fmla="*/ 5 w 38"/>
                <a:gd name="T61" fmla="*/ 4 h 26"/>
                <a:gd name="T62" fmla="*/ 11 w 38"/>
                <a:gd name="T63" fmla="*/ 3 h 26"/>
                <a:gd name="T64" fmla="*/ 13 w 38"/>
                <a:gd name="T65" fmla="*/ 4 h 26"/>
                <a:gd name="T66" fmla="*/ 13 w 38"/>
                <a:gd name="T67" fmla="*/ 4 h 26"/>
                <a:gd name="T68" fmla="*/ 14 w 38"/>
                <a:gd name="T69" fmla="*/ 3 h 26"/>
                <a:gd name="T70" fmla="*/ 16 w 38"/>
                <a:gd name="T71" fmla="*/ 1 h 26"/>
                <a:gd name="T72" fmla="*/ 19 w 38"/>
                <a:gd name="T73" fmla="*/ 1 h 26"/>
                <a:gd name="T74" fmla="*/ 20 w 38"/>
                <a:gd name="T75" fmla="*/ 1 h 26"/>
                <a:gd name="T76" fmla="*/ 22 w 38"/>
                <a:gd name="T77" fmla="*/ 0 h 26"/>
                <a:gd name="T78" fmla="*/ 25 w 38"/>
                <a:gd name="T7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8" h="26">
                  <a:moveTo>
                    <a:pt x="27" y="0"/>
                  </a:move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36" y="12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35" y="17"/>
                  </a:lnTo>
                  <a:lnTo>
                    <a:pt x="35" y="17"/>
                  </a:lnTo>
                  <a:lnTo>
                    <a:pt x="33" y="17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30" y="22"/>
                  </a:lnTo>
                  <a:lnTo>
                    <a:pt x="28" y="22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5" y="20"/>
                  </a:lnTo>
                  <a:lnTo>
                    <a:pt x="22" y="20"/>
                  </a:lnTo>
                  <a:lnTo>
                    <a:pt x="22" y="22"/>
                  </a:lnTo>
                  <a:lnTo>
                    <a:pt x="19" y="23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1" y="25"/>
                  </a:lnTo>
                  <a:lnTo>
                    <a:pt x="9" y="25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6" y="25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7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4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0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5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4" name="Freeform 211">
              <a:extLst>
                <a:ext uri="{FF2B5EF4-FFF2-40B4-BE49-F238E27FC236}">
                  <a16:creationId xmlns:a16="http://schemas.microsoft.com/office/drawing/2014/main" id="{78F42A74-61AA-81C9-DC27-5D5FF012FD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4566" y="4104048"/>
              <a:ext cx="138395" cy="150091"/>
            </a:xfrm>
            <a:custGeom>
              <a:avLst/>
              <a:gdLst>
                <a:gd name="T0" fmla="*/ 43 w 71"/>
                <a:gd name="T1" fmla="*/ 74 h 77"/>
                <a:gd name="T2" fmla="*/ 43 w 71"/>
                <a:gd name="T3" fmla="*/ 75 h 77"/>
                <a:gd name="T4" fmla="*/ 41 w 71"/>
                <a:gd name="T5" fmla="*/ 75 h 77"/>
                <a:gd name="T6" fmla="*/ 41 w 71"/>
                <a:gd name="T7" fmla="*/ 77 h 77"/>
                <a:gd name="T8" fmla="*/ 41 w 71"/>
                <a:gd name="T9" fmla="*/ 77 h 77"/>
                <a:gd name="T10" fmla="*/ 41 w 71"/>
                <a:gd name="T11" fmla="*/ 77 h 77"/>
                <a:gd name="T12" fmla="*/ 41 w 71"/>
                <a:gd name="T13" fmla="*/ 77 h 77"/>
                <a:gd name="T14" fmla="*/ 41 w 71"/>
                <a:gd name="T15" fmla="*/ 77 h 77"/>
                <a:gd name="T16" fmla="*/ 41 w 71"/>
                <a:gd name="T17" fmla="*/ 75 h 77"/>
                <a:gd name="T18" fmla="*/ 43 w 71"/>
                <a:gd name="T19" fmla="*/ 75 h 77"/>
                <a:gd name="T20" fmla="*/ 43 w 71"/>
                <a:gd name="T21" fmla="*/ 74 h 77"/>
                <a:gd name="T22" fmla="*/ 69 w 71"/>
                <a:gd name="T23" fmla="*/ 59 h 77"/>
                <a:gd name="T24" fmla="*/ 69 w 71"/>
                <a:gd name="T25" fmla="*/ 59 h 77"/>
                <a:gd name="T26" fmla="*/ 71 w 71"/>
                <a:gd name="T27" fmla="*/ 59 h 77"/>
                <a:gd name="T28" fmla="*/ 71 w 71"/>
                <a:gd name="T29" fmla="*/ 59 h 77"/>
                <a:gd name="T30" fmla="*/ 71 w 71"/>
                <a:gd name="T31" fmla="*/ 59 h 77"/>
                <a:gd name="T32" fmla="*/ 71 w 71"/>
                <a:gd name="T33" fmla="*/ 59 h 77"/>
                <a:gd name="T34" fmla="*/ 71 w 71"/>
                <a:gd name="T35" fmla="*/ 59 h 77"/>
                <a:gd name="T36" fmla="*/ 69 w 71"/>
                <a:gd name="T37" fmla="*/ 59 h 77"/>
                <a:gd name="T38" fmla="*/ 69 w 71"/>
                <a:gd name="T39" fmla="*/ 59 h 77"/>
                <a:gd name="T40" fmla="*/ 69 w 71"/>
                <a:gd name="T41" fmla="*/ 59 h 77"/>
                <a:gd name="T42" fmla="*/ 62 w 71"/>
                <a:gd name="T43" fmla="*/ 58 h 77"/>
                <a:gd name="T44" fmla="*/ 62 w 71"/>
                <a:gd name="T45" fmla="*/ 58 h 77"/>
                <a:gd name="T46" fmla="*/ 65 w 71"/>
                <a:gd name="T47" fmla="*/ 58 h 77"/>
                <a:gd name="T48" fmla="*/ 66 w 71"/>
                <a:gd name="T49" fmla="*/ 58 h 77"/>
                <a:gd name="T50" fmla="*/ 66 w 71"/>
                <a:gd name="T51" fmla="*/ 58 h 77"/>
                <a:gd name="T52" fmla="*/ 65 w 71"/>
                <a:gd name="T53" fmla="*/ 58 h 77"/>
                <a:gd name="T54" fmla="*/ 65 w 71"/>
                <a:gd name="T55" fmla="*/ 59 h 77"/>
                <a:gd name="T56" fmla="*/ 65 w 71"/>
                <a:gd name="T57" fmla="*/ 59 h 77"/>
                <a:gd name="T58" fmla="*/ 63 w 71"/>
                <a:gd name="T59" fmla="*/ 59 h 77"/>
                <a:gd name="T60" fmla="*/ 62 w 71"/>
                <a:gd name="T61" fmla="*/ 58 h 77"/>
                <a:gd name="T62" fmla="*/ 62 w 71"/>
                <a:gd name="T63" fmla="*/ 58 h 77"/>
                <a:gd name="T64" fmla="*/ 62 w 71"/>
                <a:gd name="T65" fmla="*/ 58 h 77"/>
                <a:gd name="T66" fmla="*/ 27 w 71"/>
                <a:gd name="T67" fmla="*/ 55 h 77"/>
                <a:gd name="T68" fmla="*/ 28 w 71"/>
                <a:gd name="T69" fmla="*/ 55 h 77"/>
                <a:gd name="T70" fmla="*/ 30 w 71"/>
                <a:gd name="T71" fmla="*/ 55 h 77"/>
                <a:gd name="T72" fmla="*/ 28 w 71"/>
                <a:gd name="T73" fmla="*/ 56 h 77"/>
                <a:gd name="T74" fmla="*/ 28 w 71"/>
                <a:gd name="T75" fmla="*/ 55 h 77"/>
                <a:gd name="T76" fmla="*/ 27 w 71"/>
                <a:gd name="T77" fmla="*/ 55 h 77"/>
                <a:gd name="T78" fmla="*/ 27 w 71"/>
                <a:gd name="T79" fmla="*/ 55 h 77"/>
                <a:gd name="T80" fmla="*/ 2 w 71"/>
                <a:gd name="T81" fmla="*/ 0 h 77"/>
                <a:gd name="T82" fmla="*/ 2 w 71"/>
                <a:gd name="T83" fmla="*/ 0 h 77"/>
                <a:gd name="T84" fmla="*/ 2 w 71"/>
                <a:gd name="T85" fmla="*/ 0 h 77"/>
                <a:gd name="T86" fmla="*/ 2 w 71"/>
                <a:gd name="T87" fmla="*/ 0 h 77"/>
                <a:gd name="T88" fmla="*/ 0 w 71"/>
                <a:gd name="T89" fmla="*/ 0 h 77"/>
                <a:gd name="T90" fmla="*/ 0 w 71"/>
                <a:gd name="T91" fmla="*/ 0 h 77"/>
                <a:gd name="T92" fmla="*/ 2 w 71"/>
                <a:gd name="T9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1" h="77">
                  <a:moveTo>
                    <a:pt x="43" y="74"/>
                  </a:moveTo>
                  <a:lnTo>
                    <a:pt x="43" y="75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5"/>
                  </a:lnTo>
                  <a:lnTo>
                    <a:pt x="43" y="75"/>
                  </a:lnTo>
                  <a:lnTo>
                    <a:pt x="43" y="74"/>
                  </a:lnTo>
                  <a:close/>
                  <a:moveTo>
                    <a:pt x="69" y="59"/>
                  </a:moveTo>
                  <a:lnTo>
                    <a:pt x="69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69" y="59"/>
                  </a:lnTo>
                  <a:lnTo>
                    <a:pt x="69" y="59"/>
                  </a:lnTo>
                  <a:lnTo>
                    <a:pt x="69" y="59"/>
                  </a:lnTo>
                  <a:close/>
                  <a:moveTo>
                    <a:pt x="62" y="58"/>
                  </a:moveTo>
                  <a:lnTo>
                    <a:pt x="62" y="58"/>
                  </a:lnTo>
                  <a:lnTo>
                    <a:pt x="65" y="58"/>
                  </a:lnTo>
                  <a:lnTo>
                    <a:pt x="66" y="58"/>
                  </a:lnTo>
                  <a:lnTo>
                    <a:pt x="66" y="58"/>
                  </a:lnTo>
                  <a:lnTo>
                    <a:pt x="65" y="58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3" y="59"/>
                  </a:lnTo>
                  <a:lnTo>
                    <a:pt x="62" y="58"/>
                  </a:lnTo>
                  <a:lnTo>
                    <a:pt x="62" y="58"/>
                  </a:lnTo>
                  <a:lnTo>
                    <a:pt x="62" y="58"/>
                  </a:lnTo>
                  <a:close/>
                  <a:moveTo>
                    <a:pt x="27" y="55"/>
                  </a:moveTo>
                  <a:lnTo>
                    <a:pt x="28" y="55"/>
                  </a:lnTo>
                  <a:lnTo>
                    <a:pt x="30" y="55"/>
                  </a:lnTo>
                  <a:lnTo>
                    <a:pt x="28" y="56"/>
                  </a:lnTo>
                  <a:lnTo>
                    <a:pt x="28" y="55"/>
                  </a:lnTo>
                  <a:lnTo>
                    <a:pt x="27" y="55"/>
                  </a:lnTo>
                  <a:lnTo>
                    <a:pt x="27" y="55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5" name="Freeform 212">
              <a:extLst>
                <a:ext uri="{FF2B5EF4-FFF2-40B4-BE49-F238E27FC236}">
                  <a16:creationId xmlns:a16="http://schemas.microsoft.com/office/drawing/2014/main" id="{3E6BB392-1A13-A4AE-B208-53FB35903E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1308" y="4757036"/>
              <a:ext cx="206617" cy="389844"/>
            </a:xfrm>
            <a:custGeom>
              <a:avLst/>
              <a:gdLst>
                <a:gd name="T0" fmla="*/ 98 w 106"/>
                <a:gd name="T1" fmla="*/ 68 h 200"/>
                <a:gd name="T2" fmla="*/ 75 w 106"/>
                <a:gd name="T3" fmla="*/ 19 h 200"/>
                <a:gd name="T4" fmla="*/ 75 w 106"/>
                <a:gd name="T5" fmla="*/ 16 h 200"/>
                <a:gd name="T6" fmla="*/ 89 w 106"/>
                <a:gd name="T7" fmla="*/ 2 h 200"/>
                <a:gd name="T8" fmla="*/ 95 w 106"/>
                <a:gd name="T9" fmla="*/ 11 h 200"/>
                <a:gd name="T10" fmla="*/ 101 w 106"/>
                <a:gd name="T11" fmla="*/ 28 h 200"/>
                <a:gd name="T12" fmla="*/ 106 w 106"/>
                <a:gd name="T13" fmla="*/ 47 h 200"/>
                <a:gd name="T14" fmla="*/ 101 w 106"/>
                <a:gd name="T15" fmla="*/ 57 h 200"/>
                <a:gd name="T16" fmla="*/ 97 w 106"/>
                <a:gd name="T17" fmla="*/ 49 h 200"/>
                <a:gd name="T18" fmla="*/ 94 w 106"/>
                <a:gd name="T19" fmla="*/ 54 h 200"/>
                <a:gd name="T20" fmla="*/ 97 w 106"/>
                <a:gd name="T21" fmla="*/ 60 h 200"/>
                <a:gd name="T22" fmla="*/ 95 w 106"/>
                <a:gd name="T23" fmla="*/ 69 h 200"/>
                <a:gd name="T24" fmla="*/ 90 w 106"/>
                <a:gd name="T25" fmla="*/ 76 h 200"/>
                <a:gd name="T26" fmla="*/ 89 w 106"/>
                <a:gd name="T27" fmla="*/ 95 h 200"/>
                <a:gd name="T28" fmla="*/ 79 w 106"/>
                <a:gd name="T29" fmla="*/ 120 h 200"/>
                <a:gd name="T30" fmla="*/ 68 w 106"/>
                <a:gd name="T31" fmla="*/ 151 h 200"/>
                <a:gd name="T32" fmla="*/ 64 w 106"/>
                <a:gd name="T33" fmla="*/ 170 h 200"/>
                <a:gd name="T34" fmla="*/ 60 w 106"/>
                <a:gd name="T35" fmla="*/ 181 h 200"/>
                <a:gd name="T36" fmla="*/ 54 w 106"/>
                <a:gd name="T37" fmla="*/ 192 h 200"/>
                <a:gd name="T38" fmla="*/ 40 w 106"/>
                <a:gd name="T39" fmla="*/ 197 h 200"/>
                <a:gd name="T40" fmla="*/ 27 w 106"/>
                <a:gd name="T41" fmla="*/ 200 h 200"/>
                <a:gd name="T42" fmla="*/ 16 w 106"/>
                <a:gd name="T43" fmla="*/ 195 h 200"/>
                <a:gd name="T44" fmla="*/ 12 w 106"/>
                <a:gd name="T45" fmla="*/ 189 h 200"/>
                <a:gd name="T46" fmla="*/ 7 w 106"/>
                <a:gd name="T47" fmla="*/ 181 h 200"/>
                <a:gd name="T48" fmla="*/ 8 w 106"/>
                <a:gd name="T49" fmla="*/ 169 h 200"/>
                <a:gd name="T50" fmla="*/ 4 w 106"/>
                <a:gd name="T51" fmla="*/ 159 h 200"/>
                <a:gd name="T52" fmla="*/ 0 w 106"/>
                <a:gd name="T53" fmla="*/ 147 h 200"/>
                <a:gd name="T54" fmla="*/ 4 w 106"/>
                <a:gd name="T55" fmla="*/ 142 h 200"/>
                <a:gd name="T56" fmla="*/ 8 w 106"/>
                <a:gd name="T57" fmla="*/ 134 h 200"/>
                <a:gd name="T58" fmla="*/ 15 w 106"/>
                <a:gd name="T59" fmla="*/ 121 h 200"/>
                <a:gd name="T60" fmla="*/ 18 w 106"/>
                <a:gd name="T61" fmla="*/ 109 h 200"/>
                <a:gd name="T62" fmla="*/ 15 w 106"/>
                <a:gd name="T63" fmla="*/ 99 h 200"/>
                <a:gd name="T64" fmla="*/ 12 w 106"/>
                <a:gd name="T65" fmla="*/ 85 h 200"/>
                <a:gd name="T66" fmla="*/ 18 w 106"/>
                <a:gd name="T67" fmla="*/ 68 h 200"/>
                <a:gd name="T68" fmla="*/ 19 w 106"/>
                <a:gd name="T69" fmla="*/ 60 h 200"/>
                <a:gd name="T70" fmla="*/ 29 w 106"/>
                <a:gd name="T71" fmla="*/ 57 h 200"/>
                <a:gd name="T72" fmla="*/ 34 w 106"/>
                <a:gd name="T73" fmla="*/ 57 h 200"/>
                <a:gd name="T74" fmla="*/ 35 w 106"/>
                <a:gd name="T75" fmla="*/ 55 h 200"/>
                <a:gd name="T76" fmla="*/ 43 w 106"/>
                <a:gd name="T77" fmla="*/ 54 h 200"/>
                <a:gd name="T78" fmla="*/ 46 w 106"/>
                <a:gd name="T79" fmla="*/ 54 h 200"/>
                <a:gd name="T80" fmla="*/ 51 w 106"/>
                <a:gd name="T81" fmla="*/ 47 h 200"/>
                <a:gd name="T82" fmla="*/ 56 w 106"/>
                <a:gd name="T83" fmla="*/ 49 h 200"/>
                <a:gd name="T84" fmla="*/ 57 w 106"/>
                <a:gd name="T85" fmla="*/ 46 h 200"/>
                <a:gd name="T86" fmla="*/ 60 w 106"/>
                <a:gd name="T87" fmla="*/ 40 h 200"/>
                <a:gd name="T88" fmla="*/ 62 w 106"/>
                <a:gd name="T89" fmla="*/ 40 h 200"/>
                <a:gd name="T90" fmla="*/ 62 w 106"/>
                <a:gd name="T91" fmla="*/ 43 h 200"/>
                <a:gd name="T92" fmla="*/ 68 w 106"/>
                <a:gd name="T93" fmla="*/ 36 h 200"/>
                <a:gd name="T94" fmla="*/ 68 w 106"/>
                <a:gd name="T95" fmla="*/ 27 h 200"/>
                <a:gd name="T96" fmla="*/ 68 w 106"/>
                <a:gd name="T97" fmla="*/ 24 h 200"/>
                <a:gd name="T98" fmla="*/ 73 w 106"/>
                <a:gd name="T99" fmla="*/ 24 h 200"/>
                <a:gd name="T100" fmla="*/ 79 w 106"/>
                <a:gd name="T101" fmla="*/ 19 h 200"/>
                <a:gd name="T102" fmla="*/ 82 w 106"/>
                <a:gd name="T103" fmla="*/ 8 h 200"/>
                <a:gd name="T104" fmla="*/ 84 w 106"/>
                <a:gd name="T105" fmla="*/ 3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6" h="200">
                  <a:moveTo>
                    <a:pt x="98" y="68"/>
                  </a:moveTo>
                  <a:lnTo>
                    <a:pt x="98" y="69"/>
                  </a:lnTo>
                  <a:lnTo>
                    <a:pt x="97" y="73"/>
                  </a:lnTo>
                  <a:lnTo>
                    <a:pt x="97" y="71"/>
                  </a:lnTo>
                  <a:lnTo>
                    <a:pt x="98" y="68"/>
                  </a:lnTo>
                  <a:lnTo>
                    <a:pt x="98" y="68"/>
                  </a:lnTo>
                  <a:close/>
                  <a:moveTo>
                    <a:pt x="75" y="16"/>
                  </a:moveTo>
                  <a:lnTo>
                    <a:pt x="75" y="17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3" y="19"/>
                  </a:lnTo>
                  <a:lnTo>
                    <a:pt x="73" y="17"/>
                  </a:lnTo>
                  <a:lnTo>
                    <a:pt x="73" y="16"/>
                  </a:lnTo>
                  <a:lnTo>
                    <a:pt x="73" y="16"/>
                  </a:lnTo>
                  <a:lnTo>
                    <a:pt x="75" y="16"/>
                  </a:lnTo>
                  <a:close/>
                  <a:moveTo>
                    <a:pt x="87" y="0"/>
                  </a:moveTo>
                  <a:lnTo>
                    <a:pt x="87" y="0"/>
                  </a:lnTo>
                  <a:lnTo>
                    <a:pt x="89" y="0"/>
                  </a:lnTo>
                  <a:lnTo>
                    <a:pt x="89" y="2"/>
                  </a:lnTo>
                  <a:lnTo>
                    <a:pt x="89" y="2"/>
                  </a:lnTo>
                  <a:lnTo>
                    <a:pt x="90" y="3"/>
                  </a:lnTo>
                  <a:lnTo>
                    <a:pt x="92" y="5"/>
                  </a:lnTo>
                  <a:lnTo>
                    <a:pt x="92" y="6"/>
                  </a:lnTo>
                  <a:lnTo>
                    <a:pt x="94" y="8"/>
                  </a:lnTo>
                  <a:lnTo>
                    <a:pt x="95" y="11"/>
                  </a:lnTo>
                  <a:lnTo>
                    <a:pt x="97" y="13"/>
                  </a:lnTo>
                  <a:lnTo>
                    <a:pt x="98" y="14"/>
                  </a:lnTo>
                  <a:lnTo>
                    <a:pt x="98" y="17"/>
                  </a:lnTo>
                  <a:lnTo>
                    <a:pt x="100" y="21"/>
                  </a:lnTo>
                  <a:lnTo>
                    <a:pt x="101" y="28"/>
                  </a:lnTo>
                  <a:lnTo>
                    <a:pt x="101" y="35"/>
                  </a:lnTo>
                  <a:lnTo>
                    <a:pt x="101" y="38"/>
                  </a:lnTo>
                  <a:lnTo>
                    <a:pt x="103" y="41"/>
                  </a:lnTo>
                  <a:lnTo>
                    <a:pt x="105" y="44"/>
                  </a:lnTo>
                  <a:lnTo>
                    <a:pt x="106" y="47"/>
                  </a:lnTo>
                  <a:lnTo>
                    <a:pt x="105" y="52"/>
                  </a:lnTo>
                  <a:lnTo>
                    <a:pt x="103" y="55"/>
                  </a:lnTo>
                  <a:lnTo>
                    <a:pt x="103" y="55"/>
                  </a:lnTo>
                  <a:lnTo>
                    <a:pt x="101" y="57"/>
                  </a:lnTo>
                  <a:lnTo>
                    <a:pt x="101" y="57"/>
                  </a:lnTo>
                  <a:lnTo>
                    <a:pt x="100" y="55"/>
                  </a:lnTo>
                  <a:lnTo>
                    <a:pt x="98" y="54"/>
                  </a:lnTo>
                  <a:lnTo>
                    <a:pt x="98" y="51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95" y="49"/>
                  </a:lnTo>
                  <a:lnTo>
                    <a:pt x="94" y="51"/>
                  </a:lnTo>
                  <a:lnTo>
                    <a:pt x="94" y="51"/>
                  </a:lnTo>
                  <a:lnTo>
                    <a:pt x="94" y="52"/>
                  </a:lnTo>
                  <a:lnTo>
                    <a:pt x="94" y="54"/>
                  </a:lnTo>
                  <a:lnTo>
                    <a:pt x="95" y="55"/>
                  </a:lnTo>
                  <a:lnTo>
                    <a:pt x="95" y="58"/>
                  </a:lnTo>
                  <a:lnTo>
                    <a:pt x="95" y="58"/>
                  </a:lnTo>
                  <a:lnTo>
                    <a:pt x="95" y="60"/>
                  </a:lnTo>
                  <a:lnTo>
                    <a:pt x="97" y="60"/>
                  </a:lnTo>
                  <a:lnTo>
                    <a:pt x="97" y="65"/>
                  </a:lnTo>
                  <a:lnTo>
                    <a:pt x="95" y="66"/>
                  </a:lnTo>
                  <a:lnTo>
                    <a:pt x="95" y="68"/>
                  </a:lnTo>
                  <a:lnTo>
                    <a:pt x="95" y="68"/>
                  </a:lnTo>
                  <a:lnTo>
                    <a:pt x="95" y="69"/>
                  </a:lnTo>
                  <a:lnTo>
                    <a:pt x="95" y="69"/>
                  </a:lnTo>
                  <a:lnTo>
                    <a:pt x="94" y="69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90" y="76"/>
                  </a:lnTo>
                  <a:lnTo>
                    <a:pt x="90" y="77"/>
                  </a:lnTo>
                  <a:lnTo>
                    <a:pt x="92" y="82"/>
                  </a:lnTo>
                  <a:lnTo>
                    <a:pt x="90" y="85"/>
                  </a:lnTo>
                  <a:lnTo>
                    <a:pt x="89" y="92"/>
                  </a:lnTo>
                  <a:lnTo>
                    <a:pt x="89" y="95"/>
                  </a:lnTo>
                  <a:lnTo>
                    <a:pt x="87" y="98"/>
                  </a:lnTo>
                  <a:lnTo>
                    <a:pt x="86" y="103"/>
                  </a:lnTo>
                  <a:lnTo>
                    <a:pt x="82" y="109"/>
                  </a:lnTo>
                  <a:lnTo>
                    <a:pt x="81" y="115"/>
                  </a:lnTo>
                  <a:lnTo>
                    <a:pt x="79" y="120"/>
                  </a:lnTo>
                  <a:lnTo>
                    <a:pt x="78" y="123"/>
                  </a:lnTo>
                  <a:lnTo>
                    <a:pt x="76" y="129"/>
                  </a:lnTo>
                  <a:lnTo>
                    <a:pt x="75" y="136"/>
                  </a:lnTo>
                  <a:lnTo>
                    <a:pt x="71" y="143"/>
                  </a:lnTo>
                  <a:lnTo>
                    <a:pt x="68" y="151"/>
                  </a:lnTo>
                  <a:lnTo>
                    <a:pt x="68" y="153"/>
                  </a:lnTo>
                  <a:lnTo>
                    <a:pt x="68" y="158"/>
                  </a:lnTo>
                  <a:lnTo>
                    <a:pt x="67" y="161"/>
                  </a:lnTo>
                  <a:lnTo>
                    <a:pt x="65" y="166"/>
                  </a:lnTo>
                  <a:lnTo>
                    <a:pt x="64" y="170"/>
                  </a:lnTo>
                  <a:lnTo>
                    <a:pt x="64" y="173"/>
                  </a:lnTo>
                  <a:lnTo>
                    <a:pt x="64" y="175"/>
                  </a:lnTo>
                  <a:lnTo>
                    <a:pt x="62" y="178"/>
                  </a:lnTo>
                  <a:lnTo>
                    <a:pt x="60" y="180"/>
                  </a:lnTo>
                  <a:lnTo>
                    <a:pt x="60" y="181"/>
                  </a:lnTo>
                  <a:lnTo>
                    <a:pt x="60" y="183"/>
                  </a:lnTo>
                  <a:lnTo>
                    <a:pt x="59" y="184"/>
                  </a:lnTo>
                  <a:lnTo>
                    <a:pt x="57" y="189"/>
                  </a:lnTo>
                  <a:lnTo>
                    <a:pt x="56" y="191"/>
                  </a:lnTo>
                  <a:lnTo>
                    <a:pt x="54" y="192"/>
                  </a:lnTo>
                  <a:lnTo>
                    <a:pt x="51" y="194"/>
                  </a:lnTo>
                  <a:lnTo>
                    <a:pt x="49" y="194"/>
                  </a:lnTo>
                  <a:lnTo>
                    <a:pt x="46" y="194"/>
                  </a:lnTo>
                  <a:lnTo>
                    <a:pt x="43" y="195"/>
                  </a:lnTo>
                  <a:lnTo>
                    <a:pt x="40" y="197"/>
                  </a:lnTo>
                  <a:lnTo>
                    <a:pt x="37" y="199"/>
                  </a:lnTo>
                  <a:lnTo>
                    <a:pt x="35" y="200"/>
                  </a:lnTo>
                  <a:lnTo>
                    <a:pt x="34" y="200"/>
                  </a:lnTo>
                  <a:lnTo>
                    <a:pt x="29" y="200"/>
                  </a:lnTo>
                  <a:lnTo>
                    <a:pt x="27" y="200"/>
                  </a:lnTo>
                  <a:lnTo>
                    <a:pt x="24" y="197"/>
                  </a:lnTo>
                  <a:lnTo>
                    <a:pt x="23" y="197"/>
                  </a:lnTo>
                  <a:lnTo>
                    <a:pt x="19" y="195"/>
                  </a:lnTo>
                  <a:lnTo>
                    <a:pt x="18" y="195"/>
                  </a:lnTo>
                  <a:lnTo>
                    <a:pt x="16" y="195"/>
                  </a:lnTo>
                  <a:lnTo>
                    <a:pt x="16" y="194"/>
                  </a:lnTo>
                  <a:lnTo>
                    <a:pt x="13" y="192"/>
                  </a:lnTo>
                  <a:lnTo>
                    <a:pt x="12" y="192"/>
                  </a:lnTo>
                  <a:lnTo>
                    <a:pt x="12" y="191"/>
                  </a:lnTo>
                  <a:lnTo>
                    <a:pt x="12" y="189"/>
                  </a:lnTo>
                  <a:lnTo>
                    <a:pt x="12" y="189"/>
                  </a:lnTo>
                  <a:lnTo>
                    <a:pt x="10" y="186"/>
                  </a:lnTo>
                  <a:lnTo>
                    <a:pt x="10" y="184"/>
                  </a:lnTo>
                  <a:lnTo>
                    <a:pt x="7" y="181"/>
                  </a:lnTo>
                  <a:lnTo>
                    <a:pt x="7" y="181"/>
                  </a:lnTo>
                  <a:lnTo>
                    <a:pt x="7" y="178"/>
                  </a:lnTo>
                  <a:lnTo>
                    <a:pt x="7" y="177"/>
                  </a:lnTo>
                  <a:lnTo>
                    <a:pt x="7" y="172"/>
                  </a:lnTo>
                  <a:lnTo>
                    <a:pt x="7" y="170"/>
                  </a:lnTo>
                  <a:lnTo>
                    <a:pt x="8" y="169"/>
                  </a:lnTo>
                  <a:lnTo>
                    <a:pt x="7" y="167"/>
                  </a:lnTo>
                  <a:lnTo>
                    <a:pt x="7" y="166"/>
                  </a:lnTo>
                  <a:lnTo>
                    <a:pt x="7" y="164"/>
                  </a:lnTo>
                  <a:lnTo>
                    <a:pt x="5" y="162"/>
                  </a:lnTo>
                  <a:lnTo>
                    <a:pt x="4" y="159"/>
                  </a:lnTo>
                  <a:lnTo>
                    <a:pt x="2" y="158"/>
                  </a:lnTo>
                  <a:lnTo>
                    <a:pt x="2" y="156"/>
                  </a:lnTo>
                  <a:lnTo>
                    <a:pt x="0" y="151"/>
                  </a:lnTo>
                  <a:lnTo>
                    <a:pt x="0" y="150"/>
                  </a:lnTo>
                  <a:lnTo>
                    <a:pt x="0" y="147"/>
                  </a:lnTo>
                  <a:lnTo>
                    <a:pt x="2" y="145"/>
                  </a:lnTo>
                  <a:lnTo>
                    <a:pt x="2" y="143"/>
                  </a:lnTo>
                  <a:lnTo>
                    <a:pt x="2" y="143"/>
                  </a:lnTo>
                  <a:lnTo>
                    <a:pt x="2" y="142"/>
                  </a:lnTo>
                  <a:lnTo>
                    <a:pt x="4" y="142"/>
                  </a:lnTo>
                  <a:lnTo>
                    <a:pt x="4" y="140"/>
                  </a:lnTo>
                  <a:lnTo>
                    <a:pt x="5" y="137"/>
                  </a:lnTo>
                  <a:lnTo>
                    <a:pt x="5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10" y="132"/>
                  </a:lnTo>
                  <a:lnTo>
                    <a:pt x="10" y="129"/>
                  </a:lnTo>
                  <a:lnTo>
                    <a:pt x="13" y="126"/>
                  </a:lnTo>
                  <a:lnTo>
                    <a:pt x="13" y="125"/>
                  </a:lnTo>
                  <a:lnTo>
                    <a:pt x="15" y="121"/>
                  </a:lnTo>
                  <a:lnTo>
                    <a:pt x="16" y="118"/>
                  </a:lnTo>
                  <a:lnTo>
                    <a:pt x="18" y="117"/>
                  </a:lnTo>
                  <a:lnTo>
                    <a:pt x="18" y="115"/>
                  </a:lnTo>
                  <a:lnTo>
                    <a:pt x="18" y="112"/>
                  </a:lnTo>
                  <a:lnTo>
                    <a:pt x="18" y="109"/>
                  </a:lnTo>
                  <a:lnTo>
                    <a:pt x="18" y="107"/>
                  </a:lnTo>
                  <a:lnTo>
                    <a:pt x="18" y="106"/>
                  </a:lnTo>
                  <a:lnTo>
                    <a:pt x="15" y="103"/>
                  </a:lnTo>
                  <a:lnTo>
                    <a:pt x="15" y="103"/>
                  </a:lnTo>
                  <a:lnTo>
                    <a:pt x="15" y="99"/>
                  </a:lnTo>
                  <a:lnTo>
                    <a:pt x="15" y="98"/>
                  </a:lnTo>
                  <a:lnTo>
                    <a:pt x="15" y="96"/>
                  </a:lnTo>
                  <a:lnTo>
                    <a:pt x="13" y="95"/>
                  </a:lnTo>
                  <a:lnTo>
                    <a:pt x="13" y="90"/>
                  </a:lnTo>
                  <a:lnTo>
                    <a:pt x="12" y="85"/>
                  </a:lnTo>
                  <a:lnTo>
                    <a:pt x="12" y="84"/>
                  </a:lnTo>
                  <a:lnTo>
                    <a:pt x="12" y="82"/>
                  </a:lnTo>
                  <a:lnTo>
                    <a:pt x="12" y="80"/>
                  </a:lnTo>
                  <a:lnTo>
                    <a:pt x="12" y="77"/>
                  </a:lnTo>
                  <a:lnTo>
                    <a:pt x="18" y="68"/>
                  </a:lnTo>
                  <a:lnTo>
                    <a:pt x="18" y="66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8" y="60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26" y="60"/>
                  </a:lnTo>
                  <a:lnTo>
                    <a:pt x="26" y="58"/>
                  </a:lnTo>
                  <a:lnTo>
                    <a:pt x="27" y="58"/>
                  </a:lnTo>
                  <a:lnTo>
                    <a:pt x="29" y="57"/>
                  </a:lnTo>
                  <a:lnTo>
                    <a:pt x="29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30" y="57"/>
                  </a:lnTo>
                  <a:lnTo>
                    <a:pt x="34" y="57"/>
                  </a:lnTo>
                  <a:lnTo>
                    <a:pt x="34" y="57"/>
                  </a:lnTo>
                  <a:lnTo>
                    <a:pt x="35" y="57"/>
                  </a:lnTo>
                  <a:lnTo>
                    <a:pt x="35" y="57"/>
                  </a:lnTo>
                  <a:lnTo>
                    <a:pt x="35" y="55"/>
                  </a:lnTo>
                  <a:lnTo>
                    <a:pt x="35" y="55"/>
                  </a:lnTo>
                  <a:lnTo>
                    <a:pt x="37" y="54"/>
                  </a:lnTo>
                  <a:lnTo>
                    <a:pt x="38" y="54"/>
                  </a:lnTo>
                  <a:lnTo>
                    <a:pt x="41" y="54"/>
                  </a:lnTo>
                  <a:lnTo>
                    <a:pt x="43" y="54"/>
                  </a:lnTo>
                  <a:lnTo>
                    <a:pt x="43" y="54"/>
                  </a:lnTo>
                  <a:lnTo>
                    <a:pt x="45" y="55"/>
                  </a:lnTo>
                  <a:lnTo>
                    <a:pt x="46" y="55"/>
                  </a:lnTo>
                  <a:lnTo>
                    <a:pt x="46" y="55"/>
                  </a:lnTo>
                  <a:lnTo>
                    <a:pt x="48" y="55"/>
                  </a:lnTo>
                  <a:lnTo>
                    <a:pt x="46" y="54"/>
                  </a:lnTo>
                  <a:lnTo>
                    <a:pt x="45" y="54"/>
                  </a:lnTo>
                  <a:lnTo>
                    <a:pt x="46" y="52"/>
                  </a:lnTo>
                  <a:lnTo>
                    <a:pt x="46" y="51"/>
                  </a:lnTo>
                  <a:lnTo>
                    <a:pt x="48" y="49"/>
                  </a:lnTo>
                  <a:lnTo>
                    <a:pt x="51" y="47"/>
                  </a:lnTo>
                  <a:lnTo>
                    <a:pt x="54" y="46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56" y="49"/>
                  </a:lnTo>
                  <a:lnTo>
                    <a:pt x="56" y="49"/>
                  </a:lnTo>
                  <a:lnTo>
                    <a:pt x="56" y="49"/>
                  </a:lnTo>
                  <a:lnTo>
                    <a:pt x="57" y="49"/>
                  </a:lnTo>
                  <a:lnTo>
                    <a:pt x="57" y="47"/>
                  </a:lnTo>
                  <a:lnTo>
                    <a:pt x="57" y="47"/>
                  </a:lnTo>
                  <a:lnTo>
                    <a:pt x="57" y="46"/>
                  </a:lnTo>
                  <a:lnTo>
                    <a:pt x="57" y="46"/>
                  </a:lnTo>
                  <a:lnTo>
                    <a:pt x="57" y="44"/>
                  </a:lnTo>
                  <a:lnTo>
                    <a:pt x="57" y="43"/>
                  </a:lnTo>
                  <a:lnTo>
                    <a:pt x="59" y="41"/>
                  </a:lnTo>
                  <a:lnTo>
                    <a:pt x="60" y="40"/>
                  </a:lnTo>
                  <a:lnTo>
                    <a:pt x="60" y="40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40"/>
                  </a:lnTo>
                  <a:lnTo>
                    <a:pt x="62" y="41"/>
                  </a:lnTo>
                  <a:lnTo>
                    <a:pt x="62" y="41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64" y="40"/>
                  </a:lnTo>
                  <a:lnTo>
                    <a:pt x="65" y="38"/>
                  </a:lnTo>
                  <a:lnTo>
                    <a:pt x="65" y="38"/>
                  </a:lnTo>
                  <a:lnTo>
                    <a:pt x="67" y="36"/>
                  </a:lnTo>
                  <a:lnTo>
                    <a:pt x="68" y="36"/>
                  </a:lnTo>
                  <a:lnTo>
                    <a:pt x="70" y="38"/>
                  </a:lnTo>
                  <a:lnTo>
                    <a:pt x="67" y="35"/>
                  </a:lnTo>
                  <a:lnTo>
                    <a:pt x="67" y="33"/>
                  </a:lnTo>
                  <a:lnTo>
                    <a:pt x="68" y="28"/>
                  </a:lnTo>
                  <a:lnTo>
                    <a:pt x="68" y="27"/>
                  </a:lnTo>
                  <a:lnTo>
                    <a:pt x="70" y="27"/>
                  </a:lnTo>
                  <a:lnTo>
                    <a:pt x="70" y="27"/>
                  </a:lnTo>
                  <a:lnTo>
                    <a:pt x="68" y="25"/>
                  </a:lnTo>
                  <a:lnTo>
                    <a:pt x="68" y="25"/>
                  </a:lnTo>
                  <a:lnTo>
                    <a:pt x="68" y="24"/>
                  </a:lnTo>
                  <a:lnTo>
                    <a:pt x="68" y="22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1" y="22"/>
                  </a:lnTo>
                  <a:lnTo>
                    <a:pt x="73" y="24"/>
                  </a:lnTo>
                  <a:lnTo>
                    <a:pt x="73" y="24"/>
                  </a:lnTo>
                  <a:lnTo>
                    <a:pt x="75" y="22"/>
                  </a:lnTo>
                  <a:lnTo>
                    <a:pt x="76" y="21"/>
                  </a:lnTo>
                  <a:lnTo>
                    <a:pt x="76" y="19"/>
                  </a:lnTo>
                  <a:lnTo>
                    <a:pt x="79" y="19"/>
                  </a:lnTo>
                  <a:lnTo>
                    <a:pt x="81" y="17"/>
                  </a:lnTo>
                  <a:lnTo>
                    <a:pt x="82" y="13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1" y="5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4" y="3"/>
                  </a:lnTo>
                  <a:lnTo>
                    <a:pt x="8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6" name="Freeform 213">
              <a:extLst>
                <a:ext uri="{FF2B5EF4-FFF2-40B4-BE49-F238E27FC236}">
                  <a16:creationId xmlns:a16="http://schemas.microsoft.com/office/drawing/2014/main" id="{113B1124-9964-E5F2-1ED0-AA0305EEC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354" y="3903277"/>
              <a:ext cx="3898" cy="3898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2 h 2"/>
                <a:gd name="T8" fmla="*/ 0 w 2"/>
                <a:gd name="T9" fmla="*/ 2 h 2"/>
                <a:gd name="T10" fmla="*/ 0 w 2"/>
                <a:gd name="T11" fmla="*/ 0 h 2"/>
                <a:gd name="T12" fmla="*/ 2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7" name="Freeform 214">
              <a:extLst>
                <a:ext uri="{FF2B5EF4-FFF2-40B4-BE49-F238E27FC236}">
                  <a16:creationId xmlns:a16="http://schemas.microsoft.com/office/drawing/2014/main" id="{1166A2FF-5203-E0EC-3C34-80446A860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436" y="3113843"/>
              <a:ext cx="50680" cy="56528"/>
            </a:xfrm>
            <a:custGeom>
              <a:avLst/>
              <a:gdLst>
                <a:gd name="T0" fmla="*/ 7 w 26"/>
                <a:gd name="T1" fmla="*/ 0 h 29"/>
                <a:gd name="T2" fmla="*/ 9 w 26"/>
                <a:gd name="T3" fmla="*/ 0 h 29"/>
                <a:gd name="T4" fmla="*/ 11 w 26"/>
                <a:gd name="T5" fmla="*/ 0 h 29"/>
                <a:gd name="T6" fmla="*/ 11 w 26"/>
                <a:gd name="T7" fmla="*/ 2 h 29"/>
                <a:gd name="T8" fmla="*/ 12 w 26"/>
                <a:gd name="T9" fmla="*/ 2 h 29"/>
                <a:gd name="T10" fmla="*/ 15 w 26"/>
                <a:gd name="T11" fmla="*/ 7 h 29"/>
                <a:gd name="T12" fmla="*/ 17 w 26"/>
                <a:gd name="T13" fmla="*/ 7 h 29"/>
                <a:gd name="T14" fmla="*/ 20 w 26"/>
                <a:gd name="T15" fmla="*/ 8 h 29"/>
                <a:gd name="T16" fmla="*/ 25 w 26"/>
                <a:gd name="T17" fmla="*/ 10 h 29"/>
                <a:gd name="T18" fmla="*/ 26 w 26"/>
                <a:gd name="T19" fmla="*/ 11 h 29"/>
                <a:gd name="T20" fmla="*/ 26 w 26"/>
                <a:gd name="T21" fmla="*/ 13 h 29"/>
                <a:gd name="T22" fmla="*/ 25 w 26"/>
                <a:gd name="T23" fmla="*/ 14 h 29"/>
                <a:gd name="T24" fmla="*/ 23 w 26"/>
                <a:gd name="T25" fmla="*/ 14 h 29"/>
                <a:gd name="T26" fmla="*/ 23 w 26"/>
                <a:gd name="T27" fmla="*/ 14 h 29"/>
                <a:gd name="T28" fmla="*/ 23 w 26"/>
                <a:gd name="T29" fmla="*/ 18 h 29"/>
                <a:gd name="T30" fmla="*/ 23 w 26"/>
                <a:gd name="T31" fmla="*/ 18 h 29"/>
                <a:gd name="T32" fmla="*/ 20 w 26"/>
                <a:gd name="T33" fmla="*/ 19 h 29"/>
                <a:gd name="T34" fmla="*/ 18 w 26"/>
                <a:gd name="T35" fmla="*/ 18 h 29"/>
                <a:gd name="T36" fmla="*/ 18 w 26"/>
                <a:gd name="T37" fmla="*/ 16 h 29"/>
                <a:gd name="T38" fmla="*/ 17 w 26"/>
                <a:gd name="T39" fmla="*/ 16 h 29"/>
                <a:gd name="T40" fmla="*/ 15 w 26"/>
                <a:gd name="T41" fmla="*/ 18 h 29"/>
                <a:gd name="T42" fmla="*/ 14 w 26"/>
                <a:gd name="T43" fmla="*/ 19 h 29"/>
                <a:gd name="T44" fmla="*/ 12 w 26"/>
                <a:gd name="T45" fmla="*/ 22 h 29"/>
                <a:gd name="T46" fmla="*/ 11 w 26"/>
                <a:gd name="T47" fmla="*/ 22 h 29"/>
                <a:gd name="T48" fmla="*/ 11 w 26"/>
                <a:gd name="T49" fmla="*/ 24 h 29"/>
                <a:gd name="T50" fmla="*/ 12 w 26"/>
                <a:gd name="T51" fmla="*/ 25 h 29"/>
                <a:gd name="T52" fmla="*/ 12 w 26"/>
                <a:gd name="T53" fmla="*/ 27 h 29"/>
                <a:gd name="T54" fmla="*/ 12 w 26"/>
                <a:gd name="T55" fmla="*/ 29 h 29"/>
                <a:gd name="T56" fmla="*/ 9 w 26"/>
                <a:gd name="T57" fmla="*/ 25 h 29"/>
                <a:gd name="T58" fmla="*/ 3 w 26"/>
                <a:gd name="T59" fmla="*/ 21 h 29"/>
                <a:gd name="T60" fmla="*/ 3 w 26"/>
                <a:gd name="T61" fmla="*/ 19 h 29"/>
                <a:gd name="T62" fmla="*/ 1 w 26"/>
                <a:gd name="T63" fmla="*/ 19 h 29"/>
                <a:gd name="T64" fmla="*/ 1 w 26"/>
                <a:gd name="T65" fmla="*/ 19 h 29"/>
                <a:gd name="T66" fmla="*/ 0 w 26"/>
                <a:gd name="T67" fmla="*/ 18 h 29"/>
                <a:gd name="T68" fmla="*/ 0 w 26"/>
                <a:gd name="T69" fmla="*/ 18 h 29"/>
                <a:gd name="T70" fmla="*/ 1 w 26"/>
                <a:gd name="T71" fmla="*/ 16 h 29"/>
                <a:gd name="T72" fmla="*/ 1 w 26"/>
                <a:gd name="T73" fmla="*/ 16 h 29"/>
                <a:gd name="T74" fmla="*/ 0 w 26"/>
                <a:gd name="T75" fmla="*/ 13 h 29"/>
                <a:gd name="T76" fmla="*/ 0 w 26"/>
                <a:gd name="T77" fmla="*/ 10 h 29"/>
                <a:gd name="T78" fmla="*/ 3 w 26"/>
                <a:gd name="T79" fmla="*/ 10 h 29"/>
                <a:gd name="T80" fmla="*/ 3 w 26"/>
                <a:gd name="T81" fmla="*/ 7 h 29"/>
                <a:gd name="T82" fmla="*/ 3 w 26"/>
                <a:gd name="T83" fmla="*/ 5 h 29"/>
                <a:gd name="T84" fmla="*/ 6 w 26"/>
                <a:gd name="T85" fmla="*/ 3 h 29"/>
                <a:gd name="T86" fmla="*/ 6 w 26"/>
                <a:gd name="T87" fmla="*/ 3 h 29"/>
                <a:gd name="T88" fmla="*/ 7 w 26"/>
                <a:gd name="T89" fmla="*/ 5 h 29"/>
                <a:gd name="T90" fmla="*/ 7 w 26"/>
                <a:gd name="T91" fmla="*/ 2 h 29"/>
                <a:gd name="T92" fmla="*/ 7 w 26"/>
                <a:gd name="T9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" h="29">
                  <a:moveTo>
                    <a:pt x="7" y="0"/>
                  </a:moveTo>
                  <a:lnTo>
                    <a:pt x="7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5" y="7"/>
                  </a:lnTo>
                  <a:lnTo>
                    <a:pt x="17" y="7"/>
                  </a:lnTo>
                  <a:lnTo>
                    <a:pt x="17" y="7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5" y="10"/>
                  </a:lnTo>
                  <a:lnTo>
                    <a:pt x="26" y="11"/>
                  </a:lnTo>
                  <a:lnTo>
                    <a:pt x="26" y="11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2" y="14"/>
                  </a:lnTo>
                  <a:lnTo>
                    <a:pt x="23" y="14"/>
                  </a:lnTo>
                  <a:lnTo>
                    <a:pt x="23" y="16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2" y="18"/>
                  </a:lnTo>
                  <a:lnTo>
                    <a:pt x="20" y="19"/>
                  </a:lnTo>
                  <a:lnTo>
                    <a:pt x="18" y="19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7" y="16"/>
                  </a:lnTo>
                  <a:lnTo>
                    <a:pt x="17" y="16"/>
                  </a:lnTo>
                  <a:lnTo>
                    <a:pt x="15" y="18"/>
                  </a:lnTo>
                  <a:lnTo>
                    <a:pt x="15" y="19"/>
                  </a:lnTo>
                  <a:lnTo>
                    <a:pt x="14" y="19"/>
                  </a:lnTo>
                  <a:lnTo>
                    <a:pt x="14" y="21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9" y="22"/>
                  </a:lnTo>
                  <a:lnTo>
                    <a:pt x="11" y="24"/>
                  </a:lnTo>
                  <a:lnTo>
                    <a:pt x="12" y="25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2" y="27"/>
                  </a:lnTo>
                  <a:lnTo>
                    <a:pt x="12" y="29"/>
                  </a:lnTo>
                  <a:lnTo>
                    <a:pt x="12" y="29"/>
                  </a:lnTo>
                  <a:lnTo>
                    <a:pt x="11" y="29"/>
                  </a:lnTo>
                  <a:lnTo>
                    <a:pt x="9" y="25"/>
                  </a:lnTo>
                  <a:lnTo>
                    <a:pt x="6" y="22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1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4" y="5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3"/>
                  </a:lnTo>
                  <a:lnTo>
                    <a:pt x="7" y="5"/>
                  </a:lnTo>
                  <a:lnTo>
                    <a:pt x="7" y="5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8" name="Freeform 215">
              <a:extLst>
                <a:ext uri="{FF2B5EF4-FFF2-40B4-BE49-F238E27FC236}">
                  <a16:creationId xmlns:a16="http://schemas.microsoft.com/office/drawing/2014/main" id="{25822AE8-3BEA-707E-55AA-200B086C3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5444" y="2938413"/>
              <a:ext cx="97461" cy="109156"/>
            </a:xfrm>
            <a:custGeom>
              <a:avLst/>
              <a:gdLst>
                <a:gd name="T0" fmla="*/ 14 w 50"/>
                <a:gd name="T1" fmla="*/ 2 h 56"/>
                <a:gd name="T2" fmla="*/ 17 w 50"/>
                <a:gd name="T3" fmla="*/ 4 h 56"/>
                <a:gd name="T4" fmla="*/ 20 w 50"/>
                <a:gd name="T5" fmla="*/ 5 h 56"/>
                <a:gd name="T6" fmla="*/ 23 w 50"/>
                <a:gd name="T7" fmla="*/ 5 h 56"/>
                <a:gd name="T8" fmla="*/ 25 w 50"/>
                <a:gd name="T9" fmla="*/ 7 h 56"/>
                <a:gd name="T10" fmla="*/ 27 w 50"/>
                <a:gd name="T11" fmla="*/ 8 h 56"/>
                <a:gd name="T12" fmla="*/ 28 w 50"/>
                <a:gd name="T13" fmla="*/ 7 h 56"/>
                <a:gd name="T14" fmla="*/ 33 w 50"/>
                <a:gd name="T15" fmla="*/ 11 h 56"/>
                <a:gd name="T16" fmla="*/ 36 w 50"/>
                <a:gd name="T17" fmla="*/ 10 h 56"/>
                <a:gd name="T18" fmla="*/ 38 w 50"/>
                <a:gd name="T19" fmla="*/ 15 h 56"/>
                <a:gd name="T20" fmla="*/ 36 w 50"/>
                <a:gd name="T21" fmla="*/ 18 h 56"/>
                <a:gd name="T22" fmla="*/ 36 w 50"/>
                <a:gd name="T23" fmla="*/ 19 h 56"/>
                <a:gd name="T24" fmla="*/ 39 w 50"/>
                <a:gd name="T25" fmla="*/ 22 h 56"/>
                <a:gd name="T26" fmla="*/ 42 w 50"/>
                <a:gd name="T27" fmla="*/ 24 h 56"/>
                <a:gd name="T28" fmla="*/ 41 w 50"/>
                <a:gd name="T29" fmla="*/ 26 h 56"/>
                <a:gd name="T30" fmla="*/ 42 w 50"/>
                <a:gd name="T31" fmla="*/ 29 h 56"/>
                <a:gd name="T32" fmla="*/ 44 w 50"/>
                <a:gd name="T33" fmla="*/ 30 h 56"/>
                <a:gd name="T34" fmla="*/ 47 w 50"/>
                <a:gd name="T35" fmla="*/ 34 h 56"/>
                <a:gd name="T36" fmla="*/ 50 w 50"/>
                <a:gd name="T37" fmla="*/ 38 h 56"/>
                <a:gd name="T38" fmla="*/ 47 w 50"/>
                <a:gd name="T39" fmla="*/ 40 h 56"/>
                <a:gd name="T40" fmla="*/ 44 w 50"/>
                <a:gd name="T41" fmla="*/ 38 h 56"/>
                <a:gd name="T42" fmla="*/ 42 w 50"/>
                <a:gd name="T43" fmla="*/ 38 h 56"/>
                <a:gd name="T44" fmla="*/ 41 w 50"/>
                <a:gd name="T45" fmla="*/ 38 h 56"/>
                <a:gd name="T46" fmla="*/ 38 w 50"/>
                <a:gd name="T47" fmla="*/ 38 h 56"/>
                <a:gd name="T48" fmla="*/ 38 w 50"/>
                <a:gd name="T49" fmla="*/ 40 h 56"/>
                <a:gd name="T50" fmla="*/ 36 w 50"/>
                <a:gd name="T51" fmla="*/ 37 h 56"/>
                <a:gd name="T52" fmla="*/ 33 w 50"/>
                <a:gd name="T53" fmla="*/ 38 h 56"/>
                <a:gd name="T54" fmla="*/ 35 w 50"/>
                <a:gd name="T55" fmla="*/ 43 h 56"/>
                <a:gd name="T56" fmla="*/ 31 w 50"/>
                <a:gd name="T57" fmla="*/ 46 h 56"/>
                <a:gd name="T58" fmla="*/ 30 w 50"/>
                <a:gd name="T59" fmla="*/ 51 h 56"/>
                <a:gd name="T60" fmla="*/ 27 w 50"/>
                <a:gd name="T61" fmla="*/ 54 h 56"/>
                <a:gd name="T62" fmla="*/ 27 w 50"/>
                <a:gd name="T63" fmla="*/ 56 h 56"/>
                <a:gd name="T64" fmla="*/ 23 w 50"/>
                <a:gd name="T65" fmla="*/ 56 h 56"/>
                <a:gd name="T66" fmla="*/ 22 w 50"/>
                <a:gd name="T67" fmla="*/ 54 h 56"/>
                <a:gd name="T68" fmla="*/ 22 w 50"/>
                <a:gd name="T69" fmla="*/ 52 h 56"/>
                <a:gd name="T70" fmla="*/ 22 w 50"/>
                <a:gd name="T71" fmla="*/ 51 h 56"/>
                <a:gd name="T72" fmla="*/ 20 w 50"/>
                <a:gd name="T73" fmla="*/ 46 h 56"/>
                <a:gd name="T74" fmla="*/ 23 w 50"/>
                <a:gd name="T75" fmla="*/ 38 h 56"/>
                <a:gd name="T76" fmla="*/ 22 w 50"/>
                <a:gd name="T77" fmla="*/ 34 h 56"/>
                <a:gd name="T78" fmla="*/ 19 w 50"/>
                <a:gd name="T79" fmla="*/ 27 h 56"/>
                <a:gd name="T80" fmla="*/ 16 w 50"/>
                <a:gd name="T81" fmla="*/ 24 h 56"/>
                <a:gd name="T82" fmla="*/ 12 w 50"/>
                <a:gd name="T83" fmla="*/ 19 h 56"/>
                <a:gd name="T84" fmla="*/ 9 w 50"/>
                <a:gd name="T85" fmla="*/ 16 h 56"/>
                <a:gd name="T86" fmla="*/ 8 w 50"/>
                <a:gd name="T87" fmla="*/ 13 h 56"/>
                <a:gd name="T88" fmla="*/ 5 w 50"/>
                <a:gd name="T89" fmla="*/ 8 h 56"/>
                <a:gd name="T90" fmla="*/ 1 w 50"/>
                <a:gd name="T91" fmla="*/ 5 h 56"/>
                <a:gd name="T92" fmla="*/ 0 w 50"/>
                <a:gd name="T93" fmla="*/ 5 h 56"/>
                <a:gd name="T94" fmla="*/ 5 w 50"/>
                <a:gd name="T95" fmla="*/ 4 h 56"/>
                <a:gd name="T96" fmla="*/ 11 w 50"/>
                <a:gd name="T97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0" h="56">
                  <a:moveTo>
                    <a:pt x="12" y="0"/>
                  </a:moveTo>
                  <a:lnTo>
                    <a:pt x="12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3" y="5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27" y="8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31" y="8"/>
                  </a:lnTo>
                  <a:lnTo>
                    <a:pt x="31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5" y="11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36" y="11"/>
                  </a:lnTo>
                  <a:lnTo>
                    <a:pt x="38" y="15"/>
                  </a:lnTo>
                  <a:lnTo>
                    <a:pt x="38" y="15"/>
                  </a:lnTo>
                  <a:lnTo>
                    <a:pt x="36" y="16"/>
                  </a:lnTo>
                  <a:lnTo>
                    <a:pt x="36" y="18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6" y="19"/>
                  </a:lnTo>
                  <a:lnTo>
                    <a:pt x="36" y="21"/>
                  </a:lnTo>
                  <a:lnTo>
                    <a:pt x="39" y="21"/>
                  </a:lnTo>
                  <a:lnTo>
                    <a:pt x="39" y="22"/>
                  </a:lnTo>
                  <a:lnTo>
                    <a:pt x="41" y="22"/>
                  </a:lnTo>
                  <a:lnTo>
                    <a:pt x="41" y="22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2" y="26"/>
                  </a:lnTo>
                  <a:lnTo>
                    <a:pt x="41" y="26"/>
                  </a:lnTo>
                  <a:lnTo>
                    <a:pt x="41" y="27"/>
                  </a:lnTo>
                  <a:lnTo>
                    <a:pt x="42" y="27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42" y="29"/>
                  </a:lnTo>
                  <a:lnTo>
                    <a:pt x="44" y="30"/>
                  </a:lnTo>
                  <a:lnTo>
                    <a:pt x="47" y="32"/>
                  </a:lnTo>
                  <a:lnTo>
                    <a:pt x="47" y="32"/>
                  </a:lnTo>
                  <a:lnTo>
                    <a:pt x="47" y="34"/>
                  </a:lnTo>
                  <a:lnTo>
                    <a:pt x="47" y="35"/>
                  </a:lnTo>
                  <a:lnTo>
                    <a:pt x="47" y="37"/>
                  </a:lnTo>
                  <a:lnTo>
                    <a:pt x="50" y="38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7" y="40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2" y="40"/>
                  </a:lnTo>
                  <a:lnTo>
                    <a:pt x="42" y="38"/>
                  </a:lnTo>
                  <a:lnTo>
                    <a:pt x="41" y="38"/>
                  </a:lnTo>
                  <a:lnTo>
                    <a:pt x="41" y="38"/>
                  </a:lnTo>
                  <a:lnTo>
                    <a:pt x="41" y="38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8" y="38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35" y="37"/>
                  </a:lnTo>
                  <a:lnTo>
                    <a:pt x="33" y="38"/>
                  </a:lnTo>
                  <a:lnTo>
                    <a:pt x="33" y="38"/>
                  </a:lnTo>
                  <a:lnTo>
                    <a:pt x="33" y="40"/>
                  </a:lnTo>
                  <a:lnTo>
                    <a:pt x="33" y="41"/>
                  </a:lnTo>
                  <a:lnTo>
                    <a:pt x="35" y="43"/>
                  </a:lnTo>
                  <a:lnTo>
                    <a:pt x="33" y="45"/>
                  </a:lnTo>
                  <a:lnTo>
                    <a:pt x="33" y="46"/>
                  </a:lnTo>
                  <a:lnTo>
                    <a:pt x="31" y="46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30" y="51"/>
                  </a:lnTo>
                  <a:lnTo>
                    <a:pt x="28" y="51"/>
                  </a:lnTo>
                  <a:lnTo>
                    <a:pt x="27" y="52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7" y="56"/>
                  </a:lnTo>
                  <a:lnTo>
                    <a:pt x="27" y="56"/>
                  </a:lnTo>
                  <a:lnTo>
                    <a:pt x="23" y="56"/>
                  </a:lnTo>
                  <a:lnTo>
                    <a:pt x="23" y="56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2" y="54"/>
                  </a:lnTo>
                  <a:lnTo>
                    <a:pt x="20" y="54"/>
                  </a:lnTo>
                  <a:lnTo>
                    <a:pt x="20" y="54"/>
                  </a:lnTo>
                  <a:lnTo>
                    <a:pt x="22" y="52"/>
                  </a:lnTo>
                  <a:lnTo>
                    <a:pt x="22" y="52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8"/>
                  </a:lnTo>
                  <a:lnTo>
                    <a:pt x="20" y="46"/>
                  </a:lnTo>
                  <a:lnTo>
                    <a:pt x="22" y="45"/>
                  </a:lnTo>
                  <a:lnTo>
                    <a:pt x="22" y="40"/>
                  </a:lnTo>
                  <a:lnTo>
                    <a:pt x="23" y="38"/>
                  </a:lnTo>
                  <a:lnTo>
                    <a:pt x="23" y="37"/>
                  </a:lnTo>
                  <a:lnTo>
                    <a:pt x="23" y="35"/>
                  </a:lnTo>
                  <a:lnTo>
                    <a:pt x="22" y="34"/>
                  </a:lnTo>
                  <a:lnTo>
                    <a:pt x="22" y="32"/>
                  </a:lnTo>
                  <a:lnTo>
                    <a:pt x="20" y="29"/>
                  </a:lnTo>
                  <a:lnTo>
                    <a:pt x="19" y="27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6" y="24"/>
                  </a:lnTo>
                  <a:lnTo>
                    <a:pt x="16" y="22"/>
                  </a:lnTo>
                  <a:lnTo>
                    <a:pt x="14" y="22"/>
                  </a:lnTo>
                  <a:lnTo>
                    <a:pt x="12" y="19"/>
                  </a:lnTo>
                  <a:lnTo>
                    <a:pt x="12" y="18"/>
                  </a:lnTo>
                  <a:lnTo>
                    <a:pt x="11" y="18"/>
                  </a:lnTo>
                  <a:lnTo>
                    <a:pt x="9" y="16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8" y="13"/>
                  </a:lnTo>
                  <a:lnTo>
                    <a:pt x="8" y="11"/>
                  </a:lnTo>
                  <a:lnTo>
                    <a:pt x="6" y="8"/>
                  </a:lnTo>
                  <a:lnTo>
                    <a:pt x="5" y="8"/>
                  </a:lnTo>
                  <a:lnTo>
                    <a:pt x="5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3" y="4"/>
                  </a:lnTo>
                  <a:lnTo>
                    <a:pt x="3" y="4"/>
                  </a:lnTo>
                  <a:lnTo>
                    <a:pt x="5" y="4"/>
                  </a:lnTo>
                  <a:lnTo>
                    <a:pt x="8" y="4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19" name="Freeform 216">
              <a:extLst>
                <a:ext uri="{FF2B5EF4-FFF2-40B4-BE49-F238E27FC236}">
                  <a16:creationId xmlns:a16="http://schemas.microsoft.com/office/drawing/2014/main" id="{88091806-42E9-17A0-6379-41A6B704B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1612" y="3106046"/>
              <a:ext cx="1950" cy="195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1 w 1"/>
                <a:gd name="T11" fmla="*/ 0 h 1"/>
                <a:gd name="T12" fmla="*/ 1 w 1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0" name="Freeform 217">
              <a:extLst>
                <a:ext uri="{FF2B5EF4-FFF2-40B4-BE49-F238E27FC236}">
                  <a16:creationId xmlns:a16="http://schemas.microsoft.com/office/drawing/2014/main" id="{3E54E301-3FEC-8813-4586-01D7CA31B0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5486" y="3365292"/>
              <a:ext cx="448321" cy="442474"/>
            </a:xfrm>
            <a:custGeom>
              <a:avLst/>
              <a:gdLst>
                <a:gd name="T0" fmla="*/ 169 w 230"/>
                <a:gd name="T1" fmla="*/ 0 h 227"/>
                <a:gd name="T2" fmla="*/ 178 w 230"/>
                <a:gd name="T3" fmla="*/ 11 h 227"/>
                <a:gd name="T4" fmla="*/ 197 w 230"/>
                <a:gd name="T5" fmla="*/ 11 h 227"/>
                <a:gd name="T6" fmla="*/ 203 w 230"/>
                <a:gd name="T7" fmla="*/ 11 h 227"/>
                <a:gd name="T8" fmla="*/ 213 w 230"/>
                <a:gd name="T9" fmla="*/ 13 h 227"/>
                <a:gd name="T10" fmla="*/ 219 w 230"/>
                <a:gd name="T11" fmla="*/ 21 h 227"/>
                <a:gd name="T12" fmla="*/ 219 w 230"/>
                <a:gd name="T13" fmla="*/ 26 h 227"/>
                <a:gd name="T14" fmla="*/ 222 w 230"/>
                <a:gd name="T15" fmla="*/ 38 h 227"/>
                <a:gd name="T16" fmla="*/ 226 w 230"/>
                <a:gd name="T17" fmla="*/ 52 h 227"/>
                <a:gd name="T18" fmla="*/ 227 w 230"/>
                <a:gd name="T19" fmla="*/ 59 h 227"/>
                <a:gd name="T20" fmla="*/ 222 w 230"/>
                <a:gd name="T21" fmla="*/ 62 h 227"/>
                <a:gd name="T22" fmla="*/ 207 w 230"/>
                <a:gd name="T23" fmla="*/ 62 h 227"/>
                <a:gd name="T24" fmla="*/ 202 w 230"/>
                <a:gd name="T25" fmla="*/ 67 h 227"/>
                <a:gd name="T26" fmla="*/ 191 w 230"/>
                <a:gd name="T27" fmla="*/ 70 h 227"/>
                <a:gd name="T28" fmla="*/ 191 w 230"/>
                <a:gd name="T29" fmla="*/ 76 h 227"/>
                <a:gd name="T30" fmla="*/ 194 w 230"/>
                <a:gd name="T31" fmla="*/ 79 h 227"/>
                <a:gd name="T32" fmla="*/ 186 w 230"/>
                <a:gd name="T33" fmla="*/ 82 h 227"/>
                <a:gd name="T34" fmla="*/ 172 w 230"/>
                <a:gd name="T35" fmla="*/ 90 h 227"/>
                <a:gd name="T36" fmla="*/ 159 w 230"/>
                <a:gd name="T37" fmla="*/ 98 h 227"/>
                <a:gd name="T38" fmla="*/ 151 w 230"/>
                <a:gd name="T39" fmla="*/ 98 h 227"/>
                <a:gd name="T40" fmla="*/ 150 w 230"/>
                <a:gd name="T41" fmla="*/ 103 h 227"/>
                <a:gd name="T42" fmla="*/ 140 w 230"/>
                <a:gd name="T43" fmla="*/ 103 h 227"/>
                <a:gd name="T44" fmla="*/ 131 w 230"/>
                <a:gd name="T45" fmla="*/ 109 h 227"/>
                <a:gd name="T46" fmla="*/ 120 w 230"/>
                <a:gd name="T47" fmla="*/ 115 h 227"/>
                <a:gd name="T48" fmla="*/ 118 w 230"/>
                <a:gd name="T49" fmla="*/ 133 h 227"/>
                <a:gd name="T50" fmla="*/ 118 w 230"/>
                <a:gd name="T51" fmla="*/ 139 h 227"/>
                <a:gd name="T52" fmla="*/ 115 w 230"/>
                <a:gd name="T53" fmla="*/ 141 h 227"/>
                <a:gd name="T54" fmla="*/ 107 w 230"/>
                <a:gd name="T55" fmla="*/ 142 h 227"/>
                <a:gd name="T56" fmla="*/ 101 w 230"/>
                <a:gd name="T57" fmla="*/ 144 h 227"/>
                <a:gd name="T58" fmla="*/ 95 w 230"/>
                <a:gd name="T59" fmla="*/ 142 h 227"/>
                <a:gd name="T60" fmla="*/ 87 w 230"/>
                <a:gd name="T61" fmla="*/ 142 h 227"/>
                <a:gd name="T62" fmla="*/ 82 w 230"/>
                <a:gd name="T63" fmla="*/ 147 h 227"/>
                <a:gd name="T64" fmla="*/ 79 w 230"/>
                <a:gd name="T65" fmla="*/ 152 h 227"/>
                <a:gd name="T66" fmla="*/ 74 w 230"/>
                <a:gd name="T67" fmla="*/ 156 h 227"/>
                <a:gd name="T68" fmla="*/ 71 w 230"/>
                <a:gd name="T69" fmla="*/ 160 h 227"/>
                <a:gd name="T70" fmla="*/ 68 w 230"/>
                <a:gd name="T71" fmla="*/ 169 h 227"/>
                <a:gd name="T72" fmla="*/ 65 w 230"/>
                <a:gd name="T73" fmla="*/ 177 h 227"/>
                <a:gd name="T74" fmla="*/ 58 w 230"/>
                <a:gd name="T75" fmla="*/ 182 h 227"/>
                <a:gd name="T76" fmla="*/ 54 w 230"/>
                <a:gd name="T77" fmla="*/ 188 h 227"/>
                <a:gd name="T78" fmla="*/ 46 w 230"/>
                <a:gd name="T79" fmla="*/ 193 h 227"/>
                <a:gd name="T80" fmla="*/ 43 w 230"/>
                <a:gd name="T81" fmla="*/ 202 h 227"/>
                <a:gd name="T82" fmla="*/ 41 w 230"/>
                <a:gd name="T83" fmla="*/ 213 h 227"/>
                <a:gd name="T84" fmla="*/ 36 w 230"/>
                <a:gd name="T85" fmla="*/ 218 h 227"/>
                <a:gd name="T86" fmla="*/ 35 w 230"/>
                <a:gd name="T87" fmla="*/ 223 h 227"/>
                <a:gd name="T88" fmla="*/ 25 w 230"/>
                <a:gd name="T89" fmla="*/ 227 h 227"/>
                <a:gd name="T90" fmla="*/ 11 w 230"/>
                <a:gd name="T91" fmla="*/ 226 h 227"/>
                <a:gd name="T92" fmla="*/ 3 w 230"/>
                <a:gd name="T93" fmla="*/ 216 h 227"/>
                <a:gd name="T94" fmla="*/ 13 w 230"/>
                <a:gd name="T95" fmla="*/ 204 h 227"/>
                <a:gd name="T96" fmla="*/ 17 w 230"/>
                <a:gd name="T97" fmla="*/ 191 h 227"/>
                <a:gd name="T98" fmla="*/ 16 w 230"/>
                <a:gd name="T99" fmla="*/ 191 h 227"/>
                <a:gd name="T100" fmla="*/ 32 w 230"/>
                <a:gd name="T101" fmla="*/ 175 h 227"/>
                <a:gd name="T102" fmla="*/ 36 w 230"/>
                <a:gd name="T103" fmla="*/ 155 h 227"/>
                <a:gd name="T104" fmla="*/ 49 w 230"/>
                <a:gd name="T105" fmla="*/ 147 h 227"/>
                <a:gd name="T106" fmla="*/ 57 w 230"/>
                <a:gd name="T107" fmla="*/ 130 h 227"/>
                <a:gd name="T108" fmla="*/ 80 w 230"/>
                <a:gd name="T109" fmla="*/ 120 h 227"/>
                <a:gd name="T110" fmla="*/ 101 w 230"/>
                <a:gd name="T111" fmla="*/ 101 h 227"/>
                <a:gd name="T112" fmla="*/ 104 w 230"/>
                <a:gd name="T113" fmla="*/ 86 h 227"/>
                <a:gd name="T114" fmla="*/ 106 w 230"/>
                <a:gd name="T115" fmla="*/ 68 h 227"/>
                <a:gd name="T116" fmla="*/ 121 w 230"/>
                <a:gd name="T117" fmla="*/ 45 h 227"/>
                <a:gd name="T118" fmla="*/ 148 w 230"/>
                <a:gd name="T119" fmla="*/ 29 h 227"/>
                <a:gd name="T120" fmla="*/ 166 w 230"/>
                <a:gd name="T121" fmla="*/ 2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0" h="227">
                  <a:moveTo>
                    <a:pt x="0" y="227"/>
                  </a:moveTo>
                  <a:lnTo>
                    <a:pt x="0" y="227"/>
                  </a:lnTo>
                  <a:lnTo>
                    <a:pt x="0" y="227"/>
                  </a:lnTo>
                  <a:lnTo>
                    <a:pt x="0" y="227"/>
                  </a:lnTo>
                  <a:close/>
                  <a:moveTo>
                    <a:pt x="167" y="0"/>
                  </a:moveTo>
                  <a:lnTo>
                    <a:pt x="169" y="0"/>
                  </a:lnTo>
                  <a:lnTo>
                    <a:pt x="169" y="2"/>
                  </a:lnTo>
                  <a:lnTo>
                    <a:pt x="169" y="4"/>
                  </a:lnTo>
                  <a:lnTo>
                    <a:pt x="170" y="5"/>
                  </a:lnTo>
                  <a:lnTo>
                    <a:pt x="172" y="8"/>
                  </a:lnTo>
                  <a:lnTo>
                    <a:pt x="175" y="11"/>
                  </a:lnTo>
                  <a:lnTo>
                    <a:pt x="178" y="11"/>
                  </a:lnTo>
                  <a:lnTo>
                    <a:pt x="183" y="13"/>
                  </a:lnTo>
                  <a:lnTo>
                    <a:pt x="188" y="11"/>
                  </a:lnTo>
                  <a:lnTo>
                    <a:pt x="191" y="11"/>
                  </a:lnTo>
                  <a:lnTo>
                    <a:pt x="192" y="11"/>
                  </a:lnTo>
                  <a:lnTo>
                    <a:pt x="194" y="11"/>
                  </a:lnTo>
                  <a:lnTo>
                    <a:pt x="197" y="11"/>
                  </a:lnTo>
                  <a:lnTo>
                    <a:pt x="199" y="11"/>
                  </a:lnTo>
                  <a:lnTo>
                    <a:pt x="202" y="10"/>
                  </a:lnTo>
                  <a:lnTo>
                    <a:pt x="203" y="8"/>
                  </a:lnTo>
                  <a:lnTo>
                    <a:pt x="203" y="10"/>
                  </a:lnTo>
                  <a:lnTo>
                    <a:pt x="203" y="10"/>
                  </a:lnTo>
                  <a:lnTo>
                    <a:pt x="203" y="11"/>
                  </a:lnTo>
                  <a:lnTo>
                    <a:pt x="203" y="13"/>
                  </a:lnTo>
                  <a:lnTo>
                    <a:pt x="205" y="13"/>
                  </a:lnTo>
                  <a:lnTo>
                    <a:pt x="207" y="13"/>
                  </a:lnTo>
                  <a:lnTo>
                    <a:pt x="208" y="13"/>
                  </a:lnTo>
                  <a:lnTo>
                    <a:pt x="211" y="13"/>
                  </a:lnTo>
                  <a:lnTo>
                    <a:pt x="213" y="13"/>
                  </a:lnTo>
                  <a:lnTo>
                    <a:pt x="215" y="15"/>
                  </a:lnTo>
                  <a:lnTo>
                    <a:pt x="215" y="16"/>
                  </a:lnTo>
                  <a:lnTo>
                    <a:pt x="218" y="18"/>
                  </a:lnTo>
                  <a:lnTo>
                    <a:pt x="219" y="19"/>
                  </a:lnTo>
                  <a:lnTo>
                    <a:pt x="219" y="19"/>
                  </a:lnTo>
                  <a:lnTo>
                    <a:pt x="219" y="21"/>
                  </a:lnTo>
                  <a:lnTo>
                    <a:pt x="219" y="22"/>
                  </a:lnTo>
                  <a:lnTo>
                    <a:pt x="219" y="22"/>
                  </a:lnTo>
                  <a:lnTo>
                    <a:pt x="221" y="24"/>
                  </a:lnTo>
                  <a:lnTo>
                    <a:pt x="221" y="24"/>
                  </a:lnTo>
                  <a:lnTo>
                    <a:pt x="221" y="24"/>
                  </a:lnTo>
                  <a:lnTo>
                    <a:pt x="219" y="26"/>
                  </a:lnTo>
                  <a:lnTo>
                    <a:pt x="221" y="29"/>
                  </a:lnTo>
                  <a:lnTo>
                    <a:pt x="221" y="32"/>
                  </a:lnTo>
                  <a:lnTo>
                    <a:pt x="221" y="34"/>
                  </a:lnTo>
                  <a:lnTo>
                    <a:pt x="221" y="35"/>
                  </a:lnTo>
                  <a:lnTo>
                    <a:pt x="221" y="37"/>
                  </a:lnTo>
                  <a:lnTo>
                    <a:pt x="222" y="38"/>
                  </a:lnTo>
                  <a:lnTo>
                    <a:pt x="221" y="43"/>
                  </a:lnTo>
                  <a:lnTo>
                    <a:pt x="222" y="45"/>
                  </a:lnTo>
                  <a:lnTo>
                    <a:pt x="224" y="46"/>
                  </a:lnTo>
                  <a:lnTo>
                    <a:pt x="224" y="49"/>
                  </a:lnTo>
                  <a:lnTo>
                    <a:pt x="226" y="51"/>
                  </a:lnTo>
                  <a:lnTo>
                    <a:pt x="226" y="52"/>
                  </a:lnTo>
                  <a:lnTo>
                    <a:pt x="227" y="52"/>
                  </a:lnTo>
                  <a:lnTo>
                    <a:pt x="229" y="54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29" y="57"/>
                  </a:lnTo>
                  <a:lnTo>
                    <a:pt x="227" y="59"/>
                  </a:lnTo>
                  <a:lnTo>
                    <a:pt x="227" y="59"/>
                  </a:lnTo>
                  <a:lnTo>
                    <a:pt x="229" y="62"/>
                  </a:lnTo>
                  <a:lnTo>
                    <a:pt x="229" y="62"/>
                  </a:lnTo>
                  <a:lnTo>
                    <a:pt x="227" y="62"/>
                  </a:lnTo>
                  <a:lnTo>
                    <a:pt x="224" y="62"/>
                  </a:lnTo>
                  <a:lnTo>
                    <a:pt x="222" y="62"/>
                  </a:lnTo>
                  <a:lnTo>
                    <a:pt x="219" y="62"/>
                  </a:lnTo>
                  <a:lnTo>
                    <a:pt x="216" y="62"/>
                  </a:lnTo>
                  <a:lnTo>
                    <a:pt x="213" y="62"/>
                  </a:lnTo>
                  <a:lnTo>
                    <a:pt x="210" y="62"/>
                  </a:lnTo>
                  <a:lnTo>
                    <a:pt x="210" y="62"/>
                  </a:lnTo>
                  <a:lnTo>
                    <a:pt x="207" y="62"/>
                  </a:lnTo>
                  <a:lnTo>
                    <a:pt x="205" y="62"/>
                  </a:lnTo>
                  <a:lnTo>
                    <a:pt x="203" y="62"/>
                  </a:lnTo>
                  <a:lnTo>
                    <a:pt x="203" y="63"/>
                  </a:lnTo>
                  <a:lnTo>
                    <a:pt x="203" y="65"/>
                  </a:lnTo>
                  <a:lnTo>
                    <a:pt x="202" y="65"/>
                  </a:lnTo>
                  <a:lnTo>
                    <a:pt x="202" y="67"/>
                  </a:lnTo>
                  <a:lnTo>
                    <a:pt x="196" y="68"/>
                  </a:lnTo>
                  <a:lnTo>
                    <a:pt x="194" y="68"/>
                  </a:lnTo>
                  <a:lnTo>
                    <a:pt x="192" y="68"/>
                  </a:lnTo>
                  <a:lnTo>
                    <a:pt x="191" y="68"/>
                  </a:lnTo>
                  <a:lnTo>
                    <a:pt x="191" y="70"/>
                  </a:lnTo>
                  <a:lnTo>
                    <a:pt x="191" y="70"/>
                  </a:lnTo>
                  <a:lnTo>
                    <a:pt x="191" y="71"/>
                  </a:lnTo>
                  <a:lnTo>
                    <a:pt x="191" y="71"/>
                  </a:lnTo>
                  <a:lnTo>
                    <a:pt x="191" y="73"/>
                  </a:lnTo>
                  <a:lnTo>
                    <a:pt x="191" y="74"/>
                  </a:lnTo>
                  <a:lnTo>
                    <a:pt x="191" y="74"/>
                  </a:lnTo>
                  <a:lnTo>
                    <a:pt x="191" y="76"/>
                  </a:lnTo>
                  <a:lnTo>
                    <a:pt x="191" y="76"/>
                  </a:lnTo>
                  <a:lnTo>
                    <a:pt x="191" y="78"/>
                  </a:lnTo>
                  <a:lnTo>
                    <a:pt x="191" y="78"/>
                  </a:lnTo>
                  <a:lnTo>
                    <a:pt x="192" y="78"/>
                  </a:lnTo>
                  <a:lnTo>
                    <a:pt x="192" y="78"/>
                  </a:lnTo>
                  <a:lnTo>
                    <a:pt x="194" y="79"/>
                  </a:lnTo>
                  <a:lnTo>
                    <a:pt x="194" y="79"/>
                  </a:lnTo>
                  <a:lnTo>
                    <a:pt x="192" y="81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8" y="81"/>
                  </a:lnTo>
                  <a:lnTo>
                    <a:pt x="186" y="82"/>
                  </a:lnTo>
                  <a:lnTo>
                    <a:pt x="183" y="84"/>
                  </a:lnTo>
                  <a:lnTo>
                    <a:pt x="180" y="86"/>
                  </a:lnTo>
                  <a:lnTo>
                    <a:pt x="178" y="86"/>
                  </a:lnTo>
                  <a:lnTo>
                    <a:pt x="177" y="87"/>
                  </a:lnTo>
                  <a:lnTo>
                    <a:pt x="174" y="89"/>
                  </a:lnTo>
                  <a:lnTo>
                    <a:pt x="172" y="90"/>
                  </a:lnTo>
                  <a:lnTo>
                    <a:pt x="170" y="93"/>
                  </a:lnTo>
                  <a:lnTo>
                    <a:pt x="169" y="95"/>
                  </a:lnTo>
                  <a:lnTo>
                    <a:pt x="167" y="97"/>
                  </a:lnTo>
                  <a:lnTo>
                    <a:pt x="166" y="97"/>
                  </a:lnTo>
                  <a:lnTo>
                    <a:pt x="162" y="98"/>
                  </a:lnTo>
                  <a:lnTo>
                    <a:pt x="159" y="98"/>
                  </a:lnTo>
                  <a:lnTo>
                    <a:pt x="156" y="98"/>
                  </a:lnTo>
                  <a:lnTo>
                    <a:pt x="156" y="98"/>
                  </a:lnTo>
                  <a:lnTo>
                    <a:pt x="155" y="98"/>
                  </a:lnTo>
                  <a:lnTo>
                    <a:pt x="153" y="98"/>
                  </a:lnTo>
                  <a:lnTo>
                    <a:pt x="151" y="98"/>
                  </a:lnTo>
                  <a:lnTo>
                    <a:pt x="151" y="98"/>
                  </a:lnTo>
                  <a:lnTo>
                    <a:pt x="151" y="98"/>
                  </a:lnTo>
                  <a:lnTo>
                    <a:pt x="151" y="100"/>
                  </a:lnTo>
                  <a:lnTo>
                    <a:pt x="151" y="101"/>
                  </a:lnTo>
                  <a:lnTo>
                    <a:pt x="151" y="101"/>
                  </a:lnTo>
                  <a:lnTo>
                    <a:pt x="150" y="101"/>
                  </a:lnTo>
                  <a:lnTo>
                    <a:pt x="150" y="103"/>
                  </a:lnTo>
                  <a:lnTo>
                    <a:pt x="148" y="101"/>
                  </a:lnTo>
                  <a:lnTo>
                    <a:pt x="147" y="101"/>
                  </a:lnTo>
                  <a:lnTo>
                    <a:pt x="144" y="101"/>
                  </a:lnTo>
                  <a:lnTo>
                    <a:pt x="142" y="101"/>
                  </a:lnTo>
                  <a:lnTo>
                    <a:pt x="142" y="101"/>
                  </a:lnTo>
                  <a:lnTo>
                    <a:pt x="140" y="103"/>
                  </a:lnTo>
                  <a:lnTo>
                    <a:pt x="139" y="103"/>
                  </a:lnTo>
                  <a:lnTo>
                    <a:pt x="139" y="104"/>
                  </a:lnTo>
                  <a:lnTo>
                    <a:pt x="137" y="104"/>
                  </a:lnTo>
                  <a:lnTo>
                    <a:pt x="136" y="106"/>
                  </a:lnTo>
                  <a:lnTo>
                    <a:pt x="134" y="106"/>
                  </a:lnTo>
                  <a:lnTo>
                    <a:pt x="131" y="109"/>
                  </a:lnTo>
                  <a:lnTo>
                    <a:pt x="129" y="109"/>
                  </a:lnTo>
                  <a:lnTo>
                    <a:pt x="126" y="111"/>
                  </a:lnTo>
                  <a:lnTo>
                    <a:pt x="125" y="112"/>
                  </a:lnTo>
                  <a:lnTo>
                    <a:pt x="125" y="112"/>
                  </a:lnTo>
                  <a:lnTo>
                    <a:pt x="121" y="115"/>
                  </a:lnTo>
                  <a:lnTo>
                    <a:pt x="120" y="115"/>
                  </a:lnTo>
                  <a:lnTo>
                    <a:pt x="120" y="115"/>
                  </a:lnTo>
                  <a:lnTo>
                    <a:pt x="120" y="117"/>
                  </a:lnTo>
                  <a:lnTo>
                    <a:pt x="120" y="133"/>
                  </a:lnTo>
                  <a:lnTo>
                    <a:pt x="118" y="133"/>
                  </a:lnTo>
                  <a:lnTo>
                    <a:pt x="118" y="133"/>
                  </a:lnTo>
                  <a:lnTo>
                    <a:pt x="118" y="133"/>
                  </a:lnTo>
                  <a:lnTo>
                    <a:pt x="118" y="134"/>
                  </a:lnTo>
                  <a:lnTo>
                    <a:pt x="118" y="134"/>
                  </a:lnTo>
                  <a:lnTo>
                    <a:pt x="118" y="136"/>
                  </a:lnTo>
                  <a:lnTo>
                    <a:pt x="118" y="136"/>
                  </a:lnTo>
                  <a:lnTo>
                    <a:pt x="118" y="137"/>
                  </a:lnTo>
                  <a:lnTo>
                    <a:pt x="118" y="139"/>
                  </a:lnTo>
                  <a:lnTo>
                    <a:pt x="120" y="139"/>
                  </a:lnTo>
                  <a:lnTo>
                    <a:pt x="120" y="141"/>
                  </a:lnTo>
                  <a:lnTo>
                    <a:pt x="118" y="141"/>
                  </a:lnTo>
                  <a:lnTo>
                    <a:pt x="117" y="141"/>
                  </a:lnTo>
                  <a:lnTo>
                    <a:pt x="115" y="141"/>
                  </a:lnTo>
                  <a:lnTo>
                    <a:pt x="115" y="141"/>
                  </a:lnTo>
                  <a:lnTo>
                    <a:pt x="112" y="141"/>
                  </a:lnTo>
                  <a:lnTo>
                    <a:pt x="112" y="141"/>
                  </a:lnTo>
                  <a:lnTo>
                    <a:pt x="110" y="141"/>
                  </a:lnTo>
                  <a:lnTo>
                    <a:pt x="110" y="141"/>
                  </a:lnTo>
                  <a:lnTo>
                    <a:pt x="109" y="141"/>
                  </a:lnTo>
                  <a:lnTo>
                    <a:pt x="107" y="142"/>
                  </a:lnTo>
                  <a:lnTo>
                    <a:pt x="106" y="144"/>
                  </a:lnTo>
                  <a:lnTo>
                    <a:pt x="106" y="144"/>
                  </a:lnTo>
                  <a:lnTo>
                    <a:pt x="104" y="144"/>
                  </a:lnTo>
                  <a:lnTo>
                    <a:pt x="103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99" y="144"/>
                  </a:lnTo>
                  <a:lnTo>
                    <a:pt x="98" y="144"/>
                  </a:lnTo>
                  <a:lnTo>
                    <a:pt x="98" y="144"/>
                  </a:lnTo>
                  <a:lnTo>
                    <a:pt x="96" y="144"/>
                  </a:lnTo>
                  <a:lnTo>
                    <a:pt x="95" y="142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0" y="142"/>
                  </a:lnTo>
                  <a:lnTo>
                    <a:pt x="90" y="142"/>
                  </a:lnTo>
                  <a:lnTo>
                    <a:pt x="88" y="142"/>
                  </a:lnTo>
                  <a:lnTo>
                    <a:pt x="87" y="142"/>
                  </a:lnTo>
                  <a:lnTo>
                    <a:pt x="85" y="144"/>
                  </a:lnTo>
                  <a:lnTo>
                    <a:pt x="84" y="144"/>
                  </a:lnTo>
                  <a:lnTo>
                    <a:pt x="80" y="144"/>
                  </a:lnTo>
                  <a:lnTo>
                    <a:pt x="82" y="145"/>
                  </a:lnTo>
                  <a:lnTo>
                    <a:pt x="82" y="145"/>
                  </a:lnTo>
                  <a:lnTo>
                    <a:pt x="82" y="147"/>
                  </a:lnTo>
                  <a:lnTo>
                    <a:pt x="82" y="149"/>
                  </a:lnTo>
                  <a:lnTo>
                    <a:pt x="80" y="149"/>
                  </a:lnTo>
                  <a:lnTo>
                    <a:pt x="80" y="150"/>
                  </a:lnTo>
                  <a:lnTo>
                    <a:pt x="79" y="150"/>
                  </a:lnTo>
                  <a:lnTo>
                    <a:pt x="79" y="152"/>
                  </a:lnTo>
                  <a:lnTo>
                    <a:pt x="79" y="152"/>
                  </a:lnTo>
                  <a:lnTo>
                    <a:pt x="77" y="153"/>
                  </a:lnTo>
                  <a:lnTo>
                    <a:pt x="77" y="155"/>
                  </a:lnTo>
                  <a:lnTo>
                    <a:pt x="77" y="155"/>
                  </a:lnTo>
                  <a:lnTo>
                    <a:pt x="76" y="156"/>
                  </a:lnTo>
                  <a:lnTo>
                    <a:pt x="76" y="156"/>
                  </a:lnTo>
                  <a:lnTo>
                    <a:pt x="74" y="156"/>
                  </a:lnTo>
                  <a:lnTo>
                    <a:pt x="73" y="156"/>
                  </a:lnTo>
                  <a:lnTo>
                    <a:pt x="73" y="156"/>
                  </a:lnTo>
                  <a:lnTo>
                    <a:pt x="71" y="158"/>
                  </a:lnTo>
                  <a:lnTo>
                    <a:pt x="71" y="158"/>
                  </a:lnTo>
                  <a:lnTo>
                    <a:pt x="71" y="160"/>
                  </a:lnTo>
                  <a:lnTo>
                    <a:pt x="71" y="160"/>
                  </a:lnTo>
                  <a:lnTo>
                    <a:pt x="71" y="160"/>
                  </a:lnTo>
                  <a:lnTo>
                    <a:pt x="71" y="161"/>
                  </a:lnTo>
                  <a:lnTo>
                    <a:pt x="69" y="163"/>
                  </a:lnTo>
                  <a:lnTo>
                    <a:pt x="69" y="164"/>
                  </a:lnTo>
                  <a:lnTo>
                    <a:pt x="69" y="166"/>
                  </a:lnTo>
                  <a:lnTo>
                    <a:pt x="68" y="169"/>
                  </a:lnTo>
                  <a:lnTo>
                    <a:pt x="68" y="171"/>
                  </a:lnTo>
                  <a:lnTo>
                    <a:pt x="66" y="174"/>
                  </a:lnTo>
                  <a:lnTo>
                    <a:pt x="66" y="175"/>
                  </a:lnTo>
                  <a:lnTo>
                    <a:pt x="66" y="175"/>
                  </a:lnTo>
                  <a:lnTo>
                    <a:pt x="65" y="177"/>
                  </a:lnTo>
                  <a:lnTo>
                    <a:pt x="65" y="177"/>
                  </a:lnTo>
                  <a:lnTo>
                    <a:pt x="63" y="178"/>
                  </a:lnTo>
                  <a:lnTo>
                    <a:pt x="62" y="178"/>
                  </a:lnTo>
                  <a:lnTo>
                    <a:pt x="60" y="180"/>
                  </a:lnTo>
                  <a:lnTo>
                    <a:pt x="58" y="180"/>
                  </a:lnTo>
                  <a:lnTo>
                    <a:pt x="58" y="180"/>
                  </a:lnTo>
                  <a:lnTo>
                    <a:pt x="58" y="182"/>
                  </a:lnTo>
                  <a:lnTo>
                    <a:pt x="57" y="182"/>
                  </a:lnTo>
                  <a:lnTo>
                    <a:pt x="57" y="183"/>
                  </a:lnTo>
                  <a:lnTo>
                    <a:pt x="55" y="185"/>
                  </a:lnTo>
                  <a:lnTo>
                    <a:pt x="55" y="186"/>
                  </a:lnTo>
                  <a:lnTo>
                    <a:pt x="54" y="188"/>
                  </a:lnTo>
                  <a:lnTo>
                    <a:pt x="54" y="188"/>
                  </a:lnTo>
                  <a:lnTo>
                    <a:pt x="52" y="189"/>
                  </a:lnTo>
                  <a:lnTo>
                    <a:pt x="51" y="189"/>
                  </a:lnTo>
                  <a:lnTo>
                    <a:pt x="49" y="189"/>
                  </a:lnTo>
                  <a:lnTo>
                    <a:pt x="49" y="191"/>
                  </a:lnTo>
                  <a:lnTo>
                    <a:pt x="47" y="191"/>
                  </a:lnTo>
                  <a:lnTo>
                    <a:pt x="46" y="193"/>
                  </a:lnTo>
                  <a:lnTo>
                    <a:pt x="44" y="193"/>
                  </a:lnTo>
                  <a:lnTo>
                    <a:pt x="44" y="193"/>
                  </a:lnTo>
                  <a:lnTo>
                    <a:pt x="44" y="196"/>
                  </a:lnTo>
                  <a:lnTo>
                    <a:pt x="43" y="197"/>
                  </a:lnTo>
                  <a:lnTo>
                    <a:pt x="43" y="199"/>
                  </a:lnTo>
                  <a:lnTo>
                    <a:pt x="43" y="202"/>
                  </a:lnTo>
                  <a:lnTo>
                    <a:pt x="41" y="204"/>
                  </a:lnTo>
                  <a:lnTo>
                    <a:pt x="41" y="205"/>
                  </a:lnTo>
                  <a:lnTo>
                    <a:pt x="41" y="207"/>
                  </a:lnTo>
                  <a:lnTo>
                    <a:pt x="41" y="210"/>
                  </a:lnTo>
                  <a:lnTo>
                    <a:pt x="41" y="212"/>
                  </a:lnTo>
                  <a:lnTo>
                    <a:pt x="41" y="213"/>
                  </a:lnTo>
                  <a:lnTo>
                    <a:pt x="40" y="213"/>
                  </a:lnTo>
                  <a:lnTo>
                    <a:pt x="40" y="215"/>
                  </a:lnTo>
                  <a:lnTo>
                    <a:pt x="40" y="216"/>
                  </a:lnTo>
                  <a:lnTo>
                    <a:pt x="38" y="216"/>
                  </a:lnTo>
                  <a:lnTo>
                    <a:pt x="36" y="218"/>
                  </a:lnTo>
                  <a:lnTo>
                    <a:pt x="36" y="218"/>
                  </a:lnTo>
                  <a:lnTo>
                    <a:pt x="36" y="218"/>
                  </a:lnTo>
                  <a:lnTo>
                    <a:pt x="35" y="219"/>
                  </a:lnTo>
                  <a:lnTo>
                    <a:pt x="35" y="221"/>
                  </a:lnTo>
                  <a:lnTo>
                    <a:pt x="35" y="221"/>
                  </a:lnTo>
                  <a:lnTo>
                    <a:pt x="35" y="223"/>
                  </a:lnTo>
                  <a:lnTo>
                    <a:pt x="35" y="223"/>
                  </a:lnTo>
                  <a:lnTo>
                    <a:pt x="33" y="224"/>
                  </a:lnTo>
                  <a:lnTo>
                    <a:pt x="33" y="226"/>
                  </a:lnTo>
                  <a:lnTo>
                    <a:pt x="32" y="227"/>
                  </a:lnTo>
                  <a:lnTo>
                    <a:pt x="30" y="227"/>
                  </a:lnTo>
                  <a:lnTo>
                    <a:pt x="27" y="227"/>
                  </a:lnTo>
                  <a:lnTo>
                    <a:pt x="25" y="227"/>
                  </a:lnTo>
                  <a:lnTo>
                    <a:pt x="22" y="227"/>
                  </a:lnTo>
                  <a:lnTo>
                    <a:pt x="21" y="226"/>
                  </a:lnTo>
                  <a:lnTo>
                    <a:pt x="17" y="226"/>
                  </a:lnTo>
                  <a:lnTo>
                    <a:pt x="16" y="226"/>
                  </a:lnTo>
                  <a:lnTo>
                    <a:pt x="14" y="226"/>
                  </a:lnTo>
                  <a:lnTo>
                    <a:pt x="11" y="226"/>
                  </a:lnTo>
                  <a:lnTo>
                    <a:pt x="6" y="226"/>
                  </a:lnTo>
                  <a:lnTo>
                    <a:pt x="3" y="226"/>
                  </a:lnTo>
                  <a:lnTo>
                    <a:pt x="0" y="227"/>
                  </a:lnTo>
                  <a:lnTo>
                    <a:pt x="0" y="227"/>
                  </a:lnTo>
                  <a:lnTo>
                    <a:pt x="2" y="219"/>
                  </a:lnTo>
                  <a:lnTo>
                    <a:pt x="3" y="216"/>
                  </a:lnTo>
                  <a:lnTo>
                    <a:pt x="5" y="215"/>
                  </a:lnTo>
                  <a:lnTo>
                    <a:pt x="6" y="213"/>
                  </a:lnTo>
                  <a:lnTo>
                    <a:pt x="10" y="210"/>
                  </a:lnTo>
                  <a:lnTo>
                    <a:pt x="10" y="205"/>
                  </a:lnTo>
                  <a:lnTo>
                    <a:pt x="11" y="204"/>
                  </a:lnTo>
                  <a:lnTo>
                    <a:pt x="13" y="204"/>
                  </a:lnTo>
                  <a:lnTo>
                    <a:pt x="11" y="202"/>
                  </a:lnTo>
                  <a:lnTo>
                    <a:pt x="13" y="201"/>
                  </a:lnTo>
                  <a:lnTo>
                    <a:pt x="14" y="197"/>
                  </a:lnTo>
                  <a:lnTo>
                    <a:pt x="16" y="194"/>
                  </a:lnTo>
                  <a:lnTo>
                    <a:pt x="17" y="193"/>
                  </a:lnTo>
                  <a:lnTo>
                    <a:pt x="17" y="191"/>
                  </a:lnTo>
                  <a:lnTo>
                    <a:pt x="17" y="191"/>
                  </a:lnTo>
                  <a:lnTo>
                    <a:pt x="16" y="191"/>
                  </a:lnTo>
                  <a:lnTo>
                    <a:pt x="16" y="193"/>
                  </a:lnTo>
                  <a:lnTo>
                    <a:pt x="14" y="193"/>
                  </a:lnTo>
                  <a:lnTo>
                    <a:pt x="16" y="193"/>
                  </a:lnTo>
                  <a:lnTo>
                    <a:pt x="16" y="191"/>
                  </a:lnTo>
                  <a:lnTo>
                    <a:pt x="17" y="189"/>
                  </a:lnTo>
                  <a:lnTo>
                    <a:pt x="21" y="186"/>
                  </a:lnTo>
                  <a:lnTo>
                    <a:pt x="27" y="182"/>
                  </a:lnTo>
                  <a:lnTo>
                    <a:pt x="28" y="180"/>
                  </a:lnTo>
                  <a:lnTo>
                    <a:pt x="30" y="177"/>
                  </a:lnTo>
                  <a:lnTo>
                    <a:pt x="32" y="175"/>
                  </a:lnTo>
                  <a:lnTo>
                    <a:pt x="32" y="169"/>
                  </a:lnTo>
                  <a:lnTo>
                    <a:pt x="32" y="167"/>
                  </a:lnTo>
                  <a:lnTo>
                    <a:pt x="33" y="164"/>
                  </a:lnTo>
                  <a:lnTo>
                    <a:pt x="35" y="161"/>
                  </a:lnTo>
                  <a:lnTo>
                    <a:pt x="36" y="158"/>
                  </a:lnTo>
                  <a:lnTo>
                    <a:pt x="36" y="155"/>
                  </a:lnTo>
                  <a:lnTo>
                    <a:pt x="38" y="153"/>
                  </a:lnTo>
                  <a:lnTo>
                    <a:pt x="40" y="153"/>
                  </a:lnTo>
                  <a:lnTo>
                    <a:pt x="41" y="152"/>
                  </a:lnTo>
                  <a:lnTo>
                    <a:pt x="44" y="150"/>
                  </a:lnTo>
                  <a:lnTo>
                    <a:pt x="47" y="147"/>
                  </a:lnTo>
                  <a:lnTo>
                    <a:pt x="49" y="147"/>
                  </a:lnTo>
                  <a:lnTo>
                    <a:pt x="51" y="144"/>
                  </a:lnTo>
                  <a:lnTo>
                    <a:pt x="52" y="141"/>
                  </a:lnTo>
                  <a:lnTo>
                    <a:pt x="54" y="136"/>
                  </a:lnTo>
                  <a:lnTo>
                    <a:pt x="55" y="133"/>
                  </a:lnTo>
                  <a:lnTo>
                    <a:pt x="55" y="133"/>
                  </a:lnTo>
                  <a:lnTo>
                    <a:pt x="57" y="130"/>
                  </a:lnTo>
                  <a:lnTo>
                    <a:pt x="58" y="128"/>
                  </a:lnTo>
                  <a:lnTo>
                    <a:pt x="62" y="126"/>
                  </a:lnTo>
                  <a:lnTo>
                    <a:pt x="65" y="126"/>
                  </a:lnTo>
                  <a:lnTo>
                    <a:pt x="73" y="125"/>
                  </a:lnTo>
                  <a:lnTo>
                    <a:pt x="79" y="122"/>
                  </a:lnTo>
                  <a:lnTo>
                    <a:pt x="80" y="120"/>
                  </a:lnTo>
                  <a:lnTo>
                    <a:pt x="82" y="119"/>
                  </a:lnTo>
                  <a:lnTo>
                    <a:pt x="85" y="115"/>
                  </a:lnTo>
                  <a:lnTo>
                    <a:pt x="92" y="112"/>
                  </a:lnTo>
                  <a:lnTo>
                    <a:pt x="95" y="111"/>
                  </a:lnTo>
                  <a:lnTo>
                    <a:pt x="98" y="104"/>
                  </a:lnTo>
                  <a:lnTo>
                    <a:pt x="101" y="101"/>
                  </a:lnTo>
                  <a:lnTo>
                    <a:pt x="103" y="98"/>
                  </a:lnTo>
                  <a:lnTo>
                    <a:pt x="104" y="97"/>
                  </a:lnTo>
                  <a:lnTo>
                    <a:pt x="106" y="93"/>
                  </a:lnTo>
                  <a:lnTo>
                    <a:pt x="107" y="90"/>
                  </a:lnTo>
                  <a:lnTo>
                    <a:pt x="106" y="89"/>
                  </a:lnTo>
                  <a:lnTo>
                    <a:pt x="104" y="86"/>
                  </a:lnTo>
                  <a:lnTo>
                    <a:pt x="103" y="86"/>
                  </a:lnTo>
                  <a:lnTo>
                    <a:pt x="103" y="84"/>
                  </a:lnTo>
                  <a:lnTo>
                    <a:pt x="104" y="82"/>
                  </a:lnTo>
                  <a:lnTo>
                    <a:pt x="104" y="79"/>
                  </a:lnTo>
                  <a:lnTo>
                    <a:pt x="104" y="73"/>
                  </a:lnTo>
                  <a:lnTo>
                    <a:pt x="106" y="68"/>
                  </a:lnTo>
                  <a:lnTo>
                    <a:pt x="110" y="62"/>
                  </a:lnTo>
                  <a:lnTo>
                    <a:pt x="112" y="60"/>
                  </a:lnTo>
                  <a:lnTo>
                    <a:pt x="112" y="56"/>
                  </a:lnTo>
                  <a:lnTo>
                    <a:pt x="112" y="54"/>
                  </a:lnTo>
                  <a:lnTo>
                    <a:pt x="118" y="49"/>
                  </a:lnTo>
                  <a:lnTo>
                    <a:pt x="121" y="45"/>
                  </a:lnTo>
                  <a:lnTo>
                    <a:pt x="123" y="43"/>
                  </a:lnTo>
                  <a:lnTo>
                    <a:pt x="126" y="41"/>
                  </a:lnTo>
                  <a:lnTo>
                    <a:pt x="136" y="37"/>
                  </a:lnTo>
                  <a:lnTo>
                    <a:pt x="142" y="35"/>
                  </a:lnTo>
                  <a:lnTo>
                    <a:pt x="147" y="32"/>
                  </a:lnTo>
                  <a:lnTo>
                    <a:pt x="148" y="29"/>
                  </a:lnTo>
                  <a:lnTo>
                    <a:pt x="155" y="19"/>
                  </a:lnTo>
                  <a:lnTo>
                    <a:pt x="159" y="4"/>
                  </a:lnTo>
                  <a:lnTo>
                    <a:pt x="159" y="2"/>
                  </a:lnTo>
                  <a:lnTo>
                    <a:pt x="162" y="2"/>
                  </a:lnTo>
                  <a:lnTo>
                    <a:pt x="164" y="2"/>
                  </a:lnTo>
                  <a:lnTo>
                    <a:pt x="166" y="2"/>
                  </a:lnTo>
                  <a:lnTo>
                    <a:pt x="16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1" name="Freeform 218">
              <a:extLst>
                <a:ext uri="{FF2B5EF4-FFF2-40B4-BE49-F238E27FC236}">
                  <a16:creationId xmlns:a16="http://schemas.microsoft.com/office/drawing/2014/main" id="{CE59F7E7-5933-8A63-7EDD-76771D761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190" y="3453008"/>
              <a:ext cx="446372" cy="411286"/>
            </a:xfrm>
            <a:custGeom>
              <a:avLst/>
              <a:gdLst>
                <a:gd name="T0" fmla="*/ 43 w 229"/>
                <a:gd name="T1" fmla="*/ 4 h 211"/>
                <a:gd name="T2" fmla="*/ 58 w 229"/>
                <a:gd name="T3" fmla="*/ 4 h 211"/>
                <a:gd name="T4" fmla="*/ 71 w 229"/>
                <a:gd name="T5" fmla="*/ 7 h 211"/>
                <a:gd name="T6" fmla="*/ 85 w 229"/>
                <a:gd name="T7" fmla="*/ 12 h 211"/>
                <a:gd name="T8" fmla="*/ 88 w 229"/>
                <a:gd name="T9" fmla="*/ 22 h 211"/>
                <a:gd name="T10" fmla="*/ 95 w 229"/>
                <a:gd name="T11" fmla="*/ 29 h 211"/>
                <a:gd name="T12" fmla="*/ 117 w 229"/>
                <a:gd name="T13" fmla="*/ 33 h 211"/>
                <a:gd name="T14" fmla="*/ 136 w 229"/>
                <a:gd name="T15" fmla="*/ 44 h 211"/>
                <a:gd name="T16" fmla="*/ 148 w 229"/>
                <a:gd name="T17" fmla="*/ 44 h 211"/>
                <a:gd name="T18" fmla="*/ 158 w 229"/>
                <a:gd name="T19" fmla="*/ 33 h 211"/>
                <a:gd name="T20" fmla="*/ 155 w 229"/>
                <a:gd name="T21" fmla="*/ 26 h 211"/>
                <a:gd name="T22" fmla="*/ 156 w 229"/>
                <a:gd name="T23" fmla="*/ 15 h 211"/>
                <a:gd name="T24" fmla="*/ 174 w 229"/>
                <a:gd name="T25" fmla="*/ 6 h 211"/>
                <a:gd name="T26" fmla="*/ 181 w 229"/>
                <a:gd name="T27" fmla="*/ 4 h 211"/>
                <a:gd name="T28" fmla="*/ 194 w 229"/>
                <a:gd name="T29" fmla="*/ 7 h 211"/>
                <a:gd name="T30" fmla="*/ 200 w 229"/>
                <a:gd name="T31" fmla="*/ 12 h 211"/>
                <a:gd name="T32" fmla="*/ 211 w 229"/>
                <a:gd name="T33" fmla="*/ 17 h 211"/>
                <a:gd name="T34" fmla="*/ 222 w 229"/>
                <a:gd name="T35" fmla="*/ 18 h 211"/>
                <a:gd name="T36" fmla="*/ 229 w 229"/>
                <a:gd name="T37" fmla="*/ 23 h 211"/>
                <a:gd name="T38" fmla="*/ 227 w 229"/>
                <a:gd name="T39" fmla="*/ 26 h 211"/>
                <a:gd name="T40" fmla="*/ 226 w 229"/>
                <a:gd name="T41" fmla="*/ 34 h 211"/>
                <a:gd name="T42" fmla="*/ 226 w 229"/>
                <a:gd name="T43" fmla="*/ 42 h 211"/>
                <a:gd name="T44" fmla="*/ 222 w 229"/>
                <a:gd name="T45" fmla="*/ 48 h 211"/>
                <a:gd name="T46" fmla="*/ 226 w 229"/>
                <a:gd name="T47" fmla="*/ 61 h 211"/>
                <a:gd name="T48" fmla="*/ 227 w 229"/>
                <a:gd name="T49" fmla="*/ 189 h 211"/>
                <a:gd name="T50" fmla="*/ 227 w 229"/>
                <a:gd name="T51" fmla="*/ 203 h 211"/>
                <a:gd name="T52" fmla="*/ 213 w 229"/>
                <a:gd name="T53" fmla="*/ 203 h 211"/>
                <a:gd name="T54" fmla="*/ 191 w 229"/>
                <a:gd name="T55" fmla="*/ 200 h 211"/>
                <a:gd name="T56" fmla="*/ 164 w 229"/>
                <a:gd name="T57" fmla="*/ 185 h 211"/>
                <a:gd name="T58" fmla="*/ 136 w 229"/>
                <a:gd name="T59" fmla="*/ 171 h 211"/>
                <a:gd name="T60" fmla="*/ 109 w 229"/>
                <a:gd name="T61" fmla="*/ 157 h 211"/>
                <a:gd name="T62" fmla="*/ 87 w 229"/>
                <a:gd name="T63" fmla="*/ 156 h 211"/>
                <a:gd name="T64" fmla="*/ 71 w 229"/>
                <a:gd name="T65" fmla="*/ 163 h 211"/>
                <a:gd name="T66" fmla="*/ 60 w 229"/>
                <a:gd name="T67" fmla="*/ 156 h 211"/>
                <a:gd name="T68" fmla="*/ 38 w 229"/>
                <a:gd name="T69" fmla="*/ 148 h 211"/>
                <a:gd name="T70" fmla="*/ 32 w 229"/>
                <a:gd name="T71" fmla="*/ 138 h 211"/>
                <a:gd name="T72" fmla="*/ 16 w 229"/>
                <a:gd name="T73" fmla="*/ 135 h 211"/>
                <a:gd name="T74" fmla="*/ 13 w 229"/>
                <a:gd name="T75" fmla="*/ 132 h 211"/>
                <a:gd name="T76" fmla="*/ 6 w 229"/>
                <a:gd name="T77" fmla="*/ 118 h 211"/>
                <a:gd name="T78" fmla="*/ 2 w 229"/>
                <a:gd name="T79" fmla="*/ 108 h 211"/>
                <a:gd name="T80" fmla="*/ 8 w 229"/>
                <a:gd name="T81" fmla="*/ 104 h 211"/>
                <a:gd name="T82" fmla="*/ 6 w 229"/>
                <a:gd name="T83" fmla="*/ 94 h 211"/>
                <a:gd name="T84" fmla="*/ 8 w 229"/>
                <a:gd name="T85" fmla="*/ 81 h 211"/>
                <a:gd name="T86" fmla="*/ 8 w 229"/>
                <a:gd name="T87" fmla="*/ 63 h 211"/>
                <a:gd name="T88" fmla="*/ 3 w 229"/>
                <a:gd name="T89" fmla="*/ 53 h 211"/>
                <a:gd name="T90" fmla="*/ 3 w 229"/>
                <a:gd name="T91" fmla="*/ 47 h 211"/>
                <a:gd name="T92" fmla="*/ 10 w 229"/>
                <a:gd name="T93" fmla="*/ 44 h 211"/>
                <a:gd name="T94" fmla="*/ 14 w 229"/>
                <a:gd name="T95" fmla="*/ 37 h 211"/>
                <a:gd name="T96" fmla="*/ 13 w 229"/>
                <a:gd name="T97" fmla="*/ 28 h 211"/>
                <a:gd name="T98" fmla="*/ 14 w 229"/>
                <a:gd name="T99" fmla="*/ 23 h 211"/>
                <a:gd name="T100" fmla="*/ 19 w 229"/>
                <a:gd name="T101" fmla="*/ 20 h 211"/>
                <a:gd name="T102" fmla="*/ 25 w 229"/>
                <a:gd name="T103" fmla="*/ 15 h 211"/>
                <a:gd name="T104" fmla="*/ 33 w 229"/>
                <a:gd name="T105" fmla="*/ 11 h 211"/>
                <a:gd name="T106" fmla="*/ 32 w 229"/>
                <a:gd name="T10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9" h="211">
                  <a:moveTo>
                    <a:pt x="32" y="0"/>
                  </a:moveTo>
                  <a:lnTo>
                    <a:pt x="33" y="1"/>
                  </a:lnTo>
                  <a:lnTo>
                    <a:pt x="36" y="1"/>
                  </a:lnTo>
                  <a:lnTo>
                    <a:pt x="43" y="4"/>
                  </a:lnTo>
                  <a:lnTo>
                    <a:pt x="46" y="6"/>
                  </a:lnTo>
                  <a:lnTo>
                    <a:pt x="51" y="6"/>
                  </a:lnTo>
                  <a:lnTo>
                    <a:pt x="55" y="4"/>
                  </a:lnTo>
                  <a:lnTo>
                    <a:pt x="58" y="4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6" y="6"/>
                  </a:lnTo>
                  <a:lnTo>
                    <a:pt x="71" y="7"/>
                  </a:lnTo>
                  <a:lnTo>
                    <a:pt x="71" y="7"/>
                  </a:lnTo>
                  <a:lnTo>
                    <a:pt x="74" y="11"/>
                  </a:lnTo>
                  <a:lnTo>
                    <a:pt x="76" y="11"/>
                  </a:lnTo>
                  <a:lnTo>
                    <a:pt x="85" y="12"/>
                  </a:lnTo>
                  <a:lnTo>
                    <a:pt x="87" y="14"/>
                  </a:lnTo>
                  <a:lnTo>
                    <a:pt x="88" y="17"/>
                  </a:lnTo>
                  <a:lnTo>
                    <a:pt x="88" y="18"/>
                  </a:lnTo>
                  <a:lnTo>
                    <a:pt x="88" y="22"/>
                  </a:lnTo>
                  <a:lnTo>
                    <a:pt x="90" y="25"/>
                  </a:lnTo>
                  <a:lnTo>
                    <a:pt x="92" y="26"/>
                  </a:lnTo>
                  <a:lnTo>
                    <a:pt x="93" y="28"/>
                  </a:lnTo>
                  <a:lnTo>
                    <a:pt x="95" y="29"/>
                  </a:lnTo>
                  <a:lnTo>
                    <a:pt x="99" y="31"/>
                  </a:lnTo>
                  <a:lnTo>
                    <a:pt x="104" y="31"/>
                  </a:lnTo>
                  <a:lnTo>
                    <a:pt x="109" y="31"/>
                  </a:lnTo>
                  <a:lnTo>
                    <a:pt x="117" y="33"/>
                  </a:lnTo>
                  <a:lnTo>
                    <a:pt x="123" y="36"/>
                  </a:lnTo>
                  <a:lnTo>
                    <a:pt x="125" y="37"/>
                  </a:lnTo>
                  <a:lnTo>
                    <a:pt x="129" y="39"/>
                  </a:lnTo>
                  <a:lnTo>
                    <a:pt x="136" y="44"/>
                  </a:lnTo>
                  <a:lnTo>
                    <a:pt x="139" y="45"/>
                  </a:lnTo>
                  <a:lnTo>
                    <a:pt x="142" y="47"/>
                  </a:lnTo>
                  <a:lnTo>
                    <a:pt x="145" y="45"/>
                  </a:lnTo>
                  <a:lnTo>
                    <a:pt x="148" y="44"/>
                  </a:lnTo>
                  <a:lnTo>
                    <a:pt x="151" y="42"/>
                  </a:lnTo>
                  <a:lnTo>
                    <a:pt x="155" y="37"/>
                  </a:lnTo>
                  <a:lnTo>
                    <a:pt x="156" y="36"/>
                  </a:lnTo>
                  <a:lnTo>
                    <a:pt x="158" y="33"/>
                  </a:lnTo>
                  <a:lnTo>
                    <a:pt x="156" y="31"/>
                  </a:lnTo>
                  <a:lnTo>
                    <a:pt x="156" y="29"/>
                  </a:lnTo>
                  <a:lnTo>
                    <a:pt x="155" y="28"/>
                  </a:lnTo>
                  <a:lnTo>
                    <a:pt x="155" y="26"/>
                  </a:lnTo>
                  <a:lnTo>
                    <a:pt x="153" y="22"/>
                  </a:lnTo>
                  <a:lnTo>
                    <a:pt x="155" y="18"/>
                  </a:lnTo>
                  <a:lnTo>
                    <a:pt x="155" y="17"/>
                  </a:lnTo>
                  <a:lnTo>
                    <a:pt x="156" y="15"/>
                  </a:lnTo>
                  <a:lnTo>
                    <a:pt x="161" y="12"/>
                  </a:lnTo>
                  <a:lnTo>
                    <a:pt x="164" y="9"/>
                  </a:lnTo>
                  <a:lnTo>
                    <a:pt x="170" y="6"/>
                  </a:lnTo>
                  <a:lnTo>
                    <a:pt x="174" y="6"/>
                  </a:lnTo>
                  <a:lnTo>
                    <a:pt x="175" y="6"/>
                  </a:lnTo>
                  <a:lnTo>
                    <a:pt x="178" y="4"/>
                  </a:lnTo>
                  <a:lnTo>
                    <a:pt x="180" y="4"/>
                  </a:lnTo>
                  <a:lnTo>
                    <a:pt x="181" y="4"/>
                  </a:lnTo>
                  <a:lnTo>
                    <a:pt x="186" y="4"/>
                  </a:lnTo>
                  <a:lnTo>
                    <a:pt x="189" y="4"/>
                  </a:lnTo>
                  <a:lnTo>
                    <a:pt x="191" y="6"/>
                  </a:lnTo>
                  <a:lnTo>
                    <a:pt x="194" y="7"/>
                  </a:lnTo>
                  <a:lnTo>
                    <a:pt x="197" y="7"/>
                  </a:lnTo>
                  <a:lnTo>
                    <a:pt x="199" y="9"/>
                  </a:lnTo>
                  <a:lnTo>
                    <a:pt x="200" y="12"/>
                  </a:lnTo>
                  <a:lnTo>
                    <a:pt x="200" y="12"/>
                  </a:lnTo>
                  <a:lnTo>
                    <a:pt x="200" y="14"/>
                  </a:lnTo>
                  <a:lnTo>
                    <a:pt x="202" y="15"/>
                  </a:lnTo>
                  <a:lnTo>
                    <a:pt x="210" y="17"/>
                  </a:lnTo>
                  <a:lnTo>
                    <a:pt x="211" y="17"/>
                  </a:lnTo>
                  <a:lnTo>
                    <a:pt x="213" y="18"/>
                  </a:lnTo>
                  <a:lnTo>
                    <a:pt x="215" y="18"/>
                  </a:lnTo>
                  <a:lnTo>
                    <a:pt x="219" y="18"/>
                  </a:lnTo>
                  <a:lnTo>
                    <a:pt x="222" y="18"/>
                  </a:lnTo>
                  <a:lnTo>
                    <a:pt x="226" y="18"/>
                  </a:lnTo>
                  <a:lnTo>
                    <a:pt x="227" y="20"/>
                  </a:lnTo>
                  <a:lnTo>
                    <a:pt x="227" y="20"/>
                  </a:lnTo>
                  <a:lnTo>
                    <a:pt x="229" y="23"/>
                  </a:lnTo>
                  <a:lnTo>
                    <a:pt x="229" y="25"/>
                  </a:lnTo>
                  <a:lnTo>
                    <a:pt x="229" y="25"/>
                  </a:lnTo>
                  <a:lnTo>
                    <a:pt x="229" y="26"/>
                  </a:lnTo>
                  <a:lnTo>
                    <a:pt x="227" y="26"/>
                  </a:lnTo>
                  <a:lnTo>
                    <a:pt x="226" y="28"/>
                  </a:lnTo>
                  <a:lnTo>
                    <a:pt x="226" y="29"/>
                  </a:lnTo>
                  <a:lnTo>
                    <a:pt x="226" y="31"/>
                  </a:lnTo>
                  <a:lnTo>
                    <a:pt x="226" y="34"/>
                  </a:lnTo>
                  <a:lnTo>
                    <a:pt x="226" y="36"/>
                  </a:lnTo>
                  <a:lnTo>
                    <a:pt x="227" y="39"/>
                  </a:lnTo>
                  <a:lnTo>
                    <a:pt x="227" y="39"/>
                  </a:lnTo>
                  <a:lnTo>
                    <a:pt x="226" y="42"/>
                  </a:lnTo>
                  <a:lnTo>
                    <a:pt x="226" y="44"/>
                  </a:lnTo>
                  <a:lnTo>
                    <a:pt x="222" y="47"/>
                  </a:lnTo>
                  <a:lnTo>
                    <a:pt x="222" y="47"/>
                  </a:lnTo>
                  <a:lnTo>
                    <a:pt x="222" y="48"/>
                  </a:lnTo>
                  <a:lnTo>
                    <a:pt x="224" y="52"/>
                  </a:lnTo>
                  <a:lnTo>
                    <a:pt x="224" y="53"/>
                  </a:lnTo>
                  <a:lnTo>
                    <a:pt x="226" y="58"/>
                  </a:lnTo>
                  <a:lnTo>
                    <a:pt x="226" y="61"/>
                  </a:lnTo>
                  <a:lnTo>
                    <a:pt x="227" y="63"/>
                  </a:lnTo>
                  <a:lnTo>
                    <a:pt x="227" y="63"/>
                  </a:lnTo>
                  <a:lnTo>
                    <a:pt x="227" y="181"/>
                  </a:lnTo>
                  <a:lnTo>
                    <a:pt x="227" y="189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7" y="203"/>
                  </a:lnTo>
                  <a:lnTo>
                    <a:pt x="222" y="203"/>
                  </a:lnTo>
                  <a:lnTo>
                    <a:pt x="219" y="203"/>
                  </a:lnTo>
                  <a:lnTo>
                    <a:pt x="213" y="203"/>
                  </a:lnTo>
                  <a:lnTo>
                    <a:pt x="213" y="211"/>
                  </a:lnTo>
                  <a:lnTo>
                    <a:pt x="205" y="208"/>
                  </a:lnTo>
                  <a:lnTo>
                    <a:pt x="199" y="204"/>
                  </a:lnTo>
                  <a:lnTo>
                    <a:pt x="191" y="200"/>
                  </a:lnTo>
                  <a:lnTo>
                    <a:pt x="185" y="196"/>
                  </a:lnTo>
                  <a:lnTo>
                    <a:pt x="178" y="193"/>
                  </a:lnTo>
                  <a:lnTo>
                    <a:pt x="170" y="190"/>
                  </a:lnTo>
                  <a:lnTo>
                    <a:pt x="164" y="185"/>
                  </a:lnTo>
                  <a:lnTo>
                    <a:pt x="158" y="182"/>
                  </a:lnTo>
                  <a:lnTo>
                    <a:pt x="150" y="179"/>
                  </a:lnTo>
                  <a:lnTo>
                    <a:pt x="144" y="176"/>
                  </a:lnTo>
                  <a:lnTo>
                    <a:pt x="136" y="171"/>
                  </a:lnTo>
                  <a:lnTo>
                    <a:pt x="129" y="168"/>
                  </a:lnTo>
                  <a:lnTo>
                    <a:pt x="123" y="165"/>
                  </a:lnTo>
                  <a:lnTo>
                    <a:pt x="115" y="162"/>
                  </a:lnTo>
                  <a:lnTo>
                    <a:pt x="109" y="157"/>
                  </a:lnTo>
                  <a:lnTo>
                    <a:pt x="101" y="154"/>
                  </a:lnTo>
                  <a:lnTo>
                    <a:pt x="96" y="152"/>
                  </a:lnTo>
                  <a:lnTo>
                    <a:pt x="92" y="154"/>
                  </a:lnTo>
                  <a:lnTo>
                    <a:pt x="87" y="156"/>
                  </a:lnTo>
                  <a:lnTo>
                    <a:pt x="82" y="159"/>
                  </a:lnTo>
                  <a:lnTo>
                    <a:pt x="76" y="162"/>
                  </a:lnTo>
                  <a:lnTo>
                    <a:pt x="71" y="163"/>
                  </a:lnTo>
                  <a:lnTo>
                    <a:pt x="71" y="163"/>
                  </a:lnTo>
                  <a:lnTo>
                    <a:pt x="71" y="163"/>
                  </a:lnTo>
                  <a:lnTo>
                    <a:pt x="66" y="160"/>
                  </a:lnTo>
                  <a:lnTo>
                    <a:pt x="62" y="157"/>
                  </a:lnTo>
                  <a:lnTo>
                    <a:pt x="60" y="156"/>
                  </a:lnTo>
                  <a:lnTo>
                    <a:pt x="54" y="154"/>
                  </a:lnTo>
                  <a:lnTo>
                    <a:pt x="46" y="152"/>
                  </a:lnTo>
                  <a:lnTo>
                    <a:pt x="40" y="151"/>
                  </a:lnTo>
                  <a:lnTo>
                    <a:pt x="38" y="148"/>
                  </a:lnTo>
                  <a:lnTo>
                    <a:pt x="36" y="144"/>
                  </a:lnTo>
                  <a:lnTo>
                    <a:pt x="33" y="141"/>
                  </a:lnTo>
                  <a:lnTo>
                    <a:pt x="33" y="138"/>
                  </a:lnTo>
                  <a:lnTo>
                    <a:pt x="32" y="138"/>
                  </a:lnTo>
                  <a:lnTo>
                    <a:pt x="27" y="137"/>
                  </a:lnTo>
                  <a:lnTo>
                    <a:pt x="21" y="135"/>
                  </a:lnTo>
                  <a:lnTo>
                    <a:pt x="16" y="137"/>
                  </a:lnTo>
                  <a:lnTo>
                    <a:pt x="16" y="135"/>
                  </a:lnTo>
                  <a:lnTo>
                    <a:pt x="14" y="135"/>
                  </a:lnTo>
                  <a:lnTo>
                    <a:pt x="14" y="133"/>
                  </a:lnTo>
                  <a:lnTo>
                    <a:pt x="13" y="133"/>
                  </a:lnTo>
                  <a:lnTo>
                    <a:pt x="13" y="132"/>
                  </a:lnTo>
                  <a:lnTo>
                    <a:pt x="11" y="127"/>
                  </a:lnTo>
                  <a:lnTo>
                    <a:pt x="11" y="124"/>
                  </a:lnTo>
                  <a:lnTo>
                    <a:pt x="10" y="122"/>
                  </a:lnTo>
                  <a:lnTo>
                    <a:pt x="6" y="118"/>
                  </a:lnTo>
                  <a:lnTo>
                    <a:pt x="5" y="115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2" y="108"/>
                  </a:lnTo>
                  <a:lnTo>
                    <a:pt x="3" y="108"/>
                  </a:lnTo>
                  <a:lnTo>
                    <a:pt x="6" y="105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10" y="99"/>
                  </a:lnTo>
                  <a:lnTo>
                    <a:pt x="8" y="99"/>
                  </a:lnTo>
                  <a:lnTo>
                    <a:pt x="8" y="97"/>
                  </a:lnTo>
                  <a:lnTo>
                    <a:pt x="6" y="94"/>
                  </a:lnTo>
                  <a:lnTo>
                    <a:pt x="6" y="92"/>
                  </a:lnTo>
                  <a:lnTo>
                    <a:pt x="8" y="89"/>
                  </a:lnTo>
                  <a:lnTo>
                    <a:pt x="10" y="85"/>
                  </a:lnTo>
                  <a:lnTo>
                    <a:pt x="8" y="81"/>
                  </a:lnTo>
                  <a:lnTo>
                    <a:pt x="8" y="74"/>
                  </a:lnTo>
                  <a:lnTo>
                    <a:pt x="8" y="67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6" y="61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3" y="53"/>
                  </a:lnTo>
                  <a:lnTo>
                    <a:pt x="2" y="50"/>
                  </a:lnTo>
                  <a:lnTo>
                    <a:pt x="0" y="48"/>
                  </a:lnTo>
                  <a:lnTo>
                    <a:pt x="2" y="47"/>
                  </a:lnTo>
                  <a:lnTo>
                    <a:pt x="3" y="47"/>
                  </a:lnTo>
                  <a:lnTo>
                    <a:pt x="5" y="45"/>
                  </a:lnTo>
                  <a:lnTo>
                    <a:pt x="8" y="45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1" y="41"/>
                  </a:lnTo>
                  <a:lnTo>
                    <a:pt x="13" y="41"/>
                  </a:lnTo>
                  <a:lnTo>
                    <a:pt x="13" y="37"/>
                  </a:lnTo>
                  <a:lnTo>
                    <a:pt x="14" y="37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13" y="26"/>
                  </a:lnTo>
                  <a:lnTo>
                    <a:pt x="13" y="25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7" y="23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1" y="18"/>
                  </a:lnTo>
                  <a:lnTo>
                    <a:pt x="22" y="18"/>
                  </a:lnTo>
                  <a:lnTo>
                    <a:pt x="22" y="17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0" y="14"/>
                  </a:lnTo>
                  <a:lnTo>
                    <a:pt x="32" y="12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2" y="9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2" name="Freeform 219">
              <a:extLst>
                <a:ext uri="{FF2B5EF4-FFF2-40B4-BE49-F238E27FC236}">
                  <a16:creationId xmlns:a16="http://schemas.microsoft.com/office/drawing/2014/main" id="{4345BAC9-AE95-03C3-E15A-4FE496C344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5608" y="2573908"/>
              <a:ext cx="202719" cy="95512"/>
            </a:xfrm>
            <a:custGeom>
              <a:avLst/>
              <a:gdLst>
                <a:gd name="T0" fmla="*/ 61 w 104"/>
                <a:gd name="T1" fmla="*/ 2 h 49"/>
                <a:gd name="T2" fmla="*/ 61 w 104"/>
                <a:gd name="T3" fmla="*/ 0 h 49"/>
                <a:gd name="T4" fmla="*/ 66 w 104"/>
                <a:gd name="T5" fmla="*/ 2 h 49"/>
                <a:gd name="T6" fmla="*/ 69 w 104"/>
                <a:gd name="T7" fmla="*/ 3 h 49"/>
                <a:gd name="T8" fmla="*/ 72 w 104"/>
                <a:gd name="T9" fmla="*/ 6 h 49"/>
                <a:gd name="T10" fmla="*/ 79 w 104"/>
                <a:gd name="T11" fmla="*/ 11 h 49"/>
                <a:gd name="T12" fmla="*/ 85 w 104"/>
                <a:gd name="T13" fmla="*/ 9 h 49"/>
                <a:gd name="T14" fmla="*/ 90 w 104"/>
                <a:gd name="T15" fmla="*/ 11 h 49"/>
                <a:gd name="T16" fmla="*/ 94 w 104"/>
                <a:gd name="T17" fmla="*/ 11 h 49"/>
                <a:gd name="T18" fmla="*/ 96 w 104"/>
                <a:gd name="T19" fmla="*/ 14 h 49"/>
                <a:gd name="T20" fmla="*/ 99 w 104"/>
                <a:gd name="T21" fmla="*/ 17 h 49"/>
                <a:gd name="T22" fmla="*/ 98 w 104"/>
                <a:gd name="T23" fmla="*/ 19 h 49"/>
                <a:gd name="T24" fmla="*/ 96 w 104"/>
                <a:gd name="T25" fmla="*/ 25 h 49"/>
                <a:gd name="T26" fmla="*/ 99 w 104"/>
                <a:gd name="T27" fmla="*/ 25 h 49"/>
                <a:gd name="T28" fmla="*/ 101 w 104"/>
                <a:gd name="T29" fmla="*/ 28 h 49"/>
                <a:gd name="T30" fmla="*/ 102 w 104"/>
                <a:gd name="T31" fmla="*/ 31 h 49"/>
                <a:gd name="T32" fmla="*/ 104 w 104"/>
                <a:gd name="T33" fmla="*/ 36 h 49"/>
                <a:gd name="T34" fmla="*/ 104 w 104"/>
                <a:gd name="T35" fmla="*/ 39 h 49"/>
                <a:gd name="T36" fmla="*/ 101 w 104"/>
                <a:gd name="T37" fmla="*/ 41 h 49"/>
                <a:gd name="T38" fmla="*/ 96 w 104"/>
                <a:gd name="T39" fmla="*/ 46 h 49"/>
                <a:gd name="T40" fmla="*/ 93 w 104"/>
                <a:gd name="T41" fmla="*/ 46 h 49"/>
                <a:gd name="T42" fmla="*/ 87 w 104"/>
                <a:gd name="T43" fmla="*/ 46 h 49"/>
                <a:gd name="T44" fmla="*/ 82 w 104"/>
                <a:gd name="T45" fmla="*/ 49 h 49"/>
                <a:gd name="T46" fmla="*/ 79 w 104"/>
                <a:gd name="T47" fmla="*/ 49 h 49"/>
                <a:gd name="T48" fmla="*/ 74 w 104"/>
                <a:gd name="T49" fmla="*/ 44 h 49"/>
                <a:gd name="T50" fmla="*/ 68 w 104"/>
                <a:gd name="T51" fmla="*/ 41 h 49"/>
                <a:gd name="T52" fmla="*/ 60 w 104"/>
                <a:gd name="T53" fmla="*/ 38 h 49"/>
                <a:gd name="T54" fmla="*/ 57 w 104"/>
                <a:gd name="T55" fmla="*/ 35 h 49"/>
                <a:gd name="T56" fmla="*/ 52 w 104"/>
                <a:gd name="T57" fmla="*/ 36 h 49"/>
                <a:gd name="T58" fmla="*/ 46 w 104"/>
                <a:gd name="T59" fmla="*/ 36 h 49"/>
                <a:gd name="T60" fmla="*/ 39 w 104"/>
                <a:gd name="T61" fmla="*/ 36 h 49"/>
                <a:gd name="T62" fmla="*/ 31 w 104"/>
                <a:gd name="T63" fmla="*/ 36 h 49"/>
                <a:gd name="T64" fmla="*/ 28 w 104"/>
                <a:gd name="T65" fmla="*/ 35 h 49"/>
                <a:gd name="T66" fmla="*/ 20 w 104"/>
                <a:gd name="T67" fmla="*/ 35 h 49"/>
                <a:gd name="T68" fmla="*/ 11 w 104"/>
                <a:gd name="T69" fmla="*/ 36 h 49"/>
                <a:gd name="T70" fmla="*/ 1 w 104"/>
                <a:gd name="T71" fmla="*/ 41 h 49"/>
                <a:gd name="T72" fmla="*/ 1 w 104"/>
                <a:gd name="T73" fmla="*/ 25 h 49"/>
                <a:gd name="T74" fmla="*/ 6 w 104"/>
                <a:gd name="T75" fmla="*/ 19 h 49"/>
                <a:gd name="T76" fmla="*/ 11 w 104"/>
                <a:gd name="T77" fmla="*/ 9 h 49"/>
                <a:gd name="T78" fmla="*/ 23 w 104"/>
                <a:gd name="T79" fmla="*/ 6 h 49"/>
                <a:gd name="T80" fmla="*/ 30 w 104"/>
                <a:gd name="T81" fmla="*/ 14 h 49"/>
                <a:gd name="T82" fmla="*/ 39 w 104"/>
                <a:gd name="T83" fmla="*/ 22 h 49"/>
                <a:gd name="T84" fmla="*/ 47 w 104"/>
                <a:gd name="T85" fmla="*/ 19 h 49"/>
                <a:gd name="T86" fmla="*/ 49 w 104"/>
                <a:gd name="T87" fmla="*/ 8 h 49"/>
                <a:gd name="T88" fmla="*/ 49 w 104"/>
                <a:gd name="T89" fmla="*/ 3 h 49"/>
                <a:gd name="T90" fmla="*/ 57 w 104"/>
                <a:gd name="T91" fmla="*/ 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4" h="49">
                  <a:moveTo>
                    <a:pt x="60" y="0"/>
                  </a:moveTo>
                  <a:lnTo>
                    <a:pt x="61" y="0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2"/>
                  </a:lnTo>
                  <a:lnTo>
                    <a:pt x="61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6" y="2"/>
                  </a:lnTo>
                  <a:lnTo>
                    <a:pt x="68" y="3"/>
                  </a:lnTo>
                  <a:lnTo>
                    <a:pt x="69" y="3"/>
                  </a:lnTo>
                  <a:lnTo>
                    <a:pt x="69" y="3"/>
                  </a:lnTo>
                  <a:lnTo>
                    <a:pt x="72" y="5"/>
                  </a:lnTo>
                  <a:lnTo>
                    <a:pt x="72" y="5"/>
                  </a:lnTo>
                  <a:lnTo>
                    <a:pt x="72" y="6"/>
                  </a:lnTo>
                  <a:lnTo>
                    <a:pt x="76" y="8"/>
                  </a:lnTo>
                  <a:lnTo>
                    <a:pt x="77" y="9"/>
                  </a:lnTo>
                  <a:lnTo>
                    <a:pt x="79" y="11"/>
                  </a:lnTo>
                  <a:lnTo>
                    <a:pt x="80" y="11"/>
                  </a:lnTo>
                  <a:lnTo>
                    <a:pt x="85" y="9"/>
                  </a:lnTo>
                  <a:lnTo>
                    <a:pt x="85" y="9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3" y="11"/>
                  </a:lnTo>
                  <a:lnTo>
                    <a:pt x="94" y="11"/>
                  </a:lnTo>
                  <a:lnTo>
                    <a:pt x="94" y="11"/>
                  </a:lnTo>
                  <a:lnTo>
                    <a:pt x="94" y="13"/>
                  </a:lnTo>
                  <a:lnTo>
                    <a:pt x="96" y="14"/>
                  </a:lnTo>
                  <a:lnTo>
                    <a:pt x="99" y="16"/>
                  </a:lnTo>
                  <a:lnTo>
                    <a:pt x="99" y="16"/>
                  </a:lnTo>
                  <a:lnTo>
                    <a:pt x="99" y="17"/>
                  </a:lnTo>
                  <a:lnTo>
                    <a:pt x="99" y="17"/>
                  </a:lnTo>
                  <a:lnTo>
                    <a:pt x="99" y="19"/>
                  </a:lnTo>
                  <a:lnTo>
                    <a:pt x="98" y="19"/>
                  </a:lnTo>
                  <a:lnTo>
                    <a:pt x="98" y="20"/>
                  </a:lnTo>
                  <a:lnTo>
                    <a:pt x="98" y="22"/>
                  </a:lnTo>
                  <a:lnTo>
                    <a:pt x="96" y="25"/>
                  </a:lnTo>
                  <a:lnTo>
                    <a:pt x="96" y="25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9" y="25"/>
                  </a:lnTo>
                  <a:lnTo>
                    <a:pt x="99" y="27"/>
                  </a:lnTo>
                  <a:lnTo>
                    <a:pt x="101" y="28"/>
                  </a:lnTo>
                  <a:lnTo>
                    <a:pt x="101" y="30"/>
                  </a:lnTo>
                  <a:lnTo>
                    <a:pt x="102" y="30"/>
                  </a:lnTo>
                  <a:lnTo>
                    <a:pt x="102" y="31"/>
                  </a:lnTo>
                  <a:lnTo>
                    <a:pt x="104" y="31"/>
                  </a:lnTo>
                  <a:lnTo>
                    <a:pt x="104" y="35"/>
                  </a:lnTo>
                  <a:lnTo>
                    <a:pt x="104" y="36"/>
                  </a:lnTo>
                  <a:lnTo>
                    <a:pt x="104" y="38"/>
                  </a:lnTo>
                  <a:lnTo>
                    <a:pt x="104" y="38"/>
                  </a:lnTo>
                  <a:lnTo>
                    <a:pt x="104" y="39"/>
                  </a:lnTo>
                  <a:lnTo>
                    <a:pt x="104" y="39"/>
                  </a:lnTo>
                  <a:lnTo>
                    <a:pt x="102" y="39"/>
                  </a:lnTo>
                  <a:lnTo>
                    <a:pt x="101" y="41"/>
                  </a:lnTo>
                  <a:lnTo>
                    <a:pt x="98" y="44"/>
                  </a:lnTo>
                  <a:lnTo>
                    <a:pt x="96" y="44"/>
                  </a:lnTo>
                  <a:lnTo>
                    <a:pt x="96" y="46"/>
                  </a:lnTo>
                  <a:lnTo>
                    <a:pt x="96" y="47"/>
                  </a:lnTo>
                  <a:lnTo>
                    <a:pt x="94" y="46"/>
                  </a:lnTo>
                  <a:lnTo>
                    <a:pt x="93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7" y="46"/>
                  </a:lnTo>
                  <a:lnTo>
                    <a:pt x="85" y="49"/>
                  </a:lnTo>
                  <a:lnTo>
                    <a:pt x="83" y="49"/>
                  </a:lnTo>
                  <a:lnTo>
                    <a:pt x="82" y="49"/>
                  </a:lnTo>
                  <a:lnTo>
                    <a:pt x="82" y="49"/>
                  </a:lnTo>
                  <a:lnTo>
                    <a:pt x="80" y="49"/>
                  </a:lnTo>
                  <a:lnTo>
                    <a:pt x="79" y="49"/>
                  </a:lnTo>
                  <a:lnTo>
                    <a:pt x="77" y="47"/>
                  </a:lnTo>
                  <a:lnTo>
                    <a:pt x="76" y="46"/>
                  </a:lnTo>
                  <a:lnTo>
                    <a:pt x="74" y="44"/>
                  </a:lnTo>
                  <a:lnTo>
                    <a:pt x="72" y="44"/>
                  </a:lnTo>
                  <a:lnTo>
                    <a:pt x="71" y="42"/>
                  </a:lnTo>
                  <a:lnTo>
                    <a:pt x="68" y="41"/>
                  </a:lnTo>
                  <a:lnTo>
                    <a:pt x="66" y="39"/>
                  </a:lnTo>
                  <a:lnTo>
                    <a:pt x="61" y="39"/>
                  </a:lnTo>
                  <a:lnTo>
                    <a:pt x="60" y="38"/>
                  </a:lnTo>
                  <a:lnTo>
                    <a:pt x="57" y="36"/>
                  </a:lnTo>
                  <a:lnTo>
                    <a:pt x="57" y="35"/>
                  </a:lnTo>
                  <a:lnTo>
                    <a:pt x="57" y="35"/>
                  </a:lnTo>
                  <a:lnTo>
                    <a:pt x="55" y="35"/>
                  </a:lnTo>
                  <a:lnTo>
                    <a:pt x="53" y="35"/>
                  </a:lnTo>
                  <a:lnTo>
                    <a:pt x="52" y="36"/>
                  </a:lnTo>
                  <a:lnTo>
                    <a:pt x="50" y="36"/>
                  </a:lnTo>
                  <a:lnTo>
                    <a:pt x="49" y="36"/>
                  </a:lnTo>
                  <a:lnTo>
                    <a:pt x="46" y="36"/>
                  </a:lnTo>
                  <a:lnTo>
                    <a:pt x="44" y="36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8" y="36"/>
                  </a:lnTo>
                  <a:lnTo>
                    <a:pt x="31" y="35"/>
                  </a:lnTo>
                  <a:lnTo>
                    <a:pt x="31" y="36"/>
                  </a:lnTo>
                  <a:lnTo>
                    <a:pt x="30" y="36"/>
                  </a:lnTo>
                  <a:lnTo>
                    <a:pt x="28" y="35"/>
                  </a:lnTo>
                  <a:lnTo>
                    <a:pt x="28" y="35"/>
                  </a:lnTo>
                  <a:lnTo>
                    <a:pt x="27" y="35"/>
                  </a:lnTo>
                  <a:lnTo>
                    <a:pt x="23" y="35"/>
                  </a:lnTo>
                  <a:lnTo>
                    <a:pt x="20" y="35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1" y="36"/>
                  </a:lnTo>
                  <a:lnTo>
                    <a:pt x="9" y="36"/>
                  </a:lnTo>
                  <a:lnTo>
                    <a:pt x="5" y="38"/>
                  </a:lnTo>
                  <a:lnTo>
                    <a:pt x="1" y="41"/>
                  </a:lnTo>
                  <a:lnTo>
                    <a:pt x="0" y="38"/>
                  </a:lnTo>
                  <a:lnTo>
                    <a:pt x="1" y="30"/>
                  </a:lnTo>
                  <a:lnTo>
                    <a:pt x="1" y="25"/>
                  </a:lnTo>
                  <a:lnTo>
                    <a:pt x="5" y="24"/>
                  </a:lnTo>
                  <a:lnTo>
                    <a:pt x="6" y="22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11" y="9"/>
                  </a:lnTo>
                  <a:lnTo>
                    <a:pt x="14" y="9"/>
                  </a:lnTo>
                  <a:lnTo>
                    <a:pt x="19" y="8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3" y="9"/>
                  </a:lnTo>
                  <a:lnTo>
                    <a:pt x="30" y="14"/>
                  </a:lnTo>
                  <a:lnTo>
                    <a:pt x="31" y="16"/>
                  </a:lnTo>
                  <a:lnTo>
                    <a:pt x="33" y="20"/>
                  </a:lnTo>
                  <a:lnTo>
                    <a:pt x="39" y="22"/>
                  </a:lnTo>
                  <a:lnTo>
                    <a:pt x="42" y="22"/>
                  </a:lnTo>
                  <a:lnTo>
                    <a:pt x="44" y="20"/>
                  </a:lnTo>
                  <a:lnTo>
                    <a:pt x="47" y="19"/>
                  </a:lnTo>
                  <a:lnTo>
                    <a:pt x="49" y="17"/>
                  </a:lnTo>
                  <a:lnTo>
                    <a:pt x="50" y="16"/>
                  </a:lnTo>
                  <a:lnTo>
                    <a:pt x="49" y="8"/>
                  </a:lnTo>
                  <a:lnTo>
                    <a:pt x="49" y="6"/>
                  </a:lnTo>
                  <a:lnTo>
                    <a:pt x="49" y="3"/>
                  </a:lnTo>
                  <a:lnTo>
                    <a:pt x="49" y="3"/>
                  </a:lnTo>
                  <a:lnTo>
                    <a:pt x="50" y="3"/>
                  </a:lnTo>
                  <a:lnTo>
                    <a:pt x="55" y="2"/>
                  </a:lnTo>
                  <a:lnTo>
                    <a:pt x="57" y="2"/>
                  </a:lnTo>
                  <a:lnTo>
                    <a:pt x="57" y="2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3" name="Freeform 220">
              <a:extLst>
                <a:ext uri="{FF2B5EF4-FFF2-40B4-BE49-F238E27FC236}">
                  <a16:creationId xmlns:a16="http://schemas.microsoft.com/office/drawing/2014/main" id="{CAF60F5F-39E0-FC70-4407-46DB414A8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830" y="2877987"/>
              <a:ext cx="21442" cy="27289"/>
            </a:xfrm>
            <a:custGeom>
              <a:avLst/>
              <a:gdLst>
                <a:gd name="T0" fmla="*/ 5 w 11"/>
                <a:gd name="T1" fmla="*/ 0 h 14"/>
                <a:gd name="T2" fmla="*/ 5 w 11"/>
                <a:gd name="T3" fmla="*/ 1 h 14"/>
                <a:gd name="T4" fmla="*/ 6 w 11"/>
                <a:gd name="T5" fmla="*/ 1 h 14"/>
                <a:gd name="T6" fmla="*/ 6 w 11"/>
                <a:gd name="T7" fmla="*/ 1 h 14"/>
                <a:gd name="T8" fmla="*/ 6 w 11"/>
                <a:gd name="T9" fmla="*/ 1 h 14"/>
                <a:gd name="T10" fmla="*/ 6 w 11"/>
                <a:gd name="T11" fmla="*/ 1 h 14"/>
                <a:gd name="T12" fmla="*/ 6 w 11"/>
                <a:gd name="T13" fmla="*/ 3 h 14"/>
                <a:gd name="T14" fmla="*/ 6 w 11"/>
                <a:gd name="T15" fmla="*/ 5 h 14"/>
                <a:gd name="T16" fmla="*/ 8 w 11"/>
                <a:gd name="T17" fmla="*/ 5 h 14"/>
                <a:gd name="T18" fmla="*/ 8 w 11"/>
                <a:gd name="T19" fmla="*/ 6 h 14"/>
                <a:gd name="T20" fmla="*/ 10 w 11"/>
                <a:gd name="T21" fmla="*/ 6 h 14"/>
                <a:gd name="T22" fmla="*/ 11 w 11"/>
                <a:gd name="T23" fmla="*/ 8 h 14"/>
                <a:gd name="T24" fmla="*/ 11 w 11"/>
                <a:gd name="T25" fmla="*/ 8 h 14"/>
                <a:gd name="T26" fmla="*/ 11 w 11"/>
                <a:gd name="T27" fmla="*/ 8 h 14"/>
                <a:gd name="T28" fmla="*/ 11 w 11"/>
                <a:gd name="T29" fmla="*/ 9 h 14"/>
                <a:gd name="T30" fmla="*/ 11 w 11"/>
                <a:gd name="T31" fmla="*/ 9 h 14"/>
                <a:gd name="T32" fmla="*/ 11 w 11"/>
                <a:gd name="T33" fmla="*/ 11 h 14"/>
                <a:gd name="T34" fmla="*/ 10 w 11"/>
                <a:gd name="T35" fmla="*/ 11 h 14"/>
                <a:gd name="T36" fmla="*/ 10 w 11"/>
                <a:gd name="T37" fmla="*/ 13 h 14"/>
                <a:gd name="T38" fmla="*/ 10 w 11"/>
                <a:gd name="T39" fmla="*/ 14 h 14"/>
                <a:gd name="T40" fmla="*/ 8 w 11"/>
                <a:gd name="T41" fmla="*/ 14 h 14"/>
                <a:gd name="T42" fmla="*/ 8 w 11"/>
                <a:gd name="T43" fmla="*/ 13 h 14"/>
                <a:gd name="T44" fmla="*/ 6 w 11"/>
                <a:gd name="T45" fmla="*/ 13 h 14"/>
                <a:gd name="T46" fmla="*/ 6 w 11"/>
                <a:gd name="T47" fmla="*/ 14 h 14"/>
                <a:gd name="T48" fmla="*/ 5 w 11"/>
                <a:gd name="T49" fmla="*/ 14 h 14"/>
                <a:gd name="T50" fmla="*/ 5 w 11"/>
                <a:gd name="T51" fmla="*/ 14 h 14"/>
                <a:gd name="T52" fmla="*/ 3 w 11"/>
                <a:gd name="T53" fmla="*/ 14 h 14"/>
                <a:gd name="T54" fmla="*/ 3 w 11"/>
                <a:gd name="T55" fmla="*/ 14 h 14"/>
                <a:gd name="T56" fmla="*/ 3 w 11"/>
                <a:gd name="T57" fmla="*/ 13 h 14"/>
                <a:gd name="T58" fmla="*/ 2 w 11"/>
                <a:gd name="T59" fmla="*/ 13 h 14"/>
                <a:gd name="T60" fmla="*/ 2 w 11"/>
                <a:gd name="T61" fmla="*/ 13 h 14"/>
                <a:gd name="T62" fmla="*/ 2 w 11"/>
                <a:gd name="T63" fmla="*/ 13 h 14"/>
                <a:gd name="T64" fmla="*/ 2 w 11"/>
                <a:gd name="T65" fmla="*/ 11 h 14"/>
                <a:gd name="T66" fmla="*/ 2 w 11"/>
                <a:gd name="T67" fmla="*/ 11 h 14"/>
                <a:gd name="T68" fmla="*/ 3 w 11"/>
                <a:gd name="T69" fmla="*/ 11 h 14"/>
                <a:gd name="T70" fmla="*/ 2 w 11"/>
                <a:gd name="T71" fmla="*/ 9 h 14"/>
                <a:gd name="T72" fmla="*/ 2 w 11"/>
                <a:gd name="T73" fmla="*/ 8 h 14"/>
                <a:gd name="T74" fmla="*/ 0 w 11"/>
                <a:gd name="T75" fmla="*/ 8 h 14"/>
                <a:gd name="T76" fmla="*/ 0 w 11"/>
                <a:gd name="T77" fmla="*/ 6 h 14"/>
                <a:gd name="T78" fmla="*/ 0 w 11"/>
                <a:gd name="T79" fmla="*/ 6 h 14"/>
                <a:gd name="T80" fmla="*/ 0 w 11"/>
                <a:gd name="T81" fmla="*/ 6 h 14"/>
                <a:gd name="T82" fmla="*/ 0 w 11"/>
                <a:gd name="T83" fmla="*/ 5 h 14"/>
                <a:gd name="T84" fmla="*/ 2 w 11"/>
                <a:gd name="T85" fmla="*/ 5 h 14"/>
                <a:gd name="T86" fmla="*/ 2 w 11"/>
                <a:gd name="T87" fmla="*/ 3 h 14"/>
                <a:gd name="T88" fmla="*/ 3 w 11"/>
                <a:gd name="T89" fmla="*/ 1 h 14"/>
                <a:gd name="T90" fmla="*/ 5 w 11"/>
                <a:gd name="T9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" h="14">
                  <a:moveTo>
                    <a:pt x="5" y="0"/>
                  </a:moveTo>
                  <a:lnTo>
                    <a:pt x="5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10" y="6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0" y="11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4" name="Freeform 221">
              <a:extLst>
                <a:ext uri="{FF2B5EF4-FFF2-40B4-BE49-F238E27FC236}">
                  <a16:creationId xmlns:a16="http://schemas.microsoft.com/office/drawing/2014/main" id="{ED663BE8-B691-0FC5-24D5-BC740EAC18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1709" y="2642132"/>
              <a:ext cx="165684" cy="97461"/>
            </a:xfrm>
            <a:custGeom>
              <a:avLst/>
              <a:gdLst>
                <a:gd name="T0" fmla="*/ 3 w 85"/>
                <a:gd name="T1" fmla="*/ 19 h 50"/>
                <a:gd name="T2" fmla="*/ 0 w 85"/>
                <a:gd name="T3" fmla="*/ 22 h 50"/>
                <a:gd name="T4" fmla="*/ 3 w 85"/>
                <a:gd name="T5" fmla="*/ 15 h 50"/>
                <a:gd name="T6" fmla="*/ 59 w 85"/>
                <a:gd name="T7" fmla="*/ 0 h 50"/>
                <a:gd name="T8" fmla="*/ 63 w 85"/>
                <a:gd name="T9" fmla="*/ 4 h 50"/>
                <a:gd name="T10" fmla="*/ 73 w 85"/>
                <a:gd name="T11" fmla="*/ 7 h 50"/>
                <a:gd name="T12" fmla="*/ 78 w 85"/>
                <a:gd name="T13" fmla="*/ 11 h 50"/>
                <a:gd name="T14" fmla="*/ 82 w 85"/>
                <a:gd name="T15" fmla="*/ 14 h 50"/>
                <a:gd name="T16" fmla="*/ 82 w 85"/>
                <a:gd name="T17" fmla="*/ 17 h 50"/>
                <a:gd name="T18" fmla="*/ 81 w 85"/>
                <a:gd name="T19" fmla="*/ 20 h 50"/>
                <a:gd name="T20" fmla="*/ 85 w 85"/>
                <a:gd name="T21" fmla="*/ 22 h 50"/>
                <a:gd name="T22" fmla="*/ 84 w 85"/>
                <a:gd name="T23" fmla="*/ 23 h 50"/>
                <a:gd name="T24" fmla="*/ 79 w 85"/>
                <a:gd name="T25" fmla="*/ 25 h 50"/>
                <a:gd name="T26" fmla="*/ 78 w 85"/>
                <a:gd name="T27" fmla="*/ 26 h 50"/>
                <a:gd name="T28" fmla="*/ 74 w 85"/>
                <a:gd name="T29" fmla="*/ 28 h 50"/>
                <a:gd name="T30" fmla="*/ 71 w 85"/>
                <a:gd name="T31" fmla="*/ 33 h 50"/>
                <a:gd name="T32" fmla="*/ 71 w 85"/>
                <a:gd name="T33" fmla="*/ 36 h 50"/>
                <a:gd name="T34" fmla="*/ 68 w 85"/>
                <a:gd name="T35" fmla="*/ 41 h 50"/>
                <a:gd name="T36" fmla="*/ 70 w 85"/>
                <a:gd name="T37" fmla="*/ 41 h 50"/>
                <a:gd name="T38" fmla="*/ 71 w 85"/>
                <a:gd name="T39" fmla="*/ 44 h 50"/>
                <a:gd name="T40" fmla="*/ 70 w 85"/>
                <a:gd name="T41" fmla="*/ 45 h 50"/>
                <a:gd name="T42" fmla="*/ 68 w 85"/>
                <a:gd name="T43" fmla="*/ 44 h 50"/>
                <a:gd name="T44" fmla="*/ 66 w 85"/>
                <a:gd name="T45" fmla="*/ 42 h 50"/>
                <a:gd name="T46" fmla="*/ 63 w 85"/>
                <a:gd name="T47" fmla="*/ 44 h 50"/>
                <a:gd name="T48" fmla="*/ 59 w 85"/>
                <a:gd name="T49" fmla="*/ 45 h 50"/>
                <a:gd name="T50" fmla="*/ 57 w 85"/>
                <a:gd name="T51" fmla="*/ 48 h 50"/>
                <a:gd name="T52" fmla="*/ 51 w 85"/>
                <a:gd name="T53" fmla="*/ 50 h 50"/>
                <a:gd name="T54" fmla="*/ 48 w 85"/>
                <a:gd name="T55" fmla="*/ 48 h 50"/>
                <a:gd name="T56" fmla="*/ 44 w 85"/>
                <a:gd name="T57" fmla="*/ 48 h 50"/>
                <a:gd name="T58" fmla="*/ 38 w 85"/>
                <a:gd name="T59" fmla="*/ 48 h 50"/>
                <a:gd name="T60" fmla="*/ 38 w 85"/>
                <a:gd name="T61" fmla="*/ 45 h 50"/>
                <a:gd name="T62" fmla="*/ 35 w 85"/>
                <a:gd name="T63" fmla="*/ 42 h 50"/>
                <a:gd name="T64" fmla="*/ 32 w 85"/>
                <a:gd name="T65" fmla="*/ 42 h 50"/>
                <a:gd name="T66" fmla="*/ 30 w 85"/>
                <a:gd name="T67" fmla="*/ 41 h 50"/>
                <a:gd name="T68" fmla="*/ 29 w 85"/>
                <a:gd name="T69" fmla="*/ 41 h 50"/>
                <a:gd name="T70" fmla="*/ 27 w 85"/>
                <a:gd name="T71" fmla="*/ 36 h 50"/>
                <a:gd name="T72" fmla="*/ 29 w 85"/>
                <a:gd name="T73" fmla="*/ 30 h 50"/>
                <a:gd name="T74" fmla="*/ 25 w 85"/>
                <a:gd name="T75" fmla="*/ 26 h 50"/>
                <a:gd name="T76" fmla="*/ 18 w 85"/>
                <a:gd name="T77" fmla="*/ 26 h 50"/>
                <a:gd name="T78" fmla="*/ 10 w 85"/>
                <a:gd name="T79" fmla="*/ 23 h 50"/>
                <a:gd name="T80" fmla="*/ 7 w 85"/>
                <a:gd name="T81" fmla="*/ 22 h 50"/>
                <a:gd name="T82" fmla="*/ 5 w 85"/>
                <a:gd name="T83" fmla="*/ 20 h 50"/>
                <a:gd name="T84" fmla="*/ 3 w 85"/>
                <a:gd name="T85" fmla="*/ 11 h 50"/>
                <a:gd name="T86" fmla="*/ 7 w 85"/>
                <a:gd name="T87" fmla="*/ 3 h 50"/>
                <a:gd name="T88" fmla="*/ 18 w 85"/>
                <a:gd name="T89" fmla="*/ 0 h 50"/>
                <a:gd name="T90" fmla="*/ 25 w 85"/>
                <a:gd name="T91" fmla="*/ 0 h 50"/>
                <a:gd name="T92" fmla="*/ 30 w 85"/>
                <a:gd name="T93" fmla="*/ 0 h 50"/>
                <a:gd name="T94" fmla="*/ 33 w 85"/>
                <a:gd name="T95" fmla="*/ 0 h 50"/>
                <a:gd name="T96" fmla="*/ 43 w 85"/>
                <a:gd name="T97" fmla="*/ 1 h 50"/>
                <a:gd name="T98" fmla="*/ 51 w 85"/>
                <a:gd name="T99" fmla="*/ 1 h 50"/>
                <a:gd name="T100" fmla="*/ 55 w 85"/>
                <a:gd name="T10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5" h="50">
                  <a:moveTo>
                    <a:pt x="3" y="15"/>
                  </a:moveTo>
                  <a:lnTo>
                    <a:pt x="3" y="15"/>
                  </a:lnTo>
                  <a:lnTo>
                    <a:pt x="3" y="19"/>
                  </a:lnTo>
                  <a:lnTo>
                    <a:pt x="3" y="20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3" y="15"/>
                  </a:lnTo>
                  <a:lnTo>
                    <a:pt x="3" y="15"/>
                  </a:lnTo>
                  <a:close/>
                  <a:moveTo>
                    <a:pt x="59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8" y="4"/>
                  </a:lnTo>
                  <a:lnTo>
                    <a:pt x="70" y="6"/>
                  </a:lnTo>
                  <a:lnTo>
                    <a:pt x="73" y="7"/>
                  </a:lnTo>
                  <a:lnTo>
                    <a:pt x="74" y="9"/>
                  </a:lnTo>
                  <a:lnTo>
                    <a:pt x="76" y="9"/>
                  </a:lnTo>
                  <a:lnTo>
                    <a:pt x="78" y="11"/>
                  </a:lnTo>
                  <a:lnTo>
                    <a:pt x="79" y="12"/>
                  </a:lnTo>
                  <a:lnTo>
                    <a:pt x="81" y="14"/>
                  </a:lnTo>
                  <a:lnTo>
                    <a:pt x="82" y="14"/>
                  </a:lnTo>
                  <a:lnTo>
                    <a:pt x="84" y="14"/>
                  </a:lnTo>
                  <a:lnTo>
                    <a:pt x="84" y="15"/>
                  </a:lnTo>
                  <a:lnTo>
                    <a:pt x="82" y="17"/>
                  </a:lnTo>
                  <a:lnTo>
                    <a:pt x="82" y="19"/>
                  </a:lnTo>
                  <a:lnTo>
                    <a:pt x="81" y="20"/>
                  </a:lnTo>
                  <a:lnTo>
                    <a:pt x="81" y="20"/>
                  </a:lnTo>
                  <a:lnTo>
                    <a:pt x="82" y="22"/>
                  </a:lnTo>
                  <a:lnTo>
                    <a:pt x="84" y="22"/>
                  </a:lnTo>
                  <a:lnTo>
                    <a:pt x="85" y="22"/>
                  </a:lnTo>
                  <a:lnTo>
                    <a:pt x="85" y="22"/>
                  </a:lnTo>
                  <a:lnTo>
                    <a:pt x="85" y="23"/>
                  </a:lnTo>
                  <a:lnTo>
                    <a:pt x="84" y="23"/>
                  </a:lnTo>
                  <a:lnTo>
                    <a:pt x="84" y="23"/>
                  </a:lnTo>
                  <a:lnTo>
                    <a:pt x="84" y="25"/>
                  </a:lnTo>
                  <a:lnTo>
                    <a:pt x="79" y="25"/>
                  </a:lnTo>
                  <a:lnTo>
                    <a:pt x="78" y="25"/>
                  </a:lnTo>
                  <a:lnTo>
                    <a:pt x="78" y="26"/>
                  </a:lnTo>
                  <a:lnTo>
                    <a:pt x="78" y="26"/>
                  </a:lnTo>
                  <a:lnTo>
                    <a:pt x="78" y="28"/>
                  </a:lnTo>
                  <a:lnTo>
                    <a:pt x="76" y="28"/>
                  </a:lnTo>
                  <a:lnTo>
                    <a:pt x="74" y="28"/>
                  </a:lnTo>
                  <a:lnTo>
                    <a:pt x="73" y="30"/>
                  </a:lnTo>
                  <a:lnTo>
                    <a:pt x="71" y="31"/>
                  </a:lnTo>
                  <a:lnTo>
                    <a:pt x="71" y="33"/>
                  </a:lnTo>
                  <a:lnTo>
                    <a:pt x="71" y="34"/>
                  </a:lnTo>
                  <a:lnTo>
                    <a:pt x="71" y="36"/>
                  </a:lnTo>
                  <a:lnTo>
                    <a:pt x="71" y="36"/>
                  </a:lnTo>
                  <a:lnTo>
                    <a:pt x="70" y="37"/>
                  </a:lnTo>
                  <a:lnTo>
                    <a:pt x="70" y="39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68" y="41"/>
                  </a:lnTo>
                  <a:lnTo>
                    <a:pt x="70" y="41"/>
                  </a:lnTo>
                  <a:lnTo>
                    <a:pt x="70" y="42"/>
                  </a:lnTo>
                  <a:lnTo>
                    <a:pt x="71" y="42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1" y="44"/>
                  </a:lnTo>
                  <a:lnTo>
                    <a:pt x="70" y="45"/>
                  </a:lnTo>
                  <a:lnTo>
                    <a:pt x="68" y="45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68" y="44"/>
                  </a:lnTo>
                  <a:lnTo>
                    <a:pt x="68" y="42"/>
                  </a:lnTo>
                  <a:lnTo>
                    <a:pt x="66" y="42"/>
                  </a:lnTo>
                  <a:lnTo>
                    <a:pt x="65" y="42"/>
                  </a:lnTo>
                  <a:lnTo>
                    <a:pt x="65" y="42"/>
                  </a:lnTo>
                  <a:lnTo>
                    <a:pt x="63" y="44"/>
                  </a:lnTo>
                  <a:lnTo>
                    <a:pt x="62" y="44"/>
                  </a:lnTo>
                  <a:lnTo>
                    <a:pt x="60" y="45"/>
                  </a:lnTo>
                  <a:lnTo>
                    <a:pt x="59" y="45"/>
                  </a:lnTo>
                  <a:lnTo>
                    <a:pt x="57" y="45"/>
                  </a:lnTo>
                  <a:lnTo>
                    <a:pt x="57" y="47"/>
                  </a:lnTo>
                  <a:lnTo>
                    <a:pt x="57" y="48"/>
                  </a:lnTo>
                  <a:lnTo>
                    <a:pt x="55" y="48"/>
                  </a:lnTo>
                  <a:lnTo>
                    <a:pt x="52" y="48"/>
                  </a:lnTo>
                  <a:lnTo>
                    <a:pt x="51" y="50"/>
                  </a:lnTo>
                  <a:lnTo>
                    <a:pt x="49" y="48"/>
                  </a:lnTo>
                  <a:lnTo>
                    <a:pt x="49" y="48"/>
                  </a:lnTo>
                  <a:lnTo>
                    <a:pt x="48" y="48"/>
                  </a:lnTo>
                  <a:lnTo>
                    <a:pt x="46" y="48"/>
                  </a:lnTo>
                  <a:lnTo>
                    <a:pt x="44" y="48"/>
                  </a:lnTo>
                  <a:lnTo>
                    <a:pt x="44" y="48"/>
                  </a:lnTo>
                  <a:lnTo>
                    <a:pt x="41" y="48"/>
                  </a:lnTo>
                  <a:lnTo>
                    <a:pt x="40" y="48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38" y="47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4"/>
                  </a:lnTo>
                  <a:lnTo>
                    <a:pt x="35" y="42"/>
                  </a:lnTo>
                  <a:lnTo>
                    <a:pt x="33" y="42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2" y="41"/>
                  </a:lnTo>
                  <a:lnTo>
                    <a:pt x="32" y="41"/>
                  </a:lnTo>
                  <a:lnTo>
                    <a:pt x="30" y="41"/>
                  </a:lnTo>
                  <a:lnTo>
                    <a:pt x="30" y="39"/>
                  </a:lnTo>
                  <a:lnTo>
                    <a:pt x="29" y="39"/>
                  </a:lnTo>
                  <a:lnTo>
                    <a:pt x="29" y="41"/>
                  </a:lnTo>
                  <a:lnTo>
                    <a:pt x="27" y="39"/>
                  </a:lnTo>
                  <a:lnTo>
                    <a:pt x="27" y="37"/>
                  </a:lnTo>
                  <a:lnTo>
                    <a:pt x="27" y="36"/>
                  </a:lnTo>
                  <a:lnTo>
                    <a:pt x="27" y="34"/>
                  </a:lnTo>
                  <a:lnTo>
                    <a:pt x="29" y="31"/>
                  </a:lnTo>
                  <a:lnTo>
                    <a:pt x="29" y="30"/>
                  </a:lnTo>
                  <a:lnTo>
                    <a:pt x="27" y="30"/>
                  </a:lnTo>
                  <a:lnTo>
                    <a:pt x="25" y="28"/>
                  </a:lnTo>
                  <a:lnTo>
                    <a:pt x="25" y="26"/>
                  </a:lnTo>
                  <a:lnTo>
                    <a:pt x="22" y="26"/>
                  </a:lnTo>
                  <a:lnTo>
                    <a:pt x="19" y="26"/>
                  </a:lnTo>
                  <a:lnTo>
                    <a:pt x="18" y="26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0" y="23"/>
                  </a:lnTo>
                  <a:lnTo>
                    <a:pt x="8" y="23"/>
                  </a:lnTo>
                  <a:lnTo>
                    <a:pt x="8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5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3" y="6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1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3" y="0"/>
                  </a:lnTo>
                  <a:lnTo>
                    <a:pt x="40" y="1"/>
                  </a:lnTo>
                  <a:lnTo>
                    <a:pt x="41" y="1"/>
                  </a:lnTo>
                  <a:lnTo>
                    <a:pt x="43" y="1"/>
                  </a:lnTo>
                  <a:lnTo>
                    <a:pt x="46" y="1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5" y="0"/>
                  </a:lnTo>
                  <a:lnTo>
                    <a:pt x="57" y="0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5" name="Freeform 222">
              <a:extLst>
                <a:ext uri="{FF2B5EF4-FFF2-40B4-BE49-F238E27FC236}">
                  <a16:creationId xmlns:a16="http://schemas.microsoft.com/office/drawing/2014/main" id="{096C8963-9A95-52F4-9B4F-38EF94E6D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7139" y="5238494"/>
              <a:ext cx="64325" cy="62375"/>
            </a:xfrm>
            <a:custGeom>
              <a:avLst/>
              <a:gdLst>
                <a:gd name="T0" fmla="*/ 22 w 33"/>
                <a:gd name="T1" fmla="*/ 0 h 32"/>
                <a:gd name="T2" fmla="*/ 24 w 33"/>
                <a:gd name="T3" fmla="*/ 2 h 32"/>
                <a:gd name="T4" fmla="*/ 25 w 33"/>
                <a:gd name="T5" fmla="*/ 4 h 32"/>
                <a:gd name="T6" fmla="*/ 29 w 33"/>
                <a:gd name="T7" fmla="*/ 5 h 32"/>
                <a:gd name="T8" fmla="*/ 32 w 33"/>
                <a:gd name="T9" fmla="*/ 8 h 32"/>
                <a:gd name="T10" fmla="*/ 33 w 33"/>
                <a:gd name="T11" fmla="*/ 10 h 32"/>
                <a:gd name="T12" fmla="*/ 33 w 33"/>
                <a:gd name="T13" fmla="*/ 12 h 32"/>
                <a:gd name="T14" fmla="*/ 33 w 33"/>
                <a:gd name="T15" fmla="*/ 13 h 32"/>
                <a:gd name="T16" fmla="*/ 32 w 33"/>
                <a:gd name="T17" fmla="*/ 16 h 32"/>
                <a:gd name="T18" fmla="*/ 30 w 33"/>
                <a:gd name="T19" fmla="*/ 18 h 32"/>
                <a:gd name="T20" fmla="*/ 30 w 33"/>
                <a:gd name="T21" fmla="*/ 21 h 32"/>
                <a:gd name="T22" fmla="*/ 27 w 33"/>
                <a:gd name="T23" fmla="*/ 23 h 32"/>
                <a:gd name="T24" fmla="*/ 24 w 33"/>
                <a:gd name="T25" fmla="*/ 24 h 32"/>
                <a:gd name="T26" fmla="*/ 22 w 33"/>
                <a:gd name="T27" fmla="*/ 24 h 32"/>
                <a:gd name="T28" fmla="*/ 21 w 33"/>
                <a:gd name="T29" fmla="*/ 24 h 32"/>
                <a:gd name="T30" fmla="*/ 19 w 33"/>
                <a:gd name="T31" fmla="*/ 24 h 32"/>
                <a:gd name="T32" fmla="*/ 16 w 33"/>
                <a:gd name="T33" fmla="*/ 29 h 32"/>
                <a:gd name="T34" fmla="*/ 16 w 33"/>
                <a:gd name="T35" fmla="*/ 30 h 32"/>
                <a:gd name="T36" fmla="*/ 14 w 33"/>
                <a:gd name="T37" fmla="*/ 32 h 32"/>
                <a:gd name="T38" fmla="*/ 13 w 33"/>
                <a:gd name="T39" fmla="*/ 32 h 32"/>
                <a:gd name="T40" fmla="*/ 8 w 33"/>
                <a:gd name="T41" fmla="*/ 30 h 32"/>
                <a:gd name="T42" fmla="*/ 6 w 33"/>
                <a:gd name="T43" fmla="*/ 29 h 32"/>
                <a:gd name="T44" fmla="*/ 6 w 33"/>
                <a:gd name="T45" fmla="*/ 27 h 32"/>
                <a:gd name="T46" fmla="*/ 5 w 33"/>
                <a:gd name="T47" fmla="*/ 27 h 32"/>
                <a:gd name="T48" fmla="*/ 5 w 33"/>
                <a:gd name="T49" fmla="*/ 27 h 32"/>
                <a:gd name="T50" fmla="*/ 5 w 33"/>
                <a:gd name="T51" fmla="*/ 24 h 32"/>
                <a:gd name="T52" fmla="*/ 3 w 33"/>
                <a:gd name="T53" fmla="*/ 23 h 32"/>
                <a:gd name="T54" fmla="*/ 2 w 33"/>
                <a:gd name="T55" fmla="*/ 19 h 32"/>
                <a:gd name="T56" fmla="*/ 0 w 33"/>
                <a:gd name="T57" fmla="*/ 16 h 32"/>
                <a:gd name="T58" fmla="*/ 0 w 33"/>
                <a:gd name="T59" fmla="*/ 16 h 32"/>
                <a:gd name="T60" fmla="*/ 3 w 33"/>
                <a:gd name="T61" fmla="*/ 15 h 32"/>
                <a:gd name="T62" fmla="*/ 5 w 33"/>
                <a:gd name="T63" fmla="*/ 12 h 32"/>
                <a:gd name="T64" fmla="*/ 6 w 33"/>
                <a:gd name="T65" fmla="*/ 12 h 32"/>
                <a:gd name="T66" fmla="*/ 8 w 33"/>
                <a:gd name="T67" fmla="*/ 8 h 32"/>
                <a:gd name="T68" fmla="*/ 10 w 33"/>
                <a:gd name="T69" fmla="*/ 5 h 32"/>
                <a:gd name="T70" fmla="*/ 13 w 33"/>
                <a:gd name="T71" fmla="*/ 5 h 32"/>
                <a:gd name="T72" fmla="*/ 17 w 33"/>
                <a:gd name="T73" fmla="*/ 2 h 32"/>
                <a:gd name="T74" fmla="*/ 22 w 33"/>
                <a:gd name="T7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32">
                  <a:moveTo>
                    <a:pt x="22" y="0"/>
                  </a:moveTo>
                  <a:lnTo>
                    <a:pt x="22" y="0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25" y="2"/>
                  </a:lnTo>
                  <a:lnTo>
                    <a:pt x="25" y="4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30" y="7"/>
                  </a:lnTo>
                  <a:lnTo>
                    <a:pt x="32" y="8"/>
                  </a:lnTo>
                  <a:lnTo>
                    <a:pt x="32" y="8"/>
                  </a:lnTo>
                  <a:lnTo>
                    <a:pt x="33" y="10"/>
                  </a:lnTo>
                  <a:lnTo>
                    <a:pt x="33" y="10"/>
                  </a:lnTo>
                  <a:lnTo>
                    <a:pt x="33" y="12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0" y="19"/>
                  </a:lnTo>
                  <a:lnTo>
                    <a:pt x="30" y="21"/>
                  </a:lnTo>
                  <a:lnTo>
                    <a:pt x="29" y="23"/>
                  </a:lnTo>
                  <a:lnTo>
                    <a:pt x="27" y="23"/>
                  </a:lnTo>
                  <a:lnTo>
                    <a:pt x="27" y="23"/>
                  </a:lnTo>
                  <a:lnTo>
                    <a:pt x="24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19" y="24"/>
                  </a:lnTo>
                  <a:lnTo>
                    <a:pt x="17" y="26"/>
                  </a:lnTo>
                  <a:lnTo>
                    <a:pt x="16" y="29"/>
                  </a:lnTo>
                  <a:lnTo>
                    <a:pt x="16" y="29"/>
                  </a:lnTo>
                  <a:lnTo>
                    <a:pt x="16" y="30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4" y="32"/>
                  </a:lnTo>
                  <a:lnTo>
                    <a:pt x="13" y="32"/>
                  </a:lnTo>
                  <a:lnTo>
                    <a:pt x="10" y="32"/>
                  </a:lnTo>
                  <a:lnTo>
                    <a:pt x="8" y="30"/>
                  </a:lnTo>
                  <a:lnTo>
                    <a:pt x="8" y="29"/>
                  </a:lnTo>
                  <a:lnTo>
                    <a:pt x="6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5" y="27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3" y="23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0"/>
                  </a:lnTo>
                  <a:lnTo>
                    <a:pt x="8" y="8"/>
                  </a:lnTo>
                  <a:lnTo>
                    <a:pt x="8" y="7"/>
                  </a:lnTo>
                  <a:lnTo>
                    <a:pt x="10" y="5"/>
                  </a:lnTo>
                  <a:lnTo>
                    <a:pt x="11" y="5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7" y="2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6" name="Freeform 223">
              <a:extLst>
                <a:ext uri="{FF2B5EF4-FFF2-40B4-BE49-F238E27FC236}">
                  <a16:creationId xmlns:a16="http://schemas.microsoft.com/office/drawing/2014/main" id="{F1496EB2-643A-1A49-392D-863AE0BF0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9474" y="4176168"/>
              <a:ext cx="116953" cy="116953"/>
            </a:xfrm>
            <a:custGeom>
              <a:avLst/>
              <a:gdLst>
                <a:gd name="T0" fmla="*/ 27 w 60"/>
                <a:gd name="T1" fmla="*/ 2 h 60"/>
                <a:gd name="T2" fmla="*/ 27 w 60"/>
                <a:gd name="T3" fmla="*/ 2 h 60"/>
                <a:gd name="T4" fmla="*/ 28 w 60"/>
                <a:gd name="T5" fmla="*/ 2 h 60"/>
                <a:gd name="T6" fmla="*/ 30 w 60"/>
                <a:gd name="T7" fmla="*/ 5 h 60"/>
                <a:gd name="T8" fmla="*/ 30 w 60"/>
                <a:gd name="T9" fmla="*/ 7 h 60"/>
                <a:gd name="T10" fmla="*/ 30 w 60"/>
                <a:gd name="T11" fmla="*/ 8 h 60"/>
                <a:gd name="T12" fmla="*/ 31 w 60"/>
                <a:gd name="T13" fmla="*/ 11 h 60"/>
                <a:gd name="T14" fmla="*/ 31 w 60"/>
                <a:gd name="T15" fmla="*/ 15 h 60"/>
                <a:gd name="T16" fmla="*/ 30 w 60"/>
                <a:gd name="T17" fmla="*/ 16 h 60"/>
                <a:gd name="T18" fmla="*/ 31 w 60"/>
                <a:gd name="T19" fmla="*/ 16 h 60"/>
                <a:gd name="T20" fmla="*/ 35 w 60"/>
                <a:gd name="T21" fmla="*/ 19 h 60"/>
                <a:gd name="T22" fmla="*/ 36 w 60"/>
                <a:gd name="T23" fmla="*/ 19 h 60"/>
                <a:gd name="T24" fmla="*/ 38 w 60"/>
                <a:gd name="T25" fmla="*/ 19 h 60"/>
                <a:gd name="T26" fmla="*/ 39 w 60"/>
                <a:gd name="T27" fmla="*/ 18 h 60"/>
                <a:gd name="T28" fmla="*/ 41 w 60"/>
                <a:gd name="T29" fmla="*/ 15 h 60"/>
                <a:gd name="T30" fmla="*/ 41 w 60"/>
                <a:gd name="T31" fmla="*/ 13 h 60"/>
                <a:gd name="T32" fmla="*/ 42 w 60"/>
                <a:gd name="T33" fmla="*/ 13 h 60"/>
                <a:gd name="T34" fmla="*/ 44 w 60"/>
                <a:gd name="T35" fmla="*/ 15 h 60"/>
                <a:gd name="T36" fmla="*/ 47 w 60"/>
                <a:gd name="T37" fmla="*/ 22 h 60"/>
                <a:gd name="T38" fmla="*/ 46 w 60"/>
                <a:gd name="T39" fmla="*/ 24 h 60"/>
                <a:gd name="T40" fmla="*/ 42 w 60"/>
                <a:gd name="T41" fmla="*/ 30 h 60"/>
                <a:gd name="T42" fmla="*/ 44 w 60"/>
                <a:gd name="T43" fmla="*/ 30 h 60"/>
                <a:gd name="T44" fmla="*/ 46 w 60"/>
                <a:gd name="T45" fmla="*/ 32 h 60"/>
                <a:gd name="T46" fmla="*/ 49 w 60"/>
                <a:gd name="T47" fmla="*/ 33 h 60"/>
                <a:gd name="T48" fmla="*/ 52 w 60"/>
                <a:gd name="T49" fmla="*/ 33 h 60"/>
                <a:gd name="T50" fmla="*/ 54 w 60"/>
                <a:gd name="T51" fmla="*/ 37 h 60"/>
                <a:gd name="T52" fmla="*/ 57 w 60"/>
                <a:gd name="T53" fmla="*/ 38 h 60"/>
                <a:gd name="T54" fmla="*/ 58 w 60"/>
                <a:gd name="T55" fmla="*/ 40 h 60"/>
                <a:gd name="T56" fmla="*/ 60 w 60"/>
                <a:gd name="T57" fmla="*/ 43 h 60"/>
                <a:gd name="T58" fmla="*/ 60 w 60"/>
                <a:gd name="T59" fmla="*/ 48 h 60"/>
                <a:gd name="T60" fmla="*/ 58 w 60"/>
                <a:gd name="T61" fmla="*/ 49 h 60"/>
                <a:gd name="T62" fmla="*/ 57 w 60"/>
                <a:gd name="T63" fmla="*/ 52 h 60"/>
                <a:gd name="T64" fmla="*/ 57 w 60"/>
                <a:gd name="T65" fmla="*/ 60 h 60"/>
                <a:gd name="T66" fmla="*/ 50 w 60"/>
                <a:gd name="T67" fmla="*/ 59 h 60"/>
                <a:gd name="T68" fmla="*/ 31 w 60"/>
                <a:gd name="T69" fmla="*/ 48 h 60"/>
                <a:gd name="T70" fmla="*/ 16 w 60"/>
                <a:gd name="T71" fmla="*/ 35 h 60"/>
                <a:gd name="T72" fmla="*/ 11 w 60"/>
                <a:gd name="T73" fmla="*/ 33 h 60"/>
                <a:gd name="T74" fmla="*/ 3 w 60"/>
                <a:gd name="T75" fmla="*/ 27 h 60"/>
                <a:gd name="T76" fmla="*/ 3 w 60"/>
                <a:gd name="T77" fmla="*/ 21 h 60"/>
                <a:gd name="T78" fmla="*/ 6 w 60"/>
                <a:gd name="T79" fmla="*/ 18 h 60"/>
                <a:gd name="T80" fmla="*/ 13 w 60"/>
                <a:gd name="T81" fmla="*/ 11 h 60"/>
                <a:gd name="T82" fmla="*/ 14 w 60"/>
                <a:gd name="T83" fmla="*/ 7 h 60"/>
                <a:gd name="T84" fmla="*/ 17 w 60"/>
                <a:gd name="T85" fmla="*/ 5 h 60"/>
                <a:gd name="T86" fmla="*/ 19 w 60"/>
                <a:gd name="T87" fmla="*/ 2 h 60"/>
                <a:gd name="T88" fmla="*/ 20 w 60"/>
                <a:gd name="T89" fmla="*/ 0 h 60"/>
                <a:gd name="T90" fmla="*/ 25 w 60"/>
                <a:gd name="T9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0" h="60">
                  <a:moveTo>
                    <a:pt x="25" y="0"/>
                  </a:moveTo>
                  <a:lnTo>
                    <a:pt x="25" y="0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8" y="4"/>
                  </a:lnTo>
                  <a:lnTo>
                    <a:pt x="30" y="4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11"/>
                  </a:lnTo>
                  <a:lnTo>
                    <a:pt x="31" y="13"/>
                  </a:lnTo>
                  <a:lnTo>
                    <a:pt x="31" y="13"/>
                  </a:lnTo>
                  <a:lnTo>
                    <a:pt x="31" y="15"/>
                  </a:lnTo>
                  <a:lnTo>
                    <a:pt x="31" y="16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30" y="18"/>
                  </a:lnTo>
                  <a:lnTo>
                    <a:pt x="31" y="18"/>
                  </a:lnTo>
                  <a:lnTo>
                    <a:pt x="31" y="16"/>
                  </a:lnTo>
                  <a:lnTo>
                    <a:pt x="33" y="18"/>
                  </a:lnTo>
                  <a:lnTo>
                    <a:pt x="33" y="18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5" y="19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8" y="19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16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2" y="13"/>
                  </a:lnTo>
                  <a:lnTo>
                    <a:pt x="42" y="13"/>
                  </a:lnTo>
                  <a:lnTo>
                    <a:pt x="42" y="13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4" y="15"/>
                  </a:lnTo>
                  <a:lnTo>
                    <a:pt x="46" y="16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6" y="27"/>
                  </a:lnTo>
                  <a:lnTo>
                    <a:pt x="42" y="30"/>
                  </a:lnTo>
                  <a:lnTo>
                    <a:pt x="42" y="3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7" y="32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2" y="33"/>
                  </a:lnTo>
                  <a:lnTo>
                    <a:pt x="54" y="35"/>
                  </a:lnTo>
                  <a:lnTo>
                    <a:pt x="54" y="37"/>
                  </a:lnTo>
                  <a:lnTo>
                    <a:pt x="54" y="37"/>
                  </a:lnTo>
                  <a:lnTo>
                    <a:pt x="54" y="38"/>
                  </a:lnTo>
                  <a:lnTo>
                    <a:pt x="55" y="38"/>
                  </a:lnTo>
                  <a:lnTo>
                    <a:pt x="57" y="38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58" y="40"/>
                  </a:lnTo>
                  <a:lnTo>
                    <a:pt x="60" y="43"/>
                  </a:lnTo>
                  <a:lnTo>
                    <a:pt x="60" y="43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0" y="48"/>
                  </a:lnTo>
                  <a:lnTo>
                    <a:pt x="58" y="48"/>
                  </a:lnTo>
                  <a:lnTo>
                    <a:pt x="58" y="49"/>
                  </a:lnTo>
                  <a:lnTo>
                    <a:pt x="58" y="49"/>
                  </a:lnTo>
                  <a:lnTo>
                    <a:pt x="57" y="51"/>
                  </a:lnTo>
                  <a:lnTo>
                    <a:pt x="57" y="51"/>
                  </a:lnTo>
                  <a:lnTo>
                    <a:pt x="57" y="52"/>
                  </a:lnTo>
                  <a:lnTo>
                    <a:pt x="57" y="54"/>
                  </a:lnTo>
                  <a:lnTo>
                    <a:pt x="57" y="57"/>
                  </a:lnTo>
                  <a:lnTo>
                    <a:pt x="57" y="60"/>
                  </a:lnTo>
                  <a:lnTo>
                    <a:pt x="58" y="60"/>
                  </a:lnTo>
                  <a:lnTo>
                    <a:pt x="57" y="60"/>
                  </a:lnTo>
                  <a:lnTo>
                    <a:pt x="50" y="59"/>
                  </a:lnTo>
                  <a:lnTo>
                    <a:pt x="47" y="57"/>
                  </a:lnTo>
                  <a:lnTo>
                    <a:pt x="35" y="51"/>
                  </a:lnTo>
                  <a:lnTo>
                    <a:pt x="31" y="48"/>
                  </a:lnTo>
                  <a:lnTo>
                    <a:pt x="27" y="44"/>
                  </a:lnTo>
                  <a:lnTo>
                    <a:pt x="19" y="37"/>
                  </a:lnTo>
                  <a:lnTo>
                    <a:pt x="16" y="35"/>
                  </a:lnTo>
                  <a:lnTo>
                    <a:pt x="14" y="33"/>
                  </a:lnTo>
                  <a:lnTo>
                    <a:pt x="13" y="33"/>
                  </a:lnTo>
                  <a:lnTo>
                    <a:pt x="11" y="33"/>
                  </a:lnTo>
                  <a:lnTo>
                    <a:pt x="9" y="30"/>
                  </a:lnTo>
                  <a:lnTo>
                    <a:pt x="8" y="29"/>
                  </a:lnTo>
                  <a:lnTo>
                    <a:pt x="3" y="27"/>
                  </a:lnTo>
                  <a:lnTo>
                    <a:pt x="0" y="24"/>
                  </a:lnTo>
                  <a:lnTo>
                    <a:pt x="1" y="24"/>
                  </a:lnTo>
                  <a:lnTo>
                    <a:pt x="3" y="21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6" y="18"/>
                  </a:lnTo>
                  <a:lnTo>
                    <a:pt x="8" y="16"/>
                  </a:lnTo>
                  <a:lnTo>
                    <a:pt x="9" y="15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2"/>
                  </a:lnTo>
                  <a:lnTo>
                    <a:pt x="22" y="2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7" name="Freeform 224">
              <a:extLst>
                <a:ext uri="{FF2B5EF4-FFF2-40B4-BE49-F238E27FC236}">
                  <a16:creationId xmlns:a16="http://schemas.microsoft.com/office/drawing/2014/main" id="{80D32163-123B-AF8F-2722-CBAE18A642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12446" y="4139134"/>
              <a:ext cx="58477" cy="111106"/>
            </a:xfrm>
            <a:custGeom>
              <a:avLst/>
              <a:gdLst>
                <a:gd name="T0" fmla="*/ 1 w 30"/>
                <a:gd name="T1" fmla="*/ 11 h 57"/>
                <a:gd name="T2" fmla="*/ 1 w 30"/>
                <a:gd name="T3" fmla="*/ 13 h 57"/>
                <a:gd name="T4" fmla="*/ 0 w 30"/>
                <a:gd name="T5" fmla="*/ 11 h 57"/>
                <a:gd name="T6" fmla="*/ 1 w 30"/>
                <a:gd name="T7" fmla="*/ 2 h 57"/>
                <a:gd name="T8" fmla="*/ 1 w 30"/>
                <a:gd name="T9" fmla="*/ 4 h 57"/>
                <a:gd name="T10" fmla="*/ 1 w 30"/>
                <a:gd name="T11" fmla="*/ 4 h 57"/>
                <a:gd name="T12" fmla="*/ 1 w 30"/>
                <a:gd name="T13" fmla="*/ 2 h 57"/>
                <a:gd name="T14" fmla="*/ 1 w 30"/>
                <a:gd name="T15" fmla="*/ 2 h 57"/>
                <a:gd name="T16" fmla="*/ 4 w 30"/>
                <a:gd name="T17" fmla="*/ 0 h 57"/>
                <a:gd name="T18" fmla="*/ 8 w 30"/>
                <a:gd name="T19" fmla="*/ 2 h 57"/>
                <a:gd name="T20" fmla="*/ 14 w 30"/>
                <a:gd name="T21" fmla="*/ 8 h 57"/>
                <a:gd name="T22" fmla="*/ 17 w 30"/>
                <a:gd name="T23" fmla="*/ 13 h 57"/>
                <a:gd name="T24" fmla="*/ 17 w 30"/>
                <a:gd name="T25" fmla="*/ 13 h 57"/>
                <a:gd name="T26" fmla="*/ 20 w 30"/>
                <a:gd name="T27" fmla="*/ 18 h 57"/>
                <a:gd name="T28" fmla="*/ 20 w 30"/>
                <a:gd name="T29" fmla="*/ 19 h 57"/>
                <a:gd name="T30" fmla="*/ 22 w 30"/>
                <a:gd name="T31" fmla="*/ 21 h 57"/>
                <a:gd name="T32" fmla="*/ 23 w 30"/>
                <a:gd name="T33" fmla="*/ 21 h 57"/>
                <a:gd name="T34" fmla="*/ 23 w 30"/>
                <a:gd name="T35" fmla="*/ 26 h 57"/>
                <a:gd name="T36" fmla="*/ 27 w 30"/>
                <a:gd name="T37" fmla="*/ 30 h 57"/>
                <a:gd name="T38" fmla="*/ 28 w 30"/>
                <a:gd name="T39" fmla="*/ 32 h 57"/>
                <a:gd name="T40" fmla="*/ 28 w 30"/>
                <a:gd name="T41" fmla="*/ 32 h 57"/>
                <a:gd name="T42" fmla="*/ 30 w 30"/>
                <a:gd name="T43" fmla="*/ 35 h 57"/>
                <a:gd name="T44" fmla="*/ 30 w 30"/>
                <a:gd name="T45" fmla="*/ 41 h 57"/>
                <a:gd name="T46" fmla="*/ 30 w 30"/>
                <a:gd name="T47" fmla="*/ 45 h 57"/>
                <a:gd name="T48" fmla="*/ 28 w 30"/>
                <a:gd name="T49" fmla="*/ 49 h 57"/>
                <a:gd name="T50" fmla="*/ 23 w 30"/>
                <a:gd name="T51" fmla="*/ 52 h 57"/>
                <a:gd name="T52" fmla="*/ 17 w 30"/>
                <a:gd name="T53" fmla="*/ 56 h 57"/>
                <a:gd name="T54" fmla="*/ 11 w 30"/>
                <a:gd name="T55" fmla="*/ 57 h 57"/>
                <a:gd name="T56" fmla="*/ 4 w 30"/>
                <a:gd name="T57" fmla="*/ 54 h 57"/>
                <a:gd name="T58" fmla="*/ 3 w 30"/>
                <a:gd name="T59" fmla="*/ 48 h 57"/>
                <a:gd name="T60" fmla="*/ 0 w 30"/>
                <a:gd name="T61" fmla="*/ 34 h 57"/>
                <a:gd name="T62" fmla="*/ 0 w 30"/>
                <a:gd name="T63" fmla="*/ 26 h 57"/>
                <a:gd name="T64" fmla="*/ 0 w 30"/>
                <a:gd name="T65" fmla="*/ 23 h 57"/>
                <a:gd name="T66" fmla="*/ 0 w 30"/>
                <a:gd name="T67" fmla="*/ 27 h 57"/>
                <a:gd name="T68" fmla="*/ 1 w 30"/>
                <a:gd name="T69" fmla="*/ 23 h 57"/>
                <a:gd name="T70" fmla="*/ 3 w 30"/>
                <a:gd name="T71" fmla="*/ 18 h 57"/>
                <a:gd name="T72" fmla="*/ 3 w 30"/>
                <a:gd name="T73" fmla="*/ 15 h 57"/>
                <a:gd name="T74" fmla="*/ 4 w 30"/>
                <a:gd name="T75" fmla="*/ 11 h 57"/>
                <a:gd name="T76" fmla="*/ 4 w 30"/>
                <a:gd name="T77" fmla="*/ 8 h 57"/>
                <a:gd name="T78" fmla="*/ 4 w 30"/>
                <a:gd name="T79" fmla="*/ 5 h 57"/>
                <a:gd name="T80" fmla="*/ 8 w 30"/>
                <a:gd name="T81" fmla="*/ 5 h 57"/>
                <a:gd name="T82" fmla="*/ 9 w 30"/>
                <a:gd name="T83" fmla="*/ 5 h 57"/>
                <a:gd name="T84" fmla="*/ 9 w 30"/>
                <a:gd name="T85" fmla="*/ 5 h 57"/>
                <a:gd name="T86" fmla="*/ 4 w 30"/>
                <a:gd name="T87" fmla="*/ 4 h 57"/>
                <a:gd name="T88" fmla="*/ 3 w 30"/>
                <a:gd name="T89" fmla="*/ 2 h 57"/>
                <a:gd name="T90" fmla="*/ 3 w 30"/>
                <a:gd name="T9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" h="57">
                  <a:moveTo>
                    <a:pt x="0" y="11"/>
                  </a:moveTo>
                  <a:lnTo>
                    <a:pt x="1" y="11"/>
                  </a:lnTo>
                  <a:lnTo>
                    <a:pt x="1" y="11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0" y="11"/>
                  </a:lnTo>
                  <a:close/>
                  <a:moveTo>
                    <a:pt x="1" y="2"/>
                  </a:moveTo>
                  <a:lnTo>
                    <a:pt x="1" y="2"/>
                  </a:lnTo>
                  <a:lnTo>
                    <a:pt x="1" y="4"/>
                  </a:lnTo>
                  <a:lnTo>
                    <a:pt x="3" y="4"/>
                  </a:lnTo>
                  <a:lnTo>
                    <a:pt x="1" y="4"/>
                  </a:lnTo>
                  <a:lnTo>
                    <a:pt x="1" y="4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close/>
                  <a:moveTo>
                    <a:pt x="3" y="0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9" y="4"/>
                  </a:lnTo>
                  <a:lnTo>
                    <a:pt x="14" y="8"/>
                  </a:lnTo>
                  <a:lnTo>
                    <a:pt x="16" y="11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2" y="21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4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7" y="30"/>
                  </a:lnTo>
                  <a:lnTo>
                    <a:pt x="28" y="30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30" y="35"/>
                  </a:lnTo>
                  <a:lnTo>
                    <a:pt x="30" y="35"/>
                  </a:lnTo>
                  <a:lnTo>
                    <a:pt x="30" y="38"/>
                  </a:lnTo>
                  <a:lnTo>
                    <a:pt x="30" y="41"/>
                  </a:lnTo>
                  <a:lnTo>
                    <a:pt x="30" y="43"/>
                  </a:lnTo>
                  <a:lnTo>
                    <a:pt x="30" y="45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27" y="49"/>
                  </a:lnTo>
                  <a:lnTo>
                    <a:pt x="23" y="52"/>
                  </a:lnTo>
                  <a:lnTo>
                    <a:pt x="22" y="52"/>
                  </a:lnTo>
                  <a:lnTo>
                    <a:pt x="17" y="56"/>
                  </a:lnTo>
                  <a:lnTo>
                    <a:pt x="14" y="57"/>
                  </a:lnTo>
                  <a:lnTo>
                    <a:pt x="11" y="57"/>
                  </a:lnTo>
                  <a:lnTo>
                    <a:pt x="8" y="56"/>
                  </a:lnTo>
                  <a:lnTo>
                    <a:pt x="4" y="54"/>
                  </a:lnTo>
                  <a:lnTo>
                    <a:pt x="3" y="51"/>
                  </a:lnTo>
                  <a:lnTo>
                    <a:pt x="3" y="48"/>
                  </a:lnTo>
                  <a:lnTo>
                    <a:pt x="1" y="45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1" y="23"/>
                  </a:lnTo>
                  <a:lnTo>
                    <a:pt x="1" y="21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5"/>
                  </a:lnTo>
                  <a:lnTo>
                    <a:pt x="6" y="5"/>
                  </a:lnTo>
                  <a:lnTo>
                    <a:pt x="8" y="5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4"/>
                  </a:lnTo>
                  <a:lnTo>
                    <a:pt x="4" y="4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8" name="Freeform 225">
              <a:extLst>
                <a:ext uri="{FF2B5EF4-FFF2-40B4-BE49-F238E27FC236}">
                  <a16:creationId xmlns:a16="http://schemas.microsoft.com/office/drawing/2014/main" id="{377CD268-CB8C-D700-A372-D95114403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037" y="2985195"/>
              <a:ext cx="3898" cy="5848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0 w 2"/>
                <a:gd name="T5" fmla="*/ 0 h 3"/>
                <a:gd name="T6" fmla="*/ 0 w 2"/>
                <a:gd name="T7" fmla="*/ 0 h 3"/>
                <a:gd name="T8" fmla="*/ 0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2 w 2"/>
                <a:gd name="T15" fmla="*/ 2 h 3"/>
                <a:gd name="T16" fmla="*/ 2 w 2"/>
                <a:gd name="T17" fmla="*/ 3 h 3"/>
                <a:gd name="T18" fmla="*/ 2 w 2"/>
                <a:gd name="T19" fmla="*/ 3 h 3"/>
                <a:gd name="T20" fmla="*/ 0 w 2"/>
                <a:gd name="T21" fmla="*/ 3 h 3"/>
                <a:gd name="T22" fmla="*/ 0 w 2"/>
                <a:gd name="T23" fmla="*/ 3 h 3"/>
                <a:gd name="T24" fmla="*/ 0 w 2"/>
                <a:gd name="T25" fmla="*/ 3 h 3"/>
                <a:gd name="T26" fmla="*/ 0 w 2"/>
                <a:gd name="T27" fmla="*/ 2 h 3"/>
                <a:gd name="T28" fmla="*/ 0 w 2"/>
                <a:gd name="T2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29" name="Freeform 226">
              <a:extLst>
                <a:ext uri="{FF2B5EF4-FFF2-40B4-BE49-F238E27FC236}">
                  <a16:creationId xmlns:a16="http://schemas.microsoft.com/office/drawing/2014/main" id="{7B6DC07B-89A3-760C-AAAB-CC41FBD87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3831" y="4020230"/>
              <a:ext cx="5848" cy="9747"/>
            </a:xfrm>
            <a:custGeom>
              <a:avLst/>
              <a:gdLst>
                <a:gd name="T0" fmla="*/ 2 w 3"/>
                <a:gd name="T1" fmla="*/ 0 h 5"/>
                <a:gd name="T2" fmla="*/ 3 w 3"/>
                <a:gd name="T3" fmla="*/ 2 h 5"/>
                <a:gd name="T4" fmla="*/ 3 w 3"/>
                <a:gd name="T5" fmla="*/ 3 h 5"/>
                <a:gd name="T6" fmla="*/ 2 w 3"/>
                <a:gd name="T7" fmla="*/ 5 h 5"/>
                <a:gd name="T8" fmla="*/ 0 w 3"/>
                <a:gd name="T9" fmla="*/ 5 h 5"/>
                <a:gd name="T10" fmla="*/ 0 w 3"/>
                <a:gd name="T11" fmla="*/ 3 h 5"/>
                <a:gd name="T12" fmla="*/ 0 w 3"/>
                <a:gd name="T13" fmla="*/ 3 h 5"/>
                <a:gd name="T14" fmla="*/ 2 w 3"/>
                <a:gd name="T15" fmla="*/ 2 h 5"/>
                <a:gd name="T16" fmla="*/ 2 w 3"/>
                <a:gd name="T17" fmla="*/ 0 h 5"/>
                <a:gd name="T18" fmla="*/ 2 w 3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lnTo>
                    <a:pt x="3" y="2"/>
                  </a:lnTo>
                  <a:lnTo>
                    <a:pt x="3" y="3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0" name="Freeform 227">
              <a:extLst>
                <a:ext uri="{FF2B5EF4-FFF2-40B4-BE49-F238E27FC236}">
                  <a16:creationId xmlns:a16="http://schemas.microsoft.com/office/drawing/2014/main" id="{416FB17A-F22B-3AA0-D507-62D54F400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5199" y="3406226"/>
              <a:ext cx="38984" cy="48731"/>
            </a:xfrm>
            <a:custGeom>
              <a:avLst/>
              <a:gdLst>
                <a:gd name="T0" fmla="*/ 17 w 20"/>
                <a:gd name="T1" fmla="*/ 0 h 25"/>
                <a:gd name="T2" fmla="*/ 17 w 20"/>
                <a:gd name="T3" fmla="*/ 0 h 25"/>
                <a:gd name="T4" fmla="*/ 19 w 20"/>
                <a:gd name="T5" fmla="*/ 0 h 25"/>
                <a:gd name="T6" fmla="*/ 17 w 20"/>
                <a:gd name="T7" fmla="*/ 1 h 25"/>
                <a:gd name="T8" fmla="*/ 17 w 20"/>
                <a:gd name="T9" fmla="*/ 3 h 25"/>
                <a:gd name="T10" fmla="*/ 17 w 20"/>
                <a:gd name="T11" fmla="*/ 3 h 25"/>
                <a:gd name="T12" fmla="*/ 17 w 20"/>
                <a:gd name="T13" fmla="*/ 3 h 25"/>
                <a:gd name="T14" fmla="*/ 19 w 20"/>
                <a:gd name="T15" fmla="*/ 3 h 25"/>
                <a:gd name="T16" fmla="*/ 19 w 20"/>
                <a:gd name="T17" fmla="*/ 3 h 25"/>
                <a:gd name="T18" fmla="*/ 20 w 20"/>
                <a:gd name="T19" fmla="*/ 8 h 25"/>
                <a:gd name="T20" fmla="*/ 20 w 20"/>
                <a:gd name="T21" fmla="*/ 8 h 25"/>
                <a:gd name="T22" fmla="*/ 19 w 20"/>
                <a:gd name="T23" fmla="*/ 9 h 25"/>
                <a:gd name="T24" fmla="*/ 19 w 20"/>
                <a:gd name="T25" fmla="*/ 9 h 25"/>
                <a:gd name="T26" fmla="*/ 17 w 20"/>
                <a:gd name="T27" fmla="*/ 11 h 25"/>
                <a:gd name="T28" fmla="*/ 17 w 20"/>
                <a:gd name="T29" fmla="*/ 11 h 25"/>
                <a:gd name="T30" fmla="*/ 16 w 20"/>
                <a:gd name="T31" fmla="*/ 13 h 25"/>
                <a:gd name="T32" fmla="*/ 16 w 20"/>
                <a:gd name="T33" fmla="*/ 13 h 25"/>
                <a:gd name="T34" fmla="*/ 17 w 20"/>
                <a:gd name="T35" fmla="*/ 13 h 25"/>
                <a:gd name="T36" fmla="*/ 17 w 20"/>
                <a:gd name="T37" fmla="*/ 13 h 25"/>
                <a:gd name="T38" fmla="*/ 17 w 20"/>
                <a:gd name="T39" fmla="*/ 14 h 25"/>
                <a:gd name="T40" fmla="*/ 16 w 20"/>
                <a:gd name="T41" fmla="*/ 13 h 25"/>
                <a:gd name="T42" fmla="*/ 16 w 20"/>
                <a:gd name="T43" fmla="*/ 13 h 25"/>
                <a:gd name="T44" fmla="*/ 14 w 20"/>
                <a:gd name="T45" fmla="*/ 13 h 25"/>
                <a:gd name="T46" fmla="*/ 14 w 20"/>
                <a:gd name="T47" fmla="*/ 14 h 25"/>
                <a:gd name="T48" fmla="*/ 12 w 20"/>
                <a:gd name="T49" fmla="*/ 14 h 25"/>
                <a:gd name="T50" fmla="*/ 12 w 20"/>
                <a:gd name="T51" fmla="*/ 14 h 25"/>
                <a:gd name="T52" fmla="*/ 12 w 20"/>
                <a:gd name="T53" fmla="*/ 16 h 25"/>
                <a:gd name="T54" fmla="*/ 11 w 20"/>
                <a:gd name="T55" fmla="*/ 16 h 25"/>
                <a:gd name="T56" fmla="*/ 12 w 20"/>
                <a:gd name="T57" fmla="*/ 17 h 25"/>
                <a:gd name="T58" fmla="*/ 12 w 20"/>
                <a:gd name="T59" fmla="*/ 17 h 25"/>
                <a:gd name="T60" fmla="*/ 12 w 20"/>
                <a:gd name="T61" fmla="*/ 17 h 25"/>
                <a:gd name="T62" fmla="*/ 12 w 20"/>
                <a:gd name="T63" fmla="*/ 17 h 25"/>
                <a:gd name="T64" fmla="*/ 12 w 20"/>
                <a:gd name="T65" fmla="*/ 19 h 25"/>
                <a:gd name="T66" fmla="*/ 11 w 20"/>
                <a:gd name="T67" fmla="*/ 19 h 25"/>
                <a:gd name="T68" fmla="*/ 11 w 20"/>
                <a:gd name="T69" fmla="*/ 19 h 25"/>
                <a:gd name="T70" fmla="*/ 11 w 20"/>
                <a:gd name="T71" fmla="*/ 20 h 25"/>
                <a:gd name="T72" fmla="*/ 9 w 20"/>
                <a:gd name="T73" fmla="*/ 20 h 25"/>
                <a:gd name="T74" fmla="*/ 9 w 20"/>
                <a:gd name="T75" fmla="*/ 20 h 25"/>
                <a:gd name="T76" fmla="*/ 8 w 20"/>
                <a:gd name="T77" fmla="*/ 22 h 25"/>
                <a:gd name="T78" fmla="*/ 6 w 20"/>
                <a:gd name="T79" fmla="*/ 22 h 25"/>
                <a:gd name="T80" fmla="*/ 6 w 20"/>
                <a:gd name="T81" fmla="*/ 24 h 25"/>
                <a:gd name="T82" fmla="*/ 6 w 20"/>
                <a:gd name="T83" fmla="*/ 22 h 25"/>
                <a:gd name="T84" fmla="*/ 6 w 20"/>
                <a:gd name="T85" fmla="*/ 22 h 25"/>
                <a:gd name="T86" fmla="*/ 5 w 20"/>
                <a:gd name="T87" fmla="*/ 25 h 25"/>
                <a:gd name="T88" fmla="*/ 3 w 20"/>
                <a:gd name="T89" fmla="*/ 25 h 25"/>
                <a:gd name="T90" fmla="*/ 1 w 20"/>
                <a:gd name="T91" fmla="*/ 25 h 25"/>
                <a:gd name="T92" fmla="*/ 1 w 20"/>
                <a:gd name="T93" fmla="*/ 25 h 25"/>
                <a:gd name="T94" fmla="*/ 0 w 20"/>
                <a:gd name="T95" fmla="*/ 25 h 25"/>
                <a:gd name="T96" fmla="*/ 0 w 20"/>
                <a:gd name="T97" fmla="*/ 24 h 25"/>
                <a:gd name="T98" fmla="*/ 1 w 20"/>
                <a:gd name="T99" fmla="*/ 22 h 25"/>
                <a:gd name="T100" fmla="*/ 1 w 20"/>
                <a:gd name="T101" fmla="*/ 20 h 25"/>
                <a:gd name="T102" fmla="*/ 3 w 20"/>
                <a:gd name="T103" fmla="*/ 19 h 25"/>
                <a:gd name="T104" fmla="*/ 5 w 20"/>
                <a:gd name="T105" fmla="*/ 13 h 25"/>
                <a:gd name="T106" fmla="*/ 6 w 20"/>
                <a:gd name="T107" fmla="*/ 9 h 25"/>
                <a:gd name="T108" fmla="*/ 8 w 20"/>
                <a:gd name="T109" fmla="*/ 6 h 25"/>
                <a:gd name="T110" fmla="*/ 9 w 20"/>
                <a:gd name="T111" fmla="*/ 3 h 25"/>
                <a:gd name="T112" fmla="*/ 11 w 20"/>
                <a:gd name="T113" fmla="*/ 3 h 25"/>
                <a:gd name="T114" fmla="*/ 12 w 20"/>
                <a:gd name="T115" fmla="*/ 1 h 25"/>
                <a:gd name="T116" fmla="*/ 12 w 20"/>
                <a:gd name="T117" fmla="*/ 0 h 25"/>
                <a:gd name="T118" fmla="*/ 14 w 20"/>
                <a:gd name="T119" fmla="*/ 0 h 25"/>
                <a:gd name="T120" fmla="*/ 16 w 20"/>
                <a:gd name="T121" fmla="*/ 0 h 25"/>
                <a:gd name="T122" fmla="*/ 17 w 20"/>
                <a:gd name="T12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" h="25">
                  <a:moveTo>
                    <a:pt x="17" y="0"/>
                  </a:moveTo>
                  <a:lnTo>
                    <a:pt x="17" y="0"/>
                  </a:lnTo>
                  <a:lnTo>
                    <a:pt x="19" y="0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4"/>
                  </a:lnTo>
                  <a:lnTo>
                    <a:pt x="16" y="13"/>
                  </a:lnTo>
                  <a:lnTo>
                    <a:pt x="16" y="13"/>
                  </a:lnTo>
                  <a:lnTo>
                    <a:pt x="14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11" y="16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22"/>
                  </a:lnTo>
                  <a:lnTo>
                    <a:pt x="6" y="22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0" y="25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3" y="19"/>
                  </a:lnTo>
                  <a:lnTo>
                    <a:pt x="5" y="13"/>
                  </a:lnTo>
                  <a:lnTo>
                    <a:pt x="6" y="9"/>
                  </a:lnTo>
                  <a:lnTo>
                    <a:pt x="8" y="6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1" name="Freeform 228">
              <a:extLst>
                <a:ext uri="{FF2B5EF4-FFF2-40B4-BE49-F238E27FC236}">
                  <a16:creationId xmlns:a16="http://schemas.microsoft.com/office/drawing/2014/main" id="{2AAEB839-3165-687F-8733-0513F0E71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7467" y="3778527"/>
              <a:ext cx="210516" cy="245602"/>
            </a:xfrm>
            <a:custGeom>
              <a:avLst/>
              <a:gdLst>
                <a:gd name="T0" fmla="*/ 28 w 108"/>
                <a:gd name="T1" fmla="*/ 1 h 126"/>
                <a:gd name="T2" fmla="*/ 36 w 108"/>
                <a:gd name="T3" fmla="*/ 11 h 126"/>
                <a:gd name="T4" fmla="*/ 37 w 108"/>
                <a:gd name="T5" fmla="*/ 9 h 126"/>
                <a:gd name="T6" fmla="*/ 39 w 108"/>
                <a:gd name="T7" fmla="*/ 14 h 126"/>
                <a:gd name="T8" fmla="*/ 47 w 108"/>
                <a:gd name="T9" fmla="*/ 25 h 126"/>
                <a:gd name="T10" fmla="*/ 56 w 108"/>
                <a:gd name="T11" fmla="*/ 22 h 126"/>
                <a:gd name="T12" fmla="*/ 63 w 108"/>
                <a:gd name="T13" fmla="*/ 28 h 126"/>
                <a:gd name="T14" fmla="*/ 64 w 108"/>
                <a:gd name="T15" fmla="*/ 31 h 126"/>
                <a:gd name="T16" fmla="*/ 69 w 108"/>
                <a:gd name="T17" fmla="*/ 36 h 126"/>
                <a:gd name="T18" fmla="*/ 63 w 108"/>
                <a:gd name="T19" fmla="*/ 42 h 126"/>
                <a:gd name="T20" fmla="*/ 56 w 108"/>
                <a:gd name="T21" fmla="*/ 44 h 126"/>
                <a:gd name="T22" fmla="*/ 56 w 108"/>
                <a:gd name="T23" fmla="*/ 48 h 126"/>
                <a:gd name="T24" fmla="*/ 72 w 108"/>
                <a:gd name="T25" fmla="*/ 56 h 126"/>
                <a:gd name="T26" fmla="*/ 74 w 108"/>
                <a:gd name="T27" fmla="*/ 63 h 126"/>
                <a:gd name="T28" fmla="*/ 78 w 108"/>
                <a:gd name="T29" fmla="*/ 69 h 126"/>
                <a:gd name="T30" fmla="*/ 89 w 108"/>
                <a:gd name="T31" fmla="*/ 78 h 126"/>
                <a:gd name="T32" fmla="*/ 93 w 108"/>
                <a:gd name="T33" fmla="*/ 86 h 126"/>
                <a:gd name="T34" fmla="*/ 96 w 108"/>
                <a:gd name="T35" fmla="*/ 88 h 126"/>
                <a:gd name="T36" fmla="*/ 104 w 108"/>
                <a:gd name="T37" fmla="*/ 94 h 126"/>
                <a:gd name="T38" fmla="*/ 101 w 108"/>
                <a:gd name="T39" fmla="*/ 99 h 126"/>
                <a:gd name="T40" fmla="*/ 108 w 108"/>
                <a:gd name="T41" fmla="*/ 107 h 126"/>
                <a:gd name="T42" fmla="*/ 107 w 108"/>
                <a:gd name="T43" fmla="*/ 113 h 126"/>
                <a:gd name="T44" fmla="*/ 102 w 108"/>
                <a:gd name="T45" fmla="*/ 116 h 126"/>
                <a:gd name="T46" fmla="*/ 97 w 108"/>
                <a:gd name="T47" fmla="*/ 121 h 126"/>
                <a:gd name="T48" fmla="*/ 91 w 108"/>
                <a:gd name="T49" fmla="*/ 118 h 126"/>
                <a:gd name="T50" fmla="*/ 86 w 108"/>
                <a:gd name="T51" fmla="*/ 119 h 126"/>
                <a:gd name="T52" fmla="*/ 83 w 108"/>
                <a:gd name="T53" fmla="*/ 126 h 126"/>
                <a:gd name="T54" fmla="*/ 74 w 108"/>
                <a:gd name="T55" fmla="*/ 122 h 126"/>
                <a:gd name="T56" fmla="*/ 75 w 108"/>
                <a:gd name="T57" fmla="*/ 118 h 126"/>
                <a:gd name="T58" fmla="*/ 77 w 108"/>
                <a:gd name="T59" fmla="*/ 108 h 126"/>
                <a:gd name="T60" fmla="*/ 78 w 108"/>
                <a:gd name="T61" fmla="*/ 100 h 126"/>
                <a:gd name="T62" fmla="*/ 75 w 108"/>
                <a:gd name="T63" fmla="*/ 96 h 126"/>
                <a:gd name="T64" fmla="*/ 66 w 108"/>
                <a:gd name="T65" fmla="*/ 86 h 126"/>
                <a:gd name="T66" fmla="*/ 61 w 108"/>
                <a:gd name="T67" fmla="*/ 70 h 126"/>
                <a:gd name="T68" fmla="*/ 50 w 108"/>
                <a:gd name="T69" fmla="*/ 61 h 126"/>
                <a:gd name="T70" fmla="*/ 44 w 108"/>
                <a:gd name="T71" fmla="*/ 63 h 126"/>
                <a:gd name="T72" fmla="*/ 37 w 108"/>
                <a:gd name="T73" fmla="*/ 67 h 126"/>
                <a:gd name="T74" fmla="*/ 34 w 108"/>
                <a:gd name="T75" fmla="*/ 67 h 126"/>
                <a:gd name="T76" fmla="*/ 26 w 108"/>
                <a:gd name="T77" fmla="*/ 64 h 126"/>
                <a:gd name="T78" fmla="*/ 20 w 108"/>
                <a:gd name="T79" fmla="*/ 69 h 126"/>
                <a:gd name="T80" fmla="*/ 11 w 108"/>
                <a:gd name="T81" fmla="*/ 74 h 126"/>
                <a:gd name="T82" fmla="*/ 14 w 108"/>
                <a:gd name="T83" fmla="*/ 61 h 126"/>
                <a:gd name="T84" fmla="*/ 15 w 108"/>
                <a:gd name="T85" fmla="*/ 52 h 126"/>
                <a:gd name="T86" fmla="*/ 11 w 108"/>
                <a:gd name="T87" fmla="*/ 42 h 126"/>
                <a:gd name="T88" fmla="*/ 3 w 108"/>
                <a:gd name="T89" fmla="*/ 42 h 126"/>
                <a:gd name="T90" fmla="*/ 4 w 108"/>
                <a:gd name="T91" fmla="*/ 34 h 126"/>
                <a:gd name="T92" fmla="*/ 0 w 108"/>
                <a:gd name="T93" fmla="*/ 33 h 126"/>
                <a:gd name="T94" fmla="*/ 3 w 108"/>
                <a:gd name="T95" fmla="*/ 25 h 126"/>
                <a:gd name="T96" fmla="*/ 4 w 108"/>
                <a:gd name="T97" fmla="*/ 22 h 126"/>
                <a:gd name="T98" fmla="*/ 11 w 108"/>
                <a:gd name="T99" fmla="*/ 15 h 126"/>
                <a:gd name="T100" fmla="*/ 15 w 108"/>
                <a:gd name="T101" fmla="*/ 17 h 126"/>
                <a:gd name="T102" fmla="*/ 20 w 108"/>
                <a:gd name="T103" fmla="*/ 18 h 126"/>
                <a:gd name="T104" fmla="*/ 23 w 108"/>
                <a:gd name="T105" fmla="*/ 17 h 126"/>
                <a:gd name="T106" fmla="*/ 22 w 108"/>
                <a:gd name="T107" fmla="*/ 9 h 126"/>
                <a:gd name="T108" fmla="*/ 20 w 108"/>
                <a:gd name="T109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8" h="126">
                  <a:moveTo>
                    <a:pt x="22" y="0"/>
                  </a:moveTo>
                  <a:lnTo>
                    <a:pt x="23" y="0"/>
                  </a:lnTo>
                  <a:lnTo>
                    <a:pt x="23" y="1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8" y="0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3" y="6"/>
                  </a:lnTo>
                  <a:lnTo>
                    <a:pt x="33" y="7"/>
                  </a:lnTo>
                  <a:lnTo>
                    <a:pt x="34" y="7"/>
                  </a:lnTo>
                  <a:lnTo>
                    <a:pt x="34" y="9"/>
                  </a:lnTo>
                  <a:lnTo>
                    <a:pt x="36" y="11"/>
                  </a:lnTo>
                  <a:lnTo>
                    <a:pt x="36" y="11"/>
                  </a:lnTo>
                  <a:lnTo>
                    <a:pt x="36" y="12"/>
                  </a:lnTo>
                  <a:lnTo>
                    <a:pt x="36" y="12"/>
                  </a:lnTo>
                  <a:lnTo>
                    <a:pt x="37" y="11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7" y="9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1" y="12"/>
                  </a:lnTo>
                  <a:lnTo>
                    <a:pt x="41" y="14"/>
                  </a:lnTo>
                  <a:lnTo>
                    <a:pt x="39" y="14"/>
                  </a:lnTo>
                  <a:lnTo>
                    <a:pt x="39" y="15"/>
                  </a:lnTo>
                  <a:lnTo>
                    <a:pt x="39" y="17"/>
                  </a:lnTo>
                  <a:lnTo>
                    <a:pt x="39" y="17"/>
                  </a:lnTo>
                  <a:lnTo>
                    <a:pt x="39" y="18"/>
                  </a:lnTo>
                  <a:lnTo>
                    <a:pt x="42" y="23"/>
                  </a:lnTo>
                  <a:lnTo>
                    <a:pt x="44" y="23"/>
                  </a:lnTo>
                  <a:lnTo>
                    <a:pt x="47" y="25"/>
                  </a:lnTo>
                  <a:lnTo>
                    <a:pt x="48" y="25"/>
                  </a:lnTo>
                  <a:lnTo>
                    <a:pt x="50" y="26"/>
                  </a:lnTo>
                  <a:lnTo>
                    <a:pt x="52" y="26"/>
                  </a:lnTo>
                  <a:lnTo>
                    <a:pt x="52" y="25"/>
                  </a:lnTo>
                  <a:lnTo>
                    <a:pt x="53" y="23"/>
                  </a:lnTo>
                  <a:lnTo>
                    <a:pt x="56" y="23"/>
                  </a:lnTo>
                  <a:lnTo>
                    <a:pt x="56" y="22"/>
                  </a:lnTo>
                  <a:lnTo>
                    <a:pt x="58" y="23"/>
                  </a:lnTo>
                  <a:lnTo>
                    <a:pt x="60" y="25"/>
                  </a:lnTo>
                  <a:lnTo>
                    <a:pt x="61" y="25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4" y="28"/>
                  </a:lnTo>
                  <a:lnTo>
                    <a:pt x="63" y="28"/>
                  </a:lnTo>
                  <a:lnTo>
                    <a:pt x="63" y="28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1" y="29"/>
                  </a:lnTo>
                  <a:lnTo>
                    <a:pt x="63" y="31"/>
                  </a:lnTo>
                  <a:lnTo>
                    <a:pt x="64" y="31"/>
                  </a:lnTo>
                  <a:lnTo>
                    <a:pt x="64" y="31"/>
                  </a:lnTo>
                  <a:lnTo>
                    <a:pt x="64" y="33"/>
                  </a:lnTo>
                  <a:lnTo>
                    <a:pt x="64" y="33"/>
                  </a:lnTo>
                  <a:lnTo>
                    <a:pt x="66" y="34"/>
                  </a:lnTo>
                  <a:lnTo>
                    <a:pt x="67" y="33"/>
                  </a:lnTo>
                  <a:lnTo>
                    <a:pt x="67" y="34"/>
                  </a:lnTo>
                  <a:lnTo>
                    <a:pt x="67" y="34"/>
                  </a:lnTo>
                  <a:lnTo>
                    <a:pt x="69" y="36"/>
                  </a:lnTo>
                  <a:lnTo>
                    <a:pt x="69" y="36"/>
                  </a:lnTo>
                  <a:lnTo>
                    <a:pt x="67" y="37"/>
                  </a:lnTo>
                  <a:lnTo>
                    <a:pt x="67" y="37"/>
                  </a:lnTo>
                  <a:lnTo>
                    <a:pt x="67" y="39"/>
                  </a:lnTo>
                  <a:lnTo>
                    <a:pt x="66" y="41"/>
                  </a:lnTo>
                  <a:lnTo>
                    <a:pt x="64" y="42"/>
                  </a:lnTo>
                  <a:lnTo>
                    <a:pt x="63" y="42"/>
                  </a:lnTo>
                  <a:lnTo>
                    <a:pt x="60" y="41"/>
                  </a:lnTo>
                  <a:lnTo>
                    <a:pt x="56" y="41"/>
                  </a:lnTo>
                  <a:lnTo>
                    <a:pt x="56" y="42"/>
                  </a:lnTo>
                  <a:lnTo>
                    <a:pt x="56" y="42"/>
                  </a:lnTo>
                  <a:lnTo>
                    <a:pt x="55" y="42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5" y="45"/>
                  </a:lnTo>
                  <a:lnTo>
                    <a:pt x="55" y="45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3" y="47"/>
                  </a:lnTo>
                  <a:lnTo>
                    <a:pt x="55" y="48"/>
                  </a:lnTo>
                  <a:lnTo>
                    <a:pt x="56" y="48"/>
                  </a:lnTo>
                  <a:lnTo>
                    <a:pt x="61" y="52"/>
                  </a:lnTo>
                  <a:lnTo>
                    <a:pt x="63" y="53"/>
                  </a:lnTo>
                  <a:lnTo>
                    <a:pt x="64" y="53"/>
                  </a:lnTo>
                  <a:lnTo>
                    <a:pt x="66" y="55"/>
                  </a:lnTo>
                  <a:lnTo>
                    <a:pt x="69" y="55"/>
                  </a:lnTo>
                  <a:lnTo>
                    <a:pt x="71" y="56"/>
                  </a:lnTo>
                  <a:lnTo>
                    <a:pt x="72" y="56"/>
                  </a:lnTo>
                  <a:lnTo>
                    <a:pt x="72" y="58"/>
                  </a:lnTo>
                  <a:lnTo>
                    <a:pt x="71" y="58"/>
                  </a:lnTo>
                  <a:lnTo>
                    <a:pt x="71" y="59"/>
                  </a:lnTo>
                  <a:lnTo>
                    <a:pt x="71" y="59"/>
                  </a:lnTo>
                  <a:lnTo>
                    <a:pt x="71" y="61"/>
                  </a:lnTo>
                  <a:lnTo>
                    <a:pt x="72" y="61"/>
                  </a:lnTo>
                  <a:lnTo>
                    <a:pt x="74" y="63"/>
                  </a:lnTo>
                  <a:lnTo>
                    <a:pt x="74" y="64"/>
                  </a:lnTo>
                  <a:lnTo>
                    <a:pt x="75" y="64"/>
                  </a:lnTo>
                  <a:lnTo>
                    <a:pt x="77" y="64"/>
                  </a:lnTo>
                  <a:lnTo>
                    <a:pt x="77" y="66"/>
                  </a:lnTo>
                  <a:lnTo>
                    <a:pt x="78" y="67"/>
                  </a:lnTo>
                  <a:lnTo>
                    <a:pt x="78" y="67"/>
                  </a:lnTo>
                  <a:lnTo>
                    <a:pt x="78" y="69"/>
                  </a:lnTo>
                  <a:lnTo>
                    <a:pt x="80" y="70"/>
                  </a:lnTo>
                  <a:lnTo>
                    <a:pt x="82" y="72"/>
                  </a:lnTo>
                  <a:lnTo>
                    <a:pt x="83" y="74"/>
                  </a:lnTo>
                  <a:lnTo>
                    <a:pt x="83" y="75"/>
                  </a:lnTo>
                  <a:lnTo>
                    <a:pt x="85" y="75"/>
                  </a:lnTo>
                  <a:lnTo>
                    <a:pt x="88" y="78"/>
                  </a:lnTo>
                  <a:lnTo>
                    <a:pt x="89" y="78"/>
                  </a:lnTo>
                  <a:lnTo>
                    <a:pt x="89" y="81"/>
                  </a:lnTo>
                  <a:lnTo>
                    <a:pt x="91" y="81"/>
                  </a:lnTo>
                  <a:lnTo>
                    <a:pt x="91" y="81"/>
                  </a:lnTo>
                  <a:lnTo>
                    <a:pt x="91" y="83"/>
                  </a:lnTo>
                  <a:lnTo>
                    <a:pt x="91" y="83"/>
                  </a:lnTo>
                  <a:lnTo>
                    <a:pt x="93" y="86"/>
                  </a:lnTo>
                  <a:lnTo>
                    <a:pt x="93" y="86"/>
                  </a:lnTo>
                  <a:lnTo>
                    <a:pt x="93" y="88"/>
                  </a:lnTo>
                  <a:lnTo>
                    <a:pt x="94" y="88"/>
                  </a:lnTo>
                  <a:lnTo>
                    <a:pt x="94" y="89"/>
                  </a:lnTo>
                  <a:lnTo>
                    <a:pt x="94" y="89"/>
                  </a:lnTo>
                  <a:lnTo>
                    <a:pt x="96" y="89"/>
                  </a:lnTo>
                  <a:lnTo>
                    <a:pt x="96" y="88"/>
                  </a:lnTo>
                  <a:lnTo>
                    <a:pt x="96" y="88"/>
                  </a:lnTo>
                  <a:lnTo>
                    <a:pt x="97" y="89"/>
                  </a:lnTo>
                  <a:lnTo>
                    <a:pt x="97" y="91"/>
                  </a:lnTo>
                  <a:lnTo>
                    <a:pt x="99" y="91"/>
                  </a:lnTo>
                  <a:lnTo>
                    <a:pt x="99" y="91"/>
                  </a:lnTo>
                  <a:lnTo>
                    <a:pt x="102" y="94"/>
                  </a:lnTo>
                  <a:lnTo>
                    <a:pt x="102" y="94"/>
                  </a:lnTo>
                  <a:lnTo>
                    <a:pt x="104" y="94"/>
                  </a:lnTo>
                  <a:lnTo>
                    <a:pt x="104" y="96"/>
                  </a:lnTo>
                  <a:lnTo>
                    <a:pt x="104" y="96"/>
                  </a:lnTo>
                  <a:lnTo>
                    <a:pt x="104" y="97"/>
                  </a:lnTo>
                  <a:lnTo>
                    <a:pt x="104" y="97"/>
                  </a:lnTo>
                  <a:lnTo>
                    <a:pt x="101" y="99"/>
                  </a:lnTo>
                  <a:lnTo>
                    <a:pt x="101" y="99"/>
                  </a:lnTo>
                  <a:lnTo>
                    <a:pt x="101" y="99"/>
                  </a:lnTo>
                  <a:lnTo>
                    <a:pt x="102" y="100"/>
                  </a:lnTo>
                  <a:lnTo>
                    <a:pt x="102" y="102"/>
                  </a:lnTo>
                  <a:lnTo>
                    <a:pt x="104" y="102"/>
                  </a:lnTo>
                  <a:lnTo>
                    <a:pt x="105" y="104"/>
                  </a:lnTo>
                  <a:lnTo>
                    <a:pt x="107" y="105"/>
                  </a:lnTo>
                  <a:lnTo>
                    <a:pt x="107" y="107"/>
                  </a:lnTo>
                  <a:lnTo>
                    <a:pt x="108" y="107"/>
                  </a:lnTo>
                  <a:lnTo>
                    <a:pt x="108" y="108"/>
                  </a:lnTo>
                  <a:lnTo>
                    <a:pt x="107" y="108"/>
                  </a:lnTo>
                  <a:lnTo>
                    <a:pt x="107" y="110"/>
                  </a:lnTo>
                  <a:lnTo>
                    <a:pt x="105" y="110"/>
                  </a:lnTo>
                  <a:lnTo>
                    <a:pt x="105" y="111"/>
                  </a:lnTo>
                  <a:lnTo>
                    <a:pt x="105" y="111"/>
                  </a:lnTo>
                  <a:lnTo>
                    <a:pt x="107" y="113"/>
                  </a:lnTo>
                  <a:lnTo>
                    <a:pt x="105" y="113"/>
                  </a:lnTo>
                  <a:lnTo>
                    <a:pt x="105" y="115"/>
                  </a:lnTo>
                  <a:lnTo>
                    <a:pt x="105" y="116"/>
                  </a:lnTo>
                  <a:lnTo>
                    <a:pt x="105" y="116"/>
                  </a:lnTo>
                  <a:lnTo>
                    <a:pt x="104" y="118"/>
                  </a:lnTo>
                  <a:lnTo>
                    <a:pt x="102" y="116"/>
                  </a:lnTo>
                  <a:lnTo>
                    <a:pt x="102" y="116"/>
                  </a:lnTo>
                  <a:lnTo>
                    <a:pt x="102" y="118"/>
                  </a:lnTo>
                  <a:lnTo>
                    <a:pt x="101" y="119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9" y="119"/>
                  </a:lnTo>
                  <a:lnTo>
                    <a:pt x="97" y="121"/>
                  </a:lnTo>
                  <a:lnTo>
                    <a:pt x="97" y="121"/>
                  </a:lnTo>
                  <a:lnTo>
                    <a:pt x="96" y="121"/>
                  </a:lnTo>
                  <a:lnTo>
                    <a:pt x="96" y="121"/>
                  </a:lnTo>
                  <a:lnTo>
                    <a:pt x="94" y="119"/>
                  </a:lnTo>
                  <a:lnTo>
                    <a:pt x="94" y="119"/>
                  </a:lnTo>
                  <a:lnTo>
                    <a:pt x="93" y="118"/>
                  </a:lnTo>
                  <a:lnTo>
                    <a:pt x="93" y="118"/>
                  </a:lnTo>
                  <a:lnTo>
                    <a:pt x="91" y="118"/>
                  </a:lnTo>
                  <a:lnTo>
                    <a:pt x="91" y="116"/>
                  </a:lnTo>
                  <a:lnTo>
                    <a:pt x="91" y="118"/>
                  </a:lnTo>
                  <a:lnTo>
                    <a:pt x="89" y="119"/>
                  </a:lnTo>
                  <a:lnTo>
                    <a:pt x="88" y="118"/>
                  </a:lnTo>
                  <a:lnTo>
                    <a:pt x="88" y="118"/>
                  </a:lnTo>
                  <a:lnTo>
                    <a:pt x="86" y="119"/>
                  </a:lnTo>
                  <a:lnTo>
                    <a:pt x="86" y="119"/>
                  </a:lnTo>
                  <a:lnTo>
                    <a:pt x="85" y="119"/>
                  </a:lnTo>
                  <a:lnTo>
                    <a:pt x="83" y="121"/>
                  </a:lnTo>
                  <a:lnTo>
                    <a:pt x="85" y="121"/>
                  </a:lnTo>
                  <a:lnTo>
                    <a:pt x="85" y="124"/>
                  </a:lnTo>
                  <a:lnTo>
                    <a:pt x="86" y="124"/>
                  </a:lnTo>
                  <a:lnTo>
                    <a:pt x="85" y="126"/>
                  </a:lnTo>
                  <a:lnTo>
                    <a:pt x="83" y="126"/>
                  </a:lnTo>
                  <a:lnTo>
                    <a:pt x="82" y="126"/>
                  </a:lnTo>
                  <a:lnTo>
                    <a:pt x="80" y="124"/>
                  </a:lnTo>
                  <a:lnTo>
                    <a:pt x="80" y="124"/>
                  </a:lnTo>
                  <a:lnTo>
                    <a:pt x="77" y="122"/>
                  </a:lnTo>
                  <a:lnTo>
                    <a:pt x="75" y="124"/>
                  </a:lnTo>
                  <a:lnTo>
                    <a:pt x="75" y="124"/>
                  </a:lnTo>
                  <a:lnTo>
                    <a:pt x="74" y="122"/>
                  </a:lnTo>
                  <a:lnTo>
                    <a:pt x="74" y="122"/>
                  </a:lnTo>
                  <a:lnTo>
                    <a:pt x="72" y="121"/>
                  </a:lnTo>
                  <a:lnTo>
                    <a:pt x="72" y="121"/>
                  </a:lnTo>
                  <a:lnTo>
                    <a:pt x="72" y="121"/>
                  </a:lnTo>
                  <a:lnTo>
                    <a:pt x="74" y="119"/>
                  </a:lnTo>
                  <a:lnTo>
                    <a:pt x="75" y="119"/>
                  </a:lnTo>
                  <a:lnTo>
                    <a:pt x="75" y="118"/>
                  </a:lnTo>
                  <a:lnTo>
                    <a:pt x="77" y="118"/>
                  </a:lnTo>
                  <a:lnTo>
                    <a:pt x="77" y="116"/>
                  </a:lnTo>
                  <a:lnTo>
                    <a:pt x="77" y="116"/>
                  </a:lnTo>
                  <a:lnTo>
                    <a:pt x="77" y="113"/>
                  </a:lnTo>
                  <a:lnTo>
                    <a:pt x="77" y="111"/>
                  </a:lnTo>
                  <a:lnTo>
                    <a:pt x="77" y="110"/>
                  </a:lnTo>
                  <a:lnTo>
                    <a:pt x="77" y="108"/>
                  </a:lnTo>
                  <a:lnTo>
                    <a:pt x="77" y="107"/>
                  </a:lnTo>
                  <a:lnTo>
                    <a:pt x="77" y="105"/>
                  </a:lnTo>
                  <a:lnTo>
                    <a:pt x="77" y="105"/>
                  </a:lnTo>
                  <a:lnTo>
                    <a:pt x="78" y="105"/>
                  </a:lnTo>
                  <a:lnTo>
                    <a:pt x="78" y="104"/>
                  </a:lnTo>
                  <a:lnTo>
                    <a:pt x="78" y="102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8" y="100"/>
                  </a:lnTo>
                  <a:lnTo>
                    <a:pt x="77" y="99"/>
                  </a:lnTo>
                  <a:lnTo>
                    <a:pt x="75" y="99"/>
                  </a:lnTo>
                  <a:lnTo>
                    <a:pt x="75" y="97"/>
                  </a:lnTo>
                  <a:lnTo>
                    <a:pt x="75" y="97"/>
                  </a:lnTo>
                  <a:lnTo>
                    <a:pt x="75" y="96"/>
                  </a:lnTo>
                  <a:lnTo>
                    <a:pt x="74" y="96"/>
                  </a:lnTo>
                  <a:lnTo>
                    <a:pt x="72" y="94"/>
                  </a:lnTo>
                  <a:lnTo>
                    <a:pt x="71" y="94"/>
                  </a:lnTo>
                  <a:lnTo>
                    <a:pt x="71" y="92"/>
                  </a:lnTo>
                  <a:lnTo>
                    <a:pt x="69" y="91"/>
                  </a:lnTo>
                  <a:lnTo>
                    <a:pt x="67" y="89"/>
                  </a:lnTo>
                  <a:lnTo>
                    <a:pt x="66" y="86"/>
                  </a:lnTo>
                  <a:lnTo>
                    <a:pt x="66" y="83"/>
                  </a:lnTo>
                  <a:lnTo>
                    <a:pt x="66" y="80"/>
                  </a:lnTo>
                  <a:lnTo>
                    <a:pt x="67" y="77"/>
                  </a:lnTo>
                  <a:lnTo>
                    <a:pt x="66" y="74"/>
                  </a:lnTo>
                  <a:lnTo>
                    <a:pt x="64" y="74"/>
                  </a:lnTo>
                  <a:lnTo>
                    <a:pt x="63" y="72"/>
                  </a:lnTo>
                  <a:lnTo>
                    <a:pt x="61" y="70"/>
                  </a:lnTo>
                  <a:lnTo>
                    <a:pt x="60" y="69"/>
                  </a:lnTo>
                  <a:lnTo>
                    <a:pt x="58" y="66"/>
                  </a:lnTo>
                  <a:lnTo>
                    <a:pt x="56" y="63"/>
                  </a:lnTo>
                  <a:lnTo>
                    <a:pt x="55" y="61"/>
                  </a:lnTo>
                  <a:lnTo>
                    <a:pt x="53" y="63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48" y="59"/>
                  </a:lnTo>
                  <a:lnTo>
                    <a:pt x="45" y="59"/>
                  </a:lnTo>
                  <a:lnTo>
                    <a:pt x="45" y="61"/>
                  </a:lnTo>
                  <a:lnTo>
                    <a:pt x="44" y="61"/>
                  </a:lnTo>
                  <a:lnTo>
                    <a:pt x="44" y="61"/>
                  </a:lnTo>
                  <a:lnTo>
                    <a:pt x="45" y="61"/>
                  </a:lnTo>
                  <a:lnTo>
                    <a:pt x="44" y="63"/>
                  </a:lnTo>
                  <a:lnTo>
                    <a:pt x="44" y="63"/>
                  </a:lnTo>
                  <a:lnTo>
                    <a:pt x="42" y="63"/>
                  </a:lnTo>
                  <a:lnTo>
                    <a:pt x="42" y="64"/>
                  </a:lnTo>
                  <a:lnTo>
                    <a:pt x="42" y="66"/>
                  </a:lnTo>
                  <a:lnTo>
                    <a:pt x="41" y="66"/>
                  </a:lnTo>
                  <a:lnTo>
                    <a:pt x="39" y="67"/>
                  </a:lnTo>
                  <a:lnTo>
                    <a:pt x="37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4" y="69"/>
                  </a:lnTo>
                  <a:lnTo>
                    <a:pt x="34" y="67"/>
                  </a:lnTo>
                  <a:lnTo>
                    <a:pt x="34" y="67"/>
                  </a:lnTo>
                  <a:lnTo>
                    <a:pt x="33" y="66"/>
                  </a:lnTo>
                  <a:lnTo>
                    <a:pt x="31" y="66"/>
                  </a:lnTo>
                  <a:lnTo>
                    <a:pt x="30" y="64"/>
                  </a:lnTo>
                  <a:lnTo>
                    <a:pt x="28" y="63"/>
                  </a:lnTo>
                  <a:lnTo>
                    <a:pt x="28" y="63"/>
                  </a:lnTo>
                  <a:lnTo>
                    <a:pt x="26" y="64"/>
                  </a:lnTo>
                  <a:lnTo>
                    <a:pt x="25" y="66"/>
                  </a:lnTo>
                  <a:lnTo>
                    <a:pt x="25" y="66"/>
                  </a:lnTo>
                  <a:lnTo>
                    <a:pt x="23" y="66"/>
                  </a:lnTo>
                  <a:lnTo>
                    <a:pt x="23" y="66"/>
                  </a:lnTo>
                  <a:lnTo>
                    <a:pt x="23" y="67"/>
                  </a:lnTo>
                  <a:lnTo>
                    <a:pt x="22" y="67"/>
                  </a:lnTo>
                  <a:lnTo>
                    <a:pt x="20" y="69"/>
                  </a:lnTo>
                  <a:lnTo>
                    <a:pt x="20" y="69"/>
                  </a:lnTo>
                  <a:lnTo>
                    <a:pt x="19" y="70"/>
                  </a:lnTo>
                  <a:lnTo>
                    <a:pt x="15" y="72"/>
                  </a:lnTo>
                  <a:lnTo>
                    <a:pt x="14" y="74"/>
                  </a:lnTo>
                  <a:lnTo>
                    <a:pt x="14" y="74"/>
                  </a:lnTo>
                  <a:lnTo>
                    <a:pt x="12" y="74"/>
                  </a:lnTo>
                  <a:lnTo>
                    <a:pt x="11" y="74"/>
                  </a:lnTo>
                  <a:lnTo>
                    <a:pt x="11" y="72"/>
                  </a:lnTo>
                  <a:lnTo>
                    <a:pt x="12" y="69"/>
                  </a:lnTo>
                  <a:lnTo>
                    <a:pt x="14" y="66"/>
                  </a:lnTo>
                  <a:lnTo>
                    <a:pt x="14" y="64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2" y="61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4" y="58"/>
                  </a:lnTo>
                  <a:lnTo>
                    <a:pt x="14" y="58"/>
                  </a:lnTo>
                  <a:lnTo>
                    <a:pt x="15" y="55"/>
                  </a:lnTo>
                  <a:lnTo>
                    <a:pt x="15" y="52"/>
                  </a:lnTo>
                  <a:lnTo>
                    <a:pt x="15" y="50"/>
                  </a:lnTo>
                  <a:lnTo>
                    <a:pt x="15" y="48"/>
                  </a:lnTo>
                  <a:lnTo>
                    <a:pt x="15" y="47"/>
                  </a:lnTo>
                  <a:lnTo>
                    <a:pt x="15" y="44"/>
                  </a:lnTo>
                  <a:lnTo>
                    <a:pt x="15" y="44"/>
                  </a:lnTo>
                  <a:lnTo>
                    <a:pt x="14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9" y="42"/>
                  </a:lnTo>
                  <a:lnTo>
                    <a:pt x="9" y="44"/>
                  </a:lnTo>
                  <a:lnTo>
                    <a:pt x="7" y="44"/>
                  </a:lnTo>
                  <a:lnTo>
                    <a:pt x="6" y="44"/>
                  </a:lnTo>
                  <a:lnTo>
                    <a:pt x="4" y="44"/>
                  </a:lnTo>
                  <a:lnTo>
                    <a:pt x="3" y="42"/>
                  </a:lnTo>
                  <a:lnTo>
                    <a:pt x="3" y="41"/>
                  </a:lnTo>
                  <a:lnTo>
                    <a:pt x="4" y="39"/>
                  </a:lnTo>
                  <a:lnTo>
                    <a:pt x="4" y="36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4" y="33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1" y="31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8"/>
                  </a:lnTo>
                  <a:lnTo>
                    <a:pt x="1" y="26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4" y="25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4" y="22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7" y="18"/>
                  </a:lnTo>
                  <a:lnTo>
                    <a:pt x="7" y="17"/>
                  </a:lnTo>
                  <a:lnTo>
                    <a:pt x="9" y="17"/>
                  </a:lnTo>
                  <a:lnTo>
                    <a:pt x="11" y="15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5" y="14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lnTo>
                    <a:pt x="19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8"/>
                  </a:lnTo>
                  <a:lnTo>
                    <a:pt x="23" y="17"/>
                  </a:lnTo>
                  <a:lnTo>
                    <a:pt x="22" y="17"/>
                  </a:lnTo>
                  <a:lnTo>
                    <a:pt x="22" y="15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0" y="7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0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2" name="Freeform 229">
              <a:extLst>
                <a:ext uri="{FF2B5EF4-FFF2-40B4-BE49-F238E27FC236}">
                  <a16:creationId xmlns:a16="http://schemas.microsoft.com/office/drawing/2014/main" id="{D4AD42F3-FBED-5F32-4EFC-16DC49ABCD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6820" y="2681116"/>
              <a:ext cx="1148092" cy="532138"/>
            </a:xfrm>
            <a:custGeom>
              <a:avLst/>
              <a:gdLst>
                <a:gd name="T0" fmla="*/ 89 w 589"/>
                <a:gd name="T1" fmla="*/ 188 h 273"/>
                <a:gd name="T2" fmla="*/ 186 w 589"/>
                <a:gd name="T3" fmla="*/ 194 h 273"/>
                <a:gd name="T4" fmla="*/ 182 w 589"/>
                <a:gd name="T5" fmla="*/ 181 h 273"/>
                <a:gd name="T6" fmla="*/ 355 w 589"/>
                <a:gd name="T7" fmla="*/ 21 h 273"/>
                <a:gd name="T8" fmla="*/ 376 w 589"/>
                <a:gd name="T9" fmla="*/ 25 h 273"/>
                <a:gd name="T10" fmla="*/ 387 w 589"/>
                <a:gd name="T11" fmla="*/ 38 h 273"/>
                <a:gd name="T12" fmla="*/ 417 w 589"/>
                <a:gd name="T13" fmla="*/ 27 h 273"/>
                <a:gd name="T14" fmla="*/ 434 w 589"/>
                <a:gd name="T15" fmla="*/ 28 h 273"/>
                <a:gd name="T16" fmla="*/ 484 w 589"/>
                <a:gd name="T17" fmla="*/ 88 h 273"/>
                <a:gd name="T18" fmla="*/ 499 w 589"/>
                <a:gd name="T19" fmla="*/ 85 h 273"/>
                <a:gd name="T20" fmla="*/ 524 w 589"/>
                <a:gd name="T21" fmla="*/ 88 h 273"/>
                <a:gd name="T22" fmla="*/ 554 w 589"/>
                <a:gd name="T23" fmla="*/ 102 h 273"/>
                <a:gd name="T24" fmla="*/ 578 w 589"/>
                <a:gd name="T25" fmla="*/ 110 h 273"/>
                <a:gd name="T26" fmla="*/ 582 w 589"/>
                <a:gd name="T27" fmla="*/ 123 h 273"/>
                <a:gd name="T28" fmla="*/ 565 w 589"/>
                <a:gd name="T29" fmla="*/ 153 h 273"/>
                <a:gd name="T30" fmla="*/ 538 w 589"/>
                <a:gd name="T31" fmla="*/ 161 h 273"/>
                <a:gd name="T32" fmla="*/ 521 w 589"/>
                <a:gd name="T33" fmla="*/ 189 h 273"/>
                <a:gd name="T34" fmla="*/ 494 w 589"/>
                <a:gd name="T35" fmla="*/ 194 h 273"/>
                <a:gd name="T36" fmla="*/ 488 w 589"/>
                <a:gd name="T37" fmla="*/ 206 h 273"/>
                <a:gd name="T38" fmla="*/ 489 w 589"/>
                <a:gd name="T39" fmla="*/ 232 h 273"/>
                <a:gd name="T40" fmla="*/ 477 w 589"/>
                <a:gd name="T41" fmla="*/ 241 h 273"/>
                <a:gd name="T42" fmla="*/ 443 w 589"/>
                <a:gd name="T43" fmla="*/ 233 h 273"/>
                <a:gd name="T44" fmla="*/ 396 w 589"/>
                <a:gd name="T45" fmla="*/ 229 h 273"/>
                <a:gd name="T46" fmla="*/ 363 w 589"/>
                <a:gd name="T47" fmla="*/ 235 h 273"/>
                <a:gd name="T48" fmla="*/ 344 w 589"/>
                <a:gd name="T49" fmla="*/ 247 h 273"/>
                <a:gd name="T50" fmla="*/ 319 w 589"/>
                <a:gd name="T51" fmla="*/ 271 h 273"/>
                <a:gd name="T52" fmla="*/ 298 w 589"/>
                <a:gd name="T53" fmla="*/ 263 h 273"/>
                <a:gd name="T54" fmla="*/ 283 w 589"/>
                <a:gd name="T55" fmla="*/ 233 h 273"/>
                <a:gd name="T56" fmla="*/ 254 w 589"/>
                <a:gd name="T57" fmla="*/ 222 h 273"/>
                <a:gd name="T58" fmla="*/ 210 w 589"/>
                <a:gd name="T59" fmla="*/ 208 h 273"/>
                <a:gd name="T60" fmla="*/ 191 w 589"/>
                <a:gd name="T61" fmla="*/ 183 h 273"/>
                <a:gd name="T62" fmla="*/ 207 w 589"/>
                <a:gd name="T63" fmla="*/ 177 h 273"/>
                <a:gd name="T64" fmla="*/ 205 w 589"/>
                <a:gd name="T65" fmla="*/ 167 h 273"/>
                <a:gd name="T66" fmla="*/ 202 w 589"/>
                <a:gd name="T67" fmla="*/ 172 h 273"/>
                <a:gd name="T68" fmla="*/ 191 w 589"/>
                <a:gd name="T69" fmla="*/ 177 h 273"/>
                <a:gd name="T70" fmla="*/ 186 w 589"/>
                <a:gd name="T71" fmla="*/ 184 h 273"/>
                <a:gd name="T72" fmla="*/ 179 w 589"/>
                <a:gd name="T73" fmla="*/ 180 h 273"/>
                <a:gd name="T74" fmla="*/ 145 w 589"/>
                <a:gd name="T75" fmla="*/ 194 h 273"/>
                <a:gd name="T76" fmla="*/ 125 w 589"/>
                <a:gd name="T77" fmla="*/ 257 h 273"/>
                <a:gd name="T78" fmla="*/ 86 w 589"/>
                <a:gd name="T79" fmla="*/ 251 h 273"/>
                <a:gd name="T80" fmla="*/ 74 w 589"/>
                <a:gd name="T81" fmla="*/ 230 h 273"/>
                <a:gd name="T82" fmla="*/ 52 w 589"/>
                <a:gd name="T83" fmla="*/ 206 h 273"/>
                <a:gd name="T84" fmla="*/ 67 w 589"/>
                <a:gd name="T85" fmla="*/ 195 h 273"/>
                <a:gd name="T86" fmla="*/ 93 w 589"/>
                <a:gd name="T87" fmla="*/ 170 h 273"/>
                <a:gd name="T88" fmla="*/ 68 w 589"/>
                <a:gd name="T89" fmla="*/ 159 h 273"/>
                <a:gd name="T90" fmla="*/ 38 w 589"/>
                <a:gd name="T91" fmla="*/ 172 h 273"/>
                <a:gd name="T92" fmla="*/ 29 w 589"/>
                <a:gd name="T93" fmla="*/ 156 h 273"/>
                <a:gd name="T94" fmla="*/ 2 w 589"/>
                <a:gd name="T95" fmla="*/ 128 h 273"/>
                <a:gd name="T96" fmla="*/ 15 w 589"/>
                <a:gd name="T97" fmla="*/ 96 h 273"/>
                <a:gd name="T98" fmla="*/ 33 w 589"/>
                <a:gd name="T99" fmla="*/ 93 h 273"/>
                <a:gd name="T100" fmla="*/ 68 w 589"/>
                <a:gd name="T101" fmla="*/ 76 h 273"/>
                <a:gd name="T102" fmla="*/ 97 w 589"/>
                <a:gd name="T103" fmla="*/ 76 h 273"/>
                <a:gd name="T104" fmla="*/ 115 w 589"/>
                <a:gd name="T105" fmla="*/ 87 h 273"/>
                <a:gd name="T106" fmla="*/ 149 w 589"/>
                <a:gd name="T107" fmla="*/ 85 h 273"/>
                <a:gd name="T108" fmla="*/ 182 w 589"/>
                <a:gd name="T109" fmla="*/ 93 h 273"/>
                <a:gd name="T110" fmla="*/ 215 w 589"/>
                <a:gd name="T111" fmla="*/ 87 h 273"/>
                <a:gd name="T112" fmla="*/ 205 w 589"/>
                <a:gd name="T113" fmla="*/ 62 h 273"/>
                <a:gd name="T114" fmla="*/ 220 w 589"/>
                <a:gd name="T115" fmla="*/ 44 h 273"/>
                <a:gd name="T116" fmla="*/ 209 w 589"/>
                <a:gd name="T117" fmla="*/ 35 h 273"/>
                <a:gd name="T118" fmla="*/ 248 w 589"/>
                <a:gd name="T119" fmla="*/ 22 h 273"/>
                <a:gd name="T120" fmla="*/ 276 w 589"/>
                <a:gd name="T121" fmla="*/ 16 h 273"/>
                <a:gd name="T122" fmla="*/ 320 w 589"/>
                <a:gd name="T123" fmla="*/ 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9" h="273">
                  <a:moveTo>
                    <a:pt x="51" y="195"/>
                  </a:moveTo>
                  <a:lnTo>
                    <a:pt x="51" y="195"/>
                  </a:lnTo>
                  <a:lnTo>
                    <a:pt x="51" y="195"/>
                  </a:lnTo>
                  <a:lnTo>
                    <a:pt x="51" y="197"/>
                  </a:lnTo>
                  <a:lnTo>
                    <a:pt x="51" y="199"/>
                  </a:lnTo>
                  <a:lnTo>
                    <a:pt x="52" y="199"/>
                  </a:lnTo>
                  <a:lnTo>
                    <a:pt x="52" y="199"/>
                  </a:lnTo>
                  <a:lnTo>
                    <a:pt x="51" y="199"/>
                  </a:lnTo>
                  <a:lnTo>
                    <a:pt x="49" y="197"/>
                  </a:lnTo>
                  <a:lnTo>
                    <a:pt x="49" y="195"/>
                  </a:lnTo>
                  <a:lnTo>
                    <a:pt x="51" y="195"/>
                  </a:lnTo>
                  <a:lnTo>
                    <a:pt x="51" y="195"/>
                  </a:lnTo>
                  <a:close/>
                  <a:moveTo>
                    <a:pt x="54" y="195"/>
                  </a:moveTo>
                  <a:lnTo>
                    <a:pt x="54" y="197"/>
                  </a:lnTo>
                  <a:lnTo>
                    <a:pt x="54" y="197"/>
                  </a:lnTo>
                  <a:lnTo>
                    <a:pt x="54" y="197"/>
                  </a:lnTo>
                  <a:lnTo>
                    <a:pt x="54" y="195"/>
                  </a:lnTo>
                  <a:lnTo>
                    <a:pt x="54" y="195"/>
                  </a:lnTo>
                  <a:lnTo>
                    <a:pt x="54" y="195"/>
                  </a:lnTo>
                  <a:close/>
                  <a:moveTo>
                    <a:pt x="87" y="188"/>
                  </a:moveTo>
                  <a:lnTo>
                    <a:pt x="89" y="188"/>
                  </a:lnTo>
                  <a:lnTo>
                    <a:pt x="89" y="188"/>
                  </a:lnTo>
                  <a:lnTo>
                    <a:pt x="89" y="189"/>
                  </a:lnTo>
                  <a:lnTo>
                    <a:pt x="89" y="189"/>
                  </a:lnTo>
                  <a:lnTo>
                    <a:pt x="87" y="189"/>
                  </a:lnTo>
                  <a:lnTo>
                    <a:pt x="87" y="188"/>
                  </a:lnTo>
                  <a:lnTo>
                    <a:pt x="87" y="188"/>
                  </a:lnTo>
                  <a:close/>
                  <a:moveTo>
                    <a:pt x="182" y="181"/>
                  </a:moveTo>
                  <a:lnTo>
                    <a:pt x="182" y="183"/>
                  </a:lnTo>
                  <a:lnTo>
                    <a:pt x="183" y="184"/>
                  </a:lnTo>
                  <a:lnTo>
                    <a:pt x="183" y="184"/>
                  </a:lnTo>
                  <a:lnTo>
                    <a:pt x="183" y="184"/>
                  </a:lnTo>
                  <a:lnTo>
                    <a:pt x="185" y="184"/>
                  </a:lnTo>
                  <a:lnTo>
                    <a:pt x="185" y="186"/>
                  </a:lnTo>
                  <a:lnTo>
                    <a:pt x="185" y="186"/>
                  </a:lnTo>
                  <a:lnTo>
                    <a:pt x="185" y="186"/>
                  </a:lnTo>
                  <a:lnTo>
                    <a:pt x="185" y="186"/>
                  </a:lnTo>
                  <a:lnTo>
                    <a:pt x="185" y="188"/>
                  </a:lnTo>
                  <a:lnTo>
                    <a:pt x="185" y="189"/>
                  </a:lnTo>
                  <a:lnTo>
                    <a:pt x="186" y="191"/>
                  </a:lnTo>
                  <a:lnTo>
                    <a:pt x="186" y="192"/>
                  </a:lnTo>
                  <a:lnTo>
                    <a:pt x="186" y="194"/>
                  </a:lnTo>
                  <a:lnTo>
                    <a:pt x="186" y="194"/>
                  </a:lnTo>
                  <a:lnTo>
                    <a:pt x="185" y="192"/>
                  </a:lnTo>
                  <a:lnTo>
                    <a:pt x="183" y="192"/>
                  </a:lnTo>
                  <a:lnTo>
                    <a:pt x="180" y="191"/>
                  </a:lnTo>
                  <a:lnTo>
                    <a:pt x="179" y="189"/>
                  </a:lnTo>
                  <a:lnTo>
                    <a:pt x="177" y="189"/>
                  </a:lnTo>
                  <a:lnTo>
                    <a:pt x="175" y="188"/>
                  </a:lnTo>
                  <a:lnTo>
                    <a:pt x="175" y="188"/>
                  </a:lnTo>
                  <a:lnTo>
                    <a:pt x="177" y="186"/>
                  </a:lnTo>
                  <a:lnTo>
                    <a:pt x="179" y="186"/>
                  </a:lnTo>
                  <a:lnTo>
                    <a:pt x="179" y="184"/>
                  </a:lnTo>
                  <a:lnTo>
                    <a:pt x="179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3"/>
                  </a:lnTo>
                  <a:lnTo>
                    <a:pt x="180" y="184"/>
                  </a:lnTo>
                  <a:lnTo>
                    <a:pt x="180" y="184"/>
                  </a:lnTo>
                  <a:lnTo>
                    <a:pt x="180" y="183"/>
                  </a:lnTo>
                  <a:lnTo>
                    <a:pt x="182" y="183"/>
                  </a:lnTo>
                  <a:lnTo>
                    <a:pt x="182" y="181"/>
                  </a:lnTo>
                  <a:close/>
                  <a:moveTo>
                    <a:pt x="324" y="0"/>
                  </a:moveTo>
                  <a:lnTo>
                    <a:pt x="328" y="0"/>
                  </a:lnTo>
                  <a:lnTo>
                    <a:pt x="332" y="0"/>
                  </a:lnTo>
                  <a:lnTo>
                    <a:pt x="335" y="2"/>
                  </a:lnTo>
                  <a:lnTo>
                    <a:pt x="336" y="3"/>
                  </a:lnTo>
                  <a:lnTo>
                    <a:pt x="338" y="3"/>
                  </a:lnTo>
                  <a:lnTo>
                    <a:pt x="339" y="3"/>
                  </a:lnTo>
                  <a:lnTo>
                    <a:pt x="341" y="5"/>
                  </a:lnTo>
                  <a:lnTo>
                    <a:pt x="343" y="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6" y="2"/>
                  </a:lnTo>
                  <a:lnTo>
                    <a:pt x="349" y="2"/>
                  </a:lnTo>
                  <a:lnTo>
                    <a:pt x="350" y="2"/>
                  </a:lnTo>
                  <a:lnTo>
                    <a:pt x="352" y="5"/>
                  </a:lnTo>
                  <a:lnTo>
                    <a:pt x="354" y="8"/>
                  </a:lnTo>
                  <a:lnTo>
                    <a:pt x="355" y="13"/>
                  </a:lnTo>
                  <a:lnTo>
                    <a:pt x="355" y="16"/>
                  </a:lnTo>
                  <a:lnTo>
                    <a:pt x="355" y="17"/>
                  </a:lnTo>
                  <a:lnTo>
                    <a:pt x="355" y="19"/>
                  </a:lnTo>
                  <a:lnTo>
                    <a:pt x="355" y="21"/>
                  </a:lnTo>
                  <a:lnTo>
                    <a:pt x="354" y="22"/>
                  </a:lnTo>
                  <a:lnTo>
                    <a:pt x="355" y="24"/>
                  </a:lnTo>
                  <a:lnTo>
                    <a:pt x="358" y="24"/>
                  </a:lnTo>
                  <a:lnTo>
                    <a:pt x="363" y="24"/>
                  </a:lnTo>
                  <a:lnTo>
                    <a:pt x="366" y="24"/>
                  </a:lnTo>
                  <a:lnTo>
                    <a:pt x="368" y="24"/>
                  </a:lnTo>
                  <a:lnTo>
                    <a:pt x="368" y="22"/>
                  </a:lnTo>
                  <a:lnTo>
                    <a:pt x="369" y="22"/>
                  </a:lnTo>
                  <a:lnTo>
                    <a:pt x="371" y="21"/>
                  </a:lnTo>
                  <a:lnTo>
                    <a:pt x="371" y="22"/>
                  </a:lnTo>
                  <a:lnTo>
                    <a:pt x="373" y="24"/>
                  </a:lnTo>
                  <a:lnTo>
                    <a:pt x="373" y="25"/>
                  </a:lnTo>
                  <a:lnTo>
                    <a:pt x="373" y="27"/>
                  </a:lnTo>
                  <a:lnTo>
                    <a:pt x="374" y="28"/>
                  </a:lnTo>
                  <a:lnTo>
                    <a:pt x="374" y="28"/>
                  </a:lnTo>
                  <a:lnTo>
                    <a:pt x="376" y="28"/>
                  </a:lnTo>
                  <a:lnTo>
                    <a:pt x="376" y="27"/>
                  </a:lnTo>
                  <a:lnTo>
                    <a:pt x="376" y="27"/>
                  </a:lnTo>
                  <a:lnTo>
                    <a:pt x="376" y="27"/>
                  </a:lnTo>
                  <a:lnTo>
                    <a:pt x="376" y="25"/>
                  </a:lnTo>
                  <a:lnTo>
                    <a:pt x="376" y="25"/>
                  </a:lnTo>
                  <a:lnTo>
                    <a:pt x="377" y="25"/>
                  </a:lnTo>
                  <a:lnTo>
                    <a:pt x="379" y="25"/>
                  </a:lnTo>
                  <a:lnTo>
                    <a:pt x="380" y="25"/>
                  </a:lnTo>
                  <a:lnTo>
                    <a:pt x="384" y="28"/>
                  </a:lnTo>
                  <a:lnTo>
                    <a:pt x="385" y="28"/>
                  </a:lnTo>
                  <a:lnTo>
                    <a:pt x="387" y="28"/>
                  </a:lnTo>
                  <a:lnTo>
                    <a:pt x="388" y="28"/>
                  </a:lnTo>
                  <a:lnTo>
                    <a:pt x="390" y="27"/>
                  </a:lnTo>
                  <a:lnTo>
                    <a:pt x="390" y="27"/>
                  </a:lnTo>
                  <a:lnTo>
                    <a:pt x="391" y="27"/>
                  </a:lnTo>
                  <a:lnTo>
                    <a:pt x="391" y="27"/>
                  </a:lnTo>
                  <a:lnTo>
                    <a:pt x="393" y="27"/>
                  </a:lnTo>
                  <a:lnTo>
                    <a:pt x="393" y="27"/>
                  </a:lnTo>
                  <a:lnTo>
                    <a:pt x="391" y="28"/>
                  </a:lnTo>
                  <a:lnTo>
                    <a:pt x="390" y="30"/>
                  </a:lnTo>
                  <a:lnTo>
                    <a:pt x="388" y="32"/>
                  </a:lnTo>
                  <a:lnTo>
                    <a:pt x="387" y="33"/>
                  </a:lnTo>
                  <a:lnTo>
                    <a:pt x="387" y="35"/>
                  </a:lnTo>
                  <a:lnTo>
                    <a:pt x="387" y="36"/>
                  </a:lnTo>
                  <a:lnTo>
                    <a:pt x="387" y="38"/>
                  </a:lnTo>
                  <a:lnTo>
                    <a:pt x="387" y="38"/>
                  </a:lnTo>
                  <a:lnTo>
                    <a:pt x="388" y="38"/>
                  </a:lnTo>
                  <a:lnTo>
                    <a:pt x="388" y="38"/>
                  </a:lnTo>
                  <a:lnTo>
                    <a:pt x="391" y="36"/>
                  </a:lnTo>
                  <a:lnTo>
                    <a:pt x="393" y="35"/>
                  </a:lnTo>
                  <a:lnTo>
                    <a:pt x="395" y="35"/>
                  </a:lnTo>
                  <a:lnTo>
                    <a:pt x="398" y="35"/>
                  </a:lnTo>
                  <a:lnTo>
                    <a:pt x="399" y="36"/>
                  </a:lnTo>
                  <a:lnTo>
                    <a:pt x="401" y="36"/>
                  </a:lnTo>
                  <a:lnTo>
                    <a:pt x="401" y="38"/>
                  </a:lnTo>
                  <a:lnTo>
                    <a:pt x="402" y="38"/>
                  </a:lnTo>
                  <a:lnTo>
                    <a:pt x="402" y="36"/>
                  </a:lnTo>
                  <a:lnTo>
                    <a:pt x="402" y="35"/>
                  </a:lnTo>
                  <a:lnTo>
                    <a:pt x="402" y="35"/>
                  </a:lnTo>
                  <a:lnTo>
                    <a:pt x="406" y="32"/>
                  </a:lnTo>
                  <a:lnTo>
                    <a:pt x="409" y="32"/>
                  </a:lnTo>
                  <a:lnTo>
                    <a:pt x="409" y="30"/>
                  </a:lnTo>
                  <a:lnTo>
                    <a:pt x="410" y="32"/>
                  </a:lnTo>
                  <a:lnTo>
                    <a:pt x="412" y="32"/>
                  </a:lnTo>
                  <a:lnTo>
                    <a:pt x="414" y="30"/>
                  </a:lnTo>
                  <a:lnTo>
                    <a:pt x="417" y="28"/>
                  </a:lnTo>
                  <a:lnTo>
                    <a:pt x="417" y="27"/>
                  </a:lnTo>
                  <a:lnTo>
                    <a:pt x="417" y="27"/>
                  </a:lnTo>
                  <a:lnTo>
                    <a:pt x="417" y="25"/>
                  </a:lnTo>
                  <a:lnTo>
                    <a:pt x="420" y="25"/>
                  </a:lnTo>
                  <a:lnTo>
                    <a:pt x="421" y="25"/>
                  </a:lnTo>
                  <a:lnTo>
                    <a:pt x="423" y="24"/>
                  </a:lnTo>
                  <a:lnTo>
                    <a:pt x="428" y="22"/>
                  </a:lnTo>
                  <a:lnTo>
                    <a:pt x="429" y="21"/>
                  </a:lnTo>
                  <a:lnTo>
                    <a:pt x="432" y="21"/>
                  </a:lnTo>
                  <a:lnTo>
                    <a:pt x="432" y="21"/>
                  </a:lnTo>
                  <a:lnTo>
                    <a:pt x="434" y="21"/>
                  </a:lnTo>
                  <a:lnTo>
                    <a:pt x="436" y="19"/>
                  </a:lnTo>
                  <a:lnTo>
                    <a:pt x="437" y="19"/>
                  </a:lnTo>
                  <a:lnTo>
                    <a:pt x="437" y="21"/>
                  </a:lnTo>
                  <a:lnTo>
                    <a:pt x="436" y="24"/>
                  </a:lnTo>
                  <a:lnTo>
                    <a:pt x="436" y="25"/>
                  </a:lnTo>
                  <a:lnTo>
                    <a:pt x="431" y="24"/>
                  </a:lnTo>
                  <a:lnTo>
                    <a:pt x="431" y="25"/>
                  </a:lnTo>
                  <a:lnTo>
                    <a:pt x="432" y="27"/>
                  </a:lnTo>
                  <a:lnTo>
                    <a:pt x="432" y="27"/>
                  </a:lnTo>
                  <a:lnTo>
                    <a:pt x="432" y="27"/>
                  </a:lnTo>
                  <a:lnTo>
                    <a:pt x="434" y="28"/>
                  </a:lnTo>
                  <a:lnTo>
                    <a:pt x="437" y="32"/>
                  </a:lnTo>
                  <a:lnTo>
                    <a:pt x="442" y="35"/>
                  </a:lnTo>
                  <a:lnTo>
                    <a:pt x="447" y="38"/>
                  </a:lnTo>
                  <a:lnTo>
                    <a:pt x="450" y="39"/>
                  </a:lnTo>
                  <a:lnTo>
                    <a:pt x="451" y="41"/>
                  </a:lnTo>
                  <a:lnTo>
                    <a:pt x="453" y="43"/>
                  </a:lnTo>
                  <a:lnTo>
                    <a:pt x="455" y="46"/>
                  </a:lnTo>
                  <a:lnTo>
                    <a:pt x="458" y="49"/>
                  </a:lnTo>
                  <a:lnTo>
                    <a:pt x="461" y="54"/>
                  </a:lnTo>
                  <a:lnTo>
                    <a:pt x="464" y="60"/>
                  </a:lnTo>
                  <a:lnTo>
                    <a:pt x="469" y="66"/>
                  </a:lnTo>
                  <a:lnTo>
                    <a:pt x="470" y="69"/>
                  </a:lnTo>
                  <a:lnTo>
                    <a:pt x="475" y="76"/>
                  </a:lnTo>
                  <a:lnTo>
                    <a:pt x="477" y="79"/>
                  </a:lnTo>
                  <a:lnTo>
                    <a:pt x="480" y="82"/>
                  </a:lnTo>
                  <a:lnTo>
                    <a:pt x="481" y="87"/>
                  </a:lnTo>
                  <a:lnTo>
                    <a:pt x="483" y="90"/>
                  </a:lnTo>
                  <a:lnTo>
                    <a:pt x="484" y="90"/>
                  </a:lnTo>
                  <a:lnTo>
                    <a:pt x="484" y="90"/>
                  </a:lnTo>
                  <a:lnTo>
                    <a:pt x="484" y="88"/>
                  </a:lnTo>
                  <a:lnTo>
                    <a:pt x="484" y="88"/>
                  </a:lnTo>
                  <a:lnTo>
                    <a:pt x="486" y="87"/>
                  </a:lnTo>
                  <a:lnTo>
                    <a:pt x="488" y="87"/>
                  </a:lnTo>
                  <a:lnTo>
                    <a:pt x="488" y="87"/>
                  </a:lnTo>
                  <a:lnTo>
                    <a:pt x="489" y="87"/>
                  </a:lnTo>
                  <a:lnTo>
                    <a:pt x="489" y="85"/>
                  </a:lnTo>
                  <a:lnTo>
                    <a:pt x="489" y="84"/>
                  </a:lnTo>
                  <a:lnTo>
                    <a:pt x="489" y="84"/>
                  </a:lnTo>
                  <a:lnTo>
                    <a:pt x="489" y="82"/>
                  </a:lnTo>
                  <a:lnTo>
                    <a:pt x="491" y="82"/>
                  </a:lnTo>
                  <a:lnTo>
                    <a:pt x="491" y="82"/>
                  </a:lnTo>
                  <a:lnTo>
                    <a:pt x="492" y="82"/>
                  </a:lnTo>
                  <a:lnTo>
                    <a:pt x="492" y="80"/>
                  </a:lnTo>
                  <a:lnTo>
                    <a:pt x="494" y="80"/>
                  </a:lnTo>
                  <a:lnTo>
                    <a:pt x="496" y="80"/>
                  </a:lnTo>
                  <a:lnTo>
                    <a:pt x="496" y="80"/>
                  </a:lnTo>
                  <a:lnTo>
                    <a:pt x="497" y="80"/>
                  </a:lnTo>
                  <a:lnTo>
                    <a:pt x="497" y="82"/>
                  </a:lnTo>
                  <a:lnTo>
                    <a:pt x="499" y="82"/>
                  </a:lnTo>
                  <a:lnTo>
                    <a:pt x="500" y="82"/>
                  </a:lnTo>
                  <a:lnTo>
                    <a:pt x="500" y="84"/>
                  </a:lnTo>
                  <a:lnTo>
                    <a:pt x="499" y="85"/>
                  </a:lnTo>
                  <a:lnTo>
                    <a:pt x="499" y="85"/>
                  </a:lnTo>
                  <a:lnTo>
                    <a:pt x="499" y="87"/>
                  </a:lnTo>
                  <a:lnTo>
                    <a:pt x="500" y="87"/>
                  </a:lnTo>
                  <a:lnTo>
                    <a:pt x="502" y="87"/>
                  </a:lnTo>
                  <a:lnTo>
                    <a:pt x="503" y="87"/>
                  </a:lnTo>
                  <a:lnTo>
                    <a:pt x="503" y="87"/>
                  </a:lnTo>
                  <a:lnTo>
                    <a:pt x="503" y="88"/>
                  </a:lnTo>
                  <a:lnTo>
                    <a:pt x="505" y="90"/>
                  </a:lnTo>
                  <a:lnTo>
                    <a:pt x="503" y="90"/>
                  </a:lnTo>
                  <a:lnTo>
                    <a:pt x="505" y="91"/>
                  </a:lnTo>
                  <a:lnTo>
                    <a:pt x="507" y="91"/>
                  </a:lnTo>
                  <a:lnTo>
                    <a:pt x="508" y="90"/>
                  </a:lnTo>
                  <a:lnTo>
                    <a:pt x="511" y="90"/>
                  </a:lnTo>
                  <a:lnTo>
                    <a:pt x="513" y="91"/>
                  </a:lnTo>
                  <a:lnTo>
                    <a:pt x="514" y="91"/>
                  </a:lnTo>
                  <a:lnTo>
                    <a:pt x="518" y="91"/>
                  </a:lnTo>
                  <a:lnTo>
                    <a:pt x="519" y="91"/>
                  </a:lnTo>
                  <a:lnTo>
                    <a:pt x="521" y="90"/>
                  </a:lnTo>
                  <a:lnTo>
                    <a:pt x="522" y="88"/>
                  </a:lnTo>
                  <a:lnTo>
                    <a:pt x="522" y="88"/>
                  </a:lnTo>
                  <a:lnTo>
                    <a:pt x="524" y="88"/>
                  </a:lnTo>
                  <a:lnTo>
                    <a:pt x="525" y="88"/>
                  </a:lnTo>
                  <a:lnTo>
                    <a:pt x="527" y="88"/>
                  </a:lnTo>
                  <a:lnTo>
                    <a:pt x="529" y="87"/>
                  </a:lnTo>
                  <a:lnTo>
                    <a:pt x="529" y="87"/>
                  </a:lnTo>
                  <a:lnTo>
                    <a:pt x="530" y="85"/>
                  </a:lnTo>
                  <a:lnTo>
                    <a:pt x="532" y="85"/>
                  </a:lnTo>
                  <a:lnTo>
                    <a:pt x="535" y="87"/>
                  </a:lnTo>
                  <a:lnTo>
                    <a:pt x="537" y="88"/>
                  </a:lnTo>
                  <a:lnTo>
                    <a:pt x="540" y="90"/>
                  </a:lnTo>
                  <a:lnTo>
                    <a:pt x="540" y="90"/>
                  </a:lnTo>
                  <a:lnTo>
                    <a:pt x="541" y="91"/>
                  </a:lnTo>
                  <a:lnTo>
                    <a:pt x="543" y="93"/>
                  </a:lnTo>
                  <a:lnTo>
                    <a:pt x="543" y="95"/>
                  </a:lnTo>
                  <a:lnTo>
                    <a:pt x="544" y="96"/>
                  </a:lnTo>
                  <a:lnTo>
                    <a:pt x="544" y="99"/>
                  </a:lnTo>
                  <a:lnTo>
                    <a:pt x="546" y="101"/>
                  </a:lnTo>
                  <a:lnTo>
                    <a:pt x="548" y="101"/>
                  </a:lnTo>
                  <a:lnTo>
                    <a:pt x="548" y="101"/>
                  </a:lnTo>
                  <a:lnTo>
                    <a:pt x="549" y="101"/>
                  </a:lnTo>
                  <a:lnTo>
                    <a:pt x="554" y="102"/>
                  </a:lnTo>
                  <a:lnTo>
                    <a:pt x="554" y="102"/>
                  </a:lnTo>
                  <a:lnTo>
                    <a:pt x="555" y="104"/>
                  </a:lnTo>
                  <a:lnTo>
                    <a:pt x="555" y="104"/>
                  </a:lnTo>
                  <a:lnTo>
                    <a:pt x="555" y="106"/>
                  </a:lnTo>
                  <a:lnTo>
                    <a:pt x="555" y="107"/>
                  </a:lnTo>
                  <a:lnTo>
                    <a:pt x="557" y="109"/>
                  </a:lnTo>
                  <a:lnTo>
                    <a:pt x="557" y="109"/>
                  </a:lnTo>
                  <a:lnTo>
                    <a:pt x="559" y="110"/>
                  </a:lnTo>
                  <a:lnTo>
                    <a:pt x="559" y="112"/>
                  </a:lnTo>
                  <a:lnTo>
                    <a:pt x="560" y="112"/>
                  </a:lnTo>
                  <a:lnTo>
                    <a:pt x="560" y="112"/>
                  </a:lnTo>
                  <a:lnTo>
                    <a:pt x="563" y="112"/>
                  </a:lnTo>
                  <a:lnTo>
                    <a:pt x="568" y="114"/>
                  </a:lnTo>
                  <a:lnTo>
                    <a:pt x="570" y="114"/>
                  </a:lnTo>
                  <a:lnTo>
                    <a:pt x="570" y="114"/>
                  </a:lnTo>
                  <a:lnTo>
                    <a:pt x="570" y="114"/>
                  </a:lnTo>
                  <a:lnTo>
                    <a:pt x="571" y="114"/>
                  </a:lnTo>
                  <a:lnTo>
                    <a:pt x="573" y="114"/>
                  </a:lnTo>
                  <a:lnTo>
                    <a:pt x="573" y="114"/>
                  </a:lnTo>
                  <a:lnTo>
                    <a:pt x="574" y="112"/>
                  </a:lnTo>
                  <a:lnTo>
                    <a:pt x="576" y="112"/>
                  </a:lnTo>
                  <a:lnTo>
                    <a:pt x="578" y="110"/>
                  </a:lnTo>
                  <a:lnTo>
                    <a:pt x="579" y="109"/>
                  </a:lnTo>
                  <a:lnTo>
                    <a:pt x="579" y="109"/>
                  </a:lnTo>
                  <a:lnTo>
                    <a:pt x="581" y="109"/>
                  </a:lnTo>
                  <a:lnTo>
                    <a:pt x="581" y="110"/>
                  </a:lnTo>
                  <a:lnTo>
                    <a:pt x="579" y="112"/>
                  </a:lnTo>
                  <a:lnTo>
                    <a:pt x="579" y="112"/>
                  </a:lnTo>
                  <a:lnTo>
                    <a:pt x="579" y="114"/>
                  </a:lnTo>
                  <a:lnTo>
                    <a:pt x="581" y="114"/>
                  </a:lnTo>
                  <a:lnTo>
                    <a:pt x="582" y="115"/>
                  </a:lnTo>
                  <a:lnTo>
                    <a:pt x="584" y="117"/>
                  </a:lnTo>
                  <a:lnTo>
                    <a:pt x="584" y="118"/>
                  </a:lnTo>
                  <a:lnTo>
                    <a:pt x="585" y="118"/>
                  </a:lnTo>
                  <a:lnTo>
                    <a:pt x="587" y="118"/>
                  </a:lnTo>
                  <a:lnTo>
                    <a:pt x="589" y="120"/>
                  </a:lnTo>
                  <a:lnTo>
                    <a:pt x="589" y="121"/>
                  </a:lnTo>
                  <a:lnTo>
                    <a:pt x="589" y="121"/>
                  </a:lnTo>
                  <a:lnTo>
                    <a:pt x="587" y="121"/>
                  </a:lnTo>
                  <a:lnTo>
                    <a:pt x="585" y="121"/>
                  </a:lnTo>
                  <a:lnTo>
                    <a:pt x="584" y="121"/>
                  </a:lnTo>
                  <a:lnTo>
                    <a:pt x="582" y="121"/>
                  </a:lnTo>
                  <a:lnTo>
                    <a:pt x="582" y="123"/>
                  </a:lnTo>
                  <a:lnTo>
                    <a:pt x="581" y="123"/>
                  </a:lnTo>
                  <a:lnTo>
                    <a:pt x="581" y="125"/>
                  </a:lnTo>
                  <a:lnTo>
                    <a:pt x="581" y="126"/>
                  </a:lnTo>
                  <a:lnTo>
                    <a:pt x="581" y="129"/>
                  </a:lnTo>
                  <a:lnTo>
                    <a:pt x="579" y="131"/>
                  </a:lnTo>
                  <a:lnTo>
                    <a:pt x="578" y="132"/>
                  </a:lnTo>
                  <a:lnTo>
                    <a:pt x="578" y="132"/>
                  </a:lnTo>
                  <a:lnTo>
                    <a:pt x="576" y="132"/>
                  </a:lnTo>
                  <a:lnTo>
                    <a:pt x="574" y="134"/>
                  </a:lnTo>
                  <a:lnTo>
                    <a:pt x="571" y="134"/>
                  </a:lnTo>
                  <a:lnTo>
                    <a:pt x="568" y="134"/>
                  </a:lnTo>
                  <a:lnTo>
                    <a:pt x="566" y="136"/>
                  </a:lnTo>
                  <a:lnTo>
                    <a:pt x="565" y="136"/>
                  </a:lnTo>
                  <a:lnTo>
                    <a:pt x="565" y="137"/>
                  </a:lnTo>
                  <a:lnTo>
                    <a:pt x="565" y="139"/>
                  </a:lnTo>
                  <a:lnTo>
                    <a:pt x="563" y="140"/>
                  </a:lnTo>
                  <a:lnTo>
                    <a:pt x="563" y="143"/>
                  </a:lnTo>
                  <a:lnTo>
                    <a:pt x="563" y="147"/>
                  </a:lnTo>
                  <a:lnTo>
                    <a:pt x="563" y="150"/>
                  </a:lnTo>
                  <a:lnTo>
                    <a:pt x="563" y="151"/>
                  </a:lnTo>
                  <a:lnTo>
                    <a:pt x="565" y="153"/>
                  </a:lnTo>
                  <a:lnTo>
                    <a:pt x="565" y="154"/>
                  </a:lnTo>
                  <a:lnTo>
                    <a:pt x="565" y="156"/>
                  </a:lnTo>
                  <a:lnTo>
                    <a:pt x="563" y="156"/>
                  </a:lnTo>
                  <a:lnTo>
                    <a:pt x="563" y="158"/>
                  </a:lnTo>
                  <a:lnTo>
                    <a:pt x="562" y="159"/>
                  </a:lnTo>
                  <a:lnTo>
                    <a:pt x="560" y="159"/>
                  </a:lnTo>
                  <a:lnTo>
                    <a:pt x="559" y="159"/>
                  </a:lnTo>
                  <a:lnTo>
                    <a:pt x="557" y="161"/>
                  </a:lnTo>
                  <a:lnTo>
                    <a:pt x="555" y="162"/>
                  </a:lnTo>
                  <a:lnTo>
                    <a:pt x="554" y="162"/>
                  </a:lnTo>
                  <a:lnTo>
                    <a:pt x="552" y="164"/>
                  </a:lnTo>
                  <a:lnTo>
                    <a:pt x="552" y="162"/>
                  </a:lnTo>
                  <a:lnTo>
                    <a:pt x="551" y="161"/>
                  </a:lnTo>
                  <a:lnTo>
                    <a:pt x="551" y="161"/>
                  </a:lnTo>
                  <a:lnTo>
                    <a:pt x="549" y="161"/>
                  </a:lnTo>
                  <a:lnTo>
                    <a:pt x="549" y="161"/>
                  </a:lnTo>
                  <a:lnTo>
                    <a:pt x="546" y="161"/>
                  </a:lnTo>
                  <a:lnTo>
                    <a:pt x="544" y="161"/>
                  </a:lnTo>
                  <a:lnTo>
                    <a:pt x="543" y="161"/>
                  </a:lnTo>
                  <a:lnTo>
                    <a:pt x="541" y="161"/>
                  </a:lnTo>
                  <a:lnTo>
                    <a:pt x="538" y="161"/>
                  </a:lnTo>
                  <a:lnTo>
                    <a:pt x="537" y="159"/>
                  </a:lnTo>
                  <a:lnTo>
                    <a:pt x="537" y="159"/>
                  </a:lnTo>
                  <a:lnTo>
                    <a:pt x="533" y="158"/>
                  </a:lnTo>
                  <a:lnTo>
                    <a:pt x="529" y="158"/>
                  </a:lnTo>
                  <a:lnTo>
                    <a:pt x="529" y="156"/>
                  </a:lnTo>
                  <a:lnTo>
                    <a:pt x="527" y="158"/>
                  </a:lnTo>
                  <a:lnTo>
                    <a:pt x="527" y="158"/>
                  </a:lnTo>
                  <a:lnTo>
                    <a:pt x="527" y="159"/>
                  </a:lnTo>
                  <a:lnTo>
                    <a:pt x="525" y="161"/>
                  </a:lnTo>
                  <a:lnTo>
                    <a:pt x="524" y="167"/>
                  </a:lnTo>
                  <a:lnTo>
                    <a:pt x="522" y="172"/>
                  </a:lnTo>
                  <a:lnTo>
                    <a:pt x="521" y="175"/>
                  </a:lnTo>
                  <a:lnTo>
                    <a:pt x="519" y="178"/>
                  </a:lnTo>
                  <a:lnTo>
                    <a:pt x="518" y="181"/>
                  </a:lnTo>
                  <a:lnTo>
                    <a:pt x="518" y="184"/>
                  </a:lnTo>
                  <a:lnTo>
                    <a:pt x="516" y="186"/>
                  </a:lnTo>
                  <a:lnTo>
                    <a:pt x="516" y="186"/>
                  </a:lnTo>
                  <a:lnTo>
                    <a:pt x="518" y="188"/>
                  </a:lnTo>
                  <a:lnTo>
                    <a:pt x="519" y="188"/>
                  </a:lnTo>
                  <a:lnTo>
                    <a:pt x="521" y="189"/>
                  </a:lnTo>
                  <a:lnTo>
                    <a:pt x="521" y="189"/>
                  </a:lnTo>
                  <a:lnTo>
                    <a:pt x="521" y="189"/>
                  </a:lnTo>
                  <a:lnTo>
                    <a:pt x="521" y="191"/>
                  </a:lnTo>
                  <a:lnTo>
                    <a:pt x="521" y="192"/>
                  </a:lnTo>
                  <a:lnTo>
                    <a:pt x="521" y="194"/>
                  </a:lnTo>
                  <a:lnTo>
                    <a:pt x="519" y="194"/>
                  </a:lnTo>
                  <a:lnTo>
                    <a:pt x="519" y="194"/>
                  </a:lnTo>
                  <a:lnTo>
                    <a:pt x="518" y="194"/>
                  </a:lnTo>
                  <a:lnTo>
                    <a:pt x="518" y="192"/>
                  </a:lnTo>
                  <a:lnTo>
                    <a:pt x="516" y="192"/>
                  </a:lnTo>
                  <a:lnTo>
                    <a:pt x="514" y="192"/>
                  </a:lnTo>
                  <a:lnTo>
                    <a:pt x="511" y="194"/>
                  </a:lnTo>
                  <a:lnTo>
                    <a:pt x="511" y="194"/>
                  </a:lnTo>
                  <a:lnTo>
                    <a:pt x="510" y="192"/>
                  </a:lnTo>
                  <a:lnTo>
                    <a:pt x="510" y="192"/>
                  </a:lnTo>
                  <a:lnTo>
                    <a:pt x="508" y="191"/>
                  </a:lnTo>
                  <a:lnTo>
                    <a:pt x="508" y="191"/>
                  </a:lnTo>
                  <a:lnTo>
                    <a:pt x="507" y="191"/>
                  </a:lnTo>
                  <a:lnTo>
                    <a:pt x="502" y="192"/>
                  </a:lnTo>
                  <a:lnTo>
                    <a:pt x="499" y="194"/>
                  </a:lnTo>
                  <a:lnTo>
                    <a:pt x="496" y="194"/>
                  </a:lnTo>
                  <a:lnTo>
                    <a:pt x="494" y="194"/>
                  </a:lnTo>
                  <a:lnTo>
                    <a:pt x="492" y="194"/>
                  </a:lnTo>
                  <a:lnTo>
                    <a:pt x="491" y="194"/>
                  </a:lnTo>
                  <a:lnTo>
                    <a:pt x="489" y="195"/>
                  </a:lnTo>
                  <a:lnTo>
                    <a:pt x="486" y="195"/>
                  </a:lnTo>
                  <a:lnTo>
                    <a:pt x="484" y="195"/>
                  </a:lnTo>
                  <a:lnTo>
                    <a:pt x="483" y="197"/>
                  </a:lnTo>
                  <a:lnTo>
                    <a:pt x="481" y="199"/>
                  </a:lnTo>
                  <a:lnTo>
                    <a:pt x="481" y="199"/>
                  </a:lnTo>
                  <a:lnTo>
                    <a:pt x="483" y="199"/>
                  </a:lnTo>
                  <a:lnTo>
                    <a:pt x="483" y="200"/>
                  </a:lnTo>
                  <a:lnTo>
                    <a:pt x="484" y="200"/>
                  </a:lnTo>
                  <a:lnTo>
                    <a:pt x="488" y="200"/>
                  </a:lnTo>
                  <a:lnTo>
                    <a:pt x="489" y="200"/>
                  </a:lnTo>
                  <a:lnTo>
                    <a:pt x="489" y="200"/>
                  </a:lnTo>
                  <a:lnTo>
                    <a:pt x="491" y="202"/>
                  </a:lnTo>
                  <a:lnTo>
                    <a:pt x="489" y="202"/>
                  </a:lnTo>
                  <a:lnTo>
                    <a:pt x="489" y="202"/>
                  </a:lnTo>
                  <a:lnTo>
                    <a:pt x="489" y="202"/>
                  </a:lnTo>
                  <a:lnTo>
                    <a:pt x="489" y="203"/>
                  </a:lnTo>
                  <a:lnTo>
                    <a:pt x="488" y="205"/>
                  </a:lnTo>
                  <a:lnTo>
                    <a:pt x="488" y="206"/>
                  </a:lnTo>
                  <a:lnTo>
                    <a:pt x="488" y="208"/>
                  </a:lnTo>
                  <a:lnTo>
                    <a:pt x="489" y="210"/>
                  </a:lnTo>
                  <a:lnTo>
                    <a:pt x="488" y="211"/>
                  </a:lnTo>
                  <a:lnTo>
                    <a:pt x="488" y="213"/>
                  </a:lnTo>
                  <a:lnTo>
                    <a:pt x="489" y="213"/>
                  </a:lnTo>
                  <a:lnTo>
                    <a:pt x="489" y="214"/>
                  </a:lnTo>
                  <a:lnTo>
                    <a:pt x="491" y="216"/>
                  </a:lnTo>
                  <a:lnTo>
                    <a:pt x="492" y="219"/>
                  </a:lnTo>
                  <a:lnTo>
                    <a:pt x="492" y="222"/>
                  </a:lnTo>
                  <a:lnTo>
                    <a:pt x="494" y="224"/>
                  </a:lnTo>
                  <a:lnTo>
                    <a:pt x="492" y="225"/>
                  </a:lnTo>
                  <a:lnTo>
                    <a:pt x="492" y="225"/>
                  </a:lnTo>
                  <a:lnTo>
                    <a:pt x="494" y="227"/>
                  </a:lnTo>
                  <a:lnTo>
                    <a:pt x="494" y="229"/>
                  </a:lnTo>
                  <a:lnTo>
                    <a:pt x="494" y="229"/>
                  </a:lnTo>
                  <a:lnTo>
                    <a:pt x="494" y="230"/>
                  </a:lnTo>
                  <a:lnTo>
                    <a:pt x="494" y="230"/>
                  </a:lnTo>
                  <a:lnTo>
                    <a:pt x="492" y="229"/>
                  </a:lnTo>
                  <a:lnTo>
                    <a:pt x="491" y="230"/>
                  </a:lnTo>
                  <a:lnTo>
                    <a:pt x="489" y="230"/>
                  </a:lnTo>
                  <a:lnTo>
                    <a:pt x="489" y="232"/>
                  </a:lnTo>
                  <a:lnTo>
                    <a:pt x="489" y="232"/>
                  </a:lnTo>
                  <a:lnTo>
                    <a:pt x="489" y="232"/>
                  </a:lnTo>
                  <a:lnTo>
                    <a:pt x="489" y="233"/>
                  </a:lnTo>
                  <a:lnTo>
                    <a:pt x="491" y="233"/>
                  </a:lnTo>
                  <a:lnTo>
                    <a:pt x="491" y="233"/>
                  </a:lnTo>
                  <a:lnTo>
                    <a:pt x="489" y="235"/>
                  </a:lnTo>
                  <a:lnTo>
                    <a:pt x="488" y="235"/>
                  </a:lnTo>
                  <a:lnTo>
                    <a:pt x="486" y="236"/>
                  </a:lnTo>
                  <a:lnTo>
                    <a:pt x="486" y="238"/>
                  </a:lnTo>
                  <a:lnTo>
                    <a:pt x="486" y="238"/>
                  </a:lnTo>
                  <a:lnTo>
                    <a:pt x="486" y="240"/>
                  </a:lnTo>
                  <a:lnTo>
                    <a:pt x="486" y="243"/>
                  </a:lnTo>
                  <a:lnTo>
                    <a:pt x="488" y="244"/>
                  </a:lnTo>
                  <a:lnTo>
                    <a:pt x="488" y="244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484" y="244"/>
                  </a:lnTo>
                  <a:lnTo>
                    <a:pt x="481" y="241"/>
                  </a:lnTo>
                  <a:lnTo>
                    <a:pt x="480" y="241"/>
                  </a:lnTo>
                  <a:lnTo>
                    <a:pt x="478" y="241"/>
                  </a:lnTo>
                  <a:lnTo>
                    <a:pt x="477" y="241"/>
                  </a:lnTo>
                  <a:lnTo>
                    <a:pt x="475" y="241"/>
                  </a:lnTo>
                  <a:lnTo>
                    <a:pt x="473" y="240"/>
                  </a:lnTo>
                  <a:lnTo>
                    <a:pt x="473" y="238"/>
                  </a:lnTo>
                  <a:lnTo>
                    <a:pt x="472" y="238"/>
                  </a:lnTo>
                  <a:lnTo>
                    <a:pt x="472" y="236"/>
                  </a:lnTo>
                  <a:lnTo>
                    <a:pt x="470" y="235"/>
                  </a:lnTo>
                  <a:lnTo>
                    <a:pt x="470" y="236"/>
                  </a:lnTo>
                  <a:lnTo>
                    <a:pt x="469" y="235"/>
                  </a:lnTo>
                  <a:lnTo>
                    <a:pt x="467" y="235"/>
                  </a:lnTo>
                  <a:lnTo>
                    <a:pt x="466" y="235"/>
                  </a:lnTo>
                  <a:lnTo>
                    <a:pt x="464" y="235"/>
                  </a:lnTo>
                  <a:lnTo>
                    <a:pt x="462" y="233"/>
                  </a:lnTo>
                  <a:lnTo>
                    <a:pt x="459" y="233"/>
                  </a:lnTo>
                  <a:lnTo>
                    <a:pt x="459" y="233"/>
                  </a:lnTo>
                  <a:lnTo>
                    <a:pt x="455" y="233"/>
                  </a:lnTo>
                  <a:lnTo>
                    <a:pt x="451" y="233"/>
                  </a:lnTo>
                  <a:lnTo>
                    <a:pt x="448" y="233"/>
                  </a:lnTo>
                  <a:lnTo>
                    <a:pt x="447" y="233"/>
                  </a:lnTo>
                  <a:lnTo>
                    <a:pt x="447" y="233"/>
                  </a:lnTo>
                  <a:lnTo>
                    <a:pt x="445" y="233"/>
                  </a:lnTo>
                  <a:lnTo>
                    <a:pt x="443" y="233"/>
                  </a:lnTo>
                  <a:lnTo>
                    <a:pt x="440" y="232"/>
                  </a:lnTo>
                  <a:lnTo>
                    <a:pt x="440" y="232"/>
                  </a:lnTo>
                  <a:lnTo>
                    <a:pt x="439" y="232"/>
                  </a:lnTo>
                  <a:lnTo>
                    <a:pt x="434" y="233"/>
                  </a:lnTo>
                  <a:lnTo>
                    <a:pt x="432" y="233"/>
                  </a:lnTo>
                  <a:lnTo>
                    <a:pt x="429" y="233"/>
                  </a:lnTo>
                  <a:lnTo>
                    <a:pt x="425" y="233"/>
                  </a:lnTo>
                  <a:lnTo>
                    <a:pt x="423" y="233"/>
                  </a:lnTo>
                  <a:lnTo>
                    <a:pt x="423" y="233"/>
                  </a:lnTo>
                  <a:lnTo>
                    <a:pt x="421" y="235"/>
                  </a:lnTo>
                  <a:lnTo>
                    <a:pt x="420" y="235"/>
                  </a:lnTo>
                  <a:lnTo>
                    <a:pt x="417" y="235"/>
                  </a:lnTo>
                  <a:lnTo>
                    <a:pt x="412" y="233"/>
                  </a:lnTo>
                  <a:lnTo>
                    <a:pt x="409" y="232"/>
                  </a:lnTo>
                  <a:lnTo>
                    <a:pt x="406" y="230"/>
                  </a:lnTo>
                  <a:lnTo>
                    <a:pt x="402" y="229"/>
                  </a:lnTo>
                  <a:lnTo>
                    <a:pt x="399" y="227"/>
                  </a:lnTo>
                  <a:lnTo>
                    <a:pt x="399" y="229"/>
                  </a:lnTo>
                  <a:lnTo>
                    <a:pt x="399" y="229"/>
                  </a:lnTo>
                  <a:lnTo>
                    <a:pt x="398" y="229"/>
                  </a:lnTo>
                  <a:lnTo>
                    <a:pt x="396" y="229"/>
                  </a:lnTo>
                  <a:lnTo>
                    <a:pt x="395" y="229"/>
                  </a:lnTo>
                  <a:lnTo>
                    <a:pt x="393" y="230"/>
                  </a:lnTo>
                  <a:lnTo>
                    <a:pt x="391" y="230"/>
                  </a:lnTo>
                  <a:lnTo>
                    <a:pt x="390" y="232"/>
                  </a:lnTo>
                  <a:lnTo>
                    <a:pt x="388" y="236"/>
                  </a:lnTo>
                  <a:lnTo>
                    <a:pt x="388" y="238"/>
                  </a:lnTo>
                  <a:lnTo>
                    <a:pt x="390" y="241"/>
                  </a:lnTo>
                  <a:lnTo>
                    <a:pt x="388" y="241"/>
                  </a:lnTo>
                  <a:lnTo>
                    <a:pt x="387" y="241"/>
                  </a:lnTo>
                  <a:lnTo>
                    <a:pt x="387" y="240"/>
                  </a:lnTo>
                  <a:lnTo>
                    <a:pt x="385" y="240"/>
                  </a:lnTo>
                  <a:lnTo>
                    <a:pt x="380" y="240"/>
                  </a:lnTo>
                  <a:lnTo>
                    <a:pt x="379" y="238"/>
                  </a:lnTo>
                  <a:lnTo>
                    <a:pt x="379" y="238"/>
                  </a:lnTo>
                  <a:lnTo>
                    <a:pt x="377" y="238"/>
                  </a:lnTo>
                  <a:lnTo>
                    <a:pt x="376" y="236"/>
                  </a:lnTo>
                  <a:lnTo>
                    <a:pt x="371" y="236"/>
                  </a:lnTo>
                  <a:lnTo>
                    <a:pt x="369" y="236"/>
                  </a:lnTo>
                  <a:lnTo>
                    <a:pt x="365" y="235"/>
                  </a:lnTo>
                  <a:lnTo>
                    <a:pt x="365" y="235"/>
                  </a:lnTo>
                  <a:lnTo>
                    <a:pt x="363" y="235"/>
                  </a:lnTo>
                  <a:lnTo>
                    <a:pt x="361" y="235"/>
                  </a:lnTo>
                  <a:lnTo>
                    <a:pt x="360" y="235"/>
                  </a:lnTo>
                  <a:lnTo>
                    <a:pt x="360" y="235"/>
                  </a:lnTo>
                  <a:lnTo>
                    <a:pt x="357" y="236"/>
                  </a:lnTo>
                  <a:lnTo>
                    <a:pt x="355" y="238"/>
                  </a:lnTo>
                  <a:lnTo>
                    <a:pt x="355" y="238"/>
                  </a:lnTo>
                  <a:lnTo>
                    <a:pt x="354" y="240"/>
                  </a:lnTo>
                  <a:lnTo>
                    <a:pt x="354" y="241"/>
                  </a:lnTo>
                  <a:lnTo>
                    <a:pt x="352" y="241"/>
                  </a:lnTo>
                  <a:lnTo>
                    <a:pt x="352" y="243"/>
                  </a:lnTo>
                  <a:lnTo>
                    <a:pt x="352" y="244"/>
                  </a:lnTo>
                  <a:lnTo>
                    <a:pt x="352" y="244"/>
                  </a:lnTo>
                  <a:lnTo>
                    <a:pt x="350" y="246"/>
                  </a:lnTo>
                  <a:lnTo>
                    <a:pt x="350" y="246"/>
                  </a:lnTo>
                  <a:lnTo>
                    <a:pt x="349" y="246"/>
                  </a:lnTo>
                  <a:lnTo>
                    <a:pt x="349" y="247"/>
                  </a:lnTo>
                  <a:lnTo>
                    <a:pt x="347" y="247"/>
                  </a:lnTo>
                  <a:lnTo>
                    <a:pt x="347" y="249"/>
                  </a:lnTo>
                  <a:lnTo>
                    <a:pt x="346" y="249"/>
                  </a:lnTo>
                  <a:lnTo>
                    <a:pt x="346" y="247"/>
                  </a:lnTo>
                  <a:lnTo>
                    <a:pt x="344" y="247"/>
                  </a:lnTo>
                  <a:lnTo>
                    <a:pt x="344" y="249"/>
                  </a:lnTo>
                  <a:lnTo>
                    <a:pt x="343" y="251"/>
                  </a:lnTo>
                  <a:lnTo>
                    <a:pt x="339" y="252"/>
                  </a:lnTo>
                  <a:lnTo>
                    <a:pt x="338" y="254"/>
                  </a:lnTo>
                  <a:lnTo>
                    <a:pt x="336" y="254"/>
                  </a:lnTo>
                  <a:lnTo>
                    <a:pt x="333" y="255"/>
                  </a:lnTo>
                  <a:lnTo>
                    <a:pt x="333" y="255"/>
                  </a:lnTo>
                  <a:lnTo>
                    <a:pt x="330" y="257"/>
                  </a:lnTo>
                  <a:lnTo>
                    <a:pt x="330" y="258"/>
                  </a:lnTo>
                  <a:lnTo>
                    <a:pt x="328" y="258"/>
                  </a:lnTo>
                  <a:lnTo>
                    <a:pt x="327" y="258"/>
                  </a:lnTo>
                  <a:lnTo>
                    <a:pt x="325" y="260"/>
                  </a:lnTo>
                  <a:lnTo>
                    <a:pt x="325" y="262"/>
                  </a:lnTo>
                  <a:lnTo>
                    <a:pt x="324" y="263"/>
                  </a:lnTo>
                  <a:lnTo>
                    <a:pt x="322" y="265"/>
                  </a:lnTo>
                  <a:lnTo>
                    <a:pt x="320" y="265"/>
                  </a:lnTo>
                  <a:lnTo>
                    <a:pt x="319" y="266"/>
                  </a:lnTo>
                  <a:lnTo>
                    <a:pt x="319" y="268"/>
                  </a:lnTo>
                  <a:lnTo>
                    <a:pt x="317" y="269"/>
                  </a:lnTo>
                  <a:lnTo>
                    <a:pt x="317" y="269"/>
                  </a:lnTo>
                  <a:lnTo>
                    <a:pt x="319" y="271"/>
                  </a:lnTo>
                  <a:lnTo>
                    <a:pt x="319" y="273"/>
                  </a:lnTo>
                  <a:lnTo>
                    <a:pt x="317" y="273"/>
                  </a:lnTo>
                  <a:lnTo>
                    <a:pt x="317" y="273"/>
                  </a:lnTo>
                  <a:lnTo>
                    <a:pt x="316" y="273"/>
                  </a:lnTo>
                  <a:lnTo>
                    <a:pt x="314" y="273"/>
                  </a:lnTo>
                  <a:lnTo>
                    <a:pt x="313" y="271"/>
                  </a:lnTo>
                  <a:lnTo>
                    <a:pt x="311" y="271"/>
                  </a:lnTo>
                  <a:lnTo>
                    <a:pt x="311" y="269"/>
                  </a:lnTo>
                  <a:lnTo>
                    <a:pt x="311" y="268"/>
                  </a:lnTo>
                  <a:lnTo>
                    <a:pt x="311" y="266"/>
                  </a:lnTo>
                  <a:lnTo>
                    <a:pt x="311" y="266"/>
                  </a:lnTo>
                  <a:lnTo>
                    <a:pt x="311" y="265"/>
                  </a:lnTo>
                  <a:lnTo>
                    <a:pt x="309" y="265"/>
                  </a:lnTo>
                  <a:lnTo>
                    <a:pt x="309" y="263"/>
                  </a:lnTo>
                  <a:lnTo>
                    <a:pt x="309" y="263"/>
                  </a:lnTo>
                  <a:lnTo>
                    <a:pt x="308" y="263"/>
                  </a:lnTo>
                  <a:lnTo>
                    <a:pt x="306" y="263"/>
                  </a:lnTo>
                  <a:lnTo>
                    <a:pt x="306" y="263"/>
                  </a:lnTo>
                  <a:lnTo>
                    <a:pt x="303" y="263"/>
                  </a:lnTo>
                  <a:lnTo>
                    <a:pt x="300" y="263"/>
                  </a:lnTo>
                  <a:lnTo>
                    <a:pt x="298" y="263"/>
                  </a:lnTo>
                  <a:lnTo>
                    <a:pt x="295" y="263"/>
                  </a:lnTo>
                  <a:lnTo>
                    <a:pt x="292" y="263"/>
                  </a:lnTo>
                  <a:lnTo>
                    <a:pt x="292" y="263"/>
                  </a:lnTo>
                  <a:lnTo>
                    <a:pt x="291" y="263"/>
                  </a:lnTo>
                  <a:lnTo>
                    <a:pt x="291" y="262"/>
                  </a:lnTo>
                  <a:lnTo>
                    <a:pt x="291" y="260"/>
                  </a:lnTo>
                  <a:lnTo>
                    <a:pt x="289" y="257"/>
                  </a:lnTo>
                  <a:lnTo>
                    <a:pt x="289" y="255"/>
                  </a:lnTo>
                  <a:lnTo>
                    <a:pt x="289" y="254"/>
                  </a:lnTo>
                  <a:lnTo>
                    <a:pt x="289" y="251"/>
                  </a:lnTo>
                  <a:lnTo>
                    <a:pt x="287" y="249"/>
                  </a:lnTo>
                  <a:lnTo>
                    <a:pt x="286" y="249"/>
                  </a:lnTo>
                  <a:lnTo>
                    <a:pt x="284" y="249"/>
                  </a:lnTo>
                  <a:lnTo>
                    <a:pt x="281" y="249"/>
                  </a:lnTo>
                  <a:lnTo>
                    <a:pt x="281" y="247"/>
                  </a:lnTo>
                  <a:lnTo>
                    <a:pt x="281" y="246"/>
                  </a:lnTo>
                  <a:lnTo>
                    <a:pt x="281" y="243"/>
                  </a:lnTo>
                  <a:lnTo>
                    <a:pt x="281" y="241"/>
                  </a:lnTo>
                  <a:lnTo>
                    <a:pt x="281" y="238"/>
                  </a:lnTo>
                  <a:lnTo>
                    <a:pt x="283" y="235"/>
                  </a:lnTo>
                  <a:lnTo>
                    <a:pt x="283" y="233"/>
                  </a:lnTo>
                  <a:lnTo>
                    <a:pt x="283" y="232"/>
                  </a:lnTo>
                  <a:lnTo>
                    <a:pt x="281" y="232"/>
                  </a:lnTo>
                  <a:lnTo>
                    <a:pt x="279" y="233"/>
                  </a:lnTo>
                  <a:lnTo>
                    <a:pt x="278" y="233"/>
                  </a:lnTo>
                  <a:lnTo>
                    <a:pt x="276" y="232"/>
                  </a:lnTo>
                  <a:lnTo>
                    <a:pt x="276" y="230"/>
                  </a:lnTo>
                  <a:lnTo>
                    <a:pt x="275" y="229"/>
                  </a:lnTo>
                  <a:lnTo>
                    <a:pt x="273" y="225"/>
                  </a:lnTo>
                  <a:lnTo>
                    <a:pt x="272" y="225"/>
                  </a:lnTo>
                  <a:lnTo>
                    <a:pt x="270" y="224"/>
                  </a:lnTo>
                  <a:lnTo>
                    <a:pt x="268" y="222"/>
                  </a:lnTo>
                  <a:lnTo>
                    <a:pt x="267" y="222"/>
                  </a:lnTo>
                  <a:lnTo>
                    <a:pt x="267" y="221"/>
                  </a:lnTo>
                  <a:lnTo>
                    <a:pt x="265" y="219"/>
                  </a:lnTo>
                  <a:lnTo>
                    <a:pt x="264" y="219"/>
                  </a:lnTo>
                  <a:lnTo>
                    <a:pt x="262" y="221"/>
                  </a:lnTo>
                  <a:lnTo>
                    <a:pt x="261" y="221"/>
                  </a:lnTo>
                  <a:lnTo>
                    <a:pt x="259" y="222"/>
                  </a:lnTo>
                  <a:lnTo>
                    <a:pt x="259" y="222"/>
                  </a:lnTo>
                  <a:lnTo>
                    <a:pt x="256" y="222"/>
                  </a:lnTo>
                  <a:lnTo>
                    <a:pt x="254" y="222"/>
                  </a:lnTo>
                  <a:lnTo>
                    <a:pt x="253" y="221"/>
                  </a:lnTo>
                  <a:lnTo>
                    <a:pt x="250" y="221"/>
                  </a:lnTo>
                  <a:lnTo>
                    <a:pt x="248" y="221"/>
                  </a:lnTo>
                  <a:lnTo>
                    <a:pt x="243" y="221"/>
                  </a:lnTo>
                  <a:lnTo>
                    <a:pt x="240" y="221"/>
                  </a:lnTo>
                  <a:lnTo>
                    <a:pt x="238" y="221"/>
                  </a:lnTo>
                  <a:lnTo>
                    <a:pt x="235" y="221"/>
                  </a:lnTo>
                  <a:lnTo>
                    <a:pt x="232" y="222"/>
                  </a:lnTo>
                  <a:lnTo>
                    <a:pt x="229" y="222"/>
                  </a:lnTo>
                  <a:lnTo>
                    <a:pt x="226" y="222"/>
                  </a:lnTo>
                  <a:lnTo>
                    <a:pt x="224" y="222"/>
                  </a:lnTo>
                  <a:lnTo>
                    <a:pt x="223" y="222"/>
                  </a:lnTo>
                  <a:lnTo>
                    <a:pt x="221" y="221"/>
                  </a:lnTo>
                  <a:lnTo>
                    <a:pt x="220" y="219"/>
                  </a:lnTo>
                  <a:lnTo>
                    <a:pt x="218" y="218"/>
                  </a:lnTo>
                  <a:lnTo>
                    <a:pt x="216" y="216"/>
                  </a:lnTo>
                  <a:lnTo>
                    <a:pt x="215" y="214"/>
                  </a:lnTo>
                  <a:lnTo>
                    <a:pt x="213" y="213"/>
                  </a:lnTo>
                  <a:lnTo>
                    <a:pt x="210" y="211"/>
                  </a:lnTo>
                  <a:lnTo>
                    <a:pt x="210" y="210"/>
                  </a:lnTo>
                  <a:lnTo>
                    <a:pt x="210" y="208"/>
                  </a:lnTo>
                  <a:lnTo>
                    <a:pt x="209" y="206"/>
                  </a:lnTo>
                  <a:lnTo>
                    <a:pt x="207" y="206"/>
                  </a:lnTo>
                  <a:lnTo>
                    <a:pt x="205" y="205"/>
                  </a:lnTo>
                  <a:lnTo>
                    <a:pt x="202" y="203"/>
                  </a:lnTo>
                  <a:lnTo>
                    <a:pt x="201" y="202"/>
                  </a:lnTo>
                  <a:lnTo>
                    <a:pt x="199" y="202"/>
                  </a:lnTo>
                  <a:lnTo>
                    <a:pt x="197" y="200"/>
                  </a:lnTo>
                  <a:lnTo>
                    <a:pt x="194" y="199"/>
                  </a:lnTo>
                  <a:lnTo>
                    <a:pt x="194" y="192"/>
                  </a:lnTo>
                  <a:lnTo>
                    <a:pt x="196" y="191"/>
                  </a:lnTo>
                  <a:lnTo>
                    <a:pt x="194" y="189"/>
                  </a:lnTo>
                  <a:lnTo>
                    <a:pt x="194" y="188"/>
                  </a:lnTo>
                  <a:lnTo>
                    <a:pt x="194" y="186"/>
                  </a:lnTo>
                  <a:lnTo>
                    <a:pt x="193" y="186"/>
                  </a:lnTo>
                  <a:lnTo>
                    <a:pt x="191" y="186"/>
                  </a:lnTo>
                  <a:lnTo>
                    <a:pt x="191" y="186"/>
                  </a:lnTo>
                  <a:lnTo>
                    <a:pt x="190" y="184"/>
                  </a:lnTo>
                  <a:lnTo>
                    <a:pt x="190" y="184"/>
                  </a:lnTo>
                  <a:lnTo>
                    <a:pt x="191" y="184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3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0"/>
                  </a:lnTo>
                  <a:lnTo>
                    <a:pt x="191" y="180"/>
                  </a:lnTo>
                  <a:lnTo>
                    <a:pt x="191" y="180"/>
                  </a:lnTo>
                  <a:lnTo>
                    <a:pt x="193" y="180"/>
                  </a:lnTo>
                  <a:lnTo>
                    <a:pt x="193" y="180"/>
                  </a:lnTo>
                  <a:lnTo>
                    <a:pt x="199" y="181"/>
                  </a:lnTo>
                  <a:lnTo>
                    <a:pt x="201" y="181"/>
                  </a:lnTo>
                  <a:lnTo>
                    <a:pt x="201" y="181"/>
                  </a:lnTo>
                  <a:lnTo>
                    <a:pt x="201" y="180"/>
                  </a:lnTo>
                  <a:lnTo>
                    <a:pt x="202" y="178"/>
                  </a:lnTo>
                  <a:lnTo>
                    <a:pt x="204" y="178"/>
                  </a:lnTo>
                  <a:lnTo>
                    <a:pt x="205" y="178"/>
                  </a:lnTo>
                  <a:lnTo>
                    <a:pt x="205" y="177"/>
                  </a:lnTo>
                  <a:lnTo>
                    <a:pt x="207" y="177"/>
                  </a:lnTo>
                  <a:lnTo>
                    <a:pt x="207" y="177"/>
                  </a:lnTo>
                  <a:lnTo>
                    <a:pt x="210" y="175"/>
                  </a:lnTo>
                  <a:lnTo>
                    <a:pt x="212" y="175"/>
                  </a:lnTo>
                  <a:lnTo>
                    <a:pt x="212" y="173"/>
                  </a:lnTo>
                  <a:lnTo>
                    <a:pt x="212" y="172"/>
                  </a:lnTo>
                  <a:lnTo>
                    <a:pt x="213" y="170"/>
                  </a:lnTo>
                  <a:lnTo>
                    <a:pt x="212" y="170"/>
                  </a:lnTo>
                  <a:lnTo>
                    <a:pt x="212" y="170"/>
                  </a:lnTo>
                  <a:lnTo>
                    <a:pt x="212" y="170"/>
                  </a:lnTo>
                  <a:lnTo>
                    <a:pt x="210" y="170"/>
                  </a:lnTo>
                  <a:lnTo>
                    <a:pt x="207" y="170"/>
                  </a:lnTo>
                  <a:lnTo>
                    <a:pt x="207" y="169"/>
                  </a:lnTo>
                  <a:lnTo>
                    <a:pt x="205" y="169"/>
                  </a:lnTo>
                  <a:lnTo>
                    <a:pt x="205" y="167"/>
                  </a:lnTo>
                  <a:lnTo>
                    <a:pt x="205" y="166"/>
                  </a:lnTo>
                  <a:lnTo>
                    <a:pt x="205" y="164"/>
                  </a:lnTo>
                  <a:lnTo>
                    <a:pt x="204" y="164"/>
                  </a:lnTo>
                  <a:lnTo>
                    <a:pt x="202" y="164"/>
                  </a:lnTo>
                  <a:lnTo>
                    <a:pt x="202" y="164"/>
                  </a:lnTo>
                  <a:lnTo>
                    <a:pt x="204" y="166"/>
                  </a:lnTo>
                  <a:lnTo>
                    <a:pt x="205" y="166"/>
                  </a:lnTo>
                  <a:lnTo>
                    <a:pt x="205" y="167"/>
                  </a:lnTo>
                  <a:lnTo>
                    <a:pt x="204" y="167"/>
                  </a:lnTo>
                  <a:lnTo>
                    <a:pt x="202" y="169"/>
                  </a:lnTo>
                  <a:lnTo>
                    <a:pt x="202" y="167"/>
                  </a:lnTo>
                  <a:lnTo>
                    <a:pt x="201" y="167"/>
                  </a:lnTo>
                  <a:lnTo>
                    <a:pt x="201" y="167"/>
                  </a:lnTo>
                  <a:lnTo>
                    <a:pt x="201" y="169"/>
                  </a:lnTo>
                  <a:lnTo>
                    <a:pt x="199" y="169"/>
                  </a:lnTo>
                  <a:lnTo>
                    <a:pt x="199" y="167"/>
                  </a:lnTo>
                  <a:lnTo>
                    <a:pt x="199" y="166"/>
                  </a:lnTo>
                  <a:lnTo>
                    <a:pt x="197" y="166"/>
                  </a:lnTo>
                  <a:lnTo>
                    <a:pt x="197" y="166"/>
                  </a:lnTo>
                  <a:lnTo>
                    <a:pt x="196" y="167"/>
                  </a:lnTo>
                  <a:lnTo>
                    <a:pt x="194" y="169"/>
                  </a:lnTo>
                  <a:lnTo>
                    <a:pt x="194" y="169"/>
                  </a:lnTo>
                  <a:lnTo>
                    <a:pt x="194" y="170"/>
                  </a:lnTo>
                  <a:lnTo>
                    <a:pt x="196" y="172"/>
                  </a:lnTo>
                  <a:lnTo>
                    <a:pt x="196" y="172"/>
                  </a:lnTo>
                  <a:lnTo>
                    <a:pt x="199" y="170"/>
                  </a:lnTo>
                  <a:lnTo>
                    <a:pt x="199" y="172"/>
                  </a:lnTo>
                  <a:lnTo>
                    <a:pt x="201" y="172"/>
                  </a:lnTo>
                  <a:lnTo>
                    <a:pt x="202" y="172"/>
                  </a:lnTo>
                  <a:lnTo>
                    <a:pt x="202" y="172"/>
                  </a:lnTo>
                  <a:lnTo>
                    <a:pt x="202" y="172"/>
                  </a:lnTo>
                  <a:lnTo>
                    <a:pt x="204" y="172"/>
                  </a:lnTo>
                  <a:lnTo>
                    <a:pt x="204" y="172"/>
                  </a:lnTo>
                  <a:lnTo>
                    <a:pt x="204" y="170"/>
                  </a:lnTo>
                  <a:lnTo>
                    <a:pt x="205" y="172"/>
                  </a:lnTo>
                  <a:lnTo>
                    <a:pt x="205" y="172"/>
                  </a:lnTo>
                  <a:lnTo>
                    <a:pt x="205" y="173"/>
                  </a:lnTo>
                  <a:lnTo>
                    <a:pt x="205" y="175"/>
                  </a:lnTo>
                  <a:lnTo>
                    <a:pt x="205" y="175"/>
                  </a:lnTo>
                  <a:lnTo>
                    <a:pt x="205" y="177"/>
                  </a:lnTo>
                  <a:lnTo>
                    <a:pt x="204" y="177"/>
                  </a:lnTo>
                  <a:lnTo>
                    <a:pt x="204" y="177"/>
                  </a:lnTo>
                  <a:lnTo>
                    <a:pt x="199" y="177"/>
                  </a:lnTo>
                  <a:lnTo>
                    <a:pt x="197" y="177"/>
                  </a:lnTo>
                  <a:lnTo>
                    <a:pt x="196" y="177"/>
                  </a:lnTo>
                  <a:lnTo>
                    <a:pt x="196" y="177"/>
                  </a:lnTo>
                  <a:lnTo>
                    <a:pt x="194" y="177"/>
                  </a:lnTo>
                  <a:lnTo>
                    <a:pt x="193" y="177"/>
                  </a:lnTo>
                  <a:lnTo>
                    <a:pt x="191" y="177"/>
                  </a:lnTo>
                  <a:lnTo>
                    <a:pt x="191" y="177"/>
                  </a:lnTo>
                  <a:lnTo>
                    <a:pt x="191" y="177"/>
                  </a:lnTo>
                  <a:lnTo>
                    <a:pt x="191" y="175"/>
                  </a:lnTo>
                  <a:lnTo>
                    <a:pt x="191" y="173"/>
                  </a:lnTo>
                  <a:lnTo>
                    <a:pt x="191" y="173"/>
                  </a:lnTo>
                  <a:lnTo>
                    <a:pt x="191" y="172"/>
                  </a:lnTo>
                  <a:lnTo>
                    <a:pt x="190" y="172"/>
                  </a:lnTo>
                  <a:lnTo>
                    <a:pt x="188" y="172"/>
                  </a:lnTo>
                  <a:lnTo>
                    <a:pt x="188" y="172"/>
                  </a:lnTo>
                  <a:lnTo>
                    <a:pt x="188" y="172"/>
                  </a:lnTo>
                  <a:lnTo>
                    <a:pt x="186" y="172"/>
                  </a:lnTo>
                  <a:lnTo>
                    <a:pt x="188" y="173"/>
                  </a:lnTo>
                  <a:lnTo>
                    <a:pt x="190" y="177"/>
                  </a:lnTo>
                  <a:lnTo>
                    <a:pt x="190" y="178"/>
                  </a:lnTo>
                  <a:lnTo>
                    <a:pt x="190" y="180"/>
                  </a:lnTo>
                  <a:lnTo>
                    <a:pt x="188" y="181"/>
                  </a:lnTo>
                  <a:lnTo>
                    <a:pt x="188" y="181"/>
                  </a:lnTo>
                  <a:lnTo>
                    <a:pt x="188" y="183"/>
                  </a:lnTo>
                  <a:lnTo>
                    <a:pt x="188" y="183"/>
                  </a:lnTo>
                  <a:lnTo>
                    <a:pt x="186" y="183"/>
                  </a:lnTo>
                  <a:lnTo>
                    <a:pt x="186" y="183"/>
                  </a:lnTo>
                  <a:lnTo>
                    <a:pt x="186" y="184"/>
                  </a:lnTo>
                  <a:lnTo>
                    <a:pt x="186" y="183"/>
                  </a:lnTo>
                  <a:lnTo>
                    <a:pt x="185" y="183"/>
                  </a:lnTo>
                  <a:lnTo>
                    <a:pt x="185" y="183"/>
                  </a:lnTo>
                  <a:lnTo>
                    <a:pt x="185" y="183"/>
                  </a:lnTo>
                  <a:lnTo>
                    <a:pt x="185" y="184"/>
                  </a:lnTo>
                  <a:lnTo>
                    <a:pt x="185" y="184"/>
                  </a:lnTo>
                  <a:lnTo>
                    <a:pt x="183" y="183"/>
                  </a:lnTo>
                  <a:lnTo>
                    <a:pt x="183" y="183"/>
                  </a:lnTo>
                  <a:lnTo>
                    <a:pt x="183" y="181"/>
                  </a:lnTo>
                  <a:lnTo>
                    <a:pt x="183" y="180"/>
                  </a:lnTo>
                  <a:lnTo>
                    <a:pt x="185" y="180"/>
                  </a:lnTo>
                  <a:lnTo>
                    <a:pt x="185" y="178"/>
                  </a:lnTo>
                  <a:lnTo>
                    <a:pt x="183" y="178"/>
                  </a:lnTo>
                  <a:lnTo>
                    <a:pt x="183" y="178"/>
                  </a:lnTo>
                  <a:lnTo>
                    <a:pt x="183" y="178"/>
                  </a:lnTo>
                  <a:lnTo>
                    <a:pt x="182" y="180"/>
                  </a:lnTo>
                  <a:lnTo>
                    <a:pt x="180" y="180"/>
                  </a:lnTo>
                  <a:lnTo>
                    <a:pt x="180" y="178"/>
                  </a:lnTo>
                  <a:lnTo>
                    <a:pt x="179" y="180"/>
                  </a:lnTo>
                  <a:lnTo>
                    <a:pt x="179" y="180"/>
                  </a:lnTo>
                  <a:lnTo>
                    <a:pt x="179" y="180"/>
                  </a:lnTo>
                  <a:lnTo>
                    <a:pt x="179" y="180"/>
                  </a:lnTo>
                  <a:lnTo>
                    <a:pt x="177" y="180"/>
                  </a:lnTo>
                  <a:lnTo>
                    <a:pt x="177" y="180"/>
                  </a:lnTo>
                  <a:lnTo>
                    <a:pt x="175" y="181"/>
                  </a:lnTo>
                  <a:lnTo>
                    <a:pt x="175" y="183"/>
                  </a:lnTo>
                  <a:lnTo>
                    <a:pt x="175" y="183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4" y="186"/>
                  </a:lnTo>
                  <a:lnTo>
                    <a:pt x="172" y="186"/>
                  </a:lnTo>
                  <a:lnTo>
                    <a:pt x="169" y="188"/>
                  </a:lnTo>
                  <a:lnTo>
                    <a:pt x="168" y="188"/>
                  </a:lnTo>
                  <a:lnTo>
                    <a:pt x="164" y="189"/>
                  </a:lnTo>
                  <a:lnTo>
                    <a:pt x="160" y="189"/>
                  </a:lnTo>
                  <a:lnTo>
                    <a:pt x="158" y="191"/>
                  </a:lnTo>
                  <a:lnTo>
                    <a:pt x="155" y="191"/>
                  </a:lnTo>
                  <a:lnTo>
                    <a:pt x="153" y="191"/>
                  </a:lnTo>
                  <a:lnTo>
                    <a:pt x="150" y="192"/>
                  </a:lnTo>
                  <a:lnTo>
                    <a:pt x="147" y="192"/>
                  </a:lnTo>
                  <a:lnTo>
                    <a:pt x="145" y="194"/>
                  </a:lnTo>
                  <a:lnTo>
                    <a:pt x="142" y="194"/>
                  </a:lnTo>
                  <a:lnTo>
                    <a:pt x="141" y="195"/>
                  </a:lnTo>
                  <a:lnTo>
                    <a:pt x="138" y="195"/>
                  </a:lnTo>
                  <a:lnTo>
                    <a:pt x="136" y="197"/>
                  </a:lnTo>
                  <a:lnTo>
                    <a:pt x="136" y="205"/>
                  </a:lnTo>
                  <a:lnTo>
                    <a:pt x="136" y="208"/>
                  </a:lnTo>
                  <a:lnTo>
                    <a:pt x="136" y="225"/>
                  </a:lnTo>
                  <a:lnTo>
                    <a:pt x="136" y="229"/>
                  </a:lnTo>
                  <a:lnTo>
                    <a:pt x="136" y="252"/>
                  </a:lnTo>
                  <a:lnTo>
                    <a:pt x="136" y="257"/>
                  </a:lnTo>
                  <a:lnTo>
                    <a:pt x="136" y="260"/>
                  </a:lnTo>
                  <a:lnTo>
                    <a:pt x="136" y="260"/>
                  </a:lnTo>
                  <a:lnTo>
                    <a:pt x="134" y="260"/>
                  </a:lnTo>
                  <a:lnTo>
                    <a:pt x="131" y="262"/>
                  </a:lnTo>
                  <a:lnTo>
                    <a:pt x="130" y="262"/>
                  </a:lnTo>
                  <a:lnTo>
                    <a:pt x="128" y="262"/>
                  </a:lnTo>
                  <a:lnTo>
                    <a:pt x="128" y="262"/>
                  </a:lnTo>
                  <a:lnTo>
                    <a:pt x="128" y="260"/>
                  </a:lnTo>
                  <a:lnTo>
                    <a:pt x="127" y="258"/>
                  </a:lnTo>
                  <a:lnTo>
                    <a:pt x="125" y="258"/>
                  </a:lnTo>
                  <a:lnTo>
                    <a:pt x="125" y="257"/>
                  </a:lnTo>
                  <a:lnTo>
                    <a:pt x="123" y="255"/>
                  </a:lnTo>
                  <a:lnTo>
                    <a:pt x="122" y="252"/>
                  </a:lnTo>
                  <a:lnTo>
                    <a:pt x="120" y="251"/>
                  </a:lnTo>
                  <a:lnTo>
                    <a:pt x="120" y="251"/>
                  </a:lnTo>
                  <a:lnTo>
                    <a:pt x="120" y="249"/>
                  </a:lnTo>
                  <a:lnTo>
                    <a:pt x="117" y="247"/>
                  </a:lnTo>
                  <a:lnTo>
                    <a:pt x="114" y="246"/>
                  </a:lnTo>
                  <a:lnTo>
                    <a:pt x="111" y="244"/>
                  </a:lnTo>
                  <a:lnTo>
                    <a:pt x="111" y="244"/>
                  </a:lnTo>
                  <a:lnTo>
                    <a:pt x="109" y="243"/>
                  </a:lnTo>
                  <a:lnTo>
                    <a:pt x="108" y="243"/>
                  </a:lnTo>
                  <a:lnTo>
                    <a:pt x="106" y="243"/>
                  </a:lnTo>
                  <a:lnTo>
                    <a:pt x="103" y="244"/>
                  </a:lnTo>
                  <a:lnTo>
                    <a:pt x="100" y="244"/>
                  </a:lnTo>
                  <a:lnTo>
                    <a:pt x="97" y="246"/>
                  </a:lnTo>
                  <a:lnTo>
                    <a:pt x="93" y="246"/>
                  </a:lnTo>
                  <a:lnTo>
                    <a:pt x="93" y="247"/>
                  </a:lnTo>
                  <a:lnTo>
                    <a:pt x="90" y="247"/>
                  </a:lnTo>
                  <a:lnTo>
                    <a:pt x="89" y="251"/>
                  </a:lnTo>
                  <a:lnTo>
                    <a:pt x="86" y="252"/>
                  </a:lnTo>
                  <a:lnTo>
                    <a:pt x="86" y="251"/>
                  </a:lnTo>
                  <a:lnTo>
                    <a:pt x="86" y="247"/>
                  </a:lnTo>
                  <a:lnTo>
                    <a:pt x="86" y="247"/>
                  </a:lnTo>
                  <a:lnTo>
                    <a:pt x="86" y="244"/>
                  </a:lnTo>
                  <a:lnTo>
                    <a:pt x="87" y="243"/>
                  </a:lnTo>
                  <a:lnTo>
                    <a:pt x="87" y="241"/>
                  </a:lnTo>
                  <a:lnTo>
                    <a:pt x="87" y="240"/>
                  </a:lnTo>
                  <a:lnTo>
                    <a:pt x="87" y="236"/>
                  </a:lnTo>
                  <a:lnTo>
                    <a:pt x="87" y="235"/>
                  </a:lnTo>
                  <a:lnTo>
                    <a:pt x="86" y="235"/>
                  </a:lnTo>
                  <a:lnTo>
                    <a:pt x="84" y="235"/>
                  </a:lnTo>
                  <a:lnTo>
                    <a:pt x="82" y="235"/>
                  </a:lnTo>
                  <a:lnTo>
                    <a:pt x="82" y="235"/>
                  </a:lnTo>
                  <a:lnTo>
                    <a:pt x="81" y="233"/>
                  </a:lnTo>
                  <a:lnTo>
                    <a:pt x="79" y="233"/>
                  </a:lnTo>
                  <a:lnTo>
                    <a:pt x="79" y="233"/>
                  </a:lnTo>
                  <a:lnTo>
                    <a:pt x="78" y="235"/>
                  </a:lnTo>
                  <a:lnTo>
                    <a:pt x="78" y="233"/>
                  </a:lnTo>
                  <a:lnTo>
                    <a:pt x="76" y="233"/>
                  </a:lnTo>
                  <a:lnTo>
                    <a:pt x="76" y="232"/>
                  </a:lnTo>
                  <a:lnTo>
                    <a:pt x="76" y="232"/>
                  </a:lnTo>
                  <a:lnTo>
                    <a:pt x="74" y="230"/>
                  </a:lnTo>
                  <a:lnTo>
                    <a:pt x="73" y="229"/>
                  </a:lnTo>
                  <a:lnTo>
                    <a:pt x="71" y="229"/>
                  </a:lnTo>
                  <a:lnTo>
                    <a:pt x="70" y="229"/>
                  </a:lnTo>
                  <a:lnTo>
                    <a:pt x="68" y="229"/>
                  </a:lnTo>
                  <a:lnTo>
                    <a:pt x="68" y="227"/>
                  </a:lnTo>
                  <a:lnTo>
                    <a:pt x="68" y="225"/>
                  </a:lnTo>
                  <a:lnTo>
                    <a:pt x="68" y="224"/>
                  </a:lnTo>
                  <a:lnTo>
                    <a:pt x="68" y="224"/>
                  </a:lnTo>
                  <a:lnTo>
                    <a:pt x="68" y="222"/>
                  </a:lnTo>
                  <a:lnTo>
                    <a:pt x="68" y="222"/>
                  </a:lnTo>
                  <a:lnTo>
                    <a:pt x="67" y="221"/>
                  </a:lnTo>
                  <a:lnTo>
                    <a:pt x="65" y="219"/>
                  </a:lnTo>
                  <a:lnTo>
                    <a:pt x="63" y="214"/>
                  </a:lnTo>
                  <a:lnTo>
                    <a:pt x="62" y="211"/>
                  </a:lnTo>
                  <a:lnTo>
                    <a:pt x="60" y="210"/>
                  </a:lnTo>
                  <a:lnTo>
                    <a:pt x="59" y="210"/>
                  </a:lnTo>
                  <a:lnTo>
                    <a:pt x="57" y="208"/>
                  </a:lnTo>
                  <a:lnTo>
                    <a:pt x="54" y="208"/>
                  </a:lnTo>
                  <a:lnTo>
                    <a:pt x="54" y="208"/>
                  </a:lnTo>
                  <a:lnTo>
                    <a:pt x="52" y="206"/>
                  </a:lnTo>
                  <a:lnTo>
                    <a:pt x="52" y="206"/>
                  </a:lnTo>
                  <a:lnTo>
                    <a:pt x="54" y="205"/>
                  </a:lnTo>
                  <a:lnTo>
                    <a:pt x="54" y="203"/>
                  </a:lnTo>
                  <a:lnTo>
                    <a:pt x="56" y="203"/>
                  </a:lnTo>
                  <a:lnTo>
                    <a:pt x="59" y="203"/>
                  </a:lnTo>
                  <a:lnTo>
                    <a:pt x="62" y="203"/>
                  </a:lnTo>
                  <a:lnTo>
                    <a:pt x="65" y="205"/>
                  </a:lnTo>
                  <a:lnTo>
                    <a:pt x="65" y="205"/>
                  </a:lnTo>
                  <a:lnTo>
                    <a:pt x="67" y="205"/>
                  </a:lnTo>
                  <a:lnTo>
                    <a:pt x="68" y="205"/>
                  </a:lnTo>
                  <a:lnTo>
                    <a:pt x="70" y="205"/>
                  </a:lnTo>
                  <a:lnTo>
                    <a:pt x="71" y="205"/>
                  </a:lnTo>
                  <a:lnTo>
                    <a:pt x="71" y="203"/>
                  </a:lnTo>
                  <a:lnTo>
                    <a:pt x="70" y="203"/>
                  </a:lnTo>
                  <a:lnTo>
                    <a:pt x="70" y="203"/>
                  </a:lnTo>
                  <a:lnTo>
                    <a:pt x="68" y="203"/>
                  </a:lnTo>
                  <a:lnTo>
                    <a:pt x="67" y="202"/>
                  </a:lnTo>
                  <a:lnTo>
                    <a:pt x="65" y="200"/>
                  </a:lnTo>
                  <a:lnTo>
                    <a:pt x="65" y="199"/>
                  </a:lnTo>
                  <a:lnTo>
                    <a:pt x="63" y="197"/>
                  </a:lnTo>
                  <a:lnTo>
                    <a:pt x="65" y="197"/>
                  </a:lnTo>
                  <a:lnTo>
                    <a:pt x="67" y="195"/>
                  </a:lnTo>
                  <a:lnTo>
                    <a:pt x="68" y="194"/>
                  </a:lnTo>
                  <a:lnTo>
                    <a:pt x="68" y="192"/>
                  </a:lnTo>
                  <a:lnTo>
                    <a:pt x="68" y="191"/>
                  </a:lnTo>
                  <a:lnTo>
                    <a:pt x="70" y="189"/>
                  </a:lnTo>
                  <a:lnTo>
                    <a:pt x="71" y="191"/>
                  </a:lnTo>
                  <a:lnTo>
                    <a:pt x="74" y="189"/>
                  </a:lnTo>
                  <a:lnTo>
                    <a:pt x="79" y="189"/>
                  </a:lnTo>
                  <a:lnTo>
                    <a:pt x="84" y="189"/>
                  </a:lnTo>
                  <a:lnTo>
                    <a:pt x="86" y="189"/>
                  </a:lnTo>
                  <a:lnTo>
                    <a:pt x="90" y="191"/>
                  </a:lnTo>
                  <a:lnTo>
                    <a:pt x="92" y="191"/>
                  </a:lnTo>
                  <a:lnTo>
                    <a:pt x="93" y="191"/>
                  </a:lnTo>
                  <a:lnTo>
                    <a:pt x="97" y="191"/>
                  </a:lnTo>
                  <a:lnTo>
                    <a:pt x="93" y="189"/>
                  </a:lnTo>
                  <a:lnTo>
                    <a:pt x="90" y="188"/>
                  </a:lnTo>
                  <a:lnTo>
                    <a:pt x="90" y="186"/>
                  </a:lnTo>
                  <a:lnTo>
                    <a:pt x="92" y="183"/>
                  </a:lnTo>
                  <a:lnTo>
                    <a:pt x="93" y="180"/>
                  </a:lnTo>
                  <a:lnTo>
                    <a:pt x="95" y="175"/>
                  </a:lnTo>
                  <a:lnTo>
                    <a:pt x="95" y="170"/>
                  </a:lnTo>
                  <a:lnTo>
                    <a:pt x="93" y="170"/>
                  </a:lnTo>
                  <a:lnTo>
                    <a:pt x="93" y="169"/>
                  </a:lnTo>
                  <a:lnTo>
                    <a:pt x="95" y="167"/>
                  </a:lnTo>
                  <a:lnTo>
                    <a:pt x="95" y="166"/>
                  </a:lnTo>
                  <a:lnTo>
                    <a:pt x="95" y="166"/>
                  </a:lnTo>
                  <a:lnTo>
                    <a:pt x="93" y="162"/>
                  </a:lnTo>
                  <a:lnTo>
                    <a:pt x="93" y="162"/>
                  </a:lnTo>
                  <a:lnTo>
                    <a:pt x="92" y="161"/>
                  </a:lnTo>
                  <a:lnTo>
                    <a:pt x="89" y="161"/>
                  </a:lnTo>
                  <a:lnTo>
                    <a:pt x="86" y="161"/>
                  </a:lnTo>
                  <a:lnTo>
                    <a:pt x="84" y="161"/>
                  </a:lnTo>
                  <a:lnTo>
                    <a:pt x="84" y="162"/>
                  </a:lnTo>
                  <a:lnTo>
                    <a:pt x="84" y="162"/>
                  </a:lnTo>
                  <a:lnTo>
                    <a:pt x="81" y="164"/>
                  </a:lnTo>
                  <a:lnTo>
                    <a:pt x="81" y="164"/>
                  </a:lnTo>
                  <a:lnTo>
                    <a:pt x="79" y="164"/>
                  </a:lnTo>
                  <a:lnTo>
                    <a:pt x="79" y="162"/>
                  </a:lnTo>
                  <a:lnTo>
                    <a:pt x="78" y="162"/>
                  </a:lnTo>
                  <a:lnTo>
                    <a:pt x="74" y="161"/>
                  </a:lnTo>
                  <a:lnTo>
                    <a:pt x="73" y="159"/>
                  </a:lnTo>
                  <a:lnTo>
                    <a:pt x="73" y="159"/>
                  </a:lnTo>
                  <a:lnTo>
                    <a:pt x="68" y="159"/>
                  </a:lnTo>
                  <a:lnTo>
                    <a:pt x="67" y="158"/>
                  </a:lnTo>
                  <a:lnTo>
                    <a:pt x="63" y="159"/>
                  </a:lnTo>
                  <a:lnTo>
                    <a:pt x="60" y="161"/>
                  </a:lnTo>
                  <a:lnTo>
                    <a:pt x="59" y="161"/>
                  </a:lnTo>
                  <a:lnTo>
                    <a:pt x="59" y="162"/>
                  </a:lnTo>
                  <a:lnTo>
                    <a:pt x="57" y="162"/>
                  </a:lnTo>
                  <a:lnTo>
                    <a:pt x="57" y="162"/>
                  </a:lnTo>
                  <a:lnTo>
                    <a:pt x="56" y="162"/>
                  </a:lnTo>
                  <a:lnTo>
                    <a:pt x="54" y="164"/>
                  </a:lnTo>
                  <a:lnTo>
                    <a:pt x="51" y="166"/>
                  </a:lnTo>
                  <a:lnTo>
                    <a:pt x="49" y="167"/>
                  </a:lnTo>
                  <a:lnTo>
                    <a:pt x="48" y="167"/>
                  </a:lnTo>
                  <a:lnTo>
                    <a:pt x="46" y="169"/>
                  </a:lnTo>
                  <a:lnTo>
                    <a:pt x="45" y="169"/>
                  </a:lnTo>
                  <a:lnTo>
                    <a:pt x="43" y="169"/>
                  </a:lnTo>
                  <a:lnTo>
                    <a:pt x="41" y="169"/>
                  </a:lnTo>
                  <a:lnTo>
                    <a:pt x="40" y="169"/>
                  </a:lnTo>
                  <a:lnTo>
                    <a:pt x="40" y="170"/>
                  </a:lnTo>
                  <a:lnTo>
                    <a:pt x="40" y="170"/>
                  </a:lnTo>
                  <a:lnTo>
                    <a:pt x="40" y="170"/>
                  </a:lnTo>
                  <a:lnTo>
                    <a:pt x="38" y="172"/>
                  </a:lnTo>
                  <a:lnTo>
                    <a:pt x="38" y="172"/>
                  </a:lnTo>
                  <a:lnTo>
                    <a:pt x="38" y="172"/>
                  </a:lnTo>
                  <a:lnTo>
                    <a:pt x="35" y="170"/>
                  </a:lnTo>
                  <a:lnTo>
                    <a:pt x="32" y="169"/>
                  </a:lnTo>
                  <a:lnTo>
                    <a:pt x="29" y="169"/>
                  </a:lnTo>
                  <a:lnTo>
                    <a:pt x="29" y="169"/>
                  </a:lnTo>
                  <a:lnTo>
                    <a:pt x="29" y="167"/>
                  </a:lnTo>
                  <a:lnTo>
                    <a:pt x="29" y="167"/>
                  </a:lnTo>
                  <a:lnTo>
                    <a:pt x="27" y="166"/>
                  </a:lnTo>
                  <a:lnTo>
                    <a:pt x="29" y="166"/>
                  </a:lnTo>
                  <a:lnTo>
                    <a:pt x="29" y="164"/>
                  </a:lnTo>
                  <a:lnTo>
                    <a:pt x="29" y="164"/>
                  </a:lnTo>
                  <a:lnTo>
                    <a:pt x="30" y="164"/>
                  </a:lnTo>
                  <a:lnTo>
                    <a:pt x="30" y="166"/>
                  </a:lnTo>
                  <a:lnTo>
                    <a:pt x="32" y="166"/>
                  </a:lnTo>
                  <a:lnTo>
                    <a:pt x="33" y="166"/>
                  </a:lnTo>
                  <a:lnTo>
                    <a:pt x="35" y="166"/>
                  </a:lnTo>
                  <a:lnTo>
                    <a:pt x="35" y="164"/>
                  </a:lnTo>
                  <a:lnTo>
                    <a:pt x="32" y="161"/>
                  </a:lnTo>
                  <a:lnTo>
                    <a:pt x="30" y="159"/>
                  </a:lnTo>
                  <a:lnTo>
                    <a:pt x="29" y="156"/>
                  </a:lnTo>
                  <a:lnTo>
                    <a:pt x="29" y="154"/>
                  </a:lnTo>
                  <a:lnTo>
                    <a:pt x="27" y="151"/>
                  </a:lnTo>
                  <a:lnTo>
                    <a:pt x="24" y="150"/>
                  </a:lnTo>
                  <a:lnTo>
                    <a:pt x="22" y="147"/>
                  </a:lnTo>
                  <a:lnTo>
                    <a:pt x="22" y="147"/>
                  </a:lnTo>
                  <a:lnTo>
                    <a:pt x="19" y="147"/>
                  </a:lnTo>
                  <a:lnTo>
                    <a:pt x="15" y="145"/>
                  </a:lnTo>
                  <a:lnTo>
                    <a:pt x="13" y="145"/>
                  </a:lnTo>
                  <a:lnTo>
                    <a:pt x="11" y="147"/>
                  </a:lnTo>
                  <a:lnTo>
                    <a:pt x="10" y="147"/>
                  </a:lnTo>
                  <a:lnTo>
                    <a:pt x="10" y="145"/>
                  </a:lnTo>
                  <a:lnTo>
                    <a:pt x="8" y="143"/>
                  </a:lnTo>
                  <a:lnTo>
                    <a:pt x="8" y="143"/>
                  </a:lnTo>
                  <a:lnTo>
                    <a:pt x="8" y="142"/>
                  </a:lnTo>
                  <a:lnTo>
                    <a:pt x="8" y="140"/>
                  </a:lnTo>
                  <a:lnTo>
                    <a:pt x="7" y="137"/>
                  </a:lnTo>
                  <a:lnTo>
                    <a:pt x="7" y="137"/>
                  </a:lnTo>
                  <a:lnTo>
                    <a:pt x="4" y="136"/>
                  </a:lnTo>
                  <a:lnTo>
                    <a:pt x="2" y="134"/>
                  </a:lnTo>
                  <a:lnTo>
                    <a:pt x="0" y="131"/>
                  </a:lnTo>
                  <a:lnTo>
                    <a:pt x="2" y="128"/>
                  </a:lnTo>
                  <a:lnTo>
                    <a:pt x="4" y="125"/>
                  </a:lnTo>
                  <a:lnTo>
                    <a:pt x="5" y="123"/>
                  </a:lnTo>
                  <a:lnTo>
                    <a:pt x="7" y="121"/>
                  </a:lnTo>
                  <a:lnTo>
                    <a:pt x="7" y="121"/>
                  </a:lnTo>
                  <a:lnTo>
                    <a:pt x="7" y="120"/>
                  </a:lnTo>
                  <a:lnTo>
                    <a:pt x="5" y="118"/>
                  </a:lnTo>
                  <a:lnTo>
                    <a:pt x="4" y="118"/>
                  </a:lnTo>
                  <a:lnTo>
                    <a:pt x="4" y="117"/>
                  </a:lnTo>
                  <a:lnTo>
                    <a:pt x="4" y="114"/>
                  </a:lnTo>
                  <a:lnTo>
                    <a:pt x="5" y="110"/>
                  </a:lnTo>
                  <a:lnTo>
                    <a:pt x="7" y="107"/>
                  </a:lnTo>
                  <a:lnTo>
                    <a:pt x="8" y="106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10" y="102"/>
                  </a:lnTo>
                  <a:lnTo>
                    <a:pt x="10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5" y="96"/>
                  </a:lnTo>
                  <a:lnTo>
                    <a:pt x="16" y="98"/>
                  </a:lnTo>
                  <a:lnTo>
                    <a:pt x="18" y="99"/>
                  </a:lnTo>
                  <a:lnTo>
                    <a:pt x="21" y="102"/>
                  </a:lnTo>
                  <a:lnTo>
                    <a:pt x="24" y="106"/>
                  </a:lnTo>
                  <a:lnTo>
                    <a:pt x="24" y="106"/>
                  </a:lnTo>
                  <a:lnTo>
                    <a:pt x="26" y="107"/>
                  </a:lnTo>
                  <a:lnTo>
                    <a:pt x="27" y="107"/>
                  </a:lnTo>
                  <a:lnTo>
                    <a:pt x="29" y="107"/>
                  </a:lnTo>
                  <a:lnTo>
                    <a:pt x="32" y="106"/>
                  </a:lnTo>
                  <a:lnTo>
                    <a:pt x="32" y="106"/>
                  </a:lnTo>
                  <a:lnTo>
                    <a:pt x="33" y="104"/>
                  </a:lnTo>
                  <a:lnTo>
                    <a:pt x="32" y="102"/>
                  </a:lnTo>
                  <a:lnTo>
                    <a:pt x="32" y="102"/>
                  </a:lnTo>
                  <a:lnTo>
                    <a:pt x="32" y="101"/>
                  </a:lnTo>
                  <a:lnTo>
                    <a:pt x="30" y="98"/>
                  </a:lnTo>
                  <a:lnTo>
                    <a:pt x="30" y="95"/>
                  </a:lnTo>
                  <a:lnTo>
                    <a:pt x="30" y="93"/>
                  </a:lnTo>
                  <a:lnTo>
                    <a:pt x="30" y="93"/>
                  </a:lnTo>
                  <a:lnTo>
                    <a:pt x="32" y="93"/>
                  </a:lnTo>
                  <a:lnTo>
                    <a:pt x="32" y="93"/>
                  </a:lnTo>
                  <a:lnTo>
                    <a:pt x="33" y="93"/>
                  </a:lnTo>
                  <a:lnTo>
                    <a:pt x="37" y="91"/>
                  </a:lnTo>
                  <a:lnTo>
                    <a:pt x="40" y="88"/>
                  </a:lnTo>
                  <a:lnTo>
                    <a:pt x="40" y="87"/>
                  </a:lnTo>
                  <a:lnTo>
                    <a:pt x="41" y="85"/>
                  </a:lnTo>
                  <a:lnTo>
                    <a:pt x="43" y="84"/>
                  </a:lnTo>
                  <a:lnTo>
                    <a:pt x="45" y="84"/>
                  </a:lnTo>
                  <a:lnTo>
                    <a:pt x="48" y="84"/>
                  </a:lnTo>
                  <a:lnTo>
                    <a:pt x="49" y="82"/>
                  </a:lnTo>
                  <a:lnTo>
                    <a:pt x="51" y="80"/>
                  </a:lnTo>
                  <a:lnTo>
                    <a:pt x="52" y="80"/>
                  </a:lnTo>
                  <a:lnTo>
                    <a:pt x="54" y="79"/>
                  </a:lnTo>
                  <a:lnTo>
                    <a:pt x="54" y="79"/>
                  </a:lnTo>
                  <a:lnTo>
                    <a:pt x="57" y="76"/>
                  </a:lnTo>
                  <a:lnTo>
                    <a:pt x="59" y="74"/>
                  </a:lnTo>
                  <a:lnTo>
                    <a:pt x="60" y="73"/>
                  </a:lnTo>
                  <a:lnTo>
                    <a:pt x="60" y="73"/>
                  </a:lnTo>
                  <a:lnTo>
                    <a:pt x="62" y="73"/>
                  </a:lnTo>
                  <a:lnTo>
                    <a:pt x="65" y="73"/>
                  </a:lnTo>
                  <a:lnTo>
                    <a:pt x="67" y="74"/>
                  </a:lnTo>
                  <a:lnTo>
                    <a:pt x="68" y="74"/>
                  </a:lnTo>
                  <a:lnTo>
                    <a:pt x="68" y="76"/>
                  </a:lnTo>
                  <a:lnTo>
                    <a:pt x="68" y="76"/>
                  </a:lnTo>
                  <a:lnTo>
                    <a:pt x="70" y="77"/>
                  </a:lnTo>
                  <a:lnTo>
                    <a:pt x="70" y="77"/>
                  </a:lnTo>
                  <a:lnTo>
                    <a:pt x="71" y="77"/>
                  </a:lnTo>
                  <a:lnTo>
                    <a:pt x="73" y="77"/>
                  </a:lnTo>
                  <a:lnTo>
                    <a:pt x="74" y="76"/>
                  </a:lnTo>
                  <a:lnTo>
                    <a:pt x="79" y="73"/>
                  </a:lnTo>
                  <a:lnTo>
                    <a:pt x="82" y="73"/>
                  </a:lnTo>
                  <a:lnTo>
                    <a:pt x="84" y="73"/>
                  </a:lnTo>
                  <a:lnTo>
                    <a:pt x="84" y="74"/>
                  </a:lnTo>
                  <a:lnTo>
                    <a:pt x="86" y="76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7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0" y="76"/>
                  </a:lnTo>
                  <a:lnTo>
                    <a:pt x="92" y="77"/>
                  </a:lnTo>
                  <a:lnTo>
                    <a:pt x="93" y="77"/>
                  </a:lnTo>
                  <a:lnTo>
                    <a:pt x="97" y="77"/>
                  </a:lnTo>
                  <a:lnTo>
                    <a:pt x="97" y="76"/>
                  </a:lnTo>
                  <a:lnTo>
                    <a:pt x="98" y="77"/>
                  </a:lnTo>
                  <a:lnTo>
                    <a:pt x="100" y="77"/>
                  </a:lnTo>
                  <a:lnTo>
                    <a:pt x="101" y="79"/>
                  </a:lnTo>
                  <a:lnTo>
                    <a:pt x="103" y="80"/>
                  </a:lnTo>
                  <a:lnTo>
                    <a:pt x="104" y="82"/>
                  </a:lnTo>
                  <a:lnTo>
                    <a:pt x="106" y="82"/>
                  </a:lnTo>
                  <a:lnTo>
                    <a:pt x="108" y="84"/>
                  </a:lnTo>
                  <a:lnTo>
                    <a:pt x="109" y="85"/>
                  </a:lnTo>
                  <a:lnTo>
                    <a:pt x="111" y="85"/>
                  </a:lnTo>
                  <a:lnTo>
                    <a:pt x="112" y="87"/>
                  </a:lnTo>
                  <a:lnTo>
                    <a:pt x="114" y="90"/>
                  </a:lnTo>
                  <a:lnTo>
                    <a:pt x="114" y="91"/>
                  </a:lnTo>
                  <a:lnTo>
                    <a:pt x="114" y="93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5" y="95"/>
                  </a:lnTo>
                  <a:lnTo>
                    <a:pt x="117" y="93"/>
                  </a:lnTo>
                  <a:lnTo>
                    <a:pt x="117" y="91"/>
                  </a:lnTo>
                  <a:lnTo>
                    <a:pt x="117" y="90"/>
                  </a:lnTo>
                  <a:lnTo>
                    <a:pt x="115" y="88"/>
                  </a:lnTo>
                  <a:lnTo>
                    <a:pt x="115" y="87"/>
                  </a:lnTo>
                  <a:lnTo>
                    <a:pt x="115" y="87"/>
                  </a:lnTo>
                  <a:lnTo>
                    <a:pt x="115" y="87"/>
                  </a:lnTo>
                  <a:lnTo>
                    <a:pt x="117" y="85"/>
                  </a:lnTo>
                  <a:lnTo>
                    <a:pt x="119" y="85"/>
                  </a:lnTo>
                  <a:lnTo>
                    <a:pt x="120" y="87"/>
                  </a:lnTo>
                  <a:lnTo>
                    <a:pt x="122" y="88"/>
                  </a:lnTo>
                  <a:lnTo>
                    <a:pt x="125" y="90"/>
                  </a:lnTo>
                  <a:lnTo>
                    <a:pt x="127" y="91"/>
                  </a:lnTo>
                  <a:lnTo>
                    <a:pt x="130" y="93"/>
                  </a:lnTo>
                  <a:lnTo>
                    <a:pt x="131" y="93"/>
                  </a:lnTo>
                  <a:lnTo>
                    <a:pt x="133" y="93"/>
                  </a:lnTo>
                  <a:lnTo>
                    <a:pt x="136" y="93"/>
                  </a:lnTo>
                  <a:lnTo>
                    <a:pt x="138" y="91"/>
                  </a:lnTo>
                  <a:lnTo>
                    <a:pt x="138" y="90"/>
                  </a:lnTo>
                  <a:lnTo>
                    <a:pt x="139" y="88"/>
                  </a:lnTo>
                  <a:lnTo>
                    <a:pt x="141" y="87"/>
                  </a:lnTo>
                  <a:lnTo>
                    <a:pt x="144" y="85"/>
                  </a:lnTo>
                  <a:lnTo>
                    <a:pt x="144" y="85"/>
                  </a:lnTo>
                  <a:lnTo>
                    <a:pt x="145" y="87"/>
                  </a:lnTo>
                  <a:lnTo>
                    <a:pt x="147" y="85"/>
                  </a:lnTo>
                  <a:lnTo>
                    <a:pt x="149" y="85"/>
                  </a:lnTo>
                  <a:lnTo>
                    <a:pt x="150" y="85"/>
                  </a:lnTo>
                  <a:lnTo>
                    <a:pt x="153" y="85"/>
                  </a:lnTo>
                  <a:lnTo>
                    <a:pt x="155" y="87"/>
                  </a:lnTo>
                  <a:lnTo>
                    <a:pt x="156" y="88"/>
                  </a:lnTo>
                  <a:lnTo>
                    <a:pt x="158" y="88"/>
                  </a:lnTo>
                  <a:lnTo>
                    <a:pt x="160" y="87"/>
                  </a:lnTo>
                  <a:lnTo>
                    <a:pt x="161" y="87"/>
                  </a:lnTo>
                  <a:lnTo>
                    <a:pt x="161" y="85"/>
                  </a:lnTo>
                  <a:lnTo>
                    <a:pt x="163" y="84"/>
                  </a:lnTo>
                  <a:lnTo>
                    <a:pt x="163" y="84"/>
                  </a:lnTo>
                  <a:lnTo>
                    <a:pt x="166" y="85"/>
                  </a:lnTo>
                  <a:lnTo>
                    <a:pt x="168" y="85"/>
                  </a:lnTo>
                  <a:lnTo>
                    <a:pt x="168" y="84"/>
                  </a:lnTo>
                  <a:lnTo>
                    <a:pt x="171" y="85"/>
                  </a:lnTo>
                  <a:lnTo>
                    <a:pt x="174" y="87"/>
                  </a:lnTo>
                  <a:lnTo>
                    <a:pt x="175" y="88"/>
                  </a:lnTo>
                  <a:lnTo>
                    <a:pt x="177" y="91"/>
                  </a:lnTo>
                  <a:lnTo>
                    <a:pt x="179" y="91"/>
                  </a:lnTo>
                  <a:lnTo>
                    <a:pt x="180" y="91"/>
                  </a:lnTo>
                  <a:lnTo>
                    <a:pt x="180" y="91"/>
                  </a:lnTo>
                  <a:lnTo>
                    <a:pt x="182" y="93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86" y="93"/>
                  </a:lnTo>
                  <a:lnTo>
                    <a:pt x="186" y="95"/>
                  </a:lnTo>
                  <a:lnTo>
                    <a:pt x="186" y="96"/>
                  </a:lnTo>
                  <a:lnTo>
                    <a:pt x="191" y="95"/>
                  </a:lnTo>
                  <a:lnTo>
                    <a:pt x="191" y="93"/>
                  </a:lnTo>
                  <a:lnTo>
                    <a:pt x="193" y="91"/>
                  </a:lnTo>
                  <a:lnTo>
                    <a:pt x="193" y="9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6" y="88"/>
                  </a:lnTo>
                  <a:lnTo>
                    <a:pt x="197" y="90"/>
                  </a:lnTo>
                  <a:lnTo>
                    <a:pt x="197" y="91"/>
                  </a:lnTo>
                  <a:lnTo>
                    <a:pt x="201" y="91"/>
                  </a:lnTo>
                  <a:lnTo>
                    <a:pt x="202" y="91"/>
                  </a:lnTo>
                  <a:lnTo>
                    <a:pt x="204" y="91"/>
                  </a:lnTo>
                  <a:lnTo>
                    <a:pt x="207" y="91"/>
                  </a:lnTo>
                  <a:lnTo>
                    <a:pt x="212" y="90"/>
                  </a:lnTo>
                  <a:lnTo>
                    <a:pt x="215" y="88"/>
                  </a:lnTo>
                  <a:lnTo>
                    <a:pt x="215" y="87"/>
                  </a:lnTo>
                  <a:lnTo>
                    <a:pt x="216" y="84"/>
                  </a:lnTo>
                  <a:lnTo>
                    <a:pt x="216" y="82"/>
                  </a:lnTo>
                  <a:lnTo>
                    <a:pt x="216" y="79"/>
                  </a:lnTo>
                  <a:lnTo>
                    <a:pt x="215" y="77"/>
                  </a:lnTo>
                  <a:lnTo>
                    <a:pt x="213" y="77"/>
                  </a:lnTo>
                  <a:lnTo>
                    <a:pt x="209" y="76"/>
                  </a:lnTo>
                  <a:lnTo>
                    <a:pt x="209" y="76"/>
                  </a:lnTo>
                  <a:lnTo>
                    <a:pt x="209" y="76"/>
                  </a:lnTo>
                  <a:lnTo>
                    <a:pt x="204" y="74"/>
                  </a:lnTo>
                  <a:lnTo>
                    <a:pt x="201" y="73"/>
                  </a:lnTo>
                  <a:lnTo>
                    <a:pt x="201" y="73"/>
                  </a:lnTo>
                  <a:lnTo>
                    <a:pt x="199" y="71"/>
                  </a:lnTo>
                  <a:lnTo>
                    <a:pt x="197" y="69"/>
                  </a:lnTo>
                  <a:lnTo>
                    <a:pt x="194" y="69"/>
                  </a:lnTo>
                  <a:lnTo>
                    <a:pt x="194" y="68"/>
                  </a:lnTo>
                  <a:lnTo>
                    <a:pt x="194" y="68"/>
                  </a:lnTo>
                  <a:lnTo>
                    <a:pt x="197" y="66"/>
                  </a:lnTo>
                  <a:lnTo>
                    <a:pt x="201" y="65"/>
                  </a:lnTo>
                  <a:lnTo>
                    <a:pt x="201" y="63"/>
                  </a:lnTo>
                  <a:lnTo>
                    <a:pt x="204" y="63"/>
                  </a:lnTo>
                  <a:lnTo>
                    <a:pt x="205" y="62"/>
                  </a:lnTo>
                  <a:lnTo>
                    <a:pt x="207" y="62"/>
                  </a:lnTo>
                  <a:lnTo>
                    <a:pt x="209" y="60"/>
                  </a:lnTo>
                  <a:lnTo>
                    <a:pt x="209" y="58"/>
                  </a:lnTo>
                  <a:lnTo>
                    <a:pt x="205" y="55"/>
                  </a:lnTo>
                  <a:lnTo>
                    <a:pt x="205" y="54"/>
                  </a:lnTo>
                  <a:lnTo>
                    <a:pt x="205" y="52"/>
                  </a:lnTo>
                  <a:lnTo>
                    <a:pt x="207" y="51"/>
                  </a:lnTo>
                  <a:lnTo>
                    <a:pt x="209" y="51"/>
                  </a:lnTo>
                  <a:lnTo>
                    <a:pt x="209" y="49"/>
                  </a:lnTo>
                  <a:lnTo>
                    <a:pt x="209" y="47"/>
                  </a:lnTo>
                  <a:lnTo>
                    <a:pt x="212" y="47"/>
                  </a:lnTo>
                  <a:lnTo>
                    <a:pt x="215" y="47"/>
                  </a:lnTo>
                  <a:lnTo>
                    <a:pt x="216" y="47"/>
                  </a:lnTo>
                  <a:lnTo>
                    <a:pt x="220" y="47"/>
                  </a:lnTo>
                  <a:lnTo>
                    <a:pt x="221" y="47"/>
                  </a:lnTo>
                  <a:lnTo>
                    <a:pt x="223" y="49"/>
                  </a:lnTo>
                  <a:lnTo>
                    <a:pt x="224" y="47"/>
                  </a:lnTo>
                  <a:lnTo>
                    <a:pt x="224" y="47"/>
                  </a:lnTo>
                  <a:lnTo>
                    <a:pt x="224" y="46"/>
                  </a:lnTo>
                  <a:lnTo>
                    <a:pt x="223" y="46"/>
                  </a:lnTo>
                  <a:lnTo>
                    <a:pt x="220" y="44"/>
                  </a:lnTo>
                  <a:lnTo>
                    <a:pt x="218" y="43"/>
                  </a:lnTo>
                  <a:lnTo>
                    <a:pt x="216" y="43"/>
                  </a:lnTo>
                  <a:lnTo>
                    <a:pt x="215" y="43"/>
                  </a:lnTo>
                  <a:lnTo>
                    <a:pt x="213" y="41"/>
                  </a:lnTo>
                  <a:lnTo>
                    <a:pt x="212" y="41"/>
                  </a:lnTo>
                  <a:lnTo>
                    <a:pt x="212" y="41"/>
                  </a:lnTo>
                  <a:lnTo>
                    <a:pt x="212" y="39"/>
                  </a:lnTo>
                  <a:lnTo>
                    <a:pt x="212" y="38"/>
                  </a:lnTo>
                  <a:lnTo>
                    <a:pt x="213" y="38"/>
                  </a:lnTo>
                  <a:lnTo>
                    <a:pt x="215" y="38"/>
                  </a:lnTo>
                  <a:lnTo>
                    <a:pt x="216" y="38"/>
                  </a:lnTo>
                  <a:lnTo>
                    <a:pt x="216" y="38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15" y="36"/>
                  </a:lnTo>
                  <a:lnTo>
                    <a:pt x="215" y="36"/>
                  </a:lnTo>
                  <a:lnTo>
                    <a:pt x="213" y="36"/>
                  </a:lnTo>
                  <a:lnTo>
                    <a:pt x="212" y="36"/>
                  </a:lnTo>
                  <a:lnTo>
                    <a:pt x="210" y="36"/>
                  </a:lnTo>
                  <a:lnTo>
                    <a:pt x="209" y="35"/>
                  </a:lnTo>
                  <a:lnTo>
                    <a:pt x="209" y="35"/>
                  </a:lnTo>
                  <a:lnTo>
                    <a:pt x="210" y="33"/>
                  </a:lnTo>
                  <a:lnTo>
                    <a:pt x="210" y="32"/>
                  </a:lnTo>
                  <a:lnTo>
                    <a:pt x="210" y="30"/>
                  </a:lnTo>
                  <a:lnTo>
                    <a:pt x="210" y="28"/>
                  </a:lnTo>
                  <a:lnTo>
                    <a:pt x="212" y="27"/>
                  </a:lnTo>
                  <a:lnTo>
                    <a:pt x="213" y="27"/>
                  </a:lnTo>
                  <a:lnTo>
                    <a:pt x="218" y="27"/>
                  </a:lnTo>
                  <a:lnTo>
                    <a:pt x="223" y="28"/>
                  </a:lnTo>
                  <a:lnTo>
                    <a:pt x="223" y="28"/>
                  </a:lnTo>
                  <a:lnTo>
                    <a:pt x="223" y="28"/>
                  </a:lnTo>
                  <a:lnTo>
                    <a:pt x="224" y="27"/>
                  </a:lnTo>
                  <a:lnTo>
                    <a:pt x="231" y="27"/>
                  </a:lnTo>
                  <a:lnTo>
                    <a:pt x="232" y="27"/>
                  </a:lnTo>
                  <a:lnTo>
                    <a:pt x="232" y="27"/>
                  </a:lnTo>
                  <a:lnTo>
                    <a:pt x="238" y="25"/>
                  </a:lnTo>
                  <a:lnTo>
                    <a:pt x="240" y="25"/>
                  </a:lnTo>
                  <a:lnTo>
                    <a:pt x="240" y="24"/>
                  </a:lnTo>
                  <a:lnTo>
                    <a:pt x="242" y="24"/>
                  </a:lnTo>
                  <a:lnTo>
                    <a:pt x="243" y="24"/>
                  </a:lnTo>
                  <a:lnTo>
                    <a:pt x="246" y="24"/>
                  </a:lnTo>
                  <a:lnTo>
                    <a:pt x="248" y="22"/>
                  </a:lnTo>
                  <a:lnTo>
                    <a:pt x="248" y="22"/>
                  </a:lnTo>
                  <a:lnTo>
                    <a:pt x="250" y="22"/>
                  </a:lnTo>
                  <a:lnTo>
                    <a:pt x="253" y="22"/>
                  </a:lnTo>
                  <a:lnTo>
                    <a:pt x="253" y="22"/>
                  </a:lnTo>
                  <a:lnTo>
                    <a:pt x="253" y="22"/>
                  </a:lnTo>
                  <a:lnTo>
                    <a:pt x="254" y="21"/>
                  </a:lnTo>
                  <a:lnTo>
                    <a:pt x="259" y="21"/>
                  </a:lnTo>
                  <a:lnTo>
                    <a:pt x="259" y="21"/>
                  </a:lnTo>
                  <a:lnTo>
                    <a:pt x="261" y="21"/>
                  </a:lnTo>
                  <a:lnTo>
                    <a:pt x="264" y="21"/>
                  </a:lnTo>
                  <a:lnTo>
                    <a:pt x="265" y="19"/>
                  </a:lnTo>
                  <a:lnTo>
                    <a:pt x="267" y="21"/>
                  </a:lnTo>
                  <a:lnTo>
                    <a:pt x="268" y="21"/>
                  </a:lnTo>
                  <a:lnTo>
                    <a:pt x="268" y="21"/>
                  </a:lnTo>
                  <a:lnTo>
                    <a:pt x="268" y="19"/>
                  </a:lnTo>
                  <a:lnTo>
                    <a:pt x="270" y="17"/>
                  </a:lnTo>
                  <a:lnTo>
                    <a:pt x="272" y="16"/>
                  </a:lnTo>
                  <a:lnTo>
                    <a:pt x="272" y="16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6" y="16"/>
                  </a:lnTo>
                  <a:lnTo>
                    <a:pt x="279" y="14"/>
                  </a:lnTo>
                  <a:lnTo>
                    <a:pt x="279" y="14"/>
                  </a:lnTo>
                  <a:lnTo>
                    <a:pt x="284" y="14"/>
                  </a:lnTo>
                  <a:lnTo>
                    <a:pt x="289" y="13"/>
                  </a:lnTo>
                  <a:lnTo>
                    <a:pt x="292" y="13"/>
                  </a:lnTo>
                  <a:lnTo>
                    <a:pt x="297" y="11"/>
                  </a:lnTo>
                  <a:lnTo>
                    <a:pt x="298" y="11"/>
                  </a:lnTo>
                  <a:lnTo>
                    <a:pt x="302" y="11"/>
                  </a:lnTo>
                  <a:lnTo>
                    <a:pt x="305" y="10"/>
                  </a:lnTo>
                  <a:lnTo>
                    <a:pt x="308" y="8"/>
                  </a:lnTo>
                  <a:lnTo>
                    <a:pt x="309" y="8"/>
                  </a:lnTo>
                  <a:lnTo>
                    <a:pt x="311" y="8"/>
                  </a:lnTo>
                  <a:lnTo>
                    <a:pt x="313" y="8"/>
                  </a:lnTo>
                  <a:lnTo>
                    <a:pt x="313" y="8"/>
                  </a:lnTo>
                  <a:lnTo>
                    <a:pt x="313" y="6"/>
                  </a:lnTo>
                  <a:lnTo>
                    <a:pt x="313" y="5"/>
                  </a:lnTo>
                  <a:lnTo>
                    <a:pt x="313" y="5"/>
                  </a:lnTo>
                  <a:lnTo>
                    <a:pt x="314" y="3"/>
                  </a:lnTo>
                  <a:lnTo>
                    <a:pt x="316" y="3"/>
                  </a:lnTo>
                  <a:lnTo>
                    <a:pt x="317" y="3"/>
                  </a:lnTo>
                  <a:lnTo>
                    <a:pt x="320" y="2"/>
                  </a:lnTo>
                  <a:lnTo>
                    <a:pt x="322" y="0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3" name="Freeform 230">
              <a:extLst>
                <a:ext uri="{FF2B5EF4-FFF2-40B4-BE49-F238E27FC236}">
                  <a16:creationId xmlns:a16="http://schemas.microsoft.com/office/drawing/2014/main" id="{3CE5332D-4CC1-C70C-521B-CC177BA7D3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8811" y="3858446"/>
              <a:ext cx="48731" cy="11695"/>
            </a:xfrm>
            <a:custGeom>
              <a:avLst/>
              <a:gdLst>
                <a:gd name="T0" fmla="*/ 2 w 25"/>
                <a:gd name="T1" fmla="*/ 4 h 6"/>
                <a:gd name="T2" fmla="*/ 2 w 25"/>
                <a:gd name="T3" fmla="*/ 6 h 6"/>
                <a:gd name="T4" fmla="*/ 2 w 25"/>
                <a:gd name="T5" fmla="*/ 6 h 6"/>
                <a:gd name="T6" fmla="*/ 3 w 25"/>
                <a:gd name="T7" fmla="*/ 6 h 6"/>
                <a:gd name="T8" fmla="*/ 3 w 25"/>
                <a:gd name="T9" fmla="*/ 4 h 6"/>
                <a:gd name="T10" fmla="*/ 5 w 25"/>
                <a:gd name="T11" fmla="*/ 6 h 6"/>
                <a:gd name="T12" fmla="*/ 5 w 25"/>
                <a:gd name="T13" fmla="*/ 6 h 6"/>
                <a:gd name="T14" fmla="*/ 3 w 25"/>
                <a:gd name="T15" fmla="*/ 6 h 6"/>
                <a:gd name="T16" fmla="*/ 3 w 25"/>
                <a:gd name="T17" fmla="*/ 6 h 6"/>
                <a:gd name="T18" fmla="*/ 2 w 25"/>
                <a:gd name="T19" fmla="*/ 6 h 6"/>
                <a:gd name="T20" fmla="*/ 2 w 25"/>
                <a:gd name="T21" fmla="*/ 6 h 6"/>
                <a:gd name="T22" fmla="*/ 0 w 25"/>
                <a:gd name="T23" fmla="*/ 4 h 6"/>
                <a:gd name="T24" fmla="*/ 2 w 25"/>
                <a:gd name="T25" fmla="*/ 4 h 6"/>
                <a:gd name="T26" fmla="*/ 21 w 25"/>
                <a:gd name="T27" fmla="*/ 0 h 6"/>
                <a:gd name="T28" fmla="*/ 22 w 25"/>
                <a:gd name="T29" fmla="*/ 0 h 6"/>
                <a:gd name="T30" fmla="*/ 22 w 25"/>
                <a:gd name="T31" fmla="*/ 0 h 6"/>
                <a:gd name="T32" fmla="*/ 21 w 25"/>
                <a:gd name="T33" fmla="*/ 0 h 6"/>
                <a:gd name="T34" fmla="*/ 21 w 25"/>
                <a:gd name="T35" fmla="*/ 0 h 6"/>
                <a:gd name="T36" fmla="*/ 21 w 25"/>
                <a:gd name="T37" fmla="*/ 1 h 6"/>
                <a:gd name="T38" fmla="*/ 19 w 25"/>
                <a:gd name="T39" fmla="*/ 1 h 6"/>
                <a:gd name="T40" fmla="*/ 19 w 25"/>
                <a:gd name="T41" fmla="*/ 0 h 6"/>
                <a:gd name="T42" fmla="*/ 19 w 25"/>
                <a:gd name="T43" fmla="*/ 0 h 6"/>
                <a:gd name="T44" fmla="*/ 21 w 25"/>
                <a:gd name="T45" fmla="*/ 0 h 6"/>
                <a:gd name="T46" fmla="*/ 21 w 25"/>
                <a:gd name="T47" fmla="*/ 0 h 6"/>
                <a:gd name="T48" fmla="*/ 21 w 25"/>
                <a:gd name="T49" fmla="*/ 0 h 6"/>
                <a:gd name="T50" fmla="*/ 21 w 25"/>
                <a:gd name="T51" fmla="*/ 0 h 6"/>
                <a:gd name="T52" fmla="*/ 24 w 25"/>
                <a:gd name="T53" fmla="*/ 0 h 6"/>
                <a:gd name="T54" fmla="*/ 25 w 25"/>
                <a:gd name="T55" fmla="*/ 0 h 6"/>
                <a:gd name="T56" fmla="*/ 25 w 25"/>
                <a:gd name="T57" fmla="*/ 0 h 6"/>
                <a:gd name="T58" fmla="*/ 25 w 25"/>
                <a:gd name="T59" fmla="*/ 0 h 6"/>
                <a:gd name="T60" fmla="*/ 24 w 25"/>
                <a:gd name="T61" fmla="*/ 0 h 6"/>
                <a:gd name="T62" fmla="*/ 24 w 25"/>
                <a:gd name="T63" fmla="*/ 0 h 6"/>
                <a:gd name="T64" fmla="*/ 22 w 25"/>
                <a:gd name="T65" fmla="*/ 0 h 6"/>
                <a:gd name="T66" fmla="*/ 24 w 25"/>
                <a:gd name="T67" fmla="*/ 0 h 6"/>
                <a:gd name="T68" fmla="*/ 24 w 25"/>
                <a:gd name="T69" fmla="*/ 0 h 6"/>
                <a:gd name="T70" fmla="*/ 24 w 25"/>
                <a:gd name="T7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" h="6">
                  <a:moveTo>
                    <a:pt x="2" y="4"/>
                  </a:moveTo>
                  <a:lnTo>
                    <a:pt x="2" y="6"/>
                  </a:lnTo>
                  <a:lnTo>
                    <a:pt x="2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5" y="6"/>
                  </a:lnTo>
                  <a:lnTo>
                    <a:pt x="5" y="6"/>
                  </a:lnTo>
                  <a:lnTo>
                    <a:pt x="3" y="6"/>
                  </a:lnTo>
                  <a:lnTo>
                    <a:pt x="3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2" y="4"/>
                  </a:lnTo>
                  <a:close/>
                  <a:moveTo>
                    <a:pt x="21" y="0"/>
                  </a:moveTo>
                  <a:lnTo>
                    <a:pt x="22" y="0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4" y="0"/>
                  </a:move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4" name="Freeform 231">
              <a:extLst>
                <a:ext uri="{FF2B5EF4-FFF2-40B4-BE49-F238E27FC236}">
                  <a16:creationId xmlns:a16="http://schemas.microsoft.com/office/drawing/2014/main" id="{BFCEC04D-FB1E-014C-3279-7C9DF1B322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74871" y="3546570"/>
              <a:ext cx="54578" cy="50680"/>
            </a:xfrm>
            <a:custGeom>
              <a:avLst/>
              <a:gdLst>
                <a:gd name="T0" fmla="*/ 25 w 28"/>
                <a:gd name="T1" fmla="*/ 4 h 26"/>
                <a:gd name="T2" fmla="*/ 27 w 28"/>
                <a:gd name="T3" fmla="*/ 7 h 26"/>
                <a:gd name="T4" fmla="*/ 25 w 28"/>
                <a:gd name="T5" fmla="*/ 8 h 26"/>
                <a:gd name="T6" fmla="*/ 23 w 28"/>
                <a:gd name="T7" fmla="*/ 8 h 26"/>
                <a:gd name="T8" fmla="*/ 23 w 28"/>
                <a:gd name="T9" fmla="*/ 5 h 26"/>
                <a:gd name="T10" fmla="*/ 23 w 28"/>
                <a:gd name="T11" fmla="*/ 5 h 26"/>
                <a:gd name="T12" fmla="*/ 23 w 28"/>
                <a:gd name="T13" fmla="*/ 4 h 26"/>
                <a:gd name="T14" fmla="*/ 25 w 28"/>
                <a:gd name="T15" fmla="*/ 2 h 26"/>
                <a:gd name="T16" fmla="*/ 17 w 28"/>
                <a:gd name="T17" fmla="*/ 0 h 26"/>
                <a:gd name="T18" fmla="*/ 22 w 28"/>
                <a:gd name="T19" fmla="*/ 2 h 26"/>
                <a:gd name="T20" fmla="*/ 22 w 28"/>
                <a:gd name="T21" fmla="*/ 5 h 26"/>
                <a:gd name="T22" fmla="*/ 23 w 28"/>
                <a:gd name="T23" fmla="*/ 8 h 26"/>
                <a:gd name="T24" fmla="*/ 23 w 28"/>
                <a:gd name="T25" fmla="*/ 8 h 26"/>
                <a:gd name="T26" fmla="*/ 22 w 28"/>
                <a:gd name="T27" fmla="*/ 8 h 26"/>
                <a:gd name="T28" fmla="*/ 17 w 28"/>
                <a:gd name="T29" fmla="*/ 11 h 26"/>
                <a:gd name="T30" fmla="*/ 19 w 28"/>
                <a:gd name="T31" fmla="*/ 13 h 26"/>
                <a:gd name="T32" fmla="*/ 22 w 28"/>
                <a:gd name="T33" fmla="*/ 11 h 26"/>
                <a:gd name="T34" fmla="*/ 23 w 28"/>
                <a:gd name="T35" fmla="*/ 15 h 26"/>
                <a:gd name="T36" fmla="*/ 25 w 28"/>
                <a:gd name="T37" fmla="*/ 18 h 26"/>
                <a:gd name="T38" fmla="*/ 27 w 28"/>
                <a:gd name="T39" fmla="*/ 22 h 26"/>
                <a:gd name="T40" fmla="*/ 27 w 28"/>
                <a:gd name="T41" fmla="*/ 24 h 26"/>
                <a:gd name="T42" fmla="*/ 25 w 28"/>
                <a:gd name="T43" fmla="*/ 26 h 26"/>
                <a:gd name="T44" fmla="*/ 20 w 28"/>
                <a:gd name="T45" fmla="*/ 26 h 26"/>
                <a:gd name="T46" fmla="*/ 16 w 28"/>
                <a:gd name="T47" fmla="*/ 24 h 26"/>
                <a:gd name="T48" fmla="*/ 14 w 28"/>
                <a:gd name="T49" fmla="*/ 21 h 26"/>
                <a:gd name="T50" fmla="*/ 9 w 28"/>
                <a:gd name="T51" fmla="*/ 18 h 26"/>
                <a:gd name="T52" fmla="*/ 3 w 28"/>
                <a:gd name="T53" fmla="*/ 18 h 26"/>
                <a:gd name="T54" fmla="*/ 3 w 28"/>
                <a:gd name="T55" fmla="*/ 15 h 26"/>
                <a:gd name="T56" fmla="*/ 6 w 28"/>
                <a:gd name="T57" fmla="*/ 10 h 26"/>
                <a:gd name="T58" fmla="*/ 8 w 28"/>
                <a:gd name="T59" fmla="*/ 5 h 26"/>
                <a:gd name="T60" fmla="*/ 9 w 28"/>
                <a:gd name="T61" fmla="*/ 4 h 26"/>
                <a:gd name="T62" fmla="*/ 11 w 28"/>
                <a:gd name="T63" fmla="*/ 2 h 26"/>
                <a:gd name="T64" fmla="*/ 14 w 28"/>
                <a:gd name="T6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" h="26">
                  <a:moveTo>
                    <a:pt x="25" y="2"/>
                  </a:moveTo>
                  <a:lnTo>
                    <a:pt x="25" y="4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3" y="4"/>
                  </a:lnTo>
                  <a:lnTo>
                    <a:pt x="25" y="2"/>
                  </a:lnTo>
                  <a:close/>
                  <a:moveTo>
                    <a:pt x="17" y="0"/>
                  </a:moveTo>
                  <a:lnTo>
                    <a:pt x="17" y="0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3" y="7"/>
                  </a:lnTo>
                  <a:lnTo>
                    <a:pt x="23" y="8"/>
                  </a:lnTo>
                  <a:lnTo>
                    <a:pt x="23" y="10"/>
                  </a:lnTo>
                  <a:lnTo>
                    <a:pt x="23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19" y="10"/>
                  </a:lnTo>
                  <a:lnTo>
                    <a:pt x="17" y="11"/>
                  </a:lnTo>
                  <a:lnTo>
                    <a:pt x="17" y="11"/>
                  </a:lnTo>
                  <a:lnTo>
                    <a:pt x="19" y="13"/>
                  </a:lnTo>
                  <a:lnTo>
                    <a:pt x="20" y="13"/>
                  </a:lnTo>
                  <a:lnTo>
                    <a:pt x="22" y="11"/>
                  </a:lnTo>
                  <a:lnTo>
                    <a:pt x="22" y="13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8"/>
                  </a:lnTo>
                  <a:lnTo>
                    <a:pt x="25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7" y="24"/>
                  </a:lnTo>
                  <a:lnTo>
                    <a:pt x="28" y="26"/>
                  </a:lnTo>
                  <a:lnTo>
                    <a:pt x="25" y="26"/>
                  </a:lnTo>
                  <a:lnTo>
                    <a:pt x="22" y="26"/>
                  </a:lnTo>
                  <a:lnTo>
                    <a:pt x="20" y="26"/>
                  </a:lnTo>
                  <a:lnTo>
                    <a:pt x="17" y="26"/>
                  </a:lnTo>
                  <a:lnTo>
                    <a:pt x="16" y="24"/>
                  </a:lnTo>
                  <a:lnTo>
                    <a:pt x="16" y="22"/>
                  </a:lnTo>
                  <a:lnTo>
                    <a:pt x="14" y="21"/>
                  </a:lnTo>
                  <a:lnTo>
                    <a:pt x="14" y="18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3" y="18"/>
                  </a:lnTo>
                  <a:lnTo>
                    <a:pt x="0" y="16"/>
                  </a:lnTo>
                  <a:lnTo>
                    <a:pt x="3" y="15"/>
                  </a:lnTo>
                  <a:lnTo>
                    <a:pt x="5" y="13"/>
                  </a:lnTo>
                  <a:lnTo>
                    <a:pt x="6" y="10"/>
                  </a:lnTo>
                  <a:lnTo>
                    <a:pt x="6" y="8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5" name="Freeform 232">
              <a:extLst>
                <a:ext uri="{FF2B5EF4-FFF2-40B4-BE49-F238E27FC236}">
                  <a16:creationId xmlns:a16="http://schemas.microsoft.com/office/drawing/2014/main" id="{97AC16B2-44A7-015F-3783-50B289A01D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14526" y="3277578"/>
              <a:ext cx="138395" cy="175430"/>
            </a:xfrm>
            <a:custGeom>
              <a:avLst/>
              <a:gdLst>
                <a:gd name="T0" fmla="*/ 13 w 71"/>
                <a:gd name="T1" fmla="*/ 88 h 90"/>
                <a:gd name="T2" fmla="*/ 3 w 71"/>
                <a:gd name="T3" fmla="*/ 90 h 90"/>
                <a:gd name="T4" fmla="*/ 5 w 71"/>
                <a:gd name="T5" fmla="*/ 85 h 90"/>
                <a:gd name="T6" fmla="*/ 11 w 71"/>
                <a:gd name="T7" fmla="*/ 72 h 90"/>
                <a:gd name="T8" fmla="*/ 3 w 71"/>
                <a:gd name="T9" fmla="*/ 67 h 90"/>
                <a:gd name="T10" fmla="*/ 2 w 71"/>
                <a:gd name="T11" fmla="*/ 71 h 90"/>
                <a:gd name="T12" fmla="*/ 3 w 71"/>
                <a:gd name="T13" fmla="*/ 67 h 90"/>
                <a:gd name="T14" fmla="*/ 26 w 71"/>
                <a:gd name="T15" fmla="*/ 66 h 90"/>
                <a:gd name="T16" fmla="*/ 2 w 71"/>
                <a:gd name="T17" fmla="*/ 64 h 90"/>
                <a:gd name="T18" fmla="*/ 27 w 71"/>
                <a:gd name="T19" fmla="*/ 61 h 90"/>
                <a:gd name="T20" fmla="*/ 29 w 71"/>
                <a:gd name="T21" fmla="*/ 66 h 90"/>
                <a:gd name="T22" fmla="*/ 27 w 71"/>
                <a:gd name="T23" fmla="*/ 63 h 90"/>
                <a:gd name="T24" fmla="*/ 37 w 71"/>
                <a:gd name="T25" fmla="*/ 63 h 90"/>
                <a:gd name="T26" fmla="*/ 5 w 71"/>
                <a:gd name="T27" fmla="*/ 34 h 90"/>
                <a:gd name="T28" fmla="*/ 5 w 71"/>
                <a:gd name="T29" fmla="*/ 34 h 90"/>
                <a:gd name="T30" fmla="*/ 70 w 71"/>
                <a:gd name="T31" fmla="*/ 20 h 90"/>
                <a:gd name="T32" fmla="*/ 7 w 71"/>
                <a:gd name="T33" fmla="*/ 14 h 90"/>
                <a:gd name="T34" fmla="*/ 7 w 71"/>
                <a:gd name="T35" fmla="*/ 17 h 90"/>
                <a:gd name="T36" fmla="*/ 41 w 71"/>
                <a:gd name="T37" fmla="*/ 12 h 90"/>
                <a:gd name="T38" fmla="*/ 51 w 71"/>
                <a:gd name="T39" fmla="*/ 31 h 90"/>
                <a:gd name="T40" fmla="*/ 49 w 71"/>
                <a:gd name="T41" fmla="*/ 41 h 90"/>
                <a:gd name="T42" fmla="*/ 51 w 71"/>
                <a:gd name="T43" fmla="*/ 44 h 90"/>
                <a:gd name="T44" fmla="*/ 48 w 71"/>
                <a:gd name="T45" fmla="*/ 55 h 90"/>
                <a:gd name="T46" fmla="*/ 38 w 71"/>
                <a:gd name="T47" fmla="*/ 58 h 90"/>
                <a:gd name="T48" fmla="*/ 35 w 71"/>
                <a:gd name="T49" fmla="*/ 63 h 90"/>
                <a:gd name="T50" fmla="*/ 30 w 71"/>
                <a:gd name="T51" fmla="*/ 60 h 90"/>
                <a:gd name="T52" fmla="*/ 24 w 71"/>
                <a:gd name="T53" fmla="*/ 63 h 90"/>
                <a:gd name="T54" fmla="*/ 22 w 71"/>
                <a:gd name="T55" fmla="*/ 64 h 90"/>
                <a:gd name="T56" fmla="*/ 21 w 71"/>
                <a:gd name="T57" fmla="*/ 66 h 90"/>
                <a:gd name="T58" fmla="*/ 18 w 71"/>
                <a:gd name="T59" fmla="*/ 67 h 90"/>
                <a:gd name="T60" fmla="*/ 15 w 71"/>
                <a:gd name="T61" fmla="*/ 67 h 90"/>
                <a:gd name="T62" fmla="*/ 10 w 71"/>
                <a:gd name="T63" fmla="*/ 71 h 90"/>
                <a:gd name="T64" fmla="*/ 7 w 71"/>
                <a:gd name="T65" fmla="*/ 69 h 90"/>
                <a:gd name="T66" fmla="*/ 8 w 71"/>
                <a:gd name="T67" fmla="*/ 66 h 90"/>
                <a:gd name="T68" fmla="*/ 8 w 71"/>
                <a:gd name="T69" fmla="*/ 63 h 90"/>
                <a:gd name="T70" fmla="*/ 5 w 71"/>
                <a:gd name="T71" fmla="*/ 58 h 90"/>
                <a:gd name="T72" fmla="*/ 8 w 71"/>
                <a:gd name="T73" fmla="*/ 52 h 90"/>
                <a:gd name="T74" fmla="*/ 8 w 71"/>
                <a:gd name="T75" fmla="*/ 50 h 90"/>
                <a:gd name="T76" fmla="*/ 10 w 71"/>
                <a:gd name="T77" fmla="*/ 45 h 90"/>
                <a:gd name="T78" fmla="*/ 8 w 71"/>
                <a:gd name="T79" fmla="*/ 41 h 90"/>
                <a:gd name="T80" fmla="*/ 8 w 71"/>
                <a:gd name="T81" fmla="*/ 34 h 90"/>
                <a:gd name="T82" fmla="*/ 3 w 71"/>
                <a:gd name="T83" fmla="*/ 33 h 90"/>
                <a:gd name="T84" fmla="*/ 7 w 71"/>
                <a:gd name="T85" fmla="*/ 28 h 90"/>
                <a:gd name="T86" fmla="*/ 13 w 71"/>
                <a:gd name="T87" fmla="*/ 30 h 90"/>
                <a:gd name="T88" fmla="*/ 13 w 71"/>
                <a:gd name="T89" fmla="*/ 28 h 90"/>
                <a:gd name="T90" fmla="*/ 10 w 71"/>
                <a:gd name="T91" fmla="*/ 20 h 90"/>
                <a:gd name="T92" fmla="*/ 8 w 71"/>
                <a:gd name="T93" fmla="*/ 15 h 90"/>
                <a:gd name="T94" fmla="*/ 10 w 71"/>
                <a:gd name="T95" fmla="*/ 14 h 90"/>
                <a:gd name="T96" fmla="*/ 15 w 71"/>
                <a:gd name="T97" fmla="*/ 8 h 90"/>
                <a:gd name="T98" fmla="*/ 22 w 71"/>
                <a:gd name="T99" fmla="*/ 6 h 90"/>
                <a:gd name="T100" fmla="*/ 30 w 71"/>
                <a:gd name="T101" fmla="*/ 6 h 90"/>
                <a:gd name="T102" fmla="*/ 35 w 71"/>
                <a:gd name="T103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1" h="90">
                  <a:moveTo>
                    <a:pt x="11" y="83"/>
                  </a:moveTo>
                  <a:lnTo>
                    <a:pt x="13" y="85"/>
                  </a:lnTo>
                  <a:lnTo>
                    <a:pt x="13" y="85"/>
                  </a:lnTo>
                  <a:lnTo>
                    <a:pt x="13" y="86"/>
                  </a:lnTo>
                  <a:lnTo>
                    <a:pt x="13" y="88"/>
                  </a:lnTo>
                  <a:lnTo>
                    <a:pt x="10" y="88"/>
                  </a:lnTo>
                  <a:lnTo>
                    <a:pt x="8" y="90"/>
                  </a:lnTo>
                  <a:lnTo>
                    <a:pt x="5" y="90"/>
                  </a:lnTo>
                  <a:lnTo>
                    <a:pt x="5" y="90"/>
                  </a:lnTo>
                  <a:lnTo>
                    <a:pt x="3" y="90"/>
                  </a:lnTo>
                  <a:lnTo>
                    <a:pt x="3" y="90"/>
                  </a:lnTo>
                  <a:lnTo>
                    <a:pt x="3" y="88"/>
                  </a:lnTo>
                  <a:lnTo>
                    <a:pt x="2" y="88"/>
                  </a:lnTo>
                  <a:lnTo>
                    <a:pt x="3" y="86"/>
                  </a:lnTo>
                  <a:lnTo>
                    <a:pt x="5" y="85"/>
                  </a:lnTo>
                  <a:lnTo>
                    <a:pt x="10" y="83"/>
                  </a:lnTo>
                  <a:lnTo>
                    <a:pt x="11" y="83"/>
                  </a:lnTo>
                  <a:close/>
                  <a:moveTo>
                    <a:pt x="10" y="71"/>
                  </a:moveTo>
                  <a:lnTo>
                    <a:pt x="11" y="71"/>
                  </a:lnTo>
                  <a:lnTo>
                    <a:pt x="11" y="72"/>
                  </a:lnTo>
                  <a:lnTo>
                    <a:pt x="10" y="72"/>
                  </a:lnTo>
                  <a:lnTo>
                    <a:pt x="10" y="71"/>
                  </a:lnTo>
                  <a:lnTo>
                    <a:pt x="10" y="71"/>
                  </a:lnTo>
                  <a:lnTo>
                    <a:pt x="10" y="71"/>
                  </a:lnTo>
                  <a:close/>
                  <a:moveTo>
                    <a:pt x="3" y="67"/>
                  </a:moveTo>
                  <a:lnTo>
                    <a:pt x="5" y="67"/>
                  </a:lnTo>
                  <a:lnTo>
                    <a:pt x="5" y="69"/>
                  </a:lnTo>
                  <a:lnTo>
                    <a:pt x="5" y="69"/>
                  </a:lnTo>
                  <a:lnTo>
                    <a:pt x="3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2" y="69"/>
                  </a:lnTo>
                  <a:lnTo>
                    <a:pt x="3" y="67"/>
                  </a:lnTo>
                  <a:lnTo>
                    <a:pt x="3" y="67"/>
                  </a:lnTo>
                  <a:close/>
                  <a:moveTo>
                    <a:pt x="26" y="66"/>
                  </a:moveTo>
                  <a:lnTo>
                    <a:pt x="26" y="66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6"/>
                  </a:lnTo>
                  <a:close/>
                  <a:moveTo>
                    <a:pt x="2" y="61"/>
                  </a:moveTo>
                  <a:lnTo>
                    <a:pt x="2" y="63"/>
                  </a:lnTo>
                  <a:lnTo>
                    <a:pt x="2" y="64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2" y="64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2" y="61"/>
                  </a:lnTo>
                  <a:close/>
                  <a:moveTo>
                    <a:pt x="27" y="61"/>
                  </a:moveTo>
                  <a:lnTo>
                    <a:pt x="29" y="63"/>
                  </a:lnTo>
                  <a:lnTo>
                    <a:pt x="30" y="63"/>
                  </a:lnTo>
                  <a:lnTo>
                    <a:pt x="30" y="63"/>
                  </a:lnTo>
                  <a:lnTo>
                    <a:pt x="30" y="64"/>
                  </a:lnTo>
                  <a:lnTo>
                    <a:pt x="29" y="66"/>
                  </a:lnTo>
                  <a:lnTo>
                    <a:pt x="29" y="64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7" y="63"/>
                  </a:lnTo>
                  <a:lnTo>
                    <a:pt x="27" y="63"/>
                  </a:lnTo>
                  <a:lnTo>
                    <a:pt x="27" y="61"/>
                  </a:lnTo>
                  <a:close/>
                  <a:moveTo>
                    <a:pt x="40" y="60"/>
                  </a:moveTo>
                  <a:lnTo>
                    <a:pt x="40" y="64"/>
                  </a:lnTo>
                  <a:lnTo>
                    <a:pt x="38" y="64"/>
                  </a:lnTo>
                  <a:lnTo>
                    <a:pt x="37" y="63"/>
                  </a:lnTo>
                  <a:lnTo>
                    <a:pt x="37" y="63"/>
                  </a:lnTo>
                  <a:lnTo>
                    <a:pt x="38" y="61"/>
                  </a:lnTo>
                  <a:lnTo>
                    <a:pt x="38" y="60"/>
                  </a:lnTo>
                  <a:lnTo>
                    <a:pt x="40" y="60"/>
                  </a:lnTo>
                  <a:close/>
                  <a:moveTo>
                    <a:pt x="5" y="34"/>
                  </a:moveTo>
                  <a:lnTo>
                    <a:pt x="5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5" y="36"/>
                  </a:lnTo>
                  <a:lnTo>
                    <a:pt x="5" y="34"/>
                  </a:lnTo>
                  <a:close/>
                  <a:moveTo>
                    <a:pt x="71" y="19"/>
                  </a:moveTo>
                  <a:lnTo>
                    <a:pt x="71" y="19"/>
                  </a:lnTo>
                  <a:lnTo>
                    <a:pt x="71" y="20"/>
                  </a:lnTo>
                  <a:lnTo>
                    <a:pt x="71" y="20"/>
                  </a:lnTo>
                  <a:lnTo>
                    <a:pt x="70" y="20"/>
                  </a:lnTo>
                  <a:lnTo>
                    <a:pt x="70" y="19"/>
                  </a:lnTo>
                  <a:lnTo>
                    <a:pt x="70" y="19"/>
                  </a:lnTo>
                  <a:lnTo>
                    <a:pt x="71" y="19"/>
                  </a:lnTo>
                  <a:close/>
                  <a:moveTo>
                    <a:pt x="7" y="14"/>
                  </a:moveTo>
                  <a:lnTo>
                    <a:pt x="7" y="14"/>
                  </a:lnTo>
                  <a:lnTo>
                    <a:pt x="8" y="15"/>
                  </a:lnTo>
                  <a:lnTo>
                    <a:pt x="8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5" y="14"/>
                  </a:lnTo>
                  <a:lnTo>
                    <a:pt x="7" y="14"/>
                  </a:lnTo>
                  <a:close/>
                  <a:moveTo>
                    <a:pt x="35" y="0"/>
                  </a:moveTo>
                  <a:lnTo>
                    <a:pt x="38" y="8"/>
                  </a:lnTo>
                  <a:lnTo>
                    <a:pt x="41" y="12"/>
                  </a:lnTo>
                  <a:lnTo>
                    <a:pt x="44" y="15"/>
                  </a:lnTo>
                  <a:lnTo>
                    <a:pt x="48" y="23"/>
                  </a:lnTo>
                  <a:lnTo>
                    <a:pt x="49" y="27"/>
                  </a:lnTo>
                  <a:lnTo>
                    <a:pt x="49" y="28"/>
                  </a:lnTo>
                  <a:lnTo>
                    <a:pt x="51" y="31"/>
                  </a:lnTo>
                  <a:lnTo>
                    <a:pt x="49" y="33"/>
                  </a:lnTo>
                  <a:lnTo>
                    <a:pt x="51" y="36"/>
                  </a:lnTo>
                  <a:lnTo>
                    <a:pt x="49" y="38"/>
                  </a:lnTo>
                  <a:lnTo>
                    <a:pt x="49" y="39"/>
                  </a:lnTo>
                  <a:lnTo>
                    <a:pt x="49" y="41"/>
                  </a:lnTo>
                  <a:lnTo>
                    <a:pt x="49" y="42"/>
                  </a:lnTo>
                  <a:lnTo>
                    <a:pt x="49" y="44"/>
                  </a:lnTo>
                  <a:lnTo>
                    <a:pt x="49" y="44"/>
                  </a:lnTo>
                  <a:lnTo>
                    <a:pt x="51" y="44"/>
                  </a:lnTo>
                  <a:lnTo>
                    <a:pt x="51" y="44"/>
                  </a:lnTo>
                  <a:lnTo>
                    <a:pt x="52" y="44"/>
                  </a:lnTo>
                  <a:lnTo>
                    <a:pt x="52" y="45"/>
                  </a:lnTo>
                  <a:lnTo>
                    <a:pt x="51" y="49"/>
                  </a:lnTo>
                  <a:lnTo>
                    <a:pt x="49" y="52"/>
                  </a:lnTo>
                  <a:lnTo>
                    <a:pt x="48" y="55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43" y="58"/>
                  </a:lnTo>
                  <a:lnTo>
                    <a:pt x="41" y="60"/>
                  </a:lnTo>
                  <a:lnTo>
                    <a:pt x="38" y="58"/>
                  </a:lnTo>
                  <a:lnTo>
                    <a:pt x="37" y="58"/>
                  </a:lnTo>
                  <a:lnTo>
                    <a:pt x="35" y="60"/>
                  </a:lnTo>
                  <a:lnTo>
                    <a:pt x="35" y="60"/>
                  </a:lnTo>
                  <a:lnTo>
                    <a:pt x="35" y="61"/>
                  </a:lnTo>
                  <a:lnTo>
                    <a:pt x="35" y="63"/>
                  </a:lnTo>
                  <a:lnTo>
                    <a:pt x="35" y="63"/>
                  </a:lnTo>
                  <a:lnTo>
                    <a:pt x="33" y="61"/>
                  </a:lnTo>
                  <a:lnTo>
                    <a:pt x="32" y="61"/>
                  </a:lnTo>
                  <a:lnTo>
                    <a:pt x="30" y="61"/>
                  </a:lnTo>
                  <a:lnTo>
                    <a:pt x="30" y="60"/>
                  </a:lnTo>
                  <a:lnTo>
                    <a:pt x="29" y="60"/>
                  </a:lnTo>
                  <a:lnTo>
                    <a:pt x="27" y="61"/>
                  </a:lnTo>
                  <a:lnTo>
                    <a:pt x="26" y="61"/>
                  </a:lnTo>
                  <a:lnTo>
                    <a:pt x="24" y="61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6" y="64"/>
                  </a:lnTo>
                  <a:lnTo>
                    <a:pt x="26" y="64"/>
                  </a:lnTo>
                  <a:lnTo>
                    <a:pt x="24" y="66"/>
                  </a:lnTo>
                  <a:lnTo>
                    <a:pt x="22" y="64"/>
                  </a:lnTo>
                  <a:lnTo>
                    <a:pt x="22" y="63"/>
                  </a:lnTo>
                  <a:lnTo>
                    <a:pt x="21" y="63"/>
                  </a:lnTo>
                  <a:lnTo>
                    <a:pt x="21" y="63"/>
                  </a:lnTo>
                  <a:lnTo>
                    <a:pt x="21" y="64"/>
                  </a:lnTo>
                  <a:lnTo>
                    <a:pt x="21" y="66"/>
                  </a:lnTo>
                  <a:lnTo>
                    <a:pt x="21" y="66"/>
                  </a:lnTo>
                  <a:lnTo>
                    <a:pt x="21" y="67"/>
                  </a:lnTo>
                  <a:lnTo>
                    <a:pt x="21" y="69"/>
                  </a:lnTo>
                  <a:lnTo>
                    <a:pt x="19" y="69"/>
                  </a:lnTo>
                  <a:lnTo>
                    <a:pt x="18" y="67"/>
                  </a:lnTo>
                  <a:lnTo>
                    <a:pt x="18" y="67"/>
                  </a:lnTo>
                  <a:lnTo>
                    <a:pt x="18" y="66"/>
                  </a:lnTo>
                  <a:lnTo>
                    <a:pt x="19" y="64"/>
                  </a:lnTo>
                  <a:lnTo>
                    <a:pt x="18" y="64"/>
                  </a:lnTo>
                  <a:lnTo>
                    <a:pt x="15" y="67"/>
                  </a:lnTo>
                  <a:lnTo>
                    <a:pt x="13" y="69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0" y="71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7" y="69"/>
                  </a:lnTo>
                  <a:lnTo>
                    <a:pt x="5" y="67"/>
                  </a:lnTo>
                  <a:lnTo>
                    <a:pt x="3" y="66"/>
                  </a:lnTo>
                  <a:lnTo>
                    <a:pt x="5" y="64"/>
                  </a:lnTo>
                  <a:lnTo>
                    <a:pt x="7" y="66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8" y="64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7" y="61"/>
                  </a:lnTo>
                  <a:lnTo>
                    <a:pt x="5" y="60"/>
                  </a:lnTo>
                  <a:lnTo>
                    <a:pt x="5" y="58"/>
                  </a:lnTo>
                  <a:lnTo>
                    <a:pt x="5" y="56"/>
                  </a:lnTo>
                  <a:lnTo>
                    <a:pt x="7" y="55"/>
                  </a:lnTo>
                  <a:lnTo>
                    <a:pt x="7" y="53"/>
                  </a:lnTo>
                  <a:lnTo>
                    <a:pt x="7" y="52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8" y="50"/>
                  </a:lnTo>
                  <a:lnTo>
                    <a:pt x="7" y="50"/>
                  </a:lnTo>
                  <a:lnTo>
                    <a:pt x="7" y="50"/>
                  </a:lnTo>
                  <a:lnTo>
                    <a:pt x="8" y="50"/>
                  </a:lnTo>
                  <a:lnTo>
                    <a:pt x="8" y="49"/>
                  </a:lnTo>
                  <a:lnTo>
                    <a:pt x="10" y="47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8" y="42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8" y="39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5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2" y="31"/>
                  </a:lnTo>
                  <a:lnTo>
                    <a:pt x="3" y="30"/>
                  </a:lnTo>
                  <a:lnTo>
                    <a:pt x="5" y="28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8" y="27"/>
                  </a:lnTo>
                  <a:lnTo>
                    <a:pt x="10" y="28"/>
                  </a:lnTo>
                  <a:lnTo>
                    <a:pt x="11" y="28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11" y="27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3" y="9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3"/>
                  </a:lnTo>
                  <a:lnTo>
                    <a:pt x="33" y="1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6" name="Freeform 233">
              <a:extLst>
                <a:ext uri="{FF2B5EF4-FFF2-40B4-BE49-F238E27FC236}">
                  <a16:creationId xmlns:a16="http://schemas.microsoft.com/office/drawing/2014/main" id="{6F7D5B6F-B8D9-332F-A26D-31499C9182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69694" y="3133335"/>
              <a:ext cx="177380" cy="173481"/>
            </a:xfrm>
            <a:custGeom>
              <a:avLst/>
              <a:gdLst>
                <a:gd name="T0" fmla="*/ 8 w 91"/>
                <a:gd name="T1" fmla="*/ 58 h 89"/>
                <a:gd name="T2" fmla="*/ 82 w 91"/>
                <a:gd name="T3" fmla="*/ 0 h 89"/>
                <a:gd name="T4" fmla="*/ 85 w 91"/>
                <a:gd name="T5" fmla="*/ 1 h 89"/>
                <a:gd name="T6" fmla="*/ 88 w 91"/>
                <a:gd name="T7" fmla="*/ 8 h 89"/>
                <a:gd name="T8" fmla="*/ 91 w 91"/>
                <a:gd name="T9" fmla="*/ 11 h 89"/>
                <a:gd name="T10" fmla="*/ 85 w 91"/>
                <a:gd name="T11" fmla="*/ 14 h 89"/>
                <a:gd name="T12" fmla="*/ 80 w 91"/>
                <a:gd name="T13" fmla="*/ 19 h 89"/>
                <a:gd name="T14" fmla="*/ 77 w 91"/>
                <a:gd name="T15" fmla="*/ 28 h 89"/>
                <a:gd name="T16" fmla="*/ 72 w 91"/>
                <a:gd name="T17" fmla="*/ 39 h 89"/>
                <a:gd name="T18" fmla="*/ 63 w 91"/>
                <a:gd name="T19" fmla="*/ 45 h 89"/>
                <a:gd name="T20" fmla="*/ 53 w 91"/>
                <a:gd name="T21" fmla="*/ 50 h 89"/>
                <a:gd name="T22" fmla="*/ 45 w 91"/>
                <a:gd name="T23" fmla="*/ 58 h 89"/>
                <a:gd name="T24" fmla="*/ 44 w 91"/>
                <a:gd name="T25" fmla="*/ 63 h 89"/>
                <a:gd name="T26" fmla="*/ 49 w 91"/>
                <a:gd name="T27" fmla="*/ 67 h 89"/>
                <a:gd name="T28" fmla="*/ 56 w 91"/>
                <a:gd name="T29" fmla="*/ 74 h 89"/>
                <a:gd name="T30" fmla="*/ 55 w 91"/>
                <a:gd name="T31" fmla="*/ 78 h 89"/>
                <a:gd name="T32" fmla="*/ 49 w 91"/>
                <a:gd name="T33" fmla="*/ 80 h 89"/>
                <a:gd name="T34" fmla="*/ 39 w 91"/>
                <a:gd name="T35" fmla="*/ 80 h 89"/>
                <a:gd name="T36" fmla="*/ 33 w 91"/>
                <a:gd name="T37" fmla="*/ 86 h 89"/>
                <a:gd name="T38" fmla="*/ 31 w 91"/>
                <a:gd name="T39" fmla="*/ 88 h 89"/>
                <a:gd name="T40" fmla="*/ 23 w 91"/>
                <a:gd name="T41" fmla="*/ 86 h 89"/>
                <a:gd name="T42" fmla="*/ 17 w 91"/>
                <a:gd name="T43" fmla="*/ 88 h 89"/>
                <a:gd name="T44" fmla="*/ 14 w 91"/>
                <a:gd name="T45" fmla="*/ 88 h 89"/>
                <a:gd name="T46" fmla="*/ 12 w 91"/>
                <a:gd name="T47" fmla="*/ 83 h 89"/>
                <a:gd name="T48" fmla="*/ 6 w 91"/>
                <a:gd name="T49" fmla="*/ 83 h 89"/>
                <a:gd name="T50" fmla="*/ 9 w 91"/>
                <a:gd name="T51" fmla="*/ 77 h 89"/>
                <a:gd name="T52" fmla="*/ 17 w 91"/>
                <a:gd name="T53" fmla="*/ 74 h 89"/>
                <a:gd name="T54" fmla="*/ 11 w 91"/>
                <a:gd name="T55" fmla="*/ 71 h 89"/>
                <a:gd name="T56" fmla="*/ 11 w 91"/>
                <a:gd name="T57" fmla="*/ 58 h 89"/>
                <a:gd name="T58" fmla="*/ 4 w 91"/>
                <a:gd name="T59" fmla="*/ 56 h 89"/>
                <a:gd name="T60" fmla="*/ 0 w 91"/>
                <a:gd name="T61" fmla="*/ 53 h 89"/>
                <a:gd name="T62" fmla="*/ 1 w 91"/>
                <a:gd name="T63" fmla="*/ 49 h 89"/>
                <a:gd name="T64" fmla="*/ 9 w 91"/>
                <a:gd name="T65" fmla="*/ 44 h 89"/>
                <a:gd name="T66" fmla="*/ 14 w 91"/>
                <a:gd name="T67" fmla="*/ 41 h 89"/>
                <a:gd name="T68" fmla="*/ 19 w 91"/>
                <a:gd name="T69" fmla="*/ 37 h 89"/>
                <a:gd name="T70" fmla="*/ 23 w 91"/>
                <a:gd name="T71" fmla="*/ 36 h 89"/>
                <a:gd name="T72" fmla="*/ 28 w 91"/>
                <a:gd name="T73" fmla="*/ 30 h 89"/>
                <a:gd name="T74" fmla="*/ 31 w 91"/>
                <a:gd name="T75" fmla="*/ 25 h 89"/>
                <a:gd name="T76" fmla="*/ 34 w 91"/>
                <a:gd name="T77" fmla="*/ 22 h 89"/>
                <a:gd name="T78" fmla="*/ 38 w 91"/>
                <a:gd name="T79" fmla="*/ 22 h 89"/>
                <a:gd name="T80" fmla="*/ 41 w 91"/>
                <a:gd name="T81" fmla="*/ 25 h 89"/>
                <a:gd name="T82" fmla="*/ 47 w 91"/>
                <a:gd name="T83" fmla="*/ 26 h 89"/>
                <a:gd name="T84" fmla="*/ 55 w 91"/>
                <a:gd name="T85" fmla="*/ 28 h 89"/>
                <a:gd name="T86" fmla="*/ 56 w 91"/>
                <a:gd name="T87" fmla="*/ 23 h 89"/>
                <a:gd name="T88" fmla="*/ 53 w 91"/>
                <a:gd name="T89" fmla="*/ 19 h 89"/>
                <a:gd name="T90" fmla="*/ 58 w 91"/>
                <a:gd name="T91" fmla="*/ 17 h 89"/>
                <a:gd name="T92" fmla="*/ 66 w 91"/>
                <a:gd name="T93" fmla="*/ 15 h 89"/>
                <a:gd name="T94" fmla="*/ 69 w 91"/>
                <a:gd name="T95" fmla="*/ 12 h 89"/>
                <a:gd name="T96" fmla="*/ 74 w 91"/>
                <a:gd name="T97" fmla="*/ 9 h 89"/>
                <a:gd name="T98" fmla="*/ 77 w 91"/>
                <a:gd name="T99" fmla="*/ 9 h 89"/>
                <a:gd name="T100" fmla="*/ 79 w 91"/>
                <a:gd name="T101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1" h="89">
                  <a:moveTo>
                    <a:pt x="8" y="58"/>
                  </a:moveTo>
                  <a:lnTo>
                    <a:pt x="8" y="60"/>
                  </a:lnTo>
                  <a:lnTo>
                    <a:pt x="6" y="60"/>
                  </a:lnTo>
                  <a:lnTo>
                    <a:pt x="6" y="58"/>
                  </a:lnTo>
                  <a:lnTo>
                    <a:pt x="8" y="58"/>
                  </a:lnTo>
                  <a:lnTo>
                    <a:pt x="8" y="58"/>
                  </a:lnTo>
                  <a:close/>
                  <a:moveTo>
                    <a:pt x="80" y="0"/>
                  </a:moveTo>
                  <a:lnTo>
                    <a:pt x="80" y="0"/>
                  </a:lnTo>
                  <a:lnTo>
                    <a:pt x="80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1"/>
                  </a:lnTo>
                  <a:lnTo>
                    <a:pt x="85" y="1"/>
                  </a:lnTo>
                  <a:lnTo>
                    <a:pt x="85" y="1"/>
                  </a:lnTo>
                  <a:lnTo>
                    <a:pt x="85" y="4"/>
                  </a:lnTo>
                  <a:lnTo>
                    <a:pt x="85" y="4"/>
                  </a:lnTo>
                  <a:lnTo>
                    <a:pt x="86" y="6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88" y="8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91" y="12"/>
                  </a:lnTo>
                  <a:lnTo>
                    <a:pt x="90" y="12"/>
                  </a:lnTo>
                  <a:lnTo>
                    <a:pt x="90" y="12"/>
                  </a:lnTo>
                  <a:lnTo>
                    <a:pt x="88" y="12"/>
                  </a:lnTo>
                  <a:lnTo>
                    <a:pt x="85" y="14"/>
                  </a:lnTo>
                  <a:lnTo>
                    <a:pt x="85" y="14"/>
                  </a:lnTo>
                  <a:lnTo>
                    <a:pt x="83" y="15"/>
                  </a:lnTo>
                  <a:lnTo>
                    <a:pt x="82" y="15"/>
                  </a:lnTo>
                  <a:lnTo>
                    <a:pt x="82" y="17"/>
                  </a:lnTo>
                  <a:lnTo>
                    <a:pt x="80" y="19"/>
                  </a:lnTo>
                  <a:lnTo>
                    <a:pt x="79" y="20"/>
                  </a:lnTo>
                  <a:lnTo>
                    <a:pt x="77" y="22"/>
                  </a:lnTo>
                  <a:lnTo>
                    <a:pt x="77" y="23"/>
                  </a:lnTo>
                  <a:lnTo>
                    <a:pt x="77" y="25"/>
                  </a:lnTo>
                  <a:lnTo>
                    <a:pt x="77" y="28"/>
                  </a:lnTo>
                  <a:lnTo>
                    <a:pt x="77" y="30"/>
                  </a:lnTo>
                  <a:lnTo>
                    <a:pt x="77" y="33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2" y="39"/>
                  </a:lnTo>
                  <a:lnTo>
                    <a:pt x="71" y="41"/>
                  </a:lnTo>
                  <a:lnTo>
                    <a:pt x="67" y="42"/>
                  </a:lnTo>
                  <a:lnTo>
                    <a:pt x="66" y="44"/>
                  </a:lnTo>
                  <a:lnTo>
                    <a:pt x="64" y="45"/>
                  </a:lnTo>
                  <a:lnTo>
                    <a:pt x="63" y="45"/>
                  </a:lnTo>
                  <a:lnTo>
                    <a:pt x="61" y="49"/>
                  </a:lnTo>
                  <a:lnTo>
                    <a:pt x="60" y="49"/>
                  </a:lnTo>
                  <a:lnTo>
                    <a:pt x="58" y="50"/>
                  </a:lnTo>
                  <a:lnTo>
                    <a:pt x="56" y="50"/>
                  </a:lnTo>
                  <a:lnTo>
                    <a:pt x="53" y="50"/>
                  </a:lnTo>
                  <a:lnTo>
                    <a:pt x="52" y="52"/>
                  </a:lnTo>
                  <a:lnTo>
                    <a:pt x="50" y="53"/>
                  </a:lnTo>
                  <a:lnTo>
                    <a:pt x="45" y="55"/>
                  </a:lnTo>
                  <a:lnTo>
                    <a:pt x="45" y="56"/>
                  </a:lnTo>
                  <a:lnTo>
                    <a:pt x="45" y="58"/>
                  </a:lnTo>
                  <a:lnTo>
                    <a:pt x="45" y="60"/>
                  </a:lnTo>
                  <a:lnTo>
                    <a:pt x="45" y="61"/>
                  </a:lnTo>
                  <a:lnTo>
                    <a:pt x="44" y="61"/>
                  </a:lnTo>
                  <a:lnTo>
                    <a:pt x="44" y="61"/>
                  </a:lnTo>
                  <a:lnTo>
                    <a:pt x="44" y="63"/>
                  </a:lnTo>
                  <a:lnTo>
                    <a:pt x="44" y="64"/>
                  </a:lnTo>
                  <a:lnTo>
                    <a:pt x="45" y="66"/>
                  </a:lnTo>
                  <a:lnTo>
                    <a:pt x="45" y="66"/>
                  </a:lnTo>
                  <a:lnTo>
                    <a:pt x="47" y="66"/>
                  </a:lnTo>
                  <a:lnTo>
                    <a:pt x="49" y="67"/>
                  </a:lnTo>
                  <a:lnTo>
                    <a:pt x="52" y="71"/>
                  </a:lnTo>
                  <a:lnTo>
                    <a:pt x="53" y="71"/>
                  </a:lnTo>
                  <a:lnTo>
                    <a:pt x="55" y="72"/>
                  </a:lnTo>
                  <a:lnTo>
                    <a:pt x="56" y="72"/>
                  </a:lnTo>
                  <a:lnTo>
                    <a:pt x="56" y="74"/>
                  </a:lnTo>
                  <a:lnTo>
                    <a:pt x="58" y="74"/>
                  </a:lnTo>
                  <a:lnTo>
                    <a:pt x="56" y="75"/>
                  </a:lnTo>
                  <a:lnTo>
                    <a:pt x="56" y="77"/>
                  </a:lnTo>
                  <a:lnTo>
                    <a:pt x="55" y="78"/>
                  </a:lnTo>
                  <a:lnTo>
                    <a:pt x="55" y="78"/>
                  </a:lnTo>
                  <a:lnTo>
                    <a:pt x="53" y="80"/>
                  </a:lnTo>
                  <a:lnTo>
                    <a:pt x="53" y="80"/>
                  </a:lnTo>
                  <a:lnTo>
                    <a:pt x="50" y="80"/>
                  </a:lnTo>
                  <a:lnTo>
                    <a:pt x="49" y="80"/>
                  </a:lnTo>
                  <a:lnTo>
                    <a:pt x="49" y="80"/>
                  </a:lnTo>
                  <a:lnTo>
                    <a:pt x="45" y="80"/>
                  </a:lnTo>
                  <a:lnTo>
                    <a:pt x="45" y="80"/>
                  </a:lnTo>
                  <a:lnTo>
                    <a:pt x="42" y="80"/>
                  </a:lnTo>
                  <a:lnTo>
                    <a:pt x="41" y="80"/>
                  </a:lnTo>
                  <a:lnTo>
                    <a:pt x="39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4" y="85"/>
                  </a:lnTo>
                  <a:lnTo>
                    <a:pt x="33" y="86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3" y="88"/>
                  </a:lnTo>
                  <a:lnTo>
                    <a:pt x="31" y="88"/>
                  </a:lnTo>
                  <a:lnTo>
                    <a:pt x="28" y="86"/>
                  </a:lnTo>
                  <a:lnTo>
                    <a:pt x="26" y="88"/>
                  </a:lnTo>
                  <a:lnTo>
                    <a:pt x="25" y="89"/>
                  </a:lnTo>
                  <a:lnTo>
                    <a:pt x="25" y="89"/>
                  </a:lnTo>
                  <a:lnTo>
                    <a:pt x="23" y="86"/>
                  </a:lnTo>
                  <a:lnTo>
                    <a:pt x="22" y="86"/>
                  </a:lnTo>
                  <a:lnTo>
                    <a:pt x="20" y="85"/>
                  </a:lnTo>
                  <a:lnTo>
                    <a:pt x="19" y="85"/>
                  </a:lnTo>
                  <a:lnTo>
                    <a:pt x="19" y="86"/>
                  </a:lnTo>
                  <a:lnTo>
                    <a:pt x="17" y="88"/>
                  </a:lnTo>
                  <a:lnTo>
                    <a:pt x="15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4" y="89"/>
                  </a:lnTo>
                  <a:lnTo>
                    <a:pt x="14" y="88"/>
                  </a:lnTo>
                  <a:lnTo>
                    <a:pt x="11" y="86"/>
                  </a:lnTo>
                  <a:lnTo>
                    <a:pt x="9" y="86"/>
                  </a:lnTo>
                  <a:lnTo>
                    <a:pt x="9" y="86"/>
                  </a:lnTo>
                  <a:lnTo>
                    <a:pt x="12" y="85"/>
                  </a:lnTo>
                  <a:lnTo>
                    <a:pt x="12" y="83"/>
                  </a:lnTo>
                  <a:lnTo>
                    <a:pt x="12" y="83"/>
                  </a:lnTo>
                  <a:lnTo>
                    <a:pt x="11" y="83"/>
                  </a:lnTo>
                  <a:lnTo>
                    <a:pt x="9" y="83"/>
                  </a:lnTo>
                  <a:lnTo>
                    <a:pt x="8" y="83"/>
                  </a:lnTo>
                  <a:lnTo>
                    <a:pt x="6" y="83"/>
                  </a:lnTo>
                  <a:lnTo>
                    <a:pt x="4" y="83"/>
                  </a:lnTo>
                  <a:lnTo>
                    <a:pt x="8" y="82"/>
                  </a:lnTo>
                  <a:lnTo>
                    <a:pt x="8" y="80"/>
                  </a:lnTo>
                  <a:lnTo>
                    <a:pt x="8" y="78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14" y="74"/>
                  </a:lnTo>
                  <a:lnTo>
                    <a:pt x="15" y="74"/>
                  </a:lnTo>
                  <a:lnTo>
                    <a:pt x="15" y="74"/>
                  </a:lnTo>
                  <a:lnTo>
                    <a:pt x="17" y="74"/>
                  </a:lnTo>
                  <a:lnTo>
                    <a:pt x="15" y="72"/>
                  </a:lnTo>
                  <a:lnTo>
                    <a:pt x="15" y="72"/>
                  </a:lnTo>
                  <a:lnTo>
                    <a:pt x="12" y="72"/>
                  </a:lnTo>
                  <a:lnTo>
                    <a:pt x="11" y="72"/>
                  </a:lnTo>
                  <a:lnTo>
                    <a:pt x="11" y="71"/>
                  </a:lnTo>
                  <a:lnTo>
                    <a:pt x="15" y="63"/>
                  </a:lnTo>
                  <a:lnTo>
                    <a:pt x="15" y="63"/>
                  </a:lnTo>
                  <a:lnTo>
                    <a:pt x="14" y="61"/>
                  </a:lnTo>
                  <a:lnTo>
                    <a:pt x="14" y="60"/>
                  </a:lnTo>
                  <a:lnTo>
                    <a:pt x="11" y="58"/>
                  </a:lnTo>
                  <a:lnTo>
                    <a:pt x="11" y="58"/>
                  </a:lnTo>
                  <a:lnTo>
                    <a:pt x="8" y="56"/>
                  </a:lnTo>
                  <a:lnTo>
                    <a:pt x="6" y="55"/>
                  </a:lnTo>
                  <a:lnTo>
                    <a:pt x="4" y="55"/>
                  </a:lnTo>
                  <a:lnTo>
                    <a:pt x="4" y="56"/>
                  </a:lnTo>
                  <a:lnTo>
                    <a:pt x="4" y="58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0" y="50"/>
                  </a:lnTo>
                  <a:lnTo>
                    <a:pt x="1" y="49"/>
                  </a:lnTo>
                  <a:lnTo>
                    <a:pt x="4" y="45"/>
                  </a:lnTo>
                  <a:lnTo>
                    <a:pt x="6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9" y="44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9" y="42"/>
                  </a:lnTo>
                  <a:lnTo>
                    <a:pt x="11" y="41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7" y="39"/>
                  </a:lnTo>
                  <a:lnTo>
                    <a:pt x="17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6"/>
                  </a:lnTo>
                  <a:lnTo>
                    <a:pt x="20" y="36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5" y="34"/>
                  </a:lnTo>
                  <a:lnTo>
                    <a:pt x="25" y="34"/>
                  </a:lnTo>
                  <a:lnTo>
                    <a:pt x="25" y="33"/>
                  </a:lnTo>
                  <a:lnTo>
                    <a:pt x="26" y="31"/>
                  </a:lnTo>
                  <a:lnTo>
                    <a:pt x="28" y="30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31" y="28"/>
                  </a:lnTo>
                  <a:lnTo>
                    <a:pt x="31" y="25"/>
                  </a:lnTo>
                  <a:lnTo>
                    <a:pt x="31" y="23"/>
                  </a:lnTo>
                  <a:lnTo>
                    <a:pt x="31" y="23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6" y="20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39" y="23"/>
                  </a:lnTo>
                  <a:lnTo>
                    <a:pt x="39" y="23"/>
                  </a:lnTo>
                  <a:lnTo>
                    <a:pt x="39" y="25"/>
                  </a:lnTo>
                  <a:lnTo>
                    <a:pt x="41" y="25"/>
                  </a:lnTo>
                  <a:lnTo>
                    <a:pt x="42" y="25"/>
                  </a:lnTo>
                  <a:lnTo>
                    <a:pt x="44" y="26"/>
                  </a:lnTo>
                  <a:lnTo>
                    <a:pt x="45" y="26"/>
                  </a:lnTo>
                  <a:lnTo>
                    <a:pt x="45" y="26"/>
                  </a:lnTo>
                  <a:lnTo>
                    <a:pt x="47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3" y="26"/>
                  </a:lnTo>
                  <a:lnTo>
                    <a:pt x="53" y="28"/>
                  </a:lnTo>
                  <a:lnTo>
                    <a:pt x="55" y="28"/>
                  </a:lnTo>
                  <a:lnTo>
                    <a:pt x="55" y="26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6" y="23"/>
                  </a:lnTo>
                  <a:lnTo>
                    <a:pt x="56" y="23"/>
                  </a:lnTo>
                  <a:lnTo>
                    <a:pt x="55" y="22"/>
                  </a:lnTo>
                  <a:lnTo>
                    <a:pt x="53" y="20"/>
                  </a:lnTo>
                  <a:lnTo>
                    <a:pt x="53" y="20"/>
                  </a:lnTo>
                  <a:lnTo>
                    <a:pt x="53" y="19"/>
                  </a:lnTo>
                  <a:lnTo>
                    <a:pt x="53" y="19"/>
                  </a:lnTo>
                  <a:lnTo>
                    <a:pt x="53" y="17"/>
                  </a:lnTo>
                  <a:lnTo>
                    <a:pt x="53" y="17"/>
                  </a:lnTo>
                  <a:lnTo>
                    <a:pt x="55" y="17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61" y="17"/>
                  </a:lnTo>
                  <a:lnTo>
                    <a:pt x="63" y="15"/>
                  </a:lnTo>
                  <a:lnTo>
                    <a:pt x="64" y="17"/>
                  </a:lnTo>
                  <a:lnTo>
                    <a:pt x="66" y="17"/>
                  </a:lnTo>
                  <a:lnTo>
                    <a:pt x="66" y="15"/>
                  </a:lnTo>
                  <a:lnTo>
                    <a:pt x="67" y="14"/>
                  </a:lnTo>
                  <a:lnTo>
                    <a:pt x="69" y="14"/>
                  </a:lnTo>
                  <a:lnTo>
                    <a:pt x="69" y="14"/>
                  </a:lnTo>
                  <a:lnTo>
                    <a:pt x="69" y="12"/>
                  </a:lnTo>
                  <a:lnTo>
                    <a:pt x="69" y="12"/>
                  </a:lnTo>
                  <a:lnTo>
                    <a:pt x="71" y="11"/>
                  </a:lnTo>
                  <a:lnTo>
                    <a:pt x="71" y="9"/>
                  </a:lnTo>
                  <a:lnTo>
                    <a:pt x="72" y="9"/>
                  </a:lnTo>
                  <a:lnTo>
                    <a:pt x="72" y="9"/>
                  </a:lnTo>
                  <a:lnTo>
                    <a:pt x="74" y="9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5" y="9"/>
                  </a:lnTo>
                  <a:lnTo>
                    <a:pt x="75" y="9"/>
                  </a:lnTo>
                  <a:lnTo>
                    <a:pt x="77" y="9"/>
                  </a:lnTo>
                  <a:lnTo>
                    <a:pt x="77" y="9"/>
                  </a:lnTo>
                  <a:lnTo>
                    <a:pt x="77" y="6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9" y="1"/>
                  </a:lnTo>
                  <a:lnTo>
                    <a:pt x="79" y="0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7" name="Freeform 234">
              <a:extLst>
                <a:ext uri="{FF2B5EF4-FFF2-40B4-BE49-F238E27FC236}">
                  <a16:creationId xmlns:a16="http://schemas.microsoft.com/office/drawing/2014/main" id="{24F561C2-4C26-68DD-7D86-A02CFB0E9A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95101" y="3924719"/>
              <a:ext cx="9747" cy="9747"/>
            </a:xfrm>
            <a:custGeom>
              <a:avLst/>
              <a:gdLst>
                <a:gd name="T0" fmla="*/ 3 w 5"/>
                <a:gd name="T1" fmla="*/ 3 h 5"/>
                <a:gd name="T2" fmla="*/ 5 w 5"/>
                <a:gd name="T3" fmla="*/ 3 h 5"/>
                <a:gd name="T4" fmla="*/ 5 w 5"/>
                <a:gd name="T5" fmla="*/ 5 h 5"/>
                <a:gd name="T6" fmla="*/ 3 w 5"/>
                <a:gd name="T7" fmla="*/ 5 h 5"/>
                <a:gd name="T8" fmla="*/ 3 w 5"/>
                <a:gd name="T9" fmla="*/ 5 h 5"/>
                <a:gd name="T10" fmla="*/ 3 w 5"/>
                <a:gd name="T11" fmla="*/ 3 h 5"/>
                <a:gd name="T12" fmla="*/ 3 w 5"/>
                <a:gd name="T13" fmla="*/ 3 h 5"/>
                <a:gd name="T14" fmla="*/ 0 w 5"/>
                <a:gd name="T15" fmla="*/ 0 h 5"/>
                <a:gd name="T16" fmla="*/ 1 w 5"/>
                <a:gd name="T17" fmla="*/ 0 h 5"/>
                <a:gd name="T18" fmla="*/ 1 w 5"/>
                <a:gd name="T19" fmla="*/ 2 h 5"/>
                <a:gd name="T20" fmla="*/ 3 w 5"/>
                <a:gd name="T21" fmla="*/ 2 h 5"/>
                <a:gd name="T22" fmla="*/ 3 w 5"/>
                <a:gd name="T23" fmla="*/ 2 h 5"/>
                <a:gd name="T24" fmla="*/ 1 w 5"/>
                <a:gd name="T25" fmla="*/ 3 h 5"/>
                <a:gd name="T26" fmla="*/ 1 w 5"/>
                <a:gd name="T27" fmla="*/ 2 h 5"/>
                <a:gd name="T28" fmla="*/ 0 w 5"/>
                <a:gd name="T29" fmla="*/ 2 h 5"/>
                <a:gd name="T30" fmla="*/ 0 w 5"/>
                <a:gd name="T31" fmla="*/ 2 h 5"/>
                <a:gd name="T32" fmla="*/ 0 w 5"/>
                <a:gd name="T33" fmla="*/ 0 h 5"/>
                <a:gd name="T34" fmla="*/ 0 w 5"/>
                <a:gd name="T35" fmla="*/ 0 h 5"/>
                <a:gd name="T36" fmla="*/ 0 w 5"/>
                <a:gd name="T37" fmla="*/ 0 h 5"/>
                <a:gd name="T38" fmla="*/ 0 w 5"/>
                <a:gd name="T3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" h="5">
                  <a:moveTo>
                    <a:pt x="3" y="3"/>
                  </a:moveTo>
                  <a:lnTo>
                    <a:pt x="5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3" y="3"/>
                  </a:lnTo>
                  <a:close/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8" name="Freeform 235">
              <a:extLst>
                <a:ext uri="{FF2B5EF4-FFF2-40B4-BE49-F238E27FC236}">
                  <a16:creationId xmlns:a16="http://schemas.microsoft.com/office/drawing/2014/main" id="{869B7A60-0BB4-BE1A-46D7-7CFFCDA7FE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1308" y="4735595"/>
              <a:ext cx="37036" cy="27289"/>
            </a:xfrm>
            <a:custGeom>
              <a:avLst/>
              <a:gdLst>
                <a:gd name="T0" fmla="*/ 7 w 19"/>
                <a:gd name="T1" fmla="*/ 13 h 14"/>
                <a:gd name="T2" fmla="*/ 7 w 19"/>
                <a:gd name="T3" fmla="*/ 13 h 14"/>
                <a:gd name="T4" fmla="*/ 8 w 19"/>
                <a:gd name="T5" fmla="*/ 14 h 14"/>
                <a:gd name="T6" fmla="*/ 10 w 19"/>
                <a:gd name="T7" fmla="*/ 14 h 14"/>
                <a:gd name="T8" fmla="*/ 7 w 19"/>
                <a:gd name="T9" fmla="*/ 14 h 14"/>
                <a:gd name="T10" fmla="*/ 7 w 19"/>
                <a:gd name="T11" fmla="*/ 14 h 14"/>
                <a:gd name="T12" fmla="*/ 7 w 19"/>
                <a:gd name="T13" fmla="*/ 13 h 14"/>
                <a:gd name="T14" fmla="*/ 18 w 19"/>
                <a:gd name="T15" fmla="*/ 11 h 14"/>
                <a:gd name="T16" fmla="*/ 19 w 19"/>
                <a:gd name="T17" fmla="*/ 11 h 14"/>
                <a:gd name="T18" fmla="*/ 19 w 19"/>
                <a:gd name="T19" fmla="*/ 13 h 14"/>
                <a:gd name="T20" fmla="*/ 19 w 19"/>
                <a:gd name="T21" fmla="*/ 14 h 14"/>
                <a:gd name="T22" fmla="*/ 19 w 19"/>
                <a:gd name="T23" fmla="*/ 14 h 14"/>
                <a:gd name="T24" fmla="*/ 18 w 19"/>
                <a:gd name="T25" fmla="*/ 14 h 14"/>
                <a:gd name="T26" fmla="*/ 18 w 19"/>
                <a:gd name="T27" fmla="*/ 13 h 14"/>
                <a:gd name="T28" fmla="*/ 15 w 19"/>
                <a:gd name="T29" fmla="*/ 11 h 14"/>
                <a:gd name="T30" fmla="*/ 16 w 19"/>
                <a:gd name="T31" fmla="*/ 11 h 14"/>
                <a:gd name="T32" fmla="*/ 16 w 19"/>
                <a:gd name="T33" fmla="*/ 11 h 14"/>
                <a:gd name="T34" fmla="*/ 18 w 19"/>
                <a:gd name="T35" fmla="*/ 11 h 14"/>
                <a:gd name="T36" fmla="*/ 18 w 19"/>
                <a:gd name="T37" fmla="*/ 11 h 14"/>
                <a:gd name="T38" fmla="*/ 18 w 19"/>
                <a:gd name="T39" fmla="*/ 11 h 14"/>
                <a:gd name="T40" fmla="*/ 18 w 19"/>
                <a:gd name="T41" fmla="*/ 11 h 14"/>
                <a:gd name="T42" fmla="*/ 2 w 19"/>
                <a:gd name="T43" fmla="*/ 0 h 14"/>
                <a:gd name="T44" fmla="*/ 4 w 19"/>
                <a:gd name="T45" fmla="*/ 0 h 14"/>
                <a:gd name="T46" fmla="*/ 2 w 19"/>
                <a:gd name="T47" fmla="*/ 3 h 14"/>
                <a:gd name="T48" fmla="*/ 4 w 19"/>
                <a:gd name="T49" fmla="*/ 6 h 14"/>
                <a:gd name="T50" fmla="*/ 5 w 19"/>
                <a:gd name="T51" fmla="*/ 8 h 14"/>
                <a:gd name="T52" fmla="*/ 4 w 19"/>
                <a:gd name="T53" fmla="*/ 8 h 14"/>
                <a:gd name="T54" fmla="*/ 4 w 19"/>
                <a:gd name="T55" fmla="*/ 8 h 14"/>
                <a:gd name="T56" fmla="*/ 2 w 19"/>
                <a:gd name="T57" fmla="*/ 8 h 14"/>
                <a:gd name="T58" fmla="*/ 2 w 19"/>
                <a:gd name="T59" fmla="*/ 6 h 14"/>
                <a:gd name="T60" fmla="*/ 0 w 19"/>
                <a:gd name="T61" fmla="*/ 6 h 14"/>
                <a:gd name="T62" fmla="*/ 0 w 19"/>
                <a:gd name="T63" fmla="*/ 2 h 14"/>
                <a:gd name="T64" fmla="*/ 2 w 19"/>
                <a:gd name="T65" fmla="*/ 0 h 14"/>
                <a:gd name="T66" fmla="*/ 2 w 19"/>
                <a:gd name="T67" fmla="*/ 0 h 14"/>
                <a:gd name="T68" fmla="*/ 2 w 19"/>
                <a:gd name="T6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" h="14">
                  <a:moveTo>
                    <a:pt x="7" y="13"/>
                  </a:moveTo>
                  <a:lnTo>
                    <a:pt x="7" y="13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7" y="14"/>
                  </a:lnTo>
                  <a:lnTo>
                    <a:pt x="7" y="14"/>
                  </a:lnTo>
                  <a:lnTo>
                    <a:pt x="7" y="13"/>
                  </a:lnTo>
                  <a:close/>
                  <a:moveTo>
                    <a:pt x="18" y="11"/>
                  </a:moveTo>
                  <a:lnTo>
                    <a:pt x="19" y="11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6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1"/>
                  </a:lnTo>
                  <a:lnTo>
                    <a:pt x="18" y="11"/>
                  </a:lnTo>
                  <a:close/>
                  <a:moveTo>
                    <a:pt x="2" y="0"/>
                  </a:moveTo>
                  <a:lnTo>
                    <a:pt x="4" y="0"/>
                  </a:lnTo>
                  <a:lnTo>
                    <a:pt x="2" y="3"/>
                  </a:lnTo>
                  <a:lnTo>
                    <a:pt x="4" y="6"/>
                  </a:lnTo>
                  <a:lnTo>
                    <a:pt x="5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2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39" name="Freeform 236">
              <a:extLst>
                <a:ext uri="{FF2B5EF4-FFF2-40B4-BE49-F238E27FC236}">
                  <a16:creationId xmlns:a16="http://schemas.microsoft.com/office/drawing/2014/main" id="{7CCA893D-5532-CC47-4BA4-1BC995193B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72038" y="4306767"/>
              <a:ext cx="9816279" cy="432727"/>
            </a:xfrm>
            <a:custGeom>
              <a:avLst/>
              <a:gdLst>
                <a:gd name="T0" fmla="*/ 110 w 5036"/>
                <a:gd name="T1" fmla="*/ 222 h 222"/>
                <a:gd name="T2" fmla="*/ 110 w 5036"/>
                <a:gd name="T3" fmla="*/ 220 h 222"/>
                <a:gd name="T4" fmla="*/ 50 w 5036"/>
                <a:gd name="T5" fmla="*/ 137 h 222"/>
                <a:gd name="T6" fmla="*/ 52 w 5036"/>
                <a:gd name="T7" fmla="*/ 137 h 222"/>
                <a:gd name="T8" fmla="*/ 4986 w 5036"/>
                <a:gd name="T9" fmla="*/ 124 h 222"/>
                <a:gd name="T10" fmla="*/ 4986 w 5036"/>
                <a:gd name="T11" fmla="*/ 124 h 222"/>
                <a:gd name="T12" fmla="*/ 4986 w 5036"/>
                <a:gd name="T13" fmla="*/ 124 h 222"/>
                <a:gd name="T14" fmla="*/ 4986 w 5036"/>
                <a:gd name="T15" fmla="*/ 124 h 222"/>
                <a:gd name="T16" fmla="*/ 5020 w 5036"/>
                <a:gd name="T17" fmla="*/ 121 h 222"/>
                <a:gd name="T18" fmla="*/ 5019 w 5036"/>
                <a:gd name="T19" fmla="*/ 121 h 222"/>
                <a:gd name="T20" fmla="*/ 5019 w 5036"/>
                <a:gd name="T21" fmla="*/ 121 h 222"/>
                <a:gd name="T22" fmla="*/ 5033 w 5036"/>
                <a:gd name="T23" fmla="*/ 121 h 222"/>
                <a:gd name="T24" fmla="*/ 5033 w 5036"/>
                <a:gd name="T25" fmla="*/ 121 h 222"/>
                <a:gd name="T26" fmla="*/ 5033 w 5036"/>
                <a:gd name="T27" fmla="*/ 121 h 222"/>
                <a:gd name="T28" fmla="*/ 64 w 5036"/>
                <a:gd name="T29" fmla="*/ 115 h 222"/>
                <a:gd name="T30" fmla="*/ 64 w 5036"/>
                <a:gd name="T31" fmla="*/ 115 h 222"/>
                <a:gd name="T32" fmla="*/ 5036 w 5036"/>
                <a:gd name="T33" fmla="*/ 100 h 222"/>
                <a:gd name="T34" fmla="*/ 5036 w 5036"/>
                <a:gd name="T35" fmla="*/ 102 h 222"/>
                <a:gd name="T36" fmla="*/ 5027 w 5036"/>
                <a:gd name="T37" fmla="*/ 96 h 222"/>
                <a:gd name="T38" fmla="*/ 5028 w 5036"/>
                <a:gd name="T39" fmla="*/ 97 h 222"/>
                <a:gd name="T40" fmla="*/ 5027 w 5036"/>
                <a:gd name="T41" fmla="*/ 97 h 222"/>
                <a:gd name="T42" fmla="*/ 5028 w 5036"/>
                <a:gd name="T43" fmla="*/ 97 h 222"/>
                <a:gd name="T44" fmla="*/ 5027 w 5036"/>
                <a:gd name="T45" fmla="*/ 96 h 222"/>
                <a:gd name="T46" fmla="*/ 5027 w 5036"/>
                <a:gd name="T47" fmla="*/ 96 h 222"/>
                <a:gd name="T48" fmla="*/ 4831 w 5036"/>
                <a:gd name="T49" fmla="*/ 74 h 222"/>
                <a:gd name="T50" fmla="*/ 4831 w 5036"/>
                <a:gd name="T51" fmla="*/ 75 h 222"/>
                <a:gd name="T52" fmla="*/ 4755 w 5036"/>
                <a:gd name="T53" fmla="*/ 69 h 222"/>
                <a:gd name="T54" fmla="*/ 4755 w 5036"/>
                <a:gd name="T55" fmla="*/ 69 h 222"/>
                <a:gd name="T56" fmla="*/ 4826 w 5036"/>
                <a:gd name="T57" fmla="*/ 64 h 222"/>
                <a:gd name="T58" fmla="*/ 4828 w 5036"/>
                <a:gd name="T59" fmla="*/ 67 h 222"/>
                <a:gd name="T60" fmla="*/ 4826 w 5036"/>
                <a:gd name="T61" fmla="*/ 66 h 222"/>
                <a:gd name="T62" fmla="*/ 4806 w 5036"/>
                <a:gd name="T63" fmla="*/ 42 h 222"/>
                <a:gd name="T64" fmla="*/ 4806 w 5036"/>
                <a:gd name="T65" fmla="*/ 44 h 222"/>
                <a:gd name="T66" fmla="*/ 4806 w 5036"/>
                <a:gd name="T67" fmla="*/ 42 h 222"/>
                <a:gd name="T68" fmla="*/ 4806 w 5036"/>
                <a:gd name="T69" fmla="*/ 42 h 222"/>
                <a:gd name="T70" fmla="*/ 4808 w 5036"/>
                <a:gd name="T71" fmla="*/ 37 h 222"/>
                <a:gd name="T72" fmla="*/ 4806 w 5036"/>
                <a:gd name="T73" fmla="*/ 37 h 222"/>
                <a:gd name="T74" fmla="*/ 4806 w 5036"/>
                <a:gd name="T75" fmla="*/ 31 h 222"/>
                <a:gd name="T76" fmla="*/ 4806 w 5036"/>
                <a:gd name="T77" fmla="*/ 31 h 222"/>
                <a:gd name="T78" fmla="*/ 4806 w 5036"/>
                <a:gd name="T79" fmla="*/ 31 h 222"/>
                <a:gd name="T80" fmla="*/ 4806 w 5036"/>
                <a:gd name="T81" fmla="*/ 29 h 222"/>
                <a:gd name="T82" fmla="*/ 4804 w 5036"/>
                <a:gd name="T83" fmla="*/ 29 h 222"/>
                <a:gd name="T84" fmla="*/ 31 w 5036"/>
                <a:gd name="T85" fmla="*/ 28 h 222"/>
                <a:gd name="T86" fmla="*/ 30 w 5036"/>
                <a:gd name="T87" fmla="*/ 31 h 222"/>
                <a:gd name="T88" fmla="*/ 28 w 5036"/>
                <a:gd name="T89" fmla="*/ 29 h 222"/>
                <a:gd name="T90" fmla="*/ 4804 w 5036"/>
                <a:gd name="T91" fmla="*/ 12 h 222"/>
                <a:gd name="T92" fmla="*/ 4803 w 5036"/>
                <a:gd name="T93" fmla="*/ 12 h 222"/>
                <a:gd name="T94" fmla="*/ 4804 w 5036"/>
                <a:gd name="T95" fmla="*/ 11 h 222"/>
                <a:gd name="T96" fmla="*/ 4804 w 5036"/>
                <a:gd name="T97" fmla="*/ 12 h 222"/>
                <a:gd name="T98" fmla="*/ 3 w 5036"/>
                <a:gd name="T99" fmla="*/ 1 h 222"/>
                <a:gd name="T100" fmla="*/ 1 w 5036"/>
                <a:gd name="T101" fmla="*/ 1 h 222"/>
                <a:gd name="T102" fmla="*/ 1 w 5036"/>
                <a:gd name="T103" fmla="*/ 1 h 222"/>
                <a:gd name="T104" fmla="*/ 1 w 5036"/>
                <a:gd name="T105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36" h="222">
                  <a:moveTo>
                    <a:pt x="110" y="220"/>
                  </a:moveTo>
                  <a:lnTo>
                    <a:pt x="110" y="220"/>
                  </a:lnTo>
                  <a:lnTo>
                    <a:pt x="110" y="220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2"/>
                  </a:lnTo>
                  <a:lnTo>
                    <a:pt x="110" y="220"/>
                  </a:lnTo>
                  <a:lnTo>
                    <a:pt x="110" y="220"/>
                  </a:lnTo>
                  <a:close/>
                  <a:moveTo>
                    <a:pt x="50" y="137"/>
                  </a:moveTo>
                  <a:lnTo>
                    <a:pt x="50" y="137"/>
                  </a:lnTo>
                  <a:lnTo>
                    <a:pt x="50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2" y="137"/>
                  </a:lnTo>
                  <a:lnTo>
                    <a:pt x="50" y="137"/>
                  </a:lnTo>
                  <a:lnTo>
                    <a:pt x="50" y="137"/>
                  </a:lnTo>
                  <a:lnTo>
                    <a:pt x="50" y="137"/>
                  </a:lnTo>
                  <a:close/>
                  <a:moveTo>
                    <a:pt x="4986" y="124"/>
                  </a:move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lnTo>
                    <a:pt x="4986" y="124"/>
                  </a:lnTo>
                  <a:close/>
                  <a:moveTo>
                    <a:pt x="5019" y="121"/>
                  </a:moveTo>
                  <a:lnTo>
                    <a:pt x="5020" y="121"/>
                  </a:lnTo>
                  <a:lnTo>
                    <a:pt x="5020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20" y="121"/>
                  </a:lnTo>
                  <a:lnTo>
                    <a:pt x="5020" y="121"/>
                  </a:lnTo>
                  <a:lnTo>
                    <a:pt x="5020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lnTo>
                    <a:pt x="5019" y="121"/>
                  </a:lnTo>
                  <a:close/>
                  <a:moveTo>
                    <a:pt x="5033" y="121"/>
                  </a:move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lnTo>
                    <a:pt x="5033" y="121"/>
                  </a:lnTo>
                  <a:close/>
                  <a:moveTo>
                    <a:pt x="64" y="115"/>
                  </a:move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lnTo>
                    <a:pt x="64" y="115"/>
                  </a:lnTo>
                  <a:close/>
                  <a:moveTo>
                    <a:pt x="5036" y="100"/>
                  </a:moveTo>
                  <a:lnTo>
                    <a:pt x="5036" y="100"/>
                  </a:lnTo>
                  <a:lnTo>
                    <a:pt x="5036" y="102"/>
                  </a:lnTo>
                  <a:lnTo>
                    <a:pt x="5036" y="102"/>
                  </a:lnTo>
                  <a:lnTo>
                    <a:pt x="5036" y="102"/>
                  </a:lnTo>
                  <a:lnTo>
                    <a:pt x="5036" y="102"/>
                  </a:lnTo>
                  <a:lnTo>
                    <a:pt x="5036" y="100"/>
                  </a:lnTo>
                  <a:close/>
                  <a:moveTo>
                    <a:pt x="5027" y="96"/>
                  </a:moveTo>
                  <a:lnTo>
                    <a:pt x="5027" y="96"/>
                  </a:lnTo>
                  <a:lnTo>
                    <a:pt x="5027" y="96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7" y="97"/>
                  </a:lnTo>
                  <a:lnTo>
                    <a:pt x="5028" y="97"/>
                  </a:lnTo>
                  <a:lnTo>
                    <a:pt x="5028" y="97"/>
                  </a:lnTo>
                  <a:lnTo>
                    <a:pt x="5027" y="97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lnTo>
                    <a:pt x="5027" y="96"/>
                  </a:lnTo>
                  <a:close/>
                  <a:moveTo>
                    <a:pt x="4831" y="72"/>
                  </a:moveTo>
                  <a:lnTo>
                    <a:pt x="4831" y="74"/>
                  </a:lnTo>
                  <a:lnTo>
                    <a:pt x="4831" y="74"/>
                  </a:lnTo>
                  <a:lnTo>
                    <a:pt x="4831" y="74"/>
                  </a:lnTo>
                  <a:lnTo>
                    <a:pt x="4831" y="75"/>
                  </a:lnTo>
                  <a:lnTo>
                    <a:pt x="4831" y="75"/>
                  </a:lnTo>
                  <a:lnTo>
                    <a:pt x="4831" y="74"/>
                  </a:lnTo>
                  <a:lnTo>
                    <a:pt x="4831" y="74"/>
                  </a:lnTo>
                  <a:lnTo>
                    <a:pt x="4831" y="72"/>
                  </a:lnTo>
                  <a:close/>
                  <a:moveTo>
                    <a:pt x="4755" y="69"/>
                  </a:move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lnTo>
                    <a:pt x="4755" y="69"/>
                  </a:lnTo>
                  <a:close/>
                  <a:moveTo>
                    <a:pt x="4825" y="64"/>
                  </a:moveTo>
                  <a:lnTo>
                    <a:pt x="4826" y="64"/>
                  </a:lnTo>
                  <a:lnTo>
                    <a:pt x="4826" y="66"/>
                  </a:lnTo>
                  <a:lnTo>
                    <a:pt x="4826" y="66"/>
                  </a:lnTo>
                  <a:lnTo>
                    <a:pt x="4828" y="67"/>
                  </a:lnTo>
                  <a:lnTo>
                    <a:pt x="4828" y="67"/>
                  </a:lnTo>
                  <a:lnTo>
                    <a:pt x="4826" y="69"/>
                  </a:lnTo>
                  <a:lnTo>
                    <a:pt x="4826" y="67"/>
                  </a:lnTo>
                  <a:lnTo>
                    <a:pt x="4826" y="67"/>
                  </a:lnTo>
                  <a:lnTo>
                    <a:pt x="4826" y="66"/>
                  </a:lnTo>
                  <a:lnTo>
                    <a:pt x="4826" y="66"/>
                  </a:lnTo>
                  <a:lnTo>
                    <a:pt x="4825" y="64"/>
                  </a:lnTo>
                  <a:close/>
                  <a:moveTo>
                    <a:pt x="4806" y="42"/>
                  </a:moveTo>
                  <a:lnTo>
                    <a:pt x="4806" y="42"/>
                  </a:lnTo>
                  <a:lnTo>
                    <a:pt x="4806" y="42"/>
                  </a:lnTo>
                  <a:lnTo>
                    <a:pt x="4808" y="42"/>
                  </a:lnTo>
                  <a:lnTo>
                    <a:pt x="4808" y="42"/>
                  </a:lnTo>
                  <a:lnTo>
                    <a:pt x="4806" y="44"/>
                  </a:lnTo>
                  <a:lnTo>
                    <a:pt x="4806" y="44"/>
                  </a:lnTo>
                  <a:lnTo>
                    <a:pt x="4806" y="44"/>
                  </a:lnTo>
                  <a:lnTo>
                    <a:pt x="4806" y="44"/>
                  </a:lnTo>
                  <a:lnTo>
                    <a:pt x="4806" y="42"/>
                  </a:lnTo>
                  <a:lnTo>
                    <a:pt x="4806" y="42"/>
                  </a:lnTo>
                  <a:lnTo>
                    <a:pt x="4806" y="42"/>
                  </a:lnTo>
                  <a:lnTo>
                    <a:pt x="4806" y="42"/>
                  </a:lnTo>
                  <a:lnTo>
                    <a:pt x="4806" y="42"/>
                  </a:lnTo>
                  <a:close/>
                  <a:moveTo>
                    <a:pt x="4808" y="36"/>
                  </a:moveTo>
                  <a:lnTo>
                    <a:pt x="4808" y="37"/>
                  </a:lnTo>
                  <a:lnTo>
                    <a:pt x="4808" y="37"/>
                  </a:lnTo>
                  <a:lnTo>
                    <a:pt x="4808" y="37"/>
                  </a:lnTo>
                  <a:lnTo>
                    <a:pt x="4808" y="37"/>
                  </a:lnTo>
                  <a:lnTo>
                    <a:pt x="4806" y="37"/>
                  </a:lnTo>
                  <a:lnTo>
                    <a:pt x="4806" y="37"/>
                  </a:lnTo>
                  <a:lnTo>
                    <a:pt x="4806" y="37"/>
                  </a:lnTo>
                  <a:lnTo>
                    <a:pt x="4806" y="37"/>
                  </a:lnTo>
                  <a:lnTo>
                    <a:pt x="4808" y="36"/>
                  </a:lnTo>
                  <a:lnTo>
                    <a:pt x="4808" y="36"/>
                  </a:lnTo>
                  <a:close/>
                  <a:moveTo>
                    <a:pt x="4806" y="31"/>
                  </a:move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lnTo>
                    <a:pt x="4806" y="31"/>
                  </a:lnTo>
                  <a:close/>
                  <a:moveTo>
                    <a:pt x="4804" y="28"/>
                  </a:moveTo>
                  <a:lnTo>
                    <a:pt x="4804" y="28"/>
                  </a:lnTo>
                  <a:lnTo>
                    <a:pt x="4806" y="29"/>
                  </a:lnTo>
                  <a:lnTo>
                    <a:pt x="4806" y="29"/>
                  </a:lnTo>
                  <a:lnTo>
                    <a:pt x="4806" y="29"/>
                  </a:lnTo>
                  <a:lnTo>
                    <a:pt x="4806" y="29"/>
                  </a:lnTo>
                  <a:lnTo>
                    <a:pt x="4804" y="29"/>
                  </a:lnTo>
                  <a:lnTo>
                    <a:pt x="4804" y="29"/>
                  </a:lnTo>
                  <a:lnTo>
                    <a:pt x="4804" y="28"/>
                  </a:lnTo>
                  <a:close/>
                  <a:moveTo>
                    <a:pt x="28" y="28"/>
                  </a:moveTo>
                  <a:lnTo>
                    <a:pt x="28" y="28"/>
                  </a:lnTo>
                  <a:lnTo>
                    <a:pt x="31" y="28"/>
                  </a:lnTo>
                  <a:lnTo>
                    <a:pt x="30" y="29"/>
                  </a:lnTo>
                  <a:lnTo>
                    <a:pt x="33" y="31"/>
                  </a:lnTo>
                  <a:lnTo>
                    <a:pt x="31" y="31"/>
                  </a:lnTo>
                  <a:lnTo>
                    <a:pt x="30" y="31"/>
                  </a:lnTo>
                  <a:lnTo>
                    <a:pt x="27" y="29"/>
                  </a:lnTo>
                  <a:lnTo>
                    <a:pt x="28" y="29"/>
                  </a:lnTo>
                  <a:lnTo>
                    <a:pt x="28" y="29"/>
                  </a:lnTo>
                  <a:lnTo>
                    <a:pt x="28" y="29"/>
                  </a:lnTo>
                  <a:lnTo>
                    <a:pt x="30" y="29"/>
                  </a:lnTo>
                  <a:lnTo>
                    <a:pt x="30" y="28"/>
                  </a:lnTo>
                  <a:lnTo>
                    <a:pt x="28" y="28"/>
                  </a:lnTo>
                  <a:close/>
                  <a:moveTo>
                    <a:pt x="4804" y="12"/>
                  </a:moveTo>
                  <a:lnTo>
                    <a:pt x="4804" y="12"/>
                  </a:lnTo>
                  <a:lnTo>
                    <a:pt x="4803" y="12"/>
                  </a:lnTo>
                  <a:lnTo>
                    <a:pt x="4803" y="14"/>
                  </a:lnTo>
                  <a:lnTo>
                    <a:pt x="4803" y="12"/>
                  </a:lnTo>
                  <a:lnTo>
                    <a:pt x="4803" y="12"/>
                  </a:lnTo>
                  <a:lnTo>
                    <a:pt x="4803" y="12"/>
                  </a:lnTo>
                  <a:lnTo>
                    <a:pt x="4804" y="12"/>
                  </a:lnTo>
                  <a:close/>
                  <a:moveTo>
                    <a:pt x="4804" y="11"/>
                  </a:moveTo>
                  <a:lnTo>
                    <a:pt x="4804" y="11"/>
                  </a:lnTo>
                  <a:lnTo>
                    <a:pt x="4806" y="12"/>
                  </a:lnTo>
                  <a:lnTo>
                    <a:pt x="4804" y="12"/>
                  </a:lnTo>
                  <a:lnTo>
                    <a:pt x="4804" y="12"/>
                  </a:lnTo>
                  <a:lnTo>
                    <a:pt x="4804" y="11"/>
                  </a:lnTo>
                  <a:close/>
                  <a:moveTo>
                    <a:pt x="1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0" name="Freeform 237">
              <a:extLst>
                <a:ext uri="{FF2B5EF4-FFF2-40B4-BE49-F238E27FC236}">
                  <a16:creationId xmlns:a16="http://schemas.microsoft.com/office/drawing/2014/main" id="{21A8A13E-8232-7C31-DEEC-A26C894670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7892" y="4002688"/>
              <a:ext cx="148141" cy="122802"/>
            </a:xfrm>
            <a:custGeom>
              <a:avLst/>
              <a:gdLst>
                <a:gd name="T0" fmla="*/ 13 w 76"/>
                <a:gd name="T1" fmla="*/ 58 h 63"/>
                <a:gd name="T2" fmla="*/ 10 w 76"/>
                <a:gd name="T3" fmla="*/ 50 h 63"/>
                <a:gd name="T4" fmla="*/ 10 w 76"/>
                <a:gd name="T5" fmla="*/ 48 h 63"/>
                <a:gd name="T6" fmla="*/ 74 w 76"/>
                <a:gd name="T7" fmla="*/ 3 h 63"/>
                <a:gd name="T8" fmla="*/ 73 w 76"/>
                <a:gd name="T9" fmla="*/ 9 h 63"/>
                <a:gd name="T10" fmla="*/ 74 w 76"/>
                <a:gd name="T11" fmla="*/ 12 h 63"/>
                <a:gd name="T12" fmla="*/ 76 w 76"/>
                <a:gd name="T13" fmla="*/ 22 h 63"/>
                <a:gd name="T14" fmla="*/ 76 w 76"/>
                <a:gd name="T15" fmla="*/ 29 h 63"/>
                <a:gd name="T16" fmla="*/ 74 w 76"/>
                <a:gd name="T17" fmla="*/ 36 h 63"/>
                <a:gd name="T18" fmla="*/ 71 w 76"/>
                <a:gd name="T19" fmla="*/ 34 h 63"/>
                <a:gd name="T20" fmla="*/ 65 w 76"/>
                <a:gd name="T21" fmla="*/ 39 h 63"/>
                <a:gd name="T22" fmla="*/ 58 w 76"/>
                <a:gd name="T23" fmla="*/ 41 h 63"/>
                <a:gd name="T24" fmla="*/ 58 w 76"/>
                <a:gd name="T25" fmla="*/ 44 h 63"/>
                <a:gd name="T26" fmla="*/ 54 w 76"/>
                <a:gd name="T27" fmla="*/ 42 h 63"/>
                <a:gd name="T28" fmla="*/ 51 w 76"/>
                <a:gd name="T29" fmla="*/ 45 h 63"/>
                <a:gd name="T30" fmla="*/ 51 w 76"/>
                <a:gd name="T31" fmla="*/ 48 h 63"/>
                <a:gd name="T32" fmla="*/ 55 w 76"/>
                <a:gd name="T33" fmla="*/ 53 h 63"/>
                <a:gd name="T34" fmla="*/ 54 w 76"/>
                <a:gd name="T35" fmla="*/ 56 h 63"/>
                <a:gd name="T36" fmla="*/ 51 w 76"/>
                <a:gd name="T37" fmla="*/ 56 h 63"/>
                <a:gd name="T38" fmla="*/ 47 w 76"/>
                <a:gd name="T39" fmla="*/ 55 h 63"/>
                <a:gd name="T40" fmla="*/ 43 w 76"/>
                <a:gd name="T41" fmla="*/ 56 h 63"/>
                <a:gd name="T42" fmla="*/ 40 w 76"/>
                <a:gd name="T43" fmla="*/ 56 h 63"/>
                <a:gd name="T44" fmla="*/ 38 w 76"/>
                <a:gd name="T45" fmla="*/ 59 h 63"/>
                <a:gd name="T46" fmla="*/ 35 w 76"/>
                <a:gd name="T47" fmla="*/ 61 h 63"/>
                <a:gd name="T48" fmla="*/ 30 w 76"/>
                <a:gd name="T49" fmla="*/ 63 h 63"/>
                <a:gd name="T50" fmla="*/ 22 w 76"/>
                <a:gd name="T51" fmla="*/ 59 h 63"/>
                <a:gd name="T52" fmla="*/ 17 w 76"/>
                <a:gd name="T53" fmla="*/ 59 h 63"/>
                <a:gd name="T54" fmla="*/ 21 w 76"/>
                <a:gd name="T55" fmla="*/ 55 h 63"/>
                <a:gd name="T56" fmla="*/ 16 w 76"/>
                <a:gd name="T57" fmla="*/ 53 h 63"/>
                <a:gd name="T58" fmla="*/ 11 w 76"/>
                <a:gd name="T59" fmla="*/ 55 h 63"/>
                <a:gd name="T60" fmla="*/ 11 w 76"/>
                <a:gd name="T61" fmla="*/ 47 h 63"/>
                <a:gd name="T62" fmla="*/ 8 w 76"/>
                <a:gd name="T63" fmla="*/ 44 h 63"/>
                <a:gd name="T64" fmla="*/ 5 w 76"/>
                <a:gd name="T65" fmla="*/ 36 h 63"/>
                <a:gd name="T66" fmla="*/ 5 w 76"/>
                <a:gd name="T67" fmla="*/ 31 h 63"/>
                <a:gd name="T68" fmla="*/ 2 w 76"/>
                <a:gd name="T69" fmla="*/ 23 h 63"/>
                <a:gd name="T70" fmla="*/ 0 w 76"/>
                <a:gd name="T71" fmla="*/ 17 h 63"/>
                <a:gd name="T72" fmla="*/ 3 w 76"/>
                <a:gd name="T73" fmla="*/ 15 h 63"/>
                <a:gd name="T74" fmla="*/ 8 w 76"/>
                <a:gd name="T75" fmla="*/ 9 h 63"/>
                <a:gd name="T76" fmla="*/ 14 w 76"/>
                <a:gd name="T77" fmla="*/ 4 h 63"/>
                <a:gd name="T78" fmla="*/ 21 w 76"/>
                <a:gd name="T79" fmla="*/ 4 h 63"/>
                <a:gd name="T80" fmla="*/ 25 w 76"/>
                <a:gd name="T81" fmla="*/ 4 h 63"/>
                <a:gd name="T82" fmla="*/ 35 w 76"/>
                <a:gd name="T83" fmla="*/ 4 h 63"/>
                <a:gd name="T84" fmla="*/ 38 w 76"/>
                <a:gd name="T85" fmla="*/ 6 h 63"/>
                <a:gd name="T86" fmla="*/ 41 w 76"/>
                <a:gd name="T87" fmla="*/ 6 h 63"/>
                <a:gd name="T88" fmla="*/ 43 w 76"/>
                <a:gd name="T89" fmla="*/ 7 h 63"/>
                <a:gd name="T90" fmla="*/ 46 w 76"/>
                <a:gd name="T91" fmla="*/ 7 h 63"/>
                <a:gd name="T92" fmla="*/ 52 w 76"/>
                <a:gd name="T93" fmla="*/ 11 h 63"/>
                <a:gd name="T94" fmla="*/ 54 w 76"/>
                <a:gd name="T95" fmla="*/ 6 h 63"/>
                <a:gd name="T96" fmla="*/ 55 w 76"/>
                <a:gd name="T97" fmla="*/ 4 h 63"/>
                <a:gd name="T98" fmla="*/ 60 w 76"/>
                <a:gd name="T99" fmla="*/ 3 h 63"/>
                <a:gd name="T100" fmla="*/ 62 w 76"/>
                <a:gd name="T101" fmla="*/ 3 h 63"/>
                <a:gd name="T102" fmla="*/ 65 w 76"/>
                <a:gd name="T103" fmla="*/ 6 h 63"/>
                <a:gd name="T104" fmla="*/ 68 w 76"/>
                <a:gd name="T105" fmla="*/ 4 h 63"/>
                <a:gd name="T106" fmla="*/ 71 w 76"/>
                <a:gd name="T107" fmla="*/ 1 h 63"/>
                <a:gd name="T108" fmla="*/ 74 w 76"/>
                <a:gd name="T10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6" h="63">
                  <a:moveTo>
                    <a:pt x="13" y="56"/>
                  </a:moveTo>
                  <a:lnTo>
                    <a:pt x="14" y="58"/>
                  </a:lnTo>
                  <a:lnTo>
                    <a:pt x="14" y="58"/>
                  </a:lnTo>
                  <a:lnTo>
                    <a:pt x="13" y="58"/>
                  </a:lnTo>
                  <a:lnTo>
                    <a:pt x="13" y="56"/>
                  </a:lnTo>
                  <a:close/>
                  <a:moveTo>
                    <a:pt x="10" y="48"/>
                  </a:move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48"/>
                  </a:lnTo>
                  <a:lnTo>
                    <a:pt x="10" y="48"/>
                  </a:lnTo>
                  <a:lnTo>
                    <a:pt x="10" y="48"/>
                  </a:lnTo>
                  <a:close/>
                  <a:moveTo>
                    <a:pt x="74" y="0"/>
                  </a:moveTo>
                  <a:lnTo>
                    <a:pt x="76" y="1"/>
                  </a:lnTo>
                  <a:lnTo>
                    <a:pt x="74" y="3"/>
                  </a:lnTo>
                  <a:lnTo>
                    <a:pt x="74" y="4"/>
                  </a:lnTo>
                  <a:lnTo>
                    <a:pt x="73" y="4"/>
                  </a:lnTo>
                  <a:lnTo>
                    <a:pt x="73" y="6"/>
                  </a:lnTo>
                  <a:lnTo>
                    <a:pt x="73" y="9"/>
                  </a:lnTo>
                  <a:lnTo>
                    <a:pt x="73" y="9"/>
                  </a:lnTo>
                  <a:lnTo>
                    <a:pt x="73" y="11"/>
                  </a:lnTo>
                  <a:lnTo>
                    <a:pt x="73" y="11"/>
                  </a:lnTo>
                  <a:lnTo>
                    <a:pt x="74" y="12"/>
                  </a:lnTo>
                  <a:lnTo>
                    <a:pt x="76" y="15"/>
                  </a:lnTo>
                  <a:lnTo>
                    <a:pt x="76" y="17"/>
                  </a:lnTo>
                  <a:lnTo>
                    <a:pt x="76" y="18"/>
                  </a:lnTo>
                  <a:lnTo>
                    <a:pt x="76" y="22"/>
                  </a:lnTo>
                  <a:lnTo>
                    <a:pt x="74" y="25"/>
                  </a:lnTo>
                  <a:lnTo>
                    <a:pt x="74" y="26"/>
                  </a:lnTo>
                  <a:lnTo>
                    <a:pt x="74" y="28"/>
                  </a:lnTo>
                  <a:lnTo>
                    <a:pt x="76" y="29"/>
                  </a:lnTo>
                  <a:lnTo>
                    <a:pt x="76" y="31"/>
                  </a:lnTo>
                  <a:lnTo>
                    <a:pt x="76" y="33"/>
                  </a:lnTo>
                  <a:lnTo>
                    <a:pt x="74" y="34"/>
                  </a:lnTo>
                  <a:lnTo>
                    <a:pt x="74" y="36"/>
                  </a:lnTo>
                  <a:lnTo>
                    <a:pt x="73" y="36"/>
                  </a:lnTo>
                  <a:lnTo>
                    <a:pt x="73" y="34"/>
                  </a:lnTo>
                  <a:lnTo>
                    <a:pt x="71" y="34"/>
                  </a:lnTo>
                  <a:lnTo>
                    <a:pt x="71" y="34"/>
                  </a:lnTo>
                  <a:lnTo>
                    <a:pt x="70" y="36"/>
                  </a:lnTo>
                  <a:lnTo>
                    <a:pt x="68" y="37"/>
                  </a:lnTo>
                  <a:lnTo>
                    <a:pt x="66" y="39"/>
                  </a:lnTo>
                  <a:lnTo>
                    <a:pt x="65" y="39"/>
                  </a:lnTo>
                  <a:lnTo>
                    <a:pt x="63" y="39"/>
                  </a:lnTo>
                  <a:lnTo>
                    <a:pt x="62" y="41"/>
                  </a:lnTo>
                  <a:lnTo>
                    <a:pt x="60" y="41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7" y="44"/>
                  </a:lnTo>
                  <a:lnTo>
                    <a:pt x="55" y="44"/>
                  </a:lnTo>
                  <a:lnTo>
                    <a:pt x="54" y="42"/>
                  </a:lnTo>
                  <a:lnTo>
                    <a:pt x="52" y="44"/>
                  </a:lnTo>
                  <a:lnTo>
                    <a:pt x="52" y="44"/>
                  </a:lnTo>
                  <a:lnTo>
                    <a:pt x="52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5"/>
                  </a:lnTo>
                  <a:lnTo>
                    <a:pt x="51" y="47"/>
                  </a:lnTo>
                  <a:lnTo>
                    <a:pt x="51" y="48"/>
                  </a:lnTo>
                  <a:lnTo>
                    <a:pt x="51" y="50"/>
                  </a:lnTo>
                  <a:lnTo>
                    <a:pt x="52" y="50"/>
                  </a:lnTo>
                  <a:lnTo>
                    <a:pt x="54" y="53"/>
                  </a:lnTo>
                  <a:lnTo>
                    <a:pt x="55" y="53"/>
                  </a:lnTo>
                  <a:lnTo>
                    <a:pt x="55" y="53"/>
                  </a:lnTo>
                  <a:lnTo>
                    <a:pt x="55" y="55"/>
                  </a:lnTo>
                  <a:lnTo>
                    <a:pt x="55" y="56"/>
                  </a:lnTo>
                  <a:lnTo>
                    <a:pt x="54" y="56"/>
                  </a:lnTo>
                  <a:lnTo>
                    <a:pt x="52" y="56"/>
                  </a:lnTo>
                  <a:lnTo>
                    <a:pt x="52" y="56"/>
                  </a:lnTo>
                  <a:lnTo>
                    <a:pt x="51" y="56"/>
                  </a:lnTo>
                  <a:lnTo>
                    <a:pt x="51" y="56"/>
                  </a:lnTo>
                  <a:lnTo>
                    <a:pt x="51" y="55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7" y="55"/>
                  </a:lnTo>
                  <a:lnTo>
                    <a:pt x="46" y="55"/>
                  </a:lnTo>
                  <a:lnTo>
                    <a:pt x="44" y="55"/>
                  </a:lnTo>
                  <a:lnTo>
                    <a:pt x="44" y="55"/>
                  </a:lnTo>
                  <a:lnTo>
                    <a:pt x="43" y="56"/>
                  </a:lnTo>
                  <a:lnTo>
                    <a:pt x="43" y="56"/>
                  </a:lnTo>
                  <a:lnTo>
                    <a:pt x="41" y="55"/>
                  </a:lnTo>
                  <a:lnTo>
                    <a:pt x="40" y="55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8"/>
                  </a:lnTo>
                  <a:lnTo>
                    <a:pt x="40" y="58"/>
                  </a:lnTo>
                  <a:lnTo>
                    <a:pt x="38" y="59"/>
                  </a:lnTo>
                  <a:lnTo>
                    <a:pt x="36" y="59"/>
                  </a:lnTo>
                  <a:lnTo>
                    <a:pt x="36" y="61"/>
                  </a:lnTo>
                  <a:lnTo>
                    <a:pt x="36" y="61"/>
                  </a:lnTo>
                  <a:lnTo>
                    <a:pt x="35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32" y="63"/>
                  </a:lnTo>
                  <a:lnTo>
                    <a:pt x="30" y="63"/>
                  </a:lnTo>
                  <a:lnTo>
                    <a:pt x="29" y="61"/>
                  </a:lnTo>
                  <a:lnTo>
                    <a:pt x="24" y="59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19" y="61"/>
                  </a:lnTo>
                  <a:lnTo>
                    <a:pt x="17" y="61"/>
                  </a:lnTo>
                  <a:lnTo>
                    <a:pt x="17" y="59"/>
                  </a:lnTo>
                  <a:lnTo>
                    <a:pt x="17" y="59"/>
                  </a:lnTo>
                  <a:lnTo>
                    <a:pt x="17" y="58"/>
                  </a:lnTo>
                  <a:lnTo>
                    <a:pt x="19" y="58"/>
                  </a:lnTo>
                  <a:lnTo>
                    <a:pt x="21" y="55"/>
                  </a:lnTo>
                  <a:lnTo>
                    <a:pt x="19" y="53"/>
                  </a:lnTo>
                  <a:lnTo>
                    <a:pt x="19" y="52"/>
                  </a:lnTo>
                  <a:lnTo>
                    <a:pt x="17" y="52"/>
                  </a:lnTo>
                  <a:lnTo>
                    <a:pt x="16" y="53"/>
                  </a:lnTo>
                  <a:lnTo>
                    <a:pt x="16" y="55"/>
                  </a:lnTo>
                  <a:lnTo>
                    <a:pt x="14" y="55"/>
                  </a:lnTo>
                  <a:lnTo>
                    <a:pt x="14" y="55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11" y="48"/>
                  </a:lnTo>
                  <a:lnTo>
                    <a:pt x="11" y="47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10" y="42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6" y="34"/>
                  </a:lnTo>
                  <a:lnTo>
                    <a:pt x="6" y="33"/>
                  </a:lnTo>
                  <a:lnTo>
                    <a:pt x="5" y="33"/>
                  </a:lnTo>
                  <a:lnTo>
                    <a:pt x="5" y="31"/>
                  </a:lnTo>
                  <a:lnTo>
                    <a:pt x="2" y="29"/>
                  </a:lnTo>
                  <a:lnTo>
                    <a:pt x="2" y="28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5" y="14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8" y="9"/>
                  </a:lnTo>
                  <a:lnTo>
                    <a:pt x="8" y="7"/>
                  </a:lnTo>
                  <a:lnTo>
                    <a:pt x="10" y="6"/>
                  </a:lnTo>
                  <a:lnTo>
                    <a:pt x="13" y="6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5" y="4"/>
                  </a:lnTo>
                  <a:lnTo>
                    <a:pt x="27" y="4"/>
                  </a:lnTo>
                  <a:lnTo>
                    <a:pt x="30" y="4"/>
                  </a:lnTo>
                  <a:lnTo>
                    <a:pt x="33" y="4"/>
                  </a:lnTo>
                  <a:lnTo>
                    <a:pt x="35" y="4"/>
                  </a:lnTo>
                  <a:lnTo>
                    <a:pt x="36" y="4"/>
                  </a:lnTo>
                  <a:lnTo>
                    <a:pt x="38" y="4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4" y="9"/>
                  </a:lnTo>
                  <a:lnTo>
                    <a:pt x="44" y="9"/>
                  </a:lnTo>
                  <a:lnTo>
                    <a:pt x="46" y="7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51" y="11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5" y="9"/>
                  </a:lnTo>
                  <a:lnTo>
                    <a:pt x="54" y="9"/>
                  </a:lnTo>
                  <a:lnTo>
                    <a:pt x="54" y="6"/>
                  </a:lnTo>
                  <a:lnTo>
                    <a:pt x="52" y="6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5" y="4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8" y="4"/>
                  </a:lnTo>
                  <a:lnTo>
                    <a:pt x="60" y="3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2" y="3"/>
                  </a:lnTo>
                  <a:lnTo>
                    <a:pt x="62" y="3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5" y="6"/>
                  </a:lnTo>
                  <a:lnTo>
                    <a:pt x="65" y="6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8" y="4"/>
                  </a:lnTo>
                  <a:lnTo>
                    <a:pt x="68" y="4"/>
                  </a:lnTo>
                  <a:lnTo>
                    <a:pt x="68" y="4"/>
                  </a:lnTo>
                  <a:lnTo>
                    <a:pt x="70" y="4"/>
                  </a:lnTo>
                  <a:lnTo>
                    <a:pt x="71" y="3"/>
                  </a:lnTo>
                  <a:lnTo>
                    <a:pt x="71" y="1"/>
                  </a:lnTo>
                  <a:lnTo>
                    <a:pt x="71" y="1"/>
                  </a:lnTo>
                  <a:lnTo>
                    <a:pt x="73" y="3"/>
                  </a:lnTo>
                  <a:lnTo>
                    <a:pt x="74" y="1"/>
                  </a:lnTo>
                  <a:lnTo>
                    <a:pt x="74" y="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1" name="Freeform 238">
              <a:extLst>
                <a:ext uri="{FF2B5EF4-FFF2-40B4-BE49-F238E27FC236}">
                  <a16:creationId xmlns:a16="http://schemas.microsoft.com/office/drawing/2014/main" id="{5B8E72D6-9EF4-47B5-983D-7787C528F7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14216" y="3123589"/>
              <a:ext cx="309927" cy="134497"/>
            </a:xfrm>
            <a:custGeom>
              <a:avLst/>
              <a:gdLst>
                <a:gd name="T0" fmla="*/ 22 w 159"/>
                <a:gd name="T1" fmla="*/ 58 h 69"/>
                <a:gd name="T2" fmla="*/ 36 w 159"/>
                <a:gd name="T3" fmla="*/ 57 h 69"/>
                <a:gd name="T4" fmla="*/ 27 w 159"/>
                <a:gd name="T5" fmla="*/ 54 h 69"/>
                <a:gd name="T6" fmla="*/ 27 w 159"/>
                <a:gd name="T7" fmla="*/ 57 h 69"/>
                <a:gd name="T8" fmla="*/ 30 w 159"/>
                <a:gd name="T9" fmla="*/ 55 h 69"/>
                <a:gd name="T10" fmla="*/ 79 w 159"/>
                <a:gd name="T11" fmla="*/ 3 h 69"/>
                <a:gd name="T12" fmla="*/ 96 w 159"/>
                <a:gd name="T13" fmla="*/ 6 h 69"/>
                <a:gd name="T14" fmla="*/ 113 w 159"/>
                <a:gd name="T15" fmla="*/ 5 h 69"/>
                <a:gd name="T16" fmla="*/ 128 w 159"/>
                <a:gd name="T17" fmla="*/ 6 h 69"/>
                <a:gd name="T18" fmla="*/ 142 w 159"/>
                <a:gd name="T19" fmla="*/ 8 h 69"/>
                <a:gd name="T20" fmla="*/ 148 w 159"/>
                <a:gd name="T21" fmla="*/ 14 h 69"/>
                <a:gd name="T22" fmla="*/ 159 w 159"/>
                <a:gd name="T23" fmla="*/ 20 h 69"/>
                <a:gd name="T24" fmla="*/ 150 w 159"/>
                <a:gd name="T25" fmla="*/ 25 h 69"/>
                <a:gd name="T26" fmla="*/ 132 w 159"/>
                <a:gd name="T27" fmla="*/ 33 h 69"/>
                <a:gd name="T28" fmla="*/ 121 w 159"/>
                <a:gd name="T29" fmla="*/ 39 h 69"/>
                <a:gd name="T30" fmla="*/ 109 w 159"/>
                <a:gd name="T31" fmla="*/ 42 h 69"/>
                <a:gd name="T32" fmla="*/ 102 w 159"/>
                <a:gd name="T33" fmla="*/ 50 h 69"/>
                <a:gd name="T34" fmla="*/ 94 w 159"/>
                <a:gd name="T35" fmla="*/ 50 h 69"/>
                <a:gd name="T36" fmla="*/ 85 w 159"/>
                <a:gd name="T37" fmla="*/ 49 h 69"/>
                <a:gd name="T38" fmla="*/ 82 w 159"/>
                <a:gd name="T39" fmla="*/ 50 h 69"/>
                <a:gd name="T40" fmla="*/ 69 w 159"/>
                <a:gd name="T41" fmla="*/ 55 h 69"/>
                <a:gd name="T42" fmla="*/ 68 w 159"/>
                <a:gd name="T43" fmla="*/ 61 h 69"/>
                <a:gd name="T44" fmla="*/ 63 w 159"/>
                <a:gd name="T45" fmla="*/ 66 h 69"/>
                <a:gd name="T46" fmla="*/ 53 w 159"/>
                <a:gd name="T47" fmla="*/ 68 h 69"/>
                <a:gd name="T48" fmla="*/ 44 w 159"/>
                <a:gd name="T49" fmla="*/ 69 h 69"/>
                <a:gd name="T50" fmla="*/ 36 w 159"/>
                <a:gd name="T51" fmla="*/ 68 h 69"/>
                <a:gd name="T52" fmla="*/ 33 w 159"/>
                <a:gd name="T53" fmla="*/ 63 h 69"/>
                <a:gd name="T54" fmla="*/ 28 w 159"/>
                <a:gd name="T55" fmla="*/ 65 h 69"/>
                <a:gd name="T56" fmla="*/ 20 w 159"/>
                <a:gd name="T57" fmla="*/ 63 h 69"/>
                <a:gd name="T58" fmla="*/ 12 w 159"/>
                <a:gd name="T59" fmla="*/ 63 h 69"/>
                <a:gd name="T60" fmla="*/ 1 w 159"/>
                <a:gd name="T61" fmla="*/ 65 h 69"/>
                <a:gd name="T62" fmla="*/ 3 w 159"/>
                <a:gd name="T63" fmla="*/ 58 h 69"/>
                <a:gd name="T64" fmla="*/ 8 w 159"/>
                <a:gd name="T65" fmla="*/ 54 h 69"/>
                <a:gd name="T66" fmla="*/ 20 w 159"/>
                <a:gd name="T67" fmla="*/ 57 h 69"/>
                <a:gd name="T68" fmla="*/ 25 w 159"/>
                <a:gd name="T69" fmla="*/ 52 h 69"/>
                <a:gd name="T70" fmla="*/ 34 w 159"/>
                <a:gd name="T71" fmla="*/ 52 h 69"/>
                <a:gd name="T72" fmla="*/ 39 w 159"/>
                <a:gd name="T73" fmla="*/ 52 h 69"/>
                <a:gd name="T74" fmla="*/ 44 w 159"/>
                <a:gd name="T75" fmla="*/ 49 h 69"/>
                <a:gd name="T76" fmla="*/ 46 w 159"/>
                <a:gd name="T77" fmla="*/ 47 h 69"/>
                <a:gd name="T78" fmla="*/ 57 w 159"/>
                <a:gd name="T79" fmla="*/ 42 h 69"/>
                <a:gd name="T80" fmla="*/ 50 w 159"/>
                <a:gd name="T81" fmla="*/ 41 h 69"/>
                <a:gd name="T82" fmla="*/ 44 w 159"/>
                <a:gd name="T83" fmla="*/ 39 h 69"/>
                <a:gd name="T84" fmla="*/ 39 w 159"/>
                <a:gd name="T85" fmla="*/ 36 h 69"/>
                <a:gd name="T86" fmla="*/ 36 w 159"/>
                <a:gd name="T87" fmla="*/ 30 h 69"/>
                <a:gd name="T88" fmla="*/ 34 w 159"/>
                <a:gd name="T89" fmla="*/ 35 h 69"/>
                <a:gd name="T90" fmla="*/ 28 w 159"/>
                <a:gd name="T91" fmla="*/ 36 h 69"/>
                <a:gd name="T92" fmla="*/ 20 w 159"/>
                <a:gd name="T93" fmla="*/ 31 h 69"/>
                <a:gd name="T94" fmla="*/ 19 w 159"/>
                <a:gd name="T95" fmla="*/ 27 h 69"/>
                <a:gd name="T96" fmla="*/ 25 w 159"/>
                <a:gd name="T97" fmla="*/ 22 h 69"/>
                <a:gd name="T98" fmla="*/ 27 w 159"/>
                <a:gd name="T99" fmla="*/ 17 h 69"/>
                <a:gd name="T100" fmla="*/ 28 w 159"/>
                <a:gd name="T101" fmla="*/ 11 h 69"/>
                <a:gd name="T102" fmla="*/ 38 w 159"/>
                <a:gd name="T103" fmla="*/ 8 h 69"/>
                <a:gd name="T104" fmla="*/ 52 w 159"/>
                <a:gd name="T105" fmla="*/ 11 h 69"/>
                <a:gd name="T106" fmla="*/ 61 w 159"/>
                <a:gd name="T107" fmla="*/ 11 h 69"/>
                <a:gd name="T108" fmla="*/ 71 w 159"/>
                <a:gd name="T109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9" h="69">
                  <a:moveTo>
                    <a:pt x="19" y="58"/>
                  </a:moveTo>
                  <a:lnTo>
                    <a:pt x="19" y="58"/>
                  </a:lnTo>
                  <a:lnTo>
                    <a:pt x="19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2" y="60"/>
                  </a:lnTo>
                  <a:lnTo>
                    <a:pt x="22" y="58"/>
                  </a:lnTo>
                  <a:lnTo>
                    <a:pt x="22" y="58"/>
                  </a:lnTo>
                  <a:lnTo>
                    <a:pt x="20" y="58"/>
                  </a:lnTo>
                  <a:lnTo>
                    <a:pt x="19" y="58"/>
                  </a:lnTo>
                  <a:lnTo>
                    <a:pt x="19" y="58"/>
                  </a:lnTo>
                  <a:close/>
                  <a:moveTo>
                    <a:pt x="38" y="57"/>
                  </a:moveTo>
                  <a:lnTo>
                    <a:pt x="38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7"/>
                  </a:lnTo>
                  <a:lnTo>
                    <a:pt x="36" y="58"/>
                  </a:lnTo>
                  <a:lnTo>
                    <a:pt x="38" y="58"/>
                  </a:lnTo>
                  <a:lnTo>
                    <a:pt x="38" y="57"/>
                  </a:lnTo>
                  <a:lnTo>
                    <a:pt x="38" y="57"/>
                  </a:lnTo>
                  <a:close/>
                  <a:moveTo>
                    <a:pt x="27" y="54"/>
                  </a:moveTo>
                  <a:lnTo>
                    <a:pt x="25" y="54"/>
                  </a:lnTo>
                  <a:lnTo>
                    <a:pt x="25" y="55"/>
                  </a:lnTo>
                  <a:lnTo>
                    <a:pt x="25" y="55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7"/>
                  </a:lnTo>
                  <a:lnTo>
                    <a:pt x="27" y="58"/>
                  </a:lnTo>
                  <a:lnTo>
                    <a:pt x="27" y="58"/>
                  </a:lnTo>
                  <a:lnTo>
                    <a:pt x="28" y="58"/>
                  </a:lnTo>
                  <a:lnTo>
                    <a:pt x="30" y="58"/>
                  </a:lnTo>
                  <a:lnTo>
                    <a:pt x="30" y="58"/>
                  </a:lnTo>
                  <a:lnTo>
                    <a:pt x="28" y="57"/>
                  </a:lnTo>
                  <a:lnTo>
                    <a:pt x="30" y="55"/>
                  </a:lnTo>
                  <a:lnTo>
                    <a:pt x="28" y="55"/>
                  </a:lnTo>
                  <a:lnTo>
                    <a:pt x="27" y="55"/>
                  </a:lnTo>
                  <a:lnTo>
                    <a:pt x="27" y="54"/>
                  </a:lnTo>
                  <a:lnTo>
                    <a:pt x="27" y="54"/>
                  </a:lnTo>
                  <a:close/>
                  <a:moveTo>
                    <a:pt x="72" y="0"/>
                  </a:moveTo>
                  <a:lnTo>
                    <a:pt x="75" y="2"/>
                  </a:lnTo>
                  <a:lnTo>
                    <a:pt x="79" y="3"/>
                  </a:lnTo>
                  <a:lnTo>
                    <a:pt x="82" y="5"/>
                  </a:lnTo>
                  <a:lnTo>
                    <a:pt x="85" y="6"/>
                  </a:lnTo>
                  <a:lnTo>
                    <a:pt x="90" y="8"/>
                  </a:lnTo>
                  <a:lnTo>
                    <a:pt x="93" y="8"/>
                  </a:lnTo>
                  <a:lnTo>
                    <a:pt x="94" y="8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98" y="6"/>
                  </a:lnTo>
                  <a:lnTo>
                    <a:pt x="102" y="6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12" y="5"/>
                  </a:lnTo>
                  <a:lnTo>
                    <a:pt x="113" y="5"/>
                  </a:lnTo>
                  <a:lnTo>
                    <a:pt x="113" y="5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120" y="6"/>
                  </a:lnTo>
                  <a:lnTo>
                    <a:pt x="120" y="6"/>
                  </a:lnTo>
                  <a:lnTo>
                    <a:pt x="121" y="6"/>
                  </a:lnTo>
                  <a:lnTo>
                    <a:pt x="124" y="6"/>
                  </a:lnTo>
                  <a:lnTo>
                    <a:pt x="128" y="6"/>
                  </a:lnTo>
                  <a:lnTo>
                    <a:pt x="132" y="6"/>
                  </a:lnTo>
                  <a:lnTo>
                    <a:pt x="132" y="6"/>
                  </a:lnTo>
                  <a:lnTo>
                    <a:pt x="135" y="6"/>
                  </a:lnTo>
                  <a:lnTo>
                    <a:pt x="137" y="8"/>
                  </a:lnTo>
                  <a:lnTo>
                    <a:pt x="139" y="8"/>
                  </a:lnTo>
                  <a:lnTo>
                    <a:pt x="140" y="8"/>
                  </a:lnTo>
                  <a:lnTo>
                    <a:pt x="142" y="8"/>
                  </a:lnTo>
                  <a:lnTo>
                    <a:pt x="143" y="9"/>
                  </a:lnTo>
                  <a:lnTo>
                    <a:pt x="143" y="8"/>
                  </a:lnTo>
                  <a:lnTo>
                    <a:pt x="145" y="9"/>
                  </a:lnTo>
                  <a:lnTo>
                    <a:pt x="145" y="11"/>
                  </a:lnTo>
                  <a:lnTo>
                    <a:pt x="146" y="11"/>
                  </a:lnTo>
                  <a:lnTo>
                    <a:pt x="146" y="13"/>
                  </a:lnTo>
                  <a:lnTo>
                    <a:pt x="148" y="14"/>
                  </a:lnTo>
                  <a:lnTo>
                    <a:pt x="150" y="14"/>
                  </a:lnTo>
                  <a:lnTo>
                    <a:pt x="151" y="14"/>
                  </a:lnTo>
                  <a:lnTo>
                    <a:pt x="153" y="14"/>
                  </a:lnTo>
                  <a:lnTo>
                    <a:pt x="154" y="14"/>
                  </a:lnTo>
                  <a:lnTo>
                    <a:pt x="157" y="17"/>
                  </a:lnTo>
                  <a:lnTo>
                    <a:pt x="159" y="19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9" y="22"/>
                  </a:lnTo>
                  <a:lnTo>
                    <a:pt x="154" y="22"/>
                  </a:lnTo>
                  <a:lnTo>
                    <a:pt x="154" y="22"/>
                  </a:lnTo>
                  <a:lnTo>
                    <a:pt x="153" y="24"/>
                  </a:lnTo>
                  <a:lnTo>
                    <a:pt x="150" y="25"/>
                  </a:lnTo>
                  <a:lnTo>
                    <a:pt x="146" y="25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9" y="30"/>
                  </a:lnTo>
                  <a:lnTo>
                    <a:pt x="135" y="31"/>
                  </a:lnTo>
                  <a:lnTo>
                    <a:pt x="134" y="31"/>
                  </a:lnTo>
                  <a:lnTo>
                    <a:pt x="132" y="33"/>
                  </a:lnTo>
                  <a:lnTo>
                    <a:pt x="132" y="33"/>
                  </a:lnTo>
                  <a:lnTo>
                    <a:pt x="132" y="35"/>
                  </a:lnTo>
                  <a:lnTo>
                    <a:pt x="129" y="38"/>
                  </a:lnTo>
                  <a:lnTo>
                    <a:pt x="126" y="38"/>
                  </a:lnTo>
                  <a:lnTo>
                    <a:pt x="124" y="38"/>
                  </a:lnTo>
                  <a:lnTo>
                    <a:pt x="123" y="39"/>
                  </a:lnTo>
                  <a:lnTo>
                    <a:pt x="121" y="39"/>
                  </a:lnTo>
                  <a:lnTo>
                    <a:pt x="116" y="39"/>
                  </a:lnTo>
                  <a:lnTo>
                    <a:pt x="115" y="39"/>
                  </a:lnTo>
                  <a:lnTo>
                    <a:pt x="113" y="38"/>
                  </a:lnTo>
                  <a:lnTo>
                    <a:pt x="112" y="39"/>
                  </a:lnTo>
                  <a:lnTo>
                    <a:pt x="110" y="39"/>
                  </a:lnTo>
                  <a:lnTo>
                    <a:pt x="109" y="42"/>
                  </a:lnTo>
                  <a:lnTo>
                    <a:pt x="109" y="42"/>
                  </a:lnTo>
                  <a:lnTo>
                    <a:pt x="107" y="44"/>
                  </a:lnTo>
                  <a:lnTo>
                    <a:pt x="107" y="46"/>
                  </a:lnTo>
                  <a:lnTo>
                    <a:pt x="107" y="46"/>
                  </a:lnTo>
                  <a:lnTo>
                    <a:pt x="105" y="47"/>
                  </a:lnTo>
                  <a:lnTo>
                    <a:pt x="105" y="49"/>
                  </a:lnTo>
                  <a:lnTo>
                    <a:pt x="104" y="49"/>
                  </a:lnTo>
                  <a:lnTo>
                    <a:pt x="102" y="50"/>
                  </a:lnTo>
                  <a:lnTo>
                    <a:pt x="102" y="49"/>
                  </a:lnTo>
                  <a:lnTo>
                    <a:pt x="101" y="49"/>
                  </a:lnTo>
                  <a:lnTo>
                    <a:pt x="101" y="50"/>
                  </a:lnTo>
                  <a:lnTo>
                    <a:pt x="99" y="50"/>
                  </a:lnTo>
                  <a:lnTo>
                    <a:pt x="99" y="50"/>
                  </a:lnTo>
                  <a:lnTo>
                    <a:pt x="96" y="50"/>
                  </a:lnTo>
                  <a:lnTo>
                    <a:pt x="94" y="50"/>
                  </a:lnTo>
                  <a:lnTo>
                    <a:pt x="93" y="50"/>
                  </a:lnTo>
                  <a:lnTo>
                    <a:pt x="93" y="47"/>
                  </a:lnTo>
                  <a:lnTo>
                    <a:pt x="93" y="46"/>
                  </a:lnTo>
                  <a:lnTo>
                    <a:pt x="91" y="46"/>
                  </a:lnTo>
                  <a:lnTo>
                    <a:pt x="91" y="46"/>
                  </a:lnTo>
                  <a:lnTo>
                    <a:pt x="88" y="49"/>
                  </a:lnTo>
                  <a:lnTo>
                    <a:pt x="85" y="49"/>
                  </a:lnTo>
                  <a:lnTo>
                    <a:pt x="83" y="49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2" y="49"/>
                  </a:lnTo>
                  <a:lnTo>
                    <a:pt x="82" y="50"/>
                  </a:lnTo>
                  <a:lnTo>
                    <a:pt x="82" y="50"/>
                  </a:lnTo>
                  <a:lnTo>
                    <a:pt x="80" y="50"/>
                  </a:lnTo>
                  <a:lnTo>
                    <a:pt x="79" y="50"/>
                  </a:lnTo>
                  <a:lnTo>
                    <a:pt x="79" y="52"/>
                  </a:lnTo>
                  <a:lnTo>
                    <a:pt x="75" y="54"/>
                  </a:lnTo>
                  <a:lnTo>
                    <a:pt x="72" y="55"/>
                  </a:lnTo>
                  <a:lnTo>
                    <a:pt x="71" y="55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69" y="57"/>
                  </a:lnTo>
                  <a:lnTo>
                    <a:pt x="68" y="58"/>
                  </a:lnTo>
                  <a:lnTo>
                    <a:pt x="68" y="60"/>
                  </a:lnTo>
                  <a:lnTo>
                    <a:pt x="68" y="60"/>
                  </a:lnTo>
                  <a:lnTo>
                    <a:pt x="68" y="60"/>
                  </a:lnTo>
                  <a:lnTo>
                    <a:pt x="68" y="61"/>
                  </a:lnTo>
                  <a:lnTo>
                    <a:pt x="68" y="63"/>
                  </a:lnTo>
                  <a:lnTo>
                    <a:pt x="68" y="63"/>
                  </a:lnTo>
                  <a:lnTo>
                    <a:pt x="68" y="65"/>
                  </a:lnTo>
                  <a:lnTo>
                    <a:pt x="68" y="65"/>
                  </a:lnTo>
                  <a:lnTo>
                    <a:pt x="66" y="65"/>
                  </a:lnTo>
                  <a:lnTo>
                    <a:pt x="64" y="66"/>
                  </a:lnTo>
                  <a:lnTo>
                    <a:pt x="63" y="66"/>
                  </a:lnTo>
                  <a:lnTo>
                    <a:pt x="61" y="66"/>
                  </a:lnTo>
                  <a:lnTo>
                    <a:pt x="61" y="66"/>
                  </a:lnTo>
                  <a:lnTo>
                    <a:pt x="60" y="66"/>
                  </a:lnTo>
                  <a:lnTo>
                    <a:pt x="58" y="66"/>
                  </a:lnTo>
                  <a:lnTo>
                    <a:pt x="57" y="68"/>
                  </a:lnTo>
                  <a:lnTo>
                    <a:pt x="55" y="68"/>
                  </a:lnTo>
                  <a:lnTo>
                    <a:pt x="53" y="68"/>
                  </a:lnTo>
                  <a:lnTo>
                    <a:pt x="50" y="66"/>
                  </a:lnTo>
                  <a:lnTo>
                    <a:pt x="49" y="66"/>
                  </a:lnTo>
                  <a:lnTo>
                    <a:pt x="47" y="68"/>
                  </a:lnTo>
                  <a:lnTo>
                    <a:pt x="46" y="68"/>
                  </a:lnTo>
                  <a:lnTo>
                    <a:pt x="44" y="69"/>
                  </a:lnTo>
                  <a:lnTo>
                    <a:pt x="44" y="69"/>
                  </a:lnTo>
                  <a:lnTo>
                    <a:pt x="44" y="69"/>
                  </a:lnTo>
                  <a:lnTo>
                    <a:pt x="42" y="69"/>
                  </a:lnTo>
                  <a:lnTo>
                    <a:pt x="42" y="68"/>
                  </a:lnTo>
                  <a:lnTo>
                    <a:pt x="41" y="68"/>
                  </a:lnTo>
                  <a:lnTo>
                    <a:pt x="41" y="68"/>
                  </a:lnTo>
                  <a:lnTo>
                    <a:pt x="38" y="68"/>
                  </a:lnTo>
                  <a:lnTo>
                    <a:pt x="38" y="68"/>
                  </a:lnTo>
                  <a:lnTo>
                    <a:pt x="36" y="68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4" y="66"/>
                  </a:lnTo>
                  <a:lnTo>
                    <a:pt x="33" y="65"/>
                  </a:lnTo>
                  <a:lnTo>
                    <a:pt x="33" y="65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0" y="65"/>
                  </a:lnTo>
                  <a:lnTo>
                    <a:pt x="30" y="65"/>
                  </a:lnTo>
                  <a:lnTo>
                    <a:pt x="28" y="65"/>
                  </a:lnTo>
                  <a:lnTo>
                    <a:pt x="27" y="65"/>
                  </a:lnTo>
                  <a:lnTo>
                    <a:pt x="27" y="66"/>
                  </a:lnTo>
                  <a:lnTo>
                    <a:pt x="23" y="66"/>
                  </a:lnTo>
                  <a:lnTo>
                    <a:pt x="22" y="66"/>
                  </a:lnTo>
                  <a:lnTo>
                    <a:pt x="22" y="65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7" y="63"/>
                  </a:lnTo>
                  <a:lnTo>
                    <a:pt x="16" y="65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4" y="63"/>
                  </a:lnTo>
                  <a:lnTo>
                    <a:pt x="12" y="63"/>
                  </a:lnTo>
                  <a:lnTo>
                    <a:pt x="11" y="65"/>
                  </a:lnTo>
                  <a:lnTo>
                    <a:pt x="8" y="63"/>
                  </a:lnTo>
                  <a:lnTo>
                    <a:pt x="6" y="63"/>
                  </a:lnTo>
                  <a:lnTo>
                    <a:pt x="6" y="63"/>
                  </a:lnTo>
                  <a:lnTo>
                    <a:pt x="5" y="65"/>
                  </a:lnTo>
                  <a:lnTo>
                    <a:pt x="3" y="65"/>
                  </a:lnTo>
                  <a:lnTo>
                    <a:pt x="1" y="65"/>
                  </a:lnTo>
                  <a:lnTo>
                    <a:pt x="1" y="61"/>
                  </a:lnTo>
                  <a:lnTo>
                    <a:pt x="0" y="60"/>
                  </a:lnTo>
                  <a:lnTo>
                    <a:pt x="1" y="60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3" y="57"/>
                  </a:lnTo>
                  <a:lnTo>
                    <a:pt x="3" y="58"/>
                  </a:lnTo>
                  <a:lnTo>
                    <a:pt x="5" y="58"/>
                  </a:lnTo>
                  <a:lnTo>
                    <a:pt x="5" y="57"/>
                  </a:lnTo>
                  <a:lnTo>
                    <a:pt x="5" y="57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8" y="54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9" y="55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2" y="54"/>
                  </a:lnTo>
                  <a:lnTo>
                    <a:pt x="25" y="54"/>
                  </a:lnTo>
                  <a:lnTo>
                    <a:pt x="25" y="52"/>
                  </a:lnTo>
                  <a:lnTo>
                    <a:pt x="25" y="52"/>
                  </a:lnTo>
                  <a:lnTo>
                    <a:pt x="27" y="52"/>
                  </a:lnTo>
                  <a:lnTo>
                    <a:pt x="28" y="52"/>
                  </a:lnTo>
                  <a:lnTo>
                    <a:pt x="30" y="52"/>
                  </a:lnTo>
                  <a:lnTo>
                    <a:pt x="31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6" y="52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2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41" y="52"/>
                  </a:lnTo>
                  <a:lnTo>
                    <a:pt x="41" y="50"/>
                  </a:lnTo>
                  <a:lnTo>
                    <a:pt x="42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4" y="49"/>
                  </a:lnTo>
                  <a:lnTo>
                    <a:pt x="46" y="49"/>
                  </a:lnTo>
                  <a:lnTo>
                    <a:pt x="46" y="49"/>
                  </a:lnTo>
                  <a:lnTo>
                    <a:pt x="47" y="49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6" y="47"/>
                  </a:lnTo>
                  <a:lnTo>
                    <a:pt x="47" y="46"/>
                  </a:lnTo>
                  <a:lnTo>
                    <a:pt x="49" y="47"/>
                  </a:lnTo>
                  <a:lnTo>
                    <a:pt x="49" y="47"/>
                  </a:lnTo>
                  <a:lnTo>
                    <a:pt x="50" y="47"/>
                  </a:lnTo>
                  <a:lnTo>
                    <a:pt x="52" y="46"/>
                  </a:lnTo>
                  <a:lnTo>
                    <a:pt x="52" y="46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5" y="41"/>
                  </a:lnTo>
                  <a:lnTo>
                    <a:pt x="53" y="42"/>
                  </a:lnTo>
                  <a:lnTo>
                    <a:pt x="53" y="42"/>
                  </a:lnTo>
                  <a:lnTo>
                    <a:pt x="52" y="41"/>
                  </a:lnTo>
                  <a:lnTo>
                    <a:pt x="50" y="41"/>
                  </a:lnTo>
                  <a:lnTo>
                    <a:pt x="50" y="41"/>
                  </a:lnTo>
                  <a:lnTo>
                    <a:pt x="49" y="39"/>
                  </a:lnTo>
                  <a:lnTo>
                    <a:pt x="47" y="39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2" y="36"/>
                  </a:lnTo>
                  <a:lnTo>
                    <a:pt x="42" y="36"/>
                  </a:lnTo>
                  <a:lnTo>
                    <a:pt x="41" y="36"/>
                  </a:lnTo>
                  <a:lnTo>
                    <a:pt x="39" y="36"/>
                  </a:lnTo>
                  <a:lnTo>
                    <a:pt x="39" y="36"/>
                  </a:lnTo>
                  <a:lnTo>
                    <a:pt x="39" y="33"/>
                  </a:lnTo>
                  <a:lnTo>
                    <a:pt x="38" y="33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6" y="30"/>
                  </a:lnTo>
                  <a:lnTo>
                    <a:pt x="34" y="30"/>
                  </a:lnTo>
                  <a:lnTo>
                    <a:pt x="34" y="31"/>
                  </a:lnTo>
                  <a:lnTo>
                    <a:pt x="34" y="33"/>
                  </a:lnTo>
                  <a:lnTo>
                    <a:pt x="34" y="33"/>
                  </a:lnTo>
                  <a:lnTo>
                    <a:pt x="34" y="35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28" y="36"/>
                  </a:lnTo>
                  <a:lnTo>
                    <a:pt x="27" y="36"/>
                  </a:lnTo>
                  <a:lnTo>
                    <a:pt x="25" y="36"/>
                  </a:lnTo>
                  <a:lnTo>
                    <a:pt x="23" y="35"/>
                  </a:lnTo>
                  <a:lnTo>
                    <a:pt x="23" y="35"/>
                  </a:lnTo>
                  <a:lnTo>
                    <a:pt x="22" y="33"/>
                  </a:lnTo>
                  <a:lnTo>
                    <a:pt x="22" y="31"/>
                  </a:lnTo>
                  <a:lnTo>
                    <a:pt x="20" y="31"/>
                  </a:lnTo>
                  <a:lnTo>
                    <a:pt x="19" y="31"/>
                  </a:lnTo>
                  <a:lnTo>
                    <a:pt x="17" y="31"/>
                  </a:lnTo>
                  <a:lnTo>
                    <a:pt x="16" y="30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4" y="30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3" y="24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7" y="20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8" y="17"/>
                  </a:lnTo>
                  <a:lnTo>
                    <a:pt x="27" y="17"/>
                  </a:lnTo>
                  <a:lnTo>
                    <a:pt x="27" y="17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7" y="13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9"/>
                  </a:lnTo>
                  <a:lnTo>
                    <a:pt x="33" y="8"/>
                  </a:lnTo>
                  <a:lnTo>
                    <a:pt x="33" y="8"/>
                  </a:lnTo>
                  <a:lnTo>
                    <a:pt x="34" y="8"/>
                  </a:lnTo>
                  <a:lnTo>
                    <a:pt x="36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9" y="9"/>
                  </a:lnTo>
                  <a:lnTo>
                    <a:pt x="50" y="11"/>
                  </a:lnTo>
                  <a:lnTo>
                    <a:pt x="52" y="11"/>
                  </a:lnTo>
                  <a:lnTo>
                    <a:pt x="52" y="11"/>
                  </a:lnTo>
                  <a:lnTo>
                    <a:pt x="53" y="13"/>
                  </a:lnTo>
                  <a:lnTo>
                    <a:pt x="58" y="13"/>
                  </a:lnTo>
                  <a:lnTo>
                    <a:pt x="60" y="13"/>
                  </a:lnTo>
                  <a:lnTo>
                    <a:pt x="60" y="14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1" y="11"/>
                  </a:lnTo>
                  <a:lnTo>
                    <a:pt x="61" y="9"/>
                  </a:lnTo>
                  <a:lnTo>
                    <a:pt x="63" y="5"/>
                  </a:lnTo>
                  <a:lnTo>
                    <a:pt x="64" y="3"/>
                  </a:lnTo>
                  <a:lnTo>
                    <a:pt x="66" y="3"/>
                  </a:lnTo>
                  <a:lnTo>
                    <a:pt x="68" y="2"/>
                  </a:lnTo>
                  <a:lnTo>
                    <a:pt x="69" y="2"/>
                  </a:lnTo>
                  <a:lnTo>
                    <a:pt x="71" y="2"/>
                  </a:lnTo>
                  <a:lnTo>
                    <a:pt x="72" y="2"/>
                  </a:lnTo>
                  <a:lnTo>
                    <a:pt x="72" y="2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2" name="Freeform 239">
              <a:extLst>
                <a:ext uri="{FF2B5EF4-FFF2-40B4-BE49-F238E27FC236}">
                  <a16:creationId xmlns:a16="http://schemas.microsoft.com/office/drawing/2014/main" id="{411C4AE9-D61B-B821-C792-DE5974544C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20113" y="4261934"/>
              <a:ext cx="226110" cy="286536"/>
            </a:xfrm>
            <a:custGeom>
              <a:avLst/>
              <a:gdLst>
                <a:gd name="T0" fmla="*/ 105 w 116"/>
                <a:gd name="T1" fmla="*/ 109 h 147"/>
                <a:gd name="T2" fmla="*/ 19 w 116"/>
                <a:gd name="T3" fmla="*/ 0 h 147"/>
                <a:gd name="T4" fmla="*/ 21 w 116"/>
                <a:gd name="T5" fmla="*/ 2 h 147"/>
                <a:gd name="T6" fmla="*/ 27 w 116"/>
                <a:gd name="T7" fmla="*/ 5 h 147"/>
                <a:gd name="T8" fmla="*/ 27 w 116"/>
                <a:gd name="T9" fmla="*/ 12 h 147"/>
                <a:gd name="T10" fmla="*/ 34 w 116"/>
                <a:gd name="T11" fmla="*/ 16 h 147"/>
                <a:gd name="T12" fmla="*/ 46 w 116"/>
                <a:gd name="T13" fmla="*/ 18 h 147"/>
                <a:gd name="T14" fmla="*/ 60 w 116"/>
                <a:gd name="T15" fmla="*/ 27 h 147"/>
                <a:gd name="T16" fmla="*/ 73 w 116"/>
                <a:gd name="T17" fmla="*/ 29 h 147"/>
                <a:gd name="T18" fmla="*/ 82 w 116"/>
                <a:gd name="T19" fmla="*/ 27 h 147"/>
                <a:gd name="T20" fmla="*/ 95 w 116"/>
                <a:gd name="T21" fmla="*/ 19 h 147"/>
                <a:gd name="T22" fmla="*/ 105 w 116"/>
                <a:gd name="T23" fmla="*/ 23 h 147"/>
                <a:gd name="T24" fmla="*/ 112 w 116"/>
                <a:gd name="T25" fmla="*/ 23 h 147"/>
                <a:gd name="T26" fmla="*/ 105 w 116"/>
                <a:gd name="T27" fmla="*/ 37 h 147"/>
                <a:gd name="T28" fmla="*/ 101 w 116"/>
                <a:gd name="T29" fmla="*/ 60 h 147"/>
                <a:gd name="T30" fmla="*/ 105 w 116"/>
                <a:gd name="T31" fmla="*/ 95 h 147"/>
                <a:gd name="T32" fmla="*/ 111 w 116"/>
                <a:gd name="T33" fmla="*/ 103 h 147"/>
                <a:gd name="T34" fmla="*/ 103 w 116"/>
                <a:gd name="T35" fmla="*/ 108 h 147"/>
                <a:gd name="T36" fmla="*/ 101 w 116"/>
                <a:gd name="T37" fmla="*/ 111 h 147"/>
                <a:gd name="T38" fmla="*/ 97 w 116"/>
                <a:gd name="T39" fmla="*/ 115 h 147"/>
                <a:gd name="T40" fmla="*/ 90 w 116"/>
                <a:gd name="T41" fmla="*/ 123 h 147"/>
                <a:gd name="T42" fmla="*/ 87 w 116"/>
                <a:gd name="T43" fmla="*/ 130 h 147"/>
                <a:gd name="T44" fmla="*/ 84 w 116"/>
                <a:gd name="T45" fmla="*/ 136 h 147"/>
                <a:gd name="T46" fmla="*/ 79 w 116"/>
                <a:gd name="T47" fmla="*/ 145 h 147"/>
                <a:gd name="T48" fmla="*/ 75 w 116"/>
                <a:gd name="T49" fmla="*/ 145 h 147"/>
                <a:gd name="T50" fmla="*/ 64 w 116"/>
                <a:gd name="T51" fmla="*/ 138 h 147"/>
                <a:gd name="T52" fmla="*/ 56 w 116"/>
                <a:gd name="T53" fmla="*/ 131 h 147"/>
                <a:gd name="T54" fmla="*/ 54 w 116"/>
                <a:gd name="T55" fmla="*/ 130 h 147"/>
                <a:gd name="T56" fmla="*/ 54 w 116"/>
                <a:gd name="T57" fmla="*/ 125 h 147"/>
                <a:gd name="T58" fmla="*/ 46 w 116"/>
                <a:gd name="T59" fmla="*/ 119 h 147"/>
                <a:gd name="T60" fmla="*/ 30 w 116"/>
                <a:gd name="T61" fmla="*/ 111 h 147"/>
                <a:gd name="T62" fmla="*/ 16 w 116"/>
                <a:gd name="T63" fmla="*/ 101 h 147"/>
                <a:gd name="T64" fmla="*/ 2 w 116"/>
                <a:gd name="T65" fmla="*/ 95 h 147"/>
                <a:gd name="T66" fmla="*/ 4 w 116"/>
                <a:gd name="T67" fmla="*/ 92 h 147"/>
                <a:gd name="T68" fmla="*/ 4 w 116"/>
                <a:gd name="T69" fmla="*/ 86 h 147"/>
                <a:gd name="T70" fmla="*/ 7 w 116"/>
                <a:gd name="T71" fmla="*/ 87 h 147"/>
                <a:gd name="T72" fmla="*/ 10 w 116"/>
                <a:gd name="T73" fmla="*/ 84 h 147"/>
                <a:gd name="T74" fmla="*/ 8 w 116"/>
                <a:gd name="T75" fmla="*/ 81 h 147"/>
                <a:gd name="T76" fmla="*/ 5 w 116"/>
                <a:gd name="T77" fmla="*/ 84 h 147"/>
                <a:gd name="T78" fmla="*/ 4 w 116"/>
                <a:gd name="T79" fmla="*/ 81 h 147"/>
                <a:gd name="T80" fmla="*/ 0 w 116"/>
                <a:gd name="T81" fmla="*/ 79 h 147"/>
                <a:gd name="T82" fmla="*/ 2 w 116"/>
                <a:gd name="T83" fmla="*/ 75 h 147"/>
                <a:gd name="T84" fmla="*/ 7 w 116"/>
                <a:gd name="T85" fmla="*/ 67 h 147"/>
                <a:gd name="T86" fmla="*/ 12 w 116"/>
                <a:gd name="T87" fmla="*/ 62 h 147"/>
                <a:gd name="T88" fmla="*/ 13 w 116"/>
                <a:gd name="T89" fmla="*/ 59 h 147"/>
                <a:gd name="T90" fmla="*/ 15 w 116"/>
                <a:gd name="T91" fmla="*/ 54 h 147"/>
                <a:gd name="T92" fmla="*/ 15 w 116"/>
                <a:gd name="T93" fmla="*/ 45 h 147"/>
                <a:gd name="T94" fmla="*/ 13 w 116"/>
                <a:gd name="T95" fmla="*/ 40 h 147"/>
                <a:gd name="T96" fmla="*/ 8 w 116"/>
                <a:gd name="T97" fmla="*/ 34 h 147"/>
                <a:gd name="T98" fmla="*/ 7 w 116"/>
                <a:gd name="T99" fmla="*/ 26 h 147"/>
                <a:gd name="T100" fmla="*/ 4 w 116"/>
                <a:gd name="T101" fmla="*/ 24 h 147"/>
                <a:gd name="T102" fmla="*/ 15 w 116"/>
                <a:gd name="T103" fmla="*/ 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6" h="147">
                  <a:moveTo>
                    <a:pt x="103" y="109"/>
                  </a:moveTo>
                  <a:lnTo>
                    <a:pt x="105" y="109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5" y="109"/>
                  </a:lnTo>
                  <a:lnTo>
                    <a:pt x="103" y="111"/>
                  </a:lnTo>
                  <a:lnTo>
                    <a:pt x="101" y="111"/>
                  </a:lnTo>
                  <a:lnTo>
                    <a:pt x="101" y="109"/>
                  </a:lnTo>
                  <a:lnTo>
                    <a:pt x="103" y="109"/>
                  </a:lnTo>
                  <a:close/>
                  <a:moveTo>
                    <a:pt x="19" y="0"/>
                  </a:moveTo>
                  <a:lnTo>
                    <a:pt x="19" y="0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3" y="2"/>
                  </a:lnTo>
                  <a:lnTo>
                    <a:pt x="26" y="2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7" y="7"/>
                  </a:lnTo>
                  <a:lnTo>
                    <a:pt x="27" y="8"/>
                  </a:lnTo>
                  <a:lnTo>
                    <a:pt x="27" y="10"/>
                  </a:lnTo>
                  <a:lnTo>
                    <a:pt x="27" y="12"/>
                  </a:lnTo>
                  <a:lnTo>
                    <a:pt x="29" y="13"/>
                  </a:lnTo>
                  <a:lnTo>
                    <a:pt x="30" y="15"/>
                  </a:lnTo>
                  <a:lnTo>
                    <a:pt x="30" y="15"/>
                  </a:lnTo>
                  <a:lnTo>
                    <a:pt x="32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1" y="16"/>
                  </a:lnTo>
                  <a:lnTo>
                    <a:pt x="43" y="16"/>
                  </a:lnTo>
                  <a:lnTo>
                    <a:pt x="43" y="16"/>
                  </a:lnTo>
                  <a:lnTo>
                    <a:pt x="46" y="18"/>
                  </a:lnTo>
                  <a:lnTo>
                    <a:pt x="51" y="21"/>
                  </a:lnTo>
                  <a:lnTo>
                    <a:pt x="52" y="23"/>
                  </a:lnTo>
                  <a:lnTo>
                    <a:pt x="56" y="24"/>
                  </a:lnTo>
                  <a:lnTo>
                    <a:pt x="59" y="26"/>
                  </a:lnTo>
                  <a:lnTo>
                    <a:pt x="60" y="27"/>
                  </a:lnTo>
                  <a:lnTo>
                    <a:pt x="62" y="27"/>
                  </a:lnTo>
                  <a:lnTo>
                    <a:pt x="65" y="27"/>
                  </a:lnTo>
                  <a:lnTo>
                    <a:pt x="68" y="27"/>
                  </a:lnTo>
                  <a:lnTo>
                    <a:pt x="70" y="29"/>
                  </a:lnTo>
                  <a:lnTo>
                    <a:pt x="73" y="29"/>
                  </a:lnTo>
                  <a:lnTo>
                    <a:pt x="76" y="29"/>
                  </a:lnTo>
                  <a:lnTo>
                    <a:pt x="76" y="29"/>
                  </a:lnTo>
                  <a:lnTo>
                    <a:pt x="81" y="30"/>
                  </a:lnTo>
                  <a:lnTo>
                    <a:pt x="81" y="29"/>
                  </a:lnTo>
                  <a:lnTo>
                    <a:pt x="82" y="27"/>
                  </a:lnTo>
                  <a:lnTo>
                    <a:pt x="86" y="26"/>
                  </a:lnTo>
                  <a:lnTo>
                    <a:pt x="86" y="24"/>
                  </a:lnTo>
                  <a:lnTo>
                    <a:pt x="89" y="23"/>
                  </a:lnTo>
                  <a:lnTo>
                    <a:pt x="92" y="21"/>
                  </a:lnTo>
                  <a:lnTo>
                    <a:pt x="95" y="19"/>
                  </a:lnTo>
                  <a:lnTo>
                    <a:pt x="100" y="18"/>
                  </a:lnTo>
                  <a:lnTo>
                    <a:pt x="101" y="19"/>
                  </a:lnTo>
                  <a:lnTo>
                    <a:pt x="103" y="21"/>
                  </a:lnTo>
                  <a:lnTo>
                    <a:pt x="103" y="23"/>
                  </a:lnTo>
                  <a:lnTo>
                    <a:pt x="105" y="23"/>
                  </a:lnTo>
                  <a:lnTo>
                    <a:pt x="106" y="23"/>
                  </a:lnTo>
                  <a:lnTo>
                    <a:pt x="108" y="23"/>
                  </a:lnTo>
                  <a:lnTo>
                    <a:pt x="108" y="23"/>
                  </a:lnTo>
                  <a:lnTo>
                    <a:pt x="109" y="23"/>
                  </a:lnTo>
                  <a:lnTo>
                    <a:pt x="112" y="23"/>
                  </a:lnTo>
                  <a:lnTo>
                    <a:pt x="116" y="23"/>
                  </a:lnTo>
                  <a:lnTo>
                    <a:pt x="114" y="24"/>
                  </a:lnTo>
                  <a:lnTo>
                    <a:pt x="111" y="27"/>
                  </a:lnTo>
                  <a:lnTo>
                    <a:pt x="108" y="34"/>
                  </a:lnTo>
                  <a:lnTo>
                    <a:pt x="105" y="37"/>
                  </a:lnTo>
                  <a:lnTo>
                    <a:pt x="101" y="38"/>
                  </a:lnTo>
                  <a:lnTo>
                    <a:pt x="101" y="38"/>
                  </a:lnTo>
                  <a:lnTo>
                    <a:pt x="101" y="41"/>
                  </a:lnTo>
                  <a:lnTo>
                    <a:pt x="101" y="48"/>
                  </a:lnTo>
                  <a:lnTo>
                    <a:pt x="101" y="60"/>
                  </a:lnTo>
                  <a:lnTo>
                    <a:pt x="101" y="71"/>
                  </a:lnTo>
                  <a:lnTo>
                    <a:pt x="101" y="84"/>
                  </a:lnTo>
                  <a:lnTo>
                    <a:pt x="101" y="90"/>
                  </a:lnTo>
                  <a:lnTo>
                    <a:pt x="101" y="92"/>
                  </a:lnTo>
                  <a:lnTo>
                    <a:pt x="105" y="95"/>
                  </a:lnTo>
                  <a:lnTo>
                    <a:pt x="106" y="97"/>
                  </a:lnTo>
                  <a:lnTo>
                    <a:pt x="109" y="100"/>
                  </a:lnTo>
                  <a:lnTo>
                    <a:pt x="109" y="101"/>
                  </a:lnTo>
                  <a:lnTo>
                    <a:pt x="111" y="103"/>
                  </a:lnTo>
                  <a:lnTo>
                    <a:pt x="111" y="103"/>
                  </a:lnTo>
                  <a:lnTo>
                    <a:pt x="108" y="106"/>
                  </a:lnTo>
                  <a:lnTo>
                    <a:pt x="106" y="108"/>
                  </a:lnTo>
                  <a:lnTo>
                    <a:pt x="105" y="108"/>
                  </a:lnTo>
                  <a:lnTo>
                    <a:pt x="103" y="108"/>
                  </a:lnTo>
                  <a:lnTo>
                    <a:pt x="103" y="108"/>
                  </a:lnTo>
                  <a:lnTo>
                    <a:pt x="101" y="108"/>
                  </a:lnTo>
                  <a:lnTo>
                    <a:pt x="101" y="109"/>
                  </a:lnTo>
                  <a:lnTo>
                    <a:pt x="101" y="109"/>
                  </a:lnTo>
                  <a:lnTo>
                    <a:pt x="101" y="108"/>
                  </a:lnTo>
                  <a:lnTo>
                    <a:pt x="101" y="111"/>
                  </a:lnTo>
                  <a:lnTo>
                    <a:pt x="101" y="111"/>
                  </a:lnTo>
                  <a:lnTo>
                    <a:pt x="101" y="112"/>
                  </a:lnTo>
                  <a:lnTo>
                    <a:pt x="100" y="112"/>
                  </a:lnTo>
                  <a:lnTo>
                    <a:pt x="100" y="114"/>
                  </a:lnTo>
                  <a:lnTo>
                    <a:pt x="97" y="115"/>
                  </a:lnTo>
                  <a:lnTo>
                    <a:pt x="93" y="115"/>
                  </a:lnTo>
                  <a:lnTo>
                    <a:pt x="92" y="117"/>
                  </a:lnTo>
                  <a:lnTo>
                    <a:pt x="92" y="119"/>
                  </a:lnTo>
                  <a:lnTo>
                    <a:pt x="90" y="120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0" y="127"/>
                  </a:lnTo>
                  <a:lnTo>
                    <a:pt x="87" y="128"/>
                  </a:lnTo>
                  <a:lnTo>
                    <a:pt x="87" y="128"/>
                  </a:lnTo>
                  <a:lnTo>
                    <a:pt x="87" y="130"/>
                  </a:lnTo>
                  <a:lnTo>
                    <a:pt x="86" y="131"/>
                  </a:lnTo>
                  <a:lnTo>
                    <a:pt x="86" y="134"/>
                  </a:lnTo>
                  <a:lnTo>
                    <a:pt x="84" y="136"/>
                  </a:lnTo>
                  <a:lnTo>
                    <a:pt x="84" y="136"/>
                  </a:lnTo>
                  <a:lnTo>
                    <a:pt x="84" y="136"/>
                  </a:lnTo>
                  <a:lnTo>
                    <a:pt x="84" y="138"/>
                  </a:lnTo>
                  <a:lnTo>
                    <a:pt x="82" y="139"/>
                  </a:lnTo>
                  <a:lnTo>
                    <a:pt x="82" y="139"/>
                  </a:lnTo>
                  <a:lnTo>
                    <a:pt x="81" y="144"/>
                  </a:lnTo>
                  <a:lnTo>
                    <a:pt x="79" y="145"/>
                  </a:lnTo>
                  <a:lnTo>
                    <a:pt x="78" y="145"/>
                  </a:lnTo>
                  <a:lnTo>
                    <a:pt x="76" y="147"/>
                  </a:lnTo>
                  <a:lnTo>
                    <a:pt x="76" y="147"/>
                  </a:lnTo>
                  <a:lnTo>
                    <a:pt x="76" y="147"/>
                  </a:lnTo>
                  <a:lnTo>
                    <a:pt x="75" y="145"/>
                  </a:lnTo>
                  <a:lnTo>
                    <a:pt x="73" y="144"/>
                  </a:lnTo>
                  <a:lnTo>
                    <a:pt x="71" y="142"/>
                  </a:lnTo>
                  <a:lnTo>
                    <a:pt x="68" y="141"/>
                  </a:lnTo>
                  <a:lnTo>
                    <a:pt x="67" y="139"/>
                  </a:lnTo>
                  <a:lnTo>
                    <a:pt x="64" y="138"/>
                  </a:lnTo>
                  <a:lnTo>
                    <a:pt x="62" y="136"/>
                  </a:lnTo>
                  <a:lnTo>
                    <a:pt x="60" y="134"/>
                  </a:lnTo>
                  <a:lnTo>
                    <a:pt x="57" y="133"/>
                  </a:lnTo>
                  <a:lnTo>
                    <a:pt x="56" y="133"/>
                  </a:lnTo>
                  <a:lnTo>
                    <a:pt x="56" y="131"/>
                  </a:lnTo>
                  <a:lnTo>
                    <a:pt x="56" y="130"/>
                  </a:lnTo>
                  <a:lnTo>
                    <a:pt x="56" y="130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4" y="130"/>
                  </a:lnTo>
                  <a:lnTo>
                    <a:pt x="54" y="128"/>
                  </a:lnTo>
                  <a:lnTo>
                    <a:pt x="54" y="127"/>
                  </a:lnTo>
                  <a:lnTo>
                    <a:pt x="54" y="127"/>
                  </a:lnTo>
                  <a:lnTo>
                    <a:pt x="54" y="125"/>
                  </a:lnTo>
                  <a:lnTo>
                    <a:pt x="54" y="123"/>
                  </a:lnTo>
                  <a:lnTo>
                    <a:pt x="54" y="123"/>
                  </a:lnTo>
                  <a:lnTo>
                    <a:pt x="52" y="122"/>
                  </a:lnTo>
                  <a:lnTo>
                    <a:pt x="49" y="120"/>
                  </a:lnTo>
                  <a:lnTo>
                    <a:pt x="46" y="119"/>
                  </a:lnTo>
                  <a:lnTo>
                    <a:pt x="43" y="117"/>
                  </a:lnTo>
                  <a:lnTo>
                    <a:pt x="40" y="115"/>
                  </a:lnTo>
                  <a:lnTo>
                    <a:pt x="37" y="114"/>
                  </a:lnTo>
                  <a:lnTo>
                    <a:pt x="34" y="112"/>
                  </a:lnTo>
                  <a:lnTo>
                    <a:pt x="30" y="111"/>
                  </a:lnTo>
                  <a:lnTo>
                    <a:pt x="27" y="109"/>
                  </a:lnTo>
                  <a:lnTo>
                    <a:pt x="24" y="108"/>
                  </a:lnTo>
                  <a:lnTo>
                    <a:pt x="21" y="104"/>
                  </a:lnTo>
                  <a:lnTo>
                    <a:pt x="18" y="103"/>
                  </a:lnTo>
                  <a:lnTo>
                    <a:pt x="16" y="101"/>
                  </a:lnTo>
                  <a:lnTo>
                    <a:pt x="13" y="100"/>
                  </a:lnTo>
                  <a:lnTo>
                    <a:pt x="10" y="98"/>
                  </a:lnTo>
                  <a:lnTo>
                    <a:pt x="7" y="97"/>
                  </a:lnTo>
                  <a:lnTo>
                    <a:pt x="4" y="95"/>
                  </a:lnTo>
                  <a:lnTo>
                    <a:pt x="2" y="95"/>
                  </a:lnTo>
                  <a:lnTo>
                    <a:pt x="2" y="93"/>
                  </a:lnTo>
                  <a:lnTo>
                    <a:pt x="2" y="93"/>
                  </a:lnTo>
                  <a:lnTo>
                    <a:pt x="4" y="93"/>
                  </a:lnTo>
                  <a:lnTo>
                    <a:pt x="4" y="93"/>
                  </a:lnTo>
                  <a:lnTo>
                    <a:pt x="4" y="92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9"/>
                  </a:lnTo>
                  <a:lnTo>
                    <a:pt x="2" y="87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5" y="86"/>
                  </a:lnTo>
                  <a:lnTo>
                    <a:pt x="7" y="86"/>
                  </a:lnTo>
                  <a:lnTo>
                    <a:pt x="7" y="86"/>
                  </a:lnTo>
                  <a:lnTo>
                    <a:pt x="7" y="87"/>
                  </a:lnTo>
                  <a:lnTo>
                    <a:pt x="8" y="87"/>
                  </a:lnTo>
                  <a:lnTo>
                    <a:pt x="8" y="86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10" y="84"/>
                  </a:lnTo>
                  <a:lnTo>
                    <a:pt x="12" y="84"/>
                  </a:lnTo>
                  <a:lnTo>
                    <a:pt x="13" y="84"/>
                  </a:lnTo>
                  <a:lnTo>
                    <a:pt x="13" y="84"/>
                  </a:lnTo>
                  <a:lnTo>
                    <a:pt x="12" y="81"/>
                  </a:lnTo>
                  <a:lnTo>
                    <a:pt x="8" y="81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2"/>
                  </a:lnTo>
                  <a:lnTo>
                    <a:pt x="4" y="82"/>
                  </a:lnTo>
                  <a:lnTo>
                    <a:pt x="2" y="81"/>
                  </a:lnTo>
                  <a:lnTo>
                    <a:pt x="4" y="81"/>
                  </a:lnTo>
                  <a:lnTo>
                    <a:pt x="4" y="81"/>
                  </a:lnTo>
                  <a:lnTo>
                    <a:pt x="2" y="81"/>
                  </a:lnTo>
                  <a:lnTo>
                    <a:pt x="2" y="81"/>
                  </a:lnTo>
                  <a:lnTo>
                    <a:pt x="2" y="79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4" y="71"/>
                  </a:lnTo>
                  <a:lnTo>
                    <a:pt x="4" y="71"/>
                  </a:lnTo>
                  <a:lnTo>
                    <a:pt x="5" y="70"/>
                  </a:lnTo>
                  <a:lnTo>
                    <a:pt x="5" y="68"/>
                  </a:lnTo>
                  <a:lnTo>
                    <a:pt x="7" y="67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12" y="62"/>
                  </a:lnTo>
                  <a:lnTo>
                    <a:pt x="13" y="62"/>
                  </a:lnTo>
                  <a:lnTo>
                    <a:pt x="13" y="62"/>
                  </a:lnTo>
                  <a:lnTo>
                    <a:pt x="13" y="60"/>
                  </a:lnTo>
                  <a:lnTo>
                    <a:pt x="13" y="59"/>
                  </a:lnTo>
                  <a:lnTo>
                    <a:pt x="13" y="59"/>
                  </a:lnTo>
                  <a:lnTo>
                    <a:pt x="13" y="57"/>
                  </a:lnTo>
                  <a:lnTo>
                    <a:pt x="15" y="57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2"/>
                  </a:lnTo>
                  <a:lnTo>
                    <a:pt x="15" y="49"/>
                  </a:lnTo>
                  <a:lnTo>
                    <a:pt x="15" y="48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1"/>
                  </a:lnTo>
                  <a:lnTo>
                    <a:pt x="13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0" y="37"/>
                  </a:lnTo>
                  <a:lnTo>
                    <a:pt x="8" y="35"/>
                  </a:lnTo>
                  <a:lnTo>
                    <a:pt x="8" y="34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7" y="26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0" y="19"/>
                  </a:lnTo>
                  <a:lnTo>
                    <a:pt x="4" y="16"/>
                  </a:lnTo>
                  <a:lnTo>
                    <a:pt x="7" y="13"/>
                  </a:lnTo>
                  <a:lnTo>
                    <a:pt x="10" y="10"/>
                  </a:lnTo>
                  <a:lnTo>
                    <a:pt x="15" y="5"/>
                  </a:lnTo>
                  <a:lnTo>
                    <a:pt x="16" y="4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3" name="Freeform 240">
              <a:extLst>
                <a:ext uri="{FF2B5EF4-FFF2-40B4-BE49-F238E27FC236}">
                  <a16:creationId xmlns:a16="http://schemas.microsoft.com/office/drawing/2014/main" id="{ADB403BC-1A72-09D0-F97E-1D38AE9E30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50202" y="3047570"/>
              <a:ext cx="623751" cy="678329"/>
            </a:xfrm>
            <a:custGeom>
              <a:avLst/>
              <a:gdLst>
                <a:gd name="T0" fmla="*/ 5 w 320"/>
                <a:gd name="T1" fmla="*/ 345 h 348"/>
                <a:gd name="T2" fmla="*/ 267 w 320"/>
                <a:gd name="T3" fmla="*/ 310 h 348"/>
                <a:gd name="T4" fmla="*/ 59 w 320"/>
                <a:gd name="T5" fmla="*/ 319 h 348"/>
                <a:gd name="T6" fmla="*/ 65 w 320"/>
                <a:gd name="T7" fmla="*/ 308 h 348"/>
                <a:gd name="T8" fmla="*/ 87 w 320"/>
                <a:gd name="T9" fmla="*/ 282 h 348"/>
                <a:gd name="T10" fmla="*/ 85 w 320"/>
                <a:gd name="T11" fmla="*/ 283 h 348"/>
                <a:gd name="T12" fmla="*/ 104 w 320"/>
                <a:gd name="T13" fmla="*/ 252 h 348"/>
                <a:gd name="T14" fmla="*/ 95 w 320"/>
                <a:gd name="T15" fmla="*/ 219 h 348"/>
                <a:gd name="T16" fmla="*/ 74 w 320"/>
                <a:gd name="T17" fmla="*/ 214 h 348"/>
                <a:gd name="T18" fmla="*/ 234 w 320"/>
                <a:gd name="T19" fmla="*/ 209 h 348"/>
                <a:gd name="T20" fmla="*/ 82 w 320"/>
                <a:gd name="T21" fmla="*/ 208 h 348"/>
                <a:gd name="T22" fmla="*/ 111 w 320"/>
                <a:gd name="T23" fmla="*/ 201 h 348"/>
                <a:gd name="T24" fmla="*/ 118 w 320"/>
                <a:gd name="T25" fmla="*/ 211 h 348"/>
                <a:gd name="T26" fmla="*/ 107 w 320"/>
                <a:gd name="T27" fmla="*/ 239 h 348"/>
                <a:gd name="T28" fmla="*/ 100 w 320"/>
                <a:gd name="T29" fmla="*/ 233 h 348"/>
                <a:gd name="T30" fmla="*/ 93 w 320"/>
                <a:gd name="T31" fmla="*/ 231 h 348"/>
                <a:gd name="T32" fmla="*/ 93 w 320"/>
                <a:gd name="T33" fmla="*/ 209 h 348"/>
                <a:gd name="T34" fmla="*/ 87 w 320"/>
                <a:gd name="T35" fmla="*/ 217 h 348"/>
                <a:gd name="T36" fmla="*/ 85 w 320"/>
                <a:gd name="T37" fmla="*/ 204 h 348"/>
                <a:gd name="T38" fmla="*/ 123 w 320"/>
                <a:gd name="T39" fmla="*/ 195 h 348"/>
                <a:gd name="T40" fmla="*/ 128 w 320"/>
                <a:gd name="T41" fmla="*/ 192 h 348"/>
                <a:gd name="T42" fmla="*/ 156 w 320"/>
                <a:gd name="T43" fmla="*/ 200 h 348"/>
                <a:gd name="T44" fmla="*/ 133 w 320"/>
                <a:gd name="T45" fmla="*/ 215 h 348"/>
                <a:gd name="T46" fmla="*/ 123 w 320"/>
                <a:gd name="T47" fmla="*/ 204 h 348"/>
                <a:gd name="T48" fmla="*/ 139 w 320"/>
                <a:gd name="T49" fmla="*/ 195 h 348"/>
                <a:gd name="T50" fmla="*/ 152 w 320"/>
                <a:gd name="T51" fmla="*/ 187 h 348"/>
                <a:gd name="T52" fmla="*/ 84 w 320"/>
                <a:gd name="T53" fmla="*/ 184 h 348"/>
                <a:gd name="T54" fmla="*/ 226 w 320"/>
                <a:gd name="T55" fmla="*/ 182 h 348"/>
                <a:gd name="T56" fmla="*/ 212 w 320"/>
                <a:gd name="T57" fmla="*/ 132 h 348"/>
                <a:gd name="T58" fmla="*/ 256 w 320"/>
                <a:gd name="T59" fmla="*/ 83 h 348"/>
                <a:gd name="T60" fmla="*/ 260 w 320"/>
                <a:gd name="T61" fmla="*/ 111 h 348"/>
                <a:gd name="T62" fmla="*/ 249 w 320"/>
                <a:gd name="T63" fmla="*/ 133 h 348"/>
                <a:gd name="T64" fmla="*/ 245 w 320"/>
                <a:gd name="T65" fmla="*/ 168 h 348"/>
                <a:gd name="T66" fmla="*/ 234 w 320"/>
                <a:gd name="T67" fmla="*/ 173 h 348"/>
                <a:gd name="T68" fmla="*/ 230 w 320"/>
                <a:gd name="T69" fmla="*/ 176 h 348"/>
                <a:gd name="T70" fmla="*/ 218 w 320"/>
                <a:gd name="T71" fmla="*/ 179 h 348"/>
                <a:gd name="T72" fmla="*/ 196 w 320"/>
                <a:gd name="T73" fmla="*/ 184 h 348"/>
                <a:gd name="T74" fmla="*/ 188 w 320"/>
                <a:gd name="T75" fmla="*/ 178 h 348"/>
                <a:gd name="T76" fmla="*/ 169 w 320"/>
                <a:gd name="T77" fmla="*/ 200 h 348"/>
                <a:gd name="T78" fmla="*/ 158 w 320"/>
                <a:gd name="T79" fmla="*/ 182 h 348"/>
                <a:gd name="T80" fmla="*/ 128 w 320"/>
                <a:gd name="T81" fmla="*/ 190 h 348"/>
                <a:gd name="T82" fmla="*/ 104 w 320"/>
                <a:gd name="T83" fmla="*/ 190 h 348"/>
                <a:gd name="T84" fmla="*/ 130 w 320"/>
                <a:gd name="T85" fmla="*/ 171 h 348"/>
                <a:gd name="T86" fmla="*/ 167 w 320"/>
                <a:gd name="T87" fmla="*/ 167 h 348"/>
                <a:gd name="T88" fmla="*/ 188 w 320"/>
                <a:gd name="T89" fmla="*/ 149 h 348"/>
                <a:gd name="T90" fmla="*/ 194 w 320"/>
                <a:gd name="T91" fmla="*/ 149 h 348"/>
                <a:gd name="T92" fmla="*/ 227 w 320"/>
                <a:gd name="T93" fmla="*/ 127 h 348"/>
                <a:gd name="T94" fmla="*/ 235 w 320"/>
                <a:gd name="T95" fmla="*/ 97 h 348"/>
                <a:gd name="T96" fmla="*/ 238 w 320"/>
                <a:gd name="T97" fmla="*/ 81 h 348"/>
                <a:gd name="T98" fmla="*/ 248 w 320"/>
                <a:gd name="T99" fmla="*/ 80 h 348"/>
                <a:gd name="T100" fmla="*/ 229 w 320"/>
                <a:gd name="T101" fmla="*/ 59 h 348"/>
                <a:gd name="T102" fmla="*/ 251 w 320"/>
                <a:gd name="T103" fmla="*/ 0 h 348"/>
                <a:gd name="T104" fmla="*/ 290 w 320"/>
                <a:gd name="T105" fmla="*/ 23 h 348"/>
                <a:gd name="T106" fmla="*/ 311 w 320"/>
                <a:gd name="T107" fmla="*/ 33 h 348"/>
                <a:gd name="T108" fmla="*/ 306 w 320"/>
                <a:gd name="T109" fmla="*/ 44 h 348"/>
                <a:gd name="T110" fmla="*/ 271 w 320"/>
                <a:gd name="T111" fmla="*/ 56 h 348"/>
                <a:gd name="T112" fmla="*/ 245 w 320"/>
                <a:gd name="T113" fmla="*/ 59 h 348"/>
                <a:gd name="T114" fmla="*/ 237 w 320"/>
                <a:gd name="T115" fmla="*/ 70 h 348"/>
                <a:gd name="T116" fmla="*/ 240 w 320"/>
                <a:gd name="T117" fmla="*/ 45 h 348"/>
                <a:gd name="T118" fmla="*/ 257 w 320"/>
                <a:gd name="T119" fmla="*/ 31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0" h="348">
                  <a:moveTo>
                    <a:pt x="0" y="345"/>
                  </a:moveTo>
                  <a:lnTo>
                    <a:pt x="3" y="346"/>
                  </a:lnTo>
                  <a:lnTo>
                    <a:pt x="3" y="346"/>
                  </a:lnTo>
                  <a:lnTo>
                    <a:pt x="3" y="346"/>
                  </a:lnTo>
                  <a:lnTo>
                    <a:pt x="2" y="348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6"/>
                  </a:lnTo>
                  <a:lnTo>
                    <a:pt x="0" y="345"/>
                  </a:lnTo>
                  <a:lnTo>
                    <a:pt x="0" y="345"/>
                  </a:lnTo>
                  <a:close/>
                  <a:moveTo>
                    <a:pt x="8" y="343"/>
                  </a:moveTo>
                  <a:lnTo>
                    <a:pt x="10" y="343"/>
                  </a:lnTo>
                  <a:lnTo>
                    <a:pt x="8" y="343"/>
                  </a:lnTo>
                  <a:lnTo>
                    <a:pt x="8" y="346"/>
                  </a:lnTo>
                  <a:lnTo>
                    <a:pt x="7" y="346"/>
                  </a:lnTo>
                  <a:lnTo>
                    <a:pt x="7" y="346"/>
                  </a:lnTo>
                  <a:lnTo>
                    <a:pt x="5" y="345"/>
                  </a:lnTo>
                  <a:lnTo>
                    <a:pt x="7" y="345"/>
                  </a:lnTo>
                  <a:lnTo>
                    <a:pt x="7" y="345"/>
                  </a:lnTo>
                  <a:lnTo>
                    <a:pt x="8" y="345"/>
                  </a:lnTo>
                  <a:lnTo>
                    <a:pt x="8" y="343"/>
                  </a:lnTo>
                  <a:close/>
                  <a:moveTo>
                    <a:pt x="22" y="338"/>
                  </a:moveTo>
                  <a:lnTo>
                    <a:pt x="24" y="338"/>
                  </a:lnTo>
                  <a:lnTo>
                    <a:pt x="24" y="338"/>
                  </a:lnTo>
                  <a:lnTo>
                    <a:pt x="24" y="340"/>
                  </a:lnTo>
                  <a:lnTo>
                    <a:pt x="25" y="340"/>
                  </a:lnTo>
                  <a:lnTo>
                    <a:pt x="24" y="340"/>
                  </a:lnTo>
                  <a:lnTo>
                    <a:pt x="22" y="340"/>
                  </a:lnTo>
                  <a:lnTo>
                    <a:pt x="22" y="338"/>
                  </a:lnTo>
                  <a:close/>
                  <a:moveTo>
                    <a:pt x="267" y="310"/>
                  </a:moveTo>
                  <a:lnTo>
                    <a:pt x="267" y="310"/>
                  </a:lnTo>
                  <a:lnTo>
                    <a:pt x="267" y="310"/>
                  </a:lnTo>
                  <a:lnTo>
                    <a:pt x="267" y="312"/>
                  </a:lnTo>
                  <a:lnTo>
                    <a:pt x="267" y="312"/>
                  </a:lnTo>
                  <a:lnTo>
                    <a:pt x="267" y="310"/>
                  </a:lnTo>
                  <a:lnTo>
                    <a:pt x="267" y="310"/>
                  </a:lnTo>
                  <a:close/>
                  <a:moveTo>
                    <a:pt x="66" y="307"/>
                  </a:moveTo>
                  <a:lnTo>
                    <a:pt x="66" y="308"/>
                  </a:lnTo>
                  <a:lnTo>
                    <a:pt x="66" y="310"/>
                  </a:lnTo>
                  <a:lnTo>
                    <a:pt x="66" y="310"/>
                  </a:lnTo>
                  <a:lnTo>
                    <a:pt x="65" y="312"/>
                  </a:lnTo>
                  <a:lnTo>
                    <a:pt x="63" y="312"/>
                  </a:lnTo>
                  <a:lnTo>
                    <a:pt x="63" y="313"/>
                  </a:lnTo>
                  <a:lnTo>
                    <a:pt x="62" y="313"/>
                  </a:lnTo>
                  <a:lnTo>
                    <a:pt x="60" y="313"/>
                  </a:lnTo>
                  <a:lnTo>
                    <a:pt x="60" y="315"/>
                  </a:lnTo>
                  <a:lnTo>
                    <a:pt x="60" y="316"/>
                  </a:lnTo>
                  <a:lnTo>
                    <a:pt x="60" y="316"/>
                  </a:lnTo>
                  <a:lnTo>
                    <a:pt x="59" y="316"/>
                  </a:lnTo>
                  <a:lnTo>
                    <a:pt x="59" y="318"/>
                  </a:lnTo>
                  <a:lnTo>
                    <a:pt x="59" y="318"/>
                  </a:lnTo>
                  <a:lnTo>
                    <a:pt x="59" y="318"/>
                  </a:lnTo>
                  <a:lnTo>
                    <a:pt x="59" y="319"/>
                  </a:lnTo>
                  <a:lnTo>
                    <a:pt x="57" y="319"/>
                  </a:lnTo>
                  <a:lnTo>
                    <a:pt x="57" y="318"/>
                  </a:lnTo>
                  <a:lnTo>
                    <a:pt x="57" y="318"/>
                  </a:lnTo>
                  <a:lnTo>
                    <a:pt x="59" y="316"/>
                  </a:lnTo>
                  <a:lnTo>
                    <a:pt x="59" y="315"/>
                  </a:lnTo>
                  <a:lnTo>
                    <a:pt x="59" y="313"/>
                  </a:lnTo>
                  <a:lnTo>
                    <a:pt x="60" y="313"/>
                  </a:lnTo>
                  <a:lnTo>
                    <a:pt x="62" y="312"/>
                  </a:lnTo>
                  <a:lnTo>
                    <a:pt x="62" y="312"/>
                  </a:lnTo>
                  <a:lnTo>
                    <a:pt x="60" y="312"/>
                  </a:lnTo>
                  <a:lnTo>
                    <a:pt x="60" y="310"/>
                  </a:lnTo>
                  <a:lnTo>
                    <a:pt x="60" y="310"/>
                  </a:lnTo>
                  <a:lnTo>
                    <a:pt x="62" y="310"/>
                  </a:lnTo>
                  <a:lnTo>
                    <a:pt x="63" y="310"/>
                  </a:lnTo>
                  <a:lnTo>
                    <a:pt x="63" y="310"/>
                  </a:lnTo>
                  <a:lnTo>
                    <a:pt x="63" y="310"/>
                  </a:lnTo>
                  <a:lnTo>
                    <a:pt x="63" y="310"/>
                  </a:lnTo>
                  <a:lnTo>
                    <a:pt x="65" y="308"/>
                  </a:lnTo>
                  <a:lnTo>
                    <a:pt x="66" y="307"/>
                  </a:lnTo>
                  <a:close/>
                  <a:moveTo>
                    <a:pt x="76" y="291"/>
                  </a:moveTo>
                  <a:lnTo>
                    <a:pt x="76" y="293"/>
                  </a:lnTo>
                  <a:lnTo>
                    <a:pt x="77" y="293"/>
                  </a:lnTo>
                  <a:lnTo>
                    <a:pt x="76" y="294"/>
                  </a:lnTo>
                  <a:lnTo>
                    <a:pt x="76" y="294"/>
                  </a:lnTo>
                  <a:lnTo>
                    <a:pt x="76" y="294"/>
                  </a:lnTo>
                  <a:lnTo>
                    <a:pt x="74" y="293"/>
                  </a:lnTo>
                  <a:lnTo>
                    <a:pt x="76" y="291"/>
                  </a:lnTo>
                  <a:lnTo>
                    <a:pt x="76" y="291"/>
                  </a:lnTo>
                  <a:close/>
                  <a:moveTo>
                    <a:pt x="79" y="286"/>
                  </a:moveTo>
                  <a:lnTo>
                    <a:pt x="81" y="286"/>
                  </a:lnTo>
                  <a:lnTo>
                    <a:pt x="81" y="288"/>
                  </a:lnTo>
                  <a:lnTo>
                    <a:pt x="81" y="288"/>
                  </a:lnTo>
                  <a:lnTo>
                    <a:pt x="81" y="288"/>
                  </a:lnTo>
                  <a:lnTo>
                    <a:pt x="81" y="288"/>
                  </a:lnTo>
                  <a:lnTo>
                    <a:pt x="79" y="286"/>
                  </a:lnTo>
                  <a:close/>
                  <a:moveTo>
                    <a:pt x="87" y="282"/>
                  </a:moveTo>
                  <a:lnTo>
                    <a:pt x="87" y="283"/>
                  </a:lnTo>
                  <a:lnTo>
                    <a:pt x="87" y="283"/>
                  </a:lnTo>
                  <a:lnTo>
                    <a:pt x="85" y="283"/>
                  </a:lnTo>
                  <a:lnTo>
                    <a:pt x="85" y="285"/>
                  </a:lnTo>
                  <a:lnTo>
                    <a:pt x="84" y="285"/>
                  </a:lnTo>
                  <a:lnTo>
                    <a:pt x="84" y="285"/>
                  </a:lnTo>
                  <a:lnTo>
                    <a:pt x="82" y="286"/>
                  </a:lnTo>
                  <a:lnTo>
                    <a:pt x="84" y="286"/>
                  </a:lnTo>
                  <a:lnTo>
                    <a:pt x="82" y="288"/>
                  </a:lnTo>
                  <a:lnTo>
                    <a:pt x="81" y="286"/>
                  </a:lnTo>
                  <a:lnTo>
                    <a:pt x="79" y="286"/>
                  </a:lnTo>
                  <a:lnTo>
                    <a:pt x="79" y="286"/>
                  </a:lnTo>
                  <a:lnTo>
                    <a:pt x="81" y="285"/>
                  </a:lnTo>
                  <a:lnTo>
                    <a:pt x="81" y="285"/>
                  </a:lnTo>
                  <a:lnTo>
                    <a:pt x="81" y="285"/>
                  </a:lnTo>
                  <a:lnTo>
                    <a:pt x="84" y="283"/>
                  </a:lnTo>
                  <a:lnTo>
                    <a:pt x="84" y="283"/>
                  </a:lnTo>
                  <a:lnTo>
                    <a:pt x="85" y="283"/>
                  </a:lnTo>
                  <a:lnTo>
                    <a:pt x="85" y="283"/>
                  </a:lnTo>
                  <a:lnTo>
                    <a:pt x="85" y="282"/>
                  </a:lnTo>
                  <a:lnTo>
                    <a:pt x="87" y="282"/>
                  </a:lnTo>
                  <a:close/>
                  <a:moveTo>
                    <a:pt x="98" y="252"/>
                  </a:moveTo>
                  <a:lnTo>
                    <a:pt x="100" y="252"/>
                  </a:lnTo>
                  <a:lnTo>
                    <a:pt x="101" y="253"/>
                  </a:lnTo>
                  <a:lnTo>
                    <a:pt x="100" y="255"/>
                  </a:lnTo>
                  <a:lnTo>
                    <a:pt x="98" y="255"/>
                  </a:lnTo>
                  <a:lnTo>
                    <a:pt x="98" y="255"/>
                  </a:lnTo>
                  <a:lnTo>
                    <a:pt x="96" y="252"/>
                  </a:lnTo>
                  <a:lnTo>
                    <a:pt x="98" y="252"/>
                  </a:lnTo>
                  <a:close/>
                  <a:moveTo>
                    <a:pt x="106" y="245"/>
                  </a:moveTo>
                  <a:lnTo>
                    <a:pt x="107" y="245"/>
                  </a:lnTo>
                  <a:lnTo>
                    <a:pt x="106" y="249"/>
                  </a:lnTo>
                  <a:lnTo>
                    <a:pt x="106" y="250"/>
                  </a:lnTo>
                  <a:lnTo>
                    <a:pt x="104" y="252"/>
                  </a:lnTo>
                  <a:lnTo>
                    <a:pt x="104" y="252"/>
                  </a:lnTo>
                  <a:lnTo>
                    <a:pt x="104" y="252"/>
                  </a:lnTo>
                  <a:lnTo>
                    <a:pt x="104" y="250"/>
                  </a:lnTo>
                  <a:lnTo>
                    <a:pt x="104" y="249"/>
                  </a:lnTo>
                  <a:lnTo>
                    <a:pt x="106" y="245"/>
                  </a:lnTo>
                  <a:lnTo>
                    <a:pt x="106" y="245"/>
                  </a:lnTo>
                  <a:lnTo>
                    <a:pt x="106" y="245"/>
                  </a:lnTo>
                  <a:close/>
                  <a:moveTo>
                    <a:pt x="89" y="230"/>
                  </a:moveTo>
                  <a:lnTo>
                    <a:pt x="89" y="231"/>
                  </a:lnTo>
                  <a:lnTo>
                    <a:pt x="87" y="233"/>
                  </a:lnTo>
                  <a:lnTo>
                    <a:pt x="87" y="233"/>
                  </a:lnTo>
                  <a:lnTo>
                    <a:pt x="87" y="231"/>
                  </a:lnTo>
                  <a:lnTo>
                    <a:pt x="89" y="230"/>
                  </a:lnTo>
                  <a:close/>
                  <a:moveTo>
                    <a:pt x="96" y="219"/>
                  </a:moveTo>
                  <a:lnTo>
                    <a:pt x="98" y="219"/>
                  </a:lnTo>
                  <a:lnTo>
                    <a:pt x="96" y="220"/>
                  </a:lnTo>
                  <a:lnTo>
                    <a:pt x="96" y="220"/>
                  </a:lnTo>
                  <a:lnTo>
                    <a:pt x="95" y="220"/>
                  </a:lnTo>
                  <a:lnTo>
                    <a:pt x="95" y="220"/>
                  </a:lnTo>
                  <a:lnTo>
                    <a:pt x="95" y="219"/>
                  </a:lnTo>
                  <a:lnTo>
                    <a:pt x="96" y="219"/>
                  </a:lnTo>
                  <a:close/>
                  <a:moveTo>
                    <a:pt x="93" y="219"/>
                  </a:moveTo>
                  <a:lnTo>
                    <a:pt x="93" y="219"/>
                  </a:lnTo>
                  <a:lnTo>
                    <a:pt x="93" y="222"/>
                  </a:lnTo>
                  <a:lnTo>
                    <a:pt x="92" y="223"/>
                  </a:lnTo>
                  <a:lnTo>
                    <a:pt x="92" y="223"/>
                  </a:lnTo>
                  <a:lnTo>
                    <a:pt x="92" y="223"/>
                  </a:lnTo>
                  <a:lnTo>
                    <a:pt x="90" y="223"/>
                  </a:lnTo>
                  <a:lnTo>
                    <a:pt x="92" y="222"/>
                  </a:lnTo>
                  <a:lnTo>
                    <a:pt x="92" y="222"/>
                  </a:lnTo>
                  <a:lnTo>
                    <a:pt x="90" y="222"/>
                  </a:lnTo>
                  <a:lnTo>
                    <a:pt x="92" y="219"/>
                  </a:lnTo>
                  <a:lnTo>
                    <a:pt x="92" y="219"/>
                  </a:lnTo>
                  <a:lnTo>
                    <a:pt x="93" y="219"/>
                  </a:lnTo>
                  <a:close/>
                  <a:moveTo>
                    <a:pt x="71" y="214"/>
                  </a:moveTo>
                  <a:lnTo>
                    <a:pt x="73" y="214"/>
                  </a:lnTo>
                  <a:lnTo>
                    <a:pt x="73" y="214"/>
                  </a:lnTo>
                  <a:lnTo>
                    <a:pt x="74" y="214"/>
                  </a:lnTo>
                  <a:lnTo>
                    <a:pt x="74" y="214"/>
                  </a:lnTo>
                  <a:lnTo>
                    <a:pt x="74" y="215"/>
                  </a:lnTo>
                  <a:lnTo>
                    <a:pt x="74" y="217"/>
                  </a:lnTo>
                  <a:lnTo>
                    <a:pt x="74" y="217"/>
                  </a:lnTo>
                  <a:lnTo>
                    <a:pt x="74" y="217"/>
                  </a:lnTo>
                  <a:lnTo>
                    <a:pt x="73" y="217"/>
                  </a:lnTo>
                  <a:lnTo>
                    <a:pt x="73" y="217"/>
                  </a:lnTo>
                  <a:lnTo>
                    <a:pt x="71" y="217"/>
                  </a:lnTo>
                  <a:lnTo>
                    <a:pt x="71" y="215"/>
                  </a:lnTo>
                  <a:lnTo>
                    <a:pt x="71" y="214"/>
                  </a:lnTo>
                  <a:close/>
                  <a:moveTo>
                    <a:pt x="234" y="209"/>
                  </a:moveTo>
                  <a:lnTo>
                    <a:pt x="234" y="209"/>
                  </a:lnTo>
                  <a:lnTo>
                    <a:pt x="234" y="209"/>
                  </a:lnTo>
                  <a:lnTo>
                    <a:pt x="234" y="211"/>
                  </a:lnTo>
                  <a:lnTo>
                    <a:pt x="232" y="209"/>
                  </a:lnTo>
                  <a:lnTo>
                    <a:pt x="232" y="209"/>
                  </a:lnTo>
                  <a:lnTo>
                    <a:pt x="232" y="209"/>
                  </a:lnTo>
                  <a:lnTo>
                    <a:pt x="234" y="209"/>
                  </a:lnTo>
                  <a:close/>
                  <a:moveTo>
                    <a:pt x="77" y="209"/>
                  </a:moveTo>
                  <a:lnTo>
                    <a:pt x="79" y="209"/>
                  </a:lnTo>
                  <a:lnTo>
                    <a:pt x="79" y="211"/>
                  </a:lnTo>
                  <a:lnTo>
                    <a:pt x="79" y="211"/>
                  </a:lnTo>
                  <a:lnTo>
                    <a:pt x="79" y="212"/>
                  </a:lnTo>
                  <a:lnTo>
                    <a:pt x="77" y="212"/>
                  </a:lnTo>
                  <a:lnTo>
                    <a:pt x="77" y="214"/>
                  </a:lnTo>
                  <a:lnTo>
                    <a:pt x="77" y="214"/>
                  </a:lnTo>
                  <a:lnTo>
                    <a:pt x="77" y="212"/>
                  </a:lnTo>
                  <a:lnTo>
                    <a:pt x="76" y="212"/>
                  </a:lnTo>
                  <a:lnTo>
                    <a:pt x="77" y="211"/>
                  </a:lnTo>
                  <a:lnTo>
                    <a:pt x="77" y="209"/>
                  </a:lnTo>
                  <a:close/>
                  <a:moveTo>
                    <a:pt x="85" y="204"/>
                  </a:moveTo>
                  <a:lnTo>
                    <a:pt x="84" y="206"/>
                  </a:lnTo>
                  <a:lnTo>
                    <a:pt x="84" y="208"/>
                  </a:lnTo>
                  <a:lnTo>
                    <a:pt x="82" y="208"/>
                  </a:lnTo>
                  <a:lnTo>
                    <a:pt x="82" y="208"/>
                  </a:lnTo>
                  <a:lnTo>
                    <a:pt x="82" y="208"/>
                  </a:lnTo>
                  <a:lnTo>
                    <a:pt x="82" y="206"/>
                  </a:lnTo>
                  <a:lnTo>
                    <a:pt x="84" y="206"/>
                  </a:lnTo>
                  <a:lnTo>
                    <a:pt x="84" y="204"/>
                  </a:lnTo>
                  <a:lnTo>
                    <a:pt x="85" y="204"/>
                  </a:lnTo>
                  <a:close/>
                  <a:moveTo>
                    <a:pt x="87" y="197"/>
                  </a:moveTo>
                  <a:lnTo>
                    <a:pt x="89" y="198"/>
                  </a:lnTo>
                  <a:lnTo>
                    <a:pt x="89" y="198"/>
                  </a:lnTo>
                  <a:lnTo>
                    <a:pt x="87" y="200"/>
                  </a:lnTo>
                  <a:lnTo>
                    <a:pt x="87" y="198"/>
                  </a:lnTo>
                  <a:lnTo>
                    <a:pt x="87" y="198"/>
                  </a:lnTo>
                  <a:lnTo>
                    <a:pt x="87" y="197"/>
                  </a:lnTo>
                  <a:close/>
                  <a:moveTo>
                    <a:pt x="101" y="197"/>
                  </a:moveTo>
                  <a:lnTo>
                    <a:pt x="103" y="197"/>
                  </a:lnTo>
                  <a:lnTo>
                    <a:pt x="104" y="197"/>
                  </a:lnTo>
                  <a:lnTo>
                    <a:pt x="106" y="198"/>
                  </a:lnTo>
                  <a:lnTo>
                    <a:pt x="106" y="200"/>
                  </a:lnTo>
                  <a:lnTo>
                    <a:pt x="107" y="201"/>
                  </a:lnTo>
                  <a:lnTo>
                    <a:pt x="111" y="201"/>
                  </a:lnTo>
                  <a:lnTo>
                    <a:pt x="111" y="201"/>
                  </a:lnTo>
                  <a:lnTo>
                    <a:pt x="112" y="201"/>
                  </a:lnTo>
                  <a:lnTo>
                    <a:pt x="112" y="201"/>
                  </a:lnTo>
                  <a:lnTo>
                    <a:pt x="114" y="200"/>
                  </a:lnTo>
                  <a:lnTo>
                    <a:pt x="115" y="200"/>
                  </a:lnTo>
                  <a:lnTo>
                    <a:pt x="115" y="201"/>
                  </a:lnTo>
                  <a:lnTo>
                    <a:pt x="115" y="201"/>
                  </a:lnTo>
                  <a:lnTo>
                    <a:pt x="115" y="203"/>
                  </a:lnTo>
                  <a:lnTo>
                    <a:pt x="114" y="204"/>
                  </a:lnTo>
                  <a:lnTo>
                    <a:pt x="114" y="206"/>
                  </a:lnTo>
                  <a:lnTo>
                    <a:pt x="115" y="206"/>
                  </a:lnTo>
                  <a:lnTo>
                    <a:pt x="118" y="206"/>
                  </a:lnTo>
                  <a:lnTo>
                    <a:pt x="118" y="208"/>
                  </a:lnTo>
                  <a:lnTo>
                    <a:pt x="118" y="209"/>
                  </a:lnTo>
                  <a:lnTo>
                    <a:pt x="118" y="209"/>
                  </a:lnTo>
                  <a:lnTo>
                    <a:pt x="118" y="211"/>
                  </a:lnTo>
                  <a:lnTo>
                    <a:pt x="118" y="211"/>
                  </a:lnTo>
                  <a:lnTo>
                    <a:pt x="118" y="211"/>
                  </a:lnTo>
                  <a:lnTo>
                    <a:pt x="120" y="212"/>
                  </a:lnTo>
                  <a:lnTo>
                    <a:pt x="120" y="212"/>
                  </a:lnTo>
                  <a:lnTo>
                    <a:pt x="120" y="214"/>
                  </a:lnTo>
                  <a:lnTo>
                    <a:pt x="115" y="217"/>
                  </a:lnTo>
                  <a:lnTo>
                    <a:pt x="115" y="219"/>
                  </a:lnTo>
                  <a:lnTo>
                    <a:pt x="114" y="222"/>
                  </a:lnTo>
                  <a:lnTo>
                    <a:pt x="114" y="223"/>
                  </a:lnTo>
                  <a:lnTo>
                    <a:pt x="114" y="225"/>
                  </a:lnTo>
                  <a:lnTo>
                    <a:pt x="112" y="226"/>
                  </a:lnTo>
                  <a:lnTo>
                    <a:pt x="112" y="228"/>
                  </a:lnTo>
                  <a:lnTo>
                    <a:pt x="112" y="230"/>
                  </a:lnTo>
                  <a:lnTo>
                    <a:pt x="112" y="233"/>
                  </a:lnTo>
                  <a:lnTo>
                    <a:pt x="111" y="236"/>
                  </a:lnTo>
                  <a:lnTo>
                    <a:pt x="109" y="236"/>
                  </a:lnTo>
                  <a:lnTo>
                    <a:pt x="107" y="236"/>
                  </a:lnTo>
                  <a:lnTo>
                    <a:pt x="106" y="236"/>
                  </a:lnTo>
                  <a:lnTo>
                    <a:pt x="106" y="236"/>
                  </a:lnTo>
                  <a:lnTo>
                    <a:pt x="107" y="239"/>
                  </a:lnTo>
                  <a:lnTo>
                    <a:pt x="104" y="241"/>
                  </a:lnTo>
                  <a:lnTo>
                    <a:pt x="101" y="242"/>
                  </a:lnTo>
                  <a:lnTo>
                    <a:pt x="101" y="242"/>
                  </a:lnTo>
                  <a:lnTo>
                    <a:pt x="101" y="241"/>
                  </a:lnTo>
                  <a:lnTo>
                    <a:pt x="101" y="241"/>
                  </a:lnTo>
                  <a:lnTo>
                    <a:pt x="103" y="241"/>
                  </a:lnTo>
                  <a:lnTo>
                    <a:pt x="103" y="239"/>
                  </a:lnTo>
                  <a:lnTo>
                    <a:pt x="103" y="236"/>
                  </a:lnTo>
                  <a:lnTo>
                    <a:pt x="101" y="234"/>
                  </a:lnTo>
                  <a:lnTo>
                    <a:pt x="101" y="233"/>
                  </a:lnTo>
                  <a:lnTo>
                    <a:pt x="101" y="233"/>
                  </a:lnTo>
                  <a:lnTo>
                    <a:pt x="103" y="233"/>
                  </a:lnTo>
                  <a:lnTo>
                    <a:pt x="103" y="233"/>
                  </a:lnTo>
                  <a:lnTo>
                    <a:pt x="103" y="231"/>
                  </a:lnTo>
                  <a:lnTo>
                    <a:pt x="103" y="231"/>
                  </a:lnTo>
                  <a:lnTo>
                    <a:pt x="101" y="231"/>
                  </a:lnTo>
                  <a:lnTo>
                    <a:pt x="101" y="231"/>
                  </a:lnTo>
                  <a:lnTo>
                    <a:pt x="100" y="233"/>
                  </a:lnTo>
                  <a:lnTo>
                    <a:pt x="100" y="234"/>
                  </a:lnTo>
                  <a:lnTo>
                    <a:pt x="98" y="236"/>
                  </a:lnTo>
                  <a:lnTo>
                    <a:pt x="100" y="236"/>
                  </a:lnTo>
                  <a:lnTo>
                    <a:pt x="100" y="237"/>
                  </a:lnTo>
                  <a:lnTo>
                    <a:pt x="100" y="239"/>
                  </a:lnTo>
                  <a:lnTo>
                    <a:pt x="100" y="239"/>
                  </a:lnTo>
                  <a:lnTo>
                    <a:pt x="100" y="239"/>
                  </a:lnTo>
                  <a:lnTo>
                    <a:pt x="95" y="239"/>
                  </a:lnTo>
                  <a:lnTo>
                    <a:pt x="95" y="239"/>
                  </a:lnTo>
                  <a:lnTo>
                    <a:pt x="93" y="237"/>
                  </a:lnTo>
                  <a:lnTo>
                    <a:pt x="93" y="236"/>
                  </a:lnTo>
                  <a:lnTo>
                    <a:pt x="95" y="236"/>
                  </a:lnTo>
                  <a:lnTo>
                    <a:pt x="95" y="236"/>
                  </a:lnTo>
                  <a:lnTo>
                    <a:pt x="95" y="234"/>
                  </a:lnTo>
                  <a:lnTo>
                    <a:pt x="96" y="233"/>
                  </a:lnTo>
                  <a:lnTo>
                    <a:pt x="95" y="231"/>
                  </a:lnTo>
                  <a:lnTo>
                    <a:pt x="95" y="231"/>
                  </a:lnTo>
                  <a:lnTo>
                    <a:pt x="93" y="231"/>
                  </a:lnTo>
                  <a:lnTo>
                    <a:pt x="95" y="230"/>
                  </a:lnTo>
                  <a:lnTo>
                    <a:pt x="93" y="228"/>
                  </a:lnTo>
                  <a:lnTo>
                    <a:pt x="93" y="225"/>
                  </a:lnTo>
                  <a:lnTo>
                    <a:pt x="95" y="225"/>
                  </a:lnTo>
                  <a:lnTo>
                    <a:pt x="96" y="225"/>
                  </a:lnTo>
                  <a:lnTo>
                    <a:pt x="96" y="223"/>
                  </a:lnTo>
                  <a:lnTo>
                    <a:pt x="98" y="222"/>
                  </a:lnTo>
                  <a:lnTo>
                    <a:pt x="100" y="220"/>
                  </a:lnTo>
                  <a:lnTo>
                    <a:pt x="100" y="217"/>
                  </a:lnTo>
                  <a:lnTo>
                    <a:pt x="100" y="217"/>
                  </a:lnTo>
                  <a:lnTo>
                    <a:pt x="98" y="217"/>
                  </a:lnTo>
                  <a:lnTo>
                    <a:pt x="100" y="215"/>
                  </a:lnTo>
                  <a:lnTo>
                    <a:pt x="100" y="214"/>
                  </a:lnTo>
                  <a:lnTo>
                    <a:pt x="98" y="212"/>
                  </a:lnTo>
                  <a:lnTo>
                    <a:pt x="96" y="209"/>
                  </a:lnTo>
                  <a:lnTo>
                    <a:pt x="95" y="208"/>
                  </a:lnTo>
                  <a:lnTo>
                    <a:pt x="95" y="208"/>
                  </a:lnTo>
                  <a:lnTo>
                    <a:pt x="93" y="209"/>
                  </a:lnTo>
                  <a:lnTo>
                    <a:pt x="93" y="209"/>
                  </a:lnTo>
                  <a:lnTo>
                    <a:pt x="93" y="211"/>
                  </a:lnTo>
                  <a:lnTo>
                    <a:pt x="93" y="212"/>
                  </a:lnTo>
                  <a:lnTo>
                    <a:pt x="93" y="214"/>
                  </a:lnTo>
                  <a:lnTo>
                    <a:pt x="95" y="214"/>
                  </a:lnTo>
                  <a:lnTo>
                    <a:pt x="95" y="212"/>
                  </a:lnTo>
                  <a:lnTo>
                    <a:pt x="96" y="214"/>
                  </a:lnTo>
                  <a:lnTo>
                    <a:pt x="96" y="214"/>
                  </a:lnTo>
                  <a:lnTo>
                    <a:pt x="96" y="214"/>
                  </a:lnTo>
                  <a:lnTo>
                    <a:pt x="96" y="215"/>
                  </a:lnTo>
                  <a:lnTo>
                    <a:pt x="95" y="215"/>
                  </a:lnTo>
                  <a:lnTo>
                    <a:pt x="95" y="215"/>
                  </a:lnTo>
                  <a:lnTo>
                    <a:pt x="93" y="215"/>
                  </a:lnTo>
                  <a:lnTo>
                    <a:pt x="93" y="215"/>
                  </a:lnTo>
                  <a:lnTo>
                    <a:pt x="92" y="214"/>
                  </a:lnTo>
                  <a:lnTo>
                    <a:pt x="90" y="215"/>
                  </a:lnTo>
                  <a:lnTo>
                    <a:pt x="89" y="217"/>
                  </a:lnTo>
                  <a:lnTo>
                    <a:pt x="87" y="217"/>
                  </a:lnTo>
                  <a:lnTo>
                    <a:pt x="89" y="217"/>
                  </a:lnTo>
                  <a:lnTo>
                    <a:pt x="89" y="215"/>
                  </a:lnTo>
                  <a:lnTo>
                    <a:pt x="89" y="214"/>
                  </a:lnTo>
                  <a:lnTo>
                    <a:pt x="87" y="212"/>
                  </a:lnTo>
                  <a:lnTo>
                    <a:pt x="87" y="212"/>
                  </a:lnTo>
                  <a:lnTo>
                    <a:pt x="85" y="211"/>
                  </a:lnTo>
                  <a:lnTo>
                    <a:pt x="87" y="209"/>
                  </a:lnTo>
                  <a:lnTo>
                    <a:pt x="89" y="211"/>
                  </a:lnTo>
                  <a:lnTo>
                    <a:pt x="89" y="212"/>
                  </a:lnTo>
                  <a:lnTo>
                    <a:pt x="90" y="214"/>
                  </a:lnTo>
                  <a:lnTo>
                    <a:pt x="92" y="214"/>
                  </a:lnTo>
                  <a:lnTo>
                    <a:pt x="90" y="211"/>
                  </a:lnTo>
                  <a:lnTo>
                    <a:pt x="90" y="211"/>
                  </a:lnTo>
                  <a:lnTo>
                    <a:pt x="89" y="209"/>
                  </a:lnTo>
                  <a:lnTo>
                    <a:pt x="87" y="208"/>
                  </a:lnTo>
                  <a:lnTo>
                    <a:pt x="85" y="208"/>
                  </a:lnTo>
                  <a:lnTo>
                    <a:pt x="85" y="206"/>
                  </a:lnTo>
                  <a:lnTo>
                    <a:pt x="85" y="204"/>
                  </a:lnTo>
                  <a:lnTo>
                    <a:pt x="87" y="204"/>
                  </a:lnTo>
                  <a:lnTo>
                    <a:pt x="89" y="206"/>
                  </a:lnTo>
                  <a:lnTo>
                    <a:pt x="89" y="204"/>
                  </a:lnTo>
                  <a:lnTo>
                    <a:pt x="89" y="204"/>
                  </a:lnTo>
                  <a:lnTo>
                    <a:pt x="89" y="204"/>
                  </a:lnTo>
                  <a:lnTo>
                    <a:pt x="90" y="203"/>
                  </a:lnTo>
                  <a:lnTo>
                    <a:pt x="92" y="203"/>
                  </a:lnTo>
                  <a:lnTo>
                    <a:pt x="93" y="203"/>
                  </a:lnTo>
                  <a:lnTo>
                    <a:pt x="93" y="201"/>
                  </a:lnTo>
                  <a:lnTo>
                    <a:pt x="93" y="201"/>
                  </a:lnTo>
                  <a:lnTo>
                    <a:pt x="95" y="201"/>
                  </a:lnTo>
                  <a:lnTo>
                    <a:pt x="96" y="201"/>
                  </a:lnTo>
                  <a:lnTo>
                    <a:pt x="98" y="200"/>
                  </a:lnTo>
                  <a:lnTo>
                    <a:pt x="98" y="198"/>
                  </a:lnTo>
                  <a:lnTo>
                    <a:pt x="98" y="197"/>
                  </a:lnTo>
                  <a:lnTo>
                    <a:pt x="101" y="197"/>
                  </a:lnTo>
                  <a:lnTo>
                    <a:pt x="101" y="197"/>
                  </a:lnTo>
                  <a:close/>
                  <a:moveTo>
                    <a:pt x="123" y="195"/>
                  </a:moveTo>
                  <a:lnTo>
                    <a:pt x="123" y="195"/>
                  </a:lnTo>
                  <a:lnTo>
                    <a:pt x="125" y="197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6" y="197"/>
                  </a:lnTo>
                  <a:lnTo>
                    <a:pt x="125" y="197"/>
                  </a:lnTo>
                  <a:lnTo>
                    <a:pt x="123" y="197"/>
                  </a:lnTo>
                  <a:lnTo>
                    <a:pt x="123" y="197"/>
                  </a:lnTo>
                  <a:lnTo>
                    <a:pt x="123" y="197"/>
                  </a:lnTo>
                  <a:lnTo>
                    <a:pt x="123" y="195"/>
                  </a:lnTo>
                  <a:close/>
                  <a:moveTo>
                    <a:pt x="128" y="192"/>
                  </a:moveTo>
                  <a:lnTo>
                    <a:pt x="128" y="192"/>
                  </a:lnTo>
                  <a:lnTo>
                    <a:pt x="128" y="193"/>
                  </a:lnTo>
                  <a:lnTo>
                    <a:pt x="128" y="193"/>
                  </a:lnTo>
                  <a:lnTo>
                    <a:pt x="126" y="193"/>
                  </a:lnTo>
                  <a:lnTo>
                    <a:pt x="126" y="193"/>
                  </a:lnTo>
                  <a:lnTo>
                    <a:pt x="128" y="192"/>
                  </a:lnTo>
                  <a:lnTo>
                    <a:pt x="128" y="192"/>
                  </a:lnTo>
                  <a:close/>
                  <a:moveTo>
                    <a:pt x="79" y="189"/>
                  </a:moveTo>
                  <a:lnTo>
                    <a:pt x="82" y="190"/>
                  </a:lnTo>
                  <a:lnTo>
                    <a:pt x="81" y="190"/>
                  </a:lnTo>
                  <a:lnTo>
                    <a:pt x="81" y="193"/>
                  </a:lnTo>
                  <a:lnTo>
                    <a:pt x="79" y="193"/>
                  </a:lnTo>
                  <a:lnTo>
                    <a:pt x="79" y="192"/>
                  </a:lnTo>
                  <a:lnTo>
                    <a:pt x="79" y="189"/>
                  </a:lnTo>
                  <a:close/>
                  <a:moveTo>
                    <a:pt x="150" y="189"/>
                  </a:moveTo>
                  <a:lnTo>
                    <a:pt x="152" y="190"/>
                  </a:lnTo>
                  <a:lnTo>
                    <a:pt x="155" y="190"/>
                  </a:lnTo>
                  <a:lnTo>
                    <a:pt x="156" y="192"/>
                  </a:lnTo>
                  <a:lnTo>
                    <a:pt x="158" y="190"/>
                  </a:lnTo>
                  <a:lnTo>
                    <a:pt x="158" y="193"/>
                  </a:lnTo>
                  <a:lnTo>
                    <a:pt x="158" y="195"/>
                  </a:lnTo>
                  <a:lnTo>
                    <a:pt x="159" y="197"/>
                  </a:lnTo>
                  <a:lnTo>
                    <a:pt x="158" y="197"/>
                  </a:lnTo>
                  <a:lnTo>
                    <a:pt x="159" y="198"/>
                  </a:lnTo>
                  <a:lnTo>
                    <a:pt x="156" y="200"/>
                  </a:lnTo>
                  <a:lnTo>
                    <a:pt x="155" y="201"/>
                  </a:lnTo>
                  <a:lnTo>
                    <a:pt x="153" y="203"/>
                  </a:lnTo>
                  <a:lnTo>
                    <a:pt x="152" y="204"/>
                  </a:lnTo>
                  <a:lnTo>
                    <a:pt x="152" y="204"/>
                  </a:lnTo>
                  <a:lnTo>
                    <a:pt x="152" y="206"/>
                  </a:lnTo>
                  <a:lnTo>
                    <a:pt x="150" y="206"/>
                  </a:lnTo>
                  <a:lnTo>
                    <a:pt x="148" y="203"/>
                  </a:lnTo>
                  <a:lnTo>
                    <a:pt x="147" y="203"/>
                  </a:lnTo>
                  <a:lnTo>
                    <a:pt x="144" y="203"/>
                  </a:lnTo>
                  <a:lnTo>
                    <a:pt x="144" y="203"/>
                  </a:lnTo>
                  <a:lnTo>
                    <a:pt x="139" y="204"/>
                  </a:lnTo>
                  <a:lnTo>
                    <a:pt x="137" y="206"/>
                  </a:lnTo>
                  <a:lnTo>
                    <a:pt x="136" y="209"/>
                  </a:lnTo>
                  <a:lnTo>
                    <a:pt x="136" y="211"/>
                  </a:lnTo>
                  <a:lnTo>
                    <a:pt x="136" y="211"/>
                  </a:lnTo>
                  <a:lnTo>
                    <a:pt x="134" y="211"/>
                  </a:lnTo>
                  <a:lnTo>
                    <a:pt x="134" y="214"/>
                  </a:lnTo>
                  <a:lnTo>
                    <a:pt x="133" y="215"/>
                  </a:lnTo>
                  <a:lnTo>
                    <a:pt x="131" y="215"/>
                  </a:lnTo>
                  <a:lnTo>
                    <a:pt x="130" y="214"/>
                  </a:lnTo>
                  <a:lnTo>
                    <a:pt x="130" y="214"/>
                  </a:lnTo>
                  <a:lnTo>
                    <a:pt x="130" y="212"/>
                  </a:lnTo>
                  <a:lnTo>
                    <a:pt x="128" y="212"/>
                  </a:lnTo>
                  <a:lnTo>
                    <a:pt x="126" y="212"/>
                  </a:lnTo>
                  <a:lnTo>
                    <a:pt x="126" y="211"/>
                  </a:lnTo>
                  <a:lnTo>
                    <a:pt x="126" y="209"/>
                  </a:lnTo>
                  <a:lnTo>
                    <a:pt x="126" y="209"/>
                  </a:lnTo>
                  <a:lnTo>
                    <a:pt x="126" y="208"/>
                  </a:lnTo>
                  <a:lnTo>
                    <a:pt x="128" y="208"/>
                  </a:lnTo>
                  <a:lnTo>
                    <a:pt x="128" y="206"/>
                  </a:lnTo>
                  <a:lnTo>
                    <a:pt x="128" y="206"/>
                  </a:lnTo>
                  <a:lnTo>
                    <a:pt x="126" y="206"/>
                  </a:lnTo>
                  <a:lnTo>
                    <a:pt x="126" y="206"/>
                  </a:lnTo>
                  <a:lnTo>
                    <a:pt x="126" y="204"/>
                  </a:lnTo>
                  <a:lnTo>
                    <a:pt x="125" y="204"/>
                  </a:lnTo>
                  <a:lnTo>
                    <a:pt x="123" y="204"/>
                  </a:lnTo>
                  <a:lnTo>
                    <a:pt x="122" y="206"/>
                  </a:lnTo>
                  <a:lnTo>
                    <a:pt x="120" y="206"/>
                  </a:lnTo>
                  <a:lnTo>
                    <a:pt x="122" y="204"/>
                  </a:lnTo>
                  <a:lnTo>
                    <a:pt x="125" y="203"/>
                  </a:lnTo>
                  <a:lnTo>
                    <a:pt x="125" y="203"/>
                  </a:lnTo>
                  <a:lnTo>
                    <a:pt x="128" y="201"/>
                  </a:lnTo>
                  <a:lnTo>
                    <a:pt x="130" y="200"/>
                  </a:lnTo>
                  <a:lnTo>
                    <a:pt x="130" y="198"/>
                  </a:lnTo>
                  <a:lnTo>
                    <a:pt x="130" y="197"/>
                  </a:lnTo>
                  <a:lnTo>
                    <a:pt x="131" y="197"/>
                  </a:lnTo>
                  <a:lnTo>
                    <a:pt x="131" y="195"/>
                  </a:lnTo>
                  <a:lnTo>
                    <a:pt x="133" y="195"/>
                  </a:lnTo>
                  <a:lnTo>
                    <a:pt x="133" y="193"/>
                  </a:lnTo>
                  <a:lnTo>
                    <a:pt x="134" y="193"/>
                  </a:lnTo>
                  <a:lnTo>
                    <a:pt x="136" y="195"/>
                  </a:lnTo>
                  <a:lnTo>
                    <a:pt x="136" y="197"/>
                  </a:lnTo>
                  <a:lnTo>
                    <a:pt x="137" y="195"/>
                  </a:lnTo>
                  <a:lnTo>
                    <a:pt x="139" y="195"/>
                  </a:lnTo>
                  <a:lnTo>
                    <a:pt x="139" y="195"/>
                  </a:lnTo>
                  <a:lnTo>
                    <a:pt x="141" y="195"/>
                  </a:lnTo>
                  <a:lnTo>
                    <a:pt x="142" y="195"/>
                  </a:lnTo>
                  <a:lnTo>
                    <a:pt x="144" y="193"/>
                  </a:lnTo>
                  <a:lnTo>
                    <a:pt x="144" y="192"/>
                  </a:lnTo>
                  <a:lnTo>
                    <a:pt x="144" y="190"/>
                  </a:lnTo>
                  <a:lnTo>
                    <a:pt x="144" y="190"/>
                  </a:lnTo>
                  <a:lnTo>
                    <a:pt x="145" y="190"/>
                  </a:lnTo>
                  <a:lnTo>
                    <a:pt x="147" y="190"/>
                  </a:lnTo>
                  <a:lnTo>
                    <a:pt x="148" y="189"/>
                  </a:lnTo>
                  <a:lnTo>
                    <a:pt x="150" y="189"/>
                  </a:lnTo>
                  <a:close/>
                  <a:moveTo>
                    <a:pt x="153" y="185"/>
                  </a:moveTo>
                  <a:lnTo>
                    <a:pt x="155" y="185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3" y="187"/>
                  </a:lnTo>
                  <a:lnTo>
                    <a:pt x="152" y="187"/>
                  </a:lnTo>
                  <a:lnTo>
                    <a:pt x="152" y="187"/>
                  </a:lnTo>
                  <a:lnTo>
                    <a:pt x="152" y="185"/>
                  </a:lnTo>
                  <a:lnTo>
                    <a:pt x="153" y="185"/>
                  </a:lnTo>
                  <a:close/>
                  <a:moveTo>
                    <a:pt x="163" y="185"/>
                  </a:moveTo>
                  <a:lnTo>
                    <a:pt x="163" y="185"/>
                  </a:lnTo>
                  <a:lnTo>
                    <a:pt x="163" y="189"/>
                  </a:lnTo>
                  <a:lnTo>
                    <a:pt x="163" y="190"/>
                  </a:lnTo>
                  <a:lnTo>
                    <a:pt x="161" y="192"/>
                  </a:lnTo>
                  <a:lnTo>
                    <a:pt x="159" y="192"/>
                  </a:lnTo>
                  <a:lnTo>
                    <a:pt x="159" y="190"/>
                  </a:lnTo>
                  <a:lnTo>
                    <a:pt x="158" y="190"/>
                  </a:lnTo>
                  <a:lnTo>
                    <a:pt x="159" y="189"/>
                  </a:lnTo>
                  <a:lnTo>
                    <a:pt x="161" y="187"/>
                  </a:lnTo>
                  <a:lnTo>
                    <a:pt x="163" y="185"/>
                  </a:lnTo>
                  <a:lnTo>
                    <a:pt x="163" y="185"/>
                  </a:lnTo>
                  <a:close/>
                  <a:moveTo>
                    <a:pt x="84" y="184"/>
                  </a:moveTo>
                  <a:lnTo>
                    <a:pt x="84" y="184"/>
                  </a:lnTo>
                  <a:lnTo>
                    <a:pt x="84" y="184"/>
                  </a:lnTo>
                  <a:lnTo>
                    <a:pt x="84" y="184"/>
                  </a:lnTo>
                  <a:lnTo>
                    <a:pt x="84" y="185"/>
                  </a:lnTo>
                  <a:lnTo>
                    <a:pt x="82" y="189"/>
                  </a:lnTo>
                  <a:lnTo>
                    <a:pt x="82" y="189"/>
                  </a:lnTo>
                  <a:lnTo>
                    <a:pt x="82" y="190"/>
                  </a:lnTo>
                  <a:lnTo>
                    <a:pt x="81" y="189"/>
                  </a:lnTo>
                  <a:lnTo>
                    <a:pt x="81" y="189"/>
                  </a:lnTo>
                  <a:lnTo>
                    <a:pt x="81" y="185"/>
                  </a:lnTo>
                  <a:lnTo>
                    <a:pt x="81" y="185"/>
                  </a:lnTo>
                  <a:lnTo>
                    <a:pt x="81" y="185"/>
                  </a:lnTo>
                  <a:lnTo>
                    <a:pt x="84" y="184"/>
                  </a:lnTo>
                  <a:close/>
                  <a:moveTo>
                    <a:pt x="226" y="182"/>
                  </a:moveTo>
                  <a:lnTo>
                    <a:pt x="227" y="182"/>
                  </a:lnTo>
                  <a:lnTo>
                    <a:pt x="227" y="182"/>
                  </a:lnTo>
                  <a:lnTo>
                    <a:pt x="227" y="184"/>
                  </a:lnTo>
                  <a:lnTo>
                    <a:pt x="227" y="184"/>
                  </a:lnTo>
                  <a:lnTo>
                    <a:pt x="226" y="182"/>
                  </a:lnTo>
                  <a:lnTo>
                    <a:pt x="226" y="182"/>
                  </a:lnTo>
                  <a:close/>
                  <a:moveTo>
                    <a:pt x="139" y="157"/>
                  </a:moveTo>
                  <a:lnTo>
                    <a:pt x="141" y="159"/>
                  </a:lnTo>
                  <a:lnTo>
                    <a:pt x="139" y="159"/>
                  </a:lnTo>
                  <a:lnTo>
                    <a:pt x="139" y="159"/>
                  </a:lnTo>
                  <a:lnTo>
                    <a:pt x="137" y="159"/>
                  </a:lnTo>
                  <a:lnTo>
                    <a:pt x="137" y="159"/>
                  </a:lnTo>
                  <a:lnTo>
                    <a:pt x="137" y="157"/>
                  </a:lnTo>
                  <a:lnTo>
                    <a:pt x="139" y="157"/>
                  </a:lnTo>
                  <a:close/>
                  <a:moveTo>
                    <a:pt x="215" y="124"/>
                  </a:moveTo>
                  <a:lnTo>
                    <a:pt x="215" y="124"/>
                  </a:lnTo>
                  <a:lnTo>
                    <a:pt x="213" y="127"/>
                  </a:lnTo>
                  <a:lnTo>
                    <a:pt x="213" y="127"/>
                  </a:lnTo>
                  <a:lnTo>
                    <a:pt x="215" y="127"/>
                  </a:lnTo>
                  <a:lnTo>
                    <a:pt x="213" y="130"/>
                  </a:lnTo>
                  <a:lnTo>
                    <a:pt x="212" y="132"/>
                  </a:lnTo>
                  <a:lnTo>
                    <a:pt x="210" y="132"/>
                  </a:lnTo>
                  <a:lnTo>
                    <a:pt x="210" y="132"/>
                  </a:lnTo>
                  <a:lnTo>
                    <a:pt x="212" y="132"/>
                  </a:lnTo>
                  <a:lnTo>
                    <a:pt x="212" y="130"/>
                  </a:lnTo>
                  <a:lnTo>
                    <a:pt x="212" y="129"/>
                  </a:lnTo>
                  <a:lnTo>
                    <a:pt x="212" y="129"/>
                  </a:lnTo>
                  <a:lnTo>
                    <a:pt x="210" y="129"/>
                  </a:lnTo>
                  <a:lnTo>
                    <a:pt x="210" y="127"/>
                  </a:lnTo>
                  <a:lnTo>
                    <a:pt x="212" y="126"/>
                  </a:lnTo>
                  <a:lnTo>
                    <a:pt x="213" y="124"/>
                  </a:lnTo>
                  <a:lnTo>
                    <a:pt x="215" y="124"/>
                  </a:lnTo>
                  <a:close/>
                  <a:moveTo>
                    <a:pt x="249" y="69"/>
                  </a:moveTo>
                  <a:lnTo>
                    <a:pt x="251" y="70"/>
                  </a:lnTo>
                  <a:lnTo>
                    <a:pt x="251" y="70"/>
                  </a:lnTo>
                  <a:lnTo>
                    <a:pt x="254" y="72"/>
                  </a:lnTo>
                  <a:lnTo>
                    <a:pt x="254" y="72"/>
                  </a:lnTo>
                  <a:lnTo>
                    <a:pt x="257" y="70"/>
                  </a:lnTo>
                  <a:lnTo>
                    <a:pt x="256" y="74"/>
                  </a:lnTo>
                  <a:lnTo>
                    <a:pt x="256" y="77"/>
                  </a:lnTo>
                  <a:lnTo>
                    <a:pt x="256" y="81"/>
                  </a:lnTo>
                  <a:lnTo>
                    <a:pt x="256" y="83"/>
                  </a:lnTo>
                  <a:lnTo>
                    <a:pt x="257" y="85"/>
                  </a:lnTo>
                  <a:lnTo>
                    <a:pt x="257" y="86"/>
                  </a:lnTo>
                  <a:lnTo>
                    <a:pt x="259" y="88"/>
                  </a:lnTo>
                  <a:lnTo>
                    <a:pt x="262" y="91"/>
                  </a:lnTo>
                  <a:lnTo>
                    <a:pt x="262" y="94"/>
                  </a:lnTo>
                  <a:lnTo>
                    <a:pt x="264" y="96"/>
                  </a:lnTo>
                  <a:lnTo>
                    <a:pt x="264" y="97"/>
                  </a:lnTo>
                  <a:lnTo>
                    <a:pt x="265" y="99"/>
                  </a:lnTo>
                  <a:lnTo>
                    <a:pt x="265" y="100"/>
                  </a:lnTo>
                  <a:lnTo>
                    <a:pt x="264" y="100"/>
                  </a:lnTo>
                  <a:lnTo>
                    <a:pt x="265" y="102"/>
                  </a:lnTo>
                  <a:lnTo>
                    <a:pt x="264" y="105"/>
                  </a:lnTo>
                  <a:lnTo>
                    <a:pt x="264" y="108"/>
                  </a:lnTo>
                  <a:lnTo>
                    <a:pt x="264" y="110"/>
                  </a:lnTo>
                  <a:lnTo>
                    <a:pt x="262" y="110"/>
                  </a:lnTo>
                  <a:lnTo>
                    <a:pt x="262" y="111"/>
                  </a:lnTo>
                  <a:lnTo>
                    <a:pt x="262" y="111"/>
                  </a:lnTo>
                  <a:lnTo>
                    <a:pt x="260" y="111"/>
                  </a:lnTo>
                  <a:lnTo>
                    <a:pt x="260" y="111"/>
                  </a:lnTo>
                  <a:lnTo>
                    <a:pt x="259" y="113"/>
                  </a:lnTo>
                  <a:lnTo>
                    <a:pt x="259" y="113"/>
                  </a:lnTo>
                  <a:lnTo>
                    <a:pt x="259" y="115"/>
                  </a:lnTo>
                  <a:lnTo>
                    <a:pt x="259" y="115"/>
                  </a:lnTo>
                  <a:lnTo>
                    <a:pt x="257" y="116"/>
                  </a:lnTo>
                  <a:lnTo>
                    <a:pt x="257" y="118"/>
                  </a:lnTo>
                  <a:lnTo>
                    <a:pt x="257" y="121"/>
                  </a:lnTo>
                  <a:lnTo>
                    <a:pt x="257" y="122"/>
                  </a:lnTo>
                  <a:lnTo>
                    <a:pt x="256" y="122"/>
                  </a:lnTo>
                  <a:lnTo>
                    <a:pt x="254" y="122"/>
                  </a:lnTo>
                  <a:lnTo>
                    <a:pt x="251" y="122"/>
                  </a:lnTo>
                  <a:lnTo>
                    <a:pt x="251" y="124"/>
                  </a:lnTo>
                  <a:lnTo>
                    <a:pt x="249" y="126"/>
                  </a:lnTo>
                  <a:lnTo>
                    <a:pt x="249" y="129"/>
                  </a:lnTo>
                  <a:lnTo>
                    <a:pt x="249" y="130"/>
                  </a:lnTo>
                  <a:lnTo>
                    <a:pt x="249" y="132"/>
                  </a:lnTo>
                  <a:lnTo>
                    <a:pt x="249" y="133"/>
                  </a:lnTo>
                  <a:lnTo>
                    <a:pt x="251" y="138"/>
                  </a:lnTo>
                  <a:lnTo>
                    <a:pt x="249" y="143"/>
                  </a:lnTo>
                  <a:lnTo>
                    <a:pt x="249" y="146"/>
                  </a:lnTo>
                  <a:lnTo>
                    <a:pt x="248" y="146"/>
                  </a:lnTo>
                  <a:lnTo>
                    <a:pt x="248" y="148"/>
                  </a:lnTo>
                  <a:lnTo>
                    <a:pt x="248" y="148"/>
                  </a:lnTo>
                  <a:lnTo>
                    <a:pt x="246" y="149"/>
                  </a:lnTo>
                  <a:lnTo>
                    <a:pt x="245" y="154"/>
                  </a:lnTo>
                  <a:lnTo>
                    <a:pt x="245" y="154"/>
                  </a:lnTo>
                  <a:lnTo>
                    <a:pt x="245" y="156"/>
                  </a:lnTo>
                  <a:lnTo>
                    <a:pt x="245" y="157"/>
                  </a:lnTo>
                  <a:lnTo>
                    <a:pt x="245" y="159"/>
                  </a:lnTo>
                  <a:lnTo>
                    <a:pt x="245" y="160"/>
                  </a:lnTo>
                  <a:lnTo>
                    <a:pt x="245" y="160"/>
                  </a:lnTo>
                  <a:lnTo>
                    <a:pt x="246" y="165"/>
                  </a:lnTo>
                  <a:lnTo>
                    <a:pt x="248" y="165"/>
                  </a:lnTo>
                  <a:lnTo>
                    <a:pt x="248" y="167"/>
                  </a:lnTo>
                  <a:lnTo>
                    <a:pt x="245" y="168"/>
                  </a:lnTo>
                  <a:lnTo>
                    <a:pt x="245" y="168"/>
                  </a:lnTo>
                  <a:lnTo>
                    <a:pt x="241" y="170"/>
                  </a:lnTo>
                  <a:lnTo>
                    <a:pt x="241" y="171"/>
                  </a:lnTo>
                  <a:lnTo>
                    <a:pt x="241" y="174"/>
                  </a:lnTo>
                  <a:lnTo>
                    <a:pt x="241" y="174"/>
                  </a:lnTo>
                  <a:lnTo>
                    <a:pt x="241" y="176"/>
                  </a:lnTo>
                  <a:lnTo>
                    <a:pt x="240" y="176"/>
                  </a:lnTo>
                  <a:lnTo>
                    <a:pt x="238" y="176"/>
                  </a:lnTo>
                  <a:lnTo>
                    <a:pt x="237" y="178"/>
                  </a:lnTo>
                  <a:lnTo>
                    <a:pt x="235" y="179"/>
                  </a:lnTo>
                  <a:lnTo>
                    <a:pt x="235" y="181"/>
                  </a:lnTo>
                  <a:lnTo>
                    <a:pt x="234" y="179"/>
                  </a:lnTo>
                  <a:lnTo>
                    <a:pt x="232" y="179"/>
                  </a:lnTo>
                  <a:lnTo>
                    <a:pt x="234" y="178"/>
                  </a:lnTo>
                  <a:lnTo>
                    <a:pt x="234" y="178"/>
                  </a:lnTo>
                  <a:lnTo>
                    <a:pt x="234" y="174"/>
                  </a:lnTo>
                  <a:lnTo>
                    <a:pt x="234" y="173"/>
                  </a:lnTo>
                  <a:lnTo>
                    <a:pt x="234" y="173"/>
                  </a:lnTo>
                  <a:lnTo>
                    <a:pt x="235" y="171"/>
                  </a:lnTo>
                  <a:lnTo>
                    <a:pt x="237" y="170"/>
                  </a:lnTo>
                  <a:lnTo>
                    <a:pt x="237" y="170"/>
                  </a:lnTo>
                  <a:lnTo>
                    <a:pt x="237" y="168"/>
                  </a:lnTo>
                  <a:lnTo>
                    <a:pt x="237" y="168"/>
                  </a:lnTo>
                  <a:lnTo>
                    <a:pt x="235" y="168"/>
                  </a:lnTo>
                  <a:lnTo>
                    <a:pt x="234" y="168"/>
                  </a:lnTo>
                  <a:lnTo>
                    <a:pt x="234" y="168"/>
                  </a:lnTo>
                  <a:lnTo>
                    <a:pt x="232" y="168"/>
                  </a:lnTo>
                  <a:lnTo>
                    <a:pt x="232" y="170"/>
                  </a:lnTo>
                  <a:lnTo>
                    <a:pt x="232" y="170"/>
                  </a:lnTo>
                  <a:lnTo>
                    <a:pt x="232" y="170"/>
                  </a:lnTo>
                  <a:lnTo>
                    <a:pt x="230" y="171"/>
                  </a:lnTo>
                  <a:lnTo>
                    <a:pt x="230" y="173"/>
                  </a:lnTo>
                  <a:lnTo>
                    <a:pt x="232" y="174"/>
                  </a:lnTo>
                  <a:lnTo>
                    <a:pt x="232" y="174"/>
                  </a:lnTo>
                  <a:lnTo>
                    <a:pt x="232" y="174"/>
                  </a:lnTo>
                  <a:lnTo>
                    <a:pt x="230" y="176"/>
                  </a:lnTo>
                  <a:lnTo>
                    <a:pt x="230" y="176"/>
                  </a:lnTo>
                  <a:lnTo>
                    <a:pt x="229" y="174"/>
                  </a:lnTo>
                  <a:lnTo>
                    <a:pt x="227" y="173"/>
                  </a:lnTo>
                  <a:lnTo>
                    <a:pt x="226" y="173"/>
                  </a:lnTo>
                  <a:lnTo>
                    <a:pt x="224" y="174"/>
                  </a:lnTo>
                  <a:lnTo>
                    <a:pt x="224" y="174"/>
                  </a:lnTo>
                  <a:lnTo>
                    <a:pt x="223" y="176"/>
                  </a:lnTo>
                  <a:lnTo>
                    <a:pt x="223" y="176"/>
                  </a:lnTo>
                  <a:lnTo>
                    <a:pt x="223" y="179"/>
                  </a:lnTo>
                  <a:lnTo>
                    <a:pt x="223" y="181"/>
                  </a:lnTo>
                  <a:lnTo>
                    <a:pt x="221" y="182"/>
                  </a:lnTo>
                  <a:lnTo>
                    <a:pt x="221" y="184"/>
                  </a:lnTo>
                  <a:lnTo>
                    <a:pt x="219" y="184"/>
                  </a:lnTo>
                  <a:lnTo>
                    <a:pt x="219" y="184"/>
                  </a:lnTo>
                  <a:lnTo>
                    <a:pt x="218" y="184"/>
                  </a:lnTo>
                  <a:lnTo>
                    <a:pt x="218" y="184"/>
                  </a:lnTo>
                  <a:lnTo>
                    <a:pt x="218" y="181"/>
                  </a:lnTo>
                  <a:lnTo>
                    <a:pt x="218" y="179"/>
                  </a:lnTo>
                  <a:lnTo>
                    <a:pt x="219" y="178"/>
                  </a:lnTo>
                  <a:lnTo>
                    <a:pt x="218" y="176"/>
                  </a:lnTo>
                  <a:lnTo>
                    <a:pt x="218" y="176"/>
                  </a:lnTo>
                  <a:lnTo>
                    <a:pt x="215" y="178"/>
                  </a:lnTo>
                  <a:lnTo>
                    <a:pt x="215" y="178"/>
                  </a:lnTo>
                  <a:lnTo>
                    <a:pt x="215" y="179"/>
                  </a:lnTo>
                  <a:lnTo>
                    <a:pt x="213" y="179"/>
                  </a:lnTo>
                  <a:lnTo>
                    <a:pt x="212" y="181"/>
                  </a:lnTo>
                  <a:lnTo>
                    <a:pt x="210" y="182"/>
                  </a:lnTo>
                  <a:lnTo>
                    <a:pt x="210" y="185"/>
                  </a:lnTo>
                  <a:lnTo>
                    <a:pt x="207" y="184"/>
                  </a:lnTo>
                  <a:lnTo>
                    <a:pt x="205" y="184"/>
                  </a:lnTo>
                  <a:lnTo>
                    <a:pt x="204" y="184"/>
                  </a:lnTo>
                  <a:lnTo>
                    <a:pt x="200" y="184"/>
                  </a:lnTo>
                  <a:lnTo>
                    <a:pt x="197" y="184"/>
                  </a:lnTo>
                  <a:lnTo>
                    <a:pt x="193" y="185"/>
                  </a:lnTo>
                  <a:lnTo>
                    <a:pt x="193" y="184"/>
                  </a:lnTo>
                  <a:lnTo>
                    <a:pt x="196" y="184"/>
                  </a:lnTo>
                  <a:lnTo>
                    <a:pt x="196" y="182"/>
                  </a:lnTo>
                  <a:lnTo>
                    <a:pt x="196" y="182"/>
                  </a:lnTo>
                  <a:lnTo>
                    <a:pt x="196" y="182"/>
                  </a:lnTo>
                  <a:lnTo>
                    <a:pt x="194" y="182"/>
                  </a:lnTo>
                  <a:lnTo>
                    <a:pt x="193" y="182"/>
                  </a:lnTo>
                  <a:lnTo>
                    <a:pt x="193" y="181"/>
                  </a:lnTo>
                  <a:lnTo>
                    <a:pt x="191" y="181"/>
                  </a:lnTo>
                  <a:lnTo>
                    <a:pt x="191" y="181"/>
                  </a:lnTo>
                  <a:lnTo>
                    <a:pt x="191" y="182"/>
                  </a:lnTo>
                  <a:lnTo>
                    <a:pt x="191" y="182"/>
                  </a:lnTo>
                  <a:lnTo>
                    <a:pt x="191" y="182"/>
                  </a:lnTo>
                  <a:lnTo>
                    <a:pt x="191" y="181"/>
                  </a:lnTo>
                  <a:lnTo>
                    <a:pt x="189" y="179"/>
                  </a:lnTo>
                  <a:lnTo>
                    <a:pt x="189" y="179"/>
                  </a:lnTo>
                  <a:lnTo>
                    <a:pt x="191" y="178"/>
                  </a:lnTo>
                  <a:lnTo>
                    <a:pt x="189" y="178"/>
                  </a:lnTo>
                  <a:lnTo>
                    <a:pt x="189" y="178"/>
                  </a:lnTo>
                  <a:lnTo>
                    <a:pt x="188" y="178"/>
                  </a:lnTo>
                  <a:lnTo>
                    <a:pt x="188" y="179"/>
                  </a:lnTo>
                  <a:lnTo>
                    <a:pt x="186" y="182"/>
                  </a:lnTo>
                  <a:lnTo>
                    <a:pt x="185" y="184"/>
                  </a:lnTo>
                  <a:lnTo>
                    <a:pt x="186" y="185"/>
                  </a:lnTo>
                  <a:lnTo>
                    <a:pt x="189" y="187"/>
                  </a:lnTo>
                  <a:lnTo>
                    <a:pt x="191" y="187"/>
                  </a:lnTo>
                  <a:lnTo>
                    <a:pt x="191" y="189"/>
                  </a:lnTo>
                  <a:lnTo>
                    <a:pt x="189" y="189"/>
                  </a:lnTo>
                  <a:lnTo>
                    <a:pt x="189" y="190"/>
                  </a:lnTo>
                  <a:lnTo>
                    <a:pt x="186" y="190"/>
                  </a:lnTo>
                  <a:lnTo>
                    <a:pt x="183" y="192"/>
                  </a:lnTo>
                  <a:lnTo>
                    <a:pt x="182" y="193"/>
                  </a:lnTo>
                  <a:lnTo>
                    <a:pt x="178" y="198"/>
                  </a:lnTo>
                  <a:lnTo>
                    <a:pt x="177" y="201"/>
                  </a:lnTo>
                  <a:lnTo>
                    <a:pt x="174" y="203"/>
                  </a:lnTo>
                  <a:lnTo>
                    <a:pt x="171" y="201"/>
                  </a:lnTo>
                  <a:lnTo>
                    <a:pt x="169" y="201"/>
                  </a:lnTo>
                  <a:lnTo>
                    <a:pt x="169" y="200"/>
                  </a:lnTo>
                  <a:lnTo>
                    <a:pt x="167" y="198"/>
                  </a:lnTo>
                  <a:lnTo>
                    <a:pt x="166" y="197"/>
                  </a:lnTo>
                  <a:lnTo>
                    <a:pt x="166" y="195"/>
                  </a:lnTo>
                  <a:lnTo>
                    <a:pt x="166" y="192"/>
                  </a:lnTo>
                  <a:lnTo>
                    <a:pt x="164" y="190"/>
                  </a:lnTo>
                  <a:lnTo>
                    <a:pt x="166" y="190"/>
                  </a:lnTo>
                  <a:lnTo>
                    <a:pt x="167" y="189"/>
                  </a:lnTo>
                  <a:lnTo>
                    <a:pt x="167" y="187"/>
                  </a:lnTo>
                  <a:lnTo>
                    <a:pt x="169" y="187"/>
                  </a:lnTo>
                  <a:lnTo>
                    <a:pt x="169" y="185"/>
                  </a:lnTo>
                  <a:lnTo>
                    <a:pt x="169" y="184"/>
                  </a:lnTo>
                  <a:lnTo>
                    <a:pt x="169" y="184"/>
                  </a:lnTo>
                  <a:lnTo>
                    <a:pt x="166" y="184"/>
                  </a:lnTo>
                  <a:lnTo>
                    <a:pt x="164" y="184"/>
                  </a:lnTo>
                  <a:lnTo>
                    <a:pt x="163" y="184"/>
                  </a:lnTo>
                  <a:lnTo>
                    <a:pt x="159" y="182"/>
                  </a:lnTo>
                  <a:lnTo>
                    <a:pt x="159" y="182"/>
                  </a:lnTo>
                  <a:lnTo>
                    <a:pt x="158" y="182"/>
                  </a:lnTo>
                  <a:lnTo>
                    <a:pt x="156" y="182"/>
                  </a:lnTo>
                  <a:lnTo>
                    <a:pt x="155" y="182"/>
                  </a:lnTo>
                  <a:lnTo>
                    <a:pt x="153" y="182"/>
                  </a:lnTo>
                  <a:lnTo>
                    <a:pt x="152" y="184"/>
                  </a:lnTo>
                  <a:lnTo>
                    <a:pt x="150" y="185"/>
                  </a:lnTo>
                  <a:lnTo>
                    <a:pt x="148" y="185"/>
                  </a:lnTo>
                  <a:lnTo>
                    <a:pt x="147" y="187"/>
                  </a:lnTo>
                  <a:lnTo>
                    <a:pt x="144" y="187"/>
                  </a:lnTo>
                  <a:lnTo>
                    <a:pt x="142" y="187"/>
                  </a:lnTo>
                  <a:lnTo>
                    <a:pt x="141" y="187"/>
                  </a:lnTo>
                  <a:lnTo>
                    <a:pt x="141" y="187"/>
                  </a:lnTo>
                  <a:lnTo>
                    <a:pt x="139" y="189"/>
                  </a:lnTo>
                  <a:lnTo>
                    <a:pt x="137" y="189"/>
                  </a:lnTo>
                  <a:lnTo>
                    <a:pt x="136" y="190"/>
                  </a:lnTo>
                  <a:lnTo>
                    <a:pt x="134" y="189"/>
                  </a:lnTo>
                  <a:lnTo>
                    <a:pt x="131" y="190"/>
                  </a:lnTo>
                  <a:lnTo>
                    <a:pt x="130" y="190"/>
                  </a:lnTo>
                  <a:lnTo>
                    <a:pt x="128" y="190"/>
                  </a:lnTo>
                  <a:lnTo>
                    <a:pt x="126" y="189"/>
                  </a:lnTo>
                  <a:lnTo>
                    <a:pt x="125" y="189"/>
                  </a:lnTo>
                  <a:lnTo>
                    <a:pt x="123" y="190"/>
                  </a:lnTo>
                  <a:lnTo>
                    <a:pt x="123" y="193"/>
                  </a:lnTo>
                  <a:lnTo>
                    <a:pt x="122" y="195"/>
                  </a:lnTo>
                  <a:lnTo>
                    <a:pt x="122" y="197"/>
                  </a:lnTo>
                  <a:lnTo>
                    <a:pt x="122" y="197"/>
                  </a:lnTo>
                  <a:lnTo>
                    <a:pt x="117" y="193"/>
                  </a:lnTo>
                  <a:lnTo>
                    <a:pt x="117" y="193"/>
                  </a:lnTo>
                  <a:lnTo>
                    <a:pt x="112" y="195"/>
                  </a:lnTo>
                  <a:lnTo>
                    <a:pt x="111" y="195"/>
                  </a:lnTo>
                  <a:lnTo>
                    <a:pt x="111" y="195"/>
                  </a:lnTo>
                  <a:lnTo>
                    <a:pt x="109" y="195"/>
                  </a:lnTo>
                  <a:lnTo>
                    <a:pt x="107" y="195"/>
                  </a:lnTo>
                  <a:lnTo>
                    <a:pt x="106" y="195"/>
                  </a:lnTo>
                  <a:lnTo>
                    <a:pt x="106" y="195"/>
                  </a:lnTo>
                  <a:lnTo>
                    <a:pt x="104" y="195"/>
                  </a:lnTo>
                  <a:lnTo>
                    <a:pt x="104" y="190"/>
                  </a:lnTo>
                  <a:lnTo>
                    <a:pt x="104" y="190"/>
                  </a:lnTo>
                  <a:lnTo>
                    <a:pt x="104" y="189"/>
                  </a:lnTo>
                  <a:lnTo>
                    <a:pt x="106" y="189"/>
                  </a:lnTo>
                  <a:lnTo>
                    <a:pt x="107" y="189"/>
                  </a:lnTo>
                  <a:lnTo>
                    <a:pt x="109" y="189"/>
                  </a:lnTo>
                  <a:lnTo>
                    <a:pt x="111" y="189"/>
                  </a:lnTo>
                  <a:lnTo>
                    <a:pt x="112" y="187"/>
                  </a:lnTo>
                  <a:lnTo>
                    <a:pt x="112" y="185"/>
                  </a:lnTo>
                  <a:lnTo>
                    <a:pt x="114" y="184"/>
                  </a:lnTo>
                  <a:lnTo>
                    <a:pt x="115" y="184"/>
                  </a:lnTo>
                  <a:lnTo>
                    <a:pt x="118" y="182"/>
                  </a:lnTo>
                  <a:lnTo>
                    <a:pt x="120" y="181"/>
                  </a:lnTo>
                  <a:lnTo>
                    <a:pt x="122" y="181"/>
                  </a:lnTo>
                  <a:lnTo>
                    <a:pt x="122" y="179"/>
                  </a:lnTo>
                  <a:lnTo>
                    <a:pt x="123" y="178"/>
                  </a:lnTo>
                  <a:lnTo>
                    <a:pt x="126" y="176"/>
                  </a:lnTo>
                  <a:lnTo>
                    <a:pt x="130" y="173"/>
                  </a:lnTo>
                  <a:lnTo>
                    <a:pt x="130" y="171"/>
                  </a:lnTo>
                  <a:lnTo>
                    <a:pt x="131" y="171"/>
                  </a:lnTo>
                  <a:lnTo>
                    <a:pt x="133" y="170"/>
                  </a:lnTo>
                  <a:lnTo>
                    <a:pt x="137" y="170"/>
                  </a:lnTo>
                  <a:lnTo>
                    <a:pt x="139" y="170"/>
                  </a:lnTo>
                  <a:lnTo>
                    <a:pt x="141" y="171"/>
                  </a:lnTo>
                  <a:lnTo>
                    <a:pt x="141" y="171"/>
                  </a:lnTo>
                  <a:lnTo>
                    <a:pt x="142" y="170"/>
                  </a:lnTo>
                  <a:lnTo>
                    <a:pt x="144" y="170"/>
                  </a:lnTo>
                  <a:lnTo>
                    <a:pt x="145" y="170"/>
                  </a:lnTo>
                  <a:lnTo>
                    <a:pt x="147" y="170"/>
                  </a:lnTo>
                  <a:lnTo>
                    <a:pt x="148" y="170"/>
                  </a:lnTo>
                  <a:lnTo>
                    <a:pt x="152" y="170"/>
                  </a:lnTo>
                  <a:lnTo>
                    <a:pt x="153" y="168"/>
                  </a:lnTo>
                  <a:lnTo>
                    <a:pt x="155" y="168"/>
                  </a:lnTo>
                  <a:lnTo>
                    <a:pt x="161" y="168"/>
                  </a:lnTo>
                  <a:lnTo>
                    <a:pt x="166" y="167"/>
                  </a:lnTo>
                  <a:lnTo>
                    <a:pt x="166" y="167"/>
                  </a:lnTo>
                  <a:lnTo>
                    <a:pt x="167" y="167"/>
                  </a:lnTo>
                  <a:lnTo>
                    <a:pt x="167" y="168"/>
                  </a:lnTo>
                  <a:lnTo>
                    <a:pt x="167" y="168"/>
                  </a:lnTo>
                  <a:lnTo>
                    <a:pt x="167" y="170"/>
                  </a:lnTo>
                  <a:lnTo>
                    <a:pt x="167" y="170"/>
                  </a:lnTo>
                  <a:lnTo>
                    <a:pt x="172" y="170"/>
                  </a:lnTo>
                  <a:lnTo>
                    <a:pt x="174" y="170"/>
                  </a:lnTo>
                  <a:lnTo>
                    <a:pt x="175" y="170"/>
                  </a:lnTo>
                  <a:lnTo>
                    <a:pt x="177" y="168"/>
                  </a:lnTo>
                  <a:lnTo>
                    <a:pt x="178" y="167"/>
                  </a:lnTo>
                  <a:lnTo>
                    <a:pt x="178" y="167"/>
                  </a:lnTo>
                  <a:lnTo>
                    <a:pt x="178" y="163"/>
                  </a:lnTo>
                  <a:lnTo>
                    <a:pt x="178" y="162"/>
                  </a:lnTo>
                  <a:lnTo>
                    <a:pt x="178" y="160"/>
                  </a:lnTo>
                  <a:lnTo>
                    <a:pt x="180" y="159"/>
                  </a:lnTo>
                  <a:lnTo>
                    <a:pt x="182" y="157"/>
                  </a:lnTo>
                  <a:lnTo>
                    <a:pt x="183" y="156"/>
                  </a:lnTo>
                  <a:lnTo>
                    <a:pt x="186" y="152"/>
                  </a:lnTo>
                  <a:lnTo>
                    <a:pt x="188" y="149"/>
                  </a:lnTo>
                  <a:lnTo>
                    <a:pt x="188" y="146"/>
                  </a:lnTo>
                  <a:lnTo>
                    <a:pt x="188" y="143"/>
                  </a:lnTo>
                  <a:lnTo>
                    <a:pt x="189" y="140"/>
                  </a:lnTo>
                  <a:lnTo>
                    <a:pt x="191" y="138"/>
                  </a:lnTo>
                  <a:lnTo>
                    <a:pt x="196" y="137"/>
                  </a:lnTo>
                  <a:lnTo>
                    <a:pt x="197" y="137"/>
                  </a:lnTo>
                  <a:lnTo>
                    <a:pt x="197" y="138"/>
                  </a:lnTo>
                  <a:lnTo>
                    <a:pt x="197" y="138"/>
                  </a:lnTo>
                  <a:lnTo>
                    <a:pt x="194" y="141"/>
                  </a:lnTo>
                  <a:lnTo>
                    <a:pt x="193" y="141"/>
                  </a:lnTo>
                  <a:lnTo>
                    <a:pt x="193" y="143"/>
                  </a:lnTo>
                  <a:lnTo>
                    <a:pt x="191" y="143"/>
                  </a:lnTo>
                  <a:lnTo>
                    <a:pt x="191" y="143"/>
                  </a:lnTo>
                  <a:lnTo>
                    <a:pt x="193" y="145"/>
                  </a:lnTo>
                  <a:lnTo>
                    <a:pt x="193" y="146"/>
                  </a:lnTo>
                  <a:lnTo>
                    <a:pt x="193" y="148"/>
                  </a:lnTo>
                  <a:lnTo>
                    <a:pt x="193" y="148"/>
                  </a:lnTo>
                  <a:lnTo>
                    <a:pt x="194" y="149"/>
                  </a:lnTo>
                  <a:lnTo>
                    <a:pt x="196" y="149"/>
                  </a:lnTo>
                  <a:lnTo>
                    <a:pt x="196" y="149"/>
                  </a:lnTo>
                  <a:lnTo>
                    <a:pt x="197" y="149"/>
                  </a:lnTo>
                  <a:lnTo>
                    <a:pt x="199" y="146"/>
                  </a:lnTo>
                  <a:lnTo>
                    <a:pt x="199" y="146"/>
                  </a:lnTo>
                  <a:lnTo>
                    <a:pt x="205" y="145"/>
                  </a:lnTo>
                  <a:lnTo>
                    <a:pt x="208" y="143"/>
                  </a:lnTo>
                  <a:lnTo>
                    <a:pt x="210" y="143"/>
                  </a:lnTo>
                  <a:lnTo>
                    <a:pt x="212" y="141"/>
                  </a:lnTo>
                  <a:lnTo>
                    <a:pt x="215" y="138"/>
                  </a:lnTo>
                  <a:lnTo>
                    <a:pt x="216" y="138"/>
                  </a:lnTo>
                  <a:lnTo>
                    <a:pt x="216" y="137"/>
                  </a:lnTo>
                  <a:lnTo>
                    <a:pt x="218" y="135"/>
                  </a:lnTo>
                  <a:lnTo>
                    <a:pt x="218" y="132"/>
                  </a:lnTo>
                  <a:lnTo>
                    <a:pt x="219" y="132"/>
                  </a:lnTo>
                  <a:lnTo>
                    <a:pt x="224" y="129"/>
                  </a:lnTo>
                  <a:lnTo>
                    <a:pt x="226" y="127"/>
                  </a:lnTo>
                  <a:lnTo>
                    <a:pt x="227" y="127"/>
                  </a:lnTo>
                  <a:lnTo>
                    <a:pt x="227" y="124"/>
                  </a:lnTo>
                  <a:lnTo>
                    <a:pt x="227" y="122"/>
                  </a:lnTo>
                  <a:lnTo>
                    <a:pt x="229" y="121"/>
                  </a:lnTo>
                  <a:lnTo>
                    <a:pt x="229" y="119"/>
                  </a:lnTo>
                  <a:lnTo>
                    <a:pt x="230" y="118"/>
                  </a:lnTo>
                  <a:lnTo>
                    <a:pt x="232" y="116"/>
                  </a:lnTo>
                  <a:lnTo>
                    <a:pt x="232" y="115"/>
                  </a:lnTo>
                  <a:lnTo>
                    <a:pt x="234" y="110"/>
                  </a:lnTo>
                  <a:lnTo>
                    <a:pt x="234" y="108"/>
                  </a:lnTo>
                  <a:lnTo>
                    <a:pt x="235" y="108"/>
                  </a:lnTo>
                  <a:lnTo>
                    <a:pt x="235" y="107"/>
                  </a:lnTo>
                  <a:lnTo>
                    <a:pt x="235" y="107"/>
                  </a:lnTo>
                  <a:lnTo>
                    <a:pt x="237" y="105"/>
                  </a:lnTo>
                  <a:lnTo>
                    <a:pt x="237" y="104"/>
                  </a:lnTo>
                  <a:lnTo>
                    <a:pt x="237" y="102"/>
                  </a:lnTo>
                  <a:lnTo>
                    <a:pt x="237" y="99"/>
                  </a:lnTo>
                  <a:lnTo>
                    <a:pt x="235" y="97"/>
                  </a:lnTo>
                  <a:lnTo>
                    <a:pt x="235" y="97"/>
                  </a:lnTo>
                  <a:lnTo>
                    <a:pt x="234" y="97"/>
                  </a:lnTo>
                  <a:lnTo>
                    <a:pt x="234" y="97"/>
                  </a:lnTo>
                  <a:lnTo>
                    <a:pt x="232" y="97"/>
                  </a:lnTo>
                  <a:lnTo>
                    <a:pt x="232" y="96"/>
                  </a:lnTo>
                  <a:lnTo>
                    <a:pt x="234" y="96"/>
                  </a:lnTo>
                  <a:lnTo>
                    <a:pt x="234" y="96"/>
                  </a:lnTo>
                  <a:lnTo>
                    <a:pt x="234" y="94"/>
                  </a:lnTo>
                  <a:lnTo>
                    <a:pt x="235" y="93"/>
                  </a:lnTo>
                  <a:lnTo>
                    <a:pt x="235" y="91"/>
                  </a:lnTo>
                  <a:lnTo>
                    <a:pt x="235" y="89"/>
                  </a:lnTo>
                  <a:lnTo>
                    <a:pt x="235" y="88"/>
                  </a:lnTo>
                  <a:lnTo>
                    <a:pt x="235" y="86"/>
                  </a:lnTo>
                  <a:lnTo>
                    <a:pt x="235" y="85"/>
                  </a:lnTo>
                  <a:lnTo>
                    <a:pt x="235" y="83"/>
                  </a:lnTo>
                  <a:lnTo>
                    <a:pt x="237" y="83"/>
                  </a:lnTo>
                  <a:lnTo>
                    <a:pt x="237" y="83"/>
                  </a:lnTo>
                  <a:lnTo>
                    <a:pt x="238" y="83"/>
                  </a:lnTo>
                  <a:lnTo>
                    <a:pt x="238" y="81"/>
                  </a:lnTo>
                  <a:lnTo>
                    <a:pt x="240" y="81"/>
                  </a:lnTo>
                  <a:lnTo>
                    <a:pt x="240" y="81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0" y="75"/>
                  </a:lnTo>
                  <a:lnTo>
                    <a:pt x="240" y="75"/>
                  </a:lnTo>
                  <a:lnTo>
                    <a:pt x="241" y="74"/>
                  </a:lnTo>
                  <a:lnTo>
                    <a:pt x="241" y="75"/>
                  </a:lnTo>
                  <a:lnTo>
                    <a:pt x="243" y="75"/>
                  </a:lnTo>
                  <a:lnTo>
                    <a:pt x="243" y="75"/>
                  </a:lnTo>
                  <a:lnTo>
                    <a:pt x="245" y="75"/>
                  </a:lnTo>
                  <a:lnTo>
                    <a:pt x="245" y="75"/>
                  </a:lnTo>
                  <a:lnTo>
                    <a:pt x="245" y="80"/>
                  </a:lnTo>
                  <a:lnTo>
                    <a:pt x="246" y="80"/>
                  </a:lnTo>
                  <a:lnTo>
                    <a:pt x="246" y="81"/>
                  </a:lnTo>
                  <a:lnTo>
                    <a:pt x="248" y="81"/>
                  </a:lnTo>
                  <a:lnTo>
                    <a:pt x="248" y="80"/>
                  </a:lnTo>
                  <a:lnTo>
                    <a:pt x="248" y="80"/>
                  </a:lnTo>
                  <a:lnTo>
                    <a:pt x="249" y="80"/>
                  </a:lnTo>
                  <a:lnTo>
                    <a:pt x="252" y="80"/>
                  </a:lnTo>
                  <a:lnTo>
                    <a:pt x="252" y="80"/>
                  </a:lnTo>
                  <a:lnTo>
                    <a:pt x="252" y="78"/>
                  </a:lnTo>
                  <a:lnTo>
                    <a:pt x="254" y="77"/>
                  </a:lnTo>
                  <a:lnTo>
                    <a:pt x="254" y="75"/>
                  </a:lnTo>
                  <a:lnTo>
                    <a:pt x="252" y="74"/>
                  </a:lnTo>
                  <a:lnTo>
                    <a:pt x="252" y="74"/>
                  </a:lnTo>
                  <a:lnTo>
                    <a:pt x="251" y="75"/>
                  </a:lnTo>
                  <a:lnTo>
                    <a:pt x="251" y="75"/>
                  </a:lnTo>
                  <a:lnTo>
                    <a:pt x="248" y="75"/>
                  </a:lnTo>
                  <a:lnTo>
                    <a:pt x="248" y="74"/>
                  </a:lnTo>
                  <a:lnTo>
                    <a:pt x="248" y="70"/>
                  </a:lnTo>
                  <a:lnTo>
                    <a:pt x="248" y="70"/>
                  </a:lnTo>
                  <a:lnTo>
                    <a:pt x="249" y="69"/>
                  </a:lnTo>
                  <a:close/>
                  <a:moveTo>
                    <a:pt x="229" y="56"/>
                  </a:moveTo>
                  <a:lnTo>
                    <a:pt x="229" y="59"/>
                  </a:lnTo>
                  <a:lnTo>
                    <a:pt x="229" y="59"/>
                  </a:lnTo>
                  <a:lnTo>
                    <a:pt x="227" y="59"/>
                  </a:lnTo>
                  <a:lnTo>
                    <a:pt x="227" y="59"/>
                  </a:lnTo>
                  <a:lnTo>
                    <a:pt x="227" y="58"/>
                  </a:lnTo>
                  <a:lnTo>
                    <a:pt x="227" y="58"/>
                  </a:lnTo>
                  <a:lnTo>
                    <a:pt x="229" y="56"/>
                  </a:lnTo>
                  <a:lnTo>
                    <a:pt x="229" y="56"/>
                  </a:lnTo>
                  <a:close/>
                  <a:moveTo>
                    <a:pt x="252" y="4"/>
                  </a:moveTo>
                  <a:lnTo>
                    <a:pt x="254" y="4"/>
                  </a:lnTo>
                  <a:lnTo>
                    <a:pt x="254" y="4"/>
                  </a:lnTo>
                  <a:lnTo>
                    <a:pt x="254" y="6"/>
                  </a:lnTo>
                  <a:lnTo>
                    <a:pt x="254" y="6"/>
                  </a:lnTo>
                  <a:lnTo>
                    <a:pt x="254" y="6"/>
                  </a:lnTo>
                  <a:lnTo>
                    <a:pt x="252" y="6"/>
                  </a:lnTo>
                  <a:lnTo>
                    <a:pt x="252" y="4"/>
                  </a:lnTo>
                  <a:lnTo>
                    <a:pt x="252" y="4"/>
                  </a:lnTo>
                  <a:close/>
                  <a:moveTo>
                    <a:pt x="249" y="0"/>
                  </a:moveTo>
                  <a:lnTo>
                    <a:pt x="249" y="0"/>
                  </a:lnTo>
                  <a:lnTo>
                    <a:pt x="251" y="0"/>
                  </a:lnTo>
                  <a:lnTo>
                    <a:pt x="251" y="1"/>
                  </a:lnTo>
                  <a:lnTo>
                    <a:pt x="251" y="3"/>
                  </a:lnTo>
                  <a:lnTo>
                    <a:pt x="251" y="3"/>
                  </a:lnTo>
                  <a:lnTo>
                    <a:pt x="249" y="1"/>
                  </a:lnTo>
                  <a:lnTo>
                    <a:pt x="249" y="0"/>
                  </a:lnTo>
                  <a:close/>
                  <a:moveTo>
                    <a:pt x="264" y="0"/>
                  </a:moveTo>
                  <a:lnTo>
                    <a:pt x="264" y="0"/>
                  </a:lnTo>
                  <a:lnTo>
                    <a:pt x="265" y="1"/>
                  </a:lnTo>
                  <a:lnTo>
                    <a:pt x="267" y="3"/>
                  </a:lnTo>
                  <a:lnTo>
                    <a:pt x="270" y="6"/>
                  </a:lnTo>
                  <a:lnTo>
                    <a:pt x="275" y="12"/>
                  </a:lnTo>
                  <a:lnTo>
                    <a:pt x="278" y="14"/>
                  </a:lnTo>
                  <a:lnTo>
                    <a:pt x="279" y="17"/>
                  </a:lnTo>
                  <a:lnTo>
                    <a:pt x="282" y="18"/>
                  </a:lnTo>
                  <a:lnTo>
                    <a:pt x="286" y="22"/>
                  </a:lnTo>
                  <a:lnTo>
                    <a:pt x="289" y="22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292" y="25"/>
                  </a:lnTo>
                  <a:lnTo>
                    <a:pt x="293" y="23"/>
                  </a:lnTo>
                  <a:lnTo>
                    <a:pt x="295" y="25"/>
                  </a:lnTo>
                  <a:lnTo>
                    <a:pt x="300" y="26"/>
                  </a:lnTo>
                  <a:lnTo>
                    <a:pt x="301" y="28"/>
                  </a:lnTo>
                  <a:lnTo>
                    <a:pt x="303" y="28"/>
                  </a:lnTo>
                  <a:lnTo>
                    <a:pt x="305" y="26"/>
                  </a:lnTo>
                  <a:lnTo>
                    <a:pt x="306" y="26"/>
                  </a:lnTo>
                  <a:lnTo>
                    <a:pt x="309" y="23"/>
                  </a:lnTo>
                  <a:lnTo>
                    <a:pt x="312" y="20"/>
                  </a:lnTo>
                  <a:lnTo>
                    <a:pt x="312" y="20"/>
                  </a:lnTo>
                  <a:lnTo>
                    <a:pt x="312" y="22"/>
                  </a:lnTo>
                  <a:lnTo>
                    <a:pt x="312" y="22"/>
                  </a:lnTo>
                  <a:lnTo>
                    <a:pt x="311" y="25"/>
                  </a:lnTo>
                  <a:lnTo>
                    <a:pt x="309" y="28"/>
                  </a:lnTo>
                  <a:lnTo>
                    <a:pt x="309" y="30"/>
                  </a:lnTo>
                  <a:lnTo>
                    <a:pt x="309" y="33"/>
                  </a:lnTo>
                  <a:lnTo>
                    <a:pt x="311" y="33"/>
                  </a:lnTo>
                  <a:lnTo>
                    <a:pt x="312" y="36"/>
                  </a:lnTo>
                  <a:lnTo>
                    <a:pt x="312" y="39"/>
                  </a:lnTo>
                  <a:lnTo>
                    <a:pt x="314" y="39"/>
                  </a:lnTo>
                  <a:lnTo>
                    <a:pt x="316" y="39"/>
                  </a:lnTo>
                  <a:lnTo>
                    <a:pt x="316" y="37"/>
                  </a:lnTo>
                  <a:lnTo>
                    <a:pt x="317" y="37"/>
                  </a:lnTo>
                  <a:lnTo>
                    <a:pt x="319" y="37"/>
                  </a:lnTo>
                  <a:lnTo>
                    <a:pt x="320" y="37"/>
                  </a:lnTo>
                  <a:lnTo>
                    <a:pt x="319" y="37"/>
                  </a:lnTo>
                  <a:lnTo>
                    <a:pt x="317" y="39"/>
                  </a:lnTo>
                  <a:lnTo>
                    <a:pt x="316" y="41"/>
                  </a:lnTo>
                  <a:lnTo>
                    <a:pt x="316" y="41"/>
                  </a:lnTo>
                  <a:lnTo>
                    <a:pt x="314" y="41"/>
                  </a:lnTo>
                  <a:lnTo>
                    <a:pt x="312" y="41"/>
                  </a:lnTo>
                  <a:lnTo>
                    <a:pt x="311" y="41"/>
                  </a:lnTo>
                  <a:lnTo>
                    <a:pt x="309" y="42"/>
                  </a:lnTo>
                  <a:lnTo>
                    <a:pt x="308" y="44"/>
                  </a:lnTo>
                  <a:lnTo>
                    <a:pt x="306" y="44"/>
                  </a:lnTo>
                  <a:lnTo>
                    <a:pt x="305" y="44"/>
                  </a:lnTo>
                  <a:lnTo>
                    <a:pt x="303" y="45"/>
                  </a:lnTo>
                  <a:lnTo>
                    <a:pt x="301" y="45"/>
                  </a:lnTo>
                  <a:lnTo>
                    <a:pt x="298" y="44"/>
                  </a:lnTo>
                  <a:lnTo>
                    <a:pt x="297" y="44"/>
                  </a:lnTo>
                  <a:lnTo>
                    <a:pt x="293" y="45"/>
                  </a:lnTo>
                  <a:lnTo>
                    <a:pt x="290" y="48"/>
                  </a:lnTo>
                  <a:lnTo>
                    <a:pt x="287" y="50"/>
                  </a:lnTo>
                  <a:lnTo>
                    <a:pt x="286" y="53"/>
                  </a:lnTo>
                  <a:lnTo>
                    <a:pt x="284" y="55"/>
                  </a:lnTo>
                  <a:lnTo>
                    <a:pt x="284" y="58"/>
                  </a:lnTo>
                  <a:lnTo>
                    <a:pt x="284" y="58"/>
                  </a:lnTo>
                  <a:lnTo>
                    <a:pt x="284" y="59"/>
                  </a:lnTo>
                  <a:lnTo>
                    <a:pt x="282" y="61"/>
                  </a:lnTo>
                  <a:lnTo>
                    <a:pt x="282" y="61"/>
                  </a:lnTo>
                  <a:lnTo>
                    <a:pt x="281" y="61"/>
                  </a:lnTo>
                  <a:lnTo>
                    <a:pt x="278" y="59"/>
                  </a:lnTo>
                  <a:lnTo>
                    <a:pt x="271" y="56"/>
                  </a:lnTo>
                  <a:lnTo>
                    <a:pt x="265" y="53"/>
                  </a:lnTo>
                  <a:lnTo>
                    <a:pt x="262" y="52"/>
                  </a:lnTo>
                  <a:lnTo>
                    <a:pt x="256" y="52"/>
                  </a:lnTo>
                  <a:lnTo>
                    <a:pt x="249" y="55"/>
                  </a:lnTo>
                  <a:lnTo>
                    <a:pt x="249" y="55"/>
                  </a:lnTo>
                  <a:lnTo>
                    <a:pt x="246" y="52"/>
                  </a:lnTo>
                  <a:lnTo>
                    <a:pt x="246" y="52"/>
                  </a:lnTo>
                  <a:lnTo>
                    <a:pt x="245" y="52"/>
                  </a:lnTo>
                  <a:lnTo>
                    <a:pt x="243" y="52"/>
                  </a:lnTo>
                  <a:lnTo>
                    <a:pt x="243" y="52"/>
                  </a:lnTo>
                  <a:lnTo>
                    <a:pt x="241" y="53"/>
                  </a:lnTo>
                  <a:lnTo>
                    <a:pt x="240" y="53"/>
                  </a:lnTo>
                  <a:lnTo>
                    <a:pt x="240" y="55"/>
                  </a:lnTo>
                  <a:lnTo>
                    <a:pt x="240" y="55"/>
                  </a:lnTo>
                  <a:lnTo>
                    <a:pt x="240" y="56"/>
                  </a:lnTo>
                  <a:lnTo>
                    <a:pt x="241" y="58"/>
                  </a:lnTo>
                  <a:lnTo>
                    <a:pt x="243" y="58"/>
                  </a:lnTo>
                  <a:lnTo>
                    <a:pt x="245" y="59"/>
                  </a:lnTo>
                  <a:lnTo>
                    <a:pt x="246" y="59"/>
                  </a:lnTo>
                  <a:lnTo>
                    <a:pt x="246" y="59"/>
                  </a:lnTo>
                  <a:lnTo>
                    <a:pt x="249" y="61"/>
                  </a:lnTo>
                  <a:lnTo>
                    <a:pt x="251" y="64"/>
                  </a:lnTo>
                  <a:lnTo>
                    <a:pt x="252" y="64"/>
                  </a:lnTo>
                  <a:lnTo>
                    <a:pt x="251" y="66"/>
                  </a:lnTo>
                  <a:lnTo>
                    <a:pt x="249" y="66"/>
                  </a:lnTo>
                  <a:lnTo>
                    <a:pt x="249" y="66"/>
                  </a:lnTo>
                  <a:lnTo>
                    <a:pt x="248" y="66"/>
                  </a:lnTo>
                  <a:lnTo>
                    <a:pt x="245" y="64"/>
                  </a:lnTo>
                  <a:lnTo>
                    <a:pt x="245" y="64"/>
                  </a:lnTo>
                  <a:lnTo>
                    <a:pt x="243" y="67"/>
                  </a:lnTo>
                  <a:lnTo>
                    <a:pt x="241" y="69"/>
                  </a:lnTo>
                  <a:lnTo>
                    <a:pt x="241" y="69"/>
                  </a:lnTo>
                  <a:lnTo>
                    <a:pt x="240" y="70"/>
                  </a:lnTo>
                  <a:lnTo>
                    <a:pt x="238" y="70"/>
                  </a:lnTo>
                  <a:lnTo>
                    <a:pt x="237" y="70"/>
                  </a:lnTo>
                  <a:lnTo>
                    <a:pt x="237" y="70"/>
                  </a:lnTo>
                  <a:lnTo>
                    <a:pt x="235" y="69"/>
                  </a:lnTo>
                  <a:lnTo>
                    <a:pt x="235" y="69"/>
                  </a:lnTo>
                  <a:lnTo>
                    <a:pt x="235" y="66"/>
                  </a:lnTo>
                  <a:lnTo>
                    <a:pt x="237" y="64"/>
                  </a:lnTo>
                  <a:lnTo>
                    <a:pt x="237" y="63"/>
                  </a:lnTo>
                  <a:lnTo>
                    <a:pt x="237" y="59"/>
                  </a:lnTo>
                  <a:lnTo>
                    <a:pt x="235" y="59"/>
                  </a:lnTo>
                  <a:lnTo>
                    <a:pt x="234" y="58"/>
                  </a:lnTo>
                  <a:lnTo>
                    <a:pt x="234" y="56"/>
                  </a:lnTo>
                  <a:lnTo>
                    <a:pt x="234" y="55"/>
                  </a:lnTo>
                  <a:lnTo>
                    <a:pt x="234" y="53"/>
                  </a:lnTo>
                  <a:lnTo>
                    <a:pt x="234" y="52"/>
                  </a:lnTo>
                  <a:lnTo>
                    <a:pt x="234" y="50"/>
                  </a:lnTo>
                  <a:lnTo>
                    <a:pt x="235" y="50"/>
                  </a:lnTo>
                  <a:lnTo>
                    <a:pt x="235" y="48"/>
                  </a:lnTo>
                  <a:lnTo>
                    <a:pt x="237" y="48"/>
                  </a:lnTo>
                  <a:lnTo>
                    <a:pt x="238" y="47"/>
                  </a:lnTo>
                  <a:lnTo>
                    <a:pt x="240" y="45"/>
                  </a:lnTo>
                  <a:lnTo>
                    <a:pt x="241" y="44"/>
                  </a:lnTo>
                  <a:lnTo>
                    <a:pt x="243" y="42"/>
                  </a:lnTo>
                  <a:lnTo>
                    <a:pt x="241" y="41"/>
                  </a:lnTo>
                  <a:lnTo>
                    <a:pt x="241" y="39"/>
                  </a:lnTo>
                  <a:lnTo>
                    <a:pt x="241" y="39"/>
                  </a:lnTo>
                  <a:lnTo>
                    <a:pt x="243" y="37"/>
                  </a:lnTo>
                  <a:lnTo>
                    <a:pt x="245" y="37"/>
                  </a:lnTo>
                  <a:lnTo>
                    <a:pt x="246" y="41"/>
                  </a:lnTo>
                  <a:lnTo>
                    <a:pt x="248" y="41"/>
                  </a:lnTo>
                  <a:lnTo>
                    <a:pt x="249" y="41"/>
                  </a:lnTo>
                  <a:lnTo>
                    <a:pt x="252" y="41"/>
                  </a:lnTo>
                  <a:lnTo>
                    <a:pt x="254" y="41"/>
                  </a:lnTo>
                  <a:lnTo>
                    <a:pt x="254" y="41"/>
                  </a:lnTo>
                  <a:lnTo>
                    <a:pt x="256" y="39"/>
                  </a:lnTo>
                  <a:lnTo>
                    <a:pt x="256" y="37"/>
                  </a:lnTo>
                  <a:lnTo>
                    <a:pt x="256" y="34"/>
                  </a:lnTo>
                  <a:lnTo>
                    <a:pt x="256" y="33"/>
                  </a:lnTo>
                  <a:lnTo>
                    <a:pt x="257" y="31"/>
                  </a:lnTo>
                  <a:lnTo>
                    <a:pt x="259" y="28"/>
                  </a:lnTo>
                  <a:lnTo>
                    <a:pt x="259" y="26"/>
                  </a:lnTo>
                  <a:lnTo>
                    <a:pt x="259" y="22"/>
                  </a:lnTo>
                  <a:lnTo>
                    <a:pt x="260" y="20"/>
                  </a:lnTo>
                  <a:lnTo>
                    <a:pt x="260" y="17"/>
                  </a:lnTo>
                  <a:lnTo>
                    <a:pt x="262" y="14"/>
                  </a:lnTo>
                  <a:lnTo>
                    <a:pt x="260" y="9"/>
                  </a:lnTo>
                  <a:lnTo>
                    <a:pt x="259" y="7"/>
                  </a:lnTo>
                  <a:lnTo>
                    <a:pt x="259" y="6"/>
                  </a:lnTo>
                  <a:lnTo>
                    <a:pt x="259" y="4"/>
                  </a:lnTo>
                  <a:lnTo>
                    <a:pt x="259" y="3"/>
                  </a:lnTo>
                  <a:lnTo>
                    <a:pt x="259" y="1"/>
                  </a:lnTo>
                  <a:lnTo>
                    <a:pt x="260" y="1"/>
                  </a:lnTo>
                  <a:lnTo>
                    <a:pt x="262" y="1"/>
                  </a:lnTo>
                  <a:lnTo>
                    <a:pt x="262" y="1"/>
                  </a:lnTo>
                  <a:lnTo>
                    <a:pt x="262" y="0"/>
                  </a:lnTo>
                  <a:lnTo>
                    <a:pt x="26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4" name="Freeform 241">
              <a:extLst>
                <a:ext uri="{FF2B5EF4-FFF2-40B4-BE49-F238E27FC236}">
                  <a16:creationId xmlns:a16="http://schemas.microsoft.com/office/drawing/2014/main" id="{46AEFB3B-07B7-5FE8-8A71-EAF628468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350" y="3445211"/>
              <a:ext cx="122802" cy="130598"/>
            </a:xfrm>
            <a:custGeom>
              <a:avLst/>
              <a:gdLst>
                <a:gd name="T0" fmla="*/ 56 w 63"/>
                <a:gd name="T1" fmla="*/ 4 h 67"/>
                <a:gd name="T2" fmla="*/ 58 w 63"/>
                <a:gd name="T3" fmla="*/ 11 h 67"/>
                <a:gd name="T4" fmla="*/ 58 w 63"/>
                <a:gd name="T5" fmla="*/ 15 h 67"/>
                <a:gd name="T6" fmla="*/ 61 w 63"/>
                <a:gd name="T7" fmla="*/ 18 h 67"/>
                <a:gd name="T8" fmla="*/ 63 w 63"/>
                <a:gd name="T9" fmla="*/ 19 h 67"/>
                <a:gd name="T10" fmla="*/ 58 w 63"/>
                <a:gd name="T11" fmla="*/ 22 h 67"/>
                <a:gd name="T12" fmla="*/ 55 w 63"/>
                <a:gd name="T13" fmla="*/ 24 h 67"/>
                <a:gd name="T14" fmla="*/ 45 w 63"/>
                <a:gd name="T15" fmla="*/ 26 h 67"/>
                <a:gd name="T16" fmla="*/ 37 w 63"/>
                <a:gd name="T17" fmla="*/ 29 h 67"/>
                <a:gd name="T18" fmla="*/ 30 w 63"/>
                <a:gd name="T19" fmla="*/ 30 h 67"/>
                <a:gd name="T20" fmla="*/ 34 w 63"/>
                <a:gd name="T21" fmla="*/ 37 h 67"/>
                <a:gd name="T22" fmla="*/ 39 w 63"/>
                <a:gd name="T23" fmla="*/ 41 h 67"/>
                <a:gd name="T24" fmla="*/ 44 w 63"/>
                <a:gd name="T25" fmla="*/ 46 h 67"/>
                <a:gd name="T26" fmla="*/ 39 w 63"/>
                <a:gd name="T27" fmla="*/ 49 h 67"/>
                <a:gd name="T28" fmla="*/ 39 w 63"/>
                <a:gd name="T29" fmla="*/ 49 h 67"/>
                <a:gd name="T30" fmla="*/ 36 w 63"/>
                <a:gd name="T31" fmla="*/ 54 h 67"/>
                <a:gd name="T32" fmla="*/ 33 w 63"/>
                <a:gd name="T33" fmla="*/ 56 h 67"/>
                <a:gd name="T34" fmla="*/ 26 w 63"/>
                <a:gd name="T35" fmla="*/ 57 h 67"/>
                <a:gd name="T36" fmla="*/ 23 w 63"/>
                <a:gd name="T37" fmla="*/ 60 h 67"/>
                <a:gd name="T38" fmla="*/ 19 w 63"/>
                <a:gd name="T39" fmla="*/ 65 h 67"/>
                <a:gd name="T40" fmla="*/ 15 w 63"/>
                <a:gd name="T41" fmla="*/ 67 h 67"/>
                <a:gd name="T42" fmla="*/ 9 w 63"/>
                <a:gd name="T43" fmla="*/ 67 h 67"/>
                <a:gd name="T44" fmla="*/ 3 w 63"/>
                <a:gd name="T45" fmla="*/ 65 h 67"/>
                <a:gd name="T46" fmla="*/ 0 w 63"/>
                <a:gd name="T47" fmla="*/ 62 h 67"/>
                <a:gd name="T48" fmla="*/ 1 w 63"/>
                <a:gd name="T49" fmla="*/ 57 h 67"/>
                <a:gd name="T50" fmla="*/ 1 w 63"/>
                <a:gd name="T51" fmla="*/ 56 h 67"/>
                <a:gd name="T52" fmla="*/ 3 w 63"/>
                <a:gd name="T53" fmla="*/ 51 h 67"/>
                <a:gd name="T54" fmla="*/ 3 w 63"/>
                <a:gd name="T55" fmla="*/ 48 h 67"/>
                <a:gd name="T56" fmla="*/ 4 w 63"/>
                <a:gd name="T57" fmla="*/ 45 h 67"/>
                <a:gd name="T58" fmla="*/ 6 w 63"/>
                <a:gd name="T59" fmla="*/ 41 h 67"/>
                <a:gd name="T60" fmla="*/ 8 w 63"/>
                <a:gd name="T61" fmla="*/ 37 h 67"/>
                <a:gd name="T62" fmla="*/ 6 w 63"/>
                <a:gd name="T63" fmla="*/ 35 h 67"/>
                <a:gd name="T64" fmla="*/ 8 w 63"/>
                <a:gd name="T65" fmla="*/ 33 h 67"/>
                <a:gd name="T66" fmla="*/ 8 w 63"/>
                <a:gd name="T67" fmla="*/ 30 h 67"/>
                <a:gd name="T68" fmla="*/ 9 w 63"/>
                <a:gd name="T69" fmla="*/ 27 h 67"/>
                <a:gd name="T70" fmla="*/ 9 w 63"/>
                <a:gd name="T71" fmla="*/ 21 h 67"/>
                <a:gd name="T72" fmla="*/ 9 w 63"/>
                <a:gd name="T73" fmla="*/ 16 h 67"/>
                <a:gd name="T74" fmla="*/ 9 w 63"/>
                <a:gd name="T75" fmla="*/ 13 h 67"/>
                <a:gd name="T76" fmla="*/ 9 w 63"/>
                <a:gd name="T77" fmla="*/ 11 h 67"/>
                <a:gd name="T78" fmla="*/ 12 w 63"/>
                <a:gd name="T79" fmla="*/ 11 h 67"/>
                <a:gd name="T80" fmla="*/ 14 w 63"/>
                <a:gd name="T81" fmla="*/ 11 h 67"/>
                <a:gd name="T82" fmla="*/ 19 w 63"/>
                <a:gd name="T83" fmla="*/ 15 h 67"/>
                <a:gd name="T84" fmla="*/ 20 w 63"/>
                <a:gd name="T85" fmla="*/ 16 h 67"/>
                <a:gd name="T86" fmla="*/ 26 w 63"/>
                <a:gd name="T87" fmla="*/ 18 h 67"/>
                <a:gd name="T88" fmla="*/ 34 w 63"/>
                <a:gd name="T89" fmla="*/ 13 h 67"/>
                <a:gd name="T90" fmla="*/ 41 w 63"/>
                <a:gd name="T91" fmla="*/ 10 h 67"/>
                <a:gd name="T92" fmla="*/ 47 w 63"/>
                <a:gd name="T93" fmla="*/ 5 h 67"/>
                <a:gd name="T94" fmla="*/ 55 w 63"/>
                <a:gd name="T9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67">
                  <a:moveTo>
                    <a:pt x="55" y="0"/>
                  </a:moveTo>
                  <a:lnTo>
                    <a:pt x="56" y="4"/>
                  </a:lnTo>
                  <a:lnTo>
                    <a:pt x="58" y="8"/>
                  </a:lnTo>
                  <a:lnTo>
                    <a:pt x="58" y="11"/>
                  </a:lnTo>
                  <a:lnTo>
                    <a:pt x="60" y="15"/>
                  </a:lnTo>
                  <a:lnTo>
                    <a:pt x="58" y="15"/>
                  </a:lnTo>
                  <a:lnTo>
                    <a:pt x="60" y="18"/>
                  </a:lnTo>
                  <a:lnTo>
                    <a:pt x="61" y="18"/>
                  </a:lnTo>
                  <a:lnTo>
                    <a:pt x="63" y="18"/>
                  </a:lnTo>
                  <a:lnTo>
                    <a:pt x="63" y="19"/>
                  </a:lnTo>
                  <a:lnTo>
                    <a:pt x="61" y="21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5" y="24"/>
                  </a:lnTo>
                  <a:lnTo>
                    <a:pt x="50" y="26"/>
                  </a:lnTo>
                  <a:lnTo>
                    <a:pt x="45" y="26"/>
                  </a:lnTo>
                  <a:lnTo>
                    <a:pt x="41" y="27"/>
                  </a:lnTo>
                  <a:lnTo>
                    <a:pt x="37" y="29"/>
                  </a:lnTo>
                  <a:lnTo>
                    <a:pt x="33" y="30"/>
                  </a:lnTo>
                  <a:lnTo>
                    <a:pt x="30" y="30"/>
                  </a:lnTo>
                  <a:lnTo>
                    <a:pt x="31" y="33"/>
                  </a:lnTo>
                  <a:lnTo>
                    <a:pt x="34" y="37"/>
                  </a:lnTo>
                  <a:lnTo>
                    <a:pt x="36" y="38"/>
                  </a:lnTo>
                  <a:lnTo>
                    <a:pt x="39" y="41"/>
                  </a:lnTo>
                  <a:lnTo>
                    <a:pt x="41" y="45"/>
                  </a:lnTo>
                  <a:lnTo>
                    <a:pt x="44" y="46"/>
                  </a:lnTo>
                  <a:lnTo>
                    <a:pt x="42" y="48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9" y="49"/>
                  </a:lnTo>
                  <a:lnTo>
                    <a:pt x="37" y="52"/>
                  </a:lnTo>
                  <a:lnTo>
                    <a:pt x="36" y="54"/>
                  </a:lnTo>
                  <a:lnTo>
                    <a:pt x="36" y="54"/>
                  </a:lnTo>
                  <a:lnTo>
                    <a:pt x="33" y="56"/>
                  </a:lnTo>
                  <a:lnTo>
                    <a:pt x="28" y="56"/>
                  </a:lnTo>
                  <a:lnTo>
                    <a:pt x="26" y="57"/>
                  </a:lnTo>
                  <a:lnTo>
                    <a:pt x="25" y="57"/>
                  </a:lnTo>
                  <a:lnTo>
                    <a:pt x="23" y="60"/>
                  </a:lnTo>
                  <a:lnTo>
                    <a:pt x="22" y="62"/>
                  </a:lnTo>
                  <a:lnTo>
                    <a:pt x="19" y="65"/>
                  </a:lnTo>
                  <a:lnTo>
                    <a:pt x="15" y="67"/>
                  </a:lnTo>
                  <a:lnTo>
                    <a:pt x="15" y="67"/>
                  </a:lnTo>
                  <a:lnTo>
                    <a:pt x="14" y="67"/>
                  </a:lnTo>
                  <a:lnTo>
                    <a:pt x="9" y="67"/>
                  </a:lnTo>
                  <a:lnTo>
                    <a:pt x="6" y="65"/>
                  </a:lnTo>
                  <a:lnTo>
                    <a:pt x="3" y="65"/>
                  </a:lnTo>
                  <a:lnTo>
                    <a:pt x="0" y="65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1" y="57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3" y="52"/>
                  </a:lnTo>
                  <a:lnTo>
                    <a:pt x="3" y="51"/>
                  </a:lnTo>
                  <a:lnTo>
                    <a:pt x="3" y="48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4" y="45"/>
                  </a:lnTo>
                  <a:lnTo>
                    <a:pt x="4" y="41"/>
                  </a:lnTo>
                  <a:lnTo>
                    <a:pt x="6" y="41"/>
                  </a:lnTo>
                  <a:lnTo>
                    <a:pt x="6" y="38"/>
                  </a:lnTo>
                  <a:lnTo>
                    <a:pt x="8" y="37"/>
                  </a:lnTo>
                  <a:lnTo>
                    <a:pt x="6" y="35"/>
                  </a:lnTo>
                  <a:lnTo>
                    <a:pt x="6" y="35"/>
                  </a:lnTo>
                  <a:lnTo>
                    <a:pt x="8" y="33"/>
                  </a:lnTo>
                  <a:lnTo>
                    <a:pt x="8" y="33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8" y="27"/>
                  </a:lnTo>
                  <a:lnTo>
                    <a:pt x="9" y="27"/>
                  </a:lnTo>
                  <a:lnTo>
                    <a:pt x="9" y="22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9" y="16"/>
                  </a:lnTo>
                  <a:lnTo>
                    <a:pt x="9" y="13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5" y="15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20" y="16"/>
                  </a:lnTo>
                  <a:lnTo>
                    <a:pt x="22" y="18"/>
                  </a:lnTo>
                  <a:lnTo>
                    <a:pt x="26" y="18"/>
                  </a:lnTo>
                  <a:lnTo>
                    <a:pt x="31" y="15"/>
                  </a:lnTo>
                  <a:lnTo>
                    <a:pt x="34" y="13"/>
                  </a:lnTo>
                  <a:lnTo>
                    <a:pt x="37" y="11"/>
                  </a:lnTo>
                  <a:lnTo>
                    <a:pt x="41" y="10"/>
                  </a:lnTo>
                  <a:lnTo>
                    <a:pt x="45" y="7"/>
                  </a:lnTo>
                  <a:lnTo>
                    <a:pt x="47" y="5"/>
                  </a:lnTo>
                  <a:lnTo>
                    <a:pt x="52" y="4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5" name="Freeform 242">
              <a:extLst>
                <a:ext uri="{FF2B5EF4-FFF2-40B4-BE49-F238E27FC236}">
                  <a16:creationId xmlns:a16="http://schemas.microsoft.com/office/drawing/2014/main" id="{3921195C-B257-F2B0-B357-73B45ADF9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8476" y="3891582"/>
              <a:ext cx="58477" cy="23391"/>
            </a:xfrm>
            <a:custGeom>
              <a:avLst/>
              <a:gdLst>
                <a:gd name="T0" fmla="*/ 6 w 30"/>
                <a:gd name="T1" fmla="*/ 0 h 12"/>
                <a:gd name="T2" fmla="*/ 13 w 30"/>
                <a:gd name="T3" fmla="*/ 1 h 12"/>
                <a:gd name="T4" fmla="*/ 14 w 30"/>
                <a:gd name="T5" fmla="*/ 1 h 12"/>
                <a:gd name="T6" fmla="*/ 14 w 30"/>
                <a:gd name="T7" fmla="*/ 1 h 12"/>
                <a:gd name="T8" fmla="*/ 17 w 30"/>
                <a:gd name="T9" fmla="*/ 1 h 12"/>
                <a:gd name="T10" fmla="*/ 19 w 30"/>
                <a:gd name="T11" fmla="*/ 3 h 12"/>
                <a:gd name="T12" fmla="*/ 19 w 30"/>
                <a:gd name="T13" fmla="*/ 3 h 12"/>
                <a:gd name="T14" fmla="*/ 20 w 30"/>
                <a:gd name="T15" fmla="*/ 3 h 12"/>
                <a:gd name="T16" fmla="*/ 22 w 30"/>
                <a:gd name="T17" fmla="*/ 3 h 12"/>
                <a:gd name="T18" fmla="*/ 24 w 30"/>
                <a:gd name="T19" fmla="*/ 5 h 12"/>
                <a:gd name="T20" fmla="*/ 28 w 30"/>
                <a:gd name="T21" fmla="*/ 6 h 12"/>
                <a:gd name="T22" fmla="*/ 30 w 30"/>
                <a:gd name="T23" fmla="*/ 9 h 12"/>
                <a:gd name="T24" fmla="*/ 30 w 30"/>
                <a:gd name="T25" fmla="*/ 9 h 12"/>
                <a:gd name="T26" fmla="*/ 28 w 30"/>
                <a:gd name="T27" fmla="*/ 9 h 12"/>
                <a:gd name="T28" fmla="*/ 27 w 30"/>
                <a:gd name="T29" fmla="*/ 11 h 12"/>
                <a:gd name="T30" fmla="*/ 25 w 30"/>
                <a:gd name="T31" fmla="*/ 11 h 12"/>
                <a:gd name="T32" fmla="*/ 24 w 30"/>
                <a:gd name="T33" fmla="*/ 9 h 12"/>
                <a:gd name="T34" fmla="*/ 24 w 30"/>
                <a:gd name="T35" fmla="*/ 9 h 12"/>
                <a:gd name="T36" fmla="*/ 22 w 30"/>
                <a:gd name="T37" fmla="*/ 9 h 12"/>
                <a:gd name="T38" fmla="*/ 22 w 30"/>
                <a:gd name="T39" fmla="*/ 9 h 12"/>
                <a:gd name="T40" fmla="*/ 22 w 30"/>
                <a:gd name="T41" fmla="*/ 9 h 12"/>
                <a:gd name="T42" fmla="*/ 20 w 30"/>
                <a:gd name="T43" fmla="*/ 9 h 12"/>
                <a:gd name="T44" fmla="*/ 20 w 30"/>
                <a:gd name="T45" fmla="*/ 9 h 12"/>
                <a:gd name="T46" fmla="*/ 19 w 30"/>
                <a:gd name="T47" fmla="*/ 11 h 12"/>
                <a:gd name="T48" fmla="*/ 19 w 30"/>
                <a:gd name="T49" fmla="*/ 11 h 12"/>
                <a:gd name="T50" fmla="*/ 17 w 30"/>
                <a:gd name="T51" fmla="*/ 9 h 12"/>
                <a:gd name="T52" fmla="*/ 17 w 30"/>
                <a:gd name="T53" fmla="*/ 9 h 12"/>
                <a:gd name="T54" fmla="*/ 16 w 30"/>
                <a:gd name="T55" fmla="*/ 11 h 12"/>
                <a:gd name="T56" fmla="*/ 16 w 30"/>
                <a:gd name="T57" fmla="*/ 12 h 12"/>
                <a:gd name="T58" fmla="*/ 14 w 30"/>
                <a:gd name="T59" fmla="*/ 11 h 12"/>
                <a:gd name="T60" fmla="*/ 14 w 30"/>
                <a:gd name="T61" fmla="*/ 11 h 12"/>
                <a:gd name="T62" fmla="*/ 13 w 30"/>
                <a:gd name="T63" fmla="*/ 11 h 12"/>
                <a:gd name="T64" fmla="*/ 9 w 30"/>
                <a:gd name="T65" fmla="*/ 11 h 12"/>
                <a:gd name="T66" fmla="*/ 8 w 30"/>
                <a:gd name="T67" fmla="*/ 11 h 12"/>
                <a:gd name="T68" fmla="*/ 6 w 30"/>
                <a:gd name="T69" fmla="*/ 8 h 12"/>
                <a:gd name="T70" fmla="*/ 6 w 30"/>
                <a:gd name="T71" fmla="*/ 8 h 12"/>
                <a:gd name="T72" fmla="*/ 5 w 30"/>
                <a:gd name="T73" fmla="*/ 8 h 12"/>
                <a:gd name="T74" fmla="*/ 3 w 30"/>
                <a:gd name="T75" fmla="*/ 6 h 12"/>
                <a:gd name="T76" fmla="*/ 3 w 30"/>
                <a:gd name="T77" fmla="*/ 6 h 12"/>
                <a:gd name="T78" fmla="*/ 0 w 30"/>
                <a:gd name="T79" fmla="*/ 5 h 12"/>
                <a:gd name="T80" fmla="*/ 0 w 30"/>
                <a:gd name="T81" fmla="*/ 5 h 12"/>
                <a:gd name="T82" fmla="*/ 0 w 30"/>
                <a:gd name="T83" fmla="*/ 3 h 12"/>
                <a:gd name="T84" fmla="*/ 0 w 30"/>
                <a:gd name="T85" fmla="*/ 1 h 12"/>
                <a:gd name="T86" fmla="*/ 1 w 30"/>
                <a:gd name="T87" fmla="*/ 1 h 12"/>
                <a:gd name="T88" fmla="*/ 3 w 30"/>
                <a:gd name="T89" fmla="*/ 1 h 12"/>
                <a:gd name="T90" fmla="*/ 5 w 30"/>
                <a:gd name="T91" fmla="*/ 1 h 12"/>
                <a:gd name="T92" fmla="*/ 5 w 30"/>
                <a:gd name="T93" fmla="*/ 1 h 12"/>
                <a:gd name="T94" fmla="*/ 6 w 30"/>
                <a:gd name="T9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" h="12">
                  <a:moveTo>
                    <a:pt x="6" y="0"/>
                  </a:moveTo>
                  <a:lnTo>
                    <a:pt x="13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7" y="1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4" y="5"/>
                  </a:lnTo>
                  <a:lnTo>
                    <a:pt x="28" y="6"/>
                  </a:lnTo>
                  <a:lnTo>
                    <a:pt x="30" y="9"/>
                  </a:lnTo>
                  <a:lnTo>
                    <a:pt x="30" y="9"/>
                  </a:lnTo>
                  <a:lnTo>
                    <a:pt x="28" y="9"/>
                  </a:lnTo>
                  <a:lnTo>
                    <a:pt x="27" y="11"/>
                  </a:lnTo>
                  <a:lnTo>
                    <a:pt x="25" y="11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0" y="9"/>
                  </a:lnTo>
                  <a:lnTo>
                    <a:pt x="20" y="9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6" y="8"/>
                  </a:lnTo>
                  <a:lnTo>
                    <a:pt x="6" y="8"/>
                  </a:lnTo>
                  <a:lnTo>
                    <a:pt x="5" y="8"/>
                  </a:lnTo>
                  <a:lnTo>
                    <a:pt x="3" y="6"/>
                  </a:lnTo>
                  <a:lnTo>
                    <a:pt x="3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6" name="Freeform 243">
              <a:extLst>
                <a:ext uri="{FF2B5EF4-FFF2-40B4-BE49-F238E27FC236}">
                  <a16:creationId xmlns:a16="http://schemas.microsoft.com/office/drawing/2014/main" id="{ACBA6C5C-EAD5-18B7-A397-562E374071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2119" y="2991042"/>
              <a:ext cx="333317" cy="350860"/>
            </a:xfrm>
            <a:custGeom>
              <a:avLst/>
              <a:gdLst>
                <a:gd name="T0" fmla="*/ 130 w 171"/>
                <a:gd name="T1" fmla="*/ 153 h 180"/>
                <a:gd name="T2" fmla="*/ 122 w 171"/>
                <a:gd name="T3" fmla="*/ 169 h 180"/>
                <a:gd name="T4" fmla="*/ 123 w 171"/>
                <a:gd name="T5" fmla="*/ 175 h 180"/>
                <a:gd name="T6" fmla="*/ 114 w 171"/>
                <a:gd name="T7" fmla="*/ 178 h 180"/>
                <a:gd name="T8" fmla="*/ 95 w 171"/>
                <a:gd name="T9" fmla="*/ 167 h 180"/>
                <a:gd name="T10" fmla="*/ 84 w 171"/>
                <a:gd name="T11" fmla="*/ 161 h 180"/>
                <a:gd name="T12" fmla="*/ 92 w 171"/>
                <a:gd name="T13" fmla="*/ 158 h 180"/>
                <a:gd name="T14" fmla="*/ 103 w 171"/>
                <a:gd name="T15" fmla="*/ 158 h 180"/>
                <a:gd name="T16" fmla="*/ 119 w 171"/>
                <a:gd name="T17" fmla="*/ 155 h 180"/>
                <a:gd name="T18" fmla="*/ 25 w 171"/>
                <a:gd name="T19" fmla="*/ 139 h 180"/>
                <a:gd name="T20" fmla="*/ 104 w 171"/>
                <a:gd name="T21" fmla="*/ 112 h 180"/>
                <a:gd name="T22" fmla="*/ 22 w 171"/>
                <a:gd name="T23" fmla="*/ 107 h 180"/>
                <a:gd name="T24" fmla="*/ 43 w 171"/>
                <a:gd name="T25" fmla="*/ 107 h 180"/>
                <a:gd name="T26" fmla="*/ 44 w 171"/>
                <a:gd name="T27" fmla="*/ 117 h 180"/>
                <a:gd name="T28" fmla="*/ 40 w 171"/>
                <a:gd name="T29" fmla="*/ 139 h 180"/>
                <a:gd name="T30" fmla="*/ 30 w 171"/>
                <a:gd name="T31" fmla="*/ 142 h 180"/>
                <a:gd name="T32" fmla="*/ 25 w 171"/>
                <a:gd name="T33" fmla="*/ 129 h 180"/>
                <a:gd name="T34" fmla="*/ 25 w 171"/>
                <a:gd name="T35" fmla="*/ 123 h 180"/>
                <a:gd name="T36" fmla="*/ 22 w 171"/>
                <a:gd name="T37" fmla="*/ 110 h 180"/>
                <a:gd name="T38" fmla="*/ 33 w 171"/>
                <a:gd name="T39" fmla="*/ 106 h 180"/>
                <a:gd name="T40" fmla="*/ 54 w 171"/>
                <a:gd name="T41" fmla="*/ 77 h 180"/>
                <a:gd name="T42" fmla="*/ 84 w 171"/>
                <a:gd name="T43" fmla="*/ 55 h 180"/>
                <a:gd name="T44" fmla="*/ 79 w 171"/>
                <a:gd name="T45" fmla="*/ 2 h 180"/>
                <a:gd name="T46" fmla="*/ 96 w 171"/>
                <a:gd name="T47" fmla="*/ 10 h 180"/>
                <a:gd name="T48" fmla="*/ 98 w 171"/>
                <a:gd name="T49" fmla="*/ 16 h 180"/>
                <a:gd name="T50" fmla="*/ 98 w 171"/>
                <a:gd name="T51" fmla="*/ 19 h 180"/>
                <a:gd name="T52" fmla="*/ 104 w 171"/>
                <a:gd name="T53" fmla="*/ 27 h 180"/>
                <a:gd name="T54" fmla="*/ 92 w 171"/>
                <a:gd name="T55" fmla="*/ 25 h 180"/>
                <a:gd name="T56" fmla="*/ 81 w 171"/>
                <a:gd name="T57" fmla="*/ 30 h 180"/>
                <a:gd name="T58" fmla="*/ 81 w 171"/>
                <a:gd name="T59" fmla="*/ 43 h 180"/>
                <a:gd name="T60" fmla="*/ 103 w 171"/>
                <a:gd name="T61" fmla="*/ 70 h 180"/>
                <a:gd name="T62" fmla="*/ 137 w 171"/>
                <a:gd name="T63" fmla="*/ 92 h 180"/>
                <a:gd name="T64" fmla="*/ 156 w 171"/>
                <a:gd name="T65" fmla="*/ 110 h 180"/>
                <a:gd name="T66" fmla="*/ 166 w 171"/>
                <a:gd name="T67" fmla="*/ 125 h 180"/>
                <a:gd name="T68" fmla="*/ 147 w 171"/>
                <a:gd name="T69" fmla="*/ 118 h 180"/>
                <a:gd name="T70" fmla="*/ 152 w 171"/>
                <a:gd name="T71" fmla="*/ 142 h 180"/>
                <a:gd name="T72" fmla="*/ 136 w 171"/>
                <a:gd name="T73" fmla="*/ 159 h 180"/>
                <a:gd name="T74" fmla="*/ 136 w 171"/>
                <a:gd name="T75" fmla="*/ 145 h 180"/>
                <a:gd name="T76" fmla="*/ 126 w 171"/>
                <a:gd name="T77" fmla="*/ 123 h 180"/>
                <a:gd name="T78" fmla="*/ 115 w 171"/>
                <a:gd name="T79" fmla="*/ 114 h 180"/>
                <a:gd name="T80" fmla="*/ 107 w 171"/>
                <a:gd name="T81" fmla="*/ 110 h 180"/>
                <a:gd name="T82" fmla="*/ 93 w 171"/>
                <a:gd name="T83" fmla="*/ 103 h 180"/>
                <a:gd name="T84" fmla="*/ 66 w 171"/>
                <a:gd name="T85" fmla="*/ 82 h 180"/>
                <a:gd name="T86" fmla="*/ 59 w 171"/>
                <a:gd name="T87" fmla="*/ 76 h 180"/>
                <a:gd name="T88" fmla="*/ 52 w 171"/>
                <a:gd name="T89" fmla="*/ 63 h 180"/>
                <a:gd name="T90" fmla="*/ 24 w 171"/>
                <a:gd name="T91" fmla="*/ 52 h 180"/>
                <a:gd name="T92" fmla="*/ 14 w 171"/>
                <a:gd name="T93" fmla="*/ 54 h 180"/>
                <a:gd name="T94" fmla="*/ 3 w 171"/>
                <a:gd name="T95" fmla="*/ 47 h 180"/>
                <a:gd name="T96" fmla="*/ 3 w 171"/>
                <a:gd name="T97" fmla="*/ 40 h 180"/>
                <a:gd name="T98" fmla="*/ 3 w 171"/>
                <a:gd name="T99" fmla="*/ 35 h 180"/>
                <a:gd name="T100" fmla="*/ 3 w 171"/>
                <a:gd name="T101" fmla="*/ 25 h 180"/>
                <a:gd name="T102" fmla="*/ 11 w 171"/>
                <a:gd name="T103" fmla="*/ 21 h 180"/>
                <a:gd name="T104" fmla="*/ 21 w 171"/>
                <a:gd name="T105" fmla="*/ 14 h 180"/>
                <a:gd name="T106" fmla="*/ 29 w 171"/>
                <a:gd name="T107" fmla="*/ 18 h 180"/>
                <a:gd name="T108" fmla="*/ 33 w 171"/>
                <a:gd name="T109" fmla="*/ 19 h 180"/>
                <a:gd name="T110" fmla="*/ 40 w 171"/>
                <a:gd name="T111" fmla="*/ 11 h 180"/>
                <a:gd name="T112" fmla="*/ 49 w 171"/>
                <a:gd name="T113" fmla="*/ 14 h 180"/>
                <a:gd name="T114" fmla="*/ 49 w 171"/>
                <a:gd name="T115" fmla="*/ 8 h 180"/>
                <a:gd name="T116" fmla="*/ 55 w 171"/>
                <a:gd name="T117" fmla="*/ 3 h 180"/>
                <a:gd name="T118" fmla="*/ 65 w 171"/>
                <a:gd name="T119" fmla="*/ 2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1" h="180">
                  <a:moveTo>
                    <a:pt x="76" y="177"/>
                  </a:moveTo>
                  <a:lnTo>
                    <a:pt x="78" y="178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8" y="178"/>
                  </a:lnTo>
                  <a:lnTo>
                    <a:pt x="76" y="178"/>
                  </a:lnTo>
                  <a:lnTo>
                    <a:pt x="76" y="177"/>
                  </a:lnTo>
                  <a:lnTo>
                    <a:pt x="76" y="177"/>
                  </a:lnTo>
                  <a:close/>
                  <a:moveTo>
                    <a:pt x="130" y="153"/>
                  </a:moveTo>
                  <a:lnTo>
                    <a:pt x="130" y="153"/>
                  </a:lnTo>
                  <a:lnTo>
                    <a:pt x="130" y="155"/>
                  </a:lnTo>
                  <a:lnTo>
                    <a:pt x="128" y="156"/>
                  </a:lnTo>
                  <a:lnTo>
                    <a:pt x="128" y="156"/>
                  </a:lnTo>
                  <a:lnTo>
                    <a:pt x="123" y="161"/>
                  </a:lnTo>
                  <a:lnTo>
                    <a:pt x="123" y="162"/>
                  </a:lnTo>
                  <a:lnTo>
                    <a:pt x="123" y="164"/>
                  </a:lnTo>
                  <a:lnTo>
                    <a:pt x="123" y="164"/>
                  </a:lnTo>
                  <a:lnTo>
                    <a:pt x="123" y="166"/>
                  </a:lnTo>
                  <a:lnTo>
                    <a:pt x="122" y="167"/>
                  </a:lnTo>
                  <a:lnTo>
                    <a:pt x="122" y="169"/>
                  </a:lnTo>
                  <a:lnTo>
                    <a:pt x="122" y="169"/>
                  </a:lnTo>
                  <a:lnTo>
                    <a:pt x="123" y="169"/>
                  </a:lnTo>
                  <a:lnTo>
                    <a:pt x="123" y="170"/>
                  </a:lnTo>
                  <a:lnTo>
                    <a:pt x="123" y="170"/>
                  </a:lnTo>
                  <a:lnTo>
                    <a:pt x="123" y="170"/>
                  </a:lnTo>
                  <a:lnTo>
                    <a:pt x="123" y="172"/>
                  </a:lnTo>
                  <a:lnTo>
                    <a:pt x="125" y="174"/>
                  </a:lnTo>
                  <a:lnTo>
                    <a:pt x="125" y="174"/>
                  </a:lnTo>
                  <a:lnTo>
                    <a:pt x="125" y="174"/>
                  </a:lnTo>
                  <a:lnTo>
                    <a:pt x="123" y="175"/>
                  </a:lnTo>
                  <a:lnTo>
                    <a:pt x="123" y="177"/>
                  </a:lnTo>
                  <a:lnTo>
                    <a:pt x="122" y="177"/>
                  </a:lnTo>
                  <a:lnTo>
                    <a:pt x="122" y="178"/>
                  </a:lnTo>
                  <a:lnTo>
                    <a:pt x="122" y="178"/>
                  </a:lnTo>
                  <a:lnTo>
                    <a:pt x="122" y="180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7" y="180"/>
                  </a:lnTo>
                  <a:lnTo>
                    <a:pt x="115" y="178"/>
                  </a:lnTo>
                  <a:lnTo>
                    <a:pt x="114" y="178"/>
                  </a:lnTo>
                  <a:lnTo>
                    <a:pt x="114" y="178"/>
                  </a:lnTo>
                  <a:lnTo>
                    <a:pt x="112" y="175"/>
                  </a:lnTo>
                  <a:lnTo>
                    <a:pt x="111" y="174"/>
                  </a:lnTo>
                  <a:lnTo>
                    <a:pt x="107" y="174"/>
                  </a:lnTo>
                  <a:lnTo>
                    <a:pt x="106" y="172"/>
                  </a:lnTo>
                  <a:lnTo>
                    <a:pt x="104" y="174"/>
                  </a:lnTo>
                  <a:lnTo>
                    <a:pt x="103" y="172"/>
                  </a:lnTo>
                  <a:lnTo>
                    <a:pt x="100" y="170"/>
                  </a:lnTo>
                  <a:lnTo>
                    <a:pt x="96" y="169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5" y="167"/>
                  </a:lnTo>
                  <a:lnTo>
                    <a:pt x="92" y="166"/>
                  </a:lnTo>
                  <a:lnTo>
                    <a:pt x="90" y="166"/>
                  </a:lnTo>
                  <a:lnTo>
                    <a:pt x="90" y="166"/>
                  </a:lnTo>
                  <a:lnTo>
                    <a:pt x="89" y="166"/>
                  </a:lnTo>
                  <a:lnTo>
                    <a:pt x="87" y="166"/>
                  </a:lnTo>
                  <a:lnTo>
                    <a:pt x="87" y="164"/>
                  </a:lnTo>
                  <a:lnTo>
                    <a:pt x="85" y="164"/>
                  </a:lnTo>
                  <a:lnTo>
                    <a:pt x="84" y="161"/>
                  </a:lnTo>
                  <a:lnTo>
                    <a:pt x="84" y="161"/>
                  </a:lnTo>
                  <a:lnTo>
                    <a:pt x="84" y="159"/>
                  </a:lnTo>
                  <a:lnTo>
                    <a:pt x="85" y="158"/>
                  </a:lnTo>
                  <a:lnTo>
                    <a:pt x="85" y="156"/>
                  </a:lnTo>
                  <a:lnTo>
                    <a:pt x="87" y="156"/>
                  </a:lnTo>
                  <a:lnTo>
                    <a:pt x="87" y="156"/>
                  </a:lnTo>
                  <a:lnTo>
                    <a:pt x="89" y="155"/>
                  </a:lnTo>
                  <a:lnTo>
                    <a:pt x="90" y="156"/>
                  </a:lnTo>
                  <a:lnTo>
                    <a:pt x="90" y="158"/>
                  </a:lnTo>
                  <a:lnTo>
                    <a:pt x="92" y="158"/>
                  </a:lnTo>
                  <a:lnTo>
                    <a:pt x="92" y="156"/>
                  </a:lnTo>
                  <a:lnTo>
                    <a:pt x="92" y="156"/>
                  </a:lnTo>
                  <a:lnTo>
                    <a:pt x="93" y="155"/>
                  </a:lnTo>
                  <a:lnTo>
                    <a:pt x="96" y="155"/>
                  </a:lnTo>
                  <a:lnTo>
                    <a:pt x="96" y="155"/>
                  </a:lnTo>
                  <a:lnTo>
                    <a:pt x="96" y="156"/>
                  </a:lnTo>
                  <a:lnTo>
                    <a:pt x="98" y="156"/>
                  </a:lnTo>
                  <a:lnTo>
                    <a:pt x="98" y="156"/>
                  </a:lnTo>
                  <a:lnTo>
                    <a:pt x="101" y="158"/>
                  </a:lnTo>
                  <a:lnTo>
                    <a:pt x="103" y="158"/>
                  </a:lnTo>
                  <a:lnTo>
                    <a:pt x="103" y="158"/>
                  </a:lnTo>
                  <a:lnTo>
                    <a:pt x="106" y="158"/>
                  </a:lnTo>
                  <a:lnTo>
                    <a:pt x="107" y="158"/>
                  </a:lnTo>
                  <a:lnTo>
                    <a:pt x="111" y="158"/>
                  </a:lnTo>
                  <a:lnTo>
                    <a:pt x="112" y="158"/>
                  </a:lnTo>
                  <a:lnTo>
                    <a:pt x="114" y="158"/>
                  </a:lnTo>
                  <a:lnTo>
                    <a:pt x="115" y="156"/>
                  </a:lnTo>
                  <a:lnTo>
                    <a:pt x="117" y="155"/>
                  </a:lnTo>
                  <a:lnTo>
                    <a:pt x="117" y="155"/>
                  </a:lnTo>
                  <a:lnTo>
                    <a:pt x="119" y="155"/>
                  </a:lnTo>
                  <a:lnTo>
                    <a:pt x="120" y="155"/>
                  </a:lnTo>
                  <a:lnTo>
                    <a:pt x="122" y="155"/>
                  </a:lnTo>
                  <a:lnTo>
                    <a:pt x="123" y="155"/>
                  </a:lnTo>
                  <a:lnTo>
                    <a:pt x="123" y="155"/>
                  </a:lnTo>
                  <a:lnTo>
                    <a:pt x="125" y="155"/>
                  </a:lnTo>
                  <a:lnTo>
                    <a:pt x="125" y="155"/>
                  </a:lnTo>
                  <a:lnTo>
                    <a:pt x="128" y="153"/>
                  </a:lnTo>
                  <a:lnTo>
                    <a:pt x="130" y="153"/>
                  </a:lnTo>
                  <a:close/>
                  <a:moveTo>
                    <a:pt x="25" y="139"/>
                  </a:moveTo>
                  <a:lnTo>
                    <a:pt x="25" y="139"/>
                  </a:lnTo>
                  <a:lnTo>
                    <a:pt x="27" y="140"/>
                  </a:lnTo>
                  <a:lnTo>
                    <a:pt x="25" y="142"/>
                  </a:lnTo>
                  <a:lnTo>
                    <a:pt x="24" y="140"/>
                  </a:lnTo>
                  <a:lnTo>
                    <a:pt x="24" y="139"/>
                  </a:lnTo>
                  <a:lnTo>
                    <a:pt x="25" y="139"/>
                  </a:lnTo>
                  <a:close/>
                  <a:moveTo>
                    <a:pt x="104" y="110"/>
                  </a:moveTo>
                  <a:lnTo>
                    <a:pt x="106" y="112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104" y="112"/>
                  </a:lnTo>
                  <a:lnTo>
                    <a:pt x="104" y="110"/>
                  </a:lnTo>
                  <a:close/>
                  <a:moveTo>
                    <a:pt x="24" y="106"/>
                  </a:moveTo>
                  <a:lnTo>
                    <a:pt x="24" y="106"/>
                  </a:lnTo>
                  <a:lnTo>
                    <a:pt x="24" y="106"/>
                  </a:lnTo>
                  <a:lnTo>
                    <a:pt x="24" y="106"/>
                  </a:lnTo>
                  <a:lnTo>
                    <a:pt x="22" y="107"/>
                  </a:lnTo>
                  <a:lnTo>
                    <a:pt x="22" y="107"/>
                  </a:lnTo>
                  <a:lnTo>
                    <a:pt x="22" y="107"/>
                  </a:lnTo>
                  <a:lnTo>
                    <a:pt x="24" y="106"/>
                  </a:lnTo>
                  <a:lnTo>
                    <a:pt x="24" y="106"/>
                  </a:lnTo>
                  <a:close/>
                  <a:moveTo>
                    <a:pt x="37" y="103"/>
                  </a:moveTo>
                  <a:lnTo>
                    <a:pt x="38" y="104"/>
                  </a:lnTo>
                  <a:lnTo>
                    <a:pt x="40" y="104"/>
                  </a:lnTo>
                  <a:lnTo>
                    <a:pt x="40" y="104"/>
                  </a:lnTo>
                  <a:lnTo>
                    <a:pt x="41" y="106"/>
                  </a:lnTo>
                  <a:lnTo>
                    <a:pt x="41" y="106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3" y="107"/>
                  </a:lnTo>
                  <a:lnTo>
                    <a:pt x="41" y="109"/>
                  </a:lnTo>
                  <a:lnTo>
                    <a:pt x="43" y="109"/>
                  </a:lnTo>
                  <a:lnTo>
                    <a:pt x="43" y="109"/>
                  </a:lnTo>
                  <a:lnTo>
                    <a:pt x="44" y="110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4" y="117"/>
                  </a:lnTo>
                  <a:lnTo>
                    <a:pt x="44" y="117"/>
                  </a:lnTo>
                  <a:lnTo>
                    <a:pt x="43" y="120"/>
                  </a:lnTo>
                  <a:lnTo>
                    <a:pt x="43" y="122"/>
                  </a:lnTo>
                  <a:lnTo>
                    <a:pt x="44" y="123"/>
                  </a:lnTo>
                  <a:lnTo>
                    <a:pt x="44" y="125"/>
                  </a:lnTo>
                  <a:lnTo>
                    <a:pt x="44" y="126"/>
                  </a:lnTo>
                  <a:lnTo>
                    <a:pt x="43" y="136"/>
                  </a:lnTo>
                  <a:lnTo>
                    <a:pt x="43" y="137"/>
                  </a:lnTo>
                  <a:lnTo>
                    <a:pt x="41" y="139"/>
                  </a:lnTo>
                  <a:lnTo>
                    <a:pt x="41" y="139"/>
                  </a:lnTo>
                  <a:lnTo>
                    <a:pt x="40" y="139"/>
                  </a:lnTo>
                  <a:lnTo>
                    <a:pt x="38" y="137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5" y="137"/>
                  </a:lnTo>
                  <a:lnTo>
                    <a:pt x="35" y="137"/>
                  </a:lnTo>
                  <a:lnTo>
                    <a:pt x="35" y="140"/>
                  </a:lnTo>
                  <a:lnTo>
                    <a:pt x="33" y="142"/>
                  </a:lnTo>
                  <a:lnTo>
                    <a:pt x="32" y="142"/>
                  </a:lnTo>
                  <a:lnTo>
                    <a:pt x="30" y="142"/>
                  </a:lnTo>
                  <a:lnTo>
                    <a:pt x="30" y="142"/>
                  </a:lnTo>
                  <a:lnTo>
                    <a:pt x="29" y="142"/>
                  </a:lnTo>
                  <a:lnTo>
                    <a:pt x="29" y="142"/>
                  </a:lnTo>
                  <a:lnTo>
                    <a:pt x="27" y="140"/>
                  </a:lnTo>
                  <a:lnTo>
                    <a:pt x="27" y="139"/>
                  </a:lnTo>
                  <a:lnTo>
                    <a:pt x="25" y="137"/>
                  </a:lnTo>
                  <a:lnTo>
                    <a:pt x="25" y="136"/>
                  </a:lnTo>
                  <a:lnTo>
                    <a:pt x="25" y="133"/>
                  </a:lnTo>
                  <a:lnTo>
                    <a:pt x="25" y="133"/>
                  </a:lnTo>
                  <a:lnTo>
                    <a:pt x="25" y="131"/>
                  </a:lnTo>
                  <a:lnTo>
                    <a:pt x="25" y="129"/>
                  </a:lnTo>
                  <a:lnTo>
                    <a:pt x="25" y="129"/>
                  </a:lnTo>
                  <a:lnTo>
                    <a:pt x="25" y="128"/>
                  </a:lnTo>
                  <a:lnTo>
                    <a:pt x="27" y="129"/>
                  </a:lnTo>
                  <a:lnTo>
                    <a:pt x="27" y="129"/>
                  </a:lnTo>
                  <a:lnTo>
                    <a:pt x="27" y="128"/>
                  </a:lnTo>
                  <a:lnTo>
                    <a:pt x="27" y="126"/>
                  </a:lnTo>
                  <a:lnTo>
                    <a:pt x="27" y="126"/>
                  </a:lnTo>
                  <a:lnTo>
                    <a:pt x="25" y="126"/>
                  </a:lnTo>
                  <a:lnTo>
                    <a:pt x="25" y="125"/>
                  </a:lnTo>
                  <a:lnTo>
                    <a:pt x="25" y="123"/>
                  </a:lnTo>
                  <a:lnTo>
                    <a:pt x="25" y="123"/>
                  </a:lnTo>
                  <a:lnTo>
                    <a:pt x="25" y="122"/>
                  </a:lnTo>
                  <a:lnTo>
                    <a:pt x="25" y="120"/>
                  </a:lnTo>
                  <a:lnTo>
                    <a:pt x="25" y="118"/>
                  </a:lnTo>
                  <a:lnTo>
                    <a:pt x="25" y="117"/>
                  </a:lnTo>
                  <a:lnTo>
                    <a:pt x="24" y="115"/>
                  </a:lnTo>
                  <a:lnTo>
                    <a:pt x="24" y="115"/>
                  </a:lnTo>
                  <a:lnTo>
                    <a:pt x="22" y="114"/>
                  </a:lnTo>
                  <a:lnTo>
                    <a:pt x="22" y="114"/>
                  </a:lnTo>
                  <a:lnTo>
                    <a:pt x="22" y="110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2" y="109"/>
                  </a:lnTo>
                  <a:lnTo>
                    <a:pt x="24" y="109"/>
                  </a:lnTo>
                  <a:lnTo>
                    <a:pt x="24" y="110"/>
                  </a:lnTo>
                  <a:lnTo>
                    <a:pt x="25" y="110"/>
                  </a:lnTo>
                  <a:lnTo>
                    <a:pt x="27" y="110"/>
                  </a:lnTo>
                  <a:lnTo>
                    <a:pt x="30" y="109"/>
                  </a:lnTo>
                  <a:lnTo>
                    <a:pt x="32" y="107"/>
                  </a:lnTo>
                  <a:lnTo>
                    <a:pt x="33" y="106"/>
                  </a:lnTo>
                  <a:lnTo>
                    <a:pt x="35" y="104"/>
                  </a:lnTo>
                  <a:lnTo>
                    <a:pt x="37" y="104"/>
                  </a:lnTo>
                  <a:lnTo>
                    <a:pt x="37" y="103"/>
                  </a:lnTo>
                  <a:lnTo>
                    <a:pt x="37" y="103"/>
                  </a:lnTo>
                  <a:close/>
                  <a:moveTo>
                    <a:pt x="54" y="74"/>
                  </a:moveTo>
                  <a:lnTo>
                    <a:pt x="54" y="76"/>
                  </a:lnTo>
                  <a:lnTo>
                    <a:pt x="54" y="76"/>
                  </a:lnTo>
                  <a:lnTo>
                    <a:pt x="54" y="76"/>
                  </a:lnTo>
                  <a:lnTo>
                    <a:pt x="54" y="77"/>
                  </a:lnTo>
                  <a:lnTo>
                    <a:pt x="54" y="77"/>
                  </a:lnTo>
                  <a:lnTo>
                    <a:pt x="51" y="77"/>
                  </a:lnTo>
                  <a:lnTo>
                    <a:pt x="51" y="77"/>
                  </a:lnTo>
                  <a:lnTo>
                    <a:pt x="49" y="76"/>
                  </a:lnTo>
                  <a:lnTo>
                    <a:pt x="51" y="76"/>
                  </a:lnTo>
                  <a:lnTo>
                    <a:pt x="52" y="76"/>
                  </a:lnTo>
                  <a:lnTo>
                    <a:pt x="52" y="76"/>
                  </a:lnTo>
                  <a:lnTo>
                    <a:pt x="54" y="76"/>
                  </a:lnTo>
                  <a:lnTo>
                    <a:pt x="54" y="74"/>
                  </a:lnTo>
                  <a:close/>
                  <a:moveTo>
                    <a:pt x="84" y="55"/>
                  </a:moveTo>
                  <a:lnTo>
                    <a:pt x="84" y="55"/>
                  </a:lnTo>
                  <a:lnTo>
                    <a:pt x="82" y="57"/>
                  </a:lnTo>
                  <a:lnTo>
                    <a:pt x="84" y="57"/>
                  </a:lnTo>
                  <a:lnTo>
                    <a:pt x="84" y="57"/>
                  </a:lnTo>
                  <a:lnTo>
                    <a:pt x="85" y="55"/>
                  </a:lnTo>
                  <a:lnTo>
                    <a:pt x="84" y="55"/>
                  </a:lnTo>
                  <a:close/>
                  <a:moveTo>
                    <a:pt x="79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9" y="0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2" y="7"/>
                  </a:lnTo>
                  <a:lnTo>
                    <a:pt x="84" y="7"/>
                  </a:lnTo>
                  <a:lnTo>
                    <a:pt x="85" y="8"/>
                  </a:lnTo>
                  <a:lnTo>
                    <a:pt x="87" y="8"/>
                  </a:lnTo>
                  <a:lnTo>
                    <a:pt x="89" y="8"/>
                  </a:lnTo>
                  <a:lnTo>
                    <a:pt x="95" y="10"/>
                  </a:lnTo>
                  <a:lnTo>
                    <a:pt x="96" y="10"/>
                  </a:lnTo>
                  <a:lnTo>
                    <a:pt x="98" y="10"/>
                  </a:lnTo>
                  <a:lnTo>
                    <a:pt x="101" y="10"/>
                  </a:lnTo>
                  <a:lnTo>
                    <a:pt x="101" y="11"/>
                  </a:lnTo>
                  <a:lnTo>
                    <a:pt x="101" y="11"/>
                  </a:lnTo>
                  <a:lnTo>
                    <a:pt x="100" y="11"/>
                  </a:lnTo>
                  <a:lnTo>
                    <a:pt x="98" y="13"/>
                  </a:lnTo>
                  <a:lnTo>
                    <a:pt x="98" y="14"/>
                  </a:lnTo>
                  <a:lnTo>
                    <a:pt x="96" y="14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98" y="16"/>
                  </a:lnTo>
                  <a:lnTo>
                    <a:pt x="100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8"/>
                  </a:lnTo>
                  <a:lnTo>
                    <a:pt x="100" y="18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98" y="19"/>
                  </a:lnTo>
                  <a:lnTo>
                    <a:pt x="100" y="19"/>
                  </a:lnTo>
                  <a:lnTo>
                    <a:pt x="100" y="19"/>
                  </a:lnTo>
                  <a:lnTo>
                    <a:pt x="101" y="21"/>
                  </a:lnTo>
                  <a:lnTo>
                    <a:pt x="100" y="22"/>
                  </a:lnTo>
                  <a:lnTo>
                    <a:pt x="100" y="22"/>
                  </a:lnTo>
                  <a:lnTo>
                    <a:pt x="101" y="24"/>
                  </a:lnTo>
                  <a:lnTo>
                    <a:pt x="103" y="24"/>
                  </a:lnTo>
                  <a:lnTo>
                    <a:pt x="104" y="25"/>
                  </a:lnTo>
                  <a:lnTo>
                    <a:pt x="104" y="27"/>
                  </a:lnTo>
                  <a:lnTo>
                    <a:pt x="104" y="27"/>
                  </a:lnTo>
                  <a:lnTo>
                    <a:pt x="103" y="27"/>
                  </a:lnTo>
                  <a:lnTo>
                    <a:pt x="103" y="27"/>
                  </a:lnTo>
                  <a:lnTo>
                    <a:pt x="103" y="25"/>
                  </a:lnTo>
                  <a:lnTo>
                    <a:pt x="101" y="24"/>
                  </a:lnTo>
                  <a:lnTo>
                    <a:pt x="100" y="24"/>
                  </a:lnTo>
                  <a:lnTo>
                    <a:pt x="98" y="24"/>
                  </a:lnTo>
                  <a:lnTo>
                    <a:pt x="95" y="24"/>
                  </a:lnTo>
                  <a:lnTo>
                    <a:pt x="93" y="24"/>
                  </a:lnTo>
                  <a:lnTo>
                    <a:pt x="93" y="25"/>
                  </a:lnTo>
                  <a:lnTo>
                    <a:pt x="92" y="25"/>
                  </a:lnTo>
                  <a:lnTo>
                    <a:pt x="90" y="27"/>
                  </a:lnTo>
                  <a:lnTo>
                    <a:pt x="89" y="27"/>
                  </a:lnTo>
                  <a:lnTo>
                    <a:pt x="85" y="29"/>
                  </a:lnTo>
                  <a:lnTo>
                    <a:pt x="84" y="29"/>
                  </a:lnTo>
                  <a:lnTo>
                    <a:pt x="84" y="29"/>
                  </a:lnTo>
                  <a:lnTo>
                    <a:pt x="85" y="27"/>
                  </a:lnTo>
                  <a:lnTo>
                    <a:pt x="84" y="27"/>
                  </a:lnTo>
                  <a:lnTo>
                    <a:pt x="82" y="29"/>
                  </a:lnTo>
                  <a:lnTo>
                    <a:pt x="81" y="29"/>
                  </a:lnTo>
                  <a:lnTo>
                    <a:pt x="81" y="30"/>
                  </a:lnTo>
                  <a:lnTo>
                    <a:pt x="81" y="33"/>
                  </a:lnTo>
                  <a:lnTo>
                    <a:pt x="81" y="33"/>
                  </a:lnTo>
                  <a:lnTo>
                    <a:pt x="82" y="36"/>
                  </a:lnTo>
                  <a:lnTo>
                    <a:pt x="85" y="38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2" y="41"/>
                  </a:lnTo>
                  <a:lnTo>
                    <a:pt x="82" y="40"/>
                  </a:lnTo>
                  <a:lnTo>
                    <a:pt x="81" y="40"/>
                  </a:lnTo>
                  <a:lnTo>
                    <a:pt x="81" y="43"/>
                  </a:lnTo>
                  <a:lnTo>
                    <a:pt x="82" y="47"/>
                  </a:lnTo>
                  <a:lnTo>
                    <a:pt x="82" y="51"/>
                  </a:lnTo>
                  <a:lnTo>
                    <a:pt x="84" y="52"/>
                  </a:lnTo>
                  <a:lnTo>
                    <a:pt x="87" y="55"/>
                  </a:lnTo>
                  <a:lnTo>
                    <a:pt x="90" y="57"/>
                  </a:lnTo>
                  <a:lnTo>
                    <a:pt x="96" y="60"/>
                  </a:lnTo>
                  <a:lnTo>
                    <a:pt x="100" y="62"/>
                  </a:lnTo>
                  <a:lnTo>
                    <a:pt x="100" y="63"/>
                  </a:lnTo>
                  <a:lnTo>
                    <a:pt x="101" y="66"/>
                  </a:lnTo>
                  <a:lnTo>
                    <a:pt x="103" y="70"/>
                  </a:lnTo>
                  <a:lnTo>
                    <a:pt x="104" y="76"/>
                  </a:lnTo>
                  <a:lnTo>
                    <a:pt x="106" y="77"/>
                  </a:lnTo>
                  <a:lnTo>
                    <a:pt x="109" y="81"/>
                  </a:lnTo>
                  <a:lnTo>
                    <a:pt x="114" y="85"/>
                  </a:lnTo>
                  <a:lnTo>
                    <a:pt x="119" y="88"/>
                  </a:lnTo>
                  <a:lnTo>
                    <a:pt x="123" y="92"/>
                  </a:lnTo>
                  <a:lnTo>
                    <a:pt x="126" y="92"/>
                  </a:lnTo>
                  <a:lnTo>
                    <a:pt x="134" y="92"/>
                  </a:lnTo>
                  <a:lnTo>
                    <a:pt x="136" y="92"/>
                  </a:lnTo>
                  <a:lnTo>
                    <a:pt x="137" y="92"/>
                  </a:lnTo>
                  <a:lnTo>
                    <a:pt x="137" y="93"/>
                  </a:lnTo>
                  <a:lnTo>
                    <a:pt x="137" y="95"/>
                  </a:lnTo>
                  <a:lnTo>
                    <a:pt x="136" y="95"/>
                  </a:lnTo>
                  <a:lnTo>
                    <a:pt x="134" y="96"/>
                  </a:lnTo>
                  <a:lnTo>
                    <a:pt x="134" y="98"/>
                  </a:lnTo>
                  <a:lnTo>
                    <a:pt x="136" y="99"/>
                  </a:lnTo>
                  <a:lnTo>
                    <a:pt x="144" y="103"/>
                  </a:lnTo>
                  <a:lnTo>
                    <a:pt x="152" y="106"/>
                  </a:lnTo>
                  <a:lnTo>
                    <a:pt x="153" y="107"/>
                  </a:lnTo>
                  <a:lnTo>
                    <a:pt x="156" y="110"/>
                  </a:lnTo>
                  <a:lnTo>
                    <a:pt x="163" y="114"/>
                  </a:lnTo>
                  <a:lnTo>
                    <a:pt x="164" y="115"/>
                  </a:lnTo>
                  <a:lnTo>
                    <a:pt x="169" y="118"/>
                  </a:lnTo>
                  <a:lnTo>
                    <a:pt x="171" y="120"/>
                  </a:lnTo>
                  <a:lnTo>
                    <a:pt x="171" y="123"/>
                  </a:lnTo>
                  <a:lnTo>
                    <a:pt x="171" y="125"/>
                  </a:lnTo>
                  <a:lnTo>
                    <a:pt x="169" y="126"/>
                  </a:lnTo>
                  <a:lnTo>
                    <a:pt x="169" y="128"/>
                  </a:lnTo>
                  <a:lnTo>
                    <a:pt x="167" y="126"/>
                  </a:lnTo>
                  <a:lnTo>
                    <a:pt x="166" y="125"/>
                  </a:lnTo>
                  <a:lnTo>
                    <a:pt x="163" y="120"/>
                  </a:lnTo>
                  <a:lnTo>
                    <a:pt x="156" y="118"/>
                  </a:lnTo>
                  <a:lnTo>
                    <a:pt x="155" y="118"/>
                  </a:lnTo>
                  <a:lnTo>
                    <a:pt x="153" y="117"/>
                  </a:lnTo>
                  <a:lnTo>
                    <a:pt x="153" y="117"/>
                  </a:lnTo>
                  <a:lnTo>
                    <a:pt x="153" y="115"/>
                  </a:lnTo>
                  <a:lnTo>
                    <a:pt x="152" y="115"/>
                  </a:lnTo>
                  <a:lnTo>
                    <a:pt x="150" y="115"/>
                  </a:lnTo>
                  <a:lnTo>
                    <a:pt x="148" y="117"/>
                  </a:lnTo>
                  <a:lnTo>
                    <a:pt x="147" y="118"/>
                  </a:lnTo>
                  <a:lnTo>
                    <a:pt x="145" y="122"/>
                  </a:lnTo>
                  <a:lnTo>
                    <a:pt x="142" y="126"/>
                  </a:lnTo>
                  <a:lnTo>
                    <a:pt x="142" y="128"/>
                  </a:lnTo>
                  <a:lnTo>
                    <a:pt x="144" y="131"/>
                  </a:lnTo>
                  <a:lnTo>
                    <a:pt x="147" y="131"/>
                  </a:lnTo>
                  <a:lnTo>
                    <a:pt x="150" y="133"/>
                  </a:lnTo>
                  <a:lnTo>
                    <a:pt x="152" y="134"/>
                  </a:lnTo>
                  <a:lnTo>
                    <a:pt x="152" y="139"/>
                  </a:lnTo>
                  <a:lnTo>
                    <a:pt x="152" y="140"/>
                  </a:lnTo>
                  <a:lnTo>
                    <a:pt x="152" y="142"/>
                  </a:lnTo>
                  <a:lnTo>
                    <a:pt x="148" y="142"/>
                  </a:lnTo>
                  <a:lnTo>
                    <a:pt x="145" y="144"/>
                  </a:lnTo>
                  <a:lnTo>
                    <a:pt x="144" y="145"/>
                  </a:lnTo>
                  <a:lnTo>
                    <a:pt x="144" y="145"/>
                  </a:lnTo>
                  <a:lnTo>
                    <a:pt x="144" y="150"/>
                  </a:lnTo>
                  <a:lnTo>
                    <a:pt x="142" y="151"/>
                  </a:lnTo>
                  <a:lnTo>
                    <a:pt x="139" y="153"/>
                  </a:lnTo>
                  <a:lnTo>
                    <a:pt x="137" y="156"/>
                  </a:lnTo>
                  <a:lnTo>
                    <a:pt x="136" y="158"/>
                  </a:lnTo>
                  <a:lnTo>
                    <a:pt x="136" y="159"/>
                  </a:lnTo>
                  <a:lnTo>
                    <a:pt x="131" y="159"/>
                  </a:lnTo>
                  <a:lnTo>
                    <a:pt x="130" y="158"/>
                  </a:lnTo>
                  <a:lnTo>
                    <a:pt x="130" y="155"/>
                  </a:lnTo>
                  <a:lnTo>
                    <a:pt x="131" y="153"/>
                  </a:lnTo>
                  <a:lnTo>
                    <a:pt x="133" y="153"/>
                  </a:lnTo>
                  <a:lnTo>
                    <a:pt x="134" y="150"/>
                  </a:lnTo>
                  <a:lnTo>
                    <a:pt x="133" y="148"/>
                  </a:lnTo>
                  <a:lnTo>
                    <a:pt x="134" y="147"/>
                  </a:lnTo>
                  <a:lnTo>
                    <a:pt x="134" y="145"/>
                  </a:lnTo>
                  <a:lnTo>
                    <a:pt x="136" y="145"/>
                  </a:lnTo>
                  <a:lnTo>
                    <a:pt x="137" y="145"/>
                  </a:lnTo>
                  <a:lnTo>
                    <a:pt x="137" y="142"/>
                  </a:lnTo>
                  <a:lnTo>
                    <a:pt x="136" y="140"/>
                  </a:lnTo>
                  <a:lnTo>
                    <a:pt x="136" y="139"/>
                  </a:lnTo>
                  <a:lnTo>
                    <a:pt x="136" y="136"/>
                  </a:lnTo>
                  <a:lnTo>
                    <a:pt x="133" y="131"/>
                  </a:lnTo>
                  <a:lnTo>
                    <a:pt x="131" y="126"/>
                  </a:lnTo>
                  <a:lnTo>
                    <a:pt x="131" y="125"/>
                  </a:lnTo>
                  <a:lnTo>
                    <a:pt x="130" y="123"/>
                  </a:lnTo>
                  <a:lnTo>
                    <a:pt x="126" y="123"/>
                  </a:lnTo>
                  <a:lnTo>
                    <a:pt x="125" y="123"/>
                  </a:lnTo>
                  <a:lnTo>
                    <a:pt x="120" y="120"/>
                  </a:lnTo>
                  <a:lnTo>
                    <a:pt x="120" y="120"/>
                  </a:lnTo>
                  <a:lnTo>
                    <a:pt x="120" y="118"/>
                  </a:lnTo>
                  <a:lnTo>
                    <a:pt x="120" y="118"/>
                  </a:lnTo>
                  <a:lnTo>
                    <a:pt x="120" y="117"/>
                  </a:lnTo>
                  <a:lnTo>
                    <a:pt x="119" y="115"/>
                  </a:lnTo>
                  <a:lnTo>
                    <a:pt x="119" y="114"/>
                  </a:lnTo>
                  <a:lnTo>
                    <a:pt x="117" y="112"/>
                  </a:lnTo>
                  <a:lnTo>
                    <a:pt x="115" y="114"/>
                  </a:lnTo>
                  <a:lnTo>
                    <a:pt x="114" y="114"/>
                  </a:lnTo>
                  <a:lnTo>
                    <a:pt x="112" y="114"/>
                  </a:lnTo>
                  <a:lnTo>
                    <a:pt x="112" y="114"/>
                  </a:lnTo>
                  <a:lnTo>
                    <a:pt x="111" y="114"/>
                  </a:lnTo>
                  <a:lnTo>
                    <a:pt x="112" y="112"/>
                  </a:lnTo>
                  <a:lnTo>
                    <a:pt x="112" y="110"/>
                  </a:lnTo>
                  <a:lnTo>
                    <a:pt x="111" y="110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7" y="110"/>
                  </a:lnTo>
                  <a:lnTo>
                    <a:pt x="107" y="109"/>
                  </a:lnTo>
                  <a:lnTo>
                    <a:pt x="104" y="104"/>
                  </a:lnTo>
                  <a:lnTo>
                    <a:pt x="103" y="103"/>
                  </a:lnTo>
                  <a:lnTo>
                    <a:pt x="101" y="103"/>
                  </a:lnTo>
                  <a:lnTo>
                    <a:pt x="100" y="103"/>
                  </a:lnTo>
                  <a:lnTo>
                    <a:pt x="96" y="103"/>
                  </a:lnTo>
                  <a:lnTo>
                    <a:pt x="95" y="103"/>
                  </a:lnTo>
                  <a:lnTo>
                    <a:pt x="95" y="103"/>
                  </a:lnTo>
                  <a:lnTo>
                    <a:pt x="93" y="103"/>
                  </a:lnTo>
                  <a:lnTo>
                    <a:pt x="92" y="103"/>
                  </a:lnTo>
                  <a:lnTo>
                    <a:pt x="92" y="103"/>
                  </a:lnTo>
                  <a:lnTo>
                    <a:pt x="90" y="99"/>
                  </a:lnTo>
                  <a:lnTo>
                    <a:pt x="87" y="99"/>
                  </a:lnTo>
                  <a:lnTo>
                    <a:pt x="81" y="93"/>
                  </a:lnTo>
                  <a:lnTo>
                    <a:pt x="78" y="92"/>
                  </a:lnTo>
                  <a:lnTo>
                    <a:pt x="74" y="88"/>
                  </a:lnTo>
                  <a:lnTo>
                    <a:pt x="71" y="85"/>
                  </a:lnTo>
                  <a:lnTo>
                    <a:pt x="70" y="84"/>
                  </a:lnTo>
                  <a:lnTo>
                    <a:pt x="66" y="82"/>
                  </a:lnTo>
                  <a:lnTo>
                    <a:pt x="66" y="82"/>
                  </a:lnTo>
                  <a:lnTo>
                    <a:pt x="65" y="84"/>
                  </a:lnTo>
                  <a:lnTo>
                    <a:pt x="65" y="84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2"/>
                  </a:lnTo>
                  <a:lnTo>
                    <a:pt x="65" y="81"/>
                  </a:lnTo>
                  <a:lnTo>
                    <a:pt x="62" y="77"/>
                  </a:lnTo>
                  <a:lnTo>
                    <a:pt x="60" y="76"/>
                  </a:lnTo>
                  <a:lnTo>
                    <a:pt x="59" y="76"/>
                  </a:lnTo>
                  <a:lnTo>
                    <a:pt x="59" y="74"/>
                  </a:lnTo>
                  <a:lnTo>
                    <a:pt x="59" y="74"/>
                  </a:lnTo>
                  <a:lnTo>
                    <a:pt x="57" y="73"/>
                  </a:lnTo>
                  <a:lnTo>
                    <a:pt x="57" y="73"/>
                  </a:lnTo>
                  <a:lnTo>
                    <a:pt x="55" y="73"/>
                  </a:lnTo>
                  <a:lnTo>
                    <a:pt x="55" y="71"/>
                  </a:lnTo>
                  <a:lnTo>
                    <a:pt x="55" y="70"/>
                  </a:lnTo>
                  <a:lnTo>
                    <a:pt x="55" y="70"/>
                  </a:lnTo>
                  <a:lnTo>
                    <a:pt x="55" y="66"/>
                  </a:lnTo>
                  <a:lnTo>
                    <a:pt x="52" y="63"/>
                  </a:lnTo>
                  <a:lnTo>
                    <a:pt x="52" y="57"/>
                  </a:lnTo>
                  <a:lnTo>
                    <a:pt x="51" y="55"/>
                  </a:lnTo>
                  <a:lnTo>
                    <a:pt x="49" y="55"/>
                  </a:lnTo>
                  <a:lnTo>
                    <a:pt x="44" y="54"/>
                  </a:lnTo>
                  <a:lnTo>
                    <a:pt x="38" y="49"/>
                  </a:lnTo>
                  <a:lnTo>
                    <a:pt x="37" y="49"/>
                  </a:lnTo>
                  <a:lnTo>
                    <a:pt x="33" y="47"/>
                  </a:lnTo>
                  <a:lnTo>
                    <a:pt x="30" y="47"/>
                  </a:lnTo>
                  <a:lnTo>
                    <a:pt x="27" y="49"/>
                  </a:lnTo>
                  <a:lnTo>
                    <a:pt x="24" y="52"/>
                  </a:lnTo>
                  <a:lnTo>
                    <a:pt x="21" y="57"/>
                  </a:lnTo>
                  <a:lnTo>
                    <a:pt x="19" y="57"/>
                  </a:lnTo>
                  <a:lnTo>
                    <a:pt x="16" y="59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11" y="57"/>
                  </a:lnTo>
                  <a:lnTo>
                    <a:pt x="13" y="57"/>
                  </a:lnTo>
                  <a:lnTo>
                    <a:pt x="13" y="55"/>
                  </a:lnTo>
                  <a:lnTo>
                    <a:pt x="14" y="54"/>
                  </a:lnTo>
                  <a:lnTo>
                    <a:pt x="14" y="54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3" y="52"/>
                  </a:lnTo>
                  <a:lnTo>
                    <a:pt x="10" y="52"/>
                  </a:lnTo>
                  <a:lnTo>
                    <a:pt x="10" y="52"/>
                  </a:lnTo>
                  <a:lnTo>
                    <a:pt x="7" y="52"/>
                  </a:lnTo>
                  <a:lnTo>
                    <a:pt x="5" y="51"/>
                  </a:lnTo>
                  <a:lnTo>
                    <a:pt x="3" y="49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3" y="46"/>
                  </a:lnTo>
                  <a:lnTo>
                    <a:pt x="3" y="44"/>
                  </a:lnTo>
                  <a:lnTo>
                    <a:pt x="3" y="44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2" y="35"/>
                  </a:lnTo>
                  <a:lnTo>
                    <a:pt x="3" y="35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2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7" y="30"/>
                  </a:lnTo>
                  <a:lnTo>
                    <a:pt x="5" y="29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7" y="22"/>
                  </a:lnTo>
                  <a:lnTo>
                    <a:pt x="10" y="21"/>
                  </a:lnTo>
                  <a:lnTo>
                    <a:pt x="11" y="21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6" y="21"/>
                  </a:lnTo>
                  <a:lnTo>
                    <a:pt x="18" y="21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21" y="14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3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7" y="16"/>
                  </a:lnTo>
                  <a:lnTo>
                    <a:pt x="29" y="18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0" y="19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3" y="22"/>
                  </a:lnTo>
                  <a:lnTo>
                    <a:pt x="35" y="22"/>
                  </a:lnTo>
                  <a:lnTo>
                    <a:pt x="35" y="22"/>
                  </a:lnTo>
                  <a:lnTo>
                    <a:pt x="33" y="21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35" y="19"/>
                  </a:lnTo>
                  <a:lnTo>
                    <a:pt x="35" y="18"/>
                  </a:lnTo>
                  <a:lnTo>
                    <a:pt x="37" y="16"/>
                  </a:lnTo>
                  <a:lnTo>
                    <a:pt x="38" y="14"/>
                  </a:lnTo>
                  <a:lnTo>
                    <a:pt x="38" y="13"/>
                  </a:lnTo>
                  <a:lnTo>
                    <a:pt x="38" y="11"/>
                  </a:lnTo>
                  <a:lnTo>
                    <a:pt x="38" y="10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13"/>
                  </a:lnTo>
                  <a:lnTo>
                    <a:pt x="41" y="14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8" y="13"/>
                  </a:lnTo>
                  <a:lnTo>
                    <a:pt x="48" y="13"/>
                  </a:lnTo>
                  <a:lnTo>
                    <a:pt x="49" y="14"/>
                  </a:lnTo>
                  <a:lnTo>
                    <a:pt x="49" y="16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51" y="14"/>
                  </a:lnTo>
                  <a:lnTo>
                    <a:pt x="49" y="13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9" y="11"/>
                  </a:lnTo>
                  <a:lnTo>
                    <a:pt x="49" y="10"/>
                  </a:lnTo>
                  <a:lnTo>
                    <a:pt x="49" y="8"/>
                  </a:lnTo>
                  <a:lnTo>
                    <a:pt x="51" y="8"/>
                  </a:lnTo>
                  <a:lnTo>
                    <a:pt x="51" y="8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55" y="8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4" y="7"/>
                  </a:lnTo>
                  <a:lnTo>
                    <a:pt x="55" y="3"/>
                  </a:lnTo>
                  <a:lnTo>
                    <a:pt x="55" y="3"/>
                  </a:lnTo>
                  <a:lnTo>
                    <a:pt x="57" y="3"/>
                  </a:lnTo>
                  <a:lnTo>
                    <a:pt x="59" y="3"/>
                  </a:lnTo>
                  <a:lnTo>
                    <a:pt x="59" y="5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5"/>
                  </a:lnTo>
                  <a:lnTo>
                    <a:pt x="63" y="3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70" y="2"/>
                  </a:lnTo>
                  <a:lnTo>
                    <a:pt x="70" y="2"/>
                  </a:lnTo>
                  <a:lnTo>
                    <a:pt x="71" y="2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8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7" name="Freeform 244">
              <a:extLst>
                <a:ext uri="{FF2B5EF4-FFF2-40B4-BE49-F238E27FC236}">
                  <a16:creationId xmlns:a16="http://schemas.microsoft.com/office/drawing/2014/main" id="{77CF4EBB-7BE9-A83F-F45A-8B8F39302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3020" y="2201608"/>
              <a:ext cx="311875" cy="144242"/>
            </a:xfrm>
            <a:custGeom>
              <a:avLst/>
              <a:gdLst>
                <a:gd name="T0" fmla="*/ 130 w 160"/>
                <a:gd name="T1" fmla="*/ 8 h 74"/>
                <a:gd name="T2" fmla="*/ 144 w 160"/>
                <a:gd name="T3" fmla="*/ 3 h 74"/>
                <a:gd name="T4" fmla="*/ 139 w 160"/>
                <a:gd name="T5" fmla="*/ 13 h 74"/>
                <a:gd name="T6" fmla="*/ 141 w 160"/>
                <a:gd name="T7" fmla="*/ 19 h 74"/>
                <a:gd name="T8" fmla="*/ 149 w 160"/>
                <a:gd name="T9" fmla="*/ 21 h 74"/>
                <a:gd name="T10" fmla="*/ 156 w 160"/>
                <a:gd name="T11" fmla="*/ 24 h 74"/>
                <a:gd name="T12" fmla="*/ 155 w 160"/>
                <a:gd name="T13" fmla="*/ 29 h 74"/>
                <a:gd name="T14" fmla="*/ 156 w 160"/>
                <a:gd name="T15" fmla="*/ 32 h 74"/>
                <a:gd name="T16" fmla="*/ 155 w 160"/>
                <a:gd name="T17" fmla="*/ 37 h 74"/>
                <a:gd name="T18" fmla="*/ 149 w 160"/>
                <a:gd name="T19" fmla="*/ 43 h 74"/>
                <a:gd name="T20" fmla="*/ 144 w 160"/>
                <a:gd name="T21" fmla="*/ 49 h 74"/>
                <a:gd name="T22" fmla="*/ 123 w 160"/>
                <a:gd name="T23" fmla="*/ 57 h 74"/>
                <a:gd name="T24" fmla="*/ 96 w 160"/>
                <a:gd name="T25" fmla="*/ 66 h 74"/>
                <a:gd name="T26" fmla="*/ 92 w 160"/>
                <a:gd name="T27" fmla="*/ 71 h 74"/>
                <a:gd name="T28" fmla="*/ 76 w 160"/>
                <a:gd name="T29" fmla="*/ 73 h 74"/>
                <a:gd name="T30" fmla="*/ 59 w 160"/>
                <a:gd name="T31" fmla="*/ 66 h 74"/>
                <a:gd name="T32" fmla="*/ 55 w 160"/>
                <a:gd name="T33" fmla="*/ 66 h 74"/>
                <a:gd name="T34" fmla="*/ 49 w 160"/>
                <a:gd name="T35" fmla="*/ 62 h 74"/>
                <a:gd name="T36" fmla="*/ 27 w 160"/>
                <a:gd name="T37" fmla="*/ 63 h 74"/>
                <a:gd name="T38" fmla="*/ 29 w 160"/>
                <a:gd name="T39" fmla="*/ 60 h 74"/>
                <a:gd name="T40" fmla="*/ 41 w 160"/>
                <a:gd name="T41" fmla="*/ 52 h 74"/>
                <a:gd name="T42" fmla="*/ 37 w 160"/>
                <a:gd name="T43" fmla="*/ 52 h 74"/>
                <a:gd name="T44" fmla="*/ 43 w 160"/>
                <a:gd name="T45" fmla="*/ 46 h 74"/>
                <a:gd name="T46" fmla="*/ 33 w 160"/>
                <a:gd name="T47" fmla="*/ 46 h 74"/>
                <a:gd name="T48" fmla="*/ 18 w 160"/>
                <a:gd name="T49" fmla="*/ 41 h 74"/>
                <a:gd name="T50" fmla="*/ 8 w 160"/>
                <a:gd name="T51" fmla="*/ 40 h 74"/>
                <a:gd name="T52" fmla="*/ 19 w 160"/>
                <a:gd name="T53" fmla="*/ 37 h 74"/>
                <a:gd name="T54" fmla="*/ 29 w 160"/>
                <a:gd name="T55" fmla="*/ 37 h 74"/>
                <a:gd name="T56" fmla="*/ 37 w 160"/>
                <a:gd name="T57" fmla="*/ 33 h 74"/>
                <a:gd name="T58" fmla="*/ 38 w 160"/>
                <a:gd name="T59" fmla="*/ 27 h 74"/>
                <a:gd name="T60" fmla="*/ 21 w 160"/>
                <a:gd name="T61" fmla="*/ 24 h 74"/>
                <a:gd name="T62" fmla="*/ 3 w 160"/>
                <a:gd name="T63" fmla="*/ 22 h 74"/>
                <a:gd name="T64" fmla="*/ 7 w 160"/>
                <a:gd name="T65" fmla="*/ 21 h 74"/>
                <a:gd name="T66" fmla="*/ 18 w 160"/>
                <a:gd name="T67" fmla="*/ 19 h 74"/>
                <a:gd name="T68" fmla="*/ 14 w 160"/>
                <a:gd name="T69" fmla="*/ 16 h 74"/>
                <a:gd name="T70" fmla="*/ 16 w 160"/>
                <a:gd name="T71" fmla="*/ 13 h 74"/>
                <a:gd name="T72" fmla="*/ 16 w 160"/>
                <a:gd name="T73" fmla="*/ 8 h 74"/>
                <a:gd name="T74" fmla="*/ 24 w 160"/>
                <a:gd name="T75" fmla="*/ 13 h 74"/>
                <a:gd name="T76" fmla="*/ 27 w 160"/>
                <a:gd name="T77" fmla="*/ 16 h 74"/>
                <a:gd name="T78" fmla="*/ 24 w 160"/>
                <a:gd name="T79" fmla="*/ 10 h 74"/>
                <a:gd name="T80" fmla="*/ 27 w 160"/>
                <a:gd name="T81" fmla="*/ 7 h 74"/>
                <a:gd name="T82" fmla="*/ 22 w 160"/>
                <a:gd name="T83" fmla="*/ 3 h 74"/>
                <a:gd name="T84" fmla="*/ 38 w 160"/>
                <a:gd name="T85" fmla="*/ 8 h 74"/>
                <a:gd name="T86" fmla="*/ 46 w 160"/>
                <a:gd name="T87" fmla="*/ 14 h 74"/>
                <a:gd name="T88" fmla="*/ 44 w 160"/>
                <a:gd name="T89" fmla="*/ 22 h 74"/>
                <a:gd name="T90" fmla="*/ 44 w 160"/>
                <a:gd name="T91" fmla="*/ 26 h 74"/>
                <a:gd name="T92" fmla="*/ 51 w 160"/>
                <a:gd name="T93" fmla="*/ 27 h 74"/>
                <a:gd name="T94" fmla="*/ 55 w 160"/>
                <a:gd name="T95" fmla="*/ 21 h 74"/>
                <a:gd name="T96" fmla="*/ 60 w 160"/>
                <a:gd name="T97" fmla="*/ 14 h 74"/>
                <a:gd name="T98" fmla="*/ 71 w 160"/>
                <a:gd name="T99" fmla="*/ 18 h 74"/>
                <a:gd name="T100" fmla="*/ 74 w 160"/>
                <a:gd name="T101" fmla="*/ 11 h 74"/>
                <a:gd name="T102" fmla="*/ 85 w 160"/>
                <a:gd name="T103" fmla="*/ 11 h 74"/>
                <a:gd name="T104" fmla="*/ 93 w 160"/>
                <a:gd name="T105" fmla="*/ 18 h 74"/>
                <a:gd name="T106" fmla="*/ 100 w 160"/>
                <a:gd name="T107" fmla="*/ 13 h 74"/>
                <a:gd name="T108" fmla="*/ 108 w 160"/>
                <a:gd name="T109" fmla="*/ 8 h 74"/>
                <a:gd name="T110" fmla="*/ 117 w 160"/>
                <a:gd name="T111" fmla="*/ 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0" h="74">
                  <a:moveTo>
                    <a:pt x="123" y="0"/>
                  </a:moveTo>
                  <a:lnTo>
                    <a:pt x="123" y="0"/>
                  </a:lnTo>
                  <a:lnTo>
                    <a:pt x="125" y="3"/>
                  </a:lnTo>
                  <a:lnTo>
                    <a:pt x="126" y="3"/>
                  </a:lnTo>
                  <a:lnTo>
                    <a:pt x="128" y="5"/>
                  </a:lnTo>
                  <a:lnTo>
                    <a:pt x="128" y="7"/>
                  </a:lnTo>
                  <a:lnTo>
                    <a:pt x="128" y="7"/>
                  </a:lnTo>
                  <a:lnTo>
                    <a:pt x="130" y="8"/>
                  </a:lnTo>
                  <a:lnTo>
                    <a:pt x="131" y="8"/>
                  </a:lnTo>
                  <a:lnTo>
                    <a:pt x="134" y="7"/>
                  </a:lnTo>
                  <a:lnTo>
                    <a:pt x="136" y="7"/>
                  </a:lnTo>
                  <a:lnTo>
                    <a:pt x="139" y="5"/>
                  </a:lnTo>
                  <a:lnTo>
                    <a:pt x="141" y="3"/>
                  </a:lnTo>
                  <a:lnTo>
                    <a:pt x="142" y="3"/>
                  </a:lnTo>
                  <a:lnTo>
                    <a:pt x="144" y="3"/>
                  </a:lnTo>
                  <a:lnTo>
                    <a:pt x="144" y="3"/>
                  </a:lnTo>
                  <a:lnTo>
                    <a:pt x="142" y="5"/>
                  </a:lnTo>
                  <a:lnTo>
                    <a:pt x="141" y="5"/>
                  </a:lnTo>
                  <a:lnTo>
                    <a:pt x="139" y="7"/>
                  </a:lnTo>
                  <a:lnTo>
                    <a:pt x="137" y="8"/>
                  </a:lnTo>
                  <a:lnTo>
                    <a:pt x="136" y="10"/>
                  </a:lnTo>
                  <a:lnTo>
                    <a:pt x="136" y="11"/>
                  </a:lnTo>
                  <a:lnTo>
                    <a:pt x="137" y="11"/>
                  </a:lnTo>
                  <a:lnTo>
                    <a:pt x="139" y="13"/>
                  </a:lnTo>
                  <a:lnTo>
                    <a:pt x="141" y="11"/>
                  </a:lnTo>
                  <a:lnTo>
                    <a:pt x="142" y="11"/>
                  </a:lnTo>
                  <a:lnTo>
                    <a:pt x="142" y="13"/>
                  </a:lnTo>
                  <a:lnTo>
                    <a:pt x="142" y="13"/>
                  </a:lnTo>
                  <a:lnTo>
                    <a:pt x="142" y="14"/>
                  </a:lnTo>
                  <a:lnTo>
                    <a:pt x="142" y="16"/>
                  </a:lnTo>
                  <a:lnTo>
                    <a:pt x="142" y="18"/>
                  </a:lnTo>
                  <a:lnTo>
                    <a:pt x="141" y="19"/>
                  </a:lnTo>
                  <a:lnTo>
                    <a:pt x="141" y="19"/>
                  </a:lnTo>
                  <a:lnTo>
                    <a:pt x="142" y="19"/>
                  </a:lnTo>
                  <a:lnTo>
                    <a:pt x="147" y="18"/>
                  </a:lnTo>
                  <a:lnTo>
                    <a:pt x="147" y="18"/>
                  </a:lnTo>
                  <a:lnTo>
                    <a:pt x="147" y="19"/>
                  </a:lnTo>
                  <a:lnTo>
                    <a:pt x="147" y="19"/>
                  </a:lnTo>
                  <a:lnTo>
                    <a:pt x="147" y="21"/>
                  </a:lnTo>
                  <a:lnTo>
                    <a:pt x="149" y="21"/>
                  </a:lnTo>
                  <a:lnTo>
                    <a:pt x="147" y="21"/>
                  </a:lnTo>
                  <a:lnTo>
                    <a:pt x="145" y="24"/>
                  </a:lnTo>
                  <a:lnTo>
                    <a:pt x="149" y="22"/>
                  </a:lnTo>
                  <a:lnTo>
                    <a:pt x="150" y="22"/>
                  </a:lnTo>
                  <a:lnTo>
                    <a:pt x="153" y="22"/>
                  </a:lnTo>
                  <a:lnTo>
                    <a:pt x="155" y="22"/>
                  </a:lnTo>
                  <a:lnTo>
                    <a:pt x="155" y="24"/>
                  </a:lnTo>
                  <a:lnTo>
                    <a:pt x="156" y="24"/>
                  </a:lnTo>
                  <a:lnTo>
                    <a:pt x="156" y="24"/>
                  </a:lnTo>
                  <a:lnTo>
                    <a:pt x="158" y="24"/>
                  </a:lnTo>
                  <a:lnTo>
                    <a:pt x="158" y="26"/>
                  </a:lnTo>
                  <a:lnTo>
                    <a:pt x="158" y="27"/>
                  </a:lnTo>
                  <a:lnTo>
                    <a:pt x="156" y="27"/>
                  </a:lnTo>
                  <a:lnTo>
                    <a:pt x="156" y="29"/>
                  </a:lnTo>
                  <a:lnTo>
                    <a:pt x="155" y="29"/>
                  </a:lnTo>
                  <a:lnTo>
                    <a:pt x="155" y="29"/>
                  </a:lnTo>
                  <a:lnTo>
                    <a:pt x="156" y="29"/>
                  </a:lnTo>
                  <a:lnTo>
                    <a:pt x="156" y="30"/>
                  </a:lnTo>
                  <a:lnTo>
                    <a:pt x="158" y="30"/>
                  </a:lnTo>
                  <a:lnTo>
                    <a:pt x="158" y="30"/>
                  </a:lnTo>
                  <a:lnTo>
                    <a:pt x="158" y="30"/>
                  </a:lnTo>
                  <a:lnTo>
                    <a:pt x="158" y="32"/>
                  </a:lnTo>
                  <a:lnTo>
                    <a:pt x="156" y="32"/>
                  </a:lnTo>
                  <a:lnTo>
                    <a:pt x="156" y="32"/>
                  </a:lnTo>
                  <a:lnTo>
                    <a:pt x="156" y="32"/>
                  </a:lnTo>
                  <a:lnTo>
                    <a:pt x="158" y="33"/>
                  </a:lnTo>
                  <a:lnTo>
                    <a:pt x="158" y="33"/>
                  </a:lnTo>
                  <a:lnTo>
                    <a:pt x="160" y="35"/>
                  </a:lnTo>
                  <a:lnTo>
                    <a:pt x="158" y="35"/>
                  </a:lnTo>
                  <a:lnTo>
                    <a:pt x="158" y="37"/>
                  </a:lnTo>
                  <a:lnTo>
                    <a:pt x="158" y="37"/>
                  </a:lnTo>
                  <a:lnTo>
                    <a:pt x="155" y="37"/>
                  </a:lnTo>
                  <a:lnTo>
                    <a:pt x="155" y="37"/>
                  </a:lnTo>
                  <a:lnTo>
                    <a:pt x="155" y="38"/>
                  </a:lnTo>
                  <a:lnTo>
                    <a:pt x="155" y="40"/>
                  </a:lnTo>
                  <a:lnTo>
                    <a:pt x="155" y="40"/>
                  </a:lnTo>
                  <a:lnTo>
                    <a:pt x="153" y="41"/>
                  </a:lnTo>
                  <a:lnTo>
                    <a:pt x="152" y="43"/>
                  </a:lnTo>
                  <a:lnTo>
                    <a:pt x="150" y="43"/>
                  </a:lnTo>
                  <a:lnTo>
                    <a:pt x="149" y="43"/>
                  </a:lnTo>
                  <a:lnTo>
                    <a:pt x="147" y="43"/>
                  </a:lnTo>
                  <a:lnTo>
                    <a:pt x="147" y="44"/>
                  </a:lnTo>
                  <a:lnTo>
                    <a:pt x="145" y="46"/>
                  </a:lnTo>
                  <a:lnTo>
                    <a:pt x="145" y="46"/>
                  </a:lnTo>
                  <a:lnTo>
                    <a:pt x="147" y="46"/>
                  </a:lnTo>
                  <a:lnTo>
                    <a:pt x="145" y="48"/>
                  </a:lnTo>
                  <a:lnTo>
                    <a:pt x="145" y="49"/>
                  </a:lnTo>
                  <a:lnTo>
                    <a:pt x="144" y="49"/>
                  </a:lnTo>
                  <a:lnTo>
                    <a:pt x="144" y="51"/>
                  </a:lnTo>
                  <a:lnTo>
                    <a:pt x="141" y="51"/>
                  </a:lnTo>
                  <a:lnTo>
                    <a:pt x="139" y="52"/>
                  </a:lnTo>
                  <a:lnTo>
                    <a:pt x="137" y="54"/>
                  </a:lnTo>
                  <a:lnTo>
                    <a:pt x="134" y="54"/>
                  </a:lnTo>
                  <a:lnTo>
                    <a:pt x="131" y="54"/>
                  </a:lnTo>
                  <a:lnTo>
                    <a:pt x="126" y="55"/>
                  </a:lnTo>
                  <a:lnTo>
                    <a:pt x="123" y="57"/>
                  </a:lnTo>
                  <a:lnTo>
                    <a:pt x="120" y="59"/>
                  </a:lnTo>
                  <a:lnTo>
                    <a:pt x="117" y="62"/>
                  </a:lnTo>
                  <a:lnTo>
                    <a:pt x="114" y="63"/>
                  </a:lnTo>
                  <a:lnTo>
                    <a:pt x="112" y="63"/>
                  </a:lnTo>
                  <a:lnTo>
                    <a:pt x="111" y="63"/>
                  </a:lnTo>
                  <a:lnTo>
                    <a:pt x="108" y="65"/>
                  </a:lnTo>
                  <a:lnTo>
                    <a:pt x="100" y="66"/>
                  </a:lnTo>
                  <a:lnTo>
                    <a:pt x="96" y="66"/>
                  </a:lnTo>
                  <a:lnTo>
                    <a:pt x="96" y="68"/>
                  </a:lnTo>
                  <a:lnTo>
                    <a:pt x="96" y="68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6" y="70"/>
                  </a:lnTo>
                  <a:lnTo>
                    <a:pt x="95" y="71"/>
                  </a:lnTo>
                  <a:lnTo>
                    <a:pt x="93" y="71"/>
                  </a:lnTo>
                  <a:lnTo>
                    <a:pt x="92" y="71"/>
                  </a:lnTo>
                  <a:lnTo>
                    <a:pt x="92" y="71"/>
                  </a:lnTo>
                  <a:lnTo>
                    <a:pt x="90" y="71"/>
                  </a:lnTo>
                  <a:lnTo>
                    <a:pt x="90" y="71"/>
                  </a:lnTo>
                  <a:lnTo>
                    <a:pt x="90" y="71"/>
                  </a:lnTo>
                  <a:lnTo>
                    <a:pt x="92" y="73"/>
                  </a:lnTo>
                  <a:lnTo>
                    <a:pt x="90" y="73"/>
                  </a:lnTo>
                  <a:lnTo>
                    <a:pt x="85" y="74"/>
                  </a:lnTo>
                  <a:lnTo>
                    <a:pt x="76" y="73"/>
                  </a:lnTo>
                  <a:lnTo>
                    <a:pt x="73" y="73"/>
                  </a:lnTo>
                  <a:lnTo>
                    <a:pt x="68" y="71"/>
                  </a:lnTo>
                  <a:lnTo>
                    <a:pt x="67" y="71"/>
                  </a:lnTo>
                  <a:lnTo>
                    <a:pt x="63" y="71"/>
                  </a:lnTo>
                  <a:lnTo>
                    <a:pt x="60" y="68"/>
                  </a:lnTo>
                  <a:lnTo>
                    <a:pt x="59" y="68"/>
                  </a:lnTo>
                  <a:lnTo>
                    <a:pt x="59" y="66"/>
                  </a:lnTo>
                  <a:lnTo>
                    <a:pt x="59" y="66"/>
                  </a:lnTo>
                  <a:lnTo>
                    <a:pt x="59" y="66"/>
                  </a:lnTo>
                  <a:lnTo>
                    <a:pt x="59" y="66"/>
                  </a:lnTo>
                  <a:lnTo>
                    <a:pt x="60" y="66"/>
                  </a:lnTo>
                  <a:lnTo>
                    <a:pt x="60" y="65"/>
                  </a:lnTo>
                  <a:lnTo>
                    <a:pt x="60" y="65"/>
                  </a:lnTo>
                  <a:lnTo>
                    <a:pt x="59" y="65"/>
                  </a:lnTo>
                  <a:lnTo>
                    <a:pt x="57" y="66"/>
                  </a:lnTo>
                  <a:lnTo>
                    <a:pt x="55" y="66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52" y="65"/>
                  </a:lnTo>
                  <a:lnTo>
                    <a:pt x="51" y="63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8" y="62"/>
                  </a:lnTo>
                  <a:lnTo>
                    <a:pt x="46" y="63"/>
                  </a:lnTo>
                  <a:lnTo>
                    <a:pt x="44" y="63"/>
                  </a:lnTo>
                  <a:lnTo>
                    <a:pt x="32" y="63"/>
                  </a:lnTo>
                  <a:lnTo>
                    <a:pt x="29" y="63"/>
                  </a:lnTo>
                  <a:lnTo>
                    <a:pt x="27" y="65"/>
                  </a:lnTo>
                  <a:lnTo>
                    <a:pt x="27" y="63"/>
                  </a:lnTo>
                  <a:lnTo>
                    <a:pt x="26" y="62"/>
                  </a:lnTo>
                  <a:lnTo>
                    <a:pt x="26" y="60"/>
                  </a:lnTo>
                  <a:lnTo>
                    <a:pt x="26" y="59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9" y="59"/>
                  </a:lnTo>
                  <a:lnTo>
                    <a:pt x="29" y="60"/>
                  </a:lnTo>
                  <a:lnTo>
                    <a:pt x="29" y="60"/>
                  </a:lnTo>
                  <a:lnTo>
                    <a:pt x="33" y="59"/>
                  </a:lnTo>
                  <a:lnTo>
                    <a:pt x="37" y="59"/>
                  </a:lnTo>
                  <a:lnTo>
                    <a:pt x="37" y="59"/>
                  </a:lnTo>
                  <a:lnTo>
                    <a:pt x="38" y="57"/>
                  </a:lnTo>
                  <a:lnTo>
                    <a:pt x="38" y="55"/>
                  </a:lnTo>
                  <a:lnTo>
                    <a:pt x="40" y="55"/>
                  </a:lnTo>
                  <a:lnTo>
                    <a:pt x="40" y="54"/>
                  </a:lnTo>
                  <a:lnTo>
                    <a:pt x="41" y="52"/>
                  </a:lnTo>
                  <a:lnTo>
                    <a:pt x="41" y="52"/>
                  </a:lnTo>
                  <a:lnTo>
                    <a:pt x="43" y="52"/>
                  </a:lnTo>
                  <a:lnTo>
                    <a:pt x="44" y="51"/>
                  </a:lnTo>
                  <a:lnTo>
                    <a:pt x="43" y="51"/>
                  </a:lnTo>
                  <a:lnTo>
                    <a:pt x="41" y="51"/>
                  </a:lnTo>
                  <a:lnTo>
                    <a:pt x="38" y="52"/>
                  </a:lnTo>
                  <a:lnTo>
                    <a:pt x="37" y="52"/>
                  </a:lnTo>
                  <a:lnTo>
                    <a:pt x="37" y="52"/>
                  </a:lnTo>
                  <a:lnTo>
                    <a:pt x="37" y="52"/>
                  </a:lnTo>
                  <a:lnTo>
                    <a:pt x="38" y="51"/>
                  </a:lnTo>
                  <a:lnTo>
                    <a:pt x="37" y="51"/>
                  </a:lnTo>
                  <a:lnTo>
                    <a:pt x="37" y="51"/>
                  </a:lnTo>
                  <a:lnTo>
                    <a:pt x="37" y="49"/>
                  </a:lnTo>
                  <a:lnTo>
                    <a:pt x="38" y="48"/>
                  </a:lnTo>
                  <a:lnTo>
                    <a:pt x="41" y="46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3" y="46"/>
                  </a:lnTo>
                  <a:lnTo>
                    <a:pt x="41" y="44"/>
                  </a:lnTo>
                  <a:lnTo>
                    <a:pt x="38" y="48"/>
                  </a:lnTo>
                  <a:lnTo>
                    <a:pt x="35" y="48"/>
                  </a:lnTo>
                  <a:lnTo>
                    <a:pt x="35" y="48"/>
                  </a:lnTo>
                  <a:lnTo>
                    <a:pt x="33" y="48"/>
                  </a:lnTo>
                  <a:lnTo>
                    <a:pt x="33" y="46"/>
                  </a:lnTo>
                  <a:lnTo>
                    <a:pt x="32" y="46"/>
                  </a:lnTo>
                  <a:lnTo>
                    <a:pt x="32" y="44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2" y="43"/>
                  </a:lnTo>
                  <a:lnTo>
                    <a:pt x="30" y="41"/>
                  </a:lnTo>
                  <a:lnTo>
                    <a:pt x="27" y="41"/>
                  </a:lnTo>
                  <a:lnTo>
                    <a:pt x="18" y="41"/>
                  </a:lnTo>
                  <a:lnTo>
                    <a:pt x="16" y="41"/>
                  </a:lnTo>
                  <a:lnTo>
                    <a:pt x="13" y="43"/>
                  </a:lnTo>
                  <a:lnTo>
                    <a:pt x="10" y="43"/>
                  </a:lnTo>
                  <a:lnTo>
                    <a:pt x="10" y="43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3" y="40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21" y="37"/>
                  </a:lnTo>
                  <a:lnTo>
                    <a:pt x="21" y="38"/>
                  </a:lnTo>
                  <a:lnTo>
                    <a:pt x="24" y="37"/>
                  </a:lnTo>
                  <a:lnTo>
                    <a:pt x="26" y="37"/>
                  </a:lnTo>
                  <a:lnTo>
                    <a:pt x="26" y="37"/>
                  </a:lnTo>
                  <a:lnTo>
                    <a:pt x="26" y="37"/>
                  </a:lnTo>
                  <a:lnTo>
                    <a:pt x="27" y="37"/>
                  </a:lnTo>
                  <a:lnTo>
                    <a:pt x="29" y="37"/>
                  </a:lnTo>
                  <a:lnTo>
                    <a:pt x="30" y="37"/>
                  </a:lnTo>
                  <a:lnTo>
                    <a:pt x="32" y="37"/>
                  </a:lnTo>
                  <a:lnTo>
                    <a:pt x="38" y="37"/>
                  </a:lnTo>
                  <a:lnTo>
                    <a:pt x="40" y="35"/>
                  </a:lnTo>
                  <a:lnTo>
                    <a:pt x="40" y="35"/>
                  </a:lnTo>
                  <a:lnTo>
                    <a:pt x="40" y="33"/>
                  </a:lnTo>
                  <a:lnTo>
                    <a:pt x="40" y="32"/>
                  </a:lnTo>
                  <a:lnTo>
                    <a:pt x="37" y="33"/>
                  </a:lnTo>
                  <a:lnTo>
                    <a:pt x="35" y="33"/>
                  </a:lnTo>
                  <a:lnTo>
                    <a:pt x="30" y="33"/>
                  </a:lnTo>
                  <a:lnTo>
                    <a:pt x="29" y="32"/>
                  </a:lnTo>
                  <a:lnTo>
                    <a:pt x="30" y="32"/>
                  </a:lnTo>
                  <a:lnTo>
                    <a:pt x="32" y="30"/>
                  </a:lnTo>
                  <a:lnTo>
                    <a:pt x="35" y="29"/>
                  </a:lnTo>
                  <a:lnTo>
                    <a:pt x="38" y="27"/>
                  </a:lnTo>
                  <a:lnTo>
                    <a:pt x="38" y="27"/>
                  </a:lnTo>
                  <a:lnTo>
                    <a:pt x="40" y="27"/>
                  </a:lnTo>
                  <a:lnTo>
                    <a:pt x="37" y="26"/>
                  </a:lnTo>
                  <a:lnTo>
                    <a:pt x="32" y="26"/>
                  </a:lnTo>
                  <a:lnTo>
                    <a:pt x="32" y="24"/>
                  </a:lnTo>
                  <a:lnTo>
                    <a:pt x="27" y="24"/>
                  </a:lnTo>
                  <a:lnTo>
                    <a:pt x="26" y="24"/>
                  </a:lnTo>
                  <a:lnTo>
                    <a:pt x="24" y="24"/>
                  </a:lnTo>
                  <a:lnTo>
                    <a:pt x="21" y="24"/>
                  </a:lnTo>
                  <a:lnTo>
                    <a:pt x="13" y="26"/>
                  </a:lnTo>
                  <a:lnTo>
                    <a:pt x="11" y="27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5" y="26"/>
                  </a:lnTo>
                  <a:lnTo>
                    <a:pt x="2" y="26"/>
                  </a:lnTo>
                  <a:lnTo>
                    <a:pt x="0" y="24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7" y="21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10" y="19"/>
                  </a:lnTo>
                  <a:lnTo>
                    <a:pt x="13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4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1" y="16"/>
                  </a:lnTo>
                  <a:lnTo>
                    <a:pt x="14" y="16"/>
                  </a:lnTo>
                  <a:lnTo>
                    <a:pt x="13" y="14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4" y="13"/>
                  </a:lnTo>
                  <a:lnTo>
                    <a:pt x="16" y="13"/>
                  </a:lnTo>
                  <a:lnTo>
                    <a:pt x="14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8" y="10"/>
                  </a:lnTo>
                  <a:lnTo>
                    <a:pt x="21" y="11"/>
                  </a:lnTo>
                  <a:lnTo>
                    <a:pt x="22" y="11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6" y="13"/>
                  </a:lnTo>
                  <a:lnTo>
                    <a:pt x="26" y="13"/>
                  </a:lnTo>
                  <a:lnTo>
                    <a:pt x="27" y="13"/>
                  </a:lnTo>
                  <a:lnTo>
                    <a:pt x="27" y="13"/>
                  </a:lnTo>
                  <a:lnTo>
                    <a:pt x="29" y="14"/>
                  </a:lnTo>
                  <a:lnTo>
                    <a:pt x="29" y="14"/>
                  </a:lnTo>
                  <a:lnTo>
                    <a:pt x="27" y="16"/>
                  </a:lnTo>
                  <a:lnTo>
                    <a:pt x="27" y="16"/>
                  </a:lnTo>
                  <a:lnTo>
                    <a:pt x="29" y="16"/>
                  </a:lnTo>
                  <a:lnTo>
                    <a:pt x="30" y="16"/>
                  </a:lnTo>
                  <a:lnTo>
                    <a:pt x="30" y="14"/>
                  </a:lnTo>
                  <a:lnTo>
                    <a:pt x="30" y="13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2" y="8"/>
                  </a:lnTo>
                  <a:lnTo>
                    <a:pt x="24" y="8"/>
                  </a:lnTo>
                  <a:lnTo>
                    <a:pt x="24" y="7"/>
                  </a:lnTo>
                  <a:lnTo>
                    <a:pt x="26" y="7"/>
                  </a:lnTo>
                  <a:lnTo>
                    <a:pt x="29" y="7"/>
                  </a:lnTo>
                  <a:lnTo>
                    <a:pt x="30" y="7"/>
                  </a:lnTo>
                  <a:lnTo>
                    <a:pt x="29" y="7"/>
                  </a:lnTo>
                  <a:lnTo>
                    <a:pt x="27" y="7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22" y="5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2" y="3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9" y="2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5" y="7"/>
                  </a:lnTo>
                  <a:lnTo>
                    <a:pt x="37" y="7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3" y="11"/>
                  </a:lnTo>
                  <a:lnTo>
                    <a:pt x="46" y="13"/>
                  </a:lnTo>
                  <a:lnTo>
                    <a:pt x="46" y="13"/>
                  </a:lnTo>
                  <a:lnTo>
                    <a:pt x="44" y="13"/>
                  </a:lnTo>
                  <a:lnTo>
                    <a:pt x="44" y="14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9"/>
                  </a:lnTo>
                  <a:lnTo>
                    <a:pt x="44" y="21"/>
                  </a:lnTo>
                  <a:lnTo>
                    <a:pt x="44" y="21"/>
                  </a:lnTo>
                  <a:lnTo>
                    <a:pt x="41" y="19"/>
                  </a:lnTo>
                  <a:lnTo>
                    <a:pt x="43" y="21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2"/>
                  </a:lnTo>
                  <a:lnTo>
                    <a:pt x="44" y="24"/>
                  </a:lnTo>
                  <a:lnTo>
                    <a:pt x="46" y="22"/>
                  </a:lnTo>
                  <a:lnTo>
                    <a:pt x="46" y="24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4" y="26"/>
                  </a:lnTo>
                  <a:lnTo>
                    <a:pt x="44" y="26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8" y="27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49" y="30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7"/>
                  </a:lnTo>
                  <a:lnTo>
                    <a:pt x="51" y="26"/>
                  </a:lnTo>
                  <a:lnTo>
                    <a:pt x="52" y="24"/>
                  </a:lnTo>
                  <a:lnTo>
                    <a:pt x="54" y="22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5" y="21"/>
                  </a:lnTo>
                  <a:lnTo>
                    <a:pt x="57" y="24"/>
                  </a:lnTo>
                  <a:lnTo>
                    <a:pt x="59" y="24"/>
                  </a:lnTo>
                  <a:lnTo>
                    <a:pt x="59" y="24"/>
                  </a:lnTo>
                  <a:lnTo>
                    <a:pt x="60" y="22"/>
                  </a:lnTo>
                  <a:lnTo>
                    <a:pt x="60" y="19"/>
                  </a:lnTo>
                  <a:lnTo>
                    <a:pt x="60" y="18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2" y="11"/>
                  </a:lnTo>
                  <a:lnTo>
                    <a:pt x="63" y="11"/>
                  </a:lnTo>
                  <a:lnTo>
                    <a:pt x="65" y="11"/>
                  </a:lnTo>
                  <a:lnTo>
                    <a:pt x="65" y="11"/>
                  </a:lnTo>
                  <a:lnTo>
                    <a:pt x="68" y="14"/>
                  </a:lnTo>
                  <a:lnTo>
                    <a:pt x="70" y="16"/>
                  </a:lnTo>
                  <a:lnTo>
                    <a:pt x="71" y="18"/>
                  </a:lnTo>
                  <a:lnTo>
                    <a:pt x="71" y="19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74" y="18"/>
                  </a:lnTo>
                  <a:lnTo>
                    <a:pt x="74" y="18"/>
                  </a:lnTo>
                  <a:lnTo>
                    <a:pt x="73" y="13"/>
                  </a:lnTo>
                  <a:lnTo>
                    <a:pt x="74" y="13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79" y="10"/>
                  </a:lnTo>
                  <a:lnTo>
                    <a:pt x="81" y="10"/>
                  </a:lnTo>
                  <a:lnTo>
                    <a:pt x="81" y="8"/>
                  </a:lnTo>
                  <a:lnTo>
                    <a:pt x="82" y="8"/>
                  </a:lnTo>
                  <a:lnTo>
                    <a:pt x="84" y="10"/>
                  </a:lnTo>
                  <a:lnTo>
                    <a:pt x="84" y="10"/>
                  </a:lnTo>
                  <a:lnTo>
                    <a:pt x="85" y="11"/>
                  </a:lnTo>
                  <a:lnTo>
                    <a:pt x="89" y="14"/>
                  </a:lnTo>
                  <a:lnTo>
                    <a:pt x="90" y="16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8"/>
                  </a:lnTo>
                  <a:lnTo>
                    <a:pt x="92" y="16"/>
                  </a:lnTo>
                  <a:lnTo>
                    <a:pt x="90" y="11"/>
                  </a:lnTo>
                  <a:lnTo>
                    <a:pt x="90" y="10"/>
                  </a:lnTo>
                  <a:lnTo>
                    <a:pt x="90" y="10"/>
                  </a:lnTo>
                  <a:lnTo>
                    <a:pt x="92" y="10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100" y="13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3" y="13"/>
                  </a:lnTo>
                  <a:lnTo>
                    <a:pt x="103" y="13"/>
                  </a:lnTo>
                  <a:lnTo>
                    <a:pt x="104" y="11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10"/>
                  </a:lnTo>
                  <a:lnTo>
                    <a:pt x="111" y="10"/>
                  </a:lnTo>
                  <a:lnTo>
                    <a:pt x="111" y="10"/>
                  </a:lnTo>
                  <a:lnTo>
                    <a:pt x="112" y="10"/>
                  </a:lnTo>
                  <a:lnTo>
                    <a:pt x="114" y="10"/>
                  </a:lnTo>
                  <a:lnTo>
                    <a:pt x="117" y="8"/>
                  </a:lnTo>
                  <a:lnTo>
                    <a:pt x="117" y="7"/>
                  </a:lnTo>
                  <a:lnTo>
                    <a:pt x="117" y="7"/>
                  </a:lnTo>
                  <a:lnTo>
                    <a:pt x="115" y="2"/>
                  </a:lnTo>
                  <a:lnTo>
                    <a:pt x="117" y="2"/>
                  </a:lnTo>
                  <a:lnTo>
                    <a:pt x="120" y="0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8" name="Freeform 245">
              <a:extLst>
                <a:ext uri="{FF2B5EF4-FFF2-40B4-BE49-F238E27FC236}">
                  <a16:creationId xmlns:a16="http://schemas.microsoft.com/office/drawing/2014/main" id="{70F2F46E-C174-3B9C-ED0E-800B07A52B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04699" y="3240542"/>
              <a:ext cx="543833" cy="460016"/>
            </a:xfrm>
            <a:custGeom>
              <a:avLst/>
              <a:gdLst>
                <a:gd name="T0" fmla="*/ 167 w 279"/>
                <a:gd name="T1" fmla="*/ 213 h 236"/>
                <a:gd name="T2" fmla="*/ 170 w 279"/>
                <a:gd name="T3" fmla="*/ 208 h 236"/>
                <a:gd name="T4" fmla="*/ 14 w 279"/>
                <a:gd name="T5" fmla="*/ 6 h 236"/>
                <a:gd name="T6" fmla="*/ 28 w 279"/>
                <a:gd name="T7" fmla="*/ 14 h 236"/>
                <a:gd name="T8" fmla="*/ 45 w 279"/>
                <a:gd name="T9" fmla="*/ 8 h 236"/>
                <a:gd name="T10" fmla="*/ 61 w 279"/>
                <a:gd name="T11" fmla="*/ 8 h 236"/>
                <a:gd name="T12" fmla="*/ 61 w 279"/>
                <a:gd name="T13" fmla="*/ 14 h 236"/>
                <a:gd name="T14" fmla="*/ 63 w 279"/>
                <a:gd name="T15" fmla="*/ 20 h 236"/>
                <a:gd name="T16" fmla="*/ 72 w 279"/>
                <a:gd name="T17" fmla="*/ 31 h 236"/>
                <a:gd name="T18" fmla="*/ 89 w 279"/>
                <a:gd name="T19" fmla="*/ 41 h 236"/>
                <a:gd name="T20" fmla="*/ 141 w 279"/>
                <a:gd name="T21" fmla="*/ 49 h 236"/>
                <a:gd name="T22" fmla="*/ 148 w 279"/>
                <a:gd name="T23" fmla="*/ 41 h 236"/>
                <a:gd name="T24" fmla="*/ 162 w 279"/>
                <a:gd name="T25" fmla="*/ 30 h 236"/>
                <a:gd name="T26" fmla="*/ 179 w 279"/>
                <a:gd name="T27" fmla="*/ 27 h 236"/>
                <a:gd name="T28" fmla="*/ 192 w 279"/>
                <a:gd name="T29" fmla="*/ 28 h 236"/>
                <a:gd name="T30" fmla="*/ 206 w 279"/>
                <a:gd name="T31" fmla="*/ 36 h 236"/>
                <a:gd name="T32" fmla="*/ 220 w 279"/>
                <a:gd name="T33" fmla="*/ 38 h 236"/>
                <a:gd name="T34" fmla="*/ 233 w 279"/>
                <a:gd name="T35" fmla="*/ 49 h 236"/>
                <a:gd name="T36" fmla="*/ 249 w 279"/>
                <a:gd name="T37" fmla="*/ 63 h 236"/>
                <a:gd name="T38" fmla="*/ 250 w 279"/>
                <a:gd name="T39" fmla="*/ 71 h 236"/>
                <a:gd name="T40" fmla="*/ 247 w 279"/>
                <a:gd name="T41" fmla="*/ 79 h 236"/>
                <a:gd name="T42" fmla="*/ 242 w 279"/>
                <a:gd name="T43" fmla="*/ 86 h 236"/>
                <a:gd name="T44" fmla="*/ 239 w 279"/>
                <a:gd name="T45" fmla="*/ 98 h 236"/>
                <a:gd name="T46" fmla="*/ 241 w 279"/>
                <a:gd name="T47" fmla="*/ 107 h 236"/>
                <a:gd name="T48" fmla="*/ 242 w 279"/>
                <a:gd name="T49" fmla="*/ 132 h 236"/>
                <a:gd name="T50" fmla="*/ 257 w 279"/>
                <a:gd name="T51" fmla="*/ 146 h 236"/>
                <a:gd name="T52" fmla="*/ 250 w 279"/>
                <a:gd name="T53" fmla="*/ 172 h 236"/>
                <a:gd name="T54" fmla="*/ 268 w 279"/>
                <a:gd name="T55" fmla="*/ 187 h 236"/>
                <a:gd name="T56" fmla="*/ 271 w 279"/>
                <a:gd name="T57" fmla="*/ 201 h 236"/>
                <a:gd name="T58" fmla="*/ 279 w 279"/>
                <a:gd name="T59" fmla="*/ 205 h 236"/>
                <a:gd name="T60" fmla="*/ 269 w 279"/>
                <a:gd name="T61" fmla="*/ 213 h 236"/>
                <a:gd name="T62" fmla="*/ 258 w 279"/>
                <a:gd name="T63" fmla="*/ 219 h 236"/>
                <a:gd name="T64" fmla="*/ 253 w 279"/>
                <a:gd name="T65" fmla="*/ 235 h 236"/>
                <a:gd name="T66" fmla="*/ 238 w 279"/>
                <a:gd name="T67" fmla="*/ 231 h 236"/>
                <a:gd name="T68" fmla="*/ 206 w 279"/>
                <a:gd name="T69" fmla="*/ 228 h 236"/>
                <a:gd name="T70" fmla="*/ 189 w 279"/>
                <a:gd name="T71" fmla="*/ 216 h 236"/>
                <a:gd name="T72" fmla="*/ 173 w 279"/>
                <a:gd name="T73" fmla="*/ 206 h 236"/>
                <a:gd name="T74" fmla="*/ 152 w 279"/>
                <a:gd name="T75" fmla="*/ 213 h 236"/>
                <a:gd name="T76" fmla="*/ 124 w 279"/>
                <a:gd name="T77" fmla="*/ 200 h 236"/>
                <a:gd name="T78" fmla="*/ 105 w 279"/>
                <a:gd name="T79" fmla="*/ 187 h 236"/>
                <a:gd name="T80" fmla="*/ 96 w 279"/>
                <a:gd name="T81" fmla="*/ 173 h 236"/>
                <a:gd name="T82" fmla="*/ 86 w 279"/>
                <a:gd name="T83" fmla="*/ 156 h 236"/>
                <a:gd name="T84" fmla="*/ 75 w 279"/>
                <a:gd name="T85" fmla="*/ 153 h 236"/>
                <a:gd name="T86" fmla="*/ 67 w 279"/>
                <a:gd name="T87" fmla="*/ 159 h 236"/>
                <a:gd name="T88" fmla="*/ 61 w 279"/>
                <a:gd name="T89" fmla="*/ 154 h 236"/>
                <a:gd name="T90" fmla="*/ 53 w 279"/>
                <a:gd name="T91" fmla="*/ 143 h 236"/>
                <a:gd name="T92" fmla="*/ 47 w 279"/>
                <a:gd name="T93" fmla="*/ 120 h 236"/>
                <a:gd name="T94" fmla="*/ 29 w 279"/>
                <a:gd name="T95" fmla="*/ 110 h 236"/>
                <a:gd name="T96" fmla="*/ 26 w 279"/>
                <a:gd name="T97" fmla="*/ 102 h 236"/>
                <a:gd name="T98" fmla="*/ 20 w 279"/>
                <a:gd name="T99" fmla="*/ 90 h 236"/>
                <a:gd name="T100" fmla="*/ 29 w 279"/>
                <a:gd name="T101" fmla="*/ 79 h 236"/>
                <a:gd name="T102" fmla="*/ 29 w 279"/>
                <a:gd name="T103" fmla="*/ 68 h 236"/>
                <a:gd name="T104" fmla="*/ 22 w 279"/>
                <a:gd name="T105" fmla="*/ 63 h 236"/>
                <a:gd name="T106" fmla="*/ 15 w 279"/>
                <a:gd name="T107" fmla="*/ 55 h 236"/>
                <a:gd name="T108" fmla="*/ 11 w 279"/>
                <a:gd name="T109" fmla="*/ 44 h 236"/>
                <a:gd name="T110" fmla="*/ 7 w 279"/>
                <a:gd name="T111" fmla="*/ 36 h 236"/>
                <a:gd name="T112" fmla="*/ 4 w 279"/>
                <a:gd name="T113" fmla="*/ 28 h 236"/>
                <a:gd name="T114" fmla="*/ 4 w 279"/>
                <a:gd name="T115" fmla="*/ 23 h 236"/>
                <a:gd name="T116" fmla="*/ 3 w 279"/>
                <a:gd name="T117" fmla="*/ 11 h 236"/>
                <a:gd name="T118" fmla="*/ 3 w 279"/>
                <a:gd name="T119" fmla="*/ 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9" h="236">
                  <a:moveTo>
                    <a:pt x="176" y="206"/>
                  </a:moveTo>
                  <a:lnTo>
                    <a:pt x="178" y="206"/>
                  </a:lnTo>
                  <a:lnTo>
                    <a:pt x="176" y="208"/>
                  </a:lnTo>
                  <a:lnTo>
                    <a:pt x="175" y="209"/>
                  </a:lnTo>
                  <a:lnTo>
                    <a:pt x="173" y="211"/>
                  </a:lnTo>
                  <a:lnTo>
                    <a:pt x="171" y="211"/>
                  </a:lnTo>
                  <a:lnTo>
                    <a:pt x="171" y="211"/>
                  </a:lnTo>
                  <a:lnTo>
                    <a:pt x="170" y="211"/>
                  </a:lnTo>
                  <a:lnTo>
                    <a:pt x="168" y="211"/>
                  </a:lnTo>
                  <a:lnTo>
                    <a:pt x="167" y="213"/>
                  </a:lnTo>
                  <a:lnTo>
                    <a:pt x="165" y="213"/>
                  </a:lnTo>
                  <a:lnTo>
                    <a:pt x="164" y="213"/>
                  </a:lnTo>
                  <a:lnTo>
                    <a:pt x="164" y="213"/>
                  </a:lnTo>
                  <a:lnTo>
                    <a:pt x="164" y="213"/>
                  </a:lnTo>
                  <a:lnTo>
                    <a:pt x="164" y="211"/>
                  </a:lnTo>
                  <a:lnTo>
                    <a:pt x="164" y="211"/>
                  </a:lnTo>
                  <a:lnTo>
                    <a:pt x="167" y="211"/>
                  </a:lnTo>
                  <a:lnTo>
                    <a:pt x="170" y="209"/>
                  </a:lnTo>
                  <a:lnTo>
                    <a:pt x="170" y="208"/>
                  </a:lnTo>
                  <a:lnTo>
                    <a:pt x="170" y="208"/>
                  </a:lnTo>
                  <a:lnTo>
                    <a:pt x="170" y="206"/>
                  </a:lnTo>
                  <a:lnTo>
                    <a:pt x="171" y="208"/>
                  </a:lnTo>
                  <a:lnTo>
                    <a:pt x="175" y="206"/>
                  </a:lnTo>
                  <a:lnTo>
                    <a:pt x="176" y="206"/>
                  </a:lnTo>
                  <a:close/>
                  <a:moveTo>
                    <a:pt x="9" y="0"/>
                  </a:moveTo>
                  <a:lnTo>
                    <a:pt x="11" y="1"/>
                  </a:lnTo>
                  <a:lnTo>
                    <a:pt x="11" y="1"/>
                  </a:lnTo>
                  <a:lnTo>
                    <a:pt x="12" y="1"/>
                  </a:lnTo>
                  <a:lnTo>
                    <a:pt x="12" y="3"/>
                  </a:lnTo>
                  <a:lnTo>
                    <a:pt x="14" y="6"/>
                  </a:lnTo>
                  <a:lnTo>
                    <a:pt x="15" y="8"/>
                  </a:lnTo>
                  <a:lnTo>
                    <a:pt x="15" y="8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20" y="11"/>
                  </a:lnTo>
                  <a:lnTo>
                    <a:pt x="22" y="12"/>
                  </a:lnTo>
                  <a:lnTo>
                    <a:pt x="23" y="14"/>
                  </a:lnTo>
                  <a:lnTo>
                    <a:pt x="28" y="14"/>
                  </a:lnTo>
                  <a:lnTo>
                    <a:pt x="31" y="16"/>
                  </a:lnTo>
                  <a:lnTo>
                    <a:pt x="31" y="16"/>
                  </a:lnTo>
                  <a:lnTo>
                    <a:pt x="33" y="14"/>
                  </a:lnTo>
                  <a:lnTo>
                    <a:pt x="36" y="14"/>
                  </a:lnTo>
                  <a:lnTo>
                    <a:pt x="37" y="14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4" y="11"/>
                  </a:lnTo>
                  <a:lnTo>
                    <a:pt x="44" y="9"/>
                  </a:lnTo>
                  <a:lnTo>
                    <a:pt x="45" y="8"/>
                  </a:lnTo>
                  <a:lnTo>
                    <a:pt x="48" y="6"/>
                  </a:lnTo>
                  <a:lnTo>
                    <a:pt x="50" y="5"/>
                  </a:lnTo>
                  <a:lnTo>
                    <a:pt x="52" y="5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1"/>
                  </a:lnTo>
                  <a:lnTo>
                    <a:pt x="59" y="3"/>
                  </a:lnTo>
                  <a:lnTo>
                    <a:pt x="61" y="6"/>
                  </a:lnTo>
                  <a:lnTo>
                    <a:pt x="63" y="6"/>
                  </a:lnTo>
                  <a:lnTo>
                    <a:pt x="61" y="8"/>
                  </a:lnTo>
                  <a:lnTo>
                    <a:pt x="59" y="8"/>
                  </a:lnTo>
                  <a:lnTo>
                    <a:pt x="59" y="8"/>
                  </a:lnTo>
                  <a:lnTo>
                    <a:pt x="59" y="9"/>
                  </a:lnTo>
                  <a:lnTo>
                    <a:pt x="59" y="9"/>
                  </a:lnTo>
                  <a:lnTo>
                    <a:pt x="59" y="11"/>
                  </a:lnTo>
                  <a:lnTo>
                    <a:pt x="61" y="11"/>
                  </a:lnTo>
                  <a:lnTo>
                    <a:pt x="63" y="12"/>
                  </a:lnTo>
                  <a:lnTo>
                    <a:pt x="63" y="12"/>
                  </a:lnTo>
                  <a:lnTo>
                    <a:pt x="61" y="14"/>
                  </a:lnTo>
                  <a:lnTo>
                    <a:pt x="61" y="14"/>
                  </a:lnTo>
                  <a:lnTo>
                    <a:pt x="59" y="14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58" y="16"/>
                  </a:lnTo>
                  <a:lnTo>
                    <a:pt x="61" y="17"/>
                  </a:lnTo>
                  <a:lnTo>
                    <a:pt x="61" y="19"/>
                  </a:lnTo>
                  <a:lnTo>
                    <a:pt x="61" y="19"/>
                  </a:lnTo>
                  <a:lnTo>
                    <a:pt x="63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6" y="23"/>
                  </a:lnTo>
                  <a:lnTo>
                    <a:pt x="67" y="23"/>
                  </a:lnTo>
                  <a:lnTo>
                    <a:pt x="70" y="22"/>
                  </a:lnTo>
                  <a:lnTo>
                    <a:pt x="70" y="22"/>
                  </a:lnTo>
                  <a:lnTo>
                    <a:pt x="70" y="23"/>
                  </a:lnTo>
                  <a:lnTo>
                    <a:pt x="70" y="28"/>
                  </a:lnTo>
                  <a:lnTo>
                    <a:pt x="70" y="30"/>
                  </a:lnTo>
                  <a:lnTo>
                    <a:pt x="72" y="31"/>
                  </a:lnTo>
                  <a:lnTo>
                    <a:pt x="72" y="33"/>
                  </a:lnTo>
                  <a:lnTo>
                    <a:pt x="74" y="36"/>
                  </a:lnTo>
                  <a:lnTo>
                    <a:pt x="75" y="36"/>
                  </a:lnTo>
                  <a:lnTo>
                    <a:pt x="77" y="38"/>
                  </a:lnTo>
                  <a:lnTo>
                    <a:pt x="78" y="38"/>
                  </a:lnTo>
                  <a:lnTo>
                    <a:pt x="83" y="39"/>
                  </a:lnTo>
                  <a:lnTo>
                    <a:pt x="86" y="39"/>
                  </a:lnTo>
                  <a:lnTo>
                    <a:pt x="88" y="39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91" y="44"/>
                  </a:lnTo>
                  <a:lnTo>
                    <a:pt x="94" y="46"/>
                  </a:lnTo>
                  <a:lnTo>
                    <a:pt x="100" y="50"/>
                  </a:lnTo>
                  <a:lnTo>
                    <a:pt x="102" y="50"/>
                  </a:lnTo>
                  <a:lnTo>
                    <a:pt x="111" y="53"/>
                  </a:lnTo>
                  <a:lnTo>
                    <a:pt x="118" y="53"/>
                  </a:lnTo>
                  <a:lnTo>
                    <a:pt x="135" y="49"/>
                  </a:lnTo>
                  <a:lnTo>
                    <a:pt x="141" y="47"/>
                  </a:lnTo>
                  <a:lnTo>
                    <a:pt x="143" y="47"/>
                  </a:lnTo>
                  <a:lnTo>
                    <a:pt x="141" y="49"/>
                  </a:lnTo>
                  <a:lnTo>
                    <a:pt x="140" y="49"/>
                  </a:lnTo>
                  <a:lnTo>
                    <a:pt x="141" y="50"/>
                  </a:lnTo>
                  <a:lnTo>
                    <a:pt x="143" y="50"/>
                  </a:lnTo>
                  <a:lnTo>
                    <a:pt x="145" y="50"/>
                  </a:lnTo>
                  <a:lnTo>
                    <a:pt x="145" y="49"/>
                  </a:lnTo>
                  <a:lnTo>
                    <a:pt x="145" y="49"/>
                  </a:lnTo>
                  <a:lnTo>
                    <a:pt x="145" y="47"/>
                  </a:lnTo>
                  <a:lnTo>
                    <a:pt x="143" y="44"/>
                  </a:lnTo>
                  <a:lnTo>
                    <a:pt x="143" y="41"/>
                  </a:lnTo>
                  <a:lnTo>
                    <a:pt x="148" y="41"/>
                  </a:lnTo>
                  <a:lnTo>
                    <a:pt x="149" y="41"/>
                  </a:lnTo>
                  <a:lnTo>
                    <a:pt x="151" y="39"/>
                  </a:lnTo>
                  <a:lnTo>
                    <a:pt x="152" y="39"/>
                  </a:lnTo>
                  <a:lnTo>
                    <a:pt x="154" y="39"/>
                  </a:lnTo>
                  <a:lnTo>
                    <a:pt x="154" y="39"/>
                  </a:lnTo>
                  <a:lnTo>
                    <a:pt x="156" y="38"/>
                  </a:lnTo>
                  <a:lnTo>
                    <a:pt x="157" y="34"/>
                  </a:lnTo>
                  <a:lnTo>
                    <a:pt x="157" y="33"/>
                  </a:lnTo>
                  <a:lnTo>
                    <a:pt x="160" y="31"/>
                  </a:lnTo>
                  <a:lnTo>
                    <a:pt x="162" y="30"/>
                  </a:lnTo>
                  <a:lnTo>
                    <a:pt x="165" y="30"/>
                  </a:lnTo>
                  <a:lnTo>
                    <a:pt x="167" y="28"/>
                  </a:lnTo>
                  <a:lnTo>
                    <a:pt x="171" y="28"/>
                  </a:lnTo>
                  <a:lnTo>
                    <a:pt x="175" y="28"/>
                  </a:lnTo>
                  <a:lnTo>
                    <a:pt x="176" y="28"/>
                  </a:lnTo>
                  <a:lnTo>
                    <a:pt x="176" y="28"/>
                  </a:lnTo>
                  <a:lnTo>
                    <a:pt x="178" y="28"/>
                  </a:lnTo>
                  <a:lnTo>
                    <a:pt x="178" y="28"/>
                  </a:lnTo>
                  <a:lnTo>
                    <a:pt x="178" y="27"/>
                  </a:lnTo>
                  <a:lnTo>
                    <a:pt x="179" y="27"/>
                  </a:lnTo>
                  <a:lnTo>
                    <a:pt x="179" y="25"/>
                  </a:lnTo>
                  <a:lnTo>
                    <a:pt x="181" y="25"/>
                  </a:lnTo>
                  <a:lnTo>
                    <a:pt x="182" y="25"/>
                  </a:lnTo>
                  <a:lnTo>
                    <a:pt x="184" y="25"/>
                  </a:lnTo>
                  <a:lnTo>
                    <a:pt x="186" y="27"/>
                  </a:lnTo>
                  <a:lnTo>
                    <a:pt x="189" y="27"/>
                  </a:lnTo>
                  <a:lnTo>
                    <a:pt x="190" y="27"/>
                  </a:lnTo>
                  <a:lnTo>
                    <a:pt x="192" y="27"/>
                  </a:lnTo>
                  <a:lnTo>
                    <a:pt x="192" y="28"/>
                  </a:lnTo>
                  <a:lnTo>
                    <a:pt x="192" y="28"/>
                  </a:lnTo>
                  <a:lnTo>
                    <a:pt x="192" y="30"/>
                  </a:lnTo>
                  <a:lnTo>
                    <a:pt x="192" y="30"/>
                  </a:lnTo>
                  <a:lnTo>
                    <a:pt x="193" y="30"/>
                  </a:lnTo>
                  <a:lnTo>
                    <a:pt x="193" y="31"/>
                  </a:lnTo>
                  <a:lnTo>
                    <a:pt x="195" y="31"/>
                  </a:lnTo>
                  <a:lnTo>
                    <a:pt x="198" y="31"/>
                  </a:lnTo>
                  <a:lnTo>
                    <a:pt x="200" y="33"/>
                  </a:lnTo>
                  <a:lnTo>
                    <a:pt x="201" y="33"/>
                  </a:lnTo>
                  <a:lnTo>
                    <a:pt x="205" y="33"/>
                  </a:lnTo>
                  <a:lnTo>
                    <a:pt x="206" y="36"/>
                  </a:lnTo>
                  <a:lnTo>
                    <a:pt x="206" y="36"/>
                  </a:lnTo>
                  <a:lnTo>
                    <a:pt x="208" y="36"/>
                  </a:lnTo>
                  <a:lnTo>
                    <a:pt x="209" y="36"/>
                  </a:lnTo>
                  <a:lnTo>
                    <a:pt x="211" y="34"/>
                  </a:lnTo>
                  <a:lnTo>
                    <a:pt x="211" y="36"/>
                  </a:lnTo>
                  <a:lnTo>
                    <a:pt x="212" y="36"/>
                  </a:lnTo>
                  <a:lnTo>
                    <a:pt x="214" y="34"/>
                  </a:lnTo>
                  <a:lnTo>
                    <a:pt x="216" y="36"/>
                  </a:lnTo>
                  <a:lnTo>
                    <a:pt x="220" y="38"/>
                  </a:lnTo>
                  <a:lnTo>
                    <a:pt x="220" y="38"/>
                  </a:lnTo>
                  <a:lnTo>
                    <a:pt x="220" y="38"/>
                  </a:lnTo>
                  <a:lnTo>
                    <a:pt x="222" y="39"/>
                  </a:lnTo>
                  <a:lnTo>
                    <a:pt x="222" y="39"/>
                  </a:lnTo>
                  <a:lnTo>
                    <a:pt x="222" y="41"/>
                  </a:lnTo>
                  <a:lnTo>
                    <a:pt x="223" y="42"/>
                  </a:lnTo>
                  <a:lnTo>
                    <a:pt x="225" y="44"/>
                  </a:lnTo>
                  <a:lnTo>
                    <a:pt x="227" y="44"/>
                  </a:lnTo>
                  <a:lnTo>
                    <a:pt x="230" y="46"/>
                  </a:lnTo>
                  <a:lnTo>
                    <a:pt x="231" y="47"/>
                  </a:lnTo>
                  <a:lnTo>
                    <a:pt x="233" y="49"/>
                  </a:lnTo>
                  <a:lnTo>
                    <a:pt x="236" y="52"/>
                  </a:lnTo>
                  <a:lnTo>
                    <a:pt x="236" y="52"/>
                  </a:lnTo>
                  <a:lnTo>
                    <a:pt x="241" y="52"/>
                  </a:lnTo>
                  <a:lnTo>
                    <a:pt x="247" y="52"/>
                  </a:lnTo>
                  <a:lnTo>
                    <a:pt x="249" y="53"/>
                  </a:lnTo>
                  <a:lnTo>
                    <a:pt x="247" y="57"/>
                  </a:lnTo>
                  <a:lnTo>
                    <a:pt x="249" y="58"/>
                  </a:lnTo>
                  <a:lnTo>
                    <a:pt x="249" y="60"/>
                  </a:lnTo>
                  <a:lnTo>
                    <a:pt x="249" y="61"/>
                  </a:lnTo>
                  <a:lnTo>
                    <a:pt x="249" y="63"/>
                  </a:lnTo>
                  <a:lnTo>
                    <a:pt x="247" y="63"/>
                  </a:lnTo>
                  <a:lnTo>
                    <a:pt x="247" y="63"/>
                  </a:lnTo>
                  <a:lnTo>
                    <a:pt x="249" y="64"/>
                  </a:lnTo>
                  <a:lnTo>
                    <a:pt x="249" y="64"/>
                  </a:lnTo>
                  <a:lnTo>
                    <a:pt x="249" y="68"/>
                  </a:lnTo>
                  <a:lnTo>
                    <a:pt x="249" y="68"/>
                  </a:lnTo>
                  <a:lnTo>
                    <a:pt x="249" y="69"/>
                  </a:lnTo>
                  <a:lnTo>
                    <a:pt x="249" y="69"/>
                  </a:lnTo>
                  <a:lnTo>
                    <a:pt x="250" y="71"/>
                  </a:lnTo>
                  <a:lnTo>
                    <a:pt x="250" y="71"/>
                  </a:lnTo>
                  <a:lnTo>
                    <a:pt x="249" y="72"/>
                  </a:lnTo>
                  <a:lnTo>
                    <a:pt x="249" y="72"/>
                  </a:lnTo>
                  <a:lnTo>
                    <a:pt x="249" y="74"/>
                  </a:lnTo>
                  <a:lnTo>
                    <a:pt x="249" y="74"/>
                  </a:lnTo>
                  <a:lnTo>
                    <a:pt x="247" y="74"/>
                  </a:lnTo>
                  <a:lnTo>
                    <a:pt x="247" y="75"/>
                  </a:lnTo>
                  <a:lnTo>
                    <a:pt x="247" y="75"/>
                  </a:lnTo>
                  <a:lnTo>
                    <a:pt x="247" y="77"/>
                  </a:lnTo>
                  <a:lnTo>
                    <a:pt x="247" y="79"/>
                  </a:lnTo>
                  <a:lnTo>
                    <a:pt x="247" y="79"/>
                  </a:lnTo>
                  <a:lnTo>
                    <a:pt x="247" y="79"/>
                  </a:lnTo>
                  <a:lnTo>
                    <a:pt x="247" y="80"/>
                  </a:lnTo>
                  <a:lnTo>
                    <a:pt x="247" y="82"/>
                  </a:lnTo>
                  <a:lnTo>
                    <a:pt x="246" y="83"/>
                  </a:lnTo>
                  <a:lnTo>
                    <a:pt x="246" y="83"/>
                  </a:lnTo>
                  <a:lnTo>
                    <a:pt x="246" y="83"/>
                  </a:lnTo>
                  <a:lnTo>
                    <a:pt x="246" y="85"/>
                  </a:lnTo>
                  <a:lnTo>
                    <a:pt x="244" y="85"/>
                  </a:lnTo>
                  <a:lnTo>
                    <a:pt x="244" y="86"/>
                  </a:lnTo>
                  <a:lnTo>
                    <a:pt x="242" y="86"/>
                  </a:lnTo>
                  <a:lnTo>
                    <a:pt x="242" y="86"/>
                  </a:lnTo>
                  <a:lnTo>
                    <a:pt x="242" y="86"/>
                  </a:lnTo>
                  <a:lnTo>
                    <a:pt x="242" y="88"/>
                  </a:lnTo>
                  <a:lnTo>
                    <a:pt x="242" y="88"/>
                  </a:lnTo>
                  <a:lnTo>
                    <a:pt x="242" y="88"/>
                  </a:lnTo>
                  <a:lnTo>
                    <a:pt x="244" y="91"/>
                  </a:lnTo>
                  <a:lnTo>
                    <a:pt x="241" y="91"/>
                  </a:lnTo>
                  <a:lnTo>
                    <a:pt x="239" y="93"/>
                  </a:lnTo>
                  <a:lnTo>
                    <a:pt x="238" y="94"/>
                  </a:lnTo>
                  <a:lnTo>
                    <a:pt x="239" y="98"/>
                  </a:lnTo>
                  <a:lnTo>
                    <a:pt x="238" y="101"/>
                  </a:lnTo>
                  <a:lnTo>
                    <a:pt x="239" y="101"/>
                  </a:lnTo>
                  <a:lnTo>
                    <a:pt x="239" y="102"/>
                  </a:lnTo>
                  <a:lnTo>
                    <a:pt x="241" y="102"/>
                  </a:lnTo>
                  <a:lnTo>
                    <a:pt x="242" y="102"/>
                  </a:lnTo>
                  <a:lnTo>
                    <a:pt x="244" y="104"/>
                  </a:lnTo>
                  <a:lnTo>
                    <a:pt x="244" y="104"/>
                  </a:lnTo>
                  <a:lnTo>
                    <a:pt x="244" y="104"/>
                  </a:lnTo>
                  <a:lnTo>
                    <a:pt x="242" y="105"/>
                  </a:lnTo>
                  <a:lnTo>
                    <a:pt x="241" y="107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12"/>
                  </a:lnTo>
                  <a:lnTo>
                    <a:pt x="241" y="115"/>
                  </a:lnTo>
                  <a:lnTo>
                    <a:pt x="241" y="118"/>
                  </a:lnTo>
                  <a:lnTo>
                    <a:pt x="242" y="124"/>
                  </a:lnTo>
                  <a:lnTo>
                    <a:pt x="242" y="124"/>
                  </a:lnTo>
                  <a:lnTo>
                    <a:pt x="242" y="127"/>
                  </a:lnTo>
                  <a:lnTo>
                    <a:pt x="242" y="129"/>
                  </a:lnTo>
                  <a:lnTo>
                    <a:pt x="242" y="132"/>
                  </a:lnTo>
                  <a:lnTo>
                    <a:pt x="242" y="134"/>
                  </a:lnTo>
                  <a:lnTo>
                    <a:pt x="242" y="135"/>
                  </a:lnTo>
                  <a:lnTo>
                    <a:pt x="244" y="135"/>
                  </a:lnTo>
                  <a:lnTo>
                    <a:pt x="247" y="137"/>
                  </a:lnTo>
                  <a:lnTo>
                    <a:pt x="250" y="137"/>
                  </a:lnTo>
                  <a:lnTo>
                    <a:pt x="255" y="137"/>
                  </a:lnTo>
                  <a:lnTo>
                    <a:pt x="257" y="138"/>
                  </a:lnTo>
                  <a:lnTo>
                    <a:pt x="257" y="143"/>
                  </a:lnTo>
                  <a:lnTo>
                    <a:pt x="257" y="145"/>
                  </a:lnTo>
                  <a:lnTo>
                    <a:pt x="257" y="146"/>
                  </a:lnTo>
                  <a:lnTo>
                    <a:pt x="253" y="150"/>
                  </a:lnTo>
                  <a:lnTo>
                    <a:pt x="250" y="154"/>
                  </a:lnTo>
                  <a:lnTo>
                    <a:pt x="247" y="157"/>
                  </a:lnTo>
                  <a:lnTo>
                    <a:pt x="244" y="161"/>
                  </a:lnTo>
                  <a:lnTo>
                    <a:pt x="244" y="162"/>
                  </a:lnTo>
                  <a:lnTo>
                    <a:pt x="246" y="165"/>
                  </a:lnTo>
                  <a:lnTo>
                    <a:pt x="247" y="167"/>
                  </a:lnTo>
                  <a:lnTo>
                    <a:pt x="250" y="170"/>
                  </a:lnTo>
                  <a:lnTo>
                    <a:pt x="250" y="170"/>
                  </a:lnTo>
                  <a:lnTo>
                    <a:pt x="250" y="172"/>
                  </a:lnTo>
                  <a:lnTo>
                    <a:pt x="253" y="175"/>
                  </a:lnTo>
                  <a:lnTo>
                    <a:pt x="253" y="178"/>
                  </a:lnTo>
                  <a:lnTo>
                    <a:pt x="255" y="178"/>
                  </a:lnTo>
                  <a:lnTo>
                    <a:pt x="257" y="181"/>
                  </a:lnTo>
                  <a:lnTo>
                    <a:pt x="258" y="183"/>
                  </a:lnTo>
                  <a:lnTo>
                    <a:pt x="260" y="183"/>
                  </a:lnTo>
                  <a:lnTo>
                    <a:pt x="261" y="183"/>
                  </a:lnTo>
                  <a:lnTo>
                    <a:pt x="264" y="184"/>
                  </a:lnTo>
                  <a:lnTo>
                    <a:pt x="266" y="186"/>
                  </a:lnTo>
                  <a:lnTo>
                    <a:pt x="268" y="187"/>
                  </a:lnTo>
                  <a:lnTo>
                    <a:pt x="271" y="187"/>
                  </a:lnTo>
                  <a:lnTo>
                    <a:pt x="271" y="187"/>
                  </a:lnTo>
                  <a:lnTo>
                    <a:pt x="271" y="187"/>
                  </a:lnTo>
                  <a:lnTo>
                    <a:pt x="271" y="187"/>
                  </a:lnTo>
                  <a:lnTo>
                    <a:pt x="271" y="190"/>
                  </a:lnTo>
                  <a:lnTo>
                    <a:pt x="271" y="194"/>
                  </a:lnTo>
                  <a:lnTo>
                    <a:pt x="272" y="198"/>
                  </a:lnTo>
                  <a:lnTo>
                    <a:pt x="272" y="200"/>
                  </a:lnTo>
                  <a:lnTo>
                    <a:pt x="271" y="200"/>
                  </a:lnTo>
                  <a:lnTo>
                    <a:pt x="271" y="201"/>
                  </a:lnTo>
                  <a:lnTo>
                    <a:pt x="271" y="201"/>
                  </a:lnTo>
                  <a:lnTo>
                    <a:pt x="271" y="203"/>
                  </a:lnTo>
                  <a:lnTo>
                    <a:pt x="272" y="203"/>
                  </a:lnTo>
                  <a:lnTo>
                    <a:pt x="274" y="203"/>
                  </a:lnTo>
                  <a:lnTo>
                    <a:pt x="277" y="203"/>
                  </a:lnTo>
                  <a:lnTo>
                    <a:pt x="277" y="203"/>
                  </a:lnTo>
                  <a:lnTo>
                    <a:pt x="279" y="203"/>
                  </a:lnTo>
                  <a:lnTo>
                    <a:pt x="279" y="203"/>
                  </a:lnTo>
                  <a:lnTo>
                    <a:pt x="279" y="205"/>
                  </a:lnTo>
                  <a:lnTo>
                    <a:pt x="279" y="205"/>
                  </a:lnTo>
                  <a:lnTo>
                    <a:pt x="277" y="206"/>
                  </a:lnTo>
                  <a:lnTo>
                    <a:pt x="279" y="208"/>
                  </a:lnTo>
                  <a:lnTo>
                    <a:pt x="279" y="208"/>
                  </a:lnTo>
                  <a:lnTo>
                    <a:pt x="277" y="209"/>
                  </a:lnTo>
                  <a:lnTo>
                    <a:pt x="277" y="211"/>
                  </a:lnTo>
                  <a:lnTo>
                    <a:pt x="277" y="211"/>
                  </a:lnTo>
                  <a:lnTo>
                    <a:pt x="275" y="213"/>
                  </a:lnTo>
                  <a:lnTo>
                    <a:pt x="271" y="211"/>
                  </a:lnTo>
                  <a:lnTo>
                    <a:pt x="271" y="213"/>
                  </a:lnTo>
                  <a:lnTo>
                    <a:pt x="269" y="213"/>
                  </a:lnTo>
                  <a:lnTo>
                    <a:pt x="266" y="213"/>
                  </a:lnTo>
                  <a:lnTo>
                    <a:pt x="266" y="213"/>
                  </a:lnTo>
                  <a:lnTo>
                    <a:pt x="264" y="214"/>
                  </a:lnTo>
                  <a:lnTo>
                    <a:pt x="264" y="216"/>
                  </a:lnTo>
                  <a:lnTo>
                    <a:pt x="263" y="216"/>
                  </a:lnTo>
                  <a:lnTo>
                    <a:pt x="263" y="216"/>
                  </a:lnTo>
                  <a:lnTo>
                    <a:pt x="261" y="216"/>
                  </a:lnTo>
                  <a:lnTo>
                    <a:pt x="261" y="217"/>
                  </a:lnTo>
                  <a:lnTo>
                    <a:pt x="258" y="217"/>
                  </a:lnTo>
                  <a:lnTo>
                    <a:pt x="258" y="219"/>
                  </a:lnTo>
                  <a:lnTo>
                    <a:pt x="257" y="219"/>
                  </a:lnTo>
                  <a:lnTo>
                    <a:pt x="257" y="222"/>
                  </a:lnTo>
                  <a:lnTo>
                    <a:pt x="257" y="224"/>
                  </a:lnTo>
                  <a:lnTo>
                    <a:pt x="257" y="225"/>
                  </a:lnTo>
                  <a:lnTo>
                    <a:pt x="255" y="225"/>
                  </a:lnTo>
                  <a:lnTo>
                    <a:pt x="255" y="225"/>
                  </a:lnTo>
                  <a:lnTo>
                    <a:pt x="255" y="227"/>
                  </a:lnTo>
                  <a:lnTo>
                    <a:pt x="255" y="228"/>
                  </a:lnTo>
                  <a:lnTo>
                    <a:pt x="255" y="233"/>
                  </a:lnTo>
                  <a:lnTo>
                    <a:pt x="253" y="235"/>
                  </a:lnTo>
                  <a:lnTo>
                    <a:pt x="253" y="235"/>
                  </a:lnTo>
                  <a:lnTo>
                    <a:pt x="253" y="235"/>
                  </a:lnTo>
                  <a:lnTo>
                    <a:pt x="252" y="236"/>
                  </a:lnTo>
                  <a:lnTo>
                    <a:pt x="249" y="235"/>
                  </a:lnTo>
                  <a:lnTo>
                    <a:pt x="247" y="235"/>
                  </a:lnTo>
                  <a:lnTo>
                    <a:pt x="241" y="233"/>
                  </a:lnTo>
                  <a:lnTo>
                    <a:pt x="239" y="231"/>
                  </a:lnTo>
                  <a:lnTo>
                    <a:pt x="239" y="230"/>
                  </a:lnTo>
                  <a:lnTo>
                    <a:pt x="239" y="230"/>
                  </a:lnTo>
                  <a:lnTo>
                    <a:pt x="238" y="231"/>
                  </a:lnTo>
                  <a:lnTo>
                    <a:pt x="231" y="231"/>
                  </a:lnTo>
                  <a:lnTo>
                    <a:pt x="230" y="231"/>
                  </a:lnTo>
                  <a:lnTo>
                    <a:pt x="228" y="231"/>
                  </a:lnTo>
                  <a:lnTo>
                    <a:pt x="225" y="231"/>
                  </a:lnTo>
                  <a:lnTo>
                    <a:pt x="223" y="230"/>
                  </a:lnTo>
                  <a:lnTo>
                    <a:pt x="220" y="230"/>
                  </a:lnTo>
                  <a:lnTo>
                    <a:pt x="217" y="230"/>
                  </a:lnTo>
                  <a:lnTo>
                    <a:pt x="214" y="228"/>
                  </a:lnTo>
                  <a:lnTo>
                    <a:pt x="209" y="228"/>
                  </a:lnTo>
                  <a:lnTo>
                    <a:pt x="206" y="228"/>
                  </a:lnTo>
                  <a:lnTo>
                    <a:pt x="205" y="228"/>
                  </a:lnTo>
                  <a:lnTo>
                    <a:pt x="203" y="227"/>
                  </a:lnTo>
                  <a:lnTo>
                    <a:pt x="201" y="227"/>
                  </a:lnTo>
                  <a:lnTo>
                    <a:pt x="200" y="227"/>
                  </a:lnTo>
                  <a:lnTo>
                    <a:pt x="198" y="225"/>
                  </a:lnTo>
                  <a:lnTo>
                    <a:pt x="192" y="225"/>
                  </a:lnTo>
                  <a:lnTo>
                    <a:pt x="192" y="224"/>
                  </a:lnTo>
                  <a:lnTo>
                    <a:pt x="190" y="220"/>
                  </a:lnTo>
                  <a:lnTo>
                    <a:pt x="190" y="219"/>
                  </a:lnTo>
                  <a:lnTo>
                    <a:pt x="189" y="216"/>
                  </a:lnTo>
                  <a:lnTo>
                    <a:pt x="189" y="211"/>
                  </a:lnTo>
                  <a:lnTo>
                    <a:pt x="189" y="209"/>
                  </a:lnTo>
                  <a:lnTo>
                    <a:pt x="187" y="208"/>
                  </a:lnTo>
                  <a:lnTo>
                    <a:pt x="187" y="206"/>
                  </a:lnTo>
                  <a:lnTo>
                    <a:pt x="186" y="205"/>
                  </a:lnTo>
                  <a:lnTo>
                    <a:pt x="184" y="205"/>
                  </a:lnTo>
                  <a:lnTo>
                    <a:pt x="178" y="203"/>
                  </a:lnTo>
                  <a:lnTo>
                    <a:pt x="178" y="203"/>
                  </a:lnTo>
                  <a:lnTo>
                    <a:pt x="175" y="205"/>
                  </a:lnTo>
                  <a:lnTo>
                    <a:pt x="173" y="206"/>
                  </a:lnTo>
                  <a:lnTo>
                    <a:pt x="168" y="206"/>
                  </a:lnTo>
                  <a:lnTo>
                    <a:pt x="167" y="208"/>
                  </a:lnTo>
                  <a:lnTo>
                    <a:pt x="167" y="209"/>
                  </a:lnTo>
                  <a:lnTo>
                    <a:pt x="165" y="209"/>
                  </a:lnTo>
                  <a:lnTo>
                    <a:pt x="164" y="209"/>
                  </a:lnTo>
                  <a:lnTo>
                    <a:pt x="160" y="211"/>
                  </a:lnTo>
                  <a:lnTo>
                    <a:pt x="157" y="213"/>
                  </a:lnTo>
                  <a:lnTo>
                    <a:pt x="156" y="214"/>
                  </a:lnTo>
                  <a:lnTo>
                    <a:pt x="154" y="214"/>
                  </a:lnTo>
                  <a:lnTo>
                    <a:pt x="152" y="213"/>
                  </a:lnTo>
                  <a:lnTo>
                    <a:pt x="148" y="211"/>
                  </a:lnTo>
                  <a:lnTo>
                    <a:pt x="145" y="211"/>
                  </a:lnTo>
                  <a:lnTo>
                    <a:pt x="141" y="211"/>
                  </a:lnTo>
                  <a:lnTo>
                    <a:pt x="140" y="211"/>
                  </a:lnTo>
                  <a:lnTo>
                    <a:pt x="137" y="208"/>
                  </a:lnTo>
                  <a:lnTo>
                    <a:pt x="137" y="208"/>
                  </a:lnTo>
                  <a:lnTo>
                    <a:pt x="135" y="206"/>
                  </a:lnTo>
                  <a:lnTo>
                    <a:pt x="130" y="205"/>
                  </a:lnTo>
                  <a:lnTo>
                    <a:pt x="126" y="201"/>
                  </a:lnTo>
                  <a:lnTo>
                    <a:pt x="124" y="200"/>
                  </a:lnTo>
                  <a:lnTo>
                    <a:pt x="124" y="198"/>
                  </a:lnTo>
                  <a:lnTo>
                    <a:pt x="123" y="197"/>
                  </a:lnTo>
                  <a:lnTo>
                    <a:pt x="118" y="195"/>
                  </a:lnTo>
                  <a:lnTo>
                    <a:pt x="116" y="194"/>
                  </a:lnTo>
                  <a:lnTo>
                    <a:pt x="113" y="194"/>
                  </a:lnTo>
                  <a:lnTo>
                    <a:pt x="110" y="194"/>
                  </a:lnTo>
                  <a:lnTo>
                    <a:pt x="110" y="192"/>
                  </a:lnTo>
                  <a:lnTo>
                    <a:pt x="108" y="192"/>
                  </a:lnTo>
                  <a:lnTo>
                    <a:pt x="105" y="189"/>
                  </a:lnTo>
                  <a:lnTo>
                    <a:pt x="105" y="187"/>
                  </a:lnTo>
                  <a:lnTo>
                    <a:pt x="104" y="184"/>
                  </a:lnTo>
                  <a:lnTo>
                    <a:pt x="102" y="183"/>
                  </a:lnTo>
                  <a:lnTo>
                    <a:pt x="102" y="179"/>
                  </a:lnTo>
                  <a:lnTo>
                    <a:pt x="102" y="178"/>
                  </a:lnTo>
                  <a:lnTo>
                    <a:pt x="99" y="178"/>
                  </a:lnTo>
                  <a:lnTo>
                    <a:pt x="99" y="176"/>
                  </a:lnTo>
                  <a:lnTo>
                    <a:pt x="99" y="175"/>
                  </a:lnTo>
                  <a:lnTo>
                    <a:pt x="99" y="175"/>
                  </a:lnTo>
                  <a:lnTo>
                    <a:pt x="97" y="173"/>
                  </a:lnTo>
                  <a:lnTo>
                    <a:pt x="96" y="173"/>
                  </a:lnTo>
                  <a:lnTo>
                    <a:pt x="96" y="172"/>
                  </a:lnTo>
                  <a:lnTo>
                    <a:pt x="96" y="170"/>
                  </a:lnTo>
                  <a:lnTo>
                    <a:pt x="96" y="168"/>
                  </a:lnTo>
                  <a:lnTo>
                    <a:pt x="94" y="167"/>
                  </a:lnTo>
                  <a:lnTo>
                    <a:pt x="93" y="164"/>
                  </a:lnTo>
                  <a:lnTo>
                    <a:pt x="89" y="162"/>
                  </a:lnTo>
                  <a:lnTo>
                    <a:pt x="89" y="161"/>
                  </a:lnTo>
                  <a:lnTo>
                    <a:pt x="88" y="159"/>
                  </a:lnTo>
                  <a:lnTo>
                    <a:pt x="88" y="156"/>
                  </a:lnTo>
                  <a:lnTo>
                    <a:pt x="86" y="156"/>
                  </a:lnTo>
                  <a:lnTo>
                    <a:pt x="80" y="159"/>
                  </a:lnTo>
                  <a:lnTo>
                    <a:pt x="78" y="157"/>
                  </a:lnTo>
                  <a:lnTo>
                    <a:pt x="74" y="154"/>
                  </a:lnTo>
                  <a:lnTo>
                    <a:pt x="72" y="154"/>
                  </a:lnTo>
                  <a:lnTo>
                    <a:pt x="72" y="154"/>
                  </a:lnTo>
                  <a:lnTo>
                    <a:pt x="72" y="153"/>
                  </a:lnTo>
                  <a:lnTo>
                    <a:pt x="74" y="153"/>
                  </a:lnTo>
                  <a:lnTo>
                    <a:pt x="75" y="154"/>
                  </a:lnTo>
                  <a:lnTo>
                    <a:pt x="75" y="153"/>
                  </a:lnTo>
                  <a:lnTo>
                    <a:pt x="75" y="153"/>
                  </a:lnTo>
                  <a:lnTo>
                    <a:pt x="74" y="151"/>
                  </a:lnTo>
                  <a:lnTo>
                    <a:pt x="72" y="151"/>
                  </a:lnTo>
                  <a:lnTo>
                    <a:pt x="72" y="153"/>
                  </a:lnTo>
                  <a:lnTo>
                    <a:pt x="70" y="153"/>
                  </a:lnTo>
                  <a:lnTo>
                    <a:pt x="70" y="154"/>
                  </a:lnTo>
                  <a:lnTo>
                    <a:pt x="70" y="156"/>
                  </a:lnTo>
                  <a:lnTo>
                    <a:pt x="70" y="157"/>
                  </a:lnTo>
                  <a:lnTo>
                    <a:pt x="70" y="159"/>
                  </a:lnTo>
                  <a:lnTo>
                    <a:pt x="69" y="159"/>
                  </a:lnTo>
                  <a:lnTo>
                    <a:pt x="67" y="159"/>
                  </a:lnTo>
                  <a:lnTo>
                    <a:pt x="66" y="161"/>
                  </a:lnTo>
                  <a:lnTo>
                    <a:pt x="66" y="161"/>
                  </a:lnTo>
                  <a:lnTo>
                    <a:pt x="64" y="159"/>
                  </a:lnTo>
                  <a:lnTo>
                    <a:pt x="64" y="159"/>
                  </a:lnTo>
                  <a:lnTo>
                    <a:pt x="63" y="157"/>
                  </a:lnTo>
                  <a:lnTo>
                    <a:pt x="63" y="157"/>
                  </a:lnTo>
                  <a:lnTo>
                    <a:pt x="64" y="156"/>
                  </a:lnTo>
                  <a:lnTo>
                    <a:pt x="63" y="156"/>
                  </a:lnTo>
                  <a:lnTo>
                    <a:pt x="63" y="154"/>
                  </a:lnTo>
                  <a:lnTo>
                    <a:pt x="61" y="154"/>
                  </a:lnTo>
                  <a:lnTo>
                    <a:pt x="61" y="154"/>
                  </a:lnTo>
                  <a:lnTo>
                    <a:pt x="61" y="154"/>
                  </a:lnTo>
                  <a:lnTo>
                    <a:pt x="59" y="153"/>
                  </a:lnTo>
                  <a:lnTo>
                    <a:pt x="58" y="153"/>
                  </a:lnTo>
                  <a:lnTo>
                    <a:pt x="58" y="153"/>
                  </a:lnTo>
                  <a:lnTo>
                    <a:pt x="58" y="150"/>
                  </a:lnTo>
                  <a:lnTo>
                    <a:pt x="58" y="146"/>
                  </a:lnTo>
                  <a:lnTo>
                    <a:pt x="58" y="143"/>
                  </a:lnTo>
                  <a:lnTo>
                    <a:pt x="55" y="143"/>
                  </a:lnTo>
                  <a:lnTo>
                    <a:pt x="53" y="143"/>
                  </a:lnTo>
                  <a:lnTo>
                    <a:pt x="53" y="137"/>
                  </a:lnTo>
                  <a:lnTo>
                    <a:pt x="55" y="134"/>
                  </a:lnTo>
                  <a:lnTo>
                    <a:pt x="55" y="131"/>
                  </a:lnTo>
                  <a:lnTo>
                    <a:pt x="53" y="129"/>
                  </a:lnTo>
                  <a:lnTo>
                    <a:pt x="52" y="126"/>
                  </a:lnTo>
                  <a:lnTo>
                    <a:pt x="50" y="126"/>
                  </a:lnTo>
                  <a:lnTo>
                    <a:pt x="50" y="123"/>
                  </a:lnTo>
                  <a:lnTo>
                    <a:pt x="48" y="121"/>
                  </a:lnTo>
                  <a:lnTo>
                    <a:pt x="48" y="121"/>
                  </a:lnTo>
                  <a:lnTo>
                    <a:pt x="47" y="120"/>
                  </a:lnTo>
                  <a:lnTo>
                    <a:pt x="45" y="120"/>
                  </a:lnTo>
                  <a:lnTo>
                    <a:pt x="42" y="118"/>
                  </a:lnTo>
                  <a:lnTo>
                    <a:pt x="41" y="116"/>
                  </a:lnTo>
                  <a:lnTo>
                    <a:pt x="37" y="115"/>
                  </a:lnTo>
                  <a:lnTo>
                    <a:pt x="34" y="113"/>
                  </a:lnTo>
                  <a:lnTo>
                    <a:pt x="33" y="113"/>
                  </a:lnTo>
                  <a:lnTo>
                    <a:pt x="31" y="112"/>
                  </a:lnTo>
                  <a:lnTo>
                    <a:pt x="29" y="112"/>
                  </a:lnTo>
                  <a:lnTo>
                    <a:pt x="29" y="112"/>
                  </a:lnTo>
                  <a:lnTo>
                    <a:pt x="29" y="110"/>
                  </a:lnTo>
                  <a:lnTo>
                    <a:pt x="31" y="109"/>
                  </a:lnTo>
                  <a:lnTo>
                    <a:pt x="31" y="109"/>
                  </a:lnTo>
                  <a:lnTo>
                    <a:pt x="29" y="105"/>
                  </a:lnTo>
                  <a:lnTo>
                    <a:pt x="28" y="104"/>
                  </a:lnTo>
                  <a:lnTo>
                    <a:pt x="26" y="104"/>
                  </a:lnTo>
                  <a:lnTo>
                    <a:pt x="28" y="102"/>
                  </a:lnTo>
                  <a:lnTo>
                    <a:pt x="28" y="102"/>
                  </a:lnTo>
                  <a:lnTo>
                    <a:pt x="26" y="102"/>
                  </a:lnTo>
                  <a:lnTo>
                    <a:pt x="26" y="102"/>
                  </a:lnTo>
                  <a:lnTo>
                    <a:pt x="26" y="102"/>
                  </a:lnTo>
                  <a:lnTo>
                    <a:pt x="25" y="102"/>
                  </a:lnTo>
                  <a:lnTo>
                    <a:pt x="25" y="101"/>
                  </a:lnTo>
                  <a:lnTo>
                    <a:pt x="22" y="98"/>
                  </a:lnTo>
                  <a:lnTo>
                    <a:pt x="20" y="96"/>
                  </a:lnTo>
                  <a:lnTo>
                    <a:pt x="20" y="96"/>
                  </a:lnTo>
                  <a:lnTo>
                    <a:pt x="20" y="94"/>
                  </a:lnTo>
                  <a:lnTo>
                    <a:pt x="22" y="93"/>
                  </a:lnTo>
                  <a:lnTo>
                    <a:pt x="22" y="93"/>
                  </a:lnTo>
                  <a:lnTo>
                    <a:pt x="22" y="91"/>
                  </a:lnTo>
                  <a:lnTo>
                    <a:pt x="20" y="90"/>
                  </a:lnTo>
                  <a:lnTo>
                    <a:pt x="22" y="88"/>
                  </a:lnTo>
                  <a:lnTo>
                    <a:pt x="22" y="86"/>
                  </a:lnTo>
                  <a:lnTo>
                    <a:pt x="22" y="86"/>
                  </a:lnTo>
                  <a:lnTo>
                    <a:pt x="22" y="86"/>
                  </a:lnTo>
                  <a:lnTo>
                    <a:pt x="23" y="86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5" y="83"/>
                  </a:lnTo>
                  <a:lnTo>
                    <a:pt x="28" y="79"/>
                  </a:lnTo>
                  <a:lnTo>
                    <a:pt x="29" y="79"/>
                  </a:lnTo>
                  <a:lnTo>
                    <a:pt x="31" y="77"/>
                  </a:lnTo>
                  <a:lnTo>
                    <a:pt x="31" y="75"/>
                  </a:lnTo>
                  <a:lnTo>
                    <a:pt x="31" y="75"/>
                  </a:lnTo>
                  <a:lnTo>
                    <a:pt x="31" y="75"/>
                  </a:lnTo>
                  <a:lnTo>
                    <a:pt x="31" y="74"/>
                  </a:lnTo>
                  <a:lnTo>
                    <a:pt x="29" y="72"/>
                  </a:lnTo>
                  <a:lnTo>
                    <a:pt x="28" y="72"/>
                  </a:lnTo>
                  <a:lnTo>
                    <a:pt x="28" y="71"/>
                  </a:lnTo>
                  <a:lnTo>
                    <a:pt x="28" y="69"/>
                  </a:lnTo>
                  <a:lnTo>
                    <a:pt x="29" y="68"/>
                  </a:lnTo>
                  <a:lnTo>
                    <a:pt x="31" y="68"/>
                  </a:lnTo>
                  <a:lnTo>
                    <a:pt x="33" y="68"/>
                  </a:lnTo>
                  <a:lnTo>
                    <a:pt x="33" y="66"/>
                  </a:lnTo>
                  <a:lnTo>
                    <a:pt x="31" y="66"/>
                  </a:lnTo>
                  <a:lnTo>
                    <a:pt x="28" y="66"/>
                  </a:lnTo>
                  <a:lnTo>
                    <a:pt x="25" y="66"/>
                  </a:lnTo>
                  <a:lnTo>
                    <a:pt x="25" y="66"/>
                  </a:lnTo>
                  <a:lnTo>
                    <a:pt x="23" y="64"/>
                  </a:lnTo>
                  <a:lnTo>
                    <a:pt x="22" y="63"/>
                  </a:lnTo>
                  <a:lnTo>
                    <a:pt x="22" y="63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8" y="57"/>
                  </a:lnTo>
                  <a:lnTo>
                    <a:pt x="17" y="57"/>
                  </a:lnTo>
                  <a:lnTo>
                    <a:pt x="17" y="57"/>
                  </a:lnTo>
                  <a:lnTo>
                    <a:pt x="15" y="57"/>
                  </a:lnTo>
                  <a:lnTo>
                    <a:pt x="15" y="57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3"/>
                  </a:lnTo>
                  <a:lnTo>
                    <a:pt x="15" y="52"/>
                  </a:lnTo>
                  <a:lnTo>
                    <a:pt x="15" y="52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2" y="50"/>
                  </a:lnTo>
                  <a:lnTo>
                    <a:pt x="11" y="46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9" y="39"/>
                  </a:lnTo>
                  <a:lnTo>
                    <a:pt x="7" y="39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9" y="34"/>
                  </a:lnTo>
                  <a:lnTo>
                    <a:pt x="7" y="34"/>
                  </a:lnTo>
                  <a:lnTo>
                    <a:pt x="6" y="33"/>
                  </a:lnTo>
                  <a:lnTo>
                    <a:pt x="4" y="31"/>
                  </a:lnTo>
                  <a:lnTo>
                    <a:pt x="3" y="31"/>
                  </a:lnTo>
                  <a:lnTo>
                    <a:pt x="3" y="31"/>
                  </a:lnTo>
                  <a:lnTo>
                    <a:pt x="3" y="30"/>
                  </a:lnTo>
                  <a:lnTo>
                    <a:pt x="4" y="30"/>
                  </a:lnTo>
                  <a:lnTo>
                    <a:pt x="4" y="28"/>
                  </a:lnTo>
                  <a:lnTo>
                    <a:pt x="4" y="28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4" y="20"/>
                  </a:lnTo>
                  <a:lnTo>
                    <a:pt x="4" y="19"/>
                  </a:lnTo>
                  <a:lnTo>
                    <a:pt x="4" y="19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1" y="11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3" y="6"/>
                  </a:lnTo>
                  <a:lnTo>
                    <a:pt x="4" y="6"/>
                  </a:lnTo>
                  <a:lnTo>
                    <a:pt x="6" y="6"/>
                  </a:lnTo>
                  <a:lnTo>
                    <a:pt x="6" y="1"/>
                  </a:lnTo>
                  <a:lnTo>
                    <a:pt x="7" y="1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9" name="Freeform 246">
              <a:extLst>
                <a:ext uri="{FF2B5EF4-FFF2-40B4-BE49-F238E27FC236}">
                  <a16:creationId xmlns:a16="http://schemas.microsoft.com/office/drawing/2014/main" id="{0FD9311F-C427-FB1C-A0D5-F4B62D403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6558" y="3320461"/>
              <a:ext cx="276789" cy="261196"/>
            </a:xfrm>
            <a:custGeom>
              <a:avLst/>
              <a:gdLst>
                <a:gd name="T0" fmla="*/ 63 w 142"/>
                <a:gd name="T1" fmla="*/ 0 h 134"/>
                <a:gd name="T2" fmla="*/ 69 w 142"/>
                <a:gd name="T3" fmla="*/ 1 h 134"/>
                <a:gd name="T4" fmla="*/ 76 w 142"/>
                <a:gd name="T5" fmla="*/ 1 h 134"/>
                <a:gd name="T6" fmla="*/ 79 w 142"/>
                <a:gd name="T7" fmla="*/ 1 h 134"/>
                <a:gd name="T8" fmla="*/ 79 w 142"/>
                <a:gd name="T9" fmla="*/ 6 h 134"/>
                <a:gd name="T10" fmla="*/ 82 w 142"/>
                <a:gd name="T11" fmla="*/ 5 h 134"/>
                <a:gd name="T12" fmla="*/ 85 w 142"/>
                <a:gd name="T13" fmla="*/ 3 h 134"/>
                <a:gd name="T14" fmla="*/ 87 w 142"/>
                <a:gd name="T15" fmla="*/ 5 h 134"/>
                <a:gd name="T16" fmla="*/ 91 w 142"/>
                <a:gd name="T17" fmla="*/ 11 h 134"/>
                <a:gd name="T18" fmla="*/ 91 w 142"/>
                <a:gd name="T19" fmla="*/ 14 h 134"/>
                <a:gd name="T20" fmla="*/ 93 w 142"/>
                <a:gd name="T21" fmla="*/ 16 h 134"/>
                <a:gd name="T22" fmla="*/ 96 w 142"/>
                <a:gd name="T23" fmla="*/ 22 h 134"/>
                <a:gd name="T24" fmla="*/ 101 w 142"/>
                <a:gd name="T25" fmla="*/ 25 h 134"/>
                <a:gd name="T26" fmla="*/ 109 w 142"/>
                <a:gd name="T27" fmla="*/ 25 h 134"/>
                <a:gd name="T28" fmla="*/ 104 w 142"/>
                <a:gd name="T29" fmla="*/ 28 h 134"/>
                <a:gd name="T30" fmla="*/ 107 w 142"/>
                <a:gd name="T31" fmla="*/ 33 h 134"/>
                <a:gd name="T32" fmla="*/ 107 w 142"/>
                <a:gd name="T33" fmla="*/ 36 h 134"/>
                <a:gd name="T34" fmla="*/ 99 w 142"/>
                <a:gd name="T35" fmla="*/ 42 h 134"/>
                <a:gd name="T36" fmla="*/ 98 w 142"/>
                <a:gd name="T37" fmla="*/ 45 h 134"/>
                <a:gd name="T38" fmla="*/ 98 w 142"/>
                <a:gd name="T39" fmla="*/ 50 h 134"/>
                <a:gd name="T40" fmla="*/ 96 w 142"/>
                <a:gd name="T41" fmla="*/ 55 h 134"/>
                <a:gd name="T42" fmla="*/ 101 w 142"/>
                <a:gd name="T43" fmla="*/ 61 h 134"/>
                <a:gd name="T44" fmla="*/ 104 w 142"/>
                <a:gd name="T45" fmla="*/ 61 h 134"/>
                <a:gd name="T46" fmla="*/ 105 w 142"/>
                <a:gd name="T47" fmla="*/ 64 h 134"/>
                <a:gd name="T48" fmla="*/ 105 w 142"/>
                <a:gd name="T49" fmla="*/ 71 h 134"/>
                <a:gd name="T50" fmla="*/ 110 w 142"/>
                <a:gd name="T51" fmla="*/ 72 h 134"/>
                <a:gd name="T52" fmla="*/ 121 w 142"/>
                <a:gd name="T53" fmla="*/ 79 h 134"/>
                <a:gd name="T54" fmla="*/ 126 w 142"/>
                <a:gd name="T55" fmla="*/ 82 h 134"/>
                <a:gd name="T56" fmla="*/ 131 w 142"/>
                <a:gd name="T57" fmla="*/ 90 h 134"/>
                <a:gd name="T58" fmla="*/ 131 w 142"/>
                <a:gd name="T59" fmla="*/ 102 h 134"/>
                <a:gd name="T60" fmla="*/ 134 w 142"/>
                <a:gd name="T61" fmla="*/ 112 h 134"/>
                <a:gd name="T62" fmla="*/ 137 w 142"/>
                <a:gd name="T63" fmla="*/ 113 h 134"/>
                <a:gd name="T64" fmla="*/ 140 w 142"/>
                <a:gd name="T65" fmla="*/ 115 h 134"/>
                <a:gd name="T66" fmla="*/ 140 w 142"/>
                <a:gd name="T67" fmla="*/ 118 h 134"/>
                <a:gd name="T68" fmla="*/ 135 w 142"/>
                <a:gd name="T69" fmla="*/ 118 h 134"/>
                <a:gd name="T70" fmla="*/ 131 w 142"/>
                <a:gd name="T71" fmla="*/ 118 h 134"/>
                <a:gd name="T72" fmla="*/ 124 w 142"/>
                <a:gd name="T73" fmla="*/ 116 h 134"/>
                <a:gd name="T74" fmla="*/ 121 w 142"/>
                <a:gd name="T75" fmla="*/ 120 h 134"/>
                <a:gd name="T76" fmla="*/ 117 w 142"/>
                <a:gd name="T77" fmla="*/ 129 h 134"/>
                <a:gd name="T78" fmla="*/ 104 w 142"/>
                <a:gd name="T79" fmla="*/ 132 h 134"/>
                <a:gd name="T80" fmla="*/ 87 w 142"/>
                <a:gd name="T81" fmla="*/ 131 h 134"/>
                <a:gd name="T82" fmla="*/ 68 w 142"/>
                <a:gd name="T83" fmla="*/ 116 h 134"/>
                <a:gd name="T84" fmla="*/ 50 w 142"/>
                <a:gd name="T85" fmla="*/ 104 h 134"/>
                <a:gd name="T86" fmla="*/ 36 w 142"/>
                <a:gd name="T87" fmla="*/ 94 h 134"/>
                <a:gd name="T88" fmla="*/ 23 w 142"/>
                <a:gd name="T89" fmla="*/ 88 h 134"/>
                <a:gd name="T90" fmla="*/ 6 w 142"/>
                <a:gd name="T91" fmla="*/ 85 h 134"/>
                <a:gd name="T92" fmla="*/ 5 w 142"/>
                <a:gd name="T93" fmla="*/ 82 h 134"/>
                <a:gd name="T94" fmla="*/ 3 w 142"/>
                <a:gd name="T95" fmla="*/ 72 h 134"/>
                <a:gd name="T96" fmla="*/ 8 w 142"/>
                <a:gd name="T97" fmla="*/ 61 h 134"/>
                <a:gd name="T98" fmla="*/ 23 w 142"/>
                <a:gd name="T99" fmla="*/ 52 h 134"/>
                <a:gd name="T100" fmla="*/ 35 w 142"/>
                <a:gd name="T101" fmla="*/ 44 h 134"/>
                <a:gd name="T102" fmla="*/ 36 w 142"/>
                <a:gd name="T103" fmla="*/ 33 h 134"/>
                <a:gd name="T104" fmla="*/ 38 w 142"/>
                <a:gd name="T105" fmla="*/ 27 h 134"/>
                <a:gd name="T106" fmla="*/ 36 w 142"/>
                <a:gd name="T107" fmla="*/ 19 h 134"/>
                <a:gd name="T108" fmla="*/ 38 w 142"/>
                <a:gd name="T109" fmla="*/ 14 h 134"/>
                <a:gd name="T110" fmla="*/ 49 w 142"/>
                <a:gd name="T111" fmla="*/ 8 h 134"/>
                <a:gd name="T112" fmla="*/ 52 w 142"/>
                <a:gd name="T113" fmla="*/ 3 h 134"/>
                <a:gd name="T114" fmla="*/ 58 w 142"/>
                <a:gd name="T115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2" h="134">
                  <a:moveTo>
                    <a:pt x="58" y="0"/>
                  </a:moveTo>
                  <a:lnTo>
                    <a:pt x="60" y="0"/>
                  </a:lnTo>
                  <a:lnTo>
                    <a:pt x="60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6" y="0"/>
                  </a:lnTo>
                  <a:lnTo>
                    <a:pt x="69" y="1"/>
                  </a:lnTo>
                  <a:lnTo>
                    <a:pt x="69" y="1"/>
                  </a:lnTo>
                  <a:lnTo>
                    <a:pt x="71" y="1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1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79" y="6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2" y="5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5" y="3"/>
                  </a:lnTo>
                  <a:lnTo>
                    <a:pt x="85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3"/>
                  </a:lnTo>
                  <a:lnTo>
                    <a:pt x="87" y="5"/>
                  </a:lnTo>
                  <a:lnTo>
                    <a:pt x="88" y="9"/>
                  </a:lnTo>
                  <a:lnTo>
                    <a:pt x="90" y="9"/>
                  </a:lnTo>
                  <a:lnTo>
                    <a:pt x="90" y="9"/>
                  </a:lnTo>
                  <a:lnTo>
                    <a:pt x="91" y="11"/>
                  </a:lnTo>
                  <a:lnTo>
                    <a:pt x="91" y="11"/>
                  </a:lnTo>
                  <a:lnTo>
                    <a:pt x="91" y="12"/>
                  </a:lnTo>
                  <a:lnTo>
                    <a:pt x="91" y="14"/>
                  </a:lnTo>
                  <a:lnTo>
                    <a:pt x="91" y="14"/>
                  </a:lnTo>
                  <a:lnTo>
                    <a:pt x="91" y="16"/>
                  </a:lnTo>
                  <a:lnTo>
                    <a:pt x="91" y="16"/>
                  </a:lnTo>
                  <a:lnTo>
                    <a:pt x="93" y="16"/>
                  </a:lnTo>
                  <a:lnTo>
                    <a:pt x="93" y="16"/>
                  </a:lnTo>
                  <a:lnTo>
                    <a:pt x="94" y="16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6" y="22"/>
                  </a:lnTo>
                  <a:lnTo>
                    <a:pt x="98" y="22"/>
                  </a:lnTo>
                  <a:lnTo>
                    <a:pt x="98" y="22"/>
                  </a:lnTo>
                  <a:lnTo>
                    <a:pt x="99" y="23"/>
                  </a:lnTo>
                  <a:lnTo>
                    <a:pt x="101" y="25"/>
                  </a:lnTo>
                  <a:lnTo>
                    <a:pt x="101" y="25"/>
                  </a:lnTo>
                  <a:lnTo>
                    <a:pt x="104" y="25"/>
                  </a:lnTo>
                  <a:lnTo>
                    <a:pt x="107" y="25"/>
                  </a:lnTo>
                  <a:lnTo>
                    <a:pt x="109" y="25"/>
                  </a:lnTo>
                  <a:lnTo>
                    <a:pt x="109" y="27"/>
                  </a:lnTo>
                  <a:lnTo>
                    <a:pt x="107" y="27"/>
                  </a:lnTo>
                  <a:lnTo>
                    <a:pt x="105" y="27"/>
                  </a:lnTo>
                  <a:lnTo>
                    <a:pt x="104" y="28"/>
                  </a:lnTo>
                  <a:lnTo>
                    <a:pt x="104" y="30"/>
                  </a:lnTo>
                  <a:lnTo>
                    <a:pt x="104" y="31"/>
                  </a:lnTo>
                  <a:lnTo>
                    <a:pt x="105" y="31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7" y="34"/>
                  </a:lnTo>
                  <a:lnTo>
                    <a:pt x="107" y="36"/>
                  </a:lnTo>
                  <a:lnTo>
                    <a:pt x="105" y="38"/>
                  </a:lnTo>
                  <a:lnTo>
                    <a:pt x="104" y="38"/>
                  </a:lnTo>
                  <a:lnTo>
                    <a:pt x="101" y="42"/>
                  </a:lnTo>
                  <a:lnTo>
                    <a:pt x="99" y="42"/>
                  </a:lnTo>
                  <a:lnTo>
                    <a:pt x="99" y="44"/>
                  </a:lnTo>
                  <a:lnTo>
                    <a:pt x="99" y="45"/>
                  </a:lnTo>
                  <a:lnTo>
                    <a:pt x="98" y="45"/>
                  </a:lnTo>
                  <a:lnTo>
                    <a:pt x="98" y="45"/>
                  </a:lnTo>
                  <a:lnTo>
                    <a:pt x="98" y="45"/>
                  </a:lnTo>
                  <a:lnTo>
                    <a:pt x="98" y="47"/>
                  </a:lnTo>
                  <a:lnTo>
                    <a:pt x="96" y="49"/>
                  </a:lnTo>
                  <a:lnTo>
                    <a:pt x="98" y="50"/>
                  </a:lnTo>
                  <a:lnTo>
                    <a:pt x="98" y="52"/>
                  </a:lnTo>
                  <a:lnTo>
                    <a:pt x="98" y="52"/>
                  </a:lnTo>
                  <a:lnTo>
                    <a:pt x="96" y="53"/>
                  </a:lnTo>
                  <a:lnTo>
                    <a:pt x="96" y="55"/>
                  </a:lnTo>
                  <a:lnTo>
                    <a:pt x="96" y="55"/>
                  </a:lnTo>
                  <a:lnTo>
                    <a:pt x="98" y="57"/>
                  </a:lnTo>
                  <a:lnTo>
                    <a:pt x="101" y="60"/>
                  </a:lnTo>
                  <a:lnTo>
                    <a:pt x="101" y="61"/>
                  </a:lnTo>
                  <a:lnTo>
                    <a:pt x="102" y="61"/>
                  </a:lnTo>
                  <a:lnTo>
                    <a:pt x="102" y="61"/>
                  </a:lnTo>
                  <a:lnTo>
                    <a:pt x="102" y="61"/>
                  </a:lnTo>
                  <a:lnTo>
                    <a:pt x="104" y="61"/>
                  </a:lnTo>
                  <a:lnTo>
                    <a:pt x="104" y="61"/>
                  </a:lnTo>
                  <a:lnTo>
                    <a:pt x="102" y="63"/>
                  </a:lnTo>
                  <a:lnTo>
                    <a:pt x="104" y="63"/>
                  </a:lnTo>
                  <a:lnTo>
                    <a:pt x="105" y="64"/>
                  </a:lnTo>
                  <a:lnTo>
                    <a:pt x="107" y="68"/>
                  </a:lnTo>
                  <a:lnTo>
                    <a:pt x="107" y="68"/>
                  </a:lnTo>
                  <a:lnTo>
                    <a:pt x="105" y="69"/>
                  </a:lnTo>
                  <a:lnTo>
                    <a:pt x="105" y="71"/>
                  </a:lnTo>
                  <a:lnTo>
                    <a:pt x="105" y="71"/>
                  </a:lnTo>
                  <a:lnTo>
                    <a:pt x="107" y="71"/>
                  </a:lnTo>
                  <a:lnTo>
                    <a:pt x="109" y="72"/>
                  </a:lnTo>
                  <a:lnTo>
                    <a:pt x="110" y="72"/>
                  </a:lnTo>
                  <a:lnTo>
                    <a:pt x="113" y="74"/>
                  </a:lnTo>
                  <a:lnTo>
                    <a:pt x="117" y="75"/>
                  </a:lnTo>
                  <a:lnTo>
                    <a:pt x="118" y="77"/>
                  </a:lnTo>
                  <a:lnTo>
                    <a:pt x="121" y="79"/>
                  </a:lnTo>
                  <a:lnTo>
                    <a:pt x="123" y="79"/>
                  </a:lnTo>
                  <a:lnTo>
                    <a:pt x="124" y="80"/>
                  </a:lnTo>
                  <a:lnTo>
                    <a:pt x="124" y="80"/>
                  </a:lnTo>
                  <a:lnTo>
                    <a:pt x="126" y="82"/>
                  </a:lnTo>
                  <a:lnTo>
                    <a:pt x="126" y="85"/>
                  </a:lnTo>
                  <a:lnTo>
                    <a:pt x="128" y="85"/>
                  </a:lnTo>
                  <a:lnTo>
                    <a:pt x="129" y="88"/>
                  </a:lnTo>
                  <a:lnTo>
                    <a:pt x="131" y="90"/>
                  </a:lnTo>
                  <a:lnTo>
                    <a:pt x="131" y="93"/>
                  </a:lnTo>
                  <a:lnTo>
                    <a:pt x="129" y="96"/>
                  </a:lnTo>
                  <a:lnTo>
                    <a:pt x="129" y="102"/>
                  </a:lnTo>
                  <a:lnTo>
                    <a:pt x="131" y="102"/>
                  </a:lnTo>
                  <a:lnTo>
                    <a:pt x="134" y="102"/>
                  </a:lnTo>
                  <a:lnTo>
                    <a:pt x="134" y="105"/>
                  </a:lnTo>
                  <a:lnTo>
                    <a:pt x="134" y="109"/>
                  </a:lnTo>
                  <a:lnTo>
                    <a:pt x="134" y="112"/>
                  </a:lnTo>
                  <a:lnTo>
                    <a:pt x="134" y="112"/>
                  </a:lnTo>
                  <a:lnTo>
                    <a:pt x="135" y="112"/>
                  </a:lnTo>
                  <a:lnTo>
                    <a:pt x="137" y="113"/>
                  </a:lnTo>
                  <a:lnTo>
                    <a:pt x="137" y="113"/>
                  </a:lnTo>
                  <a:lnTo>
                    <a:pt x="137" y="113"/>
                  </a:lnTo>
                  <a:lnTo>
                    <a:pt x="139" y="113"/>
                  </a:lnTo>
                  <a:lnTo>
                    <a:pt x="139" y="115"/>
                  </a:lnTo>
                  <a:lnTo>
                    <a:pt x="140" y="115"/>
                  </a:lnTo>
                  <a:lnTo>
                    <a:pt x="139" y="116"/>
                  </a:lnTo>
                  <a:lnTo>
                    <a:pt x="139" y="116"/>
                  </a:lnTo>
                  <a:lnTo>
                    <a:pt x="140" y="118"/>
                  </a:lnTo>
                  <a:lnTo>
                    <a:pt x="140" y="118"/>
                  </a:lnTo>
                  <a:lnTo>
                    <a:pt x="142" y="120"/>
                  </a:lnTo>
                  <a:lnTo>
                    <a:pt x="140" y="120"/>
                  </a:lnTo>
                  <a:lnTo>
                    <a:pt x="139" y="120"/>
                  </a:lnTo>
                  <a:lnTo>
                    <a:pt x="135" y="118"/>
                  </a:lnTo>
                  <a:lnTo>
                    <a:pt x="135" y="118"/>
                  </a:lnTo>
                  <a:lnTo>
                    <a:pt x="134" y="118"/>
                  </a:lnTo>
                  <a:lnTo>
                    <a:pt x="134" y="118"/>
                  </a:lnTo>
                  <a:lnTo>
                    <a:pt x="131" y="118"/>
                  </a:lnTo>
                  <a:lnTo>
                    <a:pt x="129" y="116"/>
                  </a:lnTo>
                  <a:lnTo>
                    <a:pt x="129" y="116"/>
                  </a:lnTo>
                  <a:lnTo>
                    <a:pt x="126" y="116"/>
                  </a:lnTo>
                  <a:lnTo>
                    <a:pt x="124" y="116"/>
                  </a:lnTo>
                  <a:lnTo>
                    <a:pt x="123" y="118"/>
                  </a:lnTo>
                  <a:lnTo>
                    <a:pt x="121" y="118"/>
                  </a:lnTo>
                  <a:lnTo>
                    <a:pt x="121" y="120"/>
                  </a:lnTo>
                  <a:lnTo>
                    <a:pt x="121" y="120"/>
                  </a:lnTo>
                  <a:lnTo>
                    <a:pt x="120" y="121"/>
                  </a:lnTo>
                  <a:lnTo>
                    <a:pt x="118" y="124"/>
                  </a:lnTo>
                  <a:lnTo>
                    <a:pt x="118" y="126"/>
                  </a:lnTo>
                  <a:lnTo>
                    <a:pt x="117" y="129"/>
                  </a:lnTo>
                  <a:lnTo>
                    <a:pt x="115" y="131"/>
                  </a:lnTo>
                  <a:lnTo>
                    <a:pt x="112" y="132"/>
                  </a:lnTo>
                  <a:lnTo>
                    <a:pt x="110" y="134"/>
                  </a:lnTo>
                  <a:lnTo>
                    <a:pt x="104" y="132"/>
                  </a:lnTo>
                  <a:lnTo>
                    <a:pt x="98" y="132"/>
                  </a:lnTo>
                  <a:lnTo>
                    <a:pt x="91" y="132"/>
                  </a:lnTo>
                  <a:lnTo>
                    <a:pt x="87" y="131"/>
                  </a:lnTo>
                  <a:lnTo>
                    <a:pt x="87" y="131"/>
                  </a:lnTo>
                  <a:lnTo>
                    <a:pt x="80" y="127"/>
                  </a:lnTo>
                  <a:lnTo>
                    <a:pt x="77" y="124"/>
                  </a:lnTo>
                  <a:lnTo>
                    <a:pt x="72" y="121"/>
                  </a:lnTo>
                  <a:lnTo>
                    <a:pt x="68" y="116"/>
                  </a:lnTo>
                  <a:lnTo>
                    <a:pt x="63" y="113"/>
                  </a:lnTo>
                  <a:lnTo>
                    <a:pt x="60" y="110"/>
                  </a:lnTo>
                  <a:lnTo>
                    <a:pt x="55" y="107"/>
                  </a:lnTo>
                  <a:lnTo>
                    <a:pt x="50" y="104"/>
                  </a:lnTo>
                  <a:lnTo>
                    <a:pt x="49" y="101"/>
                  </a:lnTo>
                  <a:lnTo>
                    <a:pt x="44" y="99"/>
                  </a:lnTo>
                  <a:lnTo>
                    <a:pt x="41" y="97"/>
                  </a:lnTo>
                  <a:lnTo>
                    <a:pt x="36" y="94"/>
                  </a:lnTo>
                  <a:lnTo>
                    <a:pt x="33" y="93"/>
                  </a:lnTo>
                  <a:lnTo>
                    <a:pt x="30" y="91"/>
                  </a:lnTo>
                  <a:lnTo>
                    <a:pt x="25" y="88"/>
                  </a:lnTo>
                  <a:lnTo>
                    <a:pt x="23" y="88"/>
                  </a:lnTo>
                  <a:lnTo>
                    <a:pt x="19" y="86"/>
                  </a:lnTo>
                  <a:lnTo>
                    <a:pt x="14" y="86"/>
                  </a:lnTo>
                  <a:lnTo>
                    <a:pt x="9" y="85"/>
                  </a:lnTo>
                  <a:lnTo>
                    <a:pt x="6" y="85"/>
                  </a:lnTo>
                  <a:lnTo>
                    <a:pt x="8" y="83"/>
                  </a:lnTo>
                  <a:lnTo>
                    <a:pt x="8" y="82"/>
                  </a:lnTo>
                  <a:lnTo>
                    <a:pt x="6" y="82"/>
                  </a:lnTo>
                  <a:lnTo>
                    <a:pt x="5" y="82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3" y="75"/>
                  </a:lnTo>
                  <a:lnTo>
                    <a:pt x="3" y="72"/>
                  </a:lnTo>
                  <a:lnTo>
                    <a:pt x="1" y="68"/>
                  </a:lnTo>
                  <a:lnTo>
                    <a:pt x="0" y="64"/>
                  </a:lnTo>
                  <a:lnTo>
                    <a:pt x="5" y="63"/>
                  </a:lnTo>
                  <a:lnTo>
                    <a:pt x="8" y="61"/>
                  </a:lnTo>
                  <a:lnTo>
                    <a:pt x="12" y="58"/>
                  </a:lnTo>
                  <a:lnTo>
                    <a:pt x="16" y="57"/>
                  </a:lnTo>
                  <a:lnTo>
                    <a:pt x="20" y="53"/>
                  </a:lnTo>
                  <a:lnTo>
                    <a:pt x="23" y="52"/>
                  </a:lnTo>
                  <a:lnTo>
                    <a:pt x="28" y="49"/>
                  </a:lnTo>
                  <a:lnTo>
                    <a:pt x="31" y="49"/>
                  </a:lnTo>
                  <a:lnTo>
                    <a:pt x="33" y="47"/>
                  </a:lnTo>
                  <a:lnTo>
                    <a:pt x="35" y="44"/>
                  </a:lnTo>
                  <a:lnTo>
                    <a:pt x="35" y="42"/>
                  </a:lnTo>
                  <a:lnTo>
                    <a:pt x="35" y="41"/>
                  </a:lnTo>
                  <a:lnTo>
                    <a:pt x="35" y="38"/>
                  </a:lnTo>
                  <a:lnTo>
                    <a:pt x="36" y="33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8" y="28"/>
                  </a:lnTo>
                  <a:lnTo>
                    <a:pt x="38" y="27"/>
                  </a:lnTo>
                  <a:lnTo>
                    <a:pt x="38" y="25"/>
                  </a:lnTo>
                  <a:lnTo>
                    <a:pt x="36" y="23"/>
                  </a:lnTo>
                  <a:lnTo>
                    <a:pt x="36" y="20"/>
                  </a:lnTo>
                  <a:lnTo>
                    <a:pt x="36" y="19"/>
                  </a:lnTo>
                  <a:lnTo>
                    <a:pt x="36" y="17"/>
                  </a:lnTo>
                  <a:lnTo>
                    <a:pt x="36" y="16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42" y="12"/>
                  </a:lnTo>
                  <a:lnTo>
                    <a:pt x="44" y="12"/>
                  </a:lnTo>
                  <a:lnTo>
                    <a:pt x="47" y="9"/>
                  </a:lnTo>
                  <a:lnTo>
                    <a:pt x="49" y="8"/>
                  </a:lnTo>
                  <a:lnTo>
                    <a:pt x="50" y="6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3"/>
                  </a:lnTo>
                  <a:lnTo>
                    <a:pt x="53" y="3"/>
                  </a:lnTo>
                  <a:lnTo>
                    <a:pt x="57" y="1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0" name="Freeform 247">
              <a:extLst>
                <a:ext uri="{FF2B5EF4-FFF2-40B4-BE49-F238E27FC236}">
                  <a16:creationId xmlns:a16="http://schemas.microsoft.com/office/drawing/2014/main" id="{03B84EAA-DE2B-94E7-3ED1-E77FAA0E1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3880" y="4618642"/>
              <a:ext cx="1950" cy="5848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0 h 3"/>
                <a:gd name="T4" fmla="*/ 1 w 1"/>
                <a:gd name="T5" fmla="*/ 2 h 3"/>
                <a:gd name="T6" fmla="*/ 1 w 1"/>
                <a:gd name="T7" fmla="*/ 2 h 3"/>
                <a:gd name="T8" fmla="*/ 1 w 1"/>
                <a:gd name="T9" fmla="*/ 3 h 3"/>
                <a:gd name="T10" fmla="*/ 1 w 1"/>
                <a:gd name="T11" fmla="*/ 3 h 3"/>
                <a:gd name="T12" fmla="*/ 1 w 1"/>
                <a:gd name="T13" fmla="*/ 2 h 3"/>
                <a:gd name="T14" fmla="*/ 0 w 1"/>
                <a:gd name="T15" fmla="*/ 0 h 3"/>
                <a:gd name="T16" fmla="*/ 0 w 1"/>
                <a:gd name="T17" fmla="*/ 0 h 3"/>
                <a:gd name="T18" fmla="*/ 1 w 1"/>
                <a:gd name="T19" fmla="*/ 2 h 3"/>
                <a:gd name="T20" fmla="*/ 1 w 1"/>
                <a:gd name="T21" fmla="*/ 3 h 3"/>
                <a:gd name="T22" fmla="*/ 1 w 1"/>
                <a:gd name="T23" fmla="*/ 2 h 3"/>
                <a:gd name="T24" fmla="*/ 1 w 1"/>
                <a:gd name="T25" fmla="*/ 2 h 3"/>
                <a:gd name="T26" fmla="*/ 1 w 1"/>
                <a:gd name="T27" fmla="*/ 2 h 3"/>
                <a:gd name="T28" fmla="*/ 1 w 1"/>
                <a:gd name="T29" fmla="*/ 0 h 3"/>
                <a:gd name="T30" fmla="*/ 1 w 1"/>
                <a:gd name="T31" fmla="*/ 0 h 3"/>
                <a:gd name="T32" fmla="*/ 1 w 1"/>
                <a:gd name="T3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1" name="Freeform 248">
              <a:extLst>
                <a:ext uri="{FF2B5EF4-FFF2-40B4-BE49-F238E27FC236}">
                  <a16:creationId xmlns:a16="http://schemas.microsoft.com/office/drawing/2014/main" id="{9EC63F12-D22E-1173-844F-D801CF7740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86926" y="3378937"/>
              <a:ext cx="820623" cy="849861"/>
            </a:xfrm>
            <a:custGeom>
              <a:avLst/>
              <a:gdLst>
                <a:gd name="T0" fmla="*/ 362 w 421"/>
                <a:gd name="T1" fmla="*/ 417 h 436"/>
                <a:gd name="T2" fmla="*/ 71 w 421"/>
                <a:gd name="T3" fmla="*/ 414 h 436"/>
                <a:gd name="T4" fmla="*/ 350 w 421"/>
                <a:gd name="T5" fmla="*/ 381 h 436"/>
                <a:gd name="T6" fmla="*/ 359 w 421"/>
                <a:gd name="T7" fmla="*/ 361 h 436"/>
                <a:gd name="T8" fmla="*/ 358 w 421"/>
                <a:gd name="T9" fmla="*/ 351 h 436"/>
                <a:gd name="T10" fmla="*/ 354 w 421"/>
                <a:gd name="T11" fmla="*/ 356 h 436"/>
                <a:gd name="T12" fmla="*/ 142 w 421"/>
                <a:gd name="T13" fmla="*/ 0 h 436"/>
                <a:gd name="T14" fmla="*/ 153 w 421"/>
                <a:gd name="T15" fmla="*/ 30 h 436"/>
                <a:gd name="T16" fmla="*/ 154 w 421"/>
                <a:gd name="T17" fmla="*/ 52 h 436"/>
                <a:gd name="T18" fmla="*/ 153 w 421"/>
                <a:gd name="T19" fmla="*/ 64 h 436"/>
                <a:gd name="T20" fmla="*/ 168 w 421"/>
                <a:gd name="T21" fmla="*/ 74 h 436"/>
                <a:gd name="T22" fmla="*/ 176 w 421"/>
                <a:gd name="T23" fmla="*/ 93 h 436"/>
                <a:gd name="T24" fmla="*/ 187 w 421"/>
                <a:gd name="T25" fmla="*/ 115 h 436"/>
                <a:gd name="T26" fmla="*/ 220 w 421"/>
                <a:gd name="T27" fmla="*/ 127 h 436"/>
                <a:gd name="T28" fmla="*/ 250 w 421"/>
                <a:gd name="T29" fmla="*/ 138 h 436"/>
                <a:gd name="T30" fmla="*/ 283 w 421"/>
                <a:gd name="T31" fmla="*/ 145 h 436"/>
                <a:gd name="T32" fmla="*/ 294 w 421"/>
                <a:gd name="T33" fmla="*/ 118 h 436"/>
                <a:gd name="T34" fmla="*/ 309 w 421"/>
                <a:gd name="T35" fmla="*/ 138 h 436"/>
                <a:gd name="T36" fmla="*/ 342 w 421"/>
                <a:gd name="T37" fmla="*/ 137 h 436"/>
                <a:gd name="T38" fmla="*/ 340 w 421"/>
                <a:gd name="T39" fmla="*/ 124 h 436"/>
                <a:gd name="T40" fmla="*/ 361 w 421"/>
                <a:gd name="T41" fmla="*/ 110 h 436"/>
                <a:gd name="T42" fmla="*/ 394 w 421"/>
                <a:gd name="T43" fmla="*/ 104 h 436"/>
                <a:gd name="T44" fmla="*/ 408 w 421"/>
                <a:gd name="T45" fmla="*/ 105 h 436"/>
                <a:gd name="T46" fmla="*/ 421 w 421"/>
                <a:gd name="T47" fmla="*/ 119 h 436"/>
                <a:gd name="T48" fmla="*/ 400 w 421"/>
                <a:gd name="T49" fmla="*/ 135 h 436"/>
                <a:gd name="T50" fmla="*/ 381 w 421"/>
                <a:gd name="T51" fmla="*/ 162 h 436"/>
                <a:gd name="T52" fmla="*/ 365 w 421"/>
                <a:gd name="T53" fmla="*/ 181 h 436"/>
                <a:gd name="T54" fmla="*/ 359 w 421"/>
                <a:gd name="T55" fmla="*/ 208 h 436"/>
                <a:gd name="T56" fmla="*/ 348 w 421"/>
                <a:gd name="T57" fmla="*/ 189 h 436"/>
                <a:gd name="T58" fmla="*/ 334 w 421"/>
                <a:gd name="T59" fmla="*/ 195 h 436"/>
                <a:gd name="T60" fmla="*/ 343 w 421"/>
                <a:gd name="T61" fmla="*/ 176 h 436"/>
                <a:gd name="T62" fmla="*/ 326 w 421"/>
                <a:gd name="T63" fmla="*/ 164 h 436"/>
                <a:gd name="T64" fmla="*/ 304 w 421"/>
                <a:gd name="T65" fmla="*/ 149 h 436"/>
                <a:gd name="T66" fmla="*/ 291 w 421"/>
                <a:gd name="T67" fmla="*/ 143 h 436"/>
                <a:gd name="T68" fmla="*/ 299 w 421"/>
                <a:gd name="T69" fmla="*/ 162 h 436"/>
                <a:gd name="T70" fmla="*/ 296 w 421"/>
                <a:gd name="T71" fmla="*/ 178 h 436"/>
                <a:gd name="T72" fmla="*/ 301 w 421"/>
                <a:gd name="T73" fmla="*/ 208 h 436"/>
                <a:gd name="T74" fmla="*/ 293 w 421"/>
                <a:gd name="T75" fmla="*/ 217 h 436"/>
                <a:gd name="T76" fmla="*/ 271 w 421"/>
                <a:gd name="T77" fmla="*/ 220 h 436"/>
                <a:gd name="T78" fmla="*/ 250 w 421"/>
                <a:gd name="T79" fmla="*/ 246 h 436"/>
                <a:gd name="T80" fmla="*/ 208 w 421"/>
                <a:gd name="T81" fmla="*/ 282 h 436"/>
                <a:gd name="T82" fmla="*/ 181 w 421"/>
                <a:gd name="T83" fmla="*/ 302 h 436"/>
                <a:gd name="T84" fmla="*/ 173 w 421"/>
                <a:gd name="T85" fmla="*/ 349 h 436"/>
                <a:gd name="T86" fmla="*/ 154 w 421"/>
                <a:gd name="T87" fmla="*/ 395 h 436"/>
                <a:gd name="T88" fmla="*/ 119 w 421"/>
                <a:gd name="T89" fmla="*/ 401 h 436"/>
                <a:gd name="T90" fmla="*/ 108 w 421"/>
                <a:gd name="T91" fmla="*/ 368 h 436"/>
                <a:gd name="T92" fmla="*/ 85 w 421"/>
                <a:gd name="T93" fmla="*/ 316 h 436"/>
                <a:gd name="T94" fmla="*/ 67 w 421"/>
                <a:gd name="T95" fmla="*/ 261 h 436"/>
                <a:gd name="T96" fmla="*/ 67 w 421"/>
                <a:gd name="T97" fmla="*/ 227 h 436"/>
                <a:gd name="T98" fmla="*/ 64 w 421"/>
                <a:gd name="T99" fmla="*/ 208 h 436"/>
                <a:gd name="T100" fmla="*/ 41 w 421"/>
                <a:gd name="T101" fmla="*/ 230 h 436"/>
                <a:gd name="T102" fmla="*/ 28 w 421"/>
                <a:gd name="T103" fmla="*/ 203 h 436"/>
                <a:gd name="T104" fmla="*/ 6 w 421"/>
                <a:gd name="T105" fmla="*/ 184 h 436"/>
                <a:gd name="T106" fmla="*/ 15 w 421"/>
                <a:gd name="T107" fmla="*/ 178 h 436"/>
                <a:gd name="T108" fmla="*/ 41 w 421"/>
                <a:gd name="T109" fmla="*/ 175 h 436"/>
                <a:gd name="T110" fmla="*/ 26 w 421"/>
                <a:gd name="T111" fmla="*/ 149 h 436"/>
                <a:gd name="T112" fmla="*/ 30 w 421"/>
                <a:gd name="T113" fmla="*/ 119 h 436"/>
                <a:gd name="T114" fmla="*/ 69 w 421"/>
                <a:gd name="T115" fmla="*/ 102 h 436"/>
                <a:gd name="T116" fmla="*/ 91 w 421"/>
                <a:gd name="T117" fmla="*/ 69 h 436"/>
                <a:gd name="T118" fmla="*/ 93 w 421"/>
                <a:gd name="T119" fmla="*/ 45 h 436"/>
                <a:gd name="T120" fmla="*/ 85 w 421"/>
                <a:gd name="T121" fmla="*/ 27 h 436"/>
                <a:gd name="T122" fmla="*/ 93 w 421"/>
                <a:gd name="T123" fmla="*/ 12 h 436"/>
                <a:gd name="T124" fmla="*/ 129 w 421"/>
                <a:gd name="T125" fmla="*/ 6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1" h="436">
                  <a:moveTo>
                    <a:pt x="370" y="428"/>
                  </a:moveTo>
                  <a:lnTo>
                    <a:pt x="370" y="428"/>
                  </a:lnTo>
                  <a:lnTo>
                    <a:pt x="372" y="431"/>
                  </a:lnTo>
                  <a:lnTo>
                    <a:pt x="372" y="435"/>
                  </a:lnTo>
                  <a:lnTo>
                    <a:pt x="370" y="436"/>
                  </a:lnTo>
                  <a:lnTo>
                    <a:pt x="369" y="431"/>
                  </a:lnTo>
                  <a:lnTo>
                    <a:pt x="367" y="431"/>
                  </a:lnTo>
                  <a:lnTo>
                    <a:pt x="367" y="430"/>
                  </a:lnTo>
                  <a:lnTo>
                    <a:pt x="369" y="430"/>
                  </a:lnTo>
                  <a:lnTo>
                    <a:pt x="370" y="428"/>
                  </a:lnTo>
                  <a:close/>
                  <a:moveTo>
                    <a:pt x="369" y="425"/>
                  </a:moveTo>
                  <a:lnTo>
                    <a:pt x="369" y="427"/>
                  </a:lnTo>
                  <a:lnTo>
                    <a:pt x="367" y="428"/>
                  </a:lnTo>
                  <a:lnTo>
                    <a:pt x="367" y="427"/>
                  </a:lnTo>
                  <a:lnTo>
                    <a:pt x="367" y="427"/>
                  </a:lnTo>
                  <a:lnTo>
                    <a:pt x="367" y="427"/>
                  </a:lnTo>
                  <a:lnTo>
                    <a:pt x="369" y="425"/>
                  </a:lnTo>
                  <a:close/>
                  <a:moveTo>
                    <a:pt x="364" y="417"/>
                  </a:moveTo>
                  <a:lnTo>
                    <a:pt x="364" y="419"/>
                  </a:lnTo>
                  <a:lnTo>
                    <a:pt x="364" y="419"/>
                  </a:lnTo>
                  <a:lnTo>
                    <a:pt x="364" y="419"/>
                  </a:lnTo>
                  <a:lnTo>
                    <a:pt x="364" y="419"/>
                  </a:lnTo>
                  <a:lnTo>
                    <a:pt x="364" y="419"/>
                  </a:lnTo>
                  <a:lnTo>
                    <a:pt x="362" y="417"/>
                  </a:lnTo>
                  <a:lnTo>
                    <a:pt x="362" y="417"/>
                  </a:lnTo>
                  <a:lnTo>
                    <a:pt x="364" y="417"/>
                  </a:lnTo>
                  <a:close/>
                  <a:moveTo>
                    <a:pt x="365" y="414"/>
                  </a:moveTo>
                  <a:lnTo>
                    <a:pt x="365" y="414"/>
                  </a:lnTo>
                  <a:lnTo>
                    <a:pt x="365" y="416"/>
                  </a:lnTo>
                  <a:lnTo>
                    <a:pt x="365" y="417"/>
                  </a:lnTo>
                  <a:lnTo>
                    <a:pt x="365" y="417"/>
                  </a:lnTo>
                  <a:lnTo>
                    <a:pt x="365" y="417"/>
                  </a:lnTo>
                  <a:lnTo>
                    <a:pt x="365" y="417"/>
                  </a:lnTo>
                  <a:lnTo>
                    <a:pt x="365" y="416"/>
                  </a:lnTo>
                  <a:lnTo>
                    <a:pt x="365" y="416"/>
                  </a:lnTo>
                  <a:lnTo>
                    <a:pt x="365" y="414"/>
                  </a:lnTo>
                  <a:lnTo>
                    <a:pt x="365" y="414"/>
                  </a:lnTo>
                  <a:close/>
                  <a:moveTo>
                    <a:pt x="71" y="413"/>
                  </a:moveTo>
                  <a:lnTo>
                    <a:pt x="71" y="413"/>
                  </a:lnTo>
                  <a:lnTo>
                    <a:pt x="71" y="413"/>
                  </a:lnTo>
                  <a:lnTo>
                    <a:pt x="71" y="414"/>
                  </a:lnTo>
                  <a:lnTo>
                    <a:pt x="71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69" y="414"/>
                  </a:lnTo>
                  <a:lnTo>
                    <a:pt x="71" y="414"/>
                  </a:lnTo>
                  <a:lnTo>
                    <a:pt x="71" y="413"/>
                  </a:lnTo>
                  <a:lnTo>
                    <a:pt x="71" y="413"/>
                  </a:lnTo>
                  <a:close/>
                  <a:moveTo>
                    <a:pt x="359" y="413"/>
                  </a:moveTo>
                  <a:lnTo>
                    <a:pt x="361" y="414"/>
                  </a:lnTo>
                  <a:lnTo>
                    <a:pt x="361" y="414"/>
                  </a:lnTo>
                  <a:lnTo>
                    <a:pt x="359" y="414"/>
                  </a:lnTo>
                  <a:lnTo>
                    <a:pt x="359" y="414"/>
                  </a:lnTo>
                  <a:lnTo>
                    <a:pt x="359" y="413"/>
                  </a:lnTo>
                  <a:lnTo>
                    <a:pt x="359" y="413"/>
                  </a:lnTo>
                  <a:close/>
                  <a:moveTo>
                    <a:pt x="354" y="400"/>
                  </a:moveTo>
                  <a:lnTo>
                    <a:pt x="354" y="400"/>
                  </a:lnTo>
                  <a:lnTo>
                    <a:pt x="356" y="400"/>
                  </a:lnTo>
                  <a:lnTo>
                    <a:pt x="354" y="401"/>
                  </a:lnTo>
                  <a:lnTo>
                    <a:pt x="354" y="401"/>
                  </a:lnTo>
                  <a:lnTo>
                    <a:pt x="354" y="400"/>
                  </a:lnTo>
                  <a:lnTo>
                    <a:pt x="354" y="400"/>
                  </a:lnTo>
                  <a:lnTo>
                    <a:pt x="354" y="400"/>
                  </a:lnTo>
                  <a:lnTo>
                    <a:pt x="354" y="400"/>
                  </a:lnTo>
                  <a:close/>
                  <a:moveTo>
                    <a:pt x="351" y="375"/>
                  </a:moveTo>
                  <a:lnTo>
                    <a:pt x="351" y="376"/>
                  </a:lnTo>
                  <a:lnTo>
                    <a:pt x="351" y="378"/>
                  </a:lnTo>
                  <a:lnTo>
                    <a:pt x="351" y="381"/>
                  </a:lnTo>
                  <a:lnTo>
                    <a:pt x="351" y="381"/>
                  </a:lnTo>
                  <a:lnTo>
                    <a:pt x="350" y="381"/>
                  </a:lnTo>
                  <a:lnTo>
                    <a:pt x="350" y="379"/>
                  </a:lnTo>
                  <a:lnTo>
                    <a:pt x="348" y="378"/>
                  </a:lnTo>
                  <a:lnTo>
                    <a:pt x="350" y="376"/>
                  </a:lnTo>
                  <a:lnTo>
                    <a:pt x="350" y="376"/>
                  </a:lnTo>
                  <a:lnTo>
                    <a:pt x="351" y="375"/>
                  </a:lnTo>
                  <a:close/>
                  <a:moveTo>
                    <a:pt x="66" y="370"/>
                  </a:moveTo>
                  <a:lnTo>
                    <a:pt x="66" y="370"/>
                  </a:lnTo>
                  <a:lnTo>
                    <a:pt x="66" y="370"/>
                  </a:lnTo>
                  <a:lnTo>
                    <a:pt x="66" y="370"/>
                  </a:lnTo>
                  <a:lnTo>
                    <a:pt x="66" y="372"/>
                  </a:lnTo>
                  <a:lnTo>
                    <a:pt x="66" y="372"/>
                  </a:lnTo>
                  <a:lnTo>
                    <a:pt x="66" y="372"/>
                  </a:lnTo>
                  <a:lnTo>
                    <a:pt x="66" y="370"/>
                  </a:lnTo>
                  <a:lnTo>
                    <a:pt x="66" y="370"/>
                  </a:lnTo>
                  <a:close/>
                  <a:moveTo>
                    <a:pt x="353" y="367"/>
                  </a:moveTo>
                  <a:lnTo>
                    <a:pt x="354" y="367"/>
                  </a:lnTo>
                  <a:lnTo>
                    <a:pt x="354" y="368"/>
                  </a:lnTo>
                  <a:lnTo>
                    <a:pt x="354" y="368"/>
                  </a:lnTo>
                  <a:lnTo>
                    <a:pt x="353" y="368"/>
                  </a:lnTo>
                  <a:lnTo>
                    <a:pt x="353" y="368"/>
                  </a:lnTo>
                  <a:lnTo>
                    <a:pt x="353" y="368"/>
                  </a:lnTo>
                  <a:lnTo>
                    <a:pt x="353" y="367"/>
                  </a:lnTo>
                  <a:close/>
                  <a:moveTo>
                    <a:pt x="359" y="359"/>
                  </a:moveTo>
                  <a:lnTo>
                    <a:pt x="359" y="361"/>
                  </a:lnTo>
                  <a:lnTo>
                    <a:pt x="358" y="361"/>
                  </a:lnTo>
                  <a:lnTo>
                    <a:pt x="358" y="359"/>
                  </a:lnTo>
                  <a:lnTo>
                    <a:pt x="358" y="359"/>
                  </a:lnTo>
                  <a:lnTo>
                    <a:pt x="359" y="359"/>
                  </a:lnTo>
                  <a:close/>
                  <a:moveTo>
                    <a:pt x="354" y="345"/>
                  </a:moveTo>
                  <a:lnTo>
                    <a:pt x="354" y="345"/>
                  </a:lnTo>
                  <a:lnTo>
                    <a:pt x="354" y="346"/>
                  </a:lnTo>
                  <a:lnTo>
                    <a:pt x="354" y="348"/>
                  </a:lnTo>
                  <a:lnTo>
                    <a:pt x="353" y="346"/>
                  </a:lnTo>
                  <a:lnTo>
                    <a:pt x="354" y="345"/>
                  </a:lnTo>
                  <a:lnTo>
                    <a:pt x="354" y="345"/>
                  </a:lnTo>
                  <a:close/>
                  <a:moveTo>
                    <a:pt x="359" y="337"/>
                  </a:moveTo>
                  <a:lnTo>
                    <a:pt x="359" y="338"/>
                  </a:lnTo>
                  <a:lnTo>
                    <a:pt x="359" y="338"/>
                  </a:lnTo>
                  <a:lnTo>
                    <a:pt x="359" y="340"/>
                  </a:lnTo>
                  <a:lnTo>
                    <a:pt x="359" y="342"/>
                  </a:lnTo>
                  <a:lnTo>
                    <a:pt x="359" y="342"/>
                  </a:lnTo>
                  <a:lnTo>
                    <a:pt x="359" y="343"/>
                  </a:lnTo>
                  <a:lnTo>
                    <a:pt x="358" y="343"/>
                  </a:lnTo>
                  <a:lnTo>
                    <a:pt x="358" y="343"/>
                  </a:lnTo>
                  <a:lnTo>
                    <a:pt x="358" y="345"/>
                  </a:lnTo>
                  <a:lnTo>
                    <a:pt x="356" y="346"/>
                  </a:lnTo>
                  <a:lnTo>
                    <a:pt x="358" y="346"/>
                  </a:lnTo>
                  <a:lnTo>
                    <a:pt x="358" y="351"/>
                  </a:lnTo>
                  <a:lnTo>
                    <a:pt x="358" y="353"/>
                  </a:lnTo>
                  <a:lnTo>
                    <a:pt x="356" y="353"/>
                  </a:lnTo>
                  <a:lnTo>
                    <a:pt x="356" y="356"/>
                  </a:lnTo>
                  <a:lnTo>
                    <a:pt x="356" y="357"/>
                  </a:lnTo>
                  <a:lnTo>
                    <a:pt x="356" y="359"/>
                  </a:lnTo>
                  <a:lnTo>
                    <a:pt x="354" y="359"/>
                  </a:lnTo>
                  <a:lnTo>
                    <a:pt x="354" y="359"/>
                  </a:lnTo>
                  <a:lnTo>
                    <a:pt x="354" y="361"/>
                  </a:lnTo>
                  <a:lnTo>
                    <a:pt x="356" y="361"/>
                  </a:lnTo>
                  <a:lnTo>
                    <a:pt x="356" y="361"/>
                  </a:lnTo>
                  <a:lnTo>
                    <a:pt x="354" y="362"/>
                  </a:lnTo>
                  <a:lnTo>
                    <a:pt x="354" y="365"/>
                  </a:lnTo>
                  <a:lnTo>
                    <a:pt x="354" y="367"/>
                  </a:lnTo>
                  <a:lnTo>
                    <a:pt x="354" y="367"/>
                  </a:lnTo>
                  <a:lnTo>
                    <a:pt x="353" y="367"/>
                  </a:lnTo>
                  <a:lnTo>
                    <a:pt x="351" y="364"/>
                  </a:lnTo>
                  <a:lnTo>
                    <a:pt x="351" y="362"/>
                  </a:lnTo>
                  <a:lnTo>
                    <a:pt x="351" y="361"/>
                  </a:lnTo>
                  <a:lnTo>
                    <a:pt x="351" y="361"/>
                  </a:lnTo>
                  <a:lnTo>
                    <a:pt x="353" y="361"/>
                  </a:lnTo>
                  <a:lnTo>
                    <a:pt x="353" y="359"/>
                  </a:lnTo>
                  <a:lnTo>
                    <a:pt x="353" y="357"/>
                  </a:lnTo>
                  <a:lnTo>
                    <a:pt x="353" y="356"/>
                  </a:lnTo>
                  <a:lnTo>
                    <a:pt x="354" y="356"/>
                  </a:lnTo>
                  <a:lnTo>
                    <a:pt x="354" y="356"/>
                  </a:lnTo>
                  <a:lnTo>
                    <a:pt x="354" y="356"/>
                  </a:lnTo>
                  <a:lnTo>
                    <a:pt x="354" y="354"/>
                  </a:lnTo>
                  <a:lnTo>
                    <a:pt x="354" y="354"/>
                  </a:lnTo>
                  <a:lnTo>
                    <a:pt x="354" y="354"/>
                  </a:lnTo>
                  <a:lnTo>
                    <a:pt x="354" y="351"/>
                  </a:lnTo>
                  <a:lnTo>
                    <a:pt x="354" y="351"/>
                  </a:lnTo>
                  <a:lnTo>
                    <a:pt x="354" y="349"/>
                  </a:lnTo>
                  <a:lnTo>
                    <a:pt x="354" y="348"/>
                  </a:lnTo>
                  <a:lnTo>
                    <a:pt x="354" y="348"/>
                  </a:lnTo>
                  <a:lnTo>
                    <a:pt x="356" y="346"/>
                  </a:lnTo>
                  <a:lnTo>
                    <a:pt x="356" y="345"/>
                  </a:lnTo>
                  <a:lnTo>
                    <a:pt x="356" y="345"/>
                  </a:lnTo>
                  <a:lnTo>
                    <a:pt x="356" y="342"/>
                  </a:lnTo>
                  <a:lnTo>
                    <a:pt x="356" y="340"/>
                  </a:lnTo>
                  <a:lnTo>
                    <a:pt x="358" y="338"/>
                  </a:lnTo>
                  <a:lnTo>
                    <a:pt x="359" y="337"/>
                  </a:lnTo>
                  <a:lnTo>
                    <a:pt x="359" y="337"/>
                  </a:lnTo>
                  <a:close/>
                  <a:moveTo>
                    <a:pt x="138" y="0"/>
                  </a:moveTo>
                  <a:lnTo>
                    <a:pt x="138" y="0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0" y="1"/>
                  </a:lnTo>
                  <a:lnTo>
                    <a:pt x="142" y="0"/>
                  </a:lnTo>
                  <a:lnTo>
                    <a:pt x="142" y="1"/>
                  </a:lnTo>
                  <a:lnTo>
                    <a:pt x="142" y="1"/>
                  </a:lnTo>
                  <a:lnTo>
                    <a:pt x="142" y="3"/>
                  </a:lnTo>
                  <a:lnTo>
                    <a:pt x="142" y="4"/>
                  </a:lnTo>
                  <a:lnTo>
                    <a:pt x="143" y="6"/>
                  </a:lnTo>
                  <a:lnTo>
                    <a:pt x="143" y="9"/>
                  </a:lnTo>
                  <a:lnTo>
                    <a:pt x="145" y="12"/>
                  </a:lnTo>
                  <a:lnTo>
                    <a:pt x="145" y="14"/>
                  </a:lnTo>
                  <a:lnTo>
                    <a:pt x="146" y="15"/>
                  </a:lnTo>
                  <a:lnTo>
                    <a:pt x="149" y="15"/>
                  </a:lnTo>
                  <a:lnTo>
                    <a:pt x="151" y="15"/>
                  </a:lnTo>
                  <a:lnTo>
                    <a:pt x="153" y="17"/>
                  </a:lnTo>
                  <a:lnTo>
                    <a:pt x="154" y="19"/>
                  </a:lnTo>
                  <a:lnTo>
                    <a:pt x="154" y="19"/>
                  </a:lnTo>
                  <a:lnTo>
                    <a:pt x="156" y="20"/>
                  </a:lnTo>
                  <a:lnTo>
                    <a:pt x="156" y="20"/>
                  </a:lnTo>
                  <a:lnTo>
                    <a:pt x="156" y="20"/>
                  </a:lnTo>
                  <a:lnTo>
                    <a:pt x="154" y="22"/>
                  </a:lnTo>
                  <a:lnTo>
                    <a:pt x="153" y="23"/>
                  </a:lnTo>
                  <a:lnTo>
                    <a:pt x="153" y="23"/>
                  </a:lnTo>
                  <a:lnTo>
                    <a:pt x="153" y="25"/>
                  </a:lnTo>
                  <a:lnTo>
                    <a:pt x="153" y="27"/>
                  </a:lnTo>
                  <a:lnTo>
                    <a:pt x="153" y="28"/>
                  </a:lnTo>
                  <a:lnTo>
                    <a:pt x="153" y="30"/>
                  </a:lnTo>
                  <a:lnTo>
                    <a:pt x="153" y="33"/>
                  </a:lnTo>
                  <a:lnTo>
                    <a:pt x="154" y="34"/>
                  </a:lnTo>
                  <a:lnTo>
                    <a:pt x="154" y="34"/>
                  </a:lnTo>
                  <a:lnTo>
                    <a:pt x="156" y="34"/>
                  </a:lnTo>
                  <a:lnTo>
                    <a:pt x="156" y="36"/>
                  </a:lnTo>
                  <a:lnTo>
                    <a:pt x="157" y="36"/>
                  </a:lnTo>
                  <a:lnTo>
                    <a:pt x="157" y="38"/>
                  </a:lnTo>
                  <a:lnTo>
                    <a:pt x="157" y="38"/>
                  </a:lnTo>
                  <a:lnTo>
                    <a:pt x="157" y="39"/>
                  </a:lnTo>
                  <a:lnTo>
                    <a:pt x="157" y="39"/>
                  </a:lnTo>
                  <a:lnTo>
                    <a:pt x="157" y="41"/>
                  </a:lnTo>
                  <a:lnTo>
                    <a:pt x="157" y="41"/>
                  </a:lnTo>
                  <a:lnTo>
                    <a:pt x="159" y="42"/>
                  </a:lnTo>
                  <a:lnTo>
                    <a:pt x="159" y="42"/>
                  </a:lnTo>
                  <a:lnTo>
                    <a:pt x="159" y="44"/>
                  </a:lnTo>
                  <a:lnTo>
                    <a:pt x="159" y="44"/>
                  </a:lnTo>
                  <a:lnTo>
                    <a:pt x="159" y="45"/>
                  </a:lnTo>
                  <a:lnTo>
                    <a:pt x="159" y="47"/>
                  </a:lnTo>
                  <a:lnTo>
                    <a:pt x="159" y="49"/>
                  </a:lnTo>
                  <a:lnTo>
                    <a:pt x="159" y="49"/>
                  </a:lnTo>
                  <a:lnTo>
                    <a:pt x="157" y="49"/>
                  </a:lnTo>
                  <a:lnTo>
                    <a:pt x="157" y="50"/>
                  </a:lnTo>
                  <a:lnTo>
                    <a:pt x="156" y="50"/>
                  </a:lnTo>
                  <a:lnTo>
                    <a:pt x="154" y="52"/>
                  </a:lnTo>
                  <a:lnTo>
                    <a:pt x="154" y="50"/>
                  </a:lnTo>
                  <a:lnTo>
                    <a:pt x="153" y="49"/>
                  </a:lnTo>
                  <a:lnTo>
                    <a:pt x="153" y="49"/>
                  </a:lnTo>
                  <a:lnTo>
                    <a:pt x="153" y="49"/>
                  </a:lnTo>
                  <a:lnTo>
                    <a:pt x="151" y="47"/>
                  </a:lnTo>
                  <a:lnTo>
                    <a:pt x="151" y="47"/>
                  </a:lnTo>
                  <a:lnTo>
                    <a:pt x="149" y="47"/>
                  </a:lnTo>
                  <a:lnTo>
                    <a:pt x="148" y="49"/>
                  </a:lnTo>
                  <a:lnTo>
                    <a:pt x="146" y="49"/>
                  </a:lnTo>
                  <a:lnTo>
                    <a:pt x="146" y="49"/>
                  </a:lnTo>
                  <a:lnTo>
                    <a:pt x="148" y="49"/>
                  </a:lnTo>
                  <a:lnTo>
                    <a:pt x="148" y="50"/>
                  </a:lnTo>
                  <a:lnTo>
                    <a:pt x="148" y="52"/>
                  </a:lnTo>
                  <a:lnTo>
                    <a:pt x="148" y="53"/>
                  </a:lnTo>
                  <a:lnTo>
                    <a:pt x="148" y="53"/>
                  </a:lnTo>
                  <a:lnTo>
                    <a:pt x="151" y="56"/>
                  </a:lnTo>
                  <a:lnTo>
                    <a:pt x="153" y="56"/>
                  </a:lnTo>
                  <a:lnTo>
                    <a:pt x="153" y="58"/>
                  </a:lnTo>
                  <a:lnTo>
                    <a:pt x="151" y="58"/>
                  </a:lnTo>
                  <a:lnTo>
                    <a:pt x="151" y="60"/>
                  </a:lnTo>
                  <a:lnTo>
                    <a:pt x="151" y="61"/>
                  </a:lnTo>
                  <a:lnTo>
                    <a:pt x="153" y="63"/>
                  </a:lnTo>
                  <a:lnTo>
                    <a:pt x="153" y="63"/>
                  </a:lnTo>
                  <a:lnTo>
                    <a:pt x="153" y="64"/>
                  </a:lnTo>
                  <a:lnTo>
                    <a:pt x="153" y="66"/>
                  </a:lnTo>
                  <a:lnTo>
                    <a:pt x="153" y="66"/>
                  </a:lnTo>
                  <a:lnTo>
                    <a:pt x="153" y="67"/>
                  </a:lnTo>
                  <a:lnTo>
                    <a:pt x="153" y="67"/>
                  </a:lnTo>
                  <a:lnTo>
                    <a:pt x="153" y="67"/>
                  </a:lnTo>
                  <a:lnTo>
                    <a:pt x="154" y="67"/>
                  </a:lnTo>
                  <a:lnTo>
                    <a:pt x="154" y="67"/>
                  </a:lnTo>
                  <a:lnTo>
                    <a:pt x="156" y="67"/>
                  </a:lnTo>
                  <a:lnTo>
                    <a:pt x="156" y="67"/>
                  </a:lnTo>
                  <a:lnTo>
                    <a:pt x="156" y="66"/>
                  </a:lnTo>
                  <a:lnTo>
                    <a:pt x="156" y="66"/>
                  </a:lnTo>
                  <a:lnTo>
                    <a:pt x="157" y="66"/>
                  </a:lnTo>
                  <a:lnTo>
                    <a:pt x="159" y="69"/>
                  </a:lnTo>
                  <a:lnTo>
                    <a:pt x="160" y="71"/>
                  </a:lnTo>
                  <a:lnTo>
                    <a:pt x="160" y="71"/>
                  </a:lnTo>
                  <a:lnTo>
                    <a:pt x="160" y="71"/>
                  </a:lnTo>
                  <a:lnTo>
                    <a:pt x="162" y="72"/>
                  </a:lnTo>
                  <a:lnTo>
                    <a:pt x="164" y="72"/>
                  </a:lnTo>
                  <a:lnTo>
                    <a:pt x="164" y="74"/>
                  </a:lnTo>
                  <a:lnTo>
                    <a:pt x="165" y="74"/>
                  </a:lnTo>
                  <a:lnTo>
                    <a:pt x="167" y="74"/>
                  </a:lnTo>
                  <a:lnTo>
                    <a:pt x="168" y="74"/>
                  </a:lnTo>
                  <a:lnTo>
                    <a:pt x="168" y="74"/>
                  </a:lnTo>
                  <a:lnTo>
                    <a:pt x="168" y="74"/>
                  </a:lnTo>
                  <a:lnTo>
                    <a:pt x="170" y="74"/>
                  </a:lnTo>
                  <a:lnTo>
                    <a:pt x="171" y="75"/>
                  </a:lnTo>
                  <a:lnTo>
                    <a:pt x="173" y="75"/>
                  </a:lnTo>
                  <a:lnTo>
                    <a:pt x="173" y="77"/>
                  </a:lnTo>
                  <a:lnTo>
                    <a:pt x="173" y="77"/>
                  </a:lnTo>
                  <a:lnTo>
                    <a:pt x="173" y="79"/>
                  </a:lnTo>
                  <a:lnTo>
                    <a:pt x="173" y="80"/>
                  </a:lnTo>
                  <a:lnTo>
                    <a:pt x="175" y="80"/>
                  </a:lnTo>
                  <a:lnTo>
                    <a:pt x="176" y="80"/>
                  </a:lnTo>
                  <a:lnTo>
                    <a:pt x="178" y="82"/>
                  </a:lnTo>
                  <a:lnTo>
                    <a:pt x="179" y="82"/>
                  </a:lnTo>
                  <a:lnTo>
                    <a:pt x="179" y="82"/>
                  </a:lnTo>
                  <a:lnTo>
                    <a:pt x="181" y="83"/>
                  </a:lnTo>
                  <a:lnTo>
                    <a:pt x="183" y="83"/>
                  </a:lnTo>
                  <a:lnTo>
                    <a:pt x="184" y="85"/>
                  </a:lnTo>
                  <a:lnTo>
                    <a:pt x="184" y="86"/>
                  </a:lnTo>
                  <a:lnTo>
                    <a:pt x="184" y="85"/>
                  </a:lnTo>
                  <a:lnTo>
                    <a:pt x="184" y="86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79" y="88"/>
                  </a:lnTo>
                  <a:lnTo>
                    <a:pt x="179" y="90"/>
                  </a:lnTo>
                  <a:lnTo>
                    <a:pt x="178" y="90"/>
                  </a:lnTo>
                  <a:lnTo>
                    <a:pt x="176" y="93"/>
                  </a:lnTo>
                  <a:lnTo>
                    <a:pt x="175" y="96"/>
                  </a:lnTo>
                  <a:lnTo>
                    <a:pt x="175" y="97"/>
                  </a:lnTo>
                  <a:lnTo>
                    <a:pt x="175" y="99"/>
                  </a:lnTo>
                  <a:lnTo>
                    <a:pt x="173" y="101"/>
                  </a:lnTo>
                  <a:lnTo>
                    <a:pt x="173" y="102"/>
                  </a:lnTo>
                  <a:lnTo>
                    <a:pt x="171" y="102"/>
                  </a:lnTo>
                  <a:lnTo>
                    <a:pt x="171" y="104"/>
                  </a:lnTo>
                  <a:lnTo>
                    <a:pt x="171" y="107"/>
                  </a:lnTo>
                  <a:lnTo>
                    <a:pt x="171" y="107"/>
                  </a:lnTo>
                  <a:lnTo>
                    <a:pt x="173" y="107"/>
                  </a:lnTo>
                  <a:lnTo>
                    <a:pt x="173" y="108"/>
                  </a:lnTo>
                  <a:lnTo>
                    <a:pt x="175" y="110"/>
                  </a:lnTo>
                  <a:lnTo>
                    <a:pt x="176" y="110"/>
                  </a:lnTo>
                  <a:lnTo>
                    <a:pt x="178" y="110"/>
                  </a:lnTo>
                  <a:lnTo>
                    <a:pt x="178" y="110"/>
                  </a:lnTo>
                  <a:lnTo>
                    <a:pt x="178" y="110"/>
                  </a:lnTo>
                  <a:lnTo>
                    <a:pt x="179" y="110"/>
                  </a:lnTo>
                  <a:lnTo>
                    <a:pt x="179" y="110"/>
                  </a:lnTo>
                  <a:lnTo>
                    <a:pt x="181" y="112"/>
                  </a:lnTo>
                  <a:lnTo>
                    <a:pt x="181" y="112"/>
                  </a:lnTo>
                  <a:lnTo>
                    <a:pt x="183" y="113"/>
                  </a:lnTo>
                  <a:lnTo>
                    <a:pt x="186" y="113"/>
                  </a:lnTo>
                  <a:lnTo>
                    <a:pt x="187" y="115"/>
                  </a:lnTo>
                  <a:lnTo>
                    <a:pt x="187" y="115"/>
                  </a:lnTo>
                  <a:lnTo>
                    <a:pt x="189" y="116"/>
                  </a:lnTo>
                  <a:lnTo>
                    <a:pt x="189" y="116"/>
                  </a:lnTo>
                  <a:lnTo>
                    <a:pt x="192" y="119"/>
                  </a:lnTo>
                  <a:lnTo>
                    <a:pt x="194" y="119"/>
                  </a:lnTo>
                  <a:lnTo>
                    <a:pt x="195" y="121"/>
                  </a:lnTo>
                  <a:lnTo>
                    <a:pt x="197" y="121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198" y="121"/>
                  </a:lnTo>
                  <a:lnTo>
                    <a:pt x="200" y="121"/>
                  </a:lnTo>
                  <a:lnTo>
                    <a:pt x="201" y="121"/>
                  </a:lnTo>
                  <a:lnTo>
                    <a:pt x="203" y="124"/>
                  </a:lnTo>
                  <a:lnTo>
                    <a:pt x="206" y="124"/>
                  </a:lnTo>
                  <a:lnTo>
                    <a:pt x="208" y="124"/>
                  </a:lnTo>
                  <a:lnTo>
                    <a:pt x="209" y="124"/>
                  </a:lnTo>
                  <a:lnTo>
                    <a:pt x="209" y="126"/>
                  </a:lnTo>
                  <a:lnTo>
                    <a:pt x="209" y="127"/>
                  </a:lnTo>
                  <a:lnTo>
                    <a:pt x="212" y="127"/>
                  </a:lnTo>
                  <a:lnTo>
                    <a:pt x="214" y="129"/>
                  </a:lnTo>
                  <a:lnTo>
                    <a:pt x="217" y="129"/>
                  </a:lnTo>
                  <a:lnTo>
                    <a:pt x="217" y="129"/>
                  </a:lnTo>
                  <a:lnTo>
                    <a:pt x="219" y="129"/>
                  </a:lnTo>
                  <a:lnTo>
                    <a:pt x="219" y="129"/>
                  </a:lnTo>
                  <a:lnTo>
                    <a:pt x="220" y="127"/>
                  </a:lnTo>
                  <a:lnTo>
                    <a:pt x="222" y="129"/>
                  </a:lnTo>
                  <a:lnTo>
                    <a:pt x="225" y="129"/>
                  </a:lnTo>
                  <a:lnTo>
                    <a:pt x="225" y="129"/>
                  </a:lnTo>
                  <a:lnTo>
                    <a:pt x="227" y="129"/>
                  </a:lnTo>
                  <a:lnTo>
                    <a:pt x="228" y="127"/>
                  </a:lnTo>
                  <a:lnTo>
                    <a:pt x="230" y="127"/>
                  </a:lnTo>
                  <a:lnTo>
                    <a:pt x="231" y="129"/>
                  </a:lnTo>
                  <a:lnTo>
                    <a:pt x="235" y="130"/>
                  </a:lnTo>
                  <a:lnTo>
                    <a:pt x="236" y="130"/>
                  </a:lnTo>
                  <a:lnTo>
                    <a:pt x="238" y="132"/>
                  </a:lnTo>
                  <a:lnTo>
                    <a:pt x="238" y="132"/>
                  </a:lnTo>
                  <a:lnTo>
                    <a:pt x="238" y="134"/>
                  </a:lnTo>
                  <a:lnTo>
                    <a:pt x="238" y="135"/>
                  </a:lnTo>
                  <a:lnTo>
                    <a:pt x="241" y="137"/>
                  </a:lnTo>
                  <a:lnTo>
                    <a:pt x="242" y="137"/>
                  </a:lnTo>
                  <a:lnTo>
                    <a:pt x="244" y="137"/>
                  </a:lnTo>
                  <a:lnTo>
                    <a:pt x="244" y="137"/>
                  </a:lnTo>
                  <a:lnTo>
                    <a:pt x="244" y="137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46" y="138"/>
                  </a:lnTo>
                  <a:lnTo>
                    <a:pt x="247" y="140"/>
                  </a:lnTo>
                  <a:lnTo>
                    <a:pt x="249" y="138"/>
                  </a:lnTo>
                  <a:lnTo>
                    <a:pt x="250" y="138"/>
                  </a:lnTo>
                  <a:lnTo>
                    <a:pt x="252" y="138"/>
                  </a:lnTo>
                  <a:lnTo>
                    <a:pt x="252" y="138"/>
                  </a:lnTo>
                  <a:lnTo>
                    <a:pt x="253" y="140"/>
                  </a:lnTo>
                  <a:lnTo>
                    <a:pt x="253" y="142"/>
                  </a:lnTo>
                  <a:lnTo>
                    <a:pt x="253" y="142"/>
                  </a:lnTo>
                  <a:lnTo>
                    <a:pt x="255" y="142"/>
                  </a:lnTo>
                  <a:lnTo>
                    <a:pt x="257" y="140"/>
                  </a:lnTo>
                  <a:lnTo>
                    <a:pt x="258" y="142"/>
                  </a:lnTo>
                  <a:lnTo>
                    <a:pt x="260" y="142"/>
                  </a:lnTo>
                  <a:lnTo>
                    <a:pt x="263" y="142"/>
                  </a:lnTo>
                  <a:lnTo>
                    <a:pt x="263" y="142"/>
                  </a:lnTo>
                  <a:lnTo>
                    <a:pt x="265" y="143"/>
                  </a:lnTo>
                  <a:lnTo>
                    <a:pt x="268" y="145"/>
                  </a:lnTo>
                  <a:lnTo>
                    <a:pt x="268" y="143"/>
                  </a:lnTo>
                  <a:lnTo>
                    <a:pt x="272" y="142"/>
                  </a:lnTo>
                  <a:lnTo>
                    <a:pt x="272" y="142"/>
                  </a:lnTo>
                  <a:lnTo>
                    <a:pt x="272" y="145"/>
                  </a:lnTo>
                  <a:lnTo>
                    <a:pt x="274" y="145"/>
                  </a:lnTo>
                  <a:lnTo>
                    <a:pt x="276" y="145"/>
                  </a:lnTo>
                  <a:lnTo>
                    <a:pt x="277" y="145"/>
                  </a:lnTo>
                  <a:lnTo>
                    <a:pt x="279" y="145"/>
                  </a:lnTo>
                  <a:lnTo>
                    <a:pt x="280" y="145"/>
                  </a:lnTo>
                  <a:lnTo>
                    <a:pt x="282" y="145"/>
                  </a:lnTo>
                  <a:lnTo>
                    <a:pt x="283" y="145"/>
                  </a:lnTo>
                  <a:lnTo>
                    <a:pt x="287" y="145"/>
                  </a:lnTo>
                  <a:lnTo>
                    <a:pt x="287" y="145"/>
                  </a:lnTo>
                  <a:lnTo>
                    <a:pt x="287" y="145"/>
                  </a:lnTo>
                  <a:lnTo>
                    <a:pt x="288" y="142"/>
                  </a:lnTo>
                  <a:lnTo>
                    <a:pt x="288" y="140"/>
                  </a:lnTo>
                  <a:lnTo>
                    <a:pt x="288" y="138"/>
                  </a:lnTo>
                  <a:lnTo>
                    <a:pt x="288" y="137"/>
                  </a:lnTo>
                  <a:lnTo>
                    <a:pt x="285" y="134"/>
                  </a:lnTo>
                  <a:lnTo>
                    <a:pt x="285" y="134"/>
                  </a:lnTo>
                  <a:lnTo>
                    <a:pt x="287" y="129"/>
                  </a:lnTo>
                  <a:lnTo>
                    <a:pt x="287" y="126"/>
                  </a:lnTo>
                  <a:lnTo>
                    <a:pt x="288" y="126"/>
                  </a:lnTo>
                  <a:lnTo>
                    <a:pt x="288" y="124"/>
                  </a:lnTo>
                  <a:lnTo>
                    <a:pt x="288" y="123"/>
                  </a:lnTo>
                  <a:lnTo>
                    <a:pt x="288" y="123"/>
                  </a:lnTo>
                  <a:lnTo>
                    <a:pt x="288" y="121"/>
                  </a:lnTo>
                  <a:lnTo>
                    <a:pt x="287" y="121"/>
                  </a:lnTo>
                  <a:lnTo>
                    <a:pt x="288" y="121"/>
                  </a:lnTo>
                  <a:lnTo>
                    <a:pt x="288" y="121"/>
                  </a:lnTo>
                  <a:lnTo>
                    <a:pt x="290" y="119"/>
                  </a:lnTo>
                  <a:lnTo>
                    <a:pt x="291" y="119"/>
                  </a:lnTo>
                  <a:lnTo>
                    <a:pt x="293" y="119"/>
                  </a:lnTo>
                  <a:lnTo>
                    <a:pt x="293" y="119"/>
                  </a:lnTo>
                  <a:lnTo>
                    <a:pt x="294" y="118"/>
                  </a:lnTo>
                  <a:lnTo>
                    <a:pt x="294" y="118"/>
                  </a:lnTo>
                  <a:lnTo>
                    <a:pt x="296" y="119"/>
                  </a:lnTo>
                  <a:lnTo>
                    <a:pt x="298" y="119"/>
                  </a:lnTo>
                  <a:lnTo>
                    <a:pt x="298" y="121"/>
                  </a:lnTo>
                  <a:lnTo>
                    <a:pt x="298" y="121"/>
                  </a:lnTo>
                  <a:lnTo>
                    <a:pt x="298" y="123"/>
                  </a:lnTo>
                  <a:lnTo>
                    <a:pt x="296" y="127"/>
                  </a:lnTo>
                  <a:lnTo>
                    <a:pt x="298" y="129"/>
                  </a:lnTo>
                  <a:lnTo>
                    <a:pt x="298" y="129"/>
                  </a:lnTo>
                  <a:lnTo>
                    <a:pt x="299" y="130"/>
                  </a:lnTo>
                  <a:lnTo>
                    <a:pt x="299" y="130"/>
                  </a:lnTo>
                  <a:lnTo>
                    <a:pt x="298" y="132"/>
                  </a:lnTo>
                  <a:lnTo>
                    <a:pt x="296" y="132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8" y="134"/>
                  </a:lnTo>
                  <a:lnTo>
                    <a:pt x="298" y="135"/>
                  </a:lnTo>
                  <a:lnTo>
                    <a:pt x="299" y="137"/>
                  </a:lnTo>
                  <a:lnTo>
                    <a:pt x="301" y="137"/>
                  </a:lnTo>
                  <a:lnTo>
                    <a:pt x="302" y="138"/>
                  </a:lnTo>
                  <a:lnTo>
                    <a:pt x="305" y="137"/>
                  </a:lnTo>
                  <a:lnTo>
                    <a:pt x="305" y="138"/>
                  </a:lnTo>
                  <a:lnTo>
                    <a:pt x="307" y="138"/>
                  </a:lnTo>
                  <a:lnTo>
                    <a:pt x="309" y="138"/>
                  </a:lnTo>
                  <a:lnTo>
                    <a:pt x="309" y="138"/>
                  </a:lnTo>
                  <a:lnTo>
                    <a:pt x="309" y="138"/>
                  </a:lnTo>
                  <a:lnTo>
                    <a:pt x="309" y="140"/>
                  </a:lnTo>
                  <a:lnTo>
                    <a:pt x="309" y="140"/>
                  </a:lnTo>
                  <a:lnTo>
                    <a:pt x="310" y="140"/>
                  </a:lnTo>
                  <a:lnTo>
                    <a:pt x="312" y="140"/>
                  </a:lnTo>
                  <a:lnTo>
                    <a:pt x="313" y="140"/>
                  </a:lnTo>
                  <a:lnTo>
                    <a:pt x="317" y="138"/>
                  </a:lnTo>
                  <a:lnTo>
                    <a:pt x="318" y="137"/>
                  </a:lnTo>
                  <a:lnTo>
                    <a:pt x="318" y="137"/>
                  </a:lnTo>
                  <a:lnTo>
                    <a:pt x="320" y="137"/>
                  </a:lnTo>
                  <a:lnTo>
                    <a:pt x="321" y="137"/>
                  </a:lnTo>
                  <a:lnTo>
                    <a:pt x="323" y="138"/>
                  </a:lnTo>
                  <a:lnTo>
                    <a:pt x="324" y="138"/>
                  </a:lnTo>
                  <a:lnTo>
                    <a:pt x="326" y="138"/>
                  </a:lnTo>
                  <a:lnTo>
                    <a:pt x="328" y="138"/>
                  </a:lnTo>
                  <a:lnTo>
                    <a:pt x="331" y="138"/>
                  </a:lnTo>
                  <a:lnTo>
                    <a:pt x="334" y="138"/>
                  </a:lnTo>
                  <a:lnTo>
                    <a:pt x="335" y="137"/>
                  </a:lnTo>
                  <a:lnTo>
                    <a:pt x="335" y="137"/>
                  </a:lnTo>
                  <a:lnTo>
                    <a:pt x="337" y="138"/>
                  </a:lnTo>
                  <a:lnTo>
                    <a:pt x="339" y="138"/>
                  </a:lnTo>
                  <a:lnTo>
                    <a:pt x="340" y="138"/>
                  </a:lnTo>
                  <a:lnTo>
                    <a:pt x="342" y="137"/>
                  </a:lnTo>
                  <a:lnTo>
                    <a:pt x="342" y="137"/>
                  </a:lnTo>
                  <a:lnTo>
                    <a:pt x="343" y="137"/>
                  </a:lnTo>
                  <a:lnTo>
                    <a:pt x="343" y="137"/>
                  </a:lnTo>
                  <a:lnTo>
                    <a:pt x="345" y="137"/>
                  </a:lnTo>
                  <a:lnTo>
                    <a:pt x="345" y="137"/>
                  </a:lnTo>
                  <a:lnTo>
                    <a:pt x="345" y="135"/>
                  </a:lnTo>
                  <a:lnTo>
                    <a:pt x="343" y="135"/>
                  </a:lnTo>
                  <a:lnTo>
                    <a:pt x="343" y="134"/>
                  </a:lnTo>
                  <a:lnTo>
                    <a:pt x="343" y="134"/>
                  </a:lnTo>
                  <a:lnTo>
                    <a:pt x="343" y="134"/>
                  </a:lnTo>
                  <a:lnTo>
                    <a:pt x="345" y="132"/>
                  </a:lnTo>
                  <a:lnTo>
                    <a:pt x="345" y="130"/>
                  </a:lnTo>
                  <a:lnTo>
                    <a:pt x="345" y="129"/>
                  </a:lnTo>
                  <a:lnTo>
                    <a:pt x="343" y="129"/>
                  </a:lnTo>
                  <a:lnTo>
                    <a:pt x="343" y="127"/>
                  </a:lnTo>
                  <a:lnTo>
                    <a:pt x="342" y="129"/>
                  </a:lnTo>
                  <a:lnTo>
                    <a:pt x="340" y="129"/>
                  </a:lnTo>
                  <a:lnTo>
                    <a:pt x="339" y="127"/>
                  </a:lnTo>
                  <a:lnTo>
                    <a:pt x="339" y="127"/>
                  </a:lnTo>
                  <a:lnTo>
                    <a:pt x="337" y="126"/>
                  </a:lnTo>
                  <a:lnTo>
                    <a:pt x="339" y="124"/>
                  </a:lnTo>
                  <a:lnTo>
                    <a:pt x="339" y="124"/>
                  </a:lnTo>
                  <a:lnTo>
                    <a:pt x="339" y="124"/>
                  </a:lnTo>
                  <a:lnTo>
                    <a:pt x="340" y="124"/>
                  </a:lnTo>
                  <a:lnTo>
                    <a:pt x="342" y="124"/>
                  </a:lnTo>
                  <a:lnTo>
                    <a:pt x="342" y="124"/>
                  </a:lnTo>
                  <a:lnTo>
                    <a:pt x="343" y="124"/>
                  </a:lnTo>
                  <a:lnTo>
                    <a:pt x="345" y="123"/>
                  </a:lnTo>
                  <a:lnTo>
                    <a:pt x="346" y="123"/>
                  </a:lnTo>
                  <a:lnTo>
                    <a:pt x="346" y="123"/>
                  </a:lnTo>
                  <a:lnTo>
                    <a:pt x="348" y="123"/>
                  </a:lnTo>
                  <a:lnTo>
                    <a:pt x="348" y="123"/>
                  </a:lnTo>
                  <a:lnTo>
                    <a:pt x="348" y="123"/>
                  </a:lnTo>
                  <a:lnTo>
                    <a:pt x="350" y="123"/>
                  </a:lnTo>
                  <a:lnTo>
                    <a:pt x="351" y="123"/>
                  </a:lnTo>
                  <a:lnTo>
                    <a:pt x="351" y="121"/>
                  </a:lnTo>
                  <a:lnTo>
                    <a:pt x="353" y="121"/>
                  </a:lnTo>
                  <a:lnTo>
                    <a:pt x="354" y="119"/>
                  </a:lnTo>
                  <a:lnTo>
                    <a:pt x="354" y="119"/>
                  </a:lnTo>
                  <a:lnTo>
                    <a:pt x="353" y="119"/>
                  </a:lnTo>
                  <a:lnTo>
                    <a:pt x="353" y="119"/>
                  </a:lnTo>
                  <a:lnTo>
                    <a:pt x="353" y="118"/>
                  </a:lnTo>
                  <a:lnTo>
                    <a:pt x="354" y="118"/>
                  </a:lnTo>
                  <a:lnTo>
                    <a:pt x="356" y="116"/>
                  </a:lnTo>
                  <a:lnTo>
                    <a:pt x="359" y="115"/>
                  </a:lnTo>
                  <a:lnTo>
                    <a:pt x="359" y="113"/>
                  </a:lnTo>
                  <a:lnTo>
                    <a:pt x="361" y="112"/>
                  </a:lnTo>
                  <a:lnTo>
                    <a:pt x="361" y="110"/>
                  </a:lnTo>
                  <a:lnTo>
                    <a:pt x="362" y="110"/>
                  </a:lnTo>
                  <a:lnTo>
                    <a:pt x="364" y="110"/>
                  </a:lnTo>
                  <a:lnTo>
                    <a:pt x="367" y="108"/>
                  </a:lnTo>
                  <a:lnTo>
                    <a:pt x="369" y="108"/>
                  </a:lnTo>
                  <a:lnTo>
                    <a:pt x="372" y="107"/>
                  </a:lnTo>
                  <a:lnTo>
                    <a:pt x="372" y="107"/>
                  </a:lnTo>
                  <a:lnTo>
                    <a:pt x="373" y="105"/>
                  </a:lnTo>
                  <a:lnTo>
                    <a:pt x="373" y="105"/>
                  </a:lnTo>
                  <a:lnTo>
                    <a:pt x="375" y="104"/>
                  </a:lnTo>
                  <a:lnTo>
                    <a:pt x="375" y="104"/>
                  </a:lnTo>
                  <a:lnTo>
                    <a:pt x="376" y="102"/>
                  </a:lnTo>
                  <a:lnTo>
                    <a:pt x="380" y="101"/>
                  </a:lnTo>
                  <a:lnTo>
                    <a:pt x="381" y="99"/>
                  </a:lnTo>
                  <a:lnTo>
                    <a:pt x="383" y="99"/>
                  </a:lnTo>
                  <a:lnTo>
                    <a:pt x="383" y="101"/>
                  </a:lnTo>
                  <a:lnTo>
                    <a:pt x="384" y="101"/>
                  </a:lnTo>
                  <a:lnTo>
                    <a:pt x="384" y="101"/>
                  </a:lnTo>
                  <a:lnTo>
                    <a:pt x="386" y="102"/>
                  </a:lnTo>
                  <a:lnTo>
                    <a:pt x="387" y="102"/>
                  </a:lnTo>
                  <a:lnTo>
                    <a:pt x="389" y="102"/>
                  </a:lnTo>
                  <a:lnTo>
                    <a:pt x="391" y="104"/>
                  </a:lnTo>
                  <a:lnTo>
                    <a:pt x="392" y="104"/>
                  </a:lnTo>
                  <a:lnTo>
                    <a:pt x="392" y="104"/>
                  </a:lnTo>
                  <a:lnTo>
                    <a:pt x="394" y="104"/>
                  </a:lnTo>
                  <a:lnTo>
                    <a:pt x="394" y="102"/>
                  </a:lnTo>
                  <a:lnTo>
                    <a:pt x="394" y="102"/>
                  </a:lnTo>
                  <a:lnTo>
                    <a:pt x="394" y="102"/>
                  </a:lnTo>
                  <a:lnTo>
                    <a:pt x="394" y="101"/>
                  </a:lnTo>
                  <a:lnTo>
                    <a:pt x="397" y="99"/>
                  </a:lnTo>
                  <a:lnTo>
                    <a:pt x="400" y="97"/>
                  </a:lnTo>
                  <a:lnTo>
                    <a:pt x="402" y="97"/>
                  </a:lnTo>
                  <a:lnTo>
                    <a:pt x="403" y="97"/>
                  </a:lnTo>
                  <a:lnTo>
                    <a:pt x="403" y="97"/>
                  </a:lnTo>
                  <a:lnTo>
                    <a:pt x="405" y="101"/>
                  </a:lnTo>
                  <a:lnTo>
                    <a:pt x="405" y="101"/>
                  </a:lnTo>
                  <a:lnTo>
                    <a:pt x="406" y="101"/>
                  </a:lnTo>
                  <a:lnTo>
                    <a:pt x="406" y="101"/>
                  </a:lnTo>
                  <a:lnTo>
                    <a:pt x="406" y="101"/>
                  </a:lnTo>
                  <a:lnTo>
                    <a:pt x="405" y="102"/>
                  </a:lnTo>
                  <a:lnTo>
                    <a:pt x="405" y="102"/>
                  </a:lnTo>
                  <a:lnTo>
                    <a:pt x="403" y="102"/>
                  </a:lnTo>
                  <a:lnTo>
                    <a:pt x="403" y="105"/>
                  </a:lnTo>
                  <a:lnTo>
                    <a:pt x="403" y="105"/>
                  </a:lnTo>
                  <a:lnTo>
                    <a:pt x="403" y="105"/>
                  </a:lnTo>
                  <a:lnTo>
                    <a:pt x="406" y="104"/>
                  </a:lnTo>
                  <a:lnTo>
                    <a:pt x="408" y="104"/>
                  </a:lnTo>
                  <a:lnTo>
                    <a:pt x="408" y="104"/>
                  </a:lnTo>
                  <a:lnTo>
                    <a:pt x="408" y="105"/>
                  </a:lnTo>
                  <a:lnTo>
                    <a:pt x="410" y="107"/>
                  </a:lnTo>
                  <a:lnTo>
                    <a:pt x="410" y="108"/>
                  </a:lnTo>
                  <a:lnTo>
                    <a:pt x="408" y="110"/>
                  </a:lnTo>
                  <a:lnTo>
                    <a:pt x="406" y="112"/>
                  </a:lnTo>
                  <a:lnTo>
                    <a:pt x="406" y="112"/>
                  </a:lnTo>
                  <a:lnTo>
                    <a:pt x="406" y="113"/>
                  </a:lnTo>
                  <a:lnTo>
                    <a:pt x="405" y="113"/>
                  </a:lnTo>
                  <a:lnTo>
                    <a:pt x="405" y="113"/>
                  </a:lnTo>
                  <a:lnTo>
                    <a:pt x="406" y="113"/>
                  </a:lnTo>
                  <a:lnTo>
                    <a:pt x="406" y="115"/>
                  </a:lnTo>
                  <a:lnTo>
                    <a:pt x="406" y="115"/>
                  </a:lnTo>
                  <a:lnTo>
                    <a:pt x="408" y="113"/>
                  </a:lnTo>
                  <a:lnTo>
                    <a:pt x="410" y="113"/>
                  </a:lnTo>
                  <a:lnTo>
                    <a:pt x="411" y="113"/>
                  </a:lnTo>
                  <a:lnTo>
                    <a:pt x="413" y="115"/>
                  </a:lnTo>
                  <a:lnTo>
                    <a:pt x="414" y="115"/>
                  </a:lnTo>
                  <a:lnTo>
                    <a:pt x="416" y="115"/>
                  </a:lnTo>
                  <a:lnTo>
                    <a:pt x="417" y="115"/>
                  </a:lnTo>
                  <a:lnTo>
                    <a:pt x="417" y="115"/>
                  </a:lnTo>
                  <a:lnTo>
                    <a:pt x="421" y="116"/>
                  </a:lnTo>
                  <a:lnTo>
                    <a:pt x="421" y="116"/>
                  </a:lnTo>
                  <a:lnTo>
                    <a:pt x="421" y="118"/>
                  </a:lnTo>
                  <a:lnTo>
                    <a:pt x="421" y="118"/>
                  </a:lnTo>
                  <a:lnTo>
                    <a:pt x="421" y="119"/>
                  </a:lnTo>
                  <a:lnTo>
                    <a:pt x="421" y="119"/>
                  </a:lnTo>
                  <a:lnTo>
                    <a:pt x="421" y="121"/>
                  </a:lnTo>
                  <a:lnTo>
                    <a:pt x="421" y="121"/>
                  </a:lnTo>
                  <a:lnTo>
                    <a:pt x="419" y="121"/>
                  </a:lnTo>
                  <a:lnTo>
                    <a:pt x="419" y="123"/>
                  </a:lnTo>
                  <a:lnTo>
                    <a:pt x="417" y="124"/>
                  </a:lnTo>
                  <a:lnTo>
                    <a:pt x="416" y="124"/>
                  </a:lnTo>
                  <a:lnTo>
                    <a:pt x="414" y="126"/>
                  </a:lnTo>
                  <a:lnTo>
                    <a:pt x="414" y="126"/>
                  </a:lnTo>
                  <a:lnTo>
                    <a:pt x="414" y="127"/>
                  </a:lnTo>
                  <a:lnTo>
                    <a:pt x="414" y="129"/>
                  </a:lnTo>
                  <a:lnTo>
                    <a:pt x="417" y="132"/>
                  </a:lnTo>
                  <a:lnTo>
                    <a:pt x="417" y="134"/>
                  </a:lnTo>
                  <a:lnTo>
                    <a:pt x="416" y="134"/>
                  </a:lnTo>
                  <a:lnTo>
                    <a:pt x="416" y="134"/>
                  </a:lnTo>
                  <a:lnTo>
                    <a:pt x="414" y="132"/>
                  </a:lnTo>
                  <a:lnTo>
                    <a:pt x="413" y="130"/>
                  </a:lnTo>
                  <a:lnTo>
                    <a:pt x="413" y="130"/>
                  </a:lnTo>
                  <a:lnTo>
                    <a:pt x="411" y="130"/>
                  </a:lnTo>
                  <a:lnTo>
                    <a:pt x="405" y="130"/>
                  </a:lnTo>
                  <a:lnTo>
                    <a:pt x="405" y="130"/>
                  </a:lnTo>
                  <a:lnTo>
                    <a:pt x="402" y="132"/>
                  </a:lnTo>
                  <a:lnTo>
                    <a:pt x="402" y="134"/>
                  </a:lnTo>
                  <a:lnTo>
                    <a:pt x="400" y="135"/>
                  </a:lnTo>
                  <a:lnTo>
                    <a:pt x="399" y="135"/>
                  </a:lnTo>
                  <a:lnTo>
                    <a:pt x="397" y="135"/>
                  </a:lnTo>
                  <a:lnTo>
                    <a:pt x="394" y="138"/>
                  </a:lnTo>
                  <a:lnTo>
                    <a:pt x="392" y="140"/>
                  </a:lnTo>
                  <a:lnTo>
                    <a:pt x="391" y="140"/>
                  </a:lnTo>
                  <a:lnTo>
                    <a:pt x="389" y="142"/>
                  </a:lnTo>
                  <a:lnTo>
                    <a:pt x="389" y="143"/>
                  </a:lnTo>
                  <a:lnTo>
                    <a:pt x="387" y="143"/>
                  </a:lnTo>
                  <a:lnTo>
                    <a:pt x="387" y="145"/>
                  </a:lnTo>
                  <a:lnTo>
                    <a:pt x="387" y="148"/>
                  </a:lnTo>
                  <a:lnTo>
                    <a:pt x="389" y="149"/>
                  </a:lnTo>
                  <a:lnTo>
                    <a:pt x="389" y="149"/>
                  </a:lnTo>
                  <a:lnTo>
                    <a:pt x="389" y="149"/>
                  </a:lnTo>
                  <a:lnTo>
                    <a:pt x="389" y="151"/>
                  </a:lnTo>
                  <a:lnTo>
                    <a:pt x="387" y="151"/>
                  </a:lnTo>
                  <a:lnTo>
                    <a:pt x="387" y="153"/>
                  </a:lnTo>
                  <a:lnTo>
                    <a:pt x="387" y="154"/>
                  </a:lnTo>
                  <a:lnTo>
                    <a:pt x="386" y="156"/>
                  </a:lnTo>
                  <a:lnTo>
                    <a:pt x="384" y="157"/>
                  </a:lnTo>
                  <a:lnTo>
                    <a:pt x="384" y="157"/>
                  </a:lnTo>
                  <a:lnTo>
                    <a:pt x="383" y="159"/>
                  </a:lnTo>
                  <a:lnTo>
                    <a:pt x="381" y="160"/>
                  </a:lnTo>
                  <a:lnTo>
                    <a:pt x="381" y="160"/>
                  </a:lnTo>
                  <a:lnTo>
                    <a:pt x="381" y="162"/>
                  </a:lnTo>
                  <a:lnTo>
                    <a:pt x="381" y="162"/>
                  </a:lnTo>
                  <a:lnTo>
                    <a:pt x="381" y="164"/>
                  </a:lnTo>
                  <a:lnTo>
                    <a:pt x="381" y="164"/>
                  </a:lnTo>
                  <a:lnTo>
                    <a:pt x="383" y="164"/>
                  </a:lnTo>
                  <a:lnTo>
                    <a:pt x="383" y="165"/>
                  </a:lnTo>
                  <a:lnTo>
                    <a:pt x="383" y="165"/>
                  </a:lnTo>
                  <a:lnTo>
                    <a:pt x="383" y="167"/>
                  </a:lnTo>
                  <a:lnTo>
                    <a:pt x="381" y="170"/>
                  </a:lnTo>
                  <a:lnTo>
                    <a:pt x="380" y="171"/>
                  </a:lnTo>
                  <a:lnTo>
                    <a:pt x="378" y="173"/>
                  </a:lnTo>
                  <a:lnTo>
                    <a:pt x="378" y="175"/>
                  </a:lnTo>
                  <a:lnTo>
                    <a:pt x="376" y="176"/>
                  </a:lnTo>
                  <a:lnTo>
                    <a:pt x="376" y="179"/>
                  </a:lnTo>
                  <a:lnTo>
                    <a:pt x="375" y="181"/>
                  </a:lnTo>
                  <a:lnTo>
                    <a:pt x="375" y="182"/>
                  </a:lnTo>
                  <a:lnTo>
                    <a:pt x="373" y="182"/>
                  </a:lnTo>
                  <a:lnTo>
                    <a:pt x="373" y="182"/>
                  </a:lnTo>
                  <a:lnTo>
                    <a:pt x="370" y="182"/>
                  </a:lnTo>
                  <a:lnTo>
                    <a:pt x="369" y="181"/>
                  </a:lnTo>
                  <a:lnTo>
                    <a:pt x="369" y="181"/>
                  </a:lnTo>
                  <a:lnTo>
                    <a:pt x="367" y="181"/>
                  </a:lnTo>
                  <a:lnTo>
                    <a:pt x="367" y="181"/>
                  </a:lnTo>
                  <a:lnTo>
                    <a:pt x="365" y="181"/>
                  </a:lnTo>
                  <a:lnTo>
                    <a:pt x="365" y="181"/>
                  </a:lnTo>
                  <a:lnTo>
                    <a:pt x="364" y="179"/>
                  </a:lnTo>
                  <a:lnTo>
                    <a:pt x="362" y="181"/>
                  </a:lnTo>
                  <a:lnTo>
                    <a:pt x="362" y="181"/>
                  </a:lnTo>
                  <a:lnTo>
                    <a:pt x="364" y="184"/>
                  </a:lnTo>
                  <a:lnTo>
                    <a:pt x="364" y="186"/>
                  </a:lnTo>
                  <a:lnTo>
                    <a:pt x="364" y="189"/>
                  </a:lnTo>
                  <a:lnTo>
                    <a:pt x="364" y="192"/>
                  </a:lnTo>
                  <a:lnTo>
                    <a:pt x="364" y="195"/>
                  </a:lnTo>
                  <a:lnTo>
                    <a:pt x="364" y="195"/>
                  </a:lnTo>
                  <a:lnTo>
                    <a:pt x="362" y="197"/>
                  </a:lnTo>
                  <a:lnTo>
                    <a:pt x="362" y="197"/>
                  </a:lnTo>
                  <a:lnTo>
                    <a:pt x="361" y="195"/>
                  </a:lnTo>
                  <a:lnTo>
                    <a:pt x="361" y="197"/>
                  </a:lnTo>
                  <a:lnTo>
                    <a:pt x="361" y="197"/>
                  </a:lnTo>
                  <a:lnTo>
                    <a:pt x="361" y="198"/>
                  </a:lnTo>
                  <a:lnTo>
                    <a:pt x="359" y="200"/>
                  </a:lnTo>
                  <a:lnTo>
                    <a:pt x="359" y="201"/>
                  </a:lnTo>
                  <a:lnTo>
                    <a:pt x="359" y="201"/>
                  </a:lnTo>
                  <a:lnTo>
                    <a:pt x="359" y="203"/>
                  </a:lnTo>
                  <a:lnTo>
                    <a:pt x="361" y="206"/>
                  </a:lnTo>
                  <a:lnTo>
                    <a:pt x="361" y="208"/>
                  </a:lnTo>
                  <a:lnTo>
                    <a:pt x="361" y="208"/>
                  </a:lnTo>
                  <a:lnTo>
                    <a:pt x="361" y="208"/>
                  </a:lnTo>
                  <a:lnTo>
                    <a:pt x="359" y="208"/>
                  </a:lnTo>
                  <a:lnTo>
                    <a:pt x="359" y="209"/>
                  </a:lnTo>
                  <a:lnTo>
                    <a:pt x="359" y="209"/>
                  </a:lnTo>
                  <a:lnTo>
                    <a:pt x="358" y="211"/>
                  </a:lnTo>
                  <a:lnTo>
                    <a:pt x="358" y="212"/>
                  </a:lnTo>
                  <a:lnTo>
                    <a:pt x="356" y="211"/>
                  </a:lnTo>
                  <a:lnTo>
                    <a:pt x="354" y="209"/>
                  </a:lnTo>
                  <a:lnTo>
                    <a:pt x="354" y="209"/>
                  </a:lnTo>
                  <a:lnTo>
                    <a:pt x="354" y="209"/>
                  </a:lnTo>
                  <a:lnTo>
                    <a:pt x="353" y="209"/>
                  </a:lnTo>
                  <a:lnTo>
                    <a:pt x="353" y="211"/>
                  </a:lnTo>
                  <a:lnTo>
                    <a:pt x="353" y="211"/>
                  </a:lnTo>
                  <a:lnTo>
                    <a:pt x="351" y="212"/>
                  </a:lnTo>
                  <a:lnTo>
                    <a:pt x="351" y="211"/>
                  </a:lnTo>
                  <a:lnTo>
                    <a:pt x="351" y="205"/>
                  </a:lnTo>
                  <a:lnTo>
                    <a:pt x="351" y="203"/>
                  </a:lnTo>
                  <a:lnTo>
                    <a:pt x="351" y="201"/>
                  </a:lnTo>
                  <a:lnTo>
                    <a:pt x="350" y="200"/>
                  </a:lnTo>
                  <a:lnTo>
                    <a:pt x="350" y="200"/>
                  </a:lnTo>
                  <a:lnTo>
                    <a:pt x="350" y="198"/>
                  </a:lnTo>
                  <a:lnTo>
                    <a:pt x="350" y="197"/>
                  </a:lnTo>
                  <a:lnTo>
                    <a:pt x="348" y="195"/>
                  </a:lnTo>
                  <a:lnTo>
                    <a:pt x="348" y="192"/>
                  </a:lnTo>
                  <a:lnTo>
                    <a:pt x="348" y="192"/>
                  </a:lnTo>
                  <a:lnTo>
                    <a:pt x="348" y="189"/>
                  </a:lnTo>
                  <a:lnTo>
                    <a:pt x="346" y="186"/>
                  </a:lnTo>
                  <a:lnTo>
                    <a:pt x="346" y="186"/>
                  </a:lnTo>
                  <a:lnTo>
                    <a:pt x="346" y="186"/>
                  </a:lnTo>
                  <a:lnTo>
                    <a:pt x="345" y="186"/>
                  </a:lnTo>
                  <a:lnTo>
                    <a:pt x="345" y="186"/>
                  </a:lnTo>
                  <a:lnTo>
                    <a:pt x="343" y="186"/>
                  </a:lnTo>
                  <a:lnTo>
                    <a:pt x="343" y="186"/>
                  </a:lnTo>
                  <a:lnTo>
                    <a:pt x="343" y="187"/>
                  </a:lnTo>
                  <a:lnTo>
                    <a:pt x="343" y="189"/>
                  </a:lnTo>
                  <a:lnTo>
                    <a:pt x="342" y="189"/>
                  </a:lnTo>
                  <a:lnTo>
                    <a:pt x="340" y="190"/>
                  </a:lnTo>
                  <a:lnTo>
                    <a:pt x="340" y="192"/>
                  </a:lnTo>
                  <a:lnTo>
                    <a:pt x="340" y="194"/>
                  </a:lnTo>
                  <a:lnTo>
                    <a:pt x="340" y="195"/>
                  </a:lnTo>
                  <a:lnTo>
                    <a:pt x="340" y="195"/>
                  </a:lnTo>
                  <a:lnTo>
                    <a:pt x="339" y="197"/>
                  </a:lnTo>
                  <a:lnTo>
                    <a:pt x="339" y="197"/>
                  </a:lnTo>
                  <a:lnTo>
                    <a:pt x="337" y="197"/>
                  </a:lnTo>
                  <a:lnTo>
                    <a:pt x="337" y="195"/>
                  </a:lnTo>
                  <a:lnTo>
                    <a:pt x="335" y="194"/>
                  </a:lnTo>
                  <a:lnTo>
                    <a:pt x="335" y="194"/>
                  </a:lnTo>
                  <a:lnTo>
                    <a:pt x="335" y="194"/>
                  </a:lnTo>
                  <a:lnTo>
                    <a:pt x="334" y="194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4" y="195"/>
                  </a:lnTo>
                  <a:lnTo>
                    <a:pt x="332" y="190"/>
                  </a:lnTo>
                  <a:lnTo>
                    <a:pt x="332" y="187"/>
                  </a:lnTo>
                  <a:lnTo>
                    <a:pt x="332" y="186"/>
                  </a:lnTo>
                  <a:lnTo>
                    <a:pt x="332" y="184"/>
                  </a:lnTo>
                  <a:lnTo>
                    <a:pt x="332" y="182"/>
                  </a:lnTo>
                  <a:lnTo>
                    <a:pt x="334" y="181"/>
                  </a:lnTo>
                  <a:lnTo>
                    <a:pt x="334" y="181"/>
                  </a:lnTo>
                  <a:lnTo>
                    <a:pt x="334" y="179"/>
                  </a:lnTo>
                  <a:lnTo>
                    <a:pt x="335" y="179"/>
                  </a:lnTo>
                  <a:lnTo>
                    <a:pt x="337" y="179"/>
                  </a:lnTo>
                  <a:lnTo>
                    <a:pt x="337" y="179"/>
                  </a:lnTo>
                  <a:lnTo>
                    <a:pt x="339" y="179"/>
                  </a:lnTo>
                  <a:lnTo>
                    <a:pt x="339" y="178"/>
                  </a:lnTo>
                  <a:lnTo>
                    <a:pt x="340" y="178"/>
                  </a:lnTo>
                  <a:lnTo>
                    <a:pt x="340" y="178"/>
                  </a:lnTo>
                  <a:lnTo>
                    <a:pt x="342" y="178"/>
                  </a:lnTo>
                  <a:lnTo>
                    <a:pt x="342" y="178"/>
                  </a:lnTo>
                  <a:lnTo>
                    <a:pt x="342" y="178"/>
                  </a:lnTo>
                  <a:lnTo>
                    <a:pt x="343" y="176"/>
                  </a:lnTo>
                  <a:lnTo>
                    <a:pt x="343" y="176"/>
                  </a:lnTo>
                  <a:lnTo>
                    <a:pt x="343" y="176"/>
                  </a:lnTo>
                  <a:lnTo>
                    <a:pt x="345" y="176"/>
                  </a:lnTo>
                  <a:lnTo>
                    <a:pt x="345" y="175"/>
                  </a:lnTo>
                  <a:lnTo>
                    <a:pt x="345" y="175"/>
                  </a:lnTo>
                  <a:lnTo>
                    <a:pt x="345" y="173"/>
                  </a:lnTo>
                  <a:lnTo>
                    <a:pt x="346" y="171"/>
                  </a:lnTo>
                  <a:lnTo>
                    <a:pt x="346" y="170"/>
                  </a:lnTo>
                  <a:lnTo>
                    <a:pt x="346" y="170"/>
                  </a:lnTo>
                  <a:lnTo>
                    <a:pt x="346" y="168"/>
                  </a:lnTo>
                  <a:lnTo>
                    <a:pt x="348" y="168"/>
                  </a:lnTo>
                  <a:lnTo>
                    <a:pt x="350" y="168"/>
                  </a:lnTo>
                  <a:lnTo>
                    <a:pt x="350" y="168"/>
                  </a:lnTo>
                  <a:lnTo>
                    <a:pt x="351" y="168"/>
                  </a:lnTo>
                  <a:lnTo>
                    <a:pt x="351" y="167"/>
                  </a:lnTo>
                  <a:lnTo>
                    <a:pt x="351" y="167"/>
                  </a:lnTo>
                  <a:lnTo>
                    <a:pt x="350" y="165"/>
                  </a:lnTo>
                  <a:lnTo>
                    <a:pt x="346" y="164"/>
                  </a:lnTo>
                  <a:lnTo>
                    <a:pt x="345" y="164"/>
                  </a:lnTo>
                  <a:lnTo>
                    <a:pt x="340" y="164"/>
                  </a:lnTo>
                  <a:lnTo>
                    <a:pt x="335" y="164"/>
                  </a:lnTo>
                  <a:lnTo>
                    <a:pt x="335" y="164"/>
                  </a:lnTo>
                  <a:lnTo>
                    <a:pt x="334" y="164"/>
                  </a:lnTo>
                  <a:lnTo>
                    <a:pt x="329" y="164"/>
                  </a:lnTo>
                  <a:lnTo>
                    <a:pt x="326" y="164"/>
                  </a:lnTo>
                  <a:lnTo>
                    <a:pt x="324" y="164"/>
                  </a:lnTo>
                  <a:lnTo>
                    <a:pt x="323" y="164"/>
                  </a:lnTo>
                  <a:lnTo>
                    <a:pt x="321" y="164"/>
                  </a:lnTo>
                  <a:lnTo>
                    <a:pt x="318" y="164"/>
                  </a:lnTo>
                  <a:lnTo>
                    <a:pt x="317" y="162"/>
                  </a:lnTo>
                  <a:lnTo>
                    <a:pt x="315" y="162"/>
                  </a:lnTo>
                  <a:lnTo>
                    <a:pt x="313" y="162"/>
                  </a:lnTo>
                  <a:lnTo>
                    <a:pt x="312" y="162"/>
                  </a:lnTo>
                  <a:lnTo>
                    <a:pt x="312" y="162"/>
                  </a:lnTo>
                  <a:lnTo>
                    <a:pt x="312" y="160"/>
                  </a:lnTo>
                  <a:lnTo>
                    <a:pt x="312" y="160"/>
                  </a:lnTo>
                  <a:lnTo>
                    <a:pt x="312" y="157"/>
                  </a:lnTo>
                  <a:lnTo>
                    <a:pt x="312" y="153"/>
                  </a:lnTo>
                  <a:lnTo>
                    <a:pt x="312" y="151"/>
                  </a:lnTo>
                  <a:lnTo>
                    <a:pt x="310" y="148"/>
                  </a:lnTo>
                  <a:lnTo>
                    <a:pt x="310" y="148"/>
                  </a:lnTo>
                  <a:lnTo>
                    <a:pt x="309" y="148"/>
                  </a:lnTo>
                  <a:lnTo>
                    <a:pt x="309" y="148"/>
                  </a:lnTo>
                  <a:lnTo>
                    <a:pt x="309" y="148"/>
                  </a:lnTo>
                  <a:lnTo>
                    <a:pt x="309" y="149"/>
                  </a:lnTo>
                  <a:lnTo>
                    <a:pt x="309" y="151"/>
                  </a:lnTo>
                  <a:lnTo>
                    <a:pt x="307" y="151"/>
                  </a:lnTo>
                  <a:lnTo>
                    <a:pt x="305" y="151"/>
                  </a:lnTo>
                  <a:lnTo>
                    <a:pt x="304" y="149"/>
                  </a:lnTo>
                  <a:lnTo>
                    <a:pt x="302" y="149"/>
                  </a:lnTo>
                  <a:lnTo>
                    <a:pt x="302" y="148"/>
                  </a:lnTo>
                  <a:lnTo>
                    <a:pt x="302" y="146"/>
                  </a:lnTo>
                  <a:lnTo>
                    <a:pt x="301" y="145"/>
                  </a:lnTo>
                  <a:lnTo>
                    <a:pt x="301" y="145"/>
                  </a:lnTo>
                  <a:lnTo>
                    <a:pt x="301" y="145"/>
                  </a:lnTo>
                  <a:lnTo>
                    <a:pt x="299" y="145"/>
                  </a:lnTo>
                  <a:lnTo>
                    <a:pt x="299" y="145"/>
                  </a:lnTo>
                  <a:lnTo>
                    <a:pt x="299" y="145"/>
                  </a:lnTo>
                  <a:lnTo>
                    <a:pt x="301" y="146"/>
                  </a:lnTo>
                  <a:lnTo>
                    <a:pt x="299" y="146"/>
                  </a:lnTo>
                  <a:lnTo>
                    <a:pt x="299" y="146"/>
                  </a:lnTo>
                  <a:lnTo>
                    <a:pt x="299" y="146"/>
                  </a:lnTo>
                  <a:lnTo>
                    <a:pt x="298" y="146"/>
                  </a:lnTo>
                  <a:lnTo>
                    <a:pt x="298" y="146"/>
                  </a:lnTo>
                  <a:lnTo>
                    <a:pt x="296" y="146"/>
                  </a:lnTo>
                  <a:lnTo>
                    <a:pt x="296" y="146"/>
                  </a:lnTo>
                  <a:lnTo>
                    <a:pt x="296" y="145"/>
                  </a:lnTo>
                  <a:lnTo>
                    <a:pt x="294" y="145"/>
                  </a:lnTo>
                  <a:lnTo>
                    <a:pt x="293" y="143"/>
                  </a:lnTo>
                  <a:lnTo>
                    <a:pt x="291" y="142"/>
                  </a:lnTo>
                  <a:lnTo>
                    <a:pt x="291" y="142"/>
                  </a:lnTo>
                  <a:lnTo>
                    <a:pt x="291" y="143"/>
                  </a:lnTo>
                  <a:lnTo>
                    <a:pt x="291" y="143"/>
                  </a:lnTo>
                  <a:lnTo>
                    <a:pt x="291" y="143"/>
                  </a:lnTo>
                  <a:lnTo>
                    <a:pt x="293" y="143"/>
                  </a:lnTo>
                  <a:lnTo>
                    <a:pt x="293" y="145"/>
                  </a:lnTo>
                  <a:lnTo>
                    <a:pt x="293" y="145"/>
                  </a:lnTo>
                  <a:lnTo>
                    <a:pt x="291" y="146"/>
                  </a:lnTo>
                  <a:lnTo>
                    <a:pt x="291" y="146"/>
                  </a:lnTo>
                  <a:lnTo>
                    <a:pt x="290" y="148"/>
                  </a:lnTo>
                  <a:lnTo>
                    <a:pt x="288" y="149"/>
                  </a:lnTo>
                  <a:lnTo>
                    <a:pt x="288" y="151"/>
                  </a:lnTo>
                  <a:lnTo>
                    <a:pt x="287" y="151"/>
                  </a:lnTo>
                  <a:lnTo>
                    <a:pt x="287" y="153"/>
                  </a:lnTo>
                  <a:lnTo>
                    <a:pt x="288" y="153"/>
                  </a:lnTo>
                  <a:lnTo>
                    <a:pt x="288" y="154"/>
                  </a:lnTo>
                  <a:lnTo>
                    <a:pt x="290" y="154"/>
                  </a:lnTo>
                  <a:lnTo>
                    <a:pt x="291" y="156"/>
                  </a:lnTo>
                  <a:lnTo>
                    <a:pt x="293" y="157"/>
                  </a:lnTo>
                  <a:lnTo>
                    <a:pt x="293" y="157"/>
                  </a:lnTo>
                  <a:lnTo>
                    <a:pt x="294" y="159"/>
                  </a:lnTo>
                  <a:lnTo>
                    <a:pt x="298" y="159"/>
                  </a:lnTo>
                  <a:lnTo>
                    <a:pt x="298" y="159"/>
                  </a:lnTo>
                  <a:lnTo>
                    <a:pt x="298" y="160"/>
                  </a:lnTo>
                  <a:lnTo>
                    <a:pt x="298" y="160"/>
                  </a:lnTo>
                  <a:lnTo>
                    <a:pt x="299" y="162"/>
                  </a:lnTo>
                  <a:lnTo>
                    <a:pt x="299" y="162"/>
                  </a:lnTo>
                  <a:lnTo>
                    <a:pt x="299" y="162"/>
                  </a:lnTo>
                  <a:lnTo>
                    <a:pt x="299" y="164"/>
                  </a:lnTo>
                  <a:lnTo>
                    <a:pt x="298" y="164"/>
                  </a:lnTo>
                  <a:lnTo>
                    <a:pt x="296" y="164"/>
                  </a:lnTo>
                  <a:lnTo>
                    <a:pt x="296" y="164"/>
                  </a:lnTo>
                  <a:lnTo>
                    <a:pt x="294" y="164"/>
                  </a:lnTo>
                  <a:lnTo>
                    <a:pt x="293" y="164"/>
                  </a:lnTo>
                  <a:lnTo>
                    <a:pt x="291" y="167"/>
                  </a:lnTo>
                  <a:lnTo>
                    <a:pt x="290" y="168"/>
                  </a:lnTo>
                  <a:lnTo>
                    <a:pt x="290" y="168"/>
                  </a:lnTo>
                  <a:lnTo>
                    <a:pt x="288" y="167"/>
                  </a:lnTo>
                  <a:lnTo>
                    <a:pt x="288" y="167"/>
                  </a:lnTo>
                  <a:lnTo>
                    <a:pt x="287" y="170"/>
                  </a:lnTo>
                  <a:lnTo>
                    <a:pt x="287" y="171"/>
                  </a:lnTo>
                  <a:lnTo>
                    <a:pt x="287" y="171"/>
                  </a:lnTo>
                  <a:lnTo>
                    <a:pt x="287" y="173"/>
                  </a:lnTo>
                  <a:lnTo>
                    <a:pt x="288" y="173"/>
                  </a:lnTo>
                  <a:lnTo>
                    <a:pt x="290" y="175"/>
                  </a:lnTo>
                  <a:lnTo>
                    <a:pt x="290" y="175"/>
                  </a:lnTo>
                  <a:lnTo>
                    <a:pt x="291" y="175"/>
                  </a:lnTo>
                  <a:lnTo>
                    <a:pt x="291" y="175"/>
                  </a:lnTo>
                  <a:lnTo>
                    <a:pt x="293" y="176"/>
                  </a:lnTo>
                  <a:lnTo>
                    <a:pt x="294" y="176"/>
                  </a:lnTo>
                  <a:lnTo>
                    <a:pt x="296" y="178"/>
                  </a:lnTo>
                  <a:lnTo>
                    <a:pt x="296" y="178"/>
                  </a:lnTo>
                  <a:lnTo>
                    <a:pt x="296" y="178"/>
                  </a:lnTo>
                  <a:lnTo>
                    <a:pt x="296" y="181"/>
                  </a:lnTo>
                  <a:lnTo>
                    <a:pt x="296" y="181"/>
                  </a:lnTo>
                  <a:lnTo>
                    <a:pt x="294" y="184"/>
                  </a:lnTo>
                  <a:lnTo>
                    <a:pt x="294" y="186"/>
                  </a:lnTo>
                  <a:lnTo>
                    <a:pt x="294" y="187"/>
                  </a:lnTo>
                  <a:lnTo>
                    <a:pt x="294" y="187"/>
                  </a:lnTo>
                  <a:lnTo>
                    <a:pt x="294" y="189"/>
                  </a:lnTo>
                  <a:lnTo>
                    <a:pt x="296" y="189"/>
                  </a:lnTo>
                  <a:lnTo>
                    <a:pt x="296" y="190"/>
                  </a:lnTo>
                  <a:lnTo>
                    <a:pt x="296" y="192"/>
                  </a:lnTo>
                  <a:lnTo>
                    <a:pt x="296" y="192"/>
                  </a:lnTo>
                  <a:lnTo>
                    <a:pt x="298" y="194"/>
                  </a:lnTo>
                  <a:lnTo>
                    <a:pt x="299" y="194"/>
                  </a:lnTo>
                  <a:lnTo>
                    <a:pt x="299" y="194"/>
                  </a:lnTo>
                  <a:lnTo>
                    <a:pt x="298" y="195"/>
                  </a:lnTo>
                  <a:lnTo>
                    <a:pt x="298" y="197"/>
                  </a:lnTo>
                  <a:lnTo>
                    <a:pt x="299" y="198"/>
                  </a:lnTo>
                  <a:lnTo>
                    <a:pt x="299" y="201"/>
                  </a:lnTo>
                  <a:lnTo>
                    <a:pt x="299" y="201"/>
                  </a:lnTo>
                  <a:lnTo>
                    <a:pt x="299" y="201"/>
                  </a:lnTo>
                  <a:lnTo>
                    <a:pt x="299" y="205"/>
                  </a:lnTo>
                  <a:lnTo>
                    <a:pt x="301" y="208"/>
                  </a:lnTo>
                  <a:lnTo>
                    <a:pt x="301" y="209"/>
                  </a:lnTo>
                  <a:lnTo>
                    <a:pt x="301" y="211"/>
                  </a:lnTo>
                  <a:lnTo>
                    <a:pt x="301" y="212"/>
                  </a:lnTo>
                  <a:lnTo>
                    <a:pt x="299" y="212"/>
                  </a:lnTo>
                  <a:lnTo>
                    <a:pt x="301" y="214"/>
                  </a:lnTo>
                  <a:lnTo>
                    <a:pt x="301" y="216"/>
                  </a:lnTo>
                  <a:lnTo>
                    <a:pt x="301" y="217"/>
                  </a:lnTo>
                  <a:lnTo>
                    <a:pt x="299" y="217"/>
                  </a:lnTo>
                  <a:lnTo>
                    <a:pt x="299" y="217"/>
                  </a:lnTo>
                  <a:lnTo>
                    <a:pt x="298" y="216"/>
                  </a:lnTo>
                  <a:lnTo>
                    <a:pt x="298" y="217"/>
                  </a:lnTo>
                  <a:lnTo>
                    <a:pt x="296" y="217"/>
                  </a:lnTo>
                  <a:lnTo>
                    <a:pt x="296" y="217"/>
                  </a:lnTo>
                  <a:lnTo>
                    <a:pt x="296" y="217"/>
                  </a:lnTo>
                  <a:lnTo>
                    <a:pt x="296" y="216"/>
                  </a:lnTo>
                  <a:lnTo>
                    <a:pt x="296" y="211"/>
                  </a:lnTo>
                  <a:lnTo>
                    <a:pt x="296" y="211"/>
                  </a:lnTo>
                  <a:lnTo>
                    <a:pt x="296" y="211"/>
                  </a:lnTo>
                  <a:lnTo>
                    <a:pt x="296" y="211"/>
                  </a:lnTo>
                  <a:lnTo>
                    <a:pt x="294" y="209"/>
                  </a:lnTo>
                  <a:lnTo>
                    <a:pt x="294" y="214"/>
                  </a:lnTo>
                  <a:lnTo>
                    <a:pt x="294" y="216"/>
                  </a:lnTo>
                  <a:lnTo>
                    <a:pt x="294" y="217"/>
                  </a:lnTo>
                  <a:lnTo>
                    <a:pt x="293" y="217"/>
                  </a:lnTo>
                  <a:lnTo>
                    <a:pt x="290" y="216"/>
                  </a:lnTo>
                  <a:lnTo>
                    <a:pt x="290" y="216"/>
                  </a:lnTo>
                  <a:lnTo>
                    <a:pt x="290" y="216"/>
                  </a:lnTo>
                  <a:lnTo>
                    <a:pt x="290" y="217"/>
                  </a:lnTo>
                  <a:lnTo>
                    <a:pt x="288" y="217"/>
                  </a:lnTo>
                  <a:lnTo>
                    <a:pt x="287" y="216"/>
                  </a:lnTo>
                  <a:lnTo>
                    <a:pt x="287" y="214"/>
                  </a:lnTo>
                  <a:lnTo>
                    <a:pt x="288" y="211"/>
                  </a:lnTo>
                  <a:lnTo>
                    <a:pt x="288" y="209"/>
                  </a:lnTo>
                  <a:lnTo>
                    <a:pt x="287" y="208"/>
                  </a:lnTo>
                  <a:lnTo>
                    <a:pt x="285" y="208"/>
                  </a:lnTo>
                  <a:lnTo>
                    <a:pt x="285" y="206"/>
                  </a:lnTo>
                  <a:lnTo>
                    <a:pt x="285" y="208"/>
                  </a:lnTo>
                  <a:lnTo>
                    <a:pt x="287" y="208"/>
                  </a:lnTo>
                  <a:lnTo>
                    <a:pt x="287" y="209"/>
                  </a:lnTo>
                  <a:lnTo>
                    <a:pt x="288" y="209"/>
                  </a:lnTo>
                  <a:lnTo>
                    <a:pt x="288" y="211"/>
                  </a:lnTo>
                  <a:lnTo>
                    <a:pt x="287" y="211"/>
                  </a:lnTo>
                  <a:lnTo>
                    <a:pt x="285" y="214"/>
                  </a:lnTo>
                  <a:lnTo>
                    <a:pt x="283" y="216"/>
                  </a:lnTo>
                  <a:lnTo>
                    <a:pt x="282" y="217"/>
                  </a:lnTo>
                  <a:lnTo>
                    <a:pt x="274" y="219"/>
                  </a:lnTo>
                  <a:lnTo>
                    <a:pt x="272" y="219"/>
                  </a:lnTo>
                  <a:lnTo>
                    <a:pt x="271" y="220"/>
                  </a:lnTo>
                  <a:lnTo>
                    <a:pt x="269" y="223"/>
                  </a:lnTo>
                  <a:lnTo>
                    <a:pt x="269" y="225"/>
                  </a:lnTo>
                  <a:lnTo>
                    <a:pt x="269" y="227"/>
                  </a:lnTo>
                  <a:lnTo>
                    <a:pt x="271" y="230"/>
                  </a:lnTo>
                  <a:lnTo>
                    <a:pt x="271" y="231"/>
                  </a:lnTo>
                  <a:lnTo>
                    <a:pt x="271" y="233"/>
                  </a:lnTo>
                  <a:lnTo>
                    <a:pt x="269" y="233"/>
                  </a:lnTo>
                  <a:lnTo>
                    <a:pt x="268" y="234"/>
                  </a:lnTo>
                  <a:lnTo>
                    <a:pt x="268" y="236"/>
                  </a:lnTo>
                  <a:lnTo>
                    <a:pt x="268" y="236"/>
                  </a:lnTo>
                  <a:lnTo>
                    <a:pt x="265" y="239"/>
                  </a:lnTo>
                  <a:lnTo>
                    <a:pt x="263" y="241"/>
                  </a:lnTo>
                  <a:lnTo>
                    <a:pt x="263" y="241"/>
                  </a:lnTo>
                  <a:lnTo>
                    <a:pt x="261" y="241"/>
                  </a:lnTo>
                  <a:lnTo>
                    <a:pt x="260" y="241"/>
                  </a:lnTo>
                  <a:lnTo>
                    <a:pt x="261" y="242"/>
                  </a:lnTo>
                  <a:lnTo>
                    <a:pt x="261" y="242"/>
                  </a:lnTo>
                  <a:lnTo>
                    <a:pt x="261" y="242"/>
                  </a:lnTo>
                  <a:lnTo>
                    <a:pt x="260" y="242"/>
                  </a:lnTo>
                  <a:lnTo>
                    <a:pt x="255" y="244"/>
                  </a:lnTo>
                  <a:lnTo>
                    <a:pt x="250" y="246"/>
                  </a:lnTo>
                  <a:lnTo>
                    <a:pt x="250" y="246"/>
                  </a:lnTo>
                  <a:lnTo>
                    <a:pt x="250" y="246"/>
                  </a:lnTo>
                  <a:lnTo>
                    <a:pt x="250" y="246"/>
                  </a:lnTo>
                  <a:lnTo>
                    <a:pt x="250" y="244"/>
                  </a:lnTo>
                  <a:lnTo>
                    <a:pt x="250" y="244"/>
                  </a:lnTo>
                  <a:lnTo>
                    <a:pt x="249" y="242"/>
                  </a:lnTo>
                  <a:lnTo>
                    <a:pt x="246" y="246"/>
                  </a:lnTo>
                  <a:lnTo>
                    <a:pt x="246" y="247"/>
                  </a:lnTo>
                  <a:lnTo>
                    <a:pt x="246" y="247"/>
                  </a:lnTo>
                  <a:lnTo>
                    <a:pt x="246" y="247"/>
                  </a:lnTo>
                  <a:lnTo>
                    <a:pt x="247" y="246"/>
                  </a:lnTo>
                  <a:lnTo>
                    <a:pt x="249" y="247"/>
                  </a:lnTo>
                  <a:lnTo>
                    <a:pt x="249" y="247"/>
                  </a:lnTo>
                  <a:lnTo>
                    <a:pt x="246" y="249"/>
                  </a:lnTo>
                  <a:lnTo>
                    <a:pt x="239" y="255"/>
                  </a:lnTo>
                  <a:lnTo>
                    <a:pt x="239" y="255"/>
                  </a:lnTo>
                  <a:lnTo>
                    <a:pt x="238" y="257"/>
                  </a:lnTo>
                  <a:lnTo>
                    <a:pt x="236" y="258"/>
                  </a:lnTo>
                  <a:lnTo>
                    <a:pt x="235" y="261"/>
                  </a:lnTo>
                  <a:lnTo>
                    <a:pt x="231" y="266"/>
                  </a:lnTo>
                  <a:lnTo>
                    <a:pt x="230" y="268"/>
                  </a:lnTo>
                  <a:lnTo>
                    <a:pt x="224" y="271"/>
                  </a:lnTo>
                  <a:lnTo>
                    <a:pt x="222" y="271"/>
                  </a:lnTo>
                  <a:lnTo>
                    <a:pt x="219" y="274"/>
                  </a:lnTo>
                  <a:lnTo>
                    <a:pt x="217" y="277"/>
                  </a:lnTo>
                  <a:lnTo>
                    <a:pt x="212" y="279"/>
                  </a:lnTo>
                  <a:lnTo>
                    <a:pt x="208" y="282"/>
                  </a:lnTo>
                  <a:lnTo>
                    <a:pt x="205" y="285"/>
                  </a:lnTo>
                  <a:lnTo>
                    <a:pt x="203" y="286"/>
                  </a:lnTo>
                  <a:lnTo>
                    <a:pt x="203" y="286"/>
                  </a:lnTo>
                  <a:lnTo>
                    <a:pt x="203" y="288"/>
                  </a:lnTo>
                  <a:lnTo>
                    <a:pt x="205" y="288"/>
                  </a:lnTo>
                  <a:lnTo>
                    <a:pt x="205" y="290"/>
                  </a:lnTo>
                  <a:lnTo>
                    <a:pt x="205" y="290"/>
                  </a:lnTo>
                  <a:lnTo>
                    <a:pt x="205" y="291"/>
                  </a:lnTo>
                  <a:lnTo>
                    <a:pt x="203" y="293"/>
                  </a:lnTo>
                  <a:lnTo>
                    <a:pt x="201" y="294"/>
                  </a:lnTo>
                  <a:lnTo>
                    <a:pt x="195" y="296"/>
                  </a:lnTo>
                  <a:lnTo>
                    <a:pt x="195" y="296"/>
                  </a:lnTo>
                  <a:lnTo>
                    <a:pt x="190" y="296"/>
                  </a:lnTo>
                  <a:lnTo>
                    <a:pt x="189" y="296"/>
                  </a:lnTo>
                  <a:lnTo>
                    <a:pt x="189" y="297"/>
                  </a:lnTo>
                  <a:lnTo>
                    <a:pt x="187" y="301"/>
                  </a:lnTo>
                  <a:lnTo>
                    <a:pt x="186" y="302"/>
                  </a:lnTo>
                  <a:lnTo>
                    <a:pt x="184" y="304"/>
                  </a:lnTo>
                  <a:lnTo>
                    <a:pt x="184" y="304"/>
                  </a:lnTo>
                  <a:lnTo>
                    <a:pt x="184" y="304"/>
                  </a:lnTo>
                  <a:lnTo>
                    <a:pt x="183" y="304"/>
                  </a:lnTo>
                  <a:lnTo>
                    <a:pt x="183" y="304"/>
                  </a:lnTo>
                  <a:lnTo>
                    <a:pt x="181" y="302"/>
                  </a:lnTo>
                  <a:lnTo>
                    <a:pt x="181" y="302"/>
                  </a:lnTo>
                  <a:lnTo>
                    <a:pt x="179" y="302"/>
                  </a:lnTo>
                  <a:lnTo>
                    <a:pt x="176" y="304"/>
                  </a:lnTo>
                  <a:lnTo>
                    <a:pt x="175" y="305"/>
                  </a:lnTo>
                  <a:lnTo>
                    <a:pt x="171" y="310"/>
                  </a:lnTo>
                  <a:lnTo>
                    <a:pt x="171" y="315"/>
                  </a:lnTo>
                  <a:lnTo>
                    <a:pt x="171" y="318"/>
                  </a:lnTo>
                  <a:lnTo>
                    <a:pt x="173" y="321"/>
                  </a:lnTo>
                  <a:lnTo>
                    <a:pt x="173" y="323"/>
                  </a:lnTo>
                  <a:lnTo>
                    <a:pt x="173" y="324"/>
                  </a:lnTo>
                  <a:lnTo>
                    <a:pt x="171" y="326"/>
                  </a:lnTo>
                  <a:lnTo>
                    <a:pt x="171" y="327"/>
                  </a:lnTo>
                  <a:lnTo>
                    <a:pt x="173" y="329"/>
                  </a:lnTo>
                  <a:lnTo>
                    <a:pt x="173" y="332"/>
                  </a:lnTo>
                  <a:lnTo>
                    <a:pt x="173" y="334"/>
                  </a:lnTo>
                  <a:lnTo>
                    <a:pt x="173" y="335"/>
                  </a:lnTo>
                  <a:lnTo>
                    <a:pt x="175" y="338"/>
                  </a:lnTo>
                  <a:lnTo>
                    <a:pt x="175" y="337"/>
                  </a:lnTo>
                  <a:lnTo>
                    <a:pt x="173" y="335"/>
                  </a:lnTo>
                  <a:lnTo>
                    <a:pt x="173" y="334"/>
                  </a:lnTo>
                  <a:lnTo>
                    <a:pt x="171" y="335"/>
                  </a:lnTo>
                  <a:lnTo>
                    <a:pt x="171" y="337"/>
                  </a:lnTo>
                  <a:lnTo>
                    <a:pt x="175" y="338"/>
                  </a:lnTo>
                  <a:lnTo>
                    <a:pt x="175" y="340"/>
                  </a:lnTo>
                  <a:lnTo>
                    <a:pt x="173" y="349"/>
                  </a:lnTo>
                  <a:lnTo>
                    <a:pt x="173" y="353"/>
                  </a:lnTo>
                  <a:lnTo>
                    <a:pt x="171" y="356"/>
                  </a:lnTo>
                  <a:lnTo>
                    <a:pt x="170" y="356"/>
                  </a:lnTo>
                  <a:lnTo>
                    <a:pt x="168" y="359"/>
                  </a:lnTo>
                  <a:lnTo>
                    <a:pt x="167" y="364"/>
                  </a:lnTo>
                  <a:lnTo>
                    <a:pt x="167" y="365"/>
                  </a:lnTo>
                  <a:lnTo>
                    <a:pt x="167" y="367"/>
                  </a:lnTo>
                  <a:lnTo>
                    <a:pt x="167" y="368"/>
                  </a:lnTo>
                  <a:lnTo>
                    <a:pt x="165" y="370"/>
                  </a:lnTo>
                  <a:lnTo>
                    <a:pt x="167" y="368"/>
                  </a:lnTo>
                  <a:lnTo>
                    <a:pt x="168" y="370"/>
                  </a:lnTo>
                  <a:lnTo>
                    <a:pt x="168" y="372"/>
                  </a:lnTo>
                  <a:lnTo>
                    <a:pt x="168" y="378"/>
                  </a:lnTo>
                  <a:lnTo>
                    <a:pt x="168" y="384"/>
                  </a:lnTo>
                  <a:lnTo>
                    <a:pt x="167" y="384"/>
                  </a:lnTo>
                  <a:lnTo>
                    <a:pt x="165" y="384"/>
                  </a:lnTo>
                  <a:lnTo>
                    <a:pt x="164" y="384"/>
                  </a:lnTo>
                  <a:lnTo>
                    <a:pt x="164" y="384"/>
                  </a:lnTo>
                  <a:lnTo>
                    <a:pt x="162" y="384"/>
                  </a:lnTo>
                  <a:lnTo>
                    <a:pt x="160" y="384"/>
                  </a:lnTo>
                  <a:lnTo>
                    <a:pt x="159" y="386"/>
                  </a:lnTo>
                  <a:lnTo>
                    <a:pt x="159" y="387"/>
                  </a:lnTo>
                  <a:lnTo>
                    <a:pt x="156" y="394"/>
                  </a:lnTo>
                  <a:lnTo>
                    <a:pt x="154" y="395"/>
                  </a:lnTo>
                  <a:lnTo>
                    <a:pt x="154" y="397"/>
                  </a:lnTo>
                  <a:lnTo>
                    <a:pt x="156" y="397"/>
                  </a:lnTo>
                  <a:lnTo>
                    <a:pt x="156" y="398"/>
                  </a:lnTo>
                  <a:lnTo>
                    <a:pt x="157" y="398"/>
                  </a:lnTo>
                  <a:lnTo>
                    <a:pt x="160" y="398"/>
                  </a:lnTo>
                  <a:lnTo>
                    <a:pt x="160" y="400"/>
                  </a:lnTo>
                  <a:lnTo>
                    <a:pt x="162" y="400"/>
                  </a:lnTo>
                  <a:lnTo>
                    <a:pt x="159" y="400"/>
                  </a:lnTo>
                  <a:lnTo>
                    <a:pt x="156" y="398"/>
                  </a:lnTo>
                  <a:lnTo>
                    <a:pt x="148" y="401"/>
                  </a:lnTo>
                  <a:lnTo>
                    <a:pt x="145" y="403"/>
                  </a:lnTo>
                  <a:lnTo>
                    <a:pt x="145" y="405"/>
                  </a:lnTo>
                  <a:lnTo>
                    <a:pt x="143" y="408"/>
                  </a:lnTo>
                  <a:lnTo>
                    <a:pt x="143" y="409"/>
                  </a:lnTo>
                  <a:lnTo>
                    <a:pt x="142" y="413"/>
                  </a:lnTo>
                  <a:lnTo>
                    <a:pt x="138" y="414"/>
                  </a:lnTo>
                  <a:lnTo>
                    <a:pt x="135" y="416"/>
                  </a:lnTo>
                  <a:lnTo>
                    <a:pt x="134" y="416"/>
                  </a:lnTo>
                  <a:lnTo>
                    <a:pt x="130" y="416"/>
                  </a:lnTo>
                  <a:lnTo>
                    <a:pt x="127" y="413"/>
                  </a:lnTo>
                  <a:lnTo>
                    <a:pt x="126" y="411"/>
                  </a:lnTo>
                  <a:lnTo>
                    <a:pt x="121" y="405"/>
                  </a:lnTo>
                  <a:lnTo>
                    <a:pt x="121" y="405"/>
                  </a:lnTo>
                  <a:lnTo>
                    <a:pt x="119" y="401"/>
                  </a:lnTo>
                  <a:lnTo>
                    <a:pt x="119" y="400"/>
                  </a:lnTo>
                  <a:lnTo>
                    <a:pt x="119" y="400"/>
                  </a:lnTo>
                  <a:lnTo>
                    <a:pt x="118" y="400"/>
                  </a:lnTo>
                  <a:lnTo>
                    <a:pt x="118" y="400"/>
                  </a:lnTo>
                  <a:lnTo>
                    <a:pt x="118" y="397"/>
                  </a:lnTo>
                  <a:lnTo>
                    <a:pt x="116" y="394"/>
                  </a:lnTo>
                  <a:lnTo>
                    <a:pt x="116" y="389"/>
                  </a:lnTo>
                  <a:lnTo>
                    <a:pt x="116" y="390"/>
                  </a:lnTo>
                  <a:lnTo>
                    <a:pt x="118" y="390"/>
                  </a:lnTo>
                  <a:lnTo>
                    <a:pt x="118" y="392"/>
                  </a:lnTo>
                  <a:lnTo>
                    <a:pt x="118" y="395"/>
                  </a:lnTo>
                  <a:lnTo>
                    <a:pt x="118" y="395"/>
                  </a:lnTo>
                  <a:lnTo>
                    <a:pt x="119" y="395"/>
                  </a:lnTo>
                  <a:lnTo>
                    <a:pt x="118" y="389"/>
                  </a:lnTo>
                  <a:lnTo>
                    <a:pt x="116" y="389"/>
                  </a:lnTo>
                  <a:lnTo>
                    <a:pt x="116" y="387"/>
                  </a:lnTo>
                  <a:lnTo>
                    <a:pt x="115" y="387"/>
                  </a:lnTo>
                  <a:lnTo>
                    <a:pt x="115" y="386"/>
                  </a:lnTo>
                  <a:lnTo>
                    <a:pt x="115" y="386"/>
                  </a:lnTo>
                  <a:lnTo>
                    <a:pt x="115" y="384"/>
                  </a:lnTo>
                  <a:lnTo>
                    <a:pt x="113" y="383"/>
                  </a:lnTo>
                  <a:lnTo>
                    <a:pt x="112" y="376"/>
                  </a:lnTo>
                  <a:lnTo>
                    <a:pt x="110" y="373"/>
                  </a:lnTo>
                  <a:lnTo>
                    <a:pt x="108" y="368"/>
                  </a:lnTo>
                  <a:lnTo>
                    <a:pt x="107" y="367"/>
                  </a:lnTo>
                  <a:lnTo>
                    <a:pt x="105" y="364"/>
                  </a:lnTo>
                  <a:lnTo>
                    <a:pt x="104" y="362"/>
                  </a:lnTo>
                  <a:lnTo>
                    <a:pt x="102" y="361"/>
                  </a:lnTo>
                  <a:lnTo>
                    <a:pt x="101" y="359"/>
                  </a:lnTo>
                  <a:lnTo>
                    <a:pt x="101" y="359"/>
                  </a:lnTo>
                  <a:lnTo>
                    <a:pt x="97" y="351"/>
                  </a:lnTo>
                  <a:lnTo>
                    <a:pt x="96" y="346"/>
                  </a:lnTo>
                  <a:lnTo>
                    <a:pt x="96" y="345"/>
                  </a:lnTo>
                  <a:lnTo>
                    <a:pt x="94" y="343"/>
                  </a:lnTo>
                  <a:lnTo>
                    <a:pt x="93" y="337"/>
                  </a:lnTo>
                  <a:lnTo>
                    <a:pt x="93" y="337"/>
                  </a:lnTo>
                  <a:lnTo>
                    <a:pt x="93" y="335"/>
                  </a:lnTo>
                  <a:lnTo>
                    <a:pt x="93" y="332"/>
                  </a:lnTo>
                  <a:lnTo>
                    <a:pt x="91" y="329"/>
                  </a:lnTo>
                  <a:lnTo>
                    <a:pt x="89" y="327"/>
                  </a:lnTo>
                  <a:lnTo>
                    <a:pt x="89" y="327"/>
                  </a:lnTo>
                  <a:lnTo>
                    <a:pt x="89" y="324"/>
                  </a:lnTo>
                  <a:lnTo>
                    <a:pt x="89" y="323"/>
                  </a:lnTo>
                  <a:lnTo>
                    <a:pt x="88" y="321"/>
                  </a:lnTo>
                  <a:lnTo>
                    <a:pt x="88" y="321"/>
                  </a:lnTo>
                  <a:lnTo>
                    <a:pt x="86" y="320"/>
                  </a:lnTo>
                  <a:lnTo>
                    <a:pt x="85" y="316"/>
                  </a:lnTo>
                  <a:lnTo>
                    <a:pt x="85" y="316"/>
                  </a:lnTo>
                  <a:lnTo>
                    <a:pt x="83" y="315"/>
                  </a:lnTo>
                  <a:lnTo>
                    <a:pt x="82" y="312"/>
                  </a:lnTo>
                  <a:lnTo>
                    <a:pt x="80" y="310"/>
                  </a:lnTo>
                  <a:lnTo>
                    <a:pt x="83" y="310"/>
                  </a:lnTo>
                  <a:lnTo>
                    <a:pt x="82" y="309"/>
                  </a:lnTo>
                  <a:lnTo>
                    <a:pt x="80" y="307"/>
                  </a:lnTo>
                  <a:lnTo>
                    <a:pt x="80" y="307"/>
                  </a:lnTo>
                  <a:lnTo>
                    <a:pt x="82" y="305"/>
                  </a:lnTo>
                  <a:lnTo>
                    <a:pt x="80" y="305"/>
                  </a:lnTo>
                  <a:lnTo>
                    <a:pt x="78" y="305"/>
                  </a:lnTo>
                  <a:lnTo>
                    <a:pt x="78" y="302"/>
                  </a:lnTo>
                  <a:lnTo>
                    <a:pt x="75" y="301"/>
                  </a:lnTo>
                  <a:lnTo>
                    <a:pt x="75" y="299"/>
                  </a:lnTo>
                  <a:lnTo>
                    <a:pt x="74" y="294"/>
                  </a:lnTo>
                  <a:lnTo>
                    <a:pt x="72" y="283"/>
                  </a:lnTo>
                  <a:lnTo>
                    <a:pt x="71" y="279"/>
                  </a:lnTo>
                  <a:lnTo>
                    <a:pt x="71" y="277"/>
                  </a:lnTo>
                  <a:lnTo>
                    <a:pt x="69" y="272"/>
                  </a:lnTo>
                  <a:lnTo>
                    <a:pt x="69" y="269"/>
                  </a:lnTo>
                  <a:lnTo>
                    <a:pt x="69" y="268"/>
                  </a:lnTo>
                  <a:lnTo>
                    <a:pt x="69" y="266"/>
                  </a:lnTo>
                  <a:lnTo>
                    <a:pt x="67" y="263"/>
                  </a:lnTo>
                  <a:lnTo>
                    <a:pt x="67" y="261"/>
                  </a:lnTo>
                  <a:lnTo>
                    <a:pt x="67" y="261"/>
                  </a:lnTo>
                  <a:lnTo>
                    <a:pt x="67" y="260"/>
                  </a:lnTo>
                  <a:lnTo>
                    <a:pt x="69" y="258"/>
                  </a:lnTo>
                  <a:lnTo>
                    <a:pt x="69" y="257"/>
                  </a:lnTo>
                  <a:lnTo>
                    <a:pt x="69" y="253"/>
                  </a:lnTo>
                  <a:lnTo>
                    <a:pt x="67" y="257"/>
                  </a:lnTo>
                  <a:lnTo>
                    <a:pt x="67" y="257"/>
                  </a:lnTo>
                  <a:lnTo>
                    <a:pt x="66" y="255"/>
                  </a:lnTo>
                  <a:lnTo>
                    <a:pt x="66" y="253"/>
                  </a:lnTo>
                  <a:lnTo>
                    <a:pt x="66" y="253"/>
                  </a:lnTo>
                  <a:lnTo>
                    <a:pt x="66" y="252"/>
                  </a:lnTo>
                  <a:lnTo>
                    <a:pt x="69" y="252"/>
                  </a:lnTo>
                  <a:lnTo>
                    <a:pt x="66" y="250"/>
                  </a:lnTo>
                  <a:lnTo>
                    <a:pt x="66" y="250"/>
                  </a:lnTo>
                  <a:lnTo>
                    <a:pt x="66" y="250"/>
                  </a:lnTo>
                  <a:lnTo>
                    <a:pt x="66" y="249"/>
                  </a:lnTo>
                  <a:lnTo>
                    <a:pt x="66" y="247"/>
                  </a:lnTo>
                  <a:lnTo>
                    <a:pt x="64" y="246"/>
                  </a:lnTo>
                  <a:lnTo>
                    <a:pt x="64" y="244"/>
                  </a:lnTo>
                  <a:lnTo>
                    <a:pt x="64" y="244"/>
                  </a:lnTo>
                  <a:lnTo>
                    <a:pt x="64" y="241"/>
                  </a:lnTo>
                  <a:lnTo>
                    <a:pt x="67" y="233"/>
                  </a:lnTo>
                  <a:lnTo>
                    <a:pt x="67" y="231"/>
                  </a:lnTo>
                  <a:lnTo>
                    <a:pt x="67" y="230"/>
                  </a:lnTo>
                  <a:lnTo>
                    <a:pt x="67" y="227"/>
                  </a:lnTo>
                  <a:lnTo>
                    <a:pt x="66" y="225"/>
                  </a:lnTo>
                  <a:lnTo>
                    <a:pt x="66" y="225"/>
                  </a:lnTo>
                  <a:lnTo>
                    <a:pt x="66" y="225"/>
                  </a:lnTo>
                  <a:lnTo>
                    <a:pt x="64" y="223"/>
                  </a:lnTo>
                  <a:lnTo>
                    <a:pt x="64" y="220"/>
                  </a:lnTo>
                  <a:lnTo>
                    <a:pt x="64" y="220"/>
                  </a:lnTo>
                  <a:lnTo>
                    <a:pt x="66" y="219"/>
                  </a:lnTo>
                  <a:lnTo>
                    <a:pt x="64" y="220"/>
                  </a:lnTo>
                  <a:lnTo>
                    <a:pt x="63" y="220"/>
                  </a:lnTo>
                  <a:lnTo>
                    <a:pt x="64" y="219"/>
                  </a:lnTo>
                  <a:lnTo>
                    <a:pt x="66" y="217"/>
                  </a:lnTo>
                  <a:lnTo>
                    <a:pt x="69" y="216"/>
                  </a:lnTo>
                  <a:lnTo>
                    <a:pt x="71" y="216"/>
                  </a:lnTo>
                  <a:lnTo>
                    <a:pt x="69" y="216"/>
                  </a:lnTo>
                  <a:lnTo>
                    <a:pt x="67" y="216"/>
                  </a:lnTo>
                  <a:lnTo>
                    <a:pt x="63" y="216"/>
                  </a:lnTo>
                  <a:lnTo>
                    <a:pt x="63" y="214"/>
                  </a:lnTo>
                  <a:lnTo>
                    <a:pt x="64" y="212"/>
                  </a:lnTo>
                  <a:lnTo>
                    <a:pt x="64" y="212"/>
                  </a:lnTo>
                  <a:lnTo>
                    <a:pt x="64" y="212"/>
                  </a:lnTo>
                  <a:lnTo>
                    <a:pt x="63" y="212"/>
                  </a:lnTo>
                  <a:lnTo>
                    <a:pt x="63" y="209"/>
                  </a:lnTo>
                  <a:lnTo>
                    <a:pt x="64" y="208"/>
                  </a:lnTo>
                  <a:lnTo>
                    <a:pt x="64" y="208"/>
                  </a:lnTo>
                  <a:lnTo>
                    <a:pt x="66" y="208"/>
                  </a:lnTo>
                  <a:lnTo>
                    <a:pt x="64" y="208"/>
                  </a:lnTo>
                  <a:lnTo>
                    <a:pt x="63" y="208"/>
                  </a:lnTo>
                  <a:lnTo>
                    <a:pt x="61" y="208"/>
                  </a:lnTo>
                  <a:lnTo>
                    <a:pt x="60" y="208"/>
                  </a:lnTo>
                  <a:lnTo>
                    <a:pt x="58" y="208"/>
                  </a:lnTo>
                  <a:lnTo>
                    <a:pt x="58" y="208"/>
                  </a:lnTo>
                  <a:lnTo>
                    <a:pt x="60" y="209"/>
                  </a:lnTo>
                  <a:lnTo>
                    <a:pt x="58" y="211"/>
                  </a:lnTo>
                  <a:lnTo>
                    <a:pt x="58" y="211"/>
                  </a:lnTo>
                  <a:lnTo>
                    <a:pt x="56" y="212"/>
                  </a:lnTo>
                  <a:lnTo>
                    <a:pt x="56" y="212"/>
                  </a:lnTo>
                  <a:lnTo>
                    <a:pt x="56" y="214"/>
                  </a:lnTo>
                  <a:lnTo>
                    <a:pt x="55" y="214"/>
                  </a:lnTo>
                  <a:lnTo>
                    <a:pt x="56" y="214"/>
                  </a:lnTo>
                  <a:lnTo>
                    <a:pt x="56" y="216"/>
                  </a:lnTo>
                  <a:lnTo>
                    <a:pt x="58" y="216"/>
                  </a:lnTo>
                  <a:lnTo>
                    <a:pt x="58" y="217"/>
                  </a:lnTo>
                  <a:lnTo>
                    <a:pt x="58" y="219"/>
                  </a:lnTo>
                  <a:lnTo>
                    <a:pt x="56" y="223"/>
                  </a:lnTo>
                  <a:lnTo>
                    <a:pt x="55" y="223"/>
                  </a:lnTo>
                  <a:lnTo>
                    <a:pt x="48" y="227"/>
                  </a:lnTo>
                  <a:lnTo>
                    <a:pt x="45" y="228"/>
                  </a:lnTo>
                  <a:lnTo>
                    <a:pt x="41" y="230"/>
                  </a:lnTo>
                  <a:lnTo>
                    <a:pt x="39" y="231"/>
                  </a:lnTo>
                  <a:lnTo>
                    <a:pt x="36" y="230"/>
                  </a:lnTo>
                  <a:lnTo>
                    <a:pt x="33" y="228"/>
                  </a:lnTo>
                  <a:lnTo>
                    <a:pt x="28" y="225"/>
                  </a:lnTo>
                  <a:lnTo>
                    <a:pt x="26" y="223"/>
                  </a:lnTo>
                  <a:lnTo>
                    <a:pt x="22" y="219"/>
                  </a:lnTo>
                  <a:lnTo>
                    <a:pt x="19" y="216"/>
                  </a:lnTo>
                  <a:lnTo>
                    <a:pt x="17" y="214"/>
                  </a:lnTo>
                  <a:lnTo>
                    <a:pt x="14" y="211"/>
                  </a:lnTo>
                  <a:lnTo>
                    <a:pt x="11" y="209"/>
                  </a:lnTo>
                  <a:lnTo>
                    <a:pt x="11" y="208"/>
                  </a:lnTo>
                  <a:lnTo>
                    <a:pt x="11" y="206"/>
                  </a:lnTo>
                  <a:lnTo>
                    <a:pt x="12" y="205"/>
                  </a:lnTo>
                  <a:lnTo>
                    <a:pt x="14" y="205"/>
                  </a:lnTo>
                  <a:lnTo>
                    <a:pt x="14" y="206"/>
                  </a:lnTo>
                  <a:lnTo>
                    <a:pt x="15" y="208"/>
                  </a:lnTo>
                  <a:lnTo>
                    <a:pt x="15" y="208"/>
                  </a:lnTo>
                  <a:lnTo>
                    <a:pt x="19" y="205"/>
                  </a:lnTo>
                  <a:lnTo>
                    <a:pt x="20" y="206"/>
                  </a:lnTo>
                  <a:lnTo>
                    <a:pt x="22" y="205"/>
                  </a:lnTo>
                  <a:lnTo>
                    <a:pt x="23" y="205"/>
                  </a:lnTo>
                  <a:lnTo>
                    <a:pt x="26" y="203"/>
                  </a:lnTo>
                  <a:lnTo>
                    <a:pt x="26" y="203"/>
                  </a:lnTo>
                  <a:lnTo>
                    <a:pt x="28" y="203"/>
                  </a:lnTo>
                  <a:lnTo>
                    <a:pt x="31" y="200"/>
                  </a:lnTo>
                  <a:lnTo>
                    <a:pt x="33" y="197"/>
                  </a:lnTo>
                  <a:lnTo>
                    <a:pt x="33" y="197"/>
                  </a:lnTo>
                  <a:lnTo>
                    <a:pt x="33" y="195"/>
                  </a:lnTo>
                  <a:lnTo>
                    <a:pt x="33" y="195"/>
                  </a:lnTo>
                  <a:lnTo>
                    <a:pt x="33" y="195"/>
                  </a:lnTo>
                  <a:lnTo>
                    <a:pt x="31" y="197"/>
                  </a:lnTo>
                  <a:lnTo>
                    <a:pt x="31" y="197"/>
                  </a:lnTo>
                  <a:lnTo>
                    <a:pt x="31" y="197"/>
                  </a:lnTo>
                  <a:lnTo>
                    <a:pt x="30" y="197"/>
                  </a:lnTo>
                  <a:lnTo>
                    <a:pt x="28" y="197"/>
                  </a:lnTo>
                  <a:lnTo>
                    <a:pt x="28" y="197"/>
                  </a:lnTo>
                  <a:lnTo>
                    <a:pt x="23" y="198"/>
                  </a:lnTo>
                  <a:lnTo>
                    <a:pt x="22" y="200"/>
                  </a:lnTo>
                  <a:lnTo>
                    <a:pt x="20" y="200"/>
                  </a:lnTo>
                  <a:lnTo>
                    <a:pt x="15" y="198"/>
                  </a:lnTo>
                  <a:lnTo>
                    <a:pt x="9" y="195"/>
                  </a:lnTo>
                  <a:lnTo>
                    <a:pt x="6" y="194"/>
                  </a:lnTo>
                  <a:lnTo>
                    <a:pt x="4" y="190"/>
                  </a:lnTo>
                  <a:lnTo>
                    <a:pt x="3" y="187"/>
                  </a:lnTo>
                  <a:lnTo>
                    <a:pt x="3" y="186"/>
                  </a:lnTo>
                  <a:lnTo>
                    <a:pt x="6" y="186"/>
                  </a:lnTo>
                  <a:lnTo>
                    <a:pt x="7" y="184"/>
                  </a:lnTo>
                  <a:lnTo>
                    <a:pt x="6" y="184"/>
                  </a:lnTo>
                  <a:lnTo>
                    <a:pt x="4" y="186"/>
                  </a:lnTo>
                  <a:lnTo>
                    <a:pt x="3" y="186"/>
                  </a:lnTo>
                  <a:lnTo>
                    <a:pt x="1" y="186"/>
                  </a:lnTo>
                  <a:lnTo>
                    <a:pt x="0" y="187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0" y="182"/>
                  </a:lnTo>
                  <a:lnTo>
                    <a:pt x="1" y="182"/>
                  </a:lnTo>
                  <a:lnTo>
                    <a:pt x="3" y="182"/>
                  </a:lnTo>
                  <a:lnTo>
                    <a:pt x="4" y="182"/>
                  </a:lnTo>
                  <a:lnTo>
                    <a:pt x="6" y="182"/>
                  </a:lnTo>
                  <a:lnTo>
                    <a:pt x="7" y="182"/>
                  </a:lnTo>
                  <a:lnTo>
                    <a:pt x="7" y="178"/>
                  </a:lnTo>
                  <a:lnTo>
                    <a:pt x="7" y="176"/>
                  </a:lnTo>
                  <a:lnTo>
                    <a:pt x="7" y="176"/>
                  </a:lnTo>
                  <a:lnTo>
                    <a:pt x="7" y="176"/>
                  </a:lnTo>
                  <a:lnTo>
                    <a:pt x="9" y="176"/>
                  </a:lnTo>
                  <a:lnTo>
                    <a:pt x="9" y="178"/>
                  </a:lnTo>
                  <a:lnTo>
                    <a:pt x="9" y="178"/>
                  </a:lnTo>
                  <a:lnTo>
                    <a:pt x="9" y="176"/>
                  </a:lnTo>
                  <a:lnTo>
                    <a:pt x="11" y="178"/>
                  </a:lnTo>
                  <a:lnTo>
                    <a:pt x="12" y="176"/>
                  </a:lnTo>
                  <a:lnTo>
                    <a:pt x="12" y="178"/>
                  </a:lnTo>
                  <a:lnTo>
                    <a:pt x="15" y="178"/>
                  </a:lnTo>
                  <a:lnTo>
                    <a:pt x="17" y="178"/>
                  </a:lnTo>
                  <a:lnTo>
                    <a:pt x="19" y="178"/>
                  </a:lnTo>
                  <a:lnTo>
                    <a:pt x="20" y="178"/>
                  </a:lnTo>
                  <a:lnTo>
                    <a:pt x="22" y="179"/>
                  </a:lnTo>
                  <a:lnTo>
                    <a:pt x="23" y="179"/>
                  </a:lnTo>
                  <a:lnTo>
                    <a:pt x="25" y="179"/>
                  </a:lnTo>
                  <a:lnTo>
                    <a:pt x="26" y="178"/>
                  </a:lnTo>
                  <a:lnTo>
                    <a:pt x="26" y="178"/>
                  </a:lnTo>
                  <a:lnTo>
                    <a:pt x="26" y="176"/>
                  </a:lnTo>
                  <a:lnTo>
                    <a:pt x="30" y="176"/>
                  </a:lnTo>
                  <a:lnTo>
                    <a:pt x="33" y="175"/>
                  </a:lnTo>
                  <a:lnTo>
                    <a:pt x="34" y="175"/>
                  </a:lnTo>
                  <a:lnTo>
                    <a:pt x="34" y="175"/>
                  </a:lnTo>
                  <a:lnTo>
                    <a:pt x="34" y="176"/>
                  </a:lnTo>
                  <a:lnTo>
                    <a:pt x="34" y="176"/>
                  </a:lnTo>
                  <a:lnTo>
                    <a:pt x="36" y="178"/>
                  </a:lnTo>
                  <a:lnTo>
                    <a:pt x="36" y="178"/>
                  </a:lnTo>
                  <a:lnTo>
                    <a:pt x="37" y="178"/>
                  </a:lnTo>
                  <a:lnTo>
                    <a:pt x="37" y="178"/>
                  </a:lnTo>
                  <a:lnTo>
                    <a:pt x="39" y="176"/>
                  </a:lnTo>
                  <a:lnTo>
                    <a:pt x="39" y="176"/>
                  </a:lnTo>
                  <a:lnTo>
                    <a:pt x="41" y="176"/>
                  </a:lnTo>
                  <a:lnTo>
                    <a:pt x="41" y="175"/>
                  </a:lnTo>
                  <a:lnTo>
                    <a:pt x="41" y="175"/>
                  </a:lnTo>
                  <a:lnTo>
                    <a:pt x="41" y="175"/>
                  </a:lnTo>
                  <a:lnTo>
                    <a:pt x="39" y="173"/>
                  </a:lnTo>
                  <a:lnTo>
                    <a:pt x="41" y="173"/>
                  </a:lnTo>
                  <a:lnTo>
                    <a:pt x="39" y="173"/>
                  </a:lnTo>
                  <a:lnTo>
                    <a:pt x="39" y="171"/>
                  </a:lnTo>
                  <a:lnTo>
                    <a:pt x="41" y="171"/>
                  </a:lnTo>
                  <a:lnTo>
                    <a:pt x="41" y="171"/>
                  </a:lnTo>
                  <a:lnTo>
                    <a:pt x="41" y="170"/>
                  </a:lnTo>
                  <a:lnTo>
                    <a:pt x="39" y="168"/>
                  </a:lnTo>
                  <a:lnTo>
                    <a:pt x="39" y="165"/>
                  </a:lnTo>
                  <a:lnTo>
                    <a:pt x="37" y="164"/>
                  </a:lnTo>
                  <a:lnTo>
                    <a:pt x="36" y="160"/>
                  </a:lnTo>
                  <a:lnTo>
                    <a:pt x="36" y="159"/>
                  </a:lnTo>
                  <a:lnTo>
                    <a:pt x="36" y="156"/>
                  </a:lnTo>
                  <a:lnTo>
                    <a:pt x="34" y="156"/>
                  </a:lnTo>
                  <a:lnTo>
                    <a:pt x="34" y="156"/>
                  </a:lnTo>
                  <a:lnTo>
                    <a:pt x="34" y="156"/>
                  </a:lnTo>
                  <a:lnTo>
                    <a:pt x="33" y="156"/>
                  </a:lnTo>
                  <a:lnTo>
                    <a:pt x="33" y="156"/>
                  </a:lnTo>
                  <a:lnTo>
                    <a:pt x="31" y="156"/>
                  </a:lnTo>
                  <a:lnTo>
                    <a:pt x="30" y="156"/>
                  </a:lnTo>
                  <a:lnTo>
                    <a:pt x="26" y="153"/>
                  </a:lnTo>
                  <a:lnTo>
                    <a:pt x="26" y="151"/>
                  </a:lnTo>
                  <a:lnTo>
                    <a:pt x="26" y="149"/>
                  </a:lnTo>
                  <a:lnTo>
                    <a:pt x="28" y="148"/>
                  </a:lnTo>
                  <a:lnTo>
                    <a:pt x="28" y="145"/>
                  </a:lnTo>
                  <a:lnTo>
                    <a:pt x="28" y="143"/>
                  </a:lnTo>
                  <a:lnTo>
                    <a:pt x="28" y="143"/>
                  </a:lnTo>
                  <a:lnTo>
                    <a:pt x="28" y="142"/>
                  </a:lnTo>
                  <a:lnTo>
                    <a:pt x="26" y="142"/>
                  </a:lnTo>
                  <a:lnTo>
                    <a:pt x="25" y="142"/>
                  </a:lnTo>
                  <a:lnTo>
                    <a:pt x="22" y="142"/>
                  </a:lnTo>
                  <a:lnTo>
                    <a:pt x="20" y="140"/>
                  </a:lnTo>
                  <a:lnTo>
                    <a:pt x="19" y="140"/>
                  </a:lnTo>
                  <a:lnTo>
                    <a:pt x="19" y="138"/>
                  </a:lnTo>
                  <a:lnTo>
                    <a:pt x="19" y="138"/>
                  </a:lnTo>
                  <a:lnTo>
                    <a:pt x="19" y="135"/>
                  </a:lnTo>
                  <a:lnTo>
                    <a:pt x="19" y="134"/>
                  </a:lnTo>
                  <a:lnTo>
                    <a:pt x="20" y="132"/>
                  </a:lnTo>
                  <a:lnTo>
                    <a:pt x="20" y="132"/>
                  </a:lnTo>
                  <a:lnTo>
                    <a:pt x="20" y="130"/>
                  </a:lnTo>
                  <a:lnTo>
                    <a:pt x="22" y="130"/>
                  </a:lnTo>
                  <a:lnTo>
                    <a:pt x="25" y="127"/>
                  </a:lnTo>
                  <a:lnTo>
                    <a:pt x="26" y="124"/>
                  </a:lnTo>
                  <a:lnTo>
                    <a:pt x="28" y="123"/>
                  </a:lnTo>
                  <a:lnTo>
                    <a:pt x="28" y="121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31" y="119"/>
                  </a:lnTo>
                  <a:lnTo>
                    <a:pt x="33" y="119"/>
                  </a:lnTo>
                  <a:lnTo>
                    <a:pt x="34" y="119"/>
                  </a:lnTo>
                  <a:lnTo>
                    <a:pt x="34" y="121"/>
                  </a:lnTo>
                  <a:lnTo>
                    <a:pt x="34" y="123"/>
                  </a:lnTo>
                  <a:lnTo>
                    <a:pt x="36" y="123"/>
                  </a:lnTo>
                  <a:lnTo>
                    <a:pt x="36" y="124"/>
                  </a:lnTo>
                  <a:lnTo>
                    <a:pt x="37" y="124"/>
                  </a:lnTo>
                  <a:lnTo>
                    <a:pt x="39" y="124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8" y="121"/>
                  </a:lnTo>
                  <a:lnTo>
                    <a:pt x="50" y="121"/>
                  </a:lnTo>
                  <a:lnTo>
                    <a:pt x="53" y="121"/>
                  </a:lnTo>
                  <a:lnTo>
                    <a:pt x="53" y="119"/>
                  </a:lnTo>
                  <a:lnTo>
                    <a:pt x="53" y="116"/>
                  </a:lnTo>
                  <a:lnTo>
                    <a:pt x="56" y="115"/>
                  </a:lnTo>
                  <a:lnTo>
                    <a:pt x="58" y="113"/>
                  </a:lnTo>
                  <a:lnTo>
                    <a:pt x="58" y="112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4" y="105"/>
                  </a:lnTo>
                  <a:lnTo>
                    <a:pt x="67" y="104"/>
                  </a:lnTo>
                  <a:lnTo>
                    <a:pt x="69" y="102"/>
                  </a:lnTo>
                  <a:lnTo>
                    <a:pt x="71" y="99"/>
                  </a:lnTo>
                  <a:lnTo>
                    <a:pt x="72" y="96"/>
                  </a:lnTo>
                  <a:lnTo>
                    <a:pt x="72" y="94"/>
                  </a:lnTo>
                  <a:lnTo>
                    <a:pt x="74" y="93"/>
                  </a:lnTo>
                  <a:lnTo>
                    <a:pt x="75" y="90"/>
                  </a:lnTo>
                  <a:lnTo>
                    <a:pt x="75" y="90"/>
                  </a:lnTo>
                  <a:lnTo>
                    <a:pt x="78" y="88"/>
                  </a:lnTo>
                  <a:lnTo>
                    <a:pt x="80" y="86"/>
                  </a:lnTo>
                  <a:lnTo>
                    <a:pt x="82" y="86"/>
                  </a:lnTo>
                  <a:lnTo>
                    <a:pt x="83" y="85"/>
                  </a:lnTo>
                  <a:lnTo>
                    <a:pt x="83" y="83"/>
                  </a:lnTo>
                  <a:lnTo>
                    <a:pt x="82" y="83"/>
                  </a:lnTo>
                  <a:lnTo>
                    <a:pt x="82" y="82"/>
                  </a:lnTo>
                  <a:lnTo>
                    <a:pt x="82" y="82"/>
                  </a:lnTo>
                  <a:lnTo>
                    <a:pt x="83" y="80"/>
                  </a:lnTo>
                  <a:lnTo>
                    <a:pt x="86" y="77"/>
                  </a:lnTo>
                  <a:lnTo>
                    <a:pt x="88" y="74"/>
                  </a:lnTo>
                  <a:lnTo>
                    <a:pt x="89" y="74"/>
                  </a:lnTo>
                  <a:lnTo>
                    <a:pt x="91" y="74"/>
                  </a:lnTo>
                  <a:lnTo>
                    <a:pt x="93" y="72"/>
                  </a:lnTo>
                  <a:lnTo>
                    <a:pt x="93" y="72"/>
                  </a:lnTo>
                  <a:lnTo>
                    <a:pt x="93" y="71"/>
                  </a:lnTo>
                  <a:lnTo>
                    <a:pt x="91" y="71"/>
                  </a:lnTo>
                  <a:lnTo>
                    <a:pt x="91" y="69"/>
                  </a:lnTo>
                  <a:lnTo>
                    <a:pt x="91" y="69"/>
                  </a:lnTo>
                  <a:lnTo>
                    <a:pt x="93" y="66"/>
                  </a:lnTo>
                  <a:lnTo>
                    <a:pt x="93" y="64"/>
                  </a:lnTo>
                  <a:lnTo>
                    <a:pt x="91" y="61"/>
                  </a:lnTo>
                  <a:lnTo>
                    <a:pt x="91" y="61"/>
                  </a:lnTo>
                  <a:lnTo>
                    <a:pt x="91" y="60"/>
                  </a:lnTo>
                  <a:lnTo>
                    <a:pt x="93" y="58"/>
                  </a:lnTo>
                  <a:lnTo>
                    <a:pt x="94" y="58"/>
                  </a:lnTo>
                  <a:lnTo>
                    <a:pt x="99" y="55"/>
                  </a:lnTo>
                  <a:lnTo>
                    <a:pt x="101" y="55"/>
                  </a:lnTo>
                  <a:lnTo>
                    <a:pt x="102" y="55"/>
                  </a:lnTo>
                  <a:lnTo>
                    <a:pt x="102" y="53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2" y="50"/>
                  </a:lnTo>
                  <a:lnTo>
                    <a:pt x="99" y="50"/>
                  </a:lnTo>
                  <a:lnTo>
                    <a:pt x="97" y="49"/>
                  </a:lnTo>
                  <a:lnTo>
                    <a:pt x="94" y="50"/>
                  </a:lnTo>
                  <a:lnTo>
                    <a:pt x="93" y="49"/>
                  </a:lnTo>
                  <a:lnTo>
                    <a:pt x="93" y="49"/>
                  </a:lnTo>
                  <a:lnTo>
                    <a:pt x="93" y="47"/>
                  </a:lnTo>
                  <a:lnTo>
                    <a:pt x="93" y="44"/>
                  </a:lnTo>
                  <a:lnTo>
                    <a:pt x="93" y="44"/>
                  </a:lnTo>
                  <a:lnTo>
                    <a:pt x="93" y="45"/>
                  </a:lnTo>
                  <a:lnTo>
                    <a:pt x="91" y="44"/>
                  </a:lnTo>
                  <a:lnTo>
                    <a:pt x="88" y="44"/>
                  </a:lnTo>
                  <a:lnTo>
                    <a:pt x="88" y="44"/>
                  </a:lnTo>
                  <a:lnTo>
                    <a:pt x="88" y="42"/>
                  </a:lnTo>
                  <a:lnTo>
                    <a:pt x="88" y="42"/>
                  </a:lnTo>
                  <a:lnTo>
                    <a:pt x="88" y="41"/>
                  </a:lnTo>
                  <a:lnTo>
                    <a:pt x="88" y="41"/>
                  </a:lnTo>
                  <a:lnTo>
                    <a:pt x="86" y="41"/>
                  </a:lnTo>
                  <a:lnTo>
                    <a:pt x="85" y="39"/>
                  </a:lnTo>
                  <a:lnTo>
                    <a:pt x="85" y="39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3" y="38"/>
                  </a:lnTo>
                  <a:lnTo>
                    <a:pt x="85" y="36"/>
                  </a:lnTo>
                  <a:lnTo>
                    <a:pt x="85" y="34"/>
                  </a:lnTo>
                  <a:lnTo>
                    <a:pt x="86" y="33"/>
                  </a:lnTo>
                  <a:lnTo>
                    <a:pt x="86" y="33"/>
                  </a:lnTo>
                  <a:lnTo>
                    <a:pt x="85" y="31"/>
                  </a:lnTo>
                  <a:lnTo>
                    <a:pt x="85" y="31"/>
                  </a:lnTo>
                  <a:lnTo>
                    <a:pt x="83" y="31"/>
                  </a:lnTo>
                  <a:lnTo>
                    <a:pt x="83" y="30"/>
                  </a:lnTo>
                  <a:lnTo>
                    <a:pt x="83" y="30"/>
                  </a:lnTo>
                  <a:lnTo>
                    <a:pt x="83" y="28"/>
                  </a:lnTo>
                  <a:lnTo>
                    <a:pt x="85" y="27"/>
                  </a:lnTo>
                  <a:lnTo>
                    <a:pt x="86" y="27"/>
                  </a:lnTo>
                  <a:lnTo>
                    <a:pt x="86" y="25"/>
                  </a:lnTo>
                  <a:lnTo>
                    <a:pt x="86" y="25"/>
                  </a:lnTo>
                  <a:lnTo>
                    <a:pt x="86" y="25"/>
                  </a:lnTo>
                  <a:lnTo>
                    <a:pt x="85" y="25"/>
                  </a:lnTo>
                  <a:lnTo>
                    <a:pt x="83" y="25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3" y="20"/>
                  </a:lnTo>
                  <a:lnTo>
                    <a:pt x="83" y="20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80" y="17"/>
                  </a:lnTo>
                  <a:lnTo>
                    <a:pt x="82" y="17"/>
                  </a:lnTo>
                  <a:lnTo>
                    <a:pt x="82" y="15"/>
                  </a:lnTo>
                  <a:lnTo>
                    <a:pt x="83" y="14"/>
                  </a:lnTo>
                  <a:lnTo>
                    <a:pt x="85" y="14"/>
                  </a:lnTo>
                  <a:lnTo>
                    <a:pt x="86" y="12"/>
                  </a:lnTo>
                  <a:lnTo>
                    <a:pt x="88" y="12"/>
                  </a:lnTo>
                  <a:lnTo>
                    <a:pt x="91" y="12"/>
                  </a:lnTo>
                  <a:lnTo>
                    <a:pt x="93" y="12"/>
                  </a:lnTo>
                  <a:lnTo>
                    <a:pt x="94" y="14"/>
                  </a:lnTo>
                  <a:lnTo>
                    <a:pt x="97" y="14"/>
                  </a:lnTo>
                  <a:lnTo>
                    <a:pt x="99" y="14"/>
                  </a:lnTo>
                  <a:lnTo>
                    <a:pt x="101" y="14"/>
                  </a:lnTo>
                  <a:lnTo>
                    <a:pt x="102" y="15"/>
                  </a:lnTo>
                  <a:lnTo>
                    <a:pt x="105" y="15"/>
                  </a:lnTo>
                  <a:lnTo>
                    <a:pt x="107" y="17"/>
                  </a:lnTo>
                  <a:lnTo>
                    <a:pt x="108" y="17"/>
                  </a:lnTo>
                  <a:lnTo>
                    <a:pt x="110" y="15"/>
                  </a:lnTo>
                  <a:lnTo>
                    <a:pt x="112" y="14"/>
                  </a:lnTo>
                  <a:lnTo>
                    <a:pt x="113" y="14"/>
                  </a:lnTo>
                  <a:lnTo>
                    <a:pt x="115" y="14"/>
                  </a:lnTo>
                  <a:lnTo>
                    <a:pt x="119" y="12"/>
                  </a:lnTo>
                  <a:lnTo>
                    <a:pt x="119" y="12"/>
                  </a:lnTo>
                  <a:lnTo>
                    <a:pt x="121" y="12"/>
                  </a:lnTo>
                  <a:lnTo>
                    <a:pt x="123" y="12"/>
                  </a:lnTo>
                  <a:lnTo>
                    <a:pt x="123" y="11"/>
                  </a:lnTo>
                  <a:lnTo>
                    <a:pt x="123" y="11"/>
                  </a:lnTo>
                  <a:lnTo>
                    <a:pt x="124" y="11"/>
                  </a:lnTo>
                  <a:lnTo>
                    <a:pt x="126" y="9"/>
                  </a:lnTo>
                  <a:lnTo>
                    <a:pt x="127" y="9"/>
                  </a:lnTo>
                  <a:lnTo>
                    <a:pt x="127" y="8"/>
                  </a:lnTo>
                  <a:lnTo>
                    <a:pt x="127" y="6"/>
                  </a:lnTo>
                  <a:lnTo>
                    <a:pt x="129" y="6"/>
                  </a:lnTo>
                  <a:lnTo>
                    <a:pt x="130" y="4"/>
                  </a:lnTo>
                  <a:lnTo>
                    <a:pt x="134" y="3"/>
                  </a:lnTo>
                  <a:lnTo>
                    <a:pt x="135" y="3"/>
                  </a:lnTo>
                  <a:lnTo>
                    <a:pt x="137" y="1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2" name="Freeform 249">
              <a:extLst>
                <a:ext uri="{FF2B5EF4-FFF2-40B4-BE49-F238E27FC236}">
                  <a16:creationId xmlns:a16="http://schemas.microsoft.com/office/drawing/2014/main" id="{F7800B35-B1E3-CDDD-A2E3-61599D361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858" y="3445211"/>
              <a:ext cx="46781" cy="120852"/>
            </a:xfrm>
            <a:custGeom>
              <a:avLst/>
              <a:gdLst>
                <a:gd name="T0" fmla="*/ 22 w 24"/>
                <a:gd name="T1" fmla="*/ 0 h 62"/>
                <a:gd name="T2" fmla="*/ 22 w 24"/>
                <a:gd name="T3" fmla="*/ 2 h 62"/>
                <a:gd name="T4" fmla="*/ 24 w 24"/>
                <a:gd name="T5" fmla="*/ 4 h 62"/>
                <a:gd name="T6" fmla="*/ 24 w 24"/>
                <a:gd name="T7" fmla="*/ 5 h 62"/>
                <a:gd name="T8" fmla="*/ 24 w 24"/>
                <a:gd name="T9" fmla="*/ 7 h 62"/>
                <a:gd name="T10" fmla="*/ 24 w 24"/>
                <a:gd name="T11" fmla="*/ 8 h 62"/>
                <a:gd name="T12" fmla="*/ 22 w 24"/>
                <a:gd name="T13" fmla="*/ 11 h 62"/>
                <a:gd name="T14" fmla="*/ 19 w 24"/>
                <a:gd name="T15" fmla="*/ 11 h 62"/>
                <a:gd name="T16" fmla="*/ 19 w 24"/>
                <a:gd name="T17" fmla="*/ 13 h 62"/>
                <a:gd name="T18" fmla="*/ 19 w 24"/>
                <a:gd name="T19" fmla="*/ 16 h 62"/>
                <a:gd name="T20" fmla="*/ 16 w 24"/>
                <a:gd name="T21" fmla="*/ 16 h 62"/>
                <a:gd name="T22" fmla="*/ 16 w 24"/>
                <a:gd name="T23" fmla="*/ 15 h 62"/>
                <a:gd name="T24" fmla="*/ 13 w 24"/>
                <a:gd name="T25" fmla="*/ 15 h 62"/>
                <a:gd name="T26" fmla="*/ 11 w 24"/>
                <a:gd name="T27" fmla="*/ 18 h 62"/>
                <a:gd name="T28" fmla="*/ 10 w 24"/>
                <a:gd name="T29" fmla="*/ 21 h 62"/>
                <a:gd name="T30" fmla="*/ 10 w 24"/>
                <a:gd name="T31" fmla="*/ 22 h 62"/>
                <a:gd name="T32" fmla="*/ 10 w 24"/>
                <a:gd name="T33" fmla="*/ 26 h 62"/>
                <a:gd name="T34" fmla="*/ 10 w 24"/>
                <a:gd name="T35" fmla="*/ 26 h 62"/>
                <a:gd name="T36" fmla="*/ 11 w 24"/>
                <a:gd name="T37" fmla="*/ 26 h 62"/>
                <a:gd name="T38" fmla="*/ 13 w 24"/>
                <a:gd name="T39" fmla="*/ 26 h 62"/>
                <a:gd name="T40" fmla="*/ 13 w 24"/>
                <a:gd name="T41" fmla="*/ 27 h 62"/>
                <a:gd name="T42" fmla="*/ 10 w 24"/>
                <a:gd name="T43" fmla="*/ 29 h 62"/>
                <a:gd name="T44" fmla="*/ 8 w 24"/>
                <a:gd name="T45" fmla="*/ 32 h 62"/>
                <a:gd name="T46" fmla="*/ 10 w 24"/>
                <a:gd name="T47" fmla="*/ 33 h 62"/>
                <a:gd name="T48" fmla="*/ 14 w 24"/>
                <a:gd name="T49" fmla="*/ 32 h 62"/>
                <a:gd name="T50" fmla="*/ 18 w 24"/>
                <a:gd name="T51" fmla="*/ 30 h 62"/>
                <a:gd name="T52" fmla="*/ 18 w 24"/>
                <a:gd name="T53" fmla="*/ 33 h 62"/>
                <a:gd name="T54" fmla="*/ 16 w 24"/>
                <a:gd name="T55" fmla="*/ 35 h 62"/>
                <a:gd name="T56" fmla="*/ 16 w 24"/>
                <a:gd name="T57" fmla="*/ 38 h 62"/>
                <a:gd name="T58" fmla="*/ 14 w 24"/>
                <a:gd name="T59" fmla="*/ 41 h 62"/>
                <a:gd name="T60" fmla="*/ 13 w 24"/>
                <a:gd name="T61" fmla="*/ 46 h 62"/>
                <a:gd name="T62" fmla="*/ 13 w 24"/>
                <a:gd name="T63" fmla="*/ 48 h 62"/>
                <a:gd name="T64" fmla="*/ 13 w 24"/>
                <a:gd name="T65" fmla="*/ 52 h 62"/>
                <a:gd name="T66" fmla="*/ 11 w 24"/>
                <a:gd name="T67" fmla="*/ 56 h 62"/>
                <a:gd name="T68" fmla="*/ 10 w 24"/>
                <a:gd name="T69" fmla="*/ 62 h 62"/>
                <a:gd name="T70" fmla="*/ 8 w 24"/>
                <a:gd name="T71" fmla="*/ 62 h 62"/>
                <a:gd name="T72" fmla="*/ 7 w 24"/>
                <a:gd name="T73" fmla="*/ 54 h 62"/>
                <a:gd name="T74" fmla="*/ 3 w 24"/>
                <a:gd name="T75" fmla="*/ 48 h 62"/>
                <a:gd name="T76" fmla="*/ 3 w 24"/>
                <a:gd name="T77" fmla="*/ 45 h 62"/>
                <a:gd name="T78" fmla="*/ 2 w 24"/>
                <a:gd name="T79" fmla="*/ 38 h 62"/>
                <a:gd name="T80" fmla="*/ 2 w 24"/>
                <a:gd name="T81" fmla="*/ 33 h 62"/>
                <a:gd name="T82" fmla="*/ 3 w 24"/>
                <a:gd name="T83" fmla="*/ 30 h 62"/>
                <a:gd name="T84" fmla="*/ 3 w 24"/>
                <a:gd name="T85" fmla="*/ 29 h 62"/>
                <a:gd name="T86" fmla="*/ 7 w 24"/>
                <a:gd name="T87" fmla="*/ 24 h 62"/>
                <a:gd name="T88" fmla="*/ 10 w 24"/>
                <a:gd name="T89" fmla="*/ 13 h 62"/>
                <a:gd name="T90" fmla="*/ 11 w 24"/>
                <a:gd name="T91" fmla="*/ 7 h 62"/>
                <a:gd name="T92" fmla="*/ 14 w 24"/>
                <a:gd name="T93" fmla="*/ 5 h 62"/>
                <a:gd name="T94" fmla="*/ 16 w 24"/>
                <a:gd name="T95" fmla="*/ 5 h 62"/>
                <a:gd name="T96" fmla="*/ 19 w 24"/>
                <a:gd name="T97" fmla="*/ 2 h 62"/>
                <a:gd name="T98" fmla="*/ 19 w 24"/>
                <a:gd name="T99" fmla="*/ 4 h 62"/>
                <a:gd name="T100" fmla="*/ 21 w 24"/>
                <a:gd name="T101" fmla="*/ 2 h 62"/>
                <a:gd name="T102" fmla="*/ 22 w 24"/>
                <a:gd name="T10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" h="62">
                  <a:moveTo>
                    <a:pt x="24" y="0"/>
                  </a:moveTo>
                  <a:lnTo>
                    <a:pt x="22" y="0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4" y="4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4" y="7"/>
                  </a:lnTo>
                  <a:lnTo>
                    <a:pt x="24" y="7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1" y="11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19" y="13"/>
                  </a:lnTo>
                  <a:lnTo>
                    <a:pt x="19" y="13"/>
                  </a:lnTo>
                  <a:lnTo>
                    <a:pt x="19" y="16"/>
                  </a:lnTo>
                  <a:lnTo>
                    <a:pt x="18" y="16"/>
                  </a:lnTo>
                  <a:lnTo>
                    <a:pt x="16" y="16"/>
                  </a:lnTo>
                  <a:lnTo>
                    <a:pt x="16" y="15"/>
                  </a:lnTo>
                  <a:lnTo>
                    <a:pt x="16" y="15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21"/>
                  </a:lnTo>
                  <a:lnTo>
                    <a:pt x="10" y="21"/>
                  </a:lnTo>
                  <a:lnTo>
                    <a:pt x="10" y="22"/>
                  </a:lnTo>
                  <a:lnTo>
                    <a:pt x="11" y="24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4" y="27"/>
                  </a:lnTo>
                  <a:lnTo>
                    <a:pt x="13" y="27"/>
                  </a:lnTo>
                  <a:lnTo>
                    <a:pt x="11" y="27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8" y="32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3" y="33"/>
                  </a:lnTo>
                  <a:lnTo>
                    <a:pt x="14" y="32"/>
                  </a:lnTo>
                  <a:lnTo>
                    <a:pt x="16" y="30"/>
                  </a:lnTo>
                  <a:lnTo>
                    <a:pt x="18" y="30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6" y="35"/>
                  </a:lnTo>
                  <a:lnTo>
                    <a:pt x="16" y="35"/>
                  </a:lnTo>
                  <a:lnTo>
                    <a:pt x="18" y="37"/>
                  </a:lnTo>
                  <a:lnTo>
                    <a:pt x="16" y="38"/>
                  </a:lnTo>
                  <a:lnTo>
                    <a:pt x="16" y="41"/>
                  </a:lnTo>
                  <a:lnTo>
                    <a:pt x="14" y="41"/>
                  </a:lnTo>
                  <a:lnTo>
                    <a:pt x="14" y="45"/>
                  </a:lnTo>
                  <a:lnTo>
                    <a:pt x="13" y="46"/>
                  </a:lnTo>
                  <a:lnTo>
                    <a:pt x="13" y="48"/>
                  </a:lnTo>
                  <a:lnTo>
                    <a:pt x="13" y="48"/>
                  </a:lnTo>
                  <a:lnTo>
                    <a:pt x="13" y="51"/>
                  </a:lnTo>
                  <a:lnTo>
                    <a:pt x="13" y="52"/>
                  </a:lnTo>
                  <a:lnTo>
                    <a:pt x="11" y="56"/>
                  </a:lnTo>
                  <a:lnTo>
                    <a:pt x="11" y="56"/>
                  </a:lnTo>
                  <a:lnTo>
                    <a:pt x="11" y="57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8" y="62"/>
                  </a:lnTo>
                  <a:lnTo>
                    <a:pt x="8" y="57"/>
                  </a:lnTo>
                  <a:lnTo>
                    <a:pt x="7" y="54"/>
                  </a:lnTo>
                  <a:lnTo>
                    <a:pt x="7" y="51"/>
                  </a:lnTo>
                  <a:lnTo>
                    <a:pt x="3" y="48"/>
                  </a:lnTo>
                  <a:lnTo>
                    <a:pt x="3" y="46"/>
                  </a:lnTo>
                  <a:lnTo>
                    <a:pt x="3" y="45"/>
                  </a:lnTo>
                  <a:lnTo>
                    <a:pt x="2" y="41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7" y="24"/>
                  </a:lnTo>
                  <a:lnTo>
                    <a:pt x="8" y="19"/>
                  </a:lnTo>
                  <a:lnTo>
                    <a:pt x="10" y="13"/>
                  </a:lnTo>
                  <a:lnTo>
                    <a:pt x="11" y="10"/>
                  </a:lnTo>
                  <a:lnTo>
                    <a:pt x="11" y="7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6" y="5"/>
                  </a:lnTo>
                  <a:lnTo>
                    <a:pt x="18" y="5"/>
                  </a:lnTo>
                  <a:lnTo>
                    <a:pt x="19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21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3" name="Freeform 250">
              <a:extLst>
                <a:ext uri="{FF2B5EF4-FFF2-40B4-BE49-F238E27FC236}">
                  <a16:creationId xmlns:a16="http://schemas.microsoft.com/office/drawing/2014/main" id="{A50B5D73-2F7A-E9C1-ADBE-3037362CD7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2611" y="2681116"/>
              <a:ext cx="122802" cy="150091"/>
            </a:xfrm>
            <a:custGeom>
              <a:avLst/>
              <a:gdLst>
                <a:gd name="T0" fmla="*/ 7 w 63"/>
                <a:gd name="T1" fmla="*/ 28 h 77"/>
                <a:gd name="T2" fmla="*/ 2 w 63"/>
                <a:gd name="T3" fmla="*/ 27 h 77"/>
                <a:gd name="T4" fmla="*/ 49 w 63"/>
                <a:gd name="T5" fmla="*/ 3 h 77"/>
                <a:gd name="T6" fmla="*/ 43 w 63"/>
                <a:gd name="T7" fmla="*/ 8 h 77"/>
                <a:gd name="T8" fmla="*/ 40 w 63"/>
                <a:gd name="T9" fmla="*/ 13 h 77"/>
                <a:gd name="T10" fmla="*/ 35 w 63"/>
                <a:gd name="T11" fmla="*/ 14 h 77"/>
                <a:gd name="T12" fmla="*/ 38 w 63"/>
                <a:gd name="T13" fmla="*/ 16 h 77"/>
                <a:gd name="T14" fmla="*/ 32 w 63"/>
                <a:gd name="T15" fmla="*/ 19 h 77"/>
                <a:gd name="T16" fmla="*/ 40 w 63"/>
                <a:gd name="T17" fmla="*/ 25 h 77"/>
                <a:gd name="T18" fmla="*/ 44 w 63"/>
                <a:gd name="T19" fmla="*/ 24 h 77"/>
                <a:gd name="T20" fmla="*/ 46 w 63"/>
                <a:gd name="T21" fmla="*/ 21 h 77"/>
                <a:gd name="T22" fmla="*/ 51 w 63"/>
                <a:gd name="T23" fmla="*/ 22 h 77"/>
                <a:gd name="T24" fmla="*/ 54 w 63"/>
                <a:gd name="T25" fmla="*/ 24 h 77"/>
                <a:gd name="T26" fmla="*/ 57 w 63"/>
                <a:gd name="T27" fmla="*/ 27 h 77"/>
                <a:gd name="T28" fmla="*/ 60 w 63"/>
                <a:gd name="T29" fmla="*/ 27 h 77"/>
                <a:gd name="T30" fmla="*/ 59 w 63"/>
                <a:gd name="T31" fmla="*/ 30 h 77"/>
                <a:gd name="T32" fmla="*/ 62 w 63"/>
                <a:gd name="T33" fmla="*/ 38 h 77"/>
                <a:gd name="T34" fmla="*/ 62 w 63"/>
                <a:gd name="T35" fmla="*/ 44 h 77"/>
                <a:gd name="T36" fmla="*/ 60 w 63"/>
                <a:gd name="T37" fmla="*/ 52 h 77"/>
                <a:gd name="T38" fmla="*/ 57 w 63"/>
                <a:gd name="T39" fmla="*/ 60 h 77"/>
                <a:gd name="T40" fmla="*/ 52 w 63"/>
                <a:gd name="T41" fmla="*/ 63 h 77"/>
                <a:gd name="T42" fmla="*/ 49 w 63"/>
                <a:gd name="T43" fmla="*/ 63 h 77"/>
                <a:gd name="T44" fmla="*/ 40 w 63"/>
                <a:gd name="T45" fmla="*/ 65 h 77"/>
                <a:gd name="T46" fmla="*/ 37 w 63"/>
                <a:gd name="T47" fmla="*/ 68 h 77"/>
                <a:gd name="T48" fmla="*/ 30 w 63"/>
                <a:gd name="T49" fmla="*/ 69 h 77"/>
                <a:gd name="T50" fmla="*/ 29 w 63"/>
                <a:gd name="T51" fmla="*/ 71 h 77"/>
                <a:gd name="T52" fmla="*/ 24 w 63"/>
                <a:gd name="T53" fmla="*/ 74 h 77"/>
                <a:gd name="T54" fmla="*/ 13 w 63"/>
                <a:gd name="T55" fmla="*/ 76 h 77"/>
                <a:gd name="T56" fmla="*/ 11 w 63"/>
                <a:gd name="T57" fmla="*/ 73 h 77"/>
                <a:gd name="T58" fmla="*/ 3 w 63"/>
                <a:gd name="T59" fmla="*/ 74 h 77"/>
                <a:gd name="T60" fmla="*/ 8 w 63"/>
                <a:gd name="T61" fmla="*/ 69 h 77"/>
                <a:gd name="T62" fmla="*/ 0 w 63"/>
                <a:gd name="T63" fmla="*/ 71 h 77"/>
                <a:gd name="T64" fmla="*/ 7 w 63"/>
                <a:gd name="T65" fmla="*/ 65 h 77"/>
                <a:gd name="T66" fmla="*/ 0 w 63"/>
                <a:gd name="T67" fmla="*/ 63 h 77"/>
                <a:gd name="T68" fmla="*/ 5 w 63"/>
                <a:gd name="T69" fmla="*/ 62 h 77"/>
                <a:gd name="T70" fmla="*/ 7 w 63"/>
                <a:gd name="T71" fmla="*/ 58 h 77"/>
                <a:gd name="T72" fmla="*/ 14 w 63"/>
                <a:gd name="T73" fmla="*/ 55 h 77"/>
                <a:gd name="T74" fmla="*/ 18 w 63"/>
                <a:gd name="T75" fmla="*/ 54 h 77"/>
                <a:gd name="T76" fmla="*/ 11 w 63"/>
                <a:gd name="T77" fmla="*/ 54 h 77"/>
                <a:gd name="T78" fmla="*/ 13 w 63"/>
                <a:gd name="T79" fmla="*/ 52 h 77"/>
                <a:gd name="T80" fmla="*/ 16 w 63"/>
                <a:gd name="T81" fmla="*/ 46 h 77"/>
                <a:gd name="T82" fmla="*/ 19 w 63"/>
                <a:gd name="T83" fmla="*/ 44 h 77"/>
                <a:gd name="T84" fmla="*/ 13 w 63"/>
                <a:gd name="T85" fmla="*/ 43 h 77"/>
                <a:gd name="T86" fmla="*/ 10 w 63"/>
                <a:gd name="T87" fmla="*/ 41 h 77"/>
                <a:gd name="T88" fmla="*/ 7 w 63"/>
                <a:gd name="T89" fmla="*/ 39 h 77"/>
                <a:gd name="T90" fmla="*/ 3 w 63"/>
                <a:gd name="T91" fmla="*/ 38 h 77"/>
                <a:gd name="T92" fmla="*/ 10 w 63"/>
                <a:gd name="T93" fmla="*/ 35 h 77"/>
                <a:gd name="T94" fmla="*/ 8 w 63"/>
                <a:gd name="T95" fmla="*/ 32 h 77"/>
                <a:gd name="T96" fmla="*/ 7 w 63"/>
                <a:gd name="T97" fmla="*/ 30 h 77"/>
                <a:gd name="T98" fmla="*/ 7 w 63"/>
                <a:gd name="T99" fmla="*/ 25 h 77"/>
                <a:gd name="T100" fmla="*/ 5 w 63"/>
                <a:gd name="T101" fmla="*/ 22 h 77"/>
                <a:gd name="T102" fmla="*/ 11 w 63"/>
                <a:gd name="T103" fmla="*/ 22 h 77"/>
                <a:gd name="T104" fmla="*/ 19 w 63"/>
                <a:gd name="T105" fmla="*/ 22 h 77"/>
                <a:gd name="T106" fmla="*/ 25 w 63"/>
                <a:gd name="T107" fmla="*/ 21 h 77"/>
                <a:gd name="T108" fmla="*/ 30 w 63"/>
                <a:gd name="T109" fmla="*/ 17 h 77"/>
                <a:gd name="T110" fmla="*/ 24 w 63"/>
                <a:gd name="T111" fmla="*/ 13 h 77"/>
                <a:gd name="T112" fmla="*/ 29 w 63"/>
                <a:gd name="T113" fmla="*/ 10 h 77"/>
                <a:gd name="T114" fmla="*/ 30 w 63"/>
                <a:gd name="T115" fmla="*/ 5 h 77"/>
                <a:gd name="T116" fmla="*/ 38 w 63"/>
                <a:gd name="T117" fmla="*/ 3 h 77"/>
                <a:gd name="T118" fmla="*/ 40 w 63"/>
                <a:gd name="T119" fmla="*/ 5 h 77"/>
                <a:gd name="T120" fmla="*/ 40 w 63"/>
                <a:gd name="T121" fmla="*/ 8 h 77"/>
                <a:gd name="T122" fmla="*/ 41 w 63"/>
                <a:gd name="T123" fmla="*/ 3 h 77"/>
                <a:gd name="T124" fmla="*/ 44 w 63"/>
                <a:gd name="T1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" h="77">
                  <a:moveTo>
                    <a:pt x="2" y="27"/>
                  </a:moveTo>
                  <a:lnTo>
                    <a:pt x="3" y="27"/>
                  </a:lnTo>
                  <a:lnTo>
                    <a:pt x="5" y="27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7" y="30"/>
                  </a:lnTo>
                  <a:lnTo>
                    <a:pt x="5" y="28"/>
                  </a:lnTo>
                  <a:lnTo>
                    <a:pt x="5" y="28"/>
                  </a:lnTo>
                  <a:lnTo>
                    <a:pt x="2" y="28"/>
                  </a:lnTo>
                  <a:lnTo>
                    <a:pt x="2" y="27"/>
                  </a:lnTo>
                  <a:close/>
                  <a:moveTo>
                    <a:pt x="44" y="0"/>
                  </a:moveTo>
                  <a:lnTo>
                    <a:pt x="44" y="0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9" y="3"/>
                  </a:lnTo>
                  <a:lnTo>
                    <a:pt x="48" y="3"/>
                  </a:lnTo>
                  <a:lnTo>
                    <a:pt x="46" y="5"/>
                  </a:lnTo>
                  <a:lnTo>
                    <a:pt x="46" y="6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3" y="10"/>
                  </a:lnTo>
                  <a:lnTo>
                    <a:pt x="41" y="10"/>
                  </a:lnTo>
                  <a:lnTo>
                    <a:pt x="41" y="11"/>
                  </a:lnTo>
                  <a:lnTo>
                    <a:pt x="41" y="13"/>
                  </a:lnTo>
                  <a:lnTo>
                    <a:pt x="40" y="13"/>
                  </a:lnTo>
                  <a:lnTo>
                    <a:pt x="38" y="13"/>
                  </a:lnTo>
                  <a:lnTo>
                    <a:pt x="38" y="13"/>
                  </a:lnTo>
                  <a:lnTo>
                    <a:pt x="37" y="13"/>
                  </a:lnTo>
                  <a:lnTo>
                    <a:pt x="37" y="13"/>
                  </a:lnTo>
                  <a:lnTo>
                    <a:pt x="35" y="14"/>
                  </a:lnTo>
                  <a:lnTo>
                    <a:pt x="35" y="14"/>
                  </a:lnTo>
                  <a:lnTo>
                    <a:pt x="37" y="14"/>
                  </a:lnTo>
                  <a:lnTo>
                    <a:pt x="37" y="14"/>
                  </a:lnTo>
                  <a:lnTo>
                    <a:pt x="38" y="16"/>
                  </a:lnTo>
                  <a:lnTo>
                    <a:pt x="38" y="16"/>
                  </a:lnTo>
                  <a:lnTo>
                    <a:pt x="37" y="16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2" y="19"/>
                  </a:lnTo>
                  <a:lnTo>
                    <a:pt x="32" y="19"/>
                  </a:lnTo>
                  <a:lnTo>
                    <a:pt x="35" y="22"/>
                  </a:lnTo>
                  <a:lnTo>
                    <a:pt x="37" y="22"/>
                  </a:lnTo>
                  <a:lnTo>
                    <a:pt x="37" y="24"/>
                  </a:lnTo>
                  <a:lnTo>
                    <a:pt x="38" y="24"/>
                  </a:lnTo>
                  <a:lnTo>
                    <a:pt x="40" y="25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4" y="25"/>
                  </a:lnTo>
                  <a:lnTo>
                    <a:pt x="44" y="24"/>
                  </a:lnTo>
                  <a:lnTo>
                    <a:pt x="46" y="24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6" y="21"/>
                  </a:lnTo>
                  <a:lnTo>
                    <a:pt x="48" y="19"/>
                  </a:lnTo>
                  <a:lnTo>
                    <a:pt x="49" y="19"/>
                  </a:lnTo>
                  <a:lnTo>
                    <a:pt x="49" y="21"/>
                  </a:lnTo>
                  <a:lnTo>
                    <a:pt x="51" y="21"/>
                  </a:lnTo>
                  <a:lnTo>
                    <a:pt x="51" y="22"/>
                  </a:lnTo>
                  <a:lnTo>
                    <a:pt x="51" y="22"/>
                  </a:lnTo>
                  <a:lnTo>
                    <a:pt x="51" y="24"/>
                  </a:lnTo>
                  <a:lnTo>
                    <a:pt x="52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54" y="25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7" y="27"/>
                  </a:lnTo>
                  <a:lnTo>
                    <a:pt x="57" y="27"/>
                  </a:lnTo>
                  <a:lnTo>
                    <a:pt x="57" y="25"/>
                  </a:lnTo>
                  <a:lnTo>
                    <a:pt x="59" y="25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60" y="27"/>
                  </a:lnTo>
                  <a:lnTo>
                    <a:pt x="59" y="27"/>
                  </a:lnTo>
                  <a:lnTo>
                    <a:pt x="59" y="28"/>
                  </a:lnTo>
                  <a:lnTo>
                    <a:pt x="59" y="28"/>
                  </a:lnTo>
                  <a:lnTo>
                    <a:pt x="59" y="30"/>
                  </a:lnTo>
                  <a:lnTo>
                    <a:pt x="59" y="30"/>
                  </a:lnTo>
                  <a:lnTo>
                    <a:pt x="60" y="33"/>
                  </a:lnTo>
                  <a:lnTo>
                    <a:pt x="60" y="35"/>
                  </a:lnTo>
                  <a:lnTo>
                    <a:pt x="60" y="36"/>
                  </a:lnTo>
                  <a:lnTo>
                    <a:pt x="62" y="38"/>
                  </a:lnTo>
                  <a:lnTo>
                    <a:pt x="62" y="38"/>
                  </a:lnTo>
                  <a:lnTo>
                    <a:pt x="62" y="39"/>
                  </a:lnTo>
                  <a:lnTo>
                    <a:pt x="60" y="39"/>
                  </a:lnTo>
                  <a:lnTo>
                    <a:pt x="62" y="41"/>
                  </a:lnTo>
                  <a:lnTo>
                    <a:pt x="62" y="44"/>
                  </a:lnTo>
                  <a:lnTo>
                    <a:pt x="62" y="46"/>
                  </a:lnTo>
                  <a:lnTo>
                    <a:pt x="63" y="49"/>
                  </a:lnTo>
                  <a:lnTo>
                    <a:pt x="62" y="51"/>
                  </a:lnTo>
                  <a:lnTo>
                    <a:pt x="62" y="51"/>
                  </a:lnTo>
                  <a:lnTo>
                    <a:pt x="60" y="52"/>
                  </a:lnTo>
                  <a:lnTo>
                    <a:pt x="60" y="54"/>
                  </a:lnTo>
                  <a:lnTo>
                    <a:pt x="60" y="57"/>
                  </a:lnTo>
                  <a:lnTo>
                    <a:pt x="59" y="58"/>
                  </a:lnTo>
                  <a:lnTo>
                    <a:pt x="57" y="60"/>
                  </a:lnTo>
                  <a:lnTo>
                    <a:pt x="57" y="60"/>
                  </a:lnTo>
                  <a:lnTo>
                    <a:pt x="59" y="62"/>
                  </a:lnTo>
                  <a:lnTo>
                    <a:pt x="57" y="63"/>
                  </a:lnTo>
                  <a:lnTo>
                    <a:pt x="55" y="63"/>
                  </a:lnTo>
                  <a:lnTo>
                    <a:pt x="52" y="63"/>
                  </a:lnTo>
                  <a:lnTo>
                    <a:pt x="52" y="63"/>
                  </a:lnTo>
                  <a:lnTo>
                    <a:pt x="51" y="63"/>
                  </a:lnTo>
                  <a:lnTo>
                    <a:pt x="51" y="63"/>
                  </a:lnTo>
                  <a:lnTo>
                    <a:pt x="49" y="63"/>
                  </a:lnTo>
                  <a:lnTo>
                    <a:pt x="49" y="62"/>
                  </a:lnTo>
                  <a:lnTo>
                    <a:pt x="49" y="63"/>
                  </a:lnTo>
                  <a:lnTo>
                    <a:pt x="48" y="65"/>
                  </a:lnTo>
                  <a:lnTo>
                    <a:pt x="46" y="63"/>
                  </a:lnTo>
                  <a:lnTo>
                    <a:pt x="43" y="65"/>
                  </a:lnTo>
                  <a:lnTo>
                    <a:pt x="41" y="65"/>
                  </a:lnTo>
                  <a:lnTo>
                    <a:pt x="40" y="65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7" y="68"/>
                  </a:lnTo>
                  <a:lnTo>
                    <a:pt x="37" y="68"/>
                  </a:lnTo>
                  <a:lnTo>
                    <a:pt x="35" y="69"/>
                  </a:lnTo>
                  <a:lnTo>
                    <a:pt x="33" y="69"/>
                  </a:lnTo>
                  <a:lnTo>
                    <a:pt x="32" y="69"/>
                  </a:lnTo>
                  <a:lnTo>
                    <a:pt x="30" y="69"/>
                  </a:lnTo>
                  <a:lnTo>
                    <a:pt x="30" y="69"/>
                  </a:lnTo>
                  <a:lnTo>
                    <a:pt x="30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29" y="69"/>
                  </a:lnTo>
                  <a:lnTo>
                    <a:pt x="29" y="71"/>
                  </a:lnTo>
                  <a:lnTo>
                    <a:pt x="29" y="71"/>
                  </a:lnTo>
                  <a:lnTo>
                    <a:pt x="29" y="73"/>
                  </a:lnTo>
                  <a:lnTo>
                    <a:pt x="27" y="73"/>
                  </a:lnTo>
                  <a:lnTo>
                    <a:pt x="25" y="73"/>
                  </a:lnTo>
                  <a:lnTo>
                    <a:pt x="24" y="74"/>
                  </a:lnTo>
                  <a:lnTo>
                    <a:pt x="22" y="74"/>
                  </a:lnTo>
                  <a:lnTo>
                    <a:pt x="16" y="76"/>
                  </a:lnTo>
                  <a:lnTo>
                    <a:pt x="14" y="76"/>
                  </a:lnTo>
                  <a:lnTo>
                    <a:pt x="14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10" y="77"/>
                  </a:lnTo>
                  <a:lnTo>
                    <a:pt x="8" y="77"/>
                  </a:lnTo>
                  <a:lnTo>
                    <a:pt x="10" y="74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11" y="73"/>
                  </a:lnTo>
                  <a:lnTo>
                    <a:pt x="7" y="74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3"/>
                  </a:lnTo>
                  <a:lnTo>
                    <a:pt x="7" y="73"/>
                  </a:lnTo>
                  <a:lnTo>
                    <a:pt x="7" y="71"/>
                  </a:lnTo>
                  <a:lnTo>
                    <a:pt x="8" y="71"/>
                  </a:lnTo>
                  <a:lnTo>
                    <a:pt x="8" y="69"/>
                  </a:lnTo>
                  <a:lnTo>
                    <a:pt x="11" y="69"/>
                  </a:lnTo>
                  <a:lnTo>
                    <a:pt x="3" y="71"/>
                  </a:lnTo>
                  <a:lnTo>
                    <a:pt x="2" y="71"/>
                  </a:lnTo>
                  <a:lnTo>
                    <a:pt x="2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2" y="68"/>
                  </a:lnTo>
                  <a:lnTo>
                    <a:pt x="3" y="66"/>
                  </a:lnTo>
                  <a:lnTo>
                    <a:pt x="5" y="66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2" y="65"/>
                  </a:lnTo>
                  <a:lnTo>
                    <a:pt x="0" y="65"/>
                  </a:lnTo>
                  <a:lnTo>
                    <a:pt x="0" y="63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3" y="62"/>
                  </a:lnTo>
                  <a:lnTo>
                    <a:pt x="5" y="62"/>
                  </a:lnTo>
                  <a:lnTo>
                    <a:pt x="5" y="62"/>
                  </a:lnTo>
                  <a:lnTo>
                    <a:pt x="7" y="62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7"/>
                  </a:lnTo>
                  <a:lnTo>
                    <a:pt x="10" y="55"/>
                  </a:lnTo>
                  <a:lnTo>
                    <a:pt x="11" y="55"/>
                  </a:lnTo>
                  <a:lnTo>
                    <a:pt x="14" y="55"/>
                  </a:lnTo>
                  <a:lnTo>
                    <a:pt x="19" y="55"/>
                  </a:lnTo>
                  <a:lnTo>
                    <a:pt x="22" y="54"/>
                  </a:lnTo>
                  <a:lnTo>
                    <a:pt x="21" y="52"/>
                  </a:lnTo>
                  <a:lnTo>
                    <a:pt x="19" y="52"/>
                  </a:lnTo>
                  <a:lnTo>
                    <a:pt x="18" y="54"/>
                  </a:lnTo>
                  <a:lnTo>
                    <a:pt x="18" y="54"/>
                  </a:lnTo>
                  <a:lnTo>
                    <a:pt x="14" y="55"/>
                  </a:lnTo>
                  <a:lnTo>
                    <a:pt x="13" y="55"/>
                  </a:lnTo>
                  <a:lnTo>
                    <a:pt x="11" y="54"/>
                  </a:lnTo>
                  <a:lnTo>
                    <a:pt x="11" y="54"/>
                  </a:lnTo>
                  <a:lnTo>
                    <a:pt x="11" y="55"/>
                  </a:lnTo>
                  <a:lnTo>
                    <a:pt x="8" y="55"/>
                  </a:lnTo>
                  <a:lnTo>
                    <a:pt x="7" y="55"/>
                  </a:lnTo>
                  <a:lnTo>
                    <a:pt x="10" y="54"/>
                  </a:lnTo>
                  <a:lnTo>
                    <a:pt x="13" y="52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8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19" y="44"/>
                  </a:lnTo>
                  <a:lnTo>
                    <a:pt x="21" y="43"/>
                  </a:lnTo>
                  <a:lnTo>
                    <a:pt x="19" y="43"/>
                  </a:lnTo>
                  <a:lnTo>
                    <a:pt x="18" y="43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1" y="43"/>
                  </a:lnTo>
                  <a:lnTo>
                    <a:pt x="11" y="4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0" y="41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8" y="39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3" y="39"/>
                  </a:lnTo>
                  <a:lnTo>
                    <a:pt x="3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3" y="36"/>
                  </a:lnTo>
                  <a:lnTo>
                    <a:pt x="5" y="36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10" y="35"/>
                  </a:lnTo>
                  <a:lnTo>
                    <a:pt x="7" y="35"/>
                  </a:lnTo>
                  <a:lnTo>
                    <a:pt x="7" y="35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8" y="32"/>
                  </a:lnTo>
                  <a:lnTo>
                    <a:pt x="11" y="32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8" y="30"/>
                  </a:lnTo>
                  <a:lnTo>
                    <a:pt x="7" y="30"/>
                  </a:lnTo>
                  <a:lnTo>
                    <a:pt x="7" y="28"/>
                  </a:lnTo>
                  <a:lnTo>
                    <a:pt x="7" y="27"/>
                  </a:lnTo>
                  <a:lnTo>
                    <a:pt x="8" y="27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4"/>
                  </a:lnTo>
                  <a:lnTo>
                    <a:pt x="3" y="24"/>
                  </a:lnTo>
                  <a:lnTo>
                    <a:pt x="3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7" y="22"/>
                  </a:lnTo>
                  <a:lnTo>
                    <a:pt x="8" y="22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4" y="22"/>
                  </a:lnTo>
                  <a:lnTo>
                    <a:pt x="18" y="24"/>
                  </a:lnTo>
                  <a:lnTo>
                    <a:pt x="18" y="24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25" y="22"/>
                  </a:lnTo>
                  <a:lnTo>
                    <a:pt x="25" y="21"/>
                  </a:lnTo>
                  <a:lnTo>
                    <a:pt x="25" y="19"/>
                  </a:lnTo>
                  <a:lnTo>
                    <a:pt x="27" y="19"/>
                  </a:lnTo>
                  <a:lnTo>
                    <a:pt x="29" y="19"/>
                  </a:lnTo>
                  <a:lnTo>
                    <a:pt x="30" y="17"/>
                  </a:lnTo>
                  <a:lnTo>
                    <a:pt x="30" y="17"/>
                  </a:lnTo>
                  <a:lnTo>
                    <a:pt x="32" y="16"/>
                  </a:lnTo>
                  <a:lnTo>
                    <a:pt x="32" y="14"/>
                  </a:lnTo>
                  <a:lnTo>
                    <a:pt x="27" y="16"/>
                  </a:lnTo>
                  <a:lnTo>
                    <a:pt x="22" y="14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7" y="11"/>
                  </a:lnTo>
                  <a:lnTo>
                    <a:pt x="29" y="10"/>
                  </a:lnTo>
                  <a:lnTo>
                    <a:pt x="29" y="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30" y="5"/>
                  </a:lnTo>
                  <a:lnTo>
                    <a:pt x="30" y="5"/>
                  </a:lnTo>
                  <a:lnTo>
                    <a:pt x="32" y="5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37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40" y="2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41" y="5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5"/>
                  </a:lnTo>
                  <a:lnTo>
                    <a:pt x="41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4" y="2"/>
                  </a:lnTo>
                  <a:lnTo>
                    <a:pt x="43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4" name="Freeform 251">
              <a:extLst>
                <a:ext uri="{FF2B5EF4-FFF2-40B4-BE49-F238E27FC236}">
                  <a16:creationId xmlns:a16="http://schemas.microsoft.com/office/drawing/2014/main" id="{D0DD4199-46B3-646A-902A-4A037010D7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44584" y="4425668"/>
              <a:ext cx="1190975" cy="298231"/>
            </a:xfrm>
            <a:custGeom>
              <a:avLst/>
              <a:gdLst>
                <a:gd name="T0" fmla="*/ 357 w 611"/>
                <a:gd name="T1" fmla="*/ 143 h 153"/>
                <a:gd name="T2" fmla="*/ 302 w 611"/>
                <a:gd name="T3" fmla="*/ 135 h 153"/>
                <a:gd name="T4" fmla="*/ 381 w 611"/>
                <a:gd name="T5" fmla="*/ 132 h 153"/>
                <a:gd name="T6" fmla="*/ 372 w 611"/>
                <a:gd name="T7" fmla="*/ 129 h 153"/>
                <a:gd name="T8" fmla="*/ 302 w 611"/>
                <a:gd name="T9" fmla="*/ 118 h 153"/>
                <a:gd name="T10" fmla="*/ 253 w 611"/>
                <a:gd name="T11" fmla="*/ 123 h 153"/>
                <a:gd name="T12" fmla="*/ 365 w 611"/>
                <a:gd name="T13" fmla="*/ 115 h 153"/>
                <a:gd name="T14" fmla="*/ 577 w 611"/>
                <a:gd name="T15" fmla="*/ 115 h 153"/>
                <a:gd name="T16" fmla="*/ 383 w 611"/>
                <a:gd name="T17" fmla="*/ 115 h 153"/>
                <a:gd name="T18" fmla="*/ 339 w 611"/>
                <a:gd name="T19" fmla="*/ 121 h 153"/>
                <a:gd name="T20" fmla="*/ 315 w 611"/>
                <a:gd name="T21" fmla="*/ 113 h 153"/>
                <a:gd name="T22" fmla="*/ 348 w 611"/>
                <a:gd name="T23" fmla="*/ 113 h 153"/>
                <a:gd name="T24" fmla="*/ 294 w 611"/>
                <a:gd name="T25" fmla="*/ 120 h 153"/>
                <a:gd name="T26" fmla="*/ 269 w 611"/>
                <a:gd name="T27" fmla="*/ 124 h 153"/>
                <a:gd name="T28" fmla="*/ 280 w 611"/>
                <a:gd name="T29" fmla="*/ 117 h 153"/>
                <a:gd name="T30" fmla="*/ 231 w 611"/>
                <a:gd name="T31" fmla="*/ 117 h 153"/>
                <a:gd name="T32" fmla="*/ 397 w 611"/>
                <a:gd name="T33" fmla="*/ 109 h 153"/>
                <a:gd name="T34" fmla="*/ 567 w 611"/>
                <a:gd name="T35" fmla="*/ 117 h 153"/>
                <a:gd name="T36" fmla="*/ 471 w 611"/>
                <a:gd name="T37" fmla="*/ 102 h 153"/>
                <a:gd name="T38" fmla="*/ 432 w 611"/>
                <a:gd name="T39" fmla="*/ 98 h 153"/>
                <a:gd name="T40" fmla="*/ 244 w 611"/>
                <a:gd name="T41" fmla="*/ 95 h 153"/>
                <a:gd name="T42" fmla="*/ 523 w 611"/>
                <a:gd name="T43" fmla="*/ 87 h 153"/>
                <a:gd name="T44" fmla="*/ 129 w 611"/>
                <a:gd name="T45" fmla="*/ 83 h 153"/>
                <a:gd name="T46" fmla="*/ 173 w 611"/>
                <a:gd name="T47" fmla="*/ 90 h 153"/>
                <a:gd name="T48" fmla="*/ 220 w 611"/>
                <a:gd name="T49" fmla="*/ 106 h 153"/>
                <a:gd name="T50" fmla="*/ 179 w 611"/>
                <a:gd name="T51" fmla="*/ 113 h 153"/>
                <a:gd name="T52" fmla="*/ 102 w 611"/>
                <a:gd name="T53" fmla="*/ 95 h 153"/>
                <a:gd name="T54" fmla="*/ 121 w 611"/>
                <a:gd name="T55" fmla="*/ 82 h 153"/>
                <a:gd name="T56" fmla="*/ 493 w 611"/>
                <a:gd name="T57" fmla="*/ 79 h 153"/>
                <a:gd name="T58" fmla="*/ 514 w 611"/>
                <a:gd name="T59" fmla="*/ 82 h 153"/>
                <a:gd name="T60" fmla="*/ 361 w 611"/>
                <a:gd name="T61" fmla="*/ 71 h 153"/>
                <a:gd name="T62" fmla="*/ 342 w 611"/>
                <a:gd name="T63" fmla="*/ 72 h 153"/>
                <a:gd name="T64" fmla="*/ 351 w 611"/>
                <a:gd name="T65" fmla="*/ 74 h 153"/>
                <a:gd name="T66" fmla="*/ 356 w 611"/>
                <a:gd name="T67" fmla="*/ 54 h 153"/>
                <a:gd name="T68" fmla="*/ 428 w 611"/>
                <a:gd name="T69" fmla="*/ 46 h 153"/>
                <a:gd name="T70" fmla="*/ 252 w 611"/>
                <a:gd name="T71" fmla="*/ 54 h 153"/>
                <a:gd name="T72" fmla="*/ 395 w 611"/>
                <a:gd name="T73" fmla="*/ 44 h 153"/>
                <a:gd name="T74" fmla="*/ 449 w 611"/>
                <a:gd name="T75" fmla="*/ 36 h 153"/>
                <a:gd name="T76" fmla="*/ 438 w 611"/>
                <a:gd name="T77" fmla="*/ 43 h 153"/>
                <a:gd name="T78" fmla="*/ 439 w 611"/>
                <a:gd name="T79" fmla="*/ 38 h 153"/>
                <a:gd name="T80" fmla="*/ 134 w 611"/>
                <a:gd name="T81" fmla="*/ 41 h 153"/>
                <a:gd name="T82" fmla="*/ 515 w 611"/>
                <a:gd name="T83" fmla="*/ 25 h 153"/>
                <a:gd name="T84" fmla="*/ 364 w 611"/>
                <a:gd name="T85" fmla="*/ 22 h 153"/>
                <a:gd name="T86" fmla="*/ 454 w 611"/>
                <a:gd name="T87" fmla="*/ 25 h 153"/>
                <a:gd name="T88" fmla="*/ 537 w 611"/>
                <a:gd name="T89" fmla="*/ 19 h 153"/>
                <a:gd name="T90" fmla="*/ 118 w 611"/>
                <a:gd name="T91" fmla="*/ 31 h 153"/>
                <a:gd name="T92" fmla="*/ 96 w 611"/>
                <a:gd name="T93" fmla="*/ 22 h 153"/>
                <a:gd name="T94" fmla="*/ 422 w 611"/>
                <a:gd name="T95" fmla="*/ 19 h 153"/>
                <a:gd name="T96" fmla="*/ 350 w 611"/>
                <a:gd name="T97" fmla="*/ 19 h 153"/>
                <a:gd name="T98" fmla="*/ 6 w 611"/>
                <a:gd name="T99" fmla="*/ 14 h 153"/>
                <a:gd name="T100" fmla="*/ 466 w 611"/>
                <a:gd name="T101" fmla="*/ 8 h 153"/>
                <a:gd name="T102" fmla="*/ 533 w 611"/>
                <a:gd name="T103" fmla="*/ 6 h 153"/>
                <a:gd name="T104" fmla="*/ 332 w 611"/>
                <a:gd name="T105" fmla="*/ 3 h 153"/>
                <a:gd name="T106" fmla="*/ 518 w 611"/>
                <a:gd name="T107" fmla="*/ 31 h 153"/>
                <a:gd name="T108" fmla="*/ 556 w 611"/>
                <a:gd name="T109" fmla="*/ 22 h 153"/>
                <a:gd name="T110" fmla="*/ 611 w 611"/>
                <a:gd name="T111" fmla="*/ 82 h 153"/>
                <a:gd name="T112" fmla="*/ 586 w 611"/>
                <a:gd name="T113" fmla="*/ 112 h 153"/>
                <a:gd name="T114" fmla="*/ 581 w 611"/>
                <a:gd name="T115" fmla="*/ 95 h 153"/>
                <a:gd name="T116" fmla="*/ 556 w 611"/>
                <a:gd name="T117" fmla="*/ 66 h 153"/>
                <a:gd name="T118" fmla="*/ 510 w 611"/>
                <a:gd name="T119" fmla="*/ 50 h 153"/>
                <a:gd name="T120" fmla="*/ 495 w 611"/>
                <a:gd name="T121" fmla="*/ 46 h 153"/>
                <a:gd name="T122" fmla="*/ 509 w 611"/>
                <a:gd name="T123" fmla="*/ 27 h 153"/>
                <a:gd name="T124" fmla="*/ 471 w 611"/>
                <a:gd name="T125" fmla="*/ 1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1" h="153">
                  <a:moveTo>
                    <a:pt x="357" y="146"/>
                  </a:moveTo>
                  <a:lnTo>
                    <a:pt x="357" y="146"/>
                  </a:lnTo>
                  <a:lnTo>
                    <a:pt x="357" y="148"/>
                  </a:lnTo>
                  <a:lnTo>
                    <a:pt x="357" y="148"/>
                  </a:lnTo>
                  <a:lnTo>
                    <a:pt x="357" y="148"/>
                  </a:lnTo>
                  <a:lnTo>
                    <a:pt x="356" y="150"/>
                  </a:lnTo>
                  <a:lnTo>
                    <a:pt x="354" y="151"/>
                  </a:lnTo>
                  <a:lnTo>
                    <a:pt x="351" y="151"/>
                  </a:lnTo>
                  <a:lnTo>
                    <a:pt x="351" y="153"/>
                  </a:lnTo>
                  <a:lnTo>
                    <a:pt x="350" y="153"/>
                  </a:lnTo>
                  <a:lnTo>
                    <a:pt x="350" y="153"/>
                  </a:lnTo>
                  <a:lnTo>
                    <a:pt x="350" y="151"/>
                  </a:lnTo>
                  <a:lnTo>
                    <a:pt x="350" y="150"/>
                  </a:lnTo>
                  <a:lnTo>
                    <a:pt x="353" y="150"/>
                  </a:lnTo>
                  <a:lnTo>
                    <a:pt x="354" y="148"/>
                  </a:lnTo>
                  <a:lnTo>
                    <a:pt x="356" y="146"/>
                  </a:lnTo>
                  <a:lnTo>
                    <a:pt x="357" y="146"/>
                  </a:lnTo>
                  <a:lnTo>
                    <a:pt x="357" y="146"/>
                  </a:lnTo>
                  <a:close/>
                  <a:moveTo>
                    <a:pt x="337" y="145"/>
                  </a:moveTo>
                  <a:lnTo>
                    <a:pt x="337" y="146"/>
                  </a:lnTo>
                  <a:lnTo>
                    <a:pt x="337" y="146"/>
                  </a:lnTo>
                  <a:lnTo>
                    <a:pt x="335" y="148"/>
                  </a:lnTo>
                  <a:lnTo>
                    <a:pt x="335" y="148"/>
                  </a:lnTo>
                  <a:lnTo>
                    <a:pt x="334" y="148"/>
                  </a:lnTo>
                  <a:lnTo>
                    <a:pt x="334" y="148"/>
                  </a:lnTo>
                  <a:lnTo>
                    <a:pt x="334" y="146"/>
                  </a:lnTo>
                  <a:lnTo>
                    <a:pt x="335" y="145"/>
                  </a:lnTo>
                  <a:lnTo>
                    <a:pt x="337" y="145"/>
                  </a:lnTo>
                  <a:close/>
                  <a:moveTo>
                    <a:pt x="359" y="142"/>
                  </a:moveTo>
                  <a:lnTo>
                    <a:pt x="359" y="142"/>
                  </a:lnTo>
                  <a:lnTo>
                    <a:pt x="359" y="142"/>
                  </a:lnTo>
                  <a:lnTo>
                    <a:pt x="357" y="143"/>
                  </a:lnTo>
                  <a:lnTo>
                    <a:pt x="357" y="143"/>
                  </a:lnTo>
                  <a:lnTo>
                    <a:pt x="356" y="145"/>
                  </a:lnTo>
                  <a:lnTo>
                    <a:pt x="356" y="143"/>
                  </a:lnTo>
                  <a:lnTo>
                    <a:pt x="357" y="142"/>
                  </a:lnTo>
                  <a:lnTo>
                    <a:pt x="359" y="142"/>
                  </a:lnTo>
                  <a:close/>
                  <a:moveTo>
                    <a:pt x="307" y="129"/>
                  </a:moveTo>
                  <a:lnTo>
                    <a:pt x="309" y="129"/>
                  </a:lnTo>
                  <a:lnTo>
                    <a:pt x="309" y="131"/>
                  </a:lnTo>
                  <a:lnTo>
                    <a:pt x="309" y="131"/>
                  </a:lnTo>
                  <a:lnTo>
                    <a:pt x="312" y="132"/>
                  </a:lnTo>
                  <a:lnTo>
                    <a:pt x="312" y="132"/>
                  </a:lnTo>
                  <a:lnTo>
                    <a:pt x="312" y="134"/>
                  </a:lnTo>
                  <a:lnTo>
                    <a:pt x="313" y="134"/>
                  </a:lnTo>
                  <a:lnTo>
                    <a:pt x="313" y="134"/>
                  </a:lnTo>
                  <a:lnTo>
                    <a:pt x="315" y="134"/>
                  </a:lnTo>
                  <a:lnTo>
                    <a:pt x="316" y="134"/>
                  </a:lnTo>
                  <a:lnTo>
                    <a:pt x="316" y="135"/>
                  </a:lnTo>
                  <a:lnTo>
                    <a:pt x="318" y="137"/>
                  </a:lnTo>
                  <a:lnTo>
                    <a:pt x="318" y="139"/>
                  </a:lnTo>
                  <a:lnTo>
                    <a:pt x="320" y="139"/>
                  </a:lnTo>
                  <a:lnTo>
                    <a:pt x="321" y="140"/>
                  </a:lnTo>
                  <a:lnTo>
                    <a:pt x="320" y="140"/>
                  </a:lnTo>
                  <a:lnTo>
                    <a:pt x="318" y="142"/>
                  </a:lnTo>
                  <a:lnTo>
                    <a:pt x="318" y="143"/>
                  </a:lnTo>
                  <a:lnTo>
                    <a:pt x="316" y="143"/>
                  </a:lnTo>
                  <a:lnTo>
                    <a:pt x="315" y="143"/>
                  </a:lnTo>
                  <a:lnTo>
                    <a:pt x="315" y="143"/>
                  </a:lnTo>
                  <a:lnTo>
                    <a:pt x="312" y="143"/>
                  </a:lnTo>
                  <a:lnTo>
                    <a:pt x="310" y="142"/>
                  </a:lnTo>
                  <a:lnTo>
                    <a:pt x="309" y="142"/>
                  </a:lnTo>
                  <a:lnTo>
                    <a:pt x="309" y="140"/>
                  </a:lnTo>
                  <a:lnTo>
                    <a:pt x="307" y="139"/>
                  </a:lnTo>
                  <a:lnTo>
                    <a:pt x="305" y="139"/>
                  </a:lnTo>
                  <a:lnTo>
                    <a:pt x="302" y="135"/>
                  </a:lnTo>
                  <a:lnTo>
                    <a:pt x="301" y="135"/>
                  </a:lnTo>
                  <a:lnTo>
                    <a:pt x="301" y="135"/>
                  </a:lnTo>
                  <a:lnTo>
                    <a:pt x="299" y="135"/>
                  </a:lnTo>
                  <a:lnTo>
                    <a:pt x="296" y="135"/>
                  </a:lnTo>
                  <a:lnTo>
                    <a:pt x="294" y="134"/>
                  </a:lnTo>
                  <a:lnTo>
                    <a:pt x="294" y="134"/>
                  </a:lnTo>
                  <a:lnTo>
                    <a:pt x="294" y="132"/>
                  </a:lnTo>
                  <a:lnTo>
                    <a:pt x="293" y="132"/>
                  </a:lnTo>
                  <a:lnTo>
                    <a:pt x="294" y="132"/>
                  </a:lnTo>
                  <a:lnTo>
                    <a:pt x="294" y="131"/>
                  </a:lnTo>
                  <a:lnTo>
                    <a:pt x="296" y="131"/>
                  </a:lnTo>
                  <a:lnTo>
                    <a:pt x="298" y="131"/>
                  </a:lnTo>
                  <a:lnTo>
                    <a:pt x="301" y="131"/>
                  </a:lnTo>
                  <a:lnTo>
                    <a:pt x="302" y="129"/>
                  </a:lnTo>
                  <a:lnTo>
                    <a:pt x="305" y="131"/>
                  </a:lnTo>
                  <a:lnTo>
                    <a:pt x="307" y="131"/>
                  </a:lnTo>
                  <a:lnTo>
                    <a:pt x="307" y="129"/>
                  </a:lnTo>
                  <a:close/>
                  <a:moveTo>
                    <a:pt x="380" y="124"/>
                  </a:moveTo>
                  <a:lnTo>
                    <a:pt x="380" y="126"/>
                  </a:lnTo>
                  <a:lnTo>
                    <a:pt x="380" y="126"/>
                  </a:lnTo>
                  <a:lnTo>
                    <a:pt x="381" y="126"/>
                  </a:lnTo>
                  <a:lnTo>
                    <a:pt x="383" y="124"/>
                  </a:lnTo>
                  <a:lnTo>
                    <a:pt x="383" y="124"/>
                  </a:lnTo>
                  <a:lnTo>
                    <a:pt x="383" y="126"/>
                  </a:lnTo>
                  <a:lnTo>
                    <a:pt x="383" y="126"/>
                  </a:lnTo>
                  <a:lnTo>
                    <a:pt x="383" y="128"/>
                  </a:lnTo>
                  <a:lnTo>
                    <a:pt x="381" y="128"/>
                  </a:lnTo>
                  <a:lnTo>
                    <a:pt x="380" y="128"/>
                  </a:lnTo>
                  <a:lnTo>
                    <a:pt x="380" y="129"/>
                  </a:lnTo>
                  <a:lnTo>
                    <a:pt x="380" y="129"/>
                  </a:lnTo>
                  <a:lnTo>
                    <a:pt x="381" y="129"/>
                  </a:lnTo>
                  <a:lnTo>
                    <a:pt x="381" y="131"/>
                  </a:lnTo>
                  <a:lnTo>
                    <a:pt x="381" y="132"/>
                  </a:lnTo>
                  <a:lnTo>
                    <a:pt x="381" y="132"/>
                  </a:lnTo>
                  <a:lnTo>
                    <a:pt x="380" y="134"/>
                  </a:lnTo>
                  <a:lnTo>
                    <a:pt x="378" y="135"/>
                  </a:lnTo>
                  <a:lnTo>
                    <a:pt x="376" y="139"/>
                  </a:lnTo>
                  <a:lnTo>
                    <a:pt x="375" y="139"/>
                  </a:lnTo>
                  <a:lnTo>
                    <a:pt x="373" y="140"/>
                  </a:lnTo>
                  <a:lnTo>
                    <a:pt x="372" y="142"/>
                  </a:lnTo>
                  <a:lnTo>
                    <a:pt x="372" y="142"/>
                  </a:lnTo>
                  <a:lnTo>
                    <a:pt x="369" y="142"/>
                  </a:lnTo>
                  <a:lnTo>
                    <a:pt x="365" y="143"/>
                  </a:lnTo>
                  <a:lnTo>
                    <a:pt x="364" y="145"/>
                  </a:lnTo>
                  <a:lnTo>
                    <a:pt x="362" y="145"/>
                  </a:lnTo>
                  <a:lnTo>
                    <a:pt x="361" y="143"/>
                  </a:lnTo>
                  <a:lnTo>
                    <a:pt x="361" y="143"/>
                  </a:lnTo>
                  <a:lnTo>
                    <a:pt x="361" y="142"/>
                  </a:lnTo>
                  <a:lnTo>
                    <a:pt x="361" y="142"/>
                  </a:lnTo>
                  <a:lnTo>
                    <a:pt x="362" y="142"/>
                  </a:lnTo>
                  <a:lnTo>
                    <a:pt x="362" y="140"/>
                  </a:lnTo>
                  <a:lnTo>
                    <a:pt x="361" y="140"/>
                  </a:lnTo>
                  <a:lnTo>
                    <a:pt x="361" y="139"/>
                  </a:lnTo>
                  <a:lnTo>
                    <a:pt x="361" y="137"/>
                  </a:lnTo>
                  <a:lnTo>
                    <a:pt x="362" y="135"/>
                  </a:lnTo>
                  <a:lnTo>
                    <a:pt x="362" y="134"/>
                  </a:lnTo>
                  <a:lnTo>
                    <a:pt x="364" y="131"/>
                  </a:lnTo>
                  <a:lnTo>
                    <a:pt x="365" y="131"/>
                  </a:lnTo>
                  <a:lnTo>
                    <a:pt x="367" y="129"/>
                  </a:lnTo>
                  <a:lnTo>
                    <a:pt x="367" y="131"/>
                  </a:lnTo>
                  <a:lnTo>
                    <a:pt x="367" y="131"/>
                  </a:lnTo>
                  <a:lnTo>
                    <a:pt x="369" y="131"/>
                  </a:lnTo>
                  <a:lnTo>
                    <a:pt x="369" y="131"/>
                  </a:lnTo>
                  <a:lnTo>
                    <a:pt x="370" y="131"/>
                  </a:lnTo>
                  <a:lnTo>
                    <a:pt x="372" y="131"/>
                  </a:lnTo>
                  <a:lnTo>
                    <a:pt x="372" y="129"/>
                  </a:lnTo>
                  <a:lnTo>
                    <a:pt x="372" y="129"/>
                  </a:lnTo>
                  <a:lnTo>
                    <a:pt x="373" y="128"/>
                  </a:lnTo>
                  <a:lnTo>
                    <a:pt x="373" y="128"/>
                  </a:lnTo>
                  <a:lnTo>
                    <a:pt x="375" y="128"/>
                  </a:lnTo>
                  <a:lnTo>
                    <a:pt x="376" y="126"/>
                  </a:lnTo>
                  <a:lnTo>
                    <a:pt x="376" y="126"/>
                  </a:lnTo>
                  <a:lnTo>
                    <a:pt x="380" y="124"/>
                  </a:lnTo>
                  <a:lnTo>
                    <a:pt x="380" y="124"/>
                  </a:lnTo>
                  <a:close/>
                  <a:moveTo>
                    <a:pt x="244" y="120"/>
                  </a:moveTo>
                  <a:lnTo>
                    <a:pt x="246" y="121"/>
                  </a:lnTo>
                  <a:lnTo>
                    <a:pt x="246" y="121"/>
                  </a:lnTo>
                  <a:lnTo>
                    <a:pt x="244" y="121"/>
                  </a:lnTo>
                  <a:lnTo>
                    <a:pt x="244" y="121"/>
                  </a:lnTo>
                  <a:lnTo>
                    <a:pt x="242" y="121"/>
                  </a:lnTo>
                  <a:lnTo>
                    <a:pt x="244" y="120"/>
                  </a:lnTo>
                  <a:lnTo>
                    <a:pt x="244" y="120"/>
                  </a:lnTo>
                  <a:close/>
                  <a:moveTo>
                    <a:pt x="353" y="117"/>
                  </a:moveTo>
                  <a:lnTo>
                    <a:pt x="354" y="117"/>
                  </a:lnTo>
                  <a:lnTo>
                    <a:pt x="354" y="117"/>
                  </a:lnTo>
                  <a:lnTo>
                    <a:pt x="353" y="118"/>
                  </a:lnTo>
                  <a:lnTo>
                    <a:pt x="351" y="118"/>
                  </a:lnTo>
                  <a:lnTo>
                    <a:pt x="351" y="120"/>
                  </a:lnTo>
                  <a:lnTo>
                    <a:pt x="350" y="118"/>
                  </a:lnTo>
                  <a:lnTo>
                    <a:pt x="351" y="118"/>
                  </a:lnTo>
                  <a:lnTo>
                    <a:pt x="351" y="118"/>
                  </a:lnTo>
                  <a:lnTo>
                    <a:pt x="353" y="117"/>
                  </a:lnTo>
                  <a:lnTo>
                    <a:pt x="353" y="117"/>
                  </a:lnTo>
                  <a:close/>
                  <a:moveTo>
                    <a:pt x="301" y="117"/>
                  </a:moveTo>
                  <a:lnTo>
                    <a:pt x="301" y="117"/>
                  </a:lnTo>
                  <a:lnTo>
                    <a:pt x="301" y="117"/>
                  </a:lnTo>
                  <a:lnTo>
                    <a:pt x="301" y="117"/>
                  </a:lnTo>
                  <a:lnTo>
                    <a:pt x="302" y="117"/>
                  </a:lnTo>
                  <a:lnTo>
                    <a:pt x="302" y="118"/>
                  </a:lnTo>
                  <a:lnTo>
                    <a:pt x="302" y="118"/>
                  </a:lnTo>
                  <a:lnTo>
                    <a:pt x="302" y="118"/>
                  </a:lnTo>
                  <a:lnTo>
                    <a:pt x="301" y="120"/>
                  </a:lnTo>
                  <a:lnTo>
                    <a:pt x="301" y="120"/>
                  </a:lnTo>
                  <a:lnTo>
                    <a:pt x="301" y="121"/>
                  </a:lnTo>
                  <a:lnTo>
                    <a:pt x="301" y="121"/>
                  </a:lnTo>
                  <a:lnTo>
                    <a:pt x="299" y="121"/>
                  </a:lnTo>
                  <a:lnTo>
                    <a:pt x="299" y="120"/>
                  </a:lnTo>
                  <a:lnTo>
                    <a:pt x="299" y="118"/>
                  </a:lnTo>
                  <a:lnTo>
                    <a:pt x="301" y="118"/>
                  </a:lnTo>
                  <a:lnTo>
                    <a:pt x="301" y="117"/>
                  </a:lnTo>
                  <a:lnTo>
                    <a:pt x="301" y="117"/>
                  </a:lnTo>
                  <a:close/>
                  <a:moveTo>
                    <a:pt x="354" y="113"/>
                  </a:moveTo>
                  <a:lnTo>
                    <a:pt x="356" y="115"/>
                  </a:lnTo>
                  <a:lnTo>
                    <a:pt x="356" y="115"/>
                  </a:lnTo>
                  <a:lnTo>
                    <a:pt x="356" y="117"/>
                  </a:lnTo>
                  <a:lnTo>
                    <a:pt x="353" y="117"/>
                  </a:lnTo>
                  <a:lnTo>
                    <a:pt x="353" y="115"/>
                  </a:lnTo>
                  <a:lnTo>
                    <a:pt x="353" y="115"/>
                  </a:lnTo>
                  <a:lnTo>
                    <a:pt x="354" y="113"/>
                  </a:lnTo>
                  <a:lnTo>
                    <a:pt x="354" y="113"/>
                  </a:lnTo>
                  <a:close/>
                  <a:moveTo>
                    <a:pt x="257" y="113"/>
                  </a:moveTo>
                  <a:lnTo>
                    <a:pt x="260" y="115"/>
                  </a:lnTo>
                  <a:lnTo>
                    <a:pt x="261" y="115"/>
                  </a:lnTo>
                  <a:lnTo>
                    <a:pt x="261" y="115"/>
                  </a:lnTo>
                  <a:lnTo>
                    <a:pt x="261" y="117"/>
                  </a:lnTo>
                  <a:lnTo>
                    <a:pt x="260" y="120"/>
                  </a:lnTo>
                  <a:lnTo>
                    <a:pt x="258" y="123"/>
                  </a:lnTo>
                  <a:lnTo>
                    <a:pt x="258" y="123"/>
                  </a:lnTo>
                  <a:lnTo>
                    <a:pt x="260" y="123"/>
                  </a:lnTo>
                  <a:lnTo>
                    <a:pt x="257" y="124"/>
                  </a:lnTo>
                  <a:lnTo>
                    <a:pt x="255" y="123"/>
                  </a:lnTo>
                  <a:lnTo>
                    <a:pt x="253" y="123"/>
                  </a:lnTo>
                  <a:lnTo>
                    <a:pt x="250" y="123"/>
                  </a:lnTo>
                  <a:lnTo>
                    <a:pt x="249" y="123"/>
                  </a:lnTo>
                  <a:lnTo>
                    <a:pt x="249" y="121"/>
                  </a:lnTo>
                  <a:lnTo>
                    <a:pt x="249" y="121"/>
                  </a:lnTo>
                  <a:lnTo>
                    <a:pt x="249" y="121"/>
                  </a:lnTo>
                  <a:lnTo>
                    <a:pt x="252" y="121"/>
                  </a:lnTo>
                  <a:lnTo>
                    <a:pt x="252" y="121"/>
                  </a:lnTo>
                  <a:lnTo>
                    <a:pt x="252" y="120"/>
                  </a:lnTo>
                  <a:lnTo>
                    <a:pt x="252" y="117"/>
                  </a:lnTo>
                  <a:lnTo>
                    <a:pt x="253" y="115"/>
                  </a:lnTo>
                  <a:lnTo>
                    <a:pt x="255" y="113"/>
                  </a:lnTo>
                  <a:lnTo>
                    <a:pt x="257" y="113"/>
                  </a:lnTo>
                  <a:close/>
                  <a:moveTo>
                    <a:pt x="370" y="113"/>
                  </a:moveTo>
                  <a:lnTo>
                    <a:pt x="370" y="113"/>
                  </a:lnTo>
                  <a:lnTo>
                    <a:pt x="370" y="113"/>
                  </a:lnTo>
                  <a:lnTo>
                    <a:pt x="370" y="115"/>
                  </a:lnTo>
                  <a:lnTo>
                    <a:pt x="370" y="117"/>
                  </a:lnTo>
                  <a:lnTo>
                    <a:pt x="369" y="118"/>
                  </a:lnTo>
                  <a:lnTo>
                    <a:pt x="369" y="118"/>
                  </a:lnTo>
                  <a:lnTo>
                    <a:pt x="367" y="118"/>
                  </a:lnTo>
                  <a:lnTo>
                    <a:pt x="367" y="117"/>
                  </a:lnTo>
                  <a:lnTo>
                    <a:pt x="365" y="117"/>
                  </a:lnTo>
                  <a:lnTo>
                    <a:pt x="365" y="115"/>
                  </a:lnTo>
                  <a:lnTo>
                    <a:pt x="367" y="115"/>
                  </a:lnTo>
                  <a:lnTo>
                    <a:pt x="367" y="115"/>
                  </a:lnTo>
                  <a:lnTo>
                    <a:pt x="367" y="115"/>
                  </a:lnTo>
                  <a:lnTo>
                    <a:pt x="369" y="115"/>
                  </a:lnTo>
                  <a:lnTo>
                    <a:pt x="370" y="113"/>
                  </a:lnTo>
                  <a:lnTo>
                    <a:pt x="370" y="113"/>
                  </a:lnTo>
                  <a:close/>
                  <a:moveTo>
                    <a:pt x="364" y="113"/>
                  </a:moveTo>
                  <a:lnTo>
                    <a:pt x="364" y="113"/>
                  </a:lnTo>
                  <a:lnTo>
                    <a:pt x="365" y="113"/>
                  </a:lnTo>
                  <a:lnTo>
                    <a:pt x="365" y="115"/>
                  </a:lnTo>
                  <a:lnTo>
                    <a:pt x="364" y="115"/>
                  </a:lnTo>
                  <a:lnTo>
                    <a:pt x="362" y="117"/>
                  </a:lnTo>
                  <a:lnTo>
                    <a:pt x="361" y="117"/>
                  </a:lnTo>
                  <a:lnTo>
                    <a:pt x="361" y="117"/>
                  </a:lnTo>
                  <a:lnTo>
                    <a:pt x="361" y="118"/>
                  </a:lnTo>
                  <a:lnTo>
                    <a:pt x="361" y="118"/>
                  </a:lnTo>
                  <a:lnTo>
                    <a:pt x="361" y="118"/>
                  </a:lnTo>
                  <a:lnTo>
                    <a:pt x="359" y="118"/>
                  </a:lnTo>
                  <a:lnTo>
                    <a:pt x="359" y="118"/>
                  </a:lnTo>
                  <a:lnTo>
                    <a:pt x="357" y="118"/>
                  </a:lnTo>
                  <a:lnTo>
                    <a:pt x="357" y="118"/>
                  </a:lnTo>
                  <a:lnTo>
                    <a:pt x="356" y="118"/>
                  </a:lnTo>
                  <a:lnTo>
                    <a:pt x="356" y="118"/>
                  </a:lnTo>
                  <a:lnTo>
                    <a:pt x="356" y="118"/>
                  </a:lnTo>
                  <a:lnTo>
                    <a:pt x="356" y="117"/>
                  </a:lnTo>
                  <a:lnTo>
                    <a:pt x="359" y="115"/>
                  </a:lnTo>
                  <a:lnTo>
                    <a:pt x="359" y="115"/>
                  </a:lnTo>
                  <a:lnTo>
                    <a:pt x="357" y="115"/>
                  </a:lnTo>
                  <a:lnTo>
                    <a:pt x="357" y="115"/>
                  </a:lnTo>
                  <a:lnTo>
                    <a:pt x="357" y="115"/>
                  </a:lnTo>
                  <a:lnTo>
                    <a:pt x="359" y="115"/>
                  </a:lnTo>
                  <a:lnTo>
                    <a:pt x="359" y="113"/>
                  </a:lnTo>
                  <a:lnTo>
                    <a:pt x="361" y="115"/>
                  </a:lnTo>
                  <a:lnTo>
                    <a:pt x="361" y="115"/>
                  </a:lnTo>
                  <a:lnTo>
                    <a:pt x="364" y="113"/>
                  </a:lnTo>
                  <a:close/>
                  <a:moveTo>
                    <a:pt x="580" y="113"/>
                  </a:moveTo>
                  <a:lnTo>
                    <a:pt x="580" y="113"/>
                  </a:lnTo>
                  <a:lnTo>
                    <a:pt x="581" y="115"/>
                  </a:lnTo>
                  <a:lnTo>
                    <a:pt x="581" y="117"/>
                  </a:lnTo>
                  <a:lnTo>
                    <a:pt x="581" y="117"/>
                  </a:lnTo>
                  <a:lnTo>
                    <a:pt x="577" y="115"/>
                  </a:lnTo>
                  <a:lnTo>
                    <a:pt x="577" y="115"/>
                  </a:lnTo>
                  <a:lnTo>
                    <a:pt x="577" y="115"/>
                  </a:lnTo>
                  <a:lnTo>
                    <a:pt x="578" y="115"/>
                  </a:lnTo>
                  <a:lnTo>
                    <a:pt x="578" y="113"/>
                  </a:lnTo>
                  <a:lnTo>
                    <a:pt x="580" y="113"/>
                  </a:lnTo>
                  <a:close/>
                  <a:moveTo>
                    <a:pt x="275" y="112"/>
                  </a:moveTo>
                  <a:lnTo>
                    <a:pt x="275" y="113"/>
                  </a:lnTo>
                  <a:lnTo>
                    <a:pt x="274" y="115"/>
                  </a:lnTo>
                  <a:lnTo>
                    <a:pt x="272" y="115"/>
                  </a:lnTo>
                  <a:lnTo>
                    <a:pt x="272" y="115"/>
                  </a:lnTo>
                  <a:lnTo>
                    <a:pt x="272" y="115"/>
                  </a:lnTo>
                  <a:lnTo>
                    <a:pt x="272" y="113"/>
                  </a:lnTo>
                  <a:lnTo>
                    <a:pt x="272" y="113"/>
                  </a:lnTo>
                  <a:lnTo>
                    <a:pt x="272" y="112"/>
                  </a:lnTo>
                  <a:lnTo>
                    <a:pt x="275" y="112"/>
                  </a:lnTo>
                  <a:close/>
                  <a:moveTo>
                    <a:pt x="296" y="112"/>
                  </a:moveTo>
                  <a:lnTo>
                    <a:pt x="296" y="113"/>
                  </a:lnTo>
                  <a:lnTo>
                    <a:pt x="296" y="113"/>
                  </a:lnTo>
                  <a:lnTo>
                    <a:pt x="296" y="113"/>
                  </a:lnTo>
                  <a:lnTo>
                    <a:pt x="294" y="113"/>
                  </a:lnTo>
                  <a:lnTo>
                    <a:pt x="294" y="113"/>
                  </a:lnTo>
                  <a:lnTo>
                    <a:pt x="294" y="113"/>
                  </a:lnTo>
                  <a:lnTo>
                    <a:pt x="294" y="113"/>
                  </a:lnTo>
                  <a:lnTo>
                    <a:pt x="294" y="112"/>
                  </a:lnTo>
                  <a:lnTo>
                    <a:pt x="296" y="112"/>
                  </a:lnTo>
                  <a:close/>
                  <a:moveTo>
                    <a:pt x="373" y="112"/>
                  </a:moveTo>
                  <a:lnTo>
                    <a:pt x="375" y="112"/>
                  </a:lnTo>
                  <a:lnTo>
                    <a:pt x="375" y="113"/>
                  </a:lnTo>
                  <a:lnTo>
                    <a:pt x="376" y="113"/>
                  </a:lnTo>
                  <a:lnTo>
                    <a:pt x="376" y="113"/>
                  </a:lnTo>
                  <a:lnTo>
                    <a:pt x="380" y="113"/>
                  </a:lnTo>
                  <a:lnTo>
                    <a:pt x="381" y="113"/>
                  </a:lnTo>
                  <a:lnTo>
                    <a:pt x="383" y="113"/>
                  </a:lnTo>
                  <a:lnTo>
                    <a:pt x="383" y="115"/>
                  </a:lnTo>
                  <a:lnTo>
                    <a:pt x="383" y="115"/>
                  </a:lnTo>
                  <a:lnTo>
                    <a:pt x="373" y="117"/>
                  </a:lnTo>
                  <a:lnTo>
                    <a:pt x="372" y="117"/>
                  </a:lnTo>
                  <a:lnTo>
                    <a:pt x="372" y="117"/>
                  </a:lnTo>
                  <a:lnTo>
                    <a:pt x="372" y="115"/>
                  </a:lnTo>
                  <a:lnTo>
                    <a:pt x="372" y="113"/>
                  </a:lnTo>
                  <a:lnTo>
                    <a:pt x="373" y="113"/>
                  </a:lnTo>
                  <a:lnTo>
                    <a:pt x="373" y="112"/>
                  </a:lnTo>
                  <a:close/>
                  <a:moveTo>
                    <a:pt x="422" y="112"/>
                  </a:moveTo>
                  <a:lnTo>
                    <a:pt x="424" y="112"/>
                  </a:lnTo>
                  <a:lnTo>
                    <a:pt x="425" y="112"/>
                  </a:lnTo>
                  <a:lnTo>
                    <a:pt x="425" y="113"/>
                  </a:lnTo>
                  <a:lnTo>
                    <a:pt x="424" y="113"/>
                  </a:lnTo>
                  <a:lnTo>
                    <a:pt x="422" y="113"/>
                  </a:lnTo>
                  <a:lnTo>
                    <a:pt x="421" y="112"/>
                  </a:lnTo>
                  <a:lnTo>
                    <a:pt x="422" y="112"/>
                  </a:lnTo>
                  <a:close/>
                  <a:moveTo>
                    <a:pt x="350" y="112"/>
                  </a:moveTo>
                  <a:lnTo>
                    <a:pt x="351" y="112"/>
                  </a:lnTo>
                  <a:lnTo>
                    <a:pt x="351" y="112"/>
                  </a:lnTo>
                  <a:lnTo>
                    <a:pt x="351" y="115"/>
                  </a:lnTo>
                  <a:lnTo>
                    <a:pt x="351" y="115"/>
                  </a:lnTo>
                  <a:lnTo>
                    <a:pt x="351" y="117"/>
                  </a:lnTo>
                  <a:lnTo>
                    <a:pt x="351" y="117"/>
                  </a:lnTo>
                  <a:lnTo>
                    <a:pt x="350" y="117"/>
                  </a:lnTo>
                  <a:lnTo>
                    <a:pt x="350" y="118"/>
                  </a:lnTo>
                  <a:lnTo>
                    <a:pt x="350" y="120"/>
                  </a:lnTo>
                  <a:lnTo>
                    <a:pt x="348" y="120"/>
                  </a:lnTo>
                  <a:lnTo>
                    <a:pt x="346" y="120"/>
                  </a:lnTo>
                  <a:lnTo>
                    <a:pt x="345" y="120"/>
                  </a:lnTo>
                  <a:lnTo>
                    <a:pt x="345" y="121"/>
                  </a:lnTo>
                  <a:lnTo>
                    <a:pt x="343" y="121"/>
                  </a:lnTo>
                  <a:lnTo>
                    <a:pt x="342" y="121"/>
                  </a:lnTo>
                  <a:lnTo>
                    <a:pt x="340" y="121"/>
                  </a:lnTo>
                  <a:lnTo>
                    <a:pt x="339" y="121"/>
                  </a:lnTo>
                  <a:lnTo>
                    <a:pt x="335" y="123"/>
                  </a:lnTo>
                  <a:lnTo>
                    <a:pt x="334" y="123"/>
                  </a:lnTo>
                  <a:lnTo>
                    <a:pt x="332" y="123"/>
                  </a:lnTo>
                  <a:lnTo>
                    <a:pt x="332" y="123"/>
                  </a:lnTo>
                  <a:lnTo>
                    <a:pt x="331" y="123"/>
                  </a:lnTo>
                  <a:lnTo>
                    <a:pt x="331" y="123"/>
                  </a:lnTo>
                  <a:lnTo>
                    <a:pt x="329" y="123"/>
                  </a:lnTo>
                  <a:lnTo>
                    <a:pt x="328" y="123"/>
                  </a:lnTo>
                  <a:lnTo>
                    <a:pt x="326" y="123"/>
                  </a:lnTo>
                  <a:lnTo>
                    <a:pt x="324" y="123"/>
                  </a:lnTo>
                  <a:lnTo>
                    <a:pt x="324" y="124"/>
                  </a:lnTo>
                  <a:lnTo>
                    <a:pt x="323" y="124"/>
                  </a:lnTo>
                  <a:lnTo>
                    <a:pt x="323" y="124"/>
                  </a:lnTo>
                  <a:lnTo>
                    <a:pt x="320" y="123"/>
                  </a:lnTo>
                  <a:lnTo>
                    <a:pt x="316" y="121"/>
                  </a:lnTo>
                  <a:lnTo>
                    <a:pt x="313" y="123"/>
                  </a:lnTo>
                  <a:lnTo>
                    <a:pt x="310" y="121"/>
                  </a:lnTo>
                  <a:lnTo>
                    <a:pt x="309" y="121"/>
                  </a:lnTo>
                  <a:lnTo>
                    <a:pt x="307" y="123"/>
                  </a:lnTo>
                  <a:lnTo>
                    <a:pt x="307" y="121"/>
                  </a:lnTo>
                  <a:lnTo>
                    <a:pt x="305" y="121"/>
                  </a:lnTo>
                  <a:lnTo>
                    <a:pt x="305" y="120"/>
                  </a:lnTo>
                  <a:lnTo>
                    <a:pt x="305" y="120"/>
                  </a:lnTo>
                  <a:lnTo>
                    <a:pt x="305" y="118"/>
                  </a:lnTo>
                  <a:lnTo>
                    <a:pt x="307" y="118"/>
                  </a:lnTo>
                  <a:lnTo>
                    <a:pt x="307" y="117"/>
                  </a:lnTo>
                  <a:lnTo>
                    <a:pt x="307" y="117"/>
                  </a:lnTo>
                  <a:lnTo>
                    <a:pt x="307" y="117"/>
                  </a:lnTo>
                  <a:lnTo>
                    <a:pt x="309" y="117"/>
                  </a:lnTo>
                  <a:lnTo>
                    <a:pt x="310" y="117"/>
                  </a:lnTo>
                  <a:lnTo>
                    <a:pt x="312" y="115"/>
                  </a:lnTo>
                  <a:lnTo>
                    <a:pt x="313" y="113"/>
                  </a:lnTo>
                  <a:lnTo>
                    <a:pt x="315" y="113"/>
                  </a:lnTo>
                  <a:lnTo>
                    <a:pt x="315" y="115"/>
                  </a:lnTo>
                  <a:lnTo>
                    <a:pt x="316" y="113"/>
                  </a:lnTo>
                  <a:lnTo>
                    <a:pt x="318" y="113"/>
                  </a:lnTo>
                  <a:lnTo>
                    <a:pt x="318" y="115"/>
                  </a:lnTo>
                  <a:lnTo>
                    <a:pt x="320" y="115"/>
                  </a:lnTo>
                  <a:lnTo>
                    <a:pt x="321" y="115"/>
                  </a:lnTo>
                  <a:lnTo>
                    <a:pt x="323" y="115"/>
                  </a:lnTo>
                  <a:lnTo>
                    <a:pt x="324" y="117"/>
                  </a:lnTo>
                  <a:lnTo>
                    <a:pt x="328" y="117"/>
                  </a:lnTo>
                  <a:lnTo>
                    <a:pt x="328" y="118"/>
                  </a:lnTo>
                  <a:lnTo>
                    <a:pt x="329" y="118"/>
                  </a:lnTo>
                  <a:lnTo>
                    <a:pt x="331" y="118"/>
                  </a:lnTo>
                  <a:lnTo>
                    <a:pt x="331" y="118"/>
                  </a:lnTo>
                  <a:lnTo>
                    <a:pt x="332" y="118"/>
                  </a:lnTo>
                  <a:lnTo>
                    <a:pt x="332" y="118"/>
                  </a:lnTo>
                  <a:lnTo>
                    <a:pt x="334" y="118"/>
                  </a:lnTo>
                  <a:lnTo>
                    <a:pt x="335" y="118"/>
                  </a:lnTo>
                  <a:lnTo>
                    <a:pt x="335" y="117"/>
                  </a:lnTo>
                  <a:lnTo>
                    <a:pt x="337" y="117"/>
                  </a:lnTo>
                  <a:lnTo>
                    <a:pt x="337" y="117"/>
                  </a:lnTo>
                  <a:lnTo>
                    <a:pt x="339" y="118"/>
                  </a:lnTo>
                  <a:lnTo>
                    <a:pt x="342" y="120"/>
                  </a:lnTo>
                  <a:lnTo>
                    <a:pt x="342" y="120"/>
                  </a:lnTo>
                  <a:lnTo>
                    <a:pt x="343" y="120"/>
                  </a:lnTo>
                  <a:lnTo>
                    <a:pt x="345" y="118"/>
                  </a:lnTo>
                  <a:lnTo>
                    <a:pt x="345" y="118"/>
                  </a:lnTo>
                  <a:lnTo>
                    <a:pt x="345" y="117"/>
                  </a:lnTo>
                  <a:lnTo>
                    <a:pt x="345" y="117"/>
                  </a:lnTo>
                  <a:lnTo>
                    <a:pt x="346" y="117"/>
                  </a:lnTo>
                  <a:lnTo>
                    <a:pt x="348" y="115"/>
                  </a:lnTo>
                  <a:lnTo>
                    <a:pt x="350" y="115"/>
                  </a:lnTo>
                  <a:lnTo>
                    <a:pt x="351" y="113"/>
                  </a:lnTo>
                  <a:lnTo>
                    <a:pt x="348" y="113"/>
                  </a:lnTo>
                  <a:lnTo>
                    <a:pt x="350" y="112"/>
                  </a:lnTo>
                  <a:lnTo>
                    <a:pt x="350" y="112"/>
                  </a:lnTo>
                  <a:close/>
                  <a:moveTo>
                    <a:pt x="468" y="112"/>
                  </a:moveTo>
                  <a:lnTo>
                    <a:pt x="469" y="112"/>
                  </a:lnTo>
                  <a:lnTo>
                    <a:pt x="469" y="112"/>
                  </a:lnTo>
                  <a:lnTo>
                    <a:pt x="468" y="113"/>
                  </a:lnTo>
                  <a:lnTo>
                    <a:pt x="466" y="113"/>
                  </a:lnTo>
                  <a:lnTo>
                    <a:pt x="465" y="115"/>
                  </a:lnTo>
                  <a:lnTo>
                    <a:pt x="465" y="115"/>
                  </a:lnTo>
                  <a:lnTo>
                    <a:pt x="465" y="115"/>
                  </a:lnTo>
                  <a:lnTo>
                    <a:pt x="468" y="112"/>
                  </a:lnTo>
                  <a:close/>
                  <a:moveTo>
                    <a:pt x="279" y="112"/>
                  </a:moveTo>
                  <a:lnTo>
                    <a:pt x="282" y="112"/>
                  </a:lnTo>
                  <a:lnTo>
                    <a:pt x="282" y="112"/>
                  </a:lnTo>
                  <a:lnTo>
                    <a:pt x="282" y="115"/>
                  </a:lnTo>
                  <a:lnTo>
                    <a:pt x="283" y="115"/>
                  </a:lnTo>
                  <a:lnTo>
                    <a:pt x="283" y="115"/>
                  </a:lnTo>
                  <a:lnTo>
                    <a:pt x="285" y="115"/>
                  </a:lnTo>
                  <a:lnTo>
                    <a:pt x="287" y="115"/>
                  </a:lnTo>
                  <a:lnTo>
                    <a:pt x="287" y="115"/>
                  </a:lnTo>
                  <a:lnTo>
                    <a:pt x="288" y="115"/>
                  </a:lnTo>
                  <a:lnTo>
                    <a:pt x="288" y="115"/>
                  </a:lnTo>
                  <a:lnTo>
                    <a:pt x="290" y="115"/>
                  </a:lnTo>
                  <a:lnTo>
                    <a:pt x="290" y="117"/>
                  </a:lnTo>
                  <a:lnTo>
                    <a:pt x="290" y="117"/>
                  </a:lnTo>
                  <a:lnTo>
                    <a:pt x="290" y="115"/>
                  </a:lnTo>
                  <a:lnTo>
                    <a:pt x="291" y="115"/>
                  </a:lnTo>
                  <a:lnTo>
                    <a:pt x="291" y="115"/>
                  </a:lnTo>
                  <a:lnTo>
                    <a:pt x="293" y="115"/>
                  </a:lnTo>
                  <a:lnTo>
                    <a:pt x="294" y="115"/>
                  </a:lnTo>
                  <a:lnTo>
                    <a:pt x="294" y="117"/>
                  </a:lnTo>
                  <a:lnTo>
                    <a:pt x="294" y="118"/>
                  </a:lnTo>
                  <a:lnTo>
                    <a:pt x="294" y="120"/>
                  </a:lnTo>
                  <a:lnTo>
                    <a:pt x="296" y="120"/>
                  </a:lnTo>
                  <a:lnTo>
                    <a:pt x="296" y="120"/>
                  </a:lnTo>
                  <a:lnTo>
                    <a:pt x="296" y="121"/>
                  </a:lnTo>
                  <a:lnTo>
                    <a:pt x="294" y="121"/>
                  </a:lnTo>
                  <a:lnTo>
                    <a:pt x="294" y="121"/>
                  </a:lnTo>
                  <a:lnTo>
                    <a:pt x="293" y="121"/>
                  </a:lnTo>
                  <a:lnTo>
                    <a:pt x="293" y="121"/>
                  </a:lnTo>
                  <a:lnTo>
                    <a:pt x="293" y="121"/>
                  </a:lnTo>
                  <a:lnTo>
                    <a:pt x="291" y="121"/>
                  </a:lnTo>
                  <a:lnTo>
                    <a:pt x="290" y="121"/>
                  </a:lnTo>
                  <a:lnTo>
                    <a:pt x="291" y="121"/>
                  </a:lnTo>
                  <a:lnTo>
                    <a:pt x="291" y="121"/>
                  </a:lnTo>
                  <a:lnTo>
                    <a:pt x="291" y="121"/>
                  </a:lnTo>
                  <a:lnTo>
                    <a:pt x="291" y="123"/>
                  </a:lnTo>
                  <a:lnTo>
                    <a:pt x="291" y="123"/>
                  </a:lnTo>
                  <a:lnTo>
                    <a:pt x="290" y="121"/>
                  </a:lnTo>
                  <a:lnTo>
                    <a:pt x="290" y="123"/>
                  </a:lnTo>
                  <a:lnTo>
                    <a:pt x="287" y="123"/>
                  </a:lnTo>
                  <a:lnTo>
                    <a:pt x="285" y="123"/>
                  </a:lnTo>
                  <a:lnTo>
                    <a:pt x="285" y="123"/>
                  </a:lnTo>
                  <a:lnTo>
                    <a:pt x="285" y="121"/>
                  </a:lnTo>
                  <a:lnTo>
                    <a:pt x="285" y="120"/>
                  </a:lnTo>
                  <a:lnTo>
                    <a:pt x="283" y="121"/>
                  </a:lnTo>
                  <a:lnTo>
                    <a:pt x="282" y="123"/>
                  </a:lnTo>
                  <a:lnTo>
                    <a:pt x="282" y="123"/>
                  </a:lnTo>
                  <a:lnTo>
                    <a:pt x="280" y="123"/>
                  </a:lnTo>
                  <a:lnTo>
                    <a:pt x="277" y="124"/>
                  </a:lnTo>
                  <a:lnTo>
                    <a:pt x="277" y="124"/>
                  </a:lnTo>
                  <a:lnTo>
                    <a:pt x="275" y="124"/>
                  </a:lnTo>
                  <a:lnTo>
                    <a:pt x="272" y="124"/>
                  </a:lnTo>
                  <a:lnTo>
                    <a:pt x="271" y="126"/>
                  </a:lnTo>
                  <a:lnTo>
                    <a:pt x="269" y="126"/>
                  </a:lnTo>
                  <a:lnTo>
                    <a:pt x="269" y="124"/>
                  </a:lnTo>
                  <a:lnTo>
                    <a:pt x="268" y="126"/>
                  </a:lnTo>
                  <a:lnTo>
                    <a:pt x="268" y="126"/>
                  </a:lnTo>
                  <a:lnTo>
                    <a:pt x="266" y="126"/>
                  </a:lnTo>
                  <a:lnTo>
                    <a:pt x="264" y="126"/>
                  </a:lnTo>
                  <a:lnTo>
                    <a:pt x="263" y="126"/>
                  </a:lnTo>
                  <a:lnTo>
                    <a:pt x="261" y="124"/>
                  </a:lnTo>
                  <a:lnTo>
                    <a:pt x="261" y="124"/>
                  </a:lnTo>
                  <a:lnTo>
                    <a:pt x="261" y="123"/>
                  </a:lnTo>
                  <a:lnTo>
                    <a:pt x="263" y="123"/>
                  </a:lnTo>
                  <a:lnTo>
                    <a:pt x="261" y="120"/>
                  </a:lnTo>
                  <a:lnTo>
                    <a:pt x="263" y="120"/>
                  </a:lnTo>
                  <a:lnTo>
                    <a:pt x="263" y="118"/>
                  </a:lnTo>
                  <a:lnTo>
                    <a:pt x="263" y="118"/>
                  </a:lnTo>
                  <a:lnTo>
                    <a:pt x="264" y="118"/>
                  </a:lnTo>
                  <a:lnTo>
                    <a:pt x="266" y="117"/>
                  </a:lnTo>
                  <a:lnTo>
                    <a:pt x="268" y="115"/>
                  </a:lnTo>
                  <a:lnTo>
                    <a:pt x="268" y="117"/>
                  </a:lnTo>
                  <a:lnTo>
                    <a:pt x="271" y="117"/>
                  </a:lnTo>
                  <a:lnTo>
                    <a:pt x="271" y="117"/>
                  </a:lnTo>
                  <a:lnTo>
                    <a:pt x="274" y="117"/>
                  </a:lnTo>
                  <a:lnTo>
                    <a:pt x="274" y="117"/>
                  </a:lnTo>
                  <a:lnTo>
                    <a:pt x="274" y="118"/>
                  </a:lnTo>
                  <a:lnTo>
                    <a:pt x="275" y="118"/>
                  </a:lnTo>
                  <a:lnTo>
                    <a:pt x="275" y="118"/>
                  </a:lnTo>
                  <a:lnTo>
                    <a:pt x="277" y="121"/>
                  </a:lnTo>
                  <a:lnTo>
                    <a:pt x="279" y="121"/>
                  </a:lnTo>
                  <a:lnTo>
                    <a:pt x="279" y="121"/>
                  </a:lnTo>
                  <a:lnTo>
                    <a:pt x="282" y="120"/>
                  </a:lnTo>
                  <a:lnTo>
                    <a:pt x="282" y="120"/>
                  </a:lnTo>
                  <a:lnTo>
                    <a:pt x="283" y="118"/>
                  </a:lnTo>
                  <a:lnTo>
                    <a:pt x="282" y="118"/>
                  </a:lnTo>
                  <a:lnTo>
                    <a:pt x="280" y="117"/>
                  </a:lnTo>
                  <a:lnTo>
                    <a:pt x="280" y="117"/>
                  </a:lnTo>
                  <a:lnTo>
                    <a:pt x="280" y="117"/>
                  </a:lnTo>
                  <a:lnTo>
                    <a:pt x="279" y="117"/>
                  </a:lnTo>
                  <a:lnTo>
                    <a:pt x="277" y="115"/>
                  </a:lnTo>
                  <a:lnTo>
                    <a:pt x="275" y="115"/>
                  </a:lnTo>
                  <a:lnTo>
                    <a:pt x="275" y="113"/>
                  </a:lnTo>
                  <a:lnTo>
                    <a:pt x="275" y="112"/>
                  </a:lnTo>
                  <a:lnTo>
                    <a:pt x="277" y="112"/>
                  </a:lnTo>
                  <a:lnTo>
                    <a:pt x="279" y="112"/>
                  </a:lnTo>
                  <a:close/>
                  <a:moveTo>
                    <a:pt x="238" y="112"/>
                  </a:moveTo>
                  <a:lnTo>
                    <a:pt x="239" y="112"/>
                  </a:lnTo>
                  <a:lnTo>
                    <a:pt x="241" y="112"/>
                  </a:lnTo>
                  <a:lnTo>
                    <a:pt x="242" y="112"/>
                  </a:lnTo>
                  <a:lnTo>
                    <a:pt x="244" y="113"/>
                  </a:lnTo>
                  <a:lnTo>
                    <a:pt x="246" y="115"/>
                  </a:lnTo>
                  <a:lnTo>
                    <a:pt x="247" y="117"/>
                  </a:lnTo>
                  <a:lnTo>
                    <a:pt x="246" y="117"/>
                  </a:lnTo>
                  <a:lnTo>
                    <a:pt x="244" y="118"/>
                  </a:lnTo>
                  <a:lnTo>
                    <a:pt x="241" y="120"/>
                  </a:lnTo>
                  <a:lnTo>
                    <a:pt x="241" y="120"/>
                  </a:lnTo>
                  <a:lnTo>
                    <a:pt x="239" y="121"/>
                  </a:lnTo>
                  <a:lnTo>
                    <a:pt x="239" y="121"/>
                  </a:lnTo>
                  <a:lnTo>
                    <a:pt x="239" y="123"/>
                  </a:lnTo>
                  <a:lnTo>
                    <a:pt x="239" y="123"/>
                  </a:lnTo>
                  <a:lnTo>
                    <a:pt x="238" y="123"/>
                  </a:lnTo>
                  <a:lnTo>
                    <a:pt x="238" y="123"/>
                  </a:lnTo>
                  <a:lnTo>
                    <a:pt x="238" y="121"/>
                  </a:lnTo>
                  <a:lnTo>
                    <a:pt x="238" y="120"/>
                  </a:lnTo>
                  <a:lnTo>
                    <a:pt x="238" y="120"/>
                  </a:lnTo>
                  <a:lnTo>
                    <a:pt x="238" y="118"/>
                  </a:lnTo>
                  <a:lnTo>
                    <a:pt x="236" y="118"/>
                  </a:lnTo>
                  <a:lnTo>
                    <a:pt x="234" y="117"/>
                  </a:lnTo>
                  <a:lnTo>
                    <a:pt x="233" y="117"/>
                  </a:lnTo>
                  <a:lnTo>
                    <a:pt x="231" y="117"/>
                  </a:lnTo>
                  <a:lnTo>
                    <a:pt x="230" y="115"/>
                  </a:lnTo>
                  <a:lnTo>
                    <a:pt x="230" y="113"/>
                  </a:lnTo>
                  <a:lnTo>
                    <a:pt x="228" y="113"/>
                  </a:lnTo>
                  <a:lnTo>
                    <a:pt x="228" y="113"/>
                  </a:lnTo>
                  <a:lnTo>
                    <a:pt x="228" y="112"/>
                  </a:lnTo>
                  <a:lnTo>
                    <a:pt x="230" y="112"/>
                  </a:lnTo>
                  <a:lnTo>
                    <a:pt x="231" y="112"/>
                  </a:lnTo>
                  <a:lnTo>
                    <a:pt x="234" y="113"/>
                  </a:lnTo>
                  <a:lnTo>
                    <a:pt x="236" y="113"/>
                  </a:lnTo>
                  <a:lnTo>
                    <a:pt x="236" y="113"/>
                  </a:lnTo>
                  <a:lnTo>
                    <a:pt x="238" y="112"/>
                  </a:lnTo>
                  <a:close/>
                  <a:moveTo>
                    <a:pt x="447" y="107"/>
                  </a:moveTo>
                  <a:lnTo>
                    <a:pt x="451" y="107"/>
                  </a:lnTo>
                  <a:lnTo>
                    <a:pt x="451" y="109"/>
                  </a:lnTo>
                  <a:lnTo>
                    <a:pt x="451" y="110"/>
                  </a:lnTo>
                  <a:lnTo>
                    <a:pt x="451" y="110"/>
                  </a:lnTo>
                  <a:lnTo>
                    <a:pt x="449" y="110"/>
                  </a:lnTo>
                  <a:lnTo>
                    <a:pt x="447" y="109"/>
                  </a:lnTo>
                  <a:lnTo>
                    <a:pt x="447" y="109"/>
                  </a:lnTo>
                  <a:lnTo>
                    <a:pt x="447" y="107"/>
                  </a:lnTo>
                  <a:lnTo>
                    <a:pt x="447" y="107"/>
                  </a:lnTo>
                  <a:close/>
                  <a:moveTo>
                    <a:pt x="405" y="104"/>
                  </a:moveTo>
                  <a:lnTo>
                    <a:pt x="406" y="106"/>
                  </a:lnTo>
                  <a:lnTo>
                    <a:pt x="406" y="106"/>
                  </a:lnTo>
                  <a:lnTo>
                    <a:pt x="406" y="106"/>
                  </a:lnTo>
                  <a:lnTo>
                    <a:pt x="406" y="107"/>
                  </a:lnTo>
                  <a:lnTo>
                    <a:pt x="405" y="107"/>
                  </a:lnTo>
                  <a:lnTo>
                    <a:pt x="403" y="107"/>
                  </a:lnTo>
                  <a:lnTo>
                    <a:pt x="403" y="109"/>
                  </a:lnTo>
                  <a:lnTo>
                    <a:pt x="402" y="110"/>
                  </a:lnTo>
                  <a:lnTo>
                    <a:pt x="400" y="109"/>
                  </a:lnTo>
                  <a:lnTo>
                    <a:pt x="397" y="109"/>
                  </a:lnTo>
                  <a:lnTo>
                    <a:pt x="397" y="109"/>
                  </a:lnTo>
                  <a:lnTo>
                    <a:pt x="395" y="109"/>
                  </a:lnTo>
                  <a:lnTo>
                    <a:pt x="394" y="109"/>
                  </a:lnTo>
                  <a:lnTo>
                    <a:pt x="392" y="110"/>
                  </a:lnTo>
                  <a:lnTo>
                    <a:pt x="392" y="110"/>
                  </a:lnTo>
                  <a:lnTo>
                    <a:pt x="392" y="109"/>
                  </a:lnTo>
                  <a:lnTo>
                    <a:pt x="392" y="107"/>
                  </a:lnTo>
                  <a:lnTo>
                    <a:pt x="395" y="106"/>
                  </a:lnTo>
                  <a:lnTo>
                    <a:pt x="397" y="106"/>
                  </a:lnTo>
                  <a:lnTo>
                    <a:pt x="398" y="106"/>
                  </a:lnTo>
                  <a:lnTo>
                    <a:pt x="400" y="106"/>
                  </a:lnTo>
                  <a:lnTo>
                    <a:pt x="402" y="104"/>
                  </a:lnTo>
                  <a:lnTo>
                    <a:pt x="405" y="104"/>
                  </a:lnTo>
                  <a:close/>
                  <a:moveTo>
                    <a:pt x="414" y="104"/>
                  </a:moveTo>
                  <a:lnTo>
                    <a:pt x="416" y="104"/>
                  </a:lnTo>
                  <a:lnTo>
                    <a:pt x="416" y="104"/>
                  </a:lnTo>
                  <a:lnTo>
                    <a:pt x="416" y="104"/>
                  </a:lnTo>
                  <a:lnTo>
                    <a:pt x="416" y="106"/>
                  </a:lnTo>
                  <a:lnTo>
                    <a:pt x="414" y="106"/>
                  </a:lnTo>
                  <a:lnTo>
                    <a:pt x="416" y="104"/>
                  </a:lnTo>
                  <a:lnTo>
                    <a:pt x="414" y="104"/>
                  </a:lnTo>
                  <a:close/>
                  <a:moveTo>
                    <a:pt x="577" y="101"/>
                  </a:moveTo>
                  <a:lnTo>
                    <a:pt x="580" y="101"/>
                  </a:lnTo>
                  <a:lnTo>
                    <a:pt x="580" y="102"/>
                  </a:lnTo>
                  <a:lnTo>
                    <a:pt x="581" y="104"/>
                  </a:lnTo>
                  <a:lnTo>
                    <a:pt x="583" y="104"/>
                  </a:lnTo>
                  <a:lnTo>
                    <a:pt x="583" y="106"/>
                  </a:lnTo>
                  <a:lnTo>
                    <a:pt x="581" y="109"/>
                  </a:lnTo>
                  <a:lnTo>
                    <a:pt x="580" y="112"/>
                  </a:lnTo>
                  <a:lnTo>
                    <a:pt x="578" y="113"/>
                  </a:lnTo>
                  <a:lnTo>
                    <a:pt x="577" y="115"/>
                  </a:lnTo>
                  <a:lnTo>
                    <a:pt x="574" y="117"/>
                  </a:lnTo>
                  <a:lnTo>
                    <a:pt x="569" y="117"/>
                  </a:lnTo>
                  <a:lnTo>
                    <a:pt x="567" y="117"/>
                  </a:lnTo>
                  <a:lnTo>
                    <a:pt x="564" y="117"/>
                  </a:lnTo>
                  <a:lnTo>
                    <a:pt x="564" y="117"/>
                  </a:lnTo>
                  <a:lnTo>
                    <a:pt x="564" y="113"/>
                  </a:lnTo>
                  <a:lnTo>
                    <a:pt x="566" y="109"/>
                  </a:lnTo>
                  <a:lnTo>
                    <a:pt x="569" y="106"/>
                  </a:lnTo>
                  <a:lnTo>
                    <a:pt x="570" y="104"/>
                  </a:lnTo>
                  <a:lnTo>
                    <a:pt x="572" y="102"/>
                  </a:lnTo>
                  <a:lnTo>
                    <a:pt x="574" y="102"/>
                  </a:lnTo>
                  <a:lnTo>
                    <a:pt x="577" y="101"/>
                  </a:lnTo>
                  <a:close/>
                  <a:moveTo>
                    <a:pt x="477" y="98"/>
                  </a:moveTo>
                  <a:lnTo>
                    <a:pt x="477" y="98"/>
                  </a:lnTo>
                  <a:lnTo>
                    <a:pt x="479" y="99"/>
                  </a:lnTo>
                  <a:lnTo>
                    <a:pt x="477" y="99"/>
                  </a:lnTo>
                  <a:lnTo>
                    <a:pt x="477" y="102"/>
                  </a:lnTo>
                  <a:lnTo>
                    <a:pt x="476" y="106"/>
                  </a:lnTo>
                  <a:lnTo>
                    <a:pt x="476" y="106"/>
                  </a:lnTo>
                  <a:lnTo>
                    <a:pt x="474" y="107"/>
                  </a:lnTo>
                  <a:lnTo>
                    <a:pt x="474" y="107"/>
                  </a:lnTo>
                  <a:lnTo>
                    <a:pt x="473" y="109"/>
                  </a:lnTo>
                  <a:lnTo>
                    <a:pt x="473" y="110"/>
                  </a:lnTo>
                  <a:lnTo>
                    <a:pt x="473" y="110"/>
                  </a:lnTo>
                  <a:lnTo>
                    <a:pt x="473" y="110"/>
                  </a:lnTo>
                  <a:lnTo>
                    <a:pt x="473" y="110"/>
                  </a:lnTo>
                  <a:lnTo>
                    <a:pt x="469" y="110"/>
                  </a:lnTo>
                  <a:lnTo>
                    <a:pt x="469" y="110"/>
                  </a:lnTo>
                  <a:lnTo>
                    <a:pt x="469" y="109"/>
                  </a:lnTo>
                  <a:lnTo>
                    <a:pt x="469" y="109"/>
                  </a:lnTo>
                  <a:lnTo>
                    <a:pt x="469" y="107"/>
                  </a:lnTo>
                  <a:lnTo>
                    <a:pt x="469" y="106"/>
                  </a:lnTo>
                  <a:lnTo>
                    <a:pt x="469" y="106"/>
                  </a:lnTo>
                  <a:lnTo>
                    <a:pt x="471" y="106"/>
                  </a:lnTo>
                  <a:lnTo>
                    <a:pt x="471" y="102"/>
                  </a:lnTo>
                  <a:lnTo>
                    <a:pt x="471" y="102"/>
                  </a:lnTo>
                  <a:lnTo>
                    <a:pt x="473" y="102"/>
                  </a:lnTo>
                  <a:lnTo>
                    <a:pt x="474" y="101"/>
                  </a:lnTo>
                  <a:lnTo>
                    <a:pt x="474" y="101"/>
                  </a:lnTo>
                  <a:lnTo>
                    <a:pt x="474" y="99"/>
                  </a:lnTo>
                  <a:lnTo>
                    <a:pt x="476" y="99"/>
                  </a:lnTo>
                  <a:lnTo>
                    <a:pt x="476" y="98"/>
                  </a:lnTo>
                  <a:lnTo>
                    <a:pt x="476" y="98"/>
                  </a:lnTo>
                  <a:lnTo>
                    <a:pt x="477" y="98"/>
                  </a:lnTo>
                  <a:close/>
                  <a:moveTo>
                    <a:pt x="480" y="98"/>
                  </a:moveTo>
                  <a:lnTo>
                    <a:pt x="482" y="99"/>
                  </a:lnTo>
                  <a:lnTo>
                    <a:pt x="482" y="99"/>
                  </a:lnTo>
                  <a:lnTo>
                    <a:pt x="480" y="99"/>
                  </a:lnTo>
                  <a:lnTo>
                    <a:pt x="480" y="98"/>
                  </a:lnTo>
                  <a:lnTo>
                    <a:pt x="479" y="98"/>
                  </a:lnTo>
                  <a:lnTo>
                    <a:pt x="479" y="98"/>
                  </a:lnTo>
                  <a:lnTo>
                    <a:pt x="479" y="98"/>
                  </a:lnTo>
                  <a:lnTo>
                    <a:pt x="480" y="98"/>
                  </a:lnTo>
                  <a:close/>
                  <a:moveTo>
                    <a:pt x="227" y="98"/>
                  </a:moveTo>
                  <a:lnTo>
                    <a:pt x="227" y="98"/>
                  </a:lnTo>
                  <a:lnTo>
                    <a:pt x="228" y="98"/>
                  </a:lnTo>
                  <a:lnTo>
                    <a:pt x="228" y="98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7" y="98"/>
                  </a:lnTo>
                  <a:lnTo>
                    <a:pt x="227" y="98"/>
                  </a:lnTo>
                  <a:close/>
                  <a:moveTo>
                    <a:pt x="433" y="98"/>
                  </a:moveTo>
                  <a:lnTo>
                    <a:pt x="433" y="98"/>
                  </a:lnTo>
                  <a:lnTo>
                    <a:pt x="433" y="98"/>
                  </a:lnTo>
                  <a:lnTo>
                    <a:pt x="433" y="98"/>
                  </a:lnTo>
                  <a:lnTo>
                    <a:pt x="433" y="99"/>
                  </a:lnTo>
                  <a:lnTo>
                    <a:pt x="433" y="99"/>
                  </a:lnTo>
                  <a:lnTo>
                    <a:pt x="432" y="98"/>
                  </a:lnTo>
                  <a:lnTo>
                    <a:pt x="432" y="98"/>
                  </a:lnTo>
                  <a:lnTo>
                    <a:pt x="433" y="98"/>
                  </a:lnTo>
                  <a:lnTo>
                    <a:pt x="433" y="98"/>
                  </a:lnTo>
                  <a:close/>
                  <a:moveTo>
                    <a:pt x="318" y="96"/>
                  </a:moveTo>
                  <a:lnTo>
                    <a:pt x="320" y="96"/>
                  </a:lnTo>
                  <a:lnTo>
                    <a:pt x="320" y="96"/>
                  </a:lnTo>
                  <a:lnTo>
                    <a:pt x="320" y="98"/>
                  </a:lnTo>
                  <a:lnTo>
                    <a:pt x="318" y="98"/>
                  </a:lnTo>
                  <a:lnTo>
                    <a:pt x="318" y="98"/>
                  </a:lnTo>
                  <a:lnTo>
                    <a:pt x="318" y="96"/>
                  </a:lnTo>
                  <a:close/>
                  <a:moveTo>
                    <a:pt x="222" y="95"/>
                  </a:moveTo>
                  <a:lnTo>
                    <a:pt x="223" y="96"/>
                  </a:lnTo>
                  <a:lnTo>
                    <a:pt x="223" y="96"/>
                  </a:lnTo>
                  <a:lnTo>
                    <a:pt x="220" y="96"/>
                  </a:lnTo>
                  <a:lnTo>
                    <a:pt x="219" y="98"/>
                  </a:lnTo>
                  <a:lnTo>
                    <a:pt x="219" y="98"/>
                  </a:lnTo>
                  <a:lnTo>
                    <a:pt x="217" y="98"/>
                  </a:lnTo>
                  <a:lnTo>
                    <a:pt x="216" y="99"/>
                  </a:lnTo>
                  <a:lnTo>
                    <a:pt x="214" y="99"/>
                  </a:lnTo>
                  <a:lnTo>
                    <a:pt x="211" y="99"/>
                  </a:lnTo>
                  <a:lnTo>
                    <a:pt x="209" y="99"/>
                  </a:lnTo>
                  <a:lnTo>
                    <a:pt x="209" y="99"/>
                  </a:lnTo>
                  <a:lnTo>
                    <a:pt x="209" y="99"/>
                  </a:lnTo>
                  <a:lnTo>
                    <a:pt x="208" y="99"/>
                  </a:lnTo>
                  <a:lnTo>
                    <a:pt x="205" y="98"/>
                  </a:lnTo>
                  <a:lnTo>
                    <a:pt x="203" y="98"/>
                  </a:lnTo>
                  <a:lnTo>
                    <a:pt x="205" y="96"/>
                  </a:lnTo>
                  <a:lnTo>
                    <a:pt x="206" y="95"/>
                  </a:lnTo>
                  <a:lnTo>
                    <a:pt x="208" y="95"/>
                  </a:lnTo>
                  <a:lnTo>
                    <a:pt x="222" y="95"/>
                  </a:lnTo>
                  <a:close/>
                  <a:moveTo>
                    <a:pt x="241" y="93"/>
                  </a:moveTo>
                  <a:lnTo>
                    <a:pt x="242" y="93"/>
                  </a:lnTo>
                  <a:lnTo>
                    <a:pt x="242" y="95"/>
                  </a:lnTo>
                  <a:lnTo>
                    <a:pt x="244" y="95"/>
                  </a:lnTo>
                  <a:lnTo>
                    <a:pt x="244" y="95"/>
                  </a:lnTo>
                  <a:lnTo>
                    <a:pt x="242" y="95"/>
                  </a:lnTo>
                  <a:lnTo>
                    <a:pt x="242" y="96"/>
                  </a:lnTo>
                  <a:lnTo>
                    <a:pt x="241" y="96"/>
                  </a:lnTo>
                  <a:lnTo>
                    <a:pt x="239" y="95"/>
                  </a:lnTo>
                  <a:lnTo>
                    <a:pt x="239" y="95"/>
                  </a:lnTo>
                  <a:lnTo>
                    <a:pt x="239" y="95"/>
                  </a:lnTo>
                  <a:lnTo>
                    <a:pt x="241" y="93"/>
                  </a:lnTo>
                  <a:close/>
                  <a:moveTo>
                    <a:pt x="521" y="90"/>
                  </a:moveTo>
                  <a:lnTo>
                    <a:pt x="521" y="91"/>
                  </a:lnTo>
                  <a:lnTo>
                    <a:pt x="520" y="93"/>
                  </a:lnTo>
                  <a:lnTo>
                    <a:pt x="520" y="93"/>
                  </a:lnTo>
                  <a:lnTo>
                    <a:pt x="520" y="91"/>
                  </a:lnTo>
                  <a:lnTo>
                    <a:pt x="520" y="91"/>
                  </a:lnTo>
                  <a:lnTo>
                    <a:pt x="520" y="91"/>
                  </a:lnTo>
                  <a:lnTo>
                    <a:pt x="521" y="90"/>
                  </a:lnTo>
                  <a:lnTo>
                    <a:pt x="521" y="90"/>
                  </a:lnTo>
                  <a:close/>
                  <a:moveTo>
                    <a:pt x="96" y="90"/>
                  </a:moveTo>
                  <a:lnTo>
                    <a:pt x="96" y="90"/>
                  </a:lnTo>
                  <a:lnTo>
                    <a:pt x="96" y="91"/>
                  </a:lnTo>
                  <a:lnTo>
                    <a:pt x="94" y="91"/>
                  </a:lnTo>
                  <a:lnTo>
                    <a:pt x="94" y="91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4" y="90"/>
                  </a:lnTo>
                  <a:lnTo>
                    <a:pt x="96" y="90"/>
                  </a:lnTo>
                  <a:close/>
                  <a:moveTo>
                    <a:pt x="520" y="88"/>
                  </a:moveTo>
                  <a:lnTo>
                    <a:pt x="521" y="88"/>
                  </a:lnTo>
                  <a:lnTo>
                    <a:pt x="521" y="90"/>
                  </a:lnTo>
                  <a:lnTo>
                    <a:pt x="520" y="90"/>
                  </a:lnTo>
                  <a:lnTo>
                    <a:pt x="520" y="88"/>
                  </a:lnTo>
                  <a:lnTo>
                    <a:pt x="520" y="88"/>
                  </a:lnTo>
                  <a:close/>
                  <a:moveTo>
                    <a:pt x="523" y="87"/>
                  </a:moveTo>
                  <a:lnTo>
                    <a:pt x="523" y="88"/>
                  </a:lnTo>
                  <a:lnTo>
                    <a:pt x="523" y="88"/>
                  </a:lnTo>
                  <a:lnTo>
                    <a:pt x="523" y="87"/>
                  </a:lnTo>
                  <a:lnTo>
                    <a:pt x="523" y="87"/>
                  </a:lnTo>
                  <a:lnTo>
                    <a:pt x="523" y="87"/>
                  </a:lnTo>
                  <a:lnTo>
                    <a:pt x="523" y="87"/>
                  </a:lnTo>
                  <a:close/>
                  <a:moveTo>
                    <a:pt x="514" y="83"/>
                  </a:moveTo>
                  <a:lnTo>
                    <a:pt x="514" y="85"/>
                  </a:lnTo>
                  <a:lnTo>
                    <a:pt x="515" y="87"/>
                  </a:lnTo>
                  <a:lnTo>
                    <a:pt x="517" y="87"/>
                  </a:lnTo>
                  <a:lnTo>
                    <a:pt x="518" y="88"/>
                  </a:lnTo>
                  <a:lnTo>
                    <a:pt x="518" y="88"/>
                  </a:lnTo>
                  <a:lnTo>
                    <a:pt x="518" y="90"/>
                  </a:lnTo>
                  <a:lnTo>
                    <a:pt x="517" y="91"/>
                  </a:lnTo>
                  <a:lnTo>
                    <a:pt x="517" y="93"/>
                  </a:lnTo>
                  <a:lnTo>
                    <a:pt x="515" y="95"/>
                  </a:lnTo>
                  <a:lnTo>
                    <a:pt x="514" y="95"/>
                  </a:lnTo>
                  <a:lnTo>
                    <a:pt x="512" y="93"/>
                  </a:lnTo>
                  <a:lnTo>
                    <a:pt x="512" y="93"/>
                  </a:lnTo>
                  <a:lnTo>
                    <a:pt x="512" y="88"/>
                  </a:lnTo>
                  <a:lnTo>
                    <a:pt x="514" y="88"/>
                  </a:lnTo>
                  <a:lnTo>
                    <a:pt x="514" y="88"/>
                  </a:lnTo>
                  <a:lnTo>
                    <a:pt x="514" y="88"/>
                  </a:lnTo>
                  <a:lnTo>
                    <a:pt x="512" y="88"/>
                  </a:lnTo>
                  <a:lnTo>
                    <a:pt x="512" y="85"/>
                  </a:lnTo>
                  <a:lnTo>
                    <a:pt x="512" y="85"/>
                  </a:lnTo>
                  <a:lnTo>
                    <a:pt x="514" y="83"/>
                  </a:lnTo>
                  <a:close/>
                  <a:moveTo>
                    <a:pt x="121" y="80"/>
                  </a:moveTo>
                  <a:lnTo>
                    <a:pt x="123" y="80"/>
                  </a:lnTo>
                  <a:lnTo>
                    <a:pt x="126" y="82"/>
                  </a:lnTo>
                  <a:lnTo>
                    <a:pt x="126" y="82"/>
                  </a:lnTo>
                  <a:lnTo>
                    <a:pt x="127" y="83"/>
                  </a:lnTo>
                  <a:lnTo>
                    <a:pt x="129" y="83"/>
                  </a:lnTo>
                  <a:lnTo>
                    <a:pt x="130" y="85"/>
                  </a:lnTo>
                  <a:lnTo>
                    <a:pt x="132" y="85"/>
                  </a:lnTo>
                  <a:lnTo>
                    <a:pt x="134" y="85"/>
                  </a:lnTo>
                  <a:lnTo>
                    <a:pt x="135" y="85"/>
                  </a:lnTo>
                  <a:lnTo>
                    <a:pt x="137" y="85"/>
                  </a:lnTo>
                  <a:lnTo>
                    <a:pt x="138" y="85"/>
                  </a:lnTo>
                  <a:lnTo>
                    <a:pt x="138" y="85"/>
                  </a:lnTo>
                  <a:lnTo>
                    <a:pt x="140" y="85"/>
                  </a:lnTo>
                  <a:lnTo>
                    <a:pt x="140" y="85"/>
                  </a:lnTo>
                  <a:lnTo>
                    <a:pt x="141" y="87"/>
                  </a:lnTo>
                  <a:lnTo>
                    <a:pt x="143" y="88"/>
                  </a:lnTo>
                  <a:lnTo>
                    <a:pt x="143" y="88"/>
                  </a:lnTo>
                  <a:lnTo>
                    <a:pt x="143" y="91"/>
                  </a:lnTo>
                  <a:lnTo>
                    <a:pt x="145" y="93"/>
                  </a:lnTo>
                  <a:lnTo>
                    <a:pt x="146" y="93"/>
                  </a:lnTo>
                  <a:lnTo>
                    <a:pt x="148" y="93"/>
                  </a:lnTo>
                  <a:lnTo>
                    <a:pt x="149" y="93"/>
                  </a:lnTo>
                  <a:lnTo>
                    <a:pt x="154" y="95"/>
                  </a:lnTo>
                  <a:lnTo>
                    <a:pt x="156" y="95"/>
                  </a:lnTo>
                  <a:lnTo>
                    <a:pt x="157" y="93"/>
                  </a:lnTo>
                  <a:lnTo>
                    <a:pt x="157" y="93"/>
                  </a:lnTo>
                  <a:lnTo>
                    <a:pt x="162" y="95"/>
                  </a:lnTo>
                  <a:lnTo>
                    <a:pt x="164" y="95"/>
                  </a:lnTo>
                  <a:lnTo>
                    <a:pt x="165" y="95"/>
                  </a:lnTo>
                  <a:lnTo>
                    <a:pt x="167" y="95"/>
                  </a:lnTo>
                  <a:lnTo>
                    <a:pt x="168" y="95"/>
                  </a:lnTo>
                  <a:lnTo>
                    <a:pt x="168" y="95"/>
                  </a:lnTo>
                  <a:lnTo>
                    <a:pt x="170" y="95"/>
                  </a:lnTo>
                  <a:lnTo>
                    <a:pt x="170" y="95"/>
                  </a:lnTo>
                  <a:lnTo>
                    <a:pt x="171" y="95"/>
                  </a:lnTo>
                  <a:lnTo>
                    <a:pt x="173" y="93"/>
                  </a:lnTo>
                  <a:lnTo>
                    <a:pt x="173" y="91"/>
                  </a:lnTo>
                  <a:lnTo>
                    <a:pt x="173" y="90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6" y="88"/>
                  </a:lnTo>
                  <a:lnTo>
                    <a:pt x="178" y="88"/>
                  </a:lnTo>
                  <a:lnTo>
                    <a:pt x="178" y="88"/>
                  </a:lnTo>
                  <a:lnTo>
                    <a:pt x="181" y="91"/>
                  </a:lnTo>
                  <a:lnTo>
                    <a:pt x="181" y="91"/>
                  </a:lnTo>
                  <a:lnTo>
                    <a:pt x="184" y="91"/>
                  </a:lnTo>
                  <a:lnTo>
                    <a:pt x="184" y="91"/>
                  </a:lnTo>
                  <a:lnTo>
                    <a:pt x="186" y="91"/>
                  </a:lnTo>
                  <a:lnTo>
                    <a:pt x="186" y="91"/>
                  </a:lnTo>
                  <a:lnTo>
                    <a:pt x="187" y="91"/>
                  </a:lnTo>
                  <a:lnTo>
                    <a:pt x="189" y="93"/>
                  </a:lnTo>
                  <a:lnTo>
                    <a:pt x="189" y="93"/>
                  </a:lnTo>
                  <a:lnTo>
                    <a:pt x="192" y="93"/>
                  </a:lnTo>
                  <a:lnTo>
                    <a:pt x="193" y="95"/>
                  </a:lnTo>
                  <a:lnTo>
                    <a:pt x="195" y="95"/>
                  </a:lnTo>
                  <a:lnTo>
                    <a:pt x="197" y="95"/>
                  </a:lnTo>
                  <a:lnTo>
                    <a:pt x="200" y="95"/>
                  </a:lnTo>
                  <a:lnTo>
                    <a:pt x="201" y="95"/>
                  </a:lnTo>
                  <a:lnTo>
                    <a:pt x="201" y="96"/>
                  </a:lnTo>
                  <a:lnTo>
                    <a:pt x="201" y="99"/>
                  </a:lnTo>
                  <a:lnTo>
                    <a:pt x="203" y="99"/>
                  </a:lnTo>
                  <a:lnTo>
                    <a:pt x="203" y="99"/>
                  </a:lnTo>
                  <a:lnTo>
                    <a:pt x="205" y="101"/>
                  </a:lnTo>
                  <a:lnTo>
                    <a:pt x="205" y="102"/>
                  </a:lnTo>
                  <a:lnTo>
                    <a:pt x="205" y="104"/>
                  </a:lnTo>
                  <a:lnTo>
                    <a:pt x="208" y="106"/>
                  </a:lnTo>
                  <a:lnTo>
                    <a:pt x="211" y="106"/>
                  </a:lnTo>
                  <a:lnTo>
                    <a:pt x="214" y="107"/>
                  </a:lnTo>
                  <a:lnTo>
                    <a:pt x="219" y="106"/>
                  </a:lnTo>
                  <a:lnTo>
                    <a:pt x="220" y="106"/>
                  </a:lnTo>
                  <a:lnTo>
                    <a:pt x="222" y="106"/>
                  </a:lnTo>
                  <a:lnTo>
                    <a:pt x="223" y="106"/>
                  </a:lnTo>
                  <a:lnTo>
                    <a:pt x="227" y="107"/>
                  </a:lnTo>
                  <a:lnTo>
                    <a:pt x="228" y="107"/>
                  </a:lnTo>
                  <a:lnTo>
                    <a:pt x="228" y="109"/>
                  </a:lnTo>
                  <a:lnTo>
                    <a:pt x="228" y="110"/>
                  </a:lnTo>
                  <a:lnTo>
                    <a:pt x="227" y="113"/>
                  </a:lnTo>
                  <a:lnTo>
                    <a:pt x="227" y="115"/>
                  </a:lnTo>
                  <a:lnTo>
                    <a:pt x="227" y="117"/>
                  </a:lnTo>
                  <a:lnTo>
                    <a:pt x="228" y="118"/>
                  </a:lnTo>
                  <a:lnTo>
                    <a:pt x="228" y="120"/>
                  </a:lnTo>
                  <a:lnTo>
                    <a:pt x="230" y="120"/>
                  </a:lnTo>
                  <a:lnTo>
                    <a:pt x="230" y="121"/>
                  </a:lnTo>
                  <a:lnTo>
                    <a:pt x="230" y="121"/>
                  </a:lnTo>
                  <a:lnTo>
                    <a:pt x="228" y="121"/>
                  </a:lnTo>
                  <a:lnTo>
                    <a:pt x="227" y="121"/>
                  </a:lnTo>
                  <a:lnTo>
                    <a:pt x="227" y="120"/>
                  </a:lnTo>
                  <a:lnTo>
                    <a:pt x="225" y="120"/>
                  </a:lnTo>
                  <a:lnTo>
                    <a:pt x="223" y="120"/>
                  </a:lnTo>
                  <a:lnTo>
                    <a:pt x="220" y="118"/>
                  </a:lnTo>
                  <a:lnTo>
                    <a:pt x="217" y="117"/>
                  </a:lnTo>
                  <a:lnTo>
                    <a:pt x="211" y="115"/>
                  </a:lnTo>
                  <a:lnTo>
                    <a:pt x="209" y="115"/>
                  </a:lnTo>
                  <a:lnTo>
                    <a:pt x="208" y="115"/>
                  </a:lnTo>
                  <a:lnTo>
                    <a:pt x="206" y="115"/>
                  </a:lnTo>
                  <a:lnTo>
                    <a:pt x="205" y="117"/>
                  </a:lnTo>
                  <a:lnTo>
                    <a:pt x="203" y="117"/>
                  </a:lnTo>
                  <a:lnTo>
                    <a:pt x="201" y="117"/>
                  </a:lnTo>
                  <a:lnTo>
                    <a:pt x="198" y="115"/>
                  </a:lnTo>
                  <a:lnTo>
                    <a:pt x="195" y="115"/>
                  </a:lnTo>
                  <a:lnTo>
                    <a:pt x="186" y="115"/>
                  </a:lnTo>
                  <a:lnTo>
                    <a:pt x="184" y="113"/>
                  </a:lnTo>
                  <a:lnTo>
                    <a:pt x="179" y="113"/>
                  </a:lnTo>
                  <a:lnTo>
                    <a:pt x="176" y="113"/>
                  </a:lnTo>
                  <a:lnTo>
                    <a:pt x="173" y="112"/>
                  </a:lnTo>
                  <a:lnTo>
                    <a:pt x="165" y="109"/>
                  </a:lnTo>
                  <a:lnTo>
                    <a:pt x="162" y="107"/>
                  </a:lnTo>
                  <a:lnTo>
                    <a:pt x="154" y="106"/>
                  </a:lnTo>
                  <a:lnTo>
                    <a:pt x="152" y="106"/>
                  </a:lnTo>
                  <a:lnTo>
                    <a:pt x="149" y="106"/>
                  </a:lnTo>
                  <a:lnTo>
                    <a:pt x="148" y="106"/>
                  </a:lnTo>
                  <a:lnTo>
                    <a:pt x="146" y="106"/>
                  </a:lnTo>
                  <a:lnTo>
                    <a:pt x="143" y="106"/>
                  </a:lnTo>
                  <a:lnTo>
                    <a:pt x="143" y="107"/>
                  </a:lnTo>
                  <a:lnTo>
                    <a:pt x="141" y="107"/>
                  </a:lnTo>
                  <a:lnTo>
                    <a:pt x="140" y="107"/>
                  </a:lnTo>
                  <a:lnTo>
                    <a:pt x="138" y="107"/>
                  </a:lnTo>
                  <a:lnTo>
                    <a:pt x="134" y="107"/>
                  </a:lnTo>
                  <a:lnTo>
                    <a:pt x="132" y="106"/>
                  </a:lnTo>
                  <a:lnTo>
                    <a:pt x="130" y="106"/>
                  </a:lnTo>
                  <a:lnTo>
                    <a:pt x="129" y="104"/>
                  </a:lnTo>
                  <a:lnTo>
                    <a:pt x="129" y="104"/>
                  </a:lnTo>
                  <a:lnTo>
                    <a:pt x="124" y="102"/>
                  </a:lnTo>
                  <a:lnTo>
                    <a:pt x="121" y="102"/>
                  </a:lnTo>
                  <a:lnTo>
                    <a:pt x="115" y="102"/>
                  </a:lnTo>
                  <a:lnTo>
                    <a:pt x="113" y="102"/>
                  </a:lnTo>
                  <a:lnTo>
                    <a:pt x="113" y="101"/>
                  </a:lnTo>
                  <a:lnTo>
                    <a:pt x="111" y="101"/>
                  </a:lnTo>
                  <a:lnTo>
                    <a:pt x="111" y="99"/>
                  </a:lnTo>
                  <a:lnTo>
                    <a:pt x="113" y="99"/>
                  </a:lnTo>
                  <a:lnTo>
                    <a:pt x="113" y="98"/>
                  </a:lnTo>
                  <a:lnTo>
                    <a:pt x="113" y="96"/>
                  </a:lnTo>
                  <a:lnTo>
                    <a:pt x="108" y="95"/>
                  </a:lnTo>
                  <a:lnTo>
                    <a:pt x="105" y="95"/>
                  </a:lnTo>
                  <a:lnTo>
                    <a:pt x="104" y="95"/>
                  </a:lnTo>
                  <a:lnTo>
                    <a:pt x="102" y="95"/>
                  </a:lnTo>
                  <a:lnTo>
                    <a:pt x="100" y="95"/>
                  </a:lnTo>
                  <a:lnTo>
                    <a:pt x="99" y="95"/>
                  </a:lnTo>
                  <a:lnTo>
                    <a:pt x="97" y="93"/>
                  </a:lnTo>
                  <a:lnTo>
                    <a:pt x="97" y="93"/>
                  </a:lnTo>
                  <a:lnTo>
                    <a:pt x="96" y="93"/>
                  </a:lnTo>
                  <a:lnTo>
                    <a:pt x="96" y="93"/>
                  </a:lnTo>
                  <a:lnTo>
                    <a:pt x="96" y="93"/>
                  </a:lnTo>
                  <a:lnTo>
                    <a:pt x="96" y="91"/>
                  </a:lnTo>
                  <a:lnTo>
                    <a:pt x="96" y="91"/>
                  </a:lnTo>
                  <a:lnTo>
                    <a:pt x="97" y="91"/>
                  </a:lnTo>
                  <a:lnTo>
                    <a:pt x="97" y="93"/>
                  </a:lnTo>
                  <a:lnTo>
                    <a:pt x="97" y="93"/>
                  </a:lnTo>
                  <a:lnTo>
                    <a:pt x="99" y="93"/>
                  </a:lnTo>
                  <a:lnTo>
                    <a:pt x="99" y="93"/>
                  </a:lnTo>
                  <a:lnTo>
                    <a:pt x="100" y="91"/>
                  </a:lnTo>
                  <a:lnTo>
                    <a:pt x="100" y="90"/>
                  </a:lnTo>
                  <a:lnTo>
                    <a:pt x="100" y="88"/>
                  </a:lnTo>
                  <a:lnTo>
                    <a:pt x="102" y="88"/>
                  </a:lnTo>
                  <a:lnTo>
                    <a:pt x="102" y="88"/>
                  </a:lnTo>
                  <a:lnTo>
                    <a:pt x="104" y="88"/>
                  </a:lnTo>
                  <a:lnTo>
                    <a:pt x="104" y="83"/>
                  </a:lnTo>
                  <a:lnTo>
                    <a:pt x="105" y="82"/>
                  </a:lnTo>
                  <a:lnTo>
                    <a:pt x="107" y="80"/>
                  </a:lnTo>
                  <a:lnTo>
                    <a:pt x="107" y="80"/>
                  </a:lnTo>
                  <a:lnTo>
                    <a:pt x="108" y="80"/>
                  </a:lnTo>
                  <a:lnTo>
                    <a:pt x="111" y="82"/>
                  </a:lnTo>
                  <a:lnTo>
                    <a:pt x="113" y="82"/>
                  </a:lnTo>
                  <a:lnTo>
                    <a:pt x="115" y="82"/>
                  </a:lnTo>
                  <a:lnTo>
                    <a:pt x="116" y="82"/>
                  </a:lnTo>
                  <a:lnTo>
                    <a:pt x="118" y="83"/>
                  </a:lnTo>
                  <a:lnTo>
                    <a:pt x="119" y="83"/>
                  </a:lnTo>
                  <a:lnTo>
                    <a:pt x="119" y="82"/>
                  </a:lnTo>
                  <a:lnTo>
                    <a:pt x="121" y="82"/>
                  </a:lnTo>
                  <a:lnTo>
                    <a:pt x="121" y="80"/>
                  </a:lnTo>
                  <a:close/>
                  <a:moveTo>
                    <a:pt x="365" y="80"/>
                  </a:moveTo>
                  <a:lnTo>
                    <a:pt x="367" y="80"/>
                  </a:lnTo>
                  <a:lnTo>
                    <a:pt x="367" y="82"/>
                  </a:lnTo>
                  <a:lnTo>
                    <a:pt x="367" y="82"/>
                  </a:lnTo>
                  <a:lnTo>
                    <a:pt x="367" y="80"/>
                  </a:lnTo>
                  <a:lnTo>
                    <a:pt x="365" y="80"/>
                  </a:lnTo>
                  <a:lnTo>
                    <a:pt x="365" y="80"/>
                  </a:lnTo>
                  <a:close/>
                  <a:moveTo>
                    <a:pt x="315" y="79"/>
                  </a:moveTo>
                  <a:lnTo>
                    <a:pt x="316" y="80"/>
                  </a:lnTo>
                  <a:lnTo>
                    <a:pt x="316" y="80"/>
                  </a:lnTo>
                  <a:lnTo>
                    <a:pt x="316" y="85"/>
                  </a:lnTo>
                  <a:lnTo>
                    <a:pt x="315" y="88"/>
                  </a:lnTo>
                  <a:lnTo>
                    <a:pt x="315" y="87"/>
                  </a:lnTo>
                  <a:lnTo>
                    <a:pt x="315" y="85"/>
                  </a:lnTo>
                  <a:lnTo>
                    <a:pt x="315" y="83"/>
                  </a:lnTo>
                  <a:lnTo>
                    <a:pt x="315" y="83"/>
                  </a:lnTo>
                  <a:lnTo>
                    <a:pt x="315" y="80"/>
                  </a:lnTo>
                  <a:lnTo>
                    <a:pt x="315" y="79"/>
                  </a:lnTo>
                  <a:close/>
                  <a:moveTo>
                    <a:pt x="203" y="77"/>
                  </a:moveTo>
                  <a:lnTo>
                    <a:pt x="203" y="79"/>
                  </a:lnTo>
                  <a:lnTo>
                    <a:pt x="203" y="79"/>
                  </a:lnTo>
                  <a:lnTo>
                    <a:pt x="203" y="79"/>
                  </a:lnTo>
                  <a:lnTo>
                    <a:pt x="201" y="79"/>
                  </a:lnTo>
                  <a:lnTo>
                    <a:pt x="201" y="79"/>
                  </a:lnTo>
                  <a:lnTo>
                    <a:pt x="203" y="77"/>
                  </a:lnTo>
                  <a:lnTo>
                    <a:pt x="203" y="77"/>
                  </a:lnTo>
                  <a:close/>
                  <a:moveTo>
                    <a:pt x="492" y="76"/>
                  </a:moveTo>
                  <a:lnTo>
                    <a:pt x="492" y="76"/>
                  </a:lnTo>
                  <a:lnTo>
                    <a:pt x="492" y="77"/>
                  </a:lnTo>
                  <a:lnTo>
                    <a:pt x="493" y="77"/>
                  </a:lnTo>
                  <a:lnTo>
                    <a:pt x="493" y="79"/>
                  </a:lnTo>
                  <a:lnTo>
                    <a:pt x="493" y="79"/>
                  </a:lnTo>
                  <a:lnTo>
                    <a:pt x="493" y="80"/>
                  </a:lnTo>
                  <a:lnTo>
                    <a:pt x="492" y="80"/>
                  </a:lnTo>
                  <a:lnTo>
                    <a:pt x="492" y="80"/>
                  </a:lnTo>
                  <a:lnTo>
                    <a:pt x="492" y="79"/>
                  </a:lnTo>
                  <a:lnTo>
                    <a:pt x="492" y="77"/>
                  </a:lnTo>
                  <a:lnTo>
                    <a:pt x="492" y="76"/>
                  </a:lnTo>
                  <a:close/>
                  <a:moveTo>
                    <a:pt x="518" y="74"/>
                  </a:moveTo>
                  <a:lnTo>
                    <a:pt x="520" y="74"/>
                  </a:lnTo>
                  <a:lnTo>
                    <a:pt x="520" y="74"/>
                  </a:lnTo>
                  <a:lnTo>
                    <a:pt x="520" y="76"/>
                  </a:lnTo>
                  <a:lnTo>
                    <a:pt x="520" y="76"/>
                  </a:lnTo>
                  <a:lnTo>
                    <a:pt x="521" y="76"/>
                  </a:lnTo>
                  <a:lnTo>
                    <a:pt x="521" y="77"/>
                  </a:lnTo>
                  <a:lnTo>
                    <a:pt x="521" y="77"/>
                  </a:lnTo>
                  <a:lnTo>
                    <a:pt x="521" y="79"/>
                  </a:lnTo>
                  <a:lnTo>
                    <a:pt x="521" y="80"/>
                  </a:lnTo>
                  <a:lnTo>
                    <a:pt x="521" y="80"/>
                  </a:lnTo>
                  <a:lnTo>
                    <a:pt x="521" y="82"/>
                  </a:lnTo>
                  <a:lnTo>
                    <a:pt x="521" y="83"/>
                  </a:lnTo>
                  <a:lnTo>
                    <a:pt x="521" y="83"/>
                  </a:lnTo>
                  <a:lnTo>
                    <a:pt x="521" y="85"/>
                  </a:lnTo>
                  <a:lnTo>
                    <a:pt x="521" y="85"/>
                  </a:lnTo>
                  <a:lnTo>
                    <a:pt x="521" y="87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17" y="87"/>
                  </a:lnTo>
                  <a:lnTo>
                    <a:pt x="517" y="85"/>
                  </a:lnTo>
                  <a:lnTo>
                    <a:pt x="515" y="85"/>
                  </a:lnTo>
                  <a:lnTo>
                    <a:pt x="515" y="83"/>
                  </a:lnTo>
                  <a:lnTo>
                    <a:pt x="514" y="83"/>
                  </a:lnTo>
                  <a:lnTo>
                    <a:pt x="514" y="82"/>
                  </a:lnTo>
                  <a:lnTo>
                    <a:pt x="514" y="82"/>
                  </a:lnTo>
                  <a:lnTo>
                    <a:pt x="514" y="82"/>
                  </a:lnTo>
                  <a:lnTo>
                    <a:pt x="515" y="82"/>
                  </a:lnTo>
                  <a:lnTo>
                    <a:pt x="515" y="80"/>
                  </a:lnTo>
                  <a:lnTo>
                    <a:pt x="515" y="79"/>
                  </a:lnTo>
                  <a:lnTo>
                    <a:pt x="514" y="77"/>
                  </a:lnTo>
                  <a:lnTo>
                    <a:pt x="514" y="77"/>
                  </a:lnTo>
                  <a:lnTo>
                    <a:pt x="515" y="77"/>
                  </a:lnTo>
                  <a:lnTo>
                    <a:pt x="515" y="77"/>
                  </a:lnTo>
                  <a:lnTo>
                    <a:pt x="517" y="76"/>
                  </a:lnTo>
                  <a:lnTo>
                    <a:pt x="518" y="74"/>
                  </a:lnTo>
                  <a:lnTo>
                    <a:pt x="518" y="74"/>
                  </a:lnTo>
                  <a:lnTo>
                    <a:pt x="518" y="74"/>
                  </a:lnTo>
                  <a:close/>
                  <a:moveTo>
                    <a:pt x="498" y="71"/>
                  </a:moveTo>
                  <a:lnTo>
                    <a:pt x="498" y="72"/>
                  </a:lnTo>
                  <a:lnTo>
                    <a:pt x="499" y="72"/>
                  </a:lnTo>
                  <a:lnTo>
                    <a:pt x="498" y="76"/>
                  </a:lnTo>
                  <a:lnTo>
                    <a:pt x="496" y="77"/>
                  </a:lnTo>
                  <a:lnTo>
                    <a:pt x="495" y="80"/>
                  </a:lnTo>
                  <a:lnTo>
                    <a:pt x="495" y="82"/>
                  </a:lnTo>
                  <a:lnTo>
                    <a:pt x="495" y="79"/>
                  </a:lnTo>
                  <a:lnTo>
                    <a:pt x="496" y="77"/>
                  </a:lnTo>
                  <a:lnTo>
                    <a:pt x="496" y="76"/>
                  </a:lnTo>
                  <a:lnTo>
                    <a:pt x="498" y="71"/>
                  </a:lnTo>
                  <a:close/>
                  <a:moveTo>
                    <a:pt x="50" y="71"/>
                  </a:moveTo>
                  <a:lnTo>
                    <a:pt x="52" y="71"/>
                  </a:lnTo>
                  <a:lnTo>
                    <a:pt x="53" y="72"/>
                  </a:lnTo>
                  <a:lnTo>
                    <a:pt x="55" y="72"/>
                  </a:lnTo>
                  <a:lnTo>
                    <a:pt x="53" y="74"/>
                  </a:lnTo>
                  <a:lnTo>
                    <a:pt x="53" y="74"/>
                  </a:lnTo>
                  <a:lnTo>
                    <a:pt x="50" y="72"/>
                  </a:lnTo>
                  <a:lnTo>
                    <a:pt x="50" y="72"/>
                  </a:lnTo>
                  <a:lnTo>
                    <a:pt x="50" y="71"/>
                  </a:lnTo>
                  <a:close/>
                  <a:moveTo>
                    <a:pt x="361" y="71"/>
                  </a:moveTo>
                  <a:lnTo>
                    <a:pt x="361" y="71"/>
                  </a:lnTo>
                  <a:lnTo>
                    <a:pt x="361" y="72"/>
                  </a:lnTo>
                  <a:lnTo>
                    <a:pt x="361" y="72"/>
                  </a:lnTo>
                  <a:lnTo>
                    <a:pt x="359" y="72"/>
                  </a:lnTo>
                  <a:lnTo>
                    <a:pt x="359" y="71"/>
                  </a:lnTo>
                  <a:lnTo>
                    <a:pt x="359" y="71"/>
                  </a:lnTo>
                  <a:lnTo>
                    <a:pt x="361" y="71"/>
                  </a:lnTo>
                  <a:close/>
                  <a:moveTo>
                    <a:pt x="335" y="68"/>
                  </a:moveTo>
                  <a:lnTo>
                    <a:pt x="337" y="68"/>
                  </a:lnTo>
                  <a:lnTo>
                    <a:pt x="337" y="69"/>
                  </a:lnTo>
                  <a:lnTo>
                    <a:pt x="339" y="69"/>
                  </a:lnTo>
                  <a:lnTo>
                    <a:pt x="339" y="71"/>
                  </a:lnTo>
                  <a:lnTo>
                    <a:pt x="339" y="74"/>
                  </a:lnTo>
                  <a:lnTo>
                    <a:pt x="337" y="74"/>
                  </a:lnTo>
                  <a:lnTo>
                    <a:pt x="335" y="72"/>
                  </a:lnTo>
                  <a:lnTo>
                    <a:pt x="334" y="71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5" y="69"/>
                  </a:lnTo>
                  <a:lnTo>
                    <a:pt x="335" y="68"/>
                  </a:lnTo>
                  <a:close/>
                  <a:moveTo>
                    <a:pt x="348" y="61"/>
                  </a:moveTo>
                  <a:lnTo>
                    <a:pt x="348" y="63"/>
                  </a:lnTo>
                  <a:lnTo>
                    <a:pt x="348" y="66"/>
                  </a:lnTo>
                  <a:lnTo>
                    <a:pt x="346" y="69"/>
                  </a:lnTo>
                  <a:lnTo>
                    <a:pt x="346" y="71"/>
                  </a:lnTo>
                  <a:lnTo>
                    <a:pt x="346" y="72"/>
                  </a:lnTo>
                  <a:lnTo>
                    <a:pt x="345" y="72"/>
                  </a:lnTo>
                  <a:lnTo>
                    <a:pt x="345" y="72"/>
                  </a:lnTo>
                  <a:lnTo>
                    <a:pt x="345" y="72"/>
                  </a:lnTo>
                  <a:lnTo>
                    <a:pt x="343" y="72"/>
                  </a:lnTo>
                  <a:lnTo>
                    <a:pt x="343" y="72"/>
                  </a:lnTo>
                  <a:lnTo>
                    <a:pt x="342" y="72"/>
                  </a:lnTo>
                  <a:lnTo>
                    <a:pt x="342" y="72"/>
                  </a:lnTo>
                  <a:lnTo>
                    <a:pt x="342" y="69"/>
                  </a:lnTo>
                  <a:lnTo>
                    <a:pt x="343" y="68"/>
                  </a:lnTo>
                  <a:lnTo>
                    <a:pt x="343" y="68"/>
                  </a:lnTo>
                  <a:lnTo>
                    <a:pt x="342" y="65"/>
                  </a:lnTo>
                  <a:lnTo>
                    <a:pt x="343" y="65"/>
                  </a:lnTo>
                  <a:lnTo>
                    <a:pt x="345" y="63"/>
                  </a:lnTo>
                  <a:lnTo>
                    <a:pt x="346" y="61"/>
                  </a:lnTo>
                  <a:lnTo>
                    <a:pt x="348" y="61"/>
                  </a:lnTo>
                  <a:close/>
                  <a:moveTo>
                    <a:pt x="353" y="58"/>
                  </a:moveTo>
                  <a:lnTo>
                    <a:pt x="353" y="58"/>
                  </a:lnTo>
                  <a:lnTo>
                    <a:pt x="354" y="61"/>
                  </a:lnTo>
                  <a:lnTo>
                    <a:pt x="354" y="63"/>
                  </a:lnTo>
                  <a:lnTo>
                    <a:pt x="354" y="65"/>
                  </a:lnTo>
                  <a:lnTo>
                    <a:pt x="354" y="63"/>
                  </a:lnTo>
                  <a:lnTo>
                    <a:pt x="354" y="63"/>
                  </a:lnTo>
                  <a:lnTo>
                    <a:pt x="353" y="63"/>
                  </a:lnTo>
                  <a:lnTo>
                    <a:pt x="353" y="63"/>
                  </a:lnTo>
                  <a:lnTo>
                    <a:pt x="353" y="63"/>
                  </a:lnTo>
                  <a:lnTo>
                    <a:pt x="353" y="65"/>
                  </a:lnTo>
                  <a:lnTo>
                    <a:pt x="353" y="66"/>
                  </a:lnTo>
                  <a:lnTo>
                    <a:pt x="351" y="66"/>
                  </a:lnTo>
                  <a:lnTo>
                    <a:pt x="351" y="69"/>
                  </a:lnTo>
                  <a:lnTo>
                    <a:pt x="351" y="69"/>
                  </a:lnTo>
                  <a:lnTo>
                    <a:pt x="353" y="69"/>
                  </a:lnTo>
                  <a:lnTo>
                    <a:pt x="353" y="69"/>
                  </a:lnTo>
                  <a:lnTo>
                    <a:pt x="354" y="71"/>
                  </a:lnTo>
                  <a:lnTo>
                    <a:pt x="354" y="71"/>
                  </a:lnTo>
                  <a:lnTo>
                    <a:pt x="354" y="72"/>
                  </a:lnTo>
                  <a:lnTo>
                    <a:pt x="354" y="72"/>
                  </a:lnTo>
                  <a:lnTo>
                    <a:pt x="353" y="72"/>
                  </a:lnTo>
                  <a:lnTo>
                    <a:pt x="351" y="72"/>
                  </a:lnTo>
                  <a:lnTo>
                    <a:pt x="351" y="72"/>
                  </a:lnTo>
                  <a:lnTo>
                    <a:pt x="351" y="74"/>
                  </a:lnTo>
                  <a:lnTo>
                    <a:pt x="351" y="74"/>
                  </a:lnTo>
                  <a:lnTo>
                    <a:pt x="351" y="74"/>
                  </a:lnTo>
                  <a:lnTo>
                    <a:pt x="350" y="76"/>
                  </a:lnTo>
                  <a:lnTo>
                    <a:pt x="350" y="77"/>
                  </a:lnTo>
                  <a:lnTo>
                    <a:pt x="348" y="76"/>
                  </a:lnTo>
                  <a:lnTo>
                    <a:pt x="348" y="77"/>
                  </a:lnTo>
                  <a:lnTo>
                    <a:pt x="346" y="77"/>
                  </a:lnTo>
                  <a:lnTo>
                    <a:pt x="346" y="76"/>
                  </a:lnTo>
                  <a:lnTo>
                    <a:pt x="346" y="74"/>
                  </a:lnTo>
                  <a:lnTo>
                    <a:pt x="346" y="74"/>
                  </a:lnTo>
                  <a:lnTo>
                    <a:pt x="346" y="72"/>
                  </a:lnTo>
                  <a:lnTo>
                    <a:pt x="346" y="72"/>
                  </a:lnTo>
                  <a:lnTo>
                    <a:pt x="348" y="71"/>
                  </a:lnTo>
                  <a:lnTo>
                    <a:pt x="348" y="71"/>
                  </a:lnTo>
                  <a:lnTo>
                    <a:pt x="348" y="69"/>
                  </a:lnTo>
                  <a:lnTo>
                    <a:pt x="350" y="68"/>
                  </a:lnTo>
                  <a:lnTo>
                    <a:pt x="350" y="68"/>
                  </a:lnTo>
                  <a:lnTo>
                    <a:pt x="350" y="66"/>
                  </a:lnTo>
                  <a:lnTo>
                    <a:pt x="350" y="65"/>
                  </a:lnTo>
                  <a:lnTo>
                    <a:pt x="350" y="61"/>
                  </a:lnTo>
                  <a:lnTo>
                    <a:pt x="351" y="60"/>
                  </a:lnTo>
                  <a:lnTo>
                    <a:pt x="353" y="58"/>
                  </a:lnTo>
                  <a:lnTo>
                    <a:pt x="353" y="58"/>
                  </a:lnTo>
                  <a:close/>
                  <a:moveTo>
                    <a:pt x="501" y="55"/>
                  </a:moveTo>
                  <a:lnTo>
                    <a:pt x="503" y="55"/>
                  </a:lnTo>
                  <a:lnTo>
                    <a:pt x="504" y="57"/>
                  </a:lnTo>
                  <a:lnTo>
                    <a:pt x="506" y="57"/>
                  </a:lnTo>
                  <a:lnTo>
                    <a:pt x="504" y="57"/>
                  </a:lnTo>
                  <a:lnTo>
                    <a:pt x="501" y="55"/>
                  </a:lnTo>
                  <a:lnTo>
                    <a:pt x="501" y="55"/>
                  </a:lnTo>
                  <a:close/>
                  <a:moveTo>
                    <a:pt x="353" y="52"/>
                  </a:moveTo>
                  <a:lnTo>
                    <a:pt x="354" y="52"/>
                  </a:lnTo>
                  <a:lnTo>
                    <a:pt x="356" y="54"/>
                  </a:lnTo>
                  <a:lnTo>
                    <a:pt x="356" y="55"/>
                  </a:lnTo>
                  <a:lnTo>
                    <a:pt x="354" y="57"/>
                  </a:lnTo>
                  <a:lnTo>
                    <a:pt x="353" y="57"/>
                  </a:lnTo>
                  <a:lnTo>
                    <a:pt x="351" y="55"/>
                  </a:lnTo>
                  <a:lnTo>
                    <a:pt x="351" y="54"/>
                  </a:lnTo>
                  <a:lnTo>
                    <a:pt x="351" y="54"/>
                  </a:lnTo>
                  <a:lnTo>
                    <a:pt x="353" y="52"/>
                  </a:lnTo>
                  <a:close/>
                  <a:moveTo>
                    <a:pt x="430" y="46"/>
                  </a:moveTo>
                  <a:lnTo>
                    <a:pt x="432" y="46"/>
                  </a:lnTo>
                  <a:lnTo>
                    <a:pt x="432" y="47"/>
                  </a:lnTo>
                  <a:lnTo>
                    <a:pt x="430" y="47"/>
                  </a:lnTo>
                  <a:lnTo>
                    <a:pt x="430" y="46"/>
                  </a:lnTo>
                  <a:lnTo>
                    <a:pt x="430" y="46"/>
                  </a:lnTo>
                  <a:close/>
                  <a:moveTo>
                    <a:pt x="428" y="46"/>
                  </a:moveTo>
                  <a:lnTo>
                    <a:pt x="428" y="46"/>
                  </a:lnTo>
                  <a:lnTo>
                    <a:pt x="428" y="47"/>
                  </a:lnTo>
                  <a:lnTo>
                    <a:pt x="428" y="47"/>
                  </a:lnTo>
                  <a:lnTo>
                    <a:pt x="428" y="47"/>
                  </a:lnTo>
                  <a:lnTo>
                    <a:pt x="428" y="49"/>
                  </a:lnTo>
                  <a:lnTo>
                    <a:pt x="428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27" y="49"/>
                  </a:lnTo>
                  <a:lnTo>
                    <a:pt x="425" y="49"/>
                  </a:lnTo>
                  <a:lnTo>
                    <a:pt x="425" y="49"/>
                  </a:lnTo>
                  <a:lnTo>
                    <a:pt x="424" y="49"/>
                  </a:lnTo>
                  <a:lnTo>
                    <a:pt x="424" y="49"/>
                  </a:lnTo>
                  <a:lnTo>
                    <a:pt x="424" y="49"/>
                  </a:lnTo>
                  <a:lnTo>
                    <a:pt x="424" y="49"/>
                  </a:lnTo>
                  <a:lnTo>
                    <a:pt x="424" y="47"/>
                  </a:lnTo>
                  <a:lnTo>
                    <a:pt x="425" y="47"/>
                  </a:lnTo>
                  <a:lnTo>
                    <a:pt x="428" y="46"/>
                  </a:lnTo>
                  <a:close/>
                  <a:moveTo>
                    <a:pt x="433" y="46"/>
                  </a:moveTo>
                  <a:lnTo>
                    <a:pt x="433" y="46"/>
                  </a:lnTo>
                  <a:lnTo>
                    <a:pt x="435" y="46"/>
                  </a:lnTo>
                  <a:lnTo>
                    <a:pt x="435" y="46"/>
                  </a:lnTo>
                  <a:lnTo>
                    <a:pt x="435" y="47"/>
                  </a:lnTo>
                  <a:lnTo>
                    <a:pt x="435" y="47"/>
                  </a:lnTo>
                  <a:lnTo>
                    <a:pt x="433" y="47"/>
                  </a:lnTo>
                  <a:lnTo>
                    <a:pt x="433" y="47"/>
                  </a:lnTo>
                  <a:lnTo>
                    <a:pt x="433" y="46"/>
                  </a:lnTo>
                  <a:lnTo>
                    <a:pt x="433" y="46"/>
                  </a:lnTo>
                  <a:close/>
                  <a:moveTo>
                    <a:pt x="257" y="44"/>
                  </a:moveTo>
                  <a:lnTo>
                    <a:pt x="257" y="46"/>
                  </a:lnTo>
                  <a:lnTo>
                    <a:pt x="257" y="47"/>
                  </a:lnTo>
                  <a:lnTo>
                    <a:pt x="255" y="46"/>
                  </a:lnTo>
                  <a:lnTo>
                    <a:pt x="257" y="44"/>
                  </a:lnTo>
                  <a:lnTo>
                    <a:pt x="257" y="44"/>
                  </a:lnTo>
                  <a:close/>
                  <a:moveTo>
                    <a:pt x="417" y="43"/>
                  </a:moveTo>
                  <a:lnTo>
                    <a:pt x="419" y="43"/>
                  </a:lnTo>
                  <a:lnTo>
                    <a:pt x="419" y="44"/>
                  </a:lnTo>
                  <a:lnTo>
                    <a:pt x="417" y="43"/>
                  </a:lnTo>
                  <a:lnTo>
                    <a:pt x="417" y="43"/>
                  </a:lnTo>
                  <a:lnTo>
                    <a:pt x="417" y="43"/>
                  </a:lnTo>
                  <a:lnTo>
                    <a:pt x="417" y="43"/>
                  </a:lnTo>
                  <a:close/>
                  <a:moveTo>
                    <a:pt x="255" y="43"/>
                  </a:moveTo>
                  <a:lnTo>
                    <a:pt x="255" y="44"/>
                  </a:lnTo>
                  <a:lnTo>
                    <a:pt x="255" y="44"/>
                  </a:lnTo>
                  <a:lnTo>
                    <a:pt x="255" y="46"/>
                  </a:lnTo>
                  <a:lnTo>
                    <a:pt x="255" y="46"/>
                  </a:lnTo>
                  <a:lnTo>
                    <a:pt x="255" y="49"/>
                  </a:lnTo>
                  <a:lnTo>
                    <a:pt x="255" y="49"/>
                  </a:lnTo>
                  <a:lnTo>
                    <a:pt x="255" y="50"/>
                  </a:lnTo>
                  <a:lnTo>
                    <a:pt x="255" y="50"/>
                  </a:lnTo>
                  <a:lnTo>
                    <a:pt x="252" y="54"/>
                  </a:lnTo>
                  <a:lnTo>
                    <a:pt x="252" y="54"/>
                  </a:lnTo>
                  <a:lnTo>
                    <a:pt x="252" y="50"/>
                  </a:lnTo>
                  <a:lnTo>
                    <a:pt x="250" y="49"/>
                  </a:lnTo>
                  <a:lnTo>
                    <a:pt x="250" y="47"/>
                  </a:lnTo>
                  <a:lnTo>
                    <a:pt x="252" y="46"/>
                  </a:lnTo>
                  <a:lnTo>
                    <a:pt x="252" y="43"/>
                  </a:lnTo>
                  <a:lnTo>
                    <a:pt x="253" y="43"/>
                  </a:lnTo>
                  <a:lnTo>
                    <a:pt x="255" y="43"/>
                  </a:lnTo>
                  <a:close/>
                  <a:moveTo>
                    <a:pt x="403" y="39"/>
                  </a:moveTo>
                  <a:lnTo>
                    <a:pt x="406" y="39"/>
                  </a:lnTo>
                  <a:lnTo>
                    <a:pt x="408" y="39"/>
                  </a:lnTo>
                  <a:lnTo>
                    <a:pt x="410" y="41"/>
                  </a:lnTo>
                  <a:lnTo>
                    <a:pt x="411" y="41"/>
                  </a:lnTo>
                  <a:lnTo>
                    <a:pt x="411" y="43"/>
                  </a:lnTo>
                  <a:lnTo>
                    <a:pt x="411" y="43"/>
                  </a:lnTo>
                  <a:lnTo>
                    <a:pt x="413" y="43"/>
                  </a:lnTo>
                  <a:lnTo>
                    <a:pt x="413" y="44"/>
                  </a:lnTo>
                  <a:lnTo>
                    <a:pt x="413" y="46"/>
                  </a:lnTo>
                  <a:lnTo>
                    <a:pt x="413" y="47"/>
                  </a:lnTo>
                  <a:lnTo>
                    <a:pt x="413" y="47"/>
                  </a:lnTo>
                  <a:lnTo>
                    <a:pt x="411" y="49"/>
                  </a:lnTo>
                  <a:lnTo>
                    <a:pt x="410" y="49"/>
                  </a:lnTo>
                  <a:lnTo>
                    <a:pt x="408" y="50"/>
                  </a:lnTo>
                  <a:lnTo>
                    <a:pt x="406" y="50"/>
                  </a:lnTo>
                  <a:lnTo>
                    <a:pt x="406" y="50"/>
                  </a:lnTo>
                  <a:lnTo>
                    <a:pt x="405" y="50"/>
                  </a:lnTo>
                  <a:lnTo>
                    <a:pt x="403" y="49"/>
                  </a:lnTo>
                  <a:lnTo>
                    <a:pt x="402" y="49"/>
                  </a:lnTo>
                  <a:lnTo>
                    <a:pt x="398" y="47"/>
                  </a:lnTo>
                  <a:lnTo>
                    <a:pt x="398" y="47"/>
                  </a:lnTo>
                  <a:lnTo>
                    <a:pt x="397" y="46"/>
                  </a:lnTo>
                  <a:lnTo>
                    <a:pt x="395" y="44"/>
                  </a:lnTo>
                  <a:lnTo>
                    <a:pt x="395" y="44"/>
                  </a:lnTo>
                  <a:lnTo>
                    <a:pt x="395" y="41"/>
                  </a:lnTo>
                  <a:lnTo>
                    <a:pt x="395" y="41"/>
                  </a:lnTo>
                  <a:lnTo>
                    <a:pt x="397" y="39"/>
                  </a:lnTo>
                  <a:lnTo>
                    <a:pt x="398" y="41"/>
                  </a:lnTo>
                  <a:lnTo>
                    <a:pt x="400" y="39"/>
                  </a:lnTo>
                  <a:lnTo>
                    <a:pt x="403" y="39"/>
                  </a:lnTo>
                  <a:close/>
                  <a:moveTo>
                    <a:pt x="424" y="38"/>
                  </a:moveTo>
                  <a:lnTo>
                    <a:pt x="424" y="39"/>
                  </a:lnTo>
                  <a:lnTo>
                    <a:pt x="422" y="39"/>
                  </a:lnTo>
                  <a:lnTo>
                    <a:pt x="422" y="38"/>
                  </a:lnTo>
                  <a:lnTo>
                    <a:pt x="424" y="38"/>
                  </a:lnTo>
                  <a:lnTo>
                    <a:pt x="424" y="38"/>
                  </a:lnTo>
                  <a:close/>
                  <a:moveTo>
                    <a:pt x="118" y="36"/>
                  </a:moveTo>
                  <a:lnTo>
                    <a:pt x="119" y="38"/>
                  </a:lnTo>
                  <a:lnTo>
                    <a:pt x="119" y="38"/>
                  </a:lnTo>
                  <a:lnTo>
                    <a:pt x="119" y="39"/>
                  </a:lnTo>
                  <a:lnTo>
                    <a:pt x="118" y="39"/>
                  </a:lnTo>
                  <a:lnTo>
                    <a:pt x="118" y="38"/>
                  </a:lnTo>
                  <a:lnTo>
                    <a:pt x="116" y="38"/>
                  </a:lnTo>
                  <a:lnTo>
                    <a:pt x="116" y="38"/>
                  </a:lnTo>
                  <a:lnTo>
                    <a:pt x="118" y="36"/>
                  </a:lnTo>
                  <a:close/>
                  <a:moveTo>
                    <a:pt x="127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27" y="38"/>
                  </a:lnTo>
                  <a:lnTo>
                    <a:pt x="126" y="36"/>
                  </a:lnTo>
                  <a:lnTo>
                    <a:pt x="126" y="36"/>
                  </a:lnTo>
                  <a:lnTo>
                    <a:pt x="127" y="36"/>
                  </a:lnTo>
                  <a:lnTo>
                    <a:pt x="127" y="36"/>
                  </a:lnTo>
                  <a:close/>
                  <a:moveTo>
                    <a:pt x="446" y="35"/>
                  </a:moveTo>
                  <a:lnTo>
                    <a:pt x="446" y="35"/>
                  </a:lnTo>
                  <a:lnTo>
                    <a:pt x="447" y="36"/>
                  </a:lnTo>
                  <a:lnTo>
                    <a:pt x="449" y="36"/>
                  </a:lnTo>
                  <a:lnTo>
                    <a:pt x="452" y="38"/>
                  </a:lnTo>
                  <a:lnTo>
                    <a:pt x="455" y="38"/>
                  </a:lnTo>
                  <a:lnTo>
                    <a:pt x="457" y="38"/>
                  </a:lnTo>
                  <a:lnTo>
                    <a:pt x="458" y="38"/>
                  </a:lnTo>
                  <a:lnTo>
                    <a:pt x="462" y="41"/>
                  </a:lnTo>
                  <a:lnTo>
                    <a:pt x="462" y="41"/>
                  </a:lnTo>
                  <a:lnTo>
                    <a:pt x="462" y="43"/>
                  </a:lnTo>
                  <a:lnTo>
                    <a:pt x="463" y="44"/>
                  </a:lnTo>
                  <a:lnTo>
                    <a:pt x="463" y="44"/>
                  </a:lnTo>
                  <a:lnTo>
                    <a:pt x="465" y="44"/>
                  </a:lnTo>
                  <a:lnTo>
                    <a:pt x="465" y="46"/>
                  </a:lnTo>
                  <a:lnTo>
                    <a:pt x="465" y="47"/>
                  </a:lnTo>
                  <a:lnTo>
                    <a:pt x="465" y="50"/>
                  </a:lnTo>
                  <a:lnTo>
                    <a:pt x="462" y="49"/>
                  </a:lnTo>
                  <a:lnTo>
                    <a:pt x="458" y="47"/>
                  </a:lnTo>
                  <a:lnTo>
                    <a:pt x="457" y="47"/>
                  </a:lnTo>
                  <a:lnTo>
                    <a:pt x="454" y="46"/>
                  </a:lnTo>
                  <a:lnTo>
                    <a:pt x="452" y="44"/>
                  </a:lnTo>
                  <a:lnTo>
                    <a:pt x="452" y="44"/>
                  </a:lnTo>
                  <a:lnTo>
                    <a:pt x="451" y="43"/>
                  </a:lnTo>
                  <a:lnTo>
                    <a:pt x="447" y="43"/>
                  </a:lnTo>
                  <a:lnTo>
                    <a:pt x="446" y="43"/>
                  </a:lnTo>
                  <a:lnTo>
                    <a:pt x="446" y="43"/>
                  </a:lnTo>
                  <a:lnTo>
                    <a:pt x="446" y="44"/>
                  </a:lnTo>
                  <a:lnTo>
                    <a:pt x="446" y="44"/>
                  </a:lnTo>
                  <a:lnTo>
                    <a:pt x="446" y="46"/>
                  </a:lnTo>
                  <a:lnTo>
                    <a:pt x="443" y="44"/>
                  </a:lnTo>
                  <a:lnTo>
                    <a:pt x="441" y="44"/>
                  </a:lnTo>
                  <a:lnTo>
                    <a:pt x="439" y="44"/>
                  </a:lnTo>
                  <a:lnTo>
                    <a:pt x="438" y="43"/>
                  </a:lnTo>
                  <a:lnTo>
                    <a:pt x="438" y="43"/>
                  </a:lnTo>
                  <a:lnTo>
                    <a:pt x="438" y="43"/>
                  </a:lnTo>
                  <a:lnTo>
                    <a:pt x="438" y="43"/>
                  </a:lnTo>
                  <a:lnTo>
                    <a:pt x="438" y="41"/>
                  </a:lnTo>
                  <a:lnTo>
                    <a:pt x="436" y="43"/>
                  </a:lnTo>
                  <a:lnTo>
                    <a:pt x="436" y="43"/>
                  </a:lnTo>
                  <a:lnTo>
                    <a:pt x="435" y="43"/>
                  </a:lnTo>
                  <a:lnTo>
                    <a:pt x="433" y="44"/>
                  </a:lnTo>
                  <a:lnTo>
                    <a:pt x="433" y="44"/>
                  </a:lnTo>
                  <a:lnTo>
                    <a:pt x="432" y="44"/>
                  </a:lnTo>
                  <a:lnTo>
                    <a:pt x="432" y="44"/>
                  </a:lnTo>
                  <a:lnTo>
                    <a:pt x="430" y="44"/>
                  </a:lnTo>
                  <a:lnTo>
                    <a:pt x="428" y="43"/>
                  </a:lnTo>
                  <a:lnTo>
                    <a:pt x="427" y="41"/>
                  </a:lnTo>
                  <a:lnTo>
                    <a:pt x="427" y="41"/>
                  </a:lnTo>
                  <a:lnTo>
                    <a:pt x="425" y="41"/>
                  </a:lnTo>
                  <a:lnTo>
                    <a:pt x="425" y="41"/>
                  </a:lnTo>
                  <a:lnTo>
                    <a:pt x="425" y="43"/>
                  </a:lnTo>
                  <a:lnTo>
                    <a:pt x="425" y="43"/>
                  </a:lnTo>
                  <a:lnTo>
                    <a:pt x="425" y="43"/>
                  </a:lnTo>
                  <a:lnTo>
                    <a:pt x="424" y="44"/>
                  </a:lnTo>
                  <a:lnTo>
                    <a:pt x="424" y="46"/>
                  </a:lnTo>
                  <a:lnTo>
                    <a:pt x="422" y="46"/>
                  </a:lnTo>
                  <a:lnTo>
                    <a:pt x="424" y="44"/>
                  </a:lnTo>
                  <a:lnTo>
                    <a:pt x="424" y="44"/>
                  </a:lnTo>
                  <a:lnTo>
                    <a:pt x="422" y="43"/>
                  </a:lnTo>
                  <a:lnTo>
                    <a:pt x="422" y="41"/>
                  </a:lnTo>
                  <a:lnTo>
                    <a:pt x="425" y="38"/>
                  </a:lnTo>
                  <a:lnTo>
                    <a:pt x="427" y="36"/>
                  </a:lnTo>
                  <a:lnTo>
                    <a:pt x="432" y="36"/>
                  </a:lnTo>
                  <a:lnTo>
                    <a:pt x="436" y="36"/>
                  </a:lnTo>
                  <a:lnTo>
                    <a:pt x="438" y="36"/>
                  </a:lnTo>
                  <a:lnTo>
                    <a:pt x="438" y="36"/>
                  </a:lnTo>
                  <a:lnTo>
                    <a:pt x="439" y="36"/>
                  </a:lnTo>
                  <a:lnTo>
                    <a:pt x="439" y="36"/>
                  </a:lnTo>
                  <a:lnTo>
                    <a:pt x="439" y="38"/>
                  </a:lnTo>
                  <a:lnTo>
                    <a:pt x="441" y="38"/>
                  </a:lnTo>
                  <a:lnTo>
                    <a:pt x="443" y="36"/>
                  </a:lnTo>
                  <a:lnTo>
                    <a:pt x="444" y="36"/>
                  </a:lnTo>
                  <a:lnTo>
                    <a:pt x="444" y="35"/>
                  </a:lnTo>
                  <a:lnTo>
                    <a:pt x="446" y="35"/>
                  </a:lnTo>
                  <a:close/>
                  <a:moveTo>
                    <a:pt x="23" y="35"/>
                  </a:moveTo>
                  <a:lnTo>
                    <a:pt x="26" y="38"/>
                  </a:lnTo>
                  <a:lnTo>
                    <a:pt x="26" y="39"/>
                  </a:lnTo>
                  <a:lnTo>
                    <a:pt x="26" y="39"/>
                  </a:lnTo>
                  <a:lnTo>
                    <a:pt x="26" y="41"/>
                  </a:lnTo>
                  <a:lnTo>
                    <a:pt x="25" y="41"/>
                  </a:lnTo>
                  <a:lnTo>
                    <a:pt x="26" y="43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5" y="39"/>
                  </a:lnTo>
                  <a:lnTo>
                    <a:pt x="23" y="39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2" y="35"/>
                  </a:lnTo>
                  <a:lnTo>
                    <a:pt x="23" y="35"/>
                  </a:lnTo>
                  <a:close/>
                  <a:moveTo>
                    <a:pt x="132" y="31"/>
                  </a:moveTo>
                  <a:lnTo>
                    <a:pt x="134" y="31"/>
                  </a:lnTo>
                  <a:lnTo>
                    <a:pt x="137" y="33"/>
                  </a:lnTo>
                  <a:lnTo>
                    <a:pt x="138" y="35"/>
                  </a:lnTo>
                  <a:lnTo>
                    <a:pt x="140" y="36"/>
                  </a:lnTo>
                  <a:lnTo>
                    <a:pt x="138" y="38"/>
                  </a:lnTo>
                  <a:lnTo>
                    <a:pt x="138" y="39"/>
                  </a:lnTo>
                  <a:lnTo>
                    <a:pt x="137" y="41"/>
                  </a:lnTo>
                  <a:lnTo>
                    <a:pt x="137" y="41"/>
                  </a:lnTo>
                  <a:lnTo>
                    <a:pt x="135" y="41"/>
                  </a:lnTo>
                  <a:lnTo>
                    <a:pt x="135" y="41"/>
                  </a:lnTo>
                  <a:lnTo>
                    <a:pt x="135" y="41"/>
                  </a:lnTo>
                  <a:lnTo>
                    <a:pt x="134" y="41"/>
                  </a:lnTo>
                  <a:lnTo>
                    <a:pt x="134" y="39"/>
                  </a:lnTo>
                  <a:lnTo>
                    <a:pt x="132" y="39"/>
                  </a:lnTo>
                  <a:lnTo>
                    <a:pt x="132" y="41"/>
                  </a:lnTo>
                  <a:lnTo>
                    <a:pt x="130" y="41"/>
                  </a:lnTo>
                  <a:lnTo>
                    <a:pt x="129" y="41"/>
                  </a:lnTo>
                  <a:lnTo>
                    <a:pt x="130" y="41"/>
                  </a:lnTo>
                  <a:lnTo>
                    <a:pt x="129" y="39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29" y="38"/>
                  </a:lnTo>
                  <a:lnTo>
                    <a:pt x="129" y="36"/>
                  </a:lnTo>
                  <a:lnTo>
                    <a:pt x="129" y="36"/>
                  </a:lnTo>
                  <a:lnTo>
                    <a:pt x="130" y="35"/>
                  </a:lnTo>
                  <a:lnTo>
                    <a:pt x="130" y="31"/>
                  </a:lnTo>
                  <a:lnTo>
                    <a:pt x="132" y="31"/>
                  </a:lnTo>
                  <a:close/>
                  <a:moveTo>
                    <a:pt x="20" y="31"/>
                  </a:moveTo>
                  <a:lnTo>
                    <a:pt x="22" y="33"/>
                  </a:lnTo>
                  <a:lnTo>
                    <a:pt x="22" y="35"/>
                  </a:lnTo>
                  <a:lnTo>
                    <a:pt x="22" y="36"/>
                  </a:lnTo>
                  <a:lnTo>
                    <a:pt x="20" y="36"/>
                  </a:lnTo>
                  <a:lnTo>
                    <a:pt x="18" y="35"/>
                  </a:lnTo>
                  <a:lnTo>
                    <a:pt x="20" y="33"/>
                  </a:lnTo>
                  <a:lnTo>
                    <a:pt x="18" y="33"/>
                  </a:lnTo>
                  <a:lnTo>
                    <a:pt x="18" y="33"/>
                  </a:lnTo>
                  <a:lnTo>
                    <a:pt x="18" y="31"/>
                  </a:lnTo>
                  <a:lnTo>
                    <a:pt x="20" y="31"/>
                  </a:lnTo>
                  <a:close/>
                  <a:moveTo>
                    <a:pt x="517" y="25"/>
                  </a:moveTo>
                  <a:lnTo>
                    <a:pt x="517" y="25"/>
                  </a:lnTo>
                  <a:lnTo>
                    <a:pt x="517" y="25"/>
                  </a:lnTo>
                  <a:lnTo>
                    <a:pt x="517" y="25"/>
                  </a:lnTo>
                  <a:lnTo>
                    <a:pt x="515" y="27"/>
                  </a:lnTo>
                  <a:lnTo>
                    <a:pt x="515" y="25"/>
                  </a:lnTo>
                  <a:lnTo>
                    <a:pt x="515" y="25"/>
                  </a:lnTo>
                  <a:lnTo>
                    <a:pt x="517" y="25"/>
                  </a:lnTo>
                  <a:close/>
                  <a:moveTo>
                    <a:pt x="14" y="24"/>
                  </a:moveTo>
                  <a:lnTo>
                    <a:pt x="15" y="25"/>
                  </a:lnTo>
                  <a:lnTo>
                    <a:pt x="15" y="27"/>
                  </a:lnTo>
                  <a:lnTo>
                    <a:pt x="17" y="28"/>
                  </a:lnTo>
                  <a:lnTo>
                    <a:pt x="17" y="28"/>
                  </a:lnTo>
                  <a:lnTo>
                    <a:pt x="17" y="30"/>
                  </a:lnTo>
                  <a:lnTo>
                    <a:pt x="15" y="28"/>
                  </a:lnTo>
                  <a:lnTo>
                    <a:pt x="14" y="28"/>
                  </a:lnTo>
                  <a:lnTo>
                    <a:pt x="12" y="27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4" y="24"/>
                  </a:lnTo>
                  <a:close/>
                  <a:moveTo>
                    <a:pt x="394" y="24"/>
                  </a:moveTo>
                  <a:lnTo>
                    <a:pt x="395" y="24"/>
                  </a:lnTo>
                  <a:lnTo>
                    <a:pt x="395" y="24"/>
                  </a:lnTo>
                  <a:lnTo>
                    <a:pt x="395" y="27"/>
                  </a:lnTo>
                  <a:lnTo>
                    <a:pt x="397" y="30"/>
                  </a:lnTo>
                  <a:lnTo>
                    <a:pt x="395" y="30"/>
                  </a:lnTo>
                  <a:lnTo>
                    <a:pt x="395" y="31"/>
                  </a:lnTo>
                  <a:lnTo>
                    <a:pt x="395" y="30"/>
                  </a:lnTo>
                  <a:lnTo>
                    <a:pt x="394" y="28"/>
                  </a:lnTo>
                  <a:lnTo>
                    <a:pt x="394" y="27"/>
                  </a:lnTo>
                  <a:lnTo>
                    <a:pt x="394" y="25"/>
                  </a:lnTo>
                  <a:lnTo>
                    <a:pt x="394" y="25"/>
                  </a:lnTo>
                  <a:lnTo>
                    <a:pt x="394" y="24"/>
                  </a:lnTo>
                  <a:close/>
                  <a:moveTo>
                    <a:pt x="364" y="22"/>
                  </a:moveTo>
                  <a:lnTo>
                    <a:pt x="364" y="24"/>
                  </a:lnTo>
                  <a:lnTo>
                    <a:pt x="364" y="24"/>
                  </a:lnTo>
                  <a:lnTo>
                    <a:pt x="364" y="24"/>
                  </a:lnTo>
                  <a:lnTo>
                    <a:pt x="364" y="24"/>
                  </a:lnTo>
                  <a:lnTo>
                    <a:pt x="364" y="22"/>
                  </a:lnTo>
                  <a:close/>
                  <a:moveTo>
                    <a:pt x="395" y="20"/>
                  </a:moveTo>
                  <a:lnTo>
                    <a:pt x="400" y="22"/>
                  </a:lnTo>
                  <a:lnTo>
                    <a:pt x="400" y="22"/>
                  </a:lnTo>
                  <a:lnTo>
                    <a:pt x="395" y="24"/>
                  </a:lnTo>
                  <a:lnTo>
                    <a:pt x="392" y="22"/>
                  </a:lnTo>
                  <a:lnTo>
                    <a:pt x="387" y="24"/>
                  </a:lnTo>
                  <a:lnTo>
                    <a:pt x="387" y="24"/>
                  </a:lnTo>
                  <a:lnTo>
                    <a:pt x="387" y="22"/>
                  </a:lnTo>
                  <a:lnTo>
                    <a:pt x="386" y="22"/>
                  </a:lnTo>
                  <a:lnTo>
                    <a:pt x="387" y="22"/>
                  </a:lnTo>
                  <a:lnTo>
                    <a:pt x="389" y="20"/>
                  </a:lnTo>
                  <a:lnTo>
                    <a:pt x="391" y="22"/>
                  </a:lnTo>
                  <a:lnTo>
                    <a:pt x="395" y="20"/>
                  </a:lnTo>
                  <a:close/>
                  <a:moveTo>
                    <a:pt x="354" y="20"/>
                  </a:moveTo>
                  <a:lnTo>
                    <a:pt x="354" y="22"/>
                  </a:lnTo>
                  <a:lnTo>
                    <a:pt x="353" y="22"/>
                  </a:lnTo>
                  <a:lnTo>
                    <a:pt x="353" y="22"/>
                  </a:lnTo>
                  <a:lnTo>
                    <a:pt x="353" y="22"/>
                  </a:lnTo>
                  <a:lnTo>
                    <a:pt x="353" y="20"/>
                  </a:lnTo>
                  <a:lnTo>
                    <a:pt x="354" y="20"/>
                  </a:lnTo>
                  <a:close/>
                  <a:moveTo>
                    <a:pt x="458" y="19"/>
                  </a:moveTo>
                  <a:lnTo>
                    <a:pt x="458" y="20"/>
                  </a:lnTo>
                  <a:lnTo>
                    <a:pt x="458" y="20"/>
                  </a:lnTo>
                  <a:lnTo>
                    <a:pt x="458" y="22"/>
                  </a:lnTo>
                  <a:lnTo>
                    <a:pt x="458" y="22"/>
                  </a:lnTo>
                  <a:lnTo>
                    <a:pt x="458" y="24"/>
                  </a:lnTo>
                  <a:lnTo>
                    <a:pt x="458" y="24"/>
                  </a:lnTo>
                  <a:lnTo>
                    <a:pt x="458" y="24"/>
                  </a:lnTo>
                  <a:lnTo>
                    <a:pt x="458" y="24"/>
                  </a:lnTo>
                  <a:lnTo>
                    <a:pt x="457" y="24"/>
                  </a:lnTo>
                  <a:lnTo>
                    <a:pt x="457" y="25"/>
                  </a:lnTo>
                  <a:lnTo>
                    <a:pt x="455" y="25"/>
                  </a:lnTo>
                  <a:lnTo>
                    <a:pt x="454" y="25"/>
                  </a:lnTo>
                  <a:lnTo>
                    <a:pt x="452" y="24"/>
                  </a:lnTo>
                  <a:lnTo>
                    <a:pt x="449" y="22"/>
                  </a:lnTo>
                  <a:lnTo>
                    <a:pt x="449" y="22"/>
                  </a:lnTo>
                  <a:lnTo>
                    <a:pt x="454" y="20"/>
                  </a:lnTo>
                  <a:lnTo>
                    <a:pt x="455" y="20"/>
                  </a:lnTo>
                  <a:lnTo>
                    <a:pt x="455" y="20"/>
                  </a:lnTo>
                  <a:lnTo>
                    <a:pt x="458" y="19"/>
                  </a:lnTo>
                  <a:lnTo>
                    <a:pt x="458" y="19"/>
                  </a:lnTo>
                  <a:close/>
                  <a:moveTo>
                    <a:pt x="376" y="19"/>
                  </a:moveTo>
                  <a:lnTo>
                    <a:pt x="380" y="20"/>
                  </a:lnTo>
                  <a:lnTo>
                    <a:pt x="381" y="20"/>
                  </a:lnTo>
                  <a:lnTo>
                    <a:pt x="383" y="20"/>
                  </a:lnTo>
                  <a:lnTo>
                    <a:pt x="383" y="20"/>
                  </a:lnTo>
                  <a:lnTo>
                    <a:pt x="383" y="19"/>
                  </a:lnTo>
                  <a:lnTo>
                    <a:pt x="383" y="20"/>
                  </a:lnTo>
                  <a:lnTo>
                    <a:pt x="384" y="20"/>
                  </a:lnTo>
                  <a:lnTo>
                    <a:pt x="384" y="20"/>
                  </a:lnTo>
                  <a:lnTo>
                    <a:pt x="386" y="20"/>
                  </a:lnTo>
                  <a:lnTo>
                    <a:pt x="386" y="22"/>
                  </a:lnTo>
                  <a:lnTo>
                    <a:pt x="386" y="22"/>
                  </a:lnTo>
                  <a:lnTo>
                    <a:pt x="383" y="22"/>
                  </a:lnTo>
                  <a:lnTo>
                    <a:pt x="381" y="24"/>
                  </a:lnTo>
                  <a:lnTo>
                    <a:pt x="378" y="22"/>
                  </a:lnTo>
                  <a:lnTo>
                    <a:pt x="375" y="24"/>
                  </a:lnTo>
                  <a:lnTo>
                    <a:pt x="373" y="24"/>
                  </a:lnTo>
                  <a:lnTo>
                    <a:pt x="372" y="24"/>
                  </a:lnTo>
                  <a:lnTo>
                    <a:pt x="372" y="22"/>
                  </a:lnTo>
                  <a:lnTo>
                    <a:pt x="372" y="19"/>
                  </a:lnTo>
                  <a:lnTo>
                    <a:pt x="372" y="19"/>
                  </a:lnTo>
                  <a:lnTo>
                    <a:pt x="373" y="19"/>
                  </a:lnTo>
                  <a:lnTo>
                    <a:pt x="376" y="19"/>
                  </a:lnTo>
                  <a:close/>
                  <a:moveTo>
                    <a:pt x="533" y="19"/>
                  </a:moveTo>
                  <a:lnTo>
                    <a:pt x="537" y="19"/>
                  </a:lnTo>
                  <a:lnTo>
                    <a:pt x="539" y="19"/>
                  </a:lnTo>
                  <a:lnTo>
                    <a:pt x="542" y="19"/>
                  </a:lnTo>
                  <a:lnTo>
                    <a:pt x="545" y="20"/>
                  </a:lnTo>
                  <a:lnTo>
                    <a:pt x="550" y="20"/>
                  </a:lnTo>
                  <a:lnTo>
                    <a:pt x="551" y="20"/>
                  </a:lnTo>
                  <a:lnTo>
                    <a:pt x="553" y="20"/>
                  </a:lnTo>
                  <a:lnTo>
                    <a:pt x="550" y="22"/>
                  </a:lnTo>
                  <a:lnTo>
                    <a:pt x="548" y="22"/>
                  </a:lnTo>
                  <a:lnTo>
                    <a:pt x="547" y="22"/>
                  </a:lnTo>
                  <a:lnTo>
                    <a:pt x="545" y="22"/>
                  </a:lnTo>
                  <a:lnTo>
                    <a:pt x="544" y="22"/>
                  </a:lnTo>
                  <a:lnTo>
                    <a:pt x="542" y="22"/>
                  </a:lnTo>
                  <a:lnTo>
                    <a:pt x="540" y="22"/>
                  </a:lnTo>
                  <a:lnTo>
                    <a:pt x="537" y="20"/>
                  </a:lnTo>
                  <a:lnTo>
                    <a:pt x="533" y="19"/>
                  </a:lnTo>
                  <a:lnTo>
                    <a:pt x="533" y="19"/>
                  </a:lnTo>
                  <a:lnTo>
                    <a:pt x="533" y="19"/>
                  </a:lnTo>
                  <a:close/>
                  <a:moveTo>
                    <a:pt x="148" y="17"/>
                  </a:moveTo>
                  <a:lnTo>
                    <a:pt x="149" y="17"/>
                  </a:lnTo>
                  <a:lnTo>
                    <a:pt x="149" y="19"/>
                  </a:lnTo>
                  <a:lnTo>
                    <a:pt x="148" y="19"/>
                  </a:lnTo>
                  <a:lnTo>
                    <a:pt x="146" y="17"/>
                  </a:lnTo>
                  <a:lnTo>
                    <a:pt x="148" y="17"/>
                  </a:lnTo>
                  <a:close/>
                  <a:moveTo>
                    <a:pt x="105" y="17"/>
                  </a:moveTo>
                  <a:lnTo>
                    <a:pt x="105" y="17"/>
                  </a:lnTo>
                  <a:lnTo>
                    <a:pt x="107" y="19"/>
                  </a:lnTo>
                  <a:lnTo>
                    <a:pt x="107" y="19"/>
                  </a:lnTo>
                  <a:lnTo>
                    <a:pt x="107" y="20"/>
                  </a:lnTo>
                  <a:lnTo>
                    <a:pt x="108" y="20"/>
                  </a:lnTo>
                  <a:lnTo>
                    <a:pt x="108" y="22"/>
                  </a:lnTo>
                  <a:lnTo>
                    <a:pt x="108" y="27"/>
                  </a:lnTo>
                  <a:lnTo>
                    <a:pt x="111" y="31"/>
                  </a:lnTo>
                  <a:lnTo>
                    <a:pt x="118" y="31"/>
                  </a:lnTo>
                  <a:lnTo>
                    <a:pt x="116" y="33"/>
                  </a:lnTo>
                  <a:lnTo>
                    <a:pt x="116" y="33"/>
                  </a:lnTo>
                  <a:lnTo>
                    <a:pt x="116" y="35"/>
                  </a:lnTo>
                  <a:lnTo>
                    <a:pt x="115" y="36"/>
                  </a:lnTo>
                  <a:lnTo>
                    <a:pt x="115" y="38"/>
                  </a:lnTo>
                  <a:lnTo>
                    <a:pt x="116" y="38"/>
                  </a:lnTo>
                  <a:lnTo>
                    <a:pt x="116" y="39"/>
                  </a:lnTo>
                  <a:lnTo>
                    <a:pt x="115" y="39"/>
                  </a:lnTo>
                  <a:lnTo>
                    <a:pt x="115" y="39"/>
                  </a:lnTo>
                  <a:lnTo>
                    <a:pt x="113" y="39"/>
                  </a:lnTo>
                  <a:lnTo>
                    <a:pt x="113" y="38"/>
                  </a:lnTo>
                  <a:lnTo>
                    <a:pt x="111" y="38"/>
                  </a:lnTo>
                  <a:lnTo>
                    <a:pt x="111" y="38"/>
                  </a:lnTo>
                  <a:lnTo>
                    <a:pt x="110" y="36"/>
                  </a:lnTo>
                  <a:lnTo>
                    <a:pt x="108" y="36"/>
                  </a:lnTo>
                  <a:lnTo>
                    <a:pt x="107" y="36"/>
                  </a:lnTo>
                  <a:lnTo>
                    <a:pt x="105" y="35"/>
                  </a:lnTo>
                  <a:lnTo>
                    <a:pt x="105" y="33"/>
                  </a:lnTo>
                  <a:lnTo>
                    <a:pt x="105" y="31"/>
                  </a:lnTo>
                  <a:lnTo>
                    <a:pt x="105" y="30"/>
                  </a:lnTo>
                  <a:lnTo>
                    <a:pt x="104" y="30"/>
                  </a:lnTo>
                  <a:lnTo>
                    <a:pt x="104" y="28"/>
                  </a:lnTo>
                  <a:lnTo>
                    <a:pt x="104" y="27"/>
                  </a:lnTo>
                  <a:lnTo>
                    <a:pt x="102" y="25"/>
                  </a:lnTo>
                  <a:lnTo>
                    <a:pt x="100" y="25"/>
                  </a:lnTo>
                  <a:lnTo>
                    <a:pt x="99" y="25"/>
                  </a:lnTo>
                  <a:lnTo>
                    <a:pt x="97" y="25"/>
                  </a:lnTo>
                  <a:lnTo>
                    <a:pt x="96" y="25"/>
                  </a:lnTo>
                  <a:lnTo>
                    <a:pt x="96" y="25"/>
                  </a:lnTo>
                  <a:lnTo>
                    <a:pt x="94" y="25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96" y="22"/>
                  </a:lnTo>
                  <a:lnTo>
                    <a:pt x="97" y="22"/>
                  </a:lnTo>
                  <a:lnTo>
                    <a:pt x="97" y="20"/>
                  </a:lnTo>
                  <a:lnTo>
                    <a:pt x="97" y="20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9" y="17"/>
                  </a:lnTo>
                  <a:lnTo>
                    <a:pt x="100" y="17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2" y="20"/>
                  </a:lnTo>
                  <a:lnTo>
                    <a:pt x="102" y="19"/>
                  </a:lnTo>
                  <a:lnTo>
                    <a:pt x="102" y="17"/>
                  </a:lnTo>
                  <a:lnTo>
                    <a:pt x="104" y="17"/>
                  </a:lnTo>
                  <a:lnTo>
                    <a:pt x="105" y="17"/>
                  </a:lnTo>
                  <a:close/>
                  <a:moveTo>
                    <a:pt x="359" y="17"/>
                  </a:moveTo>
                  <a:lnTo>
                    <a:pt x="359" y="17"/>
                  </a:lnTo>
                  <a:lnTo>
                    <a:pt x="361" y="17"/>
                  </a:lnTo>
                  <a:lnTo>
                    <a:pt x="361" y="19"/>
                  </a:lnTo>
                  <a:lnTo>
                    <a:pt x="361" y="19"/>
                  </a:lnTo>
                  <a:lnTo>
                    <a:pt x="361" y="20"/>
                  </a:lnTo>
                  <a:lnTo>
                    <a:pt x="359" y="20"/>
                  </a:lnTo>
                  <a:lnTo>
                    <a:pt x="359" y="19"/>
                  </a:lnTo>
                  <a:lnTo>
                    <a:pt x="359" y="17"/>
                  </a:lnTo>
                  <a:lnTo>
                    <a:pt x="359" y="17"/>
                  </a:lnTo>
                  <a:close/>
                  <a:moveTo>
                    <a:pt x="419" y="14"/>
                  </a:moveTo>
                  <a:lnTo>
                    <a:pt x="421" y="14"/>
                  </a:lnTo>
                  <a:lnTo>
                    <a:pt x="422" y="16"/>
                  </a:lnTo>
                  <a:lnTo>
                    <a:pt x="425" y="17"/>
                  </a:lnTo>
                  <a:lnTo>
                    <a:pt x="427" y="19"/>
                  </a:lnTo>
                  <a:lnTo>
                    <a:pt x="427" y="19"/>
                  </a:lnTo>
                  <a:lnTo>
                    <a:pt x="425" y="20"/>
                  </a:lnTo>
                  <a:lnTo>
                    <a:pt x="425" y="20"/>
                  </a:lnTo>
                  <a:lnTo>
                    <a:pt x="422" y="19"/>
                  </a:lnTo>
                  <a:lnTo>
                    <a:pt x="421" y="19"/>
                  </a:lnTo>
                  <a:lnTo>
                    <a:pt x="417" y="20"/>
                  </a:lnTo>
                  <a:lnTo>
                    <a:pt x="416" y="20"/>
                  </a:lnTo>
                  <a:lnTo>
                    <a:pt x="416" y="19"/>
                  </a:lnTo>
                  <a:lnTo>
                    <a:pt x="416" y="19"/>
                  </a:lnTo>
                  <a:lnTo>
                    <a:pt x="416" y="16"/>
                  </a:lnTo>
                  <a:lnTo>
                    <a:pt x="419" y="14"/>
                  </a:lnTo>
                  <a:lnTo>
                    <a:pt x="419" y="14"/>
                  </a:lnTo>
                  <a:close/>
                  <a:moveTo>
                    <a:pt x="354" y="13"/>
                  </a:moveTo>
                  <a:lnTo>
                    <a:pt x="354" y="13"/>
                  </a:lnTo>
                  <a:lnTo>
                    <a:pt x="356" y="13"/>
                  </a:lnTo>
                  <a:lnTo>
                    <a:pt x="354" y="14"/>
                  </a:lnTo>
                  <a:lnTo>
                    <a:pt x="356" y="16"/>
                  </a:lnTo>
                  <a:lnTo>
                    <a:pt x="357" y="13"/>
                  </a:lnTo>
                  <a:lnTo>
                    <a:pt x="357" y="13"/>
                  </a:lnTo>
                  <a:lnTo>
                    <a:pt x="359" y="14"/>
                  </a:lnTo>
                  <a:lnTo>
                    <a:pt x="359" y="14"/>
                  </a:lnTo>
                  <a:lnTo>
                    <a:pt x="359" y="14"/>
                  </a:lnTo>
                  <a:lnTo>
                    <a:pt x="359" y="16"/>
                  </a:lnTo>
                  <a:lnTo>
                    <a:pt x="359" y="17"/>
                  </a:lnTo>
                  <a:lnTo>
                    <a:pt x="357" y="17"/>
                  </a:lnTo>
                  <a:lnTo>
                    <a:pt x="356" y="16"/>
                  </a:lnTo>
                  <a:lnTo>
                    <a:pt x="356" y="16"/>
                  </a:lnTo>
                  <a:lnTo>
                    <a:pt x="356" y="17"/>
                  </a:lnTo>
                  <a:lnTo>
                    <a:pt x="354" y="19"/>
                  </a:lnTo>
                  <a:lnTo>
                    <a:pt x="354" y="19"/>
                  </a:lnTo>
                  <a:lnTo>
                    <a:pt x="354" y="17"/>
                  </a:lnTo>
                  <a:lnTo>
                    <a:pt x="354" y="17"/>
                  </a:lnTo>
                  <a:lnTo>
                    <a:pt x="354" y="17"/>
                  </a:lnTo>
                  <a:lnTo>
                    <a:pt x="354" y="14"/>
                  </a:lnTo>
                  <a:lnTo>
                    <a:pt x="353" y="14"/>
                  </a:lnTo>
                  <a:lnTo>
                    <a:pt x="351" y="17"/>
                  </a:lnTo>
                  <a:lnTo>
                    <a:pt x="350" y="19"/>
                  </a:lnTo>
                  <a:lnTo>
                    <a:pt x="350" y="17"/>
                  </a:lnTo>
                  <a:lnTo>
                    <a:pt x="350" y="16"/>
                  </a:lnTo>
                  <a:lnTo>
                    <a:pt x="350" y="14"/>
                  </a:lnTo>
                  <a:lnTo>
                    <a:pt x="351" y="13"/>
                  </a:lnTo>
                  <a:lnTo>
                    <a:pt x="351" y="13"/>
                  </a:lnTo>
                  <a:lnTo>
                    <a:pt x="354" y="13"/>
                  </a:lnTo>
                  <a:close/>
                  <a:moveTo>
                    <a:pt x="159" y="9"/>
                  </a:moveTo>
                  <a:lnTo>
                    <a:pt x="159" y="9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60" y="13"/>
                  </a:lnTo>
                  <a:lnTo>
                    <a:pt x="157" y="14"/>
                  </a:lnTo>
                  <a:lnTo>
                    <a:pt x="156" y="14"/>
                  </a:lnTo>
                  <a:lnTo>
                    <a:pt x="156" y="13"/>
                  </a:lnTo>
                  <a:lnTo>
                    <a:pt x="156" y="11"/>
                  </a:lnTo>
                  <a:lnTo>
                    <a:pt x="156" y="9"/>
                  </a:lnTo>
                  <a:lnTo>
                    <a:pt x="159" y="9"/>
                  </a:lnTo>
                  <a:close/>
                  <a:moveTo>
                    <a:pt x="523" y="9"/>
                  </a:moveTo>
                  <a:lnTo>
                    <a:pt x="525" y="9"/>
                  </a:lnTo>
                  <a:lnTo>
                    <a:pt x="525" y="9"/>
                  </a:lnTo>
                  <a:lnTo>
                    <a:pt x="525" y="9"/>
                  </a:lnTo>
                  <a:lnTo>
                    <a:pt x="525" y="11"/>
                  </a:lnTo>
                  <a:lnTo>
                    <a:pt x="525" y="11"/>
                  </a:lnTo>
                  <a:lnTo>
                    <a:pt x="523" y="11"/>
                  </a:lnTo>
                  <a:lnTo>
                    <a:pt x="523" y="11"/>
                  </a:lnTo>
                  <a:lnTo>
                    <a:pt x="523" y="9"/>
                  </a:lnTo>
                  <a:lnTo>
                    <a:pt x="523" y="9"/>
                  </a:lnTo>
                  <a:close/>
                  <a:moveTo>
                    <a:pt x="3" y="8"/>
                  </a:moveTo>
                  <a:lnTo>
                    <a:pt x="4" y="9"/>
                  </a:lnTo>
                  <a:lnTo>
                    <a:pt x="4" y="11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6" y="20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0" y="14"/>
                  </a:lnTo>
                  <a:lnTo>
                    <a:pt x="0" y="13"/>
                  </a:lnTo>
                  <a:lnTo>
                    <a:pt x="0" y="9"/>
                  </a:lnTo>
                  <a:lnTo>
                    <a:pt x="3" y="8"/>
                  </a:lnTo>
                  <a:close/>
                  <a:moveTo>
                    <a:pt x="466" y="8"/>
                  </a:moveTo>
                  <a:lnTo>
                    <a:pt x="466" y="8"/>
                  </a:lnTo>
                  <a:lnTo>
                    <a:pt x="468" y="8"/>
                  </a:lnTo>
                  <a:lnTo>
                    <a:pt x="468" y="9"/>
                  </a:lnTo>
                  <a:lnTo>
                    <a:pt x="468" y="13"/>
                  </a:lnTo>
                  <a:lnTo>
                    <a:pt x="468" y="14"/>
                  </a:lnTo>
                  <a:lnTo>
                    <a:pt x="466" y="14"/>
                  </a:lnTo>
                  <a:lnTo>
                    <a:pt x="465" y="14"/>
                  </a:lnTo>
                  <a:lnTo>
                    <a:pt x="465" y="13"/>
                  </a:lnTo>
                  <a:lnTo>
                    <a:pt x="463" y="13"/>
                  </a:lnTo>
                  <a:lnTo>
                    <a:pt x="463" y="11"/>
                  </a:lnTo>
                  <a:lnTo>
                    <a:pt x="463" y="11"/>
                  </a:lnTo>
                  <a:lnTo>
                    <a:pt x="463" y="9"/>
                  </a:lnTo>
                  <a:lnTo>
                    <a:pt x="463" y="9"/>
                  </a:lnTo>
                  <a:lnTo>
                    <a:pt x="466" y="8"/>
                  </a:lnTo>
                  <a:close/>
                  <a:moveTo>
                    <a:pt x="465" y="6"/>
                  </a:moveTo>
                  <a:lnTo>
                    <a:pt x="466" y="6"/>
                  </a:lnTo>
                  <a:lnTo>
                    <a:pt x="466" y="8"/>
                  </a:lnTo>
                  <a:lnTo>
                    <a:pt x="465" y="8"/>
                  </a:lnTo>
                  <a:lnTo>
                    <a:pt x="458" y="8"/>
                  </a:lnTo>
                  <a:lnTo>
                    <a:pt x="460" y="8"/>
                  </a:lnTo>
                  <a:lnTo>
                    <a:pt x="460" y="8"/>
                  </a:lnTo>
                  <a:lnTo>
                    <a:pt x="460" y="8"/>
                  </a:lnTo>
                  <a:lnTo>
                    <a:pt x="460" y="8"/>
                  </a:lnTo>
                  <a:lnTo>
                    <a:pt x="462" y="8"/>
                  </a:lnTo>
                  <a:lnTo>
                    <a:pt x="462" y="8"/>
                  </a:lnTo>
                  <a:lnTo>
                    <a:pt x="462" y="8"/>
                  </a:lnTo>
                  <a:lnTo>
                    <a:pt x="462" y="6"/>
                  </a:lnTo>
                  <a:lnTo>
                    <a:pt x="463" y="8"/>
                  </a:lnTo>
                  <a:lnTo>
                    <a:pt x="465" y="6"/>
                  </a:lnTo>
                  <a:lnTo>
                    <a:pt x="465" y="6"/>
                  </a:lnTo>
                  <a:close/>
                  <a:moveTo>
                    <a:pt x="531" y="5"/>
                  </a:moveTo>
                  <a:lnTo>
                    <a:pt x="534" y="5"/>
                  </a:lnTo>
                  <a:lnTo>
                    <a:pt x="536" y="5"/>
                  </a:lnTo>
                  <a:lnTo>
                    <a:pt x="536" y="6"/>
                  </a:lnTo>
                  <a:lnTo>
                    <a:pt x="537" y="6"/>
                  </a:lnTo>
                  <a:lnTo>
                    <a:pt x="539" y="6"/>
                  </a:lnTo>
                  <a:lnTo>
                    <a:pt x="540" y="8"/>
                  </a:lnTo>
                  <a:lnTo>
                    <a:pt x="542" y="9"/>
                  </a:lnTo>
                  <a:lnTo>
                    <a:pt x="544" y="11"/>
                  </a:lnTo>
                  <a:lnTo>
                    <a:pt x="545" y="11"/>
                  </a:lnTo>
                  <a:lnTo>
                    <a:pt x="544" y="13"/>
                  </a:lnTo>
                  <a:lnTo>
                    <a:pt x="542" y="13"/>
                  </a:lnTo>
                  <a:lnTo>
                    <a:pt x="542" y="13"/>
                  </a:lnTo>
                  <a:lnTo>
                    <a:pt x="540" y="13"/>
                  </a:lnTo>
                  <a:lnTo>
                    <a:pt x="539" y="13"/>
                  </a:lnTo>
                  <a:lnTo>
                    <a:pt x="537" y="11"/>
                  </a:lnTo>
                  <a:lnTo>
                    <a:pt x="537" y="9"/>
                  </a:lnTo>
                  <a:lnTo>
                    <a:pt x="536" y="8"/>
                  </a:lnTo>
                  <a:lnTo>
                    <a:pt x="534" y="8"/>
                  </a:lnTo>
                  <a:lnTo>
                    <a:pt x="533" y="6"/>
                  </a:lnTo>
                  <a:lnTo>
                    <a:pt x="533" y="6"/>
                  </a:lnTo>
                  <a:lnTo>
                    <a:pt x="533" y="6"/>
                  </a:lnTo>
                  <a:lnTo>
                    <a:pt x="531" y="6"/>
                  </a:lnTo>
                  <a:lnTo>
                    <a:pt x="531" y="5"/>
                  </a:lnTo>
                  <a:lnTo>
                    <a:pt x="531" y="5"/>
                  </a:lnTo>
                  <a:close/>
                  <a:moveTo>
                    <a:pt x="413" y="5"/>
                  </a:moveTo>
                  <a:lnTo>
                    <a:pt x="413" y="5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13" y="6"/>
                  </a:lnTo>
                  <a:lnTo>
                    <a:pt x="413" y="6"/>
                  </a:lnTo>
                  <a:lnTo>
                    <a:pt x="413" y="5"/>
                  </a:lnTo>
                  <a:close/>
                  <a:moveTo>
                    <a:pt x="462" y="2"/>
                  </a:moveTo>
                  <a:lnTo>
                    <a:pt x="463" y="2"/>
                  </a:lnTo>
                  <a:lnTo>
                    <a:pt x="463" y="2"/>
                  </a:lnTo>
                  <a:lnTo>
                    <a:pt x="462" y="3"/>
                  </a:lnTo>
                  <a:lnTo>
                    <a:pt x="462" y="3"/>
                  </a:lnTo>
                  <a:lnTo>
                    <a:pt x="460" y="2"/>
                  </a:lnTo>
                  <a:lnTo>
                    <a:pt x="460" y="2"/>
                  </a:lnTo>
                  <a:lnTo>
                    <a:pt x="462" y="2"/>
                  </a:lnTo>
                  <a:lnTo>
                    <a:pt x="462" y="2"/>
                  </a:lnTo>
                  <a:lnTo>
                    <a:pt x="462" y="2"/>
                  </a:lnTo>
                  <a:close/>
                  <a:moveTo>
                    <a:pt x="334" y="2"/>
                  </a:moveTo>
                  <a:lnTo>
                    <a:pt x="334" y="2"/>
                  </a:lnTo>
                  <a:lnTo>
                    <a:pt x="335" y="2"/>
                  </a:lnTo>
                  <a:lnTo>
                    <a:pt x="335" y="2"/>
                  </a:lnTo>
                  <a:lnTo>
                    <a:pt x="335" y="3"/>
                  </a:lnTo>
                  <a:lnTo>
                    <a:pt x="335" y="3"/>
                  </a:lnTo>
                  <a:lnTo>
                    <a:pt x="334" y="3"/>
                  </a:lnTo>
                  <a:lnTo>
                    <a:pt x="334" y="3"/>
                  </a:lnTo>
                  <a:lnTo>
                    <a:pt x="332" y="3"/>
                  </a:lnTo>
                  <a:lnTo>
                    <a:pt x="332" y="3"/>
                  </a:lnTo>
                  <a:lnTo>
                    <a:pt x="332" y="2"/>
                  </a:lnTo>
                  <a:lnTo>
                    <a:pt x="334" y="2"/>
                  </a:lnTo>
                  <a:close/>
                  <a:moveTo>
                    <a:pt x="490" y="0"/>
                  </a:moveTo>
                  <a:lnTo>
                    <a:pt x="492" y="0"/>
                  </a:lnTo>
                  <a:lnTo>
                    <a:pt x="495" y="2"/>
                  </a:lnTo>
                  <a:lnTo>
                    <a:pt x="498" y="3"/>
                  </a:lnTo>
                  <a:lnTo>
                    <a:pt x="501" y="5"/>
                  </a:lnTo>
                  <a:lnTo>
                    <a:pt x="503" y="6"/>
                  </a:lnTo>
                  <a:lnTo>
                    <a:pt x="507" y="6"/>
                  </a:lnTo>
                  <a:lnTo>
                    <a:pt x="509" y="6"/>
                  </a:lnTo>
                  <a:lnTo>
                    <a:pt x="510" y="6"/>
                  </a:lnTo>
                  <a:lnTo>
                    <a:pt x="510" y="6"/>
                  </a:lnTo>
                  <a:lnTo>
                    <a:pt x="512" y="8"/>
                  </a:lnTo>
                  <a:lnTo>
                    <a:pt x="512" y="8"/>
                  </a:lnTo>
                  <a:lnTo>
                    <a:pt x="512" y="9"/>
                  </a:lnTo>
                  <a:lnTo>
                    <a:pt x="512" y="11"/>
                  </a:lnTo>
                  <a:lnTo>
                    <a:pt x="514" y="13"/>
                  </a:lnTo>
                  <a:lnTo>
                    <a:pt x="515" y="14"/>
                  </a:lnTo>
                  <a:lnTo>
                    <a:pt x="515" y="14"/>
                  </a:lnTo>
                  <a:lnTo>
                    <a:pt x="514" y="16"/>
                  </a:lnTo>
                  <a:lnTo>
                    <a:pt x="514" y="17"/>
                  </a:lnTo>
                  <a:lnTo>
                    <a:pt x="514" y="19"/>
                  </a:lnTo>
                  <a:lnTo>
                    <a:pt x="512" y="20"/>
                  </a:lnTo>
                  <a:lnTo>
                    <a:pt x="512" y="22"/>
                  </a:lnTo>
                  <a:lnTo>
                    <a:pt x="514" y="24"/>
                  </a:lnTo>
                  <a:lnTo>
                    <a:pt x="514" y="25"/>
                  </a:lnTo>
                  <a:lnTo>
                    <a:pt x="514" y="27"/>
                  </a:lnTo>
                  <a:lnTo>
                    <a:pt x="514" y="28"/>
                  </a:lnTo>
                  <a:lnTo>
                    <a:pt x="517" y="33"/>
                  </a:lnTo>
                  <a:lnTo>
                    <a:pt x="517" y="36"/>
                  </a:lnTo>
                  <a:lnTo>
                    <a:pt x="518" y="35"/>
                  </a:lnTo>
                  <a:lnTo>
                    <a:pt x="518" y="33"/>
                  </a:lnTo>
                  <a:lnTo>
                    <a:pt x="518" y="31"/>
                  </a:lnTo>
                  <a:lnTo>
                    <a:pt x="518" y="31"/>
                  </a:lnTo>
                  <a:lnTo>
                    <a:pt x="520" y="31"/>
                  </a:lnTo>
                  <a:lnTo>
                    <a:pt x="520" y="33"/>
                  </a:lnTo>
                  <a:lnTo>
                    <a:pt x="520" y="35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3" y="38"/>
                  </a:lnTo>
                  <a:lnTo>
                    <a:pt x="523" y="38"/>
                  </a:lnTo>
                  <a:lnTo>
                    <a:pt x="523" y="39"/>
                  </a:lnTo>
                  <a:lnTo>
                    <a:pt x="523" y="41"/>
                  </a:lnTo>
                  <a:lnTo>
                    <a:pt x="525" y="43"/>
                  </a:lnTo>
                  <a:lnTo>
                    <a:pt x="526" y="43"/>
                  </a:lnTo>
                  <a:lnTo>
                    <a:pt x="526" y="44"/>
                  </a:lnTo>
                  <a:lnTo>
                    <a:pt x="529" y="44"/>
                  </a:lnTo>
                  <a:lnTo>
                    <a:pt x="531" y="44"/>
                  </a:lnTo>
                  <a:lnTo>
                    <a:pt x="533" y="44"/>
                  </a:lnTo>
                  <a:lnTo>
                    <a:pt x="534" y="43"/>
                  </a:lnTo>
                  <a:lnTo>
                    <a:pt x="534" y="41"/>
                  </a:lnTo>
                  <a:lnTo>
                    <a:pt x="537" y="38"/>
                  </a:lnTo>
                  <a:lnTo>
                    <a:pt x="539" y="38"/>
                  </a:lnTo>
                  <a:lnTo>
                    <a:pt x="540" y="35"/>
                  </a:lnTo>
                  <a:lnTo>
                    <a:pt x="540" y="35"/>
                  </a:lnTo>
                  <a:lnTo>
                    <a:pt x="544" y="33"/>
                  </a:lnTo>
                  <a:lnTo>
                    <a:pt x="544" y="31"/>
                  </a:lnTo>
                  <a:lnTo>
                    <a:pt x="544" y="30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8" y="27"/>
                  </a:lnTo>
                  <a:lnTo>
                    <a:pt x="551" y="27"/>
                  </a:lnTo>
                  <a:lnTo>
                    <a:pt x="555" y="25"/>
                  </a:lnTo>
                  <a:lnTo>
                    <a:pt x="556" y="25"/>
                  </a:lnTo>
                  <a:lnTo>
                    <a:pt x="556" y="24"/>
                  </a:lnTo>
                  <a:lnTo>
                    <a:pt x="556" y="22"/>
                  </a:lnTo>
                  <a:lnTo>
                    <a:pt x="556" y="22"/>
                  </a:lnTo>
                  <a:lnTo>
                    <a:pt x="556" y="20"/>
                  </a:lnTo>
                  <a:lnTo>
                    <a:pt x="559" y="19"/>
                  </a:lnTo>
                  <a:lnTo>
                    <a:pt x="562" y="17"/>
                  </a:lnTo>
                  <a:lnTo>
                    <a:pt x="566" y="17"/>
                  </a:lnTo>
                  <a:lnTo>
                    <a:pt x="567" y="17"/>
                  </a:lnTo>
                  <a:lnTo>
                    <a:pt x="569" y="17"/>
                  </a:lnTo>
                  <a:lnTo>
                    <a:pt x="570" y="19"/>
                  </a:lnTo>
                  <a:lnTo>
                    <a:pt x="578" y="20"/>
                  </a:lnTo>
                  <a:lnTo>
                    <a:pt x="580" y="22"/>
                  </a:lnTo>
                  <a:lnTo>
                    <a:pt x="580" y="24"/>
                  </a:lnTo>
                  <a:lnTo>
                    <a:pt x="581" y="24"/>
                  </a:lnTo>
                  <a:lnTo>
                    <a:pt x="583" y="24"/>
                  </a:lnTo>
                  <a:lnTo>
                    <a:pt x="585" y="25"/>
                  </a:lnTo>
                  <a:lnTo>
                    <a:pt x="586" y="25"/>
                  </a:lnTo>
                  <a:lnTo>
                    <a:pt x="591" y="27"/>
                  </a:lnTo>
                  <a:lnTo>
                    <a:pt x="594" y="28"/>
                  </a:lnTo>
                  <a:lnTo>
                    <a:pt x="596" y="30"/>
                  </a:lnTo>
                  <a:lnTo>
                    <a:pt x="600" y="28"/>
                  </a:lnTo>
                  <a:lnTo>
                    <a:pt x="600" y="30"/>
                  </a:lnTo>
                  <a:lnTo>
                    <a:pt x="602" y="30"/>
                  </a:lnTo>
                  <a:lnTo>
                    <a:pt x="602" y="30"/>
                  </a:lnTo>
                  <a:lnTo>
                    <a:pt x="607" y="30"/>
                  </a:lnTo>
                  <a:lnTo>
                    <a:pt x="607" y="31"/>
                  </a:lnTo>
                  <a:lnTo>
                    <a:pt x="608" y="31"/>
                  </a:lnTo>
                  <a:lnTo>
                    <a:pt x="608" y="33"/>
                  </a:lnTo>
                  <a:lnTo>
                    <a:pt x="611" y="33"/>
                  </a:lnTo>
                  <a:lnTo>
                    <a:pt x="611" y="38"/>
                  </a:lnTo>
                  <a:lnTo>
                    <a:pt x="611" y="41"/>
                  </a:lnTo>
                  <a:lnTo>
                    <a:pt x="611" y="58"/>
                  </a:lnTo>
                  <a:lnTo>
                    <a:pt x="611" y="61"/>
                  </a:lnTo>
                  <a:lnTo>
                    <a:pt x="611" y="79"/>
                  </a:lnTo>
                  <a:lnTo>
                    <a:pt x="611" y="82"/>
                  </a:lnTo>
                  <a:lnTo>
                    <a:pt x="611" y="87"/>
                  </a:lnTo>
                  <a:lnTo>
                    <a:pt x="611" y="88"/>
                  </a:lnTo>
                  <a:lnTo>
                    <a:pt x="610" y="90"/>
                  </a:lnTo>
                  <a:lnTo>
                    <a:pt x="610" y="93"/>
                  </a:lnTo>
                  <a:lnTo>
                    <a:pt x="611" y="93"/>
                  </a:lnTo>
                  <a:lnTo>
                    <a:pt x="611" y="95"/>
                  </a:lnTo>
                  <a:lnTo>
                    <a:pt x="611" y="102"/>
                  </a:lnTo>
                  <a:lnTo>
                    <a:pt x="611" y="106"/>
                  </a:lnTo>
                  <a:lnTo>
                    <a:pt x="611" y="120"/>
                  </a:lnTo>
                  <a:lnTo>
                    <a:pt x="611" y="123"/>
                  </a:lnTo>
                  <a:lnTo>
                    <a:pt x="611" y="126"/>
                  </a:lnTo>
                  <a:lnTo>
                    <a:pt x="611" y="126"/>
                  </a:lnTo>
                  <a:lnTo>
                    <a:pt x="608" y="124"/>
                  </a:lnTo>
                  <a:lnTo>
                    <a:pt x="607" y="123"/>
                  </a:lnTo>
                  <a:lnTo>
                    <a:pt x="607" y="121"/>
                  </a:lnTo>
                  <a:lnTo>
                    <a:pt x="605" y="120"/>
                  </a:lnTo>
                  <a:lnTo>
                    <a:pt x="599" y="115"/>
                  </a:lnTo>
                  <a:lnTo>
                    <a:pt x="597" y="113"/>
                  </a:lnTo>
                  <a:lnTo>
                    <a:pt x="597" y="113"/>
                  </a:lnTo>
                  <a:lnTo>
                    <a:pt x="597" y="112"/>
                  </a:lnTo>
                  <a:lnTo>
                    <a:pt x="599" y="112"/>
                  </a:lnTo>
                  <a:lnTo>
                    <a:pt x="599" y="109"/>
                  </a:lnTo>
                  <a:lnTo>
                    <a:pt x="599" y="110"/>
                  </a:lnTo>
                  <a:lnTo>
                    <a:pt x="597" y="112"/>
                  </a:lnTo>
                  <a:lnTo>
                    <a:pt x="594" y="112"/>
                  </a:lnTo>
                  <a:lnTo>
                    <a:pt x="592" y="112"/>
                  </a:lnTo>
                  <a:lnTo>
                    <a:pt x="591" y="113"/>
                  </a:lnTo>
                  <a:lnTo>
                    <a:pt x="589" y="113"/>
                  </a:lnTo>
                  <a:lnTo>
                    <a:pt x="588" y="113"/>
                  </a:lnTo>
                  <a:lnTo>
                    <a:pt x="588" y="112"/>
                  </a:lnTo>
                  <a:lnTo>
                    <a:pt x="586" y="110"/>
                  </a:lnTo>
                  <a:lnTo>
                    <a:pt x="586" y="110"/>
                  </a:lnTo>
                  <a:lnTo>
                    <a:pt x="586" y="112"/>
                  </a:lnTo>
                  <a:lnTo>
                    <a:pt x="585" y="112"/>
                  </a:lnTo>
                  <a:lnTo>
                    <a:pt x="581" y="113"/>
                  </a:lnTo>
                  <a:lnTo>
                    <a:pt x="581" y="113"/>
                  </a:lnTo>
                  <a:lnTo>
                    <a:pt x="581" y="113"/>
                  </a:lnTo>
                  <a:lnTo>
                    <a:pt x="581" y="112"/>
                  </a:lnTo>
                  <a:lnTo>
                    <a:pt x="581" y="112"/>
                  </a:lnTo>
                  <a:lnTo>
                    <a:pt x="581" y="110"/>
                  </a:lnTo>
                  <a:lnTo>
                    <a:pt x="583" y="109"/>
                  </a:lnTo>
                  <a:lnTo>
                    <a:pt x="583" y="109"/>
                  </a:lnTo>
                  <a:lnTo>
                    <a:pt x="585" y="106"/>
                  </a:lnTo>
                  <a:lnTo>
                    <a:pt x="585" y="106"/>
                  </a:lnTo>
                  <a:lnTo>
                    <a:pt x="585" y="104"/>
                  </a:lnTo>
                  <a:lnTo>
                    <a:pt x="585" y="104"/>
                  </a:lnTo>
                  <a:lnTo>
                    <a:pt x="583" y="104"/>
                  </a:lnTo>
                  <a:lnTo>
                    <a:pt x="583" y="102"/>
                  </a:lnTo>
                  <a:lnTo>
                    <a:pt x="581" y="101"/>
                  </a:lnTo>
                  <a:lnTo>
                    <a:pt x="581" y="101"/>
                  </a:lnTo>
                  <a:lnTo>
                    <a:pt x="580" y="101"/>
                  </a:lnTo>
                  <a:lnTo>
                    <a:pt x="580" y="99"/>
                  </a:lnTo>
                  <a:lnTo>
                    <a:pt x="580" y="99"/>
                  </a:lnTo>
                  <a:lnTo>
                    <a:pt x="581" y="99"/>
                  </a:lnTo>
                  <a:lnTo>
                    <a:pt x="581" y="99"/>
                  </a:lnTo>
                  <a:lnTo>
                    <a:pt x="583" y="99"/>
                  </a:lnTo>
                  <a:lnTo>
                    <a:pt x="585" y="99"/>
                  </a:lnTo>
                  <a:lnTo>
                    <a:pt x="586" y="99"/>
                  </a:lnTo>
                  <a:lnTo>
                    <a:pt x="585" y="99"/>
                  </a:lnTo>
                  <a:lnTo>
                    <a:pt x="585" y="99"/>
                  </a:lnTo>
                  <a:lnTo>
                    <a:pt x="581" y="98"/>
                  </a:lnTo>
                  <a:lnTo>
                    <a:pt x="580" y="98"/>
                  </a:lnTo>
                  <a:lnTo>
                    <a:pt x="577" y="95"/>
                  </a:lnTo>
                  <a:lnTo>
                    <a:pt x="577" y="95"/>
                  </a:lnTo>
                  <a:lnTo>
                    <a:pt x="578" y="95"/>
                  </a:lnTo>
                  <a:lnTo>
                    <a:pt x="581" y="95"/>
                  </a:lnTo>
                  <a:lnTo>
                    <a:pt x="580" y="93"/>
                  </a:lnTo>
                  <a:lnTo>
                    <a:pt x="580" y="91"/>
                  </a:lnTo>
                  <a:lnTo>
                    <a:pt x="578" y="90"/>
                  </a:lnTo>
                  <a:lnTo>
                    <a:pt x="578" y="90"/>
                  </a:lnTo>
                  <a:lnTo>
                    <a:pt x="577" y="88"/>
                  </a:lnTo>
                  <a:lnTo>
                    <a:pt x="575" y="87"/>
                  </a:lnTo>
                  <a:lnTo>
                    <a:pt x="574" y="83"/>
                  </a:lnTo>
                  <a:lnTo>
                    <a:pt x="574" y="80"/>
                  </a:lnTo>
                  <a:lnTo>
                    <a:pt x="574" y="80"/>
                  </a:lnTo>
                  <a:lnTo>
                    <a:pt x="574" y="79"/>
                  </a:lnTo>
                  <a:lnTo>
                    <a:pt x="574" y="79"/>
                  </a:lnTo>
                  <a:lnTo>
                    <a:pt x="572" y="79"/>
                  </a:lnTo>
                  <a:lnTo>
                    <a:pt x="572" y="77"/>
                  </a:lnTo>
                  <a:lnTo>
                    <a:pt x="574" y="77"/>
                  </a:lnTo>
                  <a:lnTo>
                    <a:pt x="572" y="77"/>
                  </a:lnTo>
                  <a:lnTo>
                    <a:pt x="570" y="77"/>
                  </a:lnTo>
                  <a:lnTo>
                    <a:pt x="570" y="77"/>
                  </a:lnTo>
                  <a:lnTo>
                    <a:pt x="570" y="77"/>
                  </a:lnTo>
                  <a:lnTo>
                    <a:pt x="570" y="77"/>
                  </a:lnTo>
                  <a:lnTo>
                    <a:pt x="570" y="76"/>
                  </a:lnTo>
                  <a:lnTo>
                    <a:pt x="570" y="76"/>
                  </a:lnTo>
                  <a:lnTo>
                    <a:pt x="569" y="74"/>
                  </a:lnTo>
                  <a:lnTo>
                    <a:pt x="569" y="74"/>
                  </a:lnTo>
                  <a:lnTo>
                    <a:pt x="567" y="72"/>
                  </a:lnTo>
                  <a:lnTo>
                    <a:pt x="567" y="72"/>
                  </a:lnTo>
                  <a:lnTo>
                    <a:pt x="566" y="72"/>
                  </a:lnTo>
                  <a:lnTo>
                    <a:pt x="566" y="71"/>
                  </a:lnTo>
                  <a:lnTo>
                    <a:pt x="566" y="71"/>
                  </a:lnTo>
                  <a:lnTo>
                    <a:pt x="559" y="68"/>
                  </a:lnTo>
                  <a:lnTo>
                    <a:pt x="558" y="66"/>
                  </a:lnTo>
                  <a:lnTo>
                    <a:pt x="558" y="66"/>
                  </a:lnTo>
                  <a:lnTo>
                    <a:pt x="558" y="68"/>
                  </a:lnTo>
                  <a:lnTo>
                    <a:pt x="556" y="66"/>
                  </a:lnTo>
                  <a:lnTo>
                    <a:pt x="556" y="66"/>
                  </a:lnTo>
                  <a:lnTo>
                    <a:pt x="555" y="66"/>
                  </a:lnTo>
                  <a:lnTo>
                    <a:pt x="555" y="66"/>
                  </a:lnTo>
                  <a:lnTo>
                    <a:pt x="553" y="66"/>
                  </a:lnTo>
                  <a:lnTo>
                    <a:pt x="551" y="66"/>
                  </a:lnTo>
                  <a:lnTo>
                    <a:pt x="548" y="65"/>
                  </a:lnTo>
                  <a:lnTo>
                    <a:pt x="545" y="63"/>
                  </a:lnTo>
                  <a:lnTo>
                    <a:pt x="544" y="61"/>
                  </a:lnTo>
                  <a:lnTo>
                    <a:pt x="540" y="61"/>
                  </a:lnTo>
                  <a:lnTo>
                    <a:pt x="539" y="60"/>
                  </a:lnTo>
                  <a:lnTo>
                    <a:pt x="536" y="60"/>
                  </a:lnTo>
                  <a:lnTo>
                    <a:pt x="533" y="60"/>
                  </a:lnTo>
                  <a:lnTo>
                    <a:pt x="531" y="60"/>
                  </a:lnTo>
                  <a:lnTo>
                    <a:pt x="529" y="60"/>
                  </a:lnTo>
                  <a:lnTo>
                    <a:pt x="528" y="60"/>
                  </a:lnTo>
                  <a:lnTo>
                    <a:pt x="521" y="55"/>
                  </a:lnTo>
                  <a:lnTo>
                    <a:pt x="520" y="54"/>
                  </a:lnTo>
                  <a:lnTo>
                    <a:pt x="521" y="54"/>
                  </a:lnTo>
                  <a:lnTo>
                    <a:pt x="521" y="52"/>
                  </a:lnTo>
                  <a:lnTo>
                    <a:pt x="523" y="52"/>
                  </a:lnTo>
                  <a:lnTo>
                    <a:pt x="521" y="52"/>
                  </a:lnTo>
                  <a:lnTo>
                    <a:pt x="521" y="52"/>
                  </a:lnTo>
                  <a:lnTo>
                    <a:pt x="520" y="52"/>
                  </a:lnTo>
                  <a:lnTo>
                    <a:pt x="518" y="52"/>
                  </a:lnTo>
                  <a:lnTo>
                    <a:pt x="518" y="52"/>
                  </a:lnTo>
                  <a:lnTo>
                    <a:pt x="517" y="52"/>
                  </a:lnTo>
                  <a:lnTo>
                    <a:pt x="515" y="52"/>
                  </a:lnTo>
                  <a:lnTo>
                    <a:pt x="514" y="50"/>
                  </a:lnTo>
                  <a:lnTo>
                    <a:pt x="514" y="50"/>
                  </a:lnTo>
                  <a:lnTo>
                    <a:pt x="514" y="50"/>
                  </a:lnTo>
                  <a:lnTo>
                    <a:pt x="512" y="50"/>
                  </a:lnTo>
                  <a:lnTo>
                    <a:pt x="512" y="50"/>
                  </a:lnTo>
                  <a:lnTo>
                    <a:pt x="510" y="50"/>
                  </a:lnTo>
                  <a:lnTo>
                    <a:pt x="510" y="49"/>
                  </a:lnTo>
                  <a:lnTo>
                    <a:pt x="509" y="49"/>
                  </a:lnTo>
                  <a:lnTo>
                    <a:pt x="509" y="49"/>
                  </a:lnTo>
                  <a:lnTo>
                    <a:pt x="509" y="47"/>
                  </a:lnTo>
                  <a:lnTo>
                    <a:pt x="507" y="47"/>
                  </a:lnTo>
                  <a:lnTo>
                    <a:pt x="506" y="46"/>
                  </a:lnTo>
                  <a:lnTo>
                    <a:pt x="506" y="43"/>
                  </a:lnTo>
                  <a:lnTo>
                    <a:pt x="506" y="43"/>
                  </a:lnTo>
                  <a:lnTo>
                    <a:pt x="507" y="41"/>
                  </a:lnTo>
                  <a:lnTo>
                    <a:pt x="509" y="39"/>
                  </a:lnTo>
                  <a:lnTo>
                    <a:pt x="507" y="39"/>
                  </a:lnTo>
                  <a:lnTo>
                    <a:pt x="507" y="39"/>
                  </a:lnTo>
                  <a:lnTo>
                    <a:pt x="506" y="41"/>
                  </a:lnTo>
                  <a:lnTo>
                    <a:pt x="506" y="41"/>
                  </a:lnTo>
                  <a:lnTo>
                    <a:pt x="506" y="44"/>
                  </a:lnTo>
                  <a:lnTo>
                    <a:pt x="506" y="44"/>
                  </a:lnTo>
                  <a:lnTo>
                    <a:pt x="504" y="44"/>
                  </a:lnTo>
                  <a:lnTo>
                    <a:pt x="504" y="46"/>
                  </a:lnTo>
                  <a:lnTo>
                    <a:pt x="504" y="47"/>
                  </a:lnTo>
                  <a:lnTo>
                    <a:pt x="503" y="49"/>
                  </a:lnTo>
                  <a:lnTo>
                    <a:pt x="503" y="50"/>
                  </a:lnTo>
                  <a:lnTo>
                    <a:pt x="503" y="50"/>
                  </a:lnTo>
                  <a:lnTo>
                    <a:pt x="503" y="52"/>
                  </a:lnTo>
                  <a:lnTo>
                    <a:pt x="499" y="54"/>
                  </a:lnTo>
                  <a:lnTo>
                    <a:pt x="499" y="54"/>
                  </a:lnTo>
                  <a:lnTo>
                    <a:pt x="498" y="54"/>
                  </a:lnTo>
                  <a:lnTo>
                    <a:pt x="496" y="54"/>
                  </a:lnTo>
                  <a:lnTo>
                    <a:pt x="495" y="54"/>
                  </a:lnTo>
                  <a:lnTo>
                    <a:pt x="495" y="54"/>
                  </a:lnTo>
                  <a:lnTo>
                    <a:pt x="495" y="52"/>
                  </a:lnTo>
                  <a:lnTo>
                    <a:pt x="493" y="50"/>
                  </a:lnTo>
                  <a:lnTo>
                    <a:pt x="493" y="49"/>
                  </a:lnTo>
                  <a:lnTo>
                    <a:pt x="495" y="46"/>
                  </a:lnTo>
                  <a:lnTo>
                    <a:pt x="495" y="44"/>
                  </a:lnTo>
                  <a:lnTo>
                    <a:pt x="493" y="43"/>
                  </a:lnTo>
                  <a:lnTo>
                    <a:pt x="490" y="41"/>
                  </a:lnTo>
                  <a:lnTo>
                    <a:pt x="487" y="38"/>
                  </a:lnTo>
                  <a:lnTo>
                    <a:pt x="485" y="38"/>
                  </a:lnTo>
                  <a:lnTo>
                    <a:pt x="484" y="38"/>
                  </a:lnTo>
                  <a:lnTo>
                    <a:pt x="482" y="38"/>
                  </a:lnTo>
                  <a:lnTo>
                    <a:pt x="482" y="36"/>
                  </a:lnTo>
                  <a:lnTo>
                    <a:pt x="482" y="35"/>
                  </a:lnTo>
                  <a:lnTo>
                    <a:pt x="484" y="35"/>
                  </a:lnTo>
                  <a:lnTo>
                    <a:pt x="485" y="33"/>
                  </a:lnTo>
                  <a:lnTo>
                    <a:pt x="487" y="35"/>
                  </a:lnTo>
                  <a:lnTo>
                    <a:pt x="490" y="35"/>
                  </a:lnTo>
                  <a:lnTo>
                    <a:pt x="492" y="35"/>
                  </a:lnTo>
                  <a:lnTo>
                    <a:pt x="493" y="35"/>
                  </a:lnTo>
                  <a:lnTo>
                    <a:pt x="495" y="33"/>
                  </a:lnTo>
                  <a:lnTo>
                    <a:pt x="496" y="31"/>
                  </a:lnTo>
                  <a:lnTo>
                    <a:pt x="498" y="30"/>
                  </a:lnTo>
                  <a:lnTo>
                    <a:pt x="499" y="30"/>
                  </a:lnTo>
                  <a:lnTo>
                    <a:pt x="501" y="30"/>
                  </a:lnTo>
                  <a:lnTo>
                    <a:pt x="503" y="31"/>
                  </a:lnTo>
                  <a:lnTo>
                    <a:pt x="504" y="31"/>
                  </a:lnTo>
                  <a:lnTo>
                    <a:pt x="506" y="31"/>
                  </a:lnTo>
                  <a:lnTo>
                    <a:pt x="506" y="33"/>
                  </a:lnTo>
                  <a:lnTo>
                    <a:pt x="507" y="33"/>
                  </a:lnTo>
                  <a:lnTo>
                    <a:pt x="507" y="31"/>
                  </a:lnTo>
                  <a:lnTo>
                    <a:pt x="507" y="30"/>
                  </a:lnTo>
                  <a:lnTo>
                    <a:pt x="509" y="30"/>
                  </a:lnTo>
                  <a:lnTo>
                    <a:pt x="509" y="30"/>
                  </a:lnTo>
                  <a:lnTo>
                    <a:pt x="509" y="30"/>
                  </a:lnTo>
                  <a:lnTo>
                    <a:pt x="509" y="28"/>
                  </a:lnTo>
                  <a:lnTo>
                    <a:pt x="507" y="28"/>
                  </a:lnTo>
                  <a:lnTo>
                    <a:pt x="509" y="27"/>
                  </a:lnTo>
                  <a:lnTo>
                    <a:pt x="509" y="27"/>
                  </a:lnTo>
                  <a:lnTo>
                    <a:pt x="510" y="27"/>
                  </a:lnTo>
                  <a:lnTo>
                    <a:pt x="510" y="25"/>
                  </a:lnTo>
                  <a:lnTo>
                    <a:pt x="507" y="27"/>
                  </a:lnTo>
                  <a:lnTo>
                    <a:pt x="504" y="27"/>
                  </a:lnTo>
                  <a:lnTo>
                    <a:pt x="501" y="27"/>
                  </a:lnTo>
                  <a:lnTo>
                    <a:pt x="499" y="27"/>
                  </a:lnTo>
                  <a:lnTo>
                    <a:pt x="496" y="28"/>
                  </a:lnTo>
                  <a:lnTo>
                    <a:pt x="495" y="28"/>
                  </a:lnTo>
                  <a:lnTo>
                    <a:pt x="492" y="28"/>
                  </a:lnTo>
                  <a:lnTo>
                    <a:pt x="490" y="27"/>
                  </a:lnTo>
                  <a:lnTo>
                    <a:pt x="488" y="27"/>
                  </a:lnTo>
                  <a:lnTo>
                    <a:pt x="487" y="27"/>
                  </a:lnTo>
                  <a:lnTo>
                    <a:pt x="485" y="27"/>
                  </a:lnTo>
                  <a:lnTo>
                    <a:pt x="484" y="25"/>
                  </a:lnTo>
                  <a:lnTo>
                    <a:pt x="484" y="25"/>
                  </a:lnTo>
                  <a:lnTo>
                    <a:pt x="482" y="24"/>
                  </a:lnTo>
                  <a:lnTo>
                    <a:pt x="482" y="24"/>
                  </a:lnTo>
                  <a:lnTo>
                    <a:pt x="480" y="20"/>
                  </a:lnTo>
                  <a:lnTo>
                    <a:pt x="480" y="17"/>
                  </a:lnTo>
                  <a:lnTo>
                    <a:pt x="479" y="17"/>
                  </a:lnTo>
                  <a:lnTo>
                    <a:pt x="477" y="17"/>
                  </a:lnTo>
                  <a:lnTo>
                    <a:pt x="471" y="16"/>
                  </a:lnTo>
                  <a:lnTo>
                    <a:pt x="471" y="16"/>
                  </a:lnTo>
                  <a:lnTo>
                    <a:pt x="469" y="16"/>
                  </a:lnTo>
                  <a:lnTo>
                    <a:pt x="469" y="16"/>
                  </a:lnTo>
                  <a:lnTo>
                    <a:pt x="468" y="16"/>
                  </a:lnTo>
                  <a:lnTo>
                    <a:pt x="468" y="16"/>
                  </a:lnTo>
                  <a:lnTo>
                    <a:pt x="468" y="16"/>
                  </a:lnTo>
                  <a:lnTo>
                    <a:pt x="468" y="14"/>
                  </a:lnTo>
                  <a:lnTo>
                    <a:pt x="469" y="13"/>
                  </a:lnTo>
                  <a:lnTo>
                    <a:pt x="469" y="13"/>
                  </a:lnTo>
                  <a:lnTo>
                    <a:pt x="471" y="13"/>
                  </a:lnTo>
                  <a:lnTo>
                    <a:pt x="471" y="9"/>
                  </a:lnTo>
                  <a:lnTo>
                    <a:pt x="471" y="9"/>
                  </a:lnTo>
                  <a:lnTo>
                    <a:pt x="471" y="8"/>
                  </a:lnTo>
                  <a:lnTo>
                    <a:pt x="471" y="8"/>
                  </a:lnTo>
                  <a:lnTo>
                    <a:pt x="471" y="8"/>
                  </a:lnTo>
                  <a:lnTo>
                    <a:pt x="474" y="6"/>
                  </a:lnTo>
                  <a:lnTo>
                    <a:pt x="479" y="5"/>
                  </a:lnTo>
                  <a:lnTo>
                    <a:pt x="480" y="5"/>
                  </a:lnTo>
                  <a:lnTo>
                    <a:pt x="482" y="3"/>
                  </a:lnTo>
                  <a:lnTo>
                    <a:pt x="482" y="3"/>
                  </a:lnTo>
                  <a:lnTo>
                    <a:pt x="484" y="3"/>
                  </a:lnTo>
                  <a:lnTo>
                    <a:pt x="484" y="2"/>
                  </a:lnTo>
                  <a:lnTo>
                    <a:pt x="488" y="0"/>
                  </a:lnTo>
                  <a:lnTo>
                    <a:pt x="49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5" name="Freeform 252">
              <a:extLst>
                <a:ext uri="{FF2B5EF4-FFF2-40B4-BE49-F238E27FC236}">
                  <a16:creationId xmlns:a16="http://schemas.microsoft.com/office/drawing/2014/main" id="{291C74A7-C19B-8359-CC3B-33CD4DE525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9071" y="4250239"/>
              <a:ext cx="1017494" cy="331368"/>
            </a:xfrm>
            <a:custGeom>
              <a:avLst/>
              <a:gdLst>
                <a:gd name="T0" fmla="*/ 470 w 522"/>
                <a:gd name="T1" fmla="*/ 98 h 170"/>
                <a:gd name="T2" fmla="*/ 462 w 522"/>
                <a:gd name="T3" fmla="*/ 88 h 170"/>
                <a:gd name="T4" fmla="*/ 511 w 522"/>
                <a:gd name="T5" fmla="*/ 87 h 170"/>
                <a:gd name="T6" fmla="*/ 45 w 522"/>
                <a:gd name="T7" fmla="*/ 85 h 170"/>
                <a:gd name="T8" fmla="*/ 140 w 522"/>
                <a:gd name="T9" fmla="*/ 90 h 170"/>
                <a:gd name="T10" fmla="*/ 137 w 522"/>
                <a:gd name="T11" fmla="*/ 85 h 170"/>
                <a:gd name="T12" fmla="*/ 463 w 522"/>
                <a:gd name="T13" fmla="*/ 74 h 170"/>
                <a:gd name="T14" fmla="*/ 127 w 522"/>
                <a:gd name="T15" fmla="*/ 73 h 170"/>
                <a:gd name="T16" fmla="*/ 116 w 522"/>
                <a:gd name="T17" fmla="*/ 71 h 170"/>
                <a:gd name="T18" fmla="*/ 126 w 522"/>
                <a:gd name="T19" fmla="*/ 69 h 170"/>
                <a:gd name="T20" fmla="*/ 135 w 522"/>
                <a:gd name="T21" fmla="*/ 68 h 170"/>
                <a:gd name="T22" fmla="*/ 34 w 522"/>
                <a:gd name="T23" fmla="*/ 76 h 170"/>
                <a:gd name="T24" fmla="*/ 432 w 522"/>
                <a:gd name="T25" fmla="*/ 62 h 170"/>
                <a:gd name="T26" fmla="*/ 391 w 522"/>
                <a:gd name="T27" fmla="*/ 79 h 170"/>
                <a:gd name="T28" fmla="*/ 365 w 522"/>
                <a:gd name="T29" fmla="*/ 101 h 170"/>
                <a:gd name="T30" fmla="*/ 399 w 522"/>
                <a:gd name="T31" fmla="*/ 95 h 170"/>
                <a:gd name="T32" fmla="*/ 383 w 522"/>
                <a:gd name="T33" fmla="*/ 112 h 170"/>
                <a:gd name="T34" fmla="*/ 391 w 522"/>
                <a:gd name="T35" fmla="*/ 137 h 170"/>
                <a:gd name="T36" fmla="*/ 395 w 522"/>
                <a:gd name="T37" fmla="*/ 148 h 170"/>
                <a:gd name="T38" fmla="*/ 372 w 522"/>
                <a:gd name="T39" fmla="*/ 131 h 170"/>
                <a:gd name="T40" fmla="*/ 362 w 522"/>
                <a:gd name="T41" fmla="*/ 162 h 170"/>
                <a:gd name="T42" fmla="*/ 350 w 522"/>
                <a:gd name="T43" fmla="*/ 139 h 170"/>
                <a:gd name="T44" fmla="*/ 347 w 522"/>
                <a:gd name="T45" fmla="*/ 115 h 170"/>
                <a:gd name="T46" fmla="*/ 358 w 522"/>
                <a:gd name="T47" fmla="*/ 76 h 170"/>
                <a:gd name="T48" fmla="*/ 378 w 522"/>
                <a:gd name="T49" fmla="*/ 69 h 170"/>
                <a:gd name="T50" fmla="*/ 427 w 522"/>
                <a:gd name="T51" fmla="*/ 63 h 170"/>
                <a:gd name="T52" fmla="*/ 473 w 522"/>
                <a:gd name="T53" fmla="*/ 65 h 170"/>
                <a:gd name="T54" fmla="*/ 484 w 522"/>
                <a:gd name="T55" fmla="*/ 69 h 170"/>
                <a:gd name="T56" fmla="*/ 471 w 522"/>
                <a:gd name="T57" fmla="*/ 84 h 170"/>
                <a:gd name="T58" fmla="*/ 468 w 522"/>
                <a:gd name="T59" fmla="*/ 74 h 170"/>
                <a:gd name="T60" fmla="*/ 481 w 522"/>
                <a:gd name="T61" fmla="*/ 55 h 170"/>
                <a:gd name="T62" fmla="*/ 17 w 522"/>
                <a:gd name="T63" fmla="*/ 52 h 170"/>
                <a:gd name="T64" fmla="*/ 151 w 522"/>
                <a:gd name="T65" fmla="*/ 44 h 170"/>
                <a:gd name="T66" fmla="*/ 440 w 522"/>
                <a:gd name="T67" fmla="*/ 36 h 170"/>
                <a:gd name="T68" fmla="*/ 324 w 522"/>
                <a:gd name="T69" fmla="*/ 29 h 170"/>
                <a:gd name="T70" fmla="*/ 309 w 522"/>
                <a:gd name="T71" fmla="*/ 24 h 170"/>
                <a:gd name="T72" fmla="*/ 315 w 522"/>
                <a:gd name="T73" fmla="*/ 33 h 170"/>
                <a:gd name="T74" fmla="*/ 329 w 522"/>
                <a:gd name="T75" fmla="*/ 54 h 170"/>
                <a:gd name="T76" fmla="*/ 328 w 522"/>
                <a:gd name="T77" fmla="*/ 73 h 170"/>
                <a:gd name="T78" fmla="*/ 310 w 522"/>
                <a:gd name="T79" fmla="*/ 104 h 170"/>
                <a:gd name="T80" fmla="*/ 304 w 522"/>
                <a:gd name="T81" fmla="*/ 121 h 170"/>
                <a:gd name="T82" fmla="*/ 277 w 522"/>
                <a:gd name="T83" fmla="*/ 136 h 170"/>
                <a:gd name="T84" fmla="*/ 254 w 522"/>
                <a:gd name="T85" fmla="*/ 133 h 170"/>
                <a:gd name="T86" fmla="*/ 225 w 522"/>
                <a:gd name="T87" fmla="*/ 128 h 170"/>
                <a:gd name="T88" fmla="*/ 203 w 522"/>
                <a:gd name="T89" fmla="*/ 98 h 170"/>
                <a:gd name="T90" fmla="*/ 200 w 522"/>
                <a:gd name="T91" fmla="*/ 68 h 170"/>
                <a:gd name="T92" fmla="*/ 219 w 522"/>
                <a:gd name="T93" fmla="*/ 73 h 170"/>
                <a:gd name="T94" fmla="*/ 257 w 522"/>
                <a:gd name="T95" fmla="*/ 65 h 170"/>
                <a:gd name="T96" fmla="*/ 282 w 522"/>
                <a:gd name="T97" fmla="*/ 55 h 170"/>
                <a:gd name="T98" fmla="*/ 293 w 522"/>
                <a:gd name="T99" fmla="*/ 38 h 170"/>
                <a:gd name="T100" fmla="*/ 457 w 522"/>
                <a:gd name="T101" fmla="*/ 25 h 170"/>
                <a:gd name="T102" fmla="*/ 33 w 522"/>
                <a:gd name="T103" fmla="*/ 10 h 170"/>
                <a:gd name="T104" fmla="*/ 74 w 522"/>
                <a:gd name="T105" fmla="*/ 51 h 170"/>
                <a:gd name="T106" fmla="*/ 101 w 522"/>
                <a:gd name="T107" fmla="*/ 69 h 170"/>
                <a:gd name="T108" fmla="*/ 119 w 522"/>
                <a:gd name="T109" fmla="*/ 87 h 170"/>
                <a:gd name="T110" fmla="*/ 138 w 522"/>
                <a:gd name="T111" fmla="*/ 115 h 170"/>
                <a:gd name="T112" fmla="*/ 153 w 522"/>
                <a:gd name="T113" fmla="*/ 139 h 170"/>
                <a:gd name="T114" fmla="*/ 135 w 522"/>
                <a:gd name="T115" fmla="*/ 166 h 170"/>
                <a:gd name="T116" fmla="*/ 88 w 522"/>
                <a:gd name="T117" fmla="*/ 125 h 170"/>
                <a:gd name="T118" fmla="*/ 49 w 522"/>
                <a:gd name="T119" fmla="*/ 58 h 170"/>
                <a:gd name="T120" fmla="*/ 1 w 522"/>
                <a:gd name="T121" fmla="*/ 14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22" h="170">
                  <a:moveTo>
                    <a:pt x="134" y="90"/>
                  </a:moveTo>
                  <a:lnTo>
                    <a:pt x="134" y="92"/>
                  </a:lnTo>
                  <a:lnTo>
                    <a:pt x="135" y="92"/>
                  </a:lnTo>
                  <a:lnTo>
                    <a:pt x="134" y="93"/>
                  </a:lnTo>
                  <a:lnTo>
                    <a:pt x="134" y="93"/>
                  </a:lnTo>
                  <a:lnTo>
                    <a:pt x="134" y="95"/>
                  </a:lnTo>
                  <a:lnTo>
                    <a:pt x="132" y="93"/>
                  </a:lnTo>
                  <a:lnTo>
                    <a:pt x="132" y="95"/>
                  </a:lnTo>
                  <a:lnTo>
                    <a:pt x="131" y="93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31" y="92"/>
                  </a:lnTo>
                  <a:lnTo>
                    <a:pt x="132" y="92"/>
                  </a:lnTo>
                  <a:lnTo>
                    <a:pt x="134" y="90"/>
                  </a:lnTo>
                  <a:close/>
                  <a:moveTo>
                    <a:pt x="466" y="90"/>
                  </a:moveTo>
                  <a:lnTo>
                    <a:pt x="466" y="90"/>
                  </a:lnTo>
                  <a:lnTo>
                    <a:pt x="468" y="92"/>
                  </a:lnTo>
                  <a:lnTo>
                    <a:pt x="468" y="95"/>
                  </a:lnTo>
                  <a:lnTo>
                    <a:pt x="468" y="95"/>
                  </a:lnTo>
                  <a:lnTo>
                    <a:pt x="470" y="95"/>
                  </a:lnTo>
                  <a:lnTo>
                    <a:pt x="471" y="96"/>
                  </a:lnTo>
                  <a:lnTo>
                    <a:pt x="471" y="96"/>
                  </a:lnTo>
                  <a:lnTo>
                    <a:pt x="471" y="96"/>
                  </a:lnTo>
                  <a:lnTo>
                    <a:pt x="471" y="98"/>
                  </a:lnTo>
                  <a:lnTo>
                    <a:pt x="470" y="98"/>
                  </a:lnTo>
                  <a:lnTo>
                    <a:pt x="468" y="98"/>
                  </a:lnTo>
                  <a:lnTo>
                    <a:pt x="468" y="96"/>
                  </a:lnTo>
                  <a:lnTo>
                    <a:pt x="468" y="96"/>
                  </a:lnTo>
                  <a:lnTo>
                    <a:pt x="466" y="96"/>
                  </a:lnTo>
                  <a:lnTo>
                    <a:pt x="465" y="96"/>
                  </a:lnTo>
                  <a:lnTo>
                    <a:pt x="465" y="96"/>
                  </a:lnTo>
                  <a:lnTo>
                    <a:pt x="465" y="95"/>
                  </a:lnTo>
                  <a:lnTo>
                    <a:pt x="465" y="95"/>
                  </a:lnTo>
                  <a:lnTo>
                    <a:pt x="463" y="93"/>
                  </a:lnTo>
                  <a:lnTo>
                    <a:pt x="463" y="92"/>
                  </a:lnTo>
                  <a:lnTo>
                    <a:pt x="463" y="92"/>
                  </a:lnTo>
                  <a:lnTo>
                    <a:pt x="463" y="90"/>
                  </a:lnTo>
                  <a:lnTo>
                    <a:pt x="463" y="90"/>
                  </a:lnTo>
                  <a:lnTo>
                    <a:pt x="465" y="92"/>
                  </a:lnTo>
                  <a:lnTo>
                    <a:pt x="466" y="90"/>
                  </a:lnTo>
                  <a:lnTo>
                    <a:pt x="466" y="90"/>
                  </a:lnTo>
                  <a:close/>
                  <a:moveTo>
                    <a:pt x="462" y="88"/>
                  </a:moveTo>
                  <a:lnTo>
                    <a:pt x="463" y="90"/>
                  </a:lnTo>
                  <a:lnTo>
                    <a:pt x="462" y="90"/>
                  </a:lnTo>
                  <a:lnTo>
                    <a:pt x="463" y="92"/>
                  </a:lnTo>
                  <a:lnTo>
                    <a:pt x="462" y="93"/>
                  </a:lnTo>
                  <a:lnTo>
                    <a:pt x="462" y="93"/>
                  </a:lnTo>
                  <a:lnTo>
                    <a:pt x="460" y="93"/>
                  </a:lnTo>
                  <a:lnTo>
                    <a:pt x="460" y="92"/>
                  </a:lnTo>
                  <a:lnTo>
                    <a:pt x="460" y="90"/>
                  </a:lnTo>
                  <a:lnTo>
                    <a:pt x="462" y="88"/>
                  </a:lnTo>
                  <a:close/>
                  <a:moveTo>
                    <a:pt x="119" y="88"/>
                  </a:moveTo>
                  <a:lnTo>
                    <a:pt x="121" y="88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3" y="90"/>
                  </a:lnTo>
                  <a:lnTo>
                    <a:pt x="121" y="92"/>
                  </a:lnTo>
                  <a:lnTo>
                    <a:pt x="118" y="90"/>
                  </a:lnTo>
                  <a:lnTo>
                    <a:pt x="118" y="90"/>
                  </a:lnTo>
                  <a:lnTo>
                    <a:pt x="119" y="88"/>
                  </a:lnTo>
                  <a:close/>
                  <a:moveTo>
                    <a:pt x="514" y="85"/>
                  </a:moveTo>
                  <a:lnTo>
                    <a:pt x="517" y="85"/>
                  </a:lnTo>
                  <a:lnTo>
                    <a:pt x="517" y="85"/>
                  </a:lnTo>
                  <a:lnTo>
                    <a:pt x="520" y="87"/>
                  </a:lnTo>
                  <a:lnTo>
                    <a:pt x="522" y="88"/>
                  </a:lnTo>
                  <a:lnTo>
                    <a:pt x="522" y="88"/>
                  </a:lnTo>
                  <a:lnTo>
                    <a:pt x="522" y="90"/>
                  </a:lnTo>
                  <a:lnTo>
                    <a:pt x="520" y="90"/>
                  </a:lnTo>
                  <a:lnTo>
                    <a:pt x="520" y="90"/>
                  </a:lnTo>
                  <a:lnTo>
                    <a:pt x="518" y="90"/>
                  </a:lnTo>
                  <a:lnTo>
                    <a:pt x="518" y="90"/>
                  </a:lnTo>
                  <a:lnTo>
                    <a:pt x="517" y="90"/>
                  </a:lnTo>
                  <a:lnTo>
                    <a:pt x="515" y="90"/>
                  </a:lnTo>
                  <a:lnTo>
                    <a:pt x="515" y="90"/>
                  </a:lnTo>
                  <a:lnTo>
                    <a:pt x="514" y="88"/>
                  </a:lnTo>
                  <a:lnTo>
                    <a:pt x="512" y="87"/>
                  </a:lnTo>
                  <a:lnTo>
                    <a:pt x="511" y="87"/>
                  </a:lnTo>
                  <a:lnTo>
                    <a:pt x="511" y="87"/>
                  </a:lnTo>
                  <a:lnTo>
                    <a:pt x="512" y="88"/>
                  </a:lnTo>
                  <a:lnTo>
                    <a:pt x="514" y="90"/>
                  </a:lnTo>
                  <a:lnTo>
                    <a:pt x="514" y="90"/>
                  </a:lnTo>
                  <a:lnTo>
                    <a:pt x="514" y="90"/>
                  </a:lnTo>
                  <a:lnTo>
                    <a:pt x="515" y="90"/>
                  </a:lnTo>
                  <a:lnTo>
                    <a:pt x="515" y="92"/>
                  </a:lnTo>
                  <a:lnTo>
                    <a:pt x="512" y="92"/>
                  </a:lnTo>
                  <a:lnTo>
                    <a:pt x="512" y="92"/>
                  </a:lnTo>
                  <a:lnTo>
                    <a:pt x="512" y="90"/>
                  </a:lnTo>
                  <a:lnTo>
                    <a:pt x="511" y="90"/>
                  </a:lnTo>
                  <a:lnTo>
                    <a:pt x="511" y="90"/>
                  </a:lnTo>
                  <a:lnTo>
                    <a:pt x="511" y="90"/>
                  </a:lnTo>
                  <a:lnTo>
                    <a:pt x="509" y="88"/>
                  </a:lnTo>
                  <a:lnTo>
                    <a:pt x="507" y="88"/>
                  </a:lnTo>
                  <a:lnTo>
                    <a:pt x="506" y="88"/>
                  </a:lnTo>
                  <a:lnTo>
                    <a:pt x="506" y="87"/>
                  </a:lnTo>
                  <a:lnTo>
                    <a:pt x="506" y="87"/>
                  </a:lnTo>
                  <a:lnTo>
                    <a:pt x="507" y="87"/>
                  </a:lnTo>
                  <a:lnTo>
                    <a:pt x="509" y="87"/>
                  </a:lnTo>
                  <a:lnTo>
                    <a:pt x="509" y="87"/>
                  </a:lnTo>
                  <a:lnTo>
                    <a:pt x="511" y="87"/>
                  </a:lnTo>
                  <a:lnTo>
                    <a:pt x="511" y="85"/>
                  </a:lnTo>
                  <a:lnTo>
                    <a:pt x="512" y="85"/>
                  </a:lnTo>
                  <a:lnTo>
                    <a:pt x="514" y="85"/>
                  </a:lnTo>
                  <a:close/>
                  <a:moveTo>
                    <a:pt x="45" y="85"/>
                  </a:moveTo>
                  <a:lnTo>
                    <a:pt x="45" y="85"/>
                  </a:lnTo>
                  <a:lnTo>
                    <a:pt x="47" y="88"/>
                  </a:lnTo>
                  <a:lnTo>
                    <a:pt x="47" y="88"/>
                  </a:lnTo>
                  <a:lnTo>
                    <a:pt x="47" y="92"/>
                  </a:lnTo>
                  <a:lnTo>
                    <a:pt x="45" y="93"/>
                  </a:lnTo>
                  <a:lnTo>
                    <a:pt x="45" y="93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2"/>
                  </a:lnTo>
                  <a:lnTo>
                    <a:pt x="45" y="90"/>
                  </a:lnTo>
                  <a:lnTo>
                    <a:pt x="45" y="88"/>
                  </a:lnTo>
                  <a:lnTo>
                    <a:pt x="44" y="85"/>
                  </a:lnTo>
                  <a:lnTo>
                    <a:pt x="45" y="85"/>
                  </a:lnTo>
                  <a:close/>
                  <a:moveTo>
                    <a:pt x="134" y="85"/>
                  </a:moveTo>
                  <a:lnTo>
                    <a:pt x="135" y="85"/>
                  </a:lnTo>
                  <a:lnTo>
                    <a:pt x="135" y="87"/>
                  </a:lnTo>
                  <a:lnTo>
                    <a:pt x="135" y="87"/>
                  </a:lnTo>
                  <a:lnTo>
                    <a:pt x="137" y="87"/>
                  </a:lnTo>
                  <a:lnTo>
                    <a:pt x="137" y="88"/>
                  </a:lnTo>
                  <a:lnTo>
                    <a:pt x="138" y="88"/>
                  </a:lnTo>
                  <a:lnTo>
                    <a:pt x="138" y="87"/>
                  </a:lnTo>
                  <a:lnTo>
                    <a:pt x="140" y="88"/>
                  </a:lnTo>
                  <a:lnTo>
                    <a:pt x="140" y="88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40" y="90"/>
                  </a:lnTo>
                  <a:lnTo>
                    <a:pt x="137" y="88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32" y="88"/>
                  </a:lnTo>
                  <a:lnTo>
                    <a:pt x="134" y="87"/>
                  </a:lnTo>
                  <a:lnTo>
                    <a:pt x="134" y="85"/>
                  </a:lnTo>
                  <a:close/>
                  <a:moveTo>
                    <a:pt x="492" y="85"/>
                  </a:moveTo>
                  <a:lnTo>
                    <a:pt x="495" y="87"/>
                  </a:lnTo>
                  <a:lnTo>
                    <a:pt x="495" y="88"/>
                  </a:lnTo>
                  <a:lnTo>
                    <a:pt x="495" y="88"/>
                  </a:lnTo>
                  <a:lnTo>
                    <a:pt x="495" y="87"/>
                  </a:lnTo>
                  <a:lnTo>
                    <a:pt x="493" y="87"/>
                  </a:lnTo>
                  <a:lnTo>
                    <a:pt x="492" y="85"/>
                  </a:lnTo>
                  <a:close/>
                  <a:moveTo>
                    <a:pt x="465" y="84"/>
                  </a:moveTo>
                  <a:lnTo>
                    <a:pt x="465" y="84"/>
                  </a:lnTo>
                  <a:lnTo>
                    <a:pt x="465" y="85"/>
                  </a:lnTo>
                  <a:lnTo>
                    <a:pt x="465" y="85"/>
                  </a:lnTo>
                  <a:lnTo>
                    <a:pt x="465" y="85"/>
                  </a:lnTo>
                  <a:lnTo>
                    <a:pt x="465" y="85"/>
                  </a:lnTo>
                  <a:lnTo>
                    <a:pt x="465" y="84"/>
                  </a:lnTo>
                  <a:lnTo>
                    <a:pt x="465" y="84"/>
                  </a:lnTo>
                  <a:close/>
                  <a:moveTo>
                    <a:pt x="134" y="82"/>
                  </a:moveTo>
                  <a:lnTo>
                    <a:pt x="134" y="82"/>
                  </a:lnTo>
                  <a:lnTo>
                    <a:pt x="135" y="84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5" y="84"/>
                  </a:lnTo>
                  <a:lnTo>
                    <a:pt x="135" y="84"/>
                  </a:lnTo>
                  <a:lnTo>
                    <a:pt x="135" y="84"/>
                  </a:lnTo>
                  <a:lnTo>
                    <a:pt x="134" y="82"/>
                  </a:lnTo>
                  <a:close/>
                  <a:moveTo>
                    <a:pt x="115" y="76"/>
                  </a:moveTo>
                  <a:lnTo>
                    <a:pt x="115" y="76"/>
                  </a:lnTo>
                  <a:lnTo>
                    <a:pt x="116" y="76"/>
                  </a:lnTo>
                  <a:lnTo>
                    <a:pt x="116" y="77"/>
                  </a:lnTo>
                  <a:lnTo>
                    <a:pt x="115" y="77"/>
                  </a:lnTo>
                  <a:lnTo>
                    <a:pt x="113" y="77"/>
                  </a:lnTo>
                  <a:lnTo>
                    <a:pt x="113" y="76"/>
                  </a:lnTo>
                  <a:lnTo>
                    <a:pt x="115" y="76"/>
                  </a:lnTo>
                  <a:close/>
                  <a:moveTo>
                    <a:pt x="465" y="74"/>
                  </a:moveTo>
                  <a:lnTo>
                    <a:pt x="465" y="74"/>
                  </a:lnTo>
                  <a:lnTo>
                    <a:pt x="465" y="76"/>
                  </a:lnTo>
                  <a:lnTo>
                    <a:pt x="465" y="76"/>
                  </a:lnTo>
                  <a:lnTo>
                    <a:pt x="465" y="76"/>
                  </a:lnTo>
                  <a:lnTo>
                    <a:pt x="465" y="76"/>
                  </a:lnTo>
                  <a:lnTo>
                    <a:pt x="463" y="76"/>
                  </a:lnTo>
                  <a:lnTo>
                    <a:pt x="465" y="74"/>
                  </a:lnTo>
                  <a:lnTo>
                    <a:pt x="465" y="74"/>
                  </a:lnTo>
                  <a:close/>
                  <a:moveTo>
                    <a:pt x="463" y="73"/>
                  </a:moveTo>
                  <a:lnTo>
                    <a:pt x="463" y="73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3"/>
                  </a:lnTo>
                  <a:lnTo>
                    <a:pt x="463" y="73"/>
                  </a:lnTo>
                  <a:close/>
                  <a:moveTo>
                    <a:pt x="118" y="73"/>
                  </a:moveTo>
                  <a:lnTo>
                    <a:pt x="118" y="74"/>
                  </a:lnTo>
                  <a:lnTo>
                    <a:pt x="118" y="74"/>
                  </a:lnTo>
                  <a:lnTo>
                    <a:pt x="119" y="74"/>
                  </a:lnTo>
                  <a:lnTo>
                    <a:pt x="118" y="76"/>
                  </a:lnTo>
                  <a:lnTo>
                    <a:pt x="118" y="76"/>
                  </a:lnTo>
                  <a:lnTo>
                    <a:pt x="116" y="74"/>
                  </a:lnTo>
                  <a:lnTo>
                    <a:pt x="116" y="73"/>
                  </a:lnTo>
                  <a:lnTo>
                    <a:pt x="118" y="73"/>
                  </a:lnTo>
                  <a:close/>
                  <a:moveTo>
                    <a:pt x="123" y="73"/>
                  </a:moveTo>
                  <a:lnTo>
                    <a:pt x="123" y="73"/>
                  </a:lnTo>
                  <a:lnTo>
                    <a:pt x="124" y="74"/>
                  </a:lnTo>
                  <a:lnTo>
                    <a:pt x="124" y="74"/>
                  </a:lnTo>
                  <a:lnTo>
                    <a:pt x="123" y="73"/>
                  </a:lnTo>
                  <a:lnTo>
                    <a:pt x="123" y="73"/>
                  </a:lnTo>
                  <a:lnTo>
                    <a:pt x="123" y="73"/>
                  </a:lnTo>
                  <a:close/>
                  <a:moveTo>
                    <a:pt x="127" y="71"/>
                  </a:moveTo>
                  <a:lnTo>
                    <a:pt x="129" y="73"/>
                  </a:lnTo>
                  <a:lnTo>
                    <a:pt x="129" y="73"/>
                  </a:lnTo>
                  <a:lnTo>
                    <a:pt x="129" y="73"/>
                  </a:lnTo>
                  <a:lnTo>
                    <a:pt x="129" y="74"/>
                  </a:lnTo>
                  <a:lnTo>
                    <a:pt x="127" y="73"/>
                  </a:lnTo>
                  <a:lnTo>
                    <a:pt x="127" y="73"/>
                  </a:lnTo>
                  <a:lnTo>
                    <a:pt x="127" y="73"/>
                  </a:lnTo>
                  <a:lnTo>
                    <a:pt x="127" y="71"/>
                  </a:lnTo>
                  <a:close/>
                  <a:moveTo>
                    <a:pt x="105" y="69"/>
                  </a:moveTo>
                  <a:lnTo>
                    <a:pt x="107" y="69"/>
                  </a:lnTo>
                  <a:lnTo>
                    <a:pt x="108" y="71"/>
                  </a:lnTo>
                  <a:lnTo>
                    <a:pt x="108" y="71"/>
                  </a:lnTo>
                  <a:lnTo>
                    <a:pt x="112" y="73"/>
                  </a:lnTo>
                  <a:lnTo>
                    <a:pt x="112" y="73"/>
                  </a:lnTo>
                  <a:lnTo>
                    <a:pt x="112" y="74"/>
                  </a:lnTo>
                  <a:lnTo>
                    <a:pt x="112" y="76"/>
                  </a:lnTo>
                  <a:lnTo>
                    <a:pt x="112" y="74"/>
                  </a:lnTo>
                  <a:lnTo>
                    <a:pt x="108" y="74"/>
                  </a:lnTo>
                  <a:lnTo>
                    <a:pt x="107" y="74"/>
                  </a:lnTo>
                  <a:lnTo>
                    <a:pt x="105" y="73"/>
                  </a:lnTo>
                  <a:lnTo>
                    <a:pt x="104" y="73"/>
                  </a:lnTo>
                  <a:lnTo>
                    <a:pt x="104" y="73"/>
                  </a:lnTo>
                  <a:lnTo>
                    <a:pt x="104" y="71"/>
                  </a:lnTo>
                  <a:lnTo>
                    <a:pt x="104" y="71"/>
                  </a:lnTo>
                  <a:lnTo>
                    <a:pt x="105" y="69"/>
                  </a:lnTo>
                  <a:lnTo>
                    <a:pt x="105" y="69"/>
                  </a:lnTo>
                  <a:close/>
                  <a:moveTo>
                    <a:pt x="118" y="69"/>
                  </a:moveTo>
                  <a:lnTo>
                    <a:pt x="118" y="69"/>
                  </a:lnTo>
                  <a:lnTo>
                    <a:pt x="118" y="71"/>
                  </a:lnTo>
                  <a:lnTo>
                    <a:pt x="118" y="71"/>
                  </a:lnTo>
                  <a:lnTo>
                    <a:pt x="116" y="71"/>
                  </a:lnTo>
                  <a:lnTo>
                    <a:pt x="116" y="69"/>
                  </a:lnTo>
                  <a:lnTo>
                    <a:pt x="116" y="69"/>
                  </a:lnTo>
                  <a:lnTo>
                    <a:pt x="118" y="69"/>
                  </a:lnTo>
                  <a:close/>
                  <a:moveTo>
                    <a:pt x="108" y="68"/>
                  </a:moveTo>
                  <a:lnTo>
                    <a:pt x="112" y="69"/>
                  </a:lnTo>
                  <a:lnTo>
                    <a:pt x="113" y="71"/>
                  </a:lnTo>
                  <a:lnTo>
                    <a:pt x="115" y="73"/>
                  </a:lnTo>
                  <a:lnTo>
                    <a:pt x="113" y="73"/>
                  </a:lnTo>
                  <a:lnTo>
                    <a:pt x="113" y="73"/>
                  </a:lnTo>
                  <a:lnTo>
                    <a:pt x="112" y="73"/>
                  </a:lnTo>
                  <a:lnTo>
                    <a:pt x="112" y="71"/>
                  </a:lnTo>
                  <a:lnTo>
                    <a:pt x="110" y="71"/>
                  </a:lnTo>
                  <a:lnTo>
                    <a:pt x="108" y="71"/>
                  </a:lnTo>
                  <a:lnTo>
                    <a:pt x="108" y="71"/>
                  </a:lnTo>
                  <a:lnTo>
                    <a:pt x="107" y="69"/>
                  </a:lnTo>
                  <a:lnTo>
                    <a:pt x="108" y="69"/>
                  </a:lnTo>
                  <a:lnTo>
                    <a:pt x="108" y="68"/>
                  </a:lnTo>
                  <a:close/>
                  <a:moveTo>
                    <a:pt x="126" y="68"/>
                  </a:moveTo>
                  <a:lnTo>
                    <a:pt x="127" y="69"/>
                  </a:lnTo>
                  <a:lnTo>
                    <a:pt x="129" y="68"/>
                  </a:lnTo>
                  <a:lnTo>
                    <a:pt x="127" y="69"/>
                  </a:lnTo>
                  <a:lnTo>
                    <a:pt x="127" y="69"/>
                  </a:lnTo>
                  <a:lnTo>
                    <a:pt x="127" y="71"/>
                  </a:lnTo>
                  <a:lnTo>
                    <a:pt x="126" y="71"/>
                  </a:lnTo>
                  <a:lnTo>
                    <a:pt x="126" y="71"/>
                  </a:lnTo>
                  <a:lnTo>
                    <a:pt x="126" y="69"/>
                  </a:lnTo>
                  <a:lnTo>
                    <a:pt x="126" y="69"/>
                  </a:lnTo>
                  <a:lnTo>
                    <a:pt x="126" y="69"/>
                  </a:lnTo>
                  <a:lnTo>
                    <a:pt x="126" y="69"/>
                  </a:lnTo>
                  <a:lnTo>
                    <a:pt x="126" y="68"/>
                  </a:lnTo>
                  <a:close/>
                  <a:moveTo>
                    <a:pt x="135" y="68"/>
                  </a:moveTo>
                  <a:lnTo>
                    <a:pt x="135" y="69"/>
                  </a:lnTo>
                  <a:lnTo>
                    <a:pt x="135" y="69"/>
                  </a:lnTo>
                  <a:lnTo>
                    <a:pt x="135" y="71"/>
                  </a:lnTo>
                  <a:lnTo>
                    <a:pt x="135" y="71"/>
                  </a:lnTo>
                  <a:lnTo>
                    <a:pt x="135" y="73"/>
                  </a:lnTo>
                  <a:lnTo>
                    <a:pt x="135" y="73"/>
                  </a:lnTo>
                  <a:lnTo>
                    <a:pt x="134" y="73"/>
                  </a:lnTo>
                  <a:lnTo>
                    <a:pt x="134" y="73"/>
                  </a:lnTo>
                  <a:lnTo>
                    <a:pt x="134" y="73"/>
                  </a:lnTo>
                  <a:lnTo>
                    <a:pt x="134" y="73"/>
                  </a:lnTo>
                  <a:lnTo>
                    <a:pt x="132" y="71"/>
                  </a:lnTo>
                  <a:lnTo>
                    <a:pt x="132" y="71"/>
                  </a:lnTo>
                  <a:lnTo>
                    <a:pt x="132" y="69"/>
                  </a:lnTo>
                  <a:lnTo>
                    <a:pt x="131" y="71"/>
                  </a:lnTo>
                  <a:lnTo>
                    <a:pt x="131" y="71"/>
                  </a:lnTo>
                  <a:lnTo>
                    <a:pt x="129" y="69"/>
                  </a:lnTo>
                  <a:lnTo>
                    <a:pt x="131" y="69"/>
                  </a:lnTo>
                  <a:lnTo>
                    <a:pt x="132" y="68"/>
                  </a:lnTo>
                  <a:lnTo>
                    <a:pt x="132" y="68"/>
                  </a:lnTo>
                  <a:lnTo>
                    <a:pt x="134" y="68"/>
                  </a:lnTo>
                  <a:lnTo>
                    <a:pt x="135" y="68"/>
                  </a:lnTo>
                  <a:close/>
                  <a:moveTo>
                    <a:pt x="101" y="65"/>
                  </a:moveTo>
                  <a:lnTo>
                    <a:pt x="101" y="65"/>
                  </a:lnTo>
                  <a:lnTo>
                    <a:pt x="102" y="66"/>
                  </a:lnTo>
                  <a:lnTo>
                    <a:pt x="104" y="68"/>
                  </a:lnTo>
                  <a:lnTo>
                    <a:pt x="104" y="68"/>
                  </a:lnTo>
                  <a:lnTo>
                    <a:pt x="104" y="69"/>
                  </a:lnTo>
                  <a:lnTo>
                    <a:pt x="104" y="69"/>
                  </a:lnTo>
                  <a:lnTo>
                    <a:pt x="104" y="71"/>
                  </a:lnTo>
                  <a:lnTo>
                    <a:pt x="102" y="71"/>
                  </a:lnTo>
                  <a:lnTo>
                    <a:pt x="102" y="71"/>
                  </a:lnTo>
                  <a:lnTo>
                    <a:pt x="101" y="69"/>
                  </a:lnTo>
                  <a:lnTo>
                    <a:pt x="101" y="69"/>
                  </a:lnTo>
                  <a:lnTo>
                    <a:pt x="101" y="68"/>
                  </a:lnTo>
                  <a:lnTo>
                    <a:pt x="101" y="66"/>
                  </a:lnTo>
                  <a:lnTo>
                    <a:pt x="101" y="65"/>
                  </a:lnTo>
                  <a:close/>
                  <a:moveTo>
                    <a:pt x="30" y="63"/>
                  </a:moveTo>
                  <a:lnTo>
                    <a:pt x="31" y="65"/>
                  </a:lnTo>
                  <a:lnTo>
                    <a:pt x="34" y="68"/>
                  </a:lnTo>
                  <a:lnTo>
                    <a:pt x="36" y="69"/>
                  </a:lnTo>
                  <a:lnTo>
                    <a:pt x="37" y="71"/>
                  </a:lnTo>
                  <a:lnTo>
                    <a:pt x="39" y="71"/>
                  </a:lnTo>
                  <a:lnTo>
                    <a:pt x="37" y="73"/>
                  </a:lnTo>
                  <a:lnTo>
                    <a:pt x="37" y="76"/>
                  </a:lnTo>
                  <a:lnTo>
                    <a:pt x="37" y="77"/>
                  </a:lnTo>
                  <a:lnTo>
                    <a:pt x="34" y="77"/>
                  </a:lnTo>
                  <a:lnTo>
                    <a:pt x="34" y="76"/>
                  </a:lnTo>
                  <a:lnTo>
                    <a:pt x="34" y="73"/>
                  </a:lnTo>
                  <a:lnTo>
                    <a:pt x="31" y="71"/>
                  </a:lnTo>
                  <a:lnTo>
                    <a:pt x="31" y="71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26" y="65"/>
                  </a:lnTo>
                  <a:lnTo>
                    <a:pt x="28" y="65"/>
                  </a:lnTo>
                  <a:lnTo>
                    <a:pt x="30" y="65"/>
                  </a:lnTo>
                  <a:lnTo>
                    <a:pt x="30" y="63"/>
                  </a:lnTo>
                  <a:lnTo>
                    <a:pt x="30" y="63"/>
                  </a:lnTo>
                  <a:close/>
                  <a:moveTo>
                    <a:pt x="97" y="62"/>
                  </a:moveTo>
                  <a:lnTo>
                    <a:pt x="104" y="63"/>
                  </a:lnTo>
                  <a:lnTo>
                    <a:pt x="104" y="65"/>
                  </a:lnTo>
                  <a:lnTo>
                    <a:pt x="104" y="66"/>
                  </a:lnTo>
                  <a:lnTo>
                    <a:pt x="104" y="66"/>
                  </a:lnTo>
                  <a:lnTo>
                    <a:pt x="102" y="65"/>
                  </a:lnTo>
                  <a:lnTo>
                    <a:pt x="101" y="65"/>
                  </a:lnTo>
                  <a:lnTo>
                    <a:pt x="99" y="65"/>
                  </a:lnTo>
                  <a:lnTo>
                    <a:pt x="99" y="63"/>
                  </a:lnTo>
                  <a:lnTo>
                    <a:pt x="97" y="63"/>
                  </a:lnTo>
                  <a:lnTo>
                    <a:pt x="97" y="63"/>
                  </a:lnTo>
                  <a:lnTo>
                    <a:pt x="97" y="62"/>
                  </a:lnTo>
                  <a:lnTo>
                    <a:pt x="97" y="62"/>
                  </a:lnTo>
                  <a:close/>
                  <a:moveTo>
                    <a:pt x="430" y="62"/>
                  </a:moveTo>
                  <a:lnTo>
                    <a:pt x="432" y="62"/>
                  </a:lnTo>
                  <a:lnTo>
                    <a:pt x="432" y="62"/>
                  </a:lnTo>
                  <a:lnTo>
                    <a:pt x="433" y="63"/>
                  </a:lnTo>
                  <a:lnTo>
                    <a:pt x="433" y="65"/>
                  </a:lnTo>
                  <a:lnTo>
                    <a:pt x="432" y="65"/>
                  </a:lnTo>
                  <a:lnTo>
                    <a:pt x="432" y="66"/>
                  </a:lnTo>
                  <a:lnTo>
                    <a:pt x="430" y="68"/>
                  </a:lnTo>
                  <a:lnTo>
                    <a:pt x="429" y="69"/>
                  </a:lnTo>
                  <a:lnTo>
                    <a:pt x="429" y="71"/>
                  </a:lnTo>
                  <a:lnTo>
                    <a:pt x="425" y="74"/>
                  </a:lnTo>
                  <a:lnTo>
                    <a:pt x="424" y="74"/>
                  </a:lnTo>
                  <a:lnTo>
                    <a:pt x="424" y="76"/>
                  </a:lnTo>
                  <a:lnTo>
                    <a:pt x="422" y="77"/>
                  </a:lnTo>
                  <a:lnTo>
                    <a:pt x="421" y="79"/>
                  </a:lnTo>
                  <a:lnTo>
                    <a:pt x="421" y="79"/>
                  </a:lnTo>
                  <a:lnTo>
                    <a:pt x="419" y="79"/>
                  </a:lnTo>
                  <a:lnTo>
                    <a:pt x="419" y="81"/>
                  </a:lnTo>
                  <a:lnTo>
                    <a:pt x="418" y="81"/>
                  </a:lnTo>
                  <a:lnTo>
                    <a:pt x="411" y="81"/>
                  </a:lnTo>
                  <a:lnTo>
                    <a:pt x="410" y="81"/>
                  </a:lnTo>
                  <a:lnTo>
                    <a:pt x="408" y="81"/>
                  </a:lnTo>
                  <a:lnTo>
                    <a:pt x="405" y="81"/>
                  </a:lnTo>
                  <a:lnTo>
                    <a:pt x="405" y="81"/>
                  </a:lnTo>
                  <a:lnTo>
                    <a:pt x="403" y="79"/>
                  </a:lnTo>
                  <a:lnTo>
                    <a:pt x="402" y="79"/>
                  </a:lnTo>
                  <a:lnTo>
                    <a:pt x="400" y="79"/>
                  </a:lnTo>
                  <a:lnTo>
                    <a:pt x="400" y="79"/>
                  </a:lnTo>
                  <a:lnTo>
                    <a:pt x="391" y="79"/>
                  </a:lnTo>
                  <a:lnTo>
                    <a:pt x="388" y="79"/>
                  </a:lnTo>
                  <a:lnTo>
                    <a:pt x="384" y="79"/>
                  </a:lnTo>
                  <a:lnTo>
                    <a:pt x="383" y="79"/>
                  </a:lnTo>
                  <a:lnTo>
                    <a:pt x="381" y="79"/>
                  </a:lnTo>
                  <a:lnTo>
                    <a:pt x="380" y="79"/>
                  </a:lnTo>
                  <a:lnTo>
                    <a:pt x="378" y="79"/>
                  </a:lnTo>
                  <a:lnTo>
                    <a:pt x="372" y="79"/>
                  </a:lnTo>
                  <a:lnTo>
                    <a:pt x="370" y="79"/>
                  </a:lnTo>
                  <a:lnTo>
                    <a:pt x="367" y="77"/>
                  </a:lnTo>
                  <a:lnTo>
                    <a:pt x="365" y="77"/>
                  </a:lnTo>
                  <a:lnTo>
                    <a:pt x="364" y="77"/>
                  </a:lnTo>
                  <a:lnTo>
                    <a:pt x="362" y="79"/>
                  </a:lnTo>
                  <a:lnTo>
                    <a:pt x="362" y="79"/>
                  </a:lnTo>
                  <a:lnTo>
                    <a:pt x="361" y="82"/>
                  </a:lnTo>
                  <a:lnTo>
                    <a:pt x="359" y="84"/>
                  </a:lnTo>
                  <a:lnTo>
                    <a:pt x="359" y="85"/>
                  </a:lnTo>
                  <a:lnTo>
                    <a:pt x="358" y="87"/>
                  </a:lnTo>
                  <a:lnTo>
                    <a:pt x="358" y="88"/>
                  </a:lnTo>
                  <a:lnTo>
                    <a:pt x="358" y="90"/>
                  </a:lnTo>
                  <a:lnTo>
                    <a:pt x="358" y="92"/>
                  </a:lnTo>
                  <a:lnTo>
                    <a:pt x="358" y="93"/>
                  </a:lnTo>
                  <a:lnTo>
                    <a:pt x="359" y="95"/>
                  </a:lnTo>
                  <a:lnTo>
                    <a:pt x="361" y="98"/>
                  </a:lnTo>
                  <a:lnTo>
                    <a:pt x="361" y="98"/>
                  </a:lnTo>
                  <a:lnTo>
                    <a:pt x="364" y="99"/>
                  </a:lnTo>
                  <a:lnTo>
                    <a:pt x="365" y="101"/>
                  </a:lnTo>
                  <a:lnTo>
                    <a:pt x="365" y="104"/>
                  </a:lnTo>
                  <a:lnTo>
                    <a:pt x="367" y="106"/>
                  </a:lnTo>
                  <a:lnTo>
                    <a:pt x="369" y="106"/>
                  </a:lnTo>
                  <a:lnTo>
                    <a:pt x="369" y="104"/>
                  </a:lnTo>
                  <a:lnTo>
                    <a:pt x="370" y="106"/>
                  </a:lnTo>
                  <a:lnTo>
                    <a:pt x="372" y="106"/>
                  </a:lnTo>
                  <a:lnTo>
                    <a:pt x="373" y="104"/>
                  </a:lnTo>
                  <a:lnTo>
                    <a:pt x="375" y="103"/>
                  </a:lnTo>
                  <a:lnTo>
                    <a:pt x="377" y="101"/>
                  </a:lnTo>
                  <a:lnTo>
                    <a:pt x="378" y="99"/>
                  </a:lnTo>
                  <a:lnTo>
                    <a:pt x="380" y="98"/>
                  </a:lnTo>
                  <a:lnTo>
                    <a:pt x="380" y="98"/>
                  </a:lnTo>
                  <a:lnTo>
                    <a:pt x="381" y="98"/>
                  </a:lnTo>
                  <a:lnTo>
                    <a:pt x="381" y="98"/>
                  </a:lnTo>
                  <a:lnTo>
                    <a:pt x="383" y="98"/>
                  </a:lnTo>
                  <a:lnTo>
                    <a:pt x="384" y="99"/>
                  </a:lnTo>
                  <a:lnTo>
                    <a:pt x="386" y="99"/>
                  </a:lnTo>
                  <a:lnTo>
                    <a:pt x="388" y="98"/>
                  </a:lnTo>
                  <a:lnTo>
                    <a:pt x="389" y="98"/>
                  </a:lnTo>
                  <a:lnTo>
                    <a:pt x="389" y="96"/>
                  </a:lnTo>
                  <a:lnTo>
                    <a:pt x="391" y="96"/>
                  </a:lnTo>
                  <a:lnTo>
                    <a:pt x="394" y="96"/>
                  </a:lnTo>
                  <a:lnTo>
                    <a:pt x="395" y="96"/>
                  </a:lnTo>
                  <a:lnTo>
                    <a:pt x="399" y="96"/>
                  </a:lnTo>
                  <a:lnTo>
                    <a:pt x="399" y="96"/>
                  </a:lnTo>
                  <a:lnTo>
                    <a:pt x="399" y="95"/>
                  </a:lnTo>
                  <a:lnTo>
                    <a:pt x="399" y="95"/>
                  </a:lnTo>
                  <a:lnTo>
                    <a:pt x="399" y="95"/>
                  </a:lnTo>
                  <a:lnTo>
                    <a:pt x="402" y="95"/>
                  </a:lnTo>
                  <a:lnTo>
                    <a:pt x="403" y="93"/>
                  </a:lnTo>
                  <a:lnTo>
                    <a:pt x="405" y="93"/>
                  </a:lnTo>
                  <a:lnTo>
                    <a:pt x="406" y="95"/>
                  </a:lnTo>
                  <a:lnTo>
                    <a:pt x="406" y="96"/>
                  </a:lnTo>
                  <a:lnTo>
                    <a:pt x="406" y="96"/>
                  </a:lnTo>
                  <a:lnTo>
                    <a:pt x="406" y="99"/>
                  </a:lnTo>
                  <a:lnTo>
                    <a:pt x="406" y="99"/>
                  </a:lnTo>
                  <a:lnTo>
                    <a:pt x="405" y="99"/>
                  </a:lnTo>
                  <a:lnTo>
                    <a:pt x="403" y="99"/>
                  </a:lnTo>
                  <a:lnTo>
                    <a:pt x="403" y="98"/>
                  </a:lnTo>
                  <a:lnTo>
                    <a:pt x="402" y="98"/>
                  </a:lnTo>
                  <a:lnTo>
                    <a:pt x="400" y="98"/>
                  </a:lnTo>
                  <a:lnTo>
                    <a:pt x="399" y="99"/>
                  </a:lnTo>
                  <a:lnTo>
                    <a:pt x="399" y="99"/>
                  </a:lnTo>
                  <a:lnTo>
                    <a:pt x="397" y="101"/>
                  </a:lnTo>
                  <a:lnTo>
                    <a:pt x="395" y="103"/>
                  </a:lnTo>
                  <a:lnTo>
                    <a:pt x="394" y="104"/>
                  </a:lnTo>
                  <a:lnTo>
                    <a:pt x="391" y="107"/>
                  </a:lnTo>
                  <a:lnTo>
                    <a:pt x="391" y="107"/>
                  </a:lnTo>
                  <a:lnTo>
                    <a:pt x="389" y="109"/>
                  </a:lnTo>
                  <a:lnTo>
                    <a:pt x="384" y="109"/>
                  </a:lnTo>
                  <a:lnTo>
                    <a:pt x="383" y="110"/>
                  </a:lnTo>
                  <a:lnTo>
                    <a:pt x="383" y="112"/>
                  </a:lnTo>
                  <a:lnTo>
                    <a:pt x="381" y="112"/>
                  </a:lnTo>
                  <a:lnTo>
                    <a:pt x="380" y="112"/>
                  </a:lnTo>
                  <a:lnTo>
                    <a:pt x="380" y="112"/>
                  </a:lnTo>
                  <a:lnTo>
                    <a:pt x="378" y="112"/>
                  </a:lnTo>
                  <a:lnTo>
                    <a:pt x="377" y="112"/>
                  </a:lnTo>
                  <a:lnTo>
                    <a:pt x="377" y="114"/>
                  </a:lnTo>
                  <a:lnTo>
                    <a:pt x="378" y="114"/>
                  </a:lnTo>
                  <a:lnTo>
                    <a:pt x="380" y="115"/>
                  </a:lnTo>
                  <a:lnTo>
                    <a:pt x="380" y="117"/>
                  </a:lnTo>
                  <a:lnTo>
                    <a:pt x="381" y="117"/>
                  </a:lnTo>
                  <a:lnTo>
                    <a:pt x="383" y="117"/>
                  </a:lnTo>
                  <a:lnTo>
                    <a:pt x="383" y="117"/>
                  </a:lnTo>
                  <a:lnTo>
                    <a:pt x="384" y="118"/>
                  </a:lnTo>
                  <a:lnTo>
                    <a:pt x="386" y="121"/>
                  </a:lnTo>
                  <a:lnTo>
                    <a:pt x="386" y="123"/>
                  </a:lnTo>
                  <a:lnTo>
                    <a:pt x="388" y="125"/>
                  </a:lnTo>
                  <a:lnTo>
                    <a:pt x="391" y="128"/>
                  </a:lnTo>
                  <a:lnTo>
                    <a:pt x="391" y="128"/>
                  </a:lnTo>
                  <a:lnTo>
                    <a:pt x="391" y="128"/>
                  </a:lnTo>
                  <a:lnTo>
                    <a:pt x="391" y="129"/>
                  </a:lnTo>
                  <a:lnTo>
                    <a:pt x="392" y="131"/>
                  </a:lnTo>
                  <a:lnTo>
                    <a:pt x="392" y="131"/>
                  </a:lnTo>
                  <a:lnTo>
                    <a:pt x="391" y="133"/>
                  </a:lnTo>
                  <a:lnTo>
                    <a:pt x="391" y="134"/>
                  </a:lnTo>
                  <a:lnTo>
                    <a:pt x="391" y="136"/>
                  </a:lnTo>
                  <a:lnTo>
                    <a:pt x="391" y="137"/>
                  </a:lnTo>
                  <a:lnTo>
                    <a:pt x="391" y="137"/>
                  </a:lnTo>
                  <a:lnTo>
                    <a:pt x="391" y="137"/>
                  </a:lnTo>
                  <a:lnTo>
                    <a:pt x="391" y="139"/>
                  </a:lnTo>
                  <a:lnTo>
                    <a:pt x="392" y="139"/>
                  </a:lnTo>
                  <a:lnTo>
                    <a:pt x="392" y="139"/>
                  </a:lnTo>
                  <a:lnTo>
                    <a:pt x="394" y="140"/>
                  </a:lnTo>
                  <a:lnTo>
                    <a:pt x="395" y="140"/>
                  </a:lnTo>
                  <a:lnTo>
                    <a:pt x="395" y="142"/>
                  </a:lnTo>
                  <a:lnTo>
                    <a:pt x="395" y="142"/>
                  </a:lnTo>
                  <a:lnTo>
                    <a:pt x="395" y="144"/>
                  </a:lnTo>
                  <a:lnTo>
                    <a:pt x="397" y="144"/>
                  </a:lnTo>
                  <a:lnTo>
                    <a:pt x="397" y="144"/>
                  </a:lnTo>
                  <a:lnTo>
                    <a:pt x="397" y="144"/>
                  </a:lnTo>
                  <a:lnTo>
                    <a:pt x="399" y="144"/>
                  </a:lnTo>
                  <a:lnTo>
                    <a:pt x="399" y="144"/>
                  </a:lnTo>
                  <a:lnTo>
                    <a:pt x="399" y="145"/>
                  </a:lnTo>
                  <a:lnTo>
                    <a:pt x="399" y="145"/>
                  </a:lnTo>
                  <a:lnTo>
                    <a:pt x="399" y="147"/>
                  </a:lnTo>
                  <a:lnTo>
                    <a:pt x="399" y="148"/>
                  </a:lnTo>
                  <a:lnTo>
                    <a:pt x="399" y="148"/>
                  </a:lnTo>
                  <a:lnTo>
                    <a:pt x="399" y="148"/>
                  </a:lnTo>
                  <a:lnTo>
                    <a:pt x="397" y="148"/>
                  </a:lnTo>
                  <a:lnTo>
                    <a:pt x="397" y="148"/>
                  </a:lnTo>
                  <a:lnTo>
                    <a:pt x="397" y="148"/>
                  </a:lnTo>
                  <a:lnTo>
                    <a:pt x="395" y="148"/>
                  </a:lnTo>
                  <a:lnTo>
                    <a:pt x="395" y="148"/>
                  </a:lnTo>
                  <a:lnTo>
                    <a:pt x="394" y="148"/>
                  </a:lnTo>
                  <a:lnTo>
                    <a:pt x="389" y="150"/>
                  </a:lnTo>
                  <a:lnTo>
                    <a:pt x="388" y="150"/>
                  </a:lnTo>
                  <a:lnTo>
                    <a:pt x="388" y="151"/>
                  </a:lnTo>
                  <a:lnTo>
                    <a:pt x="388" y="153"/>
                  </a:lnTo>
                  <a:lnTo>
                    <a:pt x="388" y="155"/>
                  </a:lnTo>
                  <a:lnTo>
                    <a:pt x="388" y="155"/>
                  </a:lnTo>
                  <a:lnTo>
                    <a:pt x="384" y="155"/>
                  </a:lnTo>
                  <a:lnTo>
                    <a:pt x="383" y="155"/>
                  </a:lnTo>
                  <a:lnTo>
                    <a:pt x="381" y="155"/>
                  </a:lnTo>
                  <a:lnTo>
                    <a:pt x="380" y="153"/>
                  </a:lnTo>
                  <a:lnTo>
                    <a:pt x="380" y="153"/>
                  </a:lnTo>
                  <a:lnTo>
                    <a:pt x="380" y="151"/>
                  </a:lnTo>
                  <a:lnTo>
                    <a:pt x="380" y="147"/>
                  </a:lnTo>
                  <a:lnTo>
                    <a:pt x="380" y="147"/>
                  </a:lnTo>
                  <a:lnTo>
                    <a:pt x="380" y="145"/>
                  </a:lnTo>
                  <a:lnTo>
                    <a:pt x="381" y="145"/>
                  </a:lnTo>
                  <a:lnTo>
                    <a:pt x="381" y="144"/>
                  </a:lnTo>
                  <a:lnTo>
                    <a:pt x="380" y="144"/>
                  </a:lnTo>
                  <a:lnTo>
                    <a:pt x="378" y="142"/>
                  </a:lnTo>
                  <a:lnTo>
                    <a:pt x="377" y="142"/>
                  </a:lnTo>
                  <a:lnTo>
                    <a:pt x="370" y="136"/>
                  </a:lnTo>
                  <a:lnTo>
                    <a:pt x="370" y="136"/>
                  </a:lnTo>
                  <a:lnTo>
                    <a:pt x="370" y="136"/>
                  </a:lnTo>
                  <a:lnTo>
                    <a:pt x="370" y="134"/>
                  </a:lnTo>
                  <a:lnTo>
                    <a:pt x="372" y="131"/>
                  </a:lnTo>
                  <a:lnTo>
                    <a:pt x="373" y="131"/>
                  </a:lnTo>
                  <a:lnTo>
                    <a:pt x="373" y="128"/>
                  </a:lnTo>
                  <a:lnTo>
                    <a:pt x="373" y="126"/>
                  </a:lnTo>
                  <a:lnTo>
                    <a:pt x="373" y="125"/>
                  </a:lnTo>
                  <a:lnTo>
                    <a:pt x="372" y="123"/>
                  </a:lnTo>
                  <a:lnTo>
                    <a:pt x="370" y="123"/>
                  </a:lnTo>
                  <a:lnTo>
                    <a:pt x="369" y="123"/>
                  </a:lnTo>
                  <a:lnTo>
                    <a:pt x="367" y="123"/>
                  </a:lnTo>
                  <a:lnTo>
                    <a:pt x="365" y="125"/>
                  </a:lnTo>
                  <a:lnTo>
                    <a:pt x="362" y="126"/>
                  </a:lnTo>
                  <a:lnTo>
                    <a:pt x="361" y="128"/>
                  </a:lnTo>
                  <a:lnTo>
                    <a:pt x="361" y="129"/>
                  </a:lnTo>
                  <a:lnTo>
                    <a:pt x="362" y="131"/>
                  </a:lnTo>
                  <a:lnTo>
                    <a:pt x="362" y="133"/>
                  </a:lnTo>
                  <a:lnTo>
                    <a:pt x="364" y="134"/>
                  </a:lnTo>
                  <a:lnTo>
                    <a:pt x="364" y="139"/>
                  </a:lnTo>
                  <a:lnTo>
                    <a:pt x="364" y="139"/>
                  </a:lnTo>
                  <a:lnTo>
                    <a:pt x="362" y="140"/>
                  </a:lnTo>
                  <a:lnTo>
                    <a:pt x="362" y="144"/>
                  </a:lnTo>
                  <a:lnTo>
                    <a:pt x="362" y="148"/>
                  </a:lnTo>
                  <a:lnTo>
                    <a:pt x="364" y="151"/>
                  </a:lnTo>
                  <a:lnTo>
                    <a:pt x="364" y="153"/>
                  </a:lnTo>
                  <a:lnTo>
                    <a:pt x="362" y="156"/>
                  </a:lnTo>
                  <a:lnTo>
                    <a:pt x="361" y="158"/>
                  </a:lnTo>
                  <a:lnTo>
                    <a:pt x="361" y="159"/>
                  </a:lnTo>
                  <a:lnTo>
                    <a:pt x="362" y="162"/>
                  </a:lnTo>
                  <a:lnTo>
                    <a:pt x="364" y="164"/>
                  </a:lnTo>
                  <a:lnTo>
                    <a:pt x="364" y="166"/>
                  </a:lnTo>
                  <a:lnTo>
                    <a:pt x="362" y="166"/>
                  </a:lnTo>
                  <a:lnTo>
                    <a:pt x="361" y="166"/>
                  </a:lnTo>
                  <a:lnTo>
                    <a:pt x="361" y="166"/>
                  </a:lnTo>
                  <a:lnTo>
                    <a:pt x="359" y="166"/>
                  </a:lnTo>
                  <a:lnTo>
                    <a:pt x="356" y="166"/>
                  </a:lnTo>
                  <a:lnTo>
                    <a:pt x="356" y="166"/>
                  </a:lnTo>
                  <a:lnTo>
                    <a:pt x="354" y="167"/>
                  </a:lnTo>
                  <a:lnTo>
                    <a:pt x="354" y="167"/>
                  </a:lnTo>
                  <a:lnTo>
                    <a:pt x="353" y="167"/>
                  </a:lnTo>
                  <a:lnTo>
                    <a:pt x="351" y="166"/>
                  </a:lnTo>
                  <a:lnTo>
                    <a:pt x="350" y="164"/>
                  </a:lnTo>
                  <a:lnTo>
                    <a:pt x="348" y="164"/>
                  </a:lnTo>
                  <a:lnTo>
                    <a:pt x="348" y="161"/>
                  </a:lnTo>
                  <a:lnTo>
                    <a:pt x="348" y="159"/>
                  </a:lnTo>
                  <a:lnTo>
                    <a:pt x="350" y="158"/>
                  </a:lnTo>
                  <a:lnTo>
                    <a:pt x="351" y="156"/>
                  </a:lnTo>
                  <a:lnTo>
                    <a:pt x="350" y="153"/>
                  </a:lnTo>
                  <a:lnTo>
                    <a:pt x="351" y="151"/>
                  </a:lnTo>
                  <a:lnTo>
                    <a:pt x="351" y="150"/>
                  </a:lnTo>
                  <a:lnTo>
                    <a:pt x="351" y="148"/>
                  </a:lnTo>
                  <a:lnTo>
                    <a:pt x="351" y="144"/>
                  </a:lnTo>
                  <a:lnTo>
                    <a:pt x="351" y="144"/>
                  </a:lnTo>
                  <a:lnTo>
                    <a:pt x="350" y="139"/>
                  </a:lnTo>
                  <a:lnTo>
                    <a:pt x="350" y="139"/>
                  </a:lnTo>
                  <a:lnTo>
                    <a:pt x="350" y="137"/>
                  </a:lnTo>
                  <a:lnTo>
                    <a:pt x="350" y="137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48" y="136"/>
                  </a:lnTo>
                  <a:lnTo>
                    <a:pt x="347" y="136"/>
                  </a:lnTo>
                  <a:lnTo>
                    <a:pt x="343" y="136"/>
                  </a:lnTo>
                  <a:lnTo>
                    <a:pt x="342" y="136"/>
                  </a:lnTo>
                  <a:lnTo>
                    <a:pt x="342" y="134"/>
                  </a:lnTo>
                  <a:lnTo>
                    <a:pt x="340" y="133"/>
                  </a:lnTo>
                  <a:lnTo>
                    <a:pt x="340" y="131"/>
                  </a:lnTo>
                  <a:lnTo>
                    <a:pt x="340" y="129"/>
                  </a:lnTo>
                  <a:lnTo>
                    <a:pt x="340" y="128"/>
                  </a:lnTo>
                  <a:lnTo>
                    <a:pt x="340" y="126"/>
                  </a:lnTo>
                  <a:lnTo>
                    <a:pt x="340" y="125"/>
                  </a:lnTo>
                  <a:lnTo>
                    <a:pt x="340" y="125"/>
                  </a:lnTo>
                  <a:lnTo>
                    <a:pt x="340" y="123"/>
                  </a:lnTo>
                  <a:lnTo>
                    <a:pt x="340" y="123"/>
                  </a:lnTo>
                  <a:lnTo>
                    <a:pt x="342" y="123"/>
                  </a:lnTo>
                  <a:lnTo>
                    <a:pt x="342" y="123"/>
                  </a:lnTo>
                  <a:lnTo>
                    <a:pt x="345" y="121"/>
                  </a:lnTo>
                  <a:lnTo>
                    <a:pt x="345" y="120"/>
                  </a:lnTo>
                  <a:lnTo>
                    <a:pt x="345" y="118"/>
                  </a:lnTo>
                  <a:lnTo>
                    <a:pt x="345" y="117"/>
                  </a:lnTo>
                  <a:lnTo>
                    <a:pt x="347" y="115"/>
                  </a:lnTo>
                  <a:lnTo>
                    <a:pt x="348" y="114"/>
                  </a:lnTo>
                  <a:lnTo>
                    <a:pt x="348" y="112"/>
                  </a:lnTo>
                  <a:lnTo>
                    <a:pt x="348" y="109"/>
                  </a:lnTo>
                  <a:lnTo>
                    <a:pt x="348" y="107"/>
                  </a:lnTo>
                  <a:lnTo>
                    <a:pt x="348" y="107"/>
                  </a:lnTo>
                  <a:lnTo>
                    <a:pt x="348" y="106"/>
                  </a:lnTo>
                  <a:lnTo>
                    <a:pt x="348" y="103"/>
                  </a:lnTo>
                  <a:lnTo>
                    <a:pt x="350" y="98"/>
                  </a:lnTo>
                  <a:lnTo>
                    <a:pt x="353" y="96"/>
                  </a:lnTo>
                  <a:lnTo>
                    <a:pt x="353" y="95"/>
                  </a:lnTo>
                  <a:lnTo>
                    <a:pt x="354" y="96"/>
                  </a:lnTo>
                  <a:lnTo>
                    <a:pt x="354" y="98"/>
                  </a:lnTo>
                  <a:lnTo>
                    <a:pt x="354" y="96"/>
                  </a:lnTo>
                  <a:lnTo>
                    <a:pt x="354" y="95"/>
                  </a:lnTo>
                  <a:lnTo>
                    <a:pt x="354" y="92"/>
                  </a:lnTo>
                  <a:lnTo>
                    <a:pt x="353" y="87"/>
                  </a:lnTo>
                  <a:lnTo>
                    <a:pt x="353" y="87"/>
                  </a:lnTo>
                  <a:lnTo>
                    <a:pt x="354" y="87"/>
                  </a:lnTo>
                  <a:lnTo>
                    <a:pt x="354" y="85"/>
                  </a:lnTo>
                  <a:lnTo>
                    <a:pt x="356" y="85"/>
                  </a:lnTo>
                  <a:lnTo>
                    <a:pt x="354" y="82"/>
                  </a:lnTo>
                  <a:lnTo>
                    <a:pt x="354" y="82"/>
                  </a:lnTo>
                  <a:lnTo>
                    <a:pt x="356" y="79"/>
                  </a:lnTo>
                  <a:lnTo>
                    <a:pt x="358" y="77"/>
                  </a:lnTo>
                  <a:lnTo>
                    <a:pt x="358" y="77"/>
                  </a:lnTo>
                  <a:lnTo>
                    <a:pt x="358" y="76"/>
                  </a:lnTo>
                  <a:lnTo>
                    <a:pt x="359" y="74"/>
                  </a:lnTo>
                  <a:lnTo>
                    <a:pt x="359" y="74"/>
                  </a:lnTo>
                  <a:lnTo>
                    <a:pt x="361" y="73"/>
                  </a:lnTo>
                  <a:lnTo>
                    <a:pt x="361" y="71"/>
                  </a:lnTo>
                  <a:lnTo>
                    <a:pt x="362" y="71"/>
                  </a:lnTo>
                  <a:lnTo>
                    <a:pt x="362" y="71"/>
                  </a:lnTo>
                  <a:lnTo>
                    <a:pt x="362" y="73"/>
                  </a:lnTo>
                  <a:lnTo>
                    <a:pt x="364" y="73"/>
                  </a:lnTo>
                  <a:lnTo>
                    <a:pt x="365" y="74"/>
                  </a:lnTo>
                  <a:lnTo>
                    <a:pt x="365" y="73"/>
                  </a:lnTo>
                  <a:lnTo>
                    <a:pt x="367" y="73"/>
                  </a:lnTo>
                  <a:lnTo>
                    <a:pt x="367" y="71"/>
                  </a:lnTo>
                  <a:lnTo>
                    <a:pt x="367" y="71"/>
                  </a:lnTo>
                  <a:lnTo>
                    <a:pt x="369" y="71"/>
                  </a:lnTo>
                  <a:lnTo>
                    <a:pt x="369" y="69"/>
                  </a:lnTo>
                  <a:lnTo>
                    <a:pt x="370" y="68"/>
                  </a:lnTo>
                  <a:lnTo>
                    <a:pt x="370" y="66"/>
                  </a:lnTo>
                  <a:lnTo>
                    <a:pt x="372" y="66"/>
                  </a:lnTo>
                  <a:lnTo>
                    <a:pt x="372" y="66"/>
                  </a:lnTo>
                  <a:lnTo>
                    <a:pt x="373" y="66"/>
                  </a:lnTo>
                  <a:lnTo>
                    <a:pt x="375" y="68"/>
                  </a:lnTo>
                  <a:lnTo>
                    <a:pt x="377" y="68"/>
                  </a:lnTo>
                  <a:lnTo>
                    <a:pt x="377" y="68"/>
                  </a:lnTo>
                  <a:lnTo>
                    <a:pt x="378" y="68"/>
                  </a:lnTo>
                  <a:lnTo>
                    <a:pt x="378" y="68"/>
                  </a:lnTo>
                  <a:lnTo>
                    <a:pt x="378" y="69"/>
                  </a:lnTo>
                  <a:lnTo>
                    <a:pt x="380" y="69"/>
                  </a:lnTo>
                  <a:lnTo>
                    <a:pt x="380" y="69"/>
                  </a:lnTo>
                  <a:lnTo>
                    <a:pt x="381" y="69"/>
                  </a:lnTo>
                  <a:lnTo>
                    <a:pt x="384" y="69"/>
                  </a:lnTo>
                  <a:lnTo>
                    <a:pt x="388" y="71"/>
                  </a:lnTo>
                  <a:lnTo>
                    <a:pt x="392" y="71"/>
                  </a:lnTo>
                  <a:lnTo>
                    <a:pt x="394" y="71"/>
                  </a:lnTo>
                  <a:lnTo>
                    <a:pt x="395" y="71"/>
                  </a:lnTo>
                  <a:lnTo>
                    <a:pt x="397" y="73"/>
                  </a:lnTo>
                  <a:lnTo>
                    <a:pt x="399" y="73"/>
                  </a:lnTo>
                  <a:lnTo>
                    <a:pt x="399" y="73"/>
                  </a:lnTo>
                  <a:lnTo>
                    <a:pt x="400" y="73"/>
                  </a:lnTo>
                  <a:lnTo>
                    <a:pt x="402" y="73"/>
                  </a:lnTo>
                  <a:lnTo>
                    <a:pt x="402" y="71"/>
                  </a:lnTo>
                  <a:lnTo>
                    <a:pt x="405" y="73"/>
                  </a:lnTo>
                  <a:lnTo>
                    <a:pt x="413" y="73"/>
                  </a:lnTo>
                  <a:lnTo>
                    <a:pt x="414" y="73"/>
                  </a:lnTo>
                  <a:lnTo>
                    <a:pt x="419" y="71"/>
                  </a:lnTo>
                  <a:lnTo>
                    <a:pt x="421" y="68"/>
                  </a:lnTo>
                  <a:lnTo>
                    <a:pt x="422" y="68"/>
                  </a:lnTo>
                  <a:lnTo>
                    <a:pt x="424" y="66"/>
                  </a:lnTo>
                  <a:lnTo>
                    <a:pt x="424" y="65"/>
                  </a:lnTo>
                  <a:lnTo>
                    <a:pt x="424" y="65"/>
                  </a:lnTo>
                  <a:lnTo>
                    <a:pt x="425" y="65"/>
                  </a:lnTo>
                  <a:lnTo>
                    <a:pt x="427" y="65"/>
                  </a:lnTo>
                  <a:lnTo>
                    <a:pt x="427" y="63"/>
                  </a:lnTo>
                  <a:lnTo>
                    <a:pt x="429" y="62"/>
                  </a:lnTo>
                  <a:lnTo>
                    <a:pt x="430" y="62"/>
                  </a:lnTo>
                  <a:close/>
                  <a:moveTo>
                    <a:pt x="93" y="55"/>
                  </a:moveTo>
                  <a:lnTo>
                    <a:pt x="93" y="55"/>
                  </a:lnTo>
                  <a:lnTo>
                    <a:pt x="94" y="57"/>
                  </a:lnTo>
                  <a:lnTo>
                    <a:pt x="94" y="57"/>
                  </a:lnTo>
                  <a:lnTo>
                    <a:pt x="93" y="58"/>
                  </a:lnTo>
                  <a:lnTo>
                    <a:pt x="93" y="60"/>
                  </a:lnTo>
                  <a:lnTo>
                    <a:pt x="91" y="60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58"/>
                  </a:lnTo>
                  <a:lnTo>
                    <a:pt x="88" y="57"/>
                  </a:lnTo>
                  <a:lnTo>
                    <a:pt x="90" y="55"/>
                  </a:lnTo>
                  <a:lnTo>
                    <a:pt x="91" y="55"/>
                  </a:lnTo>
                  <a:lnTo>
                    <a:pt x="93" y="55"/>
                  </a:lnTo>
                  <a:close/>
                  <a:moveTo>
                    <a:pt x="474" y="54"/>
                  </a:moveTo>
                  <a:lnTo>
                    <a:pt x="474" y="54"/>
                  </a:lnTo>
                  <a:lnTo>
                    <a:pt x="474" y="55"/>
                  </a:lnTo>
                  <a:lnTo>
                    <a:pt x="471" y="57"/>
                  </a:lnTo>
                  <a:lnTo>
                    <a:pt x="471" y="58"/>
                  </a:lnTo>
                  <a:lnTo>
                    <a:pt x="471" y="58"/>
                  </a:lnTo>
                  <a:lnTo>
                    <a:pt x="473" y="60"/>
                  </a:lnTo>
                  <a:lnTo>
                    <a:pt x="473" y="62"/>
                  </a:lnTo>
                  <a:lnTo>
                    <a:pt x="473" y="63"/>
                  </a:lnTo>
                  <a:lnTo>
                    <a:pt x="473" y="65"/>
                  </a:lnTo>
                  <a:lnTo>
                    <a:pt x="473" y="66"/>
                  </a:lnTo>
                  <a:lnTo>
                    <a:pt x="473" y="66"/>
                  </a:lnTo>
                  <a:lnTo>
                    <a:pt x="471" y="68"/>
                  </a:lnTo>
                  <a:lnTo>
                    <a:pt x="468" y="71"/>
                  </a:lnTo>
                  <a:lnTo>
                    <a:pt x="468" y="71"/>
                  </a:lnTo>
                  <a:lnTo>
                    <a:pt x="468" y="73"/>
                  </a:lnTo>
                  <a:lnTo>
                    <a:pt x="468" y="73"/>
                  </a:lnTo>
                  <a:lnTo>
                    <a:pt x="470" y="73"/>
                  </a:lnTo>
                  <a:lnTo>
                    <a:pt x="470" y="74"/>
                  </a:lnTo>
                  <a:lnTo>
                    <a:pt x="471" y="73"/>
                  </a:lnTo>
                  <a:lnTo>
                    <a:pt x="473" y="73"/>
                  </a:lnTo>
                  <a:lnTo>
                    <a:pt x="473" y="73"/>
                  </a:lnTo>
                  <a:lnTo>
                    <a:pt x="473" y="71"/>
                  </a:lnTo>
                  <a:lnTo>
                    <a:pt x="474" y="69"/>
                  </a:lnTo>
                  <a:lnTo>
                    <a:pt x="474" y="69"/>
                  </a:lnTo>
                  <a:lnTo>
                    <a:pt x="476" y="69"/>
                  </a:lnTo>
                  <a:lnTo>
                    <a:pt x="476" y="68"/>
                  </a:lnTo>
                  <a:lnTo>
                    <a:pt x="476" y="66"/>
                  </a:lnTo>
                  <a:lnTo>
                    <a:pt x="476" y="65"/>
                  </a:lnTo>
                  <a:lnTo>
                    <a:pt x="479" y="63"/>
                  </a:lnTo>
                  <a:lnTo>
                    <a:pt x="481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5"/>
                  </a:lnTo>
                  <a:lnTo>
                    <a:pt x="484" y="66"/>
                  </a:lnTo>
                  <a:lnTo>
                    <a:pt x="484" y="69"/>
                  </a:lnTo>
                  <a:lnTo>
                    <a:pt x="482" y="69"/>
                  </a:lnTo>
                  <a:lnTo>
                    <a:pt x="481" y="71"/>
                  </a:lnTo>
                  <a:lnTo>
                    <a:pt x="477" y="73"/>
                  </a:lnTo>
                  <a:lnTo>
                    <a:pt x="477" y="73"/>
                  </a:lnTo>
                  <a:lnTo>
                    <a:pt x="477" y="74"/>
                  </a:lnTo>
                  <a:lnTo>
                    <a:pt x="477" y="74"/>
                  </a:lnTo>
                  <a:lnTo>
                    <a:pt x="479" y="76"/>
                  </a:lnTo>
                  <a:lnTo>
                    <a:pt x="482" y="77"/>
                  </a:lnTo>
                  <a:lnTo>
                    <a:pt x="482" y="77"/>
                  </a:lnTo>
                  <a:lnTo>
                    <a:pt x="484" y="79"/>
                  </a:lnTo>
                  <a:lnTo>
                    <a:pt x="484" y="81"/>
                  </a:lnTo>
                  <a:lnTo>
                    <a:pt x="484" y="81"/>
                  </a:lnTo>
                  <a:lnTo>
                    <a:pt x="485" y="81"/>
                  </a:lnTo>
                  <a:lnTo>
                    <a:pt x="485" y="82"/>
                  </a:lnTo>
                  <a:lnTo>
                    <a:pt x="487" y="82"/>
                  </a:lnTo>
                  <a:lnTo>
                    <a:pt x="481" y="81"/>
                  </a:lnTo>
                  <a:lnTo>
                    <a:pt x="479" y="79"/>
                  </a:lnTo>
                  <a:lnTo>
                    <a:pt x="477" y="79"/>
                  </a:lnTo>
                  <a:lnTo>
                    <a:pt x="476" y="79"/>
                  </a:lnTo>
                  <a:lnTo>
                    <a:pt x="474" y="79"/>
                  </a:lnTo>
                  <a:lnTo>
                    <a:pt x="473" y="79"/>
                  </a:lnTo>
                  <a:lnTo>
                    <a:pt x="473" y="79"/>
                  </a:lnTo>
                  <a:lnTo>
                    <a:pt x="471" y="81"/>
                  </a:lnTo>
                  <a:lnTo>
                    <a:pt x="471" y="81"/>
                  </a:lnTo>
                  <a:lnTo>
                    <a:pt x="471" y="82"/>
                  </a:lnTo>
                  <a:lnTo>
                    <a:pt x="471" y="84"/>
                  </a:lnTo>
                  <a:lnTo>
                    <a:pt x="471" y="85"/>
                  </a:lnTo>
                  <a:lnTo>
                    <a:pt x="473" y="88"/>
                  </a:lnTo>
                  <a:lnTo>
                    <a:pt x="474" y="92"/>
                  </a:lnTo>
                  <a:lnTo>
                    <a:pt x="477" y="96"/>
                  </a:lnTo>
                  <a:lnTo>
                    <a:pt x="477" y="96"/>
                  </a:lnTo>
                  <a:lnTo>
                    <a:pt x="479" y="98"/>
                  </a:lnTo>
                  <a:lnTo>
                    <a:pt x="477" y="98"/>
                  </a:lnTo>
                  <a:lnTo>
                    <a:pt x="476" y="96"/>
                  </a:lnTo>
                  <a:lnTo>
                    <a:pt x="474" y="95"/>
                  </a:lnTo>
                  <a:lnTo>
                    <a:pt x="473" y="95"/>
                  </a:lnTo>
                  <a:lnTo>
                    <a:pt x="471" y="92"/>
                  </a:lnTo>
                  <a:lnTo>
                    <a:pt x="471" y="92"/>
                  </a:lnTo>
                  <a:lnTo>
                    <a:pt x="470" y="90"/>
                  </a:lnTo>
                  <a:lnTo>
                    <a:pt x="468" y="88"/>
                  </a:lnTo>
                  <a:lnTo>
                    <a:pt x="468" y="88"/>
                  </a:lnTo>
                  <a:lnTo>
                    <a:pt x="468" y="87"/>
                  </a:lnTo>
                  <a:lnTo>
                    <a:pt x="468" y="85"/>
                  </a:lnTo>
                  <a:lnTo>
                    <a:pt x="468" y="84"/>
                  </a:lnTo>
                  <a:lnTo>
                    <a:pt x="470" y="81"/>
                  </a:lnTo>
                  <a:lnTo>
                    <a:pt x="468" y="81"/>
                  </a:lnTo>
                  <a:lnTo>
                    <a:pt x="468" y="81"/>
                  </a:lnTo>
                  <a:lnTo>
                    <a:pt x="466" y="79"/>
                  </a:lnTo>
                  <a:lnTo>
                    <a:pt x="466" y="76"/>
                  </a:lnTo>
                  <a:lnTo>
                    <a:pt x="466" y="76"/>
                  </a:lnTo>
                  <a:lnTo>
                    <a:pt x="466" y="74"/>
                  </a:lnTo>
                  <a:lnTo>
                    <a:pt x="468" y="74"/>
                  </a:lnTo>
                  <a:lnTo>
                    <a:pt x="468" y="73"/>
                  </a:lnTo>
                  <a:lnTo>
                    <a:pt x="466" y="73"/>
                  </a:lnTo>
                  <a:lnTo>
                    <a:pt x="465" y="69"/>
                  </a:lnTo>
                  <a:lnTo>
                    <a:pt x="465" y="68"/>
                  </a:lnTo>
                  <a:lnTo>
                    <a:pt x="466" y="65"/>
                  </a:lnTo>
                  <a:lnTo>
                    <a:pt x="466" y="63"/>
                  </a:lnTo>
                  <a:lnTo>
                    <a:pt x="466" y="62"/>
                  </a:lnTo>
                  <a:lnTo>
                    <a:pt x="466" y="62"/>
                  </a:lnTo>
                  <a:lnTo>
                    <a:pt x="468" y="58"/>
                  </a:lnTo>
                  <a:lnTo>
                    <a:pt x="470" y="57"/>
                  </a:lnTo>
                  <a:lnTo>
                    <a:pt x="471" y="55"/>
                  </a:lnTo>
                  <a:lnTo>
                    <a:pt x="473" y="54"/>
                  </a:lnTo>
                  <a:lnTo>
                    <a:pt x="474" y="54"/>
                  </a:lnTo>
                  <a:close/>
                  <a:moveTo>
                    <a:pt x="26" y="54"/>
                  </a:moveTo>
                  <a:lnTo>
                    <a:pt x="28" y="54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30" y="55"/>
                  </a:lnTo>
                  <a:lnTo>
                    <a:pt x="30" y="55"/>
                  </a:lnTo>
                  <a:lnTo>
                    <a:pt x="28" y="54"/>
                  </a:lnTo>
                  <a:lnTo>
                    <a:pt x="26" y="54"/>
                  </a:lnTo>
                  <a:lnTo>
                    <a:pt x="26" y="54"/>
                  </a:lnTo>
                  <a:close/>
                  <a:moveTo>
                    <a:pt x="482" y="47"/>
                  </a:moveTo>
                  <a:lnTo>
                    <a:pt x="484" y="51"/>
                  </a:lnTo>
                  <a:lnTo>
                    <a:pt x="482" y="54"/>
                  </a:lnTo>
                  <a:lnTo>
                    <a:pt x="481" y="55"/>
                  </a:lnTo>
                  <a:lnTo>
                    <a:pt x="479" y="55"/>
                  </a:lnTo>
                  <a:lnTo>
                    <a:pt x="477" y="57"/>
                  </a:lnTo>
                  <a:lnTo>
                    <a:pt x="477" y="55"/>
                  </a:lnTo>
                  <a:lnTo>
                    <a:pt x="476" y="52"/>
                  </a:lnTo>
                  <a:lnTo>
                    <a:pt x="477" y="51"/>
                  </a:lnTo>
                  <a:lnTo>
                    <a:pt x="481" y="49"/>
                  </a:lnTo>
                  <a:lnTo>
                    <a:pt x="481" y="47"/>
                  </a:lnTo>
                  <a:lnTo>
                    <a:pt x="482" y="47"/>
                  </a:lnTo>
                  <a:close/>
                  <a:moveTo>
                    <a:pt x="435" y="46"/>
                  </a:moveTo>
                  <a:lnTo>
                    <a:pt x="436" y="46"/>
                  </a:lnTo>
                  <a:lnTo>
                    <a:pt x="436" y="46"/>
                  </a:lnTo>
                  <a:lnTo>
                    <a:pt x="435" y="46"/>
                  </a:lnTo>
                  <a:lnTo>
                    <a:pt x="435" y="47"/>
                  </a:lnTo>
                  <a:lnTo>
                    <a:pt x="435" y="47"/>
                  </a:lnTo>
                  <a:lnTo>
                    <a:pt x="435" y="46"/>
                  </a:lnTo>
                  <a:lnTo>
                    <a:pt x="435" y="46"/>
                  </a:lnTo>
                  <a:close/>
                  <a:moveTo>
                    <a:pt x="8" y="43"/>
                  </a:moveTo>
                  <a:lnTo>
                    <a:pt x="9" y="44"/>
                  </a:lnTo>
                  <a:lnTo>
                    <a:pt x="11" y="46"/>
                  </a:lnTo>
                  <a:lnTo>
                    <a:pt x="12" y="46"/>
                  </a:lnTo>
                  <a:lnTo>
                    <a:pt x="12" y="46"/>
                  </a:lnTo>
                  <a:lnTo>
                    <a:pt x="14" y="47"/>
                  </a:lnTo>
                  <a:lnTo>
                    <a:pt x="17" y="49"/>
                  </a:lnTo>
                  <a:lnTo>
                    <a:pt x="17" y="51"/>
                  </a:lnTo>
                  <a:lnTo>
                    <a:pt x="17" y="51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5" y="51"/>
                  </a:lnTo>
                  <a:lnTo>
                    <a:pt x="15" y="51"/>
                  </a:lnTo>
                  <a:lnTo>
                    <a:pt x="11" y="47"/>
                  </a:lnTo>
                  <a:lnTo>
                    <a:pt x="9" y="47"/>
                  </a:lnTo>
                  <a:lnTo>
                    <a:pt x="9" y="47"/>
                  </a:lnTo>
                  <a:lnTo>
                    <a:pt x="8" y="47"/>
                  </a:lnTo>
                  <a:lnTo>
                    <a:pt x="6" y="46"/>
                  </a:lnTo>
                  <a:lnTo>
                    <a:pt x="6" y="44"/>
                  </a:lnTo>
                  <a:lnTo>
                    <a:pt x="8" y="44"/>
                  </a:lnTo>
                  <a:lnTo>
                    <a:pt x="8" y="43"/>
                  </a:lnTo>
                  <a:close/>
                  <a:moveTo>
                    <a:pt x="197" y="43"/>
                  </a:moveTo>
                  <a:lnTo>
                    <a:pt x="197" y="44"/>
                  </a:lnTo>
                  <a:lnTo>
                    <a:pt x="197" y="44"/>
                  </a:lnTo>
                  <a:lnTo>
                    <a:pt x="195" y="44"/>
                  </a:lnTo>
                  <a:lnTo>
                    <a:pt x="197" y="43"/>
                  </a:lnTo>
                  <a:lnTo>
                    <a:pt x="197" y="43"/>
                  </a:lnTo>
                  <a:close/>
                  <a:moveTo>
                    <a:pt x="151" y="41"/>
                  </a:moveTo>
                  <a:lnTo>
                    <a:pt x="151" y="41"/>
                  </a:lnTo>
                  <a:lnTo>
                    <a:pt x="151" y="43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3"/>
                  </a:lnTo>
                  <a:lnTo>
                    <a:pt x="153" y="44"/>
                  </a:lnTo>
                  <a:lnTo>
                    <a:pt x="151" y="44"/>
                  </a:lnTo>
                  <a:lnTo>
                    <a:pt x="151" y="44"/>
                  </a:lnTo>
                  <a:lnTo>
                    <a:pt x="151" y="44"/>
                  </a:lnTo>
                  <a:lnTo>
                    <a:pt x="151" y="43"/>
                  </a:lnTo>
                  <a:lnTo>
                    <a:pt x="151" y="43"/>
                  </a:lnTo>
                  <a:lnTo>
                    <a:pt x="151" y="43"/>
                  </a:lnTo>
                  <a:lnTo>
                    <a:pt x="151" y="41"/>
                  </a:lnTo>
                  <a:close/>
                  <a:moveTo>
                    <a:pt x="159" y="40"/>
                  </a:moveTo>
                  <a:lnTo>
                    <a:pt x="159" y="40"/>
                  </a:lnTo>
                  <a:lnTo>
                    <a:pt x="159" y="40"/>
                  </a:lnTo>
                  <a:lnTo>
                    <a:pt x="159" y="41"/>
                  </a:lnTo>
                  <a:lnTo>
                    <a:pt x="159" y="41"/>
                  </a:lnTo>
                  <a:lnTo>
                    <a:pt x="157" y="40"/>
                  </a:lnTo>
                  <a:lnTo>
                    <a:pt x="159" y="40"/>
                  </a:lnTo>
                  <a:close/>
                  <a:moveTo>
                    <a:pt x="323" y="36"/>
                  </a:moveTo>
                  <a:lnTo>
                    <a:pt x="324" y="36"/>
                  </a:lnTo>
                  <a:lnTo>
                    <a:pt x="323" y="38"/>
                  </a:lnTo>
                  <a:lnTo>
                    <a:pt x="323" y="38"/>
                  </a:lnTo>
                  <a:lnTo>
                    <a:pt x="323" y="38"/>
                  </a:lnTo>
                  <a:lnTo>
                    <a:pt x="321" y="36"/>
                  </a:lnTo>
                  <a:lnTo>
                    <a:pt x="321" y="36"/>
                  </a:lnTo>
                  <a:lnTo>
                    <a:pt x="323" y="36"/>
                  </a:lnTo>
                  <a:close/>
                  <a:moveTo>
                    <a:pt x="436" y="32"/>
                  </a:moveTo>
                  <a:lnTo>
                    <a:pt x="438" y="33"/>
                  </a:lnTo>
                  <a:lnTo>
                    <a:pt x="438" y="35"/>
                  </a:lnTo>
                  <a:lnTo>
                    <a:pt x="440" y="35"/>
                  </a:lnTo>
                  <a:lnTo>
                    <a:pt x="440" y="36"/>
                  </a:lnTo>
                  <a:lnTo>
                    <a:pt x="440" y="36"/>
                  </a:lnTo>
                  <a:lnTo>
                    <a:pt x="436" y="36"/>
                  </a:lnTo>
                  <a:lnTo>
                    <a:pt x="436" y="35"/>
                  </a:lnTo>
                  <a:lnTo>
                    <a:pt x="436" y="33"/>
                  </a:lnTo>
                  <a:lnTo>
                    <a:pt x="436" y="33"/>
                  </a:lnTo>
                  <a:lnTo>
                    <a:pt x="436" y="32"/>
                  </a:lnTo>
                  <a:lnTo>
                    <a:pt x="436" y="32"/>
                  </a:lnTo>
                  <a:close/>
                  <a:moveTo>
                    <a:pt x="455" y="30"/>
                  </a:moveTo>
                  <a:lnTo>
                    <a:pt x="457" y="30"/>
                  </a:lnTo>
                  <a:lnTo>
                    <a:pt x="457" y="32"/>
                  </a:lnTo>
                  <a:lnTo>
                    <a:pt x="457" y="32"/>
                  </a:lnTo>
                  <a:lnTo>
                    <a:pt x="457" y="32"/>
                  </a:lnTo>
                  <a:lnTo>
                    <a:pt x="455" y="32"/>
                  </a:lnTo>
                  <a:lnTo>
                    <a:pt x="455" y="30"/>
                  </a:lnTo>
                  <a:lnTo>
                    <a:pt x="455" y="30"/>
                  </a:lnTo>
                  <a:lnTo>
                    <a:pt x="455" y="30"/>
                  </a:lnTo>
                  <a:close/>
                  <a:moveTo>
                    <a:pt x="454" y="27"/>
                  </a:moveTo>
                  <a:lnTo>
                    <a:pt x="454" y="29"/>
                  </a:lnTo>
                  <a:lnTo>
                    <a:pt x="455" y="29"/>
                  </a:lnTo>
                  <a:lnTo>
                    <a:pt x="455" y="30"/>
                  </a:lnTo>
                  <a:lnTo>
                    <a:pt x="455" y="30"/>
                  </a:lnTo>
                  <a:lnTo>
                    <a:pt x="454" y="29"/>
                  </a:lnTo>
                  <a:lnTo>
                    <a:pt x="454" y="27"/>
                  </a:lnTo>
                  <a:close/>
                  <a:moveTo>
                    <a:pt x="328" y="25"/>
                  </a:moveTo>
                  <a:lnTo>
                    <a:pt x="328" y="27"/>
                  </a:lnTo>
                  <a:lnTo>
                    <a:pt x="328" y="27"/>
                  </a:lnTo>
                  <a:lnTo>
                    <a:pt x="324" y="29"/>
                  </a:lnTo>
                  <a:lnTo>
                    <a:pt x="323" y="27"/>
                  </a:lnTo>
                  <a:lnTo>
                    <a:pt x="323" y="25"/>
                  </a:lnTo>
                  <a:lnTo>
                    <a:pt x="324" y="25"/>
                  </a:lnTo>
                  <a:lnTo>
                    <a:pt x="328" y="25"/>
                  </a:lnTo>
                  <a:close/>
                  <a:moveTo>
                    <a:pt x="187" y="25"/>
                  </a:moveTo>
                  <a:lnTo>
                    <a:pt x="187" y="25"/>
                  </a:lnTo>
                  <a:lnTo>
                    <a:pt x="190" y="29"/>
                  </a:lnTo>
                  <a:lnTo>
                    <a:pt x="190" y="30"/>
                  </a:lnTo>
                  <a:lnTo>
                    <a:pt x="190" y="30"/>
                  </a:lnTo>
                  <a:lnTo>
                    <a:pt x="189" y="32"/>
                  </a:lnTo>
                  <a:lnTo>
                    <a:pt x="187" y="33"/>
                  </a:lnTo>
                  <a:lnTo>
                    <a:pt x="186" y="32"/>
                  </a:lnTo>
                  <a:lnTo>
                    <a:pt x="187" y="32"/>
                  </a:lnTo>
                  <a:lnTo>
                    <a:pt x="187" y="32"/>
                  </a:lnTo>
                  <a:lnTo>
                    <a:pt x="187" y="32"/>
                  </a:lnTo>
                  <a:lnTo>
                    <a:pt x="187" y="30"/>
                  </a:lnTo>
                  <a:lnTo>
                    <a:pt x="186" y="30"/>
                  </a:lnTo>
                  <a:lnTo>
                    <a:pt x="184" y="30"/>
                  </a:lnTo>
                  <a:lnTo>
                    <a:pt x="184" y="29"/>
                  </a:lnTo>
                  <a:lnTo>
                    <a:pt x="184" y="27"/>
                  </a:lnTo>
                  <a:lnTo>
                    <a:pt x="187" y="25"/>
                  </a:lnTo>
                  <a:lnTo>
                    <a:pt x="187" y="25"/>
                  </a:lnTo>
                  <a:close/>
                  <a:moveTo>
                    <a:pt x="307" y="22"/>
                  </a:moveTo>
                  <a:lnTo>
                    <a:pt x="307" y="22"/>
                  </a:lnTo>
                  <a:lnTo>
                    <a:pt x="309" y="24"/>
                  </a:lnTo>
                  <a:lnTo>
                    <a:pt x="309" y="24"/>
                  </a:lnTo>
                  <a:lnTo>
                    <a:pt x="310" y="22"/>
                  </a:lnTo>
                  <a:lnTo>
                    <a:pt x="312" y="24"/>
                  </a:lnTo>
                  <a:lnTo>
                    <a:pt x="315" y="24"/>
                  </a:lnTo>
                  <a:lnTo>
                    <a:pt x="318" y="24"/>
                  </a:lnTo>
                  <a:lnTo>
                    <a:pt x="321" y="25"/>
                  </a:lnTo>
                  <a:lnTo>
                    <a:pt x="321" y="25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1" y="25"/>
                  </a:lnTo>
                  <a:lnTo>
                    <a:pt x="321" y="27"/>
                  </a:lnTo>
                  <a:lnTo>
                    <a:pt x="323" y="29"/>
                  </a:lnTo>
                  <a:lnTo>
                    <a:pt x="323" y="29"/>
                  </a:lnTo>
                  <a:lnTo>
                    <a:pt x="323" y="30"/>
                  </a:lnTo>
                  <a:lnTo>
                    <a:pt x="324" y="30"/>
                  </a:lnTo>
                  <a:lnTo>
                    <a:pt x="324" y="32"/>
                  </a:lnTo>
                  <a:lnTo>
                    <a:pt x="324" y="32"/>
                  </a:lnTo>
                  <a:lnTo>
                    <a:pt x="326" y="32"/>
                  </a:lnTo>
                  <a:lnTo>
                    <a:pt x="324" y="33"/>
                  </a:lnTo>
                  <a:lnTo>
                    <a:pt x="323" y="33"/>
                  </a:lnTo>
                  <a:lnTo>
                    <a:pt x="323" y="33"/>
                  </a:lnTo>
                  <a:lnTo>
                    <a:pt x="321" y="32"/>
                  </a:lnTo>
                  <a:lnTo>
                    <a:pt x="321" y="33"/>
                  </a:lnTo>
                  <a:lnTo>
                    <a:pt x="321" y="33"/>
                  </a:lnTo>
                  <a:lnTo>
                    <a:pt x="318" y="33"/>
                  </a:lnTo>
                  <a:lnTo>
                    <a:pt x="317" y="33"/>
                  </a:lnTo>
                  <a:lnTo>
                    <a:pt x="315" y="33"/>
                  </a:lnTo>
                  <a:lnTo>
                    <a:pt x="315" y="33"/>
                  </a:lnTo>
                  <a:lnTo>
                    <a:pt x="317" y="33"/>
                  </a:lnTo>
                  <a:lnTo>
                    <a:pt x="320" y="36"/>
                  </a:lnTo>
                  <a:lnTo>
                    <a:pt x="320" y="36"/>
                  </a:lnTo>
                  <a:lnTo>
                    <a:pt x="318" y="40"/>
                  </a:lnTo>
                  <a:lnTo>
                    <a:pt x="320" y="40"/>
                  </a:lnTo>
                  <a:lnTo>
                    <a:pt x="320" y="40"/>
                  </a:lnTo>
                  <a:lnTo>
                    <a:pt x="321" y="41"/>
                  </a:lnTo>
                  <a:lnTo>
                    <a:pt x="323" y="41"/>
                  </a:lnTo>
                  <a:lnTo>
                    <a:pt x="323" y="41"/>
                  </a:lnTo>
                  <a:lnTo>
                    <a:pt x="323" y="43"/>
                  </a:lnTo>
                  <a:lnTo>
                    <a:pt x="323" y="43"/>
                  </a:lnTo>
                  <a:lnTo>
                    <a:pt x="323" y="43"/>
                  </a:lnTo>
                  <a:lnTo>
                    <a:pt x="323" y="44"/>
                  </a:lnTo>
                  <a:lnTo>
                    <a:pt x="324" y="44"/>
                  </a:lnTo>
                  <a:lnTo>
                    <a:pt x="323" y="44"/>
                  </a:lnTo>
                  <a:lnTo>
                    <a:pt x="323" y="44"/>
                  </a:lnTo>
                  <a:lnTo>
                    <a:pt x="324" y="44"/>
                  </a:lnTo>
                  <a:lnTo>
                    <a:pt x="324" y="46"/>
                  </a:lnTo>
                  <a:lnTo>
                    <a:pt x="326" y="46"/>
                  </a:lnTo>
                  <a:lnTo>
                    <a:pt x="326" y="47"/>
                  </a:lnTo>
                  <a:lnTo>
                    <a:pt x="328" y="49"/>
                  </a:lnTo>
                  <a:lnTo>
                    <a:pt x="329" y="51"/>
                  </a:lnTo>
                  <a:lnTo>
                    <a:pt x="329" y="52"/>
                  </a:lnTo>
                  <a:lnTo>
                    <a:pt x="329" y="52"/>
                  </a:lnTo>
                  <a:lnTo>
                    <a:pt x="329" y="54"/>
                  </a:lnTo>
                  <a:lnTo>
                    <a:pt x="328" y="54"/>
                  </a:lnTo>
                  <a:lnTo>
                    <a:pt x="328" y="55"/>
                  </a:lnTo>
                  <a:lnTo>
                    <a:pt x="326" y="55"/>
                  </a:lnTo>
                  <a:lnTo>
                    <a:pt x="326" y="57"/>
                  </a:lnTo>
                  <a:lnTo>
                    <a:pt x="326" y="57"/>
                  </a:lnTo>
                  <a:lnTo>
                    <a:pt x="326" y="57"/>
                  </a:lnTo>
                  <a:lnTo>
                    <a:pt x="328" y="58"/>
                  </a:lnTo>
                  <a:lnTo>
                    <a:pt x="329" y="62"/>
                  </a:lnTo>
                  <a:lnTo>
                    <a:pt x="331" y="62"/>
                  </a:lnTo>
                  <a:lnTo>
                    <a:pt x="336" y="65"/>
                  </a:lnTo>
                  <a:lnTo>
                    <a:pt x="337" y="66"/>
                  </a:lnTo>
                  <a:lnTo>
                    <a:pt x="340" y="69"/>
                  </a:lnTo>
                  <a:lnTo>
                    <a:pt x="342" y="71"/>
                  </a:lnTo>
                  <a:lnTo>
                    <a:pt x="343" y="71"/>
                  </a:lnTo>
                  <a:lnTo>
                    <a:pt x="342" y="73"/>
                  </a:lnTo>
                  <a:lnTo>
                    <a:pt x="340" y="73"/>
                  </a:lnTo>
                  <a:lnTo>
                    <a:pt x="336" y="74"/>
                  </a:lnTo>
                  <a:lnTo>
                    <a:pt x="332" y="73"/>
                  </a:lnTo>
                  <a:lnTo>
                    <a:pt x="331" y="73"/>
                  </a:lnTo>
                  <a:lnTo>
                    <a:pt x="329" y="73"/>
                  </a:lnTo>
                  <a:lnTo>
                    <a:pt x="329" y="71"/>
                  </a:lnTo>
                  <a:lnTo>
                    <a:pt x="328" y="69"/>
                  </a:lnTo>
                  <a:lnTo>
                    <a:pt x="328" y="71"/>
                  </a:lnTo>
                  <a:lnTo>
                    <a:pt x="328" y="71"/>
                  </a:lnTo>
                  <a:lnTo>
                    <a:pt x="328" y="73"/>
                  </a:lnTo>
                  <a:lnTo>
                    <a:pt x="328" y="73"/>
                  </a:lnTo>
                  <a:lnTo>
                    <a:pt x="326" y="74"/>
                  </a:lnTo>
                  <a:lnTo>
                    <a:pt x="326" y="74"/>
                  </a:lnTo>
                  <a:lnTo>
                    <a:pt x="324" y="74"/>
                  </a:lnTo>
                  <a:lnTo>
                    <a:pt x="321" y="81"/>
                  </a:lnTo>
                  <a:lnTo>
                    <a:pt x="321" y="82"/>
                  </a:lnTo>
                  <a:lnTo>
                    <a:pt x="321" y="88"/>
                  </a:lnTo>
                  <a:lnTo>
                    <a:pt x="321" y="90"/>
                  </a:lnTo>
                  <a:lnTo>
                    <a:pt x="321" y="93"/>
                  </a:lnTo>
                  <a:lnTo>
                    <a:pt x="323" y="95"/>
                  </a:lnTo>
                  <a:lnTo>
                    <a:pt x="323" y="96"/>
                  </a:lnTo>
                  <a:lnTo>
                    <a:pt x="323" y="96"/>
                  </a:lnTo>
                  <a:lnTo>
                    <a:pt x="321" y="96"/>
                  </a:lnTo>
                  <a:lnTo>
                    <a:pt x="320" y="98"/>
                  </a:lnTo>
                  <a:lnTo>
                    <a:pt x="318" y="98"/>
                  </a:lnTo>
                  <a:lnTo>
                    <a:pt x="317" y="99"/>
                  </a:lnTo>
                  <a:lnTo>
                    <a:pt x="315" y="101"/>
                  </a:lnTo>
                  <a:lnTo>
                    <a:pt x="313" y="103"/>
                  </a:lnTo>
                  <a:lnTo>
                    <a:pt x="313" y="103"/>
                  </a:lnTo>
                  <a:lnTo>
                    <a:pt x="312" y="103"/>
                  </a:lnTo>
                  <a:lnTo>
                    <a:pt x="312" y="103"/>
                  </a:lnTo>
                  <a:lnTo>
                    <a:pt x="310" y="101"/>
                  </a:lnTo>
                  <a:lnTo>
                    <a:pt x="310" y="101"/>
                  </a:lnTo>
                  <a:lnTo>
                    <a:pt x="310" y="101"/>
                  </a:lnTo>
                  <a:lnTo>
                    <a:pt x="310" y="103"/>
                  </a:lnTo>
                  <a:lnTo>
                    <a:pt x="310" y="103"/>
                  </a:lnTo>
                  <a:lnTo>
                    <a:pt x="310" y="104"/>
                  </a:lnTo>
                  <a:lnTo>
                    <a:pt x="310" y="104"/>
                  </a:lnTo>
                  <a:lnTo>
                    <a:pt x="310" y="106"/>
                  </a:lnTo>
                  <a:lnTo>
                    <a:pt x="309" y="106"/>
                  </a:lnTo>
                  <a:lnTo>
                    <a:pt x="307" y="106"/>
                  </a:lnTo>
                  <a:lnTo>
                    <a:pt x="307" y="107"/>
                  </a:lnTo>
                  <a:lnTo>
                    <a:pt x="307" y="109"/>
                  </a:lnTo>
                  <a:lnTo>
                    <a:pt x="307" y="109"/>
                  </a:lnTo>
                  <a:lnTo>
                    <a:pt x="304" y="110"/>
                  </a:lnTo>
                  <a:lnTo>
                    <a:pt x="304" y="110"/>
                  </a:lnTo>
                  <a:lnTo>
                    <a:pt x="304" y="110"/>
                  </a:lnTo>
                  <a:lnTo>
                    <a:pt x="304" y="110"/>
                  </a:lnTo>
                  <a:lnTo>
                    <a:pt x="306" y="110"/>
                  </a:lnTo>
                  <a:lnTo>
                    <a:pt x="306" y="112"/>
                  </a:lnTo>
                  <a:lnTo>
                    <a:pt x="306" y="114"/>
                  </a:lnTo>
                  <a:lnTo>
                    <a:pt x="306" y="115"/>
                  </a:lnTo>
                  <a:lnTo>
                    <a:pt x="304" y="117"/>
                  </a:lnTo>
                  <a:lnTo>
                    <a:pt x="306" y="117"/>
                  </a:lnTo>
                  <a:lnTo>
                    <a:pt x="306" y="117"/>
                  </a:lnTo>
                  <a:lnTo>
                    <a:pt x="307" y="117"/>
                  </a:lnTo>
                  <a:lnTo>
                    <a:pt x="307" y="118"/>
                  </a:lnTo>
                  <a:lnTo>
                    <a:pt x="307" y="120"/>
                  </a:lnTo>
                  <a:lnTo>
                    <a:pt x="307" y="121"/>
                  </a:lnTo>
                  <a:lnTo>
                    <a:pt x="306" y="121"/>
                  </a:lnTo>
                  <a:lnTo>
                    <a:pt x="306" y="121"/>
                  </a:lnTo>
                  <a:lnTo>
                    <a:pt x="304" y="121"/>
                  </a:lnTo>
                  <a:lnTo>
                    <a:pt x="304" y="121"/>
                  </a:lnTo>
                  <a:lnTo>
                    <a:pt x="304" y="123"/>
                  </a:lnTo>
                  <a:lnTo>
                    <a:pt x="306" y="123"/>
                  </a:lnTo>
                  <a:lnTo>
                    <a:pt x="306" y="125"/>
                  </a:lnTo>
                  <a:lnTo>
                    <a:pt x="304" y="126"/>
                  </a:lnTo>
                  <a:lnTo>
                    <a:pt x="304" y="126"/>
                  </a:lnTo>
                  <a:lnTo>
                    <a:pt x="304" y="128"/>
                  </a:lnTo>
                  <a:lnTo>
                    <a:pt x="302" y="128"/>
                  </a:lnTo>
                  <a:lnTo>
                    <a:pt x="302" y="128"/>
                  </a:lnTo>
                  <a:lnTo>
                    <a:pt x="302" y="128"/>
                  </a:lnTo>
                  <a:lnTo>
                    <a:pt x="302" y="129"/>
                  </a:lnTo>
                  <a:lnTo>
                    <a:pt x="304" y="131"/>
                  </a:lnTo>
                  <a:lnTo>
                    <a:pt x="302" y="131"/>
                  </a:lnTo>
                  <a:lnTo>
                    <a:pt x="302" y="131"/>
                  </a:lnTo>
                  <a:lnTo>
                    <a:pt x="302" y="133"/>
                  </a:lnTo>
                  <a:lnTo>
                    <a:pt x="301" y="134"/>
                  </a:lnTo>
                  <a:lnTo>
                    <a:pt x="299" y="134"/>
                  </a:lnTo>
                  <a:lnTo>
                    <a:pt x="299" y="136"/>
                  </a:lnTo>
                  <a:lnTo>
                    <a:pt x="299" y="137"/>
                  </a:lnTo>
                  <a:lnTo>
                    <a:pt x="288" y="142"/>
                  </a:lnTo>
                  <a:lnTo>
                    <a:pt x="280" y="145"/>
                  </a:lnTo>
                  <a:lnTo>
                    <a:pt x="280" y="145"/>
                  </a:lnTo>
                  <a:lnTo>
                    <a:pt x="280" y="145"/>
                  </a:lnTo>
                  <a:lnTo>
                    <a:pt x="279" y="139"/>
                  </a:lnTo>
                  <a:lnTo>
                    <a:pt x="279" y="136"/>
                  </a:lnTo>
                  <a:lnTo>
                    <a:pt x="279" y="134"/>
                  </a:lnTo>
                  <a:lnTo>
                    <a:pt x="277" y="136"/>
                  </a:lnTo>
                  <a:lnTo>
                    <a:pt x="277" y="136"/>
                  </a:lnTo>
                  <a:lnTo>
                    <a:pt x="276" y="134"/>
                  </a:lnTo>
                  <a:lnTo>
                    <a:pt x="276" y="134"/>
                  </a:lnTo>
                  <a:lnTo>
                    <a:pt x="276" y="134"/>
                  </a:lnTo>
                  <a:lnTo>
                    <a:pt x="276" y="133"/>
                  </a:lnTo>
                  <a:lnTo>
                    <a:pt x="276" y="133"/>
                  </a:lnTo>
                  <a:lnTo>
                    <a:pt x="274" y="134"/>
                  </a:lnTo>
                  <a:lnTo>
                    <a:pt x="274" y="134"/>
                  </a:lnTo>
                  <a:lnTo>
                    <a:pt x="272" y="133"/>
                  </a:lnTo>
                  <a:lnTo>
                    <a:pt x="272" y="133"/>
                  </a:lnTo>
                  <a:lnTo>
                    <a:pt x="272" y="133"/>
                  </a:lnTo>
                  <a:lnTo>
                    <a:pt x="271" y="134"/>
                  </a:lnTo>
                  <a:lnTo>
                    <a:pt x="268" y="136"/>
                  </a:lnTo>
                  <a:lnTo>
                    <a:pt x="266" y="136"/>
                  </a:lnTo>
                  <a:lnTo>
                    <a:pt x="266" y="134"/>
                  </a:lnTo>
                  <a:lnTo>
                    <a:pt x="266" y="133"/>
                  </a:lnTo>
                  <a:lnTo>
                    <a:pt x="266" y="133"/>
                  </a:lnTo>
                  <a:lnTo>
                    <a:pt x="265" y="131"/>
                  </a:lnTo>
                  <a:lnTo>
                    <a:pt x="265" y="131"/>
                  </a:lnTo>
                  <a:lnTo>
                    <a:pt x="265" y="131"/>
                  </a:lnTo>
                  <a:lnTo>
                    <a:pt x="261" y="131"/>
                  </a:lnTo>
                  <a:lnTo>
                    <a:pt x="261" y="131"/>
                  </a:lnTo>
                  <a:lnTo>
                    <a:pt x="261" y="133"/>
                  </a:lnTo>
                  <a:lnTo>
                    <a:pt x="257" y="128"/>
                  </a:lnTo>
                  <a:lnTo>
                    <a:pt x="255" y="131"/>
                  </a:lnTo>
                  <a:lnTo>
                    <a:pt x="254" y="133"/>
                  </a:lnTo>
                  <a:lnTo>
                    <a:pt x="250" y="134"/>
                  </a:lnTo>
                  <a:lnTo>
                    <a:pt x="249" y="134"/>
                  </a:lnTo>
                  <a:lnTo>
                    <a:pt x="246" y="133"/>
                  </a:lnTo>
                  <a:lnTo>
                    <a:pt x="244" y="134"/>
                  </a:lnTo>
                  <a:lnTo>
                    <a:pt x="241" y="136"/>
                  </a:lnTo>
                  <a:lnTo>
                    <a:pt x="241" y="136"/>
                  </a:lnTo>
                  <a:lnTo>
                    <a:pt x="239" y="136"/>
                  </a:lnTo>
                  <a:lnTo>
                    <a:pt x="239" y="136"/>
                  </a:lnTo>
                  <a:lnTo>
                    <a:pt x="239" y="134"/>
                  </a:lnTo>
                  <a:lnTo>
                    <a:pt x="239" y="133"/>
                  </a:lnTo>
                  <a:lnTo>
                    <a:pt x="239" y="129"/>
                  </a:lnTo>
                  <a:lnTo>
                    <a:pt x="239" y="128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6" y="128"/>
                  </a:lnTo>
                  <a:lnTo>
                    <a:pt x="236" y="128"/>
                  </a:lnTo>
                  <a:lnTo>
                    <a:pt x="235" y="128"/>
                  </a:lnTo>
                  <a:lnTo>
                    <a:pt x="233" y="128"/>
                  </a:lnTo>
                  <a:lnTo>
                    <a:pt x="231" y="128"/>
                  </a:lnTo>
                  <a:lnTo>
                    <a:pt x="228" y="129"/>
                  </a:lnTo>
                  <a:lnTo>
                    <a:pt x="227" y="129"/>
                  </a:lnTo>
                  <a:lnTo>
                    <a:pt x="225" y="129"/>
                  </a:lnTo>
                  <a:lnTo>
                    <a:pt x="225" y="128"/>
                  </a:lnTo>
                  <a:lnTo>
                    <a:pt x="225" y="128"/>
                  </a:lnTo>
                  <a:lnTo>
                    <a:pt x="225" y="128"/>
                  </a:lnTo>
                  <a:lnTo>
                    <a:pt x="225" y="128"/>
                  </a:lnTo>
                  <a:lnTo>
                    <a:pt x="224" y="128"/>
                  </a:lnTo>
                  <a:lnTo>
                    <a:pt x="224" y="129"/>
                  </a:lnTo>
                  <a:lnTo>
                    <a:pt x="222" y="128"/>
                  </a:lnTo>
                  <a:lnTo>
                    <a:pt x="220" y="126"/>
                  </a:lnTo>
                  <a:lnTo>
                    <a:pt x="219" y="128"/>
                  </a:lnTo>
                  <a:lnTo>
                    <a:pt x="217" y="128"/>
                  </a:lnTo>
                  <a:lnTo>
                    <a:pt x="217" y="128"/>
                  </a:lnTo>
                  <a:lnTo>
                    <a:pt x="217" y="128"/>
                  </a:lnTo>
                  <a:lnTo>
                    <a:pt x="216" y="128"/>
                  </a:lnTo>
                  <a:lnTo>
                    <a:pt x="216" y="125"/>
                  </a:lnTo>
                  <a:lnTo>
                    <a:pt x="214" y="117"/>
                  </a:lnTo>
                  <a:lnTo>
                    <a:pt x="214" y="114"/>
                  </a:lnTo>
                  <a:lnTo>
                    <a:pt x="214" y="114"/>
                  </a:lnTo>
                  <a:lnTo>
                    <a:pt x="213" y="112"/>
                  </a:lnTo>
                  <a:lnTo>
                    <a:pt x="213" y="110"/>
                  </a:lnTo>
                  <a:lnTo>
                    <a:pt x="213" y="109"/>
                  </a:lnTo>
                  <a:lnTo>
                    <a:pt x="214" y="107"/>
                  </a:lnTo>
                  <a:lnTo>
                    <a:pt x="213" y="106"/>
                  </a:lnTo>
                  <a:lnTo>
                    <a:pt x="213" y="104"/>
                  </a:lnTo>
                  <a:lnTo>
                    <a:pt x="213" y="103"/>
                  </a:lnTo>
                  <a:lnTo>
                    <a:pt x="211" y="101"/>
                  </a:lnTo>
                  <a:lnTo>
                    <a:pt x="209" y="99"/>
                  </a:lnTo>
                  <a:lnTo>
                    <a:pt x="208" y="99"/>
                  </a:lnTo>
                  <a:lnTo>
                    <a:pt x="205" y="98"/>
                  </a:lnTo>
                  <a:lnTo>
                    <a:pt x="203" y="98"/>
                  </a:lnTo>
                  <a:lnTo>
                    <a:pt x="203" y="98"/>
                  </a:lnTo>
                  <a:lnTo>
                    <a:pt x="201" y="96"/>
                  </a:lnTo>
                  <a:lnTo>
                    <a:pt x="203" y="96"/>
                  </a:lnTo>
                  <a:lnTo>
                    <a:pt x="203" y="95"/>
                  </a:lnTo>
                  <a:lnTo>
                    <a:pt x="203" y="95"/>
                  </a:lnTo>
                  <a:lnTo>
                    <a:pt x="203" y="95"/>
                  </a:lnTo>
                  <a:lnTo>
                    <a:pt x="201" y="93"/>
                  </a:lnTo>
                  <a:lnTo>
                    <a:pt x="201" y="93"/>
                  </a:lnTo>
                  <a:lnTo>
                    <a:pt x="200" y="92"/>
                  </a:lnTo>
                  <a:lnTo>
                    <a:pt x="200" y="92"/>
                  </a:lnTo>
                  <a:lnTo>
                    <a:pt x="200" y="88"/>
                  </a:lnTo>
                  <a:lnTo>
                    <a:pt x="200" y="88"/>
                  </a:lnTo>
                  <a:lnTo>
                    <a:pt x="201" y="87"/>
                  </a:lnTo>
                  <a:lnTo>
                    <a:pt x="201" y="85"/>
                  </a:lnTo>
                  <a:lnTo>
                    <a:pt x="201" y="85"/>
                  </a:lnTo>
                  <a:lnTo>
                    <a:pt x="201" y="85"/>
                  </a:lnTo>
                  <a:lnTo>
                    <a:pt x="201" y="84"/>
                  </a:lnTo>
                  <a:lnTo>
                    <a:pt x="201" y="84"/>
                  </a:lnTo>
                  <a:lnTo>
                    <a:pt x="200" y="84"/>
                  </a:lnTo>
                  <a:lnTo>
                    <a:pt x="200" y="82"/>
                  </a:lnTo>
                  <a:lnTo>
                    <a:pt x="198" y="81"/>
                  </a:lnTo>
                  <a:lnTo>
                    <a:pt x="197" y="77"/>
                  </a:lnTo>
                  <a:lnTo>
                    <a:pt x="197" y="74"/>
                  </a:lnTo>
                  <a:lnTo>
                    <a:pt x="197" y="73"/>
                  </a:lnTo>
                  <a:lnTo>
                    <a:pt x="198" y="69"/>
                  </a:lnTo>
                  <a:lnTo>
                    <a:pt x="198" y="68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200" y="68"/>
                  </a:lnTo>
                  <a:lnTo>
                    <a:pt x="198" y="68"/>
                  </a:lnTo>
                  <a:lnTo>
                    <a:pt x="200" y="65"/>
                  </a:lnTo>
                  <a:lnTo>
                    <a:pt x="200" y="63"/>
                  </a:lnTo>
                  <a:lnTo>
                    <a:pt x="201" y="62"/>
                  </a:lnTo>
                  <a:lnTo>
                    <a:pt x="203" y="62"/>
                  </a:lnTo>
                  <a:lnTo>
                    <a:pt x="203" y="58"/>
                  </a:lnTo>
                  <a:lnTo>
                    <a:pt x="205" y="58"/>
                  </a:lnTo>
                  <a:lnTo>
                    <a:pt x="208" y="57"/>
                  </a:lnTo>
                  <a:lnTo>
                    <a:pt x="206" y="58"/>
                  </a:lnTo>
                  <a:lnTo>
                    <a:pt x="206" y="58"/>
                  </a:lnTo>
                  <a:lnTo>
                    <a:pt x="206" y="60"/>
                  </a:lnTo>
                  <a:lnTo>
                    <a:pt x="208" y="60"/>
                  </a:lnTo>
                  <a:lnTo>
                    <a:pt x="208" y="62"/>
                  </a:lnTo>
                  <a:lnTo>
                    <a:pt x="209" y="63"/>
                  </a:lnTo>
                  <a:lnTo>
                    <a:pt x="211" y="65"/>
                  </a:lnTo>
                  <a:lnTo>
                    <a:pt x="211" y="65"/>
                  </a:lnTo>
                  <a:lnTo>
                    <a:pt x="213" y="66"/>
                  </a:lnTo>
                  <a:lnTo>
                    <a:pt x="213" y="66"/>
                  </a:lnTo>
                  <a:lnTo>
                    <a:pt x="214" y="68"/>
                  </a:lnTo>
                  <a:lnTo>
                    <a:pt x="214" y="68"/>
                  </a:lnTo>
                  <a:lnTo>
                    <a:pt x="217" y="71"/>
                  </a:lnTo>
                  <a:lnTo>
                    <a:pt x="219" y="73"/>
                  </a:lnTo>
                  <a:lnTo>
                    <a:pt x="219" y="73"/>
                  </a:lnTo>
                  <a:lnTo>
                    <a:pt x="220" y="73"/>
                  </a:lnTo>
                  <a:lnTo>
                    <a:pt x="222" y="73"/>
                  </a:lnTo>
                  <a:lnTo>
                    <a:pt x="227" y="71"/>
                  </a:lnTo>
                  <a:lnTo>
                    <a:pt x="227" y="71"/>
                  </a:lnTo>
                  <a:lnTo>
                    <a:pt x="228" y="69"/>
                  </a:lnTo>
                  <a:lnTo>
                    <a:pt x="231" y="71"/>
                  </a:lnTo>
                  <a:lnTo>
                    <a:pt x="235" y="71"/>
                  </a:lnTo>
                  <a:lnTo>
                    <a:pt x="235" y="71"/>
                  </a:lnTo>
                  <a:lnTo>
                    <a:pt x="236" y="71"/>
                  </a:lnTo>
                  <a:lnTo>
                    <a:pt x="238" y="71"/>
                  </a:lnTo>
                  <a:lnTo>
                    <a:pt x="238" y="71"/>
                  </a:lnTo>
                  <a:lnTo>
                    <a:pt x="239" y="71"/>
                  </a:lnTo>
                  <a:lnTo>
                    <a:pt x="241" y="69"/>
                  </a:lnTo>
                  <a:lnTo>
                    <a:pt x="242" y="69"/>
                  </a:lnTo>
                  <a:lnTo>
                    <a:pt x="244" y="68"/>
                  </a:lnTo>
                  <a:lnTo>
                    <a:pt x="244" y="66"/>
                  </a:lnTo>
                  <a:lnTo>
                    <a:pt x="244" y="65"/>
                  </a:lnTo>
                  <a:lnTo>
                    <a:pt x="246" y="65"/>
                  </a:lnTo>
                  <a:lnTo>
                    <a:pt x="247" y="63"/>
                  </a:lnTo>
                  <a:lnTo>
                    <a:pt x="249" y="63"/>
                  </a:lnTo>
                  <a:lnTo>
                    <a:pt x="255" y="63"/>
                  </a:lnTo>
                  <a:lnTo>
                    <a:pt x="257" y="63"/>
                  </a:lnTo>
                  <a:lnTo>
                    <a:pt x="257" y="63"/>
                  </a:lnTo>
                  <a:lnTo>
                    <a:pt x="257" y="65"/>
                  </a:lnTo>
                  <a:lnTo>
                    <a:pt x="257" y="65"/>
                  </a:lnTo>
                  <a:lnTo>
                    <a:pt x="257" y="65"/>
                  </a:lnTo>
                  <a:lnTo>
                    <a:pt x="258" y="65"/>
                  </a:lnTo>
                  <a:lnTo>
                    <a:pt x="261" y="66"/>
                  </a:lnTo>
                  <a:lnTo>
                    <a:pt x="263" y="66"/>
                  </a:lnTo>
                  <a:lnTo>
                    <a:pt x="263" y="66"/>
                  </a:lnTo>
                  <a:lnTo>
                    <a:pt x="265" y="68"/>
                  </a:lnTo>
                  <a:lnTo>
                    <a:pt x="266" y="68"/>
                  </a:lnTo>
                  <a:lnTo>
                    <a:pt x="268" y="66"/>
                  </a:lnTo>
                  <a:lnTo>
                    <a:pt x="268" y="65"/>
                  </a:lnTo>
                  <a:lnTo>
                    <a:pt x="269" y="65"/>
                  </a:lnTo>
                  <a:lnTo>
                    <a:pt x="271" y="65"/>
                  </a:lnTo>
                  <a:lnTo>
                    <a:pt x="272" y="65"/>
                  </a:lnTo>
                  <a:lnTo>
                    <a:pt x="274" y="65"/>
                  </a:lnTo>
                  <a:lnTo>
                    <a:pt x="276" y="63"/>
                  </a:lnTo>
                  <a:lnTo>
                    <a:pt x="279" y="65"/>
                  </a:lnTo>
                  <a:lnTo>
                    <a:pt x="279" y="65"/>
                  </a:lnTo>
                  <a:lnTo>
                    <a:pt x="279" y="63"/>
                  </a:lnTo>
                  <a:lnTo>
                    <a:pt x="280" y="62"/>
                  </a:lnTo>
                  <a:lnTo>
                    <a:pt x="280" y="62"/>
                  </a:lnTo>
                  <a:lnTo>
                    <a:pt x="280" y="58"/>
                  </a:lnTo>
                  <a:lnTo>
                    <a:pt x="280" y="58"/>
                  </a:lnTo>
                  <a:lnTo>
                    <a:pt x="282" y="58"/>
                  </a:lnTo>
                  <a:lnTo>
                    <a:pt x="282" y="58"/>
                  </a:lnTo>
                  <a:lnTo>
                    <a:pt x="282" y="57"/>
                  </a:lnTo>
                  <a:lnTo>
                    <a:pt x="283" y="57"/>
                  </a:lnTo>
                  <a:lnTo>
                    <a:pt x="282" y="57"/>
                  </a:lnTo>
                  <a:lnTo>
                    <a:pt x="282" y="55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3" y="52"/>
                  </a:lnTo>
                  <a:lnTo>
                    <a:pt x="285" y="52"/>
                  </a:lnTo>
                  <a:lnTo>
                    <a:pt x="287" y="51"/>
                  </a:lnTo>
                  <a:lnTo>
                    <a:pt x="287" y="49"/>
                  </a:lnTo>
                  <a:lnTo>
                    <a:pt x="288" y="49"/>
                  </a:lnTo>
                  <a:lnTo>
                    <a:pt x="288" y="49"/>
                  </a:lnTo>
                  <a:lnTo>
                    <a:pt x="287" y="47"/>
                  </a:lnTo>
                  <a:lnTo>
                    <a:pt x="287" y="47"/>
                  </a:lnTo>
                  <a:lnTo>
                    <a:pt x="287" y="47"/>
                  </a:lnTo>
                  <a:lnTo>
                    <a:pt x="287" y="46"/>
                  </a:lnTo>
                  <a:lnTo>
                    <a:pt x="287" y="46"/>
                  </a:lnTo>
                  <a:lnTo>
                    <a:pt x="287" y="46"/>
                  </a:lnTo>
                  <a:lnTo>
                    <a:pt x="287" y="44"/>
                  </a:lnTo>
                  <a:lnTo>
                    <a:pt x="287" y="44"/>
                  </a:lnTo>
                  <a:lnTo>
                    <a:pt x="288" y="43"/>
                  </a:lnTo>
                  <a:lnTo>
                    <a:pt x="288" y="41"/>
                  </a:lnTo>
                  <a:lnTo>
                    <a:pt x="290" y="43"/>
                  </a:lnTo>
                  <a:lnTo>
                    <a:pt x="291" y="43"/>
                  </a:lnTo>
                  <a:lnTo>
                    <a:pt x="291" y="41"/>
                  </a:lnTo>
                  <a:lnTo>
                    <a:pt x="293" y="41"/>
                  </a:lnTo>
                  <a:lnTo>
                    <a:pt x="293" y="40"/>
                  </a:lnTo>
                  <a:lnTo>
                    <a:pt x="293" y="40"/>
                  </a:lnTo>
                  <a:lnTo>
                    <a:pt x="293" y="38"/>
                  </a:lnTo>
                  <a:lnTo>
                    <a:pt x="293" y="36"/>
                  </a:lnTo>
                  <a:lnTo>
                    <a:pt x="293" y="36"/>
                  </a:lnTo>
                  <a:lnTo>
                    <a:pt x="293" y="35"/>
                  </a:lnTo>
                  <a:lnTo>
                    <a:pt x="293" y="33"/>
                  </a:lnTo>
                  <a:lnTo>
                    <a:pt x="293" y="32"/>
                  </a:lnTo>
                  <a:lnTo>
                    <a:pt x="293" y="29"/>
                  </a:lnTo>
                  <a:lnTo>
                    <a:pt x="295" y="29"/>
                  </a:lnTo>
                  <a:lnTo>
                    <a:pt x="295" y="27"/>
                  </a:lnTo>
                  <a:lnTo>
                    <a:pt x="295" y="25"/>
                  </a:lnTo>
                  <a:lnTo>
                    <a:pt x="296" y="24"/>
                  </a:lnTo>
                  <a:lnTo>
                    <a:pt x="298" y="24"/>
                  </a:lnTo>
                  <a:lnTo>
                    <a:pt x="298" y="22"/>
                  </a:lnTo>
                  <a:lnTo>
                    <a:pt x="298" y="22"/>
                  </a:lnTo>
                  <a:lnTo>
                    <a:pt x="299" y="24"/>
                  </a:lnTo>
                  <a:lnTo>
                    <a:pt x="301" y="22"/>
                  </a:lnTo>
                  <a:lnTo>
                    <a:pt x="302" y="22"/>
                  </a:lnTo>
                  <a:lnTo>
                    <a:pt x="304" y="22"/>
                  </a:lnTo>
                  <a:lnTo>
                    <a:pt x="306" y="24"/>
                  </a:lnTo>
                  <a:lnTo>
                    <a:pt x="306" y="24"/>
                  </a:lnTo>
                  <a:lnTo>
                    <a:pt x="307" y="22"/>
                  </a:lnTo>
                  <a:close/>
                  <a:moveTo>
                    <a:pt x="455" y="21"/>
                  </a:moveTo>
                  <a:lnTo>
                    <a:pt x="455" y="21"/>
                  </a:lnTo>
                  <a:lnTo>
                    <a:pt x="457" y="21"/>
                  </a:lnTo>
                  <a:lnTo>
                    <a:pt x="457" y="22"/>
                  </a:lnTo>
                  <a:lnTo>
                    <a:pt x="457" y="24"/>
                  </a:lnTo>
                  <a:lnTo>
                    <a:pt x="457" y="25"/>
                  </a:lnTo>
                  <a:lnTo>
                    <a:pt x="455" y="27"/>
                  </a:lnTo>
                  <a:lnTo>
                    <a:pt x="455" y="29"/>
                  </a:lnTo>
                  <a:lnTo>
                    <a:pt x="454" y="27"/>
                  </a:lnTo>
                  <a:lnTo>
                    <a:pt x="454" y="27"/>
                  </a:lnTo>
                  <a:lnTo>
                    <a:pt x="455" y="25"/>
                  </a:lnTo>
                  <a:lnTo>
                    <a:pt x="455" y="24"/>
                  </a:lnTo>
                  <a:lnTo>
                    <a:pt x="455" y="24"/>
                  </a:lnTo>
                  <a:lnTo>
                    <a:pt x="455" y="22"/>
                  </a:lnTo>
                  <a:lnTo>
                    <a:pt x="455" y="22"/>
                  </a:lnTo>
                  <a:lnTo>
                    <a:pt x="455" y="21"/>
                  </a:lnTo>
                  <a:close/>
                  <a:moveTo>
                    <a:pt x="1" y="5"/>
                  </a:moveTo>
                  <a:lnTo>
                    <a:pt x="3" y="5"/>
                  </a:lnTo>
                  <a:lnTo>
                    <a:pt x="4" y="5"/>
                  </a:lnTo>
                  <a:lnTo>
                    <a:pt x="6" y="5"/>
                  </a:lnTo>
                  <a:lnTo>
                    <a:pt x="8" y="6"/>
                  </a:lnTo>
                  <a:lnTo>
                    <a:pt x="11" y="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17" y="10"/>
                  </a:lnTo>
                  <a:lnTo>
                    <a:pt x="20" y="10"/>
                  </a:lnTo>
                  <a:lnTo>
                    <a:pt x="23" y="10"/>
                  </a:lnTo>
                  <a:lnTo>
                    <a:pt x="25" y="10"/>
                  </a:lnTo>
                  <a:lnTo>
                    <a:pt x="26" y="10"/>
                  </a:lnTo>
                  <a:lnTo>
                    <a:pt x="28" y="11"/>
                  </a:lnTo>
                  <a:lnTo>
                    <a:pt x="31" y="10"/>
                  </a:lnTo>
                  <a:lnTo>
                    <a:pt x="33" y="10"/>
                  </a:lnTo>
                  <a:lnTo>
                    <a:pt x="33" y="11"/>
                  </a:lnTo>
                  <a:lnTo>
                    <a:pt x="33" y="11"/>
                  </a:lnTo>
                  <a:lnTo>
                    <a:pt x="36" y="13"/>
                  </a:lnTo>
                  <a:lnTo>
                    <a:pt x="37" y="16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39" y="19"/>
                  </a:lnTo>
                  <a:lnTo>
                    <a:pt x="44" y="22"/>
                  </a:lnTo>
                  <a:lnTo>
                    <a:pt x="44" y="24"/>
                  </a:lnTo>
                  <a:lnTo>
                    <a:pt x="42" y="25"/>
                  </a:lnTo>
                  <a:lnTo>
                    <a:pt x="44" y="27"/>
                  </a:lnTo>
                  <a:lnTo>
                    <a:pt x="47" y="29"/>
                  </a:lnTo>
                  <a:lnTo>
                    <a:pt x="49" y="29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50" y="32"/>
                  </a:lnTo>
                  <a:lnTo>
                    <a:pt x="52" y="32"/>
                  </a:lnTo>
                  <a:lnTo>
                    <a:pt x="56" y="33"/>
                  </a:lnTo>
                  <a:lnTo>
                    <a:pt x="61" y="38"/>
                  </a:lnTo>
                  <a:lnTo>
                    <a:pt x="64" y="40"/>
                  </a:lnTo>
                  <a:lnTo>
                    <a:pt x="67" y="43"/>
                  </a:lnTo>
                  <a:lnTo>
                    <a:pt x="67" y="44"/>
                  </a:lnTo>
                  <a:lnTo>
                    <a:pt x="69" y="46"/>
                  </a:lnTo>
                  <a:lnTo>
                    <a:pt x="71" y="47"/>
                  </a:lnTo>
                  <a:lnTo>
                    <a:pt x="72" y="51"/>
                  </a:lnTo>
                  <a:lnTo>
                    <a:pt x="74" y="51"/>
                  </a:lnTo>
                  <a:lnTo>
                    <a:pt x="74" y="52"/>
                  </a:lnTo>
                  <a:lnTo>
                    <a:pt x="75" y="52"/>
                  </a:lnTo>
                  <a:lnTo>
                    <a:pt x="75" y="54"/>
                  </a:lnTo>
                  <a:lnTo>
                    <a:pt x="77" y="55"/>
                  </a:lnTo>
                  <a:lnTo>
                    <a:pt x="78" y="55"/>
                  </a:lnTo>
                  <a:lnTo>
                    <a:pt x="80" y="57"/>
                  </a:lnTo>
                  <a:lnTo>
                    <a:pt x="82" y="57"/>
                  </a:lnTo>
                  <a:lnTo>
                    <a:pt x="82" y="55"/>
                  </a:lnTo>
                  <a:lnTo>
                    <a:pt x="80" y="55"/>
                  </a:lnTo>
                  <a:lnTo>
                    <a:pt x="80" y="54"/>
                  </a:lnTo>
                  <a:lnTo>
                    <a:pt x="80" y="54"/>
                  </a:lnTo>
                  <a:lnTo>
                    <a:pt x="82" y="52"/>
                  </a:lnTo>
                  <a:lnTo>
                    <a:pt x="82" y="52"/>
                  </a:lnTo>
                  <a:lnTo>
                    <a:pt x="83" y="52"/>
                  </a:lnTo>
                  <a:lnTo>
                    <a:pt x="86" y="55"/>
                  </a:lnTo>
                  <a:lnTo>
                    <a:pt x="86" y="57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90" y="62"/>
                  </a:lnTo>
                  <a:lnTo>
                    <a:pt x="91" y="62"/>
                  </a:lnTo>
                  <a:lnTo>
                    <a:pt x="93" y="62"/>
                  </a:lnTo>
                  <a:lnTo>
                    <a:pt x="94" y="62"/>
                  </a:lnTo>
                  <a:lnTo>
                    <a:pt x="97" y="65"/>
                  </a:lnTo>
                  <a:lnTo>
                    <a:pt x="99" y="66"/>
                  </a:lnTo>
                  <a:lnTo>
                    <a:pt x="99" y="68"/>
                  </a:lnTo>
                  <a:lnTo>
                    <a:pt x="101" y="69"/>
                  </a:lnTo>
                  <a:lnTo>
                    <a:pt x="101" y="71"/>
                  </a:lnTo>
                  <a:lnTo>
                    <a:pt x="101" y="71"/>
                  </a:lnTo>
                  <a:lnTo>
                    <a:pt x="102" y="73"/>
                  </a:lnTo>
                  <a:lnTo>
                    <a:pt x="104" y="74"/>
                  </a:lnTo>
                  <a:lnTo>
                    <a:pt x="105" y="74"/>
                  </a:lnTo>
                  <a:lnTo>
                    <a:pt x="110" y="76"/>
                  </a:lnTo>
                  <a:lnTo>
                    <a:pt x="112" y="76"/>
                  </a:lnTo>
                  <a:lnTo>
                    <a:pt x="112" y="77"/>
                  </a:lnTo>
                  <a:lnTo>
                    <a:pt x="113" y="79"/>
                  </a:lnTo>
                  <a:lnTo>
                    <a:pt x="112" y="79"/>
                  </a:lnTo>
                  <a:lnTo>
                    <a:pt x="108" y="81"/>
                  </a:lnTo>
                  <a:lnTo>
                    <a:pt x="105" y="82"/>
                  </a:lnTo>
                  <a:lnTo>
                    <a:pt x="108" y="82"/>
                  </a:lnTo>
                  <a:lnTo>
                    <a:pt x="110" y="82"/>
                  </a:lnTo>
                  <a:lnTo>
                    <a:pt x="112" y="81"/>
                  </a:lnTo>
                  <a:lnTo>
                    <a:pt x="113" y="79"/>
                  </a:lnTo>
                  <a:lnTo>
                    <a:pt x="116" y="79"/>
                  </a:lnTo>
                  <a:lnTo>
                    <a:pt x="116" y="77"/>
                  </a:lnTo>
                  <a:lnTo>
                    <a:pt x="118" y="77"/>
                  </a:lnTo>
                  <a:lnTo>
                    <a:pt x="118" y="79"/>
                  </a:lnTo>
                  <a:lnTo>
                    <a:pt x="119" y="81"/>
                  </a:lnTo>
                  <a:lnTo>
                    <a:pt x="121" y="81"/>
                  </a:lnTo>
                  <a:lnTo>
                    <a:pt x="123" y="82"/>
                  </a:lnTo>
                  <a:lnTo>
                    <a:pt x="123" y="85"/>
                  </a:lnTo>
                  <a:lnTo>
                    <a:pt x="123" y="85"/>
                  </a:lnTo>
                  <a:lnTo>
                    <a:pt x="119" y="87"/>
                  </a:lnTo>
                  <a:lnTo>
                    <a:pt x="118" y="88"/>
                  </a:lnTo>
                  <a:lnTo>
                    <a:pt x="118" y="88"/>
                  </a:lnTo>
                  <a:lnTo>
                    <a:pt x="118" y="90"/>
                  </a:lnTo>
                  <a:lnTo>
                    <a:pt x="118" y="90"/>
                  </a:lnTo>
                  <a:lnTo>
                    <a:pt x="119" y="92"/>
                  </a:lnTo>
                  <a:lnTo>
                    <a:pt x="119" y="92"/>
                  </a:lnTo>
                  <a:lnTo>
                    <a:pt x="118" y="93"/>
                  </a:lnTo>
                  <a:lnTo>
                    <a:pt x="118" y="93"/>
                  </a:lnTo>
                  <a:lnTo>
                    <a:pt x="119" y="96"/>
                  </a:lnTo>
                  <a:lnTo>
                    <a:pt x="119" y="96"/>
                  </a:lnTo>
                  <a:lnTo>
                    <a:pt x="123" y="98"/>
                  </a:lnTo>
                  <a:lnTo>
                    <a:pt x="126" y="99"/>
                  </a:lnTo>
                  <a:lnTo>
                    <a:pt x="127" y="99"/>
                  </a:lnTo>
                  <a:lnTo>
                    <a:pt x="129" y="101"/>
                  </a:lnTo>
                  <a:lnTo>
                    <a:pt x="131" y="101"/>
                  </a:lnTo>
                  <a:lnTo>
                    <a:pt x="132" y="101"/>
                  </a:lnTo>
                  <a:lnTo>
                    <a:pt x="132" y="101"/>
                  </a:lnTo>
                  <a:lnTo>
                    <a:pt x="132" y="103"/>
                  </a:lnTo>
                  <a:lnTo>
                    <a:pt x="132" y="104"/>
                  </a:lnTo>
                  <a:lnTo>
                    <a:pt x="134" y="109"/>
                  </a:lnTo>
                  <a:lnTo>
                    <a:pt x="134" y="110"/>
                  </a:lnTo>
                  <a:lnTo>
                    <a:pt x="134" y="112"/>
                  </a:lnTo>
                  <a:lnTo>
                    <a:pt x="134" y="114"/>
                  </a:lnTo>
                  <a:lnTo>
                    <a:pt x="135" y="114"/>
                  </a:lnTo>
                  <a:lnTo>
                    <a:pt x="137" y="115"/>
                  </a:lnTo>
                  <a:lnTo>
                    <a:pt x="138" y="115"/>
                  </a:lnTo>
                  <a:lnTo>
                    <a:pt x="138" y="117"/>
                  </a:lnTo>
                  <a:lnTo>
                    <a:pt x="138" y="117"/>
                  </a:lnTo>
                  <a:lnTo>
                    <a:pt x="137" y="118"/>
                  </a:lnTo>
                  <a:lnTo>
                    <a:pt x="135" y="120"/>
                  </a:lnTo>
                  <a:lnTo>
                    <a:pt x="135" y="120"/>
                  </a:lnTo>
                  <a:lnTo>
                    <a:pt x="135" y="121"/>
                  </a:lnTo>
                  <a:lnTo>
                    <a:pt x="135" y="123"/>
                  </a:lnTo>
                  <a:lnTo>
                    <a:pt x="137" y="123"/>
                  </a:lnTo>
                  <a:lnTo>
                    <a:pt x="137" y="121"/>
                  </a:lnTo>
                  <a:lnTo>
                    <a:pt x="138" y="120"/>
                  </a:lnTo>
                  <a:lnTo>
                    <a:pt x="140" y="120"/>
                  </a:lnTo>
                  <a:lnTo>
                    <a:pt x="140" y="120"/>
                  </a:lnTo>
                  <a:lnTo>
                    <a:pt x="142" y="120"/>
                  </a:lnTo>
                  <a:lnTo>
                    <a:pt x="145" y="120"/>
                  </a:lnTo>
                  <a:lnTo>
                    <a:pt x="146" y="120"/>
                  </a:lnTo>
                  <a:lnTo>
                    <a:pt x="148" y="120"/>
                  </a:lnTo>
                  <a:lnTo>
                    <a:pt x="149" y="121"/>
                  </a:lnTo>
                  <a:lnTo>
                    <a:pt x="154" y="126"/>
                  </a:lnTo>
                  <a:lnTo>
                    <a:pt x="156" y="129"/>
                  </a:lnTo>
                  <a:lnTo>
                    <a:pt x="156" y="131"/>
                  </a:lnTo>
                  <a:lnTo>
                    <a:pt x="156" y="131"/>
                  </a:lnTo>
                  <a:lnTo>
                    <a:pt x="156" y="133"/>
                  </a:lnTo>
                  <a:lnTo>
                    <a:pt x="154" y="134"/>
                  </a:lnTo>
                  <a:lnTo>
                    <a:pt x="154" y="136"/>
                  </a:lnTo>
                  <a:lnTo>
                    <a:pt x="153" y="137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54" y="140"/>
                  </a:lnTo>
                  <a:lnTo>
                    <a:pt x="153" y="145"/>
                  </a:lnTo>
                  <a:lnTo>
                    <a:pt x="153" y="145"/>
                  </a:lnTo>
                  <a:lnTo>
                    <a:pt x="154" y="151"/>
                  </a:lnTo>
                  <a:lnTo>
                    <a:pt x="154" y="153"/>
                  </a:lnTo>
                  <a:lnTo>
                    <a:pt x="153" y="155"/>
                  </a:lnTo>
                  <a:lnTo>
                    <a:pt x="154" y="158"/>
                  </a:lnTo>
                  <a:lnTo>
                    <a:pt x="153" y="167"/>
                  </a:lnTo>
                  <a:lnTo>
                    <a:pt x="153" y="167"/>
                  </a:lnTo>
                  <a:lnTo>
                    <a:pt x="151" y="169"/>
                  </a:lnTo>
                  <a:lnTo>
                    <a:pt x="151" y="169"/>
                  </a:lnTo>
                  <a:lnTo>
                    <a:pt x="149" y="169"/>
                  </a:lnTo>
                  <a:lnTo>
                    <a:pt x="149" y="169"/>
                  </a:lnTo>
                  <a:lnTo>
                    <a:pt x="148" y="167"/>
                  </a:lnTo>
                  <a:lnTo>
                    <a:pt x="148" y="167"/>
                  </a:lnTo>
                  <a:lnTo>
                    <a:pt x="146" y="166"/>
                  </a:lnTo>
                  <a:lnTo>
                    <a:pt x="145" y="166"/>
                  </a:lnTo>
                  <a:lnTo>
                    <a:pt x="143" y="167"/>
                  </a:lnTo>
                  <a:lnTo>
                    <a:pt x="142" y="167"/>
                  </a:lnTo>
                  <a:lnTo>
                    <a:pt x="142" y="167"/>
                  </a:lnTo>
                  <a:lnTo>
                    <a:pt x="140" y="167"/>
                  </a:lnTo>
                  <a:lnTo>
                    <a:pt x="135" y="164"/>
                  </a:lnTo>
                  <a:lnTo>
                    <a:pt x="135" y="166"/>
                  </a:lnTo>
                  <a:lnTo>
                    <a:pt x="135" y="166"/>
                  </a:lnTo>
                  <a:lnTo>
                    <a:pt x="135" y="169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4" y="169"/>
                  </a:lnTo>
                  <a:lnTo>
                    <a:pt x="132" y="167"/>
                  </a:lnTo>
                  <a:lnTo>
                    <a:pt x="129" y="166"/>
                  </a:lnTo>
                  <a:lnTo>
                    <a:pt x="129" y="164"/>
                  </a:lnTo>
                  <a:lnTo>
                    <a:pt x="127" y="162"/>
                  </a:lnTo>
                  <a:lnTo>
                    <a:pt x="124" y="158"/>
                  </a:lnTo>
                  <a:lnTo>
                    <a:pt x="123" y="158"/>
                  </a:lnTo>
                  <a:lnTo>
                    <a:pt x="118" y="155"/>
                  </a:lnTo>
                  <a:lnTo>
                    <a:pt x="116" y="153"/>
                  </a:lnTo>
                  <a:lnTo>
                    <a:pt x="115" y="153"/>
                  </a:lnTo>
                  <a:lnTo>
                    <a:pt x="113" y="151"/>
                  </a:lnTo>
                  <a:lnTo>
                    <a:pt x="110" y="150"/>
                  </a:lnTo>
                  <a:lnTo>
                    <a:pt x="105" y="145"/>
                  </a:lnTo>
                  <a:lnTo>
                    <a:pt x="102" y="142"/>
                  </a:lnTo>
                  <a:lnTo>
                    <a:pt x="101" y="139"/>
                  </a:lnTo>
                  <a:lnTo>
                    <a:pt x="99" y="137"/>
                  </a:lnTo>
                  <a:lnTo>
                    <a:pt x="94" y="134"/>
                  </a:lnTo>
                  <a:lnTo>
                    <a:pt x="93" y="133"/>
                  </a:lnTo>
                  <a:lnTo>
                    <a:pt x="91" y="131"/>
                  </a:lnTo>
                  <a:lnTo>
                    <a:pt x="90" y="126"/>
                  </a:lnTo>
                  <a:lnTo>
                    <a:pt x="88" y="126"/>
                  </a:lnTo>
                  <a:lnTo>
                    <a:pt x="88" y="125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2" y="118"/>
                  </a:lnTo>
                  <a:lnTo>
                    <a:pt x="82" y="118"/>
                  </a:lnTo>
                  <a:lnTo>
                    <a:pt x="80" y="117"/>
                  </a:lnTo>
                  <a:lnTo>
                    <a:pt x="80" y="114"/>
                  </a:lnTo>
                  <a:lnTo>
                    <a:pt x="75" y="104"/>
                  </a:lnTo>
                  <a:lnTo>
                    <a:pt x="74" y="101"/>
                  </a:lnTo>
                  <a:lnTo>
                    <a:pt x="72" y="98"/>
                  </a:lnTo>
                  <a:lnTo>
                    <a:pt x="72" y="96"/>
                  </a:lnTo>
                  <a:lnTo>
                    <a:pt x="69" y="93"/>
                  </a:lnTo>
                  <a:lnTo>
                    <a:pt x="69" y="92"/>
                  </a:lnTo>
                  <a:lnTo>
                    <a:pt x="67" y="92"/>
                  </a:lnTo>
                  <a:lnTo>
                    <a:pt x="66" y="90"/>
                  </a:lnTo>
                  <a:lnTo>
                    <a:pt x="64" y="85"/>
                  </a:lnTo>
                  <a:lnTo>
                    <a:pt x="64" y="85"/>
                  </a:lnTo>
                  <a:lnTo>
                    <a:pt x="63" y="84"/>
                  </a:lnTo>
                  <a:lnTo>
                    <a:pt x="58" y="82"/>
                  </a:lnTo>
                  <a:lnTo>
                    <a:pt x="58" y="82"/>
                  </a:lnTo>
                  <a:lnTo>
                    <a:pt x="56" y="81"/>
                  </a:lnTo>
                  <a:lnTo>
                    <a:pt x="55" y="79"/>
                  </a:lnTo>
                  <a:lnTo>
                    <a:pt x="55" y="76"/>
                  </a:lnTo>
                  <a:lnTo>
                    <a:pt x="53" y="71"/>
                  </a:lnTo>
                  <a:lnTo>
                    <a:pt x="52" y="63"/>
                  </a:lnTo>
                  <a:lnTo>
                    <a:pt x="50" y="62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1" y="54"/>
                  </a:lnTo>
                  <a:lnTo>
                    <a:pt x="39" y="54"/>
                  </a:lnTo>
                  <a:lnTo>
                    <a:pt x="37" y="52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34" y="49"/>
                  </a:lnTo>
                  <a:lnTo>
                    <a:pt x="34" y="47"/>
                  </a:lnTo>
                  <a:lnTo>
                    <a:pt x="34" y="46"/>
                  </a:lnTo>
                  <a:lnTo>
                    <a:pt x="33" y="44"/>
                  </a:lnTo>
                  <a:lnTo>
                    <a:pt x="31" y="43"/>
                  </a:lnTo>
                  <a:lnTo>
                    <a:pt x="30" y="41"/>
                  </a:lnTo>
                  <a:lnTo>
                    <a:pt x="28" y="40"/>
                  </a:lnTo>
                  <a:lnTo>
                    <a:pt x="28" y="38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22" y="32"/>
                  </a:lnTo>
                  <a:lnTo>
                    <a:pt x="19" y="32"/>
                  </a:lnTo>
                  <a:lnTo>
                    <a:pt x="17" y="30"/>
                  </a:lnTo>
                  <a:lnTo>
                    <a:pt x="15" y="29"/>
                  </a:lnTo>
                  <a:lnTo>
                    <a:pt x="14" y="27"/>
                  </a:lnTo>
                  <a:lnTo>
                    <a:pt x="11" y="24"/>
                  </a:lnTo>
                  <a:lnTo>
                    <a:pt x="4" y="19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6" name="Freeform 253">
              <a:extLst>
                <a:ext uri="{FF2B5EF4-FFF2-40B4-BE49-F238E27FC236}">
                  <a16:creationId xmlns:a16="http://schemas.microsoft.com/office/drawing/2014/main" id="{00D51D55-A77A-4E66-924D-E52F03DD9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7214" y="2938413"/>
              <a:ext cx="192974" cy="99411"/>
            </a:xfrm>
            <a:custGeom>
              <a:avLst/>
              <a:gdLst>
                <a:gd name="T0" fmla="*/ 79 w 99"/>
                <a:gd name="T1" fmla="*/ 0 h 51"/>
                <a:gd name="T2" fmla="*/ 82 w 99"/>
                <a:gd name="T3" fmla="*/ 4 h 51"/>
                <a:gd name="T4" fmla="*/ 88 w 99"/>
                <a:gd name="T5" fmla="*/ 2 h 51"/>
                <a:gd name="T6" fmla="*/ 90 w 99"/>
                <a:gd name="T7" fmla="*/ 4 h 51"/>
                <a:gd name="T8" fmla="*/ 91 w 99"/>
                <a:gd name="T9" fmla="*/ 5 h 51"/>
                <a:gd name="T10" fmla="*/ 96 w 99"/>
                <a:gd name="T11" fmla="*/ 8 h 51"/>
                <a:gd name="T12" fmla="*/ 98 w 99"/>
                <a:gd name="T13" fmla="*/ 8 h 51"/>
                <a:gd name="T14" fmla="*/ 98 w 99"/>
                <a:gd name="T15" fmla="*/ 11 h 51"/>
                <a:gd name="T16" fmla="*/ 94 w 99"/>
                <a:gd name="T17" fmla="*/ 15 h 51"/>
                <a:gd name="T18" fmla="*/ 91 w 99"/>
                <a:gd name="T19" fmla="*/ 15 h 51"/>
                <a:gd name="T20" fmla="*/ 88 w 99"/>
                <a:gd name="T21" fmla="*/ 18 h 51"/>
                <a:gd name="T22" fmla="*/ 85 w 99"/>
                <a:gd name="T23" fmla="*/ 21 h 51"/>
                <a:gd name="T24" fmla="*/ 82 w 99"/>
                <a:gd name="T25" fmla="*/ 27 h 51"/>
                <a:gd name="T26" fmla="*/ 80 w 99"/>
                <a:gd name="T27" fmla="*/ 30 h 51"/>
                <a:gd name="T28" fmla="*/ 77 w 99"/>
                <a:gd name="T29" fmla="*/ 35 h 51"/>
                <a:gd name="T30" fmla="*/ 76 w 99"/>
                <a:gd name="T31" fmla="*/ 38 h 51"/>
                <a:gd name="T32" fmla="*/ 74 w 99"/>
                <a:gd name="T33" fmla="*/ 40 h 51"/>
                <a:gd name="T34" fmla="*/ 69 w 99"/>
                <a:gd name="T35" fmla="*/ 41 h 51"/>
                <a:gd name="T36" fmla="*/ 68 w 99"/>
                <a:gd name="T37" fmla="*/ 43 h 51"/>
                <a:gd name="T38" fmla="*/ 61 w 99"/>
                <a:gd name="T39" fmla="*/ 45 h 51"/>
                <a:gd name="T40" fmla="*/ 57 w 99"/>
                <a:gd name="T41" fmla="*/ 43 h 51"/>
                <a:gd name="T42" fmla="*/ 50 w 99"/>
                <a:gd name="T43" fmla="*/ 43 h 51"/>
                <a:gd name="T44" fmla="*/ 47 w 99"/>
                <a:gd name="T45" fmla="*/ 46 h 51"/>
                <a:gd name="T46" fmla="*/ 44 w 99"/>
                <a:gd name="T47" fmla="*/ 46 h 51"/>
                <a:gd name="T48" fmla="*/ 41 w 99"/>
                <a:gd name="T49" fmla="*/ 48 h 51"/>
                <a:gd name="T50" fmla="*/ 38 w 99"/>
                <a:gd name="T51" fmla="*/ 48 h 51"/>
                <a:gd name="T52" fmla="*/ 35 w 99"/>
                <a:gd name="T53" fmla="*/ 51 h 51"/>
                <a:gd name="T54" fmla="*/ 27 w 99"/>
                <a:gd name="T55" fmla="*/ 51 h 51"/>
                <a:gd name="T56" fmla="*/ 22 w 99"/>
                <a:gd name="T57" fmla="*/ 48 h 51"/>
                <a:gd name="T58" fmla="*/ 17 w 99"/>
                <a:gd name="T59" fmla="*/ 45 h 51"/>
                <a:gd name="T60" fmla="*/ 11 w 99"/>
                <a:gd name="T61" fmla="*/ 40 h 51"/>
                <a:gd name="T62" fmla="*/ 6 w 99"/>
                <a:gd name="T63" fmla="*/ 37 h 51"/>
                <a:gd name="T64" fmla="*/ 5 w 99"/>
                <a:gd name="T65" fmla="*/ 34 h 51"/>
                <a:gd name="T66" fmla="*/ 3 w 99"/>
                <a:gd name="T67" fmla="*/ 30 h 51"/>
                <a:gd name="T68" fmla="*/ 5 w 99"/>
                <a:gd name="T69" fmla="*/ 29 h 51"/>
                <a:gd name="T70" fmla="*/ 6 w 99"/>
                <a:gd name="T71" fmla="*/ 27 h 51"/>
                <a:gd name="T72" fmla="*/ 5 w 99"/>
                <a:gd name="T73" fmla="*/ 24 h 51"/>
                <a:gd name="T74" fmla="*/ 6 w 99"/>
                <a:gd name="T75" fmla="*/ 21 h 51"/>
                <a:gd name="T76" fmla="*/ 8 w 99"/>
                <a:gd name="T77" fmla="*/ 19 h 51"/>
                <a:gd name="T78" fmla="*/ 5 w 99"/>
                <a:gd name="T79" fmla="*/ 16 h 51"/>
                <a:gd name="T80" fmla="*/ 8 w 99"/>
                <a:gd name="T81" fmla="*/ 15 h 51"/>
                <a:gd name="T82" fmla="*/ 11 w 99"/>
                <a:gd name="T83" fmla="*/ 16 h 51"/>
                <a:gd name="T84" fmla="*/ 14 w 99"/>
                <a:gd name="T85" fmla="*/ 15 h 51"/>
                <a:gd name="T86" fmla="*/ 14 w 99"/>
                <a:gd name="T87" fmla="*/ 11 h 51"/>
                <a:gd name="T88" fmla="*/ 17 w 99"/>
                <a:gd name="T89" fmla="*/ 10 h 51"/>
                <a:gd name="T90" fmla="*/ 22 w 99"/>
                <a:gd name="T91" fmla="*/ 13 h 51"/>
                <a:gd name="T92" fmla="*/ 35 w 99"/>
                <a:gd name="T93" fmla="*/ 15 h 51"/>
                <a:gd name="T94" fmla="*/ 39 w 99"/>
                <a:gd name="T95" fmla="*/ 11 h 51"/>
                <a:gd name="T96" fmla="*/ 46 w 99"/>
                <a:gd name="T97" fmla="*/ 8 h 51"/>
                <a:gd name="T98" fmla="*/ 52 w 99"/>
                <a:gd name="T99" fmla="*/ 5 h 51"/>
                <a:gd name="T100" fmla="*/ 57 w 99"/>
                <a:gd name="T101" fmla="*/ 7 h 51"/>
                <a:gd name="T102" fmla="*/ 65 w 99"/>
                <a:gd name="T103" fmla="*/ 0 h 51"/>
                <a:gd name="T104" fmla="*/ 72 w 99"/>
                <a:gd name="T10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9" h="51">
                  <a:moveTo>
                    <a:pt x="77" y="0"/>
                  </a:moveTo>
                  <a:lnTo>
                    <a:pt x="77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8" y="2"/>
                  </a:lnTo>
                  <a:lnTo>
                    <a:pt x="88" y="2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90" y="4"/>
                  </a:lnTo>
                  <a:lnTo>
                    <a:pt x="90" y="4"/>
                  </a:lnTo>
                  <a:lnTo>
                    <a:pt x="90" y="4"/>
                  </a:lnTo>
                  <a:lnTo>
                    <a:pt x="90" y="5"/>
                  </a:lnTo>
                  <a:lnTo>
                    <a:pt x="91" y="5"/>
                  </a:lnTo>
                  <a:lnTo>
                    <a:pt x="91" y="5"/>
                  </a:lnTo>
                  <a:lnTo>
                    <a:pt x="93" y="7"/>
                  </a:lnTo>
                  <a:lnTo>
                    <a:pt x="94" y="7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6" y="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98" y="8"/>
                  </a:lnTo>
                  <a:lnTo>
                    <a:pt x="98" y="10"/>
                  </a:lnTo>
                  <a:lnTo>
                    <a:pt x="98" y="10"/>
                  </a:lnTo>
                  <a:lnTo>
                    <a:pt x="98" y="11"/>
                  </a:lnTo>
                  <a:lnTo>
                    <a:pt x="99" y="11"/>
                  </a:lnTo>
                  <a:lnTo>
                    <a:pt x="98" y="11"/>
                  </a:lnTo>
                  <a:lnTo>
                    <a:pt x="96" y="13"/>
                  </a:lnTo>
                  <a:lnTo>
                    <a:pt x="94" y="15"/>
                  </a:lnTo>
                  <a:lnTo>
                    <a:pt x="94" y="15"/>
                  </a:lnTo>
                  <a:lnTo>
                    <a:pt x="93" y="15"/>
                  </a:lnTo>
                  <a:lnTo>
                    <a:pt x="91" y="15"/>
                  </a:lnTo>
                  <a:lnTo>
                    <a:pt x="91" y="15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88" y="16"/>
                  </a:lnTo>
                  <a:lnTo>
                    <a:pt x="88" y="18"/>
                  </a:lnTo>
                  <a:lnTo>
                    <a:pt x="87" y="18"/>
                  </a:lnTo>
                  <a:lnTo>
                    <a:pt x="85" y="19"/>
                  </a:lnTo>
                  <a:lnTo>
                    <a:pt x="85" y="21"/>
                  </a:lnTo>
                  <a:lnTo>
                    <a:pt x="85" y="21"/>
                  </a:lnTo>
                  <a:lnTo>
                    <a:pt x="85" y="22"/>
                  </a:lnTo>
                  <a:lnTo>
                    <a:pt x="83" y="22"/>
                  </a:lnTo>
                  <a:lnTo>
                    <a:pt x="83" y="26"/>
                  </a:lnTo>
                  <a:lnTo>
                    <a:pt x="82" y="27"/>
                  </a:lnTo>
                  <a:lnTo>
                    <a:pt x="80" y="27"/>
                  </a:lnTo>
                  <a:lnTo>
                    <a:pt x="80" y="29"/>
                  </a:lnTo>
                  <a:lnTo>
                    <a:pt x="80" y="29"/>
                  </a:lnTo>
                  <a:lnTo>
                    <a:pt x="80" y="30"/>
                  </a:lnTo>
                  <a:lnTo>
                    <a:pt x="79" y="32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7" y="35"/>
                  </a:lnTo>
                  <a:lnTo>
                    <a:pt x="77" y="35"/>
                  </a:lnTo>
                  <a:lnTo>
                    <a:pt x="76" y="35"/>
                  </a:lnTo>
                  <a:lnTo>
                    <a:pt x="76" y="37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6" y="38"/>
                  </a:lnTo>
                  <a:lnTo>
                    <a:pt x="74" y="40"/>
                  </a:lnTo>
                  <a:lnTo>
                    <a:pt x="74" y="40"/>
                  </a:lnTo>
                  <a:lnTo>
                    <a:pt x="74" y="41"/>
                  </a:lnTo>
                  <a:lnTo>
                    <a:pt x="72" y="41"/>
                  </a:lnTo>
                  <a:lnTo>
                    <a:pt x="72" y="41"/>
                  </a:lnTo>
                  <a:lnTo>
                    <a:pt x="69" y="41"/>
                  </a:lnTo>
                  <a:lnTo>
                    <a:pt x="68" y="41"/>
                  </a:lnTo>
                  <a:lnTo>
                    <a:pt x="68" y="43"/>
                  </a:lnTo>
                  <a:lnTo>
                    <a:pt x="68" y="43"/>
                  </a:lnTo>
                  <a:lnTo>
                    <a:pt x="68" y="43"/>
                  </a:lnTo>
                  <a:lnTo>
                    <a:pt x="66" y="43"/>
                  </a:lnTo>
                  <a:lnTo>
                    <a:pt x="66" y="45"/>
                  </a:lnTo>
                  <a:lnTo>
                    <a:pt x="65" y="43"/>
                  </a:lnTo>
                  <a:lnTo>
                    <a:pt x="61" y="45"/>
                  </a:lnTo>
                  <a:lnTo>
                    <a:pt x="60" y="45"/>
                  </a:lnTo>
                  <a:lnTo>
                    <a:pt x="60" y="45"/>
                  </a:lnTo>
                  <a:lnTo>
                    <a:pt x="60" y="45"/>
                  </a:lnTo>
                  <a:lnTo>
                    <a:pt x="57" y="43"/>
                  </a:lnTo>
                  <a:lnTo>
                    <a:pt x="55" y="43"/>
                  </a:lnTo>
                  <a:lnTo>
                    <a:pt x="53" y="43"/>
                  </a:lnTo>
                  <a:lnTo>
                    <a:pt x="52" y="43"/>
                  </a:lnTo>
                  <a:lnTo>
                    <a:pt x="50" y="43"/>
                  </a:lnTo>
                  <a:lnTo>
                    <a:pt x="49" y="45"/>
                  </a:lnTo>
                  <a:lnTo>
                    <a:pt x="49" y="45"/>
                  </a:lnTo>
                  <a:lnTo>
                    <a:pt x="49" y="46"/>
                  </a:lnTo>
                  <a:lnTo>
                    <a:pt x="47" y="46"/>
                  </a:lnTo>
                  <a:lnTo>
                    <a:pt x="47" y="46"/>
                  </a:lnTo>
                  <a:lnTo>
                    <a:pt x="46" y="46"/>
                  </a:lnTo>
                  <a:lnTo>
                    <a:pt x="44" y="46"/>
                  </a:lnTo>
                  <a:lnTo>
                    <a:pt x="44" y="46"/>
                  </a:lnTo>
                  <a:lnTo>
                    <a:pt x="44" y="46"/>
                  </a:lnTo>
                  <a:lnTo>
                    <a:pt x="42" y="46"/>
                  </a:lnTo>
                  <a:lnTo>
                    <a:pt x="42" y="48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39" y="48"/>
                  </a:lnTo>
                  <a:lnTo>
                    <a:pt x="38" y="48"/>
                  </a:lnTo>
                  <a:lnTo>
                    <a:pt x="38" y="48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5" y="51"/>
                  </a:lnTo>
                  <a:lnTo>
                    <a:pt x="33" y="51"/>
                  </a:lnTo>
                  <a:lnTo>
                    <a:pt x="31" y="51"/>
                  </a:lnTo>
                  <a:lnTo>
                    <a:pt x="31" y="51"/>
                  </a:lnTo>
                  <a:lnTo>
                    <a:pt x="27" y="51"/>
                  </a:lnTo>
                  <a:lnTo>
                    <a:pt x="25" y="51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9" y="48"/>
                  </a:lnTo>
                  <a:lnTo>
                    <a:pt x="17" y="46"/>
                  </a:lnTo>
                  <a:lnTo>
                    <a:pt x="17" y="45"/>
                  </a:lnTo>
                  <a:lnTo>
                    <a:pt x="16" y="45"/>
                  </a:lnTo>
                  <a:lnTo>
                    <a:pt x="14" y="43"/>
                  </a:lnTo>
                  <a:lnTo>
                    <a:pt x="12" y="41"/>
                  </a:lnTo>
                  <a:lnTo>
                    <a:pt x="11" y="40"/>
                  </a:lnTo>
                  <a:lnTo>
                    <a:pt x="9" y="38"/>
                  </a:lnTo>
                  <a:lnTo>
                    <a:pt x="8" y="38"/>
                  </a:lnTo>
                  <a:lnTo>
                    <a:pt x="6" y="37"/>
                  </a:lnTo>
                  <a:lnTo>
                    <a:pt x="6" y="37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3" y="32"/>
                  </a:lnTo>
                  <a:lnTo>
                    <a:pt x="3" y="32"/>
                  </a:lnTo>
                  <a:lnTo>
                    <a:pt x="3" y="30"/>
                  </a:lnTo>
                  <a:lnTo>
                    <a:pt x="0" y="30"/>
                  </a:lnTo>
                  <a:lnTo>
                    <a:pt x="3" y="29"/>
                  </a:lnTo>
                  <a:lnTo>
                    <a:pt x="5" y="29"/>
                  </a:lnTo>
                  <a:lnTo>
                    <a:pt x="5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5" y="26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5" y="21"/>
                  </a:lnTo>
                  <a:lnTo>
                    <a:pt x="6" y="21"/>
                  </a:lnTo>
                  <a:lnTo>
                    <a:pt x="6" y="21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9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2" y="16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3"/>
                  </a:lnTo>
                  <a:lnTo>
                    <a:pt x="14" y="11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7" y="10"/>
                  </a:lnTo>
                  <a:lnTo>
                    <a:pt x="17" y="10"/>
                  </a:lnTo>
                  <a:lnTo>
                    <a:pt x="19" y="10"/>
                  </a:lnTo>
                  <a:lnTo>
                    <a:pt x="20" y="11"/>
                  </a:lnTo>
                  <a:lnTo>
                    <a:pt x="22" y="13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30" y="15"/>
                  </a:lnTo>
                  <a:lnTo>
                    <a:pt x="35" y="15"/>
                  </a:lnTo>
                  <a:lnTo>
                    <a:pt x="38" y="15"/>
                  </a:lnTo>
                  <a:lnTo>
                    <a:pt x="39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39" y="11"/>
                  </a:lnTo>
                  <a:lnTo>
                    <a:pt x="39" y="10"/>
                  </a:lnTo>
                  <a:lnTo>
                    <a:pt x="41" y="8"/>
                  </a:lnTo>
                  <a:lnTo>
                    <a:pt x="46" y="8"/>
                  </a:lnTo>
                  <a:lnTo>
                    <a:pt x="49" y="8"/>
                  </a:lnTo>
                  <a:lnTo>
                    <a:pt x="50" y="7"/>
                  </a:lnTo>
                  <a:lnTo>
                    <a:pt x="50" y="7"/>
                  </a:lnTo>
                  <a:lnTo>
                    <a:pt x="52" y="5"/>
                  </a:lnTo>
                  <a:lnTo>
                    <a:pt x="52" y="7"/>
                  </a:lnTo>
                  <a:lnTo>
                    <a:pt x="53" y="7"/>
                  </a:lnTo>
                  <a:lnTo>
                    <a:pt x="55" y="8"/>
                  </a:lnTo>
                  <a:lnTo>
                    <a:pt x="57" y="7"/>
                  </a:lnTo>
                  <a:lnTo>
                    <a:pt x="58" y="5"/>
                  </a:lnTo>
                  <a:lnTo>
                    <a:pt x="61" y="5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9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4" y="0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7" name="Freeform 254">
              <a:extLst>
                <a:ext uri="{FF2B5EF4-FFF2-40B4-BE49-F238E27FC236}">
                  <a16:creationId xmlns:a16="http://schemas.microsoft.com/office/drawing/2014/main" id="{272C0AB2-1573-520F-8448-216E1F96EE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5682" y="3848699"/>
              <a:ext cx="79919" cy="58477"/>
            </a:xfrm>
            <a:custGeom>
              <a:avLst/>
              <a:gdLst>
                <a:gd name="T0" fmla="*/ 21 w 41"/>
                <a:gd name="T1" fmla="*/ 17 h 30"/>
                <a:gd name="T2" fmla="*/ 24 w 41"/>
                <a:gd name="T3" fmla="*/ 19 h 30"/>
                <a:gd name="T4" fmla="*/ 21 w 41"/>
                <a:gd name="T5" fmla="*/ 19 h 30"/>
                <a:gd name="T6" fmla="*/ 17 w 41"/>
                <a:gd name="T7" fmla="*/ 16 h 30"/>
                <a:gd name="T8" fmla="*/ 24 w 41"/>
                <a:gd name="T9" fmla="*/ 1 h 30"/>
                <a:gd name="T10" fmla="*/ 30 w 41"/>
                <a:gd name="T11" fmla="*/ 3 h 30"/>
                <a:gd name="T12" fmla="*/ 36 w 41"/>
                <a:gd name="T13" fmla="*/ 5 h 30"/>
                <a:gd name="T14" fmla="*/ 40 w 41"/>
                <a:gd name="T15" fmla="*/ 5 h 30"/>
                <a:gd name="T16" fmla="*/ 40 w 41"/>
                <a:gd name="T17" fmla="*/ 8 h 30"/>
                <a:gd name="T18" fmla="*/ 40 w 41"/>
                <a:gd name="T19" fmla="*/ 11 h 30"/>
                <a:gd name="T20" fmla="*/ 41 w 41"/>
                <a:gd name="T21" fmla="*/ 12 h 30"/>
                <a:gd name="T22" fmla="*/ 41 w 41"/>
                <a:gd name="T23" fmla="*/ 14 h 30"/>
                <a:gd name="T24" fmla="*/ 38 w 41"/>
                <a:gd name="T25" fmla="*/ 16 h 30"/>
                <a:gd name="T26" fmla="*/ 40 w 41"/>
                <a:gd name="T27" fmla="*/ 17 h 30"/>
                <a:gd name="T28" fmla="*/ 40 w 41"/>
                <a:gd name="T29" fmla="*/ 19 h 30"/>
                <a:gd name="T30" fmla="*/ 38 w 41"/>
                <a:gd name="T31" fmla="*/ 22 h 30"/>
                <a:gd name="T32" fmla="*/ 36 w 41"/>
                <a:gd name="T33" fmla="*/ 22 h 30"/>
                <a:gd name="T34" fmla="*/ 38 w 41"/>
                <a:gd name="T35" fmla="*/ 23 h 30"/>
                <a:gd name="T36" fmla="*/ 40 w 41"/>
                <a:gd name="T37" fmla="*/ 27 h 30"/>
                <a:gd name="T38" fmla="*/ 40 w 41"/>
                <a:gd name="T39" fmla="*/ 30 h 30"/>
                <a:gd name="T40" fmla="*/ 36 w 41"/>
                <a:gd name="T41" fmla="*/ 28 h 30"/>
                <a:gd name="T42" fmla="*/ 35 w 41"/>
                <a:gd name="T43" fmla="*/ 27 h 30"/>
                <a:gd name="T44" fmla="*/ 28 w 41"/>
                <a:gd name="T45" fmla="*/ 27 h 30"/>
                <a:gd name="T46" fmla="*/ 27 w 41"/>
                <a:gd name="T47" fmla="*/ 28 h 30"/>
                <a:gd name="T48" fmla="*/ 24 w 41"/>
                <a:gd name="T49" fmla="*/ 28 h 30"/>
                <a:gd name="T50" fmla="*/ 17 w 41"/>
                <a:gd name="T51" fmla="*/ 27 h 30"/>
                <a:gd name="T52" fmla="*/ 14 w 41"/>
                <a:gd name="T53" fmla="*/ 27 h 30"/>
                <a:gd name="T54" fmla="*/ 11 w 41"/>
                <a:gd name="T55" fmla="*/ 28 h 30"/>
                <a:gd name="T56" fmla="*/ 10 w 41"/>
                <a:gd name="T57" fmla="*/ 30 h 30"/>
                <a:gd name="T58" fmla="*/ 6 w 41"/>
                <a:gd name="T59" fmla="*/ 28 h 30"/>
                <a:gd name="T60" fmla="*/ 5 w 41"/>
                <a:gd name="T61" fmla="*/ 27 h 30"/>
                <a:gd name="T62" fmla="*/ 0 w 41"/>
                <a:gd name="T63" fmla="*/ 25 h 30"/>
                <a:gd name="T64" fmla="*/ 2 w 41"/>
                <a:gd name="T65" fmla="*/ 20 h 30"/>
                <a:gd name="T66" fmla="*/ 3 w 41"/>
                <a:gd name="T67" fmla="*/ 20 h 30"/>
                <a:gd name="T68" fmla="*/ 8 w 41"/>
                <a:gd name="T69" fmla="*/ 22 h 30"/>
                <a:gd name="T70" fmla="*/ 11 w 41"/>
                <a:gd name="T71" fmla="*/ 22 h 30"/>
                <a:gd name="T72" fmla="*/ 22 w 41"/>
                <a:gd name="T73" fmla="*/ 23 h 30"/>
                <a:gd name="T74" fmla="*/ 25 w 41"/>
                <a:gd name="T75" fmla="*/ 23 h 30"/>
                <a:gd name="T76" fmla="*/ 27 w 41"/>
                <a:gd name="T77" fmla="*/ 22 h 30"/>
                <a:gd name="T78" fmla="*/ 30 w 41"/>
                <a:gd name="T79" fmla="*/ 22 h 30"/>
                <a:gd name="T80" fmla="*/ 32 w 41"/>
                <a:gd name="T81" fmla="*/ 20 h 30"/>
                <a:gd name="T82" fmla="*/ 28 w 41"/>
                <a:gd name="T83" fmla="*/ 19 h 30"/>
                <a:gd name="T84" fmla="*/ 24 w 41"/>
                <a:gd name="T85" fmla="*/ 14 h 30"/>
                <a:gd name="T86" fmla="*/ 25 w 41"/>
                <a:gd name="T87" fmla="*/ 12 h 30"/>
                <a:gd name="T88" fmla="*/ 25 w 41"/>
                <a:gd name="T89" fmla="*/ 9 h 30"/>
                <a:gd name="T90" fmla="*/ 21 w 41"/>
                <a:gd name="T91" fmla="*/ 6 h 30"/>
                <a:gd name="T92" fmla="*/ 16 w 41"/>
                <a:gd name="T93" fmla="*/ 6 h 30"/>
                <a:gd name="T94" fmla="*/ 16 w 41"/>
                <a:gd name="T95" fmla="*/ 3 h 30"/>
                <a:gd name="T96" fmla="*/ 19 w 41"/>
                <a:gd name="T97" fmla="*/ 3 h 30"/>
                <a:gd name="T98" fmla="*/ 24 w 41"/>
                <a:gd name="T99" fmla="*/ 1 h 30"/>
                <a:gd name="T100" fmla="*/ 24 w 41"/>
                <a:gd name="T101" fmla="*/ 0 h 30"/>
                <a:gd name="T102" fmla="*/ 27 w 41"/>
                <a:gd name="T103" fmla="*/ 0 h 30"/>
                <a:gd name="T104" fmla="*/ 25 w 41"/>
                <a:gd name="T105" fmla="*/ 0 h 30"/>
                <a:gd name="T106" fmla="*/ 24 w 41"/>
                <a:gd name="T107" fmla="*/ 0 h 30"/>
                <a:gd name="T108" fmla="*/ 22 w 41"/>
                <a:gd name="T109" fmla="*/ 0 h 30"/>
                <a:gd name="T110" fmla="*/ 24 w 41"/>
                <a:gd name="T1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1" h="30">
                  <a:moveTo>
                    <a:pt x="19" y="16"/>
                  </a:moveTo>
                  <a:lnTo>
                    <a:pt x="21" y="17"/>
                  </a:lnTo>
                  <a:lnTo>
                    <a:pt x="22" y="17"/>
                  </a:lnTo>
                  <a:lnTo>
                    <a:pt x="24" y="19"/>
                  </a:lnTo>
                  <a:lnTo>
                    <a:pt x="24" y="20"/>
                  </a:lnTo>
                  <a:lnTo>
                    <a:pt x="21" y="19"/>
                  </a:lnTo>
                  <a:lnTo>
                    <a:pt x="17" y="17"/>
                  </a:lnTo>
                  <a:lnTo>
                    <a:pt x="17" y="16"/>
                  </a:lnTo>
                  <a:lnTo>
                    <a:pt x="19" y="16"/>
                  </a:lnTo>
                  <a:close/>
                  <a:moveTo>
                    <a:pt x="24" y="1"/>
                  </a:moveTo>
                  <a:lnTo>
                    <a:pt x="27" y="1"/>
                  </a:lnTo>
                  <a:lnTo>
                    <a:pt x="30" y="3"/>
                  </a:lnTo>
                  <a:lnTo>
                    <a:pt x="33" y="5"/>
                  </a:lnTo>
                  <a:lnTo>
                    <a:pt x="36" y="5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40" y="9"/>
                  </a:lnTo>
                  <a:lnTo>
                    <a:pt x="40" y="11"/>
                  </a:lnTo>
                  <a:lnTo>
                    <a:pt x="40" y="11"/>
                  </a:lnTo>
                  <a:lnTo>
                    <a:pt x="41" y="12"/>
                  </a:lnTo>
                  <a:lnTo>
                    <a:pt x="41" y="12"/>
                  </a:lnTo>
                  <a:lnTo>
                    <a:pt x="41" y="14"/>
                  </a:lnTo>
                  <a:lnTo>
                    <a:pt x="40" y="14"/>
                  </a:lnTo>
                  <a:lnTo>
                    <a:pt x="38" y="16"/>
                  </a:lnTo>
                  <a:lnTo>
                    <a:pt x="40" y="17"/>
                  </a:lnTo>
                  <a:lnTo>
                    <a:pt x="40" y="17"/>
                  </a:lnTo>
                  <a:lnTo>
                    <a:pt x="40" y="19"/>
                  </a:lnTo>
                  <a:lnTo>
                    <a:pt x="40" y="19"/>
                  </a:lnTo>
                  <a:lnTo>
                    <a:pt x="38" y="20"/>
                  </a:lnTo>
                  <a:lnTo>
                    <a:pt x="38" y="22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8" y="23"/>
                  </a:lnTo>
                  <a:lnTo>
                    <a:pt x="40" y="25"/>
                  </a:lnTo>
                  <a:lnTo>
                    <a:pt x="40" y="27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38" y="28"/>
                  </a:lnTo>
                  <a:lnTo>
                    <a:pt x="36" y="28"/>
                  </a:lnTo>
                  <a:lnTo>
                    <a:pt x="36" y="27"/>
                  </a:lnTo>
                  <a:lnTo>
                    <a:pt x="35" y="27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27" y="28"/>
                  </a:lnTo>
                  <a:lnTo>
                    <a:pt x="27" y="28"/>
                  </a:lnTo>
                  <a:lnTo>
                    <a:pt x="25" y="28"/>
                  </a:lnTo>
                  <a:lnTo>
                    <a:pt x="24" y="28"/>
                  </a:lnTo>
                  <a:lnTo>
                    <a:pt x="19" y="27"/>
                  </a:lnTo>
                  <a:lnTo>
                    <a:pt x="17" y="27"/>
                  </a:lnTo>
                  <a:lnTo>
                    <a:pt x="16" y="27"/>
                  </a:lnTo>
                  <a:lnTo>
                    <a:pt x="14" y="27"/>
                  </a:lnTo>
                  <a:lnTo>
                    <a:pt x="13" y="27"/>
                  </a:lnTo>
                  <a:lnTo>
                    <a:pt x="11" y="28"/>
                  </a:lnTo>
                  <a:lnTo>
                    <a:pt x="10" y="28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6" y="28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2" y="25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2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8" y="22"/>
                  </a:lnTo>
                  <a:lnTo>
                    <a:pt x="10" y="22"/>
                  </a:lnTo>
                  <a:lnTo>
                    <a:pt x="11" y="22"/>
                  </a:lnTo>
                  <a:lnTo>
                    <a:pt x="13" y="22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5" y="23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30" y="22"/>
                  </a:lnTo>
                  <a:lnTo>
                    <a:pt x="30" y="22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28" y="19"/>
                  </a:lnTo>
                  <a:lnTo>
                    <a:pt x="27" y="17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5" y="12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4" y="8"/>
                  </a:lnTo>
                  <a:lnTo>
                    <a:pt x="21" y="6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6" y="5"/>
                  </a:lnTo>
                  <a:lnTo>
                    <a:pt x="16" y="3"/>
                  </a:lnTo>
                  <a:lnTo>
                    <a:pt x="17" y="3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4" y="1"/>
                  </a:lnTo>
                  <a:close/>
                  <a:moveTo>
                    <a:pt x="24" y="0"/>
                  </a:moveTo>
                  <a:lnTo>
                    <a:pt x="24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8" name="Freeform 255">
              <a:extLst>
                <a:ext uri="{FF2B5EF4-FFF2-40B4-BE49-F238E27FC236}">
                  <a16:creationId xmlns:a16="http://schemas.microsoft.com/office/drawing/2014/main" id="{F1ED1F98-5A37-A995-5340-76D4C718D5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47042" y="3010534"/>
              <a:ext cx="165684" cy="140344"/>
            </a:xfrm>
            <a:custGeom>
              <a:avLst/>
              <a:gdLst>
                <a:gd name="T0" fmla="*/ 56 w 85"/>
                <a:gd name="T1" fmla="*/ 66 h 72"/>
                <a:gd name="T2" fmla="*/ 52 w 85"/>
                <a:gd name="T3" fmla="*/ 64 h 72"/>
                <a:gd name="T4" fmla="*/ 45 w 85"/>
                <a:gd name="T5" fmla="*/ 63 h 72"/>
                <a:gd name="T6" fmla="*/ 61 w 85"/>
                <a:gd name="T7" fmla="*/ 64 h 72"/>
                <a:gd name="T8" fmla="*/ 69 w 85"/>
                <a:gd name="T9" fmla="*/ 69 h 72"/>
                <a:gd name="T10" fmla="*/ 66 w 85"/>
                <a:gd name="T11" fmla="*/ 69 h 72"/>
                <a:gd name="T12" fmla="*/ 53 w 85"/>
                <a:gd name="T13" fmla="*/ 63 h 72"/>
                <a:gd name="T14" fmla="*/ 52 w 85"/>
                <a:gd name="T15" fmla="*/ 61 h 72"/>
                <a:gd name="T16" fmla="*/ 42 w 85"/>
                <a:gd name="T17" fmla="*/ 56 h 72"/>
                <a:gd name="T18" fmla="*/ 44 w 85"/>
                <a:gd name="T19" fmla="*/ 58 h 72"/>
                <a:gd name="T20" fmla="*/ 26 w 85"/>
                <a:gd name="T21" fmla="*/ 45 h 72"/>
                <a:gd name="T22" fmla="*/ 23 w 85"/>
                <a:gd name="T23" fmla="*/ 44 h 72"/>
                <a:gd name="T24" fmla="*/ 20 w 85"/>
                <a:gd name="T25" fmla="*/ 42 h 72"/>
                <a:gd name="T26" fmla="*/ 19 w 85"/>
                <a:gd name="T27" fmla="*/ 42 h 72"/>
                <a:gd name="T28" fmla="*/ 20 w 85"/>
                <a:gd name="T29" fmla="*/ 36 h 72"/>
                <a:gd name="T30" fmla="*/ 22 w 85"/>
                <a:gd name="T31" fmla="*/ 39 h 72"/>
                <a:gd name="T32" fmla="*/ 17 w 85"/>
                <a:gd name="T33" fmla="*/ 33 h 72"/>
                <a:gd name="T34" fmla="*/ 17 w 85"/>
                <a:gd name="T35" fmla="*/ 31 h 72"/>
                <a:gd name="T36" fmla="*/ 12 w 85"/>
                <a:gd name="T37" fmla="*/ 26 h 72"/>
                <a:gd name="T38" fmla="*/ 14 w 85"/>
                <a:gd name="T39" fmla="*/ 33 h 72"/>
                <a:gd name="T40" fmla="*/ 11 w 85"/>
                <a:gd name="T41" fmla="*/ 28 h 72"/>
                <a:gd name="T42" fmla="*/ 15 w 85"/>
                <a:gd name="T43" fmla="*/ 25 h 72"/>
                <a:gd name="T44" fmla="*/ 15 w 85"/>
                <a:gd name="T45" fmla="*/ 26 h 72"/>
                <a:gd name="T46" fmla="*/ 39 w 85"/>
                <a:gd name="T47" fmla="*/ 0 h 72"/>
                <a:gd name="T48" fmla="*/ 48 w 85"/>
                <a:gd name="T49" fmla="*/ 4 h 72"/>
                <a:gd name="T50" fmla="*/ 56 w 85"/>
                <a:gd name="T51" fmla="*/ 11 h 72"/>
                <a:gd name="T52" fmla="*/ 67 w 85"/>
                <a:gd name="T53" fmla="*/ 14 h 72"/>
                <a:gd name="T54" fmla="*/ 74 w 85"/>
                <a:gd name="T55" fmla="*/ 11 h 72"/>
                <a:gd name="T56" fmla="*/ 77 w 85"/>
                <a:gd name="T57" fmla="*/ 12 h 72"/>
                <a:gd name="T58" fmla="*/ 78 w 85"/>
                <a:gd name="T59" fmla="*/ 19 h 72"/>
                <a:gd name="T60" fmla="*/ 82 w 85"/>
                <a:gd name="T61" fmla="*/ 22 h 72"/>
                <a:gd name="T62" fmla="*/ 85 w 85"/>
                <a:gd name="T63" fmla="*/ 25 h 72"/>
                <a:gd name="T64" fmla="*/ 80 w 85"/>
                <a:gd name="T65" fmla="*/ 25 h 72"/>
                <a:gd name="T66" fmla="*/ 78 w 85"/>
                <a:gd name="T67" fmla="*/ 30 h 72"/>
                <a:gd name="T68" fmla="*/ 75 w 85"/>
                <a:gd name="T69" fmla="*/ 28 h 72"/>
                <a:gd name="T70" fmla="*/ 67 w 85"/>
                <a:gd name="T71" fmla="*/ 25 h 72"/>
                <a:gd name="T72" fmla="*/ 61 w 85"/>
                <a:gd name="T73" fmla="*/ 26 h 72"/>
                <a:gd name="T74" fmla="*/ 55 w 85"/>
                <a:gd name="T75" fmla="*/ 25 h 72"/>
                <a:gd name="T76" fmla="*/ 42 w 85"/>
                <a:gd name="T77" fmla="*/ 23 h 72"/>
                <a:gd name="T78" fmla="*/ 36 w 85"/>
                <a:gd name="T79" fmla="*/ 23 h 72"/>
                <a:gd name="T80" fmla="*/ 31 w 85"/>
                <a:gd name="T81" fmla="*/ 30 h 72"/>
                <a:gd name="T82" fmla="*/ 37 w 85"/>
                <a:gd name="T83" fmla="*/ 39 h 72"/>
                <a:gd name="T84" fmla="*/ 45 w 85"/>
                <a:gd name="T85" fmla="*/ 49 h 72"/>
                <a:gd name="T86" fmla="*/ 53 w 85"/>
                <a:gd name="T87" fmla="*/ 56 h 72"/>
                <a:gd name="T88" fmla="*/ 60 w 85"/>
                <a:gd name="T89" fmla="*/ 63 h 72"/>
                <a:gd name="T90" fmla="*/ 44 w 85"/>
                <a:gd name="T91" fmla="*/ 55 h 72"/>
                <a:gd name="T92" fmla="*/ 34 w 85"/>
                <a:gd name="T93" fmla="*/ 53 h 72"/>
                <a:gd name="T94" fmla="*/ 23 w 85"/>
                <a:gd name="T95" fmla="*/ 42 h 72"/>
                <a:gd name="T96" fmla="*/ 28 w 85"/>
                <a:gd name="T97" fmla="*/ 41 h 72"/>
                <a:gd name="T98" fmla="*/ 19 w 85"/>
                <a:gd name="T99" fmla="*/ 28 h 72"/>
                <a:gd name="T100" fmla="*/ 11 w 85"/>
                <a:gd name="T101" fmla="*/ 22 h 72"/>
                <a:gd name="T102" fmla="*/ 4 w 85"/>
                <a:gd name="T103" fmla="*/ 30 h 72"/>
                <a:gd name="T104" fmla="*/ 0 w 85"/>
                <a:gd name="T105" fmla="*/ 19 h 72"/>
                <a:gd name="T106" fmla="*/ 6 w 85"/>
                <a:gd name="T107" fmla="*/ 19 h 72"/>
                <a:gd name="T108" fmla="*/ 14 w 85"/>
                <a:gd name="T109" fmla="*/ 17 h 72"/>
                <a:gd name="T110" fmla="*/ 17 w 85"/>
                <a:gd name="T111" fmla="*/ 19 h 72"/>
                <a:gd name="T112" fmla="*/ 25 w 85"/>
                <a:gd name="T113" fmla="*/ 20 h 72"/>
                <a:gd name="T114" fmla="*/ 26 w 85"/>
                <a:gd name="T115" fmla="*/ 15 h 72"/>
                <a:gd name="T116" fmla="*/ 30 w 85"/>
                <a:gd name="T117" fmla="*/ 12 h 72"/>
                <a:gd name="T118" fmla="*/ 30 w 85"/>
                <a:gd name="T119" fmla="*/ 6 h 72"/>
                <a:gd name="T120" fmla="*/ 34 w 85"/>
                <a:gd name="T121" fmla="*/ 4 h 72"/>
                <a:gd name="T122" fmla="*/ 39 w 85"/>
                <a:gd name="T12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" h="72">
                  <a:moveTo>
                    <a:pt x="56" y="66"/>
                  </a:moveTo>
                  <a:lnTo>
                    <a:pt x="58" y="66"/>
                  </a:lnTo>
                  <a:lnTo>
                    <a:pt x="60" y="67"/>
                  </a:lnTo>
                  <a:lnTo>
                    <a:pt x="55" y="66"/>
                  </a:lnTo>
                  <a:lnTo>
                    <a:pt x="55" y="66"/>
                  </a:lnTo>
                  <a:lnTo>
                    <a:pt x="56" y="66"/>
                  </a:lnTo>
                  <a:close/>
                  <a:moveTo>
                    <a:pt x="44" y="63"/>
                  </a:moveTo>
                  <a:lnTo>
                    <a:pt x="47" y="63"/>
                  </a:lnTo>
                  <a:lnTo>
                    <a:pt x="48" y="63"/>
                  </a:lnTo>
                  <a:lnTo>
                    <a:pt x="52" y="63"/>
                  </a:lnTo>
                  <a:lnTo>
                    <a:pt x="52" y="64"/>
                  </a:lnTo>
                  <a:lnTo>
                    <a:pt x="52" y="64"/>
                  </a:lnTo>
                  <a:lnTo>
                    <a:pt x="50" y="64"/>
                  </a:lnTo>
                  <a:lnTo>
                    <a:pt x="48" y="64"/>
                  </a:lnTo>
                  <a:lnTo>
                    <a:pt x="47" y="64"/>
                  </a:lnTo>
                  <a:lnTo>
                    <a:pt x="45" y="64"/>
                  </a:lnTo>
                  <a:lnTo>
                    <a:pt x="45" y="64"/>
                  </a:lnTo>
                  <a:lnTo>
                    <a:pt x="45" y="63"/>
                  </a:lnTo>
                  <a:lnTo>
                    <a:pt x="44" y="63"/>
                  </a:lnTo>
                  <a:close/>
                  <a:moveTo>
                    <a:pt x="53" y="63"/>
                  </a:moveTo>
                  <a:lnTo>
                    <a:pt x="60" y="66"/>
                  </a:lnTo>
                  <a:lnTo>
                    <a:pt x="60" y="64"/>
                  </a:lnTo>
                  <a:lnTo>
                    <a:pt x="60" y="64"/>
                  </a:lnTo>
                  <a:lnTo>
                    <a:pt x="61" y="64"/>
                  </a:lnTo>
                  <a:lnTo>
                    <a:pt x="61" y="66"/>
                  </a:lnTo>
                  <a:lnTo>
                    <a:pt x="63" y="66"/>
                  </a:lnTo>
                  <a:lnTo>
                    <a:pt x="64" y="67"/>
                  </a:lnTo>
                  <a:lnTo>
                    <a:pt x="66" y="67"/>
                  </a:lnTo>
                  <a:lnTo>
                    <a:pt x="69" y="69"/>
                  </a:lnTo>
                  <a:lnTo>
                    <a:pt x="69" y="69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71" y="72"/>
                  </a:lnTo>
                  <a:lnTo>
                    <a:pt x="72" y="72"/>
                  </a:lnTo>
                  <a:lnTo>
                    <a:pt x="69" y="71"/>
                  </a:lnTo>
                  <a:lnTo>
                    <a:pt x="66" y="69"/>
                  </a:lnTo>
                  <a:lnTo>
                    <a:pt x="61" y="66"/>
                  </a:lnTo>
                  <a:lnTo>
                    <a:pt x="58" y="66"/>
                  </a:lnTo>
                  <a:lnTo>
                    <a:pt x="53" y="63"/>
                  </a:lnTo>
                  <a:lnTo>
                    <a:pt x="50" y="63"/>
                  </a:lnTo>
                  <a:lnTo>
                    <a:pt x="52" y="63"/>
                  </a:lnTo>
                  <a:lnTo>
                    <a:pt x="53" y="63"/>
                  </a:lnTo>
                  <a:close/>
                  <a:moveTo>
                    <a:pt x="42" y="58"/>
                  </a:moveTo>
                  <a:lnTo>
                    <a:pt x="44" y="60"/>
                  </a:lnTo>
                  <a:lnTo>
                    <a:pt x="45" y="60"/>
                  </a:lnTo>
                  <a:lnTo>
                    <a:pt x="50" y="60"/>
                  </a:lnTo>
                  <a:lnTo>
                    <a:pt x="52" y="61"/>
                  </a:lnTo>
                  <a:lnTo>
                    <a:pt x="52" y="61"/>
                  </a:lnTo>
                  <a:lnTo>
                    <a:pt x="45" y="61"/>
                  </a:lnTo>
                  <a:lnTo>
                    <a:pt x="44" y="60"/>
                  </a:lnTo>
                  <a:lnTo>
                    <a:pt x="41" y="60"/>
                  </a:lnTo>
                  <a:lnTo>
                    <a:pt x="41" y="60"/>
                  </a:lnTo>
                  <a:lnTo>
                    <a:pt x="42" y="58"/>
                  </a:lnTo>
                  <a:close/>
                  <a:moveTo>
                    <a:pt x="42" y="56"/>
                  </a:moveTo>
                  <a:lnTo>
                    <a:pt x="44" y="56"/>
                  </a:lnTo>
                  <a:lnTo>
                    <a:pt x="47" y="56"/>
                  </a:lnTo>
                  <a:lnTo>
                    <a:pt x="48" y="56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1" y="56"/>
                  </a:lnTo>
                  <a:lnTo>
                    <a:pt x="41" y="56"/>
                  </a:lnTo>
                  <a:lnTo>
                    <a:pt x="42" y="56"/>
                  </a:lnTo>
                  <a:close/>
                  <a:moveTo>
                    <a:pt x="25" y="45"/>
                  </a:moveTo>
                  <a:lnTo>
                    <a:pt x="26" y="45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5" y="45"/>
                  </a:lnTo>
                  <a:lnTo>
                    <a:pt x="25" y="45"/>
                  </a:lnTo>
                  <a:close/>
                  <a:moveTo>
                    <a:pt x="22" y="42"/>
                  </a:moveTo>
                  <a:lnTo>
                    <a:pt x="23" y="44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2" y="42"/>
                  </a:lnTo>
                  <a:close/>
                  <a:moveTo>
                    <a:pt x="19" y="42"/>
                  </a:moveTo>
                  <a:lnTo>
                    <a:pt x="20" y="42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19" y="42"/>
                  </a:lnTo>
                  <a:lnTo>
                    <a:pt x="19" y="42"/>
                  </a:lnTo>
                  <a:close/>
                  <a:moveTo>
                    <a:pt x="17" y="33"/>
                  </a:moveTo>
                  <a:lnTo>
                    <a:pt x="19" y="33"/>
                  </a:lnTo>
                  <a:lnTo>
                    <a:pt x="19" y="34"/>
                  </a:lnTo>
                  <a:lnTo>
                    <a:pt x="19" y="34"/>
                  </a:lnTo>
                  <a:lnTo>
                    <a:pt x="20" y="36"/>
                  </a:lnTo>
                  <a:lnTo>
                    <a:pt x="22" y="37"/>
                  </a:lnTo>
                  <a:lnTo>
                    <a:pt x="25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2" y="39"/>
                  </a:lnTo>
                  <a:lnTo>
                    <a:pt x="22" y="37"/>
                  </a:lnTo>
                  <a:lnTo>
                    <a:pt x="20" y="37"/>
                  </a:lnTo>
                  <a:lnTo>
                    <a:pt x="20" y="36"/>
                  </a:lnTo>
                  <a:lnTo>
                    <a:pt x="19" y="36"/>
                  </a:lnTo>
                  <a:lnTo>
                    <a:pt x="17" y="33"/>
                  </a:lnTo>
                  <a:lnTo>
                    <a:pt x="17" y="33"/>
                  </a:lnTo>
                  <a:close/>
                  <a:moveTo>
                    <a:pt x="15" y="30"/>
                  </a:moveTo>
                  <a:lnTo>
                    <a:pt x="17" y="30"/>
                  </a:lnTo>
                  <a:lnTo>
                    <a:pt x="17" y="31"/>
                  </a:lnTo>
                  <a:lnTo>
                    <a:pt x="19" y="31"/>
                  </a:lnTo>
                  <a:lnTo>
                    <a:pt x="19" y="33"/>
                  </a:lnTo>
                  <a:lnTo>
                    <a:pt x="17" y="31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1"/>
                  </a:lnTo>
                  <a:lnTo>
                    <a:pt x="15" y="30"/>
                  </a:lnTo>
                  <a:close/>
                  <a:moveTo>
                    <a:pt x="11" y="25"/>
                  </a:moveTo>
                  <a:lnTo>
                    <a:pt x="12" y="26"/>
                  </a:lnTo>
                  <a:lnTo>
                    <a:pt x="12" y="26"/>
                  </a:lnTo>
                  <a:lnTo>
                    <a:pt x="12" y="28"/>
                  </a:lnTo>
                  <a:lnTo>
                    <a:pt x="12" y="30"/>
                  </a:lnTo>
                  <a:lnTo>
                    <a:pt x="12" y="33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1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5"/>
                  </a:lnTo>
                  <a:close/>
                  <a:moveTo>
                    <a:pt x="14" y="23"/>
                  </a:moveTo>
                  <a:lnTo>
                    <a:pt x="15" y="25"/>
                  </a:lnTo>
                  <a:lnTo>
                    <a:pt x="17" y="26"/>
                  </a:lnTo>
                  <a:lnTo>
                    <a:pt x="17" y="26"/>
                  </a:lnTo>
                  <a:lnTo>
                    <a:pt x="19" y="28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26"/>
                  </a:lnTo>
                  <a:lnTo>
                    <a:pt x="14" y="26"/>
                  </a:lnTo>
                  <a:lnTo>
                    <a:pt x="12" y="26"/>
                  </a:lnTo>
                  <a:lnTo>
                    <a:pt x="12" y="25"/>
                  </a:lnTo>
                  <a:lnTo>
                    <a:pt x="14" y="25"/>
                  </a:lnTo>
                  <a:lnTo>
                    <a:pt x="14" y="23"/>
                  </a:lnTo>
                  <a:close/>
                  <a:moveTo>
                    <a:pt x="39" y="0"/>
                  </a:moveTo>
                  <a:lnTo>
                    <a:pt x="41" y="0"/>
                  </a:lnTo>
                  <a:lnTo>
                    <a:pt x="42" y="0"/>
                  </a:lnTo>
                  <a:lnTo>
                    <a:pt x="44" y="1"/>
                  </a:lnTo>
                  <a:lnTo>
                    <a:pt x="45" y="1"/>
                  </a:lnTo>
                  <a:lnTo>
                    <a:pt x="47" y="3"/>
                  </a:lnTo>
                  <a:lnTo>
                    <a:pt x="48" y="4"/>
                  </a:lnTo>
                  <a:lnTo>
                    <a:pt x="50" y="6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3" y="9"/>
                  </a:lnTo>
                  <a:lnTo>
                    <a:pt x="55" y="11"/>
                  </a:lnTo>
                  <a:lnTo>
                    <a:pt x="56" y="11"/>
                  </a:lnTo>
                  <a:lnTo>
                    <a:pt x="58" y="11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61" y="14"/>
                  </a:lnTo>
                  <a:lnTo>
                    <a:pt x="63" y="14"/>
                  </a:lnTo>
                  <a:lnTo>
                    <a:pt x="67" y="14"/>
                  </a:lnTo>
                  <a:lnTo>
                    <a:pt x="67" y="14"/>
                  </a:lnTo>
                  <a:lnTo>
                    <a:pt x="69" y="14"/>
                  </a:lnTo>
                  <a:lnTo>
                    <a:pt x="71" y="14"/>
                  </a:lnTo>
                  <a:lnTo>
                    <a:pt x="72" y="12"/>
                  </a:lnTo>
                  <a:lnTo>
                    <a:pt x="72" y="12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7" y="14"/>
                  </a:lnTo>
                  <a:lnTo>
                    <a:pt x="77" y="15"/>
                  </a:lnTo>
                  <a:lnTo>
                    <a:pt x="77" y="17"/>
                  </a:lnTo>
                  <a:lnTo>
                    <a:pt x="78" y="17"/>
                  </a:lnTo>
                  <a:lnTo>
                    <a:pt x="78" y="19"/>
                  </a:lnTo>
                  <a:lnTo>
                    <a:pt x="80" y="19"/>
                  </a:lnTo>
                  <a:lnTo>
                    <a:pt x="78" y="19"/>
                  </a:lnTo>
                  <a:lnTo>
                    <a:pt x="78" y="19"/>
                  </a:lnTo>
                  <a:lnTo>
                    <a:pt x="78" y="20"/>
                  </a:lnTo>
                  <a:lnTo>
                    <a:pt x="80" y="22"/>
                  </a:lnTo>
                  <a:lnTo>
                    <a:pt x="82" y="22"/>
                  </a:lnTo>
                  <a:lnTo>
                    <a:pt x="83" y="22"/>
                  </a:lnTo>
                  <a:lnTo>
                    <a:pt x="83" y="23"/>
                  </a:lnTo>
                  <a:lnTo>
                    <a:pt x="83" y="23"/>
                  </a:lnTo>
                  <a:lnTo>
                    <a:pt x="85" y="23"/>
                  </a:lnTo>
                  <a:lnTo>
                    <a:pt x="85" y="23"/>
                  </a:lnTo>
                  <a:lnTo>
                    <a:pt x="85" y="25"/>
                  </a:lnTo>
                  <a:lnTo>
                    <a:pt x="83" y="25"/>
                  </a:lnTo>
                  <a:lnTo>
                    <a:pt x="82" y="25"/>
                  </a:lnTo>
                  <a:lnTo>
                    <a:pt x="80" y="23"/>
                  </a:lnTo>
                  <a:lnTo>
                    <a:pt x="80" y="25"/>
                  </a:lnTo>
                  <a:lnTo>
                    <a:pt x="80" y="25"/>
                  </a:lnTo>
                  <a:lnTo>
                    <a:pt x="80" y="25"/>
                  </a:lnTo>
                  <a:lnTo>
                    <a:pt x="80" y="28"/>
                  </a:lnTo>
                  <a:lnTo>
                    <a:pt x="80" y="28"/>
                  </a:lnTo>
                  <a:lnTo>
                    <a:pt x="80" y="30"/>
                  </a:lnTo>
                  <a:lnTo>
                    <a:pt x="78" y="28"/>
                  </a:lnTo>
                  <a:lnTo>
                    <a:pt x="78" y="28"/>
                  </a:lnTo>
                  <a:lnTo>
                    <a:pt x="78" y="30"/>
                  </a:lnTo>
                  <a:lnTo>
                    <a:pt x="78" y="30"/>
                  </a:lnTo>
                  <a:lnTo>
                    <a:pt x="77" y="30"/>
                  </a:lnTo>
                  <a:lnTo>
                    <a:pt x="75" y="30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5" y="28"/>
                  </a:lnTo>
                  <a:lnTo>
                    <a:pt x="75" y="26"/>
                  </a:lnTo>
                  <a:lnTo>
                    <a:pt x="74" y="26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69" y="25"/>
                  </a:lnTo>
                  <a:lnTo>
                    <a:pt x="67" y="25"/>
                  </a:lnTo>
                  <a:lnTo>
                    <a:pt x="67" y="25"/>
                  </a:lnTo>
                  <a:lnTo>
                    <a:pt x="66" y="25"/>
                  </a:lnTo>
                  <a:lnTo>
                    <a:pt x="64" y="25"/>
                  </a:lnTo>
                  <a:lnTo>
                    <a:pt x="63" y="25"/>
                  </a:lnTo>
                  <a:lnTo>
                    <a:pt x="63" y="26"/>
                  </a:lnTo>
                  <a:lnTo>
                    <a:pt x="61" y="26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58" y="25"/>
                  </a:lnTo>
                  <a:lnTo>
                    <a:pt x="56" y="25"/>
                  </a:lnTo>
                  <a:lnTo>
                    <a:pt x="56" y="25"/>
                  </a:lnTo>
                  <a:lnTo>
                    <a:pt x="55" y="25"/>
                  </a:lnTo>
                  <a:lnTo>
                    <a:pt x="53" y="25"/>
                  </a:lnTo>
                  <a:lnTo>
                    <a:pt x="53" y="25"/>
                  </a:lnTo>
                  <a:lnTo>
                    <a:pt x="52" y="25"/>
                  </a:lnTo>
                  <a:lnTo>
                    <a:pt x="48" y="22"/>
                  </a:lnTo>
                  <a:lnTo>
                    <a:pt x="47" y="23"/>
                  </a:lnTo>
                  <a:lnTo>
                    <a:pt x="42" y="23"/>
                  </a:lnTo>
                  <a:lnTo>
                    <a:pt x="42" y="25"/>
                  </a:lnTo>
                  <a:lnTo>
                    <a:pt x="41" y="2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37" y="26"/>
                  </a:lnTo>
                  <a:lnTo>
                    <a:pt x="36" y="23"/>
                  </a:lnTo>
                  <a:lnTo>
                    <a:pt x="34" y="23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3" y="23"/>
                  </a:lnTo>
                  <a:lnTo>
                    <a:pt x="31" y="26"/>
                  </a:lnTo>
                  <a:lnTo>
                    <a:pt x="31" y="30"/>
                  </a:lnTo>
                  <a:lnTo>
                    <a:pt x="31" y="31"/>
                  </a:lnTo>
                  <a:lnTo>
                    <a:pt x="33" y="33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7" y="36"/>
                  </a:lnTo>
                  <a:lnTo>
                    <a:pt x="37" y="39"/>
                  </a:lnTo>
                  <a:lnTo>
                    <a:pt x="37" y="41"/>
                  </a:lnTo>
                  <a:lnTo>
                    <a:pt x="39" y="42"/>
                  </a:lnTo>
                  <a:lnTo>
                    <a:pt x="41" y="44"/>
                  </a:lnTo>
                  <a:lnTo>
                    <a:pt x="42" y="45"/>
                  </a:lnTo>
                  <a:lnTo>
                    <a:pt x="44" y="47"/>
                  </a:lnTo>
                  <a:lnTo>
                    <a:pt x="45" y="49"/>
                  </a:lnTo>
                  <a:lnTo>
                    <a:pt x="45" y="49"/>
                  </a:lnTo>
                  <a:lnTo>
                    <a:pt x="48" y="52"/>
                  </a:lnTo>
                  <a:lnTo>
                    <a:pt x="50" y="53"/>
                  </a:lnTo>
                  <a:lnTo>
                    <a:pt x="53" y="55"/>
                  </a:lnTo>
                  <a:lnTo>
                    <a:pt x="53" y="55"/>
                  </a:lnTo>
                  <a:lnTo>
                    <a:pt x="53" y="56"/>
                  </a:lnTo>
                  <a:lnTo>
                    <a:pt x="53" y="58"/>
                  </a:lnTo>
                  <a:lnTo>
                    <a:pt x="55" y="60"/>
                  </a:lnTo>
                  <a:lnTo>
                    <a:pt x="58" y="61"/>
                  </a:lnTo>
                  <a:lnTo>
                    <a:pt x="60" y="63"/>
                  </a:lnTo>
                  <a:lnTo>
                    <a:pt x="60" y="63"/>
                  </a:lnTo>
                  <a:lnTo>
                    <a:pt x="60" y="63"/>
                  </a:lnTo>
                  <a:lnTo>
                    <a:pt x="58" y="64"/>
                  </a:lnTo>
                  <a:lnTo>
                    <a:pt x="58" y="63"/>
                  </a:lnTo>
                  <a:lnTo>
                    <a:pt x="55" y="61"/>
                  </a:lnTo>
                  <a:lnTo>
                    <a:pt x="52" y="60"/>
                  </a:lnTo>
                  <a:lnTo>
                    <a:pt x="48" y="56"/>
                  </a:lnTo>
                  <a:lnTo>
                    <a:pt x="44" y="55"/>
                  </a:lnTo>
                  <a:lnTo>
                    <a:pt x="41" y="53"/>
                  </a:lnTo>
                  <a:lnTo>
                    <a:pt x="39" y="53"/>
                  </a:lnTo>
                  <a:lnTo>
                    <a:pt x="37" y="53"/>
                  </a:lnTo>
                  <a:lnTo>
                    <a:pt x="36" y="53"/>
                  </a:lnTo>
                  <a:lnTo>
                    <a:pt x="34" y="53"/>
                  </a:lnTo>
                  <a:lnTo>
                    <a:pt x="34" y="53"/>
                  </a:lnTo>
                  <a:lnTo>
                    <a:pt x="34" y="52"/>
                  </a:lnTo>
                  <a:lnTo>
                    <a:pt x="34" y="52"/>
                  </a:lnTo>
                  <a:lnTo>
                    <a:pt x="33" y="50"/>
                  </a:lnTo>
                  <a:lnTo>
                    <a:pt x="30" y="49"/>
                  </a:lnTo>
                  <a:lnTo>
                    <a:pt x="28" y="47"/>
                  </a:lnTo>
                  <a:lnTo>
                    <a:pt x="23" y="42"/>
                  </a:lnTo>
                  <a:lnTo>
                    <a:pt x="22" y="41"/>
                  </a:lnTo>
                  <a:lnTo>
                    <a:pt x="23" y="41"/>
                  </a:lnTo>
                  <a:lnTo>
                    <a:pt x="23" y="41"/>
                  </a:lnTo>
                  <a:lnTo>
                    <a:pt x="25" y="41"/>
                  </a:lnTo>
                  <a:lnTo>
                    <a:pt x="26" y="41"/>
                  </a:lnTo>
                  <a:lnTo>
                    <a:pt x="28" y="41"/>
                  </a:lnTo>
                  <a:lnTo>
                    <a:pt x="26" y="39"/>
                  </a:lnTo>
                  <a:lnTo>
                    <a:pt x="25" y="37"/>
                  </a:lnTo>
                  <a:lnTo>
                    <a:pt x="20" y="34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28"/>
                  </a:lnTo>
                  <a:lnTo>
                    <a:pt x="19" y="26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9" y="25"/>
                  </a:lnTo>
                  <a:lnTo>
                    <a:pt x="7" y="28"/>
                  </a:lnTo>
                  <a:lnTo>
                    <a:pt x="7" y="28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3" y="28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3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1" y="19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2" y="19"/>
                  </a:lnTo>
                  <a:lnTo>
                    <a:pt x="12" y="19"/>
                  </a:lnTo>
                  <a:lnTo>
                    <a:pt x="14" y="17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5" y="15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20" y="19"/>
                  </a:lnTo>
                  <a:lnTo>
                    <a:pt x="22" y="19"/>
                  </a:lnTo>
                  <a:lnTo>
                    <a:pt x="25" y="20"/>
                  </a:lnTo>
                  <a:lnTo>
                    <a:pt x="25" y="19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5" y="17"/>
                  </a:lnTo>
                  <a:lnTo>
                    <a:pt x="26" y="15"/>
                  </a:lnTo>
                  <a:lnTo>
                    <a:pt x="26" y="15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30" y="11"/>
                  </a:lnTo>
                  <a:lnTo>
                    <a:pt x="31" y="9"/>
                  </a:lnTo>
                  <a:lnTo>
                    <a:pt x="30" y="9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59" name="Freeform 256">
              <a:extLst>
                <a:ext uri="{FF2B5EF4-FFF2-40B4-BE49-F238E27FC236}">
                  <a16:creationId xmlns:a16="http://schemas.microsoft.com/office/drawing/2014/main" id="{1420EC7B-A027-179E-8842-EF05F46D90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8549" y="3950058"/>
              <a:ext cx="171531" cy="101360"/>
            </a:xfrm>
            <a:custGeom>
              <a:avLst/>
              <a:gdLst>
                <a:gd name="T0" fmla="*/ 60 w 88"/>
                <a:gd name="T1" fmla="*/ 9 h 52"/>
                <a:gd name="T2" fmla="*/ 69 w 88"/>
                <a:gd name="T3" fmla="*/ 11 h 52"/>
                <a:gd name="T4" fmla="*/ 69 w 88"/>
                <a:gd name="T5" fmla="*/ 11 h 52"/>
                <a:gd name="T6" fmla="*/ 80 w 88"/>
                <a:gd name="T7" fmla="*/ 17 h 52"/>
                <a:gd name="T8" fmla="*/ 75 w 88"/>
                <a:gd name="T9" fmla="*/ 16 h 52"/>
                <a:gd name="T10" fmla="*/ 77 w 88"/>
                <a:gd name="T11" fmla="*/ 17 h 52"/>
                <a:gd name="T12" fmla="*/ 80 w 88"/>
                <a:gd name="T13" fmla="*/ 19 h 52"/>
                <a:gd name="T14" fmla="*/ 83 w 88"/>
                <a:gd name="T15" fmla="*/ 19 h 52"/>
                <a:gd name="T16" fmla="*/ 86 w 88"/>
                <a:gd name="T17" fmla="*/ 19 h 52"/>
                <a:gd name="T18" fmla="*/ 85 w 88"/>
                <a:gd name="T19" fmla="*/ 22 h 52"/>
                <a:gd name="T20" fmla="*/ 82 w 88"/>
                <a:gd name="T21" fmla="*/ 25 h 52"/>
                <a:gd name="T22" fmla="*/ 75 w 88"/>
                <a:gd name="T23" fmla="*/ 25 h 52"/>
                <a:gd name="T24" fmla="*/ 74 w 88"/>
                <a:gd name="T25" fmla="*/ 27 h 52"/>
                <a:gd name="T26" fmla="*/ 72 w 88"/>
                <a:gd name="T27" fmla="*/ 27 h 52"/>
                <a:gd name="T28" fmla="*/ 71 w 88"/>
                <a:gd name="T29" fmla="*/ 28 h 52"/>
                <a:gd name="T30" fmla="*/ 64 w 88"/>
                <a:gd name="T31" fmla="*/ 25 h 52"/>
                <a:gd name="T32" fmla="*/ 61 w 88"/>
                <a:gd name="T33" fmla="*/ 28 h 52"/>
                <a:gd name="T34" fmla="*/ 60 w 88"/>
                <a:gd name="T35" fmla="*/ 30 h 52"/>
                <a:gd name="T36" fmla="*/ 60 w 88"/>
                <a:gd name="T37" fmla="*/ 33 h 52"/>
                <a:gd name="T38" fmla="*/ 53 w 88"/>
                <a:gd name="T39" fmla="*/ 36 h 52"/>
                <a:gd name="T40" fmla="*/ 52 w 88"/>
                <a:gd name="T41" fmla="*/ 39 h 52"/>
                <a:gd name="T42" fmla="*/ 47 w 88"/>
                <a:gd name="T43" fmla="*/ 36 h 52"/>
                <a:gd name="T44" fmla="*/ 42 w 88"/>
                <a:gd name="T45" fmla="*/ 41 h 52"/>
                <a:gd name="T46" fmla="*/ 36 w 88"/>
                <a:gd name="T47" fmla="*/ 41 h 52"/>
                <a:gd name="T48" fmla="*/ 37 w 88"/>
                <a:gd name="T49" fmla="*/ 47 h 52"/>
                <a:gd name="T50" fmla="*/ 34 w 88"/>
                <a:gd name="T51" fmla="*/ 49 h 52"/>
                <a:gd name="T52" fmla="*/ 33 w 88"/>
                <a:gd name="T53" fmla="*/ 52 h 52"/>
                <a:gd name="T54" fmla="*/ 26 w 88"/>
                <a:gd name="T55" fmla="*/ 50 h 52"/>
                <a:gd name="T56" fmla="*/ 26 w 88"/>
                <a:gd name="T57" fmla="*/ 47 h 52"/>
                <a:gd name="T58" fmla="*/ 22 w 88"/>
                <a:gd name="T59" fmla="*/ 45 h 52"/>
                <a:gd name="T60" fmla="*/ 22 w 88"/>
                <a:gd name="T61" fmla="*/ 44 h 52"/>
                <a:gd name="T62" fmla="*/ 23 w 88"/>
                <a:gd name="T63" fmla="*/ 39 h 52"/>
                <a:gd name="T64" fmla="*/ 19 w 88"/>
                <a:gd name="T65" fmla="*/ 39 h 52"/>
                <a:gd name="T66" fmla="*/ 12 w 88"/>
                <a:gd name="T67" fmla="*/ 39 h 52"/>
                <a:gd name="T68" fmla="*/ 11 w 88"/>
                <a:gd name="T69" fmla="*/ 38 h 52"/>
                <a:gd name="T70" fmla="*/ 9 w 88"/>
                <a:gd name="T71" fmla="*/ 36 h 52"/>
                <a:gd name="T72" fmla="*/ 4 w 88"/>
                <a:gd name="T73" fmla="*/ 33 h 52"/>
                <a:gd name="T74" fmla="*/ 1 w 88"/>
                <a:gd name="T75" fmla="*/ 31 h 52"/>
                <a:gd name="T76" fmla="*/ 0 w 88"/>
                <a:gd name="T77" fmla="*/ 30 h 52"/>
                <a:gd name="T78" fmla="*/ 1 w 88"/>
                <a:gd name="T79" fmla="*/ 25 h 52"/>
                <a:gd name="T80" fmla="*/ 4 w 88"/>
                <a:gd name="T81" fmla="*/ 20 h 52"/>
                <a:gd name="T82" fmla="*/ 11 w 88"/>
                <a:gd name="T83" fmla="*/ 16 h 52"/>
                <a:gd name="T84" fmla="*/ 17 w 88"/>
                <a:gd name="T85" fmla="*/ 12 h 52"/>
                <a:gd name="T86" fmla="*/ 20 w 88"/>
                <a:gd name="T87" fmla="*/ 9 h 52"/>
                <a:gd name="T88" fmla="*/ 26 w 88"/>
                <a:gd name="T89" fmla="*/ 11 h 52"/>
                <a:gd name="T90" fmla="*/ 36 w 88"/>
                <a:gd name="T91" fmla="*/ 11 h 52"/>
                <a:gd name="T92" fmla="*/ 47 w 88"/>
                <a:gd name="T93" fmla="*/ 9 h 52"/>
                <a:gd name="T94" fmla="*/ 42 w 88"/>
                <a:gd name="T95" fmla="*/ 1 h 52"/>
                <a:gd name="T96" fmla="*/ 39 w 88"/>
                <a:gd name="T97" fmla="*/ 3 h 52"/>
                <a:gd name="T98" fmla="*/ 49 w 88"/>
                <a:gd name="T99" fmla="*/ 0 h 52"/>
                <a:gd name="T100" fmla="*/ 49 w 88"/>
                <a:gd name="T101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" h="52">
                  <a:moveTo>
                    <a:pt x="49" y="8"/>
                  </a:moveTo>
                  <a:lnTo>
                    <a:pt x="50" y="8"/>
                  </a:lnTo>
                  <a:lnTo>
                    <a:pt x="55" y="9"/>
                  </a:lnTo>
                  <a:lnTo>
                    <a:pt x="60" y="9"/>
                  </a:lnTo>
                  <a:lnTo>
                    <a:pt x="61" y="8"/>
                  </a:lnTo>
                  <a:lnTo>
                    <a:pt x="63" y="8"/>
                  </a:lnTo>
                  <a:lnTo>
                    <a:pt x="67" y="9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1" y="11"/>
                  </a:lnTo>
                  <a:lnTo>
                    <a:pt x="71" y="11"/>
                  </a:lnTo>
                  <a:lnTo>
                    <a:pt x="69" y="11"/>
                  </a:lnTo>
                  <a:lnTo>
                    <a:pt x="69" y="9"/>
                  </a:lnTo>
                  <a:lnTo>
                    <a:pt x="72" y="11"/>
                  </a:lnTo>
                  <a:lnTo>
                    <a:pt x="80" y="16"/>
                  </a:lnTo>
                  <a:lnTo>
                    <a:pt x="80" y="17"/>
                  </a:lnTo>
                  <a:lnTo>
                    <a:pt x="77" y="16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5" y="17"/>
                  </a:lnTo>
                  <a:lnTo>
                    <a:pt x="77" y="17"/>
                  </a:lnTo>
                  <a:lnTo>
                    <a:pt x="77" y="17"/>
                  </a:lnTo>
                  <a:lnTo>
                    <a:pt x="78" y="17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80" y="19"/>
                  </a:lnTo>
                  <a:lnTo>
                    <a:pt x="82" y="19"/>
                  </a:lnTo>
                  <a:lnTo>
                    <a:pt x="82" y="19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83" y="19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86" y="19"/>
                  </a:lnTo>
                  <a:lnTo>
                    <a:pt x="86" y="22"/>
                  </a:lnTo>
                  <a:lnTo>
                    <a:pt x="88" y="22"/>
                  </a:lnTo>
                  <a:lnTo>
                    <a:pt x="88" y="22"/>
                  </a:lnTo>
                  <a:lnTo>
                    <a:pt x="85" y="22"/>
                  </a:lnTo>
                  <a:lnTo>
                    <a:pt x="83" y="23"/>
                  </a:lnTo>
                  <a:lnTo>
                    <a:pt x="82" y="23"/>
                  </a:lnTo>
                  <a:lnTo>
                    <a:pt x="82" y="25"/>
                  </a:lnTo>
                  <a:lnTo>
                    <a:pt x="82" y="25"/>
                  </a:lnTo>
                  <a:lnTo>
                    <a:pt x="80" y="25"/>
                  </a:lnTo>
                  <a:lnTo>
                    <a:pt x="78" y="25"/>
                  </a:lnTo>
                  <a:lnTo>
                    <a:pt x="77" y="27"/>
                  </a:lnTo>
                  <a:lnTo>
                    <a:pt x="75" y="25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5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4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2" y="27"/>
                  </a:lnTo>
                  <a:lnTo>
                    <a:pt x="71" y="27"/>
                  </a:lnTo>
                  <a:lnTo>
                    <a:pt x="71" y="28"/>
                  </a:lnTo>
                  <a:lnTo>
                    <a:pt x="69" y="28"/>
                  </a:lnTo>
                  <a:lnTo>
                    <a:pt x="67" y="28"/>
                  </a:lnTo>
                  <a:lnTo>
                    <a:pt x="66" y="27"/>
                  </a:lnTo>
                  <a:lnTo>
                    <a:pt x="64" y="25"/>
                  </a:lnTo>
                  <a:lnTo>
                    <a:pt x="64" y="25"/>
                  </a:lnTo>
                  <a:lnTo>
                    <a:pt x="63" y="27"/>
                  </a:lnTo>
                  <a:lnTo>
                    <a:pt x="61" y="27"/>
                  </a:lnTo>
                  <a:lnTo>
                    <a:pt x="61" y="28"/>
                  </a:lnTo>
                  <a:lnTo>
                    <a:pt x="61" y="28"/>
                  </a:lnTo>
                  <a:lnTo>
                    <a:pt x="61" y="28"/>
                  </a:lnTo>
                  <a:lnTo>
                    <a:pt x="60" y="28"/>
                  </a:lnTo>
                  <a:lnTo>
                    <a:pt x="60" y="30"/>
                  </a:lnTo>
                  <a:lnTo>
                    <a:pt x="60" y="31"/>
                  </a:lnTo>
                  <a:lnTo>
                    <a:pt x="60" y="31"/>
                  </a:lnTo>
                  <a:lnTo>
                    <a:pt x="60" y="33"/>
                  </a:lnTo>
                  <a:lnTo>
                    <a:pt x="60" y="33"/>
                  </a:lnTo>
                  <a:lnTo>
                    <a:pt x="58" y="33"/>
                  </a:lnTo>
                  <a:lnTo>
                    <a:pt x="56" y="34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2" y="38"/>
                  </a:lnTo>
                  <a:lnTo>
                    <a:pt x="52" y="38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0" y="39"/>
                  </a:lnTo>
                  <a:lnTo>
                    <a:pt x="49" y="38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5" y="38"/>
                  </a:lnTo>
                  <a:lnTo>
                    <a:pt x="44" y="39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39" y="41"/>
                  </a:lnTo>
                  <a:lnTo>
                    <a:pt x="37" y="41"/>
                  </a:lnTo>
                  <a:lnTo>
                    <a:pt x="36" y="41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37" y="45"/>
                  </a:lnTo>
                  <a:lnTo>
                    <a:pt x="37" y="47"/>
                  </a:lnTo>
                  <a:lnTo>
                    <a:pt x="37" y="47"/>
                  </a:lnTo>
                  <a:lnTo>
                    <a:pt x="36" y="47"/>
                  </a:lnTo>
                  <a:lnTo>
                    <a:pt x="34" y="49"/>
                  </a:lnTo>
                  <a:lnTo>
                    <a:pt x="34" y="49"/>
                  </a:lnTo>
                  <a:lnTo>
                    <a:pt x="34" y="49"/>
                  </a:lnTo>
                  <a:lnTo>
                    <a:pt x="34" y="50"/>
                  </a:lnTo>
                  <a:lnTo>
                    <a:pt x="34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28" y="52"/>
                  </a:lnTo>
                  <a:lnTo>
                    <a:pt x="28" y="50"/>
                  </a:lnTo>
                  <a:lnTo>
                    <a:pt x="26" y="50"/>
                  </a:lnTo>
                  <a:lnTo>
                    <a:pt x="26" y="49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5" y="45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5"/>
                  </a:lnTo>
                  <a:lnTo>
                    <a:pt x="22" y="45"/>
                  </a:lnTo>
                  <a:lnTo>
                    <a:pt x="23" y="45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2" y="39"/>
                  </a:lnTo>
                  <a:lnTo>
                    <a:pt x="20" y="39"/>
                  </a:lnTo>
                  <a:lnTo>
                    <a:pt x="19" y="39"/>
                  </a:lnTo>
                  <a:lnTo>
                    <a:pt x="19" y="39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5" y="38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2" y="39"/>
                  </a:lnTo>
                  <a:lnTo>
                    <a:pt x="11" y="39"/>
                  </a:lnTo>
                  <a:lnTo>
                    <a:pt x="11" y="38"/>
                  </a:lnTo>
                  <a:lnTo>
                    <a:pt x="11" y="38"/>
                  </a:lnTo>
                  <a:lnTo>
                    <a:pt x="11" y="38"/>
                  </a:lnTo>
                  <a:lnTo>
                    <a:pt x="9" y="38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6" y="36"/>
                  </a:lnTo>
                  <a:lnTo>
                    <a:pt x="6" y="34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3" y="33"/>
                  </a:lnTo>
                  <a:lnTo>
                    <a:pt x="3" y="31"/>
                  </a:lnTo>
                  <a:lnTo>
                    <a:pt x="1" y="31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9" y="17"/>
                  </a:lnTo>
                  <a:lnTo>
                    <a:pt x="11" y="16"/>
                  </a:lnTo>
                  <a:lnTo>
                    <a:pt x="14" y="14"/>
                  </a:lnTo>
                  <a:lnTo>
                    <a:pt x="15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9" y="11"/>
                  </a:lnTo>
                  <a:lnTo>
                    <a:pt x="19" y="11"/>
                  </a:lnTo>
                  <a:lnTo>
                    <a:pt x="20" y="9"/>
                  </a:lnTo>
                  <a:lnTo>
                    <a:pt x="20" y="9"/>
                  </a:lnTo>
                  <a:lnTo>
                    <a:pt x="23" y="9"/>
                  </a:lnTo>
                  <a:lnTo>
                    <a:pt x="25" y="9"/>
                  </a:lnTo>
                  <a:lnTo>
                    <a:pt x="25" y="11"/>
                  </a:lnTo>
                  <a:lnTo>
                    <a:pt x="26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4" y="11"/>
                  </a:lnTo>
                  <a:lnTo>
                    <a:pt x="36" y="11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5" y="9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8"/>
                  </a:lnTo>
                  <a:lnTo>
                    <a:pt x="49" y="8"/>
                  </a:lnTo>
                  <a:close/>
                  <a:moveTo>
                    <a:pt x="42" y="1"/>
                  </a:moveTo>
                  <a:lnTo>
                    <a:pt x="44" y="1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39" y="3"/>
                  </a:lnTo>
                  <a:lnTo>
                    <a:pt x="41" y="1"/>
                  </a:lnTo>
                  <a:lnTo>
                    <a:pt x="42" y="1"/>
                  </a:lnTo>
                  <a:close/>
                  <a:moveTo>
                    <a:pt x="49" y="0"/>
                  </a:moveTo>
                  <a:lnTo>
                    <a:pt x="50" y="0"/>
                  </a:lnTo>
                  <a:lnTo>
                    <a:pt x="50" y="1"/>
                  </a:lnTo>
                  <a:lnTo>
                    <a:pt x="50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0" name="Freeform 257">
              <a:extLst>
                <a:ext uri="{FF2B5EF4-FFF2-40B4-BE49-F238E27FC236}">
                  <a16:creationId xmlns:a16="http://schemas.microsoft.com/office/drawing/2014/main" id="{3FAA8444-D060-F79C-7134-0F8FA617A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7270" y="6059116"/>
              <a:ext cx="19492" cy="9747"/>
            </a:xfrm>
            <a:custGeom>
              <a:avLst/>
              <a:gdLst>
                <a:gd name="T0" fmla="*/ 2 w 10"/>
                <a:gd name="T1" fmla="*/ 0 h 5"/>
                <a:gd name="T2" fmla="*/ 3 w 10"/>
                <a:gd name="T3" fmla="*/ 0 h 5"/>
                <a:gd name="T4" fmla="*/ 5 w 10"/>
                <a:gd name="T5" fmla="*/ 2 h 5"/>
                <a:gd name="T6" fmla="*/ 8 w 10"/>
                <a:gd name="T7" fmla="*/ 2 h 5"/>
                <a:gd name="T8" fmla="*/ 10 w 10"/>
                <a:gd name="T9" fmla="*/ 3 h 5"/>
                <a:gd name="T10" fmla="*/ 8 w 10"/>
                <a:gd name="T11" fmla="*/ 3 h 5"/>
                <a:gd name="T12" fmla="*/ 8 w 10"/>
                <a:gd name="T13" fmla="*/ 3 h 5"/>
                <a:gd name="T14" fmla="*/ 5 w 10"/>
                <a:gd name="T15" fmla="*/ 5 h 5"/>
                <a:gd name="T16" fmla="*/ 3 w 10"/>
                <a:gd name="T17" fmla="*/ 5 h 5"/>
                <a:gd name="T18" fmla="*/ 3 w 10"/>
                <a:gd name="T19" fmla="*/ 3 h 5"/>
                <a:gd name="T20" fmla="*/ 2 w 10"/>
                <a:gd name="T21" fmla="*/ 2 h 5"/>
                <a:gd name="T22" fmla="*/ 2 w 10"/>
                <a:gd name="T23" fmla="*/ 2 h 5"/>
                <a:gd name="T24" fmla="*/ 0 w 10"/>
                <a:gd name="T25" fmla="*/ 0 h 5"/>
                <a:gd name="T26" fmla="*/ 0 w 10"/>
                <a:gd name="T27" fmla="*/ 0 h 5"/>
                <a:gd name="T28" fmla="*/ 2 w 10"/>
                <a:gd name="T2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" h="5">
                  <a:moveTo>
                    <a:pt x="2" y="0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8" y="2"/>
                  </a:lnTo>
                  <a:lnTo>
                    <a:pt x="10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1" name="Freeform 258">
              <a:extLst>
                <a:ext uri="{FF2B5EF4-FFF2-40B4-BE49-F238E27FC236}">
                  <a16:creationId xmlns:a16="http://schemas.microsoft.com/office/drawing/2014/main" id="{43E3619E-5BC4-D63A-0A5F-7B5C4B71B7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71463" y="3774629"/>
              <a:ext cx="15594" cy="11695"/>
            </a:xfrm>
            <a:custGeom>
              <a:avLst/>
              <a:gdLst>
                <a:gd name="T0" fmla="*/ 6 w 8"/>
                <a:gd name="T1" fmla="*/ 5 h 6"/>
                <a:gd name="T2" fmla="*/ 6 w 8"/>
                <a:gd name="T3" fmla="*/ 5 h 6"/>
                <a:gd name="T4" fmla="*/ 6 w 8"/>
                <a:gd name="T5" fmla="*/ 5 h 6"/>
                <a:gd name="T6" fmla="*/ 6 w 8"/>
                <a:gd name="T7" fmla="*/ 5 h 6"/>
                <a:gd name="T8" fmla="*/ 6 w 8"/>
                <a:gd name="T9" fmla="*/ 6 h 6"/>
                <a:gd name="T10" fmla="*/ 4 w 8"/>
                <a:gd name="T11" fmla="*/ 5 h 6"/>
                <a:gd name="T12" fmla="*/ 4 w 8"/>
                <a:gd name="T13" fmla="*/ 5 h 6"/>
                <a:gd name="T14" fmla="*/ 6 w 8"/>
                <a:gd name="T15" fmla="*/ 5 h 6"/>
                <a:gd name="T16" fmla="*/ 3 w 8"/>
                <a:gd name="T17" fmla="*/ 3 h 6"/>
                <a:gd name="T18" fmla="*/ 3 w 8"/>
                <a:gd name="T19" fmla="*/ 5 h 6"/>
                <a:gd name="T20" fmla="*/ 3 w 8"/>
                <a:gd name="T21" fmla="*/ 5 h 6"/>
                <a:gd name="T22" fmla="*/ 1 w 8"/>
                <a:gd name="T23" fmla="*/ 5 h 6"/>
                <a:gd name="T24" fmla="*/ 1 w 8"/>
                <a:gd name="T25" fmla="*/ 5 h 6"/>
                <a:gd name="T26" fmla="*/ 0 w 8"/>
                <a:gd name="T27" fmla="*/ 5 h 6"/>
                <a:gd name="T28" fmla="*/ 1 w 8"/>
                <a:gd name="T29" fmla="*/ 5 h 6"/>
                <a:gd name="T30" fmla="*/ 3 w 8"/>
                <a:gd name="T31" fmla="*/ 3 h 6"/>
                <a:gd name="T32" fmla="*/ 4 w 8"/>
                <a:gd name="T33" fmla="*/ 0 h 6"/>
                <a:gd name="T34" fmla="*/ 6 w 8"/>
                <a:gd name="T35" fmla="*/ 0 h 6"/>
                <a:gd name="T36" fmla="*/ 6 w 8"/>
                <a:gd name="T37" fmla="*/ 0 h 6"/>
                <a:gd name="T38" fmla="*/ 6 w 8"/>
                <a:gd name="T39" fmla="*/ 0 h 6"/>
                <a:gd name="T40" fmla="*/ 6 w 8"/>
                <a:gd name="T41" fmla="*/ 0 h 6"/>
                <a:gd name="T42" fmla="*/ 8 w 8"/>
                <a:gd name="T43" fmla="*/ 2 h 6"/>
                <a:gd name="T44" fmla="*/ 8 w 8"/>
                <a:gd name="T45" fmla="*/ 2 h 6"/>
                <a:gd name="T46" fmla="*/ 8 w 8"/>
                <a:gd name="T47" fmla="*/ 2 h 6"/>
                <a:gd name="T48" fmla="*/ 8 w 8"/>
                <a:gd name="T49" fmla="*/ 3 h 6"/>
                <a:gd name="T50" fmla="*/ 8 w 8"/>
                <a:gd name="T51" fmla="*/ 3 h 6"/>
                <a:gd name="T52" fmla="*/ 8 w 8"/>
                <a:gd name="T53" fmla="*/ 3 h 6"/>
                <a:gd name="T54" fmla="*/ 6 w 8"/>
                <a:gd name="T55" fmla="*/ 5 h 6"/>
                <a:gd name="T56" fmla="*/ 4 w 8"/>
                <a:gd name="T57" fmla="*/ 3 h 6"/>
                <a:gd name="T58" fmla="*/ 3 w 8"/>
                <a:gd name="T59" fmla="*/ 3 h 6"/>
                <a:gd name="T60" fmla="*/ 1 w 8"/>
                <a:gd name="T61" fmla="*/ 3 h 6"/>
                <a:gd name="T62" fmla="*/ 1 w 8"/>
                <a:gd name="T63" fmla="*/ 3 h 6"/>
                <a:gd name="T64" fmla="*/ 1 w 8"/>
                <a:gd name="T65" fmla="*/ 2 h 6"/>
                <a:gd name="T66" fmla="*/ 3 w 8"/>
                <a:gd name="T67" fmla="*/ 2 h 6"/>
                <a:gd name="T68" fmla="*/ 3 w 8"/>
                <a:gd name="T69" fmla="*/ 2 h 6"/>
                <a:gd name="T70" fmla="*/ 3 w 8"/>
                <a:gd name="T71" fmla="*/ 0 h 6"/>
                <a:gd name="T72" fmla="*/ 3 w 8"/>
                <a:gd name="T73" fmla="*/ 0 h 6"/>
                <a:gd name="T74" fmla="*/ 4 w 8"/>
                <a:gd name="T75" fmla="*/ 0 h 6"/>
                <a:gd name="T76" fmla="*/ 4 w 8"/>
                <a:gd name="T7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" h="6">
                  <a:moveTo>
                    <a:pt x="6" y="5"/>
                  </a:moveTo>
                  <a:lnTo>
                    <a:pt x="6" y="5"/>
                  </a:lnTo>
                  <a:lnTo>
                    <a:pt x="6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4" y="5"/>
                  </a:lnTo>
                  <a:lnTo>
                    <a:pt x="4" y="5"/>
                  </a:lnTo>
                  <a:lnTo>
                    <a:pt x="6" y="5"/>
                  </a:lnTo>
                  <a:close/>
                  <a:moveTo>
                    <a:pt x="3" y="3"/>
                  </a:moveTo>
                  <a:lnTo>
                    <a:pt x="3" y="5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3"/>
                  </a:lnTo>
                  <a:close/>
                  <a:moveTo>
                    <a:pt x="4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6" y="5"/>
                  </a:lnTo>
                  <a:lnTo>
                    <a:pt x="4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2" name="Freeform 259">
              <a:extLst>
                <a:ext uri="{FF2B5EF4-FFF2-40B4-BE49-F238E27FC236}">
                  <a16:creationId xmlns:a16="http://schemas.microsoft.com/office/drawing/2014/main" id="{5A0EBE26-4C1F-2FBA-B97F-990995426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4086" y="4176168"/>
              <a:ext cx="138395" cy="206617"/>
            </a:xfrm>
            <a:custGeom>
              <a:avLst/>
              <a:gdLst>
                <a:gd name="T0" fmla="*/ 24 w 71"/>
                <a:gd name="T1" fmla="*/ 4 h 106"/>
                <a:gd name="T2" fmla="*/ 38 w 71"/>
                <a:gd name="T3" fmla="*/ 11 h 106"/>
                <a:gd name="T4" fmla="*/ 43 w 71"/>
                <a:gd name="T5" fmla="*/ 22 h 106"/>
                <a:gd name="T6" fmla="*/ 41 w 71"/>
                <a:gd name="T7" fmla="*/ 30 h 106"/>
                <a:gd name="T8" fmla="*/ 46 w 71"/>
                <a:gd name="T9" fmla="*/ 26 h 106"/>
                <a:gd name="T10" fmla="*/ 55 w 71"/>
                <a:gd name="T11" fmla="*/ 32 h 106"/>
                <a:gd name="T12" fmla="*/ 60 w 71"/>
                <a:gd name="T13" fmla="*/ 43 h 106"/>
                <a:gd name="T14" fmla="*/ 59 w 71"/>
                <a:gd name="T15" fmla="*/ 46 h 106"/>
                <a:gd name="T16" fmla="*/ 60 w 71"/>
                <a:gd name="T17" fmla="*/ 49 h 106"/>
                <a:gd name="T18" fmla="*/ 59 w 71"/>
                <a:gd name="T19" fmla="*/ 51 h 106"/>
                <a:gd name="T20" fmla="*/ 52 w 71"/>
                <a:gd name="T21" fmla="*/ 52 h 106"/>
                <a:gd name="T22" fmla="*/ 51 w 71"/>
                <a:gd name="T23" fmla="*/ 56 h 106"/>
                <a:gd name="T24" fmla="*/ 51 w 71"/>
                <a:gd name="T25" fmla="*/ 59 h 106"/>
                <a:gd name="T26" fmla="*/ 49 w 71"/>
                <a:gd name="T27" fmla="*/ 67 h 106"/>
                <a:gd name="T28" fmla="*/ 54 w 71"/>
                <a:gd name="T29" fmla="*/ 73 h 106"/>
                <a:gd name="T30" fmla="*/ 57 w 71"/>
                <a:gd name="T31" fmla="*/ 76 h 106"/>
                <a:gd name="T32" fmla="*/ 60 w 71"/>
                <a:gd name="T33" fmla="*/ 78 h 106"/>
                <a:gd name="T34" fmla="*/ 60 w 71"/>
                <a:gd name="T35" fmla="*/ 81 h 106"/>
                <a:gd name="T36" fmla="*/ 62 w 71"/>
                <a:gd name="T37" fmla="*/ 84 h 106"/>
                <a:gd name="T38" fmla="*/ 63 w 71"/>
                <a:gd name="T39" fmla="*/ 85 h 106"/>
                <a:gd name="T40" fmla="*/ 65 w 71"/>
                <a:gd name="T41" fmla="*/ 89 h 106"/>
                <a:gd name="T42" fmla="*/ 68 w 71"/>
                <a:gd name="T43" fmla="*/ 95 h 106"/>
                <a:gd name="T44" fmla="*/ 71 w 71"/>
                <a:gd name="T45" fmla="*/ 96 h 106"/>
                <a:gd name="T46" fmla="*/ 67 w 71"/>
                <a:gd name="T47" fmla="*/ 96 h 106"/>
                <a:gd name="T48" fmla="*/ 62 w 71"/>
                <a:gd name="T49" fmla="*/ 95 h 106"/>
                <a:gd name="T50" fmla="*/ 57 w 71"/>
                <a:gd name="T51" fmla="*/ 96 h 106"/>
                <a:gd name="T52" fmla="*/ 52 w 71"/>
                <a:gd name="T53" fmla="*/ 100 h 106"/>
                <a:gd name="T54" fmla="*/ 49 w 71"/>
                <a:gd name="T55" fmla="*/ 101 h 106"/>
                <a:gd name="T56" fmla="*/ 46 w 71"/>
                <a:gd name="T57" fmla="*/ 101 h 106"/>
                <a:gd name="T58" fmla="*/ 44 w 71"/>
                <a:gd name="T59" fmla="*/ 101 h 106"/>
                <a:gd name="T60" fmla="*/ 43 w 71"/>
                <a:gd name="T61" fmla="*/ 104 h 106"/>
                <a:gd name="T62" fmla="*/ 38 w 71"/>
                <a:gd name="T63" fmla="*/ 106 h 106"/>
                <a:gd name="T64" fmla="*/ 33 w 71"/>
                <a:gd name="T65" fmla="*/ 104 h 106"/>
                <a:gd name="T66" fmla="*/ 29 w 71"/>
                <a:gd name="T67" fmla="*/ 100 h 106"/>
                <a:gd name="T68" fmla="*/ 26 w 71"/>
                <a:gd name="T69" fmla="*/ 96 h 106"/>
                <a:gd name="T70" fmla="*/ 24 w 71"/>
                <a:gd name="T71" fmla="*/ 93 h 106"/>
                <a:gd name="T72" fmla="*/ 21 w 71"/>
                <a:gd name="T73" fmla="*/ 85 h 106"/>
                <a:gd name="T74" fmla="*/ 22 w 71"/>
                <a:gd name="T75" fmla="*/ 76 h 106"/>
                <a:gd name="T76" fmla="*/ 26 w 71"/>
                <a:gd name="T77" fmla="*/ 70 h 106"/>
                <a:gd name="T78" fmla="*/ 27 w 71"/>
                <a:gd name="T79" fmla="*/ 67 h 106"/>
                <a:gd name="T80" fmla="*/ 24 w 71"/>
                <a:gd name="T81" fmla="*/ 63 h 106"/>
                <a:gd name="T82" fmla="*/ 22 w 71"/>
                <a:gd name="T83" fmla="*/ 59 h 106"/>
                <a:gd name="T84" fmla="*/ 18 w 71"/>
                <a:gd name="T85" fmla="*/ 59 h 106"/>
                <a:gd name="T86" fmla="*/ 19 w 71"/>
                <a:gd name="T87" fmla="*/ 54 h 106"/>
                <a:gd name="T88" fmla="*/ 19 w 71"/>
                <a:gd name="T89" fmla="*/ 49 h 106"/>
                <a:gd name="T90" fmla="*/ 14 w 71"/>
                <a:gd name="T91" fmla="*/ 49 h 106"/>
                <a:gd name="T92" fmla="*/ 7 w 71"/>
                <a:gd name="T93" fmla="*/ 44 h 106"/>
                <a:gd name="T94" fmla="*/ 3 w 71"/>
                <a:gd name="T95" fmla="*/ 35 h 106"/>
                <a:gd name="T96" fmla="*/ 3 w 71"/>
                <a:gd name="T97" fmla="*/ 30 h 106"/>
                <a:gd name="T98" fmla="*/ 7 w 71"/>
                <a:gd name="T99" fmla="*/ 27 h 106"/>
                <a:gd name="T100" fmla="*/ 10 w 71"/>
                <a:gd name="T101" fmla="*/ 26 h 106"/>
                <a:gd name="T102" fmla="*/ 16 w 71"/>
                <a:gd name="T103" fmla="*/ 21 h 106"/>
                <a:gd name="T104" fmla="*/ 13 w 71"/>
                <a:gd name="T105" fmla="*/ 21 h 106"/>
                <a:gd name="T106" fmla="*/ 11 w 71"/>
                <a:gd name="T107" fmla="*/ 18 h 106"/>
                <a:gd name="T108" fmla="*/ 13 w 71"/>
                <a:gd name="T109" fmla="*/ 11 h 106"/>
                <a:gd name="T110" fmla="*/ 18 w 71"/>
                <a:gd name="T111" fmla="*/ 8 h 106"/>
                <a:gd name="T112" fmla="*/ 22 w 71"/>
                <a:gd name="T113" fmla="*/ 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1" h="106">
                  <a:moveTo>
                    <a:pt x="21" y="0"/>
                  </a:moveTo>
                  <a:lnTo>
                    <a:pt x="21" y="0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26" y="4"/>
                  </a:lnTo>
                  <a:lnTo>
                    <a:pt x="29" y="5"/>
                  </a:lnTo>
                  <a:lnTo>
                    <a:pt x="32" y="7"/>
                  </a:lnTo>
                  <a:lnTo>
                    <a:pt x="38" y="11"/>
                  </a:lnTo>
                  <a:lnTo>
                    <a:pt x="40" y="15"/>
                  </a:lnTo>
                  <a:lnTo>
                    <a:pt x="40" y="15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3" y="22"/>
                  </a:lnTo>
                  <a:lnTo>
                    <a:pt x="41" y="26"/>
                  </a:lnTo>
                  <a:lnTo>
                    <a:pt x="40" y="27"/>
                  </a:lnTo>
                  <a:lnTo>
                    <a:pt x="40" y="30"/>
                  </a:lnTo>
                  <a:lnTo>
                    <a:pt x="40" y="32"/>
                  </a:lnTo>
                  <a:lnTo>
                    <a:pt x="41" y="30"/>
                  </a:lnTo>
                  <a:lnTo>
                    <a:pt x="41" y="29"/>
                  </a:lnTo>
                  <a:lnTo>
                    <a:pt x="41" y="27"/>
                  </a:lnTo>
                  <a:lnTo>
                    <a:pt x="43" y="26"/>
                  </a:lnTo>
                  <a:lnTo>
                    <a:pt x="44" y="24"/>
                  </a:lnTo>
                  <a:lnTo>
                    <a:pt x="46" y="26"/>
                  </a:lnTo>
                  <a:lnTo>
                    <a:pt x="48" y="26"/>
                  </a:lnTo>
                  <a:lnTo>
                    <a:pt x="49" y="26"/>
                  </a:lnTo>
                  <a:lnTo>
                    <a:pt x="52" y="29"/>
                  </a:lnTo>
                  <a:lnTo>
                    <a:pt x="55" y="30"/>
                  </a:lnTo>
                  <a:lnTo>
                    <a:pt x="55" y="32"/>
                  </a:lnTo>
                  <a:lnTo>
                    <a:pt x="59" y="33"/>
                  </a:lnTo>
                  <a:lnTo>
                    <a:pt x="60" y="35"/>
                  </a:lnTo>
                  <a:lnTo>
                    <a:pt x="60" y="35"/>
                  </a:lnTo>
                  <a:lnTo>
                    <a:pt x="62" y="38"/>
                  </a:lnTo>
                  <a:lnTo>
                    <a:pt x="60" y="43"/>
                  </a:lnTo>
                  <a:lnTo>
                    <a:pt x="60" y="43"/>
                  </a:lnTo>
                  <a:lnTo>
                    <a:pt x="60" y="44"/>
                  </a:lnTo>
                  <a:lnTo>
                    <a:pt x="60" y="44"/>
                  </a:lnTo>
                  <a:lnTo>
                    <a:pt x="60" y="46"/>
                  </a:lnTo>
                  <a:lnTo>
                    <a:pt x="59" y="46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60" y="49"/>
                  </a:lnTo>
                  <a:lnTo>
                    <a:pt x="59" y="51"/>
                  </a:lnTo>
                  <a:lnTo>
                    <a:pt x="59" y="51"/>
                  </a:lnTo>
                  <a:lnTo>
                    <a:pt x="59" y="51"/>
                  </a:lnTo>
                  <a:lnTo>
                    <a:pt x="57" y="51"/>
                  </a:lnTo>
                  <a:lnTo>
                    <a:pt x="55" y="51"/>
                  </a:lnTo>
                  <a:lnTo>
                    <a:pt x="54" y="51"/>
                  </a:lnTo>
                  <a:lnTo>
                    <a:pt x="54" y="52"/>
                  </a:lnTo>
                  <a:lnTo>
                    <a:pt x="52" y="52"/>
                  </a:lnTo>
                  <a:lnTo>
                    <a:pt x="52" y="52"/>
                  </a:lnTo>
                  <a:lnTo>
                    <a:pt x="51" y="52"/>
                  </a:lnTo>
                  <a:lnTo>
                    <a:pt x="51" y="54"/>
                  </a:lnTo>
                  <a:lnTo>
                    <a:pt x="51" y="54"/>
                  </a:lnTo>
                  <a:lnTo>
                    <a:pt x="51" y="56"/>
                  </a:lnTo>
                  <a:lnTo>
                    <a:pt x="51" y="56"/>
                  </a:lnTo>
                  <a:lnTo>
                    <a:pt x="51" y="57"/>
                  </a:lnTo>
                  <a:lnTo>
                    <a:pt x="51" y="57"/>
                  </a:lnTo>
                  <a:lnTo>
                    <a:pt x="51" y="59"/>
                  </a:lnTo>
                  <a:lnTo>
                    <a:pt x="51" y="59"/>
                  </a:lnTo>
                  <a:lnTo>
                    <a:pt x="51" y="60"/>
                  </a:lnTo>
                  <a:lnTo>
                    <a:pt x="49" y="62"/>
                  </a:lnTo>
                  <a:lnTo>
                    <a:pt x="49" y="63"/>
                  </a:lnTo>
                  <a:lnTo>
                    <a:pt x="49" y="65"/>
                  </a:lnTo>
                  <a:lnTo>
                    <a:pt x="49" y="67"/>
                  </a:lnTo>
                  <a:lnTo>
                    <a:pt x="51" y="68"/>
                  </a:lnTo>
                  <a:lnTo>
                    <a:pt x="51" y="70"/>
                  </a:lnTo>
                  <a:lnTo>
                    <a:pt x="52" y="71"/>
                  </a:lnTo>
                  <a:lnTo>
                    <a:pt x="54" y="71"/>
                  </a:lnTo>
                  <a:lnTo>
                    <a:pt x="54" y="73"/>
                  </a:lnTo>
                  <a:lnTo>
                    <a:pt x="54" y="74"/>
                  </a:lnTo>
                  <a:lnTo>
                    <a:pt x="54" y="74"/>
                  </a:lnTo>
                  <a:lnTo>
                    <a:pt x="55" y="74"/>
                  </a:lnTo>
                  <a:lnTo>
                    <a:pt x="55" y="76"/>
                  </a:lnTo>
                  <a:lnTo>
                    <a:pt x="57" y="76"/>
                  </a:lnTo>
                  <a:lnTo>
                    <a:pt x="57" y="74"/>
                  </a:lnTo>
                  <a:lnTo>
                    <a:pt x="57" y="74"/>
                  </a:lnTo>
                  <a:lnTo>
                    <a:pt x="59" y="74"/>
                  </a:lnTo>
                  <a:lnTo>
                    <a:pt x="60" y="76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60" y="78"/>
                  </a:lnTo>
                  <a:lnTo>
                    <a:pt x="60" y="79"/>
                  </a:lnTo>
                  <a:lnTo>
                    <a:pt x="60" y="79"/>
                  </a:lnTo>
                  <a:lnTo>
                    <a:pt x="60" y="81"/>
                  </a:lnTo>
                  <a:lnTo>
                    <a:pt x="60" y="81"/>
                  </a:lnTo>
                  <a:lnTo>
                    <a:pt x="60" y="82"/>
                  </a:lnTo>
                  <a:lnTo>
                    <a:pt x="60" y="82"/>
                  </a:lnTo>
                  <a:lnTo>
                    <a:pt x="62" y="82"/>
                  </a:lnTo>
                  <a:lnTo>
                    <a:pt x="62" y="84"/>
                  </a:lnTo>
                  <a:lnTo>
                    <a:pt x="62" y="84"/>
                  </a:lnTo>
                  <a:lnTo>
                    <a:pt x="62" y="84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3" y="85"/>
                  </a:lnTo>
                  <a:lnTo>
                    <a:pt x="63" y="87"/>
                  </a:lnTo>
                  <a:lnTo>
                    <a:pt x="63" y="87"/>
                  </a:lnTo>
                  <a:lnTo>
                    <a:pt x="65" y="89"/>
                  </a:lnTo>
                  <a:lnTo>
                    <a:pt x="65" y="89"/>
                  </a:lnTo>
                  <a:lnTo>
                    <a:pt x="65" y="90"/>
                  </a:lnTo>
                  <a:lnTo>
                    <a:pt x="67" y="90"/>
                  </a:lnTo>
                  <a:lnTo>
                    <a:pt x="67" y="92"/>
                  </a:lnTo>
                  <a:lnTo>
                    <a:pt x="67" y="93"/>
                  </a:lnTo>
                  <a:lnTo>
                    <a:pt x="68" y="95"/>
                  </a:lnTo>
                  <a:lnTo>
                    <a:pt x="70" y="95"/>
                  </a:lnTo>
                  <a:lnTo>
                    <a:pt x="70" y="95"/>
                  </a:lnTo>
                  <a:lnTo>
                    <a:pt x="71" y="95"/>
                  </a:lnTo>
                  <a:lnTo>
                    <a:pt x="71" y="95"/>
                  </a:lnTo>
                  <a:lnTo>
                    <a:pt x="71" y="96"/>
                  </a:lnTo>
                  <a:lnTo>
                    <a:pt x="70" y="96"/>
                  </a:lnTo>
                  <a:lnTo>
                    <a:pt x="70" y="96"/>
                  </a:lnTo>
                  <a:lnTo>
                    <a:pt x="68" y="96"/>
                  </a:lnTo>
                  <a:lnTo>
                    <a:pt x="67" y="96"/>
                  </a:lnTo>
                  <a:lnTo>
                    <a:pt x="67" y="96"/>
                  </a:lnTo>
                  <a:lnTo>
                    <a:pt x="65" y="96"/>
                  </a:lnTo>
                  <a:lnTo>
                    <a:pt x="63" y="96"/>
                  </a:lnTo>
                  <a:lnTo>
                    <a:pt x="63" y="95"/>
                  </a:lnTo>
                  <a:lnTo>
                    <a:pt x="62" y="95"/>
                  </a:lnTo>
                  <a:lnTo>
                    <a:pt x="62" y="95"/>
                  </a:lnTo>
                  <a:lnTo>
                    <a:pt x="62" y="95"/>
                  </a:lnTo>
                  <a:lnTo>
                    <a:pt x="60" y="95"/>
                  </a:lnTo>
                  <a:lnTo>
                    <a:pt x="59" y="95"/>
                  </a:lnTo>
                  <a:lnTo>
                    <a:pt x="59" y="95"/>
                  </a:lnTo>
                  <a:lnTo>
                    <a:pt x="57" y="96"/>
                  </a:lnTo>
                  <a:lnTo>
                    <a:pt x="57" y="98"/>
                  </a:lnTo>
                  <a:lnTo>
                    <a:pt x="55" y="98"/>
                  </a:lnTo>
                  <a:lnTo>
                    <a:pt x="55" y="100"/>
                  </a:lnTo>
                  <a:lnTo>
                    <a:pt x="54" y="100"/>
                  </a:lnTo>
                  <a:lnTo>
                    <a:pt x="52" y="100"/>
                  </a:lnTo>
                  <a:lnTo>
                    <a:pt x="51" y="100"/>
                  </a:lnTo>
                  <a:lnTo>
                    <a:pt x="51" y="100"/>
                  </a:lnTo>
                  <a:lnTo>
                    <a:pt x="49" y="100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49" y="101"/>
                  </a:lnTo>
                  <a:lnTo>
                    <a:pt x="48" y="101"/>
                  </a:lnTo>
                  <a:lnTo>
                    <a:pt x="48" y="101"/>
                  </a:lnTo>
                  <a:lnTo>
                    <a:pt x="46" y="101"/>
                  </a:lnTo>
                  <a:lnTo>
                    <a:pt x="46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4" y="101"/>
                  </a:lnTo>
                  <a:lnTo>
                    <a:pt x="43" y="103"/>
                  </a:lnTo>
                  <a:lnTo>
                    <a:pt x="43" y="103"/>
                  </a:lnTo>
                  <a:lnTo>
                    <a:pt x="41" y="103"/>
                  </a:lnTo>
                  <a:lnTo>
                    <a:pt x="43" y="104"/>
                  </a:lnTo>
                  <a:lnTo>
                    <a:pt x="43" y="104"/>
                  </a:lnTo>
                  <a:lnTo>
                    <a:pt x="41" y="104"/>
                  </a:lnTo>
                  <a:lnTo>
                    <a:pt x="41" y="104"/>
                  </a:lnTo>
                  <a:lnTo>
                    <a:pt x="40" y="104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8" y="106"/>
                  </a:lnTo>
                  <a:lnTo>
                    <a:pt x="37" y="106"/>
                  </a:lnTo>
                  <a:lnTo>
                    <a:pt x="37" y="106"/>
                  </a:lnTo>
                  <a:lnTo>
                    <a:pt x="35" y="104"/>
                  </a:lnTo>
                  <a:lnTo>
                    <a:pt x="33" y="104"/>
                  </a:lnTo>
                  <a:lnTo>
                    <a:pt x="32" y="104"/>
                  </a:lnTo>
                  <a:lnTo>
                    <a:pt x="30" y="103"/>
                  </a:lnTo>
                  <a:lnTo>
                    <a:pt x="30" y="101"/>
                  </a:lnTo>
                  <a:lnTo>
                    <a:pt x="29" y="101"/>
                  </a:lnTo>
                  <a:lnTo>
                    <a:pt x="29" y="100"/>
                  </a:lnTo>
                  <a:lnTo>
                    <a:pt x="27" y="100"/>
                  </a:lnTo>
                  <a:lnTo>
                    <a:pt x="26" y="98"/>
                  </a:lnTo>
                  <a:lnTo>
                    <a:pt x="26" y="98"/>
                  </a:lnTo>
                  <a:lnTo>
                    <a:pt x="26" y="98"/>
                  </a:lnTo>
                  <a:lnTo>
                    <a:pt x="26" y="96"/>
                  </a:lnTo>
                  <a:lnTo>
                    <a:pt x="26" y="96"/>
                  </a:lnTo>
                  <a:lnTo>
                    <a:pt x="24" y="96"/>
                  </a:lnTo>
                  <a:lnTo>
                    <a:pt x="24" y="96"/>
                  </a:lnTo>
                  <a:lnTo>
                    <a:pt x="24" y="95"/>
                  </a:lnTo>
                  <a:lnTo>
                    <a:pt x="24" y="93"/>
                  </a:lnTo>
                  <a:lnTo>
                    <a:pt x="24" y="90"/>
                  </a:lnTo>
                  <a:lnTo>
                    <a:pt x="22" y="90"/>
                  </a:lnTo>
                  <a:lnTo>
                    <a:pt x="22" y="90"/>
                  </a:lnTo>
                  <a:lnTo>
                    <a:pt x="21" y="85"/>
                  </a:lnTo>
                  <a:lnTo>
                    <a:pt x="21" y="85"/>
                  </a:lnTo>
                  <a:lnTo>
                    <a:pt x="21" y="84"/>
                  </a:lnTo>
                  <a:lnTo>
                    <a:pt x="21" y="81"/>
                  </a:lnTo>
                  <a:lnTo>
                    <a:pt x="21" y="79"/>
                  </a:lnTo>
                  <a:lnTo>
                    <a:pt x="22" y="76"/>
                  </a:lnTo>
                  <a:lnTo>
                    <a:pt x="22" y="76"/>
                  </a:lnTo>
                  <a:lnTo>
                    <a:pt x="22" y="74"/>
                  </a:lnTo>
                  <a:lnTo>
                    <a:pt x="22" y="74"/>
                  </a:lnTo>
                  <a:lnTo>
                    <a:pt x="22" y="71"/>
                  </a:lnTo>
                  <a:lnTo>
                    <a:pt x="24" y="71"/>
                  </a:lnTo>
                  <a:lnTo>
                    <a:pt x="26" y="70"/>
                  </a:lnTo>
                  <a:lnTo>
                    <a:pt x="26" y="70"/>
                  </a:lnTo>
                  <a:lnTo>
                    <a:pt x="26" y="68"/>
                  </a:lnTo>
                  <a:lnTo>
                    <a:pt x="27" y="68"/>
                  </a:lnTo>
                  <a:lnTo>
                    <a:pt x="27" y="67"/>
                  </a:lnTo>
                  <a:lnTo>
                    <a:pt x="27" y="67"/>
                  </a:lnTo>
                  <a:lnTo>
                    <a:pt x="27" y="67"/>
                  </a:lnTo>
                  <a:lnTo>
                    <a:pt x="26" y="65"/>
                  </a:lnTo>
                  <a:lnTo>
                    <a:pt x="26" y="63"/>
                  </a:lnTo>
                  <a:lnTo>
                    <a:pt x="24" y="63"/>
                  </a:lnTo>
                  <a:lnTo>
                    <a:pt x="24" y="63"/>
                  </a:lnTo>
                  <a:lnTo>
                    <a:pt x="24" y="62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1" y="59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8" y="59"/>
                  </a:lnTo>
                  <a:lnTo>
                    <a:pt x="18" y="57"/>
                  </a:lnTo>
                  <a:lnTo>
                    <a:pt x="19" y="57"/>
                  </a:lnTo>
                  <a:lnTo>
                    <a:pt x="19" y="57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19" y="49"/>
                  </a:lnTo>
                  <a:lnTo>
                    <a:pt x="19" y="49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8" y="48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1" y="49"/>
                  </a:lnTo>
                  <a:lnTo>
                    <a:pt x="11" y="48"/>
                  </a:lnTo>
                  <a:lnTo>
                    <a:pt x="10" y="49"/>
                  </a:lnTo>
                  <a:lnTo>
                    <a:pt x="7" y="44"/>
                  </a:lnTo>
                  <a:lnTo>
                    <a:pt x="3" y="41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7"/>
                  </a:lnTo>
                  <a:lnTo>
                    <a:pt x="3" y="35"/>
                  </a:lnTo>
                  <a:lnTo>
                    <a:pt x="3" y="35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3" y="29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4" y="24"/>
                  </a:lnTo>
                  <a:lnTo>
                    <a:pt x="16" y="22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6" y="21"/>
                  </a:lnTo>
                  <a:lnTo>
                    <a:pt x="14" y="21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0" y="16"/>
                  </a:lnTo>
                  <a:lnTo>
                    <a:pt x="10" y="15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19" y="8"/>
                  </a:lnTo>
                  <a:lnTo>
                    <a:pt x="21" y="7"/>
                  </a:lnTo>
                  <a:lnTo>
                    <a:pt x="21" y="5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3" name="Freeform 260">
              <a:extLst>
                <a:ext uri="{FF2B5EF4-FFF2-40B4-BE49-F238E27FC236}">
                  <a16:creationId xmlns:a16="http://schemas.microsoft.com/office/drawing/2014/main" id="{E00D95E4-D6A1-5DE1-190E-E761B63845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5231" y="4059215"/>
              <a:ext cx="81867" cy="50680"/>
            </a:xfrm>
            <a:custGeom>
              <a:avLst/>
              <a:gdLst>
                <a:gd name="T0" fmla="*/ 11 w 42"/>
                <a:gd name="T1" fmla="*/ 23 h 26"/>
                <a:gd name="T2" fmla="*/ 9 w 42"/>
                <a:gd name="T3" fmla="*/ 24 h 26"/>
                <a:gd name="T4" fmla="*/ 11 w 42"/>
                <a:gd name="T5" fmla="*/ 23 h 26"/>
                <a:gd name="T6" fmla="*/ 8 w 42"/>
                <a:gd name="T7" fmla="*/ 23 h 26"/>
                <a:gd name="T8" fmla="*/ 8 w 42"/>
                <a:gd name="T9" fmla="*/ 24 h 26"/>
                <a:gd name="T10" fmla="*/ 6 w 42"/>
                <a:gd name="T11" fmla="*/ 23 h 26"/>
                <a:gd name="T12" fmla="*/ 8 w 42"/>
                <a:gd name="T13" fmla="*/ 23 h 26"/>
                <a:gd name="T14" fmla="*/ 14 w 42"/>
                <a:gd name="T15" fmla="*/ 21 h 26"/>
                <a:gd name="T16" fmla="*/ 14 w 42"/>
                <a:gd name="T17" fmla="*/ 21 h 26"/>
                <a:gd name="T18" fmla="*/ 14 w 42"/>
                <a:gd name="T19" fmla="*/ 23 h 26"/>
                <a:gd name="T20" fmla="*/ 12 w 42"/>
                <a:gd name="T21" fmla="*/ 21 h 26"/>
                <a:gd name="T22" fmla="*/ 11 w 42"/>
                <a:gd name="T23" fmla="*/ 16 h 26"/>
                <a:gd name="T24" fmla="*/ 9 w 42"/>
                <a:gd name="T25" fmla="*/ 18 h 26"/>
                <a:gd name="T26" fmla="*/ 9 w 42"/>
                <a:gd name="T27" fmla="*/ 16 h 26"/>
                <a:gd name="T28" fmla="*/ 16 w 42"/>
                <a:gd name="T29" fmla="*/ 16 h 26"/>
                <a:gd name="T30" fmla="*/ 16 w 42"/>
                <a:gd name="T31" fmla="*/ 18 h 26"/>
                <a:gd name="T32" fmla="*/ 9 w 42"/>
                <a:gd name="T33" fmla="*/ 12 h 26"/>
                <a:gd name="T34" fmla="*/ 8 w 42"/>
                <a:gd name="T35" fmla="*/ 13 h 26"/>
                <a:gd name="T36" fmla="*/ 9 w 42"/>
                <a:gd name="T37" fmla="*/ 12 h 26"/>
                <a:gd name="T38" fmla="*/ 28 w 42"/>
                <a:gd name="T39" fmla="*/ 0 h 26"/>
                <a:gd name="T40" fmla="*/ 42 w 42"/>
                <a:gd name="T41" fmla="*/ 0 h 26"/>
                <a:gd name="T42" fmla="*/ 42 w 42"/>
                <a:gd name="T43" fmla="*/ 5 h 26"/>
                <a:gd name="T44" fmla="*/ 42 w 42"/>
                <a:gd name="T45" fmla="*/ 7 h 26"/>
                <a:gd name="T46" fmla="*/ 39 w 42"/>
                <a:gd name="T47" fmla="*/ 7 h 26"/>
                <a:gd name="T48" fmla="*/ 41 w 42"/>
                <a:gd name="T49" fmla="*/ 8 h 26"/>
                <a:gd name="T50" fmla="*/ 42 w 42"/>
                <a:gd name="T51" fmla="*/ 12 h 26"/>
                <a:gd name="T52" fmla="*/ 39 w 42"/>
                <a:gd name="T53" fmla="*/ 15 h 26"/>
                <a:gd name="T54" fmla="*/ 33 w 42"/>
                <a:gd name="T55" fmla="*/ 16 h 26"/>
                <a:gd name="T56" fmla="*/ 28 w 42"/>
                <a:gd name="T57" fmla="*/ 18 h 26"/>
                <a:gd name="T58" fmla="*/ 25 w 42"/>
                <a:gd name="T59" fmla="*/ 24 h 26"/>
                <a:gd name="T60" fmla="*/ 22 w 42"/>
                <a:gd name="T61" fmla="*/ 24 h 26"/>
                <a:gd name="T62" fmla="*/ 22 w 42"/>
                <a:gd name="T63" fmla="*/ 24 h 26"/>
                <a:gd name="T64" fmla="*/ 20 w 42"/>
                <a:gd name="T65" fmla="*/ 23 h 26"/>
                <a:gd name="T66" fmla="*/ 19 w 42"/>
                <a:gd name="T67" fmla="*/ 21 h 26"/>
                <a:gd name="T68" fmla="*/ 19 w 42"/>
                <a:gd name="T69" fmla="*/ 19 h 26"/>
                <a:gd name="T70" fmla="*/ 17 w 42"/>
                <a:gd name="T71" fmla="*/ 19 h 26"/>
                <a:gd name="T72" fmla="*/ 22 w 42"/>
                <a:gd name="T73" fmla="*/ 16 h 26"/>
                <a:gd name="T74" fmla="*/ 20 w 42"/>
                <a:gd name="T75" fmla="*/ 15 h 26"/>
                <a:gd name="T76" fmla="*/ 17 w 42"/>
                <a:gd name="T77" fmla="*/ 16 h 26"/>
                <a:gd name="T78" fmla="*/ 17 w 42"/>
                <a:gd name="T79" fmla="*/ 13 h 26"/>
                <a:gd name="T80" fmla="*/ 22 w 42"/>
                <a:gd name="T81" fmla="*/ 12 h 26"/>
                <a:gd name="T82" fmla="*/ 23 w 42"/>
                <a:gd name="T83" fmla="*/ 12 h 26"/>
                <a:gd name="T84" fmla="*/ 17 w 42"/>
                <a:gd name="T85" fmla="*/ 12 h 26"/>
                <a:gd name="T86" fmla="*/ 12 w 42"/>
                <a:gd name="T87" fmla="*/ 13 h 26"/>
                <a:gd name="T88" fmla="*/ 11 w 42"/>
                <a:gd name="T89" fmla="*/ 12 h 26"/>
                <a:gd name="T90" fmla="*/ 6 w 42"/>
                <a:gd name="T91" fmla="*/ 10 h 26"/>
                <a:gd name="T92" fmla="*/ 6 w 42"/>
                <a:gd name="T93" fmla="*/ 7 h 26"/>
                <a:gd name="T94" fmla="*/ 3 w 42"/>
                <a:gd name="T95" fmla="*/ 7 h 26"/>
                <a:gd name="T96" fmla="*/ 1 w 42"/>
                <a:gd name="T97" fmla="*/ 5 h 26"/>
                <a:gd name="T98" fmla="*/ 6 w 42"/>
                <a:gd name="T99" fmla="*/ 4 h 26"/>
                <a:gd name="T100" fmla="*/ 16 w 42"/>
                <a:gd name="T101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" h="26">
                  <a:moveTo>
                    <a:pt x="11" y="23"/>
                  </a:moveTo>
                  <a:lnTo>
                    <a:pt x="11" y="23"/>
                  </a:lnTo>
                  <a:lnTo>
                    <a:pt x="11" y="23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11" y="23"/>
                  </a:lnTo>
                  <a:lnTo>
                    <a:pt x="11" y="23"/>
                  </a:lnTo>
                  <a:close/>
                  <a:moveTo>
                    <a:pt x="8" y="23"/>
                  </a:moveTo>
                  <a:lnTo>
                    <a:pt x="8" y="23"/>
                  </a:lnTo>
                  <a:lnTo>
                    <a:pt x="9" y="23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6" y="24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6" y="23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8" y="23"/>
                  </a:lnTo>
                  <a:close/>
                  <a:moveTo>
                    <a:pt x="14" y="21"/>
                  </a:moveTo>
                  <a:lnTo>
                    <a:pt x="14" y="21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21"/>
                  </a:lnTo>
                  <a:lnTo>
                    <a:pt x="14" y="23"/>
                  </a:lnTo>
                  <a:lnTo>
                    <a:pt x="14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2" y="21"/>
                  </a:lnTo>
                  <a:lnTo>
                    <a:pt x="14" y="21"/>
                  </a:lnTo>
                  <a:close/>
                  <a:moveTo>
                    <a:pt x="9" y="16"/>
                  </a:moveTo>
                  <a:lnTo>
                    <a:pt x="11" y="16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6"/>
                  </a:lnTo>
                  <a:close/>
                  <a:moveTo>
                    <a:pt x="17" y="16"/>
                  </a:moveTo>
                  <a:lnTo>
                    <a:pt x="17" y="16"/>
                  </a:lnTo>
                  <a:lnTo>
                    <a:pt x="16" y="16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16" y="16"/>
                  </a:lnTo>
                  <a:lnTo>
                    <a:pt x="17" y="16"/>
                  </a:lnTo>
                  <a:close/>
                  <a:moveTo>
                    <a:pt x="9" y="12"/>
                  </a:moveTo>
                  <a:lnTo>
                    <a:pt x="9" y="12"/>
                  </a:lnTo>
                  <a:lnTo>
                    <a:pt x="9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8" y="12"/>
                  </a:lnTo>
                  <a:lnTo>
                    <a:pt x="9" y="12"/>
                  </a:lnTo>
                  <a:close/>
                  <a:moveTo>
                    <a:pt x="20" y="0"/>
                  </a:moveTo>
                  <a:lnTo>
                    <a:pt x="25" y="0"/>
                  </a:lnTo>
                  <a:lnTo>
                    <a:pt x="28" y="0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4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2" y="5"/>
                  </a:lnTo>
                  <a:lnTo>
                    <a:pt x="42" y="5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1" y="7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10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2" y="13"/>
                  </a:lnTo>
                  <a:lnTo>
                    <a:pt x="42" y="15"/>
                  </a:lnTo>
                  <a:lnTo>
                    <a:pt x="39" y="15"/>
                  </a:lnTo>
                  <a:lnTo>
                    <a:pt x="36" y="15"/>
                  </a:lnTo>
                  <a:lnTo>
                    <a:pt x="35" y="15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0" y="18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27" y="19"/>
                  </a:lnTo>
                  <a:lnTo>
                    <a:pt x="25" y="24"/>
                  </a:lnTo>
                  <a:lnTo>
                    <a:pt x="23" y="26"/>
                  </a:lnTo>
                  <a:lnTo>
                    <a:pt x="23" y="26"/>
                  </a:lnTo>
                  <a:lnTo>
                    <a:pt x="22" y="24"/>
                  </a:lnTo>
                  <a:lnTo>
                    <a:pt x="23" y="23"/>
                  </a:lnTo>
                  <a:lnTo>
                    <a:pt x="22" y="23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20" y="23"/>
                  </a:lnTo>
                  <a:lnTo>
                    <a:pt x="20" y="23"/>
                  </a:lnTo>
                  <a:lnTo>
                    <a:pt x="19" y="23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9" y="19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7" y="18"/>
                  </a:lnTo>
                  <a:lnTo>
                    <a:pt x="20" y="16"/>
                  </a:lnTo>
                  <a:lnTo>
                    <a:pt x="22" y="16"/>
                  </a:lnTo>
                  <a:lnTo>
                    <a:pt x="23" y="16"/>
                  </a:lnTo>
                  <a:lnTo>
                    <a:pt x="22" y="15"/>
                  </a:lnTo>
                  <a:lnTo>
                    <a:pt x="20" y="15"/>
                  </a:lnTo>
                  <a:lnTo>
                    <a:pt x="19" y="15"/>
                  </a:lnTo>
                  <a:lnTo>
                    <a:pt x="19" y="16"/>
                  </a:lnTo>
                  <a:lnTo>
                    <a:pt x="17" y="16"/>
                  </a:lnTo>
                  <a:lnTo>
                    <a:pt x="17" y="15"/>
                  </a:lnTo>
                  <a:lnTo>
                    <a:pt x="17" y="13"/>
                  </a:lnTo>
                  <a:lnTo>
                    <a:pt x="17" y="13"/>
                  </a:lnTo>
                  <a:lnTo>
                    <a:pt x="17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12"/>
                  </a:lnTo>
                  <a:lnTo>
                    <a:pt x="22" y="12"/>
                  </a:lnTo>
                  <a:lnTo>
                    <a:pt x="17" y="12"/>
                  </a:lnTo>
                  <a:lnTo>
                    <a:pt x="17" y="12"/>
                  </a:lnTo>
                  <a:lnTo>
                    <a:pt x="14" y="13"/>
                  </a:lnTo>
                  <a:lnTo>
                    <a:pt x="12" y="13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2"/>
                  </a:lnTo>
                  <a:lnTo>
                    <a:pt x="9" y="12"/>
                  </a:lnTo>
                  <a:lnTo>
                    <a:pt x="8" y="12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5" y="8"/>
                  </a:lnTo>
                  <a:lnTo>
                    <a:pt x="6" y="7"/>
                  </a:lnTo>
                  <a:lnTo>
                    <a:pt x="6" y="7"/>
                  </a:lnTo>
                  <a:lnTo>
                    <a:pt x="5" y="7"/>
                  </a:lnTo>
                  <a:lnTo>
                    <a:pt x="3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5"/>
                  </a:lnTo>
                  <a:lnTo>
                    <a:pt x="5" y="5"/>
                  </a:lnTo>
                  <a:lnTo>
                    <a:pt x="6" y="4"/>
                  </a:lnTo>
                  <a:lnTo>
                    <a:pt x="8" y="4"/>
                  </a:lnTo>
                  <a:lnTo>
                    <a:pt x="12" y="4"/>
                  </a:lnTo>
                  <a:lnTo>
                    <a:pt x="16" y="4"/>
                  </a:lnTo>
                  <a:lnTo>
                    <a:pt x="19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4" name="Freeform 261">
              <a:extLst>
                <a:ext uri="{FF2B5EF4-FFF2-40B4-BE49-F238E27FC236}">
                  <a16:creationId xmlns:a16="http://schemas.microsoft.com/office/drawing/2014/main" id="{0A0FF6E8-04F8-2F98-F1EF-4BD2ED134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0815" y="4031926"/>
              <a:ext cx="9747" cy="13645"/>
            </a:xfrm>
            <a:custGeom>
              <a:avLst/>
              <a:gdLst>
                <a:gd name="T0" fmla="*/ 3 w 5"/>
                <a:gd name="T1" fmla="*/ 0 h 7"/>
                <a:gd name="T2" fmla="*/ 3 w 5"/>
                <a:gd name="T3" fmla="*/ 0 h 7"/>
                <a:gd name="T4" fmla="*/ 3 w 5"/>
                <a:gd name="T5" fmla="*/ 0 h 7"/>
                <a:gd name="T6" fmla="*/ 5 w 5"/>
                <a:gd name="T7" fmla="*/ 2 h 7"/>
                <a:gd name="T8" fmla="*/ 2 w 5"/>
                <a:gd name="T9" fmla="*/ 3 h 7"/>
                <a:gd name="T10" fmla="*/ 2 w 5"/>
                <a:gd name="T11" fmla="*/ 7 h 7"/>
                <a:gd name="T12" fmla="*/ 0 w 5"/>
                <a:gd name="T13" fmla="*/ 7 h 7"/>
                <a:gd name="T14" fmla="*/ 0 w 5"/>
                <a:gd name="T15" fmla="*/ 5 h 7"/>
                <a:gd name="T16" fmla="*/ 0 w 5"/>
                <a:gd name="T17" fmla="*/ 5 h 7"/>
                <a:gd name="T18" fmla="*/ 0 w 5"/>
                <a:gd name="T19" fmla="*/ 3 h 7"/>
                <a:gd name="T20" fmla="*/ 2 w 5"/>
                <a:gd name="T21" fmla="*/ 2 h 7"/>
                <a:gd name="T22" fmla="*/ 3 w 5"/>
                <a:gd name="T2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" h="7">
                  <a:moveTo>
                    <a:pt x="3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5" y="2"/>
                  </a:lnTo>
                  <a:lnTo>
                    <a:pt x="2" y="3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5" name="Freeform 262">
              <a:extLst>
                <a:ext uri="{FF2B5EF4-FFF2-40B4-BE49-F238E27FC236}">
                  <a16:creationId xmlns:a16="http://schemas.microsoft.com/office/drawing/2014/main" id="{D1B170B3-3DC8-A79B-0186-E908B056C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4733" y="3913024"/>
              <a:ext cx="113055" cy="116953"/>
            </a:xfrm>
            <a:custGeom>
              <a:avLst/>
              <a:gdLst>
                <a:gd name="T0" fmla="*/ 24 w 58"/>
                <a:gd name="T1" fmla="*/ 0 h 60"/>
                <a:gd name="T2" fmla="*/ 36 w 58"/>
                <a:gd name="T3" fmla="*/ 0 h 60"/>
                <a:gd name="T4" fmla="*/ 44 w 58"/>
                <a:gd name="T5" fmla="*/ 3 h 60"/>
                <a:gd name="T6" fmla="*/ 44 w 58"/>
                <a:gd name="T7" fmla="*/ 11 h 60"/>
                <a:gd name="T8" fmla="*/ 44 w 58"/>
                <a:gd name="T9" fmla="*/ 19 h 60"/>
                <a:gd name="T10" fmla="*/ 44 w 58"/>
                <a:gd name="T11" fmla="*/ 28 h 60"/>
                <a:gd name="T12" fmla="*/ 46 w 58"/>
                <a:gd name="T13" fmla="*/ 28 h 60"/>
                <a:gd name="T14" fmla="*/ 49 w 58"/>
                <a:gd name="T15" fmla="*/ 28 h 60"/>
                <a:gd name="T16" fmla="*/ 51 w 58"/>
                <a:gd name="T17" fmla="*/ 28 h 60"/>
                <a:gd name="T18" fmla="*/ 54 w 58"/>
                <a:gd name="T19" fmla="*/ 30 h 60"/>
                <a:gd name="T20" fmla="*/ 54 w 58"/>
                <a:gd name="T21" fmla="*/ 28 h 60"/>
                <a:gd name="T22" fmla="*/ 54 w 58"/>
                <a:gd name="T23" fmla="*/ 28 h 60"/>
                <a:gd name="T24" fmla="*/ 58 w 58"/>
                <a:gd name="T25" fmla="*/ 31 h 60"/>
                <a:gd name="T26" fmla="*/ 54 w 58"/>
                <a:gd name="T27" fmla="*/ 35 h 60"/>
                <a:gd name="T28" fmla="*/ 49 w 58"/>
                <a:gd name="T29" fmla="*/ 38 h 60"/>
                <a:gd name="T30" fmla="*/ 47 w 58"/>
                <a:gd name="T31" fmla="*/ 39 h 60"/>
                <a:gd name="T32" fmla="*/ 44 w 58"/>
                <a:gd name="T33" fmla="*/ 41 h 60"/>
                <a:gd name="T34" fmla="*/ 44 w 58"/>
                <a:gd name="T35" fmla="*/ 44 h 60"/>
                <a:gd name="T36" fmla="*/ 44 w 58"/>
                <a:gd name="T37" fmla="*/ 47 h 60"/>
                <a:gd name="T38" fmla="*/ 43 w 58"/>
                <a:gd name="T39" fmla="*/ 49 h 60"/>
                <a:gd name="T40" fmla="*/ 43 w 58"/>
                <a:gd name="T41" fmla="*/ 50 h 60"/>
                <a:gd name="T42" fmla="*/ 41 w 58"/>
                <a:gd name="T43" fmla="*/ 50 h 60"/>
                <a:gd name="T44" fmla="*/ 39 w 58"/>
                <a:gd name="T45" fmla="*/ 50 h 60"/>
                <a:gd name="T46" fmla="*/ 39 w 58"/>
                <a:gd name="T47" fmla="*/ 52 h 60"/>
                <a:gd name="T48" fmla="*/ 39 w 58"/>
                <a:gd name="T49" fmla="*/ 52 h 60"/>
                <a:gd name="T50" fmla="*/ 38 w 58"/>
                <a:gd name="T51" fmla="*/ 53 h 60"/>
                <a:gd name="T52" fmla="*/ 36 w 58"/>
                <a:gd name="T53" fmla="*/ 55 h 60"/>
                <a:gd name="T54" fmla="*/ 35 w 58"/>
                <a:gd name="T55" fmla="*/ 55 h 60"/>
                <a:gd name="T56" fmla="*/ 33 w 58"/>
                <a:gd name="T57" fmla="*/ 57 h 60"/>
                <a:gd name="T58" fmla="*/ 32 w 58"/>
                <a:gd name="T59" fmla="*/ 58 h 60"/>
                <a:gd name="T60" fmla="*/ 32 w 58"/>
                <a:gd name="T61" fmla="*/ 60 h 60"/>
                <a:gd name="T62" fmla="*/ 24 w 58"/>
                <a:gd name="T63" fmla="*/ 57 h 60"/>
                <a:gd name="T64" fmla="*/ 13 w 58"/>
                <a:gd name="T65" fmla="*/ 57 h 60"/>
                <a:gd name="T66" fmla="*/ 6 w 58"/>
                <a:gd name="T67" fmla="*/ 53 h 60"/>
                <a:gd name="T68" fmla="*/ 0 w 58"/>
                <a:gd name="T69" fmla="*/ 47 h 60"/>
                <a:gd name="T70" fmla="*/ 2 w 58"/>
                <a:gd name="T71" fmla="*/ 46 h 60"/>
                <a:gd name="T72" fmla="*/ 2 w 58"/>
                <a:gd name="T73" fmla="*/ 44 h 60"/>
                <a:gd name="T74" fmla="*/ 2 w 58"/>
                <a:gd name="T75" fmla="*/ 42 h 60"/>
                <a:gd name="T76" fmla="*/ 2 w 58"/>
                <a:gd name="T77" fmla="*/ 41 h 60"/>
                <a:gd name="T78" fmla="*/ 2 w 58"/>
                <a:gd name="T79" fmla="*/ 38 h 60"/>
                <a:gd name="T80" fmla="*/ 2 w 58"/>
                <a:gd name="T81" fmla="*/ 36 h 60"/>
                <a:gd name="T82" fmla="*/ 5 w 58"/>
                <a:gd name="T83" fmla="*/ 31 h 60"/>
                <a:gd name="T84" fmla="*/ 8 w 58"/>
                <a:gd name="T85" fmla="*/ 25 h 60"/>
                <a:gd name="T86" fmla="*/ 14 w 58"/>
                <a:gd name="T87" fmla="*/ 25 h 60"/>
                <a:gd name="T88" fmla="*/ 22 w 58"/>
                <a:gd name="T89" fmla="*/ 25 h 60"/>
                <a:gd name="T90" fmla="*/ 27 w 58"/>
                <a:gd name="T91" fmla="*/ 25 h 60"/>
                <a:gd name="T92" fmla="*/ 27 w 58"/>
                <a:gd name="T93" fmla="*/ 23 h 60"/>
                <a:gd name="T94" fmla="*/ 27 w 58"/>
                <a:gd name="T95" fmla="*/ 20 h 60"/>
                <a:gd name="T96" fmla="*/ 24 w 58"/>
                <a:gd name="T97" fmla="*/ 20 h 60"/>
                <a:gd name="T98" fmla="*/ 24 w 58"/>
                <a:gd name="T99" fmla="*/ 19 h 60"/>
                <a:gd name="T100" fmla="*/ 22 w 58"/>
                <a:gd name="T101" fmla="*/ 16 h 60"/>
                <a:gd name="T102" fmla="*/ 19 w 58"/>
                <a:gd name="T103" fmla="*/ 14 h 60"/>
                <a:gd name="T104" fmla="*/ 14 w 58"/>
                <a:gd name="T105" fmla="*/ 11 h 60"/>
                <a:gd name="T106" fmla="*/ 13 w 58"/>
                <a:gd name="T107" fmla="*/ 9 h 60"/>
                <a:gd name="T108" fmla="*/ 16 w 58"/>
                <a:gd name="T109" fmla="*/ 8 h 60"/>
                <a:gd name="T110" fmla="*/ 19 w 58"/>
                <a:gd name="T111" fmla="*/ 6 h 60"/>
                <a:gd name="T112" fmla="*/ 19 w 58"/>
                <a:gd name="T113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8" h="60">
                  <a:moveTo>
                    <a:pt x="19" y="0"/>
                  </a:moveTo>
                  <a:lnTo>
                    <a:pt x="24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44" y="0"/>
                  </a:lnTo>
                  <a:lnTo>
                    <a:pt x="44" y="3"/>
                  </a:lnTo>
                  <a:lnTo>
                    <a:pt x="44" y="8"/>
                  </a:lnTo>
                  <a:lnTo>
                    <a:pt x="44" y="11"/>
                  </a:lnTo>
                  <a:lnTo>
                    <a:pt x="44" y="16"/>
                  </a:lnTo>
                  <a:lnTo>
                    <a:pt x="44" y="19"/>
                  </a:lnTo>
                  <a:lnTo>
                    <a:pt x="44" y="25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6" y="28"/>
                  </a:lnTo>
                  <a:lnTo>
                    <a:pt x="47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2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4" y="28"/>
                  </a:lnTo>
                  <a:lnTo>
                    <a:pt x="58" y="31"/>
                  </a:lnTo>
                  <a:lnTo>
                    <a:pt x="58" y="31"/>
                  </a:lnTo>
                  <a:lnTo>
                    <a:pt x="57" y="33"/>
                  </a:lnTo>
                  <a:lnTo>
                    <a:pt x="54" y="35"/>
                  </a:lnTo>
                  <a:lnTo>
                    <a:pt x="52" y="36"/>
                  </a:lnTo>
                  <a:lnTo>
                    <a:pt x="49" y="38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6" y="41"/>
                  </a:lnTo>
                  <a:lnTo>
                    <a:pt x="44" y="41"/>
                  </a:lnTo>
                  <a:lnTo>
                    <a:pt x="44" y="42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4" y="47"/>
                  </a:lnTo>
                  <a:lnTo>
                    <a:pt x="44" y="47"/>
                  </a:lnTo>
                  <a:lnTo>
                    <a:pt x="43" y="49"/>
                  </a:lnTo>
                  <a:lnTo>
                    <a:pt x="43" y="49"/>
                  </a:lnTo>
                  <a:lnTo>
                    <a:pt x="43" y="50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9" y="50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3"/>
                  </a:lnTo>
                  <a:lnTo>
                    <a:pt x="38" y="53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5" y="55"/>
                  </a:lnTo>
                  <a:lnTo>
                    <a:pt x="35" y="55"/>
                  </a:lnTo>
                  <a:lnTo>
                    <a:pt x="33" y="57"/>
                  </a:lnTo>
                  <a:lnTo>
                    <a:pt x="32" y="58"/>
                  </a:lnTo>
                  <a:lnTo>
                    <a:pt x="32" y="58"/>
                  </a:lnTo>
                  <a:lnTo>
                    <a:pt x="32" y="60"/>
                  </a:lnTo>
                  <a:lnTo>
                    <a:pt x="32" y="60"/>
                  </a:lnTo>
                  <a:lnTo>
                    <a:pt x="25" y="58"/>
                  </a:lnTo>
                  <a:lnTo>
                    <a:pt x="24" y="57"/>
                  </a:lnTo>
                  <a:lnTo>
                    <a:pt x="16" y="57"/>
                  </a:lnTo>
                  <a:lnTo>
                    <a:pt x="13" y="57"/>
                  </a:lnTo>
                  <a:lnTo>
                    <a:pt x="10" y="55"/>
                  </a:lnTo>
                  <a:lnTo>
                    <a:pt x="6" y="53"/>
                  </a:lnTo>
                  <a:lnTo>
                    <a:pt x="0" y="49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2" y="42"/>
                  </a:lnTo>
                  <a:lnTo>
                    <a:pt x="2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3" y="41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6" y="28"/>
                  </a:lnTo>
                  <a:lnTo>
                    <a:pt x="8" y="25"/>
                  </a:lnTo>
                  <a:lnTo>
                    <a:pt x="13" y="25"/>
                  </a:lnTo>
                  <a:lnTo>
                    <a:pt x="14" y="25"/>
                  </a:lnTo>
                  <a:lnTo>
                    <a:pt x="19" y="25"/>
                  </a:lnTo>
                  <a:lnTo>
                    <a:pt x="22" y="25"/>
                  </a:lnTo>
                  <a:lnTo>
                    <a:pt x="25" y="25"/>
                  </a:lnTo>
                  <a:lnTo>
                    <a:pt x="27" y="25"/>
                  </a:lnTo>
                  <a:lnTo>
                    <a:pt x="25" y="25"/>
                  </a:lnTo>
                  <a:lnTo>
                    <a:pt x="27" y="23"/>
                  </a:lnTo>
                  <a:lnTo>
                    <a:pt x="27" y="22"/>
                  </a:lnTo>
                  <a:lnTo>
                    <a:pt x="27" y="20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4" y="17"/>
                  </a:lnTo>
                  <a:lnTo>
                    <a:pt x="22" y="16"/>
                  </a:lnTo>
                  <a:lnTo>
                    <a:pt x="21" y="16"/>
                  </a:lnTo>
                  <a:lnTo>
                    <a:pt x="19" y="14"/>
                  </a:lnTo>
                  <a:lnTo>
                    <a:pt x="17" y="12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3" y="9"/>
                  </a:lnTo>
                  <a:lnTo>
                    <a:pt x="13" y="8"/>
                  </a:lnTo>
                  <a:lnTo>
                    <a:pt x="16" y="8"/>
                  </a:lnTo>
                  <a:lnTo>
                    <a:pt x="19" y="8"/>
                  </a:lnTo>
                  <a:lnTo>
                    <a:pt x="19" y="6"/>
                  </a:lnTo>
                  <a:lnTo>
                    <a:pt x="19" y="3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6" name="Freeform 263">
              <a:extLst>
                <a:ext uri="{FF2B5EF4-FFF2-40B4-BE49-F238E27FC236}">
                  <a16:creationId xmlns:a16="http://schemas.microsoft.com/office/drawing/2014/main" id="{215AC70A-C133-82CD-210B-738CB94A31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2922" y="6100050"/>
              <a:ext cx="331368" cy="177380"/>
            </a:xfrm>
            <a:custGeom>
              <a:avLst/>
              <a:gdLst>
                <a:gd name="T0" fmla="*/ 170 w 170"/>
                <a:gd name="T1" fmla="*/ 89 h 91"/>
                <a:gd name="T2" fmla="*/ 170 w 170"/>
                <a:gd name="T3" fmla="*/ 89 h 91"/>
                <a:gd name="T4" fmla="*/ 170 w 170"/>
                <a:gd name="T5" fmla="*/ 89 h 91"/>
                <a:gd name="T6" fmla="*/ 170 w 170"/>
                <a:gd name="T7" fmla="*/ 91 h 91"/>
                <a:gd name="T8" fmla="*/ 168 w 170"/>
                <a:gd name="T9" fmla="*/ 89 h 91"/>
                <a:gd name="T10" fmla="*/ 167 w 170"/>
                <a:gd name="T11" fmla="*/ 89 h 91"/>
                <a:gd name="T12" fmla="*/ 168 w 170"/>
                <a:gd name="T13" fmla="*/ 89 h 91"/>
                <a:gd name="T14" fmla="*/ 170 w 170"/>
                <a:gd name="T15" fmla="*/ 89 h 91"/>
                <a:gd name="T16" fmla="*/ 9 w 170"/>
                <a:gd name="T17" fmla="*/ 0 h 91"/>
                <a:gd name="T18" fmla="*/ 9 w 170"/>
                <a:gd name="T19" fmla="*/ 0 h 91"/>
                <a:gd name="T20" fmla="*/ 11 w 170"/>
                <a:gd name="T21" fmla="*/ 0 h 91"/>
                <a:gd name="T22" fmla="*/ 14 w 170"/>
                <a:gd name="T23" fmla="*/ 1 h 91"/>
                <a:gd name="T24" fmla="*/ 16 w 170"/>
                <a:gd name="T25" fmla="*/ 1 h 91"/>
                <a:gd name="T26" fmla="*/ 16 w 170"/>
                <a:gd name="T27" fmla="*/ 1 h 91"/>
                <a:gd name="T28" fmla="*/ 17 w 170"/>
                <a:gd name="T29" fmla="*/ 1 h 91"/>
                <a:gd name="T30" fmla="*/ 17 w 170"/>
                <a:gd name="T31" fmla="*/ 1 h 91"/>
                <a:gd name="T32" fmla="*/ 19 w 170"/>
                <a:gd name="T33" fmla="*/ 1 h 91"/>
                <a:gd name="T34" fmla="*/ 19 w 170"/>
                <a:gd name="T35" fmla="*/ 1 h 91"/>
                <a:gd name="T36" fmla="*/ 20 w 170"/>
                <a:gd name="T37" fmla="*/ 3 h 91"/>
                <a:gd name="T38" fmla="*/ 20 w 170"/>
                <a:gd name="T39" fmla="*/ 4 h 91"/>
                <a:gd name="T40" fmla="*/ 22 w 170"/>
                <a:gd name="T41" fmla="*/ 4 h 91"/>
                <a:gd name="T42" fmla="*/ 23 w 170"/>
                <a:gd name="T43" fmla="*/ 6 h 91"/>
                <a:gd name="T44" fmla="*/ 23 w 170"/>
                <a:gd name="T45" fmla="*/ 6 h 91"/>
                <a:gd name="T46" fmla="*/ 23 w 170"/>
                <a:gd name="T47" fmla="*/ 4 h 91"/>
                <a:gd name="T48" fmla="*/ 25 w 170"/>
                <a:gd name="T49" fmla="*/ 4 h 91"/>
                <a:gd name="T50" fmla="*/ 25 w 170"/>
                <a:gd name="T51" fmla="*/ 4 h 91"/>
                <a:gd name="T52" fmla="*/ 27 w 170"/>
                <a:gd name="T53" fmla="*/ 6 h 91"/>
                <a:gd name="T54" fmla="*/ 27 w 170"/>
                <a:gd name="T55" fmla="*/ 7 h 91"/>
                <a:gd name="T56" fmla="*/ 28 w 170"/>
                <a:gd name="T57" fmla="*/ 9 h 91"/>
                <a:gd name="T58" fmla="*/ 28 w 170"/>
                <a:gd name="T59" fmla="*/ 11 h 91"/>
                <a:gd name="T60" fmla="*/ 28 w 170"/>
                <a:gd name="T61" fmla="*/ 11 h 91"/>
                <a:gd name="T62" fmla="*/ 30 w 170"/>
                <a:gd name="T63" fmla="*/ 11 h 91"/>
                <a:gd name="T64" fmla="*/ 31 w 170"/>
                <a:gd name="T65" fmla="*/ 11 h 91"/>
                <a:gd name="T66" fmla="*/ 30 w 170"/>
                <a:gd name="T67" fmla="*/ 12 h 91"/>
                <a:gd name="T68" fmla="*/ 31 w 170"/>
                <a:gd name="T69" fmla="*/ 14 h 91"/>
                <a:gd name="T70" fmla="*/ 33 w 170"/>
                <a:gd name="T71" fmla="*/ 14 h 91"/>
                <a:gd name="T72" fmla="*/ 31 w 170"/>
                <a:gd name="T73" fmla="*/ 15 h 91"/>
                <a:gd name="T74" fmla="*/ 30 w 170"/>
                <a:gd name="T75" fmla="*/ 15 h 91"/>
                <a:gd name="T76" fmla="*/ 28 w 170"/>
                <a:gd name="T77" fmla="*/ 17 h 91"/>
                <a:gd name="T78" fmla="*/ 28 w 170"/>
                <a:gd name="T79" fmla="*/ 17 h 91"/>
                <a:gd name="T80" fmla="*/ 25 w 170"/>
                <a:gd name="T81" fmla="*/ 15 h 91"/>
                <a:gd name="T82" fmla="*/ 25 w 170"/>
                <a:gd name="T83" fmla="*/ 12 h 91"/>
                <a:gd name="T84" fmla="*/ 23 w 170"/>
                <a:gd name="T85" fmla="*/ 11 h 91"/>
                <a:gd name="T86" fmla="*/ 22 w 170"/>
                <a:gd name="T87" fmla="*/ 9 h 91"/>
                <a:gd name="T88" fmla="*/ 22 w 170"/>
                <a:gd name="T89" fmla="*/ 9 h 91"/>
                <a:gd name="T90" fmla="*/ 20 w 170"/>
                <a:gd name="T91" fmla="*/ 9 h 91"/>
                <a:gd name="T92" fmla="*/ 19 w 170"/>
                <a:gd name="T93" fmla="*/ 9 h 91"/>
                <a:gd name="T94" fmla="*/ 17 w 170"/>
                <a:gd name="T95" fmla="*/ 7 h 91"/>
                <a:gd name="T96" fmla="*/ 17 w 170"/>
                <a:gd name="T97" fmla="*/ 6 h 91"/>
                <a:gd name="T98" fmla="*/ 17 w 170"/>
                <a:gd name="T99" fmla="*/ 6 h 91"/>
                <a:gd name="T100" fmla="*/ 16 w 170"/>
                <a:gd name="T101" fmla="*/ 6 h 91"/>
                <a:gd name="T102" fmla="*/ 14 w 170"/>
                <a:gd name="T103" fmla="*/ 6 h 91"/>
                <a:gd name="T104" fmla="*/ 12 w 170"/>
                <a:gd name="T105" fmla="*/ 4 h 91"/>
                <a:gd name="T106" fmla="*/ 8 w 170"/>
                <a:gd name="T107" fmla="*/ 3 h 91"/>
                <a:gd name="T108" fmla="*/ 6 w 170"/>
                <a:gd name="T109" fmla="*/ 3 h 91"/>
                <a:gd name="T110" fmla="*/ 4 w 170"/>
                <a:gd name="T111" fmla="*/ 1 h 91"/>
                <a:gd name="T112" fmla="*/ 4 w 170"/>
                <a:gd name="T113" fmla="*/ 1 h 91"/>
                <a:gd name="T114" fmla="*/ 6 w 170"/>
                <a:gd name="T115" fmla="*/ 0 h 91"/>
                <a:gd name="T116" fmla="*/ 1 w 170"/>
                <a:gd name="T117" fmla="*/ 0 h 91"/>
                <a:gd name="T118" fmla="*/ 0 w 170"/>
                <a:gd name="T119" fmla="*/ 0 h 91"/>
                <a:gd name="T120" fmla="*/ 1 w 170"/>
                <a:gd name="T121" fmla="*/ 0 h 91"/>
                <a:gd name="T122" fmla="*/ 8 w 170"/>
                <a:gd name="T123" fmla="*/ 0 h 91"/>
                <a:gd name="T124" fmla="*/ 9 w 170"/>
                <a:gd name="T12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0" h="91">
                  <a:moveTo>
                    <a:pt x="170" y="89"/>
                  </a:moveTo>
                  <a:lnTo>
                    <a:pt x="170" y="89"/>
                  </a:lnTo>
                  <a:lnTo>
                    <a:pt x="170" y="89"/>
                  </a:lnTo>
                  <a:lnTo>
                    <a:pt x="170" y="91"/>
                  </a:lnTo>
                  <a:lnTo>
                    <a:pt x="168" y="89"/>
                  </a:lnTo>
                  <a:lnTo>
                    <a:pt x="167" y="89"/>
                  </a:lnTo>
                  <a:lnTo>
                    <a:pt x="168" y="89"/>
                  </a:lnTo>
                  <a:lnTo>
                    <a:pt x="170" y="89"/>
                  </a:lnTo>
                  <a:close/>
                  <a:moveTo>
                    <a:pt x="9" y="0"/>
                  </a:moveTo>
                  <a:lnTo>
                    <a:pt x="9" y="0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19" y="1"/>
                  </a:lnTo>
                  <a:lnTo>
                    <a:pt x="20" y="3"/>
                  </a:lnTo>
                  <a:lnTo>
                    <a:pt x="20" y="4"/>
                  </a:lnTo>
                  <a:lnTo>
                    <a:pt x="22" y="4"/>
                  </a:lnTo>
                  <a:lnTo>
                    <a:pt x="23" y="6"/>
                  </a:lnTo>
                  <a:lnTo>
                    <a:pt x="23" y="6"/>
                  </a:lnTo>
                  <a:lnTo>
                    <a:pt x="23" y="4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0" y="12"/>
                  </a:lnTo>
                  <a:lnTo>
                    <a:pt x="31" y="14"/>
                  </a:lnTo>
                  <a:lnTo>
                    <a:pt x="33" y="14"/>
                  </a:lnTo>
                  <a:lnTo>
                    <a:pt x="31" y="15"/>
                  </a:lnTo>
                  <a:lnTo>
                    <a:pt x="30" y="15"/>
                  </a:lnTo>
                  <a:lnTo>
                    <a:pt x="28" y="17"/>
                  </a:lnTo>
                  <a:lnTo>
                    <a:pt x="28" y="17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3" y="11"/>
                  </a:lnTo>
                  <a:lnTo>
                    <a:pt x="22" y="9"/>
                  </a:lnTo>
                  <a:lnTo>
                    <a:pt x="22" y="9"/>
                  </a:lnTo>
                  <a:lnTo>
                    <a:pt x="20" y="9"/>
                  </a:lnTo>
                  <a:lnTo>
                    <a:pt x="19" y="9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6" y="6"/>
                  </a:lnTo>
                  <a:lnTo>
                    <a:pt x="14" y="6"/>
                  </a:lnTo>
                  <a:lnTo>
                    <a:pt x="12" y="4"/>
                  </a:lnTo>
                  <a:lnTo>
                    <a:pt x="8" y="3"/>
                  </a:lnTo>
                  <a:lnTo>
                    <a:pt x="6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6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8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7" name="Freeform 264">
              <a:extLst>
                <a:ext uri="{FF2B5EF4-FFF2-40B4-BE49-F238E27FC236}">
                  <a16:creationId xmlns:a16="http://schemas.microsoft.com/office/drawing/2014/main" id="{64B3D491-0323-92E5-1082-FD1F36D454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18573" y="3176218"/>
              <a:ext cx="241703" cy="220263"/>
            </a:xfrm>
            <a:custGeom>
              <a:avLst/>
              <a:gdLst>
                <a:gd name="T0" fmla="*/ 66 w 124"/>
                <a:gd name="T1" fmla="*/ 105 h 113"/>
                <a:gd name="T2" fmla="*/ 88 w 124"/>
                <a:gd name="T3" fmla="*/ 107 h 113"/>
                <a:gd name="T4" fmla="*/ 93 w 124"/>
                <a:gd name="T5" fmla="*/ 112 h 113"/>
                <a:gd name="T6" fmla="*/ 57 w 124"/>
                <a:gd name="T7" fmla="*/ 108 h 113"/>
                <a:gd name="T8" fmla="*/ 109 w 124"/>
                <a:gd name="T9" fmla="*/ 105 h 113"/>
                <a:gd name="T10" fmla="*/ 47 w 124"/>
                <a:gd name="T11" fmla="*/ 91 h 113"/>
                <a:gd name="T12" fmla="*/ 117 w 124"/>
                <a:gd name="T13" fmla="*/ 93 h 113"/>
                <a:gd name="T14" fmla="*/ 83 w 124"/>
                <a:gd name="T15" fmla="*/ 88 h 113"/>
                <a:gd name="T16" fmla="*/ 118 w 124"/>
                <a:gd name="T17" fmla="*/ 86 h 113"/>
                <a:gd name="T18" fmla="*/ 82 w 124"/>
                <a:gd name="T19" fmla="*/ 83 h 113"/>
                <a:gd name="T20" fmla="*/ 107 w 124"/>
                <a:gd name="T21" fmla="*/ 82 h 113"/>
                <a:gd name="T22" fmla="*/ 74 w 124"/>
                <a:gd name="T23" fmla="*/ 80 h 113"/>
                <a:gd name="T24" fmla="*/ 104 w 124"/>
                <a:gd name="T25" fmla="*/ 79 h 113"/>
                <a:gd name="T26" fmla="*/ 83 w 124"/>
                <a:gd name="T27" fmla="*/ 80 h 113"/>
                <a:gd name="T28" fmla="*/ 69 w 124"/>
                <a:gd name="T29" fmla="*/ 74 h 113"/>
                <a:gd name="T30" fmla="*/ 83 w 124"/>
                <a:gd name="T31" fmla="*/ 72 h 113"/>
                <a:gd name="T32" fmla="*/ 77 w 124"/>
                <a:gd name="T33" fmla="*/ 67 h 113"/>
                <a:gd name="T34" fmla="*/ 68 w 124"/>
                <a:gd name="T35" fmla="*/ 67 h 113"/>
                <a:gd name="T36" fmla="*/ 104 w 124"/>
                <a:gd name="T37" fmla="*/ 66 h 113"/>
                <a:gd name="T38" fmla="*/ 77 w 124"/>
                <a:gd name="T39" fmla="*/ 66 h 113"/>
                <a:gd name="T40" fmla="*/ 55 w 124"/>
                <a:gd name="T41" fmla="*/ 64 h 113"/>
                <a:gd name="T42" fmla="*/ 13 w 124"/>
                <a:gd name="T43" fmla="*/ 61 h 113"/>
                <a:gd name="T44" fmla="*/ 13 w 124"/>
                <a:gd name="T45" fmla="*/ 55 h 113"/>
                <a:gd name="T46" fmla="*/ 93 w 124"/>
                <a:gd name="T47" fmla="*/ 55 h 113"/>
                <a:gd name="T48" fmla="*/ 16 w 124"/>
                <a:gd name="T49" fmla="*/ 49 h 113"/>
                <a:gd name="T50" fmla="*/ 72 w 124"/>
                <a:gd name="T51" fmla="*/ 49 h 113"/>
                <a:gd name="T52" fmla="*/ 65 w 124"/>
                <a:gd name="T53" fmla="*/ 52 h 113"/>
                <a:gd name="T54" fmla="*/ 69 w 124"/>
                <a:gd name="T55" fmla="*/ 63 h 113"/>
                <a:gd name="T56" fmla="*/ 58 w 124"/>
                <a:gd name="T57" fmla="*/ 55 h 113"/>
                <a:gd name="T58" fmla="*/ 54 w 124"/>
                <a:gd name="T59" fmla="*/ 45 h 113"/>
                <a:gd name="T60" fmla="*/ 99 w 124"/>
                <a:gd name="T61" fmla="*/ 44 h 113"/>
                <a:gd name="T62" fmla="*/ 93 w 124"/>
                <a:gd name="T63" fmla="*/ 44 h 113"/>
                <a:gd name="T64" fmla="*/ 3 w 124"/>
                <a:gd name="T65" fmla="*/ 34 h 113"/>
                <a:gd name="T66" fmla="*/ 83 w 124"/>
                <a:gd name="T67" fmla="*/ 28 h 113"/>
                <a:gd name="T68" fmla="*/ 77 w 124"/>
                <a:gd name="T69" fmla="*/ 30 h 113"/>
                <a:gd name="T70" fmla="*/ 72 w 124"/>
                <a:gd name="T71" fmla="*/ 15 h 113"/>
                <a:gd name="T72" fmla="*/ 99 w 124"/>
                <a:gd name="T73" fmla="*/ 1 h 113"/>
                <a:gd name="T74" fmla="*/ 93 w 124"/>
                <a:gd name="T75" fmla="*/ 17 h 113"/>
                <a:gd name="T76" fmla="*/ 66 w 124"/>
                <a:gd name="T77" fmla="*/ 15 h 113"/>
                <a:gd name="T78" fmla="*/ 65 w 124"/>
                <a:gd name="T79" fmla="*/ 25 h 113"/>
                <a:gd name="T80" fmla="*/ 54 w 124"/>
                <a:gd name="T81" fmla="*/ 25 h 113"/>
                <a:gd name="T82" fmla="*/ 44 w 124"/>
                <a:gd name="T83" fmla="*/ 20 h 113"/>
                <a:gd name="T84" fmla="*/ 50 w 124"/>
                <a:gd name="T85" fmla="*/ 44 h 113"/>
                <a:gd name="T86" fmla="*/ 42 w 124"/>
                <a:gd name="T87" fmla="*/ 49 h 113"/>
                <a:gd name="T88" fmla="*/ 63 w 124"/>
                <a:gd name="T89" fmla="*/ 66 h 113"/>
                <a:gd name="T90" fmla="*/ 49 w 124"/>
                <a:gd name="T91" fmla="*/ 66 h 113"/>
                <a:gd name="T92" fmla="*/ 50 w 124"/>
                <a:gd name="T93" fmla="*/ 72 h 113"/>
                <a:gd name="T94" fmla="*/ 49 w 124"/>
                <a:gd name="T95" fmla="*/ 88 h 113"/>
                <a:gd name="T96" fmla="*/ 35 w 124"/>
                <a:gd name="T97" fmla="*/ 79 h 113"/>
                <a:gd name="T98" fmla="*/ 22 w 124"/>
                <a:gd name="T99" fmla="*/ 66 h 113"/>
                <a:gd name="T100" fmla="*/ 46 w 124"/>
                <a:gd name="T101" fmla="*/ 63 h 113"/>
                <a:gd name="T102" fmla="*/ 46 w 124"/>
                <a:gd name="T103" fmla="*/ 58 h 113"/>
                <a:gd name="T104" fmla="*/ 24 w 124"/>
                <a:gd name="T105" fmla="*/ 55 h 113"/>
                <a:gd name="T106" fmla="*/ 22 w 124"/>
                <a:gd name="T107" fmla="*/ 47 h 113"/>
                <a:gd name="T108" fmla="*/ 6 w 124"/>
                <a:gd name="T109" fmla="*/ 34 h 113"/>
                <a:gd name="T110" fmla="*/ 11 w 124"/>
                <a:gd name="T111" fmla="*/ 30 h 113"/>
                <a:gd name="T112" fmla="*/ 20 w 124"/>
                <a:gd name="T113" fmla="*/ 19 h 113"/>
                <a:gd name="T114" fmla="*/ 36 w 124"/>
                <a:gd name="T115" fmla="*/ 9 h 113"/>
                <a:gd name="T116" fmla="*/ 55 w 124"/>
                <a:gd name="T117" fmla="*/ 6 h 113"/>
                <a:gd name="T118" fmla="*/ 71 w 124"/>
                <a:gd name="T119" fmla="*/ 4 h 113"/>
                <a:gd name="T120" fmla="*/ 93 w 124"/>
                <a:gd name="T121" fmla="*/ 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4" h="113">
                  <a:moveTo>
                    <a:pt x="58" y="102"/>
                  </a:moveTo>
                  <a:lnTo>
                    <a:pt x="60" y="102"/>
                  </a:lnTo>
                  <a:lnTo>
                    <a:pt x="60" y="104"/>
                  </a:lnTo>
                  <a:lnTo>
                    <a:pt x="60" y="104"/>
                  </a:lnTo>
                  <a:lnTo>
                    <a:pt x="61" y="104"/>
                  </a:lnTo>
                  <a:lnTo>
                    <a:pt x="63" y="104"/>
                  </a:lnTo>
                  <a:lnTo>
                    <a:pt x="63" y="104"/>
                  </a:lnTo>
                  <a:lnTo>
                    <a:pt x="65" y="102"/>
                  </a:lnTo>
                  <a:lnTo>
                    <a:pt x="65" y="102"/>
                  </a:lnTo>
                  <a:lnTo>
                    <a:pt x="66" y="104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5" y="104"/>
                  </a:lnTo>
                  <a:lnTo>
                    <a:pt x="65" y="105"/>
                  </a:lnTo>
                  <a:lnTo>
                    <a:pt x="66" y="105"/>
                  </a:lnTo>
                  <a:lnTo>
                    <a:pt x="66" y="105"/>
                  </a:lnTo>
                  <a:lnTo>
                    <a:pt x="66" y="105"/>
                  </a:lnTo>
                  <a:lnTo>
                    <a:pt x="68" y="107"/>
                  </a:lnTo>
                  <a:lnTo>
                    <a:pt x="68" y="107"/>
                  </a:lnTo>
                  <a:lnTo>
                    <a:pt x="69" y="107"/>
                  </a:lnTo>
                  <a:lnTo>
                    <a:pt x="71" y="107"/>
                  </a:lnTo>
                  <a:lnTo>
                    <a:pt x="72" y="105"/>
                  </a:lnTo>
                  <a:lnTo>
                    <a:pt x="72" y="105"/>
                  </a:lnTo>
                  <a:lnTo>
                    <a:pt x="77" y="105"/>
                  </a:lnTo>
                  <a:lnTo>
                    <a:pt x="79" y="107"/>
                  </a:lnTo>
                  <a:lnTo>
                    <a:pt x="82" y="107"/>
                  </a:lnTo>
                  <a:lnTo>
                    <a:pt x="83" y="107"/>
                  </a:lnTo>
                  <a:lnTo>
                    <a:pt x="85" y="107"/>
                  </a:lnTo>
                  <a:lnTo>
                    <a:pt x="88" y="107"/>
                  </a:lnTo>
                  <a:lnTo>
                    <a:pt x="88" y="107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88" y="110"/>
                  </a:lnTo>
                  <a:lnTo>
                    <a:pt x="90" y="110"/>
                  </a:lnTo>
                  <a:lnTo>
                    <a:pt x="90" y="110"/>
                  </a:lnTo>
                  <a:lnTo>
                    <a:pt x="91" y="108"/>
                  </a:lnTo>
                  <a:lnTo>
                    <a:pt x="95" y="108"/>
                  </a:lnTo>
                  <a:lnTo>
                    <a:pt x="96" y="107"/>
                  </a:lnTo>
                  <a:lnTo>
                    <a:pt x="96" y="107"/>
                  </a:lnTo>
                  <a:lnTo>
                    <a:pt x="96" y="108"/>
                  </a:lnTo>
                  <a:lnTo>
                    <a:pt x="96" y="110"/>
                  </a:lnTo>
                  <a:lnTo>
                    <a:pt x="95" y="110"/>
                  </a:lnTo>
                  <a:lnTo>
                    <a:pt x="95" y="112"/>
                  </a:lnTo>
                  <a:lnTo>
                    <a:pt x="95" y="112"/>
                  </a:lnTo>
                  <a:lnTo>
                    <a:pt x="93" y="112"/>
                  </a:lnTo>
                  <a:lnTo>
                    <a:pt x="90" y="112"/>
                  </a:lnTo>
                  <a:lnTo>
                    <a:pt x="87" y="112"/>
                  </a:lnTo>
                  <a:lnTo>
                    <a:pt x="80" y="113"/>
                  </a:lnTo>
                  <a:lnTo>
                    <a:pt x="74" y="113"/>
                  </a:lnTo>
                  <a:lnTo>
                    <a:pt x="74" y="113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2" y="112"/>
                  </a:lnTo>
                  <a:lnTo>
                    <a:pt x="71" y="110"/>
                  </a:lnTo>
                  <a:lnTo>
                    <a:pt x="69" y="110"/>
                  </a:lnTo>
                  <a:lnTo>
                    <a:pt x="63" y="108"/>
                  </a:lnTo>
                  <a:lnTo>
                    <a:pt x="61" y="108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57" y="108"/>
                  </a:lnTo>
                  <a:lnTo>
                    <a:pt x="57" y="107"/>
                  </a:lnTo>
                  <a:lnTo>
                    <a:pt x="57" y="105"/>
                  </a:lnTo>
                  <a:lnTo>
                    <a:pt x="57" y="104"/>
                  </a:lnTo>
                  <a:lnTo>
                    <a:pt x="57" y="104"/>
                  </a:lnTo>
                  <a:lnTo>
                    <a:pt x="57" y="104"/>
                  </a:lnTo>
                  <a:lnTo>
                    <a:pt x="58" y="104"/>
                  </a:lnTo>
                  <a:lnTo>
                    <a:pt x="58" y="104"/>
                  </a:lnTo>
                  <a:lnTo>
                    <a:pt x="58" y="102"/>
                  </a:lnTo>
                  <a:lnTo>
                    <a:pt x="58" y="102"/>
                  </a:lnTo>
                  <a:close/>
                  <a:moveTo>
                    <a:pt x="109" y="99"/>
                  </a:moveTo>
                  <a:lnTo>
                    <a:pt x="109" y="101"/>
                  </a:lnTo>
                  <a:lnTo>
                    <a:pt x="109" y="102"/>
                  </a:lnTo>
                  <a:lnTo>
                    <a:pt x="109" y="104"/>
                  </a:lnTo>
                  <a:lnTo>
                    <a:pt x="109" y="105"/>
                  </a:lnTo>
                  <a:lnTo>
                    <a:pt x="109" y="105"/>
                  </a:lnTo>
                  <a:lnTo>
                    <a:pt x="109" y="105"/>
                  </a:lnTo>
                  <a:lnTo>
                    <a:pt x="107" y="105"/>
                  </a:lnTo>
                  <a:lnTo>
                    <a:pt x="107" y="104"/>
                  </a:lnTo>
                  <a:lnTo>
                    <a:pt x="107" y="102"/>
                  </a:lnTo>
                  <a:lnTo>
                    <a:pt x="109" y="101"/>
                  </a:lnTo>
                  <a:lnTo>
                    <a:pt x="109" y="99"/>
                  </a:lnTo>
                  <a:lnTo>
                    <a:pt x="109" y="99"/>
                  </a:lnTo>
                  <a:close/>
                  <a:moveTo>
                    <a:pt x="47" y="90"/>
                  </a:moveTo>
                  <a:lnTo>
                    <a:pt x="49" y="91"/>
                  </a:lnTo>
                  <a:lnTo>
                    <a:pt x="50" y="93"/>
                  </a:lnTo>
                  <a:lnTo>
                    <a:pt x="49" y="93"/>
                  </a:lnTo>
                  <a:lnTo>
                    <a:pt x="49" y="94"/>
                  </a:lnTo>
                  <a:lnTo>
                    <a:pt x="47" y="93"/>
                  </a:lnTo>
                  <a:lnTo>
                    <a:pt x="47" y="93"/>
                  </a:lnTo>
                  <a:lnTo>
                    <a:pt x="47" y="91"/>
                  </a:lnTo>
                  <a:lnTo>
                    <a:pt x="47" y="90"/>
                  </a:lnTo>
                  <a:lnTo>
                    <a:pt x="47" y="90"/>
                  </a:lnTo>
                  <a:close/>
                  <a:moveTo>
                    <a:pt x="124" y="90"/>
                  </a:moveTo>
                  <a:lnTo>
                    <a:pt x="124" y="90"/>
                  </a:lnTo>
                  <a:lnTo>
                    <a:pt x="123" y="93"/>
                  </a:lnTo>
                  <a:lnTo>
                    <a:pt x="121" y="94"/>
                  </a:lnTo>
                  <a:lnTo>
                    <a:pt x="121" y="94"/>
                  </a:lnTo>
                  <a:lnTo>
                    <a:pt x="120" y="96"/>
                  </a:lnTo>
                  <a:lnTo>
                    <a:pt x="118" y="97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7" y="94"/>
                  </a:lnTo>
                  <a:lnTo>
                    <a:pt x="117" y="94"/>
                  </a:lnTo>
                  <a:lnTo>
                    <a:pt x="117" y="93"/>
                  </a:lnTo>
                  <a:lnTo>
                    <a:pt x="117" y="93"/>
                  </a:lnTo>
                  <a:lnTo>
                    <a:pt x="118" y="91"/>
                  </a:lnTo>
                  <a:lnTo>
                    <a:pt x="120" y="90"/>
                  </a:lnTo>
                  <a:lnTo>
                    <a:pt x="123" y="90"/>
                  </a:lnTo>
                  <a:lnTo>
                    <a:pt x="124" y="90"/>
                  </a:lnTo>
                  <a:close/>
                  <a:moveTo>
                    <a:pt x="83" y="88"/>
                  </a:moveTo>
                  <a:lnTo>
                    <a:pt x="83" y="90"/>
                  </a:lnTo>
                  <a:lnTo>
                    <a:pt x="83" y="90"/>
                  </a:lnTo>
                  <a:lnTo>
                    <a:pt x="83" y="91"/>
                  </a:lnTo>
                  <a:lnTo>
                    <a:pt x="82" y="90"/>
                  </a:lnTo>
                  <a:lnTo>
                    <a:pt x="83" y="90"/>
                  </a:lnTo>
                  <a:lnTo>
                    <a:pt x="83" y="90"/>
                  </a:lnTo>
                  <a:lnTo>
                    <a:pt x="83" y="88"/>
                  </a:lnTo>
                  <a:lnTo>
                    <a:pt x="83" y="88"/>
                  </a:lnTo>
                  <a:lnTo>
                    <a:pt x="83" y="88"/>
                  </a:lnTo>
                  <a:close/>
                  <a:moveTo>
                    <a:pt x="98" y="85"/>
                  </a:moveTo>
                  <a:lnTo>
                    <a:pt x="98" y="86"/>
                  </a:lnTo>
                  <a:lnTo>
                    <a:pt x="98" y="86"/>
                  </a:lnTo>
                  <a:lnTo>
                    <a:pt x="98" y="86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6" y="86"/>
                  </a:lnTo>
                  <a:lnTo>
                    <a:pt x="96" y="86"/>
                  </a:lnTo>
                  <a:lnTo>
                    <a:pt x="98" y="86"/>
                  </a:lnTo>
                  <a:lnTo>
                    <a:pt x="98" y="85"/>
                  </a:lnTo>
                  <a:close/>
                  <a:moveTo>
                    <a:pt x="118" y="85"/>
                  </a:move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6"/>
                  </a:lnTo>
                  <a:lnTo>
                    <a:pt x="118" y="85"/>
                  </a:lnTo>
                  <a:lnTo>
                    <a:pt x="118" y="85"/>
                  </a:lnTo>
                  <a:close/>
                  <a:moveTo>
                    <a:pt x="71" y="83"/>
                  </a:moveTo>
                  <a:lnTo>
                    <a:pt x="71" y="85"/>
                  </a:lnTo>
                  <a:lnTo>
                    <a:pt x="71" y="85"/>
                  </a:lnTo>
                  <a:lnTo>
                    <a:pt x="68" y="85"/>
                  </a:lnTo>
                  <a:lnTo>
                    <a:pt x="68" y="85"/>
                  </a:lnTo>
                  <a:lnTo>
                    <a:pt x="68" y="83"/>
                  </a:lnTo>
                  <a:lnTo>
                    <a:pt x="69" y="85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71" y="83"/>
                  </a:lnTo>
                  <a:close/>
                  <a:moveTo>
                    <a:pt x="82" y="83"/>
                  </a:moveTo>
                  <a:lnTo>
                    <a:pt x="83" y="85"/>
                  </a:lnTo>
                  <a:lnTo>
                    <a:pt x="82" y="85"/>
                  </a:lnTo>
                  <a:lnTo>
                    <a:pt x="82" y="85"/>
                  </a:lnTo>
                  <a:lnTo>
                    <a:pt x="82" y="85"/>
                  </a:lnTo>
                  <a:lnTo>
                    <a:pt x="80" y="83"/>
                  </a:lnTo>
                  <a:lnTo>
                    <a:pt x="82" y="83"/>
                  </a:lnTo>
                  <a:close/>
                  <a:moveTo>
                    <a:pt x="110" y="82"/>
                  </a:moveTo>
                  <a:lnTo>
                    <a:pt x="112" y="82"/>
                  </a:lnTo>
                  <a:lnTo>
                    <a:pt x="109" y="83"/>
                  </a:lnTo>
                  <a:lnTo>
                    <a:pt x="109" y="83"/>
                  </a:lnTo>
                  <a:lnTo>
                    <a:pt x="107" y="83"/>
                  </a:lnTo>
                  <a:lnTo>
                    <a:pt x="106" y="83"/>
                  </a:lnTo>
                  <a:lnTo>
                    <a:pt x="106" y="85"/>
                  </a:lnTo>
                  <a:lnTo>
                    <a:pt x="106" y="83"/>
                  </a:lnTo>
                  <a:lnTo>
                    <a:pt x="107" y="82"/>
                  </a:lnTo>
                  <a:lnTo>
                    <a:pt x="109" y="82"/>
                  </a:lnTo>
                  <a:lnTo>
                    <a:pt x="110" y="82"/>
                  </a:lnTo>
                  <a:close/>
                  <a:moveTo>
                    <a:pt x="91" y="80"/>
                  </a:moveTo>
                  <a:lnTo>
                    <a:pt x="93" y="82"/>
                  </a:lnTo>
                  <a:lnTo>
                    <a:pt x="91" y="82"/>
                  </a:lnTo>
                  <a:lnTo>
                    <a:pt x="90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88" y="83"/>
                  </a:lnTo>
                  <a:lnTo>
                    <a:pt x="90" y="82"/>
                  </a:lnTo>
                  <a:lnTo>
                    <a:pt x="90" y="82"/>
                  </a:lnTo>
                  <a:lnTo>
                    <a:pt x="91" y="82"/>
                  </a:lnTo>
                  <a:lnTo>
                    <a:pt x="91" y="80"/>
                  </a:lnTo>
                  <a:close/>
                  <a:moveTo>
                    <a:pt x="72" y="79"/>
                  </a:moveTo>
                  <a:lnTo>
                    <a:pt x="74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80"/>
                  </a:lnTo>
                  <a:lnTo>
                    <a:pt x="72" y="79"/>
                  </a:lnTo>
                  <a:lnTo>
                    <a:pt x="72" y="79"/>
                  </a:lnTo>
                  <a:close/>
                  <a:moveTo>
                    <a:pt x="104" y="79"/>
                  </a:moveTo>
                  <a:lnTo>
                    <a:pt x="106" y="79"/>
                  </a:lnTo>
                  <a:lnTo>
                    <a:pt x="106" y="80"/>
                  </a:lnTo>
                  <a:lnTo>
                    <a:pt x="107" y="80"/>
                  </a:lnTo>
                  <a:lnTo>
                    <a:pt x="107" y="80"/>
                  </a:lnTo>
                  <a:lnTo>
                    <a:pt x="107" y="80"/>
                  </a:lnTo>
                  <a:lnTo>
                    <a:pt x="106" y="80"/>
                  </a:lnTo>
                  <a:lnTo>
                    <a:pt x="106" y="79"/>
                  </a:lnTo>
                  <a:lnTo>
                    <a:pt x="104" y="79"/>
                  </a:lnTo>
                  <a:close/>
                  <a:moveTo>
                    <a:pt x="80" y="77"/>
                  </a:moveTo>
                  <a:lnTo>
                    <a:pt x="82" y="77"/>
                  </a:lnTo>
                  <a:lnTo>
                    <a:pt x="80" y="79"/>
                  </a:lnTo>
                  <a:lnTo>
                    <a:pt x="82" y="79"/>
                  </a:lnTo>
                  <a:lnTo>
                    <a:pt x="80" y="80"/>
                  </a:lnTo>
                  <a:lnTo>
                    <a:pt x="79" y="80"/>
                  </a:lnTo>
                  <a:lnTo>
                    <a:pt x="79" y="79"/>
                  </a:lnTo>
                  <a:lnTo>
                    <a:pt x="79" y="77"/>
                  </a:lnTo>
                  <a:lnTo>
                    <a:pt x="80" y="77"/>
                  </a:lnTo>
                  <a:close/>
                  <a:moveTo>
                    <a:pt x="85" y="77"/>
                  </a:moveTo>
                  <a:lnTo>
                    <a:pt x="85" y="77"/>
                  </a:lnTo>
                  <a:lnTo>
                    <a:pt x="85" y="77"/>
                  </a:lnTo>
                  <a:lnTo>
                    <a:pt x="85" y="79"/>
                  </a:lnTo>
                  <a:lnTo>
                    <a:pt x="85" y="80"/>
                  </a:lnTo>
                  <a:lnTo>
                    <a:pt x="83" y="80"/>
                  </a:lnTo>
                  <a:lnTo>
                    <a:pt x="83" y="80"/>
                  </a:lnTo>
                  <a:lnTo>
                    <a:pt x="82" y="79"/>
                  </a:lnTo>
                  <a:lnTo>
                    <a:pt x="85" y="77"/>
                  </a:lnTo>
                  <a:close/>
                  <a:moveTo>
                    <a:pt x="69" y="75"/>
                  </a:moveTo>
                  <a:lnTo>
                    <a:pt x="71" y="77"/>
                  </a:lnTo>
                  <a:lnTo>
                    <a:pt x="71" y="77"/>
                  </a:lnTo>
                  <a:lnTo>
                    <a:pt x="71" y="77"/>
                  </a:lnTo>
                  <a:lnTo>
                    <a:pt x="69" y="77"/>
                  </a:lnTo>
                  <a:lnTo>
                    <a:pt x="69" y="77"/>
                  </a:lnTo>
                  <a:lnTo>
                    <a:pt x="69" y="77"/>
                  </a:lnTo>
                  <a:lnTo>
                    <a:pt x="69" y="75"/>
                  </a:lnTo>
                  <a:close/>
                  <a:moveTo>
                    <a:pt x="69" y="72"/>
                  </a:moveTo>
                  <a:lnTo>
                    <a:pt x="69" y="72"/>
                  </a:lnTo>
                  <a:lnTo>
                    <a:pt x="69" y="72"/>
                  </a:lnTo>
                  <a:lnTo>
                    <a:pt x="69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8" y="72"/>
                  </a:lnTo>
                  <a:lnTo>
                    <a:pt x="68" y="72"/>
                  </a:lnTo>
                  <a:lnTo>
                    <a:pt x="69" y="72"/>
                  </a:lnTo>
                  <a:close/>
                  <a:moveTo>
                    <a:pt x="76" y="71"/>
                  </a:moveTo>
                  <a:lnTo>
                    <a:pt x="76" y="71"/>
                  </a:lnTo>
                  <a:lnTo>
                    <a:pt x="76" y="74"/>
                  </a:lnTo>
                  <a:lnTo>
                    <a:pt x="76" y="74"/>
                  </a:lnTo>
                  <a:lnTo>
                    <a:pt x="76" y="72"/>
                  </a:lnTo>
                  <a:lnTo>
                    <a:pt x="76" y="72"/>
                  </a:lnTo>
                  <a:lnTo>
                    <a:pt x="76" y="71"/>
                  </a:lnTo>
                  <a:close/>
                  <a:moveTo>
                    <a:pt x="82" y="71"/>
                  </a:moveTo>
                  <a:lnTo>
                    <a:pt x="83" y="72"/>
                  </a:lnTo>
                  <a:lnTo>
                    <a:pt x="83" y="72"/>
                  </a:lnTo>
                  <a:lnTo>
                    <a:pt x="83" y="72"/>
                  </a:lnTo>
                  <a:lnTo>
                    <a:pt x="82" y="72"/>
                  </a:lnTo>
                  <a:lnTo>
                    <a:pt x="82" y="71"/>
                  </a:lnTo>
                  <a:lnTo>
                    <a:pt x="82" y="71"/>
                  </a:lnTo>
                  <a:close/>
                  <a:moveTo>
                    <a:pt x="96" y="69"/>
                  </a:moveTo>
                  <a:lnTo>
                    <a:pt x="96" y="69"/>
                  </a:lnTo>
                  <a:lnTo>
                    <a:pt x="95" y="71"/>
                  </a:lnTo>
                  <a:lnTo>
                    <a:pt x="91" y="71"/>
                  </a:lnTo>
                  <a:lnTo>
                    <a:pt x="91" y="71"/>
                  </a:lnTo>
                  <a:lnTo>
                    <a:pt x="91" y="71"/>
                  </a:lnTo>
                  <a:lnTo>
                    <a:pt x="93" y="69"/>
                  </a:lnTo>
                  <a:lnTo>
                    <a:pt x="95" y="69"/>
                  </a:lnTo>
                  <a:lnTo>
                    <a:pt x="96" y="69"/>
                  </a:lnTo>
                  <a:lnTo>
                    <a:pt x="96" y="69"/>
                  </a:lnTo>
                  <a:close/>
                  <a:moveTo>
                    <a:pt x="77" y="67"/>
                  </a:moveTo>
                  <a:lnTo>
                    <a:pt x="79" y="69"/>
                  </a:lnTo>
                  <a:lnTo>
                    <a:pt x="80" y="69"/>
                  </a:lnTo>
                  <a:lnTo>
                    <a:pt x="80" y="69"/>
                  </a:lnTo>
                  <a:lnTo>
                    <a:pt x="80" y="71"/>
                  </a:lnTo>
                  <a:lnTo>
                    <a:pt x="79" y="71"/>
                  </a:lnTo>
                  <a:lnTo>
                    <a:pt x="77" y="69"/>
                  </a:lnTo>
                  <a:lnTo>
                    <a:pt x="77" y="69"/>
                  </a:lnTo>
                  <a:lnTo>
                    <a:pt x="77" y="67"/>
                  </a:lnTo>
                  <a:lnTo>
                    <a:pt x="77" y="67"/>
                  </a:lnTo>
                  <a:close/>
                  <a:moveTo>
                    <a:pt x="68" y="67"/>
                  </a:moveTo>
                  <a:lnTo>
                    <a:pt x="68" y="69"/>
                  </a:lnTo>
                  <a:lnTo>
                    <a:pt x="68" y="71"/>
                  </a:lnTo>
                  <a:lnTo>
                    <a:pt x="66" y="71"/>
                  </a:lnTo>
                  <a:lnTo>
                    <a:pt x="66" y="69"/>
                  </a:lnTo>
                  <a:lnTo>
                    <a:pt x="68" y="67"/>
                  </a:lnTo>
                  <a:lnTo>
                    <a:pt x="68" y="67"/>
                  </a:lnTo>
                  <a:close/>
                  <a:moveTo>
                    <a:pt x="104" y="66"/>
                  </a:moveTo>
                  <a:lnTo>
                    <a:pt x="106" y="66"/>
                  </a:lnTo>
                  <a:lnTo>
                    <a:pt x="106" y="66"/>
                  </a:lnTo>
                  <a:lnTo>
                    <a:pt x="107" y="67"/>
                  </a:lnTo>
                  <a:lnTo>
                    <a:pt x="107" y="67"/>
                  </a:lnTo>
                  <a:lnTo>
                    <a:pt x="106" y="67"/>
                  </a:lnTo>
                  <a:lnTo>
                    <a:pt x="104" y="69"/>
                  </a:lnTo>
                  <a:lnTo>
                    <a:pt x="102" y="69"/>
                  </a:lnTo>
                  <a:lnTo>
                    <a:pt x="102" y="67"/>
                  </a:lnTo>
                  <a:lnTo>
                    <a:pt x="101" y="67"/>
                  </a:lnTo>
                  <a:lnTo>
                    <a:pt x="99" y="67"/>
                  </a:lnTo>
                  <a:lnTo>
                    <a:pt x="101" y="66"/>
                  </a:lnTo>
                  <a:lnTo>
                    <a:pt x="102" y="66"/>
                  </a:lnTo>
                  <a:lnTo>
                    <a:pt x="104" y="66"/>
                  </a:lnTo>
                  <a:close/>
                  <a:moveTo>
                    <a:pt x="14" y="64"/>
                  </a:moveTo>
                  <a:lnTo>
                    <a:pt x="16" y="66"/>
                  </a:lnTo>
                  <a:lnTo>
                    <a:pt x="17" y="66"/>
                  </a:lnTo>
                  <a:lnTo>
                    <a:pt x="17" y="66"/>
                  </a:lnTo>
                  <a:lnTo>
                    <a:pt x="19" y="67"/>
                  </a:lnTo>
                  <a:lnTo>
                    <a:pt x="17" y="67"/>
                  </a:lnTo>
                  <a:lnTo>
                    <a:pt x="17" y="69"/>
                  </a:lnTo>
                  <a:lnTo>
                    <a:pt x="16" y="67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4" y="64"/>
                  </a:lnTo>
                  <a:close/>
                  <a:moveTo>
                    <a:pt x="74" y="63"/>
                  </a:moveTo>
                  <a:lnTo>
                    <a:pt x="76" y="64"/>
                  </a:lnTo>
                  <a:lnTo>
                    <a:pt x="77" y="64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7" y="67"/>
                  </a:lnTo>
                  <a:lnTo>
                    <a:pt x="77" y="67"/>
                  </a:lnTo>
                  <a:lnTo>
                    <a:pt x="76" y="67"/>
                  </a:lnTo>
                  <a:lnTo>
                    <a:pt x="74" y="66"/>
                  </a:lnTo>
                  <a:lnTo>
                    <a:pt x="74" y="64"/>
                  </a:lnTo>
                  <a:lnTo>
                    <a:pt x="72" y="64"/>
                  </a:lnTo>
                  <a:lnTo>
                    <a:pt x="72" y="63"/>
                  </a:lnTo>
                  <a:lnTo>
                    <a:pt x="74" y="63"/>
                  </a:lnTo>
                  <a:lnTo>
                    <a:pt x="74" y="63"/>
                  </a:lnTo>
                  <a:close/>
                  <a:moveTo>
                    <a:pt x="55" y="63"/>
                  </a:moveTo>
                  <a:lnTo>
                    <a:pt x="55" y="63"/>
                  </a:lnTo>
                  <a:lnTo>
                    <a:pt x="57" y="63"/>
                  </a:lnTo>
                  <a:lnTo>
                    <a:pt x="57" y="64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4" y="64"/>
                  </a:lnTo>
                  <a:lnTo>
                    <a:pt x="55" y="64"/>
                  </a:lnTo>
                  <a:lnTo>
                    <a:pt x="55" y="63"/>
                  </a:lnTo>
                  <a:lnTo>
                    <a:pt x="55" y="63"/>
                  </a:lnTo>
                  <a:close/>
                  <a:moveTo>
                    <a:pt x="13" y="55"/>
                  </a:moveTo>
                  <a:lnTo>
                    <a:pt x="14" y="56"/>
                  </a:lnTo>
                  <a:lnTo>
                    <a:pt x="14" y="58"/>
                  </a:lnTo>
                  <a:lnTo>
                    <a:pt x="16" y="58"/>
                  </a:lnTo>
                  <a:lnTo>
                    <a:pt x="16" y="61"/>
                  </a:lnTo>
                  <a:lnTo>
                    <a:pt x="16" y="61"/>
                  </a:lnTo>
                  <a:lnTo>
                    <a:pt x="16" y="61"/>
                  </a:lnTo>
                  <a:lnTo>
                    <a:pt x="14" y="6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3" y="60"/>
                  </a:lnTo>
                  <a:lnTo>
                    <a:pt x="13" y="60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11" y="60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11" y="58"/>
                  </a:lnTo>
                  <a:lnTo>
                    <a:pt x="11" y="56"/>
                  </a:lnTo>
                  <a:lnTo>
                    <a:pt x="13" y="58"/>
                  </a:lnTo>
                  <a:lnTo>
                    <a:pt x="13" y="58"/>
                  </a:lnTo>
                  <a:lnTo>
                    <a:pt x="13" y="56"/>
                  </a:lnTo>
                  <a:lnTo>
                    <a:pt x="13" y="55"/>
                  </a:lnTo>
                  <a:lnTo>
                    <a:pt x="13" y="55"/>
                  </a:lnTo>
                  <a:close/>
                  <a:moveTo>
                    <a:pt x="14" y="55"/>
                  </a:moveTo>
                  <a:lnTo>
                    <a:pt x="14" y="55"/>
                  </a:lnTo>
                  <a:lnTo>
                    <a:pt x="16" y="55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6" y="58"/>
                  </a:lnTo>
                  <a:lnTo>
                    <a:pt x="16" y="58"/>
                  </a:lnTo>
                  <a:lnTo>
                    <a:pt x="14" y="56"/>
                  </a:lnTo>
                  <a:lnTo>
                    <a:pt x="14" y="55"/>
                  </a:lnTo>
                  <a:lnTo>
                    <a:pt x="14" y="55"/>
                  </a:lnTo>
                  <a:close/>
                  <a:moveTo>
                    <a:pt x="91" y="53"/>
                  </a:moveTo>
                  <a:lnTo>
                    <a:pt x="93" y="53"/>
                  </a:lnTo>
                  <a:lnTo>
                    <a:pt x="95" y="53"/>
                  </a:lnTo>
                  <a:lnTo>
                    <a:pt x="93" y="55"/>
                  </a:lnTo>
                  <a:lnTo>
                    <a:pt x="95" y="55"/>
                  </a:lnTo>
                  <a:lnTo>
                    <a:pt x="95" y="58"/>
                  </a:lnTo>
                  <a:lnTo>
                    <a:pt x="93" y="58"/>
                  </a:lnTo>
                  <a:lnTo>
                    <a:pt x="93" y="60"/>
                  </a:lnTo>
                  <a:lnTo>
                    <a:pt x="93" y="60"/>
                  </a:lnTo>
                  <a:lnTo>
                    <a:pt x="91" y="60"/>
                  </a:lnTo>
                  <a:lnTo>
                    <a:pt x="90" y="58"/>
                  </a:lnTo>
                  <a:lnTo>
                    <a:pt x="90" y="58"/>
                  </a:lnTo>
                  <a:lnTo>
                    <a:pt x="91" y="58"/>
                  </a:lnTo>
                  <a:lnTo>
                    <a:pt x="91" y="56"/>
                  </a:lnTo>
                  <a:lnTo>
                    <a:pt x="91" y="56"/>
                  </a:lnTo>
                  <a:lnTo>
                    <a:pt x="90" y="55"/>
                  </a:lnTo>
                  <a:lnTo>
                    <a:pt x="90" y="53"/>
                  </a:lnTo>
                  <a:lnTo>
                    <a:pt x="91" y="53"/>
                  </a:lnTo>
                  <a:close/>
                  <a:moveTo>
                    <a:pt x="16" y="49"/>
                  </a:moveTo>
                  <a:lnTo>
                    <a:pt x="16" y="50"/>
                  </a:lnTo>
                  <a:lnTo>
                    <a:pt x="16" y="52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3" y="53"/>
                  </a:lnTo>
                  <a:lnTo>
                    <a:pt x="13" y="52"/>
                  </a:lnTo>
                  <a:lnTo>
                    <a:pt x="14" y="50"/>
                  </a:lnTo>
                  <a:lnTo>
                    <a:pt x="14" y="49"/>
                  </a:lnTo>
                  <a:lnTo>
                    <a:pt x="16" y="49"/>
                  </a:lnTo>
                  <a:close/>
                  <a:moveTo>
                    <a:pt x="69" y="47"/>
                  </a:moveTo>
                  <a:lnTo>
                    <a:pt x="71" y="47"/>
                  </a:lnTo>
                  <a:lnTo>
                    <a:pt x="71" y="49"/>
                  </a:lnTo>
                  <a:lnTo>
                    <a:pt x="72" y="49"/>
                  </a:lnTo>
                  <a:lnTo>
                    <a:pt x="71" y="50"/>
                  </a:lnTo>
                  <a:lnTo>
                    <a:pt x="71" y="50"/>
                  </a:lnTo>
                  <a:lnTo>
                    <a:pt x="71" y="49"/>
                  </a:lnTo>
                  <a:lnTo>
                    <a:pt x="71" y="49"/>
                  </a:lnTo>
                  <a:lnTo>
                    <a:pt x="69" y="49"/>
                  </a:lnTo>
                  <a:lnTo>
                    <a:pt x="69" y="47"/>
                  </a:lnTo>
                  <a:lnTo>
                    <a:pt x="69" y="47"/>
                  </a:lnTo>
                  <a:close/>
                  <a:moveTo>
                    <a:pt x="54" y="45"/>
                  </a:moveTo>
                  <a:lnTo>
                    <a:pt x="54" y="47"/>
                  </a:lnTo>
                  <a:lnTo>
                    <a:pt x="55" y="49"/>
                  </a:lnTo>
                  <a:lnTo>
                    <a:pt x="55" y="49"/>
                  </a:lnTo>
                  <a:lnTo>
                    <a:pt x="57" y="50"/>
                  </a:lnTo>
                  <a:lnTo>
                    <a:pt x="58" y="50"/>
                  </a:lnTo>
                  <a:lnTo>
                    <a:pt x="61" y="52"/>
                  </a:lnTo>
                  <a:lnTo>
                    <a:pt x="65" y="52"/>
                  </a:lnTo>
                  <a:lnTo>
                    <a:pt x="65" y="52"/>
                  </a:lnTo>
                  <a:lnTo>
                    <a:pt x="65" y="53"/>
                  </a:lnTo>
                  <a:lnTo>
                    <a:pt x="66" y="53"/>
                  </a:lnTo>
                  <a:lnTo>
                    <a:pt x="66" y="55"/>
                  </a:lnTo>
                  <a:lnTo>
                    <a:pt x="66" y="55"/>
                  </a:lnTo>
                  <a:lnTo>
                    <a:pt x="66" y="56"/>
                  </a:lnTo>
                  <a:lnTo>
                    <a:pt x="66" y="60"/>
                  </a:lnTo>
                  <a:lnTo>
                    <a:pt x="68" y="60"/>
                  </a:lnTo>
                  <a:lnTo>
                    <a:pt x="69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66" y="61"/>
                  </a:lnTo>
                  <a:lnTo>
                    <a:pt x="66" y="60"/>
                  </a:lnTo>
                  <a:lnTo>
                    <a:pt x="66" y="60"/>
                  </a:lnTo>
                  <a:lnTo>
                    <a:pt x="65" y="58"/>
                  </a:lnTo>
                  <a:lnTo>
                    <a:pt x="65" y="58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1" y="56"/>
                  </a:lnTo>
                  <a:lnTo>
                    <a:pt x="60" y="56"/>
                  </a:lnTo>
                  <a:lnTo>
                    <a:pt x="58" y="55"/>
                  </a:lnTo>
                  <a:lnTo>
                    <a:pt x="57" y="53"/>
                  </a:lnTo>
                  <a:lnTo>
                    <a:pt x="57" y="53"/>
                  </a:lnTo>
                  <a:lnTo>
                    <a:pt x="55" y="53"/>
                  </a:lnTo>
                  <a:lnTo>
                    <a:pt x="55" y="52"/>
                  </a:lnTo>
                  <a:lnTo>
                    <a:pt x="54" y="50"/>
                  </a:lnTo>
                  <a:lnTo>
                    <a:pt x="52" y="50"/>
                  </a:lnTo>
                  <a:lnTo>
                    <a:pt x="50" y="49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7" y="49"/>
                  </a:lnTo>
                  <a:lnTo>
                    <a:pt x="46" y="49"/>
                  </a:lnTo>
                  <a:lnTo>
                    <a:pt x="49" y="47"/>
                  </a:lnTo>
                  <a:lnTo>
                    <a:pt x="50" y="45"/>
                  </a:lnTo>
                  <a:lnTo>
                    <a:pt x="52" y="45"/>
                  </a:lnTo>
                  <a:lnTo>
                    <a:pt x="54" y="45"/>
                  </a:lnTo>
                  <a:close/>
                  <a:moveTo>
                    <a:pt x="57" y="42"/>
                  </a:moveTo>
                  <a:lnTo>
                    <a:pt x="60" y="44"/>
                  </a:lnTo>
                  <a:lnTo>
                    <a:pt x="58" y="45"/>
                  </a:lnTo>
                  <a:lnTo>
                    <a:pt x="58" y="44"/>
                  </a:lnTo>
                  <a:lnTo>
                    <a:pt x="57" y="42"/>
                  </a:lnTo>
                  <a:close/>
                  <a:moveTo>
                    <a:pt x="63" y="42"/>
                  </a:moveTo>
                  <a:lnTo>
                    <a:pt x="61" y="42"/>
                  </a:lnTo>
                  <a:lnTo>
                    <a:pt x="61" y="44"/>
                  </a:lnTo>
                  <a:lnTo>
                    <a:pt x="60" y="44"/>
                  </a:lnTo>
                  <a:lnTo>
                    <a:pt x="61" y="42"/>
                  </a:lnTo>
                  <a:lnTo>
                    <a:pt x="63" y="42"/>
                  </a:lnTo>
                  <a:close/>
                  <a:moveTo>
                    <a:pt x="96" y="39"/>
                  </a:moveTo>
                  <a:lnTo>
                    <a:pt x="98" y="41"/>
                  </a:lnTo>
                  <a:lnTo>
                    <a:pt x="98" y="42"/>
                  </a:lnTo>
                  <a:lnTo>
                    <a:pt x="99" y="44"/>
                  </a:lnTo>
                  <a:lnTo>
                    <a:pt x="99" y="44"/>
                  </a:lnTo>
                  <a:lnTo>
                    <a:pt x="101" y="45"/>
                  </a:lnTo>
                  <a:lnTo>
                    <a:pt x="101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9" y="45"/>
                  </a:lnTo>
                  <a:lnTo>
                    <a:pt x="98" y="47"/>
                  </a:lnTo>
                  <a:lnTo>
                    <a:pt x="98" y="47"/>
                  </a:lnTo>
                  <a:lnTo>
                    <a:pt x="95" y="45"/>
                  </a:lnTo>
                  <a:lnTo>
                    <a:pt x="93" y="45"/>
                  </a:lnTo>
                  <a:lnTo>
                    <a:pt x="95" y="44"/>
                  </a:lnTo>
                  <a:lnTo>
                    <a:pt x="96" y="42"/>
                  </a:lnTo>
                  <a:lnTo>
                    <a:pt x="95" y="42"/>
                  </a:lnTo>
                  <a:lnTo>
                    <a:pt x="93" y="44"/>
                  </a:lnTo>
                  <a:lnTo>
                    <a:pt x="90" y="44"/>
                  </a:lnTo>
                  <a:lnTo>
                    <a:pt x="90" y="44"/>
                  </a:lnTo>
                  <a:lnTo>
                    <a:pt x="90" y="42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3" y="41"/>
                  </a:lnTo>
                  <a:lnTo>
                    <a:pt x="95" y="41"/>
                  </a:lnTo>
                  <a:lnTo>
                    <a:pt x="95" y="39"/>
                  </a:lnTo>
                  <a:lnTo>
                    <a:pt x="96" y="39"/>
                  </a:lnTo>
                  <a:close/>
                  <a:moveTo>
                    <a:pt x="3" y="33"/>
                  </a:moveTo>
                  <a:lnTo>
                    <a:pt x="3" y="33"/>
                  </a:lnTo>
                  <a:lnTo>
                    <a:pt x="3" y="33"/>
                  </a:lnTo>
                  <a:lnTo>
                    <a:pt x="5" y="33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3" y="36"/>
                  </a:lnTo>
                  <a:lnTo>
                    <a:pt x="3" y="36"/>
                  </a:lnTo>
                  <a:lnTo>
                    <a:pt x="3" y="38"/>
                  </a:lnTo>
                  <a:lnTo>
                    <a:pt x="5" y="38"/>
                  </a:lnTo>
                  <a:lnTo>
                    <a:pt x="5" y="39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5" y="39"/>
                  </a:lnTo>
                  <a:lnTo>
                    <a:pt x="3" y="38"/>
                  </a:lnTo>
                  <a:lnTo>
                    <a:pt x="1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3" y="33"/>
                  </a:lnTo>
                  <a:close/>
                  <a:moveTo>
                    <a:pt x="83" y="28"/>
                  </a:moveTo>
                  <a:lnTo>
                    <a:pt x="83" y="30"/>
                  </a:lnTo>
                  <a:lnTo>
                    <a:pt x="83" y="30"/>
                  </a:lnTo>
                  <a:lnTo>
                    <a:pt x="82" y="31"/>
                  </a:lnTo>
                  <a:lnTo>
                    <a:pt x="82" y="33"/>
                  </a:lnTo>
                  <a:lnTo>
                    <a:pt x="82" y="33"/>
                  </a:lnTo>
                  <a:lnTo>
                    <a:pt x="80" y="33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80" y="33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7" y="30"/>
                  </a:lnTo>
                  <a:lnTo>
                    <a:pt x="79" y="30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83" y="28"/>
                  </a:lnTo>
                  <a:close/>
                  <a:moveTo>
                    <a:pt x="85" y="20"/>
                  </a:moveTo>
                  <a:lnTo>
                    <a:pt x="87" y="20"/>
                  </a:lnTo>
                  <a:lnTo>
                    <a:pt x="87" y="22"/>
                  </a:lnTo>
                  <a:lnTo>
                    <a:pt x="87" y="22"/>
                  </a:lnTo>
                  <a:lnTo>
                    <a:pt x="85" y="22"/>
                  </a:lnTo>
                  <a:lnTo>
                    <a:pt x="83" y="20"/>
                  </a:lnTo>
                  <a:lnTo>
                    <a:pt x="85" y="20"/>
                  </a:lnTo>
                  <a:close/>
                  <a:moveTo>
                    <a:pt x="72" y="15"/>
                  </a:moveTo>
                  <a:lnTo>
                    <a:pt x="72" y="15"/>
                  </a:lnTo>
                  <a:lnTo>
                    <a:pt x="74" y="17"/>
                  </a:lnTo>
                  <a:lnTo>
                    <a:pt x="74" y="17"/>
                  </a:lnTo>
                  <a:lnTo>
                    <a:pt x="74" y="19"/>
                  </a:lnTo>
                  <a:lnTo>
                    <a:pt x="74" y="19"/>
                  </a:lnTo>
                  <a:lnTo>
                    <a:pt x="72" y="19"/>
                  </a:lnTo>
                  <a:lnTo>
                    <a:pt x="71" y="19"/>
                  </a:lnTo>
                  <a:lnTo>
                    <a:pt x="71" y="17"/>
                  </a:lnTo>
                  <a:lnTo>
                    <a:pt x="71" y="15"/>
                  </a:lnTo>
                  <a:lnTo>
                    <a:pt x="72" y="15"/>
                  </a:lnTo>
                  <a:close/>
                  <a:moveTo>
                    <a:pt x="95" y="0"/>
                  </a:moveTo>
                  <a:lnTo>
                    <a:pt x="96" y="0"/>
                  </a:lnTo>
                  <a:lnTo>
                    <a:pt x="98" y="0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99" y="1"/>
                  </a:lnTo>
                  <a:lnTo>
                    <a:pt x="101" y="3"/>
                  </a:lnTo>
                  <a:lnTo>
                    <a:pt x="101" y="4"/>
                  </a:lnTo>
                  <a:lnTo>
                    <a:pt x="101" y="6"/>
                  </a:lnTo>
                  <a:lnTo>
                    <a:pt x="99" y="6"/>
                  </a:lnTo>
                  <a:lnTo>
                    <a:pt x="96" y="8"/>
                  </a:lnTo>
                  <a:lnTo>
                    <a:pt x="96" y="9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1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5" y="14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93" y="17"/>
                  </a:lnTo>
                  <a:lnTo>
                    <a:pt x="91" y="15"/>
                  </a:lnTo>
                  <a:lnTo>
                    <a:pt x="90" y="15"/>
                  </a:lnTo>
                  <a:lnTo>
                    <a:pt x="85" y="14"/>
                  </a:lnTo>
                  <a:lnTo>
                    <a:pt x="82" y="12"/>
                  </a:lnTo>
                  <a:lnTo>
                    <a:pt x="80" y="14"/>
                  </a:lnTo>
                  <a:lnTo>
                    <a:pt x="79" y="12"/>
                  </a:lnTo>
                  <a:lnTo>
                    <a:pt x="77" y="12"/>
                  </a:lnTo>
                  <a:lnTo>
                    <a:pt x="74" y="14"/>
                  </a:lnTo>
                  <a:lnTo>
                    <a:pt x="72" y="14"/>
                  </a:lnTo>
                  <a:lnTo>
                    <a:pt x="71" y="14"/>
                  </a:lnTo>
                  <a:lnTo>
                    <a:pt x="69" y="12"/>
                  </a:lnTo>
                  <a:lnTo>
                    <a:pt x="68" y="14"/>
                  </a:lnTo>
                  <a:lnTo>
                    <a:pt x="66" y="15"/>
                  </a:lnTo>
                  <a:lnTo>
                    <a:pt x="65" y="17"/>
                  </a:lnTo>
                  <a:lnTo>
                    <a:pt x="61" y="17"/>
                  </a:lnTo>
                  <a:lnTo>
                    <a:pt x="60" y="17"/>
                  </a:lnTo>
                  <a:lnTo>
                    <a:pt x="58" y="17"/>
                  </a:lnTo>
                  <a:lnTo>
                    <a:pt x="60" y="19"/>
                  </a:lnTo>
                  <a:lnTo>
                    <a:pt x="61" y="20"/>
                  </a:lnTo>
                  <a:lnTo>
                    <a:pt x="60" y="20"/>
                  </a:lnTo>
                  <a:lnTo>
                    <a:pt x="61" y="22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6" y="23"/>
                  </a:lnTo>
                  <a:lnTo>
                    <a:pt x="66" y="25"/>
                  </a:lnTo>
                  <a:lnTo>
                    <a:pt x="68" y="27"/>
                  </a:lnTo>
                  <a:lnTo>
                    <a:pt x="66" y="25"/>
                  </a:lnTo>
                  <a:lnTo>
                    <a:pt x="65" y="25"/>
                  </a:lnTo>
                  <a:lnTo>
                    <a:pt x="63" y="23"/>
                  </a:lnTo>
                  <a:lnTo>
                    <a:pt x="61" y="23"/>
                  </a:lnTo>
                  <a:lnTo>
                    <a:pt x="60" y="23"/>
                  </a:lnTo>
                  <a:lnTo>
                    <a:pt x="58" y="23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1" y="27"/>
                  </a:lnTo>
                  <a:lnTo>
                    <a:pt x="63" y="27"/>
                  </a:lnTo>
                  <a:lnTo>
                    <a:pt x="63" y="28"/>
                  </a:lnTo>
                  <a:lnTo>
                    <a:pt x="63" y="30"/>
                  </a:lnTo>
                  <a:lnTo>
                    <a:pt x="61" y="30"/>
                  </a:lnTo>
                  <a:lnTo>
                    <a:pt x="60" y="28"/>
                  </a:lnTo>
                  <a:lnTo>
                    <a:pt x="58" y="25"/>
                  </a:lnTo>
                  <a:lnTo>
                    <a:pt x="55" y="25"/>
                  </a:lnTo>
                  <a:lnTo>
                    <a:pt x="54" y="25"/>
                  </a:lnTo>
                  <a:lnTo>
                    <a:pt x="55" y="27"/>
                  </a:lnTo>
                  <a:lnTo>
                    <a:pt x="55" y="28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57" y="31"/>
                  </a:lnTo>
                  <a:lnTo>
                    <a:pt x="54" y="30"/>
                  </a:lnTo>
                  <a:lnTo>
                    <a:pt x="54" y="28"/>
                  </a:lnTo>
                  <a:lnTo>
                    <a:pt x="54" y="25"/>
                  </a:lnTo>
                  <a:lnTo>
                    <a:pt x="50" y="23"/>
                  </a:lnTo>
                  <a:lnTo>
                    <a:pt x="47" y="22"/>
                  </a:lnTo>
                  <a:lnTo>
                    <a:pt x="46" y="20"/>
                  </a:lnTo>
                  <a:lnTo>
                    <a:pt x="47" y="20"/>
                  </a:lnTo>
                  <a:lnTo>
                    <a:pt x="47" y="19"/>
                  </a:lnTo>
                  <a:lnTo>
                    <a:pt x="46" y="19"/>
                  </a:lnTo>
                  <a:lnTo>
                    <a:pt x="44" y="20"/>
                  </a:lnTo>
                  <a:lnTo>
                    <a:pt x="42" y="20"/>
                  </a:lnTo>
                  <a:lnTo>
                    <a:pt x="42" y="22"/>
                  </a:lnTo>
                  <a:lnTo>
                    <a:pt x="42" y="23"/>
                  </a:lnTo>
                  <a:lnTo>
                    <a:pt x="42" y="25"/>
                  </a:lnTo>
                  <a:lnTo>
                    <a:pt x="42" y="27"/>
                  </a:lnTo>
                  <a:lnTo>
                    <a:pt x="42" y="28"/>
                  </a:lnTo>
                  <a:lnTo>
                    <a:pt x="46" y="33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50" y="38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0" y="44"/>
                  </a:lnTo>
                  <a:lnTo>
                    <a:pt x="50" y="44"/>
                  </a:lnTo>
                  <a:lnTo>
                    <a:pt x="50" y="42"/>
                  </a:lnTo>
                  <a:lnTo>
                    <a:pt x="50" y="42"/>
                  </a:lnTo>
                  <a:lnTo>
                    <a:pt x="49" y="41"/>
                  </a:lnTo>
                  <a:lnTo>
                    <a:pt x="47" y="41"/>
                  </a:lnTo>
                  <a:lnTo>
                    <a:pt x="46" y="42"/>
                  </a:lnTo>
                  <a:lnTo>
                    <a:pt x="47" y="44"/>
                  </a:lnTo>
                  <a:lnTo>
                    <a:pt x="47" y="44"/>
                  </a:lnTo>
                  <a:lnTo>
                    <a:pt x="47" y="45"/>
                  </a:lnTo>
                  <a:lnTo>
                    <a:pt x="49" y="45"/>
                  </a:lnTo>
                  <a:lnTo>
                    <a:pt x="47" y="47"/>
                  </a:lnTo>
                  <a:lnTo>
                    <a:pt x="46" y="47"/>
                  </a:lnTo>
                  <a:lnTo>
                    <a:pt x="44" y="49"/>
                  </a:lnTo>
                  <a:lnTo>
                    <a:pt x="42" y="49"/>
                  </a:lnTo>
                  <a:lnTo>
                    <a:pt x="42" y="49"/>
                  </a:lnTo>
                  <a:lnTo>
                    <a:pt x="42" y="49"/>
                  </a:lnTo>
                  <a:lnTo>
                    <a:pt x="44" y="49"/>
                  </a:lnTo>
                  <a:lnTo>
                    <a:pt x="46" y="50"/>
                  </a:lnTo>
                  <a:lnTo>
                    <a:pt x="49" y="50"/>
                  </a:lnTo>
                  <a:lnTo>
                    <a:pt x="50" y="52"/>
                  </a:lnTo>
                  <a:lnTo>
                    <a:pt x="52" y="52"/>
                  </a:lnTo>
                  <a:lnTo>
                    <a:pt x="54" y="53"/>
                  </a:lnTo>
                  <a:lnTo>
                    <a:pt x="57" y="55"/>
                  </a:lnTo>
                  <a:lnTo>
                    <a:pt x="58" y="56"/>
                  </a:lnTo>
                  <a:lnTo>
                    <a:pt x="60" y="58"/>
                  </a:lnTo>
                  <a:lnTo>
                    <a:pt x="63" y="58"/>
                  </a:lnTo>
                  <a:lnTo>
                    <a:pt x="63" y="60"/>
                  </a:lnTo>
                  <a:lnTo>
                    <a:pt x="63" y="61"/>
                  </a:lnTo>
                  <a:lnTo>
                    <a:pt x="63" y="64"/>
                  </a:lnTo>
                  <a:lnTo>
                    <a:pt x="63" y="66"/>
                  </a:lnTo>
                  <a:lnTo>
                    <a:pt x="63" y="66"/>
                  </a:lnTo>
                  <a:lnTo>
                    <a:pt x="63" y="67"/>
                  </a:lnTo>
                  <a:lnTo>
                    <a:pt x="63" y="67"/>
                  </a:lnTo>
                  <a:lnTo>
                    <a:pt x="63" y="67"/>
                  </a:lnTo>
                  <a:lnTo>
                    <a:pt x="61" y="66"/>
                  </a:lnTo>
                  <a:lnTo>
                    <a:pt x="58" y="64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0" y="64"/>
                  </a:lnTo>
                  <a:lnTo>
                    <a:pt x="49" y="64"/>
                  </a:lnTo>
                  <a:lnTo>
                    <a:pt x="49" y="64"/>
                  </a:lnTo>
                  <a:lnTo>
                    <a:pt x="49" y="64"/>
                  </a:lnTo>
                  <a:lnTo>
                    <a:pt x="49" y="66"/>
                  </a:lnTo>
                  <a:lnTo>
                    <a:pt x="50" y="66"/>
                  </a:lnTo>
                  <a:lnTo>
                    <a:pt x="50" y="67"/>
                  </a:lnTo>
                  <a:lnTo>
                    <a:pt x="50" y="69"/>
                  </a:lnTo>
                  <a:lnTo>
                    <a:pt x="52" y="69"/>
                  </a:lnTo>
                  <a:lnTo>
                    <a:pt x="54" y="69"/>
                  </a:lnTo>
                  <a:lnTo>
                    <a:pt x="54" y="71"/>
                  </a:lnTo>
                  <a:lnTo>
                    <a:pt x="54" y="71"/>
                  </a:lnTo>
                  <a:lnTo>
                    <a:pt x="55" y="71"/>
                  </a:lnTo>
                  <a:lnTo>
                    <a:pt x="55" y="72"/>
                  </a:lnTo>
                  <a:lnTo>
                    <a:pt x="55" y="72"/>
                  </a:lnTo>
                  <a:lnTo>
                    <a:pt x="52" y="74"/>
                  </a:lnTo>
                  <a:lnTo>
                    <a:pt x="52" y="74"/>
                  </a:lnTo>
                  <a:lnTo>
                    <a:pt x="50" y="74"/>
                  </a:lnTo>
                  <a:lnTo>
                    <a:pt x="50" y="74"/>
                  </a:lnTo>
                  <a:lnTo>
                    <a:pt x="50" y="72"/>
                  </a:lnTo>
                  <a:lnTo>
                    <a:pt x="49" y="72"/>
                  </a:lnTo>
                  <a:lnTo>
                    <a:pt x="47" y="71"/>
                  </a:lnTo>
                  <a:lnTo>
                    <a:pt x="46" y="71"/>
                  </a:lnTo>
                  <a:lnTo>
                    <a:pt x="46" y="69"/>
                  </a:lnTo>
                  <a:lnTo>
                    <a:pt x="44" y="71"/>
                  </a:lnTo>
                  <a:lnTo>
                    <a:pt x="44" y="72"/>
                  </a:lnTo>
                  <a:lnTo>
                    <a:pt x="46" y="75"/>
                  </a:lnTo>
                  <a:lnTo>
                    <a:pt x="49" y="79"/>
                  </a:lnTo>
                  <a:lnTo>
                    <a:pt x="49" y="82"/>
                  </a:lnTo>
                  <a:lnTo>
                    <a:pt x="49" y="83"/>
                  </a:lnTo>
                  <a:lnTo>
                    <a:pt x="49" y="85"/>
                  </a:lnTo>
                  <a:lnTo>
                    <a:pt x="50" y="86"/>
                  </a:lnTo>
                  <a:lnTo>
                    <a:pt x="50" y="88"/>
                  </a:lnTo>
                  <a:lnTo>
                    <a:pt x="50" y="88"/>
                  </a:lnTo>
                  <a:lnTo>
                    <a:pt x="49" y="88"/>
                  </a:lnTo>
                  <a:lnTo>
                    <a:pt x="47" y="88"/>
                  </a:lnTo>
                  <a:lnTo>
                    <a:pt x="46" y="85"/>
                  </a:lnTo>
                  <a:lnTo>
                    <a:pt x="46" y="83"/>
                  </a:lnTo>
                  <a:lnTo>
                    <a:pt x="44" y="83"/>
                  </a:lnTo>
                  <a:lnTo>
                    <a:pt x="42" y="83"/>
                  </a:lnTo>
                  <a:lnTo>
                    <a:pt x="41" y="86"/>
                  </a:lnTo>
                  <a:lnTo>
                    <a:pt x="41" y="88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38" y="82"/>
                  </a:lnTo>
                  <a:lnTo>
                    <a:pt x="36" y="82"/>
                  </a:lnTo>
                  <a:lnTo>
                    <a:pt x="36" y="80"/>
                  </a:lnTo>
                  <a:lnTo>
                    <a:pt x="35" y="79"/>
                  </a:lnTo>
                  <a:lnTo>
                    <a:pt x="35" y="79"/>
                  </a:lnTo>
                  <a:lnTo>
                    <a:pt x="33" y="80"/>
                  </a:lnTo>
                  <a:lnTo>
                    <a:pt x="33" y="82"/>
                  </a:lnTo>
                  <a:lnTo>
                    <a:pt x="33" y="83"/>
                  </a:lnTo>
                  <a:lnTo>
                    <a:pt x="31" y="83"/>
                  </a:lnTo>
                  <a:lnTo>
                    <a:pt x="30" y="82"/>
                  </a:lnTo>
                  <a:lnTo>
                    <a:pt x="28" y="79"/>
                  </a:lnTo>
                  <a:lnTo>
                    <a:pt x="28" y="77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28" y="71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4" y="66"/>
                  </a:lnTo>
                  <a:lnTo>
                    <a:pt x="22" y="66"/>
                  </a:lnTo>
                  <a:lnTo>
                    <a:pt x="22" y="66"/>
                  </a:lnTo>
                  <a:lnTo>
                    <a:pt x="20" y="64"/>
                  </a:lnTo>
                  <a:lnTo>
                    <a:pt x="22" y="64"/>
                  </a:lnTo>
                  <a:lnTo>
                    <a:pt x="24" y="63"/>
                  </a:lnTo>
                  <a:lnTo>
                    <a:pt x="25" y="60"/>
                  </a:lnTo>
                  <a:lnTo>
                    <a:pt x="25" y="60"/>
                  </a:lnTo>
                  <a:lnTo>
                    <a:pt x="27" y="60"/>
                  </a:lnTo>
                  <a:lnTo>
                    <a:pt x="28" y="60"/>
                  </a:lnTo>
                  <a:lnTo>
                    <a:pt x="30" y="58"/>
                  </a:lnTo>
                  <a:lnTo>
                    <a:pt x="31" y="58"/>
                  </a:lnTo>
                  <a:lnTo>
                    <a:pt x="33" y="58"/>
                  </a:lnTo>
                  <a:lnTo>
                    <a:pt x="38" y="60"/>
                  </a:lnTo>
                  <a:lnTo>
                    <a:pt x="42" y="61"/>
                  </a:lnTo>
                  <a:lnTo>
                    <a:pt x="44" y="63"/>
                  </a:lnTo>
                  <a:lnTo>
                    <a:pt x="46" y="63"/>
                  </a:lnTo>
                  <a:lnTo>
                    <a:pt x="46" y="63"/>
                  </a:lnTo>
                  <a:lnTo>
                    <a:pt x="47" y="64"/>
                  </a:lnTo>
                  <a:lnTo>
                    <a:pt x="47" y="63"/>
                  </a:lnTo>
                  <a:lnTo>
                    <a:pt x="47" y="63"/>
                  </a:lnTo>
                  <a:lnTo>
                    <a:pt x="47" y="61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50" y="61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49" y="60"/>
                  </a:lnTo>
                  <a:lnTo>
                    <a:pt x="49" y="60"/>
                  </a:lnTo>
                  <a:lnTo>
                    <a:pt x="47" y="60"/>
                  </a:lnTo>
                  <a:lnTo>
                    <a:pt x="46" y="60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42" y="56"/>
                  </a:lnTo>
                  <a:lnTo>
                    <a:pt x="39" y="55"/>
                  </a:lnTo>
                  <a:lnTo>
                    <a:pt x="39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3" y="56"/>
                  </a:lnTo>
                  <a:lnTo>
                    <a:pt x="31" y="56"/>
                  </a:lnTo>
                  <a:lnTo>
                    <a:pt x="30" y="56"/>
                  </a:lnTo>
                  <a:lnTo>
                    <a:pt x="28" y="56"/>
                  </a:lnTo>
                  <a:lnTo>
                    <a:pt x="28" y="58"/>
                  </a:lnTo>
                  <a:lnTo>
                    <a:pt x="27" y="58"/>
                  </a:lnTo>
                  <a:lnTo>
                    <a:pt x="25" y="56"/>
                  </a:lnTo>
                  <a:lnTo>
                    <a:pt x="25" y="55"/>
                  </a:lnTo>
                  <a:lnTo>
                    <a:pt x="24" y="55"/>
                  </a:lnTo>
                  <a:lnTo>
                    <a:pt x="24" y="56"/>
                  </a:lnTo>
                  <a:lnTo>
                    <a:pt x="24" y="56"/>
                  </a:lnTo>
                  <a:lnTo>
                    <a:pt x="22" y="56"/>
                  </a:lnTo>
                  <a:lnTo>
                    <a:pt x="20" y="56"/>
                  </a:lnTo>
                  <a:lnTo>
                    <a:pt x="20" y="55"/>
                  </a:lnTo>
                  <a:lnTo>
                    <a:pt x="19" y="52"/>
                  </a:lnTo>
                  <a:lnTo>
                    <a:pt x="17" y="50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6" y="47"/>
                  </a:lnTo>
                  <a:lnTo>
                    <a:pt x="17" y="47"/>
                  </a:lnTo>
                  <a:lnTo>
                    <a:pt x="20" y="49"/>
                  </a:lnTo>
                  <a:lnTo>
                    <a:pt x="20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5"/>
                  </a:lnTo>
                  <a:lnTo>
                    <a:pt x="20" y="45"/>
                  </a:lnTo>
                  <a:lnTo>
                    <a:pt x="20" y="45"/>
                  </a:lnTo>
                  <a:lnTo>
                    <a:pt x="19" y="45"/>
                  </a:lnTo>
                  <a:lnTo>
                    <a:pt x="16" y="45"/>
                  </a:lnTo>
                  <a:lnTo>
                    <a:pt x="16" y="45"/>
                  </a:lnTo>
                  <a:lnTo>
                    <a:pt x="14" y="45"/>
                  </a:lnTo>
                  <a:lnTo>
                    <a:pt x="13" y="44"/>
                  </a:lnTo>
                  <a:lnTo>
                    <a:pt x="11" y="42"/>
                  </a:lnTo>
                  <a:lnTo>
                    <a:pt x="9" y="41"/>
                  </a:lnTo>
                  <a:lnTo>
                    <a:pt x="8" y="38"/>
                  </a:lnTo>
                  <a:lnTo>
                    <a:pt x="6" y="36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4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9" y="33"/>
                  </a:lnTo>
                  <a:lnTo>
                    <a:pt x="11" y="33"/>
                  </a:lnTo>
                  <a:lnTo>
                    <a:pt x="11" y="31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9" y="30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8"/>
                  </a:lnTo>
                  <a:lnTo>
                    <a:pt x="13" y="28"/>
                  </a:lnTo>
                  <a:lnTo>
                    <a:pt x="14" y="28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6" y="25"/>
                  </a:lnTo>
                  <a:lnTo>
                    <a:pt x="16" y="25"/>
                  </a:lnTo>
                  <a:lnTo>
                    <a:pt x="16" y="23"/>
                  </a:lnTo>
                  <a:lnTo>
                    <a:pt x="16" y="22"/>
                  </a:lnTo>
                  <a:lnTo>
                    <a:pt x="17" y="22"/>
                  </a:lnTo>
                  <a:lnTo>
                    <a:pt x="17" y="22"/>
                  </a:lnTo>
                  <a:lnTo>
                    <a:pt x="19" y="20"/>
                  </a:lnTo>
                  <a:lnTo>
                    <a:pt x="19" y="20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15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30" y="12"/>
                  </a:lnTo>
                  <a:lnTo>
                    <a:pt x="33" y="11"/>
                  </a:lnTo>
                  <a:lnTo>
                    <a:pt x="33" y="9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8" y="9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4" y="6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47" y="6"/>
                  </a:lnTo>
                  <a:lnTo>
                    <a:pt x="49" y="6"/>
                  </a:lnTo>
                  <a:lnTo>
                    <a:pt x="50" y="6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60" y="4"/>
                  </a:lnTo>
                  <a:lnTo>
                    <a:pt x="61" y="4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3" y="3"/>
                  </a:lnTo>
                  <a:lnTo>
                    <a:pt x="66" y="3"/>
                  </a:lnTo>
                  <a:lnTo>
                    <a:pt x="66" y="3"/>
                  </a:lnTo>
                  <a:lnTo>
                    <a:pt x="68" y="3"/>
                  </a:lnTo>
                  <a:lnTo>
                    <a:pt x="69" y="3"/>
                  </a:lnTo>
                  <a:lnTo>
                    <a:pt x="71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2" y="4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7" y="6"/>
                  </a:lnTo>
                  <a:lnTo>
                    <a:pt x="79" y="6"/>
                  </a:lnTo>
                  <a:lnTo>
                    <a:pt x="80" y="8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7" y="6"/>
                  </a:lnTo>
                  <a:lnTo>
                    <a:pt x="88" y="6"/>
                  </a:lnTo>
                  <a:lnTo>
                    <a:pt x="88" y="6"/>
                  </a:lnTo>
                  <a:lnTo>
                    <a:pt x="90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4"/>
                  </a:lnTo>
                  <a:lnTo>
                    <a:pt x="93" y="3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1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8" name="Freeform 265">
              <a:extLst>
                <a:ext uri="{FF2B5EF4-FFF2-40B4-BE49-F238E27FC236}">
                  <a16:creationId xmlns:a16="http://schemas.microsoft.com/office/drawing/2014/main" id="{ABDC01F7-2340-2479-EFAA-07E45F67B2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00849" y="4312614"/>
              <a:ext cx="83817" cy="76020"/>
            </a:xfrm>
            <a:custGeom>
              <a:avLst/>
              <a:gdLst>
                <a:gd name="T0" fmla="*/ 21 w 43"/>
                <a:gd name="T1" fmla="*/ 20 h 39"/>
                <a:gd name="T2" fmla="*/ 21 w 43"/>
                <a:gd name="T3" fmla="*/ 22 h 39"/>
                <a:gd name="T4" fmla="*/ 23 w 43"/>
                <a:gd name="T5" fmla="*/ 22 h 39"/>
                <a:gd name="T6" fmla="*/ 30 w 43"/>
                <a:gd name="T7" fmla="*/ 22 h 39"/>
                <a:gd name="T8" fmla="*/ 43 w 43"/>
                <a:gd name="T9" fmla="*/ 25 h 39"/>
                <a:gd name="T10" fmla="*/ 43 w 43"/>
                <a:gd name="T11" fmla="*/ 31 h 39"/>
                <a:gd name="T12" fmla="*/ 43 w 43"/>
                <a:gd name="T13" fmla="*/ 37 h 39"/>
                <a:gd name="T14" fmla="*/ 40 w 43"/>
                <a:gd name="T15" fmla="*/ 39 h 39"/>
                <a:gd name="T16" fmla="*/ 32 w 43"/>
                <a:gd name="T17" fmla="*/ 39 h 39"/>
                <a:gd name="T18" fmla="*/ 26 w 43"/>
                <a:gd name="T19" fmla="*/ 39 h 39"/>
                <a:gd name="T20" fmla="*/ 23 w 43"/>
                <a:gd name="T21" fmla="*/ 39 h 39"/>
                <a:gd name="T22" fmla="*/ 23 w 43"/>
                <a:gd name="T23" fmla="*/ 39 h 39"/>
                <a:gd name="T24" fmla="*/ 21 w 43"/>
                <a:gd name="T25" fmla="*/ 39 h 39"/>
                <a:gd name="T26" fmla="*/ 19 w 43"/>
                <a:gd name="T27" fmla="*/ 37 h 39"/>
                <a:gd name="T28" fmla="*/ 19 w 43"/>
                <a:gd name="T29" fmla="*/ 37 h 39"/>
                <a:gd name="T30" fmla="*/ 18 w 43"/>
                <a:gd name="T31" fmla="*/ 39 h 39"/>
                <a:gd name="T32" fmla="*/ 16 w 43"/>
                <a:gd name="T33" fmla="*/ 37 h 39"/>
                <a:gd name="T34" fmla="*/ 15 w 43"/>
                <a:gd name="T35" fmla="*/ 37 h 39"/>
                <a:gd name="T36" fmla="*/ 16 w 43"/>
                <a:gd name="T37" fmla="*/ 33 h 39"/>
                <a:gd name="T38" fmla="*/ 18 w 43"/>
                <a:gd name="T39" fmla="*/ 31 h 39"/>
                <a:gd name="T40" fmla="*/ 19 w 43"/>
                <a:gd name="T41" fmla="*/ 28 h 39"/>
                <a:gd name="T42" fmla="*/ 19 w 43"/>
                <a:gd name="T43" fmla="*/ 23 h 39"/>
                <a:gd name="T44" fmla="*/ 5 w 43"/>
                <a:gd name="T45" fmla="*/ 0 h 39"/>
                <a:gd name="T46" fmla="*/ 7 w 43"/>
                <a:gd name="T47" fmla="*/ 0 h 39"/>
                <a:gd name="T48" fmla="*/ 8 w 43"/>
                <a:gd name="T49" fmla="*/ 1 h 39"/>
                <a:gd name="T50" fmla="*/ 5 w 43"/>
                <a:gd name="T51" fmla="*/ 6 h 39"/>
                <a:gd name="T52" fmla="*/ 4 w 43"/>
                <a:gd name="T53" fmla="*/ 8 h 39"/>
                <a:gd name="T54" fmla="*/ 0 w 43"/>
                <a:gd name="T55" fmla="*/ 6 h 39"/>
                <a:gd name="T56" fmla="*/ 0 w 43"/>
                <a:gd name="T57" fmla="*/ 4 h 39"/>
                <a:gd name="T58" fmla="*/ 2 w 43"/>
                <a:gd name="T59" fmla="*/ 3 h 39"/>
                <a:gd name="T60" fmla="*/ 4 w 43"/>
                <a:gd name="T61" fmla="*/ 1 h 39"/>
                <a:gd name="T62" fmla="*/ 4 w 43"/>
                <a:gd name="T6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" h="39">
                  <a:moveTo>
                    <a:pt x="21" y="20"/>
                  </a:moveTo>
                  <a:lnTo>
                    <a:pt x="21" y="20"/>
                  </a:lnTo>
                  <a:lnTo>
                    <a:pt x="21" y="20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23" y="22"/>
                  </a:lnTo>
                  <a:lnTo>
                    <a:pt x="27" y="22"/>
                  </a:lnTo>
                  <a:lnTo>
                    <a:pt x="30" y="22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8"/>
                  </a:lnTo>
                  <a:lnTo>
                    <a:pt x="43" y="31"/>
                  </a:lnTo>
                  <a:lnTo>
                    <a:pt x="43" y="34"/>
                  </a:lnTo>
                  <a:lnTo>
                    <a:pt x="43" y="37"/>
                  </a:lnTo>
                  <a:lnTo>
                    <a:pt x="43" y="39"/>
                  </a:lnTo>
                  <a:lnTo>
                    <a:pt x="40" y="39"/>
                  </a:lnTo>
                  <a:lnTo>
                    <a:pt x="35" y="39"/>
                  </a:lnTo>
                  <a:lnTo>
                    <a:pt x="32" y="39"/>
                  </a:lnTo>
                  <a:lnTo>
                    <a:pt x="27" y="39"/>
                  </a:lnTo>
                  <a:lnTo>
                    <a:pt x="26" y="39"/>
                  </a:lnTo>
                  <a:lnTo>
                    <a:pt x="24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3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21" y="39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9" y="37"/>
                  </a:lnTo>
                  <a:lnTo>
                    <a:pt x="18" y="39"/>
                  </a:lnTo>
                  <a:lnTo>
                    <a:pt x="18" y="39"/>
                  </a:lnTo>
                  <a:lnTo>
                    <a:pt x="18" y="37"/>
                  </a:lnTo>
                  <a:lnTo>
                    <a:pt x="16" y="37"/>
                  </a:lnTo>
                  <a:lnTo>
                    <a:pt x="15" y="37"/>
                  </a:lnTo>
                  <a:lnTo>
                    <a:pt x="15" y="37"/>
                  </a:lnTo>
                  <a:lnTo>
                    <a:pt x="15" y="34"/>
                  </a:lnTo>
                  <a:lnTo>
                    <a:pt x="16" y="33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8" y="30"/>
                  </a:lnTo>
                  <a:lnTo>
                    <a:pt x="19" y="28"/>
                  </a:lnTo>
                  <a:lnTo>
                    <a:pt x="21" y="26"/>
                  </a:lnTo>
                  <a:lnTo>
                    <a:pt x="19" y="23"/>
                  </a:lnTo>
                  <a:lnTo>
                    <a:pt x="21" y="20"/>
                  </a:lnTo>
                  <a:close/>
                  <a:moveTo>
                    <a:pt x="5" y="0"/>
                  </a:moveTo>
                  <a:lnTo>
                    <a:pt x="5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5" y="4"/>
                  </a:lnTo>
                  <a:lnTo>
                    <a:pt x="5" y="6"/>
                  </a:lnTo>
                  <a:lnTo>
                    <a:pt x="5" y="8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3"/>
                  </a:lnTo>
                  <a:lnTo>
                    <a:pt x="2" y="3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69" name="Freeform 266">
              <a:extLst>
                <a:ext uri="{FF2B5EF4-FFF2-40B4-BE49-F238E27FC236}">
                  <a16:creationId xmlns:a16="http://schemas.microsoft.com/office/drawing/2014/main" id="{F220CD09-221D-1A8F-4793-F8456F7059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22390" y="3950058"/>
              <a:ext cx="17544" cy="17544"/>
            </a:xfrm>
            <a:custGeom>
              <a:avLst/>
              <a:gdLst>
                <a:gd name="T0" fmla="*/ 8 w 9"/>
                <a:gd name="T1" fmla="*/ 8 h 9"/>
                <a:gd name="T2" fmla="*/ 9 w 9"/>
                <a:gd name="T3" fmla="*/ 8 h 9"/>
                <a:gd name="T4" fmla="*/ 9 w 9"/>
                <a:gd name="T5" fmla="*/ 9 h 9"/>
                <a:gd name="T6" fmla="*/ 8 w 9"/>
                <a:gd name="T7" fmla="*/ 9 h 9"/>
                <a:gd name="T8" fmla="*/ 8 w 9"/>
                <a:gd name="T9" fmla="*/ 9 h 9"/>
                <a:gd name="T10" fmla="*/ 8 w 9"/>
                <a:gd name="T11" fmla="*/ 9 h 9"/>
                <a:gd name="T12" fmla="*/ 8 w 9"/>
                <a:gd name="T13" fmla="*/ 9 h 9"/>
                <a:gd name="T14" fmla="*/ 8 w 9"/>
                <a:gd name="T15" fmla="*/ 8 h 9"/>
                <a:gd name="T16" fmla="*/ 8 w 9"/>
                <a:gd name="T17" fmla="*/ 8 h 9"/>
                <a:gd name="T18" fmla="*/ 2 w 9"/>
                <a:gd name="T19" fmla="*/ 3 h 9"/>
                <a:gd name="T20" fmla="*/ 3 w 9"/>
                <a:gd name="T21" fmla="*/ 3 h 9"/>
                <a:gd name="T22" fmla="*/ 3 w 9"/>
                <a:gd name="T23" fmla="*/ 3 h 9"/>
                <a:gd name="T24" fmla="*/ 5 w 9"/>
                <a:gd name="T25" fmla="*/ 4 h 9"/>
                <a:gd name="T26" fmla="*/ 3 w 9"/>
                <a:gd name="T27" fmla="*/ 4 h 9"/>
                <a:gd name="T28" fmla="*/ 3 w 9"/>
                <a:gd name="T29" fmla="*/ 8 h 9"/>
                <a:gd name="T30" fmla="*/ 3 w 9"/>
                <a:gd name="T31" fmla="*/ 8 h 9"/>
                <a:gd name="T32" fmla="*/ 2 w 9"/>
                <a:gd name="T33" fmla="*/ 8 h 9"/>
                <a:gd name="T34" fmla="*/ 2 w 9"/>
                <a:gd name="T35" fmla="*/ 8 h 9"/>
                <a:gd name="T36" fmla="*/ 2 w 9"/>
                <a:gd name="T37" fmla="*/ 8 h 9"/>
                <a:gd name="T38" fmla="*/ 0 w 9"/>
                <a:gd name="T39" fmla="*/ 3 h 9"/>
                <a:gd name="T40" fmla="*/ 2 w 9"/>
                <a:gd name="T41" fmla="*/ 3 h 9"/>
                <a:gd name="T42" fmla="*/ 2 w 9"/>
                <a:gd name="T43" fmla="*/ 3 h 9"/>
                <a:gd name="T44" fmla="*/ 5 w 9"/>
                <a:gd name="T45" fmla="*/ 0 h 9"/>
                <a:gd name="T46" fmla="*/ 6 w 9"/>
                <a:gd name="T47" fmla="*/ 1 h 9"/>
                <a:gd name="T48" fmla="*/ 6 w 9"/>
                <a:gd name="T49" fmla="*/ 1 h 9"/>
                <a:gd name="T50" fmla="*/ 6 w 9"/>
                <a:gd name="T51" fmla="*/ 3 h 9"/>
                <a:gd name="T52" fmla="*/ 9 w 9"/>
                <a:gd name="T53" fmla="*/ 4 h 9"/>
                <a:gd name="T54" fmla="*/ 8 w 9"/>
                <a:gd name="T55" fmla="*/ 4 h 9"/>
                <a:gd name="T56" fmla="*/ 5 w 9"/>
                <a:gd name="T57" fmla="*/ 4 h 9"/>
                <a:gd name="T58" fmla="*/ 5 w 9"/>
                <a:gd name="T59" fmla="*/ 4 h 9"/>
                <a:gd name="T60" fmla="*/ 5 w 9"/>
                <a:gd name="T61" fmla="*/ 3 h 9"/>
                <a:gd name="T62" fmla="*/ 5 w 9"/>
                <a:gd name="T63" fmla="*/ 3 h 9"/>
                <a:gd name="T64" fmla="*/ 5 w 9"/>
                <a:gd name="T65" fmla="*/ 1 h 9"/>
                <a:gd name="T66" fmla="*/ 5 w 9"/>
                <a:gd name="T67" fmla="*/ 1 h 9"/>
                <a:gd name="T68" fmla="*/ 5 w 9"/>
                <a:gd name="T6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" h="9">
                  <a:moveTo>
                    <a:pt x="8" y="8"/>
                  </a:moveTo>
                  <a:lnTo>
                    <a:pt x="9" y="8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8" y="8"/>
                  </a:lnTo>
                  <a:close/>
                  <a:moveTo>
                    <a:pt x="2" y="3"/>
                  </a:moveTo>
                  <a:lnTo>
                    <a:pt x="3" y="3"/>
                  </a:lnTo>
                  <a:lnTo>
                    <a:pt x="3" y="3"/>
                  </a:lnTo>
                  <a:lnTo>
                    <a:pt x="5" y="4"/>
                  </a:lnTo>
                  <a:lnTo>
                    <a:pt x="3" y="4"/>
                  </a:lnTo>
                  <a:lnTo>
                    <a:pt x="3" y="8"/>
                  </a:lnTo>
                  <a:lnTo>
                    <a:pt x="3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close/>
                  <a:moveTo>
                    <a:pt x="5" y="0"/>
                  </a:moveTo>
                  <a:lnTo>
                    <a:pt x="6" y="1"/>
                  </a:lnTo>
                  <a:lnTo>
                    <a:pt x="6" y="1"/>
                  </a:lnTo>
                  <a:lnTo>
                    <a:pt x="6" y="3"/>
                  </a:lnTo>
                  <a:lnTo>
                    <a:pt x="9" y="4"/>
                  </a:lnTo>
                  <a:lnTo>
                    <a:pt x="8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0" name="Freeform 267">
              <a:extLst>
                <a:ext uri="{FF2B5EF4-FFF2-40B4-BE49-F238E27FC236}">
                  <a16:creationId xmlns:a16="http://schemas.microsoft.com/office/drawing/2014/main" id="{D8C96A81-FDDA-31A7-198C-028507B8C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0064" y="4059215"/>
              <a:ext cx="206617" cy="153989"/>
            </a:xfrm>
            <a:custGeom>
              <a:avLst/>
              <a:gdLst>
                <a:gd name="T0" fmla="*/ 29 w 106"/>
                <a:gd name="T1" fmla="*/ 0 h 79"/>
                <a:gd name="T2" fmla="*/ 30 w 106"/>
                <a:gd name="T3" fmla="*/ 4 h 79"/>
                <a:gd name="T4" fmla="*/ 35 w 106"/>
                <a:gd name="T5" fmla="*/ 5 h 79"/>
                <a:gd name="T6" fmla="*/ 43 w 106"/>
                <a:gd name="T7" fmla="*/ 5 h 79"/>
                <a:gd name="T8" fmla="*/ 52 w 106"/>
                <a:gd name="T9" fmla="*/ 5 h 79"/>
                <a:gd name="T10" fmla="*/ 54 w 106"/>
                <a:gd name="T11" fmla="*/ 10 h 79"/>
                <a:gd name="T12" fmla="*/ 60 w 106"/>
                <a:gd name="T13" fmla="*/ 7 h 79"/>
                <a:gd name="T14" fmla="*/ 64 w 106"/>
                <a:gd name="T15" fmla="*/ 12 h 79"/>
                <a:gd name="T16" fmla="*/ 68 w 106"/>
                <a:gd name="T17" fmla="*/ 7 h 79"/>
                <a:gd name="T18" fmla="*/ 78 w 106"/>
                <a:gd name="T19" fmla="*/ 10 h 79"/>
                <a:gd name="T20" fmla="*/ 82 w 106"/>
                <a:gd name="T21" fmla="*/ 7 h 79"/>
                <a:gd name="T22" fmla="*/ 84 w 106"/>
                <a:gd name="T23" fmla="*/ 4 h 79"/>
                <a:gd name="T24" fmla="*/ 89 w 106"/>
                <a:gd name="T25" fmla="*/ 8 h 79"/>
                <a:gd name="T26" fmla="*/ 92 w 106"/>
                <a:gd name="T27" fmla="*/ 16 h 79"/>
                <a:gd name="T28" fmla="*/ 97 w 106"/>
                <a:gd name="T29" fmla="*/ 19 h 79"/>
                <a:gd name="T30" fmla="*/ 92 w 106"/>
                <a:gd name="T31" fmla="*/ 24 h 79"/>
                <a:gd name="T32" fmla="*/ 97 w 106"/>
                <a:gd name="T33" fmla="*/ 24 h 79"/>
                <a:gd name="T34" fmla="*/ 98 w 106"/>
                <a:gd name="T35" fmla="*/ 30 h 79"/>
                <a:gd name="T36" fmla="*/ 103 w 106"/>
                <a:gd name="T37" fmla="*/ 37 h 79"/>
                <a:gd name="T38" fmla="*/ 100 w 106"/>
                <a:gd name="T39" fmla="*/ 45 h 79"/>
                <a:gd name="T40" fmla="*/ 103 w 106"/>
                <a:gd name="T41" fmla="*/ 49 h 79"/>
                <a:gd name="T42" fmla="*/ 103 w 106"/>
                <a:gd name="T43" fmla="*/ 54 h 79"/>
                <a:gd name="T44" fmla="*/ 106 w 106"/>
                <a:gd name="T45" fmla="*/ 62 h 79"/>
                <a:gd name="T46" fmla="*/ 103 w 106"/>
                <a:gd name="T47" fmla="*/ 62 h 79"/>
                <a:gd name="T48" fmla="*/ 98 w 106"/>
                <a:gd name="T49" fmla="*/ 65 h 79"/>
                <a:gd name="T50" fmla="*/ 101 w 106"/>
                <a:gd name="T51" fmla="*/ 67 h 79"/>
                <a:gd name="T52" fmla="*/ 100 w 106"/>
                <a:gd name="T53" fmla="*/ 75 h 79"/>
                <a:gd name="T54" fmla="*/ 93 w 106"/>
                <a:gd name="T55" fmla="*/ 73 h 79"/>
                <a:gd name="T56" fmla="*/ 92 w 106"/>
                <a:gd name="T57" fmla="*/ 75 h 79"/>
                <a:gd name="T58" fmla="*/ 89 w 106"/>
                <a:gd name="T59" fmla="*/ 79 h 79"/>
                <a:gd name="T60" fmla="*/ 86 w 106"/>
                <a:gd name="T61" fmla="*/ 79 h 79"/>
                <a:gd name="T62" fmla="*/ 81 w 106"/>
                <a:gd name="T63" fmla="*/ 76 h 79"/>
                <a:gd name="T64" fmla="*/ 82 w 106"/>
                <a:gd name="T65" fmla="*/ 71 h 79"/>
                <a:gd name="T66" fmla="*/ 81 w 106"/>
                <a:gd name="T67" fmla="*/ 67 h 79"/>
                <a:gd name="T68" fmla="*/ 79 w 106"/>
                <a:gd name="T69" fmla="*/ 62 h 79"/>
                <a:gd name="T70" fmla="*/ 78 w 106"/>
                <a:gd name="T71" fmla="*/ 62 h 79"/>
                <a:gd name="T72" fmla="*/ 71 w 106"/>
                <a:gd name="T73" fmla="*/ 60 h 79"/>
                <a:gd name="T74" fmla="*/ 67 w 106"/>
                <a:gd name="T75" fmla="*/ 64 h 79"/>
                <a:gd name="T76" fmla="*/ 64 w 106"/>
                <a:gd name="T77" fmla="*/ 64 h 79"/>
                <a:gd name="T78" fmla="*/ 65 w 106"/>
                <a:gd name="T79" fmla="*/ 56 h 79"/>
                <a:gd name="T80" fmla="*/ 64 w 106"/>
                <a:gd name="T81" fmla="*/ 51 h 79"/>
                <a:gd name="T82" fmla="*/ 59 w 106"/>
                <a:gd name="T83" fmla="*/ 45 h 79"/>
                <a:gd name="T84" fmla="*/ 52 w 106"/>
                <a:gd name="T85" fmla="*/ 40 h 79"/>
                <a:gd name="T86" fmla="*/ 38 w 106"/>
                <a:gd name="T87" fmla="*/ 41 h 79"/>
                <a:gd name="T88" fmla="*/ 35 w 106"/>
                <a:gd name="T89" fmla="*/ 45 h 79"/>
                <a:gd name="T90" fmla="*/ 30 w 106"/>
                <a:gd name="T91" fmla="*/ 52 h 79"/>
                <a:gd name="T92" fmla="*/ 26 w 106"/>
                <a:gd name="T93" fmla="*/ 52 h 79"/>
                <a:gd name="T94" fmla="*/ 24 w 106"/>
                <a:gd name="T95" fmla="*/ 48 h 79"/>
                <a:gd name="T96" fmla="*/ 19 w 106"/>
                <a:gd name="T97" fmla="*/ 40 h 79"/>
                <a:gd name="T98" fmla="*/ 15 w 106"/>
                <a:gd name="T99" fmla="*/ 38 h 79"/>
                <a:gd name="T100" fmla="*/ 7 w 106"/>
                <a:gd name="T101" fmla="*/ 30 h 79"/>
                <a:gd name="T102" fmla="*/ 4 w 106"/>
                <a:gd name="T103" fmla="*/ 26 h 79"/>
                <a:gd name="T104" fmla="*/ 0 w 106"/>
                <a:gd name="T105" fmla="*/ 27 h 79"/>
                <a:gd name="T106" fmla="*/ 5 w 106"/>
                <a:gd name="T107" fmla="*/ 18 h 79"/>
                <a:gd name="T108" fmla="*/ 16 w 106"/>
                <a:gd name="T109" fmla="*/ 15 h 79"/>
                <a:gd name="T110" fmla="*/ 18 w 106"/>
                <a:gd name="T111" fmla="*/ 8 h 79"/>
                <a:gd name="T112" fmla="*/ 19 w 106"/>
                <a:gd name="T113" fmla="*/ 7 h 79"/>
                <a:gd name="T114" fmla="*/ 19 w 106"/>
                <a:gd name="T11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6" h="79">
                  <a:moveTo>
                    <a:pt x="19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9" y="0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2"/>
                  </a:lnTo>
                  <a:lnTo>
                    <a:pt x="29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2" y="2"/>
                  </a:lnTo>
                  <a:lnTo>
                    <a:pt x="32" y="4"/>
                  </a:lnTo>
                  <a:lnTo>
                    <a:pt x="34" y="4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1" y="5"/>
                  </a:lnTo>
                  <a:lnTo>
                    <a:pt x="43" y="5"/>
                  </a:lnTo>
                  <a:lnTo>
                    <a:pt x="46" y="5"/>
                  </a:lnTo>
                  <a:lnTo>
                    <a:pt x="48" y="5"/>
                  </a:lnTo>
                  <a:lnTo>
                    <a:pt x="51" y="4"/>
                  </a:lnTo>
                  <a:lnTo>
                    <a:pt x="52" y="4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5"/>
                  </a:lnTo>
                  <a:lnTo>
                    <a:pt x="52" y="7"/>
                  </a:lnTo>
                  <a:lnTo>
                    <a:pt x="51" y="7"/>
                  </a:lnTo>
                  <a:lnTo>
                    <a:pt x="51" y="8"/>
                  </a:lnTo>
                  <a:lnTo>
                    <a:pt x="52" y="8"/>
                  </a:lnTo>
                  <a:lnTo>
                    <a:pt x="54" y="10"/>
                  </a:lnTo>
                  <a:lnTo>
                    <a:pt x="56" y="10"/>
                  </a:lnTo>
                  <a:lnTo>
                    <a:pt x="56" y="10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9" y="7"/>
                  </a:lnTo>
                  <a:lnTo>
                    <a:pt x="60" y="7"/>
                  </a:lnTo>
                  <a:lnTo>
                    <a:pt x="60" y="8"/>
                  </a:lnTo>
                  <a:lnTo>
                    <a:pt x="62" y="10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4" y="12"/>
                  </a:lnTo>
                  <a:lnTo>
                    <a:pt x="65" y="10"/>
                  </a:lnTo>
                  <a:lnTo>
                    <a:pt x="67" y="8"/>
                  </a:lnTo>
                  <a:lnTo>
                    <a:pt x="68" y="8"/>
                  </a:lnTo>
                  <a:lnTo>
                    <a:pt x="68" y="7"/>
                  </a:lnTo>
                  <a:lnTo>
                    <a:pt x="70" y="7"/>
                  </a:lnTo>
                  <a:lnTo>
                    <a:pt x="71" y="8"/>
                  </a:lnTo>
                  <a:lnTo>
                    <a:pt x="73" y="8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78" y="10"/>
                  </a:lnTo>
                  <a:lnTo>
                    <a:pt x="78" y="8"/>
                  </a:lnTo>
                  <a:lnTo>
                    <a:pt x="79" y="8"/>
                  </a:lnTo>
                  <a:lnTo>
                    <a:pt x="81" y="7"/>
                  </a:lnTo>
                  <a:lnTo>
                    <a:pt x="82" y="7"/>
                  </a:lnTo>
                  <a:lnTo>
                    <a:pt x="82" y="7"/>
                  </a:lnTo>
                  <a:lnTo>
                    <a:pt x="82" y="7"/>
                  </a:lnTo>
                  <a:lnTo>
                    <a:pt x="82" y="5"/>
                  </a:lnTo>
                  <a:lnTo>
                    <a:pt x="82" y="5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2" y="4"/>
                  </a:lnTo>
                  <a:lnTo>
                    <a:pt x="84" y="4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7"/>
                  </a:lnTo>
                  <a:lnTo>
                    <a:pt x="89" y="8"/>
                  </a:lnTo>
                  <a:lnTo>
                    <a:pt x="90" y="12"/>
                  </a:lnTo>
                  <a:lnTo>
                    <a:pt x="90" y="13"/>
                  </a:lnTo>
                  <a:lnTo>
                    <a:pt x="90" y="15"/>
                  </a:lnTo>
                  <a:lnTo>
                    <a:pt x="90" y="16"/>
                  </a:lnTo>
                  <a:lnTo>
                    <a:pt x="92" y="16"/>
                  </a:lnTo>
                  <a:lnTo>
                    <a:pt x="92" y="16"/>
                  </a:lnTo>
                  <a:lnTo>
                    <a:pt x="92" y="18"/>
                  </a:lnTo>
                  <a:lnTo>
                    <a:pt x="93" y="18"/>
                  </a:lnTo>
                  <a:lnTo>
                    <a:pt x="93" y="18"/>
                  </a:lnTo>
                  <a:lnTo>
                    <a:pt x="95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7" y="21"/>
                  </a:lnTo>
                  <a:lnTo>
                    <a:pt x="95" y="21"/>
                  </a:lnTo>
                  <a:lnTo>
                    <a:pt x="95" y="21"/>
                  </a:lnTo>
                  <a:lnTo>
                    <a:pt x="93" y="23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3" y="26"/>
                  </a:lnTo>
                  <a:lnTo>
                    <a:pt x="95" y="24"/>
                  </a:lnTo>
                  <a:lnTo>
                    <a:pt x="97" y="24"/>
                  </a:lnTo>
                  <a:lnTo>
                    <a:pt x="97" y="26"/>
                  </a:lnTo>
                  <a:lnTo>
                    <a:pt x="98" y="26"/>
                  </a:lnTo>
                  <a:lnTo>
                    <a:pt x="98" y="26"/>
                  </a:lnTo>
                  <a:lnTo>
                    <a:pt x="98" y="27"/>
                  </a:lnTo>
                  <a:lnTo>
                    <a:pt x="97" y="29"/>
                  </a:lnTo>
                  <a:lnTo>
                    <a:pt x="98" y="30"/>
                  </a:lnTo>
                  <a:lnTo>
                    <a:pt x="98" y="32"/>
                  </a:lnTo>
                  <a:lnTo>
                    <a:pt x="98" y="34"/>
                  </a:lnTo>
                  <a:lnTo>
                    <a:pt x="101" y="35"/>
                  </a:lnTo>
                  <a:lnTo>
                    <a:pt x="103" y="35"/>
                  </a:lnTo>
                  <a:lnTo>
                    <a:pt x="103" y="37"/>
                  </a:lnTo>
                  <a:lnTo>
                    <a:pt x="103" y="37"/>
                  </a:lnTo>
                  <a:lnTo>
                    <a:pt x="101" y="38"/>
                  </a:lnTo>
                  <a:lnTo>
                    <a:pt x="101" y="38"/>
                  </a:lnTo>
                  <a:lnTo>
                    <a:pt x="100" y="38"/>
                  </a:lnTo>
                  <a:lnTo>
                    <a:pt x="100" y="40"/>
                  </a:lnTo>
                  <a:lnTo>
                    <a:pt x="100" y="41"/>
                  </a:lnTo>
                  <a:lnTo>
                    <a:pt x="100" y="45"/>
                  </a:lnTo>
                  <a:lnTo>
                    <a:pt x="100" y="46"/>
                  </a:lnTo>
                  <a:lnTo>
                    <a:pt x="101" y="48"/>
                  </a:lnTo>
                  <a:lnTo>
                    <a:pt x="101" y="48"/>
                  </a:lnTo>
                  <a:lnTo>
                    <a:pt x="103" y="48"/>
                  </a:lnTo>
                  <a:lnTo>
                    <a:pt x="103" y="48"/>
                  </a:lnTo>
                  <a:lnTo>
                    <a:pt x="103" y="49"/>
                  </a:lnTo>
                  <a:lnTo>
                    <a:pt x="103" y="51"/>
                  </a:lnTo>
                  <a:lnTo>
                    <a:pt x="105" y="51"/>
                  </a:lnTo>
                  <a:lnTo>
                    <a:pt x="105" y="52"/>
                  </a:lnTo>
                  <a:lnTo>
                    <a:pt x="105" y="52"/>
                  </a:lnTo>
                  <a:lnTo>
                    <a:pt x="103" y="54"/>
                  </a:lnTo>
                  <a:lnTo>
                    <a:pt x="103" y="54"/>
                  </a:lnTo>
                  <a:lnTo>
                    <a:pt x="103" y="56"/>
                  </a:lnTo>
                  <a:lnTo>
                    <a:pt x="103" y="57"/>
                  </a:lnTo>
                  <a:lnTo>
                    <a:pt x="105" y="57"/>
                  </a:lnTo>
                  <a:lnTo>
                    <a:pt x="106" y="59"/>
                  </a:lnTo>
                  <a:lnTo>
                    <a:pt x="106" y="60"/>
                  </a:lnTo>
                  <a:lnTo>
                    <a:pt x="106" y="62"/>
                  </a:lnTo>
                  <a:lnTo>
                    <a:pt x="106" y="64"/>
                  </a:lnTo>
                  <a:lnTo>
                    <a:pt x="106" y="64"/>
                  </a:lnTo>
                  <a:lnTo>
                    <a:pt x="105" y="62"/>
                  </a:lnTo>
                  <a:lnTo>
                    <a:pt x="105" y="62"/>
                  </a:lnTo>
                  <a:lnTo>
                    <a:pt x="105" y="62"/>
                  </a:lnTo>
                  <a:lnTo>
                    <a:pt x="103" y="62"/>
                  </a:lnTo>
                  <a:lnTo>
                    <a:pt x="101" y="62"/>
                  </a:lnTo>
                  <a:lnTo>
                    <a:pt x="100" y="62"/>
                  </a:lnTo>
                  <a:lnTo>
                    <a:pt x="100" y="62"/>
                  </a:lnTo>
                  <a:lnTo>
                    <a:pt x="98" y="62"/>
                  </a:lnTo>
                  <a:lnTo>
                    <a:pt x="98" y="62"/>
                  </a:lnTo>
                  <a:lnTo>
                    <a:pt x="98" y="65"/>
                  </a:lnTo>
                  <a:lnTo>
                    <a:pt x="98" y="65"/>
                  </a:lnTo>
                  <a:lnTo>
                    <a:pt x="100" y="65"/>
                  </a:lnTo>
                  <a:lnTo>
                    <a:pt x="101" y="67"/>
                  </a:lnTo>
                  <a:lnTo>
                    <a:pt x="101" y="65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101" y="68"/>
                  </a:lnTo>
                  <a:lnTo>
                    <a:pt x="101" y="68"/>
                  </a:lnTo>
                  <a:lnTo>
                    <a:pt x="100" y="70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0" y="75"/>
                  </a:lnTo>
                  <a:lnTo>
                    <a:pt x="98" y="75"/>
                  </a:lnTo>
                  <a:lnTo>
                    <a:pt x="97" y="75"/>
                  </a:lnTo>
                  <a:lnTo>
                    <a:pt x="97" y="75"/>
                  </a:lnTo>
                  <a:lnTo>
                    <a:pt x="95" y="75"/>
                  </a:lnTo>
                  <a:lnTo>
                    <a:pt x="95" y="75"/>
                  </a:lnTo>
                  <a:lnTo>
                    <a:pt x="93" y="73"/>
                  </a:lnTo>
                  <a:lnTo>
                    <a:pt x="93" y="73"/>
                  </a:lnTo>
                  <a:lnTo>
                    <a:pt x="93" y="73"/>
                  </a:lnTo>
                  <a:lnTo>
                    <a:pt x="92" y="73"/>
                  </a:lnTo>
                  <a:lnTo>
                    <a:pt x="92" y="73"/>
                  </a:lnTo>
                  <a:lnTo>
                    <a:pt x="92" y="75"/>
                  </a:lnTo>
                  <a:lnTo>
                    <a:pt x="92" y="75"/>
                  </a:lnTo>
                  <a:lnTo>
                    <a:pt x="92" y="76"/>
                  </a:lnTo>
                  <a:lnTo>
                    <a:pt x="90" y="76"/>
                  </a:lnTo>
                  <a:lnTo>
                    <a:pt x="90" y="78"/>
                  </a:lnTo>
                  <a:lnTo>
                    <a:pt x="90" y="78"/>
                  </a:lnTo>
                  <a:lnTo>
                    <a:pt x="89" y="79"/>
                  </a:lnTo>
                  <a:lnTo>
                    <a:pt x="89" y="79"/>
                  </a:lnTo>
                  <a:lnTo>
                    <a:pt x="89" y="79"/>
                  </a:lnTo>
                  <a:lnTo>
                    <a:pt x="89" y="79"/>
                  </a:lnTo>
                  <a:lnTo>
                    <a:pt x="87" y="79"/>
                  </a:lnTo>
                  <a:lnTo>
                    <a:pt x="86" y="79"/>
                  </a:lnTo>
                  <a:lnTo>
                    <a:pt x="86" y="79"/>
                  </a:lnTo>
                  <a:lnTo>
                    <a:pt x="86" y="79"/>
                  </a:lnTo>
                  <a:lnTo>
                    <a:pt x="84" y="78"/>
                  </a:lnTo>
                  <a:lnTo>
                    <a:pt x="84" y="78"/>
                  </a:lnTo>
                  <a:lnTo>
                    <a:pt x="82" y="76"/>
                  </a:lnTo>
                  <a:lnTo>
                    <a:pt x="82" y="78"/>
                  </a:lnTo>
                  <a:lnTo>
                    <a:pt x="81" y="78"/>
                  </a:lnTo>
                  <a:lnTo>
                    <a:pt x="81" y="76"/>
                  </a:lnTo>
                  <a:lnTo>
                    <a:pt x="81" y="76"/>
                  </a:lnTo>
                  <a:lnTo>
                    <a:pt x="82" y="76"/>
                  </a:lnTo>
                  <a:lnTo>
                    <a:pt x="82" y="75"/>
                  </a:lnTo>
                  <a:lnTo>
                    <a:pt x="82" y="73"/>
                  </a:lnTo>
                  <a:lnTo>
                    <a:pt x="82" y="73"/>
                  </a:lnTo>
                  <a:lnTo>
                    <a:pt x="82" y="71"/>
                  </a:lnTo>
                  <a:lnTo>
                    <a:pt x="81" y="70"/>
                  </a:lnTo>
                  <a:lnTo>
                    <a:pt x="81" y="70"/>
                  </a:lnTo>
                  <a:lnTo>
                    <a:pt x="81" y="68"/>
                  </a:lnTo>
                  <a:lnTo>
                    <a:pt x="81" y="68"/>
                  </a:lnTo>
                  <a:lnTo>
                    <a:pt x="81" y="68"/>
                  </a:lnTo>
                  <a:lnTo>
                    <a:pt x="81" y="67"/>
                  </a:lnTo>
                  <a:lnTo>
                    <a:pt x="81" y="67"/>
                  </a:lnTo>
                  <a:lnTo>
                    <a:pt x="81" y="65"/>
                  </a:lnTo>
                  <a:lnTo>
                    <a:pt x="81" y="65"/>
                  </a:lnTo>
                  <a:lnTo>
                    <a:pt x="81" y="64"/>
                  </a:lnTo>
                  <a:lnTo>
                    <a:pt x="79" y="64"/>
                  </a:lnTo>
                  <a:lnTo>
                    <a:pt x="79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8" y="62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6" y="60"/>
                  </a:lnTo>
                  <a:lnTo>
                    <a:pt x="73" y="62"/>
                  </a:lnTo>
                  <a:lnTo>
                    <a:pt x="71" y="62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70" y="62"/>
                  </a:lnTo>
                  <a:lnTo>
                    <a:pt x="70" y="62"/>
                  </a:lnTo>
                  <a:lnTo>
                    <a:pt x="68" y="62"/>
                  </a:lnTo>
                  <a:lnTo>
                    <a:pt x="68" y="62"/>
                  </a:lnTo>
                  <a:lnTo>
                    <a:pt x="67" y="64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2"/>
                  </a:lnTo>
                  <a:lnTo>
                    <a:pt x="64" y="60"/>
                  </a:lnTo>
                  <a:lnTo>
                    <a:pt x="67" y="59"/>
                  </a:lnTo>
                  <a:lnTo>
                    <a:pt x="67" y="59"/>
                  </a:lnTo>
                  <a:lnTo>
                    <a:pt x="65" y="57"/>
                  </a:lnTo>
                  <a:lnTo>
                    <a:pt x="65" y="56"/>
                  </a:lnTo>
                  <a:lnTo>
                    <a:pt x="65" y="54"/>
                  </a:lnTo>
                  <a:lnTo>
                    <a:pt x="64" y="52"/>
                  </a:lnTo>
                  <a:lnTo>
                    <a:pt x="62" y="52"/>
                  </a:lnTo>
                  <a:lnTo>
                    <a:pt x="62" y="52"/>
                  </a:lnTo>
                  <a:lnTo>
                    <a:pt x="62" y="52"/>
                  </a:lnTo>
                  <a:lnTo>
                    <a:pt x="64" y="51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4" y="49"/>
                  </a:lnTo>
                  <a:lnTo>
                    <a:pt x="62" y="48"/>
                  </a:lnTo>
                  <a:lnTo>
                    <a:pt x="60" y="46"/>
                  </a:lnTo>
                  <a:lnTo>
                    <a:pt x="59" y="45"/>
                  </a:lnTo>
                  <a:lnTo>
                    <a:pt x="59" y="43"/>
                  </a:lnTo>
                  <a:lnTo>
                    <a:pt x="57" y="41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2" y="40"/>
                  </a:lnTo>
                  <a:lnTo>
                    <a:pt x="48" y="40"/>
                  </a:lnTo>
                  <a:lnTo>
                    <a:pt x="46" y="40"/>
                  </a:lnTo>
                  <a:lnTo>
                    <a:pt x="45" y="40"/>
                  </a:lnTo>
                  <a:lnTo>
                    <a:pt x="41" y="41"/>
                  </a:lnTo>
                  <a:lnTo>
                    <a:pt x="40" y="40"/>
                  </a:lnTo>
                  <a:lnTo>
                    <a:pt x="38" y="41"/>
                  </a:lnTo>
                  <a:lnTo>
                    <a:pt x="37" y="41"/>
                  </a:lnTo>
                  <a:lnTo>
                    <a:pt x="37" y="43"/>
                  </a:lnTo>
                  <a:lnTo>
                    <a:pt x="37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4" y="48"/>
                  </a:lnTo>
                  <a:lnTo>
                    <a:pt x="32" y="49"/>
                  </a:lnTo>
                  <a:lnTo>
                    <a:pt x="30" y="49"/>
                  </a:lnTo>
                  <a:lnTo>
                    <a:pt x="30" y="52"/>
                  </a:lnTo>
                  <a:lnTo>
                    <a:pt x="29" y="52"/>
                  </a:lnTo>
                  <a:lnTo>
                    <a:pt x="29" y="52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26" y="51"/>
                  </a:lnTo>
                  <a:lnTo>
                    <a:pt x="26" y="51"/>
                  </a:lnTo>
                  <a:lnTo>
                    <a:pt x="24" y="49"/>
                  </a:lnTo>
                  <a:lnTo>
                    <a:pt x="24" y="49"/>
                  </a:lnTo>
                  <a:lnTo>
                    <a:pt x="24" y="48"/>
                  </a:lnTo>
                  <a:lnTo>
                    <a:pt x="21" y="46"/>
                  </a:lnTo>
                  <a:lnTo>
                    <a:pt x="19" y="46"/>
                  </a:lnTo>
                  <a:lnTo>
                    <a:pt x="21" y="45"/>
                  </a:lnTo>
                  <a:lnTo>
                    <a:pt x="21" y="43"/>
                  </a:lnTo>
                  <a:lnTo>
                    <a:pt x="19" y="41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9" y="41"/>
                  </a:lnTo>
                  <a:lnTo>
                    <a:pt x="18" y="41"/>
                  </a:lnTo>
                  <a:lnTo>
                    <a:pt x="16" y="40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7"/>
                  </a:lnTo>
                  <a:lnTo>
                    <a:pt x="15" y="38"/>
                  </a:lnTo>
                  <a:lnTo>
                    <a:pt x="13" y="38"/>
                  </a:lnTo>
                  <a:lnTo>
                    <a:pt x="10" y="35"/>
                  </a:lnTo>
                  <a:lnTo>
                    <a:pt x="7" y="32"/>
                  </a:lnTo>
                  <a:lnTo>
                    <a:pt x="7" y="30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5" y="29"/>
                  </a:lnTo>
                  <a:lnTo>
                    <a:pt x="5" y="29"/>
                  </a:lnTo>
                  <a:lnTo>
                    <a:pt x="5" y="27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8" y="16"/>
                  </a:lnTo>
                  <a:lnTo>
                    <a:pt x="10" y="16"/>
                  </a:lnTo>
                  <a:lnTo>
                    <a:pt x="12" y="15"/>
                  </a:lnTo>
                  <a:lnTo>
                    <a:pt x="13" y="15"/>
                  </a:lnTo>
                  <a:lnTo>
                    <a:pt x="16" y="15"/>
                  </a:lnTo>
                  <a:lnTo>
                    <a:pt x="19" y="15"/>
                  </a:lnTo>
                  <a:lnTo>
                    <a:pt x="19" y="13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6" y="7"/>
                  </a:lnTo>
                  <a:lnTo>
                    <a:pt x="16" y="7"/>
                  </a:lnTo>
                  <a:lnTo>
                    <a:pt x="18" y="7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9" y="5"/>
                  </a:lnTo>
                  <a:lnTo>
                    <a:pt x="19" y="5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1" name="Freeform 268">
              <a:extLst>
                <a:ext uri="{FF2B5EF4-FFF2-40B4-BE49-F238E27FC236}">
                  <a16:creationId xmlns:a16="http://schemas.microsoft.com/office/drawing/2014/main" id="{683CB8D4-CB16-729E-1CB4-123DC01DA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1333" y="4026079"/>
              <a:ext cx="83817" cy="21442"/>
            </a:xfrm>
            <a:custGeom>
              <a:avLst/>
              <a:gdLst>
                <a:gd name="T0" fmla="*/ 25 w 43"/>
                <a:gd name="T1" fmla="*/ 2 h 11"/>
                <a:gd name="T2" fmla="*/ 29 w 43"/>
                <a:gd name="T3" fmla="*/ 3 h 11"/>
                <a:gd name="T4" fmla="*/ 32 w 43"/>
                <a:gd name="T5" fmla="*/ 3 h 11"/>
                <a:gd name="T6" fmla="*/ 35 w 43"/>
                <a:gd name="T7" fmla="*/ 5 h 11"/>
                <a:gd name="T8" fmla="*/ 37 w 43"/>
                <a:gd name="T9" fmla="*/ 5 h 11"/>
                <a:gd name="T10" fmla="*/ 38 w 43"/>
                <a:gd name="T11" fmla="*/ 5 h 11"/>
                <a:gd name="T12" fmla="*/ 43 w 43"/>
                <a:gd name="T13" fmla="*/ 6 h 11"/>
                <a:gd name="T14" fmla="*/ 43 w 43"/>
                <a:gd name="T15" fmla="*/ 8 h 11"/>
                <a:gd name="T16" fmla="*/ 37 w 43"/>
                <a:gd name="T17" fmla="*/ 10 h 11"/>
                <a:gd name="T18" fmla="*/ 30 w 43"/>
                <a:gd name="T19" fmla="*/ 8 h 11"/>
                <a:gd name="T20" fmla="*/ 29 w 43"/>
                <a:gd name="T21" fmla="*/ 6 h 11"/>
                <a:gd name="T22" fmla="*/ 25 w 43"/>
                <a:gd name="T23" fmla="*/ 5 h 11"/>
                <a:gd name="T24" fmla="*/ 24 w 43"/>
                <a:gd name="T25" fmla="*/ 5 h 11"/>
                <a:gd name="T26" fmla="*/ 22 w 43"/>
                <a:gd name="T27" fmla="*/ 6 h 11"/>
                <a:gd name="T28" fmla="*/ 22 w 43"/>
                <a:gd name="T29" fmla="*/ 6 h 11"/>
                <a:gd name="T30" fmla="*/ 16 w 43"/>
                <a:gd name="T31" fmla="*/ 8 h 11"/>
                <a:gd name="T32" fmla="*/ 14 w 43"/>
                <a:gd name="T33" fmla="*/ 8 h 11"/>
                <a:gd name="T34" fmla="*/ 11 w 43"/>
                <a:gd name="T35" fmla="*/ 11 h 11"/>
                <a:gd name="T36" fmla="*/ 5 w 43"/>
                <a:gd name="T37" fmla="*/ 11 h 11"/>
                <a:gd name="T38" fmla="*/ 2 w 43"/>
                <a:gd name="T39" fmla="*/ 11 h 11"/>
                <a:gd name="T40" fmla="*/ 0 w 43"/>
                <a:gd name="T41" fmla="*/ 11 h 11"/>
                <a:gd name="T42" fmla="*/ 0 w 43"/>
                <a:gd name="T43" fmla="*/ 6 h 11"/>
                <a:gd name="T44" fmla="*/ 2 w 43"/>
                <a:gd name="T45" fmla="*/ 6 h 11"/>
                <a:gd name="T46" fmla="*/ 3 w 43"/>
                <a:gd name="T47" fmla="*/ 8 h 11"/>
                <a:gd name="T48" fmla="*/ 8 w 43"/>
                <a:gd name="T49" fmla="*/ 8 h 11"/>
                <a:gd name="T50" fmla="*/ 8 w 43"/>
                <a:gd name="T51" fmla="*/ 8 h 11"/>
                <a:gd name="T52" fmla="*/ 11 w 43"/>
                <a:gd name="T53" fmla="*/ 6 h 11"/>
                <a:gd name="T54" fmla="*/ 18 w 43"/>
                <a:gd name="T55" fmla="*/ 6 h 11"/>
                <a:gd name="T56" fmla="*/ 19 w 43"/>
                <a:gd name="T57" fmla="*/ 6 h 11"/>
                <a:gd name="T58" fmla="*/ 18 w 43"/>
                <a:gd name="T59" fmla="*/ 5 h 11"/>
                <a:gd name="T60" fmla="*/ 10 w 43"/>
                <a:gd name="T61" fmla="*/ 6 h 11"/>
                <a:gd name="T62" fmla="*/ 5 w 43"/>
                <a:gd name="T63" fmla="*/ 8 h 11"/>
                <a:gd name="T64" fmla="*/ 3 w 43"/>
                <a:gd name="T65" fmla="*/ 5 h 11"/>
                <a:gd name="T66" fmla="*/ 11 w 43"/>
                <a:gd name="T67" fmla="*/ 5 h 11"/>
                <a:gd name="T68" fmla="*/ 19 w 43"/>
                <a:gd name="T69" fmla="*/ 5 h 11"/>
                <a:gd name="T70" fmla="*/ 22 w 43"/>
                <a:gd name="T7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3" h="11">
                  <a:moveTo>
                    <a:pt x="24" y="0"/>
                  </a:moveTo>
                  <a:lnTo>
                    <a:pt x="25" y="2"/>
                  </a:lnTo>
                  <a:lnTo>
                    <a:pt x="27" y="2"/>
                  </a:lnTo>
                  <a:lnTo>
                    <a:pt x="29" y="3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3" y="5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7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1" y="5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0" y="8"/>
                  </a:lnTo>
                  <a:lnTo>
                    <a:pt x="37" y="10"/>
                  </a:lnTo>
                  <a:lnTo>
                    <a:pt x="33" y="10"/>
                  </a:lnTo>
                  <a:lnTo>
                    <a:pt x="30" y="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7" y="6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4" y="5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9" y="8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11"/>
                  </a:lnTo>
                  <a:lnTo>
                    <a:pt x="11" y="11"/>
                  </a:lnTo>
                  <a:lnTo>
                    <a:pt x="8" y="11"/>
                  </a:lnTo>
                  <a:lnTo>
                    <a:pt x="5" y="11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6"/>
                  </a:lnTo>
                  <a:lnTo>
                    <a:pt x="3" y="8"/>
                  </a:lnTo>
                  <a:lnTo>
                    <a:pt x="3" y="8"/>
                  </a:lnTo>
                  <a:lnTo>
                    <a:pt x="5" y="10"/>
                  </a:lnTo>
                  <a:lnTo>
                    <a:pt x="8" y="8"/>
                  </a:lnTo>
                  <a:lnTo>
                    <a:pt x="8" y="8"/>
                  </a:lnTo>
                  <a:lnTo>
                    <a:pt x="8" y="8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8" y="5"/>
                  </a:lnTo>
                  <a:lnTo>
                    <a:pt x="13" y="6"/>
                  </a:lnTo>
                  <a:lnTo>
                    <a:pt x="10" y="6"/>
                  </a:lnTo>
                  <a:lnTo>
                    <a:pt x="7" y="8"/>
                  </a:lnTo>
                  <a:lnTo>
                    <a:pt x="5" y="8"/>
                  </a:lnTo>
                  <a:lnTo>
                    <a:pt x="3" y="6"/>
                  </a:lnTo>
                  <a:lnTo>
                    <a:pt x="3" y="5"/>
                  </a:lnTo>
                  <a:lnTo>
                    <a:pt x="7" y="3"/>
                  </a:lnTo>
                  <a:lnTo>
                    <a:pt x="11" y="5"/>
                  </a:lnTo>
                  <a:lnTo>
                    <a:pt x="16" y="5"/>
                  </a:lnTo>
                  <a:lnTo>
                    <a:pt x="19" y="5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2" name="Freeform 269">
              <a:extLst>
                <a:ext uri="{FF2B5EF4-FFF2-40B4-BE49-F238E27FC236}">
                  <a16:creationId xmlns:a16="http://schemas.microsoft.com/office/drawing/2014/main" id="{51F464C7-41D8-7EFE-AE3E-16233A3963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12463" y="1219200"/>
              <a:ext cx="1728960" cy="1280639"/>
            </a:xfrm>
            <a:custGeom>
              <a:avLst/>
              <a:gdLst>
                <a:gd name="T0" fmla="*/ 310 w 887"/>
                <a:gd name="T1" fmla="*/ 422 h 657"/>
                <a:gd name="T2" fmla="*/ 276 w 887"/>
                <a:gd name="T3" fmla="*/ 430 h 657"/>
                <a:gd name="T4" fmla="*/ 681 w 887"/>
                <a:gd name="T5" fmla="*/ 391 h 657"/>
                <a:gd name="T6" fmla="*/ 662 w 887"/>
                <a:gd name="T7" fmla="*/ 396 h 657"/>
                <a:gd name="T8" fmla="*/ 239 w 887"/>
                <a:gd name="T9" fmla="*/ 345 h 657"/>
                <a:gd name="T10" fmla="*/ 16 w 887"/>
                <a:gd name="T11" fmla="*/ 208 h 657"/>
                <a:gd name="T12" fmla="*/ 801 w 887"/>
                <a:gd name="T13" fmla="*/ 128 h 657"/>
                <a:gd name="T14" fmla="*/ 608 w 887"/>
                <a:gd name="T15" fmla="*/ 0 h 657"/>
                <a:gd name="T16" fmla="*/ 741 w 887"/>
                <a:gd name="T17" fmla="*/ 35 h 657"/>
                <a:gd name="T18" fmla="*/ 739 w 887"/>
                <a:gd name="T19" fmla="*/ 81 h 657"/>
                <a:gd name="T20" fmla="*/ 829 w 887"/>
                <a:gd name="T21" fmla="*/ 63 h 657"/>
                <a:gd name="T22" fmla="*/ 809 w 887"/>
                <a:gd name="T23" fmla="*/ 120 h 657"/>
                <a:gd name="T24" fmla="*/ 777 w 887"/>
                <a:gd name="T25" fmla="*/ 155 h 657"/>
                <a:gd name="T26" fmla="*/ 771 w 887"/>
                <a:gd name="T27" fmla="*/ 203 h 657"/>
                <a:gd name="T28" fmla="*/ 731 w 887"/>
                <a:gd name="T29" fmla="*/ 227 h 657"/>
                <a:gd name="T30" fmla="*/ 766 w 887"/>
                <a:gd name="T31" fmla="*/ 276 h 657"/>
                <a:gd name="T32" fmla="*/ 771 w 887"/>
                <a:gd name="T33" fmla="*/ 292 h 657"/>
                <a:gd name="T34" fmla="*/ 746 w 887"/>
                <a:gd name="T35" fmla="*/ 311 h 657"/>
                <a:gd name="T36" fmla="*/ 676 w 887"/>
                <a:gd name="T37" fmla="*/ 331 h 657"/>
                <a:gd name="T38" fmla="*/ 722 w 887"/>
                <a:gd name="T39" fmla="*/ 336 h 657"/>
                <a:gd name="T40" fmla="*/ 695 w 887"/>
                <a:gd name="T41" fmla="*/ 340 h 657"/>
                <a:gd name="T42" fmla="*/ 739 w 887"/>
                <a:gd name="T43" fmla="*/ 383 h 657"/>
                <a:gd name="T44" fmla="*/ 683 w 887"/>
                <a:gd name="T45" fmla="*/ 377 h 657"/>
                <a:gd name="T46" fmla="*/ 632 w 887"/>
                <a:gd name="T47" fmla="*/ 407 h 657"/>
                <a:gd name="T48" fmla="*/ 725 w 887"/>
                <a:gd name="T49" fmla="*/ 419 h 657"/>
                <a:gd name="T50" fmla="*/ 678 w 887"/>
                <a:gd name="T51" fmla="*/ 448 h 657"/>
                <a:gd name="T52" fmla="*/ 588 w 887"/>
                <a:gd name="T53" fmla="*/ 462 h 657"/>
                <a:gd name="T54" fmla="*/ 541 w 887"/>
                <a:gd name="T55" fmla="*/ 511 h 657"/>
                <a:gd name="T56" fmla="*/ 506 w 887"/>
                <a:gd name="T57" fmla="*/ 520 h 657"/>
                <a:gd name="T58" fmla="*/ 462 w 887"/>
                <a:gd name="T59" fmla="*/ 539 h 657"/>
                <a:gd name="T60" fmla="*/ 459 w 887"/>
                <a:gd name="T61" fmla="*/ 582 h 657"/>
                <a:gd name="T62" fmla="*/ 443 w 887"/>
                <a:gd name="T63" fmla="*/ 610 h 657"/>
                <a:gd name="T64" fmla="*/ 422 w 887"/>
                <a:gd name="T65" fmla="*/ 657 h 657"/>
                <a:gd name="T66" fmla="*/ 392 w 887"/>
                <a:gd name="T67" fmla="*/ 641 h 657"/>
                <a:gd name="T68" fmla="*/ 362 w 887"/>
                <a:gd name="T69" fmla="*/ 632 h 657"/>
                <a:gd name="T70" fmla="*/ 334 w 887"/>
                <a:gd name="T71" fmla="*/ 608 h 657"/>
                <a:gd name="T72" fmla="*/ 321 w 887"/>
                <a:gd name="T73" fmla="*/ 561 h 657"/>
                <a:gd name="T74" fmla="*/ 326 w 887"/>
                <a:gd name="T75" fmla="*/ 547 h 657"/>
                <a:gd name="T76" fmla="*/ 295 w 887"/>
                <a:gd name="T77" fmla="*/ 536 h 657"/>
                <a:gd name="T78" fmla="*/ 302 w 887"/>
                <a:gd name="T79" fmla="*/ 503 h 657"/>
                <a:gd name="T80" fmla="*/ 288 w 887"/>
                <a:gd name="T81" fmla="*/ 495 h 657"/>
                <a:gd name="T82" fmla="*/ 288 w 887"/>
                <a:gd name="T83" fmla="*/ 474 h 657"/>
                <a:gd name="T84" fmla="*/ 290 w 887"/>
                <a:gd name="T85" fmla="*/ 462 h 657"/>
                <a:gd name="T86" fmla="*/ 317 w 887"/>
                <a:gd name="T87" fmla="*/ 432 h 657"/>
                <a:gd name="T88" fmla="*/ 274 w 887"/>
                <a:gd name="T89" fmla="*/ 397 h 657"/>
                <a:gd name="T90" fmla="*/ 301 w 887"/>
                <a:gd name="T91" fmla="*/ 388 h 657"/>
                <a:gd name="T92" fmla="*/ 279 w 887"/>
                <a:gd name="T93" fmla="*/ 363 h 657"/>
                <a:gd name="T94" fmla="*/ 249 w 887"/>
                <a:gd name="T95" fmla="*/ 377 h 657"/>
                <a:gd name="T96" fmla="*/ 255 w 887"/>
                <a:gd name="T97" fmla="*/ 339 h 657"/>
                <a:gd name="T98" fmla="*/ 239 w 887"/>
                <a:gd name="T99" fmla="*/ 306 h 657"/>
                <a:gd name="T100" fmla="*/ 209 w 887"/>
                <a:gd name="T101" fmla="*/ 263 h 657"/>
                <a:gd name="T102" fmla="*/ 102 w 887"/>
                <a:gd name="T103" fmla="*/ 244 h 657"/>
                <a:gd name="T104" fmla="*/ 42 w 887"/>
                <a:gd name="T105" fmla="*/ 225 h 657"/>
                <a:gd name="T106" fmla="*/ 86 w 887"/>
                <a:gd name="T107" fmla="*/ 200 h 657"/>
                <a:gd name="T108" fmla="*/ 3 w 887"/>
                <a:gd name="T109" fmla="*/ 188 h 657"/>
                <a:gd name="T110" fmla="*/ 105 w 887"/>
                <a:gd name="T111" fmla="*/ 150 h 657"/>
                <a:gd name="T112" fmla="*/ 102 w 887"/>
                <a:gd name="T113" fmla="*/ 104 h 657"/>
                <a:gd name="T114" fmla="*/ 191 w 887"/>
                <a:gd name="T115" fmla="*/ 62 h 657"/>
                <a:gd name="T116" fmla="*/ 279 w 887"/>
                <a:gd name="T117" fmla="*/ 69 h 657"/>
                <a:gd name="T118" fmla="*/ 408 w 887"/>
                <a:gd name="T119" fmla="*/ 54 h 657"/>
                <a:gd name="T120" fmla="*/ 448 w 887"/>
                <a:gd name="T121" fmla="*/ 17 h 657"/>
                <a:gd name="T122" fmla="*/ 541 w 887"/>
                <a:gd name="T123" fmla="*/ 3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87" h="657">
                  <a:moveTo>
                    <a:pt x="384" y="634"/>
                  </a:moveTo>
                  <a:lnTo>
                    <a:pt x="384" y="634"/>
                  </a:lnTo>
                  <a:lnTo>
                    <a:pt x="384" y="635"/>
                  </a:lnTo>
                  <a:lnTo>
                    <a:pt x="384" y="637"/>
                  </a:lnTo>
                  <a:lnTo>
                    <a:pt x="383" y="640"/>
                  </a:lnTo>
                  <a:lnTo>
                    <a:pt x="381" y="638"/>
                  </a:lnTo>
                  <a:lnTo>
                    <a:pt x="380" y="637"/>
                  </a:lnTo>
                  <a:lnTo>
                    <a:pt x="378" y="637"/>
                  </a:lnTo>
                  <a:lnTo>
                    <a:pt x="377" y="637"/>
                  </a:lnTo>
                  <a:lnTo>
                    <a:pt x="377" y="637"/>
                  </a:lnTo>
                  <a:lnTo>
                    <a:pt x="381" y="634"/>
                  </a:lnTo>
                  <a:lnTo>
                    <a:pt x="384" y="634"/>
                  </a:lnTo>
                  <a:close/>
                  <a:moveTo>
                    <a:pt x="517" y="523"/>
                  </a:moveTo>
                  <a:lnTo>
                    <a:pt x="519" y="525"/>
                  </a:lnTo>
                  <a:lnTo>
                    <a:pt x="519" y="528"/>
                  </a:lnTo>
                  <a:lnTo>
                    <a:pt x="517" y="528"/>
                  </a:lnTo>
                  <a:lnTo>
                    <a:pt x="515" y="528"/>
                  </a:lnTo>
                  <a:lnTo>
                    <a:pt x="514" y="526"/>
                  </a:lnTo>
                  <a:lnTo>
                    <a:pt x="515" y="525"/>
                  </a:lnTo>
                  <a:lnTo>
                    <a:pt x="517" y="523"/>
                  </a:lnTo>
                  <a:close/>
                  <a:moveTo>
                    <a:pt x="314" y="419"/>
                  </a:moveTo>
                  <a:lnTo>
                    <a:pt x="317" y="421"/>
                  </a:lnTo>
                  <a:lnTo>
                    <a:pt x="320" y="421"/>
                  </a:lnTo>
                  <a:lnTo>
                    <a:pt x="320" y="422"/>
                  </a:lnTo>
                  <a:lnTo>
                    <a:pt x="320" y="422"/>
                  </a:lnTo>
                  <a:lnTo>
                    <a:pt x="317" y="424"/>
                  </a:lnTo>
                  <a:lnTo>
                    <a:pt x="317" y="427"/>
                  </a:lnTo>
                  <a:lnTo>
                    <a:pt x="315" y="427"/>
                  </a:lnTo>
                  <a:lnTo>
                    <a:pt x="317" y="429"/>
                  </a:lnTo>
                  <a:lnTo>
                    <a:pt x="315" y="429"/>
                  </a:lnTo>
                  <a:lnTo>
                    <a:pt x="314" y="430"/>
                  </a:lnTo>
                  <a:lnTo>
                    <a:pt x="312" y="430"/>
                  </a:lnTo>
                  <a:lnTo>
                    <a:pt x="312" y="429"/>
                  </a:lnTo>
                  <a:lnTo>
                    <a:pt x="310" y="426"/>
                  </a:lnTo>
                  <a:lnTo>
                    <a:pt x="310" y="424"/>
                  </a:lnTo>
                  <a:lnTo>
                    <a:pt x="310" y="422"/>
                  </a:lnTo>
                  <a:lnTo>
                    <a:pt x="310" y="421"/>
                  </a:lnTo>
                  <a:lnTo>
                    <a:pt x="312" y="419"/>
                  </a:lnTo>
                  <a:lnTo>
                    <a:pt x="314" y="419"/>
                  </a:lnTo>
                  <a:close/>
                  <a:moveTo>
                    <a:pt x="266" y="410"/>
                  </a:moveTo>
                  <a:lnTo>
                    <a:pt x="273" y="410"/>
                  </a:lnTo>
                  <a:lnTo>
                    <a:pt x="280" y="411"/>
                  </a:lnTo>
                  <a:lnTo>
                    <a:pt x="282" y="413"/>
                  </a:lnTo>
                  <a:lnTo>
                    <a:pt x="285" y="415"/>
                  </a:lnTo>
                  <a:lnTo>
                    <a:pt x="290" y="419"/>
                  </a:lnTo>
                  <a:lnTo>
                    <a:pt x="295" y="421"/>
                  </a:lnTo>
                  <a:lnTo>
                    <a:pt x="301" y="422"/>
                  </a:lnTo>
                  <a:lnTo>
                    <a:pt x="301" y="424"/>
                  </a:lnTo>
                  <a:lnTo>
                    <a:pt x="301" y="424"/>
                  </a:lnTo>
                  <a:lnTo>
                    <a:pt x="301" y="426"/>
                  </a:lnTo>
                  <a:lnTo>
                    <a:pt x="301" y="426"/>
                  </a:lnTo>
                  <a:lnTo>
                    <a:pt x="301" y="426"/>
                  </a:lnTo>
                  <a:lnTo>
                    <a:pt x="301" y="427"/>
                  </a:lnTo>
                  <a:lnTo>
                    <a:pt x="302" y="427"/>
                  </a:lnTo>
                  <a:lnTo>
                    <a:pt x="302" y="427"/>
                  </a:lnTo>
                  <a:lnTo>
                    <a:pt x="301" y="429"/>
                  </a:lnTo>
                  <a:lnTo>
                    <a:pt x="299" y="430"/>
                  </a:lnTo>
                  <a:lnTo>
                    <a:pt x="290" y="433"/>
                  </a:lnTo>
                  <a:lnTo>
                    <a:pt x="287" y="435"/>
                  </a:lnTo>
                  <a:lnTo>
                    <a:pt x="279" y="437"/>
                  </a:lnTo>
                  <a:lnTo>
                    <a:pt x="276" y="437"/>
                  </a:lnTo>
                  <a:lnTo>
                    <a:pt x="276" y="437"/>
                  </a:lnTo>
                  <a:lnTo>
                    <a:pt x="274" y="435"/>
                  </a:lnTo>
                  <a:lnTo>
                    <a:pt x="271" y="435"/>
                  </a:lnTo>
                  <a:lnTo>
                    <a:pt x="271" y="433"/>
                  </a:lnTo>
                  <a:lnTo>
                    <a:pt x="269" y="433"/>
                  </a:lnTo>
                  <a:lnTo>
                    <a:pt x="269" y="432"/>
                  </a:lnTo>
                  <a:lnTo>
                    <a:pt x="271" y="432"/>
                  </a:lnTo>
                  <a:lnTo>
                    <a:pt x="274" y="432"/>
                  </a:lnTo>
                  <a:lnTo>
                    <a:pt x="277" y="432"/>
                  </a:lnTo>
                  <a:lnTo>
                    <a:pt x="276" y="430"/>
                  </a:lnTo>
                  <a:lnTo>
                    <a:pt x="276" y="430"/>
                  </a:lnTo>
                  <a:lnTo>
                    <a:pt x="274" y="430"/>
                  </a:lnTo>
                  <a:lnTo>
                    <a:pt x="273" y="430"/>
                  </a:lnTo>
                  <a:lnTo>
                    <a:pt x="273" y="429"/>
                  </a:lnTo>
                  <a:lnTo>
                    <a:pt x="271" y="429"/>
                  </a:lnTo>
                  <a:lnTo>
                    <a:pt x="265" y="429"/>
                  </a:lnTo>
                  <a:lnTo>
                    <a:pt x="261" y="427"/>
                  </a:lnTo>
                  <a:lnTo>
                    <a:pt x="260" y="427"/>
                  </a:lnTo>
                  <a:lnTo>
                    <a:pt x="260" y="426"/>
                  </a:lnTo>
                  <a:lnTo>
                    <a:pt x="258" y="426"/>
                  </a:lnTo>
                  <a:lnTo>
                    <a:pt x="260" y="421"/>
                  </a:lnTo>
                  <a:lnTo>
                    <a:pt x="261" y="419"/>
                  </a:lnTo>
                  <a:lnTo>
                    <a:pt x="263" y="419"/>
                  </a:lnTo>
                  <a:lnTo>
                    <a:pt x="266" y="419"/>
                  </a:lnTo>
                  <a:lnTo>
                    <a:pt x="268" y="419"/>
                  </a:lnTo>
                  <a:lnTo>
                    <a:pt x="263" y="418"/>
                  </a:lnTo>
                  <a:lnTo>
                    <a:pt x="261" y="416"/>
                  </a:lnTo>
                  <a:lnTo>
                    <a:pt x="260" y="416"/>
                  </a:lnTo>
                  <a:lnTo>
                    <a:pt x="260" y="415"/>
                  </a:lnTo>
                  <a:lnTo>
                    <a:pt x="260" y="413"/>
                  </a:lnTo>
                  <a:lnTo>
                    <a:pt x="260" y="413"/>
                  </a:lnTo>
                  <a:lnTo>
                    <a:pt x="261" y="411"/>
                  </a:lnTo>
                  <a:lnTo>
                    <a:pt x="261" y="411"/>
                  </a:lnTo>
                  <a:lnTo>
                    <a:pt x="266" y="410"/>
                  </a:lnTo>
                  <a:close/>
                  <a:moveTo>
                    <a:pt x="301" y="392"/>
                  </a:moveTo>
                  <a:lnTo>
                    <a:pt x="304" y="392"/>
                  </a:lnTo>
                  <a:lnTo>
                    <a:pt x="306" y="394"/>
                  </a:lnTo>
                  <a:lnTo>
                    <a:pt x="307" y="396"/>
                  </a:lnTo>
                  <a:lnTo>
                    <a:pt x="306" y="396"/>
                  </a:lnTo>
                  <a:lnTo>
                    <a:pt x="304" y="396"/>
                  </a:lnTo>
                  <a:lnTo>
                    <a:pt x="299" y="396"/>
                  </a:lnTo>
                  <a:lnTo>
                    <a:pt x="299" y="394"/>
                  </a:lnTo>
                  <a:lnTo>
                    <a:pt x="299" y="394"/>
                  </a:lnTo>
                  <a:lnTo>
                    <a:pt x="299" y="392"/>
                  </a:lnTo>
                  <a:lnTo>
                    <a:pt x="301" y="392"/>
                  </a:lnTo>
                  <a:close/>
                  <a:moveTo>
                    <a:pt x="679" y="391"/>
                  </a:moveTo>
                  <a:lnTo>
                    <a:pt x="681" y="391"/>
                  </a:lnTo>
                  <a:lnTo>
                    <a:pt x="683" y="391"/>
                  </a:lnTo>
                  <a:lnTo>
                    <a:pt x="683" y="392"/>
                  </a:lnTo>
                  <a:lnTo>
                    <a:pt x="684" y="392"/>
                  </a:lnTo>
                  <a:lnTo>
                    <a:pt x="686" y="394"/>
                  </a:lnTo>
                  <a:lnTo>
                    <a:pt x="686" y="396"/>
                  </a:lnTo>
                  <a:lnTo>
                    <a:pt x="686" y="396"/>
                  </a:lnTo>
                  <a:lnTo>
                    <a:pt x="686" y="397"/>
                  </a:lnTo>
                  <a:lnTo>
                    <a:pt x="686" y="397"/>
                  </a:lnTo>
                  <a:lnTo>
                    <a:pt x="684" y="397"/>
                  </a:lnTo>
                  <a:lnTo>
                    <a:pt x="686" y="399"/>
                  </a:lnTo>
                  <a:lnTo>
                    <a:pt x="686" y="399"/>
                  </a:lnTo>
                  <a:lnTo>
                    <a:pt x="686" y="400"/>
                  </a:lnTo>
                  <a:lnTo>
                    <a:pt x="686" y="400"/>
                  </a:lnTo>
                  <a:lnTo>
                    <a:pt x="679" y="402"/>
                  </a:lnTo>
                  <a:lnTo>
                    <a:pt x="678" y="403"/>
                  </a:lnTo>
                  <a:lnTo>
                    <a:pt x="676" y="405"/>
                  </a:lnTo>
                  <a:lnTo>
                    <a:pt x="673" y="407"/>
                  </a:lnTo>
                  <a:lnTo>
                    <a:pt x="673" y="407"/>
                  </a:lnTo>
                  <a:lnTo>
                    <a:pt x="671" y="405"/>
                  </a:lnTo>
                  <a:lnTo>
                    <a:pt x="668" y="403"/>
                  </a:lnTo>
                  <a:lnTo>
                    <a:pt x="660" y="403"/>
                  </a:lnTo>
                  <a:lnTo>
                    <a:pt x="653" y="405"/>
                  </a:lnTo>
                  <a:lnTo>
                    <a:pt x="649" y="407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8" y="405"/>
                  </a:lnTo>
                  <a:lnTo>
                    <a:pt x="648" y="402"/>
                  </a:lnTo>
                  <a:lnTo>
                    <a:pt x="649" y="402"/>
                  </a:lnTo>
                  <a:lnTo>
                    <a:pt x="651" y="400"/>
                  </a:lnTo>
                  <a:lnTo>
                    <a:pt x="653" y="399"/>
                  </a:lnTo>
                  <a:lnTo>
                    <a:pt x="651" y="397"/>
                  </a:lnTo>
                  <a:lnTo>
                    <a:pt x="653" y="394"/>
                  </a:lnTo>
                  <a:lnTo>
                    <a:pt x="654" y="394"/>
                  </a:lnTo>
                  <a:lnTo>
                    <a:pt x="657" y="394"/>
                  </a:lnTo>
                  <a:lnTo>
                    <a:pt x="659" y="396"/>
                  </a:lnTo>
                  <a:lnTo>
                    <a:pt x="662" y="396"/>
                  </a:lnTo>
                  <a:lnTo>
                    <a:pt x="668" y="394"/>
                  </a:lnTo>
                  <a:lnTo>
                    <a:pt x="671" y="394"/>
                  </a:lnTo>
                  <a:lnTo>
                    <a:pt x="679" y="391"/>
                  </a:lnTo>
                  <a:close/>
                  <a:moveTo>
                    <a:pt x="279" y="383"/>
                  </a:moveTo>
                  <a:lnTo>
                    <a:pt x="279" y="385"/>
                  </a:lnTo>
                  <a:lnTo>
                    <a:pt x="280" y="386"/>
                  </a:lnTo>
                  <a:lnTo>
                    <a:pt x="280" y="388"/>
                  </a:lnTo>
                  <a:lnTo>
                    <a:pt x="280" y="388"/>
                  </a:lnTo>
                  <a:lnTo>
                    <a:pt x="280" y="389"/>
                  </a:lnTo>
                  <a:lnTo>
                    <a:pt x="279" y="389"/>
                  </a:lnTo>
                  <a:lnTo>
                    <a:pt x="279" y="391"/>
                  </a:lnTo>
                  <a:lnTo>
                    <a:pt x="277" y="391"/>
                  </a:lnTo>
                  <a:lnTo>
                    <a:pt x="274" y="389"/>
                  </a:lnTo>
                  <a:lnTo>
                    <a:pt x="273" y="389"/>
                  </a:lnTo>
                  <a:lnTo>
                    <a:pt x="273" y="388"/>
                  </a:lnTo>
                  <a:lnTo>
                    <a:pt x="273" y="388"/>
                  </a:lnTo>
                  <a:lnTo>
                    <a:pt x="274" y="386"/>
                  </a:lnTo>
                  <a:lnTo>
                    <a:pt x="276" y="385"/>
                  </a:lnTo>
                  <a:lnTo>
                    <a:pt x="279" y="383"/>
                  </a:lnTo>
                  <a:close/>
                  <a:moveTo>
                    <a:pt x="255" y="342"/>
                  </a:moveTo>
                  <a:lnTo>
                    <a:pt x="257" y="342"/>
                  </a:lnTo>
                  <a:lnTo>
                    <a:pt x="257" y="344"/>
                  </a:lnTo>
                  <a:lnTo>
                    <a:pt x="255" y="345"/>
                  </a:lnTo>
                  <a:lnTo>
                    <a:pt x="254" y="347"/>
                  </a:lnTo>
                  <a:lnTo>
                    <a:pt x="250" y="350"/>
                  </a:lnTo>
                  <a:lnTo>
                    <a:pt x="249" y="350"/>
                  </a:lnTo>
                  <a:lnTo>
                    <a:pt x="249" y="348"/>
                  </a:lnTo>
                  <a:lnTo>
                    <a:pt x="247" y="348"/>
                  </a:lnTo>
                  <a:lnTo>
                    <a:pt x="246" y="348"/>
                  </a:lnTo>
                  <a:lnTo>
                    <a:pt x="246" y="347"/>
                  </a:lnTo>
                  <a:lnTo>
                    <a:pt x="246" y="347"/>
                  </a:lnTo>
                  <a:lnTo>
                    <a:pt x="246" y="347"/>
                  </a:lnTo>
                  <a:lnTo>
                    <a:pt x="244" y="347"/>
                  </a:lnTo>
                  <a:lnTo>
                    <a:pt x="243" y="347"/>
                  </a:lnTo>
                  <a:lnTo>
                    <a:pt x="241" y="347"/>
                  </a:lnTo>
                  <a:lnTo>
                    <a:pt x="239" y="345"/>
                  </a:lnTo>
                  <a:lnTo>
                    <a:pt x="243" y="344"/>
                  </a:lnTo>
                  <a:lnTo>
                    <a:pt x="243" y="344"/>
                  </a:lnTo>
                  <a:lnTo>
                    <a:pt x="247" y="344"/>
                  </a:lnTo>
                  <a:lnTo>
                    <a:pt x="249" y="344"/>
                  </a:lnTo>
                  <a:lnTo>
                    <a:pt x="250" y="344"/>
                  </a:lnTo>
                  <a:lnTo>
                    <a:pt x="252" y="344"/>
                  </a:lnTo>
                  <a:lnTo>
                    <a:pt x="254" y="342"/>
                  </a:lnTo>
                  <a:lnTo>
                    <a:pt x="255" y="342"/>
                  </a:lnTo>
                  <a:close/>
                  <a:moveTo>
                    <a:pt x="793" y="270"/>
                  </a:moveTo>
                  <a:lnTo>
                    <a:pt x="794" y="273"/>
                  </a:lnTo>
                  <a:lnTo>
                    <a:pt x="794" y="274"/>
                  </a:lnTo>
                  <a:lnTo>
                    <a:pt x="796" y="277"/>
                  </a:lnTo>
                  <a:lnTo>
                    <a:pt x="799" y="276"/>
                  </a:lnTo>
                  <a:lnTo>
                    <a:pt x="801" y="279"/>
                  </a:lnTo>
                  <a:lnTo>
                    <a:pt x="799" y="281"/>
                  </a:lnTo>
                  <a:lnTo>
                    <a:pt x="788" y="281"/>
                  </a:lnTo>
                  <a:lnTo>
                    <a:pt x="783" y="281"/>
                  </a:lnTo>
                  <a:lnTo>
                    <a:pt x="780" y="279"/>
                  </a:lnTo>
                  <a:lnTo>
                    <a:pt x="780" y="276"/>
                  </a:lnTo>
                  <a:lnTo>
                    <a:pt x="780" y="271"/>
                  </a:lnTo>
                  <a:lnTo>
                    <a:pt x="783" y="270"/>
                  </a:lnTo>
                  <a:lnTo>
                    <a:pt x="787" y="271"/>
                  </a:lnTo>
                  <a:lnTo>
                    <a:pt x="790" y="270"/>
                  </a:lnTo>
                  <a:lnTo>
                    <a:pt x="793" y="270"/>
                  </a:lnTo>
                  <a:close/>
                  <a:moveTo>
                    <a:pt x="780" y="230"/>
                  </a:moveTo>
                  <a:lnTo>
                    <a:pt x="782" y="232"/>
                  </a:lnTo>
                  <a:lnTo>
                    <a:pt x="783" y="240"/>
                  </a:lnTo>
                  <a:lnTo>
                    <a:pt x="783" y="251"/>
                  </a:lnTo>
                  <a:lnTo>
                    <a:pt x="782" y="251"/>
                  </a:lnTo>
                  <a:lnTo>
                    <a:pt x="777" y="238"/>
                  </a:lnTo>
                  <a:lnTo>
                    <a:pt x="777" y="233"/>
                  </a:lnTo>
                  <a:lnTo>
                    <a:pt x="777" y="230"/>
                  </a:lnTo>
                  <a:lnTo>
                    <a:pt x="780" y="230"/>
                  </a:lnTo>
                  <a:close/>
                  <a:moveTo>
                    <a:pt x="11" y="207"/>
                  </a:moveTo>
                  <a:lnTo>
                    <a:pt x="12" y="207"/>
                  </a:lnTo>
                  <a:lnTo>
                    <a:pt x="16" y="208"/>
                  </a:lnTo>
                  <a:lnTo>
                    <a:pt x="19" y="210"/>
                  </a:lnTo>
                  <a:lnTo>
                    <a:pt x="20" y="210"/>
                  </a:lnTo>
                  <a:lnTo>
                    <a:pt x="20" y="211"/>
                  </a:lnTo>
                  <a:lnTo>
                    <a:pt x="17" y="211"/>
                  </a:lnTo>
                  <a:lnTo>
                    <a:pt x="12" y="211"/>
                  </a:lnTo>
                  <a:lnTo>
                    <a:pt x="6" y="210"/>
                  </a:lnTo>
                  <a:lnTo>
                    <a:pt x="4" y="210"/>
                  </a:lnTo>
                  <a:lnTo>
                    <a:pt x="4" y="208"/>
                  </a:lnTo>
                  <a:lnTo>
                    <a:pt x="6" y="208"/>
                  </a:lnTo>
                  <a:lnTo>
                    <a:pt x="8" y="207"/>
                  </a:lnTo>
                  <a:lnTo>
                    <a:pt x="11" y="207"/>
                  </a:lnTo>
                  <a:close/>
                  <a:moveTo>
                    <a:pt x="794" y="194"/>
                  </a:moveTo>
                  <a:lnTo>
                    <a:pt x="798" y="196"/>
                  </a:lnTo>
                  <a:lnTo>
                    <a:pt x="798" y="197"/>
                  </a:lnTo>
                  <a:lnTo>
                    <a:pt x="796" y="200"/>
                  </a:lnTo>
                  <a:lnTo>
                    <a:pt x="793" y="202"/>
                  </a:lnTo>
                  <a:lnTo>
                    <a:pt x="790" y="202"/>
                  </a:lnTo>
                  <a:lnTo>
                    <a:pt x="790" y="200"/>
                  </a:lnTo>
                  <a:lnTo>
                    <a:pt x="790" y="199"/>
                  </a:lnTo>
                  <a:lnTo>
                    <a:pt x="794" y="196"/>
                  </a:lnTo>
                  <a:lnTo>
                    <a:pt x="794" y="194"/>
                  </a:lnTo>
                  <a:close/>
                  <a:moveTo>
                    <a:pt x="779" y="177"/>
                  </a:moveTo>
                  <a:lnTo>
                    <a:pt x="779" y="177"/>
                  </a:lnTo>
                  <a:lnTo>
                    <a:pt x="779" y="180"/>
                  </a:lnTo>
                  <a:lnTo>
                    <a:pt x="779" y="184"/>
                  </a:lnTo>
                  <a:lnTo>
                    <a:pt x="780" y="188"/>
                  </a:lnTo>
                  <a:lnTo>
                    <a:pt x="779" y="191"/>
                  </a:lnTo>
                  <a:lnTo>
                    <a:pt x="776" y="192"/>
                  </a:lnTo>
                  <a:lnTo>
                    <a:pt x="776" y="189"/>
                  </a:lnTo>
                  <a:lnTo>
                    <a:pt x="774" y="184"/>
                  </a:lnTo>
                  <a:lnTo>
                    <a:pt x="774" y="180"/>
                  </a:lnTo>
                  <a:lnTo>
                    <a:pt x="777" y="177"/>
                  </a:lnTo>
                  <a:lnTo>
                    <a:pt x="779" y="177"/>
                  </a:lnTo>
                  <a:close/>
                  <a:moveTo>
                    <a:pt x="793" y="125"/>
                  </a:moveTo>
                  <a:lnTo>
                    <a:pt x="801" y="125"/>
                  </a:lnTo>
                  <a:lnTo>
                    <a:pt x="801" y="128"/>
                  </a:lnTo>
                  <a:lnTo>
                    <a:pt x="798" y="132"/>
                  </a:lnTo>
                  <a:lnTo>
                    <a:pt x="791" y="136"/>
                  </a:lnTo>
                  <a:lnTo>
                    <a:pt x="783" y="136"/>
                  </a:lnTo>
                  <a:lnTo>
                    <a:pt x="777" y="134"/>
                  </a:lnTo>
                  <a:lnTo>
                    <a:pt x="776" y="131"/>
                  </a:lnTo>
                  <a:lnTo>
                    <a:pt x="779" y="128"/>
                  </a:lnTo>
                  <a:lnTo>
                    <a:pt x="785" y="126"/>
                  </a:lnTo>
                  <a:lnTo>
                    <a:pt x="793" y="125"/>
                  </a:lnTo>
                  <a:close/>
                  <a:moveTo>
                    <a:pt x="774" y="54"/>
                  </a:moveTo>
                  <a:lnTo>
                    <a:pt x="777" y="57"/>
                  </a:lnTo>
                  <a:lnTo>
                    <a:pt x="780" y="60"/>
                  </a:lnTo>
                  <a:lnTo>
                    <a:pt x="783" y="63"/>
                  </a:lnTo>
                  <a:lnTo>
                    <a:pt x="782" y="65"/>
                  </a:lnTo>
                  <a:lnTo>
                    <a:pt x="777" y="65"/>
                  </a:lnTo>
                  <a:lnTo>
                    <a:pt x="772" y="62"/>
                  </a:lnTo>
                  <a:lnTo>
                    <a:pt x="769" y="58"/>
                  </a:lnTo>
                  <a:lnTo>
                    <a:pt x="769" y="55"/>
                  </a:lnTo>
                  <a:lnTo>
                    <a:pt x="771" y="54"/>
                  </a:lnTo>
                  <a:lnTo>
                    <a:pt x="774" y="54"/>
                  </a:lnTo>
                  <a:close/>
                  <a:moveTo>
                    <a:pt x="381" y="33"/>
                  </a:moveTo>
                  <a:lnTo>
                    <a:pt x="396" y="38"/>
                  </a:lnTo>
                  <a:lnTo>
                    <a:pt x="403" y="41"/>
                  </a:lnTo>
                  <a:lnTo>
                    <a:pt x="407" y="44"/>
                  </a:lnTo>
                  <a:lnTo>
                    <a:pt x="405" y="49"/>
                  </a:lnTo>
                  <a:lnTo>
                    <a:pt x="403" y="55"/>
                  </a:lnTo>
                  <a:lnTo>
                    <a:pt x="402" y="55"/>
                  </a:lnTo>
                  <a:lnTo>
                    <a:pt x="396" y="52"/>
                  </a:lnTo>
                  <a:lnTo>
                    <a:pt x="386" y="47"/>
                  </a:lnTo>
                  <a:lnTo>
                    <a:pt x="377" y="46"/>
                  </a:lnTo>
                  <a:lnTo>
                    <a:pt x="369" y="40"/>
                  </a:lnTo>
                  <a:lnTo>
                    <a:pt x="369" y="36"/>
                  </a:lnTo>
                  <a:lnTo>
                    <a:pt x="369" y="35"/>
                  </a:lnTo>
                  <a:lnTo>
                    <a:pt x="377" y="35"/>
                  </a:lnTo>
                  <a:lnTo>
                    <a:pt x="381" y="33"/>
                  </a:lnTo>
                  <a:close/>
                  <a:moveTo>
                    <a:pt x="575" y="0"/>
                  </a:moveTo>
                  <a:lnTo>
                    <a:pt x="608" y="0"/>
                  </a:lnTo>
                  <a:lnTo>
                    <a:pt x="619" y="2"/>
                  </a:lnTo>
                  <a:lnTo>
                    <a:pt x="634" y="3"/>
                  </a:lnTo>
                  <a:lnTo>
                    <a:pt x="642" y="6"/>
                  </a:lnTo>
                  <a:lnTo>
                    <a:pt x="643" y="6"/>
                  </a:lnTo>
                  <a:lnTo>
                    <a:pt x="653" y="8"/>
                  </a:lnTo>
                  <a:lnTo>
                    <a:pt x="662" y="8"/>
                  </a:lnTo>
                  <a:lnTo>
                    <a:pt x="678" y="11"/>
                  </a:lnTo>
                  <a:lnTo>
                    <a:pt x="679" y="13"/>
                  </a:lnTo>
                  <a:lnTo>
                    <a:pt x="678" y="14"/>
                  </a:lnTo>
                  <a:lnTo>
                    <a:pt x="675" y="14"/>
                  </a:lnTo>
                  <a:lnTo>
                    <a:pt x="654" y="16"/>
                  </a:lnTo>
                  <a:lnTo>
                    <a:pt x="618" y="16"/>
                  </a:lnTo>
                  <a:lnTo>
                    <a:pt x="597" y="19"/>
                  </a:lnTo>
                  <a:lnTo>
                    <a:pt x="591" y="19"/>
                  </a:lnTo>
                  <a:lnTo>
                    <a:pt x="589" y="22"/>
                  </a:lnTo>
                  <a:lnTo>
                    <a:pt x="593" y="24"/>
                  </a:lnTo>
                  <a:lnTo>
                    <a:pt x="597" y="22"/>
                  </a:lnTo>
                  <a:lnTo>
                    <a:pt x="613" y="19"/>
                  </a:lnTo>
                  <a:lnTo>
                    <a:pt x="619" y="17"/>
                  </a:lnTo>
                  <a:lnTo>
                    <a:pt x="630" y="19"/>
                  </a:lnTo>
                  <a:lnTo>
                    <a:pt x="646" y="21"/>
                  </a:lnTo>
                  <a:lnTo>
                    <a:pt x="653" y="19"/>
                  </a:lnTo>
                  <a:lnTo>
                    <a:pt x="662" y="19"/>
                  </a:lnTo>
                  <a:lnTo>
                    <a:pt x="675" y="19"/>
                  </a:lnTo>
                  <a:lnTo>
                    <a:pt x="689" y="16"/>
                  </a:lnTo>
                  <a:lnTo>
                    <a:pt x="694" y="22"/>
                  </a:lnTo>
                  <a:lnTo>
                    <a:pt x="698" y="27"/>
                  </a:lnTo>
                  <a:lnTo>
                    <a:pt x="703" y="25"/>
                  </a:lnTo>
                  <a:lnTo>
                    <a:pt x="708" y="27"/>
                  </a:lnTo>
                  <a:lnTo>
                    <a:pt x="708" y="29"/>
                  </a:lnTo>
                  <a:lnTo>
                    <a:pt x="711" y="29"/>
                  </a:lnTo>
                  <a:lnTo>
                    <a:pt x="714" y="29"/>
                  </a:lnTo>
                  <a:lnTo>
                    <a:pt x="727" y="30"/>
                  </a:lnTo>
                  <a:lnTo>
                    <a:pt x="736" y="33"/>
                  </a:lnTo>
                  <a:lnTo>
                    <a:pt x="739" y="33"/>
                  </a:lnTo>
                  <a:lnTo>
                    <a:pt x="741" y="35"/>
                  </a:lnTo>
                  <a:lnTo>
                    <a:pt x="742" y="36"/>
                  </a:lnTo>
                  <a:lnTo>
                    <a:pt x="741" y="38"/>
                  </a:lnTo>
                  <a:lnTo>
                    <a:pt x="735" y="41"/>
                  </a:lnTo>
                  <a:lnTo>
                    <a:pt x="728" y="44"/>
                  </a:lnTo>
                  <a:lnTo>
                    <a:pt x="719" y="46"/>
                  </a:lnTo>
                  <a:lnTo>
                    <a:pt x="708" y="47"/>
                  </a:lnTo>
                  <a:lnTo>
                    <a:pt x="626" y="52"/>
                  </a:lnTo>
                  <a:lnTo>
                    <a:pt x="623" y="54"/>
                  </a:lnTo>
                  <a:lnTo>
                    <a:pt x="621" y="55"/>
                  </a:lnTo>
                  <a:lnTo>
                    <a:pt x="621" y="60"/>
                  </a:lnTo>
                  <a:lnTo>
                    <a:pt x="626" y="60"/>
                  </a:lnTo>
                  <a:lnTo>
                    <a:pt x="635" y="58"/>
                  </a:lnTo>
                  <a:lnTo>
                    <a:pt x="651" y="57"/>
                  </a:lnTo>
                  <a:lnTo>
                    <a:pt x="662" y="57"/>
                  </a:lnTo>
                  <a:lnTo>
                    <a:pt x="689" y="58"/>
                  </a:lnTo>
                  <a:lnTo>
                    <a:pt x="697" y="62"/>
                  </a:lnTo>
                  <a:lnTo>
                    <a:pt x="701" y="68"/>
                  </a:lnTo>
                  <a:lnTo>
                    <a:pt x="711" y="66"/>
                  </a:lnTo>
                  <a:lnTo>
                    <a:pt x="712" y="66"/>
                  </a:lnTo>
                  <a:lnTo>
                    <a:pt x="714" y="65"/>
                  </a:lnTo>
                  <a:lnTo>
                    <a:pt x="716" y="62"/>
                  </a:lnTo>
                  <a:lnTo>
                    <a:pt x="717" y="60"/>
                  </a:lnTo>
                  <a:lnTo>
                    <a:pt x="717" y="58"/>
                  </a:lnTo>
                  <a:lnTo>
                    <a:pt x="719" y="57"/>
                  </a:lnTo>
                  <a:lnTo>
                    <a:pt x="720" y="57"/>
                  </a:lnTo>
                  <a:lnTo>
                    <a:pt x="727" y="55"/>
                  </a:lnTo>
                  <a:lnTo>
                    <a:pt x="741" y="55"/>
                  </a:lnTo>
                  <a:lnTo>
                    <a:pt x="744" y="55"/>
                  </a:lnTo>
                  <a:lnTo>
                    <a:pt x="747" y="58"/>
                  </a:lnTo>
                  <a:lnTo>
                    <a:pt x="747" y="60"/>
                  </a:lnTo>
                  <a:lnTo>
                    <a:pt x="747" y="63"/>
                  </a:lnTo>
                  <a:lnTo>
                    <a:pt x="747" y="65"/>
                  </a:lnTo>
                  <a:lnTo>
                    <a:pt x="747" y="68"/>
                  </a:lnTo>
                  <a:lnTo>
                    <a:pt x="746" y="73"/>
                  </a:lnTo>
                  <a:lnTo>
                    <a:pt x="742" y="77"/>
                  </a:lnTo>
                  <a:lnTo>
                    <a:pt x="739" y="81"/>
                  </a:lnTo>
                  <a:lnTo>
                    <a:pt x="735" y="82"/>
                  </a:lnTo>
                  <a:lnTo>
                    <a:pt x="728" y="88"/>
                  </a:lnTo>
                  <a:lnTo>
                    <a:pt x="727" y="90"/>
                  </a:lnTo>
                  <a:lnTo>
                    <a:pt x="719" y="95"/>
                  </a:lnTo>
                  <a:lnTo>
                    <a:pt x="717" y="98"/>
                  </a:lnTo>
                  <a:lnTo>
                    <a:pt x="717" y="99"/>
                  </a:lnTo>
                  <a:lnTo>
                    <a:pt x="719" y="99"/>
                  </a:lnTo>
                  <a:lnTo>
                    <a:pt x="720" y="98"/>
                  </a:lnTo>
                  <a:lnTo>
                    <a:pt x="722" y="96"/>
                  </a:lnTo>
                  <a:lnTo>
                    <a:pt x="724" y="96"/>
                  </a:lnTo>
                  <a:lnTo>
                    <a:pt x="733" y="92"/>
                  </a:lnTo>
                  <a:lnTo>
                    <a:pt x="736" y="92"/>
                  </a:lnTo>
                  <a:lnTo>
                    <a:pt x="742" y="87"/>
                  </a:lnTo>
                  <a:lnTo>
                    <a:pt x="747" y="85"/>
                  </a:lnTo>
                  <a:lnTo>
                    <a:pt x="750" y="84"/>
                  </a:lnTo>
                  <a:lnTo>
                    <a:pt x="753" y="82"/>
                  </a:lnTo>
                  <a:lnTo>
                    <a:pt x="763" y="73"/>
                  </a:lnTo>
                  <a:lnTo>
                    <a:pt x="769" y="71"/>
                  </a:lnTo>
                  <a:lnTo>
                    <a:pt x="776" y="71"/>
                  </a:lnTo>
                  <a:lnTo>
                    <a:pt x="776" y="74"/>
                  </a:lnTo>
                  <a:lnTo>
                    <a:pt x="783" y="76"/>
                  </a:lnTo>
                  <a:lnTo>
                    <a:pt x="787" y="76"/>
                  </a:lnTo>
                  <a:lnTo>
                    <a:pt x="791" y="76"/>
                  </a:lnTo>
                  <a:lnTo>
                    <a:pt x="793" y="77"/>
                  </a:lnTo>
                  <a:lnTo>
                    <a:pt x="796" y="77"/>
                  </a:lnTo>
                  <a:lnTo>
                    <a:pt x="801" y="79"/>
                  </a:lnTo>
                  <a:lnTo>
                    <a:pt x="804" y="77"/>
                  </a:lnTo>
                  <a:lnTo>
                    <a:pt x="804" y="77"/>
                  </a:lnTo>
                  <a:lnTo>
                    <a:pt x="809" y="74"/>
                  </a:lnTo>
                  <a:lnTo>
                    <a:pt x="812" y="71"/>
                  </a:lnTo>
                  <a:lnTo>
                    <a:pt x="817" y="68"/>
                  </a:lnTo>
                  <a:lnTo>
                    <a:pt x="818" y="66"/>
                  </a:lnTo>
                  <a:lnTo>
                    <a:pt x="820" y="66"/>
                  </a:lnTo>
                  <a:lnTo>
                    <a:pt x="821" y="65"/>
                  </a:lnTo>
                  <a:lnTo>
                    <a:pt x="828" y="63"/>
                  </a:lnTo>
                  <a:lnTo>
                    <a:pt x="829" y="63"/>
                  </a:lnTo>
                  <a:lnTo>
                    <a:pt x="832" y="65"/>
                  </a:lnTo>
                  <a:lnTo>
                    <a:pt x="847" y="65"/>
                  </a:lnTo>
                  <a:lnTo>
                    <a:pt x="854" y="65"/>
                  </a:lnTo>
                  <a:lnTo>
                    <a:pt x="865" y="68"/>
                  </a:lnTo>
                  <a:lnTo>
                    <a:pt x="873" y="69"/>
                  </a:lnTo>
                  <a:lnTo>
                    <a:pt x="876" y="69"/>
                  </a:lnTo>
                  <a:lnTo>
                    <a:pt x="881" y="73"/>
                  </a:lnTo>
                  <a:lnTo>
                    <a:pt x="886" y="76"/>
                  </a:lnTo>
                  <a:lnTo>
                    <a:pt x="887" y="76"/>
                  </a:lnTo>
                  <a:lnTo>
                    <a:pt x="887" y="77"/>
                  </a:lnTo>
                  <a:lnTo>
                    <a:pt x="886" y="77"/>
                  </a:lnTo>
                  <a:lnTo>
                    <a:pt x="876" y="82"/>
                  </a:lnTo>
                  <a:lnTo>
                    <a:pt x="873" y="85"/>
                  </a:lnTo>
                  <a:lnTo>
                    <a:pt x="862" y="90"/>
                  </a:lnTo>
                  <a:lnTo>
                    <a:pt x="858" y="92"/>
                  </a:lnTo>
                  <a:lnTo>
                    <a:pt x="853" y="92"/>
                  </a:lnTo>
                  <a:lnTo>
                    <a:pt x="848" y="92"/>
                  </a:lnTo>
                  <a:lnTo>
                    <a:pt x="843" y="93"/>
                  </a:lnTo>
                  <a:lnTo>
                    <a:pt x="843" y="93"/>
                  </a:lnTo>
                  <a:lnTo>
                    <a:pt x="847" y="96"/>
                  </a:lnTo>
                  <a:lnTo>
                    <a:pt x="847" y="96"/>
                  </a:lnTo>
                  <a:lnTo>
                    <a:pt x="847" y="98"/>
                  </a:lnTo>
                  <a:lnTo>
                    <a:pt x="843" y="99"/>
                  </a:lnTo>
                  <a:lnTo>
                    <a:pt x="843" y="101"/>
                  </a:lnTo>
                  <a:lnTo>
                    <a:pt x="834" y="103"/>
                  </a:lnTo>
                  <a:lnTo>
                    <a:pt x="828" y="104"/>
                  </a:lnTo>
                  <a:lnTo>
                    <a:pt x="821" y="104"/>
                  </a:lnTo>
                  <a:lnTo>
                    <a:pt x="817" y="104"/>
                  </a:lnTo>
                  <a:lnTo>
                    <a:pt x="810" y="107"/>
                  </a:lnTo>
                  <a:lnTo>
                    <a:pt x="813" y="109"/>
                  </a:lnTo>
                  <a:lnTo>
                    <a:pt x="815" y="110"/>
                  </a:lnTo>
                  <a:lnTo>
                    <a:pt x="823" y="112"/>
                  </a:lnTo>
                  <a:lnTo>
                    <a:pt x="823" y="114"/>
                  </a:lnTo>
                  <a:lnTo>
                    <a:pt x="820" y="115"/>
                  </a:lnTo>
                  <a:lnTo>
                    <a:pt x="815" y="118"/>
                  </a:lnTo>
                  <a:lnTo>
                    <a:pt x="809" y="120"/>
                  </a:lnTo>
                  <a:lnTo>
                    <a:pt x="807" y="120"/>
                  </a:lnTo>
                  <a:lnTo>
                    <a:pt x="804" y="120"/>
                  </a:lnTo>
                  <a:lnTo>
                    <a:pt x="802" y="120"/>
                  </a:lnTo>
                  <a:lnTo>
                    <a:pt x="796" y="120"/>
                  </a:lnTo>
                  <a:lnTo>
                    <a:pt x="791" y="120"/>
                  </a:lnTo>
                  <a:lnTo>
                    <a:pt x="782" y="120"/>
                  </a:lnTo>
                  <a:lnTo>
                    <a:pt x="777" y="118"/>
                  </a:lnTo>
                  <a:lnTo>
                    <a:pt x="776" y="117"/>
                  </a:lnTo>
                  <a:lnTo>
                    <a:pt x="772" y="118"/>
                  </a:lnTo>
                  <a:lnTo>
                    <a:pt x="771" y="118"/>
                  </a:lnTo>
                  <a:lnTo>
                    <a:pt x="766" y="121"/>
                  </a:lnTo>
                  <a:lnTo>
                    <a:pt x="763" y="123"/>
                  </a:lnTo>
                  <a:lnTo>
                    <a:pt x="761" y="126"/>
                  </a:lnTo>
                  <a:lnTo>
                    <a:pt x="761" y="128"/>
                  </a:lnTo>
                  <a:lnTo>
                    <a:pt x="761" y="131"/>
                  </a:lnTo>
                  <a:lnTo>
                    <a:pt x="761" y="132"/>
                  </a:lnTo>
                  <a:lnTo>
                    <a:pt x="763" y="134"/>
                  </a:lnTo>
                  <a:lnTo>
                    <a:pt x="765" y="134"/>
                  </a:lnTo>
                  <a:lnTo>
                    <a:pt x="766" y="134"/>
                  </a:lnTo>
                  <a:lnTo>
                    <a:pt x="771" y="134"/>
                  </a:lnTo>
                  <a:lnTo>
                    <a:pt x="772" y="134"/>
                  </a:lnTo>
                  <a:lnTo>
                    <a:pt x="772" y="136"/>
                  </a:lnTo>
                  <a:lnTo>
                    <a:pt x="774" y="137"/>
                  </a:lnTo>
                  <a:lnTo>
                    <a:pt x="774" y="139"/>
                  </a:lnTo>
                  <a:lnTo>
                    <a:pt x="772" y="140"/>
                  </a:lnTo>
                  <a:lnTo>
                    <a:pt x="772" y="144"/>
                  </a:lnTo>
                  <a:lnTo>
                    <a:pt x="772" y="145"/>
                  </a:lnTo>
                  <a:lnTo>
                    <a:pt x="772" y="148"/>
                  </a:lnTo>
                  <a:lnTo>
                    <a:pt x="774" y="148"/>
                  </a:lnTo>
                  <a:lnTo>
                    <a:pt x="776" y="148"/>
                  </a:lnTo>
                  <a:lnTo>
                    <a:pt x="776" y="148"/>
                  </a:lnTo>
                  <a:lnTo>
                    <a:pt x="777" y="150"/>
                  </a:lnTo>
                  <a:lnTo>
                    <a:pt x="779" y="151"/>
                  </a:lnTo>
                  <a:lnTo>
                    <a:pt x="779" y="151"/>
                  </a:lnTo>
                  <a:lnTo>
                    <a:pt x="779" y="153"/>
                  </a:lnTo>
                  <a:lnTo>
                    <a:pt x="777" y="155"/>
                  </a:lnTo>
                  <a:lnTo>
                    <a:pt x="774" y="155"/>
                  </a:lnTo>
                  <a:lnTo>
                    <a:pt x="768" y="156"/>
                  </a:lnTo>
                  <a:lnTo>
                    <a:pt x="768" y="158"/>
                  </a:lnTo>
                  <a:lnTo>
                    <a:pt x="766" y="158"/>
                  </a:lnTo>
                  <a:lnTo>
                    <a:pt x="766" y="159"/>
                  </a:lnTo>
                  <a:lnTo>
                    <a:pt x="765" y="161"/>
                  </a:lnTo>
                  <a:lnTo>
                    <a:pt x="765" y="162"/>
                  </a:lnTo>
                  <a:lnTo>
                    <a:pt x="763" y="164"/>
                  </a:lnTo>
                  <a:lnTo>
                    <a:pt x="761" y="164"/>
                  </a:lnTo>
                  <a:lnTo>
                    <a:pt x="758" y="164"/>
                  </a:lnTo>
                  <a:lnTo>
                    <a:pt x="755" y="166"/>
                  </a:lnTo>
                  <a:lnTo>
                    <a:pt x="747" y="170"/>
                  </a:lnTo>
                  <a:lnTo>
                    <a:pt x="747" y="170"/>
                  </a:lnTo>
                  <a:lnTo>
                    <a:pt x="750" y="172"/>
                  </a:lnTo>
                  <a:lnTo>
                    <a:pt x="750" y="173"/>
                  </a:lnTo>
                  <a:lnTo>
                    <a:pt x="746" y="178"/>
                  </a:lnTo>
                  <a:lnTo>
                    <a:pt x="746" y="181"/>
                  </a:lnTo>
                  <a:lnTo>
                    <a:pt x="744" y="184"/>
                  </a:lnTo>
                  <a:lnTo>
                    <a:pt x="744" y="188"/>
                  </a:lnTo>
                  <a:lnTo>
                    <a:pt x="742" y="191"/>
                  </a:lnTo>
                  <a:lnTo>
                    <a:pt x="739" y="194"/>
                  </a:lnTo>
                  <a:lnTo>
                    <a:pt x="738" y="197"/>
                  </a:lnTo>
                  <a:lnTo>
                    <a:pt x="739" y="200"/>
                  </a:lnTo>
                  <a:lnTo>
                    <a:pt x="741" y="202"/>
                  </a:lnTo>
                  <a:lnTo>
                    <a:pt x="744" y="200"/>
                  </a:lnTo>
                  <a:lnTo>
                    <a:pt x="747" y="196"/>
                  </a:lnTo>
                  <a:lnTo>
                    <a:pt x="752" y="194"/>
                  </a:lnTo>
                  <a:lnTo>
                    <a:pt x="755" y="194"/>
                  </a:lnTo>
                  <a:lnTo>
                    <a:pt x="760" y="196"/>
                  </a:lnTo>
                  <a:lnTo>
                    <a:pt x="763" y="197"/>
                  </a:lnTo>
                  <a:lnTo>
                    <a:pt x="768" y="197"/>
                  </a:lnTo>
                  <a:lnTo>
                    <a:pt x="771" y="199"/>
                  </a:lnTo>
                  <a:lnTo>
                    <a:pt x="772" y="200"/>
                  </a:lnTo>
                  <a:lnTo>
                    <a:pt x="774" y="202"/>
                  </a:lnTo>
                  <a:lnTo>
                    <a:pt x="774" y="203"/>
                  </a:lnTo>
                  <a:lnTo>
                    <a:pt x="771" y="203"/>
                  </a:lnTo>
                  <a:lnTo>
                    <a:pt x="771" y="203"/>
                  </a:lnTo>
                  <a:lnTo>
                    <a:pt x="765" y="200"/>
                  </a:lnTo>
                  <a:lnTo>
                    <a:pt x="761" y="200"/>
                  </a:lnTo>
                  <a:lnTo>
                    <a:pt x="757" y="200"/>
                  </a:lnTo>
                  <a:lnTo>
                    <a:pt x="753" y="202"/>
                  </a:lnTo>
                  <a:lnTo>
                    <a:pt x="757" y="208"/>
                  </a:lnTo>
                  <a:lnTo>
                    <a:pt x="760" y="210"/>
                  </a:lnTo>
                  <a:lnTo>
                    <a:pt x="766" y="211"/>
                  </a:lnTo>
                  <a:lnTo>
                    <a:pt x="769" y="213"/>
                  </a:lnTo>
                  <a:lnTo>
                    <a:pt x="772" y="214"/>
                  </a:lnTo>
                  <a:lnTo>
                    <a:pt x="774" y="214"/>
                  </a:lnTo>
                  <a:lnTo>
                    <a:pt x="776" y="214"/>
                  </a:lnTo>
                  <a:lnTo>
                    <a:pt x="779" y="213"/>
                  </a:lnTo>
                  <a:lnTo>
                    <a:pt x="783" y="213"/>
                  </a:lnTo>
                  <a:lnTo>
                    <a:pt x="787" y="213"/>
                  </a:lnTo>
                  <a:lnTo>
                    <a:pt x="788" y="214"/>
                  </a:lnTo>
                  <a:lnTo>
                    <a:pt x="788" y="218"/>
                  </a:lnTo>
                  <a:lnTo>
                    <a:pt x="788" y="221"/>
                  </a:lnTo>
                  <a:lnTo>
                    <a:pt x="788" y="224"/>
                  </a:lnTo>
                  <a:lnTo>
                    <a:pt x="787" y="225"/>
                  </a:lnTo>
                  <a:lnTo>
                    <a:pt x="785" y="229"/>
                  </a:lnTo>
                  <a:lnTo>
                    <a:pt x="783" y="229"/>
                  </a:lnTo>
                  <a:lnTo>
                    <a:pt x="782" y="229"/>
                  </a:lnTo>
                  <a:lnTo>
                    <a:pt x="780" y="229"/>
                  </a:lnTo>
                  <a:lnTo>
                    <a:pt x="779" y="227"/>
                  </a:lnTo>
                  <a:lnTo>
                    <a:pt x="776" y="227"/>
                  </a:lnTo>
                  <a:lnTo>
                    <a:pt x="771" y="225"/>
                  </a:lnTo>
                  <a:lnTo>
                    <a:pt x="766" y="224"/>
                  </a:lnTo>
                  <a:lnTo>
                    <a:pt x="763" y="224"/>
                  </a:lnTo>
                  <a:lnTo>
                    <a:pt x="757" y="224"/>
                  </a:lnTo>
                  <a:lnTo>
                    <a:pt x="750" y="225"/>
                  </a:lnTo>
                  <a:lnTo>
                    <a:pt x="750" y="225"/>
                  </a:lnTo>
                  <a:lnTo>
                    <a:pt x="741" y="230"/>
                  </a:lnTo>
                  <a:lnTo>
                    <a:pt x="738" y="230"/>
                  </a:lnTo>
                  <a:lnTo>
                    <a:pt x="736" y="229"/>
                  </a:lnTo>
                  <a:lnTo>
                    <a:pt x="731" y="227"/>
                  </a:lnTo>
                  <a:lnTo>
                    <a:pt x="730" y="227"/>
                  </a:lnTo>
                  <a:lnTo>
                    <a:pt x="727" y="230"/>
                  </a:lnTo>
                  <a:lnTo>
                    <a:pt x="727" y="230"/>
                  </a:lnTo>
                  <a:lnTo>
                    <a:pt x="727" y="232"/>
                  </a:lnTo>
                  <a:lnTo>
                    <a:pt x="728" y="233"/>
                  </a:lnTo>
                  <a:lnTo>
                    <a:pt x="730" y="233"/>
                  </a:lnTo>
                  <a:lnTo>
                    <a:pt x="730" y="233"/>
                  </a:lnTo>
                  <a:lnTo>
                    <a:pt x="735" y="233"/>
                  </a:lnTo>
                  <a:lnTo>
                    <a:pt x="736" y="235"/>
                  </a:lnTo>
                  <a:lnTo>
                    <a:pt x="738" y="240"/>
                  </a:lnTo>
                  <a:lnTo>
                    <a:pt x="741" y="243"/>
                  </a:lnTo>
                  <a:lnTo>
                    <a:pt x="742" y="243"/>
                  </a:lnTo>
                  <a:lnTo>
                    <a:pt x="742" y="244"/>
                  </a:lnTo>
                  <a:lnTo>
                    <a:pt x="747" y="243"/>
                  </a:lnTo>
                  <a:lnTo>
                    <a:pt x="750" y="243"/>
                  </a:lnTo>
                  <a:lnTo>
                    <a:pt x="752" y="243"/>
                  </a:lnTo>
                  <a:lnTo>
                    <a:pt x="755" y="244"/>
                  </a:lnTo>
                  <a:lnTo>
                    <a:pt x="757" y="244"/>
                  </a:lnTo>
                  <a:lnTo>
                    <a:pt x="760" y="244"/>
                  </a:lnTo>
                  <a:lnTo>
                    <a:pt x="761" y="244"/>
                  </a:lnTo>
                  <a:lnTo>
                    <a:pt x="766" y="248"/>
                  </a:lnTo>
                  <a:lnTo>
                    <a:pt x="765" y="252"/>
                  </a:lnTo>
                  <a:lnTo>
                    <a:pt x="766" y="254"/>
                  </a:lnTo>
                  <a:lnTo>
                    <a:pt x="769" y="257"/>
                  </a:lnTo>
                  <a:lnTo>
                    <a:pt x="771" y="259"/>
                  </a:lnTo>
                  <a:lnTo>
                    <a:pt x="771" y="260"/>
                  </a:lnTo>
                  <a:lnTo>
                    <a:pt x="771" y="262"/>
                  </a:lnTo>
                  <a:lnTo>
                    <a:pt x="771" y="263"/>
                  </a:lnTo>
                  <a:lnTo>
                    <a:pt x="772" y="265"/>
                  </a:lnTo>
                  <a:lnTo>
                    <a:pt x="772" y="266"/>
                  </a:lnTo>
                  <a:lnTo>
                    <a:pt x="772" y="270"/>
                  </a:lnTo>
                  <a:lnTo>
                    <a:pt x="772" y="273"/>
                  </a:lnTo>
                  <a:lnTo>
                    <a:pt x="772" y="274"/>
                  </a:lnTo>
                  <a:lnTo>
                    <a:pt x="771" y="276"/>
                  </a:lnTo>
                  <a:lnTo>
                    <a:pt x="768" y="276"/>
                  </a:lnTo>
                  <a:lnTo>
                    <a:pt x="766" y="276"/>
                  </a:lnTo>
                  <a:lnTo>
                    <a:pt x="765" y="274"/>
                  </a:lnTo>
                  <a:lnTo>
                    <a:pt x="763" y="273"/>
                  </a:lnTo>
                  <a:lnTo>
                    <a:pt x="761" y="271"/>
                  </a:lnTo>
                  <a:lnTo>
                    <a:pt x="757" y="271"/>
                  </a:lnTo>
                  <a:lnTo>
                    <a:pt x="750" y="276"/>
                  </a:lnTo>
                  <a:lnTo>
                    <a:pt x="747" y="276"/>
                  </a:lnTo>
                  <a:lnTo>
                    <a:pt x="746" y="277"/>
                  </a:lnTo>
                  <a:lnTo>
                    <a:pt x="744" y="279"/>
                  </a:lnTo>
                  <a:lnTo>
                    <a:pt x="739" y="281"/>
                  </a:lnTo>
                  <a:lnTo>
                    <a:pt x="736" y="279"/>
                  </a:lnTo>
                  <a:lnTo>
                    <a:pt x="731" y="277"/>
                  </a:lnTo>
                  <a:lnTo>
                    <a:pt x="733" y="279"/>
                  </a:lnTo>
                  <a:lnTo>
                    <a:pt x="736" y="281"/>
                  </a:lnTo>
                  <a:lnTo>
                    <a:pt x="738" y="282"/>
                  </a:lnTo>
                  <a:lnTo>
                    <a:pt x="739" y="282"/>
                  </a:lnTo>
                  <a:lnTo>
                    <a:pt x="741" y="282"/>
                  </a:lnTo>
                  <a:lnTo>
                    <a:pt x="742" y="281"/>
                  </a:lnTo>
                  <a:lnTo>
                    <a:pt x="747" y="279"/>
                  </a:lnTo>
                  <a:lnTo>
                    <a:pt x="749" y="279"/>
                  </a:lnTo>
                  <a:lnTo>
                    <a:pt x="749" y="279"/>
                  </a:lnTo>
                  <a:lnTo>
                    <a:pt x="750" y="279"/>
                  </a:lnTo>
                  <a:lnTo>
                    <a:pt x="752" y="281"/>
                  </a:lnTo>
                  <a:lnTo>
                    <a:pt x="752" y="284"/>
                  </a:lnTo>
                  <a:lnTo>
                    <a:pt x="752" y="287"/>
                  </a:lnTo>
                  <a:lnTo>
                    <a:pt x="750" y="288"/>
                  </a:lnTo>
                  <a:lnTo>
                    <a:pt x="750" y="290"/>
                  </a:lnTo>
                  <a:lnTo>
                    <a:pt x="749" y="290"/>
                  </a:lnTo>
                  <a:lnTo>
                    <a:pt x="749" y="290"/>
                  </a:lnTo>
                  <a:lnTo>
                    <a:pt x="752" y="292"/>
                  </a:lnTo>
                  <a:lnTo>
                    <a:pt x="755" y="288"/>
                  </a:lnTo>
                  <a:lnTo>
                    <a:pt x="757" y="285"/>
                  </a:lnTo>
                  <a:lnTo>
                    <a:pt x="758" y="282"/>
                  </a:lnTo>
                  <a:lnTo>
                    <a:pt x="760" y="281"/>
                  </a:lnTo>
                  <a:lnTo>
                    <a:pt x="765" y="282"/>
                  </a:lnTo>
                  <a:lnTo>
                    <a:pt x="766" y="285"/>
                  </a:lnTo>
                  <a:lnTo>
                    <a:pt x="771" y="292"/>
                  </a:lnTo>
                  <a:lnTo>
                    <a:pt x="772" y="292"/>
                  </a:lnTo>
                  <a:lnTo>
                    <a:pt x="774" y="293"/>
                  </a:lnTo>
                  <a:lnTo>
                    <a:pt x="776" y="296"/>
                  </a:lnTo>
                  <a:lnTo>
                    <a:pt x="774" y="298"/>
                  </a:lnTo>
                  <a:lnTo>
                    <a:pt x="774" y="299"/>
                  </a:lnTo>
                  <a:lnTo>
                    <a:pt x="774" y="301"/>
                  </a:lnTo>
                  <a:lnTo>
                    <a:pt x="772" y="301"/>
                  </a:lnTo>
                  <a:lnTo>
                    <a:pt x="771" y="301"/>
                  </a:lnTo>
                  <a:lnTo>
                    <a:pt x="769" y="303"/>
                  </a:lnTo>
                  <a:lnTo>
                    <a:pt x="763" y="301"/>
                  </a:lnTo>
                  <a:lnTo>
                    <a:pt x="760" y="301"/>
                  </a:lnTo>
                  <a:lnTo>
                    <a:pt x="760" y="304"/>
                  </a:lnTo>
                  <a:lnTo>
                    <a:pt x="753" y="306"/>
                  </a:lnTo>
                  <a:lnTo>
                    <a:pt x="747" y="306"/>
                  </a:lnTo>
                  <a:lnTo>
                    <a:pt x="741" y="304"/>
                  </a:lnTo>
                  <a:lnTo>
                    <a:pt x="736" y="303"/>
                  </a:lnTo>
                  <a:lnTo>
                    <a:pt x="738" y="299"/>
                  </a:lnTo>
                  <a:lnTo>
                    <a:pt x="738" y="296"/>
                  </a:lnTo>
                  <a:lnTo>
                    <a:pt x="736" y="293"/>
                  </a:lnTo>
                  <a:lnTo>
                    <a:pt x="735" y="293"/>
                  </a:lnTo>
                  <a:lnTo>
                    <a:pt x="736" y="296"/>
                  </a:lnTo>
                  <a:lnTo>
                    <a:pt x="735" y="298"/>
                  </a:lnTo>
                  <a:lnTo>
                    <a:pt x="731" y="299"/>
                  </a:lnTo>
                  <a:lnTo>
                    <a:pt x="730" y="301"/>
                  </a:lnTo>
                  <a:lnTo>
                    <a:pt x="730" y="301"/>
                  </a:lnTo>
                  <a:lnTo>
                    <a:pt x="731" y="301"/>
                  </a:lnTo>
                  <a:lnTo>
                    <a:pt x="731" y="303"/>
                  </a:lnTo>
                  <a:lnTo>
                    <a:pt x="731" y="304"/>
                  </a:lnTo>
                  <a:lnTo>
                    <a:pt x="731" y="304"/>
                  </a:lnTo>
                  <a:lnTo>
                    <a:pt x="730" y="306"/>
                  </a:lnTo>
                  <a:lnTo>
                    <a:pt x="730" y="307"/>
                  </a:lnTo>
                  <a:lnTo>
                    <a:pt x="730" y="307"/>
                  </a:lnTo>
                  <a:lnTo>
                    <a:pt x="731" y="309"/>
                  </a:lnTo>
                  <a:lnTo>
                    <a:pt x="733" y="309"/>
                  </a:lnTo>
                  <a:lnTo>
                    <a:pt x="735" y="311"/>
                  </a:lnTo>
                  <a:lnTo>
                    <a:pt x="746" y="311"/>
                  </a:lnTo>
                  <a:lnTo>
                    <a:pt x="749" y="311"/>
                  </a:lnTo>
                  <a:lnTo>
                    <a:pt x="758" y="314"/>
                  </a:lnTo>
                  <a:lnTo>
                    <a:pt x="758" y="315"/>
                  </a:lnTo>
                  <a:lnTo>
                    <a:pt x="757" y="320"/>
                  </a:lnTo>
                  <a:lnTo>
                    <a:pt x="757" y="323"/>
                  </a:lnTo>
                  <a:lnTo>
                    <a:pt x="755" y="325"/>
                  </a:lnTo>
                  <a:lnTo>
                    <a:pt x="744" y="325"/>
                  </a:lnTo>
                  <a:lnTo>
                    <a:pt x="741" y="325"/>
                  </a:lnTo>
                  <a:lnTo>
                    <a:pt x="736" y="328"/>
                  </a:lnTo>
                  <a:lnTo>
                    <a:pt x="731" y="329"/>
                  </a:lnTo>
                  <a:lnTo>
                    <a:pt x="730" y="329"/>
                  </a:lnTo>
                  <a:lnTo>
                    <a:pt x="720" y="328"/>
                  </a:lnTo>
                  <a:lnTo>
                    <a:pt x="717" y="326"/>
                  </a:lnTo>
                  <a:lnTo>
                    <a:pt x="709" y="322"/>
                  </a:lnTo>
                  <a:lnTo>
                    <a:pt x="703" y="317"/>
                  </a:lnTo>
                  <a:lnTo>
                    <a:pt x="701" y="318"/>
                  </a:lnTo>
                  <a:lnTo>
                    <a:pt x="700" y="320"/>
                  </a:lnTo>
                  <a:lnTo>
                    <a:pt x="698" y="320"/>
                  </a:lnTo>
                  <a:lnTo>
                    <a:pt x="697" y="320"/>
                  </a:lnTo>
                  <a:lnTo>
                    <a:pt x="695" y="320"/>
                  </a:lnTo>
                  <a:lnTo>
                    <a:pt x="692" y="320"/>
                  </a:lnTo>
                  <a:lnTo>
                    <a:pt x="690" y="317"/>
                  </a:lnTo>
                  <a:lnTo>
                    <a:pt x="686" y="315"/>
                  </a:lnTo>
                  <a:lnTo>
                    <a:pt x="684" y="314"/>
                  </a:lnTo>
                  <a:lnTo>
                    <a:pt x="684" y="314"/>
                  </a:lnTo>
                  <a:lnTo>
                    <a:pt x="686" y="315"/>
                  </a:lnTo>
                  <a:lnTo>
                    <a:pt x="687" y="317"/>
                  </a:lnTo>
                  <a:lnTo>
                    <a:pt x="692" y="322"/>
                  </a:lnTo>
                  <a:lnTo>
                    <a:pt x="695" y="323"/>
                  </a:lnTo>
                  <a:lnTo>
                    <a:pt x="695" y="323"/>
                  </a:lnTo>
                  <a:lnTo>
                    <a:pt x="690" y="323"/>
                  </a:lnTo>
                  <a:lnTo>
                    <a:pt x="687" y="325"/>
                  </a:lnTo>
                  <a:lnTo>
                    <a:pt x="684" y="326"/>
                  </a:lnTo>
                  <a:lnTo>
                    <a:pt x="683" y="329"/>
                  </a:lnTo>
                  <a:lnTo>
                    <a:pt x="681" y="329"/>
                  </a:lnTo>
                  <a:lnTo>
                    <a:pt x="676" y="331"/>
                  </a:lnTo>
                  <a:lnTo>
                    <a:pt x="675" y="331"/>
                  </a:lnTo>
                  <a:lnTo>
                    <a:pt x="671" y="329"/>
                  </a:lnTo>
                  <a:lnTo>
                    <a:pt x="665" y="328"/>
                  </a:lnTo>
                  <a:lnTo>
                    <a:pt x="662" y="326"/>
                  </a:lnTo>
                  <a:lnTo>
                    <a:pt x="659" y="325"/>
                  </a:lnTo>
                  <a:lnTo>
                    <a:pt x="660" y="326"/>
                  </a:lnTo>
                  <a:lnTo>
                    <a:pt x="668" y="329"/>
                  </a:lnTo>
                  <a:lnTo>
                    <a:pt x="668" y="331"/>
                  </a:lnTo>
                  <a:lnTo>
                    <a:pt x="667" y="333"/>
                  </a:lnTo>
                  <a:lnTo>
                    <a:pt x="667" y="333"/>
                  </a:lnTo>
                  <a:lnTo>
                    <a:pt x="665" y="333"/>
                  </a:lnTo>
                  <a:lnTo>
                    <a:pt x="662" y="333"/>
                  </a:lnTo>
                  <a:lnTo>
                    <a:pt x="659" y="333"/>
                  </a:lnTo>
                  <a:lnTo>
                    <a:pt x="656" y="333"/>
                  </a:lnTo>
                  <a:lnTo>
                    <a:pt x="654" y="334"/>
                  </a:lnTo>
                  <a:lnTo>
                    <a:pt x="654" y="334"/>
                  </a:lnTo>
                  <a:lnTo>
                    <a:pt x="656" y="336"/>
                  </a:lnTo>
                  <a:lnTo>
                    <a:pt x="656" y="336"/>
                  </a:lnTo>
                  <a:lnTo>
                    <a:pt x="657" y="336"/>
                  </a:lnTo>
                  <a:lnTo>
                    <a:pt x="660" y="334"/>
                  </a:lnTo>
                  <a:lnTo>
                    <a:pt x="662" y="334"/>
                  </a:lnTo>
                  <a:lnTo>
                    <a:pt x="667" y="334"/>
                  </a:lnTo>
                  <a:lnTo>
                    <a:pt x="670" y="333"/>
                  </a:lnTo>
                  <a:lnTo>
                    <a:pt x="675" y="333"/>
                  </a:lnTo>
                  <a:lnTo>
                    <a:pt x="676" y="333"/>
                  </a:lnTo>
                  <a:lnTo>
                    <a:pt x="686" y="329"/>
                  </a:lnTo>
                  <a:lnTo>
                    <a:pt x="687" y="328"/>
                  </a:lnTo>
                  <a:lnTo>
                    <a:pt x="690" y="326"/>
                  </a:lnTo>
                  <a:lnTo>
                    <a:pt x="697" y="326"/>
                  </a:lnTo>
                  <a:lnTo>
                    <a:pt x="705" y="326"/>
                  </a:lnTo>
                  <a:lnTo>
                    <a:pt x="708" y="326"/>
                  </a:lnTo>
                  <a:lnTo>
                    <a:pt x="709" y="328"/>
                  </a:lnTo>
                  <a:lnTo>
                    <a:pt x="714" y="331"/>
                  </a:lnTo>
                  <a:lnTo>
                    <a:pt x="717" y="333"/>
                  </a:lnTo>
                  <a:lnTo>
                    <a:pt x="720" y="333"/>
                  </a:lnTo>
                  <a:lnTo>
                    <a:pt x="722" y="336"/>
                  </a:lnTo>
                  <a:lnTo>
                    <a:pt x="728" y="337"/>
                  </a:lnTo>
                  <a:lnTo>
                    <a:pt x="731" y="339"/>
                  </a:lnTo>
                  <a:lnTo>
                    <a:pt x="735" y="340"/>
                  </a:lnTo>
                  <a:lnTo>
                    <a:pt x="735" y="345"/>
                  </a:lnTo>
                  <a:lnTo>
                    <a:pt x="735" y="347"/>
                  </a:lnTo>
                  <a:lnTo>
                    <a:pt x="733" y="355"/>
                  </a:lnTo>
                  <a:lnTo>
                    <a:pt x="731" y="355"/>
                  </a:lnTo>
                  <a:lnTo>
                    <a:pt x="731" y="359"/>
                  </a:lnTo>
                  <a:lnTo>
                    <a:pt x="730" y="361"/>
                  </a:lnTo>
                  <a:lnTo>
                    <a:pt x="728" y="361"/>
                  </a:lnTo>
                  <a:lnTo>
                    <a:pt x="725" y="359"/>
                  </a:lnTo>
                  <a:lnTo>
                    <a:pt x="717" y="356"/>
                  </a:lnTo>
                  <a:lnTo>
                    <a:pt x="711" y="355"/>
                  </a:lnTo>
                  <a:lnTo>
                    <a:pt x="708" y="353"/>
                  </a:lnTo>
                  <a:lnTo>
                    <a:pt x="705" y="351"/>
                  </a:lnTo>
                  <a:lnTo>
                    <a:pt x="700" y="347"/>
                  </a:lnTo>
                  <a:lnTo>
                    <a:pt x="698" y="339"/>
                  </a:lnTo>
                  <a:lnTo>
                    <a:pt x="697" y="336"/>
                  </a:lnTo>
                  <a:lnTo>
                    <a:pt x="695" y="336"/>
                  </a:lnTo>
                  <a:lnTo>
                    <a:pt x="692" y="337"/>
                  </a:lnTo>
                  <a:lnTo>
                    <a:pt x="689" y="337"/>
                  </a:lnTo>
                  <a:lnTo>
                    <a:pt x="687" y="339"/>
                  </a:lnTo>
                  <a:lnTo>
                    <a:pt x="679" y="342"/>
                  </a:lnTo>
                  <a:lnTo>
                    <a:pt x="676" y="344"/>
                  </a:lnTo>
                  <a:lnTo>
                    <a:pt x="675" y="344"/>
                  </a:lnTo>
                  <a:lnTo>
                    <a:pt x="667" y="345"/>
                  </a:lnTo>
                  <a:lnTo>
                    <a:pt x="670" y="347"/>
                  </a:lnTo>
                  <a:lnTo>
                    <a:pt x="671" y="347"/>
                  </a:lnTo>
                  <a:lnTo>
                    <a:pt x="675" y="345"/>
                  </a:lnTo>
                  <a:lnTo>
                    <a:pt x="676" y="345"/>
                  </a:lnTo>
                  <a:lnTo>
                    <a:pt x="681" y="344"/>
                  </a:lnTo>
                  <a:lnTo>
                    <a:pt x="686" y="342"/>
                  </a:lnTo>
                  <a:lnTo>
                    <a:pt x="687" y="342"/>
                  </a:lnTo>
                  <a:lnTo>
                    <a:pt x="692" y="340"/>
                  </a:lnTo>
                  <a:lnTo>
                    <a:pt x="694" y="340"/>
                  </a:lnTo>
                  <a:lnTo>
                    <a:pt x="695" y="340"/>
                  </a:lnTo>
                  <a:lnTo>
                    <a:pt x="695" y="340"/>
                  </a:lnTo>
                  <a:lnTo>
                    <a:pt x="697" y="348"/>
                  </a:lnTo>
                  <a:lnTo>
                    <a:pt x="695" y="351"/>
                  </a:lnTo>
                  <a:lnTo>
                    <a:pt x="694" y="351"/>
                  </a:lnTo>
                  <a:lnTo>
                    <a:pt x="689" y="353"/>
                  </a:lnTo>
                  <a:lnTo>
                    <a:pt x="689" y="355"/>
                  </a:lnTo>
                  <a:lnTo>
                    <a:pt x="690" y="355"/>
                  </a:lnTo>
                  <a:lnTo>
                    <a:pt x="694" y="355"/>
                  </a:lnTo>
                  <a:lnTo>
                    <a:pt x="697" y="353"/>
                  </a:lnTo>
                  <a:lnTo>
                    <a:pt x="698" y="353"/>
                  </a:lnTo>
                  <a:lnTo>
                    <a:pt x="700" y="355"/>
                  </a:lnTo>
                  <a:lnTo>
                    <a:pt x="703" y="356"/>
                  </a:lnTo>
                  <a:lnTo>
                    <a:pt x="709" y="359"/>
                  </a:lnTo>
                  <a:lnTo>
                    <a:pt x="712" y="361"/>
                  </a:lnTo>
                  <a:lnTo>
                    <a:pt x="716" y="363"/>
                  </a:lnTo>
                  <a:lnTo>
                    <a:pt x="720" y="364"/>
                  </a:lnTo>
                  <a:lnTo>
                    <a:pt x="722" y="366"/>
                  </a:lnTo>
                  <a:lnTo>
                    <a:pt x="727" y="367"/>
                  </a:lnTo>
                  <a:lnTo>
                    <a:pt x="728" y="367"/>
                  </a:lnTo>
                  <a:lnTo>
                    <a:pt x="730" y="370"/>
                  </a:lnTo>
                  <a:lnTo>
                    <a:pt x="731" y="372"/>
                  </a:lnTo>
                  <a:lnTo>
                    <a:pt x="735" y="372"/>
                  </a:lnTo>
                  <a:lnTo>
                    <a:pt x="735" y="374"/>
                  </a:lnTo>
                  <a:lnTo>
                    <a:pt x="730" y="377"/>
                  </a:lnTo>
                  <a:lnTo>
                    <a:pt x="728" y="378"/>
                  </a:lnTo>
                  <a:lnTo>
                    <a:pt x="727" y="378"/>
                  </a:lnTo>
                  <a:lnTo>
                    <a:pt x="728" y="380"/>
                  </a:lnTo>
                  <a:lnTo>
                    <a:pt x="728" y="381"/>
                  </a:lnTo>
                  <a:lnTo>
                    <a:pt x="728" y="385"/>
                  </a:lnTo>
                  <a:lnTo>
                    <a:pt x="730" y="381"/>
                  </a:lnTo>
                  <a:lnTo>
                    <a:pt x="730" y="380"/>
                  </a:lnTo>
                  <a:lnTo>
                    <a:pt x="731" y="380"/>
                  </a:lnTo>
                  <a:lnTo>
                    <a:pt x="733" y="380"/>
                  </a:lnTo>
                  <a:lnTo>
                    <a:pt x="735" y="378"/>
                  </a:lnTo>
                  <a:lnTo>
                    <a:pt x="738" y="378"/>
                  </a:lnTo>
                  <a:lnTo>
                    <a:pt x="739" y="383"/>
                  </a:lnTo>
                  <a:lnTo>
                    <a:pt x="739" y="386"/>
                  </a:lnTo>
                  <a:lnTo>
                    <a:pt x="739" y="389"/>
                  </a:lnTo>
                  <a:lnTo>
                    <a:pt x="739" y="394"/>
                  </a:lnTo>
                  <a:lnTo>
                    <a:pt x="739" y="396"/>
                  </a:lnTo>
                  <a:lnTo>
                    <a:pt x="741" y="397"/>
                  </a:lnTo>
                  <a:lnTo>
                    <a:pt x="741" y="402"/>
                  </a:lnTo>
                  <a:lnTo>
                    <a:pt x="741" y="403"/>
                  </a:lnTo>
                  <a:lnTo>
                    <a:pt x="741" y="405"/>
                  </a:lnTo>
                  <a:lnTo>
                    <a:pt x="736" y="407"/>
                  </a:lnTo>
                  <a:lnTo>
                    <a:pt x="733" y="405"/>
                  </a:lnTo>
                  <a:lnTo>
                    <a:pt x="730" y="405"/>
                  </a:lnTo>
                  <a:lnTo>
                    <a:pt x="730" y="405"/>
                  </a:lnTo>
                  <a:lnTo>
                    <a:pt x="728" y="403"/>
                  </a:lnTo>
                  <a:lnTo>
                    <a:pt x="728" y="402"/>
                  </a:lnTo>
                  <a:lnTo>
                    <a:pt x="728" y="400"/>
                  </a:lnTo>
                  <a:lnTo>
                    <a:pt x="728" y="396"/>
                  </a:lnTo>
                  <a:lnTo>
                    <a:pt x="727" y="397"/>
                  </a:lnTo>
                  <a:lnTo>
                    <a:pt x="727" y="397"/>
                  </a:lnTo>
                  <a:lnTo>
                    <a:pt x="727" y="399"/>
                  </a:lnTo>
                  <a:lnTo>
                    <a:pt x="727" y="405"/>
                  </a:lnTo>
                  <a:lnTo>
                    <a:pt x="725" y="407"/>
                  </a:lnTo>
                  <a:lnTo>
                    <a:pt x="720" y="407"/>
                  </a:lnTo>
                  <a:lnTo>
                    <a:pt x="717" y="407"/>
                  </a:lnTo>
                  <a:lnTo>
                    <a:pt x="716" y="407"/>
                  </a:lnTo>
                  <a:lnTo>
                    <a:pt x="709" y="403"/>
                  </a:lnTo>
                  <a:lnTo>
                    <a:pt x="706" y="400"/>
                  </a:lnTo>
                  <a:lnTo>
                    <a:pt x="705" y="397"/>
                  </a:lnTo>
                  <a:lnTo>
                    <a:pt x="703" y="394"/>
                  </a:lnTo>
                  <a:lnTo>
                    <a:pt x="701" y="391"/>
                  </a:lnTo>
                  <a:lnTo>
                    <a:pt x="700" y="388"/>
                  </a:lnTo>
                  <a:lnTo>
                    <a:pt x="698" y="386"/>
                  </a:lnTo>
                  <a:lnTo>
                    <a:pt x="695" y="385"/>
                  </a:lnTo>
                  <a:lnTo>
                    <a:pt x="690" y="383"/>
                  </a:lnTo>
                  <a:lnTo>
                    <a:pt x="687" y="381"/>
                  </a:lnTo>
                  <a:lnTo>
                    <a:pt x="686" y="378"/>
                  </a:lnTo>
                  <a:lnTo>
                    <a:pt x="683" y="377"/>
                  </a:lnTo>
                  <a:lnTo>
                    <a:pt x="678" y="377"/>
                  </a:lnTo>
                  <a:lnTo>
                    <a:pt x="673" y="375"/>
                  </a:lnTo>
                  <a:lnTo>
                    <a:pt x="667" y="377"/>
                  </a:lnTo>
                  <a:lnTo>
                    <a:pt x="662" y="375"/>
                  </a:lnTo>
                  <a:lnTo>
                    <a:pt x="660" y="375"/>
                  </a:lnTo>
                  <a:lnTo>
                    <a:pt x="660" y="375"/>
                  </a:lnTo>
                  <a:lnTo>
                    <a:pt x="660" y="377"/>
                  </a:lnTo>
                  <a:lnTo>
                    <a:pt x="667" y="378"/>
                  </a:lnTo>
                  <a:lnTo>
                    <a:pt x="670" y="378"/>
                  </a:lnTo>
                  <a:lnTo>
                    <a:pt x="676" y="378"/>
                  </a:lnTo>
                  <a:lnTo>
                    <a:pt x="679" y="378"/>
                  </a:lnTo>
                  <a:lnTo>
                    <a:pt x="681" y="380"/>
                  </a:lnTo>
                  <a:lnTo>
                    <a:pt x="681" y="381"/>
                  </a:lnTo>
                  <a:lnTo>
                    <a:pt x="681" y="385"/>
                  </a:lnTo>
                  <a:lnTo>
                    <a:pt x="681" y="386"/>
                  </a:lnTo>
                  <a:lnTo>
                    <a:pt x="676" y="389"/>
                  </a:lnTo>
                  <a:lnTo>
                    <a:pt x="675" y="391"/>
                  </a:lnTo>
                  <a:lnTo>
                    <a:pt x="668" y="392"/>
                  </a:lnTo>
                  <a:lnTo>
                    <a:pt x="667" y="392"/>
                  </a:lnTo>
                  <a:lnTo>
                    <a:pt x="662" y="392"/>
                  </a:lnTo>
                  <a:lnTo>
                    <a:pt x="657" y="392"/>
                  </a:lnTo>
                  <a:lnTo>
                    <a:pt x="653" y="392"/>
                  </a:lnTo>
                  <a:lnTo>
                    <a:pt x="649" y="391"/>
                  </a:lnTo>
                  <a:lnTo>
                    <a:pt x="643" y="391"/>
                  </a:lnTo>
                  <a:lnTo>
                    <a:pt x="642" y="392"/>
                  </a:lnTo>
                  <a:lnTo>
                    <a:pt x="643" y="392"/>
                  </a:lnTo>
                  <a:lnTo>
                    <a:pt x="646" y="394"/>
                  </a:lnTo>
                  <a:lnTo>
                    <a:pt x="648" y="394"/>
                  </a:lnTo>
                  <a:lnTo>
                    <a:pt x="648" y="396"/>
                  </a:lnTo>
                  <a:lnTo>
                    <a:pt x="648" y="397"/>
                  </a:lnTo>
                  <a:lnTo>
                    <a:pt x="646" y="399"/>
                  </a:lnTo>
                  <a:lnTo>
                    <a:pt x="646" y="400"/>
                  </a:lnTo>
                  <a:lnTo>
                    <a:pt x="642" y="403"/>
                  </a:lnTo>
                  <a:lnTo>
                    <a:pt x="640" y="403"/>
                  </a:lnTo>
                  <a:lnTo>
                    <a:pt x="634" y="405"/>
                  </a:lnTo>
                  <a:lnTo>
                    <a:pt x="632" y="407"/>
                  </a:lnTo>
                  <a:lnTo>
                    <a:pt x="634" y="407"/>
                  </a:lnTo>
                  <a:lnTo>
                    <a:pt x="638" y="405"/>
                  </a:lnTo>
                  <a:lnTo>
                    <a:pt x="640" y="405"/>
                  </a:lnTo>
                  <a:lnTo>
                    <a:pt x="648" y="407"/>
                  </a:lnTo>
                  <a:lnTo>
                    <a:pt x="654" y="407"/>
                  </a:lnTo>
                  <a:lnTo>
                    <a:pt x="667" y="405"/>
                  </a:lnTo>
                  <a:lnTo>
                    <a:pt x="667" y="405"/>
                  </a:lnTo>
                  <a:lnTo>
                    <a:pt x="668" y="405"/>
                  </a:lnTo>
                  <a:lnTo>
                    <a:pt x="668" y="407"/>
                  </a:lnTo>
                  <a:lnTo>
                    <a:pt x="670" y="407"/>
                  </a:lnTo>
                  <a:lnTo>
                    <a:pt x="668" y="408"/>
                  </a:lnTo>
                  <a:lnTo>
                    <a:pt x="665" y="410"/>
                  </a:lnTo>
                  <a:lnTo>
                    <a:pt x="662" y="410"/>
                  </a:lnTo>
                  <a:lnTo>
                    <a:pt x="659" y="411"/>
                  </a:lnTo>
                  <a:lnTo>
                    <a:pt x="657" y="411"/>
                  </a:lnTo>
                  <a:lnTo>
                    <a:pt x="654" y="415"/>
                  </a:lnTo>
                  <a:lnTo>
                    <a:pt x="654" y="418"/>
                  </a:lnTo>
                  <a:lnTo>
                    <a:pt x="657" y="418"/>
                  </a:lnTo>
                  <a:lnTo>
                    <a:pt x="659" y="416"/>
                  </a:lnTo>
                  <a:lnTo>
                    <a:pt x="660" y="415"/>
                  </a:lnTo>
                  <a:lnTo>
                    <a:pt x="662" y="413"/>
                  </a:lnTo>
                  <a:lnTo>
                    <a:pt x="667" y="411"/>
                  </a:lnTo>
                  <a:lnTo>
                    <a:pt x="671" y="411"/>
                  </a:lnTo>
                  <a:lnTo>
                    <a:pt x="675" y="411"/>
                  </a:lnTo>
                  <a:lnTo>
                    <a:pt x="683" y="408"/>
                  </a:lnTo>
                  <a:lnTo>
                    <a:pt x="684" y="408"/>
                  </a:lnTo>
                  <a:lnTo>
                    <a:pt x="695" y="410"/>
                  </a:lnTo>
                  <a:lnTo>
                    <a:pt x="705" y="413"/>
                  </a:lnTo>
                  <a:lnTo>
                    <a:pt x="711" y="415"/>
                  </a:lnTo>
                  <a:lnTo>
                    <a:pt x="717" y="415"/>
                  </a:lnTo>
                  <a:lnTo>
                    <a:pt x="731" y="415"/>
                  </a:lnTo>
                  <a:lnTo>
                    <a:pt x="731" y="415"/>
                  </a:lnTo>
                  <a:lnTo>
                    <a:pt x="731" y="416"/>
                  </a:lnTo>
                  <a:lnTo>
                    <a:pt x="730" y="416"/>
                  </a:lnTo>
                  <a:lnTo>
                    <a:pt x="728" y="418"/>
                  </a:lnTo>
                  <a:lnTo>
                    <a:pt x="725" y="419"/>
                  </a:lnTo>
                  <a:lnTo>
                    <a:pt x="724" y="419"/>
                  </a:lnTo>
                  <a:lnTo>
                    <a:pt x="724" y="419"/>
                  </a:lnTo>
                  <a:lnTo>
                    <a:pt x="720" y="421"/>
                  </a:lnTo>
                  <a:lnTo>
                    <a:pt x="719" y="421"/>
                  </a:lnTo>
                  <a:lnTo>
                    <a:pt x="720" y="422"/>
                  </a:lnTo>
                  <a:lnTo>
                    <a:pt x="719" y="422"/>
                  </a:lnTo>
                  <a:lnTo>
                    <a:pt x="717" y="422"/>
                  </a:lnTo>
                  <a:lnTo>
                    <a:pt x="712" y="424"/>
                  </a:lnTo>
                  <a:lnTo>
                    <a:pt x="709" y="424"/>
                  </a:lnTo>
                  <a:lnTo>
                    <a:pt x="708" y="424"/>
                  </a:lnTo>
                  <a:lnTo>
                    <a:pt x="708" y="426"/>
                  </a:lnTo>
                  <a:lnTo>
                    <a:pt x="709" y="426"/>
                  </a:lnTo>
                  <a:lnTo>
                    <a:pt x="709" y="427"/>
                  </a:lnTo>
                  <a:lnTo>
                    <a:pt x="709" y="429"/>
                  </a:lnTo>
                  <a:lnTo>
                    <a:pt x="708" y="429"/>
                  </a:lnTo>
                  <a:lnTo>
                    <a:pt x="706" y="429"/>
                  </a:lnTo>
                  <a:lnTo>
                    <a:pt x="703" y="429"/>
                  </a:lnTo>
                  <a:lnTo>
                    <a:pt x="701" y="429"/>
                  </a:lnTo>
                  <a:lnTo>
                    <a:pt x="701" y="429"/>
                  </a:lnTo>
                  <a:lnTo>
                    <a:pt x="703" y="430"/>
                  </a:lnTo>
                  <a:lnTo>
                    <a:pt x="703" y="432"/>
                  </a:lnTo>
                  <a:lnTo>
                    <a:pt x="701" y="432"/>
                  </a:lnTo>
                  <a:lnTo>
                    <a:pt x="700" y="433"/>
                  </a:lnTo>
                  <a:lnTo>
                    <a:pt x="695" y="435"/>
                  </a:lnTo>
                  <a:lnTo>
                    <a:pt x="694" y="437"/>
                  </a:lnTo>
                  <a:lnTo>
                    <a:pt x="689" y="437"/>
                  </a:lnTo>
                  <a:lnTo>
                    <a:pt x="689" y="437"/>
                  </a:lnTo>
                  <a:lnTo>
                    <a:pt x="690" y="438"/>
                  </a:lnTo>
                  <a:lnTo>
                    <a:pt x="690" y="440"/>
                  </a:lnTo>
                  <a:lnTo>
                    <a:pt x="687" y="441"/>
                  </a:lnTo>
                  <a:lnTo>
                    <a:pt x="684" y="443"/>
                  </a:lnTo>
                  <a:lnTo>
                    <a:pt x="683" y="443"/>
                  </a:lnTo>
                  <a:lnTo>
                    <a:pt x="683" y="444"/>
                  </a:lnTo>
                  <a:lnTo>
                    <a:pt x="683" y="444"/>
                  </a:lnTo>
                  <a:lnTo>
                    <a:pt x="681" y="446"/>
                  </a:lnTo>
                  <a:lnTo>
                    <a:pt x="678" y="448"/>
                  </a:lnTo>
                  <a:lnTo>
                    <a:pt x="675" y="449"/>
                  </a:lnTo>
                  <a:lnTo>
                    <a:pt x="673" y="449"/>
                  </a:lnTo>
                  <a:lnTo>
                    <a:pt x="671" y="451"/>
                  </a:lnTo>
                  <a:lnTo>
                    <a:pt x="670" y="451"/>
                  </a:lnTo>
                  <a:lnTo>
                    <a:pt x="667" y="452"/>
                  </a:lnTo>
                  <a:lnTo>
                    <a:pt x="665" y="452"/>
                  </a:lnTo>
                  <a:lnTo>
                    <a:pt x="662" y="454"/>
                  </a:lnTo>
                  <a:lnTo>
                    <a:pt x="659" y="454"/>
                  </a:lnTo>
                  <a:lnTo>
                    <a:pt x="649" y="455"/>
                  </a:lnTo>
                  <a:lnTo>
                    <a:pt x="646" y="457"/>
                  </a:lnTo>
                  <a:lnTo>
                    <a:pt x="643" y="457"/>
                  </a:lnTo>
                  <a:lnTo>
                    <a:pt x="635" y="460"/>
                  </a:lnTo>
                  <a:lnTo>
                    <a:pt x="632" y="460"/>
                  </a:lnTo>
                  <a:lnTo>
                    <a:pt x="630" y="460"/>
                  </a:lnTo>
                  <a:lnTo>
                    <a:pt x="627" y="462"/>
                  </a:lnTo>
                  <a:lnTo>
                    <a:pt x="623" y="460"/>
                  </a:lnTo>
                  <a:lnTo>
                    <a:pt x="621" y="460"/>
                  </a:lnTo>
                  <a:lnTo>
                    <a:pt x="619" y="460"/>
                  </a:lnTo>
                  <a:lnTo>
                    <a:pt x="618" y="462"/>
                  </a:lnTo>
                  <a:lnTo>
                    <a:pt x="616" y="463"/>
                  </a:lnTo>
                  <a:lnTo>
                    <a:pt x="615" y="463"/>
                  </a:lnTo>
                  <a:lnTo>
                    <a:pt x="608" y="462"/>
                  </a:lnTo>
                  <a:lnTo>
                    <a:pt x="608" y="463"/>
                  </a:lnTo>
                  <a:lnTo>
                    <a:pt x="610" y="465"/>
                  </a:lnTo>
                  <a:lnTo>
                    <a:pt x="610" y="465"/>
                  </a:lnTo>
                  <a:lnTo>
                    <a:pt x="607" y="466"/>
                  </a:lnTo>
                  <a:lnTo>
                    <a:pt x="605" y="466"/>
                  </a:lnTo>
                  <a:lnTo>
                    <a:pt x="602" y="466"/>
                  </a:lnTo>
                  <a:lnTo>
                    <a:pt x="599" y="465"/>
                  </a:lnTo>
                  <a:lnTo>
                    <a:pt x="594" y="463"/>
                  </a:lnTo>
                  <a:lnTo>
                    <a:pt x="588" y="459"/>
                  </a:lnTo>
                  <a:lnTo>
                    <a:pt x="585" y="457"/>
                  </a:lnTo>
                  <a:lnTo>
                    <a:pt x="586" y="459"/>
                  </a:lnTo>
                  <a:lnTo>
                    <a:pt x="586" y="460"/>
                  </a:lnTo>
                  <a:lnTo>
                    <a:pt x="588" y="462"/>
                  </a:lnTo>
                  <a:lnTo>
                    <a:pt x="588" y="462"/>
                  </a:lnTo>
                  <a:lnTo>
                    <a:pt x="586" y="462"/>
                  </a:lnTo>
                  <a:lnTo>
                    <a:pt x="586" y="463"/>
                  </a:lnTo>
                  <a:lnTo>
                    <a:pt x="585" y="463"/>
                  </a:lnTo>
                  <a:lnTo>
                    <a:pt x="585" y="463"/>
                  </a:lnTo>
                  <a:lnTo>
                    <a:pt x="586" y="465"/>
                  </a:lnTo>
                  <a:lnTo>
                    <a:pt x="588" y="466"/>
                  </a:lnTo>
                  <a:lnTo>
                    <a:pt x="588" y="468"/>
                  </a:lnTo>
                  <a:lnTo>
                    <a:pt x="586" y="470"/>
                  </a:lnTo>
                  <a:lnTo>
                    <a:pt x="585" y="471"/>
                  </a:lnTo>
                  <a:lnTo>
                    <a:pt x="583" y="471"/>
                  </a:lnTo>
                  <a:lnTo>
                    <a:pt x="577" y="476"/>
                  </a:lnTo>
                  <a:lnTo>
                    <a:pt x="575" y="476"/>
                  </a:lnTo>
                  <a:lnTo>
                    <a:pt x="574" y="478"/>
                  </a:lnTo>
                  <a:lnTo>
                    <a:pt x="574" y="478"/>
                  </a:lnTo>
                  <a:lnTo>
                    <a:pt x="572" y="481"/>
                  </a:lnTo>
                  <a:lnTo>
                    <a:pt x="571" y="482"/>
                  </a:lnTo>
                  <a:lnTo>
                    <a:pt x="569" y="484"/>
                  </a:lnTo>
                  <a:lnTo>
                    <a:pt x="569" y="484"/>
                  </a:lnTo>
                  <a:lnTo>
                    <a:pt x="569" y="484"/>
                  </a:lnTo>
                  <a:lnTo>
                    <a:pt x="569" y="485"/>
                  </a:lnTo>
                  <a:lnTo>
                    <a:pt x="567" y="487"/>
                  </a:lnTo>
                  <a:lnTo>
                    <a:pt x="567" y="489"/>
                  </a:lnTo>
                  <a:lnTo>
                    <a:pt x="563" y="495"/>
                  </a:lnTo>
                  <a:lnTo>
                    <a:pt x="560" y="500"/>
                  </a:lnTo>
                  <a:lnTo>
                    <a:pt x="558" y="501"/>
                  </a:lnTo>
                  <a:lnTo>
                    <a:pt x="558" y="503"/>
                  </a:lnTo>
                  <a:lnTo>
                    <a:pt x="556" y="501"/>
                  </a:lnTo>
                  <a:lnTo>
                    <a:pt x="555" y="503"/>
                  </a:lnTo>
                  <a:lnTo>
                    <a:pt x="555" y="503"/>
                  </a:lnTo>
                  <a:lnTo>
                    <a:pt x="553" y="504"/>
                  </a:lnTo>
                  <a:lnTo>
                    <a:pt x="553" y="506"/>
                  </a:lnTo>
                  <a:lnTo>
                    <a:pt x="552" y="507"/>
                  </a:lnTo>
                  <a:lnTo>
                    <a:pt x="545" y="511"/>
                  </a:lnTo>
                  <a:lnTo>
                    <a:pt x="544" y="511"/>
                  </a:lnTo>
                  <a:lnTo>
                    <a:pt x="542" y="511"/>
                  </a:lnTo>
                  <a:lnTo>
                    <a:pt x="541" y="511"/>
                  </a:lnTo>
                  <a:lnTo>
                    <a:pt x="537" y="509"/>
                  </a:lnTo>
                  <a:lnTo>
                    <a:pt x="536" y="507"/>
                  </a:lnTo>
                  <a:lnTo>
                    <a:pt x="534" y="506"/>
                  </a:lnTo>
                  <a:lnTo>
                    <a:pt x="534" y="507"/>
                  </a:lnTo>
                  <a:lnTo>
                    <a:pt x="534" y="507"/>
                  </a:lnTo>
                  <a:lnTo>
                    <a:pt x="534" y="509"/>
                  </a:lnTo>
                  <a:lnTo>
                    <a:pt x="536" y="509"/>
                  </a:lnTo>
                  <a:lnTo>
                    <a:pt x="537" y="514"/>
                  </a:lnTo>
                  <a:lnTo>
                    <a:pt x="536" y="515"/>
                  </a:lnTo>
                  <a:lnTo>
                    <a:pt x="534" y="515"/>
                  </a:lnTo>
                  <a:lnTo>
                    <a:pt x="531" y="517"/>
                  </a:lnTo>
                  <a:lnTo>
                    <a:pt x="528" y="520"/>
                  </a:lnTo>
                  <a:lnTo>
                    <a:pt x="526" y="522"/>
                  </a:lnTo>
                  <a:lnTo>
                    <a:pt x="526" y="518"/>
                  </a:lnTo>
                  <a:lnTo>
                    <a:pt x="526" y="518"/>
                  </a:lnTo>
                  <a:lnTo>
                    <a:pt x="525" y="517"/>
                  </a:lnTo>
                  <a:lnTo>
                    <a:pt x="525" y="518"/>
                  </a:lnTo>
                  <a:lnTo>
                    <a:pt x="525" y="518"/>
                  </a:lnTo>
                  <a:lnTo>
                    <a:pt x="523" y="522"/>
                  </a:lnTo>
                  <a:lnTo>
                    <a:pt x="523" y="522"/>
                  </a:lnTo>
                  <a:lnTo>
                    <a:pt x="522" y="522"/>
                  </a:lnTo>
                  <a:lnTo>
                    <a:pt x="520" y="523"/>
                  </a:lnTo>
                  <a:lnTo>
                    <a:pt x="519" y="522"/>
                  </a:lnTo>
                  <a:lnTo>
                    <a:pt x="517" y="522"/>
                  </a:lnTo>
                  <a:lnTo>
                    <a:pt x="517" y="520"/>
                  </a:lnTo>
                  <a:lnTo>
                    <a:pt x="514" y="522"/>
                  </a:lnTo>
                  <a:lnTo>
                    <a:pt x="514" y="522"/>
                  </a:lnTo>
                  <a:lnTo>
                    <a:pt x="514" y="523"/>
                  </a:lnTo>
                  <a:lnTo>
                    <a:pt x="512" y="525"/>
                  </a:lnTo>
                  <a:lnTo>
                    <a:pt x="511" y="526"/>
                  </a:lnTo>
                  <a:lnTo>
                    <a:pt x="509" y="526"/>
                  </a:lnTo>
                  <a:lnTo>
                    <a:pt x="507" y="526"/>
                  </a:lnTo>
                  <a:lnTo>
                    <a:pt x="504" y="526"/>
                  </a:lnTo>
                  <a:lnTo>
                    <a:pt x="503" y="525"/>
                  </a:lnTo>
                  <a:lnTo>
                    <a:pt x="506" y="522"/>
                  </a:lnTo>
                  <a:lnTo>
                    <a:pt x="506" y="520"/>
                  </a:lnTo>
                  <a:lnTo>
                    <a:pt x="506" y="520"/>
                  </a:lnTo>
                  <a:lnTo>
                    <a:pt x="506" y="518"/>
                  </a:lnTo>
                  <a:lnTo>
                    <a:pt x="511" y="512"/>
                  </a:lnTo>
                  <a:lnTo>
                    <a:pt x="514" y="511"/>
                  </a:lnTo>
                  <a:lnTo>
                    <a:pt x="514" y="509"/>
                  </a:lnTo>
                  <a:lnTo>
                    <a:pt x="509" y="509"/>
                  </a:lnTo>
                  <a:lnTo>
                    <a:pt x="506" y="507"/>
                  </a:lnTo>
                  <a:lnTo>
                    <a:pt x="503" y="507"/>
                  </a:lnTo>
                  <a:lnTo>
                    <a:pt x="501" y="507"/>
                  </a:lnTo>
                  <a:lnTo>
                    <a:pt x="504" y="509"/>
                  </a:lnTo>
                  <a:lnTo>
                    <a:pt x="507" y="511"/>
                  </a:lnTo>
                  <a:lnTo>
                    <a:pt x="506" y="512"/>
                  </a:lnTo>
                  <a:lnTo>
                    <a:pt x="504" y="514"/>
                  </a:lnTo>
                  <a:lnTo>
                    <a:pt x="503" y="518"/>
                  </a:lnTo>
                  <a:lnTo>
                    <a:pt x="501" y="520"/>
                  </a:lnTo>
                  <a:lnTo>
                    <a:pt x="498" y="517"/>
                  </a:lnTo>
                  <a:lnTo>
                    <a:pt x="496" y="517"/>
                  </a:lnTo>
                  <a:lnTo>
                    <a:pt x="496" y="518"/>
                  </a:lnTo>
                  <a:lnTo>
                    <a:pt x="500" y="522"/>
                  </a:lnTo>
                  <a:lnTo>
                    <a:pt x="501" y="522"/>
                  </a:lnTo>
                  <a:lnTo>
                    <a:pt x="501" y="525"/>
                  </a:lnTo>
                  <a:lnTo>
                    <a:pt x="495" y="526"/>
                  </a:lnTo>
                  <a:lnTo>
                    <a:pt x="487" y="526"/>
                  </a:lnTo>
                  <a:lnTo>
                    <a:pt x="482" y="526"/>
                  </a:lnTo>
                  <a:lnTo>
                    <a:pt x="474" y="528"/>
                  </a:lnTo>
                  <a:lnTo>
                    <a:pt x="473" y="528"/>
                  </a:lnTo>
                  <a:lnTo>
                    <a:pt x="471" y="528"/>
                  </a:lnTo>
                  <a:lnTo>
                    <a:pt x="479" y="533"/>
                  </a:lnTo>
                  <a:lnTo>
                    <a:pt x="481" y="533"/>
                  </a:lnTo>
                  <a:lnTo>
                    <a:pt x="479" y="534"/>
                  </a:lnTo>
                  <a:lnTo>
                    <a:pt x="478" y="534"/>
                  </a:lnTo>
                  <a:lnTo>
                    <a:pt x="476" y="537"/>
                  </a:lnTo>
                  <a:lnTo>
                    <a:pt x="474" y="539"/>
                  </a:lnTo>
                  <a:lnTo>
                    <a:pt x="471" y="541"/>
                  </a:lnTo>
                  <a:lnTo>
                    <a:pt x="465" y="539"/>
                  </a:lnTo>
                  <a:lnTo>
                    <a:pt x="462" y="539"/>
                  </a:lnTo>
                  <a:lnTo>
                    <a:pt x="459" y="539"/>
                  </a:lnTo>
                  <a:lnTo>
                    <a:pt x="459" y="541"/>
                  </a:lnTo>
                  <a:lnTo>
                    <a:pt x="460" y="541"/>
                  </a:lnTo>
                  <a:lnTo>
                    <a:pt x="460" y="544"/>
                  </a:lnTo>
                  <a:lnTo>
                    <a:pt x="462" y="544"/>
                  </a:lnTo>
                  <a:lnTo>
                    <a:pt x="465" y="542"/>
                  </a:lnTo>
                  <a:lnTo>
                    <a:pt x="466" y="545"/>
                  </a:lnTo>
                  <a:lnTo>
                    <a:pt x="468" y="548"/>
                  </a:lnTo>
                  <a:lnTo>
                    <a:pt x="471" y="550"/>
                  </a:lnTo>
                  <a:lnTo>
                    <a:pt x="471" y="552"/>
                  </a:lnTo>
                  <a:lnTo>
                    <a:pt x="471" y="553"/>
                  </a:lnTo>
                  <a:lnTo>
                    <a:pt x="471" y="555"/>
                  </a:lnTo>
                  <a:lnTo>
                    <a:pt x="468" y="556"/>
                  </a:lnTo>
                  <a:lnTo>
                    <a:pt x="465" y="556"/>
                  </a:lnTo>
                  <a:lnTo>
                    <a:pt x="465" y="558"/>
                  </a:lnTo>
                  <a:lnTo>
                    <a:pt x="463" y="559"/>
                  </a:lnTo>
                  <a:lnTo>
                    <a:pt x="460" y="559"/>
                  </a:lnTo>
                  <a:lnTo>
                    <a:pt x="459" y="558"/>
                  </a:lnTo>
                  <a:lnTo>
                    <a:pt x="457" y="558"/>
                  </a:lnTo>
                  <a:lnTo>
                    <a:pt x="452" y="558"/>
                  </a:lnTo>
                  <a:lnTo>
                    <a:pt x="457" y="559"/>
                  </a:lnTo>
                  <a:lnTo>
                    <a:pt x="460" y="561"/>
                  </a:lnTo>
                  <a:lnTo>
                    <a:pt x="460" y="561"/>
                  </a:lnTo>
                  <a:lnTo>
                    <a:pt x="463" y="561"/>
                  </a:lnTo>
                  <a:lnTo>
                    <a:pt x="465" y="561"/>
                  </a:lnTo>
                  <a:lnTo>
                    <a:pt x="465" y="566"/>
                  </a:lnTo>
                  <a:lnTo>
                    <a:pt x="466" y="569"/>
                  </a:lnTo>
                  <a:lnTo>
                    <a:pt x="466" y="570"/>
                  </a:lnTo>
                  <a:lnTo>
                    <a:pt x="463" y="572"/>
                  </a:lnTo>
                  <a:lnTo>
                    <a:pt x="463" y="575"/>
                  </a:lnTo>
                  <a:lnTo>
                    <a:pt x="462" y="575"/>
                  </a:lnTo>
                  <a:lnTo>
                    <a:pt x="459" y="575"/>
                  </a:lnTo>
                  <a:lnTo>
                    <a:pt x="459" y="578"/>
                  </a:lnTo>
                  <a:lnTo>
                    <a:pt x="459" y="580"/>
                  </a:lnTo>
                  <a:lnTo>
                    <a:pt x="459" y="580"/>
                  </a:lnTo>
                  <a:lnTo>
                    <a:pt x="459" y="582"/>
                  </a:lnTo>
                  <a:lnTo>
                    <a:pt x="457" y="583"/>
                  </a:lnTo>
                  <a:lnTo>
                    <a:pt x="455" y="585"/>
                  </a:lnTo>
                  <a:lnTo>
                    <a:pt x="454" y="586"/>
                  </a:lnTo>
                  <a:lnTo>
                    <a:pt x="454" y="586"/>
                  </a:lnTo>
                  <a:lnTo>
                    <a:pt x="451" y="586"/>
                  </a:lnTo>
                  <a:lnTo>
                    <a:pt x="448" y="586"/>
                  </a:lnTo>
                  <a:lnTo>
                    <a:pt x="446" y="583"/>
                  </a:lnTo>
                  <a:lnTo>
                    <a:pt x="444" y="583"/>
                  </a:lnTo>
                  <a:lnTo>
                    <a:pt x="443" y="583"/>
                  </a:lnTo>
                  <a:lnTo>
                    <a:pt x="443" y="583"/>
                  </a:lnTo>
                  <a:lnTo>
                    <a:pt x="444" y="585"/>
                  </a:lnTo>
                  <a:lnTo>
                    <a:pt x="446" y="586"/>
                  </a:lnTo>
                  <a:lnTo>
                    <a:pt x="451" y="588"/>
                  </a:lnTo>
                  <a:lnTo>
                    <a:pt x="451" y="589"/>
                  </a:lnTo>
                  <a:lnTo>
                    <a:pt x="449" y="589"/>
                  </a:lnTo>
                  <a:lnTo>
                    <a:pt x="448" y="593"/>
                  </a:lnTo>
                  <a:lnTo>
                    <a:pt x="446" y="593"/>
                  </a:lnTo>
                  <a:lnTo>
                    <a:pt x="444" y="594"/>
                  </a:lnTo>
                  <a:lnTo>
                    <a:pt x="441" y="594"/>
                  </a:lnTo>
                  <a:lnTo>
                    <a:pt x="440" y="594"/>
                  </a:lnTo>
                  <a:lnTo>
                    <a:pt x="435" y="594"/>
                  </a:lnTo>
                  <a:lnTo>
                    <a:pt x="433" y="593"/>
                  </a:lnTo>
                  <a:lnTo>
                    <a:pt x="432" y="594"/>
                  </a:lnTo>
                  <a:lnTo>
                    <a:pt x="433" y="594"/>
                  </a:lnTo>
                  <a:lnTo>
                    <a:pt x="437" y="596"/>
                  </a:lnTo>
                  <a:lnTo>
                    <a:pt x="438" y="596"/>
                  </a:lnTo>
                  <a:lnTo>
                    <a:pt x="443" y="597"/>
                  </a:lnTo>
                  <a:lnTo>
                    <a:pt x="443" y="599"/>
                  </a:lnTo>
                  <a:lnTo>
                    <a:pt x="443" y="599"/>
                  </a:lnTo>
                  <a:lnTo>
                    <a:pt x="443" y="600"/>
                  </a:lnTo>
                  <a:lnTo>
                    <a:pt x="443" y="602"/>
                  </a:lnTo>
                  <a:lnTo>
                    <a:pt x="441" y="604"/>
                  </a:lnTo>
                  <a:lnTo>
                    <a:pt x="441" y="607"/>
                  </a:lnTo>
                  <a:lnTo>
                    <a:pt x="443" y="608"/>
                  </a:lnTo>
                  <a:lnTo>
                    <a:pt x="443" y="610"/>
                  </a:lnTo>
                  <a:lnTo>
                    <a:pt x="443" y="610"/>
                  </a:lnTo>
                  <a:lnTo>
                    <a:pt x="444" y="613"/>
                  </a:lnTo>
                  <a:lnTo>
                    <a:pt x="441" y="615"/>
                  </a:lnTo>
                  <a:lnTo>
                    <a:pt x="440" y="615"/>
                  </a:lnTo>
                  <a:lnTo>
                    <a:pt x="438" y="615"/>
                  </a:lnTo>
                  <a:lnTo>
                    <a:pt x="437" y="616"/>
                  </a:lnTo>
                  <a:lnTo>
                    <a:pt x="441" y="616"/>
                  </a:lnTo>
                  <a:lnTo>
                    <a:pt x="441" y="618"/>
                  </a:lnTo>
                  <a:lnTo>
                    <a:pt x="440" y="619"/>
                  </a:lnTo>
                  <a:lnTo>
                    <a:pt x="438" y="624"/>
                  </a:lnTo>
                  <a:lnTo>
                    <a:pt x="437" y="630"/>
                  </a:lnTo>
                  <a:lnTo>
                    <a:pt x="435" y="637"/>
                  </a:lnTo>
                  <a:lnTo>
                    <a:pt x="430" y="641"/>
                  </a:lnTo>
                  <a:lnTo>
                    <a:pt x="429" y="643"/>
                  </a:lnTo>
                  <a:lnTo>
                    <a:pt x="429" y="643"/>
                  </a:lnTo>
                  <a:lnTo>
                    <a:pt x="425" y="643"/>
                  </a:lnTo>
                  <a:lnTo>
                    <a:pt x="422" y="641"/>
                  </a:lnTo>
                  <a:lnTo>
                    <a:pt x="419" y="640"/>
                  </a:lnTo>
                  <a:lnTo>
                    <a:pt x="418" y="640"/>
                  </a:lnTo>
                  <a:lnTo>
                    <a:pt x="418" y="641"/>
                  </a:lnTo>
                  <a:lnTo>
                    <a:pt x="419" y="643"/>
                  </a:lnTo>
                  <a:lnTo>
                    <a:pt x="421" y="643"/>
                  </a:lnTo>
                  <a:lnTo>
                    <a:pt x="424" y="643"/>
                  </a:lnTo>
                  <a:lnTo>
                    <a:pt x="427" y="645"/>
                  </a:lnTo>
                  <a:lnTo>
                    <a:pt x="429" y="645"/>
                  </a:lnTo>
                  <a:lnTo>
                    <a:pt x="429" y="646"/>
                  </a:lnTo>
                  <a:lnTo>
                    <a:pt x="429" y="648"/>
                  </a:lnTo>
                  <a:lnTo>
                    <a:pt x="429" y="648"/>
                  </a:lnTo>
                  <a:lnTo>
                    <a:pt x="429" y="652"/>
                  </a:lnTo>
                  <a:lnTo>
                    <a:pt x="427" y="654"/>
                  </a:lnTo>
                  <a:lnTo>
                    <a:pt x="427" y="656"/>
                  </a:lnTo>
                  <a:lnTo>
                    <a:pt x="422" y="656"/>
                  </a:lnTo>
                  <a:lnTo>
                    <a:pt x="421" y="654"/>
                  </a:lnTo>
                  <a:lnTo>
                    <a:pt x="418" y="652"/>
                  </a:lnTo>
                  <a:lnTo>
                    <a:pt x="418" y="654"/>
                  </a:lnTo>
                  <a:lnTo>
                    <a:pt x="421" y="656"/>
                  </a:lnTo>
                  <a:lnTo>
                    <a:pt x="422" y="657"/>
                  </a:lnTo>
                  <a:lnTo>
                    <a:pt x="421" y="657"/>
                  </a:lnTo>
                  <a:lnTo>
                    <a:pt x="419" y="657"/>
                  </a:lnTo>
                  <a:lnTo>
                    <a:pt x="418" y="657"/>
                  </a:lnTo>
                  <a:lnTo>
                    <a:pt x="414" y="657"/>
                  </a:lnTo>
                  <a:lnTo>
                    <a:pt x="414" y="656"/>
                  </a:lnTo>
                  <a:lnTo>
                    <a:pt x="416" y="656"/>
                  </a:lnTo>
                  <a:lnTo>
                    <a:pt x="414" y="656"/>
                  </a:lnTo>
                  <a:lnTo>
                    <a:pt x="413" y="656"/>
                  </a:lnTo>
                  <a:lnTo>
                    <a:pt x="411" y="656"/>
                  </a:lnTo>
                  <a:lnTo>
                    <a:pt x="411" y="656"/>
                  </a:lnTo>
                  <a:lnTo>
                    <a:pt x="411" y="656"/>
                  </a:lnTo>
                  <a:lnTo>
                    <a:pt x="410" y="652"/>
                  </a:lnTo>
                  <a:lnTo>
                    <a:pt x="411" y="652"/>
                  </a:lnTo>
                  <a:lnTo>
                    <a:pt x="413" y="649"/>
                  </a:lnTo>
                  <a:lnTo>
                    <a:pt x="414" y="648"/>
                  </a:lnTo>
                  <a:lnTo>
                    <a:pt x="413" y="648"/>
                  </a:lnTo>
                  <a:lnTo>
                    <a:pt x="411" y="649"/>
                  </a:lnTo>
                  <a:lnTo>
                    <a:pt x="410" y="651"/>
                  </a:lnTo>
                  <a:lnTo>
                    <a:pt x="410" y="652"/>
                  </a:lnTo>
                  <a:lnTo>
                    <a:pt x="408" y="652"/>
                  </a:lnTo>
                  <a:lnTo>
                    <a:pt x="405" y="652"/>
                  </a:lnTo>
                  <a:lnTo>
                    <a:pt x="397" y="649"/>
                  </a:lnTo>
                  <a:lnTo>
                    <a:pt x="397" y="648"/>
                  </a:lnTo>
                  <a:lnTo>
                    <a:pt x="397" y="646"/>
                  </a:lnTo>
                  <a:lnTo>
                    <a:pt x="399" y="645"/>
                  </a:lnTo>
                  <a:lnTo>
                    <a:pt x="400" y="645"/>
                  </a:lnTo>
                  <a:lnTo>
                    <a:pt x="402" y="643"/>
                  </a:lnTo>
                  <a:lnTo>
                    <a:pt x="405" y="641"/>
                  </a:lnTo>
                  <a:lnTo>
                    <a:pt x="407" y="640"/>
                  </a:lnTo>
                  <a:lnTo>
                    <a:pt x="405" y="640"/>
                  </a:lnTo>
                  <a:lnTo>
                    <a:pt x="400" y="643"/>
                  </a:lnTo>
                  <a:lnTo>
                    <a:pt x="399" y="643"/>
                  </a:lnTo>
                  <a:lnTo>
                    <a:pt x="397" y="645"/>
                  </a:lnTo>
                  <a:lnTo>
                    <a:pt x="396" y="643"/>
                  </a:lnTo>
                  <a:lnTo>
                    <a:pt x="394" y="643"/>
                  </a:lnTo>
                  <a:lnTo>
                    <a:pt x="392" y="641"/>
                  </a:lnTo>
                  <a:lnTo>
                    <a:pt x="389" y="641"/>
                  </a:lnTo>
                  <a:lnTo>
                    <a:pt x="388" y="640"/>
                  </a:lnTo>
                  <a:lnTo>
                    <a:pt x="388" y="640"/>
                  </a:lnTo>
                  <a:lnTo>
                    <a:pt x="386" y="637"/>
                  </a:lnTo>
                  <a:lnTo>
                    <a:pt x="388" y="632"/>
                  </a:lnTo>
                  <a:lnTo>
                    <a:pt x="389" y="630"/>
                  </a:lnTo>
                  <a:lnTo>
                    <a:pt x="389" y="630"/>
                  </a:lnTo>
                  <a:lnTo>
                    <a:pt x="389" y="627"/>
                  </a:lnTo>
                  <a:lnTo>
                    <a:pt x="389" y="627"/>
                  </a:lnTo>
                  <a:lnTo>
                    <a:pt x="389" y="627"/>
                  </a:lnTo>
                  <a:lnTo>
                    <a:pt x="388" y="627"/>
                  </a:lnTo>
                  <a:lnTo>
                    <a:pt x="388" y="629"/>
                  </a:lnTo>
                  <a:lnTo>
                    <a:pt x="388" y="630"/>
                  </a:lnTo>
                  <a:lnTo>
                    <a:pt x="383" y="632"/>
                  </a:lnTo>
                  <a:lnTo>
                    <a:pt x="380" y="632"/>
                  </a:lnTo>
                  <a:lnTo>
                    <a:pt x="378" y="634"/>
                  </a:lnTo>
                  <a:lnTo>
                    <a:pt x="377" y="635"/>
                  </a:lnTo>
                  <a:lnTo>
                    <a:pt x="375" y="635"/>
                  </a:lnTo>
                  <a:lnTo>
                    <a:pt x="373" y="635"/>
                  </a:lnTo>
                  <a:lnTo>
                    <a:pt x="372" y="635"/>
                  </a:lnTo>
                  <a:lnTo>
                    <a:pt x="370" y="637"/>
                  </a:lnTo>
                  <a:lnTo>
                    <a:pt x="369" y="637"/>
                  </a:lnTo>
                  <a:lnTo>
                    <a:pt x="367" y="635"/>
                  </a:lnTo>
                  <a:lnTo>
                    <a:pt x="366" y="635"/>
                  </a:lnTo>
                  <a:lnTo>
                    <a:pt x="362" y="635"/>
                  </a:lnTo>
                  <a:lnTo>
                    <a:pt x="362" y="635"/>
                  </a:lnTo>
                  <a:lnTo>
                    <a:pt x="362" y="637"/>
                  </a:lnTo>
                  <a:lnTo>
                    <a:pt x="362" y="638"/>
                  </a:lnTo>
                  <a:lnTo>
                    <a:pt x="361" y="638"/>
                  </a:lnTo>
                  <a:lnTo>
                    <a:pt x="359" y="638"/>
                  </a:lnTo>
                  <a:lnTo>
                    <a:pt x="358" y="637"/>
                  </a:lnTo>
                  <a:lnTo>
                    <a:pt x="356" y="637"/>
                  </a:lnTo>
                  <a:lnTo>
                    <a:pt x="356" y="637"/>
                  </a:lnTo>
                  <a:lnTo>
                    <a:pt x="356" y="635"/>
                  </a:lnTo>
                  <a:lnTo>
                    <a:pt x="361" y="634"/>
                  </a:lnTo>
                  <a:lnTo>
                    <a:pt x="362" y="632"/>
                  </a:lnTo>
                  <a:lnTo>
                    <a:pt x="361" y="632"/>
                  </a:lnTo>
                  <a:lnTo>
                    <a:pt x="356" y="632"/>
                  </a:lnTo>
                  <a:lnTo>
                    <a:pt x="356" y="632"/>
                  </a:lnTo>
                  <a:lnTo>
                    <a:pt x="353" y="632"/>
                  </a:lnTo>
                  <a:lnTo>
                    <a:pt x="353" y="629"/>
                  </a:lnTo>
                  <a:lnTo>
                    <a:pt x="353" y="627"/>
                  </a:lnTo>
                  <a:lnTo>
                    <a:pt x="353" y="627"/>
                  </a:lnTo>
                  <a:lnTo>
                    <a:pt x="351" y="627"/>
                  </a:lnTo>
                  <a:lnTo>
                    <a:pt x="351" y="627"/>
                  </a:lnTo>
                  <a:lnTo>
                    <a:pt x="350" y="626"/>
                  </a:lnTo>
                  <a:lnTo>
                    <a:pt x="345" y="626"/>
                  </a:lnTo>
                  <a:lnTo>
                    <a:pt x="345" y="624"/>
                  </a:lnTo>
                  <a:lnTo>
                    <a:pt x="345" y="622"/>
                  </a:lnTo>
                  <a:lnTo>
                    <a:pt x="343" y="621"/>
                  </a:lnTo>
                  <a:lnTo>
                    <a:pt x="342" y="619"/>
                  </a:lnTo>
                  <a:lnTo>
                    <a:pt x="340" y="619"/>
                  </a:lnTo>
                  <a:lnTo>
                    <a:pt x="342" y="618"/>
                  </a:lnTo>
                  <a:lnTo>
                    <a:pt x="342" y="616"/>
                  </a:lnTo>
                  <a:lnTo>
                    <a:pt x="340" y="616"/>
                  </a:lnTo>
                  <a:lnTo>
                    <a:pt x="340" y="615"/>
                  </a:lnTo>
                  <a:lnTo>
                    <a:pt x="340" y="615"/>
                  </a:lnTo>
                  <a:lnTo>
                    <a:pt x="339" y="613"/>
                  </a:lnTo>
                  <a:lnTo>
                    <a:pt x="339" y="611"/>
                  </a:lnTo>
                  <a:lnTo>
                    <a:pt x="340" y="611"/>
                  </a:lnTo>
                  <a:lnTo>
                    <a:pt x="342" y="610"/>
                  </a:lnTo>
                  <a:lnTo>
                    <a:pt x="343" y="610"/>
                  </a:lnTo>
                  <a:lnTo>
                    <a:pt x="343" y="608"/>
                  </a:lnTo>
                  <a:lnTo>
                    <a:pt x="347" y="608"/>
                  </a:lnTo>
                  <a:lnTo>
                    <a:pt x="345" y="607"/>
                  </a:lnTo>
                  <a:lnTo>
                    <a:pt x="342" y="607"/>
                  </a:lnTo>
                  <a:lnTo>
                    <a:pt x="342" y="607"/>
                  </a:lnTo>
                  <a:lnTo>
                    <a:pt x="340" y="608"/>
                  </a:lnTo>
                  <a:lnTo>
                    <a:pt x="339" y="610"/>
                  </a:lnTo>
                  <a:lnTo>
                    <a:pt x="336" y="610"/>
                  </a:lnTo>
                  <a:lnTo>
                    <a:pt x="334" y="610"/>
                  </a:lnTo>
                  <a:lnTo>
                    <a:pt x="334" y="608"/>
                  </a:lnTo>
                  <a:lnTo>
                    <a:pt x="334" y="607"/>
                  </a:lnTo>
                  <a:lnTo>
                    <a:pt x="337" y="605"/>
                  </a:lnTo>
                  <a:lnTo>
                    <a:pt x="334" y="604"/>
                  </a:lnTo>
                  <a:lnTo>
                    <a:pt x="332" y="604"/>
                  </a:lnTo>
                  <a:lnTo>
                    <a:pt x="331" y="602"/>
                  </a:lnTo>
                  <a:lnTo>
                    <a:pt x="329" y="602"/>
                  </a:lnTo>
                  <a:lnTo>
                    <a:pt x="328" y="600"/>
                  </a:lnTo>
                  <a:lnTo>
                    <a:pt x="326" y="599"/>
                  </a:lnTo>
                  <a:lnTo>
                    <a:pt x="325" y="599"/>
                  </a:lnTo>
                  <a:lnTo>
                    <a:pt x="326" y="597"/>
                  </a:lnTo>
                  <a:lnTo>
                    <a:pt x="326" y="597"/>
                  </a:lnTo>
                  <a:lnTo>
                    <a:pt x="326" y="594"/>
                  </a:lnTo>
                  <a:lnTo>
                    <a:pt x="326" y="594"/>
                  </a:lnTo>
                  <a:lnTo>
                    <a:pt x="328" y="591"/>
                  </a:lnTo>
                  <a:lnTo>
                    <a:pt x="329" y="589"/>
                  </a:lnTo>
                  <a:lnTo>
                    <a:pt x="332" y="586"/>
                  </a:lnTo>
                  <a:lnTo>
                    <a:pt x="329" y="588"/>
                  </a:lnTo>
                  <a:lnTo>
                    <a:pt x="325" y="591"/>
                  </a:lnTo>
                  <a:lnTo>
                    <a:pt x="325" y="591"/>
                  </a:lnTo>
                  <a:lnTo>
                    <a:pt x="325" y="591"/>
                  </a:lnTo>
                  <a:lnTo>
                    <a:pt x="323" y="588"/>
                  </a:lnTo>
                  <a:lnTo>
                    <a:pt x="321" y="588"/>
                  </a:lnTo>
                  <a:lnTo>
                    <a:pt x="321" y="588"/>
                  </a:lnTo>
                  <a:lnTo>
                    <a:pt x="320" y="586"/>
                  </a:lnTo>
                  <a:lnTo>
                    <a:pt x="318" y="585"/>
                  </a:lnTo>
                  <a:lnTo>
                    <a:pt x="317" y="583"/>
                  </a:lnTo>
                  <a:lnTo>
                    <a:pt x="315" y="582"/>
                  </a:lnTo>
                  <a:lnTo>
                    <a:pt x="314" y="577"/>
                  </a:lnTo>
                  <a:lnTo>
                    <a:pt x="309" y="572"/>
                  </a:lnTo>
                  <a:lnTo>
                    <a:pt x="307" y="570"/>
                  </a:lnTo>
                  <a:lnTo>
                    <a:pt x="309" y="566"/>
                  </a:lnTo>
                  <a:lnTo>
                    <a:pt x="307" y="564"/>
                  </a:lnTo>
                  <a:lnTo>
                    <a:pt x="312" y="563"/>
                  </a:lnTo>
                  <a:lnTo>
                    <a:pt x="317" y="561"/>
                  </a:lnTo>
                  <a:lnTo>
                    <a:pt x="320" y="561"/>
                  </a:lnTo>
                  <a:lnTo>
                    <a:pt x="321" y="561"/>
                  </a:lnTo>
                  <a:lnTo>
                    <a:pt x="325" y="561"/>
                  </a:lnTo>
                  <a:lnTo>
                    <a:pt x="326" y="559"/>
                  </a:lnTo>
                  <a:lnTo>
                    <a:pt x="325" y="559"/>
                  </a:lnTo>
                  <a:lnTo>
                    <a:pt x="323" y="559"/>
                  </a:lnTo>
                  <a:lnTo>
                    <a:pt x="323" y="559"/>
                  </a:lnTo>
                  <a:lnTo>
                    <a:pt x="323" y="558"/>
                  </a:lnTo>
                  <a:lnTo>
                    <a:pt x="323" y="556"/>
                  </a:lnTo>
                  <a:lnTo>
                    <a:pt x="323" y="558"/>
                  </a:lnTo>
                  <a:lnTo>
                    <a:pt x="320" y="559"/>
                  </a:lnTo>
                  <a:lnTo>
                    <a:pt x="315" y="561"/>
                  </a:lnTo>
                  <a:lnTo>
                    <a:pt x="310" y="561"/>
                  </a:lnTo>
                  <a:lnTo>
                    <a:pt x="310" y="561"/>
                  </a:lnTo>
                  <a:lnTo>
                    <a:pt x="309" y="563"/>
                  </a:lnTo>
                  <a:lnTo>
                    <a:pt x="307" y="563"/>
                  </a:lnTo>
                  <a:lnTo>
                    <a:pt x="307" y="563"/>
                  </a:lnTo>
                  <a:lnTo>
                    <a:pt x="306" y="561"/>
                  </a:lnTo>
                  <a:lnTo>
                    <a:pt x="306" y="559"/>
                  </a:lnTo>
                  <a:lnTo>
                    <a:pt x="307" y="556"/>
                  </a:lnTo>
                  <a:lnTo>
                    <a:pt x="310" y="553"/>
                  </a:lnTo>
                  <a:lnTo>
                    <a:pt x="312" y="552"/>
                  </a:lnTo>
                  <a:lnTo>
                    <a:pt x="314" y="552"/>
                  </a:lnTo>
                  <a:lnTo>
                    <a:pt x="317" y="552"/>
                  </a:lnTo>
                  <a:lnTo>
                    <a:pt x="318" y="552"/>
                  </a:lnTo>
                  <a:lnTo>
                    <a:pt x="318" y="550"/>
                  </a:lnTo>
                  <a:lnTo>
                    <a:pt x="318" y="550"/>
                  </a:lnTo>
                  <a:lnTo>
                    <a:pt x="320" y="548"/>
                  </a:lnTo>
                  <a:lnTo>
                    <a:pt x="323" y="548"/>
                  </a:lnTo>
                  <a:lnTo>
                    <a:pt x="325" y="548"/>
                  </a:lnTo>
                  <a:lnTo>
                    <a:pt x="326" y="550"/>
                  </a:lnTo>
                  <a:lnTo>
                    <a:pt x="328" y="553"/>
                  </a:lnTo>
                  <a:lnTo>
                    <a:pt x="329" y="553"/>
                  </a:lnTo>
                  <a:lnTo>
                    <a:pt x="329" y="553"/>
                  </a:lnTo>
                  <a:lnTo>
                    <a:pt x="329" y="550"/>
                  </a:lnTo>
                  <a:lnTo>
                    <a:pt x="328" y="548"/>
                  </a:lnTo>
                  <a:lnTo>
                    <a:pt x="326" y="547"/>
                  </a:lnTo>
                  <a:lnTo>
                    <a:pt x="326" y="547"/>
                  </a:lnTo>
                  <a:lnTo>
                    <a:pt x="323" y="547"/>
                  </a:lnTo>
                  <a:lnTo>
                    <a:pt x="320" y="544"/>
                  </a:lnTo>
                  <a:lnTo>
                    <a:pt x="320" y="544"/>
                  </a:lnTo>
                  <a:lnTo>
                    <a:pt x="320" y="542"/>
                  </a:lnTo>
                  <a:lnTo>
                    <a:pt x="318" y="539"/>
                  </a:lnTo>
                  <a:lnTo>
                    <a:pt x="318" y="539"/>
                  </a:lnTo>
                  <a:lnTo>
                    <a:pt x="317" y="536"/>
                  </a:lnTo>
                  <a:lnTo>
                    <a:pt x="317" y="536"/>
                  </a:lnTo>
                  <a:lnTo>
                    <a:pt x="317" y="539"/>
                  </a:lnTo>
                  <a:lnTo>
                    <a:pt x="318" y="541"/>
                  </a:lnTo>
                  <a:lnTo>
                    <a:pt x="318" y="544"/>
                  </a:lnTo>
                  <a:lnTo>
                    <a:pt x="320" y="545"/>
                  </a:lnTo>
                  <a:lnTo>
                    <a:pt x="318" y="547"/>
                  </a:lnTo>
                  <a:lnTo>
                    <a:pt x="317" y="548"/>
                  </a:lnTo>
                  <a:lnTo>
                    <a:pt x="315" y="548"/>
                  </a:lnTo>
                  <a:lnTo>
                    <a:pt x="312" y="550"/>
                  </a:lnTo>
                  <a:lnTo>
                    <a:pt x="314" y="548"/>
                  </a:lnTo>
                  <a:lnTo>
                    <a:pt x="314" y="545"/>
                  </a:lnTo>
                  <a:lnTo>
                    <a:pt x="312" y="547"/>
                  </a:lnTo>
                  <a:lnTo>
                    <a:pt x="310" y="548"/>
                  </a:lnTo>
                  <a:lnTo>
                    <a:pt x="310" y="550"/>
                  </a:lnTo>
                  <a:lnTo>
                    <a:pt x="309" y="552"/>
                  </a:lnTo>
                  <a:lnTo>
                    <a:pt x="306" y="555"/>
                  </a:lnTo>
                  <a:lnTo>
                    <a:pt x="304" y="558"/>
                  </a:lnTo>
                  <a:lnTo>
                    <a:pt x="304" y="559"/>
                  </a:lnTo>
                  <a:lnTo>
                    <a:pt x="302" y="559"/>
                  </a:lnTo>
                  <a:lnTo>
                    <a:pt x="301" y="558"/>
                  </a:lnTo>
                  <a:lnTo>
                    <a:pt x="299" y="556"/>
                  </a:lnTo>
                  <a:lnTo>
                    <a:pt x="299" y="555"/>
                  </a:lnTo>
                  <a:lnTo>
                    <a:pt x="299" y="550"/>
                  </a:lnTo>
                  <a:lnTo>
                    <a:pt x="299" y="548"/>
                  </a:lnTo>
                  <a:lnTo>
                    <a:pt x="299" y="545"/>
                  </a:lnTo>
                  <a:lnTo>
                    <a:pt x="298" y="539"/>
                  </a:lnTo>
                  <a:lnTo>
                    <a:pt x="298" y="537"/>
                  </a:lnTo>
                  <a:lnTo>
                    <a:pt x="295" y="536"/>
                  </a:lnTo>
                  <a:lnTo>
                    <a:pt x="295" y="536"/>
                  </a:lnTo>
                  <a:lnTo>
                    <a:pt x="293" y="534"/>
                  </a:lnTo>
                  <a:lnTo>
                    <a:pt x="293" y="533"/>
                  </a:lnTo>
                  <a:lnTo>
                    <a:pt x="293" y="533"/>
                  </a:lnTo>
                  <a:lnTo>
                    <a:pt x="295" y="533"/>
                  </a:lnTo>
                  <a:lnTo>
                    <a:pt x="298" y="531"/>
                  </a:lnTo>
                  <a:lnTo>
                    <a:pt x="301" y="528"/>
                  </a:lnTo>
                  <a:lnTo>
                    <a:pt x="306" y="525"/>
                  </a:lnTo>
                  <a:lnTo>
                    <a:pt x="307" y="525"/>
                  </a:lnTo>
                  <a:lnTo>
                    <a:pt x="312" y="523"/>
                  </a:lnTo>
                  <a:lnTo>
                    <a:pt x="314" y="523"/>
                  </a:lnTo>
                  <a:lnTo>
                    <a:pt x="314" y="523"/>
                  </a:lnTo>
                  <a:lnTo>
                    <a:pt x="314" y="522"/>
                  </a:lnTo>
                  <a:lnTo>
                    <a:pt x="310" y="523"/>
                  </a:lnTo>
                  <a:lnTo>
                    <a:pt x="306" y="523"/>
                  </a:lnTo>
                  <a:lnTo>
                    <a:pt x="304" y="525"/>
                  </a:lnTo>
                  <a:lnTo>
                    <a:pt x="302" y="526"/>
                  </a:lnTo>
                  <a:lnTo>
                    <a:pt x="301" y="528"/>
                  </a:lnTo>
                  <a:lnTo>
                    <a:pt x="296" y="530"/>
                  </a:lnTo>
                  <a:lnTo>
                    <a:pt x="293" y="530"/>
                  </a:lnTo>
                  <a:lnTo>
                    <a:pt x="290" y="526"/>
                  </a:lnTo>
                  <a:lnTo>
                    <a:pt x="287" y="528"/>
                  </a:lnTo>
                  <a:lnTo>
                    <a:pt x="285" y="528"/>
                  </a:lnTo>
                  <a:lnTo>
                    <a:pt x="284" y="526"/>
                  </a:lnTo>
                  <a:lnTo>
                    <a:pt x="284" y="523"/>
                  </a:lnTo>
                  <a:lnTo>
                    <a:pt x="285" y="518"/>
                  </a:lnTo>
                  <a:lnTo>
                    <a:pt x="284" y="518"/>
                  </a:lnTo>
                  <a:lnTo>
                    <a:pt x="282" y="517"/>
                  </a:lnTo>
                  <a:lnTo>
                    <a:pt x="282" y="517"/>
                  </a:lnTo>
                  <a:lnTo>
                    <a:pt x="280" y="515"/>
                  </a:lnTo>
                  <a:lnTo>
                    <a:pt x="282" y="515"/>
                  </a:lnTo>
                  <a:lnTo>
                    <a:pt x="287" y="514"/>
                  </a:lnTo>
                  <a:lnTo>
                    <a:pt x="293" y="509"/>
                  </a:lnTo>
                  <a:lnTo>
                    <a:pt x="296" y="507"/>
                  </a:lnTo>
                  <a:lnTo>
                    <a:pt x="299" y="506"/>
                  </a:lnTo>
                  <a:lnTo>
                    <a:pt x="301" y="504"/>
                  </a:lnTo>
                  <a:lnTo>
                    <a:pt x="302" y="503"/>
                  </a:lnTo>
                  <a:lnTo>
                    <a:pt x="302" y="503"/>
                  </a:lnTo>
                  <a:lnTo>
                    <a:pt x="304" y="501"/>
                  </a:lnTo>
                  <a:lnTo>
                    <a:pt x="306" y="501"/>
                  </a:lnTo>
                  <a:lnTo>
                    <a:pt x="309" y="500"/>
                  </a:lnTo>
                  <a:lnTo>
                    <a:pt x="312" y="496"/>
                  </a:lnTo>
                  <a:lnTo>
                    <a:pt x="312" y="496"/>
                  </a:lnTo>
                  <a:lnTo>
                    <a:pt x="312" y="496"/>
                  </a:lnTo>
                  <a:lnTo>
                    <a:pt x="310" y="496"/>
                  </a:lnTo>
                  <a:lnTo>
                    <a:pt x="306" y="500"/>
                  </a:lnTo>
                  <a:lnTo>
                    <a:pt x="304" y="501"/>
                  </a:lnTo>
                  <a:lnTo>
                    <a:pt x="295" y="506"/>
                  </a:lnTo>
                  <a:lnTo>
                    <a:pt x="291" y="509"/>
                  </a:lnTo>
                  <a:lnTo>
                    <a:pt x="290" y="511"/>
                  </a:lnTo>
                  <a:lnTo>
                    <a:pt x="288" y="512"/>
                  </a:lnTo>
                  <a:lnTo>
                    <a:pt x="287" y="512"/>
                  </a:lnTo>
                  <a:lnTo>
                    <a:pt x="284" y="512"/>
                  </a:lnTo>
                  <a:lnTo>
                    <a:pt x="280" y="514"/>
                  </a:lnTo>
                  <a:lnTo>
                    <a:pt x="279" y="514"/>
                  </a:lnTo>
                  <a:lnTo>
                    <a:pt x="277" y="514"/>
                  </a:lnTo>
                  <a:lnTo>
                    <a:pt x="277" y="511"/>
                  </a:lnTo>
                  <a:lnTo>
                    <a:pt x="277" y="509"/>
                  </a:lnTo>
                  <a:lnTo>
                    <a:pt x="277" y="507"/>
                  </a:lnTo>
                  <a:lnTo>
                    <a:pt x="279" y="504"/>
                  </a:lnTo>
                  <a:lnTo>
                    <a:pt x="280" y="503"/>
                  </a:lnTo>
                  <a:lnTo>
                    <a:pt x="280" y="503"/>
                  </a:lnTo>
                  <a:lnTo>
                    <a:pt x="280" y="501"/>
                  </a:lnTo>
                  <a:lnTo>
                    <a:pt x="284" y="500"/>
                  </a:lnTo>
                  <a:lnTo>
                    <a:pt x="285" y="500"/>
                  </a:lnTo>
                  <a:lnTo>
                    <a:pt x="287" y="498"/>
                  </a:lnTo>
                  <a:lnTo>
                    <a:pt x="293" y="496"/>
                  </a:lnTo>
                  <a:lnTo>
                    <a:pt x="295" y="496"/>
                  </a:lnTo>
                  <a:lnTo>
                    <a:pt x="295" y="496"/>
                  </a:lnTo>
                  <a:lnTo>
                    <a:pt x="296" y="496"/>
                  </a:lnTo>
                  <a:lnTo>
                    <a:pt x="295" y="495"/>
                  </a:lnTo>
                  <a:lnTo>
                    <a:pt x="293" y="495"/>
                  </a:lnTo>
                  <a:lnTo>
                    <a:pt x="288" y="495"/>
                  </a:lnTo>
                  <a:lnTo>
                    <a:pt x="284" y="495"/>
                  </a:lnTo>
                  <a:lnTo>
                    <a:pt x="280" y="495"/>
                  </a:lnTo>
                  <a:lnTo>
                    <a:pt x="280" y="495"/>
                  </a:lnTo>
                  <a:lnTo>
                    <a:pt x="279" y="495"/>
                  </a:lnTo>
                  <a:lnTo>
                    <a:pt x="277" y="493"/>
                  </a:lnTo>
                  <a:lnTo>
                    <a:pt x="274" y="490"/>
                  </a:lnTo>
                  <a:lnTo>
                    <a:pt x="276" y="485"/>
                  </a:lnTo>
                  <a:lnTo>
                    <a:pt x="276" y="482"/>
                  </a:lnTo>
                  <a:lnTo>
                    <a:pt x="279" y="481"/>
                  </a:lnTo>
                  <a:lnTo>
                    <a:pt x="280" y="481"/>
                  </a:lnTo>
                  <a:lnTo>
                    <a:pt x="284" y="479"/>
                  </a:lnTo>
                  <a:lnTo>
                    <a:pt x="287" y="476"/>
                  </a:lnTo>
                  <a:lnTo>
                    <a:pt x="291" y="474"/>
                  </a:lnTo>
                  <a:lnTo>
                    <a:pt x="293" y="474"/>
                  </a:lnTo>
                  <a:lnTo>
                    <a:pt x="296" y="474"/>
                  </a:lnTo>
                  <a:lnTo>
                    <a:pt x="302" y="478"/>
                  </a:lnTo>
                  <a:lnTo>
                    <a:pt x="306" y="478"/>
                  </a:lnTo>
                  <a:lnTo>
                    <a:pt x="309" y="476"/>
                  </a:lnTo>
                  <a:lnTo>
                    <a:pt x="314" y="478"/>
                  </a:lnTo>
                  <a:lnTo>
                    <a:pt x="320" y="481"/>
                  </a:lnTo>
                  <a:lnTo>
                    <a:pt x="321" y="481"/>
                  </a:lnTo>
                  <a:lnTo>
                    <a:pt x="321" y="479"/>
                  </a:lnTo>
                  <a:lnTo>
                    <a:pt x="314" y="476"/>
                  </a:lnTo>
                  <a:lnTo>
                    <a:pt x="314" y="474"/>
                  </a:lnTo>
                  <a:lnTo>
                    <a:pt x="315" y="474"/>
                  </a:lnTo>
                  <a:lnTo>
                    <a:pt x="317" y="474"/>
                  </a:lnTo>
                  <a:lnTo>
                    <a:pt x="317" y="473"/>
                  </a:lnTo>
                  <a:lnTo>
                    <a:pt x="310" y="474"/>
                  </a:lnTo>
                  <a:lnTo>
                    <a:pt x="309" y="474"/>
                  </a:lnTo>
                  <a:lnTo>
                    <a:pt x="304" y="474"/>
                  </a:lnTo>
                  <a:lnTo>
                    <a:pt x="302" y="474"/>
                  </a:lnTo>
                  <a:lnTo>
                    <a:pt x="299" y="474"/>
                  </a:lnTo>
                  <a:lnTo>
                    <a:pt x="296" y="473"/>
                  </a:lnTo>
                  <a:lnTo>
                    <a:pt x="293" y="473"/>
                  </a:lnTo>
                  <a:lnTo>
                    <a:pt x="291" y="473"/>
                  </a:lnTo>
                  <a:lnTo>
                    <a:pt x="288" y="474"/>
                  </a:lnTo>
                  <a:lnTo>
                    <a:pt x="287" y="474"/>
                  </a:lnTo>
                  <a:lnTo>
                    <a:pt x="280" y="479"/>
                  </a:lnTo>
                  <a:lnTo>
                    <a:pt x="277" y="479"/>
                  </a:lnTo>
                  <a:lnTo>
                    <a:pt x="276" y="479"/>
                  </a:lnTo>
                  <a:lnTo>
                    <a:pt x="277" y="476"/>
                  </a:lnTo>
                  <a:lnTo>
                    <a:pt x="277" y="476"/>
                  </a:lnTo>
                  <a:lnTo>
                    <a:pt x="277" y="474"/>
                  </a:lnTo>
                  <a:lnTo>
                    <a:pt x="279" y="473"/>
                  </a:lnTo>
                  <a:lnTo>
                    <a:pt x="282" y="470"/>
                  </a:lnTo>
                  <a:lnTo>
                    <a:pt x="284" y="465"/>
                  </a:lnTo>
                  <a:lnTo>
                    <a:pt x="285" y="463"/>
                  </a:lnTo>
                  <a:lnTo>
                    <a:pt x="287" y="463"/>
                  </a:lnTo>
                  <a:lnTo>
                    <a:pt x="288" y="463"/>
                  </a:lnTo>
                  <a:lnTo>
                    <a:pt x="295" y="465"/>
                  </a:lnTo>
                  <a:lnTo>
                    <a:pt x="301" y="466"/>
                  </a:lnTo>
                  <a:lnTo>
                    <a:pt x="304" y="466"/>
                  </a:lnTo>
                  <a:lnTo>
                    <a:pt x="307" y="466"/>
                  </a:lnTo>
                  <a:lnTo>
                    <a:pt x="307" y="466"/>
                  </a:lnTo>
                  <a:lnTo>
                    <a:pt x="309" y="465"/>
                  </a:lnTo>
                  <a:lnTo>
                    <a:pt x="309" y="465"/>
                  </a:lnTo>
                  <a:lnTo>
                    <a:pt x="309" y="463"/>
                  </a:lnTo>
                  <a:lnTo>
                    <a:pt x="310" y="463"/>
                  </a:lnTo>
                  <a:lnTo>
                    <a:pt x="310" y="462"/>
                  </a:lnTo>
                  <a:lnTo>
                    <a:pt x="312" y="460"/>
                  </a:lnTo>
                  <a:lnTo>
                    <a:pt x="314" y="459"/>
                  </a:lnTo>
                  <a:lnTo>
                    <a:pt x="312" y="459"/>
                  </a:lnTo>
                  <a:lnTo>
                    <a:pt x="312" y="459"/>
                  </a:lnTo>
                  <a:lnTo>
                    <a:pt x="309" y="459"/>
                  </a:lnTo>
                  <a:lnTo>
                    <a:pt x="309" y="459"/>
                  </a:lnTo>
                  <a:lnTo>
                    <a:pt x="309" y="459"/>
                  </a:lnTo>
                  <a:lnTo>
                    <a:pt x="306" y="462"/>
                  </a:lnTo>
                  <a:lnTo>
                    <a:pt x="304" y="462"/>
                  </a:lnTo>
                  <a:lnTo>
                    <a:pt x="298" y="463"/>
                  </a:lnTo>
                  <a:lnTo>
                    <a:pt x="296" y="463"/>
                  </a:lnTo>
                  <a:lnTo>
                    <a:pt x="291" y="462"/>
                  </a:lnTo>
                  <a:lnTo>
                    <a:pt x="290" y="462"/>
                  </a:lnTo>
                  <a:lnTo>
                    <a:pt x="290" y="460"/>
                  </a:lnTo>
                  <a:lnTo>
                    <a:pt x="284" y="460"/>
                  </a:lnTo>
                  <a:lnTo>
                    <a:pt x="282" y="462"/>
                  </a:lnTo>
                  <a:lnTo>
                    <a:pt x="280" y="462"/>
                  </a:lnTo>
                  <a:lnTo>
                    <a:pt x="282" y="460"/>
                  </a:lnTo>
                  <a:lnTo>
                    <a:pt x="284" y="459"/>
                  </a:lnTo>
                  <a:lnTo>
                    <a:pt x="287" y="454"/>
                  </a:lnTo>
                  <a:lnTo>
                    <a:pt x="288" y="452"/>
                  </a:lnTo>
                  <a:lnTo>
                    <a:pt x="293" y="451"/>
                  </a:lnTo>
                  <a:lnTo>
                    <a:pt x="296" y="451"/>
                  </a:lnTo>
                  <a:lnTo>
                    <a:pt x="304" y="455"/>
                  </a:lnTo>
                  <a:lnTo>
                    <a:pt x="307" y="455"/>
                  </a:lnTo>
                  <a:lnTo>
                    <a:pt x="309" y="455"/>
                  </a:lnTo>
                  <a:lnTo>
                    <a:pt x="314" y="454"/>
                  </a:lnTo>
                  <a:lnTo>
                    <a:pt x="315" y="452"/>
                  </a:lnTo>
                  <a:lnTo>
                    <a:pt x="317" y="451"/>
                  </a:lnTo>
                  <a:lnTo>
                    <a:pt x="318" y="449"/>
                  </a:lnTo>
                  <a:lnTo>
                    <a:pt x="318" y="448"/>
                  </a:lnTo>
                  <a:lnTo>
                    <a:pt x="315" y="449"/>
                  </a:lnTo>
                  <a:lnTo>
                    <a:pt x="314" y="449"/>
                  </a:lnTo>
                  <a:lnTo>
                    <a:pt x="312" y="449"/>
                  </a:lnTo>
                  <a:lnTo>
                    <a:pt x="314" y="444"/>
                  </a:lnTo>
                  <a:lnTo>
                    <a:pt x="314" y="441"/>
                  </a:lnTo>
                  <a:lnTo>
                    <a:pt x="314" y="440"/>
                  </a:lnTo>
                  <a:lnTo>
                    <a:pt x="318" y="440"/>
                  </a:lnTo>
                  <a:lnTo>
                    <a:pt x="325" y="440"/>
                  </a:lnTo>
                  <a:lnTo>
                    <a:pt x="326" y="440"/>
                  </a:lnTo>
                  <a:lnTo>
                    <a:pt x="326" y="438"/>
                  </a:lnTo>
                  <a:lnTo>
                    <a:pt x="323" y="438"/>
                  </a:lnTo>
                  <a:lnTo>
                    <a:pt x="321" y="437"/>
                  </a:lnTo>
                  <a:lnTo>
                    <a:pt x="320" y="437"/>
                  </a:lnTo>
                  <a:lnTo>
                    <a:pt x="318" y="438"/>
                  </a:lnTo>
                  <a:lnTo>
                    <a:pt x="315" y="438"/>
                  </a:lnTo>
                  <a:lnTo>
                    <a:pt x="315" y="437"/>
                  </a:lnTo>
                  <a:lnTo>
                    <a:pt x="317" y="433"/>
                  </a:lnTo>
                  <a:lnTo>
                    <a:pt x="317" y="432"/>
                  </a:lnTo>
                  <a:lnTo>
                    <a:pt x="318" y="429"/>
                  </a:lnTo>
                  <a:lnTo>
                    <a:pt x="318" y="427"/>
                  </a:lnTo>
                  <a:lnTo>
                    <a:pt x="320" y="426"/>
                  </a:lnTo>
                  <a:lnTo>
                    <a:pt x="323" y="424"/>
                  </a:lnTo>
                  <a:lnTo>
                    <a:pt x="325" y="422"/>
                  </a:lnTo>
                  <a:lnTo>
                    <a:pt x="325" y="422"/>
                  </a:lnTo>
                  <a:lnTo>
                    <a:pt x="323" y="419"/>
                  </a:lnTo>
                  <a:lnTo>
                    <a:pt x="323" y="419"/>
                  </a:lnTo>
                  <a:lnTo>
                    <a:pt x="325" y="418"/>
                  </a:lnTo>
                  <a:lnTo>
                    <a:pt x="326" y="418"/>
                  </a:lnTo>
                  <a:lnTo>
                    <a:pt x="325" y="418"/>
                  </a:lnTo>
                  <a:lnTo>
                    <a:pt x="323" y="416"/>
                  </a:lnTo>
                  <a:lnTo>
                    <a:pt x="321" y="418"/>
                  </a:lnTo>
                  <a:lnTo>
                    <a:pt x="318" y="418"/>
                  </a:lnTo>
                  <a:lnTo>
                    <a:pt x="317" y="416"/>
                  </a:lnTo>
                  <a:lnTo>
                    <a:pt x="314" y="416"/>
                  </a:lnTo>
                  <a:lnTo>
                    <a:pt x="314" y="416"/>
                  </a:lnTo>
                  <a:lnTo>
                    <a:pt x="309" y="418"/>
                  </a:lnTo>
                  <a:lnTo>
                    <a:pt x="309" y="418"/>
                  </a:lnTo>
                  <a:lnTo>
                    <a:pt x="307" y="418"/>
                  </a:lnTo>
                  <a:lnTo>
                    <a:pt x="298" y="416"/>
                  </a:lnTo>
                  <a:lnTo>
                    <a:pt x="296" y="416"/>
                  </a:lnTo>
                  <a:lnTo>
                    <a:pt x="293" y="413"/>
                  </a:lnTo>
                  <a:lnTo>
                    <a:pt x="290" y="411"/>
                  </a:lnTo>
                  <a:lnTo>
                    <a:pt x="287" y="410"/>
                  </a:lnTo>
                  <a:lnTo>
                    <a:pt x="282" y="408"/>
                  </a:lnTo>
                  <a:lnTo>
                    <a:pt x="276" y="408"/>
                  </a:lnTo>
                  <a:lnTo>
                    <a:pt x="273" y="407"/>
                  </a:lnTo>
                  <a:lnTo>
                    <a:pt x="271" y="405"/>
                  </a:lnTo>
                  <a:lnTo>
                    <a:pt x="268" y="403"/>
                  </a:lnTo>
                  <a:lnTo>
                    <a:pt x="265" y="400"/>
                  </a:lnTo>
                  <a:lnTo>
                    <a:pt x="265" y="399"/>
                  </a:lnTo>
                  <a:lnTo>
                    <a:pt x="266" y="399"/>
                  </a:lnTo>
                  <a:lnTo>
                    <a:pt x="268" y="397"/>
                  </a:lnTo>
                  <a:lnTo>
                    <a:pt x="269" y="396"/>
                  </a:lnTo>
                  <a:lnTo>
                    <a:pt x="274" y="397"/>
                  </a:lnTo>
                  <a:lnTo>
                    <a:pt x="277" y="397"/>
                  </a:lnTo>
                  <a:lnTo>
                    <a:pt x="279" y="397"/>
                  </a:lnTo>
                  <a:lnTo>
                    <a:pt x="280" y="397"/>
                  </a:lnTo>
                  <a:lnTo>
                    <a:pt x="285" y="397"/>
                  </a:lnTo>
                  <a:lnTo>
                    <a:pt x="290" y="399"/>
                  </a:lnTo>
                  <a:lnTo>
                    <a:pt x="291" y="399"/>
                  </a:lnTo>
                  <a:lnTo>
                    <a:pt x="295" y="400"/>
                  </a:lnTo>
                  <a:lnTo>
                    <a:pt x="304" y="405"/>
                  </a:lnTo>
                  <a:lnTo>
                    <a:pt x="307" y="407"/>
                  </a:lnTo>
                  <a:lnTo>
                    <a:pt x="309" y="407"/>
                  </a:lnTo>
                  <a:lnTo>
                    <a:pt x="317" y="408"/>
                  </a:lnTo>
                  <a:lnTo>
                    <a:pt x="317" y="408"/>
                  </a:lnTo>
                  <a:lnTo>
                    <a:pt x="320" y="407"/>
                  </a:lnTo>
                  <a:lnTo>
                    <a:pt x="320" y="407"/>
                  </a:lnTo>
                  <a:lnTo>
                    <a:pt x="320" y="407"/>
                  </a:lnTo>
                  <a:lnTo>
                    <a:pt x="317" y="407"/>
                  </a:lnTo>
                  <a:lnTo>
                    <a:pt x="314" y="403"/>
                  </a:lnTo>
                  <a:lnTo>
                    <a:pt x="310" y="402"/>
                  </a:lnTo>
                  <a:lnTo>
                    <a:pt x="310" y="400"/>
                  </a:lnTo>
                  <a:lnTo>
                    <a:pt x="310" y="399"/>
                  </a:lnTo>
                  <a:lnTo>
                    <a:pt x="312" y="397"/>
                  </a:lnTo>
                  <a:lnTo>
                    <a:pt x="312" y="396"/>
                  </a:lnTo>
                  <a:lnTo>
                    <a:pt x="310" y="394"/>
                  </a:lnTo>
                  <a:lnTo>
                    <a:pt x="309" y="394"/>
                  </a:lnTo>
                  <a:lnTo>
                    <a:pt x="304" y="392"/>
                  </a:lnTo>
                  <a:lnTo>
                    <a:pt x="304" y="391"/>
                  </a:lnTo>
                  <a:lnTo>
                    <a:pt x="306" y="391"/>
                  </a:lnTo>
                  <a:lnTo>
                    <a:pt x="307" y="391"/>
                  </a:lnTo>
                  <a:lnTo>
                    <a:pt x="312" y="392"/>
                  </a:lnTo>
                  <a:lnTo>
                    <a:pt x="314" y="392"/>
                  </a:lnTo>
                  <a:lnTo>
                    <a:pt x="315" y="392"/>
                  </a:lnTo>
                  <a:lnTo>
                    <a:pt x="315" y="391"/>
                  </a:lnTo>
                  <a:lnTo>
                    <a:pt x="314" y="391"/>
                  </a:lnTo>
                  <a:lnTo>
                    <a:pt x="310" y="388"/>
                  </a:lnTo>
                  <a:lnTo>
                    <a:pt x="304" y="388"/>
                  </a:lnTo>
                  <a:lnTo>
                    <a:pt x="301" y="388"/>
                  </a:lnTo>
                  <a:lnTo>
                    <a:pt x="298" y="388"/>
                  </a:lnTo>
                  <a:lnTo>
                    <a:pt x="295" y="386"/>
                  </a:lnTo>
                  <a:lnTo>
                    <a:pt x="293" y="386"/>
                  </a:lnTo>
                  <a:lnTo>
                    <a:pt x="290" y="386"/>
                  </a:lnTo>
                  <a:lnTo>
                    <a:pt x="288" y="388"/>
                  </a:lnTo>
                  <a:lnTo>
                    <a:pt x="287" y="386"/>
                  </a:lnTo>
                  <a:lnTo>
                    <a:pt x="285" y="383"/>
                  </a:lnTo>
                  <a:lnTo>
                    <a:pt x="285" y="381"/>
                  </a:lnTo>
                  <a:lnTo>
                    <a:pt x="287" y="381"/>
                  </a:lnTo>
                  <a:lnTo>
                    <a:pt x="287" y="380"/>
                  </a:lnTo>
                  <a:lnTo>
                    <a:pt x="288" y="380"/>
                  </a:lnTo>
                  <a:lnTo>
                    <a:pt x="290" y="378"/>
                  </a:lnTo>
                  <a:lnTo>
                    <a:pt x="301" y="375"/>
                  </a:lnTo>
                  <a:lnTo>
                    <a:pt x="304" y="374"/>
                  </a:lnTo>
                  <a:lnTo>
                    <a:pt x="304" y="374"/>
                  </a:lnTo>
                  <a:lnTo>
                    <a:pt x="302" y="374"/>
                  </a:lnTo>
                  <a:lnTo>
                    <a:pt x="299" y="375"/>
                  </a:lnTo>
                  <a:lnTo>
                    <a:pt x="298" y="375"/>
                  </a:lnTo>
                  <a:lnTo>
                    <a:pt x="291" y="374"/>
                  </a:lnTo>
                  <a:lnTo>
                    <a:pt x="290" y="374"/>
                  </a:lnTo>
                  <a:lnTo>
                    <a:pt x="288" y="375"/>
                  </a:lnTo>
                  <a:lnTo>
                    <a:pt x="284" y="377"/>
                  </a:lnTo>
                  <a:lnTo>
                    <a:pt x="282" y="377"/>
                  </a:lnTo>
                  <a:lnTo>
                    <a:pt x="280" y="377"/>
                  </a:lnTo>
                  <a:lnTo>
                    <a:pt x="280" y="375"/>
                  </a:lnTo>
                  <a:lnTo>
                    <a:pt x="280" y="375"/>
                  </a:lnTo>
                  <a:lnTo>
                    <a:pt x="282" y="374"/>
                  </a:lnTo>
                  <a:lnTo>
                    <a:pt x="284" y="372"/>
                  </a:lnTo>
                  <a:lnTo>
                    <a:pt x="285" y="370"/>
                  </a:lnTo>
                  <a:lnTo>
                    <a:pt x="285" y="370"/>
                  </a:lnTo>
                  <a:lnTo>
                    <a:pt x="282" y="370"/>
                  </a:lnTo>
                  <a:lnTo>
                    <a:pt x="282" y="370"/>
                  </a:lnTo>
                  <a:lnTo>
                    <a:pt x="282" y="369"/>
                  </a:lnTo>
                  <a:lnTo>
                    <a:pt x="280" y="367"/>
                  </a:lnTo>
                  <a:lnTo>
                    <a:pt x="280" y="364"/>
                  </a:lnTo>
                  <a:lnTo>
                    <a:pt x="279" y="363"/>
                  </a:lnTo>
                  <a:lnTo>
                    <a:pt x="277" y="361"/>
                  </a:lnTo>
                  <a:lnTo>
                    <a:pt x="277" y="361"/>
                  </a:lnTo>
                  <a:lnTo>
                    <a:pt x="274" y="356"/>
                  </a:lnTo>
                  <a:lnTo>
                    <a:pt x="276" y="356"/>
                  </a:lnTo>
                  <a:lnTo>
                    <a:pt x="277" y="355"/>
                  </a:lnTo>
                  <a:lnTo>
                    <a:pt x="277" y="355"/>
                  </a:lnTo>
                  <a:lnTo>
                    <a:pt x="274" y="356"/>
                  </a:lnTo>
                  <a:lnTo>
                    <a:pt x="273" y="356"/>
                  </a:lnTo>
                  <a:lnTo>
                    <a:pt x="274" y="358"/>
                  </a:lnTo>
                  <a:lnTo>
                    <a:pt x="274" y="358"/>
                  </a:lnTo>
                  <a:lnTo>
                    <a:pt x="274" y="359"/>
                  </a:lnTo>
                  <a:lnTo>
                    <a:pt x="276" y="361"/>
                  </a:lnTo>
                  <a:lnTo>
                    <a:pt x="276" y="363"/>
                  </a:lnTo>
                  <a:lnTo>
                    <a:pt x="277" y="364"/>
                  </a:lnTo>
                  <a:lnTo>
                    <a:pt x="279" y="366"/>
                  </a:lnTo>
                  <a:lnTo>
                    <a:pt x="280" y="367"/>
                  </a:lnTo>
                  <a:lnTo>
                    <a:pt x="280" y="369"/>
                  </a:lnTo>
                  <a:lnTo>
                    <a:pt x="279" y="370"/>
                  </a:lnTo>
                  <a:lnTo>
                    <a:pt x="276" y="372"/>
                  </a:lnTo>
                  <a:lnTo>
                    <a:pt x="276" y="372"/>
                  </a:lnTo>
                  <a:lnTo>
                    <a:pt x="276" y="374"/>
                  </a:lnTo>
                  <a:lnTo>
                    <a:pt x="274" y="375"/>
                  </a:lnTo>
                  <a:lnTo>
                    <a:pt x="273" y="374"/>
                  </a:lnTo>
                  <a:lnTo>
                    <a:pt x="273" y="374"/>
                  </a:lnTo>
                  <a:lnTo>
                    <a:pt x="273" y="375"/>
                  </a:lnTo>
                  <a:lnTo>
                    <a:pt x="274" y="378"/>
                  </a:lnTo>
                  <a:lnTo>
                    <a:pt x="273" y="380"/>
                  </a:lnTo>
                  <a:lnTo>
                    <a:pt x="271" y="380"/>
                  </a:lnTo>
                  <a:lnTo>
                    <a:pt x="269" y="380"/>
                  </a:lnTo>
                  <a:lnTo>
                    <a:pt x="268" y="381"/>
                  </a:lnTo>
                  <a:lnTo>
                    <a:pt x="261" y="381"/>
                  </a:lnTo>
                  <a:lnTo>
                    <a:pt x="260" y="381"/>
                  </a:lnTo>
                  <a:lnTo>
                    <a:pt x="257" y="381"/>
                  </a:lnTo>
                  <a:lnTo>
                    <a:pt x="252" y="380"/>
                  </a:lnTo>
                  <a:lnTo>
                    <a:pt x="250" y="378"/>
                  </a:lnTo>
                  <a:lnTo>
                    <a:pt x="249" y="377"/>
                  </a:lnTo>
                  <a:lnTo>
                    <a:pt x="247" y="375"/>
                  </a:lnTo>
                  <a:lnTo>
                    <a:pt x="247" y="374"/>
                  </a:lnTo>
                  <a:lnTo>
                    <a:pt x="249" y="372"/>
                  </a:lnTo>
                  <a:lnTo>
                    <a:pt x="250" y="370"/>
                  </a:lnTo>
                  <a:lnTo>
                    <a:pt x="250" y="366"/>
                  </a:lnTo>
                  <a:lnTo>
                    <a:pt x="254" y="363"/>
                  </a:lnTo>
                  <a:lnTo>
                    <a:pt x="258" y="358"/>
                  </a:lnTo>
                  <a:lnTo>
                    <a:pt x="260" y="356"/>
                  </a:lnTo>
                  <a:lnTo>
                    <a:pt x="260" y="355"/>
                  </a:lnTo>
                  <a:lnTo>
                    <a:pt x="260" y="355"/>
                  </a:lnTo>
                  <a:lnTo>
                    <a:pt x="260" y="355"/>
                  </a:lnTo>
                  <a:lnTo>
                    <a:pt x="254" y="359"/>
                  </a:lnTo>
                  <a:lnTo>
                    <a:pt x="249" y="359"/>
                  </a:lnTo>
                  <a:lnTo>
                    <a:pt x="249" y="359"/>
                  </a:lnTo>
                  <a:lnTo>
                    <a:pt x="249" y="356"/>
                  </a:lnTo>
                  <a:lnTo>
                    <a:pt x="249" y="356"/>
                  </a:lnTo>
                  <a:lnTo>
                    <a:pt x="252" y="356"/>
                  </a:lnTo>
                  <a:lnTo>
                    <a:pt x="254" y="355"/>
                  </a:lnTo>
                  <a:lnTo>
                    <a:pt x="252" y="353"/>
                  </a:lnTo>
                  <a:lnTo>
                    <a:pt x="249" y="353"/>
                  </a:lnTo>
                  <a:lnTo>
                    <a:pt x="249" y="353"/>
                  </a:lnTo>
                  <a:lnTo>
                    <a:pt x="250" y="351"/>
                  </a:lnTo>
                  <a:lnTo>
                    <a:pt x="255" y="351"/>
                  </a:lnTo>
                  <a:lnTo>
                    <a:pt x="257" y="350"/>
                  </a:lnTo>
                  <a:lnTo>
                    <a:pt x="258" y="350"/>
                  </a:lnTo>
                  <a:lnTo>
                    <a:pt x="261" y="347"/>
                  </a:lnTo>
                  <a:lnTo>
                    <a:pt x="261" y="345"/>
                  </a:lnTo>
                  <a:lnTo>
                    <a:pt x="261" y="344"/>
                  </a:lnTo>
                  <a:lnTo>
                    <a:pt x="261" y="344"/>
                  </a:lnTo>
                  <a:lnTo>
                    <a:pt x="261" y="342"/>
                  </a:lnTo>
                  <a:lnTo>
                    <a:pt x="261" y="340"/>
                  </a:lnTo>
                  <a:lnTo>
                    <a:pt x="261" y="340"/>
                  </a:lnTo>
                  <a:lnTo>
                    <a:pt x="260" y="339"/>
                  </a:lnTo>
                  <a:lnTo>
                    <a:pt x="257" y="337"/>
                  </a:lnTo>
                  <a:lnTo>
                    <a:pt x="255" y="339"/>
                  </a:lnTo>
                  <a:lnTo>
                    <a:pt x="255" y="339"/>
                  </a:lnTo>
                  <a:lnTo>
                    <a:pt x="254" y="339"/>
                  </a:lnTo>
                  <a:lnTo>
                    <a:pt x="252" y="339"/>
                  </a:lnTo>
                  <a:lnTo>
                    <a:pt x="250" y="339"/>
                  </a:lnTo>
                  <a:lnTo>
                    <a:pt x="250" y="337"/>
                  </a:lnTo>
                  <a:lnTo>
                    <a:pt x="249" y="337"/>
                  </a:lnTo>
                  <a:lnTo>
                    <a:pt x="247" y="337"/>
                  </a:lnTo>
                  <a:lnTo>
                    <a:pt x="247" y="336"/>
                  </a:lnTo>
                  <a:lnTo>
                    <a:pt x="247" y="334"/>
                  </a:lnTo>
                  <a:lnTo>
                    <a:pt x="249" y="334"/>
                  </a:lnTo>
                  <a:lnTo>
                    <a:pt x="250" y="333"/>
                  </a:lnTo>
                  <a:lnTo>
                    <a:pt x="252" y="333"/>
                  </a:lnTo>
                  <a:lnTo>
                    <a:pt x="254" y="329"/>
                  </a:lnTo>
                  <a:lnTo>
                    <a:pt x="254" y="328"/>
                  </a:lnTo>
                  <a:lnTo>
                    <a:pt x="254" y="326"/>
                  </a:lnTo>
                  <a:lnTo>
                    <a:pt x="250" y="325"/>
                  </a:lnTo>
                  <a:lnTo>
                    <a:pt x="249" y="326"/>
                  </a:lnTo>
                  <a:lnTo>
                    <a:pt x="247" y="326"/>
                  </a:lnTo>
                  <a:lnTo>
                    <a:pt x="247" y="326"/>
                  </a:lnTo>
                  <a:lnTo>
                    <a:pt x="246" y="325"/>
                  </a:lnTo>
                  <a:lnTo>
                    <a:pt x="246" y="323"/>
                  </a:lnTo>
                  <a:lnTo>
                    <a:pt x="243" y="323"/>
                  </a:lnTo>
                  <a:lnTo>
                    <a:pt x="241" y="322"/>
                  </a:lnTo>
                  <a:lnTo>
                    <a:pt x="241" y="322"/>
                  </a:lnTo>
                  <a:lnTo>
                    <a:pt x="243" y="320"/>
                  </a:lnTo>
                  <a:lnTo>
                    <a:pt x="243" y="318"/>
                  </a:lnTo>
                  <a:lnTo>
                    <a:pt x="244" y="317"/>
                  </a:lnTo>
                  <a:lnTo>
                    <a:pt x="244" y="317"/>
                  </a:lnTo>
                  <a:lnTo>
                    <a:pt x="246" y="317"/>
                  </a:lnTo>
                  <a:lnTo>
                    <a:pt x="246" y="314"/>
                  </a:lnTo>
                  <a:lnTo>
                    <a:pt x="244" y="312"/>
                  </a:lnTo>
                  <a:lnTo>
                    <a:pt x="243" y="312"/>
                  </a:lnTo>
                  <a:lnTo>
                    <a:pt x="243" y="311"/>
                  </a:lnTo>
                  <a:lnTo>
                    <a:pt x="243" y="311"/>
                  </a:lnTo>
                  <a:lnTo>
                    <a:pt x="243" y="309"/>
                  </a:lnTo>
                  <a:lnTo>
                    <a:pt x="241" y="309"/>
                  </a:lnTo>
                  <a:lnTo>
                    <a:pt x="239" y="306"/>
                  </a:lnTo>
                  <a:lnTo>
                    <a:pt x="239" y="304"/>
                  </a:lnTo>
                  <a:lnTo>
                    <a:pt x="238" y="304"/>
                  </a:lnTo>
                  <a:lnTo>
                    <a:pt x="236" y="304"/>
                  </a:lnTo>
                  <a:lnTo>
                    <a:pt x="233" y="304"/>
                  </a:lnTo>
                  <a:lnTo>
                    <a:pt x="230" y="306"/>
                  </a:lnTo>
                  <a:lnTo>
                    <a:pt x="225" y="306"/>
                  </a:lnTo>
                  <a:lnTo>
                    <a:pt x="225" y="306"/>
                  </a:lnTo>
                  <a:lnTo>
                    <a:pt x="227" y="304"/>
                  </a:lnTo>
                  <a:lnTo>
                    <a:pt x="230" y="304"/>
                  </a:lnTo>
                  <a:lnTo>
                    <a:pt x="233" y="303"/>
                  </a:lnTo>
                  <a:lnTo>
                    <a:pt x="235" y="301"/>
                  </a:lnTo>
                  <a:lnTo>
                    <a:pt x="233" y="299"/>
                  </a:lnTo>
                  <a:lnTo>
                    <a:pt x="233" y="298"/>
                  </a:lnTo>
                  <a:lnTo>
                    <a:pt x="233" y="298"/>
                  </a:lnTo>
                  <a:lnTo>
                    <a:pt x="233" y="296"/>
                  </a:lnTo>
                  <a:lnTo>
                    <a:pt x="236" y="296"/>
                  </a:lnTo>
                  <a:lnTo>
                    <a:pt x="238" y="295"/>
                  </a:lnTo>
                  <a:lnTo>
                    <a:pt x="239" y="295"/>
                  </a:lnTo>
                  <a:lnTo>
                    <a:pt x="236" y="292"/>
                  </a:lnTo>
                  <a:lnTo>
                    <a:pt x="232" y="290"/>
                  </a:lnTo>
                  <a:lnTo>
                    <a:pt x="230" y="290"/>
                  </a:lnTo>
                  <a:lnTo>
                    <a:pt x="230" y="288"/>
                  </a:lnTo>
                  <a:lnTo>
                    <a:pt x="228" y="287"/>
                  </a:lnTo>
                  <a:lnTo>
                    <a:pt x="228" y="285"/>
                  </a:lnTo>
                  <a:lnTo>
                    <a:pt x="225" y="284"/>
                  </a:lnTo>
                  <a:lnTo>
                    <a:pt x="224" y="282"/>
                  </a:lnTo>
                  <a:lnTo>
                    <a:pt x="217" y="279"/>
                  </a:lnTo>
                  <a:lnTo>
                    <a:pt x="214" y="277"/>
                  </a:lnTo>
                  <a:lnTo>
                    <a:pt x="213" y="274"/>
                  </a:lnTo>
                  <a:lnTo>
                    <a:pt x="211" y="274"/>
                  </a:lnTo>
                  <a:lnTo>
                    <a:pt x="211" y="273"/>
                  </a:lnTo>
                  <a:lnTo>
                    <a:pt x="206" y="271"/>
                  </a:lnTo>
                  <a:lnTo>
                    <a:pt x="206" y="270"/>
                  </a:lnTo>
                  <a:lnTo>
                    <a:pt x="209" y="266"/>
                  </a:lnTo>
                  <a:lnTo>
                    <a:pt x="211" y="266"/>
                  </a:lnTo>
                  <a:lnTo>
                    <a:pt x="209" y="263"/>
                  </a:lnTo>
                  <a:lnTo>
                    <a:pt x="206" y="260"/>
                  </a:lnTo>
                  <a:lnTo>
                    <a:pt x="205" y="260"/>
                  </a:lnTo>
                  <a:lnTo>
                    <a:pt x="202" y="260"/>
                  </a:lnTo>
                  <a:lnTo>
                    <a:pt x="198" y="259"/>
                  </a:lnTo>
                  <a:lnTo>
                    <a:pt x="195" y="257"/>
                  </a:lnTo>
                  <a:lnTo>
                    <a:pt x="194" y="255"/>
                  </a:lnTo>
                  <a:lnTo>
                    <a:pt x="189" y="254"/>
                  </a:lnTo>
                  <a:lnTo>
                    <a:pt x="183" y="252"/>
                  </a:lnTo>
                  <a:lnTo>
                    <a:pt x="173" y="249"/>
                  </a:lnTo>
                  <a:lnTo>
                    <a:pt x="168" y="248"/>
                  </a:lnTo>
                  <a:lnTo>
                    <a:pt x="165" y="246"/>
                  </a:lnTo>
                  <a:lnTo>
                    <a:pt x="162" y="246"/>
                  </a:lnTo>
                  <a:lnTo>
                    <a:pt x="156" y="244"/>
                  </a:lnTo>
                  <a:lnTo>
                    <a:pt x="150" y="244"/>
                  </a:lnTo>
                  <a:lnTo>
                    <a:pt x="146" y="244"/>
                  </a:lnTo>
                  <a:lnTo>
                    <a:pt x="145" y="244"/>
                  </a:lnTo>
                  <a:lnTo>
                    <a:pt x="142" y="241"/>
                  </a:lnTo>
                  <a:lnTo>
                    <a:pt x="138" y="241"/>
                  </a:lnTo>
                  <a:lnTo>
                    <a:pt x="135" y="241"/>
                  </a:lnTo>
                  <a:lnTo>
                    <a:pt x="134" y="243"/>
                  </a:lnTo>
                  <a:lnTo>
                    <a:pt x="131" y="244"/>
                  </a:lnTo>
                  <a:lnTo>
                    <a:pt x="127" y="246"/>
                  </a:lnTo>
                  <a:lnTo>
                    <a:pt x="126" y="244"/>
                  </a:lnTo>
                  <a:lnTo>
                    <a:pt x="124" y="243"/>
                  </a:lnTo>
                  <a:lnTo>
                    <a:pt x="123" y="243"/>
                  </a:lnTo>
                  <a:lnTo>
                    <a:pt x="123" y="243"/>
                  </a:lnTo>
                  <a:lnTo>
                    <a:pt x="120" y="244"/>
                  </a:lnTo>
                  <a:lnTo>
                    <a:pt x="118" y="244"/>
                  </a:lnTo>
                  <a:lnTo>
                    <a:pt x="115" y="246"/>
                  </a:lnTo>
                  <a:lnTo>
                    <a:pt x="112" y="248"/>
                  </a:lnTo>
                  <a:lnTo>
                    <a:pt x="109" y="248"/>
                  </a:lnTo>
                  <a:lnTo>
                    <a:pt x="109" y="248"/>
                  </a:lnTo>
                  <a:lnTo>
                    <a:pt x="107" y="248"/>
                  </a:lnTo>
                  <a:lnTo>
                    <a:pt x="105" y="248"/>
                  </a:lnTo>
                  <a:lnTo>
                    <a:pt x="104" y="246"/>
                  </a:lnTo>
                  <a:lnTo>
                    <a:pt x="102" y="244"/>
                  </a:lnTo>
                  <a:lnTo>
                    <a:pt x="101" y="244"/>
                  </a:lnTo>
                  <a:lnTo>
                    <a:pt x="99" y="244"/>
                  </a:lnTo>
                  <a:lnTo>
                    <a:pt x="98" y="244"/>
                  </a:lnTo>
                  <a:lnTo>
                    <a:pt x="93" y="248"/>
                  </a:lnTo>
                  <a:lnTo>
                    <a:pt x="91" y="248"/>
                  </a:lnTo>
                  <a:lnTo>
                    <a:pt x="91" y="248"/>
                  </a:lnTo>
                  <a:lnTo>
                    <a:pt x="90" y="246"/>
                  </a:lnTo>
                  <a:lnTo>
                    <a:pt x="86" y="244"/>
                  </a:lnTo>
                  <a:lnTo>
                    <a:pt x="85" y="244"/>
                  </a:lnTo>
                  <a:lnTo>
                    <a:pt x="83" y="246"/>
                  </a:lnTo>
                  <a:lnTo>
                    <a:pt x="83" y="248"/>
                  </a:lnTo>
                  <a:lnTo>
                    <a:pt x="86" y="251"/>
                  </a:lnTo>
                  <a:lnTo>
                    <a:pt x="90" y="252"/>
                  </a:lnTo>
                  <a:lnTo>
                    <a:pt x="86" y="252"/>
                  </a:lnTo>
                  <a:lnTo>
                    <a:pt x="68" y="249"/>
                  </a:lnTo>
                  <a:lnTo>
                    <a:pt x="64" y="249"/>
                  </a:lnTo>
                  <a:lnTo>
                    <a:pt x="61" y="248"/>
                  </a:lnTo>
                  <a:lnTo>
                    <a:pt x="58" y="246"/>
                  </a:lnTo>
                  <a:lnTo>
                    <a:pt x="53" y="243"/>
                  </a:lnTo>
                  <a:lnTo>
                    <a:pt x="50" y="241"/>
                  </a:lnTo>
                  <a:lnTo>
                    <a:pt x="49" y="240"/>
                  </a:lnTo>
                  <a:lnTo>
                    <a:pt x="49" y="240"/>
                  </a:lnTo>
                  <a:lnTo>
                    <a:pt x="50" y="238"/>
                  </a:lnTo>
                  <a:lnTo>
                    <a:pt x="57" y="235"/>
                  </a:lnTo>
                  <a:lnTo>
                    <a:pt x="60" y="233"/>
                  </a:lnTo>
                  <a:lnTo>
                    <a:pt x="66" y="233"/>
                  </a:lnTo>
                  <a:lnTo>
                    <a:pt x="68" y="232"/>
                  </a:lnTo>
                  <a:lnTo>
                    <a:pt x="68" y="232"/>
                  </a:lnTo>
                  <a:lnTo>
                    <a:pt x="66" y="232"/>
                  </a:lnTo>
                  <a:lnTo>
                    <a:pt x="58" y="232"/>
                  </a:lnTo>
                  <a:lnTo>
                    <a:pt x="52" y="230"/>
                  </a:lnTo>
                  <a:lnTo>
                    <a:pt x="45" y="229"/>
                  </a:lnTo>
                  <a:lnTo>
                    <a:pt x="44" y="229"/>
                  </a:lnTo>
                  <a:lnTo>
                    <a:pt x="44" y="229"/>
                  </a:lnTo>
                  <a:lnTo>
                    <a:pt x="42" y="227"/>
                  </a:lnTo>
                  <a:lnTo>
                    <a:pt x="42" y="225"/>
                  </a:lnTo>
                  <a:lnTo>
                    <a:pt x="44" y="224"/>
                  </a:lnTo>
                  <a:lnTo>
                    <a:pt x="45" y="222"/>
                  </a:lnTo>
                  <a:lnTo>
                    <a:pt x="45" y="222"/>
                  </a:lnTo>
                  <a:lnTo>
                    <a:pt x="38" y="225"/>
                  </a:lnTo>
                  <a:lnTo>
                    <a:pt x="34" y="227"/>
                  </a:lnTo>
                  <a:lnTo>
                    <a:pt x="31" y="227"/>
                  </a:lnTo>
                  <a:lnTo>
                    <a:pt x="30" y="225"/>
                  </a:lnTo>
                  <a:lnTo>
                    <a:pt x="30" y="225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30" y="224"/>
                  </a:lnTo>
                  <a:lnTo>
                    <a:pt x="27" y="222"/>
                  </a:lnTo>
                  <a:lnTo>
                    <a:pt x="25" y="221"/>
                  </a:lnTo>
                  <a:lnTo>
                    <a:pt x="23" y="219"/>
                  </a:lnTo>
                  <a:lnTo>
                    <a:pt x="25" y="218"/>
                  </a:lnTo>
                  <a:lnTo>
                    <a:pt x="27" y="216"/>
                  </a:lnTo>
                  <a:lnTo>
                    <a:pt x="28" y="216"/>
                  </a:lnTo>
                  <a:lnTo>
                    <a:pt x="33" y="216"/>
                  </a:lnTo>
                  <a:lnTo>
                    <a:pt x="45" y="214"/>
                  </a:lnTo>
                  <a:lnTo>
                    <a:pt x="55" y="216"/>
                  </a:lnTo>
                  <a:lnTo>
                    <a:pt x="60" y="211"/>
                  </a:lnTo>
                  <a:lnTo>
                    <a:pt x="61" y="211"/>
                  </a:lnTo>
                  <a:lnTo>
                    <a:pt x="68" y="210"/>
                  </a:lnTo>
                  <a:lnTo>
                    <a:pt x="79" y="210"/>
                  </a:lnTo>
                  <a:lnTo>
                    <a:pt x="85" y="210"/>
                  </a:lnTo>
                  <a:lnTo>
                    <a:pt x="88" y="211"/>
                  </a:lnTo>
                  <a:lnTo>
                    <a:pt x="93" y="213"/>
                  </a:lnTo>
                  <a:lnTo>
                    <a:pt x="93" y="213"/>
                  </a:lnTo>
                  <a:lnTo>
                    <a:pt x="93" y="211"/>
                  </a:lnTo>
                  <a:lnTo>
                    <a:pt x="93" y="210"/>
                  </a:lnTo>
                  <a:lnTo>
                    <a:pt x="94" y="207"/>
                  </a:lnTo>
                  <a:lnTo>
                    <a:pt x="94" y="205"/>
                  </a:lnTo>
                  <a:lnTo>
                    <a:pt x="94" y="203"/>
                  </a:lnTo>
                  <a:lnTo>
                    <a:pt x="93" y="202"/>
                  </a:lnTo>
                  <a:lnTo>
                    <a:pt x="88" y="200"/>
                  </a:lnTo>
                  <a:lnTo>
                    <a:pt x="86" y="200"/>
                  </a:lnTo>
                  <a:lnTo>
                    <a:pt x="85" y="200"/>
                  </a:lnTo>
                  <a:lnTo>
                    <a:pt x="82" y="202"/>
                  </a:lnTo>
                  <a:lnTo>
                    <a:pt x="77" y="205"/>
                  </a:lnTo>
                  <a:lnTo>
                    <a:pt x="74" y="205"/>
                  </a:lnTo>
                  <a:lnTo>
                    <a:pt x="71" y="205"/>
                  </a:lnTo>
                  <a:lnTo>
                    <a:pt x="68" y="205"/>
                  </a:lnTo>
                  <a:lnTo>
                    <a:pt x="66" y="205"/>
                  </a:lnTo>
                  <a:lnTo>
                    <a:pt x="63" y="203"/>
                  </a:lnTo>
                  <a:lnTo>
                    <a:pt x="61" y="203"/>
                  </a:lnTo>
                  <a:lnTo>
                    <a:pt x="60" y="203"/>
                  </a:lnTo>
                  <a:lnTo>
                    <a:pt x="58" y="205"/>
                  </a:lnTo>
                  <a:lnTo>
                    <a:pt x="55" y="207"/>
                  </a:lnTo>
                  <a:lnTo>
                    <a:pt x="53" y="207"/>
                  </a:lnTo>
                  <a:lnTo>
                    <a:pt x="52" y="207"/>
                  </a:lnTo>
                  <a:lnTo>
                    <a:pt x="50" y="207"/>
                  </a:lnTo>
                  <a:lnTo>
                    <a:pt x="41" y="205"/>
                  </a:lnTo>
                  <a:lnTo>
                    <a:pt x="39" y="203"/>
                  </a:lnTo>
                  <a:lnTo>
                    <a:pt x="39" y="202"/>
                  </a:lnTo>
                  <a:lnTo>
                    <a:pt x="36" y="200"/>
                  </a:lnTo>
                  <a:lnTo>
                    <a:pt x="33" y="200"/>
                  </a:lnTo>
                  <a:lnTo>
                    <a:pt x="33" y="199"/>
                  </a:lnTo>
                  <a:lnTo>
                    <a:pt x="36" y="197"/>
                  </a:lnTo>
                  <a:lnTo>
                    <a:pt x="39" y="196"/>
                  </a:lnTo>
                  <a:lnTo>
                    <a:pt x="39" y="196"/>
                  </a:lnTo>
                  <a:lnTo>
                    <a:pt x="34" y="196"/>
                  </a:lnTo>
                  <a:lnTo>
                    <a:pt x="31" y="197"/>
                  </a:lnTo>
                  <a:lnTo>
                    <a:pt x="30" y="197"/>
                  </a:lnTo>
                  <a:lnTo>
                    <a:pt x="27" y="197"/>
                  </a:lnTo>
                  <a:lnTo>
                    <a:pt x="22" y="197"/>
                  </a:lnTo>
                  <a:lnTo>
                    <a:pt x="20" y="196"/>
                  </a:lnTo>
                  <a:lnTo>
                    <a:pt x="19" y="194"/>
                  </a:lnTo>
                  <a:lnTo>
                    <a:pt x="17" y="194"/>
                  </a:lnTo>
                  <a:lnTo>
                    <a:pt x="11" y="192"/>
                  </a:lnTo>
                  <a:lnTo>
                    <a:pt x="9" y="192"/>
                  </a:lnTo>
                  <a:lnTo>
                    <a:pt x="8" y="191"/>
                  </a:lnTo>
                  <a:lnTo>
                    <a:pt x="3" y="188"/>
                  </a:lnTo>
                  <a:lnTo>
                    <a:pt x="0" y="186"/>
                  </a:lnTo>
                  <a:lnTo>
                    <a:pt x="0" y="184"/>
                  </a:lnTo>
                  <a:lnTo>
                    <a:pt x="3" y="181"/>
                  </a:lnTo>
                  <a:lnTo>
                    <a:pt x="3" y="181"/>
                  </a:lnTo>
                  <a:lnTo>
                    <a:pt x="3" y="180"/>
                  </a:lnTo>
                  <a:lnTo>
                    <a:pt x="1" y="180"/>
                  </a:lnTo>
                  <a:lnTo>
                    <a:pt x="1" y="178"/>
                  </a:lnTo>
                  <a:lnTo>
                    <a:pt x="4" y="175"/>
                  </a:lnTo>
                  <a:lnTo>
                    <a:pt x="6" y="175"/>
                  </a:lnTo>
                  <a:lnTo>
                    <a:pt x="12" y="173"/>
                  </a:lnTo>
                  <a:lnTo>
                    <a:pt x="17" y="170"/>
                  </a:lnTo>
                  <a:lnTo>
                    <a:pt x="19" y="170"/>
                  </a:lnTo>
                  <a:lnTo>
                    <a:pt x="20" y="170"/>
                  </a:lnTo>
                  <a:lnTo>
                    <a:pt x="28" y="170"/>
                  </a:lnTo>
                  <a:lnTo>
                    <a:pt x="30" y="170"/>
                  </a:lnTo>
                  <a:lnTo>
                    <a:pt x="31" y="169"/>
                  </a:lnTo>
                  <a:lnTo>
                    <a:pt x="34" y="167"/>
                  </a:lnTo>
                  <a:lnTo>
                    <a:pt x="41" y="166"/>
                  </a:lnTo>
                  <a:lnTo>
                    <a:pt x="55" y="164"/>
                  </a:lnTo>
                  <a:lnTo>
                    <a:pt x="57" y="162"/>
                  </a:lnTo>
                  <a:lnTo>
                    <a:pt x="57" y="162"/>
                  </a:lnTo>
                  <a:lnTo>
                    <a:pt x="55" y="161"/>
                  </a:lnTo>
                  <a:lnTo>
                    <a:pt x="55" y="161"/>
                  </a:lnTo>
                  <a:lnTo>
                    <a:pt x="58" y="159"/>
                  </a:lnTo>
                  <a:lnTo>
                    <a:pt x="64" y="158"/>
                  </a:lnTo>
                  <a:lnTo>
                    <a:pt x="69" y="156"/>
                  </a:lnTo>
                  <a:lnTo>
                    <a:pt x="72" y="156"/>
                  </a:lnTo>
                  <a:lnTo>
                    <a:pt x="74" y="156"/>
                  </a:lnTo>
                  <a:lnTo>
                    <a:pt x="77" y="155"/>
                  </a:lnTo>
                  <a:lnTo>
                    <a:pt x="79" y="155"/>
                  </a:lnTo>
                  <a:lnTo>
                    <a:pt x="90" y="155"/>
                  </a:lnTo>
                  <a:lnTo>
                    <a:pt x="96" y="155"/>
                  </a:lnTo>
                  <a:lnTo>
                    <a:pt x="98" y="155"/>
                  </a:lnTo>
                  <a:lnTo>
                    <a:pt x="99" y="155"/>
                  </a:lnTo>
                  <a:lnTo>
                    <a:pt x="101" y="153"/>
                  </a:lnTo>
                  <a:lnTo>
                    <a:pt x="105" y="150"/>
                  </a:lnTo>
                  <a:lnTo>
                    <a:pt x="107" y="148"/>
                  </a:lnTo>
                  <a:lnTo>
                    <a:pt x="109" y="145"/>
                  </a:lnTo>
                  <a:lnTo>
                    <a:pt x="112" y="140"/>
                  </a:lnTo>
                  <a:lnTo>
                    <a:pt x="113" y="134"/>
                  </a:lnTo>
                  <a:lnTo>
                    <a:pt x="115" y="129"/>
                  </a:lnTo>
                  <a:lnTo>
                    <a:pt x="115" y="128"/>
                  </a:lnTo>
                  <a:lnTo>
                    <a:pt x="116" y="126"/>
                  </a:lnTo>
                  <a:lnTo>
                    <a:pt x="118" y="125"/>
                  </a:lnTo>
                  <a:lnTo>
                    <a:pt x="121" y="123"/>
                  </a:lnTo>
                  <a:lnTo>
                    <a:pt x="124" y="123"/>
                  </a:lnTo>
                  <a:lnTo>
                    <a:pt x="124" y="123"/>
                  </a:lnTo>
                  <a:lnTo>
                    <a:pt x="123" y="121"/>
                  </a:lnTo>
                  <a:lnTo>
                    <a:pt x="121" y="121"/>
                  </a:lnTo>
                  <a:lnTo>
                    <a:pt x="120" y="121"/>
                  </a:lnTo>
                  <a:lnTo>
                    <a:pt x="116" y="123"/>
                  </a:lnTo>
                  <a:lnTo>
                    <a:pt x="113" y="123"/>
                  </a:lnTo>
                  <a:lnTo>
                    <a:pt x="110" y="123"/>
                  </a:lnTo>
                  <a:lnTo>
                    <a:pt x="107" y="123"/>
                  </a:lnTo>
                  <a:lnTo>
                    <a:pt x="105" y="125"/>
                  </a:lnTo>
                  <a:lnTo>
                    <a:pt x="101" y="125"/>
                  </a:lnTo>
                  <a:lnTo>
                    <a:pt x="99" y="125"/>
                  </a:lnTo>
                  <a:lnTo>
                    <a:pt x="94" y="123"/>
                  </a:lnTo>
                  <a:lnTo>
                    <a:pt x="93" y="123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3" y="121"/>
                  </a:lnTo>
                  <a:lnTo>
                    <a:pt x="82" y="120"/>
                  </a:lnTo>
                  <a:lnTo>
                    <a:pt x="82" y="118"/>
                  </a:lnTo>
                  <a:lnTo>
                    <a:pt x="82" y="117"/>
                  </a:lnTo>
                  <a:lnTo>
                    <a:pt x="83" y="114"/>
                  </a:lnTo>
                  <a:lnTo>
                    <a:pt x="85" y="112"/>
                  </a:lnTo>
                  <a:lnTo>
                    <a:pt x="90" y="109"/>
                  </a:lnTo>
                  <a:lnTo>
                    <a:pt x="93" y="107"/>
                  </a:lnTo>
                  <a:lnTo>
                    <a:pt x="96" y="106"/>
                  </a:lnTo>
                  <a:lnTo>
                    <a:pt x="99" y="104"/>
                  </a:lnTo>
                  <a:lnTo>
                    <a:pt x="102" y="104"/>
                  </a:lnTo>
                  <a:lnTo>
                    <a:pt x="104" y="103"/>
                  </a:lnTo>
                  <a:lnTo>
                    <a:pt x="109" y="101"/>
                  </a:lnTo>
                  <a:lnTo>
                    <a:pt x="112" y="98"/>
                  </a:lnTo>
                  <a:lnTo>
                    <a:pt x="118" y="93"/>
                  </a:lnTo>
                  <a:lnTo>
                    <a:pt x="120" y="93"/>
                  </a:lnTo>
                  <a:lnTo>
                    <a:pt x="129" y="90"/>
                  </a:lnTo>
                  <a:lnTo>
                    <a:pt x="132" y="90"/>
                  </a:lnTo>
                  <a:lnTo>
                    <a:pt x="134" y="92"/>
                  </a:lnTo>
                  <a:lnTo>
                    <a:pt x="135" y="92"/>
                  </a:lnTo>
                  <a:lnTo>
                    <a:pt x="142" y="96"/>
                  </a:lnTo>
                  <a:lnTo>
                    <a:pt x="142" y="96"/>
                  </a:lnTo>
                  <a:lnTo>
                    <a:pt x="140" y="95"/>
                  </a:lnTo>
                  <a:lnTo>
                    <a:pt x="138" y="90"/>
                  </a:lnTo>
                  <a:lnTo>
                    <a:pt x="138" y="88"/>
                  </a:lnTo>
                  <a:lnTo>
                    <a:pt x="142" y="85"/>
                  </a:lnTo>
                  <a:lnTo>
                    <a:pt x="143" y="85"/>
                  </a:lnTo>
                  <a:lnTo>
                    <a:pt x="146" y="85"/>
                  </a:lnTo>
                  <a:lnTo>
                    <a:pt x="153" y="85"/>
                  </a:lnTo>
                  <a:lnTo>
                    <a:pt x="156" y="87"/>
                  </a:lnTo>
                  <a:lnTo>
                    <a:pt x="159" y="88"/>
                  </a:lnTo>
                  <a:lnTo>
                    <a:pt x="162" y="88"/>
                  </a:lnTo>
                  <a:lnTo>
                    <a:pt x="164" y="88"/>
                  </a:lnTo>
                  <a:lnTo>
                    <a:pt x="165" y="88"/>
                  </a:lnTo>
                  <a:lnTo>
                    <a:pt x="167" y="87"/>
                  </a:lnTo>
                  <a:lnTo>
                    <a:pt x="168" y="84"/>
                  </a:lnTo>
                  <a:lnTo>
                    <a:pt x="170" y="79"/>
                  </a:lnTo>
                  <a:lnTo>
                    <a:pt x="168" y="74"/>
                  </a:lnTo>
                  <a:lnTo>
                    <a:pt x="168" y="71"/>
                  </a:lnTo>
                  <a:lnTo>
                    <a:pt x="167" y="68"/>
                  </a:lnTo>
                  <a:lnTo>
                    <a:pt x="168" y="66"/>
                  </a:lnTo>
                  <a:lnTo>
                    <a:pt x="170" y="65"/>
                  </a:lnTo>
                  <a:lnTo>
                    <a:pt x="173" y="63"/>
                  </a:lnTo>
                  <a:lnTo>
                    <a:pt x="179" y="60"/>
                  </a:lnTo>
                  <a:lnTo>
                    <a:pt x="184" y="60"/>
                  </a:lnTo>
                  <a:lnTo>
                    <a:pt x="187" y="60"/>
                  </a:lnTo>
                  <a:lnTo>
                    <a:pt x="191" y="62"/>
                  </a:lnTo>
                  <a:lnTo>
                    <a:pt x="195" y="62"/>
                  </a:lnTo>
                  <a:lnTo>
                    <a:pt x="200" y="65"/>
                  </a:lnTo>
                  <a:lnTo>
                    <a:pt x="208" y="69"/>
                  </a:lnTo>
                  <a:lnTo>
                    <a:pt x="213" y="71"/>
                  </a:lnTo>
                  <a:lnTo>
                    <a:pt x="217" y="73"/>
                  </a:lnTo>
                  <a:lnTo>
                    <a:pt x="222" y="74"/>
                  </a:lnTo>
                  <a:lnTo>
                    <a:pt x="227" y="77"/>
                  </a:lnTo>
                  <a:lnTo>
                    <a:pt x="232" y="79"/>
                  </a:lnTo>
                  <a:lnTo>
                    <a:pt x="233" y="81"/>
                  </a:lnTo>
                  <a:lnTo>
                    <a:pt x="235" y="81"/>
                  </a:lnTo>
                  <a:lnTo>
                    <a:pt x="233" y="79"/>
                  </a:lnTo>
                  <a:lnTo>
                    <a:pt x="232" y="77"/>
                  </a:lnTo>
                  <a:lnTo>
                    <a:pt x="227" y="74"/>
                  </a:lnTo>
                  <a:lnTo>
                    <a:pt x="216" y="69"/>
                  </a:lnTo>
                  <a:lnTo>
                    <a:pt x="211" y="66"/>
                  </a:lnTo>
                  <a:lnTo>
                    <a:pt x="206" y="63"/>
                  </a:lnTo>
                  <a:lnTo>
                    <a:pt x="203" y="60"/>
                  </a:lnTo>
                  <a:lnTo>
                    <a:pt x="195" y="58"/>
                  </a:lnTo>
                  <a:lnTo>
                    <a:pt x="197" y="58"/>
                  </a:lnTo>
                  <a:lnTo>
                    <a:pt x="203" y="55"/>
                  </a:lnTo>
                  <a:lnTo>
                    <a:pt x="219" y="52"/>
                  </a:lnTo>
                  <a:lnTo>
                    <a:pt x="235" y="51"/>
                  </a:lnTo>
                  <a:lnTo>
                    <a:pt x="239" y="51"/>
                  </a:lnTo>
                  <a:lnTo>
                    <a:pt x="250" y="49"/>
                  </a:lnTo>
                  <a:lnTo>
                    <a:pt x="250" y="47"/>
                  </a:lnTo>
                  <a:lnTo>
                    <a:pt x="252" y="47"/>
                  </a:lnTo>
                  <a:lnTo>
                    <a:pt x="261" y="46"/>
                  </a:lnTo>
                  <a:lnTo>
                    <a:pt x="265" y="46"/>
                  </a:lnTo>
                  <a:lnTo>
                    <a:pt x="268" y="46"/>
                  </a:lnTo>
                  <a:lnTo>
                    <a:pt x="273" y="47"/>
                  </a:lnTo>
                  <a:lnTo>
                    <a:pt x="274" y="49"/>
                  </a:lnTo>
                  <a:lnTo>
                    <a:pt x="277" y="52"/>
                  </a:lnTo>
                  <a:lnTo>
                    <a:pt x="279" y="55"/>
                  </a:lnTo>
                  <a:lnTo>
                    <a:pt x="277" y="66"/>
                  </a:lnTo>
                  <a:lnTo>
                    <a:pt x="277" y="69"/>
                  </a:lnTo>
                  <a:lnTo>
                    <a:pt x="279" y="69"/>
                  </a:lnTo>
                  <a:lnTo>
                    <a:pt x="280" y="69"/>
                  </a:lnTo>
                  <a:lnTo>
                    <a:pt x="282" y="66"/>
                  </a:lnTo>
                  <a:lnTo>
                    <a:pt x="285" y="65"/>
                  </a:lnTo>
                  <a:lnTo>
                    <a:pt x="287" y="63"/>
                  </a:lnTo>
                  <a:lnTo>
                    <a:pt x="287" y="58"/>
                  </a:lnTo>
                  <a:lnTo>
                    <a:pt x="288" y="57"/>
                  </a:lnTo>
                  <a:lnTo>
                    <a:pt x="285" y="54"/>
                  </a:lnTo>
                  <a:lnTo>
                    <a:pt x="285" y="49"/>
                  </a:lnTo>
                  <a:lnTo>
                    <a:pt x="287" y="46"/>
                  </a:lnTo>
                  <a:lnTo>
                    <a:pt x="290" y="46"/>
                  </a:lnTo>
                  <a:lnTo>
                    <a:pt x="304" y="55"/>
                  </a:lnTo>
                  <a:lnTo>
                    <a:pt x="310" y="57"/>
                  </a:lnTo>
                  <a:lnTo>
                    <a:pt x="317" y="62"/>
                  </a:lnTo>
                  <a:lnTo>
                    <a:pt x="325" y="62"/>
                  </a:lnTo>
                  <a:lnTo>
                    <a:pt x="332" y="62"/>
                  </a:lnTo>
                  <a:lnTo>
                    <a:pt x="336" y="62"/>
                  </a:lnTo>
                  <a:lnTo>
                    <a:pt x="337" y="60"/>
                  </a:lnTo>
                  <a:lnTo>
                    <a:pt x="334" y="58"/>
                  </a:lnTo>
                  <a:lnTo>
                    <a:pt x="325" y="54"/>
                  </a:lnTo>
                  <a:lnTo>
                    <a:pt x="320" y="49"/>
                  </a:lnTo>
                  <a:lnTo>
                    <a:pt x="317" y="44"/>
                  </a:lnTo>
                  <a:lnTo>
                    <a:pt x="315" y="41"/>
                  </a:lnTo>
                  <a:lnTo>
                    <a:pt x="318" y="41"/>
                  </a:lnTo>
                  <a:lnTo>
                    <a:pt x="329" y="41"/>
                  </a:lnTo>
                  <a:lnTo>
                    <a:pt x="347" y="44"/>
                  </a:lnTo>
                  <a:lnTo>
                    <a:pt x="369" y="52"/>
                  </a:lnTo>
                  <a:lnTo>
                    <a:pt x="378" y="55"/>
                  </a:lnTo>
                  <a:lnTo>
                    <a:pt x="399" y="63"/>
                  </a:lnTo>
                  <a:lnTo>
                    <a:pt x="403" y="65"/>
                  </a:lnTo>
                  <a:lnTo>
                    <a:pt x="407" y="66"/>
                  </a:lnTo>
                  <a:lnTo>
                    <a:pt x="408" y="65"/>
                  </a:lnTo>
                  <a:lnTo>
                    <a:pt x="410" y="63"/>
                  </a:lnTo>
                  <a:lnTo>
                    <a:pt x="410" y="62"/>
                  </a:lnTo>
                  <a:lnTo>
                    <a:pt x="408" y="60"/>
                  </a:lnTo>
                  <a:lnTo>
                    <a:pt x="408" y="57"/>
                  </a:lnTo>
                  <a:lnTo>
                    <a:pt x="408" y="54"/>
                  </a:lnTo>
                  <a:lnTo>
                    <a:pt x="408" y="49"/>
                  </a:lnTo>
                  <a:lnTo>
                    <a:pt x="411" y="47"/>
                  </a:lnTo>
                  <a:lnTo>
                    <a:pt x="413" y="44"/>
                  </a:lnTo>
                  <a:lnTo>
                    <a:pt x="411" y="41"/>
                  </a:lnTo>
                  <a:lnTo>
                    <a:pt x="408" y="38"/>
                  </a:lnTo>
                  <a:lnTo>
                    <a:pt x="394" y="32"/>
                  </a:lnTo>
                  <a:lnTo>
                    <a:pt x="394" y="32"/>
                  </a:lnTo>
                  <a:lnTo>
                    <a:pt x="397" y="30"/>
                  </a:lnTo>
                  <a:lnTo>
                    <a:pt x="402" y="30"/>
                  </a:lnTo>
                  <a:lnTo>
                    <a:pt x="437" y="32"/>
                  </a:lnTo>
                  <a:lnTo>
                    <a:pt x="443" y="32"/>
                  </a:lnTo>
                  <a:lnTo>
                    <a:pt x="444" y="33"/>
                  </a:lnTo>
                  <a:lnTo>
                    <a:pt x="446" y="33"/>
                  </a:lnTo>
                  <a:lnTo>
                    <a:pt x="448" y="33"/>
                  </a:lnTo>
                  <a:lnTo>
                    <a:pt x="455" y="33"/>
                  </a:lnTo>
                  <a:lnTo>
                    <a:pt x="455" y="32"/>
                  </a:lnTo>
                  <a:lnTo>
                    <a:pt x="454" y="30"/>
                  </a:lnTo>
                  <a:lnTo>
                    <a:pt x="413" y="27"/>
                  </a:lnTo>
                  <a:lnTo>
                    <a:pt x="405" y="27"/>
                  </a:lnTo>
                  <a:lnTo>
                    <a:pt x="402" y="27"/>
                  </a:lnTo>
                  <a:lnTo>
                    <a:pt x="397" y="27"/>
                  </a:lnTo>
                  <a:lnTo>
                    <a:pt x="389" y="27"/>
                  </a:lnTo>
                  <a:lnTo>
                    <a:pt x="386" y="27"/>
                  </a:lnTo>
                  <a:lnTo>
                    <a:pt x="381" y="24"/>
                  </a:lnTo>
                  <a:lnTo>
                    <a:pt x="386" y="21"/>
                  </a:lnTo>
                  <a:lnTo>
                    <a:pt x="389" y="21"/>
                  </a:lnTo>
                  <a:lnTo>
                    <a:pt x="396" y="22"/>
                  </a:lnTo>
                  <a:lnTo>
                    <a:pt x="400" y="19"/>
                  </a:lnTo>
                  <a:lnTo>
                    <a:pt x="407" y="17"/>
                  </a:lnTo>
                  <a:lnTo>
                    <a:pt x="414" y="17"/>
                  </a:lnTo>
                  <a:lnTo>
                    <a:pt x="429" y="13"/>
                  </a:lnTo>
                  <a:lnTo>
                    <a:pt x="432" y="13"/>
                  </a:lnTo>
                  <a:lnTo>
                    <a:pt x="435" y="13"/>
                  </a:lnTo>
                  <a:lnTo>
                    <a:pt x="441" y="14"/>
                  </a:lnTo>
                  <a:lnTo>
                    <a:pt x="444" y="14"/>
                  </a:lnTo>
                  <a:lnTo>
                    <a:pt x="448" y="17"/>
                  </a:lnTo>
                  <a:lnTo>
                    <a:pt x="451" y="17"/>
                  </a:lnTo>
                  <a:lnTo>
                    <a:pt x="452" y="17"/>
                  </a:lnTo>
                  <a:lnTo>
                    <a:pt x="455" y="19"/>
                  </a:lnTo>
                  <a:lnTo>
                    <a:pt x="460" y="16"/>
                  </a:lnTo>
                  <a:lnTo>
                    <a:pt x="465" y="13"/>
                  </a:lnTo>
                  <a:lnTo>
                    <a:pt x="470" y="10"/>
                  </a:lnTo>
                  <a:lnTo>
                    <a:pt x="476" y="11"/>
                  </a:lnTo>
                  <a:lnTo>
                    <a:pt x="481" y="13"/>
                  </a:lnTo>
                  <a:lnTo>
                    <a:pt x="484" y="14"/>
                  </a:lnTo>
                  <a:lnTo>
                    <a:pt x="490" y="16"/>
                  </a:lnTo>
                  <a:lnTo>
                    <a:pt x="500" y="22"/>
                  </a:lnTo>
                  <a:lnTo>
                    <a:pt x="501" y="22"/>
                  </a:lnTo>
                  <a:lnTo>
                    <a:pt x="503" y="22"/>
                  </a:lnTo>
                  <a:lnTo>
                    <a:pt x="503" y="21"/>
                  </a:lnTo>
                  <a:lnTo>
                    <a:pt x="503" y="19"/>
                  </a:lnTo>
                  <a:lnTo>
                    <a:pt x="504" y="16"/>
                  </a:lnTo>
                  <a:lnTo>
                    <a:pt x="503" y="16"/>
                  </a:lnTo>
                  <a:lnTo>
                    <a:pt x="495" y="13"/>
                  </a:lnTo>
                  <a:lnTo>
                    <a:pt x="495" y="11"/>
                  </a:lnTo>
                  <a:lnTo>
                    <a:pt x="493" y="10"/>
                  </a:lnTo>
                  <a:lnTo>
                    <a:pt x="493" y="8"/>
                  </a:lnTo>
                  <a:lnTo>
                    <a:pt x="493" y="8"/>
                  </a:lnTo>
                  <a:lnTo>
                    <a:pt x="495" y="6"/>
                  </a:lnTo>
                  <a:lnTo>
                    <a:pt x="501" y="8"/>
                  </a:lnTo>
                  <a:lnTo>
                    <a:pt x="503" y="6"/>
                  </a:lnTo>
                  <a:lnTo>
                    <a:pt x="504" y="6"/>
                  </a:lnTo>
                  <a:lnTo>
                    <a:pt x="506" y="5"/>
                  </a:lnTo>
                  <a:lnTo>
                    <a:pt x="507" y="3"/>
                  </a:lnTo>
                  <a:lnTo>
                    <a:pt x="511" y="3"/>
                  </a:lnTo>
                  <a:lnTo>
                    <a:pt x="515" y="5"/>
                  </a:lnTo>
                  <a:lnTo>
                    <a:pt x="520" y="5"/>
                  </a:lnTo>
                  <a:lnTo>
                    <a:pt x="522" y="5"/>
                  </a:lnTo>
                  <a:lnTo>
                    <a:pt x="523" y="3"/>
                  </a:lnTo>
                  <a:lnTo>
                    <a:pt x="523" y="3"/>
                  </a:lnTo>
                  <a:lnTo>
                    <a:pt x="523" y="3"/>
                  </a:lnTo>
                  <a:lnTo>
                    <a:pt x="541" y="3"/>
                  </a:lnTo>
                  <a:lnTo>
                    <a:pt x="544" y="2"/>
                  </a:lnTo>
                  <a:lnTo>
                    <a:pt x="547" y="2"/>
                  </a:lnTo>
                  <a:lnTo>
                    <a:pt x="552" y="2"/>
                  </a:lnTo>
                  <a:lnTo>
                    <a:pt x="555" y="2"/>
                  </a:lnTo>
                  <a:lnTo>
                    <a:pt x="560" y="3"/>
                  </a:lnTo>
                  <a:lnTo>
                    <a:pt x="564" y="3"/>
                  </a:lnTo>
                  <a:lnTo>
                    <a:pt x="571" y="2"/>
                  </a:lnTo>
                  <a:lnTo>
                    <a:pt x="57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3" name="Freeform 270">
              <a:extLst>
                <a:ext uri="{FF2B5EF4-FFF2-40B4-BE49-F238E27FC236}">
                  <a16:creationId xmlns:a16="http://schemas.microsoft.com/office/drawing/2014/main" id="{F2AA40F9-B778-733D-7839-66B76787C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3380" y="4104048"/>
              <a:ext cx="124750" cy="181278"/>
            </a:xfrm>
            <a:custGeom>
              <a:avLst/>
              <a:gdLst>
                <a:gd name="T0" fmla="*/ 47 w 64"/>
                <a:gd name="T1" fmla="*/ 1 h 93"/>
                <a:gd name="T2" fmla="*/ 45 w 64"/>
                <a:gd name="T3" fmla="*/ 6 h 93"/>
                <a:gd name="T4" fmla="*/ 49 w 64"/>
                <a:gd name="T5" fmla="*/ 11 h 93"/>
                <a:gd name="T6" fmla="*/ 52 w 64"/>
                <a:gd name="T7" fmla="*/ 12 h 93"/>
                <a:gd name="T8" fmla="*/ 52 w 64"/>
                <a:gd name="T9" fmla="*/ 18 h 93"/>
                <a:gd name="T10" fmla="*/ 50 w 64"/>
                <a:gd name="T11" fmla="*/ 22 h 93"/>
                <a:gd name="T12" fmla="*/ 52 w 64"/>
                <a:gd name="T13" fmla="*/ 22 h 93"/>
                <a:gd name="T14" fmla="*/ 50 w 64"/>
                <a:gd name="T15" fmla="*/ 25 h 93"/>
                <a:gd name="T16" fmla="*/ 52 w 64"/>
                <a:gd name="T17" fmla="*/ 23 h 93"/>
                <a:gd name="T18" fmla="*/ 55 w 64"/>
                <a:gd name="T19" fmla="*/ 26 h 93"/>
                <a:gd name="T20" fmla="*/ 53 w 64"/>
                <a:gd name="T21" fmla="*/ 33 h 93"/>
                <a:gd name="T22" fmla="*/ 52 w 64"/>
                <a:gd name="T23" fmla="*/ 34 h 93"/>
                <a:gd name="T24" fmla="*/ 57 w 64"/>
                <a:gd name="T25" fmla="*/ 41 h 93"/>
                <a:gd name="T26" fmla="*/ 55 w 64"/>
                <a:gd name="T27" fmla="*/ 44 h 93"/>
                <a:gd name="T28" fmla="*/ 53 w 64"/>
                <a:gd name="T29" fmla="*/ 53 h 93"/>
                <a:gd name="T30" fmla="*/ 55 w 64"/>
                <a:gd name="T31" fmla="*/ 56 h 93"/>
                <a:gd name="T32" fmla="*/ 55 w 64"/>
                <a:gd name="T33" fmla="*/ 59 h 93"/>
                <a:gd name="T34" fmla="*/ 55 w 64"/>
                <a:gd name="T35" fmla="*/ 63 h 93"/>
                <a:gd name="T36" fmla="*/ 57 w 64"/>
                <a:gd name="T37" fmla="*/ 66 h 93"/>
                <a:gd name="T38" fmla="*/ 60 w 64"/>
                <a:gd name="T39" fmla="*/ 69 h 93"/>
                <a:gd name="T40" fmla="*/ 63 w 64"/>
                <a:gd name="T41" fmla="*/ 72 h 93"/>
                <a:gd name="T42" fmla="*/ 63 w 64"/>
                <a:gd name="T43" fmla="*/ 74 h 93"/>
                <a:gd name="T44" fmla="*/ 58 w 64"/>
                <a:gd name="T45" fmla="*/ 78 h 93"/>
                <a:gd name="T46" fmla="*/ 42 w 64"/>
                <a:gd name="T47" fmla="*/ 81 h 93"/>
                <a:gd name="T48" fmla="*/ 31 w 64"/>
                <a:gd name="T49" fmla="*/ 86 h 93"/>
                <a:gd name="T50" fmla="*/ 17 w 64"/>
                <a:gd name="T51" fmla="*/ 93 h 93"/>
                <a:gd name="T52" fmla="*/ 8 w 64"/>
                <a:gd name="T53" fmla="*/ 88 h 93"/>
                <a:gd name="T54" fmla="*/ 1 w 64"/>
                <a:gd name="T55" fmla="*/ 86 h 93"/>
                <a:gd name="T56" fmla="*/ 6 w 64"/>
                <a:gd name="T57" fmla="*/ 86 h 93"/>
                <a:gd name="T58" fmla="*/ 6 w 64"/>
                <a:gd name="T59" fmla="*/ 83 h 93"/>
                <a:gd name="T60" fmla="*/ 4 w 64"/>
                <a:gd name="T61" fmla="*/ 80 h 93"/>
                <a:gd name="T62" fmla="*/ 3 w 64"/>
                <a:gd name="T63" fmla="*/ 75 h 93"/>
                <a:gd name="T64" fmla="*/ 0 w 64"/>
                <a:gd name="T65" fmla="*/ 66 h 93"/>
                <a:gd name="T66" fmla="*/ 0 w 64"/>
                <a:gd name="T67" fmla="*/ 63 h 93"/>
                <a:gd name="T68" fmla="*/ 3 w 64"/>
                <a:gd name="T69" fmla="*/ 56 h 93"/>
                <a:gd name="T70" fmla="*/ 6 w 64"/>
                <a:gd name="T71" fmla="*/ 48 h 93"/>
                <a:gd name="T72" fmla="*/ 8 w 64"/>
                <a:gd name="T73" fmla="*/ 45 h 93"/>
                <a:gd name="T74" fmla="*/ 9 w 64"/>
                <a:gd name="T75" fmla="*/ 44 h 93"/>
                <a:gd name="T76" fmla="*/ 9 w 64"/>
                <a:gd name="T77" fmla="*/ 39 h 93"/>
                <a:gd name="T78" fmla="*/ 9 w 64"/>
                <a:gd name="T79" fmla="*/ 31 h 93"/>
                <a:gd name="T80" fmla="*/ 8 w 64"/>
                <a:gd name="T81" fmla="*/ 28 h 93"/>
                <a:gd name="T82" fmla="*/ 8 w 64"/>
                <a:gd name="T83" fmla="*/ 25 h 93"/>
                <a:gd name="T84" fmla="*/ 6 w 64"/>
                <a:gd name="T85" fmla="*/ 20 h 93"/>
                <a:gd name="T86" fmla="*/ 6 w 64"/>
                <a:gd name="T87" fmla="*/ 14 h 93"/>
                <a:gd name="T88" fmla="*/ 6 w 64"/>
                <a:gd name="T89" fmla="*/ 11 h 93"/>
                <a:gd name="T90" fmla="*/ 4 w 64"/>
                <a:gd name="T91" fmla="*/ 9 h 93"/>
                <a:gd name="T92" fmla="*/ 6 w 64"/>
                <a:gd name="T93" fmla="*/ 3 h 93"/>
                <a:gd name="T94" fmla="*/ 14 w 64"/>
                <a:gd name="T95" fmla="*/ 3 h 93"/>
                <a:gd name="T96" fmla="*/ 25 w 64"/>
                <a:gd name="T97" fmla="*/ 1 h 93"/>
                <a:gd name="T98" fmla="*/ 34 w 64"/>
                <a:gd name="T99" fmla="*/ 3 h 93"/>
                <a:gd name="T100" fmla="*/ 38 w 64"/>
                <a:gd name="T101" fmla="*/ 3 h 93"/>
                <a:gd name="T102" fmla="*/ 41 w 64"/>
                <a:gd name="T103" fmla="*/ 1 h 93"/>
                <a:gd name="T104" fmla="*/ 42 w 64"/>
                <a:gd name="T105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4" h="93">
                  <a:moveTo>
                    <a:pt x="42" y="0"/>
                  </a:moveTo>
                  <a:lnTo>
                    <a:pt x="45" y="0"/>
                  </a:lnTo>
                  <a:lnTo>
                    <a:pt x="47" y="1"/>
                  </a:lnTo>
                  <a:lnTo>
                    <a:pt x="47" y="1"/>
                  </a:lnTo>
                  <a:lnTo>
                    <a:pt x="47" y="3"/>
                  </a:lnTo>
                  <a:lnTo>
                    <a:pt x="45" y="4"/>
                  </a:lnTo>
                  <a:lnTo>
                    <a:pt x="45" y="6"/>
                  </a:lnTo>
                  <a:lnTo>
                    <a:pt x="45" y="6"/>
                  </a:lnTo>
                  <a:lnTo>
                    <a:pt x="45" y="7"/>
                  </a:lnTo>
                  <a:lnTo>
                    <a:pt x="47" y="9"/>
                  </a:lnTo>
                  <a:lnTo>
                    <a:pt x="49" y="9"/>
                  </a:lnTo>
                  <a:lnTo>
                    <a:pt x="49" y="11"/>
                  </a:lnTo>
                  <a:lnTo>
                    <a:pt x="50" y="11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2" y="14"/>
                  </a:lnTo>
                  <a:lnTo>
                    <a:pt x="52" y="17"/>
                  </a:lnTo>
                  <a:lnTo>
                    <a:pt x="52" y="18"/>
                  </a:lnTo>
                  <a:lnTo>
                    <a:pt x="52" y="18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2" y="22"/>
                  </a:lnTo>
                  <a:lnTo>
                    <a:pt x="52" y="22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0" y="23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0" y="25"/>
                  </a:lnTo>
                  <a:lnTo>
                    <a:pt x="52" y="23"/>
                  </a:lnTo>
                  <a:lnTo>
                    <a:pt x="53" y="23"/>
                  </a:lnTo>
                  <a:lnTo>
                    <a:pt x="53" y="23"/>
                  </a:lnTo>
                  <a:lnTo>
                    <a:pt x="55" y="25"/>
                  </a:lnTo>
                  <a:lnTo>
                    <a:pt x="55" y="26"/>
                  </a:lnTo>
                  <a:lnTo>
                    <a:pt x="53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3" y="36"/>
                  </a:lnTo>
                  <a:lnTo>
                    <a:pt x="53" y="37"/>
                  </a:lnTo>
                  <a:lnTo>
                    <a:pt x="55" y="39"/>
                  </a:lnTo>
                  <a:lnTo>
                    <a:pt x="57" y="41"/>
                  </a:lnTo>
                  <a:lnTo>
                    <a:pt x="57" y="41"/>
                  </a:lnTo>
                  <a:lnTo>
                    <a:pt x="57" y="42"/>
                  </a:lnTo>
                  <a:lnTo>
                    <a:pt x="55" y="42"/>
                  </a:lnTo>
                  <a:lnTo>
                    <a:pt x="55" y="44"/>
                  </a:lnTo>
                  <a:lnTo>
                    <a:pt x="55" y="50"/>
                  </a:lnTo>
                  <a:lnTo>
                    <a:pt x="53" y="52"/>
                  </a:lnTo>
                  <a:lnTo>
                    <a:pt x="53" y="53"/>
                  </a:lnTo>
                  <a:lnTo>
                    <a:pt x="53" y="53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7" y="55"/>
                  </a:lnTo>
                  <a:lnTo>
                    <a:pt x="55" y="56"/>
                  </a:lnTo>
                  <a:lnTo>
                    <a:pt x="55" y="58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5" y="59"/>
                  </a:lnTo>
                  <a:lnTo>
                    <a:pt x="55" y="61"/>
                  </a:lnTo>
                  <a:lnTo>
                    <a:pt x="55" y="61"/>
                  </a:lnTo>
                  <a:lnTo>
                    <a:pt x="55" y="63"/>
                  </a:lnTo>
                  <a:lnTo>
                    <a:pt x="55" y="63"/>
                  </a:lnTo>
                  <a:lnTo>
                    <a:pt x="55" y="64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7"/>
                  </a:lnTo>
                  <a:lnTo>
                    <a:pt x="58" y="67"/>
                  </a:lnTo>
                  <a:lnTo>
                    <a:pt x="58" y="69"/>
                  </a:lnTo>
                  <a:lnTo>
                    <a:pt x="60" y="69"/>
                  </a:lnTo>
                  <a:lnTo>
                    <a:pt x="61" y="69"/>
                  </a:lnTo>
                  <a:lnTo>
                    <a:pt x="61" y="70"/>
                  </a:lnTo>
                  <a:lnTo>
                    <a:pt x="61" y="72"/>
                  </a:lnTo>
                  <a:lnTo>
                    <a:pt x="63" y="72"/>
                  </a:lnTo>
                  <a:lnTo>
                    <a:pt x="63" y="72"/>
                  </a:lnTo>
                  <a:lnTo>
                    <a:pt x="64" y="72"/>
                  </a:lnTo>
                  <a:lnTo>
                    <a:pt x="64" y="74"/>
                  </a:lnTo>
                  <a:lnTo>
                    <a:pt x="63" y="74"/>
                  </a:lnTo>
                  <a:lnTo>
                    <a:pt x="61" y="74"/>
                  </a:lnTo>
                  <a:lnTo>
                    <a:pt x="61" y="75"/>
                  </a:lnTo>
                  <a:lnTo>
                    <a:pt x="61" y="77"/>
                  </a:lnTo>
                  <a:lnTo>
                    <a:pt x="58" y="78"/>
                  </a:lnTo>
                  <a:lnTo>
                    <a:pt x="57" y="78"/>
                  </a:lnTo>
                  <a:lnTo>
                    <a:pt x="50" y="78"/>
                  </a:lnTo>
                  <a:lnTo>
                    <a:pt x="45" y="80"/>
                  </a:lnTo>
                  <a:lnTo>
                    <a:pt x="42" y="81"/>
                  </a:lnTo>
                  <a:lnTo>
                    <a:pt x="39" y="83"/>
                  </a:lnTo>
                  <a:lnTo>
                    <a:pt x="38" y="85"/>
                  </a:lnTo>
                  <a:lnTo>
                    <a:pt x="34" y="85"/>
                  </a:lnTo>
                  <a:lnTo>
                    <a:pt x="31" y="86"/>
                  </a:lnTo>
                  <a:lnTo>
                    <a:pt x="25" y="88"/>
                  </a:lnTo>
                  <a:lnTo>
                    <a:pt x="23" y="89"/>
                  </a:lnTo>
                  <a:lnTo>
                    <a:pt x="22" y="91"/>
                  </a:lnTo>
                  <a:lnTo>
                    <a:pt x="17" y="93"/>
                  </a:lnTo>
                  <a:lnTo>
                    <a:pt x="17" y="93"/>
                  </a:lnTo>
                  <a:lnTo>
                    <a:pt x="14" y="91"/>
                  </a:lnTo>
                  <a:lnTo>
                    <a:pt x="12" y="89"/>
                  </a:lnTo>
                  <a:lnTo>
                    <a:pt x="8" y="88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3" y="86"/>
                  </a:lnTo>
                  <a:lnTo>
                    <a:pt x="4" y="86"/>
                  </a:lnTo>
                  <a:lnTo>
                    <a:pt x="4" y="86"/>
                  </a:lnTo>
                  <a:lnTo>
                    <a:pt x="6" y="86"/>
                  </a:lnTo>
                  <a:lnTo>
                    <a:pt x="6" y="86"/>
                  </a:lnTo>
                  <a:lnTo>
                    <a:pt x="6" y="85"/>
                  </a:lnTo>
                  <a:lnTo>
                    <a:pt x="6" y="83"/>
                  </a:lnTo>
                  <a:lnTo>
                    <a:pt x="6" y="83"/>
                  </a:lnTo>
                  <a:lnTo>
                    <a:pt x="8" y="83"/>
                  </a:lnTo>
                  <a:lnTo>
                    <a:pt x="6" y="80"/>
                  </a:lnTo>
                  <a:lnTo>
                    <a:pt x="6" y="80"/>
                  </a:lnTo>
                  <a:lnTo>
                    <a:pt x="4" y="80"/>
                  </a:lnTo>
                  <a:lnTo>
                    <a:pt x="4" y="78"/>
                  </a:lnTo>
                  <a:lnTo>
                    <a:pt x="3" y="78"/>
                  </a:lnTo>
                  <a:lnTo>
                    <a:pt x="3" y="77"/>
                  </a:lnTo>
                  <a:lnTo>
                    <a:pt x="3" y="75"/>
                  </a:lnTo>
                  <a:lnTo>
                    <a:pt x="1" y="74"/>
                  </a:lnTo>
                  <a:lnTo>
                    <a:pt x="0" y="69"/>
                  </a:lnTo>
                  <a:lnTo>
                    <a:pt x="0" y="67"/>
                  </a:lnTo>
                  <a:lnTo>
                    <a:pt x="0" y="66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1" y="61"/>
                  </a:lnTo>
                  <a:lnTo>
                    <a:pt x="3" y="58"/>
                  </a:lnTo>
                  <a:lnTo>
                    <a:pt x="3" y="58"/>
                  </a:lnTo>
                  <a:lnTo>
                    <a:pt x="3" y="56"/>
                  </a:lnTo>
                  <a:lnTo>
                    <a:pt x="3" y="56"/>
                  </a:lnTo>
                  <a:lnTo>
                    <a:pt x="4" y="53"/>
                  </a:lnTo>
                  <a:lnTo>
                    <a:pt x="4" y="50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47"/>
                  </a:lnTo>
                  <a:lnTo>
                    <a:pt x="6" y="47"/>
                  </a:lnTo>
                  <a:lnTo>
                    <a:pt x="8" y="45"/>
                  </a:lnTo>
                  <a:lnTo>
                    <a:pt x="9" y="45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9" y="44"/>
                  </a:lnTo>
                  <a:lnTo>
                    <a:pt x="11" y="42"/>
                  </a:lnTo>
                  <a:lnTo>
                    <a:pt x="11" y="42"/>
                  </a:lnTo>
                  <a:lnTo>
                    <a:pt x="9" y="39"/>
                  </a:lnTo>
                  <a:lnTo>
                    <a:pt x="9" y="34"/>
                  </a:lnTo>
                  <a:lnTo>
                    <a:pt x="9" y="34"/>
                  </a:lnTo>
                  <a:lnTo>
                    <a:pt x="9" y="33"/>
                  </a:lnTo>
                  <a:lnTo>
                    <a:pt x="9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8" y="28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8" y="26"/>
                  </a:lnTo>
                  <a:lnTo>
                    <a:pt x="8" y="25"/>
                  </a:lnTo>
                  <a:lnTo>
                    <a:pt x="8" y="23"/>
                  </a:lnTo>
                  <a:lnTo>
                    <a:pt x="8" y="23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8" y="18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4" y="9"/>
                  </a:lnTo>
                  <a:lnTo>
                    <a:pt x="4" y="7"/>
                  </a:lnTo>
                  <a:lnTo>
                    <a:pt x="4" y="6"/>
                  </a:lnTo>
                  <a:lnTo>
                    <a:pt x="6" y="3"/>
                  </a:lnTo>
                  <a:lnTo>
                    <a:pt x="6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3"/>
                  </a:lnTo>
                  <a:lnTo>
                    <a:pt x="14" y="3"/>
                  </a:lnTo>
                  <a:lnTo>
                    <a:pt x="19" y="3"/>
                  </a:lnTo>
                  <a:lnTo>
                    <a:pt x="23" y="3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8" y="3"/>
                  </a:lnTo>
                  <a:lnTo>
                    <a:pt x="31" y="1"/>
                  </a:lnTo>
                  <a:lnTo>
                    <a:pt x="33" y="1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8" y="3"/>
                  </a:lnTo>
                  <a:lnTo>
                    <a:pt x="39" y="3"/>
                  </a:lnTo>
                  <a:lnTo>
                    <a:pt x="39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2" y="1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4" name="Freeform 271">
              <a:extLst>
                <a:ext uri="{FF2B5EF4-FFF2-40B4-BE49-F238E27FC236}">
                  <a16:creationId xmlns:a16="http://schemas.microsoft.com/office/drawing/2014/main" id="{044E1020-A37C-743D-5598-1D9707650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109" y="4254137"/>
              <a:ext cx="83817" cy="103309"/>
            </a:xfrm>
            <a:custGeom>
              <a:avLst/>
              <a:gdLst>
                <a:gd name="T0" fmla="*/ 17 w 43"/>
                <a:gd name="T1" fmla="*/ 3 h 53"/>
                <a:gd name="T2" fmla="*/ 25 w 43"/>
                <a:gd name="T3" fmla="*/ 6 h 53"/>
                <a:gd name="T4" fmla="*/ 32 w 43"/>
                <a:gd name="T5" fmla="*/ 11 h 53"/>
                <a:gd name="T6" fmla="*/ 33 w 43"/>
                <a:gd name="T7" fmla="*/ 14 h 53"/>
                <a:gd name="T8" fmla="*/ 35 w 43"/>
                <a:gd name="T9" fmla="*/ 14 h 53"/>
                <a:gd name="T10" fmla="*/ 38 w 43"/>
                <a:gd name="T11" fmla="*/ 17 h 53"/>
                <a:gd name="T12" fmla="*/ 38 w 43"/>
                <a:gd name="T13" fmla="*/ 20 h 53"/>
                <a:gd name="T14" fmla="*/ 38 w 43"/>
                <a:gd name="T15" fmla="*/ 20 h 53"/>
                <a:gd name="T16" fmla="*/ 39 w 43"/>
                <a:gd name="T17" fmla="*/ 20 h 53"/>
                <a:gd name="T18" fmla="*/ 39 w 43"/>
                <a:gd name="T19" fmla="*/ 17 h 53"/>
                <a:gd name="T20" fmla="*/ 41 w 43"/>
                <a:gd name="T21" fmla="*/ 17 h 53"/>
                <a:gd name="T22" fmla="*/ 43 w 43"/>
                <a:gd name="T23" fmla="*/ 23 h 53"/>
                <a:gd name="T24" fmla="*/ 43 w 43"/>
                <a:gd name="T25" fmla="*/ 25 h 53"/>
                <a:gd name="T26" fmla="*/ 43 w 43"/>
                <a:gd name="T27" fmla="*/ 25 h 53"/>
                <a:gd name="T28" fmla="*/ 41 w 43"/>
                <a:gd name="T29" fmla="*/ 27 h 53"/>
                <a:gd name="T30" fmla="*/ 39 w 43"/>
                <a:gd name="T31" fmla="*/ 28 h 53"/>
                <a:gd name="T32" fmla="*/ 39 w 43"/>
                <a:gd name="T33" fmla="*/ 30 h 53"/>
                <a:gd name="T34" fmla="*/ 38 w 43"/>
                <a:gd name="T35" fmla="*/ 31 h 53"/>
                <a:gd name="T36" fmla="*/ 36 w 43"/>
                <a:gd name="T37" fmla="*/ 34 h 53"/>
                <a:gd name="T38" fmla="*/ 35 w 43"/>
                <a:gd name="T39" fmla="*/ 38 h 53"/>
                <a:gd name="T40" fmla="*/ 33 w 43"/>
                <a:gd name="T41" fmla="*/ 39 h 53"/>
                <a:gd name="T42" fmla="*/ 32 w 43"/>
                <a:gd name="T43" fmla="*/ 41 h 53"/>
                <a:gd name="T44" fmla="*/ 32 w 43"/>
                <a:gd name="T45" fmla="*/ 42 h 53"/>
                <a:gd name="T46" fmla="*/ 30 w 43"/>
                <a:gd name="T47" fmla="*/ 47 h 53"/>
                <a:gd name="T48" fmla="*/ 28 w 43"/>
                <a:gd name="T49" fmla="*/ 49 h 53"/>
                <a:gd name="T50" fmla="*/ 27 w 43"/>
                <a:gd name="T51" fmla="*/ 50 h 53"/>
                <a:gd name="T52" fmla="*/ 25 w 43"/>
                <a:gd name="T53" fmla="*/ 52 h 53"/>
                <a:gd name="T54" fmla="*/ 24 w 43"/>
                <a:gd name="T55" fmla="*/ 52 h 53"/>
                <a:gd name="T56" fmla="*/ 21 w 43"/>
                <a:gd name="T57" fmla="*/ 52 h 53"/>
                <a:gd name="T58" fmla="*/ 21 w 43"/>
                <a:gd name="T59" fmla="*/ 52 h 53"/>
                <a:gd name="T60" fmla="*/ 19 w 43"/>
                <a:gd name="T61" fmla="*/ 50 h 53"/>
                <a:gd name="T62" fmla="*/ 17 w 43"/>
                <a:gd name="T63" fmla="*/ 50 h 53"/>
                <a:gd name="T64" fmla="*/ 16 w 43"/>
                <a:gd name="T65" fmla="*/ 50 h 53"/>
                <a:gd name="T66" fmla="*/ 13 w 43"/>
                <a:gd name="T67" fmla="*/ 50 h 53"/>
                <a:gd name="T68" fmla="*/ 13 w 43"/>
                <a:gd name="T69" fmla="*/ 50 h 53"/>
                <a:gd name="T70" fmla="*/ 11 w 43"/>
                <a:gd name="T71" fmla="*/ 50 h 53"/>
                <a:gd name="T72" fmla="*/ 10 w 43"/>
                <a:gd name="T73" fmla="*/ 52 h 53"/>
                <a:gd name="T74" fmla="*/ 8 w 43"/>
                <a:gd name="T75" fmla="*/ 53 h 53"/>
                <a:gd name="T76" fmla="*/ 6 w 43"/>
                <a:gd name="T77" fmla="*/ 52 h 53"/>
                <a:gd name="T78" fmla="*/ 3 w 43"/>
                <a:gd name="T79" fmla="*/ 52 h 53"/>
                <a:gd name="T80" fmla="*/ 2 w 43"/>
                <a:gd name="T81" fmla="*/ 50 h 53"/>
                <a:gd name="T82" fmla="*/ 0 w 43"/>
                <a:gd name="T83" fmla="*/ 50 h 53"/>
                <a:gd name="T84" fmla="*/ 2 w 43"/>
                <a:gd name="T85" fmla="*/ 50 h 53"/>
                <a:gd name="T86" fmla="*/ 2 w 43"/>
                <a:gd name="T87" fmla="*/ 49 h 53"/>
                <a:gd name="T88" fmla="*/ 5 w 43"/>
                <a:gd name="T89" fmla="*/ 44 h 53"/>
                <a:gd name="T90" fmla="*/ 6 w 43"/>
                <a:gd name="T91" fmla="*/ 42 h 53"/>
                <a:gd name="T92" fmla="*/ 6 w 43"/>
                <a:gd name="T93" fmla="*/ 38 h 53"/>
                <a:gd name="T94" fmla="*/ 8 w 43"/>
                <a:gd name="T95" fmla="*/ 36 h 53"/>
                <a:gd name="T96" fmla="*/ 10 w 43"/>
                <a:gd name="T97" fmla="*/ 33 h 53"/>
                <a:gd name="T98" fmla="*/ 10 w 43"/>
                <a:gd name="T99" fmla="*/ 31 h 53"/>
                <a:gd name="T100" fmla="*/ 8 w 43"/>
                <a:gd name="T101" fmla="*/ 30 h 53"/>
                <a:gd name="T102" fmla="*/ 6 w 43"/>
                <a:gd name="T103" fmla="*/ 28 h 53"/>
                <a:gd name="T104" fmla="*/ 5 w 43"/>
                <a:gd name="T105" fmla="*/ 25 h 53"/>
                <a:gd name="T106" fmla="*/ 3 w 43"/>
                <a:gd name="T107" fmla="*/ 23 h 53"/>
                <a:gd name="T108" fmla="*/ 3 w 43"/>
                <a:gd name="T109" fmla="*/ 22 h 53"/>
                <a:gd name="T110" fmla="*/ 3 w 43"/>
                <a:gd name="T111" fmla="*/ 20 h 53"/>
                <a:gd name="T112" fmla="*/ 3 w 43"/>
                <a:gd name="T113" fmla="*/ 17 h 53"/>
                <a:gd name="T114" fmla="*/ 2 w 43"/>
                <a:gd name="T115" fmla="*/ 16 h 53"/>
                <a:gd name="T116" fmla="*/ 2 w 43"/>
                <a:gd name="T117" fmla="*/ 12 h 53"/>
                <a:gd name="T118" fmla="*/ 3 w 43"/>
                <a:gd name="T119" fmla="*/ 11 h 53"/>
                <a:gd name="T120" fmla="*/ 6 w 43"/>
                <a:gd name="T121" fmla="*/ 8 h 53"/>
                <a:gd name="T122" fmla="*/ 8 w 43"/>
                <a:gd name="T123" fmla="*/ 6 h 53"/>
                <a:gd name="T124" fmla="*/ 10 w 43"/>
                <a:gd name="T12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" h="53">
                  <a:moveTo>
                    <a:pt x="11" y="0"/>
                  </a:moveTo>
                  <a:lnTo>
                    <a:pt x="17" y="3"/>
                  </a:lnTo>
                  <a:lnTo>
                    <a:pt x="19" y="4"/>
                  </a:lnTo>
                  <a:lnTo>
                    <a:pt x="25" y="6"/>
                  </a:lnTo>
                  <a:lnTo>
                    <a:pt x="27" y="8"/>
                  </a:lnTo>
                  <a:lnTo>
                    <a:pt x="32" y="11"/>
                  </a:lnTo>
                  <a:lnTo>
                    <a:pt x="33" y="12"/>
                  </a:lnTo>
                  <a:lnTo>
                    <a:pt x="33" y="14"/>
                  </a:lnTo>
                  <a:lnTo>
                    <a:pt x="33" y="16"/>
                  </a:lnTo>
                  <a:lnTo>
                    <a:pt x="35" y="14"/>
                  </a:lnTo>
                  <a:lnTo>
                    <a:pt x="38" y="16"/>
                  </a:lnTo>
                  <a:lnTo>
                    <a:pt x="38" y="17"/>
                  </a:lnTo>
                  <a:lnTo>
                    <a:pt x="38" y="19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39" y="20"/>
                  </a:lnTo>
                  <a:lnTo>
                    <a:pt x="39" y="19"/>
                  </a:lnTo>
                  <a:lnTo>
                    <a:pt x="39" y="17"/>
                  </a:lnTo>
                  <a:lnTo>
                    <a:pt x="41" y="17"/>
                  </a:lnTo>
                  <a:lnTo>
                    <a:pt x="41" y="17"/>
                  </a:lnTo>
                  <a:lnTo>
                    <a:pt x="43" y="22"/>
                  </a:lnTo>
                  <a:lnTo>
                    <a:pt x="43" y="23"/>
                  </a:lnTo>
                  <a:lnTo>
                    <a:pt x="43" y="23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1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9" y="28"/>
                  </a:lnTo>
                  <a:lnTo>
                    <a:pt x="39" y="30"/>
                  </a:lnTo>
                  <a:lnTo>
                    <a:pt x="39" y="30"/>
                  </a:lnTo>
                  <a:lnTo>
                    <a:pt x="38" y="30"/>
                  </a:lnTo>
                  <a:lnTo>
                    <a:pt x="38" y="31"/>
                  </a:lnTo>
                  <a:lnTo>
                    <a:pt x="36" y="34"/>
                  </a:lnTo>
                  <a:lnTo>
                    <a:pt x="36" y="34"/>
                  </a:lnTo>
                  <a:lnTo>
                    <a:pt x="35" y="36"/>
                  </a:lnTo>
                  <a:lnTo>
                    <a:pt x="35" y="38"/>
                  </a:lnTo>
                  <a:lnTo>
                    <a:pt x="33" y="38"/>
                  </a:lnTo>
                  <a:lnTo>
                    <a:pt x="33" y="39"/>
                  </a:lnTo>
                  <a:lnTo>
                    <a:pt x="33" y="39"/>
                  </a:lnTo>
                  <a:lnTo>
                    <a:pt x="32" y="41"/>
                  </a:lnTo>
                  <a:lnTo>
                    <a:pt x="32" y="42"/>
                  </a:lnTo>
                  <a:lnTo>
                    <a:pt x="32" y="42"/>
                  </a:lnTo>
                  <a:lnTo>
                    <a:pt x="30" y="45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28" y="49"/>
                  </a:lnTo>
                  <a:lnTo>
                    <a:pt x="28" y="50"/>
                  </a:lnTo>
                  <a:lnTo>
                    <a:pt x="27" y="50"/>
                  </a:lnTo>
                  <a:lnTo>
                    <a:pt x="25" y="50"/>
                  </a:lnTo>
                  <a:lnTo>
                    <a:pt x="25" y="52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2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21" y="52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9" y="50"/>
                  </a:lnTo>
                  <a:lnTo>
                    <a:pt x="17" y="50"/>
                  </a:lnTo>
                  <a:lnTo>
                    <a:pt x="16" y="52"/>
                  </a:lnTo>
                  <a:lnTo>
                    <a:pt x="16" y="50"/>
                  </a:lnTo>
                  <a:lnTo>
                    <a:pt x="14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2"/>
                  </a:lnTo>
                  <a:lnTo>
                    <a:pt x="8" y="52"/>
                  </a:lnTo>
                  <a:lnTo>
                    <a:pt x="8" y="53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5" y="52"/>
                  </a:lnTo>
                  <a:lnTo>
                    <a:pt x="3" y="52"/>
                  </a:lnTo>
                  <a:lnTo>
                    <a:pt x="2" y="52"/>
                  </a:lnTo>
                  <a:lnTo>
                    <a:pt x="2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50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3" y="49"/>
                  </a:lnTo>
                  <a:lnTo>
                    <a:pt x="5" y="44"/>
                  </a:lnTo>
                  <a:lnTo>
                    <a:pt x="6" y="42"/>
                  </a:lnTo>
                  <a:lnTo>
                    <a:pt x="6" y="42"/>
                  </a:lnTo>
                  <a:lnTo>
                    <a:pt x="6" y="41"/>
                  </a:lnTo>
                  <a:lnTo>
                    <a:pt x="6" y="38"/>
                  </a:lnTo>
                  <a:lnTo>
                    <a:pt x="6" y="38"/>
                  </a:lnTo>
                  <a:lnTo>
                    <a:pt x="8" y="36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6" y="28"/>
                  </a:lnTo>
                  <a:lnTo>
                    <a:pt x="5" y="28"/>
                  </a:lnTo>
                  <a:lnTo>
                    <a:pt x="5" y="25"/>
                  </a:lnTo>
                  <a:lnTo>
                    <a:pt x="5" y="23"/>
                  </a:lnTo>
                  <a:lnTo>
                    <a:pt x="3" y="23"/>
                  </a:lnTo>
                  <a:lnTo>
                    <a:pt x="3" y="23"/>
                  </a:lnTo>
                  <a:lnTo>
                    <a:pt x="3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3" y="11"/>
                  </a:lnTo>
                  <a:lnTo>
                    <a:pt x="5" y="9"/>
                  </a:lnTo>
                  <a:lnTo>
                    <a:pt x="6" y="8"/>
                  </a:lnTo>
                  <a:lnTo>
                    <a:pt x="6" y="6"/>
                  </a:lnTo>
                  <a:lnTo>
                    <a:pt x="8" y="6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5" name="Freeform 272">
              <a:extLst>
                <a:ext uri="{FF2B5EF4-FFF2-40B4-BE49-F238E27FC236}">
                  <a16:creationId xmlns:a16="http://schemas.microsoft.com/office/drawing/2014/main" id="{A8030E50-74A2-8E54-E8D5-52CFD3F9B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694" y="3113843"/>
              <a:ext cx="191024" cy="83817"/>
            </a:xfrm>
            <a:custGeom>
              <a:avLst/>
              <a:gdLst>
                <a:gd name="T0" fmla="*/ 8 w 98"/>
                <a:gd name="T1" fmla="*/ 0 h 43"/>
                <a:gd name="T2" fmla="*/ 14 w 98"/>
                <a:gd name="T3" fmla="*/ 2 h 43"/>
                <a:gd name="T4" fmla="*/ 22 w 98"/>
                <a:gd name="T5" fmla="*/ 5 h 43"/>
                <a:gd name="T6" fmla="*/ 32 w 98"/>
                <a:gd name="T7" fmla="*/ 7 h 43"/>
                <a:gd name="T8" fmla="*/ 36 w 98"/>
                <a:gd name="T9" fmla="*/ 5 h 43"/>
                <a:gd name="T10" fmla="*/ 41 w 98"/>
                <a:gd name="T11" fmla="*/ 7 h 43"/>
                <a:gd name="T12" fmla="*/ 44 w 98"/>
                <a:gd name="T13" fmla="*/ 8 h 43"/>
                <a:gd name="T14" fmla="*/ 52 w 98"/>
                <a:gd name="T15" fmla="*/ 13 h 43"/>
                <a:gd name="T16" fmla="*/ 55 w 98"/>
                <a:gd name="T17" fmla="*/ 14 h 43"/>
                <a:gd name="T18" fmla="*/ 55 w 98"/>
                <a:gd name="T19" fmla="*/ 16 h 43"/>
                <a:gd name="T20" fmla="*/ 59 w 98"/>
                <a:gd name="T21" fmla="*/ 18 h 43"/>
                <a:gd name="T22" fmla="*/ 62 w 98"/>
                <a:gd name="T23" fmla="*/ 16 h 43"/>
                <a:gd name="T24" fmla="*/ 66 w 98"/>
                <a:gd name="T25" fmla="*/ 14 h 43"/>
                <a:gd name="T26" fmla="*/ 70 w 98"/>
                <a:gd name="T27" fmla="*/ 16 h 43"/>
                <a:gd name="T28" fmla="*/ 73 w 98"/>
                <a:gd name="T29" fmla="*/ 14 h 43"/>
                <a:gd name="T30" fmla="*/ 76 w 98"/>
                <a:gd name="T31" fmla="*/ 16 h 43"/>
                <a:gd name="T32" fmla="*/ 82 w 98"/>
                <a:gd name="T33" fmla="*/ 18 h 43"/>
                <a:gd name="T34" fmla="*/ 84 w 98"/>
                <a:gd name="T35" fmla="*/ 21 h 43"/>
                <a:gd name="T36" fmla="*/ 84 w 98"/>
                <a:gd name="T37" fmla="*/ 24 h 43"/>
                <a:gd name="T38" fmla="*/ 87 w 98"/>
                <a:gd name="T39" fmla="*/ 27 h 43"/>
                <a:gd name="T40" fmla="*/ 90 w 98"/>
                <a:gd name="T41" fmla="*/ 27 h 43"/>
                <a:gd name="T42" fmla="*/ 93 w 98"/>
                <a:gd name="T43" fmla="*/ 29 h 43"/>
                <a:gd name="T44" fmla="*/ 92 w 98"/>
                <a:gd name="T45" fmla="*/ 32 h 43"/>
                <a:gd name="T46" fmla="*/ 90 w 98"/>
                <a:gd name="T47" fmla="*/ 32 h 43"/>
                <a:gd name="T48" fmla="*/ 90 w 98"/>
                <a:gd name="T49" fmla="*/ 33 h 43"/>
                <a:gd name="T50" fmla="*/ 93 w 98"/>
                <a:gd name="T51" fmla="*/ 36 h 43"/>
                <a:gd name="T52" fmla="*/ 98 w 98"/>
                <a:gd name="T53" fmla="*/ 40 h 43"/>
                <a:gd name="T54" fmla="*/ 95 w 98"/>
                <a:gd name="T55" fmla="*/ 43 h 43"/>
                <a:gd name="T56" fmla="*/ 93 w 98"/>
                <a:gd name="T57" fmla="*/ 43 h 43"/>
                <a:gd name="T58" fmla="*/ 88 w 98"/>
                <a:gd name="T59" fmla="*/ 41 h 43"/>
                <a:gd name="T60" fmla="*/ 85 w 98"/>
                <a:gd name="T61" fmla="*/ 40 h 43"/>
                <a:gd name="T62" fmla="*/ 84 w 98"/>
                <a:gd name="T63" fmla="*/ 38 h 43"/>
                <a:gd name="T64" fmla="*/ 76 w 98"/>
                <a:gd name="T65" fmla="*/ 36 h 43"/>
                <a:gd name="T66" fmla="*/ 71 w 98"/>
                <a:gd name="T67" fmla="*/ 40 h 43"/>
                <a:gd name="T68" fmla="*/ 71 w 98"/>
                <a:gd name="T69" fmla="*/ 41 h 43"/>
                <a:gd name="T70" fmla="*/ 62 w 98"/>
                <a:gd name="T71" fmla="*/ 41 h 43"/>
                <a:gd name="T72" fmla="*/ 57 w 98"/>
                <a:gd name="T73" fmla="*/ 41 h 43"/>
                <a:gd name="T74" fmla="*/ 52 w 98"/>
                <a:gd name="T75" fmla="*/ 43 h 43"/>
                <a:gd name="T76" fmla="*/ 51 w 98"/>
                <a:gd name="T77" fmla="*/ 41 h 43"/>
                <a:gd name="T78" fmla="*/ 49 w 98"/>
                <a:gd name="T79" fmla="*/ 41 h 43"/>
                <a:gd name="T80" fmla="*/ 46 w 98"/>
                <a:gd name="T81" fmla="*/ 40 h 43"/>
                <a:gd name="T82" fmla="*/ 46 w 98"/>
                <a:gd name="T83" fmla="*/ 38 h 43"/>
                <a:gd name="T84" fmla="*/ 41 w 98"/>
                <a:gd name="T85" fmla="*/ 35 h 43"/>
                <a:gd name="T86" fmla="*/ 38 w 98"/>
                <a:gd name="T87" fmla="*/ 35 h 43"/>
                <a:gd name="T88" fmla="*/ 36 w 98"/>
                <a:gd name="T89" fmla="*/ 36 h 43"/>
                <a:gd name="T90" fmla="*/ 33 w 98"/>
                <a:gd name="T91" fmla="*/ 36 h 43"/>
                <a:gd name="T92" fmla="*/ 29 w 98"/>
                <a:gd name="T93" fmla="*/ 35 h 43"/>
                <a:gd name="T94" fmla="*/ 25 w 98"/>
                <a:gd name="T95" fmla="*/ 36 h 43"/>
                <a:gd name="T96" fmla="*/ 25 w 98"/>
                <a:gd name="T97" fmla="*/ 32 h 43"/>
                <a:gd name="T98" fmla="*/ 27 w 98"/>
                <a:gd name="T99" fmla="*/ 27 h 43"/>
                <a:gd name="T100" fmla="*/ 22 w 98"/>
                <a:gd name="T101" fmla="*/ 16 h 43"/>
                <a:gd name="T102" fmla="*/ 16 w 98"/>
                <a:gd name="T103" fmla="*/ 11 h 43"/>
                <a:gd name="T104" fmla="*/ 8 w 98"/>
                <a:gd name="T105" fmla="*/ 7 h 43"/>
                <a:gd name="T106" fmla="*/ 2 w 98"/>
                <a:gd name="T10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" h="43">
                  <a:moveTo>
                    <a:pt x="3" y="0"/>
                  </a:moveTo>
                  <a:lnTo>
                    <a:pt x="6" y="0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3"/>
                  </a:lnTo>
                  <a:lnTo>
                    <a:pt x="21" y="3"/>
                  </a:lnTo>
                  <a:lnTo>
                    <a:pt x="22" y="5"/>
                  </a:lnTo>
                  <a:lnTo>
                    <a:pt x="24" y="5"/>
                  </a:lnTo>
                  <a:lnTo>
                    <a:pt x="30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3" y="5"/>
                  </a:lnTo>
                  <a:lnTo>
                    <a:pt x="36" y="5"/>
                  </a:lnTo>
                  <a:lnTo>
                    <a:pt x="38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3" y="7"/>
                  </a:lnTo>
                  <a:lnTo>
                    <a:pt x="44" y="8"/>
                  </a:lnTo>
                  <a:lnTo>
                    <a:pt x="44" y="8"/>
                  </a:lnTo>
                  <a:lnTo>
                    <a:pt x="46" y="10"/>
                  </a:lnTo>
                  <a:lnTo>
                    <a:pt x="49" y="11"/>
                  </a:lnTo>
                  <a:lnTo>
                    <a:pt x="52" y="13"/>
                  </a:lnTo>
                  <a:lnTo>
                    <a:pt x="54" y="13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6"/>
                  </a:lnTo>
                  <a:lnTo>
                    <a:pt x="55" y="16"/>
                  </a:lnTo>
                  <a:lnTo>
                    <a:pt x="55" y="16"/>
                  </a:lnTo>
                  <a:lnTo>
                    <a:pt x="57" y="18"/>
                  </a:lnTo>
                  <a:lnTo>
                    <a:pt x="59" y="18"/>
                  </a:lnTo>
                  <a:lnTo>
                    <a:pt x="59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3" y="14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8" y="14"/>
                  </a:lnTo>
                  <a:lnTo>
                    <a:pt x="70" y="14"/>
                  </a:lnTo>
                  <a:lnTo>
                    <a:pt x="70" y="16"/>
                  </a:lnTo>
                  <a:lnTo>
                    <a:pt x="71" y="14"/>
                  </a:lnTo>
                  <a:lnTo>
                    <a:pt x="71" y="14"/>
                  </a:lnTo>
                  <a:lnTo>
                    <a:pt x="73" y="14"/>
                  </a:lnTo>
                  <a:lnTo>
                    <a:pt x="74" y="14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7" y="18"/>
                  </a:lnTo>
                  <a:lnTo>
                    <a:pt x="81" y="18"/>
                  </a:lnTo>
                  <a:lnTo>
                    <a:pt x="82" y="18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4" y="21"/>
                  </a:lnTo>
                  <a:lnTo>
                    <a:pt x="82" y="22"/>
                  </a:lnTo>
                  <a:lnTo>
                    <a:pt x="82" y="24"/>
                  </a:lnTo>
                  <a:lnTo>
                    <a:pt x="84" y="24"/>
                  </a:lnTo>
                  <a:lnTo>
                    <a:pt x="85" y="25"/>
                  </a:lnTo>
                  <a:lnTo>
                    <a:pt x="87" y="25"/>
                  </a:lnTo>
                  <a:lnTo>
                    <a:pt x="87" y="27"/>
                  </a:lnTo>
                  <a:lnTo>
                    <a:pt x="88" y="27"/>
                  </a:lnTo>
                  <a:lnTo>
                    <a:pt x="90" y="27"/>
                  </a:lnTo>
                  <a:lnTo>
                    <a:pt x="90" y="27"/>
                  </a:lnTo>
                  <a:lnTo>
                    <a:pt x="92" y="27"/>
                  </a:lnTo>
                  <a:lnTo>
                    <a:pt x="93" y="29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3" y="30"/>
                  </a:lnTo>
                  <a:lnTo>
                    <a:pt x="92" y="32"/>
                  </a:lnTo>
                  <a:lnTo>
                    <a:pt x="92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0" y="33"/>
                  </a:lnTo>
                  <a:lnTo>
                    <a:pt x="90" y="33"/>
                  </a:lnTo>
                  <a:lnTo>
                    <a:pt x="90" y="33"/>
                  </a:lnTo>
                  <a:lnTo>
                    <a:pt x="92" y="33"/>
                  </a:lnTo>
                  <a:lnTo>
                    <a:pt x="92" y="35"/>
                  </a:lnTo>
                  <a:lnTo>
                    <a:pt x="93" y="36"/>
                  </a:lnTo>
                  <a:lnTo>
                    <a:pt x="95" y="36"/>
                  </a:lnTo>
                  <a:lnTo>
                    <a:pt x="96" y="38"/>
                  </a:lnTo>
                  <a:lnTo>
                    <a:pt x="98" y="40"/>
                  </a:lnTo>
                  <a:lnTo>
                    <a:pt x="98" y="40"/>
                  </a:lnTo>
                  <a:lnTo>
                    <a:pt x="96" y="41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2" y="41"/>
                  </a:lnTo>
                  <a:lnTo>
                    <a:pt x="90" y="41"/>
                  </a:lnTo>
                  <a:lnTo>
                    <a:pt x="88" y="41"/>
                  </a:lnTo>
                  <a:lnTo>
                    <a:pt x="88" y="41"/>
                  </a:lnTo>
                  <a:lnTo>
                    <a:pt x="87" y="41"/>
                  </a:lnTo>
                  <a:lnTo>
                    <a:pt x="85" y="40"/>
                  </a:lnTo>
                  <a:lnTo>
                    <a:pt x="84" y="40"/>
                  </a:lnTo>
                  <a:lnTo>
                    <a:pt x="84" y="40"/>
                  </a:lnTo>
                  <a:lnTo>
                    <a:pt x="84" y="38"/>
                  </a:lnTo>
                  <a:lnTo>
                    <a:pt x="79" y="36"/>
                  </a:lnTo>
                  <a:lnTo>
                    <a:pt x="77" y="36"/>
                  </a:lnTo>
                  <a:lnTo>
                    <a:pt x="76" y="36"/>
                  </a:lnTo>
                  <a:lnTo>
                    <a:pt x="73" y="40"/>
                  </a:lnTo>
                  <a:lnTo>
                    <a:pt x="73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0"/>
                  </a:lnTo>
                  <a:lnTo>
                    <a:pt x="71" y="41"/>
                  </a:lnTo>
                  <a:lnTo>
                    <a:pt x="66" y="41"/>
                  </a:lnTo>
                  <a:lnTo>
                    <a:pt x="66" y="41"/>
                  </a:lnTo>
                  <a:lnTo>
                    <a:pt x="62" y="41"/>
                  </a:lnTo>
                  <a:lnTo>
                    <a:pt x="62" y="41"/>
                  </a:lnTo>
                  <a:lnTo>
                    <a:pt x="60" y="41"/>
                  </a:lnTo>
                  <a:lnTo>
                    <a:pt x="57" y="41"/>
                  </a:lnTo>
                  <a:lnTo>
                    <a:pt x="55" y="41"/>
                  </a:lnTo>
                  <a:lnTo>
                    <a:pt x="54" y="43"/>
                  </a:lnTo>
                  <a:lnTo>
                    <a:pt x="52" y="43"/>
                  </a:lnTo>
                  <a:lnTo>
                    <a:pt x="51" y="43"/>
                  </a:lnTo>
                  <a:lnTo>
                    <a:pt x="51" y="43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49" y="41"/>
                  </a:lnTo>
                  <a:lnTo>
                    <a:pt x="49" y="41"/>
                  </a:lnTo>
                  <a:lnTo>
                    <a:pt x="47" y="41"/>
                  </a:lnTo>
                  <a:lnTo>
                    <a:pt x="46" y="40"/>
                  </a:lnTo>
                  <a:lnTo>
                    <a:pt x="46" y="40"/>
                  </a:lnTo>
                  <a:lnTo>
                    <a:pt x="47" y="40"/>
                  </a:lnTo>
                  <a:lnTo>
                    <a:pt x="46" y="40"/>
                  </a:lnTo>
                  <a:lnTo>
                    <a:pt x="46" y="38"/>
                  </a:lnTo>
                  <a:lnTo>
                    <a:pt x="43" y="36"/>
                  </a:lnTo>
                  <a:lnTo>
                    <a:pt x="41" y="36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0" y="33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8" y="35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5" y="36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2" y="35"/>
                  </a:lnTo>
                  <a:lnTo>
                    <a:pt x="29" y="35"/>
                  </a:lnTo>
                  <a:lnTo>
                    <a:pt x="27" y="36"/>
                  </a:lnTo>
                  <a:lnTo>
                    <a:pt x="27" y="36"/>
                  </a:lnTo>
                  <a:lnTo>
                    <a:pt x="25" y="36"/>
                  </a:lnTo>
                  <a:lnTo>
                    <a:pt x="24" y="35"/>
                  </a:lnTo>
                  <a:lnTo>
                    <a:pt x="22" y="35"/>
                  </a:lnTo>
                  <a:lnTo>
                    <a:pt x="25" y="32"/>
                  </a:lnTo>
                  <a:lnTo>
                    <a:pt x="27" y="30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5" y="24"/>
                  </a:lnTo>
                  <a:lnTo>
                    <a:pt x="24" y="21"/>
                  </a:lnTo>
                  <a:lnTo>
                    <a:pt x="22" y="16"/>
                  </a:lnTo>
                  <a:lnTo>
                    <a:pt x="22" y="14"/>
                  </a:lnTo>
                  <a:lnTo>
                    <a:pt x="18" y="13"/>
                  </a:lnTo>
                  <a:lnTo>
                    <a:pt x="16" y="11"/>
                  </a:lnTo>
                  <a:lnTo>
                    <a:pt x="13" y="8"/>
                  </a:lnTo>
                  <a:lnTo>
                    <a:pt x="8" y="8"/>
                  </a:lnTo>
                  <a:lnTo>
                    <a:pt x="8" y="7"/>
                  </a:lnTo>
                  <a:lnTo>
                    <a:pt x="3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6" name="Freeform 273">
              <a:extLst>
                <a:ext uri="{FF2B5EF4-FFF2-40B4-BE49-F238E27FC236}">
                  <a16:creationId xmlns:a16="http://schemas.microsoft.com/office/drawing/2014/main" id="{17F91C0D-DF9D-27D3-D93F-28E2BFDCB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2390" y="4072860"/>
              <a:ext cx="5848" cy="5848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3 w 3"/>
                <a:gd name="T5" fmla="*/ 3 h 3"/>
                <a:gd name="T6" fmla="*/ 2 w 3"/>
                <a:gd name="T7" fmla="*/ 3 h 3"/>
                <a:gd name="T8" fmla="*/ 0 w 3"/>
                <a:gd name="T9" fmla="*/ 3 h 3"/>
                <a:gd name="T10" fmla="*/ 2 w 3"/>
                <a:gd name="T11" fmla="*/ 3 h 3"/>
                <a:gd name="T12" fmla="*/ 2 w 3"/>
                <a:gd name="T13" fmla="*/ 1 h 3"/>
                <a:gd name="T14" fmla="*/ 2 w 3"/>
                <a:gd name="T15" fmla="*/ 1 h 3"/>
                <a:gd name="T16" fmla="*/ 3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7" name="Freeform 274">
              <a:extLst>
                <a:ext uri="{FF2B5EF4-FFF2-40B4-BE49-F238E27FC236}">
                  <a16:creationId xmlns:a16="http://schemas.microsoft.com/office/drawing/2014/main" id="{D665B37D-6E4C-2601-69A5-AB5FFF311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0596" y="4351598"/>
              <a:ext cx="163735" cy="175430"/>
            </a:xfrm>
            <a:custGeom>
              <a:avLst/>
              <a:gdLst>
                <a:gd name="T0" fmla="*/ 52 w 84"/>
                <a:gd name="T1" fmla="*/ 0 h 90"/>
                <a:gd name="T2" fmla="*/ 63 w 84"/>
                <a:gd name="T3" fmla="*/ 0 h 90"/>
                <a:gd name="T4" fmla="*/ 65 w 84"/>
                <a:gd name="T5" fmla="*/ 6 h 90"/>
                <a:gd name="T6" fmla="*/ 65 w 84"/>
                <a:gd name="T7" fmla="*/ 14 h 90"/>
                <a:gd name="T8" fmla="*/ 66 w 84"/>
                <a:gd name="T9" fmla="*/ 16 h 90"/>
                <a:gd name="T10" fmla="*/ 79 w 84"/>
                <a:gd name="T11" fmla="*/ 14 h 90"/>
                <a:gd name="T12" fmla="*/ 82 w 84"/>
                <a:gd name="T13" fmla="*/ 21 h 90"/>
                <a:gd name="T14" fmla="*/ 81 w 84"/>
                <a:gd name="T15" fmla="*/ 24 h 90"/>
                <a:gd name="T16" fmla="*/ 76 w 84"/>
                <a:gd name="T17" fmla="*/ 27 h 90"/>
                <a:gd name="T18" fmla="*/ 74 w 84"/>
                <a:gd name="T19" fmla="*/ 35 h 90"/>
                <a:gd name="T20" fmla="*/ 79 w 84"/>
                <a:gd name="T21" fmla="*/ 38 h 90"/>
                <a:gd name="T22" fmla="*/ 84 w 84"/>
                <a:gd name="T23" fmla="*/ 43 h 90"/>
                <a:gd name="T24" fmla="*/ 82 w 84"/>
                <a:gd name="T25" fmla="*/ 54 h 90"/>
                <a:gd name="T26" fmla="*/ 82 w 84"/>
                <a:gd name="T27" fmla="*/ 60 h 90"/>
                <a:gd name="T28" fmla="*/ 79 w 84"/>
                <a:gd name="T29" fmla="*/ 65 h 90"/>
                <a:gd name="T30" fmla="*/ 77 w 84"/>
                <a:gd name="T31" fmla="*/ 68 h 90"/>
                <a:gd name="T32" fmla="*/ 74 w 84"/>
                <a:gd name="T33" fmla="*/ 68 h 90"/>
                <a:gd name="T34" fmla="*/ 71 w 84"/>
                <a:gd name="T35" fmla="*/ 65 h 90"/>
                <a:gd name="T36" fmla="*/ 62 w 84"/>
                <a:gd name="T37" fmla="*/ 66 h 90"/>
                <a:gd name="T38" fmla="*/ 57 w 84"/>
                <a:gd name="T39" fmla="*/ 60 h 90"/>
                <a:gd name="T40" fmla="*/ 54 w 84"/>
                <a:gd name="T41" fmla="*/ 63 h 90"/>
                <a:gd name="T42" fmla="*/ 54 w 84"/>
                <a:gd name="T43" fmla="*/ 66 h 90"/>
                <a:gd name="T44" fmla="*/ 43 w 84"/>
                <a:gd name="T45" fmla="*/ 68 h 90"/>
                <a:gd name="T46" fmla="*/ 41 w 84"/>
                <a:gd name="T47" fmla="*/ 71 h 90"/>
                <a:gd name="T48" fmla="*/ 41 w 84"/>
                <a:gd name="T49" fmla="*/ 74 h 90"/>
                <a:gd name="T50" fmla="*/ 41 w 84"/>
                <a:gd name="T51" fmla="*/ 79 h 90"/>
                <a:gd name="T52" fmla="*/ 46 w 84"/>
                <a:gd name="T53" fmla="*/ 82 h 90"/>
                <a:gd name="T54" fmla="*/ 46 w 84"/>
                <a:gd name="T55" fmla="*/ 85 h 90"/>
                <a:gd name="T56" fmla="*/ 41 w 84"/>
                <a:gd name="T57" fmla="*/ 87 h 90"/>
                <a:gd name="T58" fmla="*/ 35 w 84"/>
                <a:gd name="T59" fmla="*/ 87 h 90"/>
                <a:gd name="T60" fmla="*/ 27 w 84"/>
                <a:gd name="T61" fmla="*/ 82 h 90"/>
                <a:gd name="T62" fmla="*/ 14 w 84"/>
                <a:gd name="T63" fmla="*/ 69 h 90"/>
                <a:gd name="T64" fmla="*/ 18 w 84"/>
                <a:gd name="T65" fmla="*/ 69 h 90"/>
                <a:gd name="T66" fmla="*/ 13 w 84"/>
                <a:gd name="T67" fmla="*/ 66 h 90"/>
                <a:gd name="T68" fmla="*/ 8 w 84"/>
                <a:gd name="T69" fmla="*/ 60 h 90"/>
                <a:gd name="T70" fmla="*/ 8 w 84"/>
                <a:gd name="T71" fmla="*/ 60 h 90"/>
                <a:gd name="T72" fmla="*/ 5 w 84"/>
                <a:gd name="T73" fmla="*/ 54 h 90"/>
                <a:gd name="T74" fmla="*/ 11 w 84"/>
                <a:gd name="T75" fmla="*/ 57 h 90"/>
                <a:gd name="T76" fmla="*/ 8 w 84"/>
                <a:gd name="T77" fmla="*/ 55 h 90"/>
                <a:gd name="T78" fmla="*/ 8 w 84"/>
                <a:gd name="T79" fmla="*/ 54 h 90"/>
                <a:gd name="T80" fmla="*/ 2 w 84"/>
                <a:gd name="T81" fmla="*/ 47 h 90"/>
                <a:gd name="T82" fmla="*/ 3 w 84"/>
                <a:gd name="T83" fmla="*/ 43 h 90"/>
                <a:gd name="T84" fmla="*/ 8 w 84"/>
                <a:gd name="T85" fmla="*/ 38 h 90"/>
                <a:gd name="T86" fmla="*/ 10 w 84"/>
                <a:gd name="T87" fmla="*/ 29 h 90"/>
                <a:gd name="T88" fmla="*/ 14 w 84"/>
                <a:gd name="T89" fmla="*/ 32 h 90"/>
                <a:gd name="T90" fmla="*/ 14 w 84"/>
                <a:gd name="T91" fmla="*/ 30 h 90"/>
                <a:gd name="T92" fmla="*/ 8 w 84"/>
                <a:gd name="T93" fmla="*/ 24 h 90"/>
                <a:gd name="T94" fmla="*/ 13 w 84"/>
                <a:gd name="T95" fmla="*/ 25 h 90"/>
                <a:gd name="T96" fmla="*/ 13 w 84"/>
                <a:gd name="T97" fmla="*/ 19 h 90"/>
                <a:gd name="T98" fmla="*/ 16 w 84"/>
                <a:gd name="T99" fmla="*/ 19 h 90"/>
                <a:gd name="T100" fmla="*/ 19 w 84"/>
                <a:gd name="T101" fmla="*/ 19 h 90"/>
                <a:gd name="T102" fmla="*/ 35 w 84"/>
                <a:gd name="T103" fmla="*/ 19 h 90"/>
                <a:gd name="T104" fmla="*/ 38 w 84"/>
                <a:gd name="T105" fmla="*/ 8 h 90"/>
                <a:gd name="T106" fmla="*/ 38 w 84"/>
                <a:gd name="T10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4" h="90">
                  <a:moveTo>
                    <a:pt x="41" y="0"/>
                  </a:moveTo>
                  <a:lnTo>
                    <a:pt x="46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2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7" y="2"/>
                  </a:lnTo>
                  <a:lnTo>
                    <a:pt x="60" y="2"/>
                  </a:lnTo>
                  <a:lnTo>
                    <a:pt x="63" y="0"/>
                  </a:lnTo>
                  <a:lnTo>
                    <a:pt x="65" y="2"/>
                  </a:lnTo>
                  <a:lnTo>
                    <a:pt x="65" y="2"/>
                  </a:lnTo>
                  <a:lnTo>
                    <a:pt x="66" y="2"/>
                  </a:lnTo>
                  <a:lnTo>
                    <a:pt x="66" y="3"/>
                  </a:lnTo>
                  <a:lnTo>
                    <a:pt x="65" y="6"/>
                  </a:lnTo>
                  <a:lnTo>
                    <a:pt x="65" y="8"/>
                  </a:lnTo>
                  <a:lnTo>
                    <a:pt x="63" y="10"/>
                  </a:lnTo>
                  <a:lnTo>
                    <a:pt x="65" y="11"/>
                  </a:lnTo>
                  <a:lnTo>
                    <a:pt x="65" y="13"/>
                  </a:lnTo>
                  <a:lnTo>
                    <a:pt x="65" y="14"/>
                  </a:lnTo>
                  <a:lnTo>
                    <a:pt x="65" y="14"/>
                  </a:lnTo>
                  <a:lnTo>
                    <a:pt x="65" y="14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66" y="16"/>
                  </a:lnTo>
                  <a:lnTo>
                    <a:pt x="70" y="14"/>
                  </a:lnTo>
                  <a:lnTo>
                    <a:pt x="73" y="13"/>
                  </a:lnTo>
                  <a:lnTo>
                    <a:pt x="74" y="13"/>
                  </a:lnTo>
                  <a:lnTo>
                    <a:pt x="77" y="13"/>
                  </a:lnTo>
                  <a:lnTo>
                    <a:pt x="79" y="14"/>
                  </a:lnTo>
                  <a:lnTo>
                    <a:pt x="79" y="14"/>
                  </a:lnTo>
                  <a:lnTo>
                    <a:pt x="81" y="17"/>
                  </a:lnTo>
                  <a:lnTo>
                    <a:pt x="81" y="17"/>
                  </a:lnTo>
                  <a:lnTo>
                    <a:pt x="82" y="19"/>
                  </a:lnTo>
                  <a:lnTo>
                    <a:pt x="82" y="21"/>
                  </a:lnTo>
                  <a:lnTo>
                    <a:pt x="82" y="21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1" y="24"/>
                  </a:lnTo>
                  <a:lnTo>
                    <a:pt x="81" y="24"/>
                  </a:lnTo>
                  <a:lnTo>
                    <a:pt x="81" y="25"/>
                  </a:lnTo>
                  <a:lnTo>
                    <a:pt x="79" y="25"/>
                  </a:lnTo>
                  <a:lnTo>
                    <a:pt x="77" y="25"/>
                  </a:lnTo>
                  <a:lnTo>
                    <a:pt x="77" y="25"/>
                  </a:lnTo>
                  <a:lnTo>
                    <a:pt x="76" y="27"/>
                  </a:lnTo>
                  <a:lnTo>
                    <a:pt x="76" y="29"/>
                  </a:lnTo>
                  <a:lnTo>
                    <a:pt x="74" y="29"/>
                  </a:lnTo>
                  <a:lnTo>
                    <a:pt x="74" y="30"/>
                  </a:lnTo>
                  <a:lnTo>
                    <a:pt x="74" y="32"/>
                  </a:lnTo>
                  <a:lnTo>
                    <a:pt x="74" y="35"/>
                  </a:lnTo>
                  <a:lnTo>
                    <a:pt x="74" y="36"/>
                  </a:lnTo>
                  <a:lnTo>
                    <a:pt x="74" y="36"/>
                  </a:lnTo>
                  <a:lnTo>
                    <a:pt x="77" y="38"/>
                  </a:lnTo>
                  <a:lnTo>
                    <a:pt x="77" y="38"/>
                  </a:lnTo>
                  <a:lnTo>
                    <a:pt x="79" y="38"/>
                  </a:lnTo>
                  <a:lnTo>
                    <a:pt x="79" y="40"/>
                  </a:lnTo>
                  <a:lnTo>
                    <a:pt x="81" y="40"/>
                  </a:lnTo>
                  <a:lnTo>
                    <a:pt x="82" y="41"/>
                  </a:lnTo>
                  <a:lnTo>
                    <a:pt x="82" y="41"/>
                  </a:lnTo>
                  <a:lnTo>
                    <a:pt x="84" y="43"/>
                  </a:lnTo>
                  <a:lnTo>
                    <a:pt x="82" y="44"/>
                  </a:lnTo>
                  <a:lnTo>
                    <a:pt x="82" y="47"/>
                  </a:lnTo>
                  <a:lnTo>
                    <a:pt x="82" y="49"/>
                  </a:lnTo>
                  <a:lnTo>
                    <a:pt x="82" y="51"/>
                  </a:lnTo>
                  <a:lnTo>
                    <a:pt x="82" y="54"/>
                  </a:lnTo>
                  <a:lnTo>
                    <a:pt x="82" y="55"/>
                  </a:lnTo>
                  <a:lnTo>
                    <a:pt x="82" y="57"/>
                  </a:lnTo>
                  <a:lnTo>
                    <a:pt x="82" y="57"/>
                  </a:lnTo>
                  <a:lnTo>
                    <a:pt x="82" y="58"/>
                  </a:lnTo>
                  <a:lnTo>
                    <a:pt x="82" y="60"/>
                  </a:lnTo>
                  <a:lnTo>
                    <a:pt x="8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9" y="63"/>
                  </a:lnTo>
                  <a:lnTo>
                    <a:pt x="79" y="65"/>
                  </a:lnTo>
                  <a:lnTo>
                    <a:pt x="79" y="65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9" y="68"/>
                  </a:lnTo>
                  <a:lnTo>
                    <a:pt x="77" y="68"/>
                  </a:lnTo>
                  <a:lnTo>
                    <a:pt x="77" y="69"/>
                  </a:lnTo>
                  <a:lnTo>
                    <a:pt x="76" y="69"/>
                  </a:lnTo>
                  <a:lnTo>
                    <a:pt x="74" y="69"/>
                  </a:lnTo>
                  <a:lnTo>
                    <a:pt x="74" y="68"/>
                  </a:lnTo>
                  <a:lnTo>
                    <a:pt x="74" y="68"/>
                  </a:lnTo>
                  <a:lnTo>
                    <a:pt x="74" y="66"/>
                  </a:lnTo>
                  <a:lnTo>
                    <a:pt x="74" y="66"/>
                  </a:lnTo>
                  <a:lnTo>
                    <a:pt x="73" y="65"/>
                  </a:lnTo>
                  <a:lnTo>
                    <a:pt x="73" y="65"/>
                  </a:lnTo>
                  <a:lnTo>
                    <a:pt x="71" y="65"/>
                  </a:lnTo>
                  <a:lnTo>
                    <a:pt x="71" y="66"/>
                  </a:lnTo>
                  <a:lnTo>
                    <a:pt x="68" y="68"/>
                  </a:lnTo>
                  <a:lnTo>
                    <a:pt x="66" y="68"/>
                  </a:lnTo>
                  <a:lnTo>
                    <a:pt x="63" y="68"/>
                  </a:lnTo>
                  <a:lnTo>
                    <a:pt x="62" y="66"/>
                  </a:lnTo>
                  <a:lnTo>
                    <a:pt x="60" y="65"/>
                  </a:lnTo>
                  <a:lnTo>
                    <a:pt x="60" y="63"/>
                  </a:lnTo>
                  <a:lnTo>
                    <a:pt x="59" y="62"/>
                  </a:lnTo>
                  <a:lnTo>
                    <a:pt x="57" y="60"/>
                  </a:lnTo>
                  <a:lnTo>
                    <a:pt x="57" y="60"/>
                  </a:lnTo>
                  <a:lnTo>
                    <a:pt x="55" y="60"/>
                  </a:lnTo>
                  <a:lnTo>
                    <a:pt x="54" y="60"/>
                  </a:lnTo>
                  <a:lnTo>
                    <a:pt x="54" y="62"/>
                  </a:lnTo>
                  <a:lnTo>
                    <a:pt x="54" y="62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5"/>
                  </a:lnTo>
                  <a:lnTo>
                    <a:pt x="54" y="66"/>
                  </a:lnTo>
                  <a:lnTo>
                    <a:pt x="54" y="66"/>
                  </a:lnTo>
                  <a:lnTo>
                    <a:pt x="48" y="68"/>
                  </a:lnTo>
                  <a:lnTo>
                    <a:pt x="48" y="68"/>
                  </a:lnTo>
                  <a:lnTo>
                    <a:pt x="46" y="66"/>
                  </a:lnTo>
                  <a:lnTo>
                    <a:pt x="46" y="66"/>
                  </a:lnTo>
                  <a:lnTo>
                    <a:pt x="43" y="68"/>
                  </a:lnTo>
                  <a:lnTo>
                    <a:pt x="41" y="68"/>
                  </a:lnTo>
                  <a:lnTo>
                    <a:pt x="41" y="66"/>
                  </a:lnTo>
                  <a:lnTo>
                    <a:pt x="41" y="68"/>
                  </a:lnTo>
                  <a:lnTo>
                    <a:pt x="41" y="68"/>
                  </a:lnTo>
                  <a:lnTo>
                    <a:pt x="41" y="71"/>
                  </a:lnTo>
                  <a:lnTo>
                    <a:pt x="41" y="71"/>
                  </a:lnTo>
                  <a:lnTo>
                    <a:pt x="41" y="73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1" y="74"/>
                  </a:lnTo>
                  <a:lnTo>
                    <a:pt x="43" y="76"/>
                  </a:lnTo>
                  <a:lnTo>
                    <a:pt x="44" y="76"/>
                  </a:lnTo>
                  <a:lnTo>
                    <a:pt x="44" y="76"/>
                  </a:lnTo>
                  <a:lnTo>
                    <a:pt x="43" y="77"/>
                  </a:lnTo>
                  <a:lnTo>
                    <a:pt x="41" y="79"/>
                  </a:lnTo>
                  <a:lnTo>
                    <a:pt x="43" y="79"/>
                  </a:lnTo>
                  <a:lnTo>
                    <a:pt x="44" y="79"/>
                  </a:lnTo>
                  <a:lnTo>
                    <a:pt x="46" y="81"/>
                  </a:lnTo>
                  <a:lnTo>
                    <a:pt x="46" y="81"/>
                  </a:lnTo>
                  <a:lnTo>
                    <a:pt x="46" y="82"/>
                  </a:lnTo>
                  <a:lnTo>
                    <a:pt x="46" y="82"/>
                  </a:lnTo>
                  <a:lnTo>
                    <a:pt x="46" y="84"/>
                  </a:lnTo>
                  <a:lnTo>
                    <a:pt x="44" y="84"/>
                  </a:lnTo>
                  <a:lnTo>
                    <a:pt x="44" y="85"/>
                  </a:lnTo>
                  <a:lnTo>
                    <a:pt x="46" y="85"/>
                  </a:lnTo>
                  <a:lnTo>
                    <a:pt x="46" y="85"/>
                  </a:lnTo>
                  <a:lnTo>
                    <a:pt x="44" y="87"/>
                  </a:lnTo>
                  <a:lnTo>
                    <a:pt x="44" y="87"/>
                  </a:lnTo>
                  <a:lnTo>
                    <a:pt x="43" y="87"/>
                  </a:lnTo>
                  <a:lnTo>
                    <a:pt x="41" y="87"/>
                  </a:lnTo>
                  <a:lnTo>
                    <a:pt x="41" y="84"/>
                  </a:lnTo>
                  <a:lnTo>
                    <a:pt x="40" y="84"/>
                  </a:lnTo>
                  <a:lnTo>
                    <a:pt x="36" y="85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5" y="90"/>
                  </a:lnTo>
                  <a:lnTo>
                    <a:pt x="33" y="88"/>
                  </a:lnTo>
                  <a:lnTo>
                    <a:pt x="32" y="85"/>
                  </a:lnTo>
                  <a:lnTo>
                    <a:pt x="30" y="85"/>
                  </a:lnTo>
                  <a:lnTo>
                    <a:pt x="27" y="82"/>
                  </a:lnTo>
                  <a:lnTo>
                    <a:pt x="27" y="81"/>
                  </a:lnTo>
                  <a:lnTo>
                    <a:pt x="24" y="77"/>
                  </a:lnTo>
                  <a:lnTo>
                    <a:pt x="19" y="73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8" y="71"/>
                  </a:lnTo>
                  <a:lnTo>
                    <a:pt x="19" y="71"/>
                  </a:lnTo>
                  <a:lnTo>
                    <a:pt x="19" y="69"/>
                  </a:lnTo>
                  <a:lnTo>
                    <a:pt x="18" y="69"/>
                  </a:lnTo>
                  <a:lnTo>
                    <a:pt x="16" y="68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3" y="68"/>
                  </a:lnTo>
                  <a:lnTo>
                    <a:pt x="13" y="66"/>
                  </a:lnTo>
                  <a:lnTo>
                    <a:pt x="13" y="65"/>
                  </a:lnTo>
                  <a:lnTo>
                    <a:pt x="11" y="65"/>
                  </a:lnTo>
                  <a:lnTo>
                    <a:pt x="10" y="63"/>
                  </a:lnTo>
                  <a:lnTo>
                    <a:pt x="10" y="62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1" y="62"/>
                  </a:lnTo>
                  <a:lnTo>
                    <a:pt x="11" y="62"/>
                  </a:lnTo>
                  <a:lnTo>
                    <a:pt x="11" y="6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7" y="55"/>
                  </a:lnTo>
                  <a:lnTo>
                    <a:pt x="5" y="54"/>
                  </a:lnTo>
                  <a:lnTo>
                    <a:pt x="5" y="52"/>
                  </a:lnTo>
                  <a:lnTo>
                    <a:pt x="8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1" y="57"/>
                  </a:lnTo>
                  <a:lnTo>
                    <a:pt x="11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8" y="54"/>
                  </a:lnTo>
                  <a:lnTo>
                    <a:pt x="7" y="54"/>
                  </a:lnTo>
                  <a:lnTo>
                    <a:pt x="5" y="52"/>
                  </a:lnTo>
                  <a:lnTo>
                    <a:pt x="3" y="49"/>
                  </a:lnTo>
                  <a:lnTo>
                    <a:pt x="2" y="47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0" y="41"/>
                  </a:lnTo>
                  <a:lnTo>
                    <a:pt x="0" y="43"/>
                  </a:lnTo>
                  <a:lnTo>
                    <a:pt x="2" y="44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5" y="43"/>
                  </a:lnTo>
                  <a:lnTo>
                    <a:pt x="5" y="43"/>
                  </a:lnTo>
                  <a:lnTo>
                    <a:pt x="7" y="41"/>
                  </a:lnTo>
                  <a:lnTo>
                    <a:pt x="8" y="38"/>
                  </a:lnTo>
                  <a:lnTo>
                    <a:pt x="8" y="35"/>
                  </a:lnTo>
                  <a:lnTo>
                    <a:pt x="8" y="32"/>
                  </a:lnTo>
                  <a:lnTo>
                    <a:pt x="8" y="29"/>
                  </a:lnTo>
                  <a:lnTo>
                    <a:pt x="10" y="29"/>
                  </a:lnTo>
                  <a:lnTo>
                    <a:pt x="10" y="29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1" y="32"/>
                  </a:lnTo>
                  <a:lnTo>
                    <a:pt x="13" y="32"/>
                  </a:lnTo>
                  <a:lnTo>
                    <a:pt x="14" y="32"/>
                  </a:lnTo>
                  <a:lnTo>
                    <a:pt x="16" y="33"/>
                  </a:lnTo>
                  <a:lnTo>
                    <a:pt x="16" y="32"/>
                  </a:lnTo>
                  <a:lnTo>
                    <a:pt x="18" y="30"/>
                  </a:lnTo>
                  <a:lnTo>
                    <a:pt x="18" y="30"/>
                  </a:lnTo>
                  <a:lnTo>
                    <a:pt x="14" y="30"/>
                  </a:lnTo>
                  <a:lnTo>
                    <a:pt x="11" y="29"/>
                  </a:lnTo>
                  <a:lnTo>
                    <a:pt x="11" y="29"/>
                  </a:lnTo>
                  <a:lnTo>
                    <a:pt x="10" y="27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11" y="24"/>
                  </a:lnTo>
                  <a:lnTo>
                    <a:pt x="11" y="24"/>
                  </a:lnTo>
                  <a:lnTo>
                    <a:pt x="11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4"/>
                  </a:lnTo>
                  <a:lnTo>
                    <a:pt x="13" y="22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21" y="19"/>
                  </a:lnTo>
                  <a:lnTo>
                    <a:pt x="22" y="19"/>
                  </a:lnTo>
                  <a:lnTo>
                    <a:pt x="27" y="19"/>
                  </a:lnTo>
                  <a:lnTo>
                    <a:pt x="30" y="19"/>
                  </a:lnTo>
                  <a:lnTo>
                    <a:pt x="35" y="19"/>
                  </a:lnTo>
                  <a:lnTo>
                    <a:pt x="38" y="19"/>
                  </a:lnTo>
                  <a:lnTo>
                    <a:pt x="38" y="17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8"/>
                  </a:lnTo>
                  <a:lnTo>
                    <a:pt x="38" y="5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8" name="Freeform 275">
              <a:extLst>
                <a:ext uri="{FF2B5EF4-FFF2-40B4-BE49-F238E27FC236}">
                  <a16:creationId xmlns:a16="http://schemas.microsoft.com/office/drawing/2014/main" id="{46C8C018-13FE-AE3E-2742-E55865C45F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0497" y="2844851"/>
              <a:ext cx="401540" cy="343063"/>
            </a:xfrm>
            <a:custGeom>
              <a:avLst/>
              <a:gdLst>
                <a:gd name="T0" fmla="*/ 206 w 206"/>
                <a:gd name="T1" fmla="*/ 162 h 176"/>
                <a:gd name="T2" fmla="*/ 197 w 206"/>
                <a:gd name="T3" fmla="*/ 173 h 176"/>
                <a:gd name="T4" fmla="*/ 195 w 206"/>
                <a:gd name="T5" fmla="*/ 167 h 176"/>
                <a:gd name="T6" fmla="*/ 194 w 206"/>
                <a:gd name="T7" fmla="*/ 160 h 176"/>
                <a:gd name="T8" fmla="*/ 200 w 206"/>
                <a:gd name="T9" fmla="*/ 154 h 176"/>
                <a:gd name="T10" fmla="*/ 205 w 206"/>
                <a:gd name="T11" fmla="*/ 148 h 176"/>
                <a:gd name="T12" fmla="*/ 105 w 206"/>
                <a:gd name="T13" fmla="*/ 0 h 176"/>
                <a:gd name="T14" fmla="*/ 112 w 206"/>
                <a:gd name="T15" fmla="*/ 7 h 176"/>
                <a:gd name="T16" fmla="*/ 121 w 206"/>
                <a:gd name="T17" fmla="*/ 12 h 176"/>
                <a:gd name="T18" fmla="*/ 129 w 206"/>
                <a:gd name="T19" fmla="*/ 15 h 176"/>
                <a:gd name="T20" fmla="*/ 129 w 206"/>
                <a:gd name="T21" fmla="*/ 22 h 176"/>
                <a:gd name="T22" fmla="*/ 138 w 206"/>
                <a:gd name="T23" fmla="*/ 22 h 176"/>
                <a:gd name="T24" fmla="*/ 145 w 206"/>
                <a:gd name="T25" fmla="*/ 28 h 176"/>
                <a:gd name="T26" fmla="*/ 154 w 206"/>
                <a:gd name="T27" fmla="*/ 31 h 176"/>
                <a:gd name="T28" fmla="*/ 162 w 206"/>
                <a:gd name="T29" fmla="*/ 31 h 176"/>
                <a:gd name="T30" fmla="*/ 170 w 206"/>
                <a:gd name="T31" fmla="*/ 36 h 176"/>
                <a:gd name="T32" fmla="*/ 178 w 206"/>
                <a:gd name="T33" fmla="*/ 37 h 176"/>
                <a:gd name="T34" fmla="*/ 181 w 206"/>
                <a:gd name="T35" fmla="*/ 48 h 176"/>
                <a:gd name="T36" fmla="*/ 179 w 206"/>
                <a:gd name="T37" fmla="*/ 66 h 176"/>
                <a:gd name="T38" fmla="*/ 170 w 206"/>
                <a:gd name="T39" fmla="*/ 67 h 176"/>
                <a:gd name="T40" fmla="*/ 165 w 206"/>
                <a:gd name="T41" fmla="*/ 75 h 176"/>
                <a:gd name="T42" fmla="*/ 157 w 206"/>
                <a:gd name="T43" fmla="*/ 85 h 176"/>
                <a:gd name="T44" fmla="*/ 157 w 206"/>
                <a:gd name="T45" fmla="*/ 91 h 176"/>
                <a:gd name="T46" fmla="*/ 167 w 206"/>
                <a:gd name="T47" fmla="*/ 86 h 176"/>
                <a:gd name="T48" fmla="*/ 170 w 206"/>
                <a:gd name="T49" fmla="*/ 96 h 176"/>
                <a:gd name="T50" fmla="*/ 172 w 206"/>
                <a:gd name="T51" fmla="*/ 105 h 176"/>
                <a:gd name="T52" fmla="*/ 165 w 206"/>
                <a:gd name="T53" fmla="*/ 111 h 176"/>
                <a:gd name="T54" fmla="*/ 170 w 206"/>
                <a:gd name="T55" fmla="*/ 118 h 176"/>
                <a:gd name="T56" fmla="*/ 172 w 206"/>
                <a:gd name="T57" fmla="*/ 127 h 176"/>
                <a:gd name="T58" fmla="*/ 176 w 206"/>
                <a:gd name="T59" fmla="*/ 132 h 176"/>
                <a:gd name="T60" fmla="*/ 173 w 206"/>
                <a:gd name="T61" fmla="*/ 137 h 176"/>
                <a:gd name="T62" fmla="*/ 153 w 206"/>
                <a:gd name="T63" fmla="*/ 146 h 176"/>
                <a:gd name="T64" fmla="*/ 140 w 206"/>
                <a:gd name="T65" fmla="*/ 140 h 176"/>
                <a:gd name="T66" fmla="*/ 131 w 206"/>
                <a:gd name="T67" fmla="*/ 140 h 176"/>
                <a:gd name="T68" fmla="*/ 113 w 206"/>
                <a:gd name="T69" fmla="*/ 149 h 176"/>
                <a:gd name="T70" fmla="*/ 108 w 206"/>
                <a:gd name="T71" fmla="*/ 157 h 176"/>
                <a:gd name="T72" fmla="*/ 97 w 206"/>
                <a:gd name="T73" fmla="*/ 159 h 176"/>
                <a:gd name="T74" fmla="*/ 91 w 206"/>
                <a:gd name="T75" fmla="*/ 154 h 176"/>
                <a:gd name="T76" fmla="*/ 79 w 206"/>
                <a:gd name="T77" fmla="*/ 151 h 176"/>
                <a:gd name="T78" fmla="*/ 67 w 206"/>
                <a:gd name="T79" fmla="*/ 152 h 176"/>
                <a:gd name="T80" fmla="*/ 58 w 206"/>
                <a:gd name="T81" fmla="*/ 149 h 176"/>
                <a:gd name="T82" fmla="*/ 49 w 206"/>
                <a:gd name="T83" fmla="*/ 146 h 176"/>
                <a:gd name="T84" fmla="*/ 45 w 206"/>
                <a:gd name="T85" fmla="*/ 143 h 176"/>
                <a:gd name="T86" fmla="*/ 52 w 206"/>
                <a:gd name="T87" fmla="*/ 118 h 176"/>
                <a:gd name="T88" fmla="*/ 56 w 206"/>
                <a:gd name="T89" fmla="*/ 105 h 176"/>
                <a:gd name="T90" fmla="*/ 52 w 206"/>
                <a:gd name="T91" fmla="*/ 100 h 176"/>
                <a:gd name="T92" fmla="*/ 52 w 206"/>
                <a:gd name="T93" fmla="*/ 89 h 176"/>
                <a:gd name="T94" fmla="*/ 39 w 206"/>
                <a:gd name="T95" fmla="*/ 74 h 176"/>
                <a:gd name="T96" fmla="*/ 34 w 206"/>
                <a:gd name="T97" fmla="*/ 70 h 176"/>
                <a:gd name="T98" fmla="*/ 28 w 206"/>
                <a:gd name="T99" fmla="*/ 66 h 176"/>
                <a:gd name="T100" fmla="*/ 20 w 206"/>
                <a:gd name="T101" fmla="*/ 63 h 176"/>
                <a:gd name="T102" fmla="*/ 1 w 206"/>
                <a:gd name="T103" fmla="*/ 56 h 176"/>
                <a:gd name="T104" fmla="*/ 4 w 206"/>
                <a:gd name="T105" fmla="*/ 53 h 176"/>
                <a:gd name="T106" fmla="*/ 1 w 206"/>
                <a:gd name="T107" fmla="*/ 48 h 176"/>
                <a:gd name="T108" fmla="*/ 30 w 206"/>
                <a:gd name="T109" fmla="*/ 48 h 176"/>
                <a:gd name="T110" fmla="*/ 47 w 206"/>
                <a:gd name="T111" fmla="*/ 45 h 176"/>
                <a:gd name="T112" fmla="*/ 49 w 206"/>
                <a:gd name="T113" fmla="*/ 26 h 176"/>
                <a:gd name="T114" fmla="*/ 69 w 206"/>
                <a:gd name="T115" fmla="*/ 33 h 176"/>
                <a:gd name="T116" fmla="*/ 82 w 206"/>
                <a:gd name="T117" fmla="*/ 22 h 176"/>
                <a:gd name="T118" fmla="*/ 94 w 206"/>
                <a:gd name="T119" fmla="*/ 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6" h="176">
                  <a:moveTo>
                    <a:pt x="205" y="148"/>
                  </a:moveTo>
                  <a:lnTo>
                    <a:pt x="206" y="148"/>
                  </a:lnTo>
                  <a:lnTo>
                    <a:pt x="206" y="149"/>
                  </a:lnTo>
                  <a:lnTo>
                    <a:pt x="206" y="149"/>
                  </a:lnTo>
                  <a:lnTo>
                    <a:pt x="206" y="151"/>
                  </a:lnTo>
                  <a:lnTo>
                    <a:pt x="205" y="154"/>
                  </a:lnTo>
                  <a:lnTo>
                    <a:pt x="206" y="154"/>
                  </a:lnTo>
                  <a:lnTo>
                    <a:pt x="206" y="154"/>
                  </a:lnTo>
                  <a:lnTo>
                    <a:pt x="206" y="156"/>
                  </a:lnTo>
                  <a:lnTo>
                    <a:pt x="206" y="162"/>
                  </a:lnTo>
                  <a:lnTo>
                    <a:pt x="206" y="163"/>
                  </a:lnTo>
                  <a:lnTo>
                    <a:pt x="205" y="165"/>
                  </a:lnTo>
                  <a:lnTo>
                    <a:pt x="205" y="167"/>
                  </a:lnTo>
                  <a:lnTo>
                    <a:pt x="205" y="170"/>
                  </a:lnTo>
                  <a:lnTo>
                    <a:pt x="205" y="170"/>
                  </a:lnTo>
                  <a:lnTo>
                    <a:pt x="203" y="171"/>
                  </a:lnTo>
                  <a:lnTo>
                    <a:pt x="203" y="174"/>
                  </a:lnTo>
                  <a:lnTo>
                    <a:pt x="202" y="176"/>
                  </a:lnTo>
                  <a:lnTo>
                    <a:pt x="198" y="174"/>
                  </a:lnTo>
                  <a:lnTo>
                    <a:pt x="197" y="173"/>
                  </a:lnTo>
                  <a:lnTo>
                    <a:pt x="197" y="173"/>
                  </a:lnTo>
                  <a:lnTo>
                    <a:pt x="197" y="171"/>
                  </a:lnTo>
                  <a:lnTo>
                    <a:pt x="197" y="171"/>
                  </a:lnTo>
                  <a:lnTo>
                    <a:pt x="197" y="171"/>
                  </a:lnTo>
                  <a:lnTo>
                    <a:pt x="197" y="170"/>
                  </a:lnTo>
                  <a:lnTo>
                    <a:pt x="195" y="170"/>
                  </a:lnTo>
                  <a:lnTo>
                    <a:pt x="195" y="170"/>
                  </a:lnTo>
                  <a:lnTo>
                    <a:pt x="195" y="168"/>
                  </a:lnTo>
                  <a:lnTo>
                    <a:pt x="195" y="167"/>
                  </a:lnTo>
                  <a:lnTo>
                    <a:pt x="195" y="167"/>
                  </a:lnTo>
                  <a:lnTo>
                    <a:pt x="194" y="167"/>
                  </a:lnTo>
                  <a:lnTo>
                    <a:pt x="194" y="167"/>
                  </a:lnTo>
                  <a:lnTo>
                    <a:pt x="194" y="165"/>
                  </a:lnTo>
                  <a:lnTo>
                    <a:pt x="194" y="165"/>
                  </a:lnTo>
                  <a:lnTo>
                    <a:pt x="195" y="163"/>
                  </a:lnTo>
                  <a:lnTo>
                    <a:pt x="195" y="163"/>
                  </a:lnTo>
                  <a:lnTo>
                    <a:pt x="194" y="163"/>
                  </a:lnTo>
                  <a:lnTo>
                    <a:pt x="194" y="162"/>
                  </a:lnTo>
                  <a:lnTo>
                    <a:pt x="192" y="162"/>
                  </a:lnTo>
                  <a:lnTo>
                    <a:pt x="194" y="160"/>
                  </a:lnTo>
                  <a:lnTo>
                    <a:pt x="194" y="160"/>
                  </a:lnTo>
                  <a:lnTo>
                    <a:pt x="194" y="159"/>
                  </a:lnTo>
                  <a:lnTo>
                    <a:pt x="194" y="159"/>
                  </a:lnTo>
                  <a:lnTo>
                    <a:pt x="192" y="159"/>
                  </a:lnTo>
                  <a:lnTo>
                    <a:pt x="194" y="159"/>
                  </a:lnTo>
                  <a:lnTo>
                    <a:pt x="194" y="157"/>
                  </a:lnTo>
                  <a:lnTo>
                    <a:pt x="195" y="156"/>
                  </a:lnTo>
                  <a:lnTo>
                    <a:pt x="197" y="154"/>
                  </a:lnTo>
                  <a:lnTo>
                    <a:pt x="198" y="154"/>
                  </a:lnTo>
                  <a:lnTo>
                    <a:pt x="200" y="154"/>
                  </a:lnTo>
                  <a:lnTo>
                    <a:pt x="200" y="152"/>
                  </a:lnTo>
                  <a:lnTo>
                    <a:pt x="202" y="152"/>
                  </a:lnTo>
                  <a:lnTo>
                    <a:pt x="202" y="152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3" y="152"/>
                  </a:lnTo>
                  <a:lnTo>
                    <a:pt x="203" y="151"/>
                  </a:lnTo>
                  <a:lnTo>
                    <a:pt x="203" y="151"/>
                  </a:lnTo>
                  <a:lnTo>
                    <a:pt x="203" y="149"/>
                  </a:lnTo>
                  <a:lnTo>
                    <a:pt x="205" y="148"/>
                  </a:lnTo>
                  <a:lnTo>
                    <a:pt x="205" y="148"/>
                  </a:lnTo>
                  <a:close/>
                  <a:moveTo>
                    <a:pt x="49" y="94"/>
                  </a:moveTo>
                  <a:lnTo>
                    <a:pt x="50" y="94"/>
                  </a:lnTo>
                  <a:lnTo>
                    <a:pt x="52" y="96"/>
                  </a:lnTo>
                  <a:lnTo>
                    <a:pt x="52" y="97"/>
                  </a:lnTo>
                  <a:lnTo>
                    <a:pt x="50" y="96"/>
                  </a:lnTo>
                  <a:lnTo>
                    <a:pt x="49" y="96"/>
                  </a:lnTo>
                  <a:lnTo>
                    <a:pt x="49" y="94"/>
                  </a:lnTo>
                  <a:lnTo>
                    <a:pt x="49" y="94"/>
                  </a:lnTo>
                  <a:close/>
                  <a:moveTo>
                    <a:pt x="105" y="0"/>
                  </a:moveTo>
                  <a:lnTo>
                    <a:pt x="105" y="1"/>
                  </a:lnTo>
                  <a:lnTo>
                    <a:pt x="105" y="3"/>
                  </a:lnTo>
                  <a:lnTo>
                    <a:pt x="107" y="3"/>
                  </a:lnTo>
                  <a:lnTo>
                    <a:pt x="105" y="3"/>
                  </a:lnTo>
                  <a:lnTo>
                    <a:pt x="107" y="4"/>
                  </a:lnTo>
                  <a:lnTo>
                    <a:pt x="107" y="6"/>
                  </a:lnTo>
                  <a:lnTo>
                    <a:pt x="108" y="6"/>
                  </a:lnTo>
                  <a:lnTo>
                    <a:pt x="110" y="7"/>
                  </a:lnTo>
                  <a:lnTo>
                    <a:pt x="110" y="7"/>
                  </a:lnTo>
                  <a:lnTo>
                    <a:pt x="112" y="7"/>
                  </a:lnTo>
                  <a:lnTo>
                    <a:pt x="113" y="6"/>
                  </a:lnTo>
                  <a:lnTo>
                    <a:pt x="113" y="6"/>
                  </a:lnTo>
                  <a:lnTo>
                    <a:pt x="115" y="6"/>
                  </a:lnTo>
                  <a:lnTo>
                    <a:pt x="115" y="7"/>
                  </a:lnTo>
                  <a:lnTo>
                    <a:pt x="115" y="7"/>
                  </a:lnTo>
                  <a:lnTo>
                    <a:pt x="116" y="9"/>
                  </a:lnTo>
                  <a:lnTo>
                    <a:pt x="116" y="11"/>
                  </a:lnTo>
                  <a:lnTo>
                    <a:pt x="116" y="11"/>
                  </a:lnTo>
                  <a:lnTo>
                    <a:pt x="120" y="11"/>
                  </a:lnTo>
                  <a:lnTo>
                    <a:pt x="121" y="12"/>
                  </a:lnTo>
                  <a:lnTo>
                    <a:pt x="121" y="12"/>
                  </a:lnTo>
                  <a:lnTo>
                    <a:pt x="121" y="15"/>
                  </a:lnTo>
                  <a:lnTo>
                    <a:pt x="123" y="15"/>
                  </a:lnTo>
                  <a:lnTo>
                    <a:pt x="123" y="15"/>
                  </a:lnTo>
                  <a:lnTo>
                    <a:pt x="123" y="14"/>
                  </a:lnTo>
                  <a:lnTo>
                    <a:pt x="124" y="14"/>
                  </a:lnTo>
                  <a:lnTo>
                    <a:pt x="124" y="14"/>
                  </a:lnTo>
                  <a:lnTo>
                    <a:pt x="126" y="14"/>
                  </a:lnTo>
                  <a:lnTo>
                    <a:pt x="127" y="15"/>
                  </a:lnTo>
                  <a:lnTo>
                    <a:pt x="129" y="15"/>
                  </a:lnTo>
                  <a:lnTo>
                    <a:pt x="129" y="17"/>
                  </a:lnTo>
                  <a:lnTo>
                    <a:pt x="129" y="17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18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129" y="22"/>
                  </a:lnTo>
                  <a:lnTo>
                    <a:pt x="132" y="22"/>
                  </a:lnTo>
                  <a:lnTo>
                    <a:pt x="134" y="22"/>
                  </a:lnTo>
                  <a:lnTo>
                    <a:pt x="135" y="20"/>
                  </a:lnTo>
                  <a:lnTo>
                    <a:pt x="137" y="20"/>
                  </a:lnTo>
                  <a:lnTo>
                    <a:pt x="137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38" y="22"/>
                  </a:lnTo>
                  <a:lnTo>
                    <a:pt x="138" y="22"/>
                  </a:lnTo>
                  <a:lnTo>
                    <a:pt x="138" y="23"/>
                  </a:lnTo>
                  <a:lnTo>
                    <a:pt x="138" y="25"/>
                  </a:lnTo>
                  <a:lnTo>
                    <a:pt x="140" y="25"/>
                  </a:lnTo>
                  <a:lnTo>
                    <a:pt x="142" y="25"/>
                  </a:lnTo>
                  <a:lnTo>
                    <a:pt x="142" y="25"/>
                  </a:lnTo>
                  <a:lnTo>
                    <a:pt x="143" y="26"/>
                  </a:lnTo>
                  <a:lnTo>
                    <a:pt x="145" y="26"/>
                  </a:lnTo>
                  <a:lnTo>
                    <a:pt x="145" y="26"/>
                  </a:lnTo>
                  <a:lnTo>
                    <a:pt x="145" y="28"/>
                  </a:lnTo>
                  <a:lnTo>
                    <a:pt x="146" y="28"/>
                  </a:lnTo>
                  <a:lnTo>
                    <a:pt x="148" y="30"/>
                  </a:lnTo>
                  <a:lnTo>
                    <a:pt x="148" y="30"/>
                  </a:lnTo>
                  <a:lnTo>
                    <a:pt x="149" y="30"/>
                  </a:lnTo>
                  <a:lnTo>
                    <a:pt x="149" y="30"/>
                  </a:lnTo>
                  <a:lnTo>
                    <a:pt x="151" y="30"/>
                  </a:lnTo>
                  <a:lnTo>
                    <a:pt x="153" y="30"/>
                  </a:lnTo>
                  <a:lnTo>
                    <a:pt x="153" y="30"/>
                  </a:lnTo>
                  <a:lnTo>
                    <a:pt x="154" y="30"/>
                  </a:lnTo>
                  <a:lnTo>
                    <a:pt x="154" y="31"/>
                  </a:lnTo>
                  <a:lnTo>
                    <a:pt x="154" y="31"/>
                  </a:lnTo>
                  <a:lnTo>
                    <a:pt x="156" y="31"/>
                  </a:lnTo>
                  <a:lnTo>
                    <a:pt x="156" y="31"/>
                  </a:lnTo>
                  <a:lnTo>
                    <a:pt x="157" y="31"/>
                  </a:lnTo>
                  <a:lnTo>
                    <a:pt x="157" y="30"/>
                  </a:lnTo>
                  <a:lnTo>
                    <a:pt x="159" y="30"/>
                  </a:lnTo>
                  <a:lnTo>
                    <a:pt x="159" y="31"/>
                  </a:lnTo>
                  <a:lnTo>
                    <a:pt x="161" y="31"/>
                  </a:lnTo>
                  <a:lnTo>
                    <a:pt x="161" y="31"/>
                  </a:lnTo>
                  <a:lnTo>
                    <a:pt x="162" y="31"/>
                  </a:lnTo>
                  <a:lnTo>
                    <a:pt x="164" y="33"/>
                  </a:lnTo>
                  <a:lnTo>
                    <a:pt x="164" y="33"/>
                  </a:lnTo>
                  <a:lnTo>
                    <a:pt x="164" y="34"/>
                  </a:lnTo>
                  <a:lnTo>
                    <a:pt x="164" y="34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67" y="36"/>
                  </a:lnTo>
                  <a:lnTo>
                    <a:pt x="168" y="36"/>
                  </a:lnTo>
                  <a:lnTo>
                    <a:pt x="168" y="36"/>
                  </a:lnTo>
                  <a:lnTo>
                    <a:pt x="170" y="36"/>
                  </a:lnTo>
                  <a:lnTo>
                    <a:pt x="170" y="36"/>
                  </a:lnTo>
                  <a:lnTo>
                    <a:pt x="170" y="37"/>
                  </a:lnTo>
                  <a:lnTo>
                    <a:pt x="170" y="37"/>
                  </a:lnTo>
                  <a:lnTo>
                    <a:pt x="172" y="37"/>
                  </a:lnTo>
                  <a:lnTo>
                    <a:pt x="172" y="37"/>
                  </a:lnTo>
                  <a:lnTo>
                    <a:pt x="173" y="37"/>
                  </a:lnTo>
                  <a:lnTo>
                    <a:pt x="175" y="37"/>
                  </a:lnTo>
                  <a:lnTo>
                    <a:pt x="176" y="36"/>
                  </a:lnTo>
                  <a:lnTo>
                    <a:pt x="176" y="36"/>
                  </a:lnTo>
                  <a:lnTo>
                    <a:pt x="178" y="37"/>
                  </a:lnTo>
                  <a:lnTo>
                    <a:pt x="179" y="39"/>
                  </a:lnTo>
                  <a:lnTo>
                    <a:pt x="181" y="39"/>
                  </a:lnTo>
                  <a:lnTo>
                    <a:pt x="184" y="39"/>
                  </a:lnTo>
                  <a:lnTo>
                    <a:pt x="186" y="39"/>
                  </a:lnTo>
                  <a:lnTo>
                    <a:pt x="186" y="41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83" y="45"/>
                  </a:lnTo>
                  <a:lnTo>
                    <a:pt x="183" y="47"/>
                  </a:lnTo>
                  <a:lnTo>
                    <a:pt x="181" y="48"/>
                  </a:lnTo>
                  <a:lnTo>
                    <a:pt x="181" y="50"/>
                  </a:lnTo>
                  <a:lnTo>
                    <a:pt x="179" y="53"/>
                  </a:lnTo>
                  <a:lnTo>
                    <a:pt x="179" y="55"/>
                  </a:lnTo>
                  <a:lnTo>
                    <a:pt x="178" y="56"/>
                  </a:lnTo>
                  <a:lnTo>
                    <a:pt x="179" y="58"/>
                  </a:lnTo>
                  <a:lnTo>
                    <a:pt x="178" y="59"/>
                  </a:lnTo>
                  <a:lnTo>
                    <a:pt x="178" y="63"/>
                  </a:lnTo>
                  <a:lnTo>
                    <a:pt x="178" y="64"/>
                  </a:lnTo>
                  <a:lnTo>
                    <a:pt x="178" y="66"/>
                  </a:lnTo>
                  <a:lnTo>
                    <a:pt x="179" y="66"/>
                  </a:lnTo>
                  <a:lnTo>
                    <a:pt x="178" y="66"/>
                  </a:lnTo>
                  <a:lnTo>
                    <a:pt x="176" y="67"/>
                  </a:lnTo>
                  <a:lnTo>
                    <a:pt x="176" y="67"/>
                  </a:lnTo>
                  <a:lnTo>
                    <a:pt x="175" y="69"/>
                  </a:lnTo>
                  <a:lnTo>
                    <a:pt x="173" y="69"/>
                  </a:lnTo>
                  <a:lnTo>
                    <a:pt x="173" y="69"/>
                  </a:lnTo>
                  <a:lnTo>
                    <a:pt x="173" y="67"/>
                  </a:lnTo>
                  <a:lnTo>
                    <a:pt x="173" y="67"/>
                  </a:lnTo>
                  <a:lnTo>
                    <a:pt x="172" y="67"/>
                  </a:lnTo>
                  <a:lnTo>
                    <a:pt x="170" y="67"/>
                  </a:lnTo>
                  <a:lnTo>
                    <a:pt x="170" y="67"/>
                  </a:lnTo>
                  <a:lnTo>
                    <a:pt x="168" y="69"/>
                  </a:lnTo>
                  <a:lnTo>
                    <a:pt x="168" y="69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70"/>
                  </a:lnTo>
                  <a:lnTo>
                    <a:pt x="170" y="72"/>
                  </a:lnTo>
                  <a:lnTo>
                    <a:pt x="167" y="74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5" y="77"/>
                  </a:lnTo>
                  <a:lnTo>
                    <a:pt x="162" y="77"/>
                  </a:lnTo>
                  <a:lnTo>
                    <a:pt x="162" y="78"/>
                  </a:lnTo>
                  <a:lnTo>
                    <a:pt x="162" y="80"/>
                  </a:lnTo>
                  <a:lnTo>
                    <a:pt x="162" y="80"/>
                  </a:lnTo>
                  <a:lnTo>
                    <a:pt x="159" y="82"/>
                  </a:lnTo>
                  <a:lnTo>
                    <a:pt x="157" y="83"/>
                  </a:lnTo>
                  <a:lnTo>
                    <a:pt x="157" y="85"/>
                  </a:lnTo>
                  <a:lnTo>
                    <a:pt x="157" y="85"/>
                  </a:lnTo>
                  <a:lnTo>
                    <a:pt x="156" y="86"/>
                  </a:lnTo>
                  <a:lnTo>
                    <a:pt x="156" y="86"/>
                  </a:lnTo>
                  <a:lnTo>
                    <a:pt x="157" y="88"/>
                  </a:lnTo>
                  <a:lnTo>
                    <a:pt x="157" y="88"/>
                  </a:lnTo>
                  <a:lnTo>
                    <a:pt x="157" y="89"/>
                  </a:lnTo>
                  <a:lnTo>
                    <a:pt x="156" y="89"/>
                  </a:lnTo>
                  <a:lnTo>
                    <a:pt x="156" y="91"/>
                  </a:lnTo>
                  <a:lnTo>
                    <a:pt x="156" y="91"/>
                  </a:lnTo>
                  <a:lnTo>
                    <a:pt x="156" y="93"/>
                  </a:lnTo>
                  <a:lnTo>
                    <a:pt x="157" y="91"/>
                  </a:lnTo>
                  <a:lnTo>
                    <a:pt x="159" y="91"/>
                  </a:lnTo>
                  <a:lnTo>
                    <a:pt x="159" y="89"/>
                  </a:lnTo>
                  <a:lnTo>
                    <a:pt x="159" y="89"/>
                  </a:lnTo>
                  <a:lnTo>
                    <a:pt x="159" y="88"/>
                  </a:lnTo>
                  <a:lnTo>
                    <a:pt x="159" y="88"/>
                  </a:lnTo>
                  <a:lnTo>
                    <a:pt x="161" y="88"/>
                  </a:lnTo>
                  <a:lnTo>
                    <a:pt x="162" y="86"/>
                  </a:lnTo>
                  <a:lnTo>
                    <a:pt x="164" y="86"/>
                  </a:lnTo>
                  <a:lnTo>
                    <a:pt x="167" y="86"/>
                  </a:lnTo>
                  <a:lnTo>
                    <a:pt x="167" y="86"/>
                  </a:lnTo>
                  <a:lnTo>
                    <a:pt x="167" y="88"/>
                  </a:lnTo>
                  <a:lnTo>
                    <a:pt x="167" y="89"/>
                  </a:lnTo>
                  <a:lnTo>
                    <a:pt x="167" y="89"/>
                  </a:lnTo>
                  <a:lnTo>
                    <a:pt x="167" y="91"/>
                  </a:lnTo>
                  <a:lnTo>
                    <a:pt x="167" y="93"/>
                  </a:lnTo>
                  <a:lnTo>
                    <a:pt x="168" y="93"/>
                  </a:lnTo>
                  <a:lnTo>
                    <a:pt x="168" y="94"/>
                  </a:lnTo>
                  <a:lnTo>
                    <a:pt x="170" y="94"/>
                  </a:lnTo>
                  <a:lnTo>
                    <a:pt x="170" y="96"/>
                  </a:lnTo>
                  <a:lnTo>
                    <a:pt x="170" y="96"/>
                  </a:lnTo>
                  <a:lnTo>
                    <a:pt x="168" y="97"/>
                  </a:lnTo>
                  <a:lnTo>
                    <a:pt x="167" y="97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67" y="99"/>
                  </a:lnTo>
                  <a:lnTo>
                    <a:pt x="168" y="100"/>
                  </a:lnTo>
                  <a:lnTo>
                    <a:pt x="170" y="102"/>
                  </a:lnTo>
                  <a:lnTo>
                    <a:pt x="170" y="104"/>
                  </a:lnTo>
                  <a:lnTo>
                    <a:pt x="172" y="105"/>
                  </a:lnTo>
                  <a:lnTo>
                    <a:pt x="172" y="105"/>
                  </a:lnTo>
                  <a:lnTo>
                    <a:pt x="172" y="105"/>
                  </a:lnTo>
                  <a:lnTo>
                    <a:pt x="172" y="107"/>
                  </a:lnTo>
                  <a:lnTo>
                    <a:pt x="172" y="108"/>
                  </a:lnTo>
                  <a:lnTo>
                    <a:pt x="170" y="108"/>
                  </a:lnTo>
                  <a:lnTo>
                    <a:pt x="170" y="108"/>
                  </a:lnTo>
                  <a:lnTo>
                    <a:pt x="168" y="110"/>
                  </a:lnTo>
                  <a:lnTo>
                    <a:pt x="167" y="110"/>
                  </a:lnTo>
                  <a:lnTo>
                    <a:pt x="165" y="110"/>
                  </a:lnTo>
                  <a:lnTo>
                    <a:pt x="165" y="110"/>
                  </a:lnTo>
                  <a:lnTo>
                    <a:pt x="165" y="111"/>
                  </a:lnTo>
                  <a:lnTo>
                    <a:pt x="165" y="111"/>
                  </a:lnTo>
                  <a:lnTo>
                    <a:pt x="165" y="113"/>
                  </a:lnTo>
                  <a:lnTo>
                    <a:pt x="167" y="113"/>
                  </a:lnTo>
                  <a:lnTo>
                    <a:pt x="167" y="115"/>
                  </a:lnTo>
                  <a:lnTo>
                    <a:pt x="168" y="115"/>
                  </a:lnTo>
                  <a:lnTo>
                    <a:pt x="168" y="115"/>
                  </a:lnTo>
                  <a:lnTo>
                    <a:pt x="170" y="115"/>
                  </a:lnTo>
                  <a:lnTo>
                    <a:pt x="170" y="115"/>
                  </a:lnTo>
                  <a:lnTo>
                    <a:pt x="170" y="118"/>
                  </a:lnTo>
                  <a:lnTo>
                    <a:pt x="170" y="118"/>
                  </a:lnTo>
                  <a:lnTo>
                    <a:pt x="170" y="118"/>
                  </a:lnTo>
                  <a:lnTo>
                    <a:pt x="168" y="119"/>
                  </a:lnTo>
                  <a:lnTo>
                    <a:pt x="168" y="119"/>
                  </a:lnTo>
                  <a:lnTo>
                    <a:pt x="168" y="121"/>
                  </a:lnTo>
                  <a:lnTo>
                    <a:pt x="168" y="122"/>
                  </a:lnTo>
                  <a:lnTo>
                    <a:pt x="168" y="122"/>
                  </a:lnTo>
                  <a:lnTo>
                    <a:pt x="168" y="122"/>
                  </a:lnTo>
                  <a:lnTo>
                    <a:pt x="168" y="124"/>
                  </a:lnTo>
                  <a:lnTo>
                    <a:pt x="170" y="126"/>
                  </a:lnTo>
                  <a:lnTo>
                    <a:pt x="172" y="127"/>
                  </a:lnTo>
                  <a:lnTo>
                    <a:pt x="175" y="127"/>
                  </a:lnTo>
                  <a:lnTo>
                    <a:pt x="175" y="127"/>
                  </a:lnTo>
                  <a:lnTo>
                    <a:pt x="178" y="127"/>
                  </a:lnTo>
                  <a:lnTo>
                    <a:pt x="179" y="127"/>
                  </a:lnTo>
                  <a:lnTo>
                    <a:pt x="179" y="127"/>
                  </a:lnTo>
                  <a:lnTo>
                    <a:pt x="179" y="129"/>
                  </a:lnTo>
                  <a:lnTo>
                    <a:pt x="179" y="129"/>
                  </a:lnTo>
                  <a:lnTo>
                    <a:pt x="178" y="130"/>
                  </a:lnTo>
                  <a:lnTo>
                    <a:pt x="178" y="132"/>
                  </a:lnTo>
                  <a:lnTo>
                    <a:pt x="176" y="132"/>
                  </a:lnTo>
                  <a:lnTo>
                    <a:pt x="176" y="134"/>
                  </a:lnTo>
                  <a:lnTo>
                    <a:pt x="176" y="134"/>
                  </a:lnTo>
                  <a:lnTo>
                    <a:pt x="176" y="135"/>
                  </a:lnTo>
                  <a:lnTo>
                    <a:pt x="176" y="134"/>
                  </a:lnTo>
                  <a:lnTo>
                    <a:pt x="176" y="134"/>
                  </a:lnTo>
                  <a:lnTo>
                    <a:pt x="176" y="134"/>
                  </a:lnTo>
                  <a:lnTo>
                    <a:pt x="175" y="135"/>
                  </a:lnTo>
                  <a:lnTo>
                    <a:pt x="175" y="135"/>
                  </a:lnTo>
                  <a:lnTo>
                    <a:pt x="173" y="135"/>
                  </a:lnTo>
                  <a:lnTo>
                    <a:pt x="173" y="137"/>
                  </a:lnTo>
                  <a:lnTo>
                    <a:pt x="168" y="140"/>
                  </a:lnTo>
                  <a:lnTo>
                    <a:pt x="165" y="141"/>
                  </a:lnTo>
                  <a:lnTo>
                    <a:pt x="165" y="141"/>
                  </a:lnTo>
                  <a:lnTo>
                    <a:pt x="165" y="143"/>
                  </a:lnTo>
                  <a:lnTo>
                    <a:pt x="164" y="145"/>
                  </a:lnTo>
                  <a:lnTo>
                    <a:pt x="162" y="145"/>
                  </a:lnTo>
                  <a:lnTo>
                    <a:pt x="161" y="145"/>
                  </a:lnTo>
                  <a:lnTo>
                    <a:pt x="157" y="146"/>
                  </a:lnTo>
                  <a:lnTo>
                    <a:pt x="156" y="146"/>
                  </a:lnTo>
                  <a:lnTo>
                    <a:pt x="153" y="146"/>
                  </a:lnTo>
                  <a:lnTo>
                    <a:pt x="151" y="145"/>
                  </a:lnTo>
                  <a:lnTo>
                    <a:pt x="146" y="143"/>
                  </a:lnTo>
                  <a:lnTo>
                    <a:pt x="146" y="141"/>
                  </a:lnTo>
                  <a:lnTo>
                    <a:pt x="143" y="141"/>
                  </a:lnTo>
                  <a:lnTo>
                    <a:pt x="143" y="141"/>
                  </a:lnTo>
                  <a:lnTo>
                    <a:pt x="142" y="141"/>
                  </a:lnTo>
                  <a:lnTo>
                    <a:pt x="142" y="140"/>
                  </a:lnTo>
                  <a:lnTo>
                    <a:pt x="142" y="140"/>
                  </a:lnTo>
                  <a:lnTo>
                    <a:pt x="140" y="140"/>
                  </a:lnTo>
                  <a:lnTo>
                    <a:pt x="140" y="140"/>
                  </a:lnTo>
                  <a:lnTo>
                    <a:pt x="138" y="140"/>
                  </a:lnTo>
                  <a:lnTo>
                    <a:pt x="138" y="141"/>
                  </a:lnTo>
                  <a:lnTo>
                    <a:pt x="138" y="140"/>
                  </a:lnTo>
                  <a:lnTo>
                    <a:pt x="138" y="140"/>
                  </a:lnTo>
                  <a:lnTo>
                    <a:pt x="138" y="141"/>
                  </a:lnTo>
                  <a:lnTo>
                    <a:pt x="137" y="141"/>
                  </a:lnTo>
                  <a:lnTo>
                    <a:pt x="135" y="141"/>
                  </a:lnTo>
                  <a:lnTo>
                    <a:pt x="132" y="140"/>
                  </a:lnTo>
                  <a:lnTo>
                    <a:pt x="132" y="140"/>
                  </a:lnTo>
                  <a:lnTo>
                    <a:pt x="131" y="140"/>
                  </a:lnTo>
                  <a:lnTo>
                    <a:pt x="129" y="138"/>
                  </a:lnTo>
                  <a:lnTo>
                    <a:pt x="129" y="138"/>
                  </a:lnTo>
                  <a:lnTo>
                    <a:pt x="127" y="137"/>
                  </a:lnTo>
                  <a:lnTo>
                    <a:pt x="127" y="137"/>
                  </a:lnTo>
                  <a:lnTo>
                    <a:pt x="126" y="138"/>
                  </a:lnTo>
                  <a:lnTo>
                    <a:pt x="124" y="138"/>
                  </a:lnTo>
                  <a:lnTo>
                    <a:pt x="123" y="140"/>
                  </a:lnTo>
                  <a:lnTo>
                    <a:pt x="116" y="145"/>
                  </a:lnTo>
                  <a:lnTo>
                    <a:pt x="115" y="146"/>
                  </a:lnTo>
                  <a:lnTo>
                    <a:pt x="113" y="149"/>
                  </a:lnTo>
                  <a:lnTo>
                    <a:pt x="113" y="151"/>
                  </a:lnTo>
                  <a:lnTo>
                    <a:pt x="113" y="154"/>
                  </a:lnTo>
                  <a:lnTo>
                    <a:pt x="115" y="157"/>
                  </a:lnTo>
                  <a:lnTo>
                    <a:pt x="115" y="157"/>
                  </a:lnTo>
                  <a:lnTo>
                    <a:pt x="115" y="157"/>
                  </a:lnTo>
                  <a:lnTo>
                    <a:pt x="113" y="157"/>
                  </a:lnTo>
                  <a:lnTo>
                    <a:pt x="112" y="157"/>
                  </a:lnTo>
                  <a:lnTo>
                    <a:pt x="110" y="157"/>
                  </a:lnTo>
                  <a:lnTo>
                    <a:pt x="110" y="157"/>
                  </a:lnTo>
                  <a:lnTo>
                    <a:pt x="108" y="157"/>
                  </a:lnTo>
                  <a:lnTo>
                    <a:pt x="108" y="157"/>
                  </a:lnTo>
                  <a:lnTo>
                    <a:pt x="107" y="159"/>
                  </a:lnTo>
                  <a:lnTo>
                    <a:pt x="107" y="159"/>
                  </a:lnTo>
                  <a:lnTo>
                    <a:pt x="107" y="159"/>
                  </a:lnTo>
                  <a:lnTo>
                    <a:pt x="105" y="159"/>
                  </a:lnTo>
                  <a:lnTo>
                    <a:pt x="104" y="159"/>
                  </a:lnTo>
                  <a:lnTo>
                    <a:pt x="101" y="157"/>
                  </a:lnTo>
                  <a:lnTo>
                    <a:pt x="99" y="159"/>
                  </a:lnTo>
                  <a:lnTo>
                    <a:pt x="97" y="159"/>
                  </a:lnTo>
                  <a:lnTo>
                    <a:pt x="97" y="159"/>
                  </a:lnTo>
                  <a:lnTo>
                    <a:pt x="97" y="159"/>
                  </a:lnTo>
                  <a:lnTo>
                    <a:pt x="96" y="157"/>
                  </a:lnTo>
                  <a:lnTo>
                    <a:pt x="96" y="157"/>
                  </a:lnTo>
                  <a:lnTo>
                    <a:pt x="93" y="156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4" y="156"/>
                  </a:lnTo>
                  <a:lnTo>
                    <a:pt x="93" y="154"/>
                  </a:lnTo>
                  <a:lnTo>
                    <a:pt x="91" y="154"/>
                  </a:lnTo>
                  <a:lnTo>
                    <a:pt x="91" y="154"/>
                  </a:lnTo>
                  <a:lnTo>
                    <a:pt x="90" y="154"/>
                  </a:lnTo>
                  <a:lnTo>
                    <a:pt x="90" y="154"/>
                  </a:lnTo>
                  <a:lnTo>
                    <a:pt x="88" y="152"/>
                  </a:lnTo>
                  <a:lnTo>
                    <a:pt x="88" y="152"/>
                  </a:lnTo>
                  <a:lnTo>
                    <a:pt x="86" y="152"/>
                  </a:lnTo>
                  <a:lnTo>
                    <a:pt x="85" y="152"/>
                  </a:lnTo>
                  <a:lnTo>
                    <a:pt x="83" y="151"/>
                  </a:lnTo>
                  <a:lnTo>
                    <a:pt x="80" y="151"/>
                  </a:lnTo>
                  <a:lnTo>
                    <a:pt x="79" y="151"/>
                  </a:lnTo>
                  <a:lnTo>
                    <a:pt x="79" y="151"/>
                  </a:lnTo>
                  <a:lnTo>
                    <a:pt x="79" y="151"/>
                  </a:lnTo>
                  <a:lnTo>
                    <a:pt x="79" y="152"/>
                  </a:lnTo>
                  <a:lnTo>
                    <a:pt x="79" y="152"/>
                  </a:lnTo>
                  <a:lnTo>
                    <a:pt x="77" y="152"/>
                  </a:lnTo>
                  <a:lnTo>
                    <a:pt x="74" y="152"/>
                  </a:lnTo>
                  <a:lnTo>
                    <a:pt x="74" y="152"/>
                  </a:lnTo>
                  <a:lnTo>
                    <a:pt x="72" y="152"/>
                  </a:lnTo>
                  <a:lnTo>
                    <a:pt x="72" y="152"/>
                  </a:lnTo>
                  <a:lnTo>
                    <a:pt x="67" y="152"/>
                  </a:lnTo>
                  <a:lnTo>
                    <a:pt x="67" y="152"/>
                  </a:lnTo>
                  <a:lnTo>
                    <a:pt x="67" y="152"/>
                  </a:lnTo>
                  <a:lnTo>
                    <a:pt x="66" y="151"/>
                  </a:lnTo>
                  <a:lnTo>
                    <a:pt x="64" y="151"/>
                  </a:lnTo>
                  <a:lnTo>
                    <a:pt x="64" y="151"/>
                  </a:lnTo>
                  <a:lnTo>
                    <a:pt x="64" y="151"/>
                  </a:lnTo>
                  <a:lnTo>
                    <a:pt x="63" y="151"/>
                  </a:lnTo>
                  <a:lnTo>
                    <a:pt x="61" y="151"/>
                  </a:lnTo>
                  <a:lnTo>
                    <a:pt x="61" y="151"/>
                  </a:lnTo>
                  <a:lnTo>
                    <a:pt x="60" y="151"/>
                  </a:lnTo>
                  <a:lnTo>
                    <a:pt x="58" y="149"/>
                  </a:lnTo>
                  <a:lnTo>
                    <a:pt x="58" y="149"/>
                  </a:lnTo>
                  <a:lnTo>
                    <a:pt x="56" y="148"/>
                  </a:lnTo>
                  <a:lnTo>
                    <a:pt x="55" y="148"/>
                  </a:lnTo>
                  <a:lnTo>
                    <a:pt x="52" y="148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50" y="146"/>
                  </a:lnTo>
                  <a:lnTo>
                    <a:pt x="49" y="146"/>
                  </a:lnTo>
                  <a:lnTo>
                    <a:pt x="49" y="146"/>
                  </a:lnTo>
                  <a:lnTo>
                    <a:pt x="49" y="148"/>
                  </a:lnTo>
                  <a:lnTo>
                    <a:pt x="49" y="148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7" y="146"/>
                  </a:lnTo>
                  <a:lnTo>
                    <a:pt x="49" y="145"/>
                  </a:lnTo>
                  <a:lnTo>
                    <a:pt x="49" y="145"/>
                  </a:lnTo>
                  <a:lnTo>
                    <a:pt x="49" y="143"/>
                  </a:lnTo>
                  <a:lnTo>
                    <a:pt x="47" y="143"/>
                  </a:lnTo>
                  <a:lnTo>
                    <a:pt x="45" y="143"/>
                  </a:lnTo>
                  <a:lnTo>
                    <a:pt x="45" y="143"/>
                  </a:lnTo>
                  <a:lnTo>
                    <a:pt x="44" y="143"/>
                  </a:lnTo>
                  <a:lnTo>
                    <a:pt x="44" y="141"/>
                  </a:lnTo>
                  <a:lnTo>
                    <a:pt x="42" y="141"/>
                  </a:lnTo>
                  <a:lnTo>
                    <a:pt x="42" y="140"/>
                  </a:lnTo>
                  <a:lnTo>
                    <a:pt x="45" y="140"/>
                  </a:lnTo>
                  <a:lnTo>
                    <a:pt x="47" y="138"/>
                  </a:lnTo>
                  <a:lnTo>
                    <a:pt x="49" y="130"/>
                  </a:lnTo>
                  <a:lnTo>
                    <a:pt x="50" y="119"/>
                  </a:lnTo>
                  <a:lnTo>
                    <a:pt x="52" y="118"/>
                  </a:lnTo>
                  <a:lnTo>
                    <a:pt x="53" y="118"/>
                  </a:lnTo>
                  <a:lnTo>
                    <a:pt x="52" y="116"/>
                  </a:lnTo>
                  <a:lnTo>
                    <a:pt x="52" y="118"/>
                  </a:lnTo>
                  <a:lnTo>
                    <a:pt x="52" y="118"/>
                  </a:lnTo>
                  <a:lnTo>
                    <a:pt x="50" y="118"/>
                  </a:lnTo>
                  <a:lnTo>
                    <a:pt x="52" y="110"/>
                  </a:lnTo>
                  <a:lnTo>
                    <a:pt x="52" y="107"/>
                  </a:lnTo>
                  <a:lnTo>
                    <a:pt x="53" y="102"/>
                  </a:lnTo>
                  <a:lnTo>
                    <a:pt x="55" y="104"/>
                  </a:lnTo>
                  <a:lnTo>
                    <a:pt x="56" y="105"/>
                  </a:lnTo>
                  <a:lnTo>
                    <a:pt x="58" y="107"/>
                  </a:lnTo>
                  <a:lnTo>
                    <a:pt x="58" y="110"/>
                  </a:lnTo>
                  <a:lnTo>
                    <a:pt x="60" y="111"/>
                  </a:lnTo>
                  <a:lnTo>
                    <a:pt x="61" y="113"/>
                  </a:lnTo>
                  <a:lnTo>
                    <a:pt x="60" y="111"/>
                  </a:lnTo>
                  <a:lnTo>
                    <a:pt x="60" y="110"/>
                  </a:lnTo>
                  <a:lnTo>
                    <a:pt x="58" y="105"/>
                  </a:lnTo>
                  <a:lnTo>
                    <a:pt x="58" y="104"/>
                  </a:lnTo>
                  <a:lnTo>
                    <a:pt x="56" y="102"/>
                  </a:lnTo>
                  <a:lnTo>
                    <a:pt x="52" y="100"/>
                  </a:lnTo>
                  <a:lnTo>
                    <a:pt x="52" y="99"/>
                  </a:lnTo>
                  <a:lnTo>
                    <a:pt x="52" y="99"/>
                  </a:lnTo>
                  <a:lnTo>
                    <a:pt x="53" y="99"/>
                  </a:lnTo>
                  <a:lnTo>
                    <a:pt x="53" y="99"/>
                  </a:lnTo>
                  <a:lnTo>
                    <a:pt x="53" y="99"/>
                  </a:lnTo>
                  <a:lnTo>
                    <a:pt x="53" y="97"/>
                  </a:lnTo>
                  <a:lnTo>
                    <a:pt x="53" y="96"/>
                  </a:lnTo>
                  <a:lnTo>
                    <a:pt x="52" y="91"/>
                  </a:lnTo>
                  <a:lnTo>
                    <a:pt x="52" y="89"/>
                  </a:lnTo>
                  <a:lnTo>
                    <a:pt x="52" y="89"/>
                  </a:lnTo>
                  <a:lnTo>
                    <a:pt x="50" y="88"/>
                  </a:lnTo>
                  <a:lnTo>
                    <a:pt x="50" y="88"/>
                  </a:lnTo>
                  <a:lnTo>
                    <a:pt x="49" y="88"/>
                  </a:lnTo>
                  <a:lnTo>
                    <a:pt x="42" y="85"/>
                  </a:lnTo>
                  <a:lnTo>
                    <a:pt x="41" y="82"/>
                  </a:lnTo>
                  <a:lnTo>
                    <a:pt x="39" y="80"/>
                  </a:lnTo>
                  <a:lnTo>
                    <a:pt x="39" y="78"/>
                  </a:lnTo>
                  <a:lnTo>
                    <a:pt x="39" y="78"/>
                  </a:lnTo>
                  <a:lnTo>
                    <a:pt x="39" y="75"/>
                  </a:lnTo>
                  <a:lnTo>
                    <a:pt x="39" y="74"/>
                  </a:lnTo>
                  <a:lnTo>
                    <a:pt x="38" y="74"/>
                  </a:lnTo>
                  <a:lnTo>
                    <a:pt x="38" y="74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9" y="70"/>
                  </a:lnTo>
                  <a:lnTo>
                    <a:pt x="41" y="72"/>
                  </a:lnTo>
                  <a:lnTo>
                    <a:pt x="42" y="72"/>
                  </a:lnTo>
                  <a:lnTo>
                    <a:pt x="44" y="72"/>
                  </a:lnTo>
                  <a:lnTo>
                    <a:pt x="41" y="70"/>
                  </a:lnTo>
                  <a:lnTo>
                    <a:pt x="34" y="70"/>
                  </a:lnTo>
                  <a:lnTo>
                    <a:pt x="33" y="70"/>
                  </a:lnTo>
                  <a:lnTo>
                    <a:pt x="33" y="70"/>
                  </a:lnTo>
                  <a:lnTo>
                    <a:pt x="33" y="69"/>
                  </a:lnTo>
                  <a:lnTo>
                    <a:pt x="33" y="69"/>
                  </a:lnTo>
                  <a:lnTo>
                    <a:pt x="34" y="67"/>
                  </a:lnTo>
                  <a:lnTo>
                    <a:pt x="33" y="67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28" y="67"/>
                  </a:lnTo>
                  <a:lnTo>
                    <a:pt x="28" y="66"/>
                  </a:lnTo>
                  <a:lnTo>
                    <a:pt x="30" y="66"/>
                  </a:lnTo>
                  <a:lnTo>
                    <a:pt x="28" y="64"/>
                  </a:lnTo>
                  <a:lnTo>
                    <a:pt x="28" y="66"/>
                  </a:lnTo>
                  <a:lnTo>
                    <a:pt x="26" y="66"/>
                  </a:lnTo>
                  <a:lnTo>
                    <a:pt x="25" y="64"/>
                  </a:lnTo>
                  <a:lnTo>
                    <a:pt x="23" y="64"/>
                  </a:lnTo>
                  <a:lnTo>
                    <a:pt x="22" y="64"/>
                  </a:lnTo>
                  <a:lnTo>
                    <a:pt x="22" y="64"/>
                  </a:lnTo>
                  <a:lnTo>
                    <a:pt x="20" y="63"/>
                  </a:lnTo>
                  <a:lnTo>
                    <a:pt x="20" y="63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2" y="61"/>
                  </a:lnTo>
                  <a:lnTo>
                    <a:pt x="9" y="61"/>
                  </a:lnTo>
                  <a:lnTo>
                    <a:pt x="8" y="61"/>
                  </a:lnTo>
                  <a:lnTo>
                    <a:pt x="6" y="61"/>
                  </a:lnTo>
                  <a:lnTo>
                    <a:pt x="6" y="59"/>
                  </a:lnTo>
                  <a:lnTo>
                    <a:pt x="4" y="58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3" y="56"/>
                  </a:lnTo>
                  <a:lnTo>
                    <a:pt x="6" y="56"/>
                  </a:lnTo>
                  <a:lnTo>
                    <a:pt x="6" y="55"/>
                  </a:lnTo>
                  <a:lnTo>
                    <a:pt x="4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3" y="52"/>
                  </a:lnTo>
                  <a:lnTo>
                    <a:pt x="4" y="53"/>
                  </a:lnTo>
                  <a:lnTo>
                    <a:pt x="4" y="53"/>
                  </a:lnTo>
                  <a:lnTo>
                    <a:pt x="8" y="52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3" y="52"/>
                  </a:lnTo>
                  <a:lnTo>
                    <a:pt x="3" y="52"/>
                  </a:lnTo>
                  <a:lnTo>
                    <a:pt x="1" y="52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1" y="48"/>
                  </a:lnTo>
                  <a:lnTo>
                    <a:pt x="3" y="47"/>
                  </a:lnTo>
                  <a:lnTo>
                    <a:pt x="11" y="45"/>
                  </a:lnTo>
                  <a:lnTo>
                    <a:pt x="12" y="45"/>
                  </a:lnTo>
                  <a:lnTo>
                    <a:pt x="15" y="45"/>
                  </a:lnTo>
                  <a:lnTo>
                    <a:pt x="17" y="44"/>
                  </a:lnTo>
                  <a:lnTo>
                    <a:pt x="19" y="44"/>
                  </a:lnTo>
                  <a:lnTo>
                    <a:pt x="22" y="42"/>
                  </a:lnTo>
                  <a:lnTo>
                    <a:pt x="25" y="44"/>
                  </a:lnTo>
                  <a:lnTo>
                    <a:pt x="28" y="47"/>
                  </a:lnTo>
                  <a:lnTo>
                    <a:pt x="30" y="48"/>
                  </a:lnTo>
                  <a:lnTo>
                    <a:pt x="33" y="45"/>
                  </a:lnTo>
                  <a:lnTo>
                    <a:pt x="39" y="45"/>
                  </a:lnTo>
                  <a:lnTo>
                    <a:pt x="39" y="47"/>
                  </a:lnTo>
                  <a:lnTo>
                    <a:pt x="41" y="47"/>
                  </a:lnTo>
                  <a:lnTo>
                    <a:pt x="41" y="45"/>
                  </a:lnTo>
                  <a:lnTo>
                    <a:pt x="42" y="45"/>
                  </a:lnTo>
                  <a:lnTo>
                    <a:pt x="42" y="47"/>
                  </a:lnTo>
                  <a:lnTo>
                    <a:pt x="49" y="47"/>
                  </a:lnTo>
                  <a:lnTo>
                    <a:pt x="49" y="45"/>
                  </a:lnTo>
                  <a:lnTo>
                    <a:pt x="47" y="45"/>
                  </a:lnTo>
                  <a:lnTo>
                    <a:pt x="45" y="44"/>
                  </a:lnTo>
                  <a:lnTo>
                    <a:pt x="45" y="36"/>
                  </a:lnTo>
                  <a:lnTo>
                    <a:pt x="44" y="34"/>
                  </a:lnTo>
                  <a:lnTo>
                    <a:pt x="42" y="30"/>
                  </a:lnTo>
                  <a:lnTo>
                    <a:pt x="42" y="28"/>
                  </a:lnTo>
                  <a:lnTo>
                    <a:pt x="42" y="28"/>
                  </a:lnTo>
                  <a:lnTo>
                    <a:pt x="42" y="26"/>
                  </a:lnTo>
                  <a:lnTo>
                    <a:pt x="44" y="26"/>
                  </a:lnTo>
                  <a:lnTo>
                    <a:pt x="45" y="26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0" y="30"/>
                  </a:lnTo>
                  <a:lnTo>
                    <a:pt x="52" y="31"/>
                  </a:lnTo>
                  <a:lnTo>
                    <a:pt x="52" y="33"/>
                  </a:lnTo>
                  <a:lnTo>
                    <a:pt x="55" y="33"/>
                  </a:lnTo>
                  <a:lnTo>
                    <a:pt x="58" y="33"/>
                  </a:lnTo>
                  <a:lnTo>
                    <a:pt x="61" y="33"/>
                  </a:lnTo>
                  <a:lnTo>
                    <a:pt x="66" y="34"/>
                  </a:lnTo>
                  <a:lnTo>
                    <a:pt x="69" y="33"/>
                  </a:lnTo>
                  <a:lnTo>
                    <a:pt x="71" y="33"/>
                  </a:lnTo>
                  <a:lnTo>
                    <a:pt x="75" y="31"/>
                  </a:lnTo>
                  <a:lnTo>
                    <a:pt x="75" y="31"/>
                  </a:lnTo>
                  <a:lnTo>
                    <a:pt x="72" y="31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1" y="28"/>
                  </a:lnTo>
                  <a:lnTo>
                    <a:pt x="72" y="26"/>
                  </a:lnTo>
                  <a:lnTo>
                    <a:pt x="77" y="23"/>
                  </a:lnTo>
                  <a:lnTo>
                    <a:pt x="82" y="22"/>
                  </a:lnTo>
                  <a:lnTo>
                    <a:pt x="86" y="20"/>
                  </a:lnTo>
                  <a:lnTo>
                    <a:pt x="90" y="18"/>
                  </a:lnTo>
                  <a:lnTo>
                    <a:pt x="91" y="17"/>
                  </a:lnTo>
                  <a:lnTo>
                    <a:pt x="91" y="17"/>
                  </a:lnTo>
                  <a:lnTo>
                    <a:pt x="91" y="15"/>
                  </a:lnTo>
                  <a:lnTo>
                    <a:pt x="91" y="15"/>
                  </a:lnTo>
                  <a:lnTo>
                    <a:pt x="91" y="7"/>
                  </a:lnTo>
                  <a:lnTo>
                    <a:pt x="93" y="6"/>
                  </a:lnTo>
                  <a:lnTo>
                    <a:pt x="93" y="4"/>
                  </a:lnTo>
                  <a:lnTo>
                    <a:pt x="94" y="3"/>
                  </a:lnTo>
                  <a:lnTo>
                    <a:pt x="96" y="1"/>
                  </a:lnTo>
                  <a:lnTo>
                    <a:pt x="104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79" name="Freeform 276">
              <a:extLst>
                <a:ext uri="{FF2B5EF4-FFF2-40B4-BE49-F238E27FC236}">
                  <a16:creationId xmlns:a16="http://schemas.microsoft.com/office/drawing/2014/main" id="{EED7DD5A-4E48-CB12-2B6E-7EA3FFC869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427" y="2392631"/>
              <a:ext cx="27289" cy="38984"/>
            </a:xfrm>
            <a:custGeom>
              <a:avLst/>
              <a:gdLst>
                <a:gd name="T0" fmla="*/ 6 w 14"/>
                <a:gd name="T1" fmla="*/ 16 h 20"/>
                <a:gd name="T2" fmla="*/ 6 w 14"/>
                <a:gd name="T3" fmla="*/ 16 h 20"/>
                <a:gd name="T4" fmla="*/ 8 w 14"/>
                <a:gd name="T5" fmla="*/ 16 h 20"/>
                <a:gd name="T6" fmla="*/ 9 w 14"/>
                <a:gd name="T7" fmla="*/ 17 h 20"/>
                <a:gd name="T8" fmla="*/ 9 w 14"/>
                <a:gd name="T9" fmla="*/ 17 h 20"/>
                <a:gd name="T10" fmla="*/ 9 w 14"/>
                <a:gd name="T11" fmla="*/ 17 h 20"/>
                <a:gd name="T12" fmla="*/ 9 w 14"/>
                <a:gd name="T13" fmla="*/ 19 h 20"/>
                <a:gd name="T14" fmla="*/ 9 w 14"/>
                <a:gd name="T15" fmla="*/ 20 h 20"/>
                <a:gd name="T16" fmla="*/ 11 w 14"/>
                <a:gd name="T17" fmla="*/ 20 h 20"/>
                <a:gd name="T18" fmla="*/ 9 w 14"/>
                <a:gd name="T19" fmla="*/ 20 h 20"/>
                <a:gd name="T20" fmla="*/ 9 w 14"/>
                <a:gd name="T21" fmla="*/ 20 h 20"/>
                <a:gd name="T22" fmla="*/ 8 w 14"/>
                <a:gd name="T23" fmla="*/ 17 h 20"/>
                <a:gd name="T24" fmla="*/ 6 w 14"/>
                <a:gd name="T25" fmla="*/ 16 h 20"/>
                <a:gd name="T26" fmla="*/ 6 w 14"/>
                <a:gd name="T27" fmla="*/ 16 h 20"/>
                <a:gd name="T28" fmla="*/ 8 w 14"/>
                <a:gd name="T29" fmla="*/ 9 h 20"/>
                <a:gd name="T30" fmla="*/ 9 w 14"/>
                <a:gd name="T31" fmla="*/ 9 h 20"/>
                <a:gd name="T32" fmla="*/ 11 w 14"/>
                <a:gd name="T33" fmla="*/ 11 h 20"/>
                <a:gd name="T34" fmla="*/ 11 w 14"/>
                <a:gd name="T35" fmla="*/ 11 h 20"/>
                <a:gd name="T36" fmla="*/ 11 w 14"/>
                <a:gd name="T37" fmla="*/ 13 h 20"/>
                <a:gd name="T38" fmla="*/ 11 w 14"/>
                <a:gd name="T39" fmla="*/ 13 h 20"/>
                <a:gd name="T40" fmla="*/ 11 w 14"/>
                <a:gd name="T41" fmla="*/ 13 h 20"/>
                <a:gd name="T42" fmla="*/ 9 w 14"/>
                <a:gd name="T43" fmla="*/ 11 h 20"/>
                <a:gd name="T44" fmla="*/ 8 w 14"/>
                <a:gd name="T45" fmla="*/ 11 h 20"/>
                <a:gd name="T46" fmla="*/ 8 w 14"/>
                <a:gd name="T47" fmla="*/ 11 h 20"/>
                <a:gd name="T48" fmla="*/ 8 w 14"/>
                <a:gd name="T49" fmla="*/ 9 h 20"/>
                <a:gd name="T50" fmla="*/ 8 w 14"/>
                <a:gd name="T51" fmla="*/ 9 h 20"/>
                <a:gd name="T52" fmla="*/ 1 w 14"/>
                <a:gd name="T53" fmla="*/ 5 h 20"/>
                <a:gd name="T54" fmla="*/ 3 w 14"/>
                <a:gd name="T55" fmla="*/ 5 h 20"/>
                <a:gd name="T56" fmla="*/ 5 w 14"/>
                <a:gd name="T57" fmla="*/ 5 h 20"/>
                <a:gd name="T58" fmla="*/ 5 w 14"/>
                <a:gd name="T59" fmla="*/ 6 h 20"/>
                <a:gd name="T60" fmla="*/ 5 w 14"/>
                <a:gd name="T61" fmla="*/ 6 h 20"/>
                <a:gd name="T62" fmla="*/ 3 w 14"/>
                <a:gd name="T63" fmla="*/ 6 h 20"/>
                <a:gd name="T64" fmla="*/ 1 w 14"/>
                <a:gd name="T65" fmla="*/ 6 h 20"/>
                <a:gd name="T66" fmla="*/ 0 w 14"/>
                <a:gd name="T67" fmla="*/ 6 h 20"/>
                <a:gd name="T68" fmla="*/ 0 w 14"/>
                <a:gd name="T69" fmla="*/ 5 h 20"/>
                <a:gd name="T70" fmla="*/ 1 w 14"/>
                <a:gd name="T71" fmla="*/ 5 h 20"/>
                <a:gd name="T72" fmla="*/ 1 w 14"/>
                <a:gd name="T73" fmla="*/ 5 h 20"/>
                <a:gd name="T74" fmla="*/ 6 w 14"/>
                <a:gd name="T75" fmla="*/ 0 h 20"/>
                <a:gd name="T76" fmla="*/ 8 w 14"/>
                <a:gd name="T77" fmla="*/ 2 h 20"/>
                <a:gd name="T78" fmla="*/ 11 w 14"/>
                <a:gd name="T79" fmla="*/ 3 h 20"/>
                <a:gd name="T80" fmla="*/ 11 w 14"/>
                <a:gd name="T81" fmla="*/ 5 h 20"/>
                <a:gd name="T82" fmla="*/ 9 w 14"/>
                <a:gd name="T83" fmla="*/ 5 h 20"/>
                <a:gd name="T84" fmla="*/ 9 w 14"/>
                <a:gd name="T85" fmla="*/ 5 h 20"/>
                <a:gd name="T86" fmla="*/ 8 w 14"/>
                <a:gd name="T87" fmla="*/ 5 h 20"/>
                <a:gd name="T88" fmla="*/ 8 w 14"/>
                <a:gd name="T89" fmla="*/ 5 h 20"/>
                <a:gd name="T90" fmla="*/ 8 w 14"/>
                <a:gd name="T91" fmla="*/ 5 h 20"/>
                <a:gd name="T92" fmla="*/ 8 w 14"/>
                <a:gd name="T93" fmla="*/ 6 h 20"/>
                <a:gd name="T94" fmla="*/ 9 w 14"/>
                <a:gd name="T95" fmla="*/ 8 h 20"/>
                <a:gd name="T96" fmla="*/ 9 w 14"/>
                <a:gd name="T97" fmla="*/ 8 h 20"/>
                <a:gd name="T98" fmla="*/ 9 w 14"/>
                <a:gd name="T99" fmla="*/ 9 h 20"/>
                <a:gd name="T100" fmla="*/ 8 w 14"/>
                <a:gd name="T101" fmla="*/ 8 h 20"/>
                <a:gd name="T102" fmla="*/ 6 w 14"/>
                <a:gd name="T103" fmla="*/ 5 h 20"/>
                <a:gd name="T104" fmla="*/ 3 w 14"/>
                <a:gd name="T105" fmla="*/ 2 h 20"/>
                <a:gd name="T106" fmla="*/ 6 w 14"/>
                <a:gd name="T107" fmla="*/ 0 h 20"/>
                <a:gd name="T108" fmla="*/ 12 w 14"/>
                <a:gd name="T109" fmla="*/ 0 h 20"/>
                <a:gd name="T110" fmla="*/ 12 w 14"/>
                <a:gd name="T111" fmla="*/ 2 h 20"/>
                <a:gd name="T112" fmla="*/ 14 w 14"/>
                <a:gd name="T113" fmla="*/ 2 h 20"/>
                <a:gd name="T114" fmla="*/ 14 w 14"/>
                <a:gd name="T115" fmla="*/ 3 h 20"/>
                <a:gd name="T116" fmla="*/ 12 w 14"/>
                <a:gd name="T117" fmla="*/ 3 h 20"/>
                <a:gd name="T118" fmla="*/ 12 w 14"/>
                <a:gd name="T119" fmla="*/ 3 h 20"/>
                <a:gd name="T120" fmla="*/ 12 w 14"/>
                <a:gd name="T121" fmla="*/ 3 h 20"/>
                <a:gd name="T122" fmla="*/ 12 w 14"/>
                <a:gd name="T123" fmla="*/ 2 h 20"/>
                <a:gd name="T124" fmla="*/ 12 w 14"/>
                <a:gd name="T12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" h="20">
                  <a:moveTo>
                    <a:pt x="6" y="16"/>
                  </a:moveTo>
                  <a:lnTo>
                    <a:pt x="6" y="16"/>
                  </a:lnTo>
                  <a:lnTo>
                    <a:pt x="8" y="16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8" y="17"/>
                  </a:lnTo>
                  <a:lnTo>
                    <a:pt x="6" y="16"/>
                  </a:lnTo>
                  <a:lnTo>
                    <a:pt x="6" y="16"/>
                  </a:lnTo>
                  <a:close/>
                  <a:moveTo>
                    <a:pt x="8" y="9"/>
                  </a:moveTo>
                  <a:lnTo>
                    <a:pt x="9" y="9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9" y="11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8" y="9"/>
                  </a:lnTo>
                  <a:lnTo>
                    <a:pt x="8" y="9"/>
                  </a:lnTo>
                  <a:close/>
                  <a:moveTo>
                    <a:pt x="1" y="5"/>
                  </a:moveTo>
                  <a:lnTo>
                    <a:pt x="3" y="5"/>
                  </a:lnTo>
                  <a:lnTo>
                    <a:pt x="5" y="5"/>
                  </a:lnTo>
                  <a:lnTo>
                    <a:pt x="5" y="6"/>
                  </a:lnTo>
                  <a:lnTo>
                    <a:pt x="5" y="6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close/>
                  <a:moveTo>
                    <a:pt x="6" y="0"/>
                  </a:moveTo>
                  <a:lnTo>
                    <a:pt x="8" y="2"/>
                  </a:lnTo>
                  <a:lnTo>
                    <a:pt x="11" y="3"/>
                  </a:lnTo>
                  <a:lnTo>
                    <a:pt x="11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5"/>
                  </a:lnTo>
                  <a:lnTo>
                    <a:pt x="8" y="6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9"/>
                  </a:lnTo>
                  <a:lnTo>
                    <a:pt x="8" y="8"/>
                  </a:lnTo>
                  <a:lnTo>
                    <a:pt x="6" y="5"/>
                  </a:lnTo>
                  <a:lnTo>
                    <a:pt x="3" y="2"/>
                  </a:lnTo>
                  <a:lnTo>
                    <a:pt x="6" y="0"/>
                  </a:lnTo>
                  <a:close/>
                  <a:moveTo>
                    <a:pt x="12" y="0"/>
                  </a:moveTo>
                  <a:lnTo>
                    <a:pt x="12" y="2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0" name="Freeform 277">
              <a:extLst>
                <a:ext uri="{FF2B5EF4-FFF2-40B4-BE49-F238E27FC236}">
                  <a16:creationId xmlns:a16="http://schemas.microsoft.com/office/drawing/2014/main" id="{9873098C-F38A-7EA5-3411-8214CEF17D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53690" y="4146930"/>
              <a:ext cx="703670" cy="122802"/>
            </a:xfrm>
            <a:custGeom>
              <a:avLst/>
              <a:gdLst>
                <a:gd name="T0" fmla="*/ 361 w 361"/>
                <a:gd name="T1" fmla="*/ 61 h 63"/>
                <a:gd name="T2" fmla="*/ 361 w 361"/>
                <a:gd name="T3" fmla="*/ 63 h 63"/>
                <a:gd name="T4" fmla="*/ 361 w 361"/>
                <a:gd name="T5" fmla="*/ 63 h 63"/>
                <a:gd name="T6" fmla="*/ 359 w 361"/>
                <a:gd name="T7" fmla="*/ 63 h 63"/>
                <a:gd name="T8" fmla="*/ 359 w 361"/>
                <a:gd name="T9" fmla="*/ 63 h 63"/>
                <a:gd name="T10" fmla="*/ 361 w 361"/>
                <a:gd name="T11" fmla="*/ 61 h 63"/>
                <a:gd name="T12" fmla="*/ 291 w 361"/>
                <a:gd name="T13" fmla="*/ 37 h 63"/>
                <a:gd name="T14" fmla="*/ 293 w 361"/>
                <a:gd name="T15" fmla="*/ 39 h 63"/>
                <a:gd name="T16" fmla="*/ 293 w 361"/>
                <a:gd name="T17" fmla="*/ 39 h 63"/>
                <a:gd name="T18" fmla="*/ 293 w 361"/>
                <a:gd name="T19" fmla="*/ 41 h 63"/>
                <a:gd name="T20" fmla="*/ 293 w 361"/>
                <a:gd name="T21" fmla="*/ 41 h 63"/>
                <a:gd name="T22" fmla="*/ 293 w 361"/>
                <a:gd name="T23" fmla="*/ 41 h 63"/>
                <a:gd name="T24" fmla="*/ 291 w 361"/>
                <a:gd name="T25" fmla="*/ 41 h 63"/>
                <a:gd name="T26" fmla="*/ 291 w 361"/>
                <a:gd name="T27" fmla="*/ 39 h 63"/>
                <a:gd name="T28" fmla="*/ 290 w 361"/>
                <a:gd name="T29" fmla="*/ 39 h 63"/>
                <a:gd name="T30" fmla="*/ 291 w 361"/>
                <a:gd name="T31" fmla="*/ 39 h 63"/>
                <a:gd name="T32" fmla="*/ 291 w 361"/>
                <a:gd name="T33" fmla="*/ 37 h 63"/>
                <a:gd name="T34" fmla="*/ 197 w 361"/>
                <a:gd name="T35" fmla="*/ 33 h 63"/>
                <a:gd name="T36" fmla="*/ 197 w 361"/>
                <a:gd name="T37" fmla="*/ 33 h 63"/>
                <a:gd name="T38" fmla="*/ 197 w 361"/>
                <a:gd name="T39" fmla="*/ 33 h 63"/>
                <a:gd name="T40" fmla="*/ 197 w 361"/>
                <a:gd name="T41" fmla="*/ 33 h 63"/>
                <a:gd name="T42" fmla="*/ 197 w 361"/>
                <a:gd name="T43" fmla="*/ 33 h 63"/>
                <a:gd name="T44" fmla="*/ 195 w 361"/>
                <a:gd name="T45" fmla="*/ 33 h 63"/>
                <a:gd name="T46" fmla="*/ 195 w 361"/>
                <a:gd name="T47" fmla="*/ 33 h 63"/>
                <a:gd name="T48" fmla="*/ 195 w 361"/>
                <a:gd name="T49" fmla="*/ 33 h 63"/>
                <a:gd name="T50" fmla="*/ 197 w 361"/>
                <a:gd name="T51" fmla="*/ 33 h 63"/>
                <a:gd name="T52" fmla="*/ 197 w 361"/>
                <a:gd name="T53" fmla="*/ 33 h 63"/>
                <a:gd name="T54" fmla="*/ 197 w 361"/>
                <a:gd name="T55" fmla="*/ 33 h 63"/>
                <a:gd name="T56" fmla="*/ 197 w 361"/>
                <a:gd name="T57" fmla="*/ 33 h 63"/>
                <a:gd name="T58" fmla="*/ 197 w 361"/>
                <a:gd name="T59" fmla="*/ 33 h 63"/>
                <a:gd name="T60" fmla="*/ 200 w 361"/>
                <a:gd name="T61" fmla="*/ 31 h 63"/>
                <a:gd name="T62" fmla="*/ 200 w 361"/>
                <a:gd name="T63" fmla="*/ 31 h 63"/>
                <a:gd name="T64" fmla="*/ 200 w 361"/>
                <a:gd name="T65" fmla="*/ 31 h 63"/>
                <a:gd name="T66" fmla="*/ 200 w 361"/>
                <a:gd name="T67" fmla="*/ 31 h 63"/>
                <a:gd name="T68" fmla="*/ 200 w 361"/>
                <a:gd name="T69" fmla="*/ 31 h 63"/>
                <a:gd name="T70" fmla="*/ 200 w 361"/>
                <a:gd name="T71" fmla="*/ 31 h 63"/>
                <a:gd name="T72" fmla="*/ 200 w 361"/>
                <a:gd name="T73" fmla="*/ 31 h 63"/>
                <a:gd name="T74" fmla="*/ 200 w 361"/>
                <a:gd name="T75" fmla="*/ 31 h 63"/>
                <a:gd name="T76" fmla="*/ 200 w 361"/>
                <a:gd name="T77" fmla="*/ 31 h 63"/>
                <a:gd name="T78" fmla="*/ 3 w 361"/>
                <a:gd name="T79" fmla="*/ 0 h 63"/>
                <a:gd name="T80" fmla="*/ 3 w 361"/>
                <a:gd name="T81" fmla="*/ 1 h 63"/>
                <a:gd name="T82" fmla="*/ 3 w 361"/>
                <a:gd name="T83" fmla="*/ 1 h 63"/>
                <a:gd name="T84" fmla="*/ 1 w 361"/>
                <a:gd name="T85" fmla="*/ 1 h 63"/>
                <a:gd name="T86" fmla="*/ 1 w 361"/>
                <a:gd name="T87" fmla="*/ 3 h 63"/>
                <a:gd name="T88" fmla="*/ 0 w 361"/>
                <a:gd name="T89" fmla="*/ 3 h 63"/>
                <a:gd name="T90" fmla="*/ 1 w 361"/>
                <a:gd name="T91" fmla="*/ 1 h 63"/>
                <a:gd name="T92" fmla="*/ 1 w 361"/>
                <a:gd name="T93" fmla="*/ 1 h 63"/>
                <a:gd name="T94" fmla="*/ 1 w 361"/>
                <a:gd name="T95" fmla="*/ 1 h 63"/>
                <a:gd name="T96" fmla="*/ 3 w 361"/>
                <a:gd name="T97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1" h="63">
                  <a:moveTo>
                    <a:pt x="361" y="61"/>
                  </a:moveTo>
                  <a:lnTo>
                    <a:pt x="361" y="63"/>
                  </a:lnTo>
                  <a:lnTo>
                    <a:pt x="361" y="63"/>
                  </a:lnTo>
                  <a:lnTo>
                    <a:pt x="359" y="63"/>
                  </a:lnTo>
                  <a:lnTo>
                    <a:pt x="359" y="63"/>
                  </a:lnTo>
                  <a:lnTo>
                    <a:pt x="361" y="61"/>
                  </a:lnTo>
                  <a:close/>
                  <a:moveTo>
                    <a:pt x="291" y="37"/>
                  </a:moveTo>
                  <a:lnTo>
                    <a:pt x="293" y="39"/>
                  </a:lnTo>
                  <a:lnTo>
                    <a:pt x="293" y="39"/>
                  </a:lnTo>
                  <a:lnTo>
                    <a:pt x="293" y="41"/>
                  </a:lnTo>
                  <a:lnTo>
                    <a:pt x="293" y="41"/>
                  </a:lnTo>
                  <a:lnTo>
                    <a:pt x="293" y="41"/>
                  </a:lnTo>
                  <a:lnTo>
                    <a:pt x="291" y="41"/>
                  </a:lnTo>
                  <a:lnTo>
                    <a:pt x="291" y="39"/>
                  </a:lnTo>
                  <a:lnTo>
                    <a:pt x="290" y="39"/>
                  </a:lnTo>
                  <a:lnTo>
                    <a:pt x="291" y="39"/>
                  </a:lnTo>
                  <a:lnTo>
                    <a:pt x="291" y="37"/>
                  </a:lnTo>
                  <a:close/>
                  <a:moveTo>
                    <a:pt x="197" y="33"/>
                  </a:move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5" y="33"/>
                  </a:lnTo>
                  <a:lnTo>
                    <a:pt x="195" y="33"/>
                  </a:lnTo>
                  <a:lnTo>
                    <a:pt x="195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lnTo>
                    <a:pt x="197" y="33"/>
                  </a:lnTo>
                  <a:close/>
                  <a:moveTo>
                    <a:pt x="200" y="31"/>
                  </a:move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lnTo>
                    <a:pt x="200" y="31"/>
                  </a:lnTo>
                  <a:close/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3"/>
                  </a:lnTo>
                  <a:lnTo>
                    <a:pt x="0" y="3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1" name="Freeform 278">
              <a:extLst>
                <a:ext uri="{FF2B5EF4-FFF2-40B4-BE49-F238E27FC236}">
                  <a16:creationId xmlns:a16="http://schemas.microsoft.com/office/drawing/2014/main" id="{D923E350-3A7A-316E-A2E2-F7B51602AA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39933" y="5994792"/>
              <a:ext cx="95512" cy="40934"/>
            </a:xfrm>
            <a:custGeom>
              <a:avLst/>
              <a:gdLst>
                <a:gd name="T0" fmla="*/ 23 w 49"/>
                <a:gd name="T1" fmla="*/ 17 h 21"/>
                <a:gd name="T2" fmla="*/ 21 w 49"/>
                <a:gd name="T3" fmla="*/ 19 h 21"/>
                <a:gd name="T4" fmla="*/ 21 w 49"/>
                <a:gd name="T5" fmla="*/ 17 h 21"/>
                <a:gd name="T6" fmla="*/ 40 w 49"/>
                <a:gd name="T7" fmla="*/ 14 h 21"/>
                <a:gd name="T8" fmla="*/ 38 w 49"/>
                <a:gd name="T9" fmla="*/ 14 h 21"/>
                <a:gd name="T10" fmla="*/ 4 w 49"/>
                <a:gd name="T11" fmla="*/ 10 h 21"/>
                <a:gd name="T12" fmla="*/ 4 w 49"/>
                <a:gd name="T13" fmla="*/ 13 h 21"/>
                <a:gd name="T14" fmla="*/ 0 w 49"/>
                <a:gd name="T15" fmla="*/ 11 h 21"/>
                <a:gd name="T16" fmla="*/ 10 w 49"/>
                <a:gd name="T17" fmla="*/ 2 h 21"/>
                <a:gd name="T18" fmla="*/ 15 w 49"/>
                <a:gd name="T19" fmla="*/ 5 h 21"/>
                <a:gd name="T20" fmla="*/ 19 w 49"/>
                <a:gd name="T21" fmla="*/ 3 h 21"/>
                <a:gd name="T22" fmla="*/ 24 w 49"/>
                <a:gd name="T23" fmla="*/ 3 h 21"/>
                <a:gd name="T24" fmla="*/ 27 w 49"/>
                <a:gd name="T25" fmla="*/ 2 h 21"/>
                <a:gd name="T26" fmla="*/ 27 w 49"/>
                <a:gd name="T27" fmla="*/ 5 h 21"/>
                <a:gd name="T28" fmla="*/ 24 w 49"/>
                <a:gd name="T29" fmla="*/ 6 h 21"/>
                <a:gd name="T30" fmla="*/ 18 w 49"/>
                <a:gd name="T31" fmla="*/ 14 h 21"/>
                <a:gd name="T32" fmla="*/ 15 w 49"/>
                <a:gd name="T33" fmla="*/ 14 h 21"/>
                <a:gd name="T34" fmla="*/ 11 w 49"/>
                <a:gd name="T35" fmla="*/ 17 h 21"/>
                <a:gd name="T36" fmla="*/ 10 w 49"/>
                <a:gd name="T37" fmla="*/ 17 h 21"/>
                <a:gd name="T38" fmla="*/ 5 w 49"/>
                <a:gd name="T39" fmla="*/ 17 h 21"/>
                <a:gd name="T40" fmla="*/ 8 w 49"/>
                <a:gd name="T41" fmla="*/ 13 h 21"/>
                <a:gd name="T42" fmla="*/ 13 w 49"/>
                <a:gd name="T43" fmla="*/ 10 h 21"/>
                <a:gd name="T44" fmla="*/ 13 w 49"/>
                <a:gd name="T45" fmla="*/ 8 h 21"/>
                <a:gd name="T46" fmla="*/ 10 w 49"/>
                <a:gd name="T47" fmla="*/ 10 h 21"/>
                <a:gd name="T48" fmla="*/ 10 w 49"/>
                <a:gd name="T49" fmla="*/ 8 h 21"/>
                <a:gd name="T50" fmla="*/ 13 w 49"/>
                <a:gd name="T51" fmla="*/ 6 h 21"/>
                <a:gd name="T52" fmla="*/ 10 w 49"/>
                <a:gd name="T53" fmla="*/ 3 h 21"/>
                <a:gd name="T54" fmla="*/ 10 w 49"/>
                <a:gd name="T55" fmla="*/ 2 h 21"/>
                <a:gd name="T56" fmla="*/ 16 w 49"/>
                <a:gd name="T57" fmla="*/ 2 h 21"/>
                <a:gd name="T58" fmla="*/ 13 w 49"/>
                <a:gd name="T59" fmla="*/ 2 h 21"/>
                <a:gd name="T60" fmla="*/ 34 w 49"/>
                <a:gd name="T61" fmla="*/ 0 h 21"/>
                <a:gd name="T62" fmla="*/ 40 w 49"/>
                <a:gd name="T63" fmla="*/ 2 h 21"/>
                <a:gd name="T64" fmla="*/ 40 w 49"/>
                <a:gd name="T65" fmla="*/ 3 h 21"/>
                <a:gd name="T66" fmla="*/ 40 w 49"/>
                <a:gd name="T67" fmla="*/ 5 h 21"/>
                <a:gd name="T68" fmla="*/ 43 w 49"/>
                <a:gd name="T69" fmla="*/ 5 h 21"/>
                <a:gd name="T70" fmla="*/ 43 w 49"/>
                <a:gd name="T71" fmla="*/ 3 h 21"/>
                <a:gd name="T72" fmla="*/ 48 w 49"/>
                <a:gd name="T73" fmla="*/ 3 h 21"/>
                <a:gd name="T74" fmla="*/ 46 w 49"/>
                <a:gd name="T75" fmla="*/ 6 h 21"/>
                <a:gd name="T76" fmla="*/ 49 w 49"/>
                <a:gd name="T77" fmla="*/ 8 h 21"/>
                <a:gd name="T78" fmla="*/ 45 w 49"/>
                <a:gd name="T79" fmla="*/ 10 h 21"/>
                <a:gd name="T80" fmla="*/ 37 w 49"/>
                <a:gd name="T81" fmla="*/ 13 h 21"/>
                <a:gd name="T82" fmla="*/ 37 w 49"/>
                <a:gd name="T83" fmla="*/ 16 h 21"/>
                <a:gd name="T84" fmla="*/ 30 w 49"/>
                <a:gd name="T85" fmla="*/ 17 h 21"/>
                <a:gd name="T86" fmla="*/ 27 w 49"/>
                <a:gd name="T87" fmla="*/ 17 h 21"/>
                <a:gd name="T88" fmla="*/ 23 w 49"/>
                <a:gd name="T89" fmla="*/ 17 h 21"/>
                <a:gd name="T90" fmla="*/ 24 w 49"/>
                <a:gd name="T91" fmla="*/ 13 h 21"/>
                <a:gd name="T92" fmla="*/ 29 w 49"/>
                <a:gd name="T93" fmla="*/ 8 h 21"/>
                <a:gd name="T94" fmla="*/ 30 w 49"/>
                <a:gd name="T95" fmla="*/ 8 h 21"/>
                <a:gd name="T96" fmla="*/ 34 w 49"/>
                <a:gd name="T9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9" h="21">
                  <a:moveTo>
                    <a:pt x="21" y="17"/>
                  </a:moveTo>
                  <a:lnTo>
                    <a:pt x="21" y="17"/>
                  </a:lnTo>
                  <a:lnTo>
                    <a:pt x="23" y="17"/>
                  </a:lnTo>
                  <a:lnTo>
                    <a:pt x="23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17"/>
                  </a:lnTo>
                  <a:lnTo>
                    <a:pt x="21" y="17"/>
                  </a:lnTo>
                  <a:lnTo>
                    <a:pt x="21" y="17"/>
                  </a:lnTo>
                  <a:close/>
                  <a:moveTo>
                    <a:pt x="40" y="14"/>
                  </a:moveTo>
                  <a:lnTo>
                    <a:pt x="40" y="14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40" y="14"/>
                  </a:lnTo>
                  <a:close/>
                  <a:moveTo>
                    <a:pt x="2" y="10"/>
                  </a:moveTo>
                  <a:lnTo>
                    <a:pt x="4" y="10"/>
                  </a:lnTo>
                  <a:lnTo>
                    <a:pt x="5" y="10"/>
                  </a:lnTo>
                  <a:lnTo>
                    <a:pt x="4" y="13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2" y="10"/>
                  </a:lnTo>
                  <a:close/>
                  <a:moveTo>
                    <a:pt x="10" y="2"/>
                  </a:moveTo>
                  <a:lnTo>
                    <a:pt x="11" y="3"/>
                  </a:lnTo>
                  <a:lnTo>
                    <a:pt x="13" y="3"/>
                  </a:lnTo>
                  <a:lnTo>
                    <a:pt x="15" y="5"/>
                  </a:lnTo>
                  <a:lnTo>
                    <a:pt x="18" y="3"/>
                  </a:lnTo>
                  <a:lnTo>
                    <a:pt x="18" y="2"/>
                  </a:lnTo>
                  <a:lnTo>
                    <a:pt x="19" y="3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7" y="3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21" y="11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6" y="14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3" y="16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10" y="17"/>
                  </a:lnTo>
                  <a:lnTo>
                    <a:pt x="7" y="17"/>
                  </a:lnTo>
                  <a:lnTo>
                    <a:pt x="5" y="17"/>
                  </a:lnTo>
                  <a:lnTo>
                    <a:pt x="4" y="16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11" y="10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1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0" y="2"/>
                  </a:lnTo>
                  <a:close/>
                  <a:moveTo>
                    <a:pt x="15" y="0"/>
                  </a:moveTo>
                  <a:lnTo>
                    <a:pt x="16" y="0"/>
                  </a:lnTo>
                  <a:lnTo>
                    <a:pt x="16" y="2"/>
                  </a:lnTo>
                  <a:lnTo>
                    <a:pt x="16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3" y="0"/>
                  </a:lnTo>
                  <a:lnTo>
                    <a:pt x="15" y="0"/>
                  </a:lnTo>
                  <a:close/>
                  <a:moveTo>
                    <a:pt x="34" y="0"/>
                  </a:moveTo>
                  <a:lnTo>
                    <a:pt x="37" y="2"/>
                  </a:lnTo>
                  <a:lnTo>
                    <a:pt x="38" y="0"/>
                  </a:lnTo>
                  <a:lnTo>
                    <a:pt x="40" y="2"/>
                  </a:lnTo>
                  <a:lnTo>
                    <a:pt x="41" y="2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38" y="3"/>
                  </a:lnTo>
                  <a:lnTo>
                    <a:pt x="38" y="5"/>
                  </a:lnTo>
                  <a:lnTo>
                    <a:pt x="40" y="5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3" y="3"/>
                  </a:lnTo>
                  <a:lnTo>
                    <a:pt x="46" y="2"/>
                  </a:lnTo>
                  <a:lnTo>
                    <a:pt x="48" y="3"/>
                  </a:lnTo>
                  <a:lnTo>
                    <a:pt x="49" y="5"/>
                  </a:lnTo>
                  <a:lnTo>
                    <a:pt x="48" y="5"/>
                  </a:lnTo>
                  <a:lnTo>
                    <a:pt x="46" y="6"/>
                  </a:lnTo>
                  <a:lnTo>
                    <a:pt x="48" y="6"/>
                  </a:lnTo>
                  <a:lnTo>
                    <a:pt x="49" y="6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46" y="10"/>
                  </a:lnTo>
                  <a:lnTo>
                    <a:pt x="45" y="10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37" y="13"/>
                  </a:lnTo>
                  <a:lnTo>
                    <a:pt x="37" y="14"/>
                  </a:lnTo>
                  <a:lnTo>
                    <a:pt x="37" y="14"/>
                  </a:lnTo>
                  <a:lnTo>
                    <a:pt x="37" y="16"/>
                  </a:lnTo>
                  <a:lnTo>
                    <a:pt x="30" y="14"/>
                  </a:lnTo>
                  <a:lnTo>
                    <a:pt x="29" y="14"/>
                  </a:lnTo>
                  <a:lnTo>
                    <a:pt x="30" y="17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6" y="21"/>
                  </a:lnTo>
                  <a:lnTo>
                    <a:pt x="24" y="19"/>
                  </a:lnTo>
                  <a:lnTo>
                    <a:pt x="23" y="17"/>
                  </a:lnTo>
                  <a:lnTo>
                    <a:pt x="23" y="16"/>
                  </a:lnTo>
                  <a:lnTo>
                    <a:pt x="24" y="14"/>
                  </a:lnTo>
                  <a:lnTo>
                    <a:pt x="24" y="13"/>
                  </a:lnTo>
                  <a:lnTo>
                    <a:pt x="27" y="10"/>
                  </a:lnTo>
                  <a:lnTo>
                    <a:pt x="29" y="10"/>
                  </a:lnTo>
                  <a:lnTo>
                    <a:pt x="29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30" y="6"/>
                  </a:lnTo>
                  <a:lnTo>
                    <a:pt x="30" y="5"/>
                  </a:lnTo>
                  <a:lnTo>
                    <a:pt x="34" y="2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2" name="Freeform 279">
              <a:extLst>
                <a:ext uri="{FF2B5EF4-FFF2-40B4-BE49-F238E27FC236}">
                  <a16:creationId xmlns:a16="http://schemas.microsoft.com/office/drawing/2014/main" id="{9BCB27FD-B9D6-CA9B-2858-AE29FB05AD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82879" y="4766783"/>
              <a:ext cx="202719" cy="267044"/>
            </a:xfrm>
            <a:custGeom>
              <a:avLst/>
              <a:gdLst>
                <a:gd name="T0" fmla="*/ 0 w 104"/>
                <a:gd name="T1" fmla="*/ 137 h 137"/>
                <a:gd name="T2" fmla="*/ 98 w 104"/>
                <a:gd name="T3" fmla="*/ 121 h 137"/>
                <a:gd name="T4" fmla="*/ 98 w 104"/>
                <a:gd name="T5" fmla="*/ 121 h 137"/>
                <a:gd name="T6" fmla="*/ 99 w 104"/>
                <a:gd name="T7" fmla="*/ 98 h 137"/>
                <a:gd name="T8" fmla="*/ 99 w 104"/>
                <a:gd name="T9" fmla="*/ 99 h 137"/>
                <a:gd name="T10" fmla="*/ 99 w 104"/>
                <a:gd name="T11" fmla="*/ 98 h 137"/>
                <a:gd name="T12" fmla="*/ 57 w 104"/>
                <a:gd name="T13" fmla="*/ 96 h 137"/>
                <a:gd name="T14" fmla="*/ 54 w 104"/>
                <a:gd name="T15" fmla="*/ 98 h 137"/>
                <a:gd name="T16" fmla="*/ 49 w 104"/>
                <a:gd name="T17" fmla="*/ 98 h 137"/>
                <a:gd name="T18" fmla="*/ 54 w 104"/>
                <a:gd name="T19" fmla="*/ 96 h 137"/>
                <a:gd name="T20" fmla="*/ 82 w 104"/>
                <a:gd name="T21" fmla="*/ 96 h 137"/>
                <a:gd name="T22" fmla="*/ 80 w 104"/>
                <a:gd name="T23" fmla="*/ 96 h 137"/>
                <a:gd name="T24" fmla="*/ 80 w 104"/>
                <a:gd name="T25" fmla="*/ 96 h 137"/>
                <a:gd name="T26" fmla="*/ 96 w 104"/>
                <a:gd name="T27" fmla="*/ 85 h 137"/>
                <a:gd name="T28" fmla="*/ 69 w 104"/>
                <a:gd name="T29" fmla="*/ 82 h 137"/>
                <a:gd name="T30" fmla="*/ 68 w 104"/>
                <a:gd name="T31" fmla="*/ 82 h 137"/>
                <a:gd name="T32" fmla="*/ 93 w 104"/>
                <a:gd name="T33" fmla="*/ 82 h 137"/>
                <a:gd name="T34" fmla="*/ 93 w 104"/>
                <a:gd name="T35" fmla="*/ 80 h 137"/>
                <a:gd name="T36" fmla="*/ 103 w 104"/>
                <a:gd name="T37" fmla="*/ 80 h 137"/>
                <a:gd name="T38" fmla="*/ 62 w 104"/>
                <a:gd name="T39" fmla="*/ 77 h 137"/>
                <a:gd name="T40" fmla="*/ 52 w 104"/>
                <a:gd name="T41" fmla="*/ 71 h 137"/>
                <a:gd name="T42" fmla="*/ 55 w 104"/>
                <a:gd name="T43" fmla="*/ 72 h 137"/>
                <a:gd name="T44" fmla="*/ 58 w 104"/>
                <a:gd name="T45" fmla="*/ 77 h 137"/>
                <a:gd name="T46" fmla="*/ 57 w 104"/>
                <a:gd name="T47" fmla="*/ 83 h 137"/>
                <a:gd name="T48" fmla="*/ 52 w 104"/>
                <a:gd name="T49" fmla="*/ 85 h 137"/>
                <a:gd name="T50" fmla="*/ 44 w 104"/>
                <a:gd name="T51" fmla="*/ 83 h 137"/>
                <a:gd name="T52" fmla="*/ 39 w 104"/>
                <a:gd name="T53" fmla="*/ 80 h 137"/>
                <a:gd name="T54" fmla="*/ 41 w 104"/>
                <a:gd name="T55" fmla="*/ 79 h 137"/>
                <a:gd name="T56" fmla="*/ 43 w 104"/>
                <a:gd name="T57" fmla="*/ 74 h 137"/>
                <a:gd name="T58" fmla="*/ 52 w 104"/>
                <a:gd name="T59" fmla="*/ 71 h 137"/>
                <a:gd name="T60" fmla="*/ 71 w 104"/>
                <a:gd name="T61" fmla="*/ 72 h 137"/>
                <a:gd name="T62" fmla="*/ 95 w 104"/>
                <a:gd name="T63" fmla="*/ 69 h 137"/>
                <a:gd name="T64" fmla="*/ 93 w 104"/>
                <a:gd name="T65" fmla="*/ 71 h 137"/>
                <a:gd name="T66" fmla="*/ 93 w 104"/>
                <a:gd name="T67" fmla="*/ 69 h 137"/>
                <a:gd name="T68" fmla="*/ 38 w 104"/>
                <a:gd name="T69" fmla="*/ 68 h 137"/>
                <a:gd name="T70" fmla="*/ 79 w 104"/>
                <a:gd name="T71" fmla="*/ 64 h 137"/>
                <a:gd name="T72" fmla="*/ 79 w 104"/>
                <a:gd name="T73" fmla="*/ 63 h 137"/>
                <a:gd name="T74" fmla="*/ 79 w 104"/>
                <a:gd name="T75" fmla="*/ 66 h 137"/>
                <a:gd name="T76" fmla="*/ 80 w 104"/>
                <a:gd name="T77" fmla="*/ 60 h 137"/>
                <a:gd name="T78" fmla="*/ 79 w 104"/>
                <a:gd name="T79" fmla="*/ 60 h 137"/>
                <a:gd name="T80" fmla="*/ 77 w 104"/>
                <a:gd name="T81" fmla="*/ 57 h 137"/>
                <a:gd name="T82" fmla="*/ 73 w 104"/>
                <a:gd name="T83" fmla="*/ 63 h 137"/>
                <a:gd name="T84" fmla="*/ 77 w 104"/>
                <a:gd name="T85" fmla="*/ 60 h 137"/>
                <a:gd name="T86" fmla="*/ 74 w 104"/>
                <a:gd name="T87" fmla="*/ 63 h 137"/>
                <a:gd name="T88" fmla="*/ 69 w 104"/>
                <a:gd name="T89" fmla="*/ 63 h 137"/>
                <a:gd name="T90" fmla="*/ 65 w 104"/>
                <a:gd name="T91" fmla="*/ 64 h 137"/>
                <a:gd name="T92" fmla="*/ 60 w 104"/>
                <a:gd name="T93" fmla="*/ 66 h 137"/>
                <a:gd name="T94" fmla="*/ 58 w 104"/>
                <a:gd name="T95" fmla="*/ 63 h 137"/>
                <a:gd name="T96" fmla="*/ 60 w 104"/>
                <a:gd name="T97" fmla="*/ 61 h 137"/>
                <a:gd name="T98" fmla="*/ 68 w 104"/>
                <a:gd name="T99" fmla="*/ 58 h 137"/>
                <a:gd name="T100" fmla="*/ 74 w 104"/>
                <a:gd name="T101" fmla="*/ 55 h 137"/>
                <a:gd name="T102" fmla="*/ 79 w 104"/>
                <a:gd name="T103" fmla="*/ 53 h 137"/>
                <a:gd name="T104" fmla="*/ 79 w 104"/>
                <a:gd name="T105" fmla="*/ 53 h 137"/>
                <a:gd name="T106" fmla="*/ 36 w 104"/>
                <a:gd name="T107" fmla="*/ 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4" h="137">
                  <a:moveTo>
                    <a:pt x="0" y="137"/>
                  </a:moveTo>
                  <a:lnTo>
                    <a:pt x="2" y="137"/>
                  </a:lnTo>
                  <a:lnTo>
                    <a:pt x="2" y="137"/>
                  </a:lnTo>
                  <a:lnTo>
                    <a:pt x="2" y="137"/>
                  </a:lnTo>
                  <a:lnTo>
                    <a:pt x="0" y="137"/>
                  </a:lnTo>
                  <a:lnTo>
                    <a:pt x="0" y="137"/>
                  </a:lnTo>
                  <a:lnTo>
                    <a:pt x="0" y="137"/>
                  </a:lnTo>
                  <a:close/>
                  <a:moveTo>
                    <a:pt x="98" y="121"/>
                  </a:move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lnTo>
                    <a:pt x="98" y="121"/>
                  </a:lnTo>
                  <a:close/>
                  <a:moveTo>
                    <a:pt x="99" y="98"/>
                  </a:moveTo>
                  <a:lnTo>
                    <a:pt x="99" y="98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99" y="98"/>
                  </a:lnTo>
                  <a:lnTo>
                    <a:pt x="99" y="98"/>
                  </a:lnTo>
                  <a:lnTo>
                    <a:pt x="99" y="98"/>
                  </a:lnTo>
                  <a:close/>
                  <a:moveTo>
                    <a:pt x="55" y="96"/>
                  </a:moveTo>
                  <a:lnTo>
                    <a:pt x="55" y="96"/>
                  </a:lnTo>
                  <a:lnTo>
                    <a:pt x="57" y="96"/>
                  </a:lnTo>
                  <a:lnTo>
                    <a:pt x="57" y="96"/>
                  </a:lnTo>
                  <a:lnTo>
                    <a:pt x="55" y="98"/>
                  </a:lnTo>
                  <a:lnTo>
                    <a:pt x="55" y="96"/>
                  </a:lnTo>
                  <a:lnTo>
                    <a:pt x="54" y="96"/>
                  </a:lnTo>
                  <a:lnTo>
                    <a:pt x="54" y="98"/>
                  </a:lnTo>
                  <a:lnTo>
                    <a:pt x="52" y="98"/>
                  </a:lnTo>
                  <a:lnTo>
                    <a:pt x="52" y="98"/>
                  </a:lnTo>
                  <a:lnTo>
                    <a:pt x="52" y="98"/>
                  </a:lnTo>
                  <a:lnTo>
                    <a:pt x="50" y="99"/>
                  </a:lnTo>
                  <a:lnTo>
                    <a:pt x="49" y="98"/>
                  </a:lnTo>
                  <a:lnTo>
                    <a:pt x="50" y="98"/>
                  </a:lnTo>
                  <a:lnTo>
                    <a:pt x="50" y="98"/>
                  </a:lnTo>
                  <a:lnTo>
                    <a:pt x="52" y="98"/>
                  </a:lnTo>
                  <a:lnTo>
                    <a:pt x="52" y="96"/>
                  </a:lnTo>
                  <a:lnTo>
                    <a:pt x="54" y="96"/>
                  </a:lnTo>
                  <a:lnTo>
                    <a:pt x="54" y="96"/>
                  </a:lnTo>
                  <a:lnTo>
                    <a:pt x="55" y="96"/>
                  </a:lnTo>
                  <a:close/>
                  <a:moveTo>
                    <a:pt x="82" y="94"/>
                  </a:moveTo>
                  <a:lnTo>
                    <a:pt x="82" y="96"/>
                  </a:lnTo>
                  <a:lnTo>
                    <a:pt x="82" y="96"/>
                  </a:lnTo>
                  <a:lnTo>
                    <a:pt x="82" y="96"/>
                  </a:lnTo>
                  <a:lnTo>
                    <a:pt x="82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0" y="96"/>
                  </a:lnTo>
                  <a:lnTo>
                    <a:pt x="82" y="94"/>
                  </a:lnTo>
                  <a:close/>
                  <a:moveTo>
                    <a:pt x="96" y="85"/>
                  </a:move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lnTo>
                    <a:pt x="96" y="85"/>
                  </a:lnTo>
                  <a:close/>
                  <a:moveTo>
                    <a:pt x="69" y="80"/>
                  </a:moveTo>
                  <a:lnTo>
                    <a:pt x="69" y="82"/>
                  </a:lnTo>
                  <a:lnTo>
                    <a:pt x="69" y="82"/>
                  </a:lnTo>
                  <a:lnTo>
                    <a:pt x="69" y="83"/>
                  </a:lnTo>
                  <a:lnTo>
                    <a:pt x="69" y="83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68" y="82"/>
                  </a:lnTo>
                  <a:lnTo>
                    <a:pt x="69" y="80"/>
                  </a:lnTo>
                  <a:close/>
                  <a:moveTo>
                    <a:pt x="93" y="80"/>
                  </a:moveTo>
                  <a:lnTo>
                    <a:pt x="93" y="80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93" y="82"/>
                  </a:lnTo>
                  <a:lnTo>
                    <a:pt x="91" y="80"/>
                  </a:lnTo>
                  <a:lnTo>
                    <a:pt x="93" y="80"/>
                  </a:lnTo>
                  <a:close/>
                  <a:moveTo>
                    <a:pt x="103" y="80"/>
                  </a:moveTo>
                  <a:lnTo>
                    <a:pt x="104" y="80"/>
                  </a:lnTo>
                  <a:lnTo>
                    <a:pt x="104" y="80"/>
                  </a:lnTo>
                  <a:lnTo>
                    <a:pt x="104" y="80"/>
                  </a:lnTo>
                  <a:lnTo>
                    <a:pt x="103" y="80"/>
                  </a:lnTo>
                  <a:lnTo>
                    <a:pt x="103" y="80"/>
                  </a:lnTo>
                  <a:lnTo>
                    <a:pt x="103" y="80"/>
                  </a:lnTo>
                  <a:close/>
                  <a:moveTo>
                    <a:pt x="62" y="75"/>
                  </a:moveTo>
                  <a:lnTo>
                    <a:pt x="62" y="77"/>
                  </a:lnTo>
                  <a:lnTo>
                    <a:pt x="62" y="77"/>
                  </a:lnTo>
                  <a:lnTo>
                    <a:pt x="62" y="77"/>
                  </a:lnTo>
                  <a:lnTo>
                    <a:pt x="60" y="77"/>
                  </a:lnTo>
                  <a:lnTo>
                    <a:pt x="62" y="75"/>
                  </a:lnTo>
                  <a:lnTo>
                    <a:pt x="62" y="75"/>
                  </a:lnTo>
                  <a:close/>
                  <a:moveTo>
                    <a:pt x="52" y="71"/>
                  </a:moveTo>
                  <a:lnTo>
                    <a:pt x="54" y="71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5" y="72"/>
                  </a:lnTo>
                  <a:lnTo>
                    <a:pt x="55" y="74"/>
                  </a:lnTo>
                  <a:lnTo>
                    <a:pt x="57" y="75"/>
                  </a:lnTo>
                  <a:lnTo>
                    <a:pt x="58" y="75"/>
                  </a:lnTo>
                  <a:lnTo>
                    <a:pt x="58" y="77"/>
                  </a:lnTo>
                  <a:lnTo>
                    <a:pt x="58" y="77"/>
                  </a:lnTo>
                  <a:lnTo>
                    <a:pt x="58" y="79"/>
                  </a:lnTo>
                  <a:lnTo>
                    <a:pt x="58" y="80"/>
                  </a:lnTo>
                  <a:lnTo>
                    <a:pt x="60" y="83"/>
                  </a:lnTo>
                  <a:lnTo>
                    <a:pt x="58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7" y="83"/>
                  </a:lnTo>
                  <a:lnTo>
                    <a:pt x="55" y="83"/>
                  </a:lnTo>
                  <a:lnTo>
                    <a:pt x="54" y="85"/>
                  </a:lnTo>
                  <a:lnTo>
                    <a:pt x="52" y="85"/>
                  </a:lnTo>
                  <a:lnTo>
                    <a:pt x="50" y="85"/>
                  </a:lnTo>
                  <a:lnTo>
                    <a:pt x="49" y="85"/>
                  </a:lnTo>
                  <a:lnTo>
                    <a:pt x="47" y="85"/>
                  </a:lnTo>
                  <a:lnTo>
                    <a:pt x="47" y="85"/>
                  </a:lnTo>
                  <a:lnTo>
                    <a:pt x="44" y="83"/>
                  </a:lnTo>
                  <a:lnTo>
                    <a:pt x="43" y="83"/>
                  </a:lnTo>
                  <a:lnTo>
                    <a:pt x="41" y="83"/>
                  </a:lnTo>
                  <a:lnTo>
                    <a:pt x="39" y="83"/>
                  </a:lnTo>
                  <a:lnTo>
                    <a:pt x="39" y="80"/>
                  </a:lnTo>
                  <a:lnTo>
                    <a:pt x="39" y="80"/>
                  </a:lnTo>
                  <a:lnTo>
                    <a:pt x="39" y="79"/>
                  </a:lnTo>
                  <a:lnTo>
                    <a:pt x="39" y="79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41" y="79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7"/>
                  </a:lnTo>
                  <a:lnTo>
                    <a:pt x="41" y="75"/>
                  </a:lnTo>
                  <a:lnTo>
                    <a:pt x="43" y="74"/>
                  </a:lnTo>
                  <a:lnTo>
                    <a:pt x="44" y="74"/>
                  </a:lnTo>
                  <a:lnTo>
                    <a:pt x="47" y="72"/>
                  </a:lnTo>
                  <a:lnTo>
                    <a:pt x="49" y="72"/>
                  </a:lnTo>
                  <a:lnTo>
                    <a:pt x="52" y="72"/>
                  </a:lnTo>
                  <a:lnTo>
                    <a:pt x="52" y="71"/>
                  </a:lnTo>
                  <a:close/>
                  <a:moveTo>
                    <a:pt x="69" y="71"/>
                  </a:moveTo>
                  <a:lnTo>
                    <a:pt x="71" y="71"/>
                  </a:lnTo>
                  <a:lnTo>
                    <a:pt x="71" y="71"/>
                  </a:lnTo>
                  <a:lnTo>
                    <a:pt x="71" y="71"/>
                  </a:lnTo>
                  <a:lnTo>
                    <a:pt x="71" y="72"/>
                  </a:lnTo>
                  <a:lnTo>
                    <a:pt x="69" y="72"/>
                  </a:lnTo>
                  <a:lnTo>
                    <a:pt x="69" y="71"/>
                  </a:lnTo>
                  <a:close/>
                  <a:moveTo>
                    <a:pt x="93" y="69"/>
                  </a:moveTo>
                  <a:lnTo>
                    <a:pt x="95" y="69"/>
                  </a:lnTo>
                  <a:lnTo>
                    <a:pt x="95" y="69"/>
                  </a:lnTo>
                  <a:lnTo>
                    <a:pt x="95" y="69"/>
                  </a:lnTo>
                  <a:lnTo>
                    <a:pt x="95" y="71"/>
                  </a:lnTo>
                  <a:lnTo>
                    <a:pt x="95" y="7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93" y="71"/>
                  </a:lnTo>
                  <a:lnTo>
                    <a:pt x="93" y="69"/>
                  </a:lnTo>
                  <a:lnTo>
                    <a:pt x="93" y="69"/>
                  </a:lnTo>
                  <a:lnTo>
                    <a:pt x="93" y="69"/>
                  </a:lnTo>
                  <a:lnTo>
                    <a:pt x="93" y="69"/>
                  </a:lnTo>
                  <a:close/>
                  <a:moveTo>
                    <a:pt x="39" y="68"/>
                  </a:moveTo>
                  <a:lnTo>
                    <a:pt x="39" y="68"/>
                  </a:lnTo>
                  <a:lnTo>
                    <a:pt x="39" y="69"/>
                  </a:lnTo>
                  <a:lnTo>
                    <a:pt x="38" y="69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8"/>
                  </a:lnTo>
                  <a:close/>
                  <a:moveTo>
                    <a:pt x="79" y="63"/>
                  </a:moveTo>
                  <a:lnTo>
                    <a:pt x="79" y="64"/>
                  </a:lnTo>
                  <a:lnTo>
                    <a:pt x="79" y="66"/>
                  </a:lnTo>
                  <a:lnTo>
                    <a:pt x="77" y="66"/>
                  </a:lnTo>
                  <a:lnTo>
                    <a:pt x="77" y="66"/>
                  </a:lnTo>
                  <a:lnTo>
                    <a:pt x="77" y="64"/>
                  </a:lnTo>
                  <a:lnTo>
                    <a:pt x="79" y="63"/>
                  </a:lnTo>
                  <a:close/>
                  <a:moveTo>
                    <a:pt x="80" y="61"/>
                  </a:moveTo>
                  <a:lnTo>
                    <a:pt x="82" y="63"/>
                  </a:lnTo>
                  <a:lnTo>
                    <a:pt x="80" y="64"/>
                  </a:lnTo>
                  <a:lnTo>
                    <a:pt x="79" y="66"/>
                  </a:lnTo>
                  <a:lnTo>
                    <a:pt x="79" y="66"/>
                  </a:lnTo>
                  <a:lnTo>
                    <a:pt x="79" y="63"/>
                  </a:lnTo>
                  <a:lnTo>
                    <a:pt x="80" y="63"/>
                  </a:lnTo>
                  <a:lnTo>
                    <a:pt x="80" y="61"/>
                  </a:lnTo>
                  <a:close/>
                  <a:moveTo>
                    <a:pt x="80" y="58"/>
                  </a:moveTo>
                  <a:lnTo>
                    <a:pt x="80" y="60"/>
                  </a:lnTo>
                  <a:lnTo>
                    <a:pt x="80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60"/>
                  </a:lnTo>
                  <a:lnTo>
                    <a:pt x="79" y="58"/>
                  </a:lnTo>
                  <a:lnTo>
                    <a:pt x="80" y="58"/>
                  </a:lnTo>
                  <a:close/>
                  <a:moveTo>
                    <a:pt x="79" y="53"/>
                  </a:moveTo>
                  <a:lnTo>
                    <a:pt x="79" y="55"/>
                  </a:lnTo>
                  <a:lnTo>
                    <a:pt x="77" y="57"/>
                  </a:lnTo>
                  <a:lnTo>
                    <a:pt x="76" y="57"/>
                  </a:lnTo>
                  <a:lnTo>
                    <a:pt x="76" y="58"/>
                  </a:lnTo>
                  <a:lnTo>
                    <a:pt x="73" y="60"/>
                  </a:lnTo>
                  <a:lnTo>
                    <a:pt x="73" y="61"/>
                  </a:lnTo>
                  <a:lnTo>
                    <a:pt x="73" y="63"/>
                  </a:lnTo>
                  <a:lnTo>
                    <a:pt x="74" y="61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0"/>
                  </a:lnTo>
                  <a:lnTo>
                    <a:pt x="77" y="61"/>
                  </a:lnTo>
                  <a:lnTo>
                    <a:pt x="77" y="63"/>
                  </a:lnTo>
                  <a:lnTo>
                    <a:pt x="76" y="63"/>
                  </a:lnTo>
                  <a:lnTo>
                    <a:pt x="74" y="63"/>
                  </a:lnTo>
                  <a:lnTo>
                    <a:pt x="73" y="63"/>
                  </a:lnTo>
                  <a:lnTo>
                    <a:pt x="71" y="64"/>
                  </a:lnTo>
                  <a:lnTo>
                    <a:pt x="71" y="64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9" y="63"/>
                  </a:lnTo>
                  <a:lnTo>
                    <a:pt x="68" y="63"/>
                  </a:lnTo>
                  <a:lnTo>
                    <a:pt x="65" y="64"/>
                  </a:lnTo>
                  <a:lnTo>
                    <a:pt x="65" y="64"/>
                  </a:lnTo>
                  <a:lnTo>
                    <a:pt x="63" y="64"/>
                  </a:lnTo>
                  <a:lnTo>
                    <a:pt x="63" y="64"/>
                  </a:lnTo>
                  <a:lnTo>
                    <a:pt x="62" y="66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58" y="64"/>
                  </a:lnTo>
                  <a:lnTo>
                    <a:pt x="58" y="64"/>
                  </a:lnTo>
                  <a:lnTo>
                    <a:pt x="57" y="63"/>
                  </a:lnTo>
                  <a:lnTo>
                    <a:pt x="57" y="63"/>
                  </a:lnTo>
                  <a:lnTo>
                    <a:pt x="58" y="63"/>
                  </a:lnTo>
                  <a:lnTo>
                    <a:pt x="58" y="61"/>
                  </a:lnTo>
                  <a:lnTo>
                    <a:pt x="58" y="61"/>
                  </a:lnTo>
                  <a:lnTo>
                    <a:pt x="58" y="61"/>
                  </a:lnTo>
                  <a:lnTo>
                    <a:pt x="60" y="61"/>
                  </a:lnTo>
                  <a:lnTo>
                    <a:pt x="60" y="61"/>
                  </a:lnTo>
                  <a:lnTo>
                    <a:pt x="62" y="61"/>
                  </a:lnTo>
                  <a:lnTo>
                    <a:pt x="63" y="60"/>
                  </a:lnTo>
                  <a:lnTo>
                    <a:pt x="63" y="60"/>
                  </a:lnTo>
                  <a:lnTo>
                    <a:pt x="66" y="58"/>
                  </a:lnTo>
                  <a:lnTo>
                    <a:pt x="68" y="58"/>
                  </a:lnTo>
                  <a:lnTo>
                    <a:pt x="68" y="58"/>
                  </a:lnTo>
                  <a:lnTo>
                    <a:pt x="69" y="58"/>
                  </a:lnTo>
                  <a:lnTo>
                    <a:pt x="71" y="57"/>
                  </a:lnTo>
                  <a:lnTo>
                    <a:pt x="73" y="55"/>
                  </a:lnTo>
                  <a:lnTo>
                    <a:pt x="74" y="55"/>
                  </a:lnTo>
                  <a:lnTo>
                    <a:pt x="74" y="55"/>
                  </a:lnTo>
                  <a:lnTo>
                    <a:pt x="76" y="55"/>
                  </a:lnTo>
                  <a:lnTo>
                    <a:pt x="77" y="55"/>
                  </a:lnTo>
                  <a:lnTo>
                    <a:pt x="79" y="53"/>
                  </a:lnTo>
                  <a:close/>
                  <a:moveTo>
                    <a:pt x="79" y="53"/>
                  </a:moveTo>
                  <a:lnTo>
                    <a:pt x="79" y="53"/>
                  </a:lnTo>
                  <a:lnTo>
                    <a:pt x="79" y="53"/>
                  </a:lnTo>
                  <a:lnTo>
                    <a:pt x="79" y="55"/>
                  </a:lnTo>
                  <a:lnTo>
                    <a:pt x="79" y="53"/>
                  </a:lnTo>
                  <a:lnTo>
                    <a:pt x="79" y="53"/>
                  </a:lnTo>
                  <a:close/>
                  <a:moveTo>
                    <a:pt x="36" y="0"/>
                  </a:moveTo>
                  <a:lnTo>
                    <a:pt x="38" y="0"/>
                  </a:lnTo>
                  <a:lnTo>
                    <a:pt x="38" y="0"/>
                  </a:lnTo>
                  <a:lnTo>
                    <a:pt x="38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3" name="Freeform 280">
              <a:extLst>
                <a:ext uri="{FF2B5EF4-FFF2-40B4-BE49-F238E27FC236}">
                  <a16:creationId xmlns:a16="http://schemas.microsoft.com/office/drawing/2014/main" id="{0F0BE7F0-BCCA-4ADD-63D0-3F178AC4FE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14675" y="2030076"/>
              <a:ext cx="339165" cy="469763"/>
            </a:xfrm>
            <a:custGeom>
              <a:avLst/>
              <a:gdLst>
                <a:gd name="T0" fmla="*/ 13 w 174"/>
                <a:gd name="T1" fmla="*/ 236 h 241"/>
                <a:gd name="T2" fmla="*/ 30 w 174"/>
                <a:gd name="T3" fmla="*/ 233 h 241"/>
                <a:gd name="T4" fmla="*/ 2 w 174"/>
                <a:gd name="T5" fmla="*/ 233 h 241"/>
                <a:gd name="T6" fmla="*/ 38 w 174"/>
                <a:gd name="T7" fmla="*/ 230 h 241"/>
                <a:gd name="T8" fmla="*/ 38 w 174"/>
                <a:gd name="T9" fmla="*/ 233 h 241"/>
                <a:gd name="T10" fmla="*/ 7 w 174"/>
                <a:gd name="T11" fmla="*/ 230 h 241"/>
                <a:gd name="T12" fmla="*/ 10 w 174"/>
                <a:gd name="T13" fmla="*/ 233 h 241"/>
                <a:gd name="T14" fmla="*/ 2 w 174"/>
                <a:gd name="T15" fmla="*/ 232 h 241"/>
                <a:gd name="T16" fmla="*/ 3 w 174"/>
                <a:gd name="T17" fmla="*/ 230 h 241"/>
                <a:gd name="T18" fmla="*/ 35 w 174"/>
                <a:gd name="T19" fmla="*/ 230 h 241"/>
                <a:gd name="T20" fmla="*/ 27 w 174"/>
                <a:gd name="T21" fmla="*/ 227 h 241"/>
                <a:gd name="T22" fmla="*/ 24 w 174"/>
                <a:gd name="T23" fmla="*/ 166 h 241"/>
                <a:gd name="T24" fmla="*/ 26 w 174"/>
                <a:gd name="T25" fmla="*/ 167 h 241"/>
                <a:gd name="T26" fmla="*/ 78 w 174"/>
                <a:gd name="T27" fmla="*/ 125 h 241"/>
                <a:gd name="T28" fmla="*/ 126 w 174"/>
                <a:gd name="T29" fmla="*/ 5 h 241"/>
                <a:gd name="T30" fmla="*/ 134 w 174"/>
                <a:gd name="T31" fmla="*/ 24 h 241"/>
                <a:gd name="T32" fmla="*/ 133 w 174"/>
                <a:gd name="T33" fmla="*/ 32 h 241"/>
                <a:gd name="T34" fmla="*/ 142 w 174"/>
                <a:gd name="T35" fmla="*/ 50 h 241"/>
                <a:gd name="T36" fmla="*/ 141 w 174"/>
                <a:gd name="T37" fmla="*/ 74 h 241"/>
                <a:gd name="T38" fmla="*/ 145 w 174"/>
                <a:gd name="T39" fmla="*/ 93 h 241"/>
                <a:gd name="T40" fmla="*/ 152 w 174"/>
                <a:gd name="T41" fmla="*/ 109 h 241"/>
                <a:gd name="T42" fmla="*/ 145 w 174"/>
                <a:gd name="T43" fmla="*/ 120 h 241"/>
                <a:gd name="T44" fmla="*/ 145 w 174"/>
                <a:gd name="T45" fmla="*/ 126 h 241"/>
                <a:gd name="T46" fmla="*/ 152 w 174"/>
                <a:gd name="T47" fmla="*/ 136 h 241"/>
                <a:gd name="T48" fmla="*/ 158 w 174"/>
                <a:gd name="T49" fmla="*/ 150 h 241"/>
                <a:gd name="T50" fmla="*/ 169 w 174"/>
                <a:gd name="T51" fmla="*/ 167 h 241"/>
                <a:gd name="T52" fmla="*/ 169 w 174"/>
                <a:gd name="T53" fmla="*/ 183 h 241"/>
                <a:gd name="T54" fmla="*/ 144 w 174"/>
                <a:gd name="T55" fmla="*/ 206 h 241"/>
                <a:gd name="T56" fmla="*/ 120 w 174"/>
                <a:gd name="T57" fmla="*/ 225 h 241"/>
                <a:gd name="T58" fmla="*/ 104 w 174"/>
                <a:gd name="T59" fmla="*/ 227 h 241"/>
                <a:gd name="T60" fmla="*/ 100 w 174"/>
                <a:gd name="T61" fmla="*/ 227 h 241"/>
                <a:gd name="T62" fmla="*/ 92 w 174"/>
                <a:gd name="T63" fmla="*/ 230 h 241"/>
                <a:gd name="T64" fmla="*/ 78 w 174"/>
                <a:gd name="T65" fmla="*/ 235 h 241"/>
                <a:gd name="T66" fmla="*/ 56 w 174"/>
                <a:gd name="T67" fmla="*/ 240 h 241"/>
                <a:gd name="T68" fmla="*/ 51 w 174"/>
                <a:gd name="T69" fmla="*/ 236 h 241"/>
                <a:gd name="T70" fmla="*/ 44 w 174"/>
                <a:gd name="T71" fmla="*/ 236 h 241"/>
                <a:gd name="T72" fmla="*/ 44 w 174"/>
                <a:gd name="T73" fmla="*/ 233 h 241"/>
                <a:gd name="T74" fmla="*/ 35 w 174"/>
                <a:gd name="T75" fmla="*/ 227 h 241"/>
                <a:gd name="T76" fmla="*/ 27 w 174"/>
                <a:gd name="T77" fmla="*/ 221 h 241"/>
                <a:gd name="T78" fmla="*/ 29 w 174"/>
                <a:gd name="T79" fmla="*/ 205 h 241"/>
                <a:gd name="T80" fmla="*/ 29 w 174"/>
                <a:gd name="T81" fmla="*/ 202 h 241"/>
                <a:gd name="T82" fmla="*/ 24 w 174"/>
                <a:gd name="T83" fmla="*/ 184 h 241"/>
                <a:gd name="T84" fmla="*/ 30 w 174"/>
                <a:gd name="T85" fmla="*/ 169 h 241"/>
                <a:gd name="T86" fmla="*/ 40 w 174"/>
                <a:gd name="T87" fmla="*/ 161 h 241"/>
                <a:gd name="T88" fmla="*/ 51 w 174"/>
                <a:gd name="T89" fmla="*/ 153 h 241"/>
                <a:gd name="T90" fmla="*/ 68 w 174"/>
                <a:gd name="T91" fmla="*/ 136 h 241"/>
                <a:gd name="T92" fmla="*/ 84 w 174"/>
                <a:gd name="T93" fmla="*/ 128 h 241"/>
                <a:gd name="T94" fmla="*/ 84 w 174"/>
                <a:gd name="T95" fmla="*/ 117 h 241"/>
                <a:gd name="T96" fmla="*/ 73 w 174"/>
                <a:gd name="T97" fmla="*/ 104 h 241"/>
                <a:gd name="T98" fmla="*/ 60 w 174"/>
                <a:gd name="T99" fmla="*/ 96 h 241"/>
                <a:gd name="T100" fmla="*/ 63 w 174"/>
                <a:gd name="T101" fmla="*/ 84 h 241"/>
                <a:gd name="T102" fmla="*/ 59 w 174"/>
                <a:gd name="T103" fmla="*/ 73 h 241"/>
                <a:gd name="T104" fmla="*/ 57 w 174"/>
                <a:gd name="T105" fmla="*/ 66 h 241"/>
                <a:gd name="T106" fmla="*/ 59 w 174"/>
                <a:gd name="T107" fmla="*/ 54 h 241"/>
                <a:gd name="T108" fmla="*/ 48 w 174"/>
                <a:gd name="T109" fmla="*/ 43 h 241"/>
                <a:gd name="T110" fmla="*/ 26 w 174"/>
                <a:gd name="T111" fmla="*/ 33 h 241"/>
                <a:gd name="T112" fmla="*/ 22 w 174"/>
                <a:gd name="T113" fmla="*/ 27 h 241"/>
                <a:gd name="T114" fmla="*/ 30 w 174"/>
                <a:gd name="T115" fmla="*/ 21 h 241"/>
                <a:gd name="T116" fmla="*/ 51 w 174"/>
                <a:gd name="T117" fmla="*/ 36 h 241"/>
                <a:gd name="T118" fmla="*/ 70 w 174"/>
                <a:gd name="T119" fmla="*/ 35 h 241"/>
                <a:gd name="T120" fmla="*/ 85 w 174"/>
                <a:gd name="T121" fmla="*/ 30 h 241"/>
                <a:gd name="T122" fmla="*/ 93 w 174"/>
                <a:gd name="T123" fmla="*/ 11 h 241"/>
                <a:gd name="T124" fmla="*/ 109 w 174"/>
                <a:gd name="T125" fmla="*/ 5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" h="241">
                  <a:moveTo>
                    <a:pt x="15" y="236"/>
                  </a:moveTo>
                  <a:lnTo>
                    <a:pt x="15" y="236"/>
                  </a:lnTo>
                  <a:lnTo>
                    <a:pt x="16" y="236"/>
                  </a:lnTo>
                  <a:lnTo>
                    <a:pt x="16" y="236"/>
                  </a:lnTo>
                  <a:lnTo>
                    <a:pt x="15" y="238"/>
                  </a:lnTo>
                  <a:lnTo>
                    <a:pt x="15" y="236"/>
                  </a:lnTo>
                  <a:lnTo>
                    <a:pt x="13" y="236"/>
                  </a:lnTo>
                  <a:lnTo>
                    <a:pt x="13" y="236"/>
                  </a:lnTo>
                  <a:lnTo>
                    <a:pt x="13" y="236"/>
                  </a:lnTo>
                  <a:lnTo>
                    <a:pt x="15" y="236"/>
                  </a:lnTo>
                  <a:close/>
                  <a:moveTo>
                    <a:pt x="30" y="233"/>
                  </a:moveTo>
                  <a:lnTo>
                    <a:pt x="30" y="233"/>
                  </a:lnTo>
                  <a:lnTo>
                    <a:pt x="30" y="235"/>
                  </a:lnTo>
                  <a:lnTo>
                    <a:pt x="30" y="235"/>
                  </a:lnTo>
                  <a:lnTo>
                    <a:pt x="29" y="235"/>
                  </a:lnTo>
                  <a:lnTo>
                    <a:pt x="29" y="235"/>
                  </a:lnTo>
                  <a:lnTo>
                    <a:pt x="29" y="235"/>
                  </a:lnTo>
                  <a:lnTo>
                    <a:pt x="30" y="233"/>
                  </a:lnTo>
                  <a:close/>
                  <a:moveTo>
                    <a:pt x="33" y="233"/>
                  </a:moveTo>
                  <a:lnTo>
                    <a:pt x="33" y="235"/>
                  </a:lnTo>
                  <a:lnTo>
                    <a:pt x="32" y="235"/>
                  </a:lnTo>
                  <a:lnTo>
                    <a:pt x="32" y="235"/>
                  </a:lnTo>
                  <a:lnTo>
                    <a:pt x="32" y="233"/>
                  </a:lnTo>
                  <a:lnTo>
                    <a:pt x="32" y="233"/>
                  </a:lnTo>
                  <a:lnTo>
                    <a:pt x="33" y="233"/>
                  </a:lnTo>
                  <a:close/>
                  <a:moveTo>
                    <a:pt x="2" y="232"/>
                  </a:moveTo>
                  <a:lnTo>
                    <a:pt x="2" y="233"/>
                  </a:lnTo>
                  <a:lnTo>
                    <a:pt x="2" y="233"/>
                  </a:lnTo>
                  <a:lnTo>
                    <a:pt x="2" y="233"/>
                  </a:lnTo>
                  <a:lnTo>
                    <a:pt x="0" y="23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0" y="233"/>
                  </a:lnTo>
                  <a:lnTo>
                    <a:pt x="0" y="232"/>
                  </a:lnTo>
                  <a:lnTo>
                    <a:pt x="2" y="232"/>
                  </a:lnTo>
                  <a:close/>
                  <a:moveTo>
                    <a:pt x="38" y="230"/>
                  </a:moveTo>
                  <a:lnTo>
                    <a:pt x="40" y="230"/>
                  </a:lnTo>
                  <a:lnTo>
                    <a:pt x="41" y="230"/>
                  </a:lnTo>
                  <a:lnTo>
                    <a:pt x="41" y="232"/>
                  </a:lnTo>
                  <a:lnTo>
                    <a:pt x="40" y="232"/>
                  </a:lnTo>
                  <a:lnTo>
                    <a:pt x="40" y="233"/>
                  </a:lnTo>
                  <a:lnTo>
                    <a:pt x="41" y="233"/>
                  </a:lnTo>
                  <a:lnTo>
                    <a:pt x="41" y="233"/>
                  </a:lnTo>
                  <a:lnTo>
                    <a:pt x="40" y="233"/>
                  </a:lnTo>
                  <a:lnTo>
                    <a:pt x="38" y="233"/>
                  </a:lnTo>
                  <a:lnTo>
                    <a:pt x="38" y="232"/>
                  </a:lnTo>
                  <a:lnTo>
                    <a:pt x="38" y="232"/>
                  </a:lnTo>
                  <a:lnTo>
                    <a:pt x="37" y="232"/>
                  </a:lnTo>
                  <a:lnTo>
                    <a:pt x="37" y="230"/>
                  </a:lnTo>
                  <a:lnTo>
                    <a:pt x="38" y="230"/>
                  </a:lnTo>
                  <a:lnTo>
                    <a:pt x="38" y="230"/>
                  </a:lnTo>
                  <a:close/>
                  <a:moveTo>
                    <a:pt x="5" y="229"/>
                  </a:moveTo>
                  <a:lnTo>
                    <a:pt x="7" y="230"/>
                  </a:lnTo>
                  <a:lnTo>
                    <a:pt x="7" y="230"/>
                  </a:lnTo>
                  <a:lnTo>
                    <a:pt x="7" y="230"/>
                  </a:lnTo>
                  <a:lnTo>
                    <a:pt x="7" y="230"/>
                  </a:lnTo>
                  <a:lnTo>
                    <a:pt x="8" y="230"/>
                  </a:lnTo>
                  <a:lnTo>
                    <a:pt x="10" y="230"/>
                  </a:lnTo>
                  <a:lnTo>
                    <a:pt x="10" y="232"/>
                  </a:lnTo>
                  <a:lnTo>
                    <a:pt x="10" y="232"/>
                  </a:lnTo>
                  <a:lnTo>
                    <a:pt x="11" y="232"/>
                  </a:lnTo>
                  <a:lnTo>
                    <a:pt x="10" y="233"/>
                  </a:lnTo>
                  <a:lnTo>
                    <a:pt x="10" y="233"/>
                  </a:lnTo>
                  <a:lnTo>
                    <a:pt x="8" y="233"/>
                  </a:lnTo>
                  <a:lnTo>
                    <a:pt x="8" y="233"/>
                  </a:lnTo>
                  <a:lnTo>
                    <a:pt x="8" y="233"/>
                  </a:lnTo>
                  <a:lnTo>
                    <a:pt x="7" y="235"/>
                  </a:lnTo>
                  <a:lnTo>
                    <a:pt x="7" y="235"/>
                  </a:lnTo>
                  <a:lnTo>
                    <a:pt x="3" y="236"/>
                  </a:lnTo>
                  <a:lnTo>
                    <a:pt x="3" y="235"/>
                  </a:lnTo>
                  <a:lnTo>
                    <a:pt x="2" y="232"/>
                  </a:lnTo>
                  <a:lnTo>
                    <a:pt x="2" y="232"/>
                  </a:lnTo>
                  <a:lnTo>
                    <a:pt x="3" y="232"/>
                  </a:lnTo>
                  <a:lnTo>
                    <a:pt x="3" y="232"/>
                  </a:lnTo>
                  <a:lnTo>
                    <a:pt x="3" y="233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5" y="232"/>
                  </a:lnTo>
                  <a:lnTo>
                    <a:pt x="5" y="230"/>
                  </a:lnTo>
                  <a:lnTo>
                    <a:pt x="3" y="230"/>
                  </a:lnTo>
                  <a:lnTo>
                    <a:pt x="3" y="230"/>
                  </a:lnTo>
                  <a:lnTo>
                    <a:pt x="5" y="229"/>
                  </a:lnTo>
                  <a:lnTo>
                    <a:pt x="5" y="229"/>
                  </a:lnTo>
                  <a:close/>
                  <a:moveTo>
                    <a:pt x="33" y="227"/>
                  </a:moveTo>
                  <a:lnTo>
                    <a:pt x="35" y="229"/>
                  </a:lnTo>
                  <a:lnTo>
                    <a:pt x="35" y="229"/>
                  </a:lnTo>
                  <a:lnTo>
                    <a:pt x="35" y="229"/>
                  </a:lnTo>
                  <a:lnTo>
                    <a:pt x="35" y="230"/>
                  </a:lnTo>
                  <a:lnTo>
                    <a:pt x="35" y="230"/>
                  </a:lnTo>
                  <a:lnTo>
                    <a:pt x="35" y="230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33" y="229"/>
                  </a:lnTo>
                  <a:lnTo>
                    <a:pt x="33" y="227"/>
                  </a:lnTo>
                  <a:lnTo>
                    <a:pt x="33" y="227"/>
                  </a:lnTo>
                  <a:close/>
                  <a:moveTo>
                    <a:pt x="26" y="224"/>
                  </a:moveTo>
                  <a:lnTo>
                    <a:pt x="26" y="224"/>
                  </a:lnTo>
                  <a:lnTo>
                    <a:pt x="27" y="225"/>
                  </a:lnTo>
                  <a:lnTo>
                    <a:pt x="27" y="227"/>
                  </a:lnTo>
                  <a:lnTo>
                    <a:pt x="27" y="227"/>
                  </a:lnTo>
                  <a:lnTo>
                    <a:pt x="26" y="227"/>
                  </a:lnTo>
                  <a:lnTo>
                    <a:pt x="26" y="225"/>
                  </a:lnTo>
                  <a:lnTo>
                    <a:pt x="24" y="224"/>
                  </a:lnTo>
                  <a:lnTo>
                    <a:pt x="24" y="224"/>
                  </a:lnTo>
                  <a:lnTo>
                    <a:pt x="26" y="224"/>
                  </a:lnTo>
                  <a:close/>
                  <a:moveTo>
                    <a:pt x="24" y="166"/>
                  </a:moveTo>
                  <a:lnTo>
                    <a:pt x="24" y="166"/>
                  </a:lnTo>
                  <a:lnTo>
                    <a:pt x="24" y="166"/>
                  </a:lnTo>
                  <a:lnTo>
                    <a:pt x="24" y="166"/>
                  </a:lnTo>
                  <a:lnTo>
                    <a:pt x="26" y="166"/>
                  </a:lnTo>
                  <a:lnTo>
                    <a:pt x="27" y="166"/>
                  </a:lnTo>
                  <a:lnTo>
                    <a:pt x="27" y="166"/>
                  </a:lnTo>
                  <a:lnTo>
                    <a:pt x="27" y="167"/>
                  </a:lnTo>
                  <a:lnTo>
                    <a:pt x="27" y="167"/>
                  </a:lnTo>
                  <a:lnTo>
                    <a:pt x="27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26" y="167"/>
                  </a:lnTo>
                  <a:lnTo>
                    <a:pt x="24" y="167"/>
                  </a:lnTo>
                  <a:lnTo>
                    <a:pt x="22" y="166"/>
                  </a:lnTo>
                  <a:lnTo>
                    <a:pt x="24" y="166"/>
                  </a:lnTo>
                  <a:close/>
                  <a:moveTo>
                    <a:pt x="76" y="123"/>
                  </a:moveTo>
                  <a:lnTo>
                    <a:pt x="79" y="123"/>
                  </a:lnTo>
                  <a:lnTo>
                    <a:pt x="79" y="125"/>
                  </a:lnTo>
                  <a:lnTo>
                    <a:pt x="78" y="125"/>
                  </a:lnTo>
                  <a:lnTo>
                    <a:pt x="78" y="125"/>
                  </a:lnTo>
                  <a:lnTo>
                    <a:pt x="74" y="126"/>
                  </a:lnTo>
                  <a:lnTo>
                    <a:pt x="73" y="126"/>
                  </a:lnTo>
                  <a:lnTo>
                    <a:pt x="73" y="125"/>
                  </a:lnTo>
                  <a:lnTo>
                    <a:pt x="74" y="123"/>
                  </a:lnTo>
                  <a:lnTo>
                    <a:pt x="76" y="123"/>
                  </a:lnTo>
                  <a:close/>
                  <a:moveTo>
                    <a:pt x="119" y="0"/>
                  </a:moveTo>
                  <a:lnTo>
                    <a:pt x="120" y="0"/>
                  </a:lnTo>
                  <a:lnTo>
                    <a:pt x="123" y="2"/>
                  </a:lnTo>
                  <a:lnTo>
                    <a:pt x="126" y="5"/>
                  </a:lnTo>
                  <a:lnTo>
                    <a:pt x="128" y="6"/>
                  </a:lnTo>
                  <a:lnTo>
                    <a:pt x="134" y="8"/>
                  </a:lnTo>
                  <a:lnTo>
                    <a:pt x="139" y="10"/>
                  </a:lnTo>
                  <a:lnTo>
                    <a:pt x="142" y="16"/>
                  </a:lnTo>
                  <a:lnTo>
                    <a:pt x="141" y="17"/>
                  </a:lnTo>
                  <a:lnTo>
                    <a:pt x="139" y="17"/>
                  </a:lnTo>
                  <a:lnTo>
                    <a:pt x="138" y="21"/>
                  </a:lnTo>
                  <a:lnTo>
                    <a:pt x="134" y="22"/>
                  </a:lnTo>
                  <a:lnTo>
                    <a:pt x="134" y="24"/>
                  </a:lnTo>
                  <a:lnTo>
                    <a:pt x="136" y="25"/>
                  </a:lnTo>
                  <a:lnTo>
                    <a:pt x="136" y="27"/>
                  </a:lnTo>
                  <a:lnTo>
                    <a:pt x="136" y="27"/>
                  </a:lnTo>
                  <a:lnTo>
                    <a:pt x="133" y="28"/>
                  </a:lnTo>
                  <a:lnTo>
                    <a:pt x="131" y="28"/>
                  </a:lnTo>
                  <a:lnTo>
                    <a:pt x="128" y="30"/>
                  </a:lnTo>
                  <a:lnTo>
                    <a:pt x="130" y="30"/>
                  </a:lnTo>
                  <a:lnTo>
                    <a:pt x="133" y="30"/>
                  </a:lnTo>
                  <a:lnTo>
                    <a:pt x="133" y="32"/>
                  </a:lnTo>
                  <a:lnTo>
                    <a:pt x="134" y="32"/>
                  </a:lnTo>
                  <a:lnTo>
                    <a:pt x="134" y="32"/>
                  </a:lnTo>
                  <a:lnTo>
                    <a:pt x="133" y="33"/>
                  </a:lnTo>
                  <a:lnTo>
                    <a:pt x="130" y="39"/>
                  </a:lnTo>
                  <a:lnTo>
                    <a:pt x="130" y="39"/>
                  </a:lnTo>
                  <a:lnTo>
                    <a:pt x="131" y="44"/>
                  </a:lnTo>
                  <a:lnTo>
                    <a:pt x="133" y="47"/>
                  </a:lnTo>
                  <a:lnTo>
                    <a:pt x="138" y="49"/>
                  </a:lnTo>
                  <a:lnTo>
                    <a:pt x="142" y="50"/>
                  </a:lnTo>
                  <a:lnTo>
                    <a:pt x="144" y="54"/>
                  </a:lnTo>
                  <a:lnTo>
                    <a:pt x="149" y="58"/>
                  </a:lnTo>
                  <a:lnTo>
                    <a:pt x="152" y="60"/>
                  </a:lnTo>
                  <a:lnTo>
                    <a:pt x="152" y="60"/>
                  </a:lnTo>
                  <a:lnTo>
                    <a:pt x="150" y="63"/>
                  </a:lnTo>
                  <a:lnTo>
                    <a:pt x="149" y="66"/>
                  </a:lnTo>
                  <a:lnTo>
                    <a:pt x="145" y="69"/>
                  </a:lnTo>
                  <a:lnTo>
                    <a:pt x="142" y="73"/>
                  </a:lnTo>
                  <a:lnTo>
                    <a:pt x="141" y="74"/>
                  </a:lnTo>
                  <a:lnTo>
                    <a:pt x="138" y="77"/>
                  </a:lnTo>
                  <a:lnTo>
                    <a:pt x="138" y="79"/>
                  </a:lnTo>
                  <a:lnTo>
                    <a:pt x="138" y="80"/>
                  </a:lnTo>
                  <a:lnTo>
                    <a:pt x="139" y="80"/>
                  </a:lnTo>
                  <a:lnTo>
                    <a:pt x="141" y="85"/>
                  </a:lnTo>
                  <a:lnTo>
                    <a:pt x="142" y="87"/>
                  </a:lnTo>
                  <a:lnTo>
                    <a:pt x="144" y="88"/>
                  </a:lnTo>
                  <a:lnTo>
                    <a:pt x="145" y="90"/>
                  </a:lnTo>
                  <a:lnTo>
                    <a:pt x="145" y="93"/>
                  </a:lnTo>
                  <a:lnTo>
                    <a:pt x="147" y="95"/>
                  </a:lnTo>
                  <a:lnTo>
                    <a:pt x="147" y="96"/>
                  </a:lnTo>
                  <a:lnTo>
                    <a:pt x="149" y="96"/>
                  </a:lnTo>
                  <a:lnTo>
                    <a:pt x="150" y="99"/>
                  </a:lnTo>
                  <a:lnTo>
                    <a:pt x="150" y="101"/>
                  </a:lnTo>
                  <a:lnTo>
                    <a:pt x="153" y="106"/>
                  </a:lnTo>
                  <a:lnTo>
                    <a:pt x="153" y="107"/>
                  </a:lnTo>
                  <a:lnTo>
                    <a:pt x="153" y="109"/>
                  </a:lnTo>
                  <a:lnTo>
                    <a:pt x="152" y="109"/>
                  </a:lnTo>
                  <a:lnTo>
                    <a:pt x="150" y="109"/>
                  </a:lnTo>
                  <a:lnTo>
                    <a:pt x="147" y="110"/>
                  </a:lnTo>
                  <a:lnTo>
                    <a:pt x="147" y="110"/>
                  </a:lnTo>
                  <a:lnTo>
                    <a:pt x="149" y="112"/>
                  </a:lnTo>
                  <a:lnTo>
                    <a:pt x="147" y="114"/>
                  </a:lnTo>
                  <a:lnTo>
                    <a:pt x="147" y="117"/>
                  </a:lnTo>
                  <a:lnTo>
                    <a:pt x="145" y="118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5" y="120"/>
                  </a:lnTo>
                  <a:lnTo>
                    <a:pt x="149" y="120"/>
                  </a:lnTo>
                  <a:lnTo>
                    <a:pt x="149" y="120"/>
                  </a:lnTo>
                  <a:lnTo>
                    <a:pt x="149" y="121"/>
                  </a:lnTo>
                  <a:lnTo>
                    <a:pt x="149" y="123"/>
                  </a:lnTo>
                  <a:lnTo>
                    <a:pt x="147" y="123"/>
                  </a:lnTo>
                  <a:lnTo>
                    <a:pt x="145" y="125"/>
                  </a:lnTo>
                  <a:lnTo>
                    <a:pt x="145" y="125"/>
                  </a:lnTo>
                  <a:lnTo>
                    <a:pt x="145" y="126"/>
                  </a:lnTo>
                  <a:lnTo>
                    <a:pt x="147" y="128"/>
                  </a:lnTo>
                  <a:lnTo>
                    <a:pt x="147" y="129"/>
                  </a:lnTo>
                  <a:lnTo>
                    <a:pt x="149" y="129"/>
                  </a:lnTo>
                  <a:lnTo>
                    <a:pt x="152" y="131"/>
                  </a:lnTo>
                  <a:lnTo>
                    <a:pt x="153" y="131"/>
                  </a:lnTo>
                  <a:lnTo>
                    <a:pt x="153" y="132"/>
                  </a:lnTo>
                  <a:lnTo>
                    <a:pt x="153" y="134"/>
                  </a:lnTo>
                  <a:lnTo>
                    <a:pt x="152" y="136"/>
                  </a:lnTo>
                  <a:lnTo>
                    <a:pt x="152" y="136"/>
                  </a:lnTo>
                  <a:lnTo>
                    <a:pt x="152" y="137"/>
                  </a:lnTo>
                  <a:lnTo>
                    <a:pt x="153" y="140"/>
                  </a:lnTo>
                  <a:lnTo>
                    <a:pt x="156" y="142"/>
                  </a:lnTo>
                  <a:lnTo>
                    <a:pt x="158" y="143"/>
                  </a:lnTo>
                  <a:lnTo>
                    <a:pt x="160" y="143"/>
                  </a:lnTo>
                  <a:lnTo>
                    <a:pt x="160" y="145"/>
                  </a:lnTo>
                  <a:lnTo>
                    <a:pt x="160" y="147"/>
                  </a:lnTo>
                  <a:lnTo>
                    <a:pt x="158" y="148"/>
                  </a:lnTo>
                  <a:lnTo>
                    <a:pt x="158" y="150"/>
                  </a:lnTo>
                  <a:lnTo>
                    <a:pt x="155" y="153"/>
                  </a:lnTo>
                  <a:lnTo>
                    <a:pt x="152" y="154"/>
                  </a:lnTo>
                  <a:lnTo>
                    <a:pt x="152" y="154"/>
                  </a:lnTo>
                  <a:lnTo>
                    <a:pt x="152" y="156"/>
                  </a:lnTo>
                  <a:lnTo>
                    <a:pt x="158" y="159"/>
                  </a:lnTo>
                  <a:lnTo>
                    <a:pt x="161" y="162"/>
                  </a:lnTo>
                  <a:lnTo>
                    <a:pt x="166" y="164"/>
                  </a:lnTo>
                  <a:lnTo>
                    <a:pt x="169" y="167"/>
                  </a:lnTo>
                  <a:lnTo>
                    <a:pt x="169" y="167"/>
                  </a:lnTo>
                  <a:lnTo>
                    <a:pt x="171" y="170"/>
                  </a:lnTo>
                  <a:lnTo>
                    <a:pt x="172" y="170"/>
                  </a:lnTo>
                  <a:lnTo>
                    <a:pt x="174" y="172"/>
                  </a:lnTo>
                  <a:lnTo>
                    <a:pt x="174" y="173"/>
                  </a:lnTo>
                  <a:lnTo>
                    <a:pt x="174" y="173"/>
                  </a:lnTo>
                  <a:lnTo>
                    <a:pt x="172" y="177"/>
                  </a:lnTo>
                  <a:lnTo>
                    <a:pt x="171" y="178"/>
                  </a:lnTo>
                  <a:lnTo>
                    <a:pt x="171" y="181"/>
                  </a:lnTo>
                  <a:lnTo>
                    <a:pt x="169" y="183"/>
                  </a:lnTo>
                  <a:lnTo>
                    <a:pt x="164" y="186"/>
                  </a:lnTo>
                  <a:lnTo>
                    <a:pt x="160" y="191"/>
                  </a:lnTo>
                  <a:lnTo>
                    <a:pt x="158" y="192"/>
                  </a:lnTo>
                  <a:lnTo>
                    <a:pt x="156" y="194"/>
                  </a:lnTo>
                  <a:lnTo>
                    <a:pt x="152" y="199"/>
                  </a:lnTo>
                  <a:lnTo>
                    <a:pt x="150" y="200"/>
                  </a:lnTo>
                  <a:lnTo>
                    <a:pt x="147" y="203"/>
                  </a:lnTo>
                  <a:lnTo>
                    <a:pt x="145" y="205"/>
                  </a:lnTo>
                  <a:lnTo>
                    <a:pt x="144" y="206"/>
                  </a:lnTo>
                  <a:lnTo>
                    <a:pt x="141" y="210"/>
                  </a:lnTo>
                  <a:lnTo>
                    <a:pt x="138" y="213"/>
                  </a:lnTo>
                  <a:lnTo>
                    <a:pt x="133" y="214"/>
                  </a:lnTo>
                  <a:lnTo>
                    <a:pt x="133" y="216"/>
                  </a:lnTo>
                  <a:lnTo>
                    <a:pt x="131" y="216"/>
                  </a:lnTo>
                  <a:lnTo>
                    <a:pt x="130" y="218"/>
                  </a:lnTo>
                  <a:lnTo>
                    <a:pt x="128" y="218"/>
                  </a:lnTo>
                  <a:lnTo>
                    <a:pt x="125" y="221"/>
                  </a:lnTo>
                  <a:lnTo>
                    <a:pt x="120" y="225"/>
                  </a:lnTo>
                  <a:lnTo>
                    <a:pt x="119" y="225"/>
                  </a:lnTo>
                  <a:lnTo>
                    <a:pt x="117" y="227"/>
                  </a:lnTo>
                  <a:lnTo>
                    <a:pt x="115" y="227"/>
                  </a:lnTo>
                  <a:lnTo>
                    <a:pt x="115" y="227"/>
                  </a:lnTo>
                  <a:lnTo>
                    <a:pt x="112" y="225"/>
                  </a:lnTo>
                  <a:lnTo>
                    <a:pt x="111" y="225"/>
                  </a:lnTo>
                  <a:lnTo>
                    <a:pt x="109" y="225"/>
                  </a:lnTo>
                  <a:lnTo>
                    <a:pt x="108" y="227"/>
                  </a:lnTo>
                  <a:lnTo>
                    <a:pt x="104" y="227"/>
                  </a:lnTo>
                  <a:lnTo>
                    <a:pt x="103" y="229"/>
                  </a:lnTo>
                  <a:lnTo>
                    <a:pt x="101" y="229"/>
                  </a:lnTo>
                  <a:lnTo>
                    <a:pt x="101" y="227"/>
                  </a:lnTo>
                  <a:lnTo>
                    <a:pt x="101" y="225"/>
                  </a:lnTo>
                  <a:lnTo>
                    <a:pt x="103" y="224"/>
                  </a:lnTo>
                  <a:lnTo>
                    <a:pt x="103" y="224"/>
                  </a:lnTo>
                  <a:lnTo>
                    <a:pt x="101" y="224"/>
                  </a:lnTo>
                  <a:lnTo>
                    <a:pt x="101" y="225"/>
                  </a:lnTo>
                  <a:lnTo>
                    <a:pt x="100" y="227"/>
                  </a:lnTo>
                  <a:lnTo>
                    <a:pt x="100" y="229"/>
                  </a:lnTo>
                  <a:lnTo>
                    <a:pt x="97" y="229"/>
                  </a:lnTo>
                  <a:lnTo>
                    <a:pt x="93" y="227"/>
                  </a:lnTo>
                  <a:lnTo>
                    <a:pt x="93" y="227"/>
                  </a:lnTo>
                  <a:lnTo>
                    <a:pt x="93" y="229"/>
                  </a:lnTo>
                  <a:lnTo>
                    <a:pt x="95" y="230"/>
                  </a:lnTo>
                  <a:lnTo>
                    <a:pt x="93" y="230"/>
                  </a:lnTo>
                  <a:lnTo>
                    <a:pt x="93" y="230"/>
                  </a:lnTo>
                  <a:lnTo>
                    <a:pt x="92" y="230"/>
                  </a:lnTo>
                  <a:lnTo>
                    <a:pt x="90" y="232"/>
                  </a:lnTo>
                  <a:lnTo>
                    <a:pt x="90" y="232"/>
                  </a:lnTo>
                  <a:lnTo>
                    <a:pt x="89" y="230"/>
                  </a:lnTo>
                  <a:lnTo>
                    <a:pt x="87" y="232"/>
                  </a:lnTo>
                  <a:lnTo>
                    <a:pt x="85" y="232"/>
                  </a:lnTo>
                  <a:lnTo>
                    <a:pt x="82" y="232"/>
                  </a:lnTo>
                  <a:lnTo>
                    <a:pt x="81" y="233"/>
                  </a:lnTo>
                  <a:lnTo>
                    <a:pt x="79" y="235"/>
                  </a:lnTo>
                  <a:lnTo>
                    <a:pt x="78" y="235"/>
                  </a:lnTo>
                  <a:lnTo>
                    <a:pt x="73" y="235"/>
                  </a:lnTo>
                  <a:lnTo>
                    <a:pt x="73" y="236"/>
                  </a:lnTo>
                  <a:lnTo>
                    <a:pt x="71" y="236"/>
                  </a:lnTo>
                  <a:lnTo>
                    <a:pt x="70" y="236"/>
                  </a:lnTo>
                  <a:lnTo>
                    <a:pt x="65" y="238"/>
                  </a:lnTo>
                  <a:lnTo>
                    <a:pt x="60" y="238"/>
                  </a:lnTo>
                  <a:lnTo>
                    <a:pt x="59" y="238"/>
                  </a:lnTo>
                  <a:lnTo>
                    <a:pt x="57" y="238"/>
                  </a:lnTo>
                  <a:lnTo>
                    <a:pt x="56" y="240"/>
                  </a:lnTo>
                  <a:lnTo>
                    <a:pt x="52" y="241"/>
                  </a:lnTo>
                  <a:lnTo>
                    <a:pt x="51" y="241"/>
                  </a:lnTo>
                  <a:lnTo>
                    <a:pt x="49" y="241"/>
                  </a:lnTo>
                  <a:lnTo>
                    <a:pt x="51" y="240"/>
                  </a:lnTo>
                  <a:lnTo>
                    <a:pt x="52" y="240"/>
                  </a:lnTo>
                  <a:lnTo>
                    <a:pt x="52" y="238"/>
                  </a:lnTo>
                  <a:lnTo>
                    <a:pt x="52" y="236"/>
                  </a:lnTo>
                  <a:lnTo>
                    <a:pt x="52" y="236"/>
                  </a:lnTo>
                  <a:lnTo>
                    <a:pt x="51" y="236"/>
                  </a:lnTo>
                  <a:lnTo>
                    <a:pt x="51" y="235"/>
                  </a:lnTo>
                  <a:lnTo>
                    <a:pt x="49" y="233"/>
                  </a:lnTo>
                  <a:lnTo>
                    <a:pt x="48" y="233"/>
                  </a:lnTo>
                  <a:lnTo>
                    <a:pt x="48" y="233"/>
                  </a:lnTo>
                  <a:lnTo>
                    <a:pt x="48" y="235"/>
                  </a:lnTo>
                  <a:lnTo>
                    <a:pt x="48" y="236"/>
                  </a:lnTo>
                  <a:lnTo>
                    <a:pt x="46" y="236"/>
                  </a:lnTo>
                  <a:lnTo>
                    <a:pt x="46" y="236"/>
                  </a:lnTo>
                  <a:lnTo>
                    <a:pt x="44" y="236"/>
                  </a:lnTo>
                  <a:lnTo>
                    <a:pt x="43" y="236"/>
                  </a:lnTo>
                  <a:lnTo>
                    <a:pt x="43" y="236"/>
                  </a:lnTo>
                  <a:lnTo>
                    <a:pt x="43" y="235"/>
                  </a:lnTo>
                  <a:lnTo>
                    <a:pt x="43" y="235"/>
                  </a:lnTo>
                  <a:lnTo>
                    <a:pt x="43" y="235"/>
                  </a:lnTo>
                  <a:lnTo>
                    <a:pt x="43" y="233"/>
                  </a:lnTo>
                  <a:lnTo>
                    <a:pt x="43" y="233"/>
                  </a:lnTo>
                  <a:lnTo>
                    <a:pt x="44" y="233"/>
                  </a:lnTo>
                  <a:lnTo>
                    <a:pt x="44" y="233"/>
                  </a:lnTo>
                  <a:lnTo>
                    <a:pt x="44" y="232"/>
                  </a:lnTo>
                  <a:lnTo>
                    <a:pt x="43" y="232"/>
                  </a:lnTo>
                  <a:lnTo>
                    <a:pt x="43" y="232"/>
                  </a:lnTo>
                  <a:lnTo>
                    <a:pt x="44" y="230"/>
                  </a:lnTo>
                  <a:lnTo>
                    <a:pt x="44" y="229"/>
                  </a:lnTo>
                  <a:lnTo>
                    <a:pt x="44" y="229"/>
                  </a:lnTo>
                  <a:lnTo>
                    <a:pt x="43" y="230"/>
                  </a:lnTo>
                  <a:lnTo>
                    <a:pt x="40" y="229"/>
                  </a:lnTo>
                  <a:lnTo>
                    <a:pt x="35" y="227"/>
                  </a:lnTo>
                  <a:lnTo>
                    <a:pt x="33" y="227"/>
                  </a:lnTo>
                  <a:lnTo>
                    <a:pt x="33" y="225"/>
                  </a:lnTo>
                  <a:lnTo>
                    <a:pt x="32" y="225"/>
                  </a:lnTo>
                  <a:lnTo>
                    <a:pt x="30" y="225"/>
                  </a:lnTo>
                  <a:lnTo>
                    <a:pt x="29" y="225"/>
                  </a:lnTo>
                  <a:lnTo>
                    <a:pt x="27" y="224"/>
                  </a:lnTo>
                  <a:lnTo>
                    <a:pt x="27" y="224"/>
                  </a:lnTo>
                  <a:lnTo>
                    <a:pt x="27" y="222"/>
                  </a:lnTo>
                  <a:lnTo>
                    <a:pt x="27" y="221"/>
                  </a:lnTo>
                  <a:lnTo>
                    <a:pt x="27" y="219"/>
                  </a:lnTo>
                  <a:lnTo>
                    <a:pt x="27" y="216"/>
                  </a:lnTo>
                  <a:lnTo>
                    <a:pt x="27" y="214"/>
                  </a:lnTo>
                  <a:lnTo>
                    <a:pt x="27" y="213"/>
                  </a:lnTo>
                  <a:lnTo>
                    <a:pt x="29" y="211"/>
                  </a:lnTo>
                  <a:lnTo>
                    <a:pt x="29" y="210"/>
                  </a:lnTo>
                  <a:lnTo>
                    <a:pt x="29" y="206"/>
                  </a:lnTo>
                  <a:lnTo>
                    <a:pt x="29" y="206"/>
                  </a:lnTo>
                  <a:lnTo>
                    <a:pt x="29" y="205"/>
                  </a:lnTo>
                  <a:lnTo>
                    <a:pt x="29" y="205"/>
                  </a:lnTo>
                  <a:lnTo>
                    <a:pt x="29" y="205"/>
                  </a:lnTo>
                  <a:lnTo>
                    <a:pt x="29" y="205"/>
                  </a:lnTo>
                  <a:lnTo>
                    <a:pt x="29" y="203"/>
                  </a:lnTo>
                  <a:lnTo>
                    <a:pt x="29" y="203"/>
                  </a:lnTo>
                  <a:lnTo>
                    <a:pt x="30" y="203"/>
                  </a:lnTo>
                  <a:lnTo>
                    <a:pt x="30" y="203"/>
                  </a:lnTo>
                  <a:lnTo>
                    <a:pt x="30" y="203"/>
                  </a:lnTo>
                  <a:lnTo>
                    <a:pt x="29" y="202"/>
                  </a:lnTo>
                  <a:lnTo>
                    <a:pt x="29" y="200"/>
                  </a:lnTo>
                  <a:lnTo>
                    <a:pt x="29" y="197"/>
                  </a:lnTo>
                  <a:lnTo>
                    <a:pt x="27" y="195"/>
                  </a:lnTo>
                  <a:lnTo>
                    <a:pt x="26" y="194"/>
                  </a:lnTo>
                  <a:lnTo>
                    <a:pt x="26" y="191"/>
                  </a:lnTo>
                  <a:lnTo>
                    <a:pt x="27" y="189"/>
                  </a:lnTo>
                  <a:lnTo>
                    <a:pt x="26" y="188"/>
                  </a:lnTo>
                  <a:lnTo>
                    <a:pt x="26" y="186"/>
                  </a:lnTo>
                  <a:lnTo>
                    <a:pt x="24" y="184"/>
                  </a:lnTo>
                  <a:lnTo>
                    <a:pt x="24" y="183"/>
                  </a:lnTo>
                  <a:lnTo>
                    <a:pt x="22" y="180"/>
                  </a:lnTo>
                  <a:lnTo>
                    <a:pt x="22" y="178"/>
                  </a:lnTo>
                  <a:lnTo>
                    <a:pt x="24" y="177"/>
                  </a:lnTo>
                  <a:lnTo>
                    <a:pt x="24" y="177"/>
                  </a:lnTo>
                  <a:lnTo>
                    <a:pt x="29" y="172"/>
                  </a:lnTo>
                  <a:lnTo>
                    <a:pt x="29" y="170"/>
                  </a:lnTo>
                  <a:lnTo>
                    <a:pt x="30" y="170"/>
                  </a:lnTo>
                  <a:lnTo>
                    <a:pt x="30" y="169"/>
                  </a:lnTo>
                  <a:lnTo>
                    <a:pt x="29" y="167"/>
                  </a:lnTo>
                  <a:lnTo>
                    <a:pt x="29" y="167"/>
                  </a:lnTo>
                  <a:lnTo>
                    <a:pt x="33" y="166"/>
                  </a:lnTo>
                  <a:lnTo>
                    <a:pt x="35" y="167"/>
                  </a:lnTo>
                  <a:lnTo>
                    <a:pt x="38" y="166"/>
                  </a:lnTo>
                  <a:lnTo>
                    <a:pt x="40" y="164"/>
                  </a:lnTo>
                  <a:lnTo>
                    <a:pt x="40" y="164"/>
                  </a:lnTo>
                  <a:lnTo>
                    <a:pt x="40" y="162"/>
                  </a:lnTo>
                  <a:lnTo>
                    <a:pt x="40" y="161"/>
                  </a:lnTo>
                  <a:lnTo>
                    <a:pt x="40" y="161"/>
                  </a:lnTo>
                  <a:lnTo>
                    <a:pt x="41" y="161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41" y="159"/>
                  </a:lnTo>
                  <a:lnTo>
                    <a:pt x="43" y="158"/>
                  </a:lnTo>
                  <a:lnTo>
                    <a:pt x="43" y="156"/>
                  </a:lnTo>
                  <a:lnTo>
                    <a:pt x="46" y="156"/>
                  </a:lnTo>
                  <a:lnTo>
                    <a:pt x="51" y="153"/>
                  </a:lnTo>
                  <a:lnTo>
                    <a:pt x="52" y="151"/>
                  </a:lnTo>
                  <a:lnTo>
                    <a:pt x="54" y="151"/>
                  </a:lnTo>
                  <a:lnTo>
                    <a:pt x="57" y="148"/>
                  </a:lnTo>
                  <a:lnTo>
                    <a:pt x="59" y="147"/>
                  </a:lnTo>
                  <a:lnTo>
                    <a:pt x="60" y="145"/>
                  </a:lnTo>
                  <a:lnTo>
                    <a:pt x="63" y="142"/>
                  </a:lnTo>
                  <a:lnTo>
                    <a:pt x="63" y="142"/>
                  </a:lnTo>
                  <a:lnTo>
                    <a:pt x="65" y="139"/>
                  </a:lnTo>
                  <a:lnTo>
                    <a:pt x="68" y="136"/>
                  </a:lnTo>
                  <a:lnTo>
                    <a:pt x="71" y="132"/>
                  </a:lnTo>
                  <a:lnTo>
                    <a:pt x="73" y="131"/>
                  </a:lnTo>
                  <a:lnTo>
                    <a:pt x="73" y="129"/>
                  </a:lnTo>
                  <a:lnTo>
                    <a:pt x="74" y="129"/>
                  </a:lnTo>
                  <a:lnTo>
                    <a:pt x="76" y="128"/>
                  </a:lnTo>
                  <a:lnTo>
                    <a:pt x="78" y="128"/>
                  </a:lnTo>
                  <a:lnTo>
                    <a:pt x="81" y="128"/>
                  </a:lnTo>
                  <a:lnTo>
                    <a:pt x="82" y="128"/>
                  </a:lnTo>
                  <a:lnTo>
                    <a:pt x="84" y="128"/>
                  </a:lnTo>
                  <a:lnTo>
                    <a:pt x="84" y="126"/>
                  </a:lnTo>
                  <a:lnTo>
                    <a:pt x="82" y="126"/>
                  </a:lnTo>
                  <a:lnTo>
                    <a:pt x="82" y="125"/>
                  </a:lnTo>
                  <a:lnTo>
                    <a:pt x="84" y="125"/>
                  </a:lnTo>
                  <a:lnTo>
                    <a:pt x="84" y="123"/>
                  </a:lnTo>
                  <a:lnTo>
                    <a:pt x="84" y="123"/>
                  </a:lnTo>
                  <a:lnTo>
                    <a:pt x="82" y="121"/>
                  </a:lnTo>
                  <a:lnTo>
                    <a:pt x="84" y="120"/>
                  </a:lnTo>
                  <a:lnTo>
                    <a:pt x="84" y="117"/>
                  </a:lnTo>
                  <a:lnTo>
                    <a:pt x="84" y="114"/>
                  </a:lnTo>
                  <a:lnTo>
                    <a:pt x="82" y="112"/>
                  </a:lnTo>
                  <a:lnTo>
                    <a:pt x="78" y="109"/>
                  </a:lnTo>
                  <a:lnTo>
                    <a:pt x="76" y="109"/>
                  </a:lnTo>
                  <a:lnTo>
                    <a:pt x="74" y="109"/>
                  </a:lnTo>
                  <a:lnTo>
                    <a:pt x="73" y="107"/>
                  </a:lnTo>
                  <a:lnTo>
                    <a:pt x="74" y="106"/>
                  </a:lnTo>
                  <a:lnTo>
                    <a:pt x="74" y="104"/>
                  </a:lnTo>
                  <a:lnTo>
                    <a:pt x="73" y="104"/>
                  </a:lnTo>
                  <a:lnTo>
                    <a:pt x="73" y="106"/>
                  </a:lnTo>
                  <a:lnTo>
                    <a:pt x="71" y="107"/>
                  </a:lnTo>
                  <a:lnTo>
                    <a:pt x="68" y="106"/>
                  </a:lnTo>
                  <a:lnTo>
                    <a:pt x="67" y="106"/>
                  </a:lnTo>
                  <a:lnTo>
                    <a:pt x="65" y="101"/>
                  </a:lnTo>
                  <a:lnTo>
                    <a:pt x="65" y="99"/>
                  </a:lnTo>
                  <a:lnTo>
                    <a:pt x="63" y="98"/>
                  </a:lnTo>
                  <a:lnTo>
                    <a:pt x="62" y="96"/>
                  </a:lnTo>
                  <a:lnTo>
                    <a:pt x="60" y="96"/>
                  </a:lnTo>
                  <a:lnTo>
                    <a:pt x="60" y="95"/>
                  </a:lnTo>
                  <a:lnTo>
                    <a:pt x="60" y="95"/>
                  </a:lnTo>
                  <a:lnTo>
                    <a:pt x="60" y="91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62" y="88"/>
                  </a:lnTo>
                  <a:lnTo>
                    <a:pt x="63" y="87"/>
                  </a:lnTo>
                  <a:lnTo>
                    <a:pt x="63" y="87"/>
                  </a:lnTo>
                  <a:lnTo>
                    <a:pt x="63" y="84"/>
                  </a:lnTo>
                  <a:lnTo>
                    <a:pt x="63" y="82"/>
                  </a:lnTo>
                  <a:lnTo>
                    <a:pt x="65" y="82"/>
                  </a:lnTo>
                  <a:lnTo>
                    <a:pt x="65" y="80"/>
                  </a:lnTo>
                  <a:lnTo>
                    <a:pt x="63" y="80"/>
                  </a:lnTo>
                  <a:lnTo>
                    <a:pt x="63" y="79"/>
                  </a:lnTo>
                  <a:lnTo>
                    <a:pt x="62" y="77"/>
                  </a:lnTo>
                  <a:lnTo>
                    <a:pt x="60" y="76"/>
                  </a:lnTo>
                  <a:lnTo>
                    <a:pt x="60" y="74"/>
                  </a:lnTo>
                  <a:lnTo>
                    <a:pt x="59" y="73"/>
                  </a:lnTo>
                  <a:lnTo>
                    <a:pt x="59" y="71"/>
                  </a:lnTo>
                  <a:lnTo>
                    <a:pt x="60" y="71"/>
                  </a:lnTo>
                  <a:lnTo>
                    <a:pt x="62" y="69"/>
                  </a:lnTo>
                  <a:lnTo>
                    <a:pt x="62" y="69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59" y="66"/>
                  </a:lnTo>
                  <a:lnTo>
                    <a:pt x="57" y="66"/>
                  </a:lnTo>
                  <a:lnTo>
                    <a:pt x="57" y="66"/>
                  </a:lnTo>
                  <a:lnTo>
                    <a:pt x="57" y="65"/>
                  </a:lnTo>
                  <a:lnTo>
                    <a:pt x="57" y="65"/>
                  </a:lnTo>
                  <a:lnTo>
                    <a:pt x="57" y="63"/>
                  </a:lnTo>
                  <a:lnTo>
                    <a:pt x="59" y="63"/>
                  </a:lnTo>
                  <a:lnTo>
                    <a:pt x="59" y="62"/>
                  </a:lnTo>
                  <a:lnTo>
                    <a:pt x="57" y="60"/>
                  </a:lnTo>
                  <a:lnTo>
                    <a:pt x="57" y="57"/>
                  </a:lnTo>
                  <a:lnTo>
                    <a:pt x="57" y="55"/>
                  </a:lnTo>
                  <a:lnTo>
                    <a:pt x="59" y="54"/>
                  </a:lnTo>
                  <a:lnTo>
                    <a:pt x="60" y="54"/>
                  </a:lnTo>
                  <a:lnTo>
                    <a:pt x="57" y="52"/>
                  </a:lnTo>
                  <a:lnTo>
                    <a:pt x="56" y="50"/>
                  </a:lnTo>
                  <a:lnTo>
                    <a:pt x="56" y="49"/>
                  </a:lnTo>
                  <a:lnTo>
                    <a:pt x="52" y="49"/>
                  </a:lnTo>
                  <a:lnTo>
                    <a:pt x="52" y="46"/>
                  </a:lnTo>
                  <a:lnTo>
                    <a:pt x="49" y="44"/>
                  </a:lnTo>
                  <a:lnTo>
                    <a:pt x="48" y="43"/>
                  </a:lnTo>
                  <a:lnTo>
                    <a:pt x="48" y="43"/>
                  </a:lnTo>
                  <a:lnTo>
                    <a:pt x="41" y="41"/>
                  </a:lnTo>
                  <a:lnTo>
                    <a:pt x="38" y="41"/>
                  </a:lnTo>
                  <a:lnTo>
                    <a:pt x="35" y="39"/>
                  </a:lnTo>
                  <a:lnTo>
                    <a:pt x="33" y="38"/>
                  </a:lnTo>
                  <a:lnTo>
                    <a:pt x="32" y="38"/>
                  </a:lnTo>
                  <a:lnTo>
                    <a:pt x="30" y="36"/>
                  </a:lnTo>
                  <a:lnTo>
                    <a:pt x="29" y="35"/>
                  </a:lnTo>
                  <a:lnTo>
                    <a:pt x="27" y="35"/>
                  </a:lnTo>
                  <a:lnTo>
                    <a:pt x="26" y="33"/>
                  </a:lnTo>
                  <a:lnTo>
                    <a:pt x="24" y="32"/>
                  </a:lnTo>
                  <a:lnTo>
                    <a:pt x="21" y="30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16" y="27"/>
                  </a:lnTo>
                  <a:lnTo>
                    <a:pt x="16" y="25"/>
                  </a:lnTo>
                  <a:lnTo>
                    <a:pt x="19" y="25"/>
                  </a:lnTo>
                  <a:lnTo>
                    <a:pt x="22" y="27"/>
                  </a:lnTo>
                  <a:lnTo>
                    <a:pt x="22" y="25"/>
                  </a:lnTo>
                  <a:lnTo>
                    <a:pt x="22" y="25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4" y="21"/>
                  </a:lnTo>
                  <a:lnTo>
                    <a:pt x="26" y="21"/>
                  </a:lnTo>
                  <a:lnTo>
                    <a:pt x="29" y="21"/>
                  </a:lnTo>
                  <a:lnTo>
                    <a:pt x="30" y="21"/>
                  </a:lnTo>
                  <a:lnTo>
                    <a:pt x="30" y="21"/>
                  </a:lnTo>
                  <a:lnTo>
                    <a:pt x="33" y="24"/>
                  </a:lnTo>
                  <a:lnTo>
                    <a:pt x="35" y="27"/>
                  </a:lnTo>
                  <a:lnTo>
                    <a:pt x="37" y="27"/>
                  </a:lnTo>
                  <a:lnTo>
                    <a:pt x="40" y="32"/>
                  </a:lnTo>
                  <a:lnTo>
                    <a:pt x="41" y="33"/>
                  </a:lnTo>
                  <a:lnTo>
                    <a:pt x="41" y="35"/>
                  </a:lnTo>
                  <a:lnTo>
                    <a:pt x="43" y="35"/>
                  </a:lnTo>
                  <a:lnTo>
                    <a:pt x="48" y="35"/>
                  </a:lnTo>
                  <a:lnTo>
                    <a:pt x="51" y="36"/>
                  </a:lnTo>
                  <a:lnTo>
                    <a:pt x="52" y="36"/>
                  </a:lnTo>
                  <a:lnTo>
                    <a:pt x="56" y="36"/>
                  </a:lnTo>
                  <a:lnTo>
                    <a:pt x="57" y="35"/>
                  </a:lnTo>
                  <a:lnTo>
                    <a:pt x="60" y="35"/>
                  </a:lnTo>
                  <a:lnTo>
                    <a:pt x="62" y="33"/>
                  </a:lnTo>
                  <a:lnTo>
                    <a:pt x="62" y="32"/>
                  </a:lnTo>
                  <a:lnTo>
                    <a:pt x="65" y="33"/>
                  </a:lnTo>
                  <a:lnTo>
                    <a:pt x="67" y="33"/>
                  </a:lnTo>
                  <a:lnTo>
                    <a:pt x="70" y="35"/>
                  </a:lnTo>
                  <a:lnTo>
                    <a:pt x="71" y="35"/>
                  </a:lnTo>
                  <a:lnTo>
                    <a:pt x="74" y="36"/>
                  </a:lnTo>
                  <a:lnTo>
                    <a:pt x="76" y="38"/>
                  </a:lnTo>
                  <a:lnTo>
                    <a:pt x="78" y="38"/>
                  </a:lnTo>
                  <a:lnTo>
                    <a:pt x="81" y="36"/>
                  </a:lnTo>
                  <a:lnTo>
                    <a:pt x="82" y="33"/>
                  </a:lnTo>
                  <a:lnTo>
                    <a:pt x="82" y="32"/>
                  </a:lnTo>
                  <a:lnTo>
                    <a:pt x="84" y="30"/>
                  </a:lnTo>
                  <a:lnTo>
                    <a:pt x="85" y="30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90" y="27"/>
                  </a:lnTo>
                  <a:lnTo>
                    <a:pt x="90" y="25"/>
                  </a:lnTo>
                  <a:lnTo>
                    <a:pt x="90" y="22"/>
                  </a:lnTo>
                  <a:lnTo>
                    <a:pt x="90" y="21"/>
                  </a:lnTo>
                  <a:lnTo>
                    <a:pt x="92" y="17"/>
                  </a:lnTo>
                  <a:lnTo>
                    <a:pt x="93" y="13"/>
                  </a:lnTo>
                  <a:lnTo>
                    <a:pt x="93" y="11"/>
                  </a:lnTo>
                  <a:lnTo>
                    <a:pt x="95" y="10"/>
                  </a:lnTo>
                  <a:lnTo>
                    <a:pt x="97" y="10"/>
                  </a:lnTo>
                  <a:lnTo>
                    <a:pt x="98" y="8"/>
                  </a:lnTo>
                  <a:lnTo>
                    <a:pt x="101" y="3"/>
                  </a:lnTo>
                  <a:lnTo>
                    <a:pt x="103" y="3"/>
                  </a:lnTo>
                  <a:lnTo>
                    <a:pt x="104" y="3"/>
                  </a:lnTo>
                  <a:lnTo>
                    <a:pt x="108" y="3"/>
                  </a:lnTo>
                  <a:lnTo>
                    <a:pt x="109" y="5"/>
                  </a:lnTo>
                  <a:lnTo>
                    <a:pt x="109" y="5"/>
                  </a:lnTo>
                  <a:lnTo>
                    <a:pt x="111" y="3"/>
                  </a:lnTo>
                  <a:lnTo>
                    <a:pt x="114" y="3"/>
                  </a:lnTo>
                  <a:lnTo>
                    <a:pt x="117" y="0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4" name="Freeform 281">
              <a:extLst>
                <a:ext uri="{FF2B5EF4-FFF2-40B4-BE49-F238E27FC236}">
                  <a16:creationId xmlns:a16="http://schemas.microsoft.com/office/drawing/2014/main" id="{EE9AFCDB-097C-2786-C2AC-9121B8D04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824" y="3998790"/>
              <a:ext cx="424930" cy="321622"/>
            </a:xfrm>
            <a:custGeom>
              <a:avLst/>
              <a:gdLst>
                <a:gd name="T0" fmla="*/ 74 w 218"/>
                <a:gd name="T1" fmla="*/ 2 h 165"/>
                <a:gd name="T2" fmla="*/ 81 w 218"/>
                <a:gd name="T3" fmla="*/ 6 h 165"/>
                <a:gd name="T4" fmla="*/ 90 w 218"/>
                <a:gd name="T5" fmla="*/ 3 h 165"/>
                <a:gd name="T6" fmla="*/ 95 w 218"/>
                <a:gd name="T7" fmla="*/ 5 h 165"/>
                <a:gd name="T8" fmla="*/ 103 w 218"/>
                <a:gd name="T9" fmla="*/ 5 h 165"/>
                <a:gd name="T10" fmla="*/ 114 w 218"/>
                <a:gd name="T11" fmla="*/ 9 h 165"/>
                <a:gd name="T12" fmla="*/ 125 w 218"/>
                <a:gd name="T13" fmla="*/ 22 h 165"/>
                <a:gd name="T14" fmla="*/ 133 w 218"/>
                <a:gd name="T15" fmla="*/ 30 h 165"/>
                <a:gd name="T16" fmla="*/ 133 w 218"/>
                <a:gd name="T17" fmla="*/ 39 h 165"/>
                <a:gd name="T18" fmla="*/ 128 w 218"/>
                <a:gd name="T19" fmla="*/ 47 h 165"/>
                <a:gd name="T20" fmla="*/ 130 w 218"/>
                <a:gd name="T21" fmla="*/ 57 h 165"/>
                <a:gd name="T22" fmla="*/ 139 w 218"/>
                <a:gd name="T23" fmla="*/ 55 h 165"/>
                <a:gd name="T24" fmla="*/ 144 w 218"/>
                <a:gd name="T25" fmla="*/ 55 h 165"/>
                <a:gd name="T26" fmla="*/ 141 w 218"/>
                <a:gd name="T27" fmla="*/ 61 h 165"/>
                <a:gd name="T28" fmla="*/ 142 w 218"/>
                <a:gd name="T29" fmla="*/ 66 h 165"/>
                <a:gd name="T30" fmla="*/ 148 w 218"/>
                <a:gd name="T31" fmla="*/ 72 h 165"/>
                <a:gd name="T32" fmla="*/ 153 w 218"/>
                <a:gd name="T33" fmla="*/ 80 h 165"/>
                <a:gd name="T34" fmla="*/ 164 w 218"/>
                <a:gd name="T35" fmla="*/ 87 h 165"/>
                <a:gd name="T36" fmla="*/ 186 w 218"/>
                <a:gd name="T37" fmla="*/ 95 h 165"/>
                <a:gd name="T38" fmla="*/ 218 w 218"/>
                <a:gd name="T39" fmla="*/ 99 h 165"/>
                <a:gd name="T40" fmla="*/ 199 w 218"/>
                <a:gd name="T41" fmla="*/ 118 h 165"/>
                <a:gd name="T42" fmla="*/ 180 w 218"/>
                <a:gd name="T43" fmla="*/ 135 h 165"/>
                <a:gd name="T44" fmla="*/ 166 w 218"/>
                <a:gd name="T45" fmla="*/ 143 h 165"/>
                <a:gd name="T46" fmla="*/ 153 w 218"/>
                <a:gd name="T47" fmla="*/ 145 h 165"/>
                <a:gd name="T48" fmla="*/ 144 w 218"/>
                <a:gd name="T49" fmla="*/ 151 h 165"/>
                <a:gd name="T50" fmla="*/ 134 w 218"/>
                <a:gd name="T51" fmla="*/ 154 h 165"/>
                <a:gd name="T52" fmla="*/ 123 w 218"/>
                <a:gd name="T53" fmla="*/ 158 h 165"/>
                <a:gd name="T54" fmla="*/ 117 w 218"/>
                <a:gd name="T55" fmla="*/ 158 h 165"/>
                <a:gd name="T56" fmla="*/ 106 w 218"/>
                <a:gd name="T57" fmla="*/ 156 h 165"/>
                <a:gd name="T58" fmla="*/ 95 w 218"/>
                <a:gd name="T59" fmla="*/ 164 h 165"/>
                <a:gd name="T60" fmla="*/ 84 w 218"/>
                <a:gd name="T61" fmla="*/ 164 h 165"/>
                <a:gd name="T62" fmla="*/ 73 w 218"/>
                <a:gd name="T63" fmla="*/ 161 h 165"/>
                <a:gd name="T64" fmla="*/ 57 w 218"/>
                <a:gd name="T65" fmla="*/ 151 h 165"/>
                <a:gd name="T66" fmla="*/ 46 w 218"/>
                <a:gd name="T67" fmla="*/ 151 h 165"/>
                <a:gd name="T68" fmla="*/ 41 w 218"/>
                <a:gd name="T69" fmla="*/ 145 h 165"/>
                <a:gd name="T70" fmla="*/ 41 w 218"/>
                <a:gd name="T71" fmla="*/ 139 h 165"/>
                <a:gd name="T72" fmla="*/ 35 w 218"/>
                <a:gd name="T73" fmla="*/ 137 h 165"/>
                <a:gd name="T74" fmla="*/ 33 w 218"/>
                <a:gd name="T75" fmla="*/ 135 h 165"/>
                <a:gd name="T76" fmla="*/ 29 w 218"/>
                <a:gd name="T77" fmla="*/ 128 h 165"/>
                <a:gd name="T78" fmla="*/ 24 w 218"/>
                <a:gd name="T79" fmla="*/ 118 h 165"/>
                <a:gd name="T80" fmla="*/ 16 w 218"/>
                <a:gd name="T81" fmla="*/ 110 h 165"/>
                <a:gd name="T82" fmla="*/ 10 w 218"/>
                <a:gd name="T83" fmla="*/ 104 h 165"/>
                <a:gd name="T84" fmla="*/ 2 w 218"/>
                <a:gd name="T85" fmla="*/ 102 h 165"/>
                <a:gd name="T86" fmla="*/ 3 w 218"/>
                <a:gd name="T87" fmla="*/ 96 h 165"/>
                <a:gd name="T88" fmla="*/ 10 w 218"/>
                <a:gd name="T89" fmla="*/ 93 h 165"/>
                <a:gd name="T90" fmla="*/ 16 w 218"/>
                <a:gd name="T91" fmla="*/ 91 h 165"/>
                <a:gd name="T92" fmla="*/ 16 w 218"/>
                <a:gd name="T93" fmla="*/ 79 h 165"/>
                <a:gd name="T94" fmla="*/ 18 w 218"/>
                <a:gd name="T95" fmla="*/ 71 h 165"/>
                <a:gd name="T96" fmla="*/ 21 w 218"/>
                <a:gd name="T97" fmla="*/ 61 h 165"/>
                <a:gd name="T98" fmla="*/ 26 w 218"/>
                <a:gd name="T99" fmla="*/ 58 h 165"/>
                <a:gd name="T100" fmla="*/ 29 w 218"/>
                <a:gd name="T101" fmla="*/ 57 h 165"/>
                <a:gd name="T102" fmla="*/ 30 w 218"/>
                <a:gd name="T103" fmla="*/ 46 h 165"/>
                <a:gd name="T104" fmla="*/ 38 w 218"/>
                <a:gd name="T105" fmla="*/ 33 h 165"/>
                <a:gd name="T106" fmla="*/ 46 w 218"/>
                <a:gd name="T107" fmla="*/ 31 h 165"/>
                <a:gd name="T108" fmla="*/ 48 w 218"/>
                <a:gd name="T109" fmla="*/ 22 h 165"/>
                <a:gd name="T110" fmla="*/ 51 w 218"/>
                <a:gd name="T111" fmla="*/ 14 h 165"/>
                <a:gd name="T112" fmla="*/ 55 w 218"/>
                <a:gd name="T113" fmla="*/ 8 h 165"/>
                <a:gd name="T114" fmla="*/ 60 w 218"/>
                <a:gd name="T115" fmla="*/ 6 h 165"/>
                <a:gd name="T116" fmla="*/ 66 w 218"/>
                <a:gd name="T117" fmla="*/ 9 h 165"/>
                <a:gd name="T118" fmla="*/ 71 w 218"/>
                <a:gd name="T119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18" h="165">
                  <a:moveTo>
                    <a:pt x="71" y="0"/>
                  </a:moveTo>
                  <a:lnTo>
                    <a:pt x="73" y="0"/>
                  </a:lnTo>
                  <a:lnTo>
                    <a:pt x="73" y="2"/>
                  </a:lnTo>
                  <a:lnTo>
                    <a:pt x="74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6" y="3"/>
                  </a:lnTo>
                  <a:lnTo>
                    <a:pt x="79" y="5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85" y="5"/>
                  </a:lnTo>
                  <a:lnTo>
                    <a:pt x="87" y="3"/>
                  </a:lnTo>
                  <a:lnTo>
                    <a:pt x="89" y="3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2" y="5"/>
                  </a:lnTo>
                  <a:lnTo>
                    <a:pt x="93" y="5"/>
                  </a:lnTo>
                  <a:lnTo>
                    <a:pt x="95" y="5"/>
                  </a:lnTo>
                  <a:lnTo>
                    <a:pt x="96" y="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101" y="6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6" y="6"/>
                  </a:lnTo>
                  <a:lnTo>
                    <a:pt x="107" y="8"/>
                  </a:lnTo>
                  <a:lnTo>
                    <a:pt x="109" y="9"/>
                  </a:lnTo>
                  <a:lnTo>
                    <a:pt x="114" y="9"/>
                  </a:lnTo>
                  <a:lnTo>
                    <a:pt x="114" y="11"/>
                  </a:lnTo>
                  <a:lnTo>
                    <a:pt x="115" y="13"/>
                  </a:lnTo>
                  <a:lnTo>
                    <a:pt x="119" y="16"/>
                  </a:lnTo>
                  <a:lnTo>
                    <a:pt x="122" y="19"/>
                  </a:lnTo>
                  <a:lnTo>
                    <a:pt x="125" y="22"/>
                  </a:lnTo>
                  <a:lnTo>
                    <a:pt x="128" y="24"/>
                  </a:lnTo>
                  <a:lnTo>
                    <a:pt x="130" y="27"/>
                  </a:lnTo>
                  <a:lnTo>
                    <a:pt x="130" y="28"/>
                  </a:lnTo>
                  <a:lnTo>
                    <a:pt x="131" y="30"/>
                  </a:lnTo>
                  <a:lnTo>
                    <a:pt x="133" y="30"/>
                  </a:lnTo>
                  <a:lnTo>
                    <a:pt x="134" y="31"/>
                  </a:lnTo>
                  <a:lnTo>
                    <a:pt x="134" y="33"/>
                  </a:lnTo>
                  <a:lnTo>
                    <a:pt x="136" y="35"/>
                  </a:lnTo>
                  <a:lnTo>
                    <a:pt x="134" y="36"/>
                  </a:lnTo>
                  <a:lnTo>
                    <a:pt x="133" y="39"/>
                  </a:lnTo>
                  <a:lnTo>
                    <a:pt x="131" y="43"/>
                  </a:lnTo>
                  <a:lnTo>
                    <a:pt x="130" y="44"/>
                  </a:lnTo>
                  <a:lnTo>
                    <a:pt x="128" y="46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128" y="50"/>
                  </a:lnTo>
                  <a:lnTo>
                    <a:pt x="128" y="54"/>
                  </a:lnTo>
                  <a:lnTo>
                    <a:pt x="128" y="57"/>
                  </a:lnTo>
                  <a:lnTo>
                    <a:pt x="130" y="57"/>
                  </a:lnTo>
                  <a:lnTo>
                    <a:pt x="130" y="57"/>
                  </a:lnTo>
                  <a:lnTo>
                    <a:pt x="131" y="57"/>
                  </a:lnTo>
                  <a:lnTo>
                    <a:pt x="133" y="57"/>
                  </a:lnTo>
                  <a:lnTo>
                    <a:pt x="136" y="55"/>
                  </a:lnTo>
                  <a:lnTo>
                    <a:pt x="137" y="55"/>
                  </a:lnTo>
                  <a:lnTo>
                    <a:pt x="139" y="55"/>
                  </a:lnTo>
                  <a:lnTo>
                    <a:pt x="141" y="55"/>
                  </a:lnTo>
                  <a:lnTo>
                    <a:pt x="142" y="55"/>
                  </a:lnTo>
                  <a:lnTo>
                    <a:pt x="142" y="55"/>
                  </a:lnTo>
                  <a:lnTo>
                    <a:pt x="144" y="57"/>
                  </a:lnTo>
                  <a:lnTo>
                    <a:pt x="144" y="55"/>
                  </a:lnTo>
                  <a:lnTo>
                    <a:pt x="144" y="57"/>
                  </a:lnTo>
                  <a:lnTo>
                    <a:pt x="144" y="57"/>
                  </a:lnTo>
                  <a:lnTo>
                    <a:pt x="142" y="58"/>
                  </a:lnTo>
                  <a:lnTo>
                    <a:pt x="142" y="58"/>
                  </a:lnTo>
                  <a:lnTo>
                    <a:pt x="141" y="61"/>
                  </a:lnTo>
                  <a:lnTo>
                    <a:pt x="141" y="61"/>
                  </a:lnTo>
                  <a:lnTo>
                    <a:pt x="141" y="61"/>
                  </a:lnTo>
                  <a:lnTo>
                    <a:pt x="141" y="63"/>
                  </a:lnTo>
                  <a:lnTo>
                    <a:pt x="142" y="65"/>
                  </a:lnTo>
                  <a:lnTo>
                    <a:pt x="142" y="66"/>
                  </a:lnTo>
                  <a:lnTo>
                    <a:pt x="144" y="68"/>
                  </a:lnTo>
                  <a:lnTo>
                    <a:pt x="144" y="68"/>
                  </a:lnTo>
                  <a:lnTo>
                    <a:pt x="145" y="71"/>
                  </a:lnTo>
                  <a:lnTo>
                    <a:pt x="147" y="71"/>
                  </a:lnTo>
                  <a:lnTo>
                    <a:pt x="148" y="72"/>
                  </a:lnTo>
                  <a:lnTo>
                    <a:pt x="148" y="74"/>
                  </a:lnTo>
                  <a:lnTo>
                    <a:pt x="150" y="76"/>
                  </a:lnTo>
                  <a:lnTo>
                    <a:pt x="152" y="77"/>
                  </a:lnTo>
                  <a:lnTo>
                    <a:pt x="152" y="79"/>
                  </a:lnTo>
                  <a:lnTo>
                    <a:pt x="153" y="80"/>
                  </a:lnTo>
                  <a:lnTo>
                    <a:pt x="155" y="80"/>
                  </a:lnTo>
                  <a:lnTo>
                    <a:pt x="158" y="82"/>
                  </a:lnTo>
                  <a:lnTo>
                    <a:pt x="160" y="85"/>
                  </a:lnTo>
                  <a:lnTo>
                    <a:pt x="160" y="85"/>
                  </a:lnTo>
                  <a:lnTo>
                    <a:pt x="164" y="87"/>
                  </a:lnTo>
                  <a:lnTo>
                    <a:pt x="169" y="88"/>
                  </a:lnTo>
                  <a:lnTo>
                    <a:pt x="172" y="90"/>
                  </a:lnTo>
                  <a:lnTo>
                    <a:pt x="177" y="91"/>
                  </a:lnTo>
                  <a:lnTo>
                    <a:pt x="182" y="93"/>
                  </a:lnTo>
                  <a:lnTo>
                    <a:pt x="186" y="95"/>
                  </a:lnTo>
                  <a:lnTo>
                    <a:pt x="193" y="96"/>
                  </a:lnTo>
                  <a:lnTo>
                    <a:pt x="197" y="98"/>
                  </a:lnTo>
                  <a:lnTo>
                    <a:pt x="202" y="99"/>
                  </a:lnTo>
                  <a:lnTo>
                    <a:pt x="202" y="99"/>
                  </a:lnTo>
                  <a:lnTo>
                    <a:pt x="218" y="99"/>
                  </a:lnTo>
                  <a:lnTo>
                    <a:pt x="213" y="102"/>
                  </a:lnTo>
                  <a:lnTo>
                    <a:pt x="210" y="107"/>
                  </a:lnTo>
                  <a:lnTo>
                    <a:pt x="205" y="110"/>
                  </a:lnTo>
                  <a:lnTo>
                    <a:pt x="202" y="113"/>
                  </a:lnTo>
                  <a:lnTo>
                    <a:pt x="199" y="118"/>
                  </a:lnTo>
                  <a:lnTo>
                    <a:pt x="194" y="121"/>
                  </a:lnTo>
                  <a:lnTo>
                    <a:pt x="191" y="124"/>
                  </a:lnTo>
                  <a:lnTo>
                    <a:pt x="188" y="128"/>
                  </a:lnTo>
                  <a:lnTo>
                    <a:pt x="183" y="132"/>
                  </a:lnTo>
                  <a:lnTo>
                    <a:pt x="180" y="135"/>
                  </a:lnTo>
                  <a:lnTo>
                    <a:pt x="177" y="140"/>
                  </a:lnTo>
                  <a:lnTo>
                    <a:pt x="174" y="143"/>
                  </a:lnTo>
                  <a:lnTo>
                    <a:pt x="174" y="143"/>
                  </a:lnTo>
                  <a:lnTo>
                    <a:pt x="169" y="143"/>
                  </a:lnTo>
                  <a:lnTo>
                    <a:pt x="166" y="143"/>
                  </a:lnTo>
                  <a:lnTo>
                    <a:pt x="160" y="143"/>
                  </a:lnTo>
                  <a:lnTo>
                    <a:pt x="160" y="143"/>
                  </a:lnTo>
                  <a:lnTo>
                    <a:pt x="158" y="143"/>
                  </a:lnTo>
                  <a:lnTo>
                    <a:pt x="158" y="143"/>
                  </a:lnTo>
                  <a:lnTo>
                    <a:pt x="153" y="145"/>
                  </a:lnTo>
                  <a:lnTo>
                    <a:pt x="153" y="145"/>
                  </a:lnTo>
                  <a:lnTo>
                    <a:pt x="150" y="147"/>
                  </a:lnTo>
                  <a:lnTo>
                    <a:pt x="147" y="148"/>
                  </a:lnTo>
                  <a:lnTo>
                    <a:pt x="145" y="148"/>
                  </a:lnTo>
                  <a:lnTo>
                    <a:pt x="144" y="151"/>
                  </a:lnTo>
                  <a:lnTo>
                    <a:pt x="144" y="151"/>
                  </a:lnTo>
                  <a:lnTo>
                    <a:pt x="144" y="153"/>
                  </a:lnTo>
                  <a:lnTo>
                    <a:pt x="142" y="153"/>
                  </a:lnTo>
                  <a:lnTo>
                    <a:pt x="136" y="154"/>
                  </a:lnTo>
                  <a:lnTo>
                    <a:pt x="134" y="154"/>
                  </a:lnTo>
                  <a:lnTo>
                    <a:pt x="131" y="154"/>
                  </a:lnTo>
                  <a:lnTo>
                    <a:pt x="130" y="156"/>
                  </a:lnTo>
                  <a:lnTo>
                    <a:pt x="130" y="158"/>
                  </a:lnTo>
                  <a:lnTo>
                    <a:pt x="126" y="158"/>
                  </a:lnTo>
                  <a:lnTo>
                    <a:pt x="123" y="158"/>
                  </a:lnTo>
                  <a:lnTo>
                    <a:pt x="122" y="158"/>
                  </a:lnTo>
                  <a:lnTo>
                    <a:pt x="122" y="158"/>
                  </a:lnTo>
                  <a:lnTo>
                    <a:pt x="120" y="158"/>
                  </a:lnTo>
                  <a:lnTo>
                    <a:pt x="119" y="158"/>
                  </a:lnTo>
                  <a:lnTo>
                    <a:pt x="117" y="158"/>
                  </a:lnTo>
                  <a:lnTo>
                    <a:pt x="117" y="156"/>
                  </a:lnTo>
                  <a:lnTo>
                    <a:pt x="115" y="154"/>
                  </a:lnTo>
                  <a:lnTo>
                    <a:pt x="114" y="153"/>
                  </a:lnTo>
                  <a:lnTo>
                    <a:pt x="109" y="154"/>
                  </a:lnTo>
                  <a:lnTo>
                    <a:pt x="106" y="156"/>
                  </a:lnTo>
                  <a:lnTo>
                    <a:pt x="103" y="158"/>
                  </a:lnTo>
                  <a:lnTo>
                    <a:pt x="100" y="159"/>
                  </a:lnTo>
                  <a:lnTo>
                    <a:pt x="100" y="161"/>
                  </a:lnTo>
                  <a:lnTo>
                    <a:pt x="96" y="162"/>
                  </a:lnTo>
                  <a:lnTo>
                    <a:pt x="95" y="164"/>
                  </a:lnTo>
                  <a:lnTo>
                    <a:pt x="95" y="165"/>
                  </a:lnTo>
                  <a:lnTo>
                    <a:pt x="90" y="164"/>
                  </a:lnTo>
                  <a:lnTo>
                    <a:pt x="90" y="164"/>
                  </a:lnTo>
                  <a:lnTo>
                    <a:pt x="87" y="164"/>
                  </a:lnTo>
                  <a:lnTo>
                    <a:pt x="84" y="164"/>
                  </a:lnTo>
                  <a:lnTo>
                    <a:pt x="82" y="162"/>
                  </a:lnTo>
                  <a:lnTo>
                    <a:pt x="79" y="162"/>
                  </a:lnTo>
                  <a:lnTo>
                    <a:pt x="76" y="162"/>
                  </a:lnTo>
                  <a:lnTo>
                    <a:pt x="74" y="162"/>
                  </a:lnTo>
                  <a:lnTo>
                    <a:pt x="73" y="161"/>
                  </a:lnTo>
                  <a:lnTo>
                    <a:pt x="70" y="159"/>
                  </a:lnTo>
                  <a:lnTo>
                    <a:pt x="66" y="158"/>
                  </a:lnTo>
                  <a:lnTo>
                    <a:pt x="65" y="156"/>
                  </a:lnTo>
                  <a:lnTo>
                    <a:pt x="60" y="153"/>
                  </a:lnTo>
                  <a:lnTo>
                    <a:pt x="57" y="151"/>
                  </a:lnTo>
                  <a:lnTo>
                    <a:pt x="57" y="151"/>
                  </a:lnTo>
                  <a:lnTo>
                    <a:pt x="55" y="151"/>
                  </a:lnTo>
                  <a:lnTo>
                    <a:pt x="52" y="151"/>
                  </a:lnTo>
                  <a:lnTo>
                    <a:pt x="48" y="151"/>
                  </a:lnTo>
                  <a:lnTo>
                    <a:pt x="46" y="151"/>
                  </a:lnTo>
                  <a:lnTo>
                    <a:pt x="44" y="150"/>
                  </a:lnTo>
                  <a:lnTo>
                    <a:pt x="44" y="150"/>
                  </a:lnTo>
                  <a:lnTo>
                    <a:pt x="43" y="148"/>
                  </a:lnTo>
                  <a:lnTo>
                    <a:pt x="41" y="147"/>
                  </a:lnTo>
                  <a:lnTo>
                    <a:pt x="41" y="145"/>
                  </a:lnTo>
                  <a:lnTo>
                    <a:pt x="41" y="143"/>
                  </a:lnTo>
                  <a:lnTo>
                    <a:pt x="41" y="142"/>
                  </a:lnTo>
                  <a:lnTo>
                    <a:pt x="41" y="140"/>
                  </a:lnTo>
                  <a:lnTo>
                    <a:pt x="41" y="140"/>
                  </a:lnTo>
                  <a:lnTo>
                    <a:pt x="41" y="139"/>
                  </a:lnTo>
                  <a:lnTo>
                    <a:pt x="40" y="137"/>
                  </a:lnTo>
                  <a:lnTo>
                    <a:pt x="37" y="137"/>
                  </a:lnTo>
                  <a:lnTo>
                    <a:pt x="37" y="137"/>
                  </a:lnTo>
                  <a:lnTo>
                    <a:pt x="35" y="137"/>
                  </a:lnTo>
                  <a:lnTo>
                    <a:pt x="35" y="137"/>
                  </a:lnTo>
                  <a:lnTo>
                    <a:pt x="33" y="137"/>
                  </a:lnTo>
                  <a:lnTo>
                    <a:pt x="33" y="137"/>
                  </a:lnTo>
                  <a:lnTo>
                    <a:pt x="33" y="135"/>
                  </a:lnTo>
                  <a:lnTo>
                    <a:pt x="33" y="135"/>
                  </a:lnTo>
                  <a:lnTo>
                    <a:pt x="33" y="135"/>
                  </a:lnTo>
                  <a:lnTo>
                    <a:pt x="32" y="134"/>
                  </a:lnTo>
                  <a:lnTo>
                    <a:pt x="30" y="132"/>
                  </a:lnTo>
                  <a:lnTo>
                    <a:pt x="30" y="131"/>
                  </a:lnTo>
                  <a:lnTo>
                    <a:pt x="30" y="131"/>
                  </a:lnTo>
                  <a:lnTo>
                    <a:pt x="29" y="128"/>
                  </a:lnTo>
                  <a:lnTo>
                    <a:pt x="29" y="126"/>
                  </a:lnTo>
                  <a:lnTo>
                    <a:pt x="27" y="124"/>
                  </a:lnTo>
                  <a:lnTo>
                    <a:pt x="26" y="120"/>
                  </a:lnTo>
                  <a:lnTo>
                    <a:pt x="26" y="118"/>
                  </a:lnTo>
                  <a:lnTo>
                    <a:pt x="24" y="118"/>
                  </a:lnTo>
                  <a:lnTo>
                    <a:pt x="24" y="117"/>
                  </a:lnTo>
                  <a:lnTo>
                    <a:pt x="22" y="115"/>
                  </a:lnTo>
                  <a:lnTo>
                    <a:pt x="19" y="113"/>
                  </a:lnTo>
                  <a:lnTo>
                    <a:pt x="18" y="112"/>
                  </a:lnTo>
                  <a:lnTo>
                    <a:pt x="16" y="110"/>
                  </a:lnTo>
                  <a:lnTo>
                    <a:pt x="16" y="109"/>
                  </a:lnTo>
                  <a:lnTo>
                    <a:pt x="16" y="109"/>
                  </a:lnTo>
                  <a:lnTo>
                    <a:pt x="14" y="107"/>
                  </a:lnTo>
                  <a:lnTo>
                    <a:pt x="14" y="107"/>
                  </a:lnTo>
                  <a:lnTo>
                    <a:pt x="10" y="104"/>
                  </a:lnTo>
                  <a:lnTo>
                    <a:pt x="10" y="104"/>
                  </a:lnTo>
                  <a:lnTo>
                    <a:pt x="8" y="104"/>
                  </a:lnTo>
                  <a:lnTo>
                    <a:pt x="7" y="104"/>
                  </a:lnTo>
                  <a:lnTo>
                    <a:pt x="3" y="102"/>
                  </a:lnTo>
                  <a:lnTo>
                    <a:pt x="2" y="102"/>
                  </a:lnTo>
                  <a:lnTo>
                    <a:pt x="0" y="101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2" y="99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5" y="93"/>
                  </a:lnTo>
                  <a:lnTo>
                    <a:pt x="7" y="93"/>
                  </a:lnTo>
                  <a:lnTo>
                    <a:pt x="8" y="93"/>
                  </a:lnTo>
                  <a:lnTo>
                    <a:pt x="10" y="93"/>
                  </a:lnTo>
                  <a:lnTo>
                    <a:pt x="13" y="93"/>
                  </a:lnTo>
                  <a:lnTo>
                    <a:pt x="14" y="93"/>
                  </a:lnTo>
                  <a:lnTo>
                    <a:pt x="16" y="93"/>
                  </a:lnTo>
                  <a:lnTo>
                    <a:pt x="16" y="91"/>
                  </a:lnTo>
                  <a:lnTo>
                    <a:pt x="16" y="91"/>
                  </a:lnTo>
                  <a:lnTo>
                    <a:pt x="16" y="90"/>
                  </a:lnTo>
                  <a:lnTo>
                    <a:pt x="16" y="88"/>
                  </a:lnTo>
                  <a:lnTo>
                    <a:pt x="16" y="85"/>
                  </a:lnTo>
                  <a:lnTo>
                    <a:pt x="16" y="82"/>
                  </a:lnTo>
                  <a:lnTo>
                    <a:pt x="16" y="79"/>
                  </a:lnTo>
                  <a:lnTo>
                    <a:pt x="16" y="79"/>
                  </a:lnTo>
                  <a:lnTo>
                    <a:pt x="16" y="77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18" y="71"/>
                  </a:lnTo>
                  <a:lnTo>
                    <a:pt x="19" y="69"/>
                  </a:lnTo>
                  <a:lnTo>
                    <a:pt x="19" y="68"/>
                  </a:lnTo>
                  <a:lnTo>
                    <a:pt x="19" y="66"/>
                  </a:lnTo>
                  <a:lnTo>
                    <a:pt x="19" y="63"/>
                  </a:lnTo>
                  <a:lnTo>
                    <a:pt x="21" y="61"/>
                  </a:lnTo>
                  <a:lnTo>
                    <a:pt x="21" y="58"/>
                  </a:lnTo>
                  <a:lnTo>
                    <a:pt x="22" y="58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58"/>
                  </a:lnTo>
                  <a:lnTo>
                    <a:pt x="27" y="60"/>
                  </a:lnTo>
                  <a:lnTo>
                    <a:pt x="27" y="60"/>
                  </a:lnTo>
                  <a:lnTo>
                    <a:pt x="29" y="58"/>
                  </a:lnTo>
                  <a:lnTo>
                    <a:pt x="29" y="58"/>
                  </a:lnTo>
                  <a:lnTo>
                    <a:pt x="29" y="57"/>
                  </a:lnTo>
                  <a:lnTo>
                    <a:pt x="29" y="54"/>
                  </a:lnTo>
                  <a:lnTo>
                    <a:pt x="29" y="52"/>
                  </a:lnTo>
                  <a:lnTo>
                    <a:pt x="30" y="50"/>
                  </a:lnTo>
                  <a:lnTo>
                    <a:pt x="30" y="47"/>
                  </a:lnTo>
                  <a:lnTo>
                    <a:pt x="30" y="46"/>
                  </a:lnTo>
                  <a:lnTo>
                    <a:pt x="32" y="44"/>
                  </a:lnTo>
                  <a:lnTo>
                    <a:pt x="33" y="43"/>
                  </a:lnTo>
                  <a:lnTo>
                    <a:pt x="35" y="39"/>
                  </a:lnTo>
                  <a:lnTo>
                    <a:pt x="37" y="36"/>
                  </a:lnTo>
                  <a:lnTo>
                    <a:pt x="38" y="33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1" y="31"/>
                  </a:lnTo>
                  <a:lnTo>
                    <a:pt x="44" y="31"/>
                  </a:lnTo>
                  <a:lnTo>
                    <a:pt x="46" y="31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6" y="28"/>
                  </a:lnTo>
                  <a:lnTo>
                    <a:pt x="46" y="25"/>
                  </a:lnTo>
                  <a:lnTo>
                    <a:pt x="48" y="22"/>
                  </a:lnTo>
                  <a:lnTo>
                    <a:pt x="48" y="20"/>
                  </a:lnTo>
                  <a:lnTo>
                    <a:pt x="49" y="20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51" y="14"/>
                  </a:lnTo>
                  <a:lnTo>
                    <a:pt x="51" y="13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9" y="8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0" y="6"/>
                  </a:lnTo>
                  <a:lnTo>
                    <a:pt x="62" y="6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66" y="9"/>
                  </a:lnTo>
                  <a:lnTo>
                    <a:pt x="68" y="8"/>
                  </a:lnTo>
                  <a:lnTo>
                    <a:pt x="68" y="5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5" name="Freeform 282">
              <a:extLst>
                <a:ext uri="{FF2B5EF4-FFF2-40B4-BE49-F238E27FC236}">
                  <a16:creationId xmlns:a16="http://schemas.microsoft.com/office/drawing/2014/main" id="{E11E1607-E570-56B4-815A-0B1C110D8D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52348" y="3106046"/>
              <a:ext cx="633498" cy="518493"/>
            </a:xfrm>
            <a:custGeom>
              <a:avLst/>
              <a:gdLst>
                <a:gd name="T0" fmla="*/ 39 w 325"/>
                <a:gd name="T1" fmla="*/ 258 h 266"/>
                <a:gd name="T2" fmla="*/ 34 w 325"/>
                <a:gd name="T3" fmla="*/ 261 h 266"/>
                <a:gd name="T4" fmla="*/ 16 w 325"/>
                <a:gd name="T5" fmla="*/ 258 h 266"/>
                <a:gd name="T6" fmla="*/ 30 w 325"/>
                <a:gd name="T7" fmla="*/ 250 h 266"/>
                <a:gd name="T8" fmla="*/ 19 w 325"/>
                <a:gd name="T9" fmla="*/ 255 h 266"/>
                <a:gd name="T10" fmla="*/ 63 w 325"/>
                <a:gd name="T11" fmla="*/ 248 h 266"/>
                <a:gd name="T12" fmla="*/ 57 w 325"/>
                <a:gd name="T13" fmla="*/ 256 h 266"/>
                <a:gd name="T14" fmla="*/ 6 w 325"/>
                <a:gd name="T15" fmla="*/ 248 h 266"/>
                <a:gd name="T16" fmla="*/ 68 w 325"/>
                <a:gd name="T17" fmla="*/ 241 h 266"/>
                <a:gd name="T18" fmla="*/ 63 w 325"/>
                <a:gd name="T19" fmla="*/ 244 h 266"/>
                <a:gd name="T20" fmla="*/ 285 w 325"/>
                <a:gd name="T21" fmla="*/ 88 h 266"/>
                <a:gd name="T22" fmla="*/ 284 w 325"/>
                <a:gd name="T23" fmla="*/ 83 h 266"/>
                <a:gd name="T24" fmla="*/ 285 w 325"/>
                <a:gd name="T25" fmla="*/ 80 h 266"/>
                <a:gd name="T26" fmla="*/ 310 w 325"/>
                <a:gd name="T27" fmla="*/ 69 h 266"/>
                <a:gd name="T28" fmla="*/ 309 w 325"/>
                <a:gd name="T29" fmla="*/ 77 h 266"/>
                <a:gd name="T30" fmla="*/ 299 w 325"/>
                <a:gd name="T31" fmla="*/ 74 h 266"/>
                <a:gd name="T32" fmla="*/ 325 w 325"/>
                <a:gd name="T33" fmla="*/ 64 h 266"/>
                <a:gd name="T34" fmla="*/ 318 w 325"/>
                <a:gd name="T35" fmla="*/ 64 h 266"/>
                <a:gd name="T36" fmla="*/ 167 w 325"/>
                <a:gd name="T37" fmla="*/ 3 h 266"/>
                <a:gd name="T38" fmla="*/ 200 w 325"/>
                <a:gd name="T39" fmla="*/ 6 h 266"/>
                <a:gd name="T40" fmla="*/ 220 w 325"/>
                <a:gd name="T41" fmla="*/ 6 h 266"/>
                <a:gd name="T42" fmla="*/ 238 w 325"/>
                <a:gd name="T43" fmla="*/ 9 h 266"/>
                <a:gd name="T44" fmla="*/ 241 w 325"/>
                <a:gd name="T45" fmla="*/ 12 h 266"/>
                <a:gd name="T46" fmla="*/ 246 w 325"/>
                <a:gd name="T47" fmla="*/ 14 h 266"/>
                <a:gd name="T48" fmla="*/ 258 w 325"/>
                <a:gd name="T49" fmla="*/ 17 h 266"/>
                <a:gd name="T50" fmla="*/ 268 w 325"/>
                <a:gd name="T51" fmla="*/ 18 h 266"/>
                <a:gd name="T52" fmla="*/ 277 w 325"/>
                <a:gd name="T53" fmla="*/ 17 h 266"/>
                <a:gd name="T54" fmla="*/ 284 w 325"/>
                <a:gd name="T55" fmla="*/ 23 h 266"/>
                <a:gd name="T56" fmla="*/ 291 w 325"/>
                <a:gd name="T57" fmla="*/ 25 h 266"/>
                <a:gd name="T58" fmla="*/ 301 w 325"/>
                <a:gd name="T59" fmla="*/ 25 h 266"/>
                <a:gd name="T60" fmla="*/ 310 w 325"/>
                <a:gd name="T61" fmla="*/ 25 h 266"/>
                <a:gd name="T62" fmla="*/ 310 w 325"/>
                <a:gd name="T63" fmla="*/ 33 h 266"/>
                <a:gd name="T64" fmla="*/ 274 w 325"/>
                <a:gd name="T65" fmla="*/ 50 h 266"/>
                <a:gd name="T66" fmla="*/ 268 w 325"/>
                <a:gd name="T67" fmla="*/ 59 h 266"/>
                <a:gd name="T68" fmla="*/ 265 w 325"/>
                <a:gd name="T69" fmla="*/ 85 h 266"/>
                <a:gd name="T70" fmla="*/ 252 w 325"/>
                <a:gd name="T71" fmla="*/ 100 h 266"/>
                <a:gd name="T72" fmla="*/ 239 w 325"/>
                <a:gd name="T73" fmla="*/ 110 h 266"/>
                <a:gd name="T74" fmla="*/ 222 w 325"/>
                <a:gd name="T75" fmla="*/ 121 h 266"/>
                <a:gd name="T76" fmla="*/ 198 w 325"/>
                <a:gd name="T77" fmla="*/ 122 h 266"/>
                <a:gd name="T78" fmla="*/ 184 w 325"/>
                <a:gd name="T79" fmla="*/ 130 h 266"/>
                <a:gd name="T80" fmla="*/ 172 w 325"/>
                <a:gd name="T81" fmla="*/ 124 h 266"/>
                <a:gd name="T82" fmla="*/ 170 w 325"/>
                <a:gd name="T83" fmla="*/ 118 h 266"/>
                <a:gd name="T84" fmla="*/ 154 w 325"/>
                <a:gd name="T85" fmla="*/ 108 h 266"/>
                <a:gd name="T86" fmla="*/ 162 w 325"/>
                <a:gd name="T87" fmla="*/ 97 h 266"/>
                <a:gd name="T88" fmla="*/ 159 w 325"/>
                <a:gd name="T89" fmla="*/ 86 h 266"/>
                <a:gd name="T90" fmla="*/ 156 w 325"/>
                <a:gd name="T91" fmla="*/ 74 h 266"/>
                <a:gd name="T92" fmla="*/ 162 w 325"/>
                <a:gd name="T93" fmla="*/ 66 h 266"/>
                <a:gd name="T94" fmla="*/ 164 w 325"/>
                <a:gd name="T95" fmla="*/ 59 h 266"/>
                <a:gd name="T96" fmla="*/ 162 w 325"/>
                <a:gd name="T97" fmla="*/ 47 h 266"/>
                <a:gd name="T98" fmla="*/ 173 w 325"/>
                <a:gd name="T99" fmla="*/ 39 h 266"/>
                <a:gd name="T100" fmla="*/ 168 w 325"/>
                <a:gd name="T101" fmla="*/ 33 h 266"/>
                <a:gd name="T102" fmla="*/ 159 w 325"/>
                <a:gd name="T103" fmla="*/ 31 h 266"/>
                <a:gd name="T104" fmla="*/ 151 w 325"/>
                <a:gd name="T105" fmla="*/ 33 h 266"/>
                <a:gd name="T106" fmla="*/ 143 w 325"/>
                <a:gd name="T107" fmla="*/ 33 h 266"/>
                <a:gd name="T108" fmla="*/ 138 w 325"/>
                <a:gd name="T109" fmla="*/ 29 h 266"/>
                <a:gd name="T110" fmla="*/ 135 w 325"/>
                <a:gd name="T111" fmla="*/ 26 h 266"/>
                <a:gd name="T112" fmla="*/ 132 w 325"/>
                <a:gd name="T113" fmla="*/ 20 h 266"/>
                <a:gd name="T114" fmla="*/ 129 w 325"/>
                <a:gd name="T115" fmla="*/ 14 h 266"/>
                <a:gd name="T116" fmla="*/ 143 w 325"/>
                <a:gd name="T117" fmla="*/ 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5" h="266">
                  <a:moveTo>
                    <a:pt x="3" y="263"/>
                  </a:moveTo>
                  <a:lnTo>
                    <a:pt x="4" y="263"/>
                  </a:lnTo>
                  <a:lnTo>
                    <a:pt x="3" y="266"/>
                  </a:lnTo>
                  <a:lnTo>
                    <a:pt x="1" y="264"/>
                  </a:lnTo>
                  <a:lnTo>
                    <a:pt x="1" y="264"/>
                  </a:lnTo>
                  <a:lnTo>
                    <a:pt x="0" y="263"/>
                  </a:lnTo>
                  <a:lnTo>
                    <a:pt x="1" y="263"/>
                  </a:lnTo>
                  <a:lnTo>
                    <a:pt x="3" y="263"/>
                  </a:lnTo>
                  <a:close/>
                  <a:moveTo>
                    <a:pt x="39" y="258"/>
                  </a:moveTo>
                  <a:lnTo>
                    <a:pt x="41" y="258"/>
                  </a:lnTo>
                  <a:lnTo>
                    <a:pt x="41" y="258"/>
                  </a:lnTo>
                  <a:lnTo>
                    <a:pt x="41" y="259"/>
                  </a:lnTo>
                  <a:lnTo>
                    <a:pt x="41" y="261"/>
                  </a:lnTo>
                  <a:lnTo>
                    <a:pt x="39" y="263"/>
                  </a:lnTo>
                  <a:lnTo>
                    <a:pt x="38" y="264"/>
                  </a:lnTo>
                  <a:lnTo>
                    <a:pt x="36" y="264"/>
                  </a:lnTo>
                  <a:lnTo>
                    <a:pt x="36" y="263"/>
                  </a:lnTo>
                  <a:lnTo>
                    <a:pt x="34" y="261"/>
                  </a:lnTo>
                  <a:lnTo>
                    <a:pt x="34" y="259"/>
                  </a:lnTo>
                  <a:lnTo>
                    <a:pt x="36" y="259"/>
                  </a:lnTo>
                  <a:lnTo>
                    <a:pt x="36" y="258"/>
                  </a:lnTo>
                  <a:lnTo>
                    <a:pt x="39" y="258"/>
                  </a:lnTo>
                  <a:lnTo>
                    <a:pt x="39" y="258"/>
                  </a:lnTo>
                  <a:lnTo>
                    <a:pt x="39" y="258"/>
                  </a:lnTo>
                  <a:close/>
                  <a:moveTo>
                    <a:pt x="14" y="256"/>
                  </a:moveTo>
                  <a:lnTo>
                    <a:pt x="14" y="256"/>
                  </a:lnTo>
                  <a:lnTo>
                    <a:pt x="16" y="258"/>
                  </a:lnTo>
                  <a:lnTo>
                    <a:pt x="16" y="258"/>
                  </a:lnTo>
                  <a:lnTo>
                    <a:pt x="16" y="258"/>
                  </a:lnTo>
                  <a:lnTo>
                    <a:pt x="14" y="259"/>
                  </a:lnTo>
                  <a:lnTo>
                    <a:pt x="14" y="259"/>
                  </a:lnTo>
                  <a:lnTo>
                    <a:pt x="12" y="259"/>
                  </a:lnTo>
                  <a:lnTo>
                    <a:pt x="12" y="258"/>
                  </a:lnTo>
                  <a:lnTo>
                    <a:pt x="12" y="256"/>
                  </a:lnTo>
                  <a:lnTo>
                    <a:pt x="14" y="256"/>
                  </a:lnTo>
                  <a:close/>
                  <a:moveTo>
                    <a:pt x="30" y="250"/>
                  </a:moveTo>
                  <a:lnTo>
                    <a:pt x="30" y="252"/>
                  </a:lnTo>
                  <a:lnTo>
                    <a:pt x="27" y="253"/>
                  </a:lnTo>
                  <a:lnTo>
                    <a:pt x="25" y="258"/>
                  </a:lnTo>
                  <a:lnTo>
                    <a:pt x="25" y="259"/>
                  </a:lnTo>
                  <a:lnTo>
                    <a:pt x="23" y="259"/>
                  </a:lnTo>
                  <a:lnTo>
                    <a:pt x="22" y="259"/>
                  </a:lnTo>
                  <a:lnTo>
                    <a:pt x="20" y="258"/>
                  </a:lnTo>
                  <a:lnTo>
                    <a:pt x="19" y="255"/>
                  </a:lnTo>
                  <a:lnTo>
                    <a:pt x="19" y="255"/>
                  </a:lnTo>
                  <a:lnTo>
                    <a:pt x="19" y="253"/>
                  </a:lnTo>
                  <a:lnTo>
                    <a:pt x="20" y="253"/>
                  </a:lnTo>
                  <a:lnTo>
                    <a:pt x="23" y="253"/>
                  </a:lnTo>
                  <a:lnTo>
                    <a:pt x="23" y="253"/>
                  </a:lnTo>
                  <a:lnTo>
                    <a:pt x="27" y="252"/>
                  </a:lnTo>
                  <a:lnTo>
                    <a:pt x="30" y="250"/>
                  </a:lnTo>
                  <a:close/>
                  <a:moveTo>
                    <a:pt x="61" y="248"/>
                  </a:moveTo>
                  <a:lnTo>
                    <a:pt x="63" y="248"/>
                  </a:lnTo>
                  <a:lnTo>
                    <a:pt x="63" y="248"/>
                  </a:lnTo>
                  <a:lnTo>
                    <a:pt x="63" y="250"/>
                  </a:lnTo>
                  <a:lnTo>
                    <a:pt x="63" y="253"/>
                  </a:lnTo>
                  <a:lnTo>
                    <a:pt x="61" y="256"/>
                  </a:lnTo>
                  <a:lnTo>
                    <a:pt x="58" y="256"/>
                  </a:lnTo>
                  <a:lnTo>
                    <a:pt x="55" y="259"/>
                  </a:lnTo>
                  <a:lnTo>
                    <a:pt x="53" y="258"/>
                  </a:lnTo>
                  <a:lnTo>
                    <a:pt x="53" y="258"/>
                  </a:lnTo>
                  <a:lnTo>
                    <a:pt x="55" y="258"/>
                  </a:lnTo>
                  <a:lnTo>
                    <a:pt x="57" y="256"/>
                  </a:lnTo>
                  <a:lnTo>
                    <a:pt x="58" y="253"/>
                  </a:lnTo>
                  <a:lnTo>
                    <a:pt x="60" y="250"/>
                  </a:lnTo>
                  <a:lnTo>
                    <a:pt x="60" y="248"/>
                  </a:lnTo>
                  <a:lnTo>
                    <a:pt x="61" y="248"/>
                  </a:lnTo>
                  <a:lnTo>
                    <a:pt x="61" y="248"/>
                  </a:lnTo>
                  <a:close/>
                  <a:moveTo>
                    <a:pt x="6" y="247"/>
                  </a:moveTo>
                  <a:lnTo>
                    <a:pt x="6" y="247"/>
                  </a:lnTo>
                  <a:lnTo>
                    <a:pt x="6" y="248"/>
                  </a:lnTo>
                  <a:lnTo>
                    <a:pt x="6" y="248"/>
                  </a:lnTo>
                  <a:lnTo>
                    <a:pt x="6" y="250"/>
                  </a:lnTo>
                  <a:lnTo>
                    <a:pt x="6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4" y="252"/>
                  </a:lnTo>
                  <a:lnTo>
                    <a:pt x="3" y="248"/>
                  </a:lnTo>
                  <a:lnTo>
                    <a:pt x="3" y="247"/>
                  </a:lnTo>
                  <a:lnTo>
                    <a:pt x="6" y="247"/>
                  </a:lnTo>
                  <a:close/>
                  <a:moveTo>
                    <a:pt x="68" y="241"/>
                  </a:moveTo>
                  <a:lnTo>
                    <a:pt x="69" y="241"/>
                  </a:lnTo>
                  <a:lnTo>
                    <a:pt x="68" y="242"/>
                  </a:lnTo>
                  <a:lnTo>
                    <a:pt x="68" y="244"/>
                  </a:lnTo>
                  <a:lnTo>
                    <a:pt x="68" y="245"/>
                  </a:lnTo>
                  <a:lnTo>
                    <a:pt x="64" y="245"/>
                  </a:lnTo>
                  <a:lnTo>
                    <a:pt x="63" y="247"/>
                  </a:lnTo>
                  <a:lnTo>
                    <a:pt x="63" y="247"/>
                  </a:lnTo>
                  <a:lnTo>
                    <a:pt x="63" y="244"/>
                  </a:lnTo>
                  <a:lnTo>
                    <a:pt x="63" y="244"/>
                  </a:lnTo>
                  <a:lnTo>
                    <a:pt x="66" y="242"/>
                  </a:lnTo>
                  <a:lnTo>
                    <a:pt x="68" y="242"/>
                  </a:lnTo>
                  <a:lnTo>
                    <a:pt x="68" y="241"/>
                  </a:lnTo>
                  <a:lnTo>
                    <a:pt x="68" y="241"/>
                  </a:lnTo>
                  <a:close/>
                  <a:moveTo>
                    <a:pt x="284" y="86"/>
                  </a:move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5" y="88"/>
                  </a:lnTo>
                  <a:lnTo>
                    <a:pt x="284" y="88"/>
                  </a:lnTo>
                  <a:lnTo>
                    <a:pt x="284" y="88"/>
                  </a:lnTo>
                  <a:lnTo>
                    <a:pt x="284" y="86"/>
                  </a:lnTo>
                  <a:lnTo>
                    <a:pt x="284" y="86"/>
                  </a:lnTo>
                  <a:close/>
                  <a:moveTo>
                    <a:pt x="285" y="80"/>
                  </a:moveTo>
                  <a:lnTo>
                    <a:pt x="287" y="80"/>
                  </a:lnTo>
                  <a:lnTo>
                    <a:pt x="287" y="81"/>
                  </a:lnTo>
                  <a:lnTo>
                    <a:pt x="284" y="83"/>
                  </a:lnTo>
                  <a:lnTo>
                    <a:pt x="284" y="83"/>
                  </a:lnTo>
                  <a:lnTo>
                    <a:pt x="284" y="85"/>
                  </a:lnTo>
                  <a:lnTo>
                    <a:pt x="280" y="85"/>
                  </a:lnTo>
                  <a:lnTo>
                    <a:pt x="280" y="83"/>
                  </a:lnTo>
                  <a:lnTo>
                    <a:pt x="280" y="83"/>
                  </a:lnTo>
                  <a:lnTo>
                    <a:pt x="282" y="83"/>
                  </a:lnTo>
                  <a:lnTo>
                    <a:pt x="282" y="81"/>
                  </a:lnTo>
                  <a:lnTo>
                    <a:pt x="282" y="81"/>
                  </a:lnTo>
                  <a:lnTo>
                    <a:pt x="285" y="80"/>
                  </a:lnTo>
                  <a:close/>
                  <a:moveTo>
                    <a:pt x="309" y="66"/>
                  </a:moveTo>
                  <a:lnTo>
                    <a:pt x="309" y="66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7"/>
                  </a:lnTo>
                  <a:lnTo>
                    <a:pt x="309" y="69"/>
                  </a:lnTo>
                  <a:lnTo>
                    <a:pt x="310" y="69"/>
                  </a:lnTo>
                  <a:lnTo>
                    <a:pt x="310" y="69"/>
                  </a:lnTo>
                  <a:lnTo>
                    <a:pt x="312" y="69"/>
                  </a:lnTo>
                  <a:lnTo>
                    <a:pt x="312" y="69"/>
                  </a:lnTo>
                  <a:lnTo>
                    <a:pt x="314" y="70"/>
                  </a:lnTo>
                  <a:lnTo>
                    <a:pt x="312" y="72"/>
                  </a:lnTo>
                  <a:lnTo>
                    <a:pt x="310" y="72"/>
                  </a:lnTo>
                  <a:lnTo>
                    <a:pt x="310" y="74"/>
                  </a:lnTo>
                  <a:lnTo>
                    <a:pt x="310" y="75"/>
                  </a:lnTo>
                  <a:lnTo>
                    <a:pt x="309" y="77"/>
                  </a:lnTo>
                  <a:lnTo>
                    <a:pt x="307" y="77"/>
                  </a:lnTo>
                  <a:lnTo>
                    <a:pt x="304" y="75"/>
                  </a:lnTo>
                  <a:lnTo>
                    <a:pt x="302" y="75"/>
                  </a:lnTo>
                  <a:lnTo>
                    <a:pt x="302" y="75"/>
                  </a:lnTo>
                  <a:lnTo>
                    <a:pt x="302" y="74"/>
                  </a:lnTo>
                  <a:lnTo>
                    <a:pt x="302" y="74"/>
                  </a:lnTo>
                  <a:lnTo>
                    <a:pt x="301" y="72"/>
                  </a:lnTo>
                  <a:lnTo>
                    <a:pt x="299" y="74"/>
                  </a:lnTo>
                  <a:lnTo>
                    <a:pt x="299" y="74"/>
                  </a:lnTo>
                  <a:lnTo>
                    <a:pt x="298" y="74"/>
                  </a:lnTo>
                  <a:lnTo>
                    <a:pt x="298" y="74"/>
                  </a:lnTo>
                  <a:lnTo>
                    <a:pt x="298" y="72"/>
                  </a:lnTo>
                  <a:lnTo>
                    <a:pt x="298" y="72"/>
                  </a:lnTo>
                  <a:lnTo>
                    <a:pt x="302" y="67"/>
                  </a:lnTo>
                  <a:lnTo>
                    <a:pt x="304" y="67"/>
                  </a:lnTo>
                  <a:lnTo>
                    <a:pt x="309" y="66"/>
                  </a:lnTo>
                  <a:close/>
                  <a:moveTo>
                    <a:pt x="321" y="64"/>
                  </a:moveTo>
                  <a:lnTo>
                    <a:pt x="325" y="64"/>
                  </a:lnTo>
                  <a:lnTo>
                    <a:pt x="325" y="67"/>
                  </a:lnTo>
                  <a:lnTo>
                    <a:pt x="325" y="67"/>
                  </a:lnTo>
                  <a:lnTo>
                    <a:pt x="325" y="67"/>
                  </a:lnTo>
                  <a:lnTo>
                    <a:pt x="325" y="69"/>
                  </a:lnTo>
                  <a:lnTo>
                    <a:pt x="320" y="66"/>
                  </a:lnTo>
                  <a:lnTo>
                    <a:pt x="318" y="66"/>
                  </a:lnTo>
                  <a:lnTo>
                    <a:pt x="318" y="66"/>
                  </a:lnTo>
                  <a:lnTo>
                    <a:pt x="318" y="64"/>
                  </a:lnTo>
                  <a:lnTo>
                    <a:pt x="318" y="64"/>
                  </a:lnTo>
                  <a:lnTo>
                    <a:pt x="321" y="64"/>
                  </a:lnTo>
                  <a:close/>
                  <a:moveTo>
                    <a:pt x="151" y="0"/>
                  </a:moveTo>
                  <a:lnTo>
                    <a:pt x="153" y="1"/>
                  </a:lnTo>
                  <a:lnTo>
                    <a:pt x="154" y="1"/>
                  </a:lnTo>
                  <a:lnTo>
                    <a:pt x="156" y="1"/>
                  </a:lnTo>
                  <a:lnTo>
                    <a:pt x="157" y="3"/>
                  </a:lnTo>
                  <a:lnTo>
                    <a:pt x="161" y="4"/>
                  </a:lnTo>
                  <a:lnTo>
                    <a:pt x="164" y="3"/>
                  </a:lnTo>
                  <a:lnTo>
                    <a:pt x="167" y="3"/>
                  </a:lnTo>
                  <a:lnTo>
                    <a:pt x="168" y="3"/>
                  </a:lnTo>
                  <a:lnTo>
                    <a:pt x="173" y="3"/>
                  </a:lnTo>
                  <a:lnTo>
                    <a:pt x="175" y="3"/>
                  </a:lnTo>
                  <a:lnTo>
                    <a:pt x="178" y="3"/>
                  </a:lnTo>
                  <a:lnTo>
                    <a:pt x="181" y="3"/>
                  </a:lnTo>
                  <a:lnTo>
                    <a:pt x="186" y="4"/>
                  </a:lnTo>
                  <a:lnTo>
                    <a:pt x="189" y="4"/>
                  </a:lnTo>
                  <a:lnTo>
                    <a:pt x="197" y="6"/>
                  </a:lnTo>
                  <a:lnTo>
                    <a:pt x="200" y="6"/>
                  </a:lnTo>
                  <a:lnTo>
                    <a:pt x="205" y="6"/>
                  </a:lnTo>
                  <a:lnTo>
                    <a:pt x="206" y="4"/>
                  </a:lnTo>
                  <a:lnTo>
                    <a:pt x="208" y="6"/>
                  </a:lnTo>
                  <a:lnTo>
                    <a:pt x="211" y="4"/>
                  </a:lnTo>
                  <a:lnTo>
                    <a:pt x="211" y="4"/>
                  </a:lnTo>
                  <a:lnTo>
                    <a:pt x="213" y="6"/>
                  </a:lnTo>
                  <a:lnTo>
                    <a:pt x="219" y="7"/>
                  </a:lnTo>
                  <a:lnTo>
                    <a:pt x="220" y="6"/>
                  </a:lnTo>
                  <a:lnTo>
                    <a:pt x="220" y="6"/>
                  </a:lnTo>
                  <a:lnTo>
                    <a:pt x="225" y="6"/>
                  </a:lnTo>
                  <a:lnTo>
                    <a:pt x="228" y="7"/>
                  </a:lnTo>
                  <a:lnTo>
                    <a:pt x="232" y="7"/>
                  </a:lnTo>
                  <a:lnTo>
                    <a:pt x="235" y="7"/>
                  </a:lnTo>
                  <a:lnTo>
                    <a:pt x="236" y="6"/>
                  </a:lnTo>
                  <a:lnTo>
                    <a:pt x="236" y="6"/>
                  </a:lnTo>
                  <a:lnTo>
                    <a:pt x="236" y="7"/>
                  </a:lnTo>
                  <a:lnTo>
                    <a:pt x="238" y="7"/>
                  </a:lnTo>
                  <a:lnTo>
                    <a:pt x="238" y="9"/>
                  </a:lnTo>
                  <a:lnTo>
                    <a:pt x="239" y="9"/>
                  </a:lnTo>
                  <a:lnTo>
                    <a:pt x="239" y="9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3" y="11"/>
                  </a:lnTo>
                  <a:lnTo>
                    <a:pt x="243" y="11"/>
                  </a:lnTo>
                  <a:lnTo>
                    <a:pt x="241" y="12"/>
                  </a:lnTo>
                  <a:lnTo>
                    <a:pt x="241" y="12"/>
                  </a:lnTo>
                  <a:lnTo>
                    <a:pt x="241" y="12"/>
                  </a:lnTo>
                  <a:lnTo>
                    <a:pt x="243" y="14"/>
                  </a:lnTo>
                  <a:lnTo>
                    <a:pt x="243" y="14"/>
                  </a:lnTo>
                  <a:lnTo>
                    <a:pt x="243" y="12"/>
                  </a:lnTo>
                  <a:lnTo>
                    <a:pt x="243" y="12"/>
                  </a:lnTo>
                  <a:lnTo>
                    <a:pt x="244" y="12"/>
                  </a:lnTo>
                  <a:lnTo>
                    <a:pt x="244" y="12"/>
                  </a:lnTo>
                  <a:lnTo>
                    <a:pt x="244" y="12"/>
                  </a:lnTo>
                  <a:lnTo>
                    <a:pt x="244" y="12"/>
                  </a:lnTo>
                  <a:lnTo>
                    <a:pt x="246" y="14"/>
                  </a:lnTo>
                  <a:lnTo>
                    <a:pt x="249" y="14"/>
                  </a:lnTo>
                  <a:lnTo>
                    <a:pt x="250" y="14"/>
                  </a:lnTo>
                  <a:lnTo>
                    <a:pt x="252" y="15"/>
                  </a:lnTo>
                  <a:lnTo>
                    <a:pt x="252" y="15"/>
                  </a:lnTo>
                  <a:lnTo>
                    <a:pt x="254" y="17"/>
                  </a:lnTo>
                  <a:lnTo>
                    <a:pt x="255" y="17"/>
                  </a:lnTo>
                  <a:lnTo>
                    <a:pt x="255" y="17"/>
                  </a:lnTo>
                  <a:lnTo>
                    <a:pt x="257" y="17"/>
                  </a:lnTo>
                  <a:lnTo>
                    <a:pt x="258" y="17"/>
                  </a:lnTo>
                  <a:lnTo>
                    <a:pt x="258" y="17"/>
                  </a:lnTo>
                  <a:lnTo>
                    <a:pt x="258" y="17"/>
                  </a:lnTo>
                  <a:lnTo>
                    <a:pt x="260" y="17"/>
                  </a:lnTo>
                  <a:lnTo>
                    <a:pt x="261" y="18"/>
                  </a:lnTo>
                  <a:lnTo>
                    <a:pt x="261" y="18"/>
                  </a:lnTo>
                  <a:lnTo>
                    <a:pt x="261" y="18"/>
                  </a:lnTo>
                  <a:lnTo>
                    <a:pt x="266" y="18"/>
                  </a:lnTo>
                  <a:lnTo>
                    <a:pt x="266" y="18"/>
                  </a:lnTo>
                  <a:lnTo>
                    <a:pt x="268" y="18"/>
                  </a:lnTo>
                  <a:lnTo>
                    <a:pt x="268" y="18"/>
                  </a:lnTo>
                  <a:lnTo>
                    <a:pt x="271" y="18"/>
                  </a:lnTo>
                  <a:lnTo>
                    <a:pt x="273" y="18"/>
                  </a:lnTo>
                  <a:lnTo>
                    <a:pt x="273" y="18"/>
                  </a:lnTo>
                  <a:lnTo>
                    <a:pt x="273" y="17"/>
                  </a:lnTo>
                  <a:lnTo>
                    <a:pt x="273" y="17"/>
                  </a:lnTo>
                  <a:lnTo>
                    <a:pt x="273" y="17"/>
                  </a:lnTo>
                  <a:lnTo>
                    <a:pt x="274" y="17"/>
                  </a:lnTo>
                  <a:lnTo>
                    <a:pt x="277" y="17"/>
                  </a:lnTo>
                  <a:lnTo>
                    <a:pt x="279" y="18"/>
                  </a:lnTo>
                  <a:lnTo>
                    <a:pt x="280" y="18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84" y="20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3"/>
                  </a:lnTo>
                  <a:lnTo>
                    <a:pt x="284" y="23"/>
                  </a:lnTo>
                  <a:lnTo>
                    <a:pt x="284" y="23"/>
                  </a:lnTo>
                  <a:lnTo>
                    <a:pt x="285" y="23"/>
                  </a:lnTo>
                  <a:lnTo>
                    <a:pt x="285" y="23"/>
                  </a:lnTo>
                  <a:lnTo>
                    <a:pt x="287" y="22"/>
                  </a:lnTo>
                  <a:lnTo>
                    <a:pt x="287" y="22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291" y="25"/>
                  </a:lnTo>
                  <a:lnTo>
                    <a:pt x="291" y="25"/>
                  </a:lnTo>
                  <a:lnTo>
                    <a:pt x="291" y="25"/>
                  </a:lnTo>
                  <a:lnTo>
                    <a:pt x="293" y="25"/>
                  </a:lnTo>
                  <a:lnTo>
                    <a:pt x="295" y="23"/>
                  </a:lnTo>
                  <a:lnTo>
                    <a:pt x="298" y="25"/>
                  </a:lnTo>
                  <a:lnTo>
                    <a:pt x="299" y="25"/>
                  </a:lnTo>
                  <a:lnTo>
                    <a:pt x="301" y="25"/>
                  </a:lnTo>
                  <a:lnTo>
                    <a:pt x="301" y="25"/>
                  </a:lnTo>
                  <a:lnTo>
                    <a:pt x="301" y="25"/>
                  </a:lnTo>
                  <a:lnTo>
                    <a:pt x="302" y="23"/>
                  </a:lnTo>
                  <a:lnTo>
                    <a:pt x="302" y="23"/>
                  </a:lnTo>
                  <a:lnTo>
                    <a:pt x="304" y="23"/>
                  </a:lnTo>
                  <a:lnTo>
                    <a:pt x="304" y="23"/>
                  </a:lnTo>
                  <a:lnTo>
                    <a:pt x="306" y="23"/>
                  </a:lnTo>
                  <a:lnTo>
                    <a:pt x="307" y="23"/>
                  </a:lnTo>
                  <a:lnTo>
                    <a:pt x="309" y="23"/>
                  </a:lnTo>
                  <a:lnTo>
                    <a:pt x="309" y="23"/>
                  </a:lnTo>
                  <a:lnTo>
                    <a:pt x="310" y="25"/>
                  </a:lnTo>
                  <a:lnTo>
                    <a:pt x="310" y="25"/>
                  </a:lnTo>
                  <a:lnTo>
                    <a:pt x="310" y="26"/>
                  </a:lnTo>
                  <a:lnTo>
                    <a:pt x="309" y="26"/>
                  </a:lnTo>
                  <a:lnTo>
                    <a:pt x="309" y="26"/>
                  </a:lnTo>
                  <a:lnTo>
                    <a:pt x="309" y="28"/>
                  </a:lnTo>
                  <a:lnTo>
                    <a:pt x="309" y="28"/>
                  </a:lnTo>
                  <a:lnTo>
                    <a:pt x="309" y="29"/>
                  </a:lnTo>
                  <a:lnTo>
                    <a:pt x="309" y="29"/>
                  </a:lnTo>
                  <a:lnTo>
                    <a:pt x="310" y="33"/>
                  </a:lnTo>
                  <a:lnTo>
                    <a:pt x="309" y="33"/>
                  </a:lnTo>
                  <a:lnTo>
                    <a:pt x="306" y="34"/>
                  </a:lnTo>
                  <a:lnTo>
                    <a:pt x="296" y="40"/>
                  </a:lnTo>
                  <a:lnTo>
                    <a:pt x="293" y="42"/>
                  </a:lnTo>
                  <a:lnTo>
                    <a:pt x="293" y="44"/>
                  </a:lnTo>
                  <a:lnTo>
                    <a:pt x="285" y="45"/>
                  </a:lnTo>
                  <a:lnTo>
                    <a:pt x="280" y="47"/>
                  </a:lnTo>
                  <a:lnTo>
                    <a:pt x="277" y="47"/>
                  </a:lnTo>
                  <a:lnTo>
                    <a:pt x="274" y="50"/>
                  </a:lnTo>
                  <a:lnTo>
                    <a:pt x="273" y="51"/>
                  </a:lnTo>
                  <a:lnTo>
                    <a:pt x="274" y="51"/>
                  </a:lnTo>
                  <a:lnTo>
                    <a:pt x="276" y="53"/>
                  </a:lnTo>
                  <a:lnTo>
                    <a:pt x="276" y="53"/>
                  </a:lnTo>
                  <a:lnTo>
                    <a:pt x="273" y="55"/>
                  </a:lnTo>
                  <a:lnTo>
                    <a:pt x="273" y="55"/>
                  </a:lnTo>
                  <a:lnTo>
                    <a:pt x="273" y="55"/>
                  </a:lnTo>
                  <a:lnTo>
                    <a:pt x="271" y="55"/>
                  </a:lnTo>
                  <a:lnTo>
                    <a:pt x="268" y="59"/>
                  </a:lnTo>
                  <a:lnTo>
                    <a:pt x="265" y="64"/>
                  </a:lnTo>
                  <a:lnTo>
                    <a:pt x="263" y="66"/>
                  </a:lnTo>
                  <a:lnTo>
                    <a:pt x="261" y="67"/>
                  </a:lnTo>
                  <a:lnTo>
                    <a:pt x="258" y="74"/>
                  </a:lnTo>
                  <a:lnTo>
                    <a:pt x="258" y="75"/>
                  </a:lnTo>
                  <a:lnTo>
                    <a:pt x="260" y="81"/>
                  </a:lnTo>
                  <a:lnTo>
                    <a:pt x="261" y="83"/>
                  </a:lnTo>
                  <a:lnTo>
                    <a:pt x="261" y="85"/>
                  </a:lnTo>
                  <a:lnTo>
                    <a:pt x="265" y="85"/>
                  </a:lnTo>
                  <a:lnTo>
                    <a:pt x="266" y="86"/>
                  </a:lnTo>
                  <a:lnTo>
                    <a:pt x="265" y="88"/>
                  </a:lnTo>
                  <a:lnTo>
                    <a:pt x="261" y="89"/>
                  </a:lnTo>
                  <a:lnTo>
                    <a:pt x="257" y="91"/>
                  </a:lnTo>
                  <a:lnTo>
                    <a:pt x="255" y="94"/>
                  </a:lnTo>
                  <a:lnTo>
                    <a:pt x="255" y="96"/>
                  </a:lnTo>
                  <a:lnTo>
                    <a:pt x="254" y="96"/>
                  </a:lnTo>
                  <a:lnTo>
                    <a:pt x="254" y="99"/>
                  </a:lnTo>
                  <a:lnTo>
                    <a:pt x="252" y="100"/>
                  </a:lnTo>
                  <a:lnTo>
                    <a:pt x="252" y="102"/>
                  </a:lnTo>
                  <a:lnTo>
                    <a:pt x="250" y="103"/>
                  </a:lnTo>
                  <a:lnTo>
                    <a:pt x="250" y="103"/>
                  </a:lnTo>
                  <a:lnTo>
                    <a:pt x="252" y="105"/>
                  </a:lnTo>
                  <a:lnTo>
                    <a:pt x="252" y="105"/>
                  </a:lnTo>
                  <a:lnTo>
                    <a:pt x="250" y="107"/>
                  </a:lnTo>
                  <a:lnTo>
                    <a:pt x="249" y="107"/>
                  </a:lnTo>
                  <a:lnTo>
                    <a:pt x="244" y="107"/>
                  </a:lnTo>
                  <a:lnTo>
                    <a:pt x="239" y="110"/>
                  </a:lnTo>
                  <a:lnTo>
                    <a:pt x="236" y="111"/>
                  </a:lnTo>
                  <a:lnTo>
                    <a:pt x="235" y="116"/>
                  </a:lnTo>
                  <a:lnTo>
                    <a:pt x="232" y="119"/>
                  </a:lnTo>
                  <a:lnTo>
                    <a:pt x="232" y="119"/>
                  </a:lnTo>
                  <a:lnTo>
                    <a:pt x="230" y="119"/>
                  </a:lnTo>
                  <a:lnTo>
                    <a:pt x="227" y="118"/>
                  </a:lnTo>
                  <a:lnTo>
                    <a:pt x="225" y="119"/>
                  </a:lnTo>
                  <a:lnTo>
                    <a:pt x="224" y="119"/>
                  </a:lnTo>
                  <a:lnTo>
                    <a:pt x="222" y="121"/>
                  </a:lnTo>
                  <a:lnTo>
                    <a:pt x="220" y="119"/>
                  </a:lnTo>
                  <a:lnTo>
                    <a:pt x="217" y="119"/>
                  </a:lnTo>
                  <a:lnTo>
                    <a:pt x="216" y="119"/>
                  </a:lnTo>
                  <a:lnTo>
                    <a:pt x="213" y="121"/>
                  </a:lnTo>
                  <a:lnTo>
                    <a:pt x="211" y="119"/>
                  </a:lnTo>
                  <a:lnTo>
                    <a:pt x="208" y="119"/>
                  </a:lnTo>
                  <a:lnTo>
                    <a:pt x="200" y="121"/>
                  </a:lnTo>
                  <a:lnTo>
                    <a:pt x="198" y="121"/>
                  </a:lnTo>
                  <a:lnTo>
                    <a:pt x="198" y="122"/>
                  </a:lnTo>
                  <a:lnTo>
                    <a:pt x="195" y="124"/>
                  </a:lnTo>
                  <a:lnTo>
                    <a:pt x="192" y="124"/>
                  </a:lnTo>
                  <a:lnTo>
                    <a:pt x="187" y="126"/>
                  </a:lnTo>
                  <a:lnTo>
                    <a:pt x="187" y="126"/>
                  </a:lnTo>
                  <a:lnTo>
                    <a:pt x="186" y="129"/>
                  </a:lnTo>
                  <a:lnTo>
                    <a:pt x="186" y="130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4" y="130"/>
                  </a:lnTo>
                  <a:lnTo>
                    <a:pt x="184" y="130"/>
                  </a:lnTo>
                  <a:lnTo>
                    <a:pt x="183" y="132"/>
                  </a:lnTo>
                  <a:lnTo>
                    <a:pt x="181" y="132"/>
                  </a:lnTo>
                  <a:lnTo>
                    <a:pt x="179" y="130"/>
                  </a:lnTo>
                  <a:lnTo>
                    <a:pt x="176" y="129"/>
                  </a:lnTo>
                  <a:lnTo>
                    <a:pt x="175" y="129"/>
                  </a:lnTo>
                  <a:lnTo>
                    <a:pt x="173" y="127"/>
                  </a:lnTo>
                  <a:lnTo>
                    <a:pt x="173" y="126"/>
                  </a:lnTo>
                  <a:lnTo>
                    <a:pt x="172" y="124"/>
                  </a:lnTo>
                  <a:lnTo>
                    <a:pt x="172" y="122"/>
                  </a:lnTo>
                  <a:lnTo>
                    <a:pt x="172" y="122"/>
                  </a:lnTo>
                  <a:lnTo>
                    <a:pt x="170" y="121"/>
                  </a:lnTo>
                  <a:lnTo>
                    <a:pt x="170" y="119"/>
                  </a:lnTo>
                  <a:lnTo>
                    <a:pt x="172" y="118"/>
                  </a:lnTo>
                  <a:lnTo>
                    <a:pt x="172" y="118"/>
                  </a:lnTo>
                  <a:lnTo>
                    <a:pt x="173" y="118"/>
                  </a:lnTo>
                  <a:lnTo>
                    <a:pt x="172" y="118"/>
                  </a:lnTo>
                  <a:lnTo>
                    <a:pt x="170" y="118"/>
                  </a:lnTo>
                  <a:lnTo>
                    <a:pt x="168" y="116"/>
                  </a:lnTo>
                  <a:lnTo>
                    <a:pt x="164" y="113"/>
                  </a:lnTo>
                  <a:lnTo>
                    <a:pt x="164" y="111"/>
                  </a:lnTo>
                  <a:lnTo>
                    <a:pt x="164" y="111"/>
                  </a:lnTo>
                  <a:lnTo>
                    <a:pt x="162" y="111"/>
                  </a:lnTo>
                  <a:lnTo>
                    <a:pt x="162" y="113"/>
                  </a:lnTo>
                  <a:lnTo>
                    <a:pt x="159" y="111"/>
                  </a:lnTo>
                  <a:lnTo>
                    <a:pt x="156" y="113"/>
                  </a:lnTo>
                  <a:lnTo>
                    <a:pt x="154" y="108"/>
                  </a:lnTo>
                  <a:lnTo>
                    <a:pt x="154" y="107"/>
                  </a:lnTo>
                  <a:lnTo>
                    <a:pt x="154" y="105"/>
                  </a:lnTo>
                  <a:lnTo>
                    <a:pt x="156" y="103"/>
                  </a:lnTo>
                  <a:lnTo>
                    <a:pt x="156" y="102"/>
                  </a:lnTo>
                  <a:lnTo>
                    <a:pt x="157" y="100"/>
                  </a:lnTo>
                  <a:lnTo>
                    <a:pt x="159" y="99"/>
                  </a:lnTo>
                  <a:lnTo>
                    <a:pt x="161" y="99"/>
                  </a:lnTo>
                  <a:lnTo>
                    <a:pt x="161" y="99"/>
                  </a:lnTo>
                  <a:lnTo>
                    <a:pt x="162" y="97"/>
                  </a:lnTo>
                  <a:lnTo>
                    <a:pt x="162" y="96"/>
                  </a:lnTo>
                  <a:lnTo>
                    <a:pt x="162" y="96"/>
                  </a:lnTo>
                  <a:lnTo>
                    <a:pt x="161" y="96"/>
                  </a:lnTo>
                  <a:lnTo>
                    <a:pt x="156" y="91"/>
                  </a:lnTo>
                  <a:lnTo>
                    <a:pt x="157" y="91"/>
                  </a:lnTo>
                  <a:lnTo>
                    <a:pt x="157" y="89"/>
                  </a:lnTo>
                  <a:lnTo>
                    <a:pt x="157" y="88"/>
                  </a:lnTo>
                  <a:lnTo>
                    <a:pt x="157" y="86"/>
                  </a:lnTo>
                  <a:lnTo>
                    <a:pt x="159" y="86"/>
                  </a:lnTo>
                  <a:lnTo>
                    <a:pt x="159" y="85"/>
                  </a:lnTo>
                  <a:lnTo>
                    <a:pt x="161" y="83"/>
                  </a:lnTo>
                  <a:lnTo>
                    <a:pt x="162" y="83"/>
                  </a:lnTo>
                  <a:lnTo>
                    <a:pt x="162" y="81"/>
                  </a:lnTo>
                  <a:lnTo>
                    <a:pt x="161" y="80"/>
                  </a:lnTo>
                  <a:lnTo>
                    <a:pt x="159" y="80"/>
                  </a:lnTo>
                  <a:lnTo>
                    <a:pt x="157" y="77"/>
                  </a:lnTo>
                  <a:lnTo>
                    <a:pt x="157" y="74"/>
                  </a:lnTo>
                  <a:lnTo>
                    <a:pt x="156" y="74"/>
                  </a:lnTo>
                  <a:lnTo>
                    <a:pt x="156" y="74"/>
                  </a:lnTo>
                  <a:lnTo>
                    <a:pt x="154" y="72"/>
                  </a:lnTo>
                  <a:lnTo>
                    <a:pt x="154" y="70"/>
                  </a:lnTo>
                  <a:lnTo>
                    <a:pt x="154" y="70"/>
                  </a:lnTo>
                  <a:lnTo>
                    <a:pt x="161" y="70"/>
                  </a:lnTo>
                  <a:lnTo>
                    <a:pt x="161" y="70"/>
                  </a:lnTo>
                  <a:lnTo>
                    <a:pt x="161" y="70"/>
                  </a:lnTo>
                  <a:lnTo>
                    <a:pt x="162" y="69"/>
                  </a:lnTo>
                  <a:lnTo>
                    <a:pt x="162" y="66"/>
                  </a:lnTo>
                  <a:lnTo>
                    <a:pt x="164" y="64"/>
                  </a:lnTo>
                  <a:lnTo>
                    <a:pt x="162" y="64"/>
                  </a:lnTo>
                  <a:lnTo>
                    <a:pt x="161" y="63"/>
                  </a:lnTo>
                  <a:lnTo>
                    <a:pt x="161" y="63"/>
                  </a:lnTo>
                  <a:lnTo>
                    <a:pt x="161" y="61"/>
                  </a:lnTo>
                  <a:lnTo>
                    <a:pt x="162" y="61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4" y="59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56"/>
                  </a:lnTo>
                  <a:lnTo>
                    <a:pt x="164" y="55"/>
                  </a:lnTo>
                  <a:lnTo>
                    <a:pt x="164" y="55"/>
                  </a:lnTo>
                  <a:lnTo>
                    <a:pt x="164" y="51"/>
                  </a:lnTo>
                  <a:lnTo>
                    <a:pt x="164" y="50"/>
                  </a:lnTo>
                  <a:lnTo>
                    <a:pt x="162" y="48"/>
                  </a:lnTo>
                  <a:lnTo>
                    <a:pt x="162" y="47"/>
                  </a:lnTo>
                  <a:lnTo>
                    <a:pt x="164" y="47"/>
                  </a:lnTo>
                  <a:lnTo>
                    <a:pt x="165" y="47"/>
                  </a:lnTo>
                  <a:lnTo>
                    <a:pt x="165" y="45"/>
                  </a:lnTo>
                  <a:lnTo>
                    <a:pt x="168" y="44"/>
                  </a:lnTo>
                  <a:lnTo>
                    <a:pt x="170" y="42"/>
                  </a:lnTo>
                  <a:lnTo>
                    <a:pt x="172" y="40"/>
                  </a:lnTo>
                  <a:lnTo>
                    <a:pt x="173" y="39"/>
                  </a:lnTo>
                  <a:lnTo>
                    <a:pt x="173" y="39"/>
                  </a:lnTo>
                  <a:lnTo>
                    <a:pt x="173" y="39"/>
                  </a:lnTo>
                  <a:lnTo>
                    <a:pt x="173" y="37"/>
                  </a:lnTo>
                  <a:lnTo>
                    <a:pt x="172" y="37"/>
                  </a:lnTo>
                  <a:lnTo>
                    <a:pt x="170" y="37"/>
                  </a:lnTo>
                  <a:lnTo>
                    <a:pt x="168" y="37"/>
                  </a:lnTo>
                  <a:lnTo>
                    <a:pt x="168" y="37"/>
                  </a:lnTo>
                  <a:lnTo>
                    <a:pt x="168" y="36"/>
                  </a:lnTo>
                  <a:lnTo>
                    <a:pt x="168" y="34"/>
                  </a:lnTo>
                  <a:lnTo>
                    <a:pt x="168" y="33"/>
                  </a:lnTo>
                  <a:lnTo>
                    <a:pt x="168" y="33"/>
                  </a:lnTo>
                  <a:lnTo>
                    <a:pt x="167" y="33"/>
                  </a:lnTo>
                  <a:lnTo>
                    <a:pt x="165" y="33"/>
                  </a:lnTo>
                  <a:lnTo>
                    <a:pt x="165" y="31"/>
                  </a:lnTo>
                  <a:lnTo>
                    <a:pt x="164" y="31"/>
                  </a:lnTo>
                  <a:lnTo>
                    <a:pt x="164" y="33"/>
                  </a:lnTo>
                  <a:lnTo>
                    <a:pt x="161" y="31"/>
                  </a:lnTo>
                  <a:lnTo>
                    <a:pt x="161" y="31"/>
                  </a:lnTo>
                  <a:lnTo>
                    <a:pt x="159" y="31"/>
                  </a:lnTo>
                  <a:lnTo>
                    <a:pt x="159" y="31"/>
                  </a:lnTo>
                  <a:lnTo>
                    <a:pt x="159" y="31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57" y="33"/>
                  </a:lnTo>
                  <a:lnTo>
                    <a:pt x="156" y="34"/>
                  </a:lnTo>
                  <a:lnTo>
                    <a:pt x="154" y="34"/>
                  </a:lnTo>
                  <a:lnTo>
                    <a:pt x="153" y="34"/>
                  </a:lnTo>
                  <a:lnTo>
                    <a:pt x="153" y="33"/>
                  </a:lnTo>
                  <a:lnTo>
                    <a:pt x="151" y="33"/>
                  </a:lnTo>
                  <a:lnTo>
                    <a:pt x="148" y="33"/>
                  </a:lnTo>
                  <a:lnTo>
                    <a:pt x="148" y="33"/>
                  </a:lnTo>
                  <a:lnTo>
                    <a:pt x="148" y="34"/>
                  </a:lnTo>
                  <a:lnTo>
                    <a:pt x="146" y="34"/>
                  </a:lnTo>
                  <a:lnTo>
                    <a:pt x="145" y="34"/>
                  </a:lnTo>
                  <a:lnTo>
                    <a:pt x="145" y="34"/>
                  </a:lnTo>
                  <a:lnTo>
                    <a:pt x="145" y="34"/>
                  </a:lnTo>
                  <a:lnTo>
                    <a:pt x="143" y="33"/>
                  </a:lnTo>
                  <a:lnTo>
                    <a:pt x="143" y="33"/>
                  </a:lnTo>
                  <a:lnTo>
                    <a:pt x="145" y="31"/>
                  </a:lnTo>
                  <a:lnTo>
                    <a:pt x="145" y="31"/>
                  </a:lnTo>
                  <a:lnTo>
                    <a:pt x="145" y="29"/>
                  </a:lnTo>
                  <a:lnTo>
                    <a:pt x="145" y="29"/>
                  </a:lnTo>
                  <a:lnTo>
                    <a:pt x="143" y="28"/>
                  </a:lnTo>
                  <a:lnTo>
                    <a:pt x="143" y="28"/>
                  </a:lnTo>
                  <a:lnTo>
                    <a:pt x="142" y="29"/>
                  </a:lnTo>
                  <a:lnTo>
                    <a:pt x="140" y="29"/>
                  </a:lnTo>
                  <a:lnTo>
                    <a:pt x="138" y="29"/>
                  </a:lnTo>
                  <a:lnTo>
                    <a:pt x="137" y="31"/>
                  </a:lnTo>
                  <a:lnTo>
                    <a:pt x="135" y="33"/>
                  </a:lnTo>
                  <a:lnTo>
                    <a:pt x="135" y="33"/>
                  </a:lnTo>
                  <a:lnTo>
                    <a:pt x="134" y="33"/>
                  </a:lnTo>
                  <a:lnTo>
                    <a:pt x="134" y="29"/>
                  </a:lnTo>
                  <a:lnTo>
                    <a:pt x="135" y="28"/>
                  </a:lnTo>
                  <a:lnTo>
                    <a:pt x="137" y="26"/>
                  </a:lnTo>
                  <a:lnTo>
                    <a:pt x="137" y="26"/>
                  </a:lnTo>
                  <a:lnTo>
                    <a:pt x="135" y="26"/>
                  </a:lnTo>
                  <a:lnTo>
                    <a:pt x="135" y="25"/>
                  </a:lnTo>
                  <a:lnTo>
                    <a:pt x="135" y="25"/>
                  </a:lnTo>
                  <a:lnTo>
                    <a:pt x="137" y="23"/>
                  </a:lnTo>
                  <a:lnTo>
                    <a:pt x="135" y="23"/>
                  </a:lnTo>
                  <a:lnTo>
                    <a:pt x="135" y="23"/>
                  </a:lnTo>
                  <a:lnTo>
                    <a:pt x="135" y="22"/>
                  </a:lnTo>
                  <a:lnTo>
                    <a:pt x="135" y="20"/>
                  </a:lnTo>
                  <a:lnTo>
                    <a:pt x="135" y="20"/>
                  </a:lnTo>
                  <a:lnTo>
                    <a:pt x="132" y="20"/>
                  </a:lnTo>
                  <a:lnTo>
                    <a:pt x="132" y="20"/>
                  </a:lnTo>
                  <a:lnTo>
                    <a:pt x="132" y="20"/>
                  </a:lnTo>
                  <a:lnTo>
                    <a:pt x="134" y="17"/>
                  </a:lnTo>
                  <a:lnTo>
                    <a:pt x="134" y="17"/>
                  </a:lnTo>
                  <a:lnTo>
                    <a:pt x="132" y="17"/>
                  </a:lnTo>
                  <a:lnTo>
                    <a:pt x="131" y="15"/>
                  </a:lnTo>
                  <a:lnTo>
                    <a:pt x="131" y="15"/>
                  </a:lnTo>
                  <a:lnTo>
                    <a:pt x="129" y="14"/>
                  </a:lnTo>
                  <a:lnTo>
                    <a:pt x="129" y="14"/>
                  </a:lnTo>
                  <a:lnTo>
                    <a:pt x="131" y="11"/>
                  </a:lnTo>
                  <a:lnTo>
                    <a:pt x="131" y="11"/>
                  </a:lnTo>
                  <a:lnTo>
                    <a:pt x="132" y="9"/>
                  </a:lnTo>
                  <a:lnTo>
                    <a:pt x="134" y="7"/>
                  </a:lnTo>
                  <a:lnTo>
                    <a:pt x="137" y="7"/>
                  </a:lnTo>
                  <a:lnTo>
                    <a:pt x="140" y="7"/>
                  </a:lnTo>
                  <a:lnTo>
                    <a:pt x="142" y="7"/>
                  </a:lnTo>
                  <a:lnTo>
                    <a:pt x="142" y="7"/>
                  </a:lnTo>
                  <a:lnTo>
                    <a:pt x="143" y="6"/>
                  </a:lnTo>
                  <a:lnTo>
                    <a:pt x="143" y="4"/>
                  </a:lnTo>
                  <a:lnTo>
                    <a:pt x="143" y="4"/>
                  </a:lnTo>
                  <a:lnTo>
                    <a:pt x="143" y="3"/>
                  </a:lnTo>
                  <a:lnTo>
                    <a:pt x="145" y="3"/>
                  </a:lnTo>
                  <a:lnTo>
                    <a:pt x="146" y="1"/>
                  </a:lnTo>
                  <a:lnTo>
                    <a:pt x="150" y="1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6" name="Freeform 283">
              <a:extLst>
                <a:ext uri="{FF2B5EF4-FFF2-40B4-BE49-F238E27FC236}">
                  <a16:creationId xmlns:a16="http://schemas.microsoft.com/office/drawing/2014/main" id="{D00CE7A1-581D-5453-A3D8-FF877A0ACC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92233" y="3907176"/>
              <a:ext cx="187125" cy="161786"/>
            </a:xfrm>
            <a:custGeom>
              <a:avLst/>
              <a:gdLst>
                <a:gd name="T0" fmla="*/ 53 w 96"/>
                <a:gd name="T1" fmla="*/ 33 h 83"/>
                <a:gd name="T2" fmla="*/ 55 w 96"/>
                <a:gd name="T3" fmla="*/ 34 h 83"/>
                <a:gd name="T4" fmla="*/ 55 w 96"/>
                <a:gd name="T5" fmla="*/ 36 h 83"/>
                <a:gd name="T6" fmla="*/ 50 w 96"/>
                <a:gd name="T7" fmla="*/ 34 h 83"/>
                <a:gd name="T8" fmla="*/ 52 w 96"/>
                <a:gd name="T9" fmla="*/ 34 h 83"/>
                <a:gd name="T10" fmla="*/ 52 w 96"/>
                <a:gd name="T11" fmla="*/ 33 h 83"/>
                <a:gd name="T12" fmla="*/ 53 w 96"/>
                <a:gd name="T13" fmla="*/ 30 h 83"/>
                <a:gd name="T14" fmla="*/ 52 w 96"/>
                <a:gd name="T15" fmla="*/ 28 h 83"/>
                <a:gd name="T16" fmla="*/ 39 w 96"/>
                <a:gd name="T17" fmla="*/ 19 h 83"/>
                <a:gd name="T18" fmla="*/ 44 w 96"/>
                <a:gd name="T19" fmla="*/ 36 h 83"/>
                <a:gd name="T20" fmla="*/ 49 w 96"/>
                <a:gd name="T21" fmla="*/ 42 h 83"/>
                <a:gd name="T22" fmla="*/ 49 w 96"/>
                <a:gd name="T23" fmla="*/ 39 h 83"/>
                <a:gd name="T24" fmla="*/ 52 w 96"/>
                <a:gd name="T25" fmla="*/ 41 h 83"/>
                <a:gd name="T26" fmla="*/ 58 w 96"/>
                <a:gd name="T27" fmla="*/ 45 h 83"/>
                <a:gd name="T28" fmla="*/ 68 w 96"/>
                <a:gd name="T29" fmla="*/ 50 h 83"/>
                <a:gd name="T30" fmla="*/ 85 w 96"/>
                <a:gd name="T31" fmla="*/ 67 h 83"/>
                <a:gd name="T32" fmla="*/ 91 w 96"/>
                <a:gd name="T33" fmla="*/ 75 h 83"/>
                <a:gd name="T34" fmla="*/ 96 w 96"/>
                <a:gd name="T35" fmla="*/ 78 h 83"/>
                <a:gd name="T36" fmla="*/ 91 w 96"/>
                <a:gd name="T37" fmla="*/ 80 h 83"/>
                <a:gd name="T38" fmla="*/ 86 w 96"/>
                <a:gd name="T39" fmla="*/ 82 h 83"/>
                <a:gd name="T40" fmla="*/ 83 w 96"/>
                <a:gd name="T41" fmla="*/ 80 h 83"/>
                <a:gd name="T42" fmla="*/ 79 w 96"/>
                <a:gd name="T43" fmla="*/ 75 h 83"/>
                <a:gd name="T44" fmla="*/ 71 w 96"/>
                <a:gd name="T45" fmla="*/ 66 h 83"/>
                <a:gd name="T46" fmla="*/ 63 w 96"/>
                <a:gd name="T47" fmla="*/ 56 h 83"/>
                <a:gd name="T48" fmla="*/ 53 w 96"/>
                <a:gd name="T49" fmla="*/ 52 h 83"/>
                <a:gd name="T50" fmla="*/ 47 w 96"/>
                <a:gd name="T51" fmla="*/ 52 h 83"/>
                <a:gd name="T52" fmla="*/ 41 w 96"/>
                <a:gd name="T53" fmla="*/ 52 h 83"/>
                <a:gd name="T54" fmla="*/ 38 w 96"/>
                <a:gd name="T55" fmla="*/ 50 h 83"/>
                <a:gd name="T56" fmla="*/ 30 w 96"/>
                <a:gd name="T57" fmla="*/ 53 h 83"/>
                <a:gd name="T58" fmla="*/ 25 w 96"/>
                <a:gd name="T59" fmla="*/ 49 h 83"/>
                <a:gd name="T60" fmla="*/ 22 w 96"/>
                <a:gd name="T61" fmla="*/ 47 h 83"/>
                <a:gd name="T62" fmla="*/ 17 w 96"/>
                <a:gd name="T63" fmla="*/ 55 h 83"/>
                <a:gd name="T64" fmla="*/ 12 w 96"/>
                <a:gd name="T65" fmla="*/ 53 h 83"/>
                <a:gd name="T66" fmla="*/ 9 w 96"/>
                <a:gd name="T67" fmla="*/ 55 h 83"/>
                <a:gd name="T68" fmla="*/ 4 w 96"/>
                <a:gd name="T69" fmla="*/ 55 h 83"/>
                <a:gd name="T70" fmla="*/ 0 w 96"/>
                <a:gd name="T71" fmla="*/ 52 h 83"/>
                <a:gd name="T72" fmla="*/ 1 w 96"/>
                <a:gd name="T73" fmla="*/ 41 h 83"/>
                <a:gd name="T74" fmla="*/ 4 w 96"/>
                <a:gd name="T75" fmla="*/ 30 h 83"/>
                <a:gd name="T76" fmla="*/ 6 w 96"/>
                <a:gd name="T77" fmla="*/ 20 h 83"/>
                <a:gd name="T78" fmla="*/ 8 w 96"/>
                <a:gd name="T79" fmla="*/ 15 h 83"/>
                <a:gd name="T80" fmla="*/ 11 w 96"/>
                <a:gd name="T81" fmla="*/ 14 h 83"/>
                <a:gd name="T82" fmla="*/ 15 w 96"/>
                <a:gd name="T83" fmla="*/ 11 h 83"/>
                <a:gd name="T84" fmla="*/ 19 w 96"/>
                <a:gd name="T85" fmla="*/ 9 h 83"/>
                <a:gd name="T86" fmla="*/ 20 w 96"/>
                <a:gd name="T87" fmla="*/ 8 h 83"/>
                <a:gd name="T88" fmla="*/ 25 w 96"/>
                <a:gd name="T89" fmla="*/ 8 h 83"/>
                <a:gd name="T90" fmla="*/ 27 w 96"/>
                <a:gd name="T91" fmla="*/ 6 h 83"/>
                <a:gd name="T92" fmla="*/ 28 w 96"/>
                <a:gd name="T93" fmla="*/ 4 h 83"/>
                <a:gd name="T94" fmla="*/ 31 w 96"/>
                <a:gd name="T9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6" h="83">
                  <a:moveTo>
                    <a:pt x="50" y="31"/>
                  </a:moveTo>
                  <a:lnTo>
                    <a:pt x="52" y="31"/>
                  </a:lnTo>
                  <a:lnTo>
                    <a:pt x="52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3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0" y="36"/>
                  </a:lnTo>
                  <a:lnTo>
                    <a:pt x="50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2" y="34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0" y="31"/>
                  </a:lnTo>
                  <a:close/>
                  <a:moveTo>
                    <a:pt x="52" y="28"/>
                  </a:moveTo>
                  <a:lnTo>
                    <a:pt x="52" y="28"/>
                  </a:lnTo>
                  <a:lnTo>
                    <a:pt x="53" y="30"/>
                  </a:lnTo>
                  <a:lnTo>
                    <a:pt x="52" y="30"/>
                  </a:lnTo>
                  <a:lnTo>
                    <a:pt x="50" y="30"/>
                  </a:lnTo>
                  <a:lnTo>
                    <a:pt x="52" y="28"/>
                  </a:lnTo>
                  <a:lnTo>
                    <a:pt x="52" y="28"/>
                  </a:lnTo>
                  <a:close/>
                  <a:moveTo>
                    <a:pt x="31" y="0"/>
                  </a:moveTo>
                  <a:lnTo>
                    <a:pt x="36" y="9"/>
                  </a:lnTo>
                  <a:lnTo>
                    <a:pt x="38" y="14"/>
                  </a:lnTo>
                  <a:lnTo>
                    <a:pt x="39" y="19"/>
                  </a:lnTo>
                  <a:lnTo>
                    <a:pt x="39" y="26"/>
                  </a:lnTo>
                  <a:lnTo>
                    <a:pt x="41" y="31"/>
                  </a:lnTo>
                  <a:lnTo>
                    <a:pt x="42" y="33"/>
                  </a:lnTo>
                  <a:lnTo>
                    <a:pt x="44" y="36"/>
                  </a:lnTo>
                  <a:lnTo>
                    <a:pt x="45" y="38"/>
                  </a:lnTo>
                  <a:lnTo>
                    <a:pt x="45" y="38"/>
                  </a:lnTo>
                  <a:lnTo>
                    <a:pt x="47" y="41"/>
                  </a:lnTo>
                  <a:lnTo>
                    <a:pt x="49" y="42"/>
                  </a:lnTo>
                  <a:lnTo>
                    <a:pt x="49" y="42"/>
                  </a:lnTo>
                  <a:lnTo>
                    <a:pt x="49" y="41"/>
                  </a:lnTo>
                  <a:lnTo>
                    <a:pt x="49" y="39"/>
                  </a:lnTo>
                  <a:lnTo>
                    <a:pt x="49" y="39"/>
                  </a:lnTo>
                  <a:lnTo>
                    <a:pt x="49" y="38"/>
                  </a:lnTo>
                  <a:lnTo>
                    <a:pt x="50" y="39"/>
                  </a:lnTo>
                  <a:lnTo>
                    <a:pt x="52" y="39"/>
                  </a:lnTo>
                  <a:lnTo>
                    <a:pt x="52" y="41"/>
                  </a:lnTo>
                  <a:lnTo>
                    <a:pt x="52" y="42"/>
                  </a:lnTo>
                  <a:lnTo>
                    <a:pt x="53" y="44"/>
                  </a:lnTo>
                  <a:lnTo>
                    <a:pt x="55" y="45"/>
                  </a:lnTo>
                  <a:lnTo>
                    <a:pt x="58" y="45"/>
                  </a:lnTo>
                  <a:lnTo>
                    <a:pt x="60" y="45"/>
                  </a:lnTo>
                  <a:lnTo>
                    <a:pt x="60" y="47"/>
                  </a:lnTo>
                  <a:lnTo>
                    <a:pt x="63" y="49"/>
                  </a:lnTo>
                  <a:lnTo>
                    <a:pt x="68" y="50"/>
                  </a:lnTo>
                  <a:lnTo>
                    <a:pt x="72" y="55"/>
                  </a:lnTo>
                  <a:lnTo>
                    <a:pt x="75" y="60"/>
                  </a:lnTo>
                  <a:lnTo>
                    <a:pt x="83" y="66"/>
                  </a:lnTo>
                  <a:lnTo>
                    <a:pt x="85" y="67"/>
                  </a:lnTo>
                  <a:lnTo>
                    <a:pt x="86" y="71"/>
                  </a:lnTo>
                  <a:lnTo>
                    <a:pt x="88" y="71"/>
                  </a:lnTo>
                  <a:lnTo>
                    <a:pt x="91" y="74"/>
                  </a:lnTo>
                  <a:lnTo>
                    <a:pt x="91" y="75"/>
                  </a:lnTo>
                  <a:lnTo>
                    <a:pt x="94" y="77"/>
                  </a:lnTo>
                  <a:lnTo>
                    <a:pt x="94" y="75"/>
                  </a:lnTo>
                  <a:lnTo>
                    <a:pt x="96" y="77"/>
                  </a:lnTo>
                  <a:lnTo>
                    <a:pt x="96" y="78"/>
                  </a:lnTo>
                  <a:lnTo>
                    <a:pt x="94" y="78"/>
                  </a:lnTo>
                  <a:lnTo>
                    <a:pt x="93" y="80"/>
                  </a:lnTo>
                  <a:lnTo>
                    <a:pt x="93" y="78"/>
                  </a:lnTo>
                  <a:lnTo>
                    <a:pt x="91" y="80"/>
                  </a:lnTo>
                  <a:lnTo>
                    <a:pt x="91" y="82"/>
                  </a:lnTo>
                  <a:lnTo>
                    <a:pt x="90" y="83"/>
                  </a:lnTo>
                  <a:lnTo>
                    <a:pt x="90" y="83"/>
                  </a:lnTo>
                  <a:lnTo>
                    <a:pt x="86" y="82"/>
                  </a:lnTo>
                  <a:lnTo>
                    <a:pt x="86" y="80"/>
                  </a:lnTo>
                  <a:lnTo>
                    <a:pt x="86" y="82"/>
                  </a:lnTo>
                  <a:lnTo>
                    <a:pt x="85" y="82"/>
                  </a:lnTo>
                  <a:lnTo>
                    <a:pt x="83" y="80"/>
                  </a:lnTo>
                  <a:lnTo>
                    <a:pt x="83" y="78"/>
                  </a:lnTo>
                  <a:lnTo>
                    <a:pt x="82" y="77"/>
                  </a:lnTo>
                  <a:lnTo>
                    <a:pt x="80" y="77"/>
                  </a:lnTo>
                  <a:lnTo>
                    <a:pt x="79" y="75"/>
                  </a:lnTo>
                  <a:lnTo>
                    <a:pt x="79" y="74"/>
                  </a:lnTo>
                  <a:lnTo>
                    <a:pt x="77" y="71"/>
                  </a:lnTo>
                  <a:lnTo>
                    <a:pt x="74" y="69"/>
                  </a:lnTo>
                  <a:lnTo>
                    <a:pt x="71" y="66"/>
                  </a:lnTo>
                  <a:lnTo>
                    <a:pt x="68" y="63"/>
                  </a:lnTo>
                  <a:lnTo>
                    <a:pt x="64" y="60"/>
                  </a:lnTo>
                  <a:lnTo>
                    <a:pt x="63" y="58"/>
                  </a:lnTo>
                  <a:lnTo>
                    <a:pt x="63" y="56"/>
                  </a:lnTo>
                  <a:lnTo>
                    <a:pt x="58" y="56"/>
                  </a:lnTo>
                  <a:lnTo>
                    <a:pt x="56" y="55"/>
                  </a:lnTo>
                  <a:lnTo>
                    <a:pt x="55" y="53"/>
                  </a:lnTo>
                  <a:lnTo>
                    <a:pt x="53" y="52"/>
                  </a:lnTo>
                  <a:lnTo>
                    <a:pt x="52" y="52"/>
                  </a:lnTo>
                  <a:lnTo>
                    <a:pt x="50" y="53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5" y="52"/>
                  </a:lnTo>
                  <a:lnTo>
                    <a:pt x="44" y="52"/>
                  </a:lnTo>
                  <a:lnTo>
                    <a:pt x="42" y="52"/>
                  </a:lnTo>
                  <a:lnTo>
                    <a:pt x="41" y="52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36" y="50"/>
                  </a:lnTo>
                  <a:lnTo>
                    <a:pt x="34" y="52"/>
                  </a:lnTo>
                  <a:lnTo>
                    <a:pt x="30" y="53"/>
                  </a:lnTo>
                  <a:lnTo>
                    <a:pt x="28" y="53"/>
                  </a:lnTo>
                  <a:lnTo>
                    <a:pt x="28" y="52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9"/>
                  </a:lnTo>
                  <a:lnTo>
                    <a:pt x="17" y="52"/>
                  </a:lnTo>
                  <a:lnTo>
                    <a:pt x="17" y="55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2" y="53"/>
                  </a:lnTo>
                  <a:lnTo>
                    <a:pt x="11" y="53"/>
                  </a:lnTo>
                  <a:lnTo>
                    <a:pt x="11" y="53"/>
                  </a:lnTo>
                  <a:lnTo>
                    <a:pt x="9" y="53"/>
                  </a:lnTo>
                  <a:lnTo>
                    <a:pt x="9" y="55"/>
                  </a:lnTo>
                  <a:lnTo>
                    <a:pt x="9" y="55"/>
                  </a:lnTo>
                  <a:lnTo>
                    <a:pt x="8" y="55"/>
                  </a:lnTo>
                  <a:lnTo>
                    <a:pt x="6" y="55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1" y="55"/>
                  </a:lnTo>
                  <a:lnTo>
                    <a:pt x="1" y="55"/>
                  </a:lnTo>
                  <a:lnTo>
                    <a:pt x="0" y="52"/>
                  </a:lnTo>
                  <a:lnTo>
                    <a:pt x="0" y="49"/>
                  </a:lnTo>
                  <a:lnTo>
                    <a:pt x="0" y="45"/>
                  </a:lnTo>
                  <a:lnTo>
                    <a:pt x="0" y="42"/>
                  </a:lnTo>
                  <a:lnTo>
                    <a:pt x="1" y="41"/>
                  </a:lnTo>
                  <a:lnTo>
                    <a:pt x="1" y="39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6" y="25"/>
                  </a:lnTo>
                  <a:lnTo>
                    <a:pt x="6" y="23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8" y="19"/>
                  </a:lnTo>
                  <a:lnTo>
                    <a:pt x="8" y="17"/>
                  </a:lnTo>
                  <a:lnTo>
                    <a:pt x="8" y="15"/>
                  </a:lnTo>
                  <a:lnTo>
                    <a:pt x="8" y="14"/>
                  </a:lnTo>
                  <a:lnTo>
                    <a:pt x="9" y="14"/>
                  </a:lnTo>
                  <a:lnTo>
                    <a:pt x="11" y="14"/>
                  </a:lnTo>
                  <a:lnTo>
                    <a:pt x="11" y="14"/>
                  </a:lnTo>
                  <a:lnTo>
                    <a:pt x="12" y="1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5" y="11"/>
                  </a:lnTo>
                  <a:lnTo>
                    <a:pt x="17" y="9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5" y="6"/>
                  </a:lnTo>
                  <a:lnTo>
                    <a:pt x="27" y="6"/>
                  </a:lnTo>
                  <a:lnTo>
                    <a:pt x="27" y="6"/>
                  </a:lnTo>
                  <a:lnTo>
                    <a:pt x="27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30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7" name="Freeform 284">
              <a:extLst>
                <a:ext uri="{FF2B5EF4-FFF2-40B4-BE49-F238E27FC236}">
                  <a16:creationId xmlns:a16="http://schemas.microsoft.com/office/drawing/2014/main" id="{DC1807F7-CC93-65AE-EF73-74D4E12B8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3536" y="3624539"/>
              <a:ext cx="235856" cy="202719"/>
            </a:xfrm>
            <a:custGeom>
              <a:avLst/>
              <a:gdLst>
                <a:gd name="T0" fmla="*/ 121 w 121"/>
                <a:gd name="T1" fmla="*/ 0 h 104"/>
                <a:gd name="T2" fmla="*/ 121 w 121"/>
                <a:gd name="T3" fmla="*/ 8 h 104"/>
                <a:gd name="T4" fmla="*/ 121 w 121"/>
                <a:gd name="T5" fmla="*/ 14 h 104"/>
                <a:gd name="T6" fmla="*/ 121 w 121"/>
                <a:gd name="T7" fmla="*/ 20 h 104"/>
                <a:gd name="T8" fmla="*/ 121 w 121"/>
                <a:gd name="T9" fmla="*/ 25 h 104"/>
                <a:gd name="T10" fmla="*/ 74 w 121"/>
                <a:gd name="T11" fmla="*/ 61 h 104"/>
                <a:gd name="T12" fmla="*/ 72 w 121"/>
                <a:gd name="T13" fmla="*/ 64 h 104"/>
                <a:gd name="T14" fmla="*/ 67 w 121"/>
                <a:gd name="T15" fmla="*/ 66 h 104"/>
                <a:gd name="T16" fmla="*/ 64 w 121"/>
                <a:gd name="T17" fmla="*/ 66 h 104"/>
                <a:gd name="T18" fmla="*/ 61 w 121"/>
                <a:gd name="T19" fmla="*/ 69 h 104"/>
                <a:gd name="T20" fmla="*/ 58 w 121"/>
                <a:gd name="T21" fmla="*/ 72 h 104"/>
                <a:gd name="T22" fmla="*/ 56 w 121"/>
                <a:gd name="T23" fmla="*/ 74 h 104"/>
                <a:gd name="T24" fmla="*/ 58 w 121"/>
                <a:gd name="T25" fmla="*/ 77 h 104"/>
                <a:gd name="T26" fmla="*/ 58 w 121"/>
                <a:gd name="T27" fmla="*/ 80 h 104"/>
                <a:gd name="T28" fmla="*/ 58 w 121"/>
                <a:gd name="T29" fmla="*/ 83 h 104"/>
                <a:gd name="T30" fmla="*/ 58 w 121"/>
                <a:gd name="T31" fmla="*/ 88 h 104"/>
                <a:gd name="T32" fmla="*/ 58 w 121"/>
                <a:gd name="T33" fmla="*/ 91 h 104"/>
                <a:gd name="T34" fmla="*/ 58 w 121"/>
                <a:gd name="T35" fmla="*/ 96 h 104"/>
                <a:gd name="T36" fmla="*/ 50 w 121"/>
                <a:gd name="T37" fmla="*/ 96 h 104"/>
                <a:gd name="T38" fmla="*/ 41 w 121"/>
                <a:gd name="T39" fmla="*/ 96 h 104"/>
                <a:gd name="T40" fmla="*/ 33 w 121"/>
                <a:gd name="T41" fmla="*/ 96 h 104"/>
                <a:gd name="T42" fmla="*/ 26 w 121"/>
                <a:gd name="T43" fmla="*/ 96 h 104"/>
                <a:gd name="T44" fmla="*/ 20 w 121"/>
                <a:gd name="T45" fmla="*/ 96 h 104"/>
                <a:gd name="T46" fmla="*/ 14 w 121"/>
                <a:gd name="T47" fmla="*/ 96 h 104"/>
                <a:gd name="T48" fmla="*/ 7 w 121"/>
                <a:gd name="T49" fmla="*/ 96 h 104"/>
                <a:gd name="T50" fmla="*/ 1 w 121"/>
                <a:gd name="T51" fmla="*/ 99 h 104"/>
                <a:gd name="T52" fmla="*/ 0 w 121"/>
                <a:gd name="T53" fmla="*/ 102 h 104"/>
                <a:gd name="T54" fmla="*/ 0 w 121"/>
                <a:gd name="T55" fmla="*/ 102 h 104"/>
                <a:gd name="T56" fmla="*/ 3 w 121"/>
                <a:gd name="T57" fmla="*/ 86 h 104"/>
                <a:gd name="T58" fmla="*/ 6 w 121"/>
                <a:gd name="T59" fmla="*/ 82 h 104"/>
                <a:gd name="T60" fmla="*/ 11 w 121"/>
                <a:gd name="T61" fmla="*/ 77 h 104"/>
                <a:gd name="T62" fmla="*/ 12 w 121"/>
                <a:gd name="T63" fmla="*/ 71 h 104"/>
                <a:gd name="T64" fmla="*/ 12 w 121"/>
                <a:gd name="T65" fmla="*/ 69 h 104"/>
                <a:gd name="T66" fmla="*/ 15 w 121"/>
                <a:gd name="T67" fmla="*/ 64 h 104"/>
                <a:gd name="T68" fmla="*/ 18 w 121"/>
                <a:gd name="T69" fmla="*/ 60 h 104"/>
                <a:gd name="T70" fmla="*/ 18 w 121"/>
                <a:gd name="T71" fmla="*/ 58 h 104"/>
                <a:gd name="T72" fmla="*/ 17 w 121"/>
                <a:gd name="T73" fmla="*/ 60 h 104"/>
                <a:gd name="T74" fmla="*/ 17 w 121"/>
                <a:gd name="T75" fmla="*/ 60 h 104"/>
                <a:gd name="T76" fmla="*/ 18 w 121"/>
                <a:gd name="T77" fmla="*/ 56 h 104"/>
                <a:gd name="T78" fmla="*/ 28 w 121"/>
                <a:gd name="T79" fmla="*/ 49 h 104"/>
                <a:gd name="T80" fmla="*/ 31 w 121"/>
                <a:gd name="T81" fmla="*/ 44 h 104"/>
                <a:gd name="T82" fmla="*/ 33 w 121"/>
                <a:gd name="T83" fmla="*/ 36 h 104"/>
                <a:gd name="T84" fmla="*/ 34 w 121"/>
                <a:gd name="T85" fmla="*/ 31 h 104"/>
                <a:gd name="T86" fmla="*/ 37 w 121"/>
                <a:gd name="T87" fmla="*/ 25 h 104"/>
                <a:gd name="T88" fmla="*/ 39 w 121"/>
                <a:gd name="T89" fmla="*/ 20 h 104"/>
                <a:gd name="T90" fmla="*/ 42 w 121"/>
                <a:gd name="T91" fmla="*/ 19 h 104"/>
                <a:gd name="T92" fmla="*/ 48 w 121"/>
                <a:gd name="T93" fmla="*/ 14 h 104"/>
                <a:gd name="T94" fmla="*/ 52 w 121"/>
                <a:gd name="T95" fmla="*/ 11 h 104"/>
                <a:gd name="T96" fmla="*/ 55 w 121"/>
                <a:gd name="T97" fmla="*/ 3 h 104"/>
                <a:gd name="T98" fmla="*/ 93 w 121"/>
                <a:gd name="T9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1" h="104">
                  <a:moveTo>
                    <a:pt x="97" y="0"/>
                  </a:moveTo>
                  <a:lnTo>
                    <a:pt x="121" y="0"/>
                  </a:lnTo>
                  <a:lnTo>
                    <a:pt x="121" y="4"/>
                  </a:lnTo>
                  <a:lnTo>
                    <a:pt x="121" y="8"/>
                  </a:lnTo>
                  <a:lnTo>
                    <a:pt x="121" y="11"/>
                  </a:lnTo>
                  <a:lnTo>
                    <a:pt x="121" y="14"/>
                  </a:lnTo>
                  <a:lnTo>
                    <a:pt x="121" y="17"/>
                  </a:lnTo>
                  <a:lnTo>
                    <a:pt x="121" y="20"/>
                  </a:lnTo>
                  <a:lnTo>
                    <a:pt x="121" y="23"/>
                  </a:lnTo>
                  <a:lnTo>
                    <a:pt x="121" y="25"/>
                  </a:lnTo>
                  <a:lnTo>
                    <a:pt x="74" y="25"/>
                  </a:lnTo>
                  <a:lnTo>
                    <a:pt x="74" y="61"/>
                  </a:lnTo>
                  <a:lnTo>
                    <a:pt x="74" y="63"/>
                  </a:lnTo>
                  <a:lnTo>
                    <a:pt x="72" y="64"/>
                  </a:lnTo>
                  <a:lnTo>
                    <a:pt x="70" y="64"/>
                  </a:lnTo>
                  <a:lnTo>
                    <a:pt x="67" y="66"/>
                  </a:lnTo>
                  <a:lnTo>
                    <a:pt x="66" y="66"/>
                  </a:lnTo>
                  <a:lnTo>
                    <a:pt x="64" y="66"/>
                  </a:lnTo>
                  <a:lnTo>
                    <a:pt x="63" y="68"/>
                  </a:lnTo>
                  <a:lnTo>
                    <a:pt x="61" y="69"/>
                  </a:lnTo>
                  <a:lnTo>
                    <a:pt x="58" y="71"/>
                  </a:lnTo>
                  <a:lnTo>
                    <a:pt x="58" y="72"/>
                  </a:lnTo>
                  <a:lnTo>
                    <a:pt x="56" y="74"/>
                  </a:lnTo>
                  <a:lnTo>
                    <a:pt x="56" y="74"/>
                  </a:lnTo>
                  <a:lnTo>
                    <a:pt x="56" y="75"/>
                  </a:lnTo>
                  <a:lnTo>
                    <a:pt x="58" y="77"/>
                  </a:lnTo>
                  <a:lnTo>
                    <a:pt x="58" y="79"/>
                  </a:lnTo>
                  <a:lnTo>
                    <a:pt x="58" y="80"/>
                  </a:lnTo>
                  <a:lnTo>
                    <a:pt x="58" y="82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58" y="88"/>
                  </a:lnTo>
                  <a:lnTo>
                    <a:pt x="58" y="90"/>
                  </a:lnTo>
                  <a:lnTo>
                    <a:pt x="58" y="91"/>
                  </a:lnTo>
                  <a:lnTo>
                    <a:pt x="58" y="94"/>
                  </a:lnTo>
                  <a:lnTo>
                    <a:pt x="58" y="96"/>
                  </a:lnTo>
                  <a:lnTo>
                    <a:pt x="53" y="96"/>
                  </a:lnTo>
                  <a:lnTo>
                    <a:pt x="50" y="96"/>
                  </a:lnTo>
                  <a:lnTo>
                    <a:pt x="47" y="96"/>
                  </a:lnTo>
                  <a:lnTo>
                    <a:pt x="41" y="96"/>
                  </a:lnTo>
                  <a:lnTo>
                    <a:pt x="36" y="96"/>
                  </a:lnTo>
                  <a:lnTo>
                    <a:pt x="33" y="96"/>
                  </a:lnTo>
                  <a:lnTo>
                    <a:pt x="29" y="96"/>
                  </a:lnTo>
                  <a:lnTo>
                    <a:pt x="26" y="96"/>
                  </a:lnTo>
                  <a:lnTo>
                    <a:pt x="23" y="96"/>
                  </a:lnTo>
                  <a:lnTo>
                    <a:pt x="20" y="96"/>
                  </a:lnTo>
                  <a:lnTo>
                    <a:pt x="17" y="96"/>
                  </a:lnTo>
                  <a:lnTo>
                    <a:pt x="14" y="96"/>
                  </a:lnTo>
                  <a:lnTo>
                    <a:pt x="11" y="96"/>
                  </a:lnTo>
                  <a:lnTo>
                    <a:pt x="7" y="96"/>
                  </a:lnTo>
                  <a:lnTo>
                    <a:pt x="1" y="96"/>
                  </a:lnTo>
                  <a:lnTo>
                    <a:pt x="1" y="99"/>
                  </a:lnTo>
                  <a:lnTo>
                    <a:pt x="1" y="101"/>
                  </a:lnTo>
                  <a:lnTo>
                    <a:pt x="0" y="102"/>
                  </a:lnTo>
                  <a:lnTo>
                    <a:pt x="1" y="104"/>
                  </a:lnTo>
                  <a:lnTo>
                    <a:pt x="0" y="102"/>
                  </a:lnTo>
                  <a:lnTo>
                    <a:pt x="1" y="94"/>
                  </a:lnTo>
                  <a:lnTo>
                    <a:pt x="3" y="86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7" y="80"/>
                  </a:lnTo>
                  <a:lnTo>
                    <a:pt x="11" y="77"/>
                  </a:lnTo>
                  <a:lnTo>
                    <a:pt x="11" y="72"/>
                  </a:lnTo>
                  <a:lnTo>
                    <a:pt x="12" y="71"/>
                  </a:lnTo>
                  <a:lnTo>
                    <a:pt x="14" y="71"/>
                  </a:lnTo>
                  <a:lnTo>
                    <a:pt x="12" y="69"/>
                  </a:lnTo>
                  <a:lnTo>
                    <a:pt x="14" y="68"/>
                  </a:lnTo>
                  <a:lnTo>
                    <a:pt x="15" y="64"/>
                  </a:lnTo>
                  <a:lnTo>
                    <a:pt x="17" y="63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7" y="58"/>
                  </a:lnTo>
                  <a:lnTo>
                    <a:pt x="17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58"/>
                  </a:lnTo>
                  <a:lnTo>
                    <a:pt x="18" y="56"/>
                  </a:lnTo>
                  <a:lnTo>
                    <a:pt x="22" y="53"/>
                  </a:lnTo>
                  <a:lnTo>
                    <a:pt x="28" y="49"/>
                  </a:lnTo>
                  <a:lnTo>
                    <a:pt x="29" y="47"/>
                  </a:lnTo>
                  <a:lnTo>
                    <a:pt x="31" y="44"/>
                  </a:lnTo>
                  <a:lnTo>
                    <a:pt x="33" y="42"/>
                  </a:lnTo>
                  <a:lnTo>
                    <a:pt x="33" y="36"/>
                  </a:lnTo>
                  <a:lnTo>
                    <a:pt x="33" y="34"/>
                  </a:lnTo>
                  <a:lnTo>
                    <a:pt x="34" y="31"/>
                  </a:lnTo>
                  <a:lnTo>
                    <a:pt x="36" y="28"/>
                  </a:lnTo>
                  <a:lnTo>
                    <a:pt x="37" y="25"/>
                  </a:lnTo>
                  <a:lnTo>
                    <a:pt x="37" y="22"/>
                  </a:lnTo>
                  <a:lnTo>
                    <a:pt x="39" y="20"/>
                  </a:lnTo>
                  <a:lnTo>
                    <a:pt x="41" y="20"/>
                  </a:lnTo>
                  <a:lnTo>
                    <a:pt x="42" y="19"/>
                  </a:lnTo>
                  <a:lnTo>
                    <a:pt x="45" y="17"/>
                  </a:lnTo>
                  <a:lnTo>
                    <a:pt x="48" y="14"/>
                  </a:lnTo>
                  <a:lnTo>
                    <a:pt x="50" y="14"/>
                  </a:lnTo>
                  <a:lnTo>
                    <a:pt x="52" y="11"/>
                  </a:lnTo>
                  <a:lnTo>
                    <a:pt x="53" y="8"/>
                  </a:lnTo>
                  <a:lnTo>
                    <a:pt x="55" y="3"/>
                  </a:lnTo>
                  <a:lnTo>
                    <a:pt x="56" y="0"/>
                  </a:lnTo>
                  <a:lnTo>
                    <a:pt x="93" y="0"/>
                  </a:lnTo>
                  <a:lnTo>
                    <a:pt x="9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8" name="Freeform 285">
              <a:extLst>
                <a:ext uri="{FF2B5EF4-FFF2-40B4-BE49-F238E27FC236}">
                  <a16:creationId xmlns:a16="http://schemas.microsoft.com/office/drawing/2014/main" id="{017DE746-DEF3-DD6F-F748-7DE0E3D59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8917" y="3501738"/>
              <a:ext cx="345013" cy="288485"/>
            </a:xfrm>
            <a:custGeom>
              <a:avLst/>
              <a:gdLst>
                <a:gd name="T0" fmla="*/ 18 w 177"/>
                <a:gd name="T1" fmla="*/ 0 h 148"/>
                <a:gd name="T2" fmla="*/ 41 w 177"/>
                <a:gd name="T3" fmla="*/ 6 h 148"/>
                <a:gd name="T4" fmla="*/ 56 w 177"/>
                <a:gd name="T5" fmla="*/ 9 h 148"/>
                <a:gd name="T6" fmla="*/ 65 w 177"/>
                <a:gd name="T7" fmla="*/ 12 h 148"/>
                <a:gd name="T8" fmla="*/ 76 w 177"/>
                <a:gd name="T9" fmla="*/ 6 h 148"/>
                <a:gd name="T10" fmla="*/ 81 w 177"/>
                <a:gd name="T11" fmla="*/ 4 h 148"/>
                <a:gd name="T12" fmla="*/ 86 w 177"/>
                <a:gd name="T13" fmla="*/ 3 h 148"/>
                <a:gd name="T14" fmla="*/ 87 w 177"/>
                <a:gd name="T15" fmla="*/ 3 h 148"/>
                <a:gd name="T16" fmla="*/ 92 w 177"/>
                <a:gd name="T17" fmla="*/ 0 h 148"/>
                <a:gd name="T18" fmla="*/ 101 w 177"/>
                <a:gd name="T19" fmla="*/ 3 h 148"/>
                <a:gd name="T20" fmla="*/ 108 w 177"/>
                <a:gd name="T21" fmla="*/ 4 h 148"/>
                <a:gd name="T22" fmla="*/ 103 w 177"/>
                <a:gd name="T23" fmla="*/ 4 h 148"/>
                <a:gd name="T24" fmla="*/ 108 w 177"/>
                <a:gd name="T25" fmla="*/ 8 h 148"/>
                <a:gd name="T26" fmla="*/ 109 w 177"/>
                <a:gd name="T27" fmla="*/ 4 h 148"/>
                <a:gd name="T28" fmla="*/ 116 w 177"/>
                <a:gd name="T29" fmla="*/ 9 h 148"/>
                <a:gd name="T30" fmla="*/ 123 w 177"/>
                <a:gd name="T31" fmla="*/ 8 h 148"/>
                <a:gd name="T32" fmla="*/ 130 w 177"/>
                <a:gd name="T33" fmla="*/ 8 h 148"/>
                <a:gd name="T34" fmla="*/ 138 w 177"/>
                <a:gd name="T35" fmla="*/ 4 h 148"/>
                <a:gd name="T36" fmla="*/ 142 w 177"/>
                <a:gd name="T37" fmla="*/ 16 h 148"/>
                <a:gd name="T38" fmla="*/ 146 w 177"/>
                <a:gd name="T39" fmla="*/ 25 h 148"/>
                <a:gd name="T40" fmla="*/ 147 w 177"/>
                <a:gd name="T41" fmla="*/ 34 h 148"/>
                <a:gd name="T42" fmla="*/ 141 w 177"/>
                <a:gd name="T43" fmla="*/ 55 h 148"/>
                <a:gd name="T44" fmla="*/ 136 w 177"/>
                <a:gd name="T45" fmla="*/ 60 h 148"/>
                <a:gd name="T46" fmla="*/ 125 w 177"/>
                <a:gd name="T47" fmla="*/ 49 h 148"/>
                <a:gd name="T48" fmla="*/ 122 w 177"/>
                <a:gd name="T49" fmla="*/ 41 h 148"/>
                <a:gd name="T50" fmla="*/ 117 w 177"/>
                <a:gd name="T51" fmla="*/ 33 h 148"/>
                <a:gd name="T52" fmla="*/ 114 w 177"/>
                <a:gd name="T53" fmla="*/ 28 h 148"/>
                <a:gd name="T54" fmla="*/ 114 w 177"/>
                <a:gd name="T55" fmla="*/ 34 h 148"/>
                <a:gd name="T56" fmla="*/ 116 w 177"/>
                <a:gd name="T57" fmla="*/ 42 h 148"/>
                <a:gd name="T58" fmla="*/ 119 w 177"/>
                <a:gd name="T59" fmla="*/ 49 h 148"/>
                <a:gd name="T60" fmla="*/ 128 w 177"/>
                <a:gd name="T61" fmla="*/ 56 h 148"/>
                <a:gd name="T62" fmla="*/ 130 w 177"/>
                <a:gd name="T63" fmla="*/ 66 h 148"/>
                <a:gd name="T64" fmla="*/ 134 w 177"/>
                <a:gd name="T65" fmla="*/ 72 h 148"/>
                <a:gd name="T66" fmla="*/ 144 w 177"/>
                <a:gd name="T67" fmla="*/ 93 h 148"/>
                <a:gd name="T68" fmla="*/ 155 w 177"/>
                <a:gd name="T69" fmla="*/ 115 h 148"/>
                <a:gd name="T70" fmla="*/ 158 w 177"/>
                <a:gd name="T71" fmla="*/ 119 h 148"/>
                <a:gd name="T72" fmla="*/ 157 w 177"/>
                <a:gd name="T73" fmla="*/ 121 h 148"/>
                <a:gd name="T74" fmla="*/ 161 w 177"/>
                <a:gd name="T75" fmla="*/ 135 h 148"/>
                <a:gd name="T76" fmla="*/ 171 w 177"/>
                <a:gd name="T77" fmla="*/ 143 h 148"/>
                <a:gd name="T78" fmla="*/ 149 w 177"/>
                <a:gd name="T79" fmla="*/ 148 h 148"/>
                <a:gd name="T80" fmla="*/ 98 w 177"/>
                <a:gd name="T81" fmla="*/ 146 h 148"/>
                <a:gd name="T82" fmla="*/ 95 w 177"/>
                <a:gd name="T83" fmla="*/ 148 h 148"/>
                <a:gd name="T84" fmla="*/ 16 w 177"/>
                <a:gd name="T85" fmla="*/ 148 h 148"/>
                <a:gd name="T86" fmla="*/ 5 w 177"/>
                <a:gd name="T87" fmla="*/ 38 h 148"/>
                <a:gd name="T88" fmla="*/ 2 w 177"/>
                <a:gd name="T89" fmla="*/ 27 h 148"/>
                <a:gd name="T90" fmla="*/ 4 w 177"/>
                <a:gd name="T91" fmla="*/ 19 h 148"/>
                <a:gd name="T92" fmla="*/ 4 w 177"/>
                <a:gd name="T93" fmla="*/ 11 h 148"/>
                <a:gd name="T94" fmla="*/ 4 w 177"/>
                <a:gd name="T95" fmla="*/ 3 h 148"/>
                <a:gd name="T96" fmla="*/ 7 w 177"/>
                <a:gd name="T97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7" h="148">
                  <a:moveTo>
                    <a:pt x="7" y="0"/>
                  </a:moveTo>
                  <a:lnTo>
                    <a:pt x="8" y="1"/>
                  </a:lnTo>
                  <a:lnTo>
                    <a:pt x="10" y="1"/>
                  </a:lnTo>
                  <a:lnTo>
                    <a:pt x="18" y="0"/>
                  </a:lnTo>
                  <a:lnTo>
                    <a:pt x="26" y="1"/>
                  </a:lnTo>
                  <a:lnTo>
                    <a:pt x="30" y="3"/>
                  </a:lnTo>
                  <a:lnTo>
                    <a:pt x="38" y="3"/>
                  </a:lnTo>
                  <a:lnTo>
                    <a:pt x="41" y="6"/>
                  </a:lnTo>
                  <a:lnTo>
                    <a:pt x="43" y="6"/>
                  </a:lnTo>
                  <a:lnTo>
                    <a:pt x="46" y="6"/>
                  </a:lnTo>
                  <a:lnTo>
                    <a:pt x="48" y="8"/>
                  </a:lnTo>
                  <a:lnTo>
                    <a:pt x="56" y="9"/>
                  </a:lnTo>
                  <a:lnTo>
                    <a:pt x="60" y="11"/>
                  </a:lnTo>
                  <a:lnTo>
                    <a:pt x="62" y="12"/>
                  </a:lnTo>
                  <a:lnTo>
                    <a:pt x="64" y="12"/>
                  </a:lnTo>
                  <a:lnTo>
                    <a:pt x="65" y="12"/>
                  </a:lnTo>
                  <a:lnTo>
                    <a:pt x="67" y="12"/>
                  </a:lnTo>
                  <a:lnTo>
                    <a:pt x="70" y="11"/>
                  </a:lnTo>
                  <a:lnTo>
                    <a:pt x="71" y="9"/>
                  </a:lnTo>
                  <a:lnTo>
                    <a:pt x="76" y="6"/>
                  </a:lnTo>
                  <a:lnTo>
                    <a:pt x="78" y="6"/>
                  </a:lnTo>
                  <a:lnTo>
                    <a:pt x="79" y="6"/>
                  </a:lnTo>
                  <a:lnTo>
                    <a:pt x="81" y="6"/>
                  </a:lnTo>
                  <a:lnTo>
                    <a:pt x="81" y="4"/>
                  </a:lnTo>
                  <a:lnTo>
                    <a:pt x="82" y="4"/>
                  </a:lnTo>
                  <a:lnTo>
                    <a:pt x="82" y="3"/>
                  </a:lnTo>
                  <a:lnTo>
                    <a:pt x="82" y="3"/>
                  </a:lnTo>
                  <a:lnTo>
                    <a:pt x="86" y="3"/>
                  </a:lnTo>
                  <a:lnTo>
                    <a:pt x="90" y="1"/>
                  </a:lnTo>
                  <a:lnTo>
                    <a:pt x="90" y="1"/>
                  </a:lnTo>
                  <a:lnTo>
                    <a:pt x="86" y="3"/>
                  </a:lnTo>
                  <a:lnTo>
                    <a:pt x="87" y="3"/>
                  </a:lnTo>
                  <a:lnTo>
                    <a:pt x="90" y="3"/>
                  </a:lnTo>
                  <a:lnTo>
                    <a:pt x="92" y="3"/>
                  </a:lnTo>
                  <a:lnTo>
                    <a:pt x="92" y="1"/>
                  </a:lnTo>
                  <a:lnTo>
                    <a:pt x="92" y="0"/>
                  </a:lnTo>
                  <a:lnTo>
                    <a:pt x="93" y="0"/>
                  </a:lnTo>
                  <a:lnTo>
                    <a:pt x="95" y="0"/>
                  </a:lnTo>
                  <a:lnTo>
                    <a:pt x="100" y="3"/>
                  </a:lnTo>
                  <a:lnTo>
                    <a:pt x="101" y="3"/>
                  </a:lnTo>
                  <a:lnTo>
                    <a:pt x="105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4"/>
                  </a:lnTo>
                  <a:lnTo>
                    <a:pt x="108" y="4"/>
                  </a:lnTo>
                  <a:lnTo>
                    <a:pt x="105" y="1"/>
                  </a:lnTo>
                  <a:lnTo>
                    <a:pt x="105" y="3"/>
                  </a:lnTo>
                  <a:lnTo>
                    <a:pt x="103" y="4"/>
                  </a:lnTo>
                  <a:lnTo>
                    <a:pt x="105" y="6"/>
                  </a:lnTo>
                  <a:lnTo>
                    <a:pt x="106" y="6"/>
                  </a:lnTo>
                  <a:lnTo>
                    <a:pt x="108" y="8"/>
                  </a:lnTo>
                  <a:lnTo>
                    <a:pt x="108" y="8"/>
                  </a:lnTo>
                  <a:lnTo>
                    <a:pt x="109" y="8"/>
                  </a:lnTo>
                  <a:lnTo>
                    <a:pt x="111" y="6"/>
                  </a:lnTo>
                  <a:lnTo>
                    <a:pt x="109" y="6"/>
                  </a:lnTo>
                  <a:lnTo>
                    <a:pt x="109" y="4"/>
                  </a:lnTo>
                  <a:lnTo>
                    <a:pt x="109" y="4"/>
                  </a:lnTo>
                  <a:lnTo>
                    <a:pt x="111" y="6"/>
                  </a:lnTo>
                  <a:lnTo>
                    <a:pt x="114" y="8"/>
                  </a:lnTo>
                  <a:lnTo>
                    <a:pt x="116" y="9"/>
                  </a:lnTo>
                  <a:lnTo>
                    <a:pt x="116" y="9"/>
                  </a:lnTo>
                  <a:lnTo>
                    <a:pt x="119" y="8"/>
                  </a:lnTo>
                  <a:lnTo>
                    <a:pt x="119" y="8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4" y="6"/>
                  </a:lnTo>
                  <a:lnTo>
                    <a:pt x="138" y="4"/>
                  </a:lnTo>
                  <a:lnTo>
                    <a:pt x="138" y="4"/>
                  </a:lnTo>
                  <a:lnTo>
                    <a:pt x="138" y="4"/>
                  </a:lnTo>
                  <a:lnTo>
                    <a:pt x="139" y="6"/>
                  </a:lnTo>
                  <a:lnTo>
                    <a:pt x="141" y="9"/>
                  </a:lnTo>
                  <a:lnTo>
                    <a:pt x="141" y="12"/>
                  </a:lnTo>
                  <a:lnTo>
                    <a:pt x="142" y="16"/>
                  </a:lnTo>
                  <a:lnTo>
                    <a:pt x="142" y="17"/>
                  </a:lnTo>
                  <a:lnTo>
                    <a:pt x="142" y="19"/>
                  </a:lnTo>
                  <a:lnTo>
                    <a:pt x="146" y="22"/>
                  </a:lnTo>
                  <a:lnTo>
                    <a:pt x="146" y="25"/>
                  </a:lnTo>
                  <a:lnTo>
                    <a:pt x="147" y="28"/>
                  </a:lnTo>
                  <a:lnTo>
                    <a:pt x="147" y="33"/>
                  </a:lnTo>
                  <a:lnTo>
                    <a:pt x="149" y="33"/>
                  </a:lnTo>
                  <a:lnTo>
                    <a:pt x="147" y="34"/>
                  </a:lnTo>
                  <a:lnTo>
                    <a:pt x="146" y="38"/>
                  </a:lnTo>
                  <a:lnTo>
                    <a:pt x="144" y="45"/>
                  </a:lnTo>
                  <a:lnTo>
                    <a:pt x="142" y="52"/>
                  </a:lnTo>
                  <a:lnTo>
                    <a:pt x="141" y="55"/>
                  </a:lnTo>
                  <a:lnTo>
                    <a:pt x="141" y="56"/>
                  </a:lnTo>
                  <a:lnTo>
                    <a:pt x="139" y="58"/>
                  </a:lnTo>
                  <a:lnTo>
                    <a:pt x="139" y="60"/>
                  </a:lnTo>
                  <a:lnTo>
                    <a:pt x="136" y="60"/>
                  </a:lnTo>
                  <a:lnTo>
                    <a:pt x="131" y="56"/>
                  </a:lnTo>
                  <a:lnTo>
                    <a:pt x="130" y="53"/>
                  </a:lnTo>
                  <a:lnTo>
                    <a:pt x="127" y="50"/>
                  </a:lnTo>
                  <a:lnTo>
                    <a:pt x="125" y="49"/>
                  </a:lnTo>
                  <a:lnTo>
                    <a:pt x="123" y="45"/>
                  </a:lnTo>
                  <a:lnTo>
                    <a:pt x="123" y="44"/>
                  </a:lnTo>
                  <a:lnTo>
                    <a:pt x="123" y="41"/>
                  </a:lnTo>
                  <a:lnTo>
                    <a:pt x="122" y="41"/>
                  </a:lnTo>
                  <a:lnTo>
                    <a:pt x="119" y="36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7" y="33"/>
                  </a:lnTo>
                  <a:lnTo>
                    <a:pt x="116" y="28"/>
                  </a:lnTo>
                  <a:lnTo>
                    <a:pt x="114" y="27"/>
                  </a:lnTo>
                  <a:lnTo>
                    <a:pt x="112" y="27"/>
                  </a:lnTo>
                  <a:lnTo>
                    <a:pt x="114" y="28"/>
                  </a:lnTo>
                  <a:lnTo>
                    <a:pt x="112" y="30"/>
                  </a:lnTo>
                  <a:lnTo>
                    <a:pt x="111" y="31"/>
                  </a:lnTo>
                  <a:lnTo>
                    <a:pt x="112" y="33"/>
                  </a:lnTo>
                  <a:lnTo>
                    <a:pt x="114" y="34"/>
                  </a:lnTo>
                  <a:lnTo>
                    <a:pt x="116" y="36"/>
                  </a:lnTo>
                  <a:lnTo>
                    <a:pt x="116" y="38"/>
                  </a:lnTo>
                  <a:lnTo>
                    <a:pt x="116" y="41"/>
                  </a:lnTo>
                  <a:lnTo>
                    <a:pt x="116" y="42"/>
                  </a:lnTo>
                  <a:lnTo>
                    <a:pt x="117" y="44"/>
                  </a:lnTo>
                  <a:lnTo>
                    <a:pt x="119" y="45"/>
                  </a:lnTo>
                  <a:lnTo>
                    <a:pt x="119" y="47"/>
                  </a:lnTo>
                  <a:lnTo>
                    <a:pt x="119" y="49"/>
                  </a:lnTo>
                  <a:lnTo>
                    <a:pt x="122" y="50"/>
                  </a:lnTo>
                  <a:lnTo>
                    <a:pt x="123" y="53"/>
                  </a:lnTo>
                  <a:lnTo>
                    <a:pt x="127" y="56"/>
                  </a:lnTo>
                  <a:lnTo>
                    <a:pt x="128" y="56"/>
                  </a:lnTo>
                  <a:lnTo>
                    <a:pt x="128" y="58"/>
                  </a:lnTo>
                  <a:lnTo>
                    <a:pt x="128" y="61"/>
                  </a:lnTo>
                  <a:lnTo>
                    <a:pt x="128" y="63"/>
                  </a:lnTo>
                  <a:lnTo>
                    <a:pt x="130" y="66"/>
                  </a:lnTo>
                  <a:lnTo>
                    <a:pt x="131" y="67"/>
                  </a:lnTo>
                  <a:lnTo>
                    <a:pt x="133" y="67"/>
                  </a:lnTo>
                  <a:lnTo>
                    <a:pt x="133" y="69"/>
                  </a:lnTo>
                  <a:lnTo>
                    <a:pt x="134" y="72"/>
                  </a:lnTo>
                  <a:lnTo>
                    <a:pt x="134" y="77"/>
                  </a:lnTo>
                  <a:lnTo>
                    <a:pt x="136" y="79"/>
                  </a:lnTo>
                  <a:lnTo>
                    <a:pt x="141" y="88"/>
                  </a:lnTo>
                  <a:lnTo>
                    <a:pt x="144" y="93"/>
                  </a:lnTo>
                  <a:lnTo>
                    <a:pt x="146" y="96"/>
                  </a:lnTo>
                  <a:lnTo>
                    <a:pt x="147" y="101"/>
                  </a:lnTo>
                  <a:lnTo>
                    <a:pt x="152" y="112"/>
                  </a:lnTo>
                  <a:lnTo>
                    <a:pt x="155" y="115"/>
                  </a:lnTo>
                  <a:lnTo>
                    <a:pt x="157" y="116"/>
                  </a:lnTo>
                  <a:lnTo>
                    <a:pt x="158" y="118"/>
                  </a:lnTo>
                  <a:lnTo>
                    <a:pt x="161" y="119"/>
                  </a:lnTo>
                  <a:lnTo>
                    <a:pt x="158" y="119"/>
                  </a:lnTo>
                  <a:lnTo>
                    <a:pt x="158" y="119"/>
                  </a:lnTo>
                  <a:lnTo>
                    <a:pt x="158" y="119"/>
                  </a:lnTo>
                  <a:lnTo>
                    <a:pt x="157" y="121"/>
                  </a:lnTo>
                  <a:lnTo>
                    <a:pt x="157" y="121"/>
                  </a:lnTo>
                  <a:lnTo>
                    <a:pt x="157" y="127"/>
                  </a:lnTo>
                  <a:lnTo>
                    <a:pt x="158" y="129"/>
                  </a:lnTo>
                  <a:lnTo>
                    <a:pt x="160" y="134"/>
                  </a:lnTo>
                  <a:lnTo>
                    <a:pt x="161" y="135"/>
                  </a:lnTo>
                  <a:lnTo>
                    <a:pt x="161" y="137"/>
                  </a:lnTo>
                  <a:lnTo>
                    <a:pt x="163" y="137"/>
                  </a:lnTo>
                  <a:lnTo>
                    <a:pt x="168" y="138"/>
                  </a:lnTo>
                  <a:lnTo>
                    <a:pt x="171" y="143"/>
                  </a:lnTo>
                  <a:lnTo>
                    <a:pt x="175" y="146"/>
                  </a:lnTo>
                  <a:lnTo>
                    <a:pt x="177" y="148"/>
                  </a:lnTo>
                  <a:lnTo>
                    <a:pt x="177" y="148"/>
                  </a:lnTo>
                  <a:lnTo>
                    <a:pt x="149" y="148"/>
                  </a:lnTo>
                  <a:lnTo>
                    <a:pt x="144" y="148"/>
                  </a:lnTo>
                  <a:lnTo>
                    <a:pt x="98" y="148"/>
                  </a:lnTo>
                  <a:lnTo>
                    <a:pt x="98" y="148"/>
                  </a:lnTo>
                  <a:lnTo>
                    <a:pt x="98" y="146"/>
                  </a:lnTo>
                  <a:lnTo>
                    <a:pt x="98" y="146"/>
                  </a:lnTo>
                  <a:lnTo>
                    <a:pt x="98" y="145"/>
                  </a:lnTo>
                  <a:lnTo>
                    <a:pt x="97" y="146"/>
                  </a:lnTo>
                  <a:lnTo>
                    <a:pt x="95" y="148"/>
                  </a:lnTo>
                  <a:lnTo>
                    <a:pt x="95" y="148"/>
                  </a:lnTo>
                  <a:lnTo>
                    <a:pt x="60" y="148"/>
                  </a:lnTo>
                  <a:lnTo>
                    <a:pt x="54" y="148"/>
                  </a:lnTo>
                  <a:lnTo>
                    <a:pt x="16" y="148"/>
                  </a:lnTo>
                  <a:lnTo>
                    <a:pt x="10" y="148"/>
                  </a:lnTo>
                  <a:lnTo>
                    <a:pt x="5" y="14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4" y="36"/>
                  </a:lnTo>
                  <a:lnTo>
                    <a:pt x="4" y="33"/>
                  </a:lnTo>
                  <a:lnTo>
                    <a:pt x="2" y="28"/>
                  </a:lnTo>
                  <a:lnTo>
                    <a:pt x="2" y="27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4" y="19"/>
                  </a:lnTo>
                  <a:lnTo>
                    <a:pt x="4" y="17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4" y="11"/>
                  </a:lnTo>
                  <a:lnTo>
                    <a:pt x="4" y="9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3"/>
                  </a:lnTo>
                  <a:lnTo>
                    <a:pt x="5" y="1"/>
                  </a:lnTo>
                  <a:lnTo>
                    <a:pt x="7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89" name="Freeform 286">
              <a:extLst>
                <a:ext uri="{FF2B5EF4-FFF2-40B4-BE49-F238E27FC236}">
                  <a16:creationId xmlns:a16="http://schemas.microsoft.com/office/drawing/2014/main" id="{B7C9B3D9-8F45-B18E-1A9A-4D58E03EE9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8998" y="2509585"/>
              <a:ext cx="179328" cy="85766"/>
            </a:xfrm>
            <a:custGeom>
              <a:avLst/>
              <a:gdLst>
                <a:gd name="T0" fmla="*/ 13 w 92"/>
                <a:gd name="T1" fmla="*/ 22 h 44"/>
                <a:gd name="T2" fmla="*/ 23 w 92"/>
                <a:gd name="T3" fmla="*/ 25 h 44"/>
                <a:gd name="T4" fmla="*/ 16 w 92"/>
                <a:gd name="T5" fmla="*/ 27 h 44"/>
                <a:gd name="T6" fmla="*/ 10 w 92"/>
                <a:gd name="T7" fmla="*/ 30 h 44"/>
                <a:gd name="T8" fmla="*/ 5 w 92"/>
                <a:gd name="T9" fmla="*/ 35 h 44"/>
                <a:gd name="T10" fmla="*/ 2 w 92"/>
                <a:gd name="T11" fmla="*/ 35 h 44"/>
                <a:gd name="T12" fmla="*/ 4 w 92"/>
                <a:gd name="T13" fmla="*/ 30 h 44"/>
                <a:gd name="T14" fmla="*/ 2 w 92"/>
                <a:gd name="T15" fmla="*/ 27 h 44"/>
                <a:gd name="T16" fmla="*/ 2 w 92"/>
                <a:gd name="T17" fmla="*/ 23 h 44"/>
                <a:gd name="T18" fmla="*/ 5 w 92"/>
                <a:gd name="T19" fmla="*/ 23 h 44"/>
                <a:gd name="T20" fmla="*/ 10 w 92"/>
                <a:gd name="T21" fmla="*/ 20 h 44"/>
                <a:gd name="T22" fmla="*/ 23 w 92"/>
                <a:gd name="T23" fmla="*/ 22 h 44"/>
                <a:gd name="T24" fmla="*/ 19 w 92"/>
                <a:gd name="T25" fmla="*/ 20 h 44"/>
                <a:gd name="T26" fmla="*/ 13 w 92"/>
                <a:gd name="T27" fmla="*/ 12 h 44"/>
                <a:gd name="T28" fmla="*/ 16 w 92"/>
                <a:gd name="T29" fmla="*/ 17 h 44"/>
                <a:gd name="T30" fmla="*/ 13 w 92"/>
                <a:gd name="T31" fmla="*/ 19 h 44"/>
                <a:gd name="T32" fmla="*/ 8 w 92"/>
                <a:gd name="T33" fmla="*/ 16 h 44"/>
                <a:gd name="T34" fmla="*/ 10 w 92"/>
                <a:gd name="T35" fmla="*/ 14 h 44"/>
                <a:gd name="T36" fmla="*/ 54 w 92"/>
                <a:gd name="T37" fmla="*/ 0 h 44"/>
                <a:gd name="T38" fmla="*/ 70 w 92"/>
                <a:gd name="T39" fmla="*/ 1 h 44"/>
                <a:gd name="T40" fmla="*/ 89 w 92"/>
                <a:gd name="T41" fmla="*/ 5 h 44"/>
                <a:gd name="T42" fmla="*/ 92 w 92"/>
                <a:gd name="T43" fmla="*/ 5 h 44"/>
                <a:gd name="T44" fmla="*/ 90 w 92"/>
                <a:gd name="T45" fmla="*/ 6 h 44"/>
                <a:gd name="T46" fmla="*/ 87 w 92"/>
                <a:gd name="T47" fmla="*/ 9 h 44"/>
                <a:gd name="T48" fmla="*/ 79 w 92"/>
                <a:gd name="T49" fmla="*/ 12 h 44"/>
                <a:gd name="T50" fmla="*/ 78 w 92"/>
                <a:gd name="T51" fmla="*/ 20 h 44"/>
                <a:gd name="T52" fmla="*/ 82 w 92"/>
                <a:gd name="T53" fmla="*/ 30 h 44"/>
                <a:gd name="T54" fmla="*/ 84 w 92"/>
                <a:gd name="T55" fmla="*/ 35 h 44"/>
                <a:gd name="T56" fmla="*/ 86 w 92"/>
                <a:gd name="T57" fmla="*/ 36 h 44"/>
                <a:gd name="T58" fmla="*/ 82 w 92"/>
                <a:gd name="T59" fmla="*/ 39 h 44"/>
                <a:gd name="T60" fmla="*/ 81 w 92"/>
                <a:gd name="T61" fmla="*/ 44 h 44"/>
                <a:gd name="T62" fmla="*/ 76 w 92"/>
                <a:gd name="T63" fmla="*/ 42 h 44"/>
                <a:gd name="T64" fmla="*/ 68 w 92"/>
                <a:gd name="T65" fmla="*/ 44 h 44"/>
                <a:gd name="T66" fmla="*/ 60 w 92"/>
                <a:gd name="T67" fmla="*/ 39 h 44"/>
                <a:gd name="T68" fmla="*/ 57 w 92"/>
                <a:gd name="T69" fmla="*/ 36 h 44"/>
                <a:gd name="T70" fmla="*/ 51 w 92"/>
                <a:gd name="T71" fmla="*/ 33 h 44"/>
                <a:gd name="T72" fmla="*/ 49 w 92"/>
                <a:gd name="T73" fmla="*/ 35 h 44"/>
                <a:gd name="T74" fmla="*/ 45 w 92"/>
                <a:gd name="T75" fmla="*/ 35 h 44"/>
                <a:gd name="T76" fmla="*/ 37 w 92"/>
                <a:gd name="T77" fmla="*/ 36 h 44"/>
                <a:gd name="T78" fmla="*/ 40 w 92"/>
                <a:gd name="T79" fmla="*/ 28 h 44"/>
                <a:gd name="T80" fmla="*/ 37 w 92"/>
                <a:gd name="T81" fmla="*/ 27 h 44"/>
                <a:gd name="T82" fmla="*/ 32 w 92"/>
                <a:gd name="T83" fmla="*/ 28 h 44"/>
                <a:gd name="T84" fmla="*/ 26 w 92"/>
                <a:gd name="T85" fmla="*/ 22 h 44"/>
                <a:gd name="T86" fmla="*/ 27 w 92"/>
                <a:gd name="T87" fmla="*/ 17 h 44"/>
                <a:gd name="T88" fmla="*/ 24 w 92"/>
                <a:gd name="T89" fmla="*/ 14 h 44"/>
                <a:gd name="T90" fmla="*/ 24 w 92"/>
                <a:gd name="T91" fmla="*/ 11 h 44"/>
                <a:gd name="T92" fmla="*/ 29 w 92"/>
                <a:gd name="T93" fmla="*/ 8 h 44"/>
                <a:gd name="T94" fmla="*/ 37 w 92"/>
                <a:gd name="T95" fmla="*/ 3 h 44"/>
                <a:gd name="T96" fmla="*/ 54 w 92"/>
                <a:gd name="T97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2" h="44">
                  <a:moveTo>
                    <a:pt x="10" y="20"/>
                  </a:moveTo>
                  <a:lnTo>
                    <a:pt x="11" y="20"/>
                  </a:lnTo>
                  <a:lnTo>
                    <a:pt x="13" y="22"/>
                  </a:lnTo>
                  <a:lnTo>
                    <a:pt x="13" y="22"/>
                  </a:lnTo>
                  <a:lnTo>
                    <a:pt x="15" y="20"/>
                  </a:lnTo>
                  <a:lnTo>
                    <a:pt x="16" y="22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19" y="25"/>
                  </a:lnTo>
                  <a:lnTo>
                    <a:pt x="18" y="25"/>
                  </a:lnTo>
                  <a:lnTo>
                    <a:pt x="18" y="27"/>
                  </a:lnTo>
                  <a:lnTo>
                    <a:pt x="16" y="27"/>
                  </a:lnTo>
                  <a:lnTo>
                    <a:pt x="16" y="28"/>
                  </a:lnTo>
                  <a:lnTo>
                    <a:pt x="13" y="28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5" y="35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5" y="31"/>
                  </a:lnTo>
                  <a:lnTo>
                    <a:pt x="5" y="31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2" y="27"/>
                  </a:lnTo>
                  <a:lnTo>
                    <a:pt x="0" y="23"/>
                  </a:lnTo>
                  <a:lnTo>
                    <a:pt x="2" y="23"/>
                  </a:lnTo>
                  <a:lnTo>
                    <a:pt x="4" y="23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5" y="23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10" y="22"/>
                  </a:lnTo>
                  <a:lnTo>
                    <a:pt x="10" y="20"/>
                  </a:lnTo>
                  <a:close/>
                  <a:moveTo>
                    <a:pt x="19" y="20"/>
                  </a:moveTo>
                  <a:lnTo>
                    <a:pt x="23" y="20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1" y="22"/>
                  </a:lnTo>
                  <a:lnTo>
                    <a:pt x="18" y="22"/>
                  </a:lnTo>
                  <a:lnTo>
                    <a:pt x="19" y="20"/>
                  </a:lnTo>
                  <a:lnTo>
                    <a:pt x="19" y="20"/>
                  </a:lnTo>
                  <a:close/>
                  <a:moveTo>
                    <a:pt x="11" y="11"/>
                  </a:moveTo>
                  <a:lnTo>
                    <a:pt x="13" y="11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8" y="17"/>
                  </a:lnTo>
                  <a:lnTo>
                    <a:pt x="16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5" y="17"/>
                  </a:lnTo>
                  <a:lnTo>
                    <a:pt x="13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8" y="16"/>
                  </a:lnTo>
                  <a:lnTo>
                    <a:pt x="7" y="16"/>
                  </a:lnTo>
                  <a:lnTo>
                    <a:pt x="5" y="16"/>
                  </a:lnTo>
                  <a:lnTo>
                    <a:pt x="4" y="14"/>
                  </a:lnTo>
                  <a:lnTo>
                    <a:pt x="10" y="14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11"/>
                  </a:lnTo>
                  <a:close/>
                  <a:moveTo>
                    <a:pt x="54" y="0"/>
                  </a:moveTo>
                  <a:lnTo>
                    <a:pt x="56" y="0"/>
                  </a:lnTo>
                  <a:lnTo>
                    <a:pt x="57" y="0"/>
                  </a:lnTo>
                  <a:lnTo>
                    <a:pt x="67" y="1"/>
                  </a:lnTo>
                  <a:lnTo>
                    <a:pt x="70" y="1"/>
                  </a:lnTo>
                  <a:lnTo>
                    <a:pt x="73" y="3"/>
                  </a:lnTo>
                  <a:lnTo>
                    <a:pt x="75" y="3"/>
                  </a:lnTo>
                  <a:lnTo>
                    <a:pt x="79" y="3"/>
                  </a:lnTo>
                  <a:lnTo>
                    <a:pt x="89" y="5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89" y="6"/>
                  </a:lnTo>
                  <a:lnTo>
                    <a:pt x="89" y="8"/>
                  </a:lnTo>
                  <a:lnTo>
                    <a:pt x="87" y="9"/>
                  </a:lnTo>
                  <a:lnTo>
                    <a:pt x="86" y="12"/>
                  </a:lnTo>
                  <a:lnTo>
                    <a:pt x="84" y="14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6" y="14"/>
                  </a:lnTo>
                  <a:lnTo>
                    <a:pt x="75" y="16"/>
                  </a:lnTo>
                  <a:lnTo>
                    <a:pt x="75" y="17"/>
                  </a:lnTo>
                  <a:lnTo>
                    <a:pt x="78" y="20"/>
                  </a:lnTo>
                  <a:lnTo>
                    <a:pt x="78" y="25"/>
                  </a:lnTo>
                  <a:lnTo>
                    <a:pt x="79" y="25"/>
                  </a:lnTo>
                  <a:lnTo>
                    <a:pt x="81" y="28"/>
                  </a:lnTo>
                  <a:lnTo>
                    <a:pt x="82" y="30"/>
                  </a:lnTo>
                  <a:lnTo>
                    <a:pt x="82" y="30"/>
                  </a:lnTo>
                  <a:lnTo>
                    <a:pt x="84" y="35"/>
                  </a:lnTo>
                  <a:lnTo>
                    <a:pt x="84" y="33"/>
                  </a:lnTo>
                  <a:lnTo>
                    <a:pt x="84" y="35"/>
                  </a:lnTo>
                  <a:lnTo>
                    <a:pt x="84" y="36"/>
                  </a:lnTo>
                  <a:lnTo>
                    <a:pt x="86" y="36"/>
                  </a:lnTo>
                  <a:lnTo>
                    <a:pt x="86" y="36"/>
                  </a:lnTo>
                  <a:lnTo>
                    <a:pt x="86" y="36"/>
                  </a:lnTo>
                  <a:lnTo>
                    <a:pt x="86" y="38"/>
                  </a:lnTo>
                  <a:lnTo>
                    <a:pt x="86" y="38"/>
                  </a:lnTo>
                  <a:lnTo>
                    <a:pt x="82" y="38"/>
                  </a:lnTo>
                  <a:lnTo>
                    <a:pt x="82" y="39"/>
                  </a:lnTo>
                  <a:lnTo>
                    <a:pt x="82" y="39"/>
                  </a:lnTo>
                  <a:lnTo>
                    <a:pt x="81" y="41"/>
                  </a:lnTo>
                  <a:lnTo>
                    <a:pt x="81" y="42"/>
                  </a:lnTo>
                  <a:lnTo>
                    <a:pt x="81" y="44"/>
                  </a:lnTo>
                  <a:lnTo>
                    <a:pt x="81" y="44"/>
                  </a:lnTo>
                  <a:lnTo>
                    <a:pt x="79" y="44"/>
                  </a:lnTo>
                  <a:lnTo>
                    <a:pt x="78" y="44"/>
                  </a:lnTo>
                  <a:lnTo>
                    <a:pt x="76" y="42"/>
                  </a:lnTo>
                  <a:lnTo>
                    <a:pt x="75" y="42"/>
                  </a:lnTo>
                  <a:lnTo>
                    <a:pt x="73" y="42"/>
                  </a:lnTo>
                  <a:lnTo>
                    <a:pt x="73" y="42"/>
                  </a:lnTo>
                  <a:lnTo>
                    <a:pt x="68" y="44"/>
                  </a:lnTo>
                  <a:lnTo>
                    <a:pt x="67" y="44"/>
                  </a:lnTo>
                  <a:lnTo>
                    <a:pt x="65" y="42"/>
                  </a:lnTo>
                  <a:lnTo>
                    <a:pt x="64" y="41"/>
                  </a:lnTo>
                  <a:lnTo>
                    <a:pt x="60" y="39"/>
                  </a:lnTo>
                  <a:lnTo>
                    <a:pt x="60" y="38"/>
                  </a:lnTo>
                  <a:lnTo>
                    <a:pt x="60" y="38"/>
                  </a:lnTo>
                  <a:lnTo>
                    <a:pt x="57" y="36"/>
                  </a:lnTo>
                  <a:lnTo>
                    <a:pt x="57" y="36"/>
                  </a:lnTo>
                  <a:lnTo>
                    <a:pt x="56" y="36"/>
                  </a:lnTo>
                  <a:lnTo>
                    <a:pt x="54" y="35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49" y="33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5"/>
                  </a:lnTo>
                  <a:lnTo>
                    <a:pt x="49" y="33"/>
                  </a:lnTo>
                  <a:lnTo>
                    <a:pt x="48" y="33"/>
                  </a:lnTo>
                  <a:lnTo>
                    <a:pt x="45" y="35"/>
                  </a:lnTo>
                  <a:lnTo>
                    <a:pt x="45" y="35"/>
                  </a:lnTo>
                  <a:lnTo>
                    <a:pt x="43" y="35"/>
                  </a:lnTo>
                  <a:lnTo>
                    <a:pt x="38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37" y="36"/>
                  </a:lnTo>
                  <a:lnTo>
                    <a:pt x="38" y="31"/>
                  </a:lnTo>
                  <a:lnTo>
                    <a:pt x="38" y="28"/>
                  </a:lnTo>
                  <a:lnTo>
                    <a:pt x="40" y="28"/>
                  </a:lnTo>
                  <a:lnTo>
                    <a:pt x="40" y="28"/>
                  </a:lnTo>
                  <a:lnTo>
                    <a:pt x="40" y="27"/>
                  </a:lnTo>
                  <a:lnTo>
                    <a:pt x="37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5" y="28"/>
                  </a:lnTo>
                  <a:lnTo>
                    <a:pt x="34" y="28"/>
                  </a:lnTo>
                  <a:lnTo>
                    <a:pt x="32" y="28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6" y="22"/>
                  </a:lnTo>
                  <a:lnTo>
                    <a:pt x="24" y="20"/>
                  </a:lnTo>
                  <a:lnTo>
                    <a:pt x="26" y="19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6" y="17"/>
                  </a:lnTo>
                  <a:lnTo>
                    <a:pt x="24" y="17"/>
                  </a:lnTo>
                  <a:lnTo>
                    <a:pt x="24" y="17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4" y="11"/>
                  </a:lnTo>
                  <a:lnTo>
                    <a:pt x="24" y="9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4" y="6"/>
                  </a:lnTo>
                  <a:lnTo>
                    <a:pt x="32" y="5"/>
                  </a:lnTo>
                  <a:lnTo>
                    <a:pt x="34" y="5"/>
                  </a:lnTo>
                  <a:lnTo>
                    <a:pt x="37" y="3"/>
                  </a:lnTo>
                  <a:lnTo>
                    <a:pt x="40" y="3"/>
                  </a:lnTo>
                  <a:lnTo>
                    <a:pt x="45" y="1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4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0" name="Freeform 287">
              <a:extLst>
                <a:ext uri="{FF2B5EF4-FFF2-40B4-BE49-F238E27FC236}">
                  <a16:creationId xmlns:a16="http://schemas.microsoft.com/office/drawing/2014/main" id="{E29B8148-A917-3DD7-FD12-F44BA33560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4225" y="4376939"/>
              <a:ext cx="460016" cy="181278"/>
            </a:xfrm>
            <a:custGeom>
              <a:avLst/>
              <a:gdLst>
                <a:gd name="T0" fmla="*/ 167 w 236"/>
                <a:gd name="T1" fmla="*/ 61 h 93"/>
                <a:gd name="T2" fmla="*/ 164 w 236"/>
                <a:gd name="T3" fmla="*/ 61 h 93"/>
                <a:gd name="T4" fmla="*/ 17 w 236"/>
                <a:gd name="T5" fmla="*/ 39 h 93"/>
                <a:gd name="T6" fmla="*/ 33 w 236"/>
                <a:gd name="T7" fmla="*/ 30 h 93"/>
                <a:gd name="T8" fmla="*/ 31 w 236"/>
                <a:gd name="T9" fmla="*/ 33 h 93"/>
                <a:gd name="T10" fmla="*/ 29 w 236"/>
                <a:gd name="T11" fmla="*/ 31 h 93"/>
                <a:gd name="T12" fmla="*/ 18 w 236"/>
                <a:gd name="T13" fmla="*/ 31 h 93"/>
                <a:gd name="T14" fmla="*/ 15 w 236"/>
                <a:gd name="T15" fmla="*/ 28 h 93"/>
                <a:gd name="T16" fmla="*/ 1 w 236"/>
                <a:gd name="T17" fmla="*/ 27 h 93"/>
                <a:gd name="T18" fmla="*/ 12 w 236"/>
                <a:gd name="T19" fmla="*/ 23 h 93"/>
                <a:gd name="T20" fmla="*/ 11 w 236"/>
                <a:gd name="T21" fmla="*/ 25 h 93"/>
                <a:gd name="T22" fmla="*/ 6 w 236"/>
                <a:gd name="T23" fmla="*/ 20 h 93"/>
                <a:gd name="T24" fmla="*/ 11 w 236"/>
                <a:gd name="T25" fmla="*/ 30 h 93"/>
                <a:gd name="T26" fmla="*/ 1 w 236"/>
                <a:gd name="T27" fmla="*/ 33 h 93"/>
                <a:gd name="T28" fmla="*/ 6 w 236"/>
                <a:gd name="T29" fmla="*/ 28 h 93"/>
                <a:gd name="T30" fmla="*/ 0 w 236"/>
                <a:gd name="T31" fmla="*/ 20 h 93"/>
                <a:gd name="T32" fmla="*/ 182 w 236"/>
                <a:gd name="T33" fmla="*/ 3 h 93"/>
                <a:gd name="T34" fmla="*/ 184 w 236"/>
                <a:gd name="T35" fmla="*/ 0 h 93"/>
                <a:gd name="T36" fmla="*/ 193 w 236"/>
                <a:gd name="T37" fmla="*/ 6 h 93"/>
                <a:gd name="T38" fmla="*/ 201 w 236"/>
                <a:gd name="T39" fmla="*/ 11 h 93"/>
                <a:gd name="T40" fmla="*/ 206 w 236"/>
                <a:gd name="T41" fmla="*/ 16 h 93"/>
                <a:gd name="T42" fmla="*/ 214 w 236"/>
                <a:gd name="T43" fmla="*/ 17 h 93"/>
                <a:gd name="T44" fmla="*/ 219 w 236"/>
                <a:gd name="T45" fmla="*/ 17 h 93"/>
                <a:gd name="T46" fmla="*/ 223 w 236"/>
                <a:gd name="T47" fmla="*/ 16 h 93"/>
                <a:gd name="T48" fmla="*/ 233 w 236"/>
                <a:gd name="T49" fmla="*/ 20 h 93"/>
                <a:gd name="T50" fmla="*/ 230 w 236"/>
                <a:gd name="T51" fmla="*/ 22 h 93"/>
                <a:gd name="T52" fmla="*/ 234 w 236"/>
                <a:gd name="T53" fmla="*/ 28 h 93"/>
                <a:gd name="T54" fmla="*/ 236 w 236"/>
                <a:gd name="T55" fmla="*/ 34 h 93"/>
                <a:gd name="T56" fmla="*/ 233 w 236"/>
                <a:gd name="T57" fmla="*/ 36 h 93"/>
                <a:gd name="T58" fmla="*/ 223 w 236"/>
                <a:gd name="T59" fmla="*/ 50 h 93"/>
                <a:gd name="T60" fmla="*/ 208 w 236"/>
                <a:gd name="T61" fmla="*/ 60 h 93"/>
                <a:gd name="T62" fmla="*/ 195 w 236"/>
                <a:gd name="T63" fmla="*/ 66 h 93"/>
                <a:gd name="T64" fmla="*/ 193 w 236"/>
                <a:gd name="T65" fmla="*/ 71 h 93"/>
                <a:gd name="T66" fmla="*/ 192 w 236"/>
                <a:gd name="T67" fmla="*/ 69 h 93"/>
                <a:gd name="T68" fmla="*/ 190 w 236"/>
                <a:gd name="T69" fmla="*/ 74 h 93"/>
                <a:gd name="T70" fmla="*/ 187 w 236"/>
                <a:gd name="T71" fmla="*/ 80 h 93"/>
                <a:gd name="T72" fmla="*/ 187 w 236"/>
                <a:gd name="T73" fmla="*/ 85 h 93"/>
                <a:gd name="T74" fmla="*/ 182 w 236"/>
                <a:gd name="T75" fmla="*/ 90 h 93"/>
                <a:gd name="T76" fmla="*/ 179 w 236"/>
                <a:gd name="T77" fmla="*/ 91 h 93"/>
                <a:gd name="T78" fmla="*/ 175 w 236"/>
                <a:gd name="T79" fmla="*/ 85 h 93"/>
                <a:gd name="T80" fmla="*/ 168 w 236"/>
                <a:gd name="T81" fmla="*/ 83 h 93"/>
                <a:gd name="T82" fmla="*/ 162 w 236"/>
                <a:gd name="T83" fmla="*/ 85 h 93"/>
                <a:gd name="T84" fmla="*/ 160 w 236"/>
                <a:gd name="T85" fmla="*/ 80 h 93"/>
                <a:gd name="T86" fmla="*/ 162 w 236"/>
                <a:gd name="T87" fmla="*/ 79 h 93"/>
                <a:gd name="T88" fmla="*/ 164 w 236"/>
                <a:gd name="T89" fmla="*/ 75 h 93"/>
                <a:gd name="T90" fmla="*/ 164 w 236"/>
                <a:gd name="T91" fmla="*/ 71 h 93"/>
                <a:gd name="T92" fmla="*/ 164 w 236"/>
                <a:gd name="T93" fmla="*/ 69 h 93"/>
                <a:gd name="T94" fmla="*/ 170 w 236"/>
                <a:gd name="T95" fmla="*/ 60 h 93"/>
                <a:gd name="T96" fmla="*/ 170 w 236"/>
                <a:gd name="T97" fmla="*/ 50 h 93"/>
                <a:gd name="T98" fmla="*/ 167 w 236"/>
                <a:gd name="T99" fmla="*/ 53 h 93"/>
                <a:gd name="T100" fmla="*/ 162 w 236"/>
                <a:gd name="T101" fmla="*/ 58 h 93"/>
                <a:gd name="T102" fmla="*/ 154 w 236"/>
                <a:gd name="T103" fmla="*/ 52 h 93"/>
                <a:gd name="T104" fmla="*/ 156 w 236"/>
                <a:gd name="T105" fmla="*/ 41 h 93"/>
                <a:gd name="T106" fmla="*/ 160 w 236"/>
                <a:gd name="T107" fmla="*/ 30 h 93"/>
                <a:gd name="T108" fmla="*/ 160 w 236"/>
                <a:gd name="T109" fmla="*/ 25 h 93"/>
                <a:gd name="T110" fmla="*/ 167 w 236"/>
                <a:gd name="T111" fmla="*/ 12 h 93"/>
                <a:gd name="T112" fmla="*/ 173 w 236"/>
                <a:gd name="T113" fmla="*/ 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6" h="93">
                  <a:moveTo>
                    <a:pt x="167" y="58"/>
                  </a:moveTo>
                  <a:lnTo>
                    <a:pt x="167" y="58"/>
                  </a:lnTo>
                  <a:lnTo>
                    <a:pt x="168" y="60"/>
                  </a:lnTo>
                  <a:lnTo>
                    <a:pt x="167" y="61"/>
                  </a:lnTo>
                  <a:lnTo>
                    <a:pt x="167" y="61"/>
                  </a:lnTo>
                  <a:lnTo>
                    <a:pt x="167" y="61"/>
                  </a:lnTo>
                  <a:lnTo>
                    <a:pt x="165" y="63"/>
                  </a:lnTo>
                  <a:lnTo>
                    <a:pt x="165" y="63"/>
                  </a:lnTo>
                  <a:lnTo>
                    <a:pt x="164" y="63"/>
                  </a:lnTo>
                  <a:lnTo>
                    <a:pt x="164" y="63"/>
                  </a:lnTo>
                  <a:lnTo>
                    <a:pt x="164" y="63"/>
                  </a:lnTo>
                  <a:lnTo>
                    <a:pt x="164" y="61"/>
                  </a:lnTo>
                  <a:lnTo>
                    <a:pt x="164" y="60"/>
                  </a:lnTo>
                  <a:lnTo>
                    <a:pt x="165" y="60"/>
                  </a:lnTo>
                  <a:lnTo>
                    <a:pt x="167" y="58"/>
                  </a:lnTo>
                  <a:close/>
                  <a:moveTo>
                    <a:pt x="15" y="38"/>
                  </a:moveTo>
                  <a:lnTo>
                    <a:pt x="17" y="38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7" y="39"/>
                  </a:lnTo>
                  <a:lnTo>
                    <a:pt x="15" y="39"/>
                  </a:lnTo>
                  <a:lnTo>
                    <a:pt x="15" y="39"/>
                  </a:lnTo>
                  <a:lnTo>
                    <a:pt x="15" y="38"/>
                  </a:lnTo>
                  <a:close/>
                  <a:moveTo>
                    <a:pt x="33" y="30"/>
                  </a:moveTo>
                  <a:lnTo>
                    <a:pt x="33" y="30"/>
                  </a:lnTo>
                  <a:lnTo>
                    <a:pt x="33" y="30"/>
                  </a:lnTo>
                  <a:lnTo>
                    <a:pt x="34" y="31"/>
                  </a:lnTo>
                  <a:lnTo>
                    <a:pt x="33" y="31"/>
                  </a:lnTo>
                  <a:lnTo>
                    <a:pt x="33" y="33"/>
                  </a:lnTo>
                  <a:lnTo>
                    <a:pt x="31" y="33"/>
                  </a:lnTo>
                  <a:lnTo>
                    <a:pt x="29" y="34"/>
                  </a:lnTo>
                  <a:lnTo>
                    <a:pt x="29" y="34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1" y="31"/>
                  </a:lnTo>
                  <a:lnTo>
                    <a:pt x="33" y="30"/>
                  </a:lnTo>
                  <a:close/>
                  <a:moveTo>
                    <a:pt x="18" y="27"/>
                  </a:moveTo>
                  <a:lnTo>
                    <a:pt x="20" y="28"/>
                  </a:lnTo>
                  <a:lnTo>
                    <a:pt x="20" y="30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8" y="31"/>
                  </a:lnTo>
                  <a:lnTo>
                    <a:pt x="17" y="31"/>
                  </a:lnTo>
                  <a:lnTo>
                    <a:pt x="15" y="30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8" y="27"/>
                  </a:lnTo>
                  <a:close/>
                  <a:moveTo>
                    <a:pt x="1" y="23"/>
                  </a:moveTo>
                  <a:lnTo>
                    <a:pt x="3" y="25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1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23"/>
                  </a:lnTo>
                  <a:close/>
                  <a:moveTo>
                    <a:pt x="12" y="23"/>
                  </a:moveTo>
                  <a:lnTo>
                    <a:pt x="14" y="23"/>
                  </a:lnTo>
                  <a:lnTo>
                    <a:pt x="15" y="25"/>
                  </a:lnTo>
                  <a:lnTo>
                    <a:pt x="14" y="25"/>
                  </a:lnTo>
                  <a:lnTo>
                    <a:pt x="14" y="25"/>
                  </a:lnTo>
                  <a:lnTo>
                    <a:pt x="11" y="25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2" y="23"/>
                  </a:lnTo>
                  <a:close/>
                  <a:moveTo>
                    <a:pt x="3" y="19"/>
                  </a:moveTo>
                  <a:lnTo>
                    <a:pt x="4" y="19"/>
                  </a:lnTo>
                  <a:lnTo>
                    <a:pt x="4" y="20"/>
                  </a:lnTo>
                  <a:lnTo>
                    <a:pt x="6" y="20"/>
                  </a:lnTo>
                  <a:lnTo>
                    <a:pt x="6" y="23"/>
                  </a:lnTo>
                  <a:lnTo>
                    <a:pt x="9" y="27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11" y="30"/>
                  </a:lnTo>
                  <a:lnTo>
                    <a:pt x="11" y="31"/>
                  </a:lnTo>
                  <a:lnTo>
                    <a:pt x="9" y="34"/>
                  </a:lnTo>
                  <a:lnTo>
                    <a:pt x="6" y="34"/>
                  </a:lnTo>
                  <a:lnTo>
                    <a:pt x="3" y="34"/>
                  </a:lnTo>
                  <a:lnTo>
                    <a:pt x="3" y="34"/>
                  </a:lnTo>
                  <a:lnTo>
                    <a:pt x="1" y="33"/>
                  </a:lnTo>
                  <a:lnTo>
                    <a:pt x="1" y="33"/>
                  </a:lnTo>
                  <a:lnTo>
                    <a:pt x="1" y="31"/>
                  </a:lnTo>
                  <a:lnTo>
                    <a:pt x="3" y="30"/>
                  </a:lnTo>
                  <a:lnTo>
                    <a:pt x="6" y="30"/>
                  </a:lnTo>
                  <a:lnTo>
                    <a:pt x="6" y="28"/>
                  </a:lnTo>
                  <a:lnTo>
                    <a:pt x="6" y="28"/>
                  </a:lnTo>
                  <a:lnTo>
                    <a:pt x="4" y="25"/>
                  </a:lnTo>
                  <a:lnTo>
                    <a:pt x="3" y="25"/>
                  </a:lnTo>
                  <a:lnTo>
                    <a:pt x="3" y="20"/>
                  </a:lnTo>
                  <a:lnTo>
                    <a:pt x="1" y="20"/>
                  </a:lnTo>
                  <a:lnTo>
                    <a:pt x="1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1" y="19"/>
                  </a:lnTo>
                  <a:lnTo>
                    <a:pt x="3" y="19"/>
                  </a:lnTo>
                  <a:close/>
                  <a:moveTo>
                    <a:pt x="182" y="1"/>
                  </a:moveTo>
                  <a:lnTo>
                    <a:pt x="182" y="3"/>
                  </a:lnTo>
                  <a:lnTo>
                    <a:pt x="182" y="3"/>
                  </a:lnTo>
                  <a:lnTo>
                    <a:pt x="182" y="1"/>
                  </a:lnTo>
                  <a:lnTo>
                    <a:pt x="182" y="1"/>
                  </a:lnTo>
                  <a:lnTo>
                    <a:pt x="182" y="1"/>
                  </a:lnTo>
                  <a:close/>
                  <a:moveTo>
                    <a:pt x="184" y="0"/>
                  </a:moveTo>
                  <a:lnTo>
                    <a:pt x="184" y="0"/>
                  </a:lnTo>
                  <a:lnTo>
                    <a:pt x="186" y="1"/>
                  </a:lnTo>
                  <a:lnTo>
                    <a:pt x="186" y="1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2" y="6"/>
                  </a:lnTo>
                  <a:lnTo>
                    <a:pt x="193" y="6"/>
                  </a:lnTo>
                  <a:lnTo>
                    <a:pt x="195" y="8"/>
                  </a:lnTo>
                  <a:lnTo>
                    <a:pt x="198" y="9"/>
                  </a:lnTo>
                  <a:lnTo>
                    <a:pt x="200" y="8"/>
                  </a:lnTo>
                  <a:lnTo>
                    <a:pt x="201" y="9"/>
                  </a:lnTo>
                  <a:lnTo>
                    <a:pt x="201" y="9"/>
                  </a:lnTo>
                  <a:lnTo>
                    <a:pt x="201" y="11"/>
                  </a:lnTo>
                  <a:lnTo>
                    <a:pt x="203" y="11"/>
                  </a:lnTo>
                  <a:lnTo>
                    <a:pt x="203" y="11"/>
                  </a:lnTo>
                  <a:lnTo>
                    <a:pt x="205" y="11"/>
                  </a:lnTo>
                  <a:lnTo>
                    <a:pt x="205" y="14"/>
                  </a:lnTo>
                  <a:lnTo>
                    <a:pt x="205" y="14"/>
                  </a:lnTo>
                  <a:lnTo>
                    <a:pt x="206" y="16"/>
                  </a:lnTo>
                  <a:lnTo>
                    <a:pt x="208" y="16"/>
                  </a:lnTo>
                  <a:lnTo>
                    <a:pt x="209" y="16"/>
                  </a:lnTo>
                  <a:lnTo>
                    <a:pt x="211" y="16"/>
                  </a:lnTo>
                  <a:lnTo>
                    <a:pt x="212" y="17"/>
                  </a:lnTo>
                  <a:lnTo>
                    <a:pt x="212" y="17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4" y="17"/>
                  </a:lnTo>
                  <a:lnTo>
                    <a:pt x="216" y="17"/>
                  </a:lnTo>
                  <a:lnTo>
                    <a:pt x="217" y="17"/>
                  </a:lnTo>
                  <a:lnTo>
                    <a:pt x="219" y="17"/>
                  </a:lnTo>
                  <a:lnTo>
                    <a:pt x="219" y="17"/>
                  </a:lnTo>
                  <a:lnTo>
                    <a:pt x="219" y="16"/>
                  </a:lnTo>
                  <a:lnTo>
                    <a:pt x="219" y="16"/>
                  </a:lnTo>
                  <a:lnTo>
                    <a:pt x="220" y="14"/>
                  </a:lnTo>
                  <a:lnTo>
                    <a:pt x="220" y="14"/>
                  </a:lnTo>
                  <a:lnTo>
                    <a:pt x="222" y="14"/>
                  </a:lnTo>
                  <a:lnTo>
                    <a:pt x="223" y="16"/>
                  </a:lnTo>
                  <a:lnTo>
                    <a:pt x="225" y="16"/>
                  </a:lnTo>
                  <a:lnTo>
                    <a:pt x="225" y="17"/>
                  </a:lnTo>
                  <a:lnTo>
                    <a:pt x="227" y="19"/>
                  </a:lnTo>
                  <a:lnTo>
                    <a:pt x="228" y="19"/>
                  </a:lnTo>
                  <a:lnTo>
                    <a:pt x="231" y="19"/>
                  </a:lnTo>
                  <a:lnTo>
                    <a:pt x="233" y="20"/>
                  </a:lnTo>
                  <a:lnTo>
                    <a:pt x="236" y="22"/>
                  </a:lnTo>
                  <a:lnTo>
                    <a:pt x="234" y="22"/>
                  </a:lnTo>
                  <a:lnTo>
                    <a:pt x="234" y="22"/>
                  </a:lnTo>
                  <a:lnTo>
                    <a:pt x="233" y="22"/>
                  </a:lnTo>
                  <a:lnTo>
                    <a:pt x="231" y="22"/>
                  </a:lnTo>
                  <a:lnTo>
                    <a:pt x="230" y="22"/>
                  </a:lnTo>
                  <a:lnTo>
                    <a:pt x="230" y="22"/>
                  </a:lnTo>
                  <a:lnTo>
                    <a:pt x="231" y="23"/>
                  </a:lnTo>
                  <a:lnTo>
                    <a:pt x="233" y="23"/>
                  </a:lnTo>
                  <a:lnTo>
                    <a:pt x="233" y="25"/>
                  </a:lnTo>
                  <a:lnTo>
                    <a:pt x="233" y="27"/>
                  </a:lnTo>
                  <a:lnTo>
                    <a:pt x="234" y="28"/>
                  </a:lnTo>
                  <a:lnTo>
                    <a:pt x="236" y="28"/>
                  </a:lnTo>
                  <a:lnTo>
                    <a:pt x="236" y="28"/>
                  </a:lnTo>
                  <a:lnTo>
                    <a:pt x="236" y="30"/>
                  </a:lnTo>
                  <a:lnTo>
                    <a:pt x="236" y="31"/>
                  </a:lnTo>
                  <a:lnTo>
                    <a:pt x="236" y="34"/>
                  </a:lnTo>
                  <a:lnTo>
                    <a:pt x="236" y="34"/>
                  </a:lnTo>
                  <a:lnTo>
                    <a:pt x="234" y="34"/>
                  </a:lnTo>
                  <a:lnTo>
                    <a:pt x="234" y="34"/>
                  </a:lnTo>
                  <a:lnTo>
                    <a:pt x="234" y="34"/>
                  </a:lnTo>
                  <a:lnTo>
                    <a:pt x="233" y="33"/>
                  </a:lnTo>
                  <a:lnTo>
                    <a:pt x="233" y="34"/>
                  </a:lnTo>
                  <a:lnTo>
                    <a:pt x="233" y="36"/>
                  </a:lnTo>
                  <a:lnTo>
                    <a:pt x="233" y="39"/>
                  </a:lnTo>
                  <a:lnTo>
                    <a:pt x="231" y="42"/>
                  </a:lnTo>
                  <a:lnTo>
                    <a:pt x="230" y="44"/>
                  </a:lnTo>
                  <a:lnTo>
                    <a:pt x="228" y="45"/>
                  </a:lnTo>
                  <a:lnTo>
                    <a:pt x="227" y="47"/>
                  </a:lnTo>
                  <a:lnTo>
                    <a:pt x="223" y="50"/>
                  </a:lnTo>
                  <a:lnTo>
                    <a:pt x="222" y="52"/>
                  </a:lnTo>
                  <a:lnTo>
                    <a:pt x="220" y="53"/>
                  </a:lnTo>
                  <a:lnTo>
                    <a:pt x="217" y="55"/>
                  </a:lnTo>
                  <a:lnTo>
                    <a:pt x="216" y="56"/>
                  </a:lnTo>
                  <a:lnTo>
                    <a:pt x="212" y="58"/>
                  </a:lnTo>
                  <a:lnTo>
                    <a:pt x="208" y="60"/>
                  </a:lnTo>
                  <a:lnTo>
                    <a:pt x="206" y="61"/>
                  </a:lnTo>
                  <a:lnTo>
                    <a:pt x="203" y="61"/>
                  </a:lnTo>
                  <a:lnTo>
                    <a:pt x="201" y="63"/>
                  </a:lnTo>
                  <a:lnTo>
                    <a:pt x="198" y="63"/>
                  </a:lnTo>
                  <a:lnTo>
                    <a:pt x="197" y="64"/>
                  </a:lnTo>
                  <a:lnTo>
                    <a:pt x="195" y="66"/>
                  </a:lnTo>
                  <a:lnTo>
                    <a:pt x="195" y="68"/>
                  </a:lnTo>
                  <a:lnTo>
                    <a:pt x="193" y="69"/>
                  </a:lnTo>
                  <a:lnTo>
                    <a:pt x="193" y="69"/>
                  </a:lnTo>
                  <a:lnTo>
                    <a:pt x="193" y="69"/>
                  </a:lnTo>
                  <a:lnTo>
                    <a:pt x="193" y="69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3" y="71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2" y="69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0" y="74"/>
                  </a:lnTo>
                  <a:lnTo>
                    <a:pt x="190" y="74"/>
                  </a:lnTo>
                  <a:lnTo>
                    <a:pt x="189" y="75"/>
                  </a:lnTo>
                  <a:lnTo>
                    <a:pt x="189" y="77"/>
                  </a:lnTo>
                  <a:lnTo>
                    <a:pt x="189" y="77"/>
                  </a:lnTo>
                  <a:lnTo>
                    <a:pt x="189" y="77"/>
                  </a:lnTo>
                  <a:lnTo>
                    <a:pt x="189" y="79"/>
                  </a:lnTo>
                  <a:lnTo>
                    <a:pt x="187" y="80"/>
                  </a:lnTo>
                  <a:lnTo>
                    <a:pt x="187" y="82"/>
                  </a:lnTo>
                  <a:lnTo>
                    <a:pt x="186" y="82"/>
                  </a:lnTo>
                  <a:lnTo>
                    <a:pt x="186" y="83"/>
                  </a:lnTo>
                  <a:lnTo>
                    <a:pt x="187" y="83"/>
                  </a:lnTo>
                  <a:lnTo>
                    <a:pt x="187" y="85"/>
                  </a:lnTo>
                  <a:lnTo>
                    <a:pt x="187" y="85"/>
                  </a:lnTo>
                  <a:lnTo>
                    <a:pt x="186" y="86"/>
                  </a:lnTo>
                  <a:lnTo>
                    <a:pt x="186" y="86"/>
                  </a:lnTo>
                  <a:lnTo>
                    <a:pt x="184" y="88"/>
                  </a:lnTo>
                  <a:lnTo>
                    <a:pt x="182" y="88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82" y="90"/>
                  </a:lnTo>
                  <a:lnTo>
                    <a:pt x="182" y="91"/>
                  </a:lnTo>
                  <a:lnTo>
                    <a:pt x="181" y="91"/>
                  </a:lnTo>
                  <a:lnTo>
                    <a:pt x="181" y="93"/>
                  </a:lnTo>
                  <a:lnTo>
                    <a:pt x="179" y="91"/>
                  </a:lnTo>
                  <a:lnTo>
                    <a:pt x="178" y="91"/>
                  </a:lnTo>
                  <a:lnTo>
                    <a:pt x="178" y="91"/>
                  </a:lnTo>
                  <a:lnTo>
                    <a:pt x="176" y="90"/>
                  </a:lnTo>
                  <a:lnTo>
                    <a:pt x="175" y="88"/>
                  </a:lnTo>
                  <a:lnTo>
                    <a:pt x="175" y="88"/>
                  </a:lnTo>
                  <a:lnTo>
                    <a:pt x="175" y="85"/>
                  </a:lnTo>
                  <a:lnTo>
                    <a:pt x="173" y="85"/>
                  </a:lnTo>
                  <a:lnTo>
                    <a:pt x="173" y="85"/>
                  </a:lnTo>
                  <a:lnTo>
                    <a:pt x="171" y="85"/>
                  </a:lnTo>
                  <a:lnTo>
                    <a:pt x="170" y="85"/>
                  </a:lnTo>
                  <a:lnTo>
                    <a:pt x="170" y="85"/>
                  </a:lnTo>
                  <a:lnTo>
                    <a:pt x="168" y="83"/>
                  </a:lnTo>
                  <a:lnTo>
                    <a:pt x="167" y="82"/>
                  </a:lnTo>
                  <a:lnTo>
                    <a:pt x="165" y="82"/>
                  </a:lnTo>
                  <a:lnTo>
                    <a:pt x="165" y="82"/>
                  </a:lnTo>
                  <a:lnTo>
                    <a:pt x="164" y="83"/>
                  </a:lnTo>
                  <a:lnTo>
                    <a:pt x="164" y="83"/>
                  </a:lnTo>
                  <a:lnTo>
                    <a:pt x="162" y="85"/>
                  </a:lnTo>
                  <a:lnTo>
                    <a:pt x="160" y="85"/>
                  </a:lnTo>
                  <a:lnTo>
                    <a:pt x="160" y="83"/>
                  </a:lnTo>
                  <a:lnTo>
                    <a:pt x="160" y="83"/>
                  </a:lnTo>
                  <a:lnTo>
                    <a:pt x="160" y="83"/>
                  </a:lnTo>
                  <a:lnTo>
                    <a:pt x="162" y="80"/>
                  </a:lnTo>
                  <a:lnTo>
                    <a:pt x="160" y="80"/>
                  </a:lnTo>
                  <a:lnTo>
                    <a:pt x="160" y="80"/>
                  </a:lnTo>
                  <a:lnTo>
                    <a:pt x="160" y="80"/>
                  </a:lnTo>
                  <a:lnTo>
                    <a:pt x="160" y="79"/>
                  </a:lnTo>
                  <a:lnTo>
                    <a:pt x="160" y="79"/>
                  </a:lnTo>
                  <a:lnTo>
                    <a:pt x="160" y="77"/>
                  </a:lnTo>
                  <a:lnTo>
                    <a:pt x="162" y="79"/>
                  </a:lnTo>
                  <a:lnTo>
                    <a:pt x="164" y="79"/>
                  </a:lnTo>
                  <a:lnTo>
                    <a:pt x="164" y="77"/>
                  </a:lnTo>
                  <a:lnTo>
                    <a:pt x="164" y="77"/>
                  </a:lnTo>
                  <a:lnTo>
                    <a:pt x="165" y="77"/>
                  </a:lnTo>
                  <a:lnTo>
                    <a:pt x="165" y="75"/>
                  </a:lnTo>
                  <a:lnTo>
                    <a:pt x="164" y="75"/>
                  </a:lnTo>
                  <a:lnTo>
                    <a:pt x="164" y="74"/>
                  </a:lnTo>
                  <a:lnTo>
                    <a:pt x="164" y="74"/>
                  </a:lnTo>
                  <a:lnTo>
                    <a:pt x="164" y="72"/>
                  </a:lnTo>
                  <a:lnTo>
                    <a:pt x="164" y="72"/>
                  </a:lnTo>
                  <a:lnTo>
                    <a:pt x="164" y="72"/>
                  </a:lnTo>
                  <a:lnTo>
                    <a:pt x="164" y="71"/>
                  </a:lnTo>
                  <a:lnTo>
                    <a:pt x="164" y="71"/>
                  </a:lnTo>
                  <a:lnTo>
                    <a:pt x="164" y="71"/>
                  </a:lnTo>
                  <a:lnTo>
                    <a:pt x="164" y="69"/>
                  </a:lnTo>
                  <a:lnTo>
                    <a:pt x="164" y="69"/>
                  </a:lnTo>
                  <a:lnTo>
                    <a:pt x="162" y="69"/>
                  </a:lnTo>
                  <a:lnTo>
                    <a:pt x="164" y="69"/>
                  </a:lnTo>
                  <a:lnTo>
                    <a:pt x="165" y="68"/>
                  </a:lnTo>
                  <a:lnTo>
                    <a:pt x="165" y="68"/>
                  </a:lnTo>
                  <a:lnTo>
                    <a:pt x="167" y="66"/>
                  </a:lnTo>
                  <a:lnTo>
                    <a:pt x="168" y="66"/>
                  </a:lnTo>
                  <a:lnTo>
                    <a:pt x="168" y="64"/>
                  </a:lnTo>
                  <a:lnTo>
                    <a:pt x="170" y="60"/>
                  </a:lnTo>
                  <a:lnTo>
                    <a:pt x="171" y="58"/>
                  </a:lnTo>
                  <a:lnTo>
                    <a:pt x="171" y="56"/>
                  </a:lnTo>
                  <a:lnTo>
                    <a:pt x="170" y="55"/>
                  </a:lnTo>
                  <a:lnTo>
                    <a:pt x="170" y="52"/>
                  </a:lnTo>
                  <a:lnTo>
                    <a:pt x="170" y="50"/>
                  </a:lnTo>
                  <a:lnTo>
                    <a:pt x="170" y="50"/>
                  </a:lnTo>
                  <a:lnTo>
                    <a:pt x="168" y="52"/>
                  </a:lnTo>
                  <a:lnTo>
                    <a:pt x="168" y="55"/>
                  </a:lnTo>
                  <a:lnTo>
                    <a:pt x="168" y="56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7" y="53"/>
                  </a:lnTo>
                  <a:lnTo>
                    <a:pt x="167" y="55"/>
                  </a:lnTo>
                  <a:lnTo>
                    <a:pt x="165" y="56"/>
                  </a:lnTo>
                  <a:lnTo>
                    <a:pt x="164" y="58"/>
                  </a:lnTo>
                  <a:lnTo>
                    <a:pt x="164" y="58"/>
                  </a:lnTo>
                  <a:lnTo>
                    <a:pt x="164" y="60"/>
                  </a:lnTo>
                  <a:lnTo>
                    <a:pt x="162" y="58"/>
                  </a:lnTo>
                  <a:lnTo>
                    <a:pt x="160" y="58"/>
                  </a:lnTo>
                  <a:lnTo>
                    <a:pt x="157" y="55"/>
                  </a:lnTo>
                  <a:lnTo>
                    <a:pt x="156" y="53"/>
                  </a:lnTo>
                  <a:lnTo>
                    <a:pt x="154" y="53"/>
                  </a:lnTo>
                  <a:lnTo>
                    <a:pt x="154" y="52"/>
                  </a:lnTo>
                  <a:lnTo>
                    <a:pt x="154" y="52"/>
                  </a:lnTo>
                  <a:lnTo>
                    <a:pt x="154" y="52"/>
                  </a:lnTo>
                  <a:lnTo>
                    <a:pt x="156" y="50"/>
                  </a:lnTo>
                  <a:lnTo>
                    <a:pt x="156" y="49"/>
                  </a:lnTo>
                  <a:lnTo>
                    <a:pt x="156" y="47"/>
                  </a:lnTo>
                  <a:lnTo>
                    <a:pt x="156" y="44"/>
                  </a:lnTo>
                  <a:lnTo>
                    <a:pt x="156" y="41"/>
                  </a:lnTo>
                  <a:lnTo>
                    <a:pt x="156" y="39"/>
                  </a:lnTo>
                  <a:lnTo>
                    <a:pt x="154" y="36"/>
                  </a:lnTo>
                  <a:lnTo>
                    <a:pt x="156" y="34"/>
                  </a:lnTo>
                  <a:lnTo>
                    <a:pt x="159" y="33"/>
                  </a:lnTo>
                  <a:lnTo>
                    <a:pt x="159" y="33"/>
                  </a:lnTo>
                  <a:lnTo>
                    <a:pt x="160" y="30"/>
                  </a:lnTo>
                  <a:lnTo>
                    <a:pt x="160" y="28"/>
                  </a:lnTo>
                  <a:lnTo>
                    <a:pt x="162" y="30"/>
                  </a:lnTo>
                  <a:lnTo>
                    <a:pt x="164" y="30"/>
                  </a:lnTo>
                  <a:lnTo>
                    <a:pt x="162" y="28"/>
                  </a:lnTo>
                  <a:lnTo>
                    <a:pt x="160" y="27"/>
                  </a:lnTo>
                  <a:lnTo>
                    <a:pt x="160" y="25"/>
                  </a:lnTo>
                  <a:lnTo>
                    <a:pt x="162" y="23"/>
                  </a:lnTo>
                  <a:lnTo>
                    <a:pt x="164" y="22"/>
                  </a:lnTo>
                  <a:lnTo>
                    <a:pt x="165" y="20"/>
                  </a:lnTo>
                  <a:lnTo>
                    <a:pt x="167" y="19"/>
                  </a:lnTo>
                  <a:lnTo>
                    <a:pt x="167" y="14"/>
                  </a:lnTo>
                  <a:lnTo>
                    <a:pt x="167" y="12"/>
                  </a:lnTo>
                  <a:lnTo>
                    <a:pt x="167" y="9"/>
                  </a:lnTo>
                  <a:lnTo>
                    <a:pt x="167" y="8"/>
                  </a:lnTo>
                  <a:lnTo>
                    <a:pt x="168" y="8"/>
                  </a:lnTo>
                  <a:lnTo>
                    <a:pt x="170" y="8"/>
                  </a:lnTo>
                  <a:lnTo>
                    <a:pt x="171" y="6"/>
                  </a:lnTo>
                  <a:lnTo>
                    <a:pt x="173" y="6"/>
                  </a:lnTo>
                  <a:lnTo>
                    <a:pt x="175" y="4"/>
                  </a:lnTo>
                  <a:lnTo>
                    <a:pt x="178" y="4"/>
                  </a:lnTo>
                  <a:lnTo>
                    <a:pt x="182" y="3"/>
                  </a:lnTo>
                  <a:lnTo>
                    <a:pt x="184" y="1"/>
                  </a:lnTo>
                  <a:lnTo>
                    <a:pt x="18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1" name="Freeform 288">
              <a:extLst>
                <a:ext uri="{FF2B5EF4-FFF2-40B4-BE49-F238E27FC236}">
                  <a16:creationId xmlns:a16="http://schemas.microsoft.com/office/drawing/2014/main" id="{92A8851E-4839-BBE4-ED59-7B07EBA97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9392" y="3330206"/>
              <a:ext cx="584766" cy="549680"/>
            </a:xfrm>
            <a:custGeom>
              <a:avLst/>
              <a:gdLst>
                <a:gd name="T0" fmla="*/ 243 w 300"/>
                <a:gd name="T1" fmla="*/ 3 h 282"/>
                <a:gd name="T2" fmla="*/ 247 w 300"/>
                <a:gd name="T3" fmla="*/ 6 h 282"/>
                <a:gd name="T4" fmla="*/ 246 w 300"/>
                <a:gd name="T5" fmla="*/ 11 h 282"/>
                <a:gd name="T6" fmla="*/ 246 w 300"/>
                <a:gd name="T7" fmla="*/ 23 h 282"/>
                <a:gd name="T8" fmla="*/ 246 w 300"/>
                <a:gd name="T9" fmla="*/ 34 h 282"/>
                <a:gd name="T10" fmla="*/ 241 w 300"/>
                <a:gd name="T11" fmla="*/ 42 h 282"/>
                <a:gd name="T12" fmla="*/ 235 w 300"/>
                <a:gd name="T13" fmla="*/ 53 h 282"/>
                <a:gd name="T14" fmla="*/ 240 w 300"/>
                <a:gd name="T15" fmla="*/ 63 h 282"/>
                <a:gd name="T16" fmla="*/ 249 w 300"/>
                <a:gd name="T17" fmla="*/ 75 h 282"/>
                <a:gd name="T18" fmla="*/ 259 w 300"/>
                <a:gd name="T19" fmla="*/ 88 h 282"/>
                <a:gd name="T20" fmla="*/ 263 w 300"/>
                <a:gd name="T21" fmla="*/ 110 h 282"/>
                <a:gd name="T22" fmla="*/ 265 w 300"/>
                <a:gd name="T23" fmla="*/ 121 h 282"/>
                <a:gd name="T24" fmla="*/ 268 w 300"/>
                <a:gd name="T25" fmla="*/ 144 h 282"/>
                <a:gd name="T26" fmla="*/ 268 w 300"/>
                <a:gd name="T27" fmla="*/ 162 h 282"/>
                <a:gd name="T28" fmla="*/ 262 w 300"/>
                <a:gd name="T29" fmla="*/ 171 h 282"/>
                <a:gd name="T30" fmla="*/ 271 w 300"/>
                <a:gd name="T31" fmla="*/ 187 h 282"/>
                <a:gd name="T32" fmla="*/ 276 w 300"/>
                <a:gd name="T33" fmla="*/ 198 h 282"/>
                <a:gd name="T34" fmla="*/ 293 w 300"/>
                <a:gd name="T35" fmla="*/ 204 h 282"/>
                <a:gd name="T36" fmla="*/ 276 w 300"/>
                <a:gd name="T37" fmla="*/ 228 h 282"/>
                <a:gd name="T38" fmla="*/ 233 w 300"/>
                <a:gd name="T39" fmla="*/ 253 h 282"/>
                <a:gd name="T40" fmla="*/ 214 w 300"/>
                <a:gd name="T41" fmla="*/ 271 h 282"/>
                <a:gd name="T42" fmla="*/ 191 w 300"/>
                <a:gd name="T43" fmla="*/ 278 h 282"/>
                <a:gd name="T44" fmla="*/ 175 w 300"/>
                <a:gd name="T45" fmla="*/ 282 h 282"/>
                <a:gd name="T46" fmla="*/ 172 w 300"/>
                <a:gd name="T47" fmla="*/ 278 h 282"/>
                <a:gd name="T48" fmla="*/ 172 w 300"/>
                <a:gd name="T49" fmla="*/ 274 h 282"/>
                <a:gd name="T50" fmla="*/ 169 w 300"/>
                <a:gd name="T51" fmla="*/ 267 h 282"/>
                <a:gd name="T52" fmla="*/ 159 w 300"/>
                <a:gd name="T53" fmla="*/ 263 h 282"/>
                <a:gd name="T54" fmla="*/ 150 w 300"/>
                <a:gd name="T55" fmla="*/ 259 h 282"/>
                <a:gd name="T56" fmla="*/ 142 w 300"/>
                <a:gd name="T57" fmla="*/ 253 h 282"/>
                <a:gd name="T58" fmla="*/ 131 w 300"/>
                <a:gd name="T59" fmla="*/ 242 h 282"/>
                <a:gd name="T60" fmla="*/ 102 w 300"/>
                <a:gd name="T61" fmla="*/ 223 h 282"/>
                <a:gd name="T62" fmla="*/ 74 w 300"/>
                <a:gd name="T63" fmla="*/ 203 h 282"/>
                <a:gd name="T64" fmla="*/ 49 w 300"/>
                <a:gd name="T65" fmla="*/ 187 h 282"/>
                <a:gd name="T66" fmla="*/ 33 w 300"/>
                <a:gd name="T67" fmla="*/ 176 h 282"/>
                <a:gd name="T68" fmla="*/ 17 w 300"/>
                <a:gd name="T69" fmla="*/ 167 h 282"/>
                <a:gd name="T70" fmla="*/ 0 w 300"/>
                <a:gd name="T71" fmla="*/ 155 h 282"/>
                <a:gd name="T72" fmla="*/ 5 w 300"/>
                <a:gd name="T73" fmla="*/ 130 h 282"/>
                <a:gd name="T74" fmla="*/ 17 w 300"/>
                <a:gd name="T75" fmla="*/ 122 h 282"/>
                <a:gd name="T76" fmla="*/ 24 w 300"/>
                <a:gd name="T77" fmla="*/ 119 h 282"/>
                <a:gd name="T78" fmla="*/ 31 w 300"/>
                <a:gd name="T79" fmla="*/ 119 h 282"/>
                <a:gd name="T80" fmla="*/ 35 w 300"/>
                <a:gd name="T81" fmla="*/ 116 h 282"/>
                <a:gd name="T82" fmla="*/ 47 w 300"/>
                <a:gd name="T83" fmla="*/ 115 h 282"/>
                <a:gd name="T84" fmla="*/ 58 w 300"/>
                <a:gd name="T85" fmla="*/ 104 h 282"/>
                <a:gd name="T86" fmla="*/ 72 w 300"/>
                <a:gd name="T87" fmla="*/ 99 h 282"/>
                <a:gd name="T88" fmla="*/ 71 w 300"/>
                <a:gd name="T89" fmla="*/ 96 h 282"/>
                <a:gd name="T90" fmla="*/ 71 w 300"/>
                <a:gd name="T91" fmla="*/ 91 h 282"/>
                <a:gd name="T92" fmla="*/ 72 w 300"/>
                <a:gd name="T93" fmla="*/ 86 h 282"/>
                <a:gd name="T94" fmla="*/ 83 w 300"/>
                <a:gd name="T95" fmla="*/ 81 h 282"/>
                <a:gd name="T96" fmla="*/ 93 w 300"/>
                <a:gd name="T97" fmla="*/ 80 h 282"/>
                <a:gd name="T98" fmla="*/ 109 w 300"/>
                <a:gd name="T99" fmla="*/ 80 h 282"/>
                <a:gd name="T100" fmla="*/ 110 w 300"/>
                <a:gd name="T101" fmla="*/ 74 h 282"/>
                <a:gd name="T102" fmla="*/ 104 w 300"/>
                <a:gd name="T103" fmla="*/ 64 h 282"/>
                <a:gd name="T104" fmla="*/ 101 w 300"/>
                <a:gd name="T105" fmla="*/ 52 h 282"/>
                <a:gd name="T106" fmla="*/ 101 w 300"/>
                <a:gd name="T107" fmla="*/ 42 h 282"/>
                <a:gd name="T108" fmla="*/ 98 w 300"/>
                <a:gd name="T109" fmla="*/ 36 h 282"/>
                <a:gd name="T110" fmla="*/ 101 w 300"/>
                <a:gd name="T111" fmla="*/ 31 h 282"/>
                <a:gd name="T112" fmla="*/ 120 w 300"/>
                <a:gd name="T113" fmla="*/ 20 h 282"/>
                <a:gd name="T114" fmla="*/ 131 w 300"/>
                <a:gd name="T115" fmla="*/ 14 h 282"/>
                <a:gd name="T116" fmla="*/ 159 w 300"/>
                <a:gd name="T117" fmla="*/ 7 h 282"/>
                <a:gd name="T118" fmla="*/ 194 w 300"/>
                <a:gd name="T119" fmla="*/ 3 h 282"/>
                <a:gd name="T120" fmla="*/ 208 w 300"/>
                <a:gd name="T121" fmla="*/ 4 h 282"/>
                <a:gd name="T122" fmla="*/ 225 w 300"/>
                <a:gd name="T123" fmla="*/ 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0" h="282">
                  <a:moveTo>
                    <a:pt x="230" y="0"/>
                  </a:moveTo>
                  <a:lnTo>
                    <a:pt x="233" y="0"/>
                  </a:lnTo>
                  <a:lnTo>
                    <a:pt x="236" y="1"/>
                  </a:lnTo>
                  <a:lnTo>
                    <a:pt x="238" y="3"/>
                  </a:lnTo>
                  <a:lnTo>
                    <a:pt x="240" y="3"/>
                  </a:lnTo>
                  <a:lnTo>
                    <a:pt x="243" y="3"/>
                  </a:lnTo>
                  <a:lnTo>
                    <a:pt x="249" y="1"/>
                  </a:lnTo>
                  <a:lnTo>
                    <a:pt x="251" y="3"/>
                  </a:lnTo>
                  <a:lnTo>
                    <a:pt x="251" y="3"/>
                  </a:lnTo>
                  <a:lnTo>
                    <a:pt x="249" y="4"/>
                  </a:lnTo>
                  <a:lnTo>
                    <a:pt x="247" y="4"/>
                  </a:lnTo>
                  <a:lnTo>
                    <a:pt x="247" y="6"/>
                  </a:lnTo>
                  <a:lnTo>
                    <a:pt x="244" y="7"/>
                  </a:lnTo>
                  <a:lnTo>
                    <a:pt x="244" y="9"/>
                  </a:lnTo>
                  <a:lnTo>
                    <a:pt x="244" y="9"/>
                  </a:lnTo>
                  <a:lnTo>
                    <a:pt x="246" y="9"/>
                  </a:lnTo>
                  <a:lnTo>
                    <a:pt x="246" y="11"/>
                  </a:lnTo>
                  <a:lnTo>
                    <a:pt x="246" y="11"/>
                  </a:lnTo>
                  <a:lnTo>
                    <a:pt x="246" y="14"/>
                  </a:lnTo>
                  <a:lnTo>
                    <a:pt x="246" y="17"/>
                  </a:lnTo>
                  <a:lnTo>
                    <a:pt x="244" y="18"/>
                  </a:lnTo>
                  <a:lnTo>
                    <a:pt x="244" y="20"/>
                  </a:lnTo>
                  <a:lnTo>
                    <a:pt x="246" y="22"/>
                  </a:lnTo>
                  <a:lnTo>
                    <a:pt x="246" y="23"/>
                  </a:lnTo>
                  <a:lnTo>
                    <a:pt x="246" y="23"/>
                  </a:lnTo>
                  <a:lnTo>
                    <a:pt x="246" y="26"/>
                  </a:lnTo>
                  <a:lnTo>
                    <a:pt x="246" y="28"/>
                  </a:lnTo>
                  <a:lnTo>
                    <a:pt x="247" y="29"/>
                  </a:lnTo>
                  <a:lnTo>
                    <a:pt x="246" y="33"/>
                  </a:lnTo>
                  <a:lnTo>
                    <a:pt x="246" y="34"/>
                  </a:lnTo>
                  <a:lnTo>
                    <a:pt x="244" y="36"/>
                  </a:lnTo>
                  <a:lnTo>
                    <a:pt x="244" y="37"/>
                  </a:lnTo>
                  <a:lnTo>
                    <a:pt x="244" y="39"/>
                  </a:lnTo>
                  <a:lnTo>
                    <a:pt x="243" y="40"/>
                  </a:lnTo>
                  <a:lnTo>
                    <a:pt x="243" y="42"/>
                  </a:lnTo>
                  <a:lnTo>
                    <a:pt x="241" y="42"/>
                  </a:lnTo>
                  <a:lnTo>
                    <a:pt x="240" y="44"/>
                  </a:lnTo>
                  <a:lnTo>
                    <a:pt x="238" y="45"/>
                  </a:lnTo>
                  <a:lnTo>
                    <a:pt x="235" y="48"/>
                  </a:lnTo>
                  <a:lnTo>
                    <a:pt x="235" y="48"/>
                  </a:lnTo>
                  <a:lnTo>
                    <a:pt x="235" y="50"/>
                  </a:lnTo>
                  <a:lnTo>
                    <a:pt x="235" y="53"/>
                  </a:lnTo>
                  <a:lnTo>
                    <a:pt x="235" y="55"/>
                  </a:lnTo>
                  <a:lnTo>
                    <a:pt x="236" y="56"/>
                  </a:lnTo>
                  <a:lnTo>
                    <a:pt x="236" y="59"/>
                  </a:lnTo>
                  <a:lnTo>
                    <a:pt x="238" y="61"/>
                  </a:lnTo>
                  <a:lnTo>
                    <a:pt x="238" y="63"/>
                  </a:lnTo>
                  <a:lnTo>
                    <a:pt x="240" y="63"/>
                  </a:lnTo>
                  <a:lnTo>
                    <a:pt x="243" y="64"/>
                  </a:lnTo>
                  <a:lnTo>
                    <a:pt x="243" y="64"/>
                  </a:lnTo>
                  <a:lnTo>
                    <a:pt x="244" y="67"/>
                  </a:lnTo>
                  <a:lnTo>
                    <a:pt x="246" y="70"/>
                  </a:lnTo>
                  <a:lnTo>
                    <a:pt x="246" y="74"/>
                  </a:lnTo>
                  <a:lnTo>
                    <a:pt x="249" y="75"/>
                  </a:lnTo>
                  <a:lnTo>
                    <a:pt x="251" y="77"/>
                  </a:lnTo>
                  <a:lnTo>
                    <a:pt x="254" y="78"/>
                  </a:lnTo>
                  <a:lnTo>
                    <a:pt x="255" y="80"/>
                  </a:lnTo>
                  <a:lnTo>
                    <a:pt x="257" y="80"/>
                  </a:lnTo>
                  <a:lnTo>
                    <a:pt x="257" y="85"/>
                  </a:lnTo>
                  <a:lnTo>
                    <a:pt x="259" y="88"/>
                  </a:lnTo>
                  <a:lnTo>
                    <a:pt x="259" y="92"/>
                  </a:lnTo>
                  <a:lnTo>
                    <a:pt x="260" y="96"/>
                  </a:lnTo>
                  <a:lnTo>
                    <a:pt x="262" y="100"/>
                  </a:lnTo>
                  <a:lnTo>
                    <a:pt x="262" y="104"/>
                  </a:lnTo>
                  <a:lnTo>
                    <a:pt x="263" y="107"/>
                  </a:lnTo>
                  <a:lnTo>
                    <a:pt x="263" y="110"/>
                  </a:lnTo>
                  <a:lnTo>
                    <a:pt x="262" y="110"/>
                  </a:lnTo>
                  <a:lnTo>
                    <a:pt x="260" y="111"/>
                  </a:lnTo>
                  <a:lnTo>
                    <a:pt x="262" y="113"/>
                  </a:lnTo>
                  <a:lnTo>
                    <a:pt x="263" y="116"/>
                  </a:lnTo>
                  <a:lnTo>
                    <a:pt x="265" y="119"/>
                  </a:lnTo>
                  <a:lnTo>
                    <a:pt x="265" y="121"/>
                  </a:lnTo>
                  <a:lnTo>
                    <a:pt x="266" y="124"/>
                  </a:lnTo>
                  <a:lnTo>
                    <a:pt x="268" y="126"/>
                  </a:lnTo>
                  <a:lnTo>
                    <a:pt x="268" y="127"/>
                  </a:lnTo>
                  <a:lnTo>
                    <a:pt x="268" y="130"/>
                  </a:lnTo>
                  <a:lnTo>
                    <a:pt x="268" y="137"/>
                  </a:lnTo>
                  <a:lnTo>
                    <a:pt x="268" y="144"/>
                  </a:lnTo>
                  <a:lnTo>
                    <a:pt x="270" y="148"/>
                  </a:lnTo>
                  <a:lnTo>
                    <a:pt x="268" y="152"/>
                  </a:lnTo>
                  <a:lnTo>
                    <a:pt x="266" y="155"/>
                  </a:lnTo>
                  <a:lnTo>
                    <a:pt x="266" y="157"/>
                  </a:lnTo>
                  <a:lnTo>
                    <a:pt x="268" y="160"/>
                  </a:lnTo>
                  <a:lnTo>
                    <a:pt x="268" y="162"/>
                  </a:lnTo>
                  <a:lnTo>
                    <a:pt x="270" y="162"/>
                  </a:lnTo>
                  <a:lnTo>
                    <a:pt x="268" y="167"/>
                  </a:lnTo>
                  <a:lnTo>
                    <a:pt x="268" y="167"/>
                  </a:lnTo>
                  <a:lnTo>
                    <a:pt x="266" y="168"/>
                  </a:lnTo>
                  <a:lnTo>
                    <a:pt x="263" y="171"/>
                  </a:lnTo>
                  <a:lnTo>
                    <a:pt x="262" y="171"/>
                  </a:lnTo>
                  <a:lnTo>
                    <a:pt x="262" y="173"/>
                  </a:lnTo>
                  <a:lnTo>
                    <a:pt x="262" y="174"/>
                  </a:lnTo>
                  <a:lnTo>
                    <a:pt x="265" y="178"/>
                  </a:lnTo>
                  <a:lnTo>
                    <a:pt x="266" y="181"/>
                  </a:lnTo>
                  <a:lnTo>
                    <a:pt x="270" y="185"/>
                  </a:lnTo>
                  <a:lnTo>
                    <a:pt x="271" y="187"/>
                  </a:lnTo>
                  <a:lnTo>
                    <a:pt x="271" y="190"/>
                  </a:lnTo>
                  <a:lnTo>
                    <a:pt x="273" y="195"/>
                  </a:lnTo>
                  <a:lnTo>
                    <a:pt x="273" y="196"/>
                  </a:lnTo>
                  <a:lnTo>
                    <a:pt x="274" y="196"/>
                  </a:lnTo>
                  <a:lnTo>
                    <a:pt x="274" y="198"/>
                  </a:lnTo>
                  <a:lnTo>
                    <a:pt x="276" y="198"/>
                  </a:lnTo>
                  <a:lnTo>
                    <a:pt x="276" y="200"/>
                  </a:lnTo>
                  <a:lnTo>
                    <a:pt x="281" y="198"/>
                  </a:lnTo>
                  <a:lnTo>
                    <a:pt x="287" y="200"/>
                  </a:lnTo>
                  <a:lnTo>
                    <a:pt x="292" y="201"/>
                  </a:lnTo>
                  <a:lnTo>
                    <a:pt x="293" y="201"/>
                  </a:lnTo>
                  <a:lnTo>
                    <a:pt x="293" y="204"/>
                  </a:lnTo>
                  <a:lnTo>
                    <a:pt x="296" y="207"/>
                  </a:lnTo>
                  <a:lnTo>
                    <a:pt x="298" y="211"/>
                  </a:lnTo>
                  <a:lnTo>
                    <a:pt x="300" y="214"/>
                  </a:lnTo>
                  <a:lnTo>
                    <a:pt x="292" y="219"/>
                  </a:lnTo>
                  <a:lnTo>
                    <a:pt x="284" y="223"/>
                  </a:lnTo>
                  <a:lnTo>
                    <a:pt x="276" y="228"/>
                  </a:lnTo>
                  <a:lnTo>
                    <a:pt x="270" y="233"/>
                  </a:lnTo>
                  <a:lnTo>
                    <a:pt x="262" y="236"/>
                  </a:lnTo>
                  <a:lnTo>
                    <a:pt x="254" y="241"/>
                  </a:lnTo>
                  <a:lnTo>
                    <a:pt x="246" y="245"/>
                  </a:lnTo>
                  <a:lnTo>
                    <a:pt x="240" y="250"/>
                  </a:lnTo>
                  <a:lnTo>
                    <a:pt x="233" y="253"/>
                  </a:lnTo>
                  <a:lnTo>
                    <a:pt x="230" y="256"/>
                  </a:lnTo>
                  <a:lnTo>
                    <a:pt x="227" y="259"/>
                  </a:lnTo>
                  <a:lnTo>
                    <a:pt x="224" y="263"/>
                  </a:lnTo>
                  <a:lnTo>
                    <a:pt x="221" y="266"/>
                  </a:lnTo>
                  <a:lnTo>
                    <a:pt x="216" y="269"/>
                  </a:lnTo>
                  <a:lnTo>
                    <a:pt x="214" y="271"/>
                  </a:lnTo>
                  <a:lnTo>
                    <a:pt x="210" y="274"/>
                  </a:lnTo>
                  <a:lnTo>
                    <a:pt x="208" y="275"/>
                  </a:lnTo>
                  <a:lnTo>
                    <a:pt x="203" y="277"/>
                  </a:lnTo>
                  <a:lnTo>
                    <a:pt x="199" y="277"/>
                  </a:lnTo>
                  <a:lnTo>
                    <a:pt x="194" y="278"/>
                  </a:lnTo>
                  <a:lnTo>
                    <a:pt x="191" y="278"/>
                  </a:lnTo>
                  <a:lnTo>
                    <a:pt x="188" y="280"/>
                  </a:lnTo>
                  <a:lnTo>
                    <a:pt x="183" y="280"/>
                  </a:lnTo>
                  <a:lnTo>
                    <a:pt x="180" y="282"/>
                  </a:lnTo>
                  <a:lnTo>
                    <a:pt x="175" y="282"/>
                  </a:lnTo>
                  <a:lnTo>
                    <a:pt x="175" y="282"/>
                  </a:lnTo>
                  <a:lnTo>
                    <a:pt x="175" y="282"/>
                  </a:lnTo>
                  <a:lnTo>
                    <a:pt x="173" y="282"/>
                  </a:lnTo>
                  <a:lnTo>
                    <a:pt x="173" y="282"/>
                  </a:lnTo>
                  <a:lnTo>
                    <a:pt x="172" y="280"/>
                  </a:lnTo>
                  <a:lnTo>
                    <a:pt x="170" y="280"/>
                  </a:lnTo>
                  <a:lnTo>
                    <a:pt x="170" y="278"/>
                  </a:lnTo>
                  <a:lnTo>
                    <a:pt x="172" y="278"/>
                  </a:lnTo>
                  <a:lnTo>
                    <a:pt x="172" y="277"/>
                  </a:lnTo>
                  <a:lnTo>
                    <a:pt x="172" y="277"/>
                  </a:lnTo>
                  <a:lnTo>
                    <a:pt x="172" y="277"/>
                  </a:lnTo>
                  <a:lnTo>
                    <a:pt x="173" y="275"/>
                  </a:lnTo>
                  <a:lnTo>
                    <a:pt x="173" y="275"/>
                  </a:lnTo>
                  <a:lnTo>
                    <a:pt x="172" y="274"/>
                  </a:lnTo>
                  <a:lnTo>
                    <a:pt x="172" y="274"/>
                  </a:lnTo>
                  <a:lnTo>
                    <a:pt x="172" y="271"/>
                  </a:lnTo>
                  <a:lnTo>
                    <a:pt x="172" y="271"/>
                  </a:lnTo>
                  <a:lnTo>
                    <a:pt x="172" y="269"/>
                  </a:lnTo>
                  <a:lnTo>
                    <a:pt x="170" y="269"/>
                  </a:lnTo>
                  <a:lnTo>
                    <a:pt x="169" y="267"/>
                  </a:lnTo>
                  <a:lnTo>
                    <a:pt x="167" y="267"/>
                  </a:lnTo>
                  <a:lnTo>
                    <a:pt x="167" y="267"/>
                  </a:lnTo>
                  <a:lnTo>
                    <a:pt x="164" y="267"/>
                  </a:lnTo>
                  <a:lnTo>
                    <a:pt x="161" y="266"/>
                  </a:lnTo>
                  <a:lnTo>
                    <a:pt x="161" y="266"/>
                  </a:lnTo>
                  <a:lnTo>
                    <a:pt x="159" y="263"/>
                  </a:lnTo>
                  <a:lnTo>
                    <a:pt x="158" y="263"/>
                  </a:lnTo>
                  <a:lnTo>
                    <a:pt x="153" y="263"/>
                  </a:lnTo>
                  <a:lnTo>
                    <a:pt x="153" y="263"/>
                  </a:lnTo>
                  <a:lnTo>
                    <a:pt x="151" y="261"/>
                  </a:lnTo>
                  <a:lnTo>
                    <a:pt x="150" y="261"/>
                  </a:lnTo>
                  <a:lnTo>
                    <a:pt x="150" y="259"/>
                  </a:lnTo>
                  <a:lnTo>
                    <a:pt x="150" y="258"/>
                  </a:lnTo>
                  <a:lnTo>
                    <a:pt x="150" y="258"/>
                  </a:lnTo>
                  <a:lnTo>
                    <a:pt x="145" y="256"/>
                  </a:lnTo>
                  <a:lnTo>
                    <a:pt x="143" y="255"/>
                  </a:lnTo>
                  <a:lnTo>
                    <a:pt x="142" y="255"/>
                  </a:lnTo>
                  <a:lnTo>
                    <a:pt x="142" y="253"/>
                  </a:lnTo>
                  <a:lnTo>
                    <a:pt x="143" y="252"/>
                  </a:lnTo>
                  <a:lnTo>
                    <a:pt x="142" y="250"/>
                  </a:lnTo>
                  <a:lnTo>
                    <a:pt x="142" y="250"/>
                  </a:lnTo>
                  <a:lnTo>
                    <a:pt x="140" y="248"/>
                  </a:lnTo>
                  <a:lnTo>
                    <a:pt x="136" y="245"/>
                  </a:lnTo>
                  <a:lnTo>
                    <a:pt x="131" y="242"/>
                  </a:lnTo>
                  <a:lnTo>
                    <a:pt x="126" y="239"/>
                  </a:lnTo>
                  <a:lnTo>
                    <a:pt x="121" y="236"/>
                  </a:lnTo>
                  <a:lnTo>
                    <a:pt x="117" y="233"/>
                  </a:lnTo>
                  <a:lnTo>
                    <a:pt x="112" y="230"/>
                  </a:lnTo>
                  <a:lnTo>
                    <a:pt x="107" y="226"/>
                  </a:lnTo>
                  <a:lnTo>
                    <a:pt x="102" y="223"/>
                  </a:lnTo>
                  <a:lnTo>
                    <a:pt x="98" y="220"/>
                  </a:lnTo>
                  <a:lnTo>
                    <a:pt x="93" y="217"/>
                  </a:lnTo>
                  <a:lnTo>
                    <a:pt x="88" y="212"/>
                  </a:lnTo>
                  <a:lnTo>
                    <a:pt x="83" y="209"/>
                  </a:lnTo>
                  <a:lnTo>
                    <a:pt x="79" y="206"/>
                  </a:lnTo>
                  <a:lnTo>
                    <a:pt x="74" y="203"/>
                  </a:lnTo>
                  <a:lnTo>
                    <a:pt x="69" y="200"/>
                  </a:lnTo>
                  <a:lnTo>
                    <a:pt x="65" y="196"/>
                  </a:lnTo>
                  <a:lnTo>
                    <a:pt x="60" y="193"/>
                  </a:lnTo>
                  <a:lnTo>
                    <a:pt x="57" y="192"/>
                  </a:lnTo>
                  <a:lnTo>
                    <a:pt x="54" y="189"/>
                  </a:lnTo>
                  <a:lnTo>
                    <a:pt x="49" y="187"/>
                  </a:lnTo>
                  <a:lnTo>
                    <a:pt x="46" y="184"/>
                  </a:lnTo>
                  <a:lnTo>
                    <a:pt x="44" y="182"/>
                  </a:lnTo>
                  <a:lnTo>
                    <a:pt x="41" y="181"/>
                  </a:lnTo>
                  <a:lnTo>
                    <a:pt x="38" y="179"/>
                  </a:lnTo>
                  <a:lnTo>
                    <a:pt x="36" y="178"/>
                  </a:lnTo>
                  <a:lnTo>
                    <a:pt x="33" y="176"/>
                  </a:lnTo>
                  <a:lnTo>
                    <a:pt x="30" y="174"/>
                  </a:lnTo>
                  <a:lnTo>
                    <a:pt x="27" y="173"/>
                  </a:lnTo>
                  <a:lnTo>
                    <a:pt x="25" y="171"/>
                  </a:lnTo>
                  <a:lnTo>
                    <a:pt x="22" y="170"/>
                  </a:lnTo>
                  <a:lnTo>
                    <a:pt x="19" y="168"/>
                  </a:lnTo>
                  <a:lnTo>
                    <a:pt x="17" y="167"/>
                  </a:lnTo>
                  <a:lnTo>
                    <a:pt x="14" y="165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6" y="159"/>
                  </a:lnTo>
                  <a:lnTo>
                    <a:pt x="3" y="157"/>
                  </a:lnTo>
                  <a:lnTo>
                    <a:pt x="0" y="155"/>
                  </a:lnTo>
                  <a:lnTo>
                    <a:pt x="0" y="135"/>
                  </a:lnTo>
                  <a:lnTo>
                    <a:pt x="0" y="133"/>
                  </a:lnTo>
                  <a:lnTo>
                    <a:pt x="0" y="133"/>
                  </a:lnTo>
                  <a:lnTo>
                    <a:pt x="1" y="133"/>
                  </a:lnTo>
                  <a:lnTo>
                    <a:pt x="5" y="130"/>
                  </a:lnTo>
                  <a:lnTo>
                    <a:pt x="5" y="130"/>
                  </a:lnTo>
                  <a:lnTo>
                    <a:pt x="6" y="129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4"/>
                  </a:lnTo>
                  <a:lnTo>
                    <a:pt x="16" y="124"/>
                  </a:lnTo>
                  <a:lnTo>
                    <a:pt x="17" y="122"/>
                  </a:lnTo>
                  <a:lnTo>
                    <a:pt x="19" y="122"/>
                  </a:lnTo>
                  <a:lnTo>
                    <a:pt x="19" y="121"/>
                  </a:lnTo>
                  <a:lnTo>
                    <a:pt x="20" y="121"/>
                  </a:lnTo>
                  <a:lnTo>
                    <a:pt x="22" y="119"/>
                  </a:lnTo>
                  <a:lnTo>
                    <a:pt x="22" y="119"/>
                  </a:lnTo>
                  <a:lnTo>
                    <a:pt x="24" y="119"/>
                  </a:lnTo>
                  <a:lnTo>
                    <a:pt x="27" y="119"/>
                  </a:lnTo>
                  <a:lnTo>
                    <a:pt x="28" y="119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31" y="119"/>
                  </a:lnTo>
                  <a:lnTo>
                    <a:pt x="31" y="119"/>
                  </a:lnTo>
                  <a:lnTo>
                    <a:pt x="31" y="118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1" y="116"/>
                  </a:lnTo>
                  <a:lnTo>
                    <a:pt x="33" y="116"/>
                  </a:lnTo>
                  <a:lnTo>
                    <a:pt x="35" y="116"/>
                  </a:lnTo>
                  <a:lnTo>
                    <a:pt x="36" y="116"/>
                  </a:lnTo>
                  <a:lnTo>
                    <a:pt x="36" y="116"/>
                  </a:lnTo>
                  <a:lnTo>
                    <a:pt x="39" y="116"/>
                  </a:lnTo>
                  <a:lnTo>
                    <a:pt x="42" y="116"/>
                  </a:lnTo>
                  <a:lnTo>
                    <a:pt x="46" y="115"/>
                  </a:lnTo>
                  <a:lnTo>
                    <a:pt x="47" y="115"/>
                  </a:lnTo>
                  <a:lnTo>
                    <a:pt x="49" y="113"/>
                  </a:lnTo>
                  <a:lnTo>
                    <a:pt x="50" y="111"/>
                  </a:lnTo>
                  <a:lnTo>
                    <a:pt x="52" y="108"/>
                  </a:lnTo>
                  <a:lnTo>
                    <a:pt x="54" y="107"/>
                  </a:lnTo>
                  <a:lnTo>
                    <a:pt x="57" y="105"/>
                  </a:lnTo>
                  <a:lnTo>
                    <a:pt x="58" y="104"/>
                  </a:lnTo>
                  <a:lnTo>
                    <a:pt x="60" y="104"/>
                  </a:lnTo>
                  <a:lnTo>
                    <a:pt x="63" y="102"/>
                  </a:lnTo>
                  <a:lnTo>
                    <a:pt x="66" y="100"/>
                  </a:lnTo>
                  <a:lnTo>
                    <a:pt x="68" y="99"/>
                  </a:lnTo>
                  <a:lnTo>
                    <a:pt x="69" y="99"/>
                  </a:lnTo>
                  <a:lnTo>
                    <a:pt x="72" y="99"/>
                  </a:lnTo>
                  <a:lnTo>
                    <a:pt x="72" y="99"/>
                  </a:lnTo>
                  <a:lnTo>
                    <a:pt x="74" y="97"/>
                  </a:lnTo>
                  <a:lnTo>
                    <a:pt x="74" y="97"/>
                  </a:lnTo>
                  <a:lnTo>
                    <a:pt x="72" y="96"/>
                  </a:lnTo>
                  <a:lnTo>
                    <a:pt x="72" y="96"/>
                  </a:lnTo>
                  <a:lnTo>
                    <a:pt x="71" y="96"/>
                  </a:lnTo>
                  <a:lnTo>
                    <a:pt x="71" y="96"/>
                  </a:lnTo>
                  <a:lnTo>
                    <a:pt x="71" y="94"/>
                  </a:lnTo>
                  <a:lnTo>
                    <a:pt x="71" y="94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71" y="91"/>
                  </a:lnTo>
                  <a:lnTo>
                    <a:pt x="71" y="89"/>
                  </a:lnTo>
                  <a:lnTo>
                    <a:pt x="71" y="89"/>
                  </a:lnTo>
                  <a:lnTo>
                    <a:pt x="71" y="88"/>
                  </a:lnTo>
                  <a:lnTo>
                    <a:pt x="71" y="88"/>
                  </a:lnTo>
                  <a:lnTo>
                    <a:pt x="71" y="86"/>
                  </a:lnTo>
                  <a:lnTo>
                    <a:pt x="72" y="86"/>
                  </a:lnTo>
                  <a:lnTo>
                    <a:pt x="74" y="86"/>
                  </a:lnTo>
                  <a:lnTo>
                    <a:pt x="76" y="86"/>
                  </a:lnTo>
                  <a:lnTo>
                    <a:pt x="82" y="85"/>
                  </a:lnTo>
                  <a:lnTo>
                    <a:pt x="82" y="83"/>
                  </a:lnTo>
                  <a:lnTo>
                    <a:pt x="83" y="83"/>
                  </a:lnTo>
                  <a:lnTo>
                    <a:pt x="83" y="81"/>
                  </a:lnTo>
                  <a:lnTo>
                    <a:pt x="83" y="80"/>
                  </a:lnTo>
                  <a:lnTo>
                    <a:pt x="85" y="80"/>
                  </a:lnTo>
                  <a:lnTo>
                    <a:pt x="87" y="80"/>
                  </a:lnTo>
                  <a:lnTo>
                    <a:pt x="90" y="80"/>
                  </a:lnTo>
                  <a:lnTo>
                    <a:pt x="90" y="80"/>
                  </a:lnTo>
                  <a:lnTo>
                    <a:pt x="93" y="80"/>
                  </a:lnTo>
                  <a:lnTo>
                    <a:pt x="96" y="80"/>
                  </a:lnTo>
                  <a:lnTo>
                    <a:pt x="99" y="80"/>
                  </a:lnTo>
                  <a:lnTo>
                    <a:pt x="102" y="80"/>
                  </a:lnTo>
                  <a:lnTo>
                    <a:pt x="104" y="80"/>
                  </a:lnTo>
                  <a:lnTo>
                    <a:pt x="107" y="80"/>
                  </a:lnTo>
                  <a:lnTo>
                    <a:pt x="109" y="80"/>
                  </a:lnTo>
                  <a:lnTo>
                    <a:pt x="109" y="80"/>
                  </a:lnTo>
                  <a:lnTo>
                    <a:pt x="107" y="77"/>
                  </a:lnTo>
                  <a:lnTo>
                    <a:pt x="107" y="77"/>
                  </a:lnTo>
                  <a:lnTo>
                    <a:pt x="109" y="75"/>
                  </a:lnTo>
                  <a:lnTo>
                    <a:pt x="110" y="74"/>
                  </a:lnTo>
                  <a:lnTo>
                    <a:pt x="110" y="74"/>
                  </a:lnTo>
                  <a:lnTo>
                    <a:pt x="109" y="72"/>
                  </a:lnTo>
                  <a:lnTo>
                    <a:pt x="107" y="70"/>
                  </a:lnTo>
                  <a:lnTo>
                    <a:pt x="106" y="70"/>
                  </a:lnTo>
                  <a:lnTo>
                    <a:pt x="106" y="69"/>
                  </a:lnTo>
                  <a:lnTo>
                    <a:pt x="104" y="67"/>
                  </a:lnTo>
                  <a:lnTo>
                    <a:pt x="104" y="64"/>
                  </a:lnTo>
                  <a:lnTo>
                    <a:pt x="102" y="63"/>
                  </a:lnTo>
                  <a:lnTo>
                    <a:pt x="101" y="61"/>
                  </a:lnTo>
                  <a:lnTo>
                    <a:pt x="102" y="56"/>
                  </a:lnTo>
                  <a:lnTo>
                    <a:pt x="101" y="55"/>
                  </a:lnTo>
                  <a:lnTo>
                    <a:pt x="101" y="53"/>
                  </a:lnTo>
                  <a:lnTo>
                    <a:pt x="101" y="52"/>
                  </a:lnTo>
                  <a:lnTo>
                    <a:pt x="101" y="50"/>
                  </a:lnTo>
                  <a:lnTo>
                    <a:pt x="101" y="47"/>
                  </a:lnTo>
                  <a:lnTo>
                    <a:pt x="99" y="44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101" y="42"/>
                  </a:lnTo>
                  <a:lnTo>
                    <a:pt x="99" y="40"/>
                  </a:lnTo>
                  <a:lnTo>
                    <a:pt x="99" y="40"/>
                  </a:lnTo>
                  <a:lnTo>
                    <a:pt x="99" y="39"/>
                  </a:lnTo>
                  <a:lnTo>
                    <a:pt x="99" y="37"/>
                  </a:lnTo>
                  <a:lnTo>
                    <a:pt x="99" y="37"/>
                  </a:lnTo>
                  <a:lnTo>
                    <a:pt x="98" y="36"/>
                  </a:lnTo>
                  <a:lnTo>
                    <a:pt x="95" y="34"/>
                  </a:lnTo>
                  <a:lnTo>
                    <a:pt x="95" y="33"/>
                  </a:lnTo>
                  <a:lnTo>
                    <a:pt x="93" y="31"/>
                  </a:lnTo>
                  <a:lnTo>
                    <a:pt x="96" y="33"/>
                  </a:lnTo>
                  <a:lnTo>
                    <a:pt x="98" y="33"/>
                  </a:lnTo>
                  <a:lnTo>
                    <a:pt x="101" y="31"/>
                  </a:lnTo>
                  <a:lnTo>
                    <a:pt x="104" y="28"/>
                  </a:lnTo>
                  <a:lnTo>
                    <a:pt x="107" y="28"/>
                  </a:lnTo>
                  <a:lnTo>
                    <a:pt x="109" y="25"/>
                  </a:lnTo>
                  <a:lnTo>
                    <a:pt x="110" y="23"/>
                  </a:lnTo>
                  <a:lnTo>
                    <a:pt x="112" y="23"/>
                  </a:lnTo>
                  <a:lnTo>
                    <a:pt x="120" y="20"/>
                  </a:lnTo>
                  <a:lnTo>
                    <a:pt x="121" y="20"/>
                  </a:lnTo>
                  <a:lnTo>
                    <a:pt x="123" y="20"/>
                  </a:lnTo>
                  <a:lnTo>
                    <a:pt x="124" y="20"/>
                  </a:lnTo>
                  <a:lnTo>
                    <a:pt x="126" y="18"/>
                  </a:lnTo>
                  <a:lnTo>
                    <a:pt x="128" y="15"/>
                  </a:lnTo>
                  <a:lnTo>
                    <a:pt x="131" y="14"/>
                  </a:lnTo>
                  <a:lnTo>
                    <a:pt x="134" y="12"/>
                  </a:lnTo>
                  <a:lnTo>
                    <a:pt x="137" y="11"/>
                  </a:lnTo>
                  <a:lnTo>
                    <a:pt x="140" y="9"/>
                  </a:lnTo>
                  <a:lnTo>
                    <a:pt x="143" y="9"/>
                  </a:lnTo>
                  <a:lnTo>
                    <a:pt x="154" y="7"/>
                  </a:lnTo>
                  <a:lnTo>
                    <a:pt x="159" y="7"/>
                  </a:lnTo>
                  <a:lnTo>
                    <a:pt x="164" y="7"/>
                  </a:lnTo>
                  <a:lnTo>
                    <a:pt x="167" y="4"/>
                  </a:lnTo>
                  <a:lnTo>
                    <a:pt x="169" y="4"/>
                  </a:lnTo>
                  <a:lnTo>
                    <a:pt x="177" y="4"/>
                  </a:lnTo>
                  <a:lnTo>
                    <a:pt x="180" y="3"/>
                  </a:lnTo>
                  <a:lnTo>
                    <a:pt x="194" y="3"/>
                  </a:lnTo>
                  <a:lnTo>
                    <a:pt x="197" y="3"/>
                  </a:lnTo>
                  <a:lnTo>
                    <a:pt x="199" y="4"/>
                  </a:lnTo>
                  <a:lnTo>
                    <a:pt x="200" y="6"/>
                  </a:lnTo>
                  <a:lnTo>
                    <a:pt x="202" y="6"/>
                  </a:lnTo>
                  <a:lnTo>
                    <a:pt x="205" y="6"/>
                  </a:lnTo>
                  <a:lnTo>
                    <a:pt x="208" y="4"/>
                  </a:lnTo>
                  <a:lnTo>
                    <a:pt x="213" y="3"/>
                  </a:lnTo>
                  <a:lnTo>
                    <a:pt x="216" y="1"/>
                  </a:lnTo>
                  <a:lnTo>
                    <a:pt x="218" y="0"/>
                  </a:lnTo>
                  <a:lnTo>
                    <a:pt x="219" y="0"/>
                  </a:lnTo>
                  <a:lnTo>
                    <a:pt x="221" y="1"/>
                  </a:lnTo>
                  <a:lnTo>
                    <a:pt x="225" y="1"/>
                  </a:lnTo>
                  <a:lnTo>
                    <a:pt x="229" y="1"/>
                  </a:lnTo>
                  <a:lnTo>
                    <a:pt x="230" y="1"/>
                  </a:lnTo>
                  <a:lnTo>
                    <a:pt x="23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2" name="Freeform 289">
              <a:extLst>
                <a:ext uri="{FF2B5EF4-FFF2-40B4-BE49-F238E27FC236}">
                  <a16:creationId xmlns:a16="http://schemas.microsoft.com/office/drawing/2014/main" id="{29E70DE6-83C8-B262-F9E3-35890DFFE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5854" y="3850649"/>
              <a:ext cx="101360" cy="68223"/>
            </a:xfrm>
            <a:custGeom>
              <a:avLst/>
              <a:gdLst>
                <a:gd name="T0" fmla="*/ 16 w 52"/>
                <a:gd name="T1" fmla="*/ 2 h 35"/>
                <a:gd name="T2" fmla="*/ 19 w 52"/>
                <a:gd name="T3" fmla="*/ 2 h 35"/>
                <a:gd name="T4" fmla="*/ 22 w 52"/>
                <a:gd name="T5" fmla="*/ 4 h 35"/>
                <a:gd name="T6" fmla="*/ 24 w 52"/>
                <a:gd name="T7" fmla="*/ 5 h 35"/>
                <a:gd name="T8" fmla="*/ 27 w 52"/>
                <a:gd name="T9" fmla="*/ 5 h 35"/>
                <a:gd name="T10" fmla="*/ 29 w 52"/>
                <a:gd name="T11" fmla="*/ 5 h 35"/>
                <a:gd name="T12" fmla="*/ 30 w 52"/>
                <a:gd name="T13" fmla="*/ 7 h 35"/>
                <a:gd name="T14" fmla="*/ 32 w 52"/>
                <a:gd name="T15" fmla="*/ 10 h 35"/>
                <a:gd name="T16" fmla="*/ 40 w 52"/>
                <a:gd name="T17" fmla="*/ 10 h 35"/>
                <a:gd name="T18" fmla="*/ 38 w 52"/>
                <a:gd name="T19" fmla="*/ 11 h 35"/>
                <a:gd name="T20" fmla="*/ 35 w 52"/>
                <a:gd name="T21" fmla="*/ 11 h 35"/>
                <a:gd name="T22" fmla="*/ 35 w 52"/>
                <a:gd name="T23" fmla="*/ 13 h 35"/>
                <a:gd name="T24" fmla="*/ 38 w 52"/>
                <a:gd name="T25" fmla="*/ 13 h 35"/>
                <a:gd name="T26" fmla="*/ 41 w 52"/>
                <a:gd name="T27" fmla="*/ 15 h 35"/>
                <a:gd name="T28" fmla="*/ 45 w 52"/>
                <a:gd name="T29" fmla="*/ 15 h 35"/>
                <a:gd name="T30" fmla="*/ 51 w 52"/>
                <a:gd name="T31" fmla="*/ 19 h 35"/>
                <a:gd name="T32" fmla="*/ 52 w 52"/>
                <a:gd name="T33" fmla="*/ 21 h 35"/>
                <a:gd name="T34" fmla="*/ 51 w 52"/>
                <a:gd name="T35" fmla="*/ 22 h 35"/>
                <a:gd name="T36" fmla="*/ 49 w 52"/>
                <a:gd name="T37" fmla="*/ 24 h 35"/>
                <a:gd name="T38" fmla="*/ 48 w 52"/>
                <a:gd name="T39" fmla="*/ 26 h 35"/>
                <a:gd name="T40" fmla="*/ 48 w 52"/>
                <a:gd name="T41" fmla="*/ 26 h 35"/>
                <a:gd name="T42" fmla="*/ 46 w 52"/>
                <a:gd name="T43" fmla="*/ 24 h 35"/>
                <a:gd name="T44" fmla="*/ 43 w 52"/>
                <a:gd name="T45" fmla="*/ 24 h 35"/>
                <a:gd name="T46" fmla="*/ 38 w 52"/>
                <a:gd name="T47" fmla="*/ 22 h 35"/>
                <a:gd name="T48" fmla="*/ 33 w 52"/>
                <a:gd name="T49" fmla="*/ 22 h 35"/>
                <a:gd name="T50" fmla="*/ 30 w 52"/>
                <a:gd name="T51" fmla="*/ 22 h 35"/>
                <a:gd name="T52" fmla="*/ 27 w 52"/>
                <a:gd name="T53" fmla="*/ 24 h 35"/>
                <a:gd name="T54" fmla="*/ 26 w 52"/>
                <a:gd name="T55" fmla="*/ 26 h 35"/>
                <a:gd name="T56" fmla="*/ 21 w 52"/>
                <a:gd name="T57" fmla="*/ 26 h 35"/>
                <a:gd name="T58" fmla="*/ 18 w 52"/>
                <a:gd name="T59" fmla="*/ 24 h 35"/>
                <a:gd name="T60" fmla="*/ 15 w 52"/>
                <a:gd name="T61" fmla="*/ 26 h 35"/>
                <a:gd name="T62" fmla="*/ 13 w 52"/>
                <a:gd name="T63" fmla="*/ 26 h 35"/>
                <a:gd name="T64" fmla="*/ 13 w 52"/>
                <a:gd name="T65" fmla="*/ 29 h 35"/>
                <a:gd name="T66" fmla="*/ 10 w 52"/>
                <a:gd name="T67" fmla="*/ 33 h 35"/>
                <a:gd name="T68" fmla="*/ 8 w 52"/>
                <a:gd name="T69" fmla="*/ 35 h 35"/>
                <a:gd name="T70" fmla="*/ 7 w 52"/>
                <a:gd name="T71" fmla="*/ 33 h 35"/>
                <a:gd name="T72" fmla="*/ 5 w 52"/>
                <a:gd name="T73" fmla="*/ 32 h 35"/>
                <a:gd name="T74" fmla="*/ 5 w 52"/>
                <a:gd name="T75" fmla="*/ 30 h 35"/>
                <a:gd name="T76" fmla="*/ 4 w 52"/>
                <a:gd name="T77" fmla="*/ 29 h 35"/>
                <a:gd name="T78" fmla="*/ 4 w 52"/>
                <a:gd name="T79" fmla="*/ 26 h 35"/>
                <a:gd name="T80" fmla="*/ 2 w 52"/>
                <a:gd name="T81" fmla="*/ 22 h 35"/>
                <a:gd name="T82" fmla="*/ 0 w 52"/>
                <a:gd name="T83" fmla="*/ 21 h 35"/>
                <a:gd name="T84" fmla="*/ 2 w 52"/>
                <a:gd name="T85" fmla="*/ 21 h 35"/>
                <a:gd name="T86" fmla="*/ 4 w 52"/>
                <a:gd name="T87" fmla="*/ 18 h 35"/>
                <a:gd name="T88" fmla="*/ 4 w 52"/>
                <a:gd name="T89" fmla="*/ 16 h 35"/>
                <a:gd name="T90" fmla="*/ 2 w 52"/>
                <a:gd name="T91" fmla="*/ 15 h 35"/>
                <a:gd name="T92" fmla="*/ 5 w 52"/>
                <a:gd name="T93" fmla="*/ 13 h 35"/>
                <a:gd name="T94" fmla="*/ 5 w 52"/>
                <a:gd name="T95" fmla="*/ 11 h 35"/>
                <a:gd name="T96" fmla="*/ 4 w 52"/>
                <a:gd name="T97" fmla="*/ 10 h 35"/>
                <a:gd name="T98" fmla="*/ 4 w 52"/>
                <a:gd name="T99" fmla="*/ 7 h 35"/>
                <a:gd name="T100" fmla="*/ 4 w 52"/>
                <a:gd name="T101" fmla="*/ 4 h 35"/>
                <a:gd name="T102" fmla="*/ 4 w 52"/>
                <a:gd name="T103" fmla="*/ 2 h 35"/>
                <a:gd name="T104" fmla="*/ 5 w 52"/>
                <a:gd name="T105" fmla="*/ 2 h 35"/>
                <a:gd name="T106" fmla="*/ 8 w 52"/>
                <a:gd name="T107" fmla="*/ 0 h 35"/>
                <a:gd name="T108" fmla="*/ 11 w 52"/>
                <a:gd name="T109" fmla="*/ 2 h 35"/>
                <a:gd name="T110" fmla="*/ 15 w 52"/>
                <a:gd name="T1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" h="35">
                  <a:moveTo>
                    <a:pt x="15" y="0"/>
                  </a:moveTo>
                  <a:lnTo>
                    <a:pt x="16" y="2"/>
                  </a:lnTo>
                  <a:lnTo>
                    <a:pt x="18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4" y="5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29" y="5"/>
                  </a:lnTo>
                  <a:lnTo>
                    <a:pt x="30" y="5"/>
                  </a:lnTo>
                  <a:lnTo>
                    <a:pt x="30" y="7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38" y="10"/>
                  </a:lnTo>
                  <a:lnTo>
                    <a:pt x="40" y="10"/>
                  </a:lnTo>
                  <a:lnTo>
                    <a:pt x="40" y="11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1"/>
                  </a:lnTo>
                  <a:lnTo>
                    <a:pt x="35" y="13"/>
                  </a:lnTo>
                  <a:lnTo>
                    <a:pt x="37" y="13"/>
                  </a:lnTo>
                  <a:lnTo>
                    <a:pt x="38" y="13"/>
                  </a:lnTo>
                  <a:lnTo>
                    <a:pt x="40" y="13"/>
                  </a:lnTo>
                  <a:lnTo>
                    <a:pt x="41" y="15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48" y="16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1" y="22"/>
                  </a:lnTo>
                  <a:lnTo>
                    <a:pt x="51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46" y="26"/>
                  </a:lnTo>
                  <a:lnTo>
                    <a:pt x="46" y="24"/>
                  </a:lnTo>
                  <a:lnTo>
                    <a:pt x="45" y="24"/>
                  </a:lnTo>
                  <a:lnTo>
                    <a:pt x="43" y="24"/>
                  </a:lnTo>
                  <a:lnTo>
                    <a:pt x="40" y="22"/>
                  </a:lnTo>
                  <a:lnTo>
                    <a:pt x="38" y="22"/>
                  </a:lnTo>
                  <a:lnTo>
                    <a:pt x="35" y="22"/>
                  </a:lnTo>
                  <a:lnTo>
                    <a:pt x="33" y="22"/>
                  </a:lnTo>
                  <a:lnTo>
                    <a:pt x="32" y="22"/>
                  </a:lnTo>
                  <a:lnTo>
                    <a:pt x="30" y="22"/>
                  </a:lnTo>
                  <a:lnTo>
                    <a:pt x="29" y="24"/>
                  </a:lnTo>
                  <a:lnTo>
                    <a:pt x="27" y="24"/>
                  </a:lnTo>
                  <a:lnTo>
                    <a:pt x="27" y="26"/>
                  </a:lnTo>
                  <a:lnTo>
                    <a:pt x="26" y="26"/>
                  </a:lnTo>
                  <a:lnTo>
                    <a:pt x="22" y="26"/>
                  </a:lnTo>
                  <a:lnTo>
                    <a:pt x="21" y="26"/>
                  </a:lnTo>
                  <a:lnTo>
                    <a:pt x="19" y="24"/>
                  </a:lnTo>
                  <a:lnTo>
                    <a:pt x="18" y="24"/>
                  </a:lnTo>
                  <a:lnTo>
                    <a:pt x="16" y="26"/>
                  </a:lnTo>
                  <a:lnTo>
                    <a:pt x="15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7"/>
                  </a:lnTo>
                  <a:lnTo>
                    <a:pt x="13" y="29"/>
                  </a:lnTo>
                  <a:lnTo>
                    <a:pt x="10" y="32"/>
                  </a:lnTo>
                  <a:lnTo>
                    <a:pt x="10" y="33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5" y="32"/>
                  </a:lnTo>
                  <a:lnTo>
                    <a:pt x="5" y="32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4" y="29"/>
                  </a:lnTo>
                  <a:lnTo>
                    <a:pt x="4" y="29"/>
                  </a:lnTo>
                  <a:lnTo>
                    <a:pt x="4" y="26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2" y="22"/>
                  </a:lnTo>
                  <a:lnTo>
                    <a:pt x="0" y="22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2" y="15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8"/>
                  </a:lnTo>
                  <a:lnTo>
                    <a:pt x="4" y="7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3" name="Freeform 290">
              <a:extLst>
                <a:ext uri="{FF2B5EF4-FFF2-40B4-BE49-F238E27FC236}">
                  <a16:creationId xmlns:a16="http://schemas.microsoft.com/office/drawing/2014/main" id="{85EB208E-8D23-F012-7F8E-F3B581CE1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2136" y="3977348"/>
              <a:ext cx="5848" cy="9747"/>
            </a:xfrm>
            <a:custGeom>
              <a:avLst/>
              <a:gdLst>
                <a:gd name="T0" fmla="*/ 0 w 3"/>
                <a:gd name="T1" fmla="*/ 0 h 5"/>
                <a:gd name="T2" fmla="*/ 3 w 3"/>
                <a:gd name="T3" fmla="*/ 0 h 5"/>
                <a:gd name="T4" fmla="*/ 3 w 3"/>
                <a:gd name="T5" fmla="*/ 2 h 5"/>
                <a:gd name="T6" fmla="*/ 3 w 3"/>
                <a:gd name="T7" fmla="*/ 3 h 5"/>
                <a:gd name="T8" fmla="*/ 3 w 3"/>
                <a:gd name="T9" fmla="*/ 5 h 5"/>
                <a:gd name="T10" fmla="*/ 1 w 3"/>
                <a:gd name="T11" fmla="*/ 5 h 5"/>
                <a:gd name="T12" fmla="*/ 1 w 3"/>
                <a:gd name="T13" fmla="*/ 3 h 5"/>
                <a:gd name="T14" fmla="*/ 0 w 3"/>
                <a:gd name="T15" fmla="*/ 2 h 5"/>
                <a:gd name="T16" fmla="*/ 0 w 3"/>
                <a:gd name="T17" fmla="*/ 0 h 5"/>
                <a:gd name="T18" fmla="*/ 0 w 3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4" name="Freeform 291">
              <a:extLst>
                <a:ext uri="{FF2B5EF4-FFF2-40B4-BE49-F238E27FC236}">
                  <a16:creationId xmlns:a16="http://schemas.microsoft.com/office/drawing/2014/main" id="{82419252-F38E-6869-CEB5-50C4EDF061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3052" y="2585604"/>
              <a:ext cx="198821" cy="122802"/>
            </a:xfrm>
            <a:custGeom>
              <a:avLst/>
              <a:gdLst>
                <a:gd name="T0" fmla="*/ 52 w 102"/>
                <a:gd name="T1" fmla="*/ 60 h 63"/>
                <a:gd name="T2" fmla="*/ 49 w 102"/>
                <a:gd name="T3" fmla="*/ 63 h 63"/>
                <a:gd name="T4" fmla="*/ 30 w 102"/>
                <a:gd name="T5" fmla="*/ 57 h 63"/>
                <a:gd name="T6" fmla="*/ 34 w 102"/>
                <a:gd name="T7" fmla="*/ 60 h 63"/>
                <a:gd name="T8" fmla="*/ 60 w 102"/>
                <a:gd name="T9" fmla="*/ 55 h 63"/>
                <a:gd name="T10" fmla="*/ 64 w 102"/>
                <a:gd name="T11" fmla="*/ 57 h 63"/>
                <a:gd name="T12" fmla="*/ 58 w 102"/>
                <a:gd name="T13" fmla="*/ 57 h 63"/>
                <a:gd name="T14" fmla="*/ 23 w 102"/>
                <a:gd name="T15" fmla="*/ 55 h 63"/>
                <a:gd name="T16" fmla="*/ 27 w 102"/>
                <a:gd name="T17" fmla="*/ 59 h 63"/>
                <a:gd name="T18" fmla="*/ 41 w 102"/>
                <a:gd name="T19" fmla="*/ 54 h 63"/>
                <a:gd name="T20" fmla="*/ 38 w 102"/>
                <a:gd name="T21" fmla="*/ 62 h 63"/>
                <a:gd name="T22" fmla="*/ 39 w 102"/>
                <a:gd name="T23" fmla="*/ 55 h 63"/>
                <a:gd name="T24" fmla="*/ 101 w 102"/>
                <a:gd name="T25" fmla="*/ 55 h 63"/>
                <a:gd name="T26" fmla="*/ 96 w 102"/>
                <a:gd name="T27" fmla="*/ 51 h 63"/>
                <a:gd name="T28" fmla="*/ 39 w 102"/>
                <a:gd name="T29" fmla="*/ 51 h 63"/>
                <a:gd name="T30" fmla="*/ 34 w 102"/>
                <a:gd name="T31" fmla="*/ 55 h 63"/>
                <a:gd name="T32" fmla="*/ 25 w 102"/>
                <a:gd name="T33" fmla="*/ 49 h 63"/>
                <a:gd name="T34" fmla="*/ 33 w 102"/>
                <a:gd name="T35" fmla="*/ 46 h 63"/>
                <a:gd name="T36" fmla="*/ 66 w 102"/>
                <a:gd name="T37" fmla="*/ 43 h 63"/>
                <a:gd name="T38" fmla="*/ 64 w 102"/>
                <a:gd name="T39" fmla="*/ 43 h 63"/>
                <a:gd name="T40" fmla="*/ 36 w 102"/>
                <a:gd name="T41" fmla="*/ 40 h 63"/>
                <a:gd name="T42" fmla="*/ 34 w 102"/>
                <a:gd name="T43" fmla="*/ 38 h 63"/>
                <a:gd name="T44" fmla="*/ 64 w 102"/>
                <a:gd name="T45" fmla="*/ 35 h 63"/>
                <a:gd name="T46" fmla="*/ 64 w 102"/>
                <a:gd name="T47" fmla="*/ 41 h 63"/>
                <a:gd name="T48" fmla="*/ 61 w 102"/>
                <a:gd name="T49" fmla="*/ 44 h 63"/>
                <a:gd name="T50" fmla="*/ 63 w 102"/>
                <a:gd name="T51" fmla="*/ 51 h 63"/>
                <a:gd name="T52" fmla="*/ 57 w 102"/>
                <a:gd name="T53" fmla="*/ 59 h 63"/>
                <a:gd name="T54" fmla="*/ 52 w 102"/>
                <a:gd name="T55" fmla="*/ 55 h 63"/>
                <a:gd name="T56" fmla="*/ 45 w 102"/>
                <a:gd name="T57" fmla="*/ 52 h 63"/>
                <a:gd name="T58" fmla="*/ 44 w 102"/>
                <a:gd name="T59" fmla="*/ 44 h 63"/>
                <a:gd name="T60" fmla="*/ 42 w 102"/>
                <a:gd name="T61" fmla="*/ 41 h 63"/>
                <a:gd name="T62" fmla="*/ 49 w 102"/>
                <a:gd name="T63" fmla="*/ 38 h 63"/>
                <a:gd name="T64" fmla="*/ 50 w 102"/>
                <a:gd name="T65" fmla="*/ 41 h 63"/>
                <a:gd name="T66" fmla="*/ 55 w 102"/>
                <a:gd name="T67" fmla="*/ 40 h 63"/>
                <a:gd name="T68" fmla="*/ 60 w 102"/>
                <a:gd name="T69" fmla="*/ 33 h 63"/>
                <a:gd name="T70" fmla="*/ 42 w 102"/>
                <a:gd name="T71" fmla="*/ 11 h 63"/>
                <a:gd name="T72" fmla="*/ 36 w 102"/>
                <a:gd name="T73" fmla="*/ 0 h 63"/>
                <a:gd name="T74" fmla="*/ 34 w 102"/>
                <a:gd name="T75" fmla="*/ 8 h 63"/>
                <a:gd name="T76" fmla="*/ 31 w 102"/>
                <a:gd name="T77" fmla="*/ 19 h 63"/>
                <a:gd name="T78" fmla="*/ 39 w 102"/>
                <a:gd name="T79" fmla="*/ 25 h 63"/>
                <a:gd name="T80" fmla="*/ 38 w 102"/>
                <a:gd name="T81" fmla="*/ 32 h 63"/>
                <a:gd name="T82" fmla="*/ 31 w 102"/>
                <a:gd name="T83" fmla="*/ 32 h 63"/>
                <a:gd name="T84" fmla="*/ 28 w 102"/>
                <a:gd name="T85" fmla="*/ 40 h 63"/>
                <a:gd name="T86" fmla="*/ 27 w 102"/>
                <a:gd name="T87" fmla="*/ 43 h 63"/>
                <a:gd name="T88" fmla="*/ 22 w 102"/>
                <a:gd name="T89" fmla="*/ 48 h 63"/>
                <a:gd name="T90" fmla="*/ 19 w 102"/>
                <a:gd name="T91" fmla="*/ 55 h 63"/>
                <a:gd name="T92" fmla="*/ 23 w 102"/>
                <a:gd name="T93" fmla="*/ 59 h 63"/>
                <a:gd name="T94" fmla="*/ 20 w 102"/>
                <a:gd name="T95" fmla="*/ 60 h 63"/>
                <a:gd name="T96" fmla="*/ 11 w 102"/>
                <a:gd name="T97" fmla="*/ 59 h 63"/>
                <a:gd name="T98" fmla="*/ 6 w 102"/>
                <a:gd name="T99" fmla="*/ 54 h 63"/>
                <a:gd name="T100" fmla="*/ 0 w 102"/>
                <a:gd name="T101" fmla="*/ 44 h 63"/>
                <a:gd name="T102" fmla="*/ 1 w 102"/>
                <a:gd name="T103" fmla="*/ 24 h 63"/>
                <a:gd name="T104" fmla="*/ 8 w 102"/>
                <a:gd name="T105" fmla="*/ 25 h 63"/>
                <a:gd name="T106" fmla="*/ 12 w 102"/>
                <a:gd name="T107" fmla="*/ 21 h 63"/>
                <a:gd name="T108" fmla="*/ 17 w 102"/>
                <a:gd name="T109" fmla="*/ 16 h 63"/>
                <a:gd name="T110" fmla="*/ 8 w 102"/>
                <a:gd name="T111" fmla="*/ 22 h 63"/>
                <a:gd name="T112" fmla="*/ 3 w 102"/>
                <a:gd name="T113" fmla="*/ 19 h 63"/>
                <a:gd name="T114" fmla="*/ 14 w 102"/>
                <a:gd name="T115" fmla="*/ 13 h 63"/>
                <a:gd name="T116" fmla="*/ 27 w 102"/>
                <a:gd name="T117" fmla="*/ 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63">
                  <a:moveTo>
                    <a:pt x="45" y="57"/>
                  </a:moveTo>
                  <a:lnTo>
                    <a:pt x="47" y="59"/>
                  </a:lnTo>
                  <a:lnTo>
                    <a:pt x="50" y="60"/>
                  </a:lnTo>
                  <a:lnTo>
                    <a:pt x="50" y="60"/>
                  </a:lnTo>
                  <a:lnTo>
                    <a:pt x="52" y="60"/>
                  </a:lnTo>
                  <a:lnTo>
                    <a:pt x="53" y="62"/>
                  </a:lnTo>
                  <a:lnTo>
                    <a:pt x="53" y="63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49" y="63"/>
                  </a:lnTo>
                  <a:lnTo>
                    <a:pt x="42" y="62"/>
                  </a:lnTo>
                  <a:lnTo>
                    <a:pt x="42" y="59"/>
                  </a:lnTo>
                  <a:lnTo>
                    <a:pt x="42" y="57"/>
                  </a:lnTo>
                  <a:lnTo>
                    <a:pt x="45" y="57"/>
                  </a:lnTo>
                  <a:close/>
                  <a:moveTo>
                    <a:pt x="30" y="57"/>
                  </a:moveTo>
                  <a:lnTo>
                    <a:pt x="31" y="57"/>
                  </a:lnTo>
                  <a:lnTo>
                    <a:pt x="33" y="59"/>
                  </a:lnTo>
                  <a:lnTo>
                    <a:pt x="33" y="59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33" y="60"/>
                  </a:lnTo>
                  <a:lnTo>
                    <a:pt x="33" y="60"/>
                  </a:lnTo>
                  <a:lnTo>
                    <a:pt x="30" y="57"/>
                  </a:lnTo>
                  <a:lnTo>
                    <a:pt x="30" y="57"/>
                  </a:lnTo>
                  <a:close/>
                  <a:moveTo>
                    <a:pt x="60" y="55"/>
                  </a:moveTo>
                  <a:lnTo>
                    <a:pt x="61" y="55"/>
                  </a:lnTo>
                  <a:lnTo>
                    <a:pt x="63" y="55"/>
                  </a:lnTo>
                  <a:lnTo>
                    <a:pt x="63" y="57"/>
                  </a:lnTo>
                  <a:lnTo>
                    <a:pt x="64" y="57"/>
                  </a:lnTo>
                  <a:lnTo>
                    <a:pt x="64" y="57"/>
                  </a:lnTo>
                  <a:lnTo>
                    <a:pt x="63" y="57"/>
                  </a:lnTo>
                  <a:lnTo>
                    <a:pt x="61" y="57"/>
                  </a:lnTo>
                  <a:lnTo>
                    <a:pt x="58" y="59"/>
                  </a:lnTo>
                  <a:lnTo>
                    <a:pt x="58" y="59"/>
                  </a:lnTo>
                  <a:lnTo>
                    <a:pt x="58" y="57"/>
                  </a:lnTo>
                  <a:lnTo>
                    <a:pt x="58" y="57"/>
                  </a:lnTo>
                  <a:lnTo>
                    <a:pt x="60" y="57"/>
                  </a:lnTo>
                  <a:lnTo>
                    <a:pt x="60" y="55"/>
                  </a:lnTo>
                  <a:lnTo>
                    <a:pt x="60" y="55"/>
                  </a:lnTo>
                  <a:close/>
                  <a:moveTo>
                    <a:pt x="23" y="55"/>
                  </a:moveTo>
                  <a:lnTo>
                    <a:pt x="25" y="55"/>
                  </a:lnTo>
                  <a:lnTo>
                    <a:pt x="27" y="57"/>
                  </a:lnTo>
                  <a:lnTo>
                    <a:pt x="28" y="59"/>
                  </a:lnTo>
                  <a:lnTo>
                    <a:pt x="28" y="59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5" y="59"/>
                  </a:lnTo>
                  <a:lnTo>
                    <a:pt x="23" y="55"/>
                  </a:lnTo>
                  <a:lnTo>
                    <a:pt x="23" y="55"/>
                  </a:lnTo>
                  <a:close/>
                  <a:moveTo>
                    <a:pt x="41" y="54"/>
                  </a:moveTo>
                  <a:lnTo>
                    <a:pt x="41" y="54"/>
                  </a:lnTo>
                  <a:lnTo>
                    <a:pt x="41" y="55"/>
                  </a:lnTo>
                  <a:lnTo>
                    <a:pt x="38" y="60"/>
                  </a:lnTo>
                  <a:lnTo>
                    <a:pt x="38" y="62"/>
                  </a:lnTo>
                  <a:lnTo>
                    <a:pt x="38" y="62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8" y="59"/>
                  </a:lnTo>
                  <a:lnTo>
                    <a:pt x="38" y="57"/>
                  </a:lnTo>
                  <a:lnTo>
                    <a:pt x="39" y="55"/>
                  </a:lnTo>
                  <a:lnTo>
                    <a:pt x="41" y="54"/>
                  </a:lnTo>
                  <a:close/>
                  <a:moveTo>
                    <a:pt x="96" y="51"/>
                  </a:moveTo>
                  <a:lnTo>
                    <a:pt x="102" y="54"/>
                  </a:lnTo>
                  <a:lnTo>
                    <a:pt x="102" y="55"/>
                  </a:lnTo>
                  <a:lnTo>
                    <a:pt x="101" y="55"/>
                  </a:lnTo>
                  <a:lnTo>
                    <a:pt x="101" y="57"/>
                  </a:lnTo>
                  <a:lnTo>
                    <a:pt x="98" y="55"/>
                  </a:lnTo>
                  <a:lnTo>
                    <a:pt x="94" y="54"/>
                  </a:lnTo>
                  <a:lnTo>
                    <a:pt x="96" y="52"/>
                  </a:lnTo>
                  <a:lnTo>
                    <a:pt x="96" y="51"/>
                  </a:lnTo>
                  <a:close/>
                  <a:moveTo>
                    <a:pt x="36" y="44"/>
                  </a:moveTo>
                  <a:lnTo>
                    <a:pt x="36" y="44"/>
                  </a:lnTo>
                  <a:lnTo>
                    <a:pt x="38" y="46"/>
                  </a:lnTo>
                  <a:lnTo>
                    <a:pt x="38" y="48"/>
                  </a:lnTo>
                  <a:lnTo>
                    <a:pt x="39" y="51"/>
                  </a:lnTo>
                  <a:lnTo>
                    <a:pt x="39" y="51"/>
                  </a:lnTo>
                  <a:lnTo>
                    <a:pt x="39" y="52"/>
                  </a:lnTo>
                  <a:lnTo>
                    <a:pt x="39" y="54"/>
                  </a:lnTo>
                  <a:lnTo>
                    <a:pt x="36" y="55"/>
                  </a:lnTo>
                  <a:lnTo>
                    <a:pt x="34" y="55"/>
                  </a:lnTo>
                  <a:lnTo>
                    <a:pt x="31" y="55"/>
                  </a:lnTo>
                  <a:lnTo>
                    <a:pt x="27" y="54"/>
                  </a:lnTo>
                  <a:lnTo>
                    <a:pt x="27" y="52"/>
                  </a:lnTo>
                  <a:lnTo>
                    <a:pt x="27" y="52"/>
                  </a:lnTo>
                  <a:lnTo>
                    <a:pt x="25" y="49"/>
                  </a:lnTo>
                  <a:lnTo>
                    <a:pt x="25" y="46"/>
                  </a:lnTo>
                  <a:lnTo>
                    <a:pt x="27" y="46"/>
                  </a:lnTo>
                  <a:lnTo>
                    <a:pt x="31" y="44"/>
                  </a:lnTo>
                  <a:lnTo>
                    <a:pt x="33" y="44"/>
                  </a:lnTo>
                  <a:lnTo>
                    <a:pt x="33" y="46"/>
                  </a:lnTo>
                  <a:lnTo>
                    <a:pt x="34" y="46"/>
                  </a:lnTo>
                  <a:lnTo>
                    <a:pt x="36" y="44"/>
                  </a:lnTo>
                  <a:close/>
                  <a:moveTo>
                    <a:pt x="64" y="43"/>
                  </a:moveTo>
                  <a:lnTo>
                    <a:pt x="64" y="43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44"/>
                  </a:lnTo>
                  <a:lnTo>
                    <a:pt x="64" y="43"/>
                  </a:lnTo>
                  <a:lnTo>
                    <a:pt x="64" y="43"/>
                  </a:lnTo>
                  <a:close/>
                  <a:moveTo>
                    <a:pt x="34" y="36"/>
                  </a:moveTo>
                  <a:lnTo>
                    <a:pt x="36" y="38"/>
                  </a:lnTo>
                  <a:lnTo>
                    <a:pt x="38" y="38"/>
                  </a:lnTo>
                  <a:lnTo>
                    <a:pt x="36" y="40"/>
                  </a:lnTo>
                  <a:lnTo>
                    <a:pt x="36" y="41"/>
                  </a:lnTo>
                  <a:lnTo>
                    <a:pt x="36" y="41"/>
                  </a:lnTo>
                  <a:lnTo>
                    <a:pt x="34" y="41"/>
                  </a:lnTo>
                  <a:lnTo>
                    <a:pt x="34" y="40"/>
                  </a:lnTo>
                  <a:lnTo>
                    <a:pt x="34" y="38"/>
                  </a:lnTo>
                  <a:lnTo>
                    <a:pt x="34" y="36"/>
                  </a:lnTo>
                  <a:lnTo>
                    <a:pt x="34" y="36"/>
                  </a:lnTo>
                  <a:close/>
                  <a:moveTo>
                    <a:pt x="61" y="33"/>
                  </a:moveTo>
                  <a:lnTo>
                    <a:pt x="63" y="35"/>
                  </a:lnTo>
                  <a:lnTo>
                    <a:pt x="64" y="35"/>
                  </a:lnTo>
                  <a:lnTo>
                    <a:pt x="64" y="35"/>
                  </a:lnTo>
                  <a:lnTo>
                    <a:pt x="64" y="35"/>
                  </a:lnTo>
                  <a:lnTo>
                    <a:pt x="64" y="36"/>
                  </a:lnTo>
                  <a:lnTo>
                    <a:pt x="64" y="38"/>
                  </a:lnTo>
                  <a:lnTo>
                    <a:pt x="64" y="41"/>
                  </a:lnTo>
                  <a:lnTo>
                    <a:pt x="64" y="43"/>
                  </a:lnTo>
                  <a:lnTo>
                    <a:pt x="64" y="43"/>
                  </a:lnTo>
                  <a:lnTo>
                    <a:pt x="63" y="44"/>
                  </a:lnTo>
                  <a:lnTo>
                    <a:pt x="63" y="44"/>
                  </a:lnTo>
                  <a:lnTo>
                    <a:pt x="61" y="44"/>
                  </a:lnTo>
                  <a:lnTo>
                    <a:pt x="60" y="46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1" y="49"/>
                  </a:lnTo>
                  <a:lnTo>
                    <a:pt x="63" y="51"/>
                  </a:lnTo>
                  <a:lnTo>
                    <a:pt x="61" y="52"/>
                  </a:lnTo>
                  <a:lnTo>
                    <a:pt x="58" y="52"/>
                  </a:lnTo>
                  <a:lnTo>
                    <a:pt x="57" y="55"/>
                  </a:lnTo>
                  <a:lnTo>
                    <a:pt x="57" y="57"/>
                  </a:lnTo>
                  <a:lnTo>
                    <a:pt x="57" y="59"/>
                  </a:lnTo>
                  <a:lnTo>
                    <a:pt x="57" y="60"/>
                  </a:lnTo>
                  <a:lnTo>
                    <a:pt x="55" y="62"/>
                  </a:lnTo>
                  <a:lnTo>
                    <a:pt x="52" y="59"/>
                  </a:lnTo>
                  <a:lnTo>
                    <a:pt x="52" y="57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0" y="52"/>
                  </a:lnTo>
                  <a:lnTo>
                    <a:pt x="49" y="52"/>
                  </a:lnTo>
                  <a:lnTo>
                    <a:pt x="47" y="52"/>
                  </a:lnTo>
                  <a:lnTo>
                    <a:pt x="45" y="52"/>
                  </a:lnTo>
                  <a:lnTo>
                    <a:pt x="45" y="52"/>
                  </a:lnTo>
                  <a:lnTo>
                    <a:pt x="44" y="51"/>
                  </a:lnTo>
                  <a:lnTo>
                    <a:pt x="44" y="48"/>
                  </a:lnTo>
                  <a:lnTo>
                    <a:pt x="44" y="46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2" y="44"/>
                  </a:lnTo>
                  <a:lnTo>
                    <a:pt x="42" y="43"/>
                  </a:lnTo>
                  <a:lnTo>
                    <a:pt x="41" y="41"/>
                  </a:lnTo>
                  <a:lnTo>
                    <a:pt x="42" y="41"/>
                  </a:lnTo>
                  <a:lnTo>
                    <a:pt x="45" y="41"/>
                  </a:lnTo>
                  <a:lnTo>
                    <a:pt x="45" y="41"/>
                  </a:lnTo>
                  <a:lnTo>
                    <a:pt x="47" y="41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50" y="36"/>
                  </a:lnTo>
                  <a:lnTo>
                    <a:pt x="52" y="38"/>
                  </a:lnTo>
                  <a:lnTo>
                    <a:pt x="50" y="40"/>
                  </a:lnTo>
                  <a:lnTo>
                    <a:pt x="50" y="41"/>
                  </a:lnTo>
                  <a:lnTo>
                    <a:pt x="53" y="43"/>
                  </a:lnTo>
                  <a:lnTo>
                    <a:pt x="53" y="43"/>
                  </a:lnTo>
                  <a:lnTo>
                    <a:pt x="55" y="41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38"/>
                  </a:lnTo>
                  <a:lnTo>
                    <a:pt x="55" y="38"/>
                  </a:lnTo>
                  <a:lnTo>
                    <a:pt x="55" y="36"/>
                  </a:lnTo>
                  <a:lnTo>
                    <a:pt x="57" y="35"/>
                  </a:lnTo>
                  <a:lnTo>
                    <a:pt x="60" y="33"/>
                  </a:lnTo>
                  <a:lnTo>
                    <a:pt x="61" y="33"/>
                  </a:lnTo>
                  <a:close/>
                  <a:moveTo>
                    <a:pt x="42" y="10"/>
                  </a:moveTo>
                  <a:lnTo>
                    <a:pt x="44" y="10"/>
                  </a:lnTo>
                  <a:lnTo>
                    <a:pt x="42" y="10"/>
                  </a:lnTo>
                  <a:lnTo>
                    <a:pt x="42" y="11"/>
                  </a:lnTo>
                  <a:lnTo>
                    <a:pt x="42" y="11"/>
                  </a:lnTo>
                  <a:lnTo>
                    <a:pt x="39" y="10"/>
                  </a:lnTo>
                  <a:lnTo>
                    <a:pt x="41" y="10"/>
                  </a:lnTo>
                  <a:lnTo>
                    <a:pt x="42" y="10"/>
                  </a:lnTo>
                  <a:close/>
                  <a:moveTo>
                    <a:pt x="36" y="0"/>
                  </a:moveTo>
                  <a:lnTo>
                    <a:pt x="34" y="2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7"/>
                  </a:lnTo>
                  <a:lnTo>
                    <a:pt x="34" y="8"/>
                  </a:lnTo>
                  <a:lnTo>
                    <a:pt x="34" y="11"/>
                  </a:lnTo>
                  <a:lnTo>
                    <a:pt x="33" y="13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31" y="19"/>
                  </a:lnTo>
                  <a:lnTo>
                    <a:pt x="31" y="21"/>
                  </a:lnTo>
                  <a:lnTo>
                    <a:pt x="31" y="24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9" y="25"/>
                  </a:lnTo>
                  <a:lnTo>
                    <a:pt x="41" y="27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0"/>
                  </a:lnTo>
                  <a:lnTo>
                    <a:pt x="38" y="32"/>
                  </a:lnTo>
                  <a:lnTo>
                    <a:pt x="36" y="32"/>
                  </a:lnTo>
                  <a:lnTo>
                    <a:pt x="34" y="32"/>
                  </a:lnTo>
                  <a:lnTo>
                    <a:pt x="33" y="30"/>
                  </a:lnTo>
                  <a:lnTo>
                    <a:pt x="33" y="32"/>
                  </a:lnTo>
                  <a:lnTo>
                    <a:pt x="31" y="32"/>
                  </a:lnTo>
                  <a:lnTo>
                    <a:pt x="31" y="36"/>
                  </a:lnTo>
                  <a:lnTo>
                    <a:pt x="30" y="40"/>
                  </a:lnTo>
                  <a:lnTo>
                    <a:pt x="30" y="40"/>
                  </a:lnTo>
                  <a:lnTo>
                    <a:pt x="28" y="40"/>
                  </a:lnTo>
                  <a:lnTo>
                    <a:pt x="28" y="40"/>
                  </a:lnTo>
                  <a:lnTo>
                    <a:pt x="27" y="40"/>
                  </a:lnTo>
                  <a:lnTo>
                    <a:pt x="27" y="40"/>
                  </a:lnTo>
                  <a:lnTo>
                    <a:pt x="28" y="41"/>
                  </a:lnTo>
                  <a:lnTo>
                    <a:pt x="27" y="41"/>
                  </a:lnTo>
                  <a:lnTo>
                    <a:pt x="27" y="43"/>
                  </a:lnTo>
                  <a:lnTo>
                    <a:pt x="25" y="43"/>
                  </a:lnTo>
                  <a:lnTo>
                    <a:pt x="23" y="44"/>
                  </a:lnTo>
                  <a:lnTo>
                    <a:pt x="22" y="46"/>
                  </a:lnTo>
                  <a:lnTo>
                    <a:pt x="22" y="46"/>
                  </a:lnTo>
                  <a:lnTo>
                    <a:pt x="22" y="48"/>
                  </a:lnTo>
                  <a:lnTo>
                    <a:pt x="22" y="49"/>
                  </a:lnTo>
                  <a:lnTo>
                    <a:pt x="22" y="51"/>
                  </a:lnTo>
                  <a:lnTo>
                    <a:pt x="22" y="52"/>
                  </a:lnTo>
                  <a:lnTo>
                    <a:pt x="20" y="54"/>
                  </a:lnTo>
                  <a:lnTo>
                    <a:pt x="19" y="55"/>
                  </a:lnTo>
                  <a:lnTo>
                    <a:pt x="22" y="55"/>
                  </a:lnTo>
                  <a:lnTo>
                    <a:pt x="22" y="55"/>
                  </a:lnTo>
                  <a:lnTo>
                    <a:pt x="23" y="57"/>
                  </a:lnTo>
                  <a:lnTo>
                    <a:pt x="23" y="57"/>
                  </a:lnTo>
                  <a:lnTo>
                    <a:pt x="23" y="59"/>
                  </a:lnTo>
                  <a:lnTo>
                    <a:pt x="23" y="60"/>
                  </a:lnTo>
                  <a:lnTo>
                    <a:pt x="23" y="60"/>
                  </a:lnTo>
                  <a:lnTo>
                    <a:pt x="22" y="60"/>
                  </a:lnTo>
                  <a:lnTo>
                    <a:pt x="22" y="60"/>
                  </a:lnTo>
                  <a:lnTo>
                    <a:pt x="20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6" y="60"/>
                  </a:lnTo>
                  <a:lnTo>
                    <a:pt x="11" y="59"/>
                  </a:lnTo>
                  <a:lnTo>
                    <a:pt x="11" y="59"/>
                  </a:lnTo>
                  <a:lnTo>
                    <a:pt x="8" y="59"/>
                  </a:lnTo>
                  <a:lnTo>
                    <a:pt x="8" y="59"/>
                  </a:lnTo>
                  <a:lnTo>
                    <a:pt x="8" y="57"/>
                  </a:lnTo>
                  <a:lnTo>
                    <a:pt x="8" y="55"/>
                  </a:lnTo>
                  <a:lnTo>
                    <a:pt x="6" y="54"/>
                  </a:lnTo>
                  <a:lnTo>
                    <a:pt x="8" y="54"/>
                  </a:lnTo>
                  <a:lnTo>
                    <a:pt x="8" y="51"/>
                  </a:lnTo>
                  <a:lnTo>
                    <a:pt x="8" y="48"/>
                  </a:lnTo>
                  <a:lnTo>
                    <a:pt x="3" y="46"/>
                  </a:lnTo>
                  <a:lnTo>
                    <a:pt x="0" y="44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0" y="33"/>
                  </a:lnTo>
                  <a:lnTo>
                    <a:pt x="0" y="30"/>
                  </a:lnTo>
                  <a:lnTo>
                    <a:pt x="1" y="24"/>
                  </a:lnTo>
                  <a:lnTo>
                    <a:pt x="1" y="24"/>
                  </a:lnTo>
                  <a:lnTo>
                    <a:pt x="3" y="24"/>
                  </a:lnTo>
                  <a:lnTo>
                    <a:pt x="4" y="25"/>
                  </a:lnTo>
                  <a:lnTo>
                    <a:pt x="6" y="25"/>
                  </a:lnTo>
                  <a:lnTo>
                    <a:pt x="8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9" y="24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6" y="22"/>
                  </a:lnTo>
                  <a:lnTo>
                    <a:pt x="16" y="19"/>
                  </a:lnTo>
                  <a:lnTo>
                    <a:pt x="17" y="16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1" y="18"/>
                  </a:lnTo>
                  <a:lnTo>
                    <a:pt x="9" y="21"/>
                  </a:lnTo>
                  <a:lnTo>
                    <a:pt x="8" y="22"/>
                  </a:lnTo>
                  <a:lnTo>
                    <a:pt x="4" y="22"/>
                  </a:lnTo>
                  <a:lnTo>
                    <a:pt x="3" y="22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4" y="16"/>
                  </a:lnTo>
                  <a:lnTo>
                    <a:pt x="8" y="13"/>
                  </a:lnTo>
                  <a:lnTo>
                    <a:pt x="11" y="13"/>
                  </a:lnTo>
                  <a:lnTo>
                    <a:pt x="12" y="13"/>
                  </a:lnTo>
                  <a:lnTo>
                    <a:pt x="14" y="13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0" y="11"/>
                  </a:lnTo>
                  <a:lnTo>
                    <a:pt x="25" y="7"/>
                  </a:lnTo>
                  <a:lnTo>
                    <a:pt x="27" y="3"/>
                  </a:lnTo>
                  <a:lnTo>
                    <a:pt x="31" y="3"/>
                  </a:lnTo>
                  <a:lnTo>
                    <a:pt x="34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5" name="Freeform 292">
              <a:extLst>
                <a:ext uri="{FF2B5EF4-FFF2-40B4-BE49-F238E27FC236}">
                  <a16:creationId xmlns:a16="http://schemas.microsoft.com/office/drawing/2014/main" id="{C926F157-5DDA-6877-2B81-D9032B67F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324" y="4059215"/>
              <a:ext cx="46781" cy="50680"/>
            </a:xfrm>
            <a:custGeom>
              <a:avLst/>
              <a:gdLst>
                <a:gd name="T0" fmla="*/ 19 w 24"/>
                <a:gd name="T1" fmla="*/ 0 h 26"/>
                <a:gd name="T2" fmla="*/ 19 w 24"/>
                <a:gd name="T3" fmla="*/ 0 h 26"/>
                <a:gd name="T4" fmla="*/ 22 w 24"/>
                <a:gd name="T5" fmla="*/ 4 h 26"/>
                <a:gd name="T6" fmla="*/ 22 w 24"/>
                <a:gd name="T7" fmla="*/ 5 h 26"/>
                <a:gd name="T8" fmla="*/ 24 w 24"/>
                <a:gd name="T9" fmla="*/ 7 h 26"/>
                <a:gd name="T10" fmla="*/ 22 w 24"/>
                <a:gd name="T11" fmla="*/ 8 h 26"/>
                <a:gd name="T12" fmla="*/ 22 w 24"/>
                <a:gd name="T13" fmla="*/ 10 h 26"/>
                <a:gd name="T14" fmla="*/ 20 w 24"/>
                <a:gd name="T15" fmla="*/ 12 h 26"/>
                <a:gd name="T16" fmla="*/ 17 w 24"/>
                <a:gd name="T17" fmla="*/ 13 h 26"/>
                <a:gd name="T18" fmla="*/ 14 w 24"/>
                <a:gd name="T19" fmla="*/ 15 h 26"/>
                <a:gd name="T20" fmla="*/ 13 w 24"/>
                <a:gd name="T21" fmla="*/ 16 h 26"/>
                <a:gd name="T22" fmla="*/ 11 w 24"/>
                <a:gd name="T23" fmla="*/ 16 h 26"/>
                <a:gd name="T24" fmla="*/ 11 w 24"/>
                <a:gd name="T25" fmla="*/ 18 h 26"/>
                <a:gd name="T26" fmla="*/ 11 w 24"/>
                <a:gd name="T27" fmla="*/ 18 h 26"/>
                <a:gd name="T28" fmla="*/ 13 w 24"/>
                <a:gd name="T29" fmla="*/ 18 h 26"/>
                <a:gd name="T30" fmla="*/ 14 w 24"/>
                <a:gd name="T31" fmla="*/ 16 h 26"/>
                <a:gd name="T32" fmla="*/ 16 w 24"/>
                <a:gd name="T33" fmla="*/ 16 h 26"/>
                <a:gd name="T34" fmla="*/ 17 w 24"/>
                <a:gd name="T35" fmla="*/ 16 h 26"/>
                <a:gd name="T36" fmla="*/ 19 w 24"/>
                <a:gd name="T37" fmla="*/ 16 h 26"/>
                <a:gd name="T38" fmla="*/ 20 w 24"/>
                <a:gd name="T39" fmla="*/ 18 h 26"/>
                <a:gd name="T40" fmla="*/ 19 w 24"/>
                <a:gd name="T41" fmla="*/ 19 h 26"/>
                <a:gd name="T42" fmla="*/ 17 w 24"/>
                <a:gd name="T43" fmla="*/ 23 h 26"/>
                <a:gd name="T44" fmla="*/ 16 w 24"/>
                <a:gd name="T45" fmla="*/ 24 h 26"/>
                <a:gd name="T46" fmla="*/ 16 w 24"/>
                <a:gd name="T47" fmla="*/ 26 h 26"/>
                <a:gd name="T48" fmla="*/ 14 w 24"/>
                <a:gd name="T49" fmla="*/ 24 h 26"/>
                <a:gd name="T50" fmla="*/ 14 w 24"/>
                <a:gd name="T51" fmla="*/ 24 h 26"/>
                <a:gd name="T52" fmla="*/ 13 w 24"/>
                <a:gd name="T53" fmla="*/ 24 h 26"/>
                <a:gd name="T54" fmla="*/ 11 w 24"/>
                <a:gd name="T55" fmla="*/ 24 h 26"/>
                <a:gd name="T56" fmla="*/ 9 w 24"/>
                <a:gd name="T57" fmla="*/ 24 h 26"/>
                <a:gd name="T58" fmla="*/ 8 w 24"/>
                <a:gd name="T59" fmla="*/ 24 h 26"/>
                <a:gd name="T60" fmla="*/ 5 w 24"/>
                <a:gd name="T61" fmla="*/ 26 h 26"/>
                <a:gd name="T62" fmla="*/ 3 w 24"/>
                <a:gd name="T63" fmla="*/ 26 h 26"/>
                <a:gd name="T64" fmla="*/ 2 w 24"/>
                <a:gd name="T65" fmla="*/ 26 h 26"/>
                <a:gd name="T66" fmla="*/ 2 w 24"/>
                <a:gd name="T67" fmla="*/ 26 h 26"/>
                <a:gd name="T68" fmla="*/ 0 w 24"/>
                <a:gd name="T69" fmla="*/ 26 h 26"/>
                <a:gd name="T70" fmla="*/ 0 w 24"/>
                <a:gd name="T71" fmla="*/ 23 h 26"/>
                <a:gd name="T72" fmla="*/ 0 w 24"/>
                <a:gd name="T73" fmla="*/ 19 h 26"/>
                <a:gd name="T74" fmla="*/ 0 w 24"/>
                <a:gd name="T75" fmla="*/ 16 h 26"/>
                <a:gd name="T76" fmla="*/ 0 w 24"/>
                <a:gd name="T77" fmla="*/ 15 h 26"/>
                <a:gd name="T78" fmla="*/ 0 w 24"/>
                <a:gd name="T79" fmla="*/ 15 h 26"/>
                <a:gd name="T80" fmla="*/ 2 w 24"/>
                <a:gd name="T81" fmla="*/ 13 h 26"/>
                <a:gd name="T82" fmla="*/ 3 w 24"/>
                <a:gd name="T83" fmla="*/ 12 h 26"/>
                <a:gd name="T84" fmla="*/ 5 w 24"/>
                <a:gd name="T85" fmla="*/ 8 h 26"/>
                <a:gd name="T86" fmla="*/ 6 w 24"/>
                <a:gd name="T87" fmla="*/ 5 h 26"/>
                <a:gd name="T88" fmla="*/ 8 w 24"/>
                <a:gd name="T89" fmla="*/ 4 h 26"/>
                <a:gd name="T90" fmla="*/ 9 w 24"/>
                <a:gd name="T91" fmla="*/ 4 h 26"/>
                <a:gd name="T92" fmla="*/ 9 w 24"/>
                <a:gd name="T93" fmla="*/ 2 h 26"/>
                <a:gd name="T94" fmla="*/ 9 w 24"/>
                <a:gd name="T95" fmla="*/ 4 h 26"/>
                <a:gd name="T96" fmla="*/ 13 w 24"/>
                <a:gd name="T97" fmla="*/ 5 h 26"/>
                <a:gd name="T98" fmla="*/ 13 w 24"/>
                <a:gd name="T99" fmla="*/ 5 h 26"/>
                <a:gd name="T100" fmla="*/ 14 w 24"/>
                <a:gd name="T101" fmla="*/ 4 h 26"/>
                <a:gd name="T102" fmla="*/ 14 w 24"/>
                <a:gd name="T103" fmla="*/ 2 h 26"/>
                <a:gd name="T104" fmla="*/ 16 w 24"/>
                <a:gd name="T105" fmla="*/ 0 h 26"/>
                <a:gd name="T106" fmla="*/ 16 w 24"/>
                <a:gd name="T107" fmla="*/ 2 h 26"/>
                <a:gd name="T108" fmla="*/ 17 w 24"/>
                <a:gd name="T109" fmla="*/ 0 h 26"/>
                <a:gd name="T110" fmla="*/ 19 w 24"/>
                <a:gd name="T1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" h="26">
                  <a:moveTo>
                    <a:pt x="19" y="0"/>
                  </a:moveTo>
                  <a:lnTo>
                    <a:pt x="19" y="0"/>
                  </a:lnTo>
                  <a:lnTo>
                    <a:pt x="22" y="4"/>
                  </a:lnTo>
                  <a:lnTo>
                    <a:pt x="22" y="5"/>
                  </a:lnTo>
                  <a:lnTo>
                    <a:pt x="24" y="7"/>
                  </a:lnTo>
                  <a:lnTo>
                    <a:pt x="22" y="8"/>
                  </a:lnTo>
                  <a:lnTo>
                    <a:pt x="22" y="10"/>
                  </a:lnTo>
                  <a:lnTo>
                    <a:pt x="20" y="12"/>
                  </a:lnTo>
                  <a:lnTo>
                    <a:pt x="17" y="13"/>
                  </a:lnTo>
                  <a:lnTo>
                    <a:pt x="14" y="15"/>
                  </a:lnTo>
                  <a:lnTo>
                    <a:pt x="13" y="16"/>
                  </a:lnTo>
                  <a:lnTo>
                    <a:pt x="11" y="16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3" y="18"/>
                  </a:lnTo>
                  <a:lnTo>
                    <a:pt x="14" y="16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9" y="16"/>
                  </a:lnTo>
                  <a:lnTo>
                    <a:pt x="20" y="18"/>
                  </a:lnTo>
                  <a:lnTo>
                    <a:pt x="19" y="19"/>
                  </a:lnTo>
                  <a:lnTo>
                    <a:pt x="17" y="23"/>
                  </a:lnTo>
                  <a:lnTo>
                    <a:pt x="16" y="24"/>
                  </a:lnTo>
                  <a:lnTo>
                    <a:pt x="16" y="26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3" y="24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8" y="24"/>
                  </a:lnTo>
                  <a:lnTo>
                    <a:pt x="5" y="26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13"/>
                  </a:lnTo>
                  <a:lnTo>
                    <a:pt x="3" y="12"/>
                  </a:lnTo>
                  <a:lnTo>
                    <a:pt x="5" y="8"/>
                  </a:lnTo>
                  <a:lnTo>
                    <a:pt x="6" y="5"/>
                  </a:lnTo>
                  <a:lnTo>
                    <a:pt x="8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4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17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6" name="Freeform 293">
              <a:extLst>
                <a:ext uri="{FF2B5EF4-FFF2-40B4-BE49-F238E27FC236}">
                  <a16:creationId xmlns:a16="http://schemas.microsoft.com/office/drawing/2014/main" id="{F869AB08-19E5-5C7F-3391-123E72A20B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8729" y="2692811"/>
              <a:ext cx="257297" cy="288485"/>
            </a:xfrm>
            <a:custGeom>
              <a:avLst/>
              <a:gdLst>
                <a:gd name="T0" fmla="*/ 116 w 132"/>
                <a:gd name="T1" fmla="*/ 22 h 148"/>
                <a:gd name="T2" fmla="*/ 78 w 132"/>
                <a:gd name="T3" fmla="*/ 13 h 148"/>
                <a:gd name="T4" fmla="*/ 113 w 132"/>
                <a:gd name="T5" fmla="*/ 10 h 148"/>
                <a:gd name="T6" fmla="*/ 112 w 132"/>
                <a:gd name="T7" fmla="*/ 15 h 148"/>
                <a:gd name="T8" fmla="*/ 107 w 132"/>
                <a:gd name="T9" fmla="*/ 10 h 148"/>
                <a:gd name="T10" fmla="*/ 37 w 132"/>
                <a:gd name="T11" fmla="*/ 7 h 148"/>
                <a:gd name="T12" fmla="*/ 50 w 132"/>
                <a:gd name="T13" fmla="*/ 5 h 148"/>
                <a:gd name="T14" fmla="*/ 61 w 132"/>
                <a:gd name="T15" fmla="*/ 8 h 148"/>
                <a:gd name="T16" fmla="*/ 74 w 132"/>
                <a:gd name="T17" fmla="*/ 15 h 148"/>
                <a:gd name="T18" fmla="*/ 82 w 132"/>
                <a:gd name="T19" fmla="*/ 22 h 148"/>
                <a:gd name="T20" fmla="*/ 102 w 132"/>
                <a:gd name="T21" fmla="*/ 13 h 148"/>
                <a:gd name="T22" fmla="*/ 121 w 132"/>
                <a:gd name="T23" fmla="*/ 27 h 148"/>
                <a:gd name="T24" fmla="*/ 123 w 132"/>
                <a:gd name="T25" fmla="*/ 41 h 148"/>
                <a:gd name="T26" fmla="*/ 126 w 132"/>
                <a:gd name="T27" fmla="*/ 54 h 148"/>
                <a:gd name="T28" fmla="*/ 127 w 132"/>
                <a:gd name="T29" fmla="*/ 62 h 148"/>
                <a:gd name="T30" fmla="*/ 131 w 132"/>
                <a:gd name="T31" fmla="*/ 71 h 148"/>
                <a:gd name="T32" fmla="*/ 129 w 132"/>
                <a:gd name="T33" fmla="*/ 84 h 148"/>
                <a:gd name="T34" fmla="*/ 124 w 132"/>
                <a:gd name="T35" fmla="*/ 79 h 148"/>
                <a:gd name="T36" fmla="*/ 119 w 132"/>
                <a:gd name="T37" fmla="*/ 84 h 148"/>
                <a:gd name="T38" fmla="*/ 108 w 132"/>
                <a:gd name="T39" fmla="*/ 87 h 148"/>
                <a:gd name="T40" fmla="*/ 102 w 132"/>
                <a:gd name="T41" fmla="*/ 92 h 148"/>
                <a:gd name="T42" fmla="*/ 93 w 132"/>
                <a:gd name="T43" fmla="*/ 95 h 148"/>
                <a:gd name="T44" fmla="*/ 91 w 132"/>
                <a:gd name="T45" fmla="*/ 96 h 148"/>
                <a:gd name="T46" fmla="*/ 96 w 132"/>
                <a:gd name="T47" fmla="*/ 103 h 148"/>
                <a:gd name="T48" fmla="*/ 101 w 132"/>
                <a:gd name="T49" fmla="*/ 111 h 148"/>
                <a:gd name="T50" fmla="*/ 110 w 132"/>
                <a:gd name="T51" fmla="*/ 119 h 148"/>
                <a:gd name="T52" fmla="*/ 115 w 132"/>
                <a:gd name="T53" fmla="*/ 126 h 148"/>
                <a:gd name="T54" fmla="*/ 107 w 132"/>
                <a:gd name="T55" fmla="*/ 131 h 148"/>
                <a:gd name="T56" fmla="*/ 104 w 132"/>
                <a:gd name="T57" fmla="*/ 139 h 148"/>
                <a:gd name="T58" fmla="*/ 104 w 132"/>
                <a:gd name="T59" fmla="*/ 145 h 148"/>
                <a:gd name="T60" fmla="*/ 97 w 132"/>
                <a:gd name="T61" fmla="*/ 142 h 148"/>
                <a:gd name="T62" fmla="*/ 93 w 132"/>
                <a:gd name="T63" fmla="*/ 142 h 148"/>
                <a:gd name="T64" fmla="*/ 77 w 132"/>
                <a:gd name="T65" fmla="*/ 147 h 148"/>
                <a:gd name="T66" fmla="*/ 67 w 132"/>
                <a:gd name="T67" fmla="*/ 144 h 148"/>
                <a:gd name="T68" fmla="*/ 63 w 132"/>
                <a:gd name="T69" fmla="*/ 147 h 148"/>
                <a:gd name="T70" fmla="*/ 56 w 132"/>
                <a:gd name="T71" fmla="*/ 144 h 148"/>
                <a:gd name="T72" fmla="*/ 49 w 132"/>
                <a:gd name="T73" fmla="*/ 142 h 148"/>
                <a:gd name="T74" fmla="*/ 41 w 132"/>
                <a:gd name="T75" fmla="*/ 141 h 148"/>
                <a:gd name="T76" fmla="*/ 39 w 132"/>
                <a:gd name="T77" fmla="*/ 142 h 148"/>
                <a:gd name="T78" fmla="*/ 30 w 132"/>
                <a:gd name="T79" fmla="*/ 144 h 148"/>
                <a:gd name="T80" fmla="*/ 26 w 132"/>
                <a:gd name="T81" fmla="*/ 133 h 148"/>
                <a:gd name="T82" fmla="*/ 33 w 132"/>
                <a:gd name="T83" fmla="*/ 117 h 148"/>
                <a:gd name="T84" fmla="*/ 19 w 132"/>
                <a:gd name="T85" fmla="*/ 115 h 148"/>
                <a:gd name="T86" fmla="*/ 14 w 132"/>
                <a:gd name="T87" fmla="*/ 114 h 148"/>
                <a:gd name="T88" fmla="*/ 8 w 132"/>
                <a:gd name="T89" fmla="*/ 108 h 148"/>
                <a:gd name="T90" fmla="*/ 6 w 132"/>
                <a:gd name="T91" fmla="*/ 101 h 148"/>
                <a:gd name="T92" fmla="*/ 8 w 132"/>
                <a:gd name="T93" fmla="*/ 92 h 148"/>
                <a:gd name="T94" fmla="*/ 3 w 132"/>
                <a:gd name="T95" fmla="*/ 85 h 148"/>
                <a:gd name="T96" fmla="*/ 1 w 132"/>
                <a:gd name="T97" fmla="*/ 79 h 148"/>
                <a:gd name="T98" fmla="*/ 6 w 132"/>
                <a:gd name="T99" fmla="*/ 71 h 148"/>
                <a:gd name="T100" fmla="*/ 3 w 132"/>
                <a:gd name="T101" fmla="*/ 63 h 148"/>
                <a:gd name="T102" fmla="*/ 14 w 132"/>
                <a:gd name="T103" fmla="*/ 62 h 148"/>
                <a:gd name="T104" fmla="*/ 15 w 132"/>
                <a:gd name="T105" fmla="*/ 59 h 148"/>
                <a:gd name="T106" fmla="*/ 14 w 132"/>
                <a:gd name="T107" fmla="*/ 52 h 148"/>
                <a:gd name="T108" fmla="*/ 17 w 132"/>
                <a:gd name="T109" fmla="*/ 48 h 148"/>
                <a:gd name="T110" fmla="*/ 19 w 132"/>
                <a:gd name="T111" fmla="*/ 32 h 148"/>
                <a:gd name="T112" fmla="*/ 34 w 132"/>
                <a:gd name="T113" fmla="*/ 32 h 148"/>
                <a:gd name="T114" fmla="*/ 39 w 132"/>
                <a:gd name="T115" fmla="*/ 26 h 148"/>
                <a:gd name="T116" fmla="*/ 55 w 132"/>
                <a:gd name="T117" fmla="*/ 29 h 148"/>
                <a:gd name="T118" fmla="*/ 42 w 132"/>
                <a:gd name="T119" fmla="*/ 15 h 148"/>
                <a:gd name="T120" fmla="*/ 42 w 132"/>
                <a:gd name="T121" fmla="*/ 8 h 148"/>
                <a:gd name="T122" fmla="*/ 37 w 132"/>
                <a:gd name="T123" fmla="*/ 2 h 148"/>
                <a:gd name="T124" fmla="*/ 36 w 132"/>
                <a:gd name="T125" fmla="*/ 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2" h="148">
                  <a:moveTo>
                    <a:pt x="116" y="19"/>
                  </a:moveTo>
                  <a:lnTo>
                    <a:pt x="119" y="21"/>
                  </a:lnTo>
                  <a:lnTo>
                    <a:pt x="121" y="22"/>
                  </a:lnTo>
                  <a:lnTo>
                    <a:pt x="121" y="22"/>
                  </a:lnTo>
                  <a:lnTo>
                    <a:pt x="121" y="24"/>
                  </a:lnTo>
                  <a:lnTo>
                    <a:pt x="121" y="24"/>
                  </a:lnTo>
                  <a:lnTo>
                    <a:pt x="119" y="24"/>
                  </a:lnTo>
                  <a:lnTo>
                    <a:pt x="116" y="24"/>
                  </a:lnTo>
                  <a:lnTo>
                    <a:pt x="116" y="22"/>
                  </a:lnTo>
                  <a:lnTo>
                    <a:pt x="116" y="21"/>
                  </a:lnTo>
                  <a:lnTo>
                    <a:pt x="116" y="21"/>
                  </a:lnTo>
                  <a:lnTo>
                    <a:pt x="116" y="21"/>
                  </a:lnTo>
                  <a:lnTo>
                    <a:pt x="115" y="19"/>
                  </a:lnTo>
                  <a:lnTo>
                    <a:pt x="116" y="19"/>
                  </a:lnTo>
                  <a:close/>
                  <a:moveTo>
                    <a:pt x="75" y="11"/>
                  </a:moveTo>
                  <a:lnTo>
                    <a:pt x="78" y="11"/>
                  </a:lnTo>
                  <a:lnTo>
                    <a:pt x="78" y="13"/>
                  </a:lnTo>
                  <a:lnTo>
                    <a:pt x="78" y="13"/>
                  </a:lnTo>
                  <a:lnTo>
                    <a:pt x="77" y="13"/>
                  </a:lnTo>
                  <a:lnTo>
                    <a:pt x="75" y="13"/>
                  </a:lnTo>
                  <a:lnTo>
                    <a:pt x="75" y="13"/>
                  </a:lnTo>
                  <a:lnTo>
                    <a:pt x="75" y="11"/>
                  </a:lnTo>
                  <a:lnTo>
                    <a:pt x="75" y="11"/>
                  </a:lnTo>
                  <a:close/>
                  <a:moveTo>
                    <a:pt x="110" y="8"/>
                  </a:moveTo>
                  <a:lnTo>
                    <a:pt x="110" y="8"/>
                  </a:lnTo>
                  <a:lnTo>
                    <a:pt x="110" y="10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3" y="11"/>
                  </a:lnTo>
                  <a:lnTo>
                    <a:pt x="113" y="11"/>
                  </a:lnTo>
                  <a:lnTo>
                    <a:pt x="112" y="13"/>
                  </a:lnTo>
                  <a:lnTo>
                    <a:pt x="112" y="13"/>
                  </a:lnTo>
                  <a:lnTo>
                    <a:pt x="113" y="15"/>
                  </a:lnTo>
                  <a:lnTo>
                    <a:pt x="115" y="15"/>
                  </a:lnTo>
                  <a:lnTo>
                    <a:pt x="113" y="16"/>
                  </a:lnTo>
                  <a:lnTo>
                    <a:pt x="112" y="15"/>
                  </a:lnTo>
                  <a:lnTo>
                    <a:pt x="110" y="15"/>
                  </a:lnTo>
                  <a:lnTo>
                    <a:pt x="110" y="16"/>
                  </a:lnTo>
                  <a:lnTo>
                    <a:pt x="108" y="16"/>
                  </a:lnTo>
                  <a:lnTo>
                    <a:pt x="107" y="15"/>
                  </a:lnTo>
                  <a:lnTo>
                    <a:pt x="105" y="15"/>
                  </a:lnTo>
                  <a:lnTo>
                    <a:pt x="105" y="13"/>
                  </a:lnTo>
                  <a:lnTo>
                    <a:pt x="107" y="11"/>
                  </a:lnTo>
                  <a:lnTo>
                    <a:pt x="107" y="11"/>
                  </a:lnTo>
                  <a:lnTo>
                    <a:pt x="107" y="10"/>
                  </a:lnTo>
                  <a:lnTo>
                    <a:pt x="107" y="8"/>
                  </a:lnTo>
                  <a:lnTo>
                    <a:pt x="108" y="8"/>
                  </a:lnTo>
                  <a:lnTo>
                    <a:pt x="110" y="8"/>
                  </a:lnTo>
                  <a:close/>
                  <a:moveTo>
                    <a:pt x="39" y="7"/>
                  </a:moveTo>
                  <a:lnTo>
                    <a:pt x="39" y="7"/>
                  </a:lnTo>
                  <a:lnTo>
                    <a:pt x="41" y="7"/>
                  </a:lnTo>
                  <a:lnTo>
                    <a:pt x="39" y="8"/>
                  </a:lnTo>
                  <a:lnTo>
                    <a:pt x="37" y="8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7" y="7"/>
                  </a:lnTo>
                  <a:lnTo>
                    <a:pt x="39" y="7"/>
                  </a:lnTo>
                  <a:close/>
                  <a:moveTo>
                    <a:pt x="41" y="4"/>
                  </a:moveTo>
                  <a:lnTo>
                    <a:pt x="44" y="4"/>
                  </a:lnTo>
                  <a:lnTo>
                    <a:pt x="44" y="4"/>
                  </a:lnTo>
                  <a:lnTo>
                    <a:pt x="49" y="5"/>
                  </a:lnTo>
                  <a:lnTo>
                    <a:pt x="50" y="5"/>
                  </a:lnTo>
                  <a:lnTo>
                    <a:pt x="50" y="5"/>
                  </a:lnTo>
                  <a:lnTo>
                    <a:pt x="53" y="5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8" y="7"/>
                  </a:lnTo>
                  <a:lnTo>
                    <a:pt x="60" y="7"/>
                  </a:lnTo>
                  <a:lnTo>
                    <a:pt x="61" y="8"/>
                  </a:lnTo>
                  <a:lnTo>
                    <a:pt x="61" y="10"/>
                  </a:lnTo>
                  <a:lnTo>
                    <a:pt x="60" y="11"/>
                  </a:lnTo>
                  <a:lnTo>
                    <a:pt x="58" y="11"/>
                  </a:lnTo>
                  <a:lnTo>
                    <a:pt x="63" y="11"/>
                  </a:lnTo>
                  <a:lnTo>
                    <a:pt x="63" y="13"/>
                  </a:lnTo>
                  <a:lnTo>
                    <a:pt x="63" y="13"/>
                  </a:lnTo>
                  <a:lnTo>
                    <a:pt x="66" y="13"/>
                  </a:lnTo>
                  <a:lnTo>
                    <a:pt x="71" y="15"/>
                  </a:lnTo>
                  <a:lnTo>
                    <a:pt x="74" y="15"/>
                  </a:lnTo>
                  <a:lnTo>
                    <a:pt x="75" y="15"/>
                  </a:lnTo>
                  <a:lnTo>
                    <a:pt x="75" y="16"/>
                  </a:lnTo>
                  <a:lnTo>
                    <a:pt x="75" y="18"/>
                  </a:lnTo>
                  <a:lnTo>
                    <a:pt x="72" y="19"/>
                  </a:lnTo>
                  <a:lnTo>
                    <a:pt x="72" y="21"/>
                  </a:lnTo>
                  <a:lnTo>
                    <a:pt x="74" y="21"/>
                  </a:lnTo>
                  <a:lnTo>
                    <a:pt x="77" y="21"/>
                  </a:lnTo>
                  <a:lnTo>
                    <a:pt x="80" y="22"/>
                  </a:lnTo>
                  <a:lnTo>
                    <a:pt x="82" y="22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91" y="18"/>
                  </a:lnTo>
                  <a:lnTo>
                    <a:pt x="91" y="18"/>
                  </a:lnTo>
                  <a:lnTo>
                    <a:pt x="94" y="16"/>
                  </a:lnTo>
                  <a:lnTo>
                    <a:pt x="94" y="15"/>
                  </a:lnTo>
                  <a:lnTo>
                    <a:pt x="97" y="13"/>
                  </a:lnTo>
                  <a:lnTo>
                    <a:pt x="101" y="13"/>
                  </a:lnTo>
                  <a:lnTo>
                    <a:pt x="102" y="13"/>
                  </a:lnTo>
                  <a:lnTo>
                    <a:pt x="104" y="13"/>
                  </a:lnTo>
                  <a:lnTo>
                    <a:pt x="105" y="16"/>
                  </a:lnTo>
                  <a:lnTo>
                    <a:pt x="110" y="19"/>
                  </a:lnTo>
                  <a:lnTo>
                    <a:pt x="115" y="18"/>
                  </a:lnTo>
                  <a:lnTo>
                    <a:pt x="116" y="21"/>
                  </a:lnTo>
                  <a:lnTo>
                    <a:pt x="116" y="24"/>
                  </a:lnTo>
                  <a:lnTo>
                    <a:pt x="118" y="26"/>
                  </a:lnTo>
                  <a:lnTo>
                    <a:pt x="118" y="26"/>
                  </a:lnTo>
                  <a:lnTo>
                    <a:pt x="121" y="27"/>
                  </a:lnTo>
                  <a:lnTo>
                    <a:pt x="123" y="27"/>
                  </a:lnTo>
                  <a:lnTo>
                    <a:pt x="123" y="27"/>
                  </a:lnTo>
                  <a:lnTo>
                    <a:pt x="123" y="29"/>
                  </a:lnTo>
                  <a:lnTo>
                    <a:pt x="123" y="30"/>
                  </a:lnTo>
                  <a:lnTo>
                    <a:pt x="124" y="35"/>
                  </a:lnTo>
                  <a:lnTo>
                    <a:pt x="124" y="37"/>
                  </a:lnTo>
                  <a:lnTo>
                    <a:pt x="124" y="37"/>
                  </a:lnTo>
                  <a:lnTo>
                    <a:pt x="124" y="40"/>
                  </a:lnTo>
                  <a:lnTo>
                    <a:pt x="123" y="41"/>
                  </a:lnTo>
                  <a:lnTo>
                    <a:pt x="121" y="41"/>
                  </a:lnTo>
                  <a:lnTo>
                    <a:pt x="119" y="43"/>
                  </a:lnTo>
                  <a:lnTo>
                    <a:pt x="119" y="43"/>
                  </a:lnTo>
                  <a:lnTo>
                    <a:pt x="121" y="46"/>
                  </a:lnTo>
                  <a:lnTo>
                    <a:pt x="126" y="48"/>
                  </a:lnTo>
                  <a:lnTo>
                    <a:pt x="127" y="51"/>
                  </a:lnTo>
                  <a:lnTo>
                    <a:pt x="126" y="52"/>
                  </a:lnTo>
                  <a:lnTo>
                    <a:pt x="126" y="54"/>
                  </a:lnTo>
                  <a:lnTo>
                    <a:pt x="126" y="54"/>
                  </a:lnTo>
                  <a:lnTo>
                    <a:pt x="127" y="56"/>
                  </a:lnTo>
                  <a:lnTo>
                    <a:pt x="127" y="56"/>
                  </a:lnTo>
                  <a:lnTo>
                    <a:pt x="129" y="57"/>
                  </a:lnTo>
                  <a:lnTo>
                    <a:pt x="127" y="57"/>
                  </a:lnTo>
                  <a:lnTo>
                    <a:pt x="129" y="59"/>
                  </a:lnTo>
                  <a:lnTo>
                    <a:pt x="129" y="59"/>
                  </a:lnTo>
                  <a:lnTo>
                    <a:pt x="129" y="59"/>
                  </a:lnTo>
                  <a:lnTo>
                    <a:pt x="129" y="60"/>
                  </a:lnTo>
                  <a:lnTo>
                    <a:pt x="127" y="62"/>
                  </a:lnTo>
                  <a:lnTo>
                    <a:pt x="127" y="62"/>
                  </a:lnTo>
                  <a:lnTo>
                    <a:pt x="127" y="63"/>
                  </a:lnTo>
                  <a:lnTo>
                    <a:pt x="127" y="65"/>
                  </a:lnTo>
                  <a:lnTo>
                    <a:pt x="127" y="67"/>
                  </a:lnTo>
                  <a:lnTo>
                    <a:pt x="129" y="67"/>
                  </a:lnTo>
                  <a:lnTo>
                    <a:pt x="129" y="68"/>
                  </a:lnTo>
                  <a:lnTo>
                    <a:pt x="129" y="70"/>
                  </a:lnTo>
                  <a:lnTo>
                    <a:pt x="129" y="70"/>
                  </a:lnTo>
                  <a:lnTo>
                    <a:pt x="131" y="71"/>
                  </a:lnTo>
                  <a:lnTo>
                    <a:pt x="132" y="71"/>
                  </a:lnTo>
                  <a:lnTo>
                    <a:pt x="132" y="73"/>
                  </a:lnTo>
                  <a:lnTo>
                    <a:pt x="132" y="74"/>
                  </a:lnTo>
                  <a:lnTo>
                    <a:pt x="132" y="78"/>
                  </a:lnTo>
                  <a:lnTo>
                    <a:pt x="132" y="79"/>
                  </a:lnTo>
                  <a:lnTo>
                    <a:pt x="131" y="82"/>
                  </a:lnTo>
                  <a:lnTo>
                    <a:pt x="131" y="82"/>
                  </a:lnTo>
                  <a:lnTo>
                    <a:pt x="129" y="82"/>
                  </a:lnTo>
                  <a:lnTo>
                    <a:pt x="129" y="84"/>
                  </a:lnTo>
                  <a:lnTo>
                    <a:pt x="129" y="84"/>
                  </a:lnTo>
                  <a:lnTo>
                    <a:pt x="127" y="82"/>
                  </a:lnTo>
                  <a:lnTo>
                    <a:pt x="127" y="82"/>
                  </a:lnTo>
                  <a:lnTo>
                    <a:pt x="127" y="81"/>
                  </a:lnTo>
                  <a:lnTo>
                    <a:pt x="127" y="81"/>
                  </a:lnTo>
                  <a:lnTo>
                    <a:pt x="126" y="81"/>
                  </a:lnTo>
                  <a:lnTo>
                    <a:pt x="126" y="79"/>
                  </a:lnTo>
                  <a:lnTo>
                    <a:pt x="126" y="79"/>
                  </a:lnTo>
                  <a:lnTo>
                    <a:pt x="124" y="79"/>
                  </a:lnTo>
                  <a:lnTo>
                    <a:pt x="123" y="79"/>
                  </a:lnTo>
                  <a:lnTo>
                    <a:pt x="123" y="79"/>
                  </a:lnTo>
                  <a:lnTo>
                    <a:pt x="121" y="79"/>
                  </a:lnTo>
                  <a:lnTo>
                    <a:pt x="123" y="81"/>
                  </a:lnTo>
                  <a:lnTo>
                    <a:pt x="123" y="81"/>
                  </a:lnTo>
                  <a:lnTo>
                    <a:pt x="124" y="81"/>
                  </a:lnTo>
                  <a:lnTo>
                    <a:pt x="124" y="82"/>
                  </a:lnTo>
                  <a:lnTo>
                    <a:pt x="121" y="82"/>
                  </a:lnTo>
                  <a:lnTo>
                    <a:pt x="119" y="84"/>
                  </a:lnTo>
                  <a:lnTo>
                    <a:pt x="118" y="84"/>
                  </a:lnTo>
                  <a:lnTo>
                    <a:pt x="116" y="84"/>
                  </a:lnTo>
                  <a:lnTo>
                    <a:pt x="113" y="85"/>
                  </a:lnTo>
                  <a:lnTo>
                    <a:pt x="112" y="85"/>
                  </a:lnTo>
                  <a:lnTo>
                    <a:pt x="112" y="85"/>
                  </a:lnTo>
                  <a:lnTo>
                    <a:pt x="110" y="87"/>
                  </a:lnTo>
                  <a:lnTo>
                    <a:pt x="110" y="87"/>
                  </a:lnTo>
                  <a:lnTo>
                    <a:pt x="110" y="87"/>
                  </a:lnTo>
                  <a:lnTo>
                    <a:pt x="108" y="87"/>
                  </a:lnTo>
                  <a:lnTo>
                    <a:pt x="108" y="87"/>
                  </a:lnTo>
                  <a:lnTo>
                    <a:pt x="108" y="87"/>
                  </a:lnTo>
                  <a:lnTo>
                    <a:pt x="107" y="87"/>
                  </a:lnTo>
                  <a:lnTo>
                    <a:pt x="107" y="87"/>
                  </a:lnTo>
                  <a:lnTo>
                    <a:pt x="107" y="89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4" y="90"/>
                  </a:lnTo>
                  <a:lnTo>
                    <a:pt x="102" y="92"/>
                  </a:lnTo>
                  <a:lnTo>
                    <a:pt x="102" y="90"/>
                  </a:lnTo>
                  <a:lnTo>
                    <a:pt x="101" y="90"/>
                  </a:lnTo>
                  <a:lnTo>
                    <a:pt x="99" y="92"/>
                  </a:lnTo>
                  <a:lnTo>
                    <a:pt x="99" y="92"/>
                  </a:lnTo>
                  <a:lnTo>
                    <a:pt x="97" y="92"/>
                  </a:lnTo>
                  <a:lnTo>
                    <a:pt x="96" y="92"/>
                  </a:lnTo>
                  <a:lnTo>
                    <a:pt x="94" y="93"/>
                  </a:lnTo>
                  <a:lnTo>
                    <a:pt x="94" y="95"/>
                  </a:lnTo>
                  <a:lnTo>
                    <a:pt x="93" y="95"/>
                  </a:lnTo>
                  <a:lnTo>
                    <a:pt x="93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3"/>
                  </a:lnTo>
                  <a:lnTo>
                    <a:pt x="91" y="95"/>
                  </a:lnTo>
                  <a:lnTo>
                    <a:pt x="91" y="95"/>
                  </a:lnTo>
                  <a:lnTo>
                    <a:pt x="91" y="96"/>
                  </a:lnTo>
                  <a:lnTo>
                    <a:pt x="93" y="96"/>
                  </a:lnTo>
                  <a:lnTo>
                    <a:pt x="93" y="98"/>
                  </a:lnTo>
                  <a:lnTo>
                    <a:pt x="94" y="98"/>
                  </a:lnTo>
                  <a:lnTo>
                    <a:pt x="96" y="100"/>
                  </a:lnTo>
                  <a:lnTo>
                    <a:pt x="97" y="101"/>
                  </a:lnTo>
                  <a:lnTo>
                    <a:pt x="97" y="101"/>
                  </a:lnTo>
                  <a:lnTo>
                    <a:pt x="96" y="101"/>
                  </a:lnTo>
                  <a:lnTo>
                    <a:pt x="96" y="101"/>
                  </a:lnTo>
                  <a:lnTo>
                    <a:pt x="96" y="103"/>
                  </a:lnTo>
                  <a:lnTo>
                    <a:pt x="94" y="104"/>
                  </a:lnTo>
                  <a:lnTo>
                    <a:pt x="96" y="104"/>
                  </a:lnTo>
                  <a:lnTo>
                    <a:pt x="96" y="104"/>
                  </a:lnTo>
                  <a:lnTo>
                    <a:pt x="96" y="106"/>
                  </a:lnTo>
                  <a:lnTo>
                    <a:pt x="97" y="106"/>
                  </a:lnTo>
                  <a:lnTo>
                    <a:pt x="99" y="109"/>
                  </a:lnTo>
                  <a:lnTo>
                    <a:pt x="99" y="109"/>
                  </a:lnTo>
                  <a:lnTo>
                    <a:pt x="101" y="111"/>
                  </a:lnTo>
                  <a:lnTo>
                    <a:pt x="101" y="111"/>
                  </a:lnTo>
                  <a:lnTo>
                    <a:pt x="102" y="111"/>
                  </a:lnTo>
                  <a:lnTo>
                    <a:pt x="104" y="112"/>
                  </a:lnTo>
                  <a:lnTo>
                    <a:pt x="105" y="114"/>
                  </a:lnTo>
                  <a:lnTo>
                    <a:pt x="107" y="115"/>
                  </a:lnTo>
                  <a:lnTo>
                    <a:pt x="108" y="115"/>
                  </a:lnTo>
                  <a:lnTo>
                    <a:pt x="108" y="117"/>
                  </a:lnTo>
                  <a:lnTo>
                    <a:pt x="108" y="117"/>
                  </a:lnTo>
                  <a:lnTo>
                    <a:pt x="110" y="119"/>
                  </a:lnTo>
                  <a:lnTo>
                    <a:pt x="110" y="119"/>
                  </a:lnTo>
                  <a:lnTo>
                    <a:pt x="112" y="119"/>
                  </a:lnTo>
                  <a:lnTo>
                    <a:pt x="113" y="120"/>
                  </a:lnTo>
                  <a:lnTo>
                    <a:pt x="115" y="120"/>
                  </a:lnTo>
                  <a:lnTo>
                    <a:pt x="115" y="122"/>
                  </a:lnTo>
                  <a:lnTo>
                    <a:pt x="115" y="122"/>
                  </a:lnTo>
                  <a:lnTo>
                    <a:pt x="115" y="123"/>
                  </a:lnTo>
                  <a:lnTo>
                    <a:pt x="115" y="125"/>
                  </a:lnTo>
                  <a:lnTo>
                    <a:pt x="115" y="125"/>
                  </a:lnTo>
                  <a:lnTo>
                    <a:pt x="115" y="126"/>
                  </a:lnTo>
                  <a:lnTo>
                    <a:pt x="113" y="126"/>
                  </a:lnTo>
                  <a:lnTo>
                    <a:pt x="113" y="126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0" y="125"/>
                  </a:lnTo>
                  <a:lnTo>
                    <a:pt x="110" y="128"/>
                  </a:lnTo>
                  <a:lnTo>
                    <a:pt x="108" y="130"/>
                  </a:lnTo>
                  <a:lnTo>
                    <a:pt x="108" y="130"/>
                  </a:lnTo>
                  <a:lnTo>
                    <a:pt x="107" y="131"/>
                  </a:lnTo>
                  <a:lnTo>
                    <a:pt x="105" y="131"/>
                  </a:lnTo>
                  <a:lnTo>
                    <a:pt x="105" y="131"/>
                  </a:lnTo>
                  <a:lnTo>
                    <a:pt x="102" y="133"/>
                  </a:lnTo>
                  <a:lnTo>
                    <a:pt x="101" y="133"/>
                  </a:lnTo>
                  <a:lnTo>
                    <a:pt x="101" y="134"/>
                  </a:lnTo>
                  <a:lnTo>
                    <a:pt x="101" y="134"/>
                  </a:lnTo>
                  <a:lnTo>
                    <a:pt x="102" y="136"/>
                  </a:lnTo>
                  <a:lnTo>
                    <a:pt x="104" y="137"/>
                  </a:lnTo>
                  <a:lnTo>
                    <a:pt x="104" y="139"/>
                  </a:lnTo>
                  <a:lnTo>
                    <a:pt x="102" y="141"/>
                  </a:lnTo>
                  <a:lnTo>
                    <a:pt x="102" y="141"/>
                  </a:lnTo>
                  <a:lnTo>
                    <a:pt x="102" y="141"/>
                  </a:lnTo>
                  <a:lnTo>
                    <a:pt x="104" y="141"/>
                  </a:lnTo>
                  <a:lnTo>
                    <a:pt x="104" y="142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4" y="145"/>
                  </a:lnTo>
                  <a:lnTo>
                    <a:pt x="104" y="145"/>
                  </a:lnTo>
                  <a:lnTo>
                    <a:pt x="104" y="145"/>
                  </a:lnTo>
                  <a:lnTo>
                    <a:pt x="102" y="145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4"/>
                  </a:lnTo>
                  <a:lnTo>
                    <a:pt x="101" y="142"/>
                  </a:lnTo>
                  <a:lnTo>
                    <a:pt x="99" y="142"/>
                  </a:lnTo>
                  <a:lnTo>
                    <a:pt x="97" y="142"/>
                  </a:lnTo>
                  <a:lnTo>
                    <a:pt x="97" y="142"/>
                  </a:lnTo>
                  <a:lnTo>
                    <a:pt x="96" y="142"/>
                  </a:lnTo>
                  <a:lnTo>
                    <a:pt x="96" y="142"/>
                  </a:lnTo>
                  <a:lnTo>
                    <a:pt x="94" y="142"/>
                  </a:lnTo>
                  <a:lnTo>
                    <a:pt x="93" y="142"/>
                  </a:lnTo>
                  <a:lnTo>
                    <a:pt x="93" y="141"/>
                  </a:lnTo>
                  <a:lnTo>
                    <a:pt x="93" y="141"/>
                  </a:lnTo>
                  <a:lnTo>
                    <a:pt x="93" y="142"/>
                  </a:lnTo>
                  <a:lnTo>
                    <a:pt x="93" y="142"/>
                  </a:lnTo>
                  <a:lnTo>
                    <a:pt x="85" y="144"/>
                  </a:lnTo>
                  <a:lnTo>
                    <a:pt x="83" y="144"/>
                  </a:lnTo>
                  <a:lnTo>
                    <a:pt x="82" y="145"/>
                  </a:lnTo>
                  <a:lnTo>
                    <a:pt x="80" y="145"/>
                  </a:lnTo>
                  <a:lnTo>
                    <a:pt x="80" y="145"/>
                  </a:lnTo>
                  <a:lnTo>
                    <a:pt x="78" y="147"/>
                  </a:lnTo>
                  <a:lnTo>
                    <a:pt x="78" y="147"/>
                  </a:lnTo>
                  <a:lnTo>
                    <a:pt x="77" y="147"/>
                  </a:lnTo>
                  <a:lnTo>
                    <a:pt x="77" y="147"/>
                  </a:lnTo>
                  <a:lnTo>
                    <a:pt x="75" y="147"/>
                  </a:lnTo>
                  <a:lnTo>
                    <a:pt x="74" y="147"/>
                  </a:lnTo>
                  <a:lnTo>
                    <a:pt x="74" y="147"/>
                  </a:lnTo>
                  <a:lnTo>
                    <a:pt x="74" y="145"/>
                  </a:lnTo>
                  <a:lnTo>
                    <a:pt x="72" y="145"/>
                  </a:lnTo>
                  <a:lnTo>
                    <a:pt x="72" y="145"/>
                  </a:lnTo>
                  <a:lnTo>
                    <a:pt x="71" y="145"/>
                  </a:lnTo>
                  <a:lnTo>
                    <a:pt x="71" y="144"/>
                  </a:lnTo>
                  <a:lnTo>
                    <a:pt x="67" y="144"/>
                  </a:lnTo>
                  <a:lnTo>
                    <a:pt x="67" y="144"/>
                  </a:lnTo>
                  <a:lnTo>
                    <a:pt x="66" y="144"/>
                  </a:lnTo>
                  <a:lnTo>
                    <a:pt x="66" y="147"/>
                  </a:lnTo>
                  <a:lnTo>
                    <a:pt x="66" y="147"/>
                  </a:lnTo>
                  <a:lnTo>
                    <a:pt x="64" y="148"/>
                  </a:lnTo>
                  <a:lnTo>
                    <a:pt x="64" y="148"/>
                  </a:lnTo>
                  <a:lnTo>
                    <a:pt x="63" y="148"/>
                  </a:lnTo>
                  <a:lnTo>
                    <a:pt x="63" y="148"/>
                  </a:lnTo>
                  <a:lnTo>
                    <a:pt x="63" y="147"/>
                  </a:lnTo>
                  <a:lnTo>
                    <a:pt x="63" y="147"/>
                  </a:lnTo>
                  <a:lnTo>
                    <a:pt x="61" y="147"/>
                  </a:lnTo>
                  <a:lnTo>
                    <a:pt x="61" y="147"/>
                  </a:lnTo>
                  <a:lnTo>
                    <a:pt x="61" y="147"/>
                  </a:lnTo>
                  <a:lnTo>
                    <a:pt x="61" y="145"/>
                  </a:lnTo>
                  <a:lnTo>
                    <a:pt x="61" y="145"/>
                  </a:lnTo>
                  <a:lnTo>
                    <a:pt x="60" y="145"/>
                  </a:lnTo>
                  <a:lnTo>
                    <a:pt x="58" y="144"/>
                  </a:lnTo>
                  <a:lnTo>
                    <a:pt x="56" y="144"/>
                  </a:lnTo>
                  <a:lnTo>
                    <a:pt x="56" y="144"/>
                  </a:lnTo>
                  <a:lnTo>
                    <a:pt x="56" y="144"/>
                  </a:lnTo>
                  <a:lnTo>
                    <a:pt x="55" y="144"/>
                  </a:lnTo>
                  <a:lnTo>
                    <a:pt x="53" y="142"/>
                  </a:lnTo>
                  <a:lnTo>
                    <a:pt x="52" y="142"/>
                  </a:lnTo>
                  <a:lnTo>
                    <a:pt x="49" y="141"/>
                  </a:lnTo>
                  <a:lnTo>
                    <a:pt x="49" y="141"/>
                  </a:lnTo>
                  <a:lnTo>
                    <a:pt x="47" y="141"/>
                  </a:lnTo>
                  <a:lnTo>
                    <a:pt x="49" y="142"/>
                  </a:lnTo>
                  <a:lnTo>
                    <a:pt x="47" y="142"/>
                  </a:lnTo>
                  <a:lnTo>
                    <a:pt x="44" y="142"/>
                  </a:lnTo>
                  <a:lnTo>
                    <a:pt x="44" y="142"/>
                  </a:lnTo>
                  <a:lnTo>
                    <a:pt x="44" y="142"/>
                  </a:lnTo>
                  <a:lnTo>
                    <a:pt x="42" y="141"/>
                  </a:lnTo>
                  <a:lnTo>
                    <a:pt x="42" y="141"/>
                  </a:lnTo>
                  <a:lnTo>
                    <a:pt x="42" y="142"/>
                  </a:lnTo>
                  <a:lnTo>
                    <a:pt x="42" y="142"/>
                  </a:lnTo>
                  <a:lnTo>
                    <a:pt x="41" y="141"/>
                  </a:lnTo>
                  <a:lnTo>
                    <a:pt x="39" y="141"/>
                  </a:lnTo>
                  <a:lnTo>
                    <a:pt x="39" y="141"/>
                  </a:lnTo>
                  <a:lnTo>
                    <a:pt x="37" y="141"/>
                  </a:lnTo>
                  <a:lnTo>
                    <a:pt x="37" y="142"/>
                  </a:lnTo>
                  <a:lnTo>
                    <a:pt x="37" y="142"/>
                  </a:lnTo>
                  <a:lnTo>
                    <a:pt x="37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2"/>
                  </a:lnTo>
                  <a:lnTo>
                    <a:pt x="39" y="144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7" y="144"/>
                  </a:lnTo>
                  <a:lnTo>
                    <a:pt x="36" y="144"/>
                  </a:lnTo>
                  <a:lnTo>
                    <a:pt x="34" y="144"/>
                  </a:lnTo>
                  <a:lnTo>
                    <a:pt x="33" y="144"/>
                  </a:lnTo>
                  <a:lnTo>
                    <a:pt x="30" y="144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5" y="144"/>
                  </a:lnTo>
                  <a:lnTo>
                    <a:pt x="25" y="142"/>
                  </a:lnTo>
                  <a:lnTo>
                    <a:pt x="25" y="141"/>
                  </a:lnTo>
                  <a:lnTo>
                    <a:pt x="25" y="137"/>
                  </a:lnTo>
                  <a:lnTo>
                    <a:pt x="26" y="136"/>
                  </a:lnTo>
                  <a:lnTo>
                    <a:pt x="25" y="134"/>
                  </a:lnTo>
                  <a:lnTo>
                    <a:pt x="26" y="133"/>
                  </a:lnTo>
                  <a:lnTo>
                    <a:pt x="26" y="131"/>
                  </a:lnTo>
                  <a:lnTo>
                    <a:pt x="28" y="128"/>
                  </a:lnTo>
                  <a:lnTo>
                    <a:pt x="28" y="126"/>
                  </a:lnTo>
                  <a:lnTo>
                    <a:pt x="30" y="125"/>
                  </a:lnTo>
                  <a:lnTo>
                    <a:pt x="30" y="123"/>
                  </a:lnTo>
                  <a:lnTo>
                    <a:pt x="33" y="120"/>
                  </a:lnTo>
                  <a:lnTo>
                    <a:pt x="33" y="120"/>
                  </a:lnTo>
                  <a:lnTo>
                    <a:pt x="33" y="119"/>
                  </a:lnTo>
                  <a:lnTo>
                    <a:pt x="33" y="117"/>
                  </a:lnTo>
                  <a:lnTo>
                    <a:pt x="31" y="117"/>
                  </a:lnTo>
                  <a:lnTo>
                    <a:pt x="28" y="117"/>
                  </a:lnTo>
                  <a:lnTo>
                    <a:pt x="26" y="117"/>
                  </a:lnTo>
                  <a:lnTo>
                    <a:pt x="25" y="115"/>
                  </a:lnTo>
                  <a:lnTo>
                    <a:pt x="23" y="114"/>
                  </a:lnTo>
                  <a:lnTo>
                    <a:pt x="23" y="114"/>
                  </a:lnTo>
                  <a:lnTo>
                    <a:pt x="22" y="115"/>
                  </a:lnTo>
                  <a:lnTo>
                    <a:pt x="20" y="115"/>
                  </a:lnTo>
                  <a:lnTo>
                    <a:pt x="19" y="115"/>
                  </a:lnTo>
                  <a:lnTo>
                    <a:pt x="19" y="115"/>
                  </a:lnTo>
                  <a:lnTo>
                    <a:pt x="17" y="115"/>
                  </a:lnTo>
                  <a:lnTo>
                    <a:pt x="17" y="115"/>
                  </a:lnTo>
                  <a:lnTo>
                    <a:pt x="17" y="114"/>
                  </a:lnTo>
                  <a:lnTo>
                    <a:pt x="17" y="114"/>
                  </a:lnTo>
                  <a:lnTo>
                    <a:pt x="15" y="114"/>
                  </a:lnTo>
                  <a:lnTo>
                    <a:pt x="15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4" y="114"/>
                  </a:lnTo>
                  <a:lnTo>
                    <a:pt x="11" y="112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1"/>
                  </a:lnTo>
                  <a:lnTo>
                    <a:pt x="9" y="109"/>
                  </a:lnTo>
                  <a:lnTo>
                    <a:pt x="8" y="109"/>
                  </a:lnTo>
                  <a:lnTo>
                    <a:pt x="8" y="109"/>
                  </a:lnTo>
                  <a:lnTo>
                    <a:pt x="8" y="108"/>
                  </a:lnTo>
                  <a:lnTo>
                    <a:pt x="8" y="106"/>
                  </a:lnTo>
                  <a:lnTo>
                    <a:pt x="9" y="106"/>
                  </a:lnTo>
                  <a:lnTo>
                    <a:pt x="9" y="104"/>
                  </a:lnTo>
                  <a:lnTo>
                    <a:pt x="9" y="104"/>
                  </a:lnTo>
                  <a:lnTo>
                    <a:pt x="9" y="103"/>
                  </a:lnTo>
                  <a:lnTo>
                    <a:pt x="9" y="103"/>
                  </a:lnTo>
                  <a:lnTo>
                    <a:pt x="9" y="103"/>
                  </a:lnTo>
                  <a:lnTo>
                    <a:pt x="8" y="101"/>
                  </a:lnTo>
                  <a:lnTo>
                    <a:pt x="6" y="101"/>
                  </a:lnTo>
                  <a:lnTo>
                    <a:pt x="6" y="100"/>
                  </a:lnTo>
                  <a:lnTo>
                    <a:pt x="4" y="100"/>
                  </a:lnTo>
                  <a:lnTo>
                    <a:pt x="4" y="98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6"/>
                  </a:lnTo>
                  <a:lnTo>
                    <a:pt x="4" y="95"/>
                  </a:lnTo>
                  <a:lnTo>
                    <a:pt x="8" y="93"/>
                  </a:lnTo>
                  <a:lnTo>
                    <a:pt x="8" y="92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6" y="89"/>
                  </a:lnTo>
                  <a:lnTo>
                    <a:pt x="4" y="89"/>
                  </a:lnTo>
                  <a:lnTo>
                    <a:pt x="4" y="89"/>
                  </a:lnTo>
                  <a:lnTo>
                    <a:pt x="6" y="87"/>
                  </a:lnTo>
                  <a:lnTo>
                    <a:pt x="4" y="87"/>
                  </a:lnTo>
                  <a:lnTo>
                    <a:pt x="4" y="85"/>
                  </a:lnTo>
                  <a:lnTo>
                    <a:pt x="3" y="85"/>
                  </a:lnTo>
                  <a:lnTo>
                    <a:pt x="3" y="84"/>
                  </a:lnTo>
                  <a:lnTo>
                    <a:pt x="3" y="82"/>
                  </a:lnTo>
                  <a:lnTo>
                    <a:pt x="3" y="81"/>
                  </a:lnTo>
                  <a:lnTo>
                    <a:pt x="1" y="81"/>
                  </a:lnTo>
                  <a:lnTo>
                    <a:pt x="1" y="81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1" y="79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4" y="76"/>
                  </a:lnTo>
                  <a:lnTo>
                    <a:pt x="3" y="76"/>
                  </a:lnTo>
                  <a:lnTo>
                    <a:pt x="3" y="76"/>
                  </a:lnTo>
                  <a:lnTo>
                    <a:pt x="4" y="73"/>
                  </a:lnTo>
                  <a:lnTo>
                    <a:pt x="6" y="71"/>
                  </a:lnTo>
                  <a:lnTo>
                    <a:pt x="6" y="71"/>
                  </a:lnTo>
                  <a:lnTo>
                    <a:pt x="6" y="70"/>
                  </a:lnTo>
                  <a:lnTo>
                    <a:pt x="4" y="70"/>
                  </a:lnTo>
                  <a:lnTo>
                    <a:pt x="4" y="68"/>
                  </a:lnTo>
                  <a:lnTo>
                    <a:pt x="4" y="68"/>
                  </a:lnTo>
                  <a:lnTo>
                    <a:pt x="3" y="67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3" y="63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9" y="63"/>
                  </a:lnTo>
                  <a:lnTo>
                    <a:pt x="11" y="63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4" y="60"/>
                  </a:lnTo>
                  <a:lnTo>
                    <a:pt x="12" y="60"/>
                  </a:lnTo>
                  <a:lnTo>
                    <a:pt x="12" y="60"/>
                  </a:lnTo>
                  <a:lnTo>
                    <a:pt x="12" y="59"/>
                  </a:lnTo>
                  <a:lnTo>
                    <a:pt x="14" y="59"/>
                  </a:lnTo>
                  <a:lnTo>
                    <a:pt x="14" y="59"/>
                  </a:lnTo>
                  <a:lnTo>
                    <a:pt x="15" y="59"/>
                  </a:lnTo>
                  <a:lnTo>
                    <a:pt x="17" y="57"/>
                  </a:lnTo>
                  <a:lnTo>
                    <a:pt x="17" y="56"/>
                  </a:lnTo>
                  <a:lnTo>
                    <a:pt x="17" y="54"/>
                  </a:lnTo>
                  <a:lnTo>
                    <a:pt x="17" y="54"/>
                  </a:lnTo>
                  <a:lnTo>
                    <a:pt x="17" y="52"/>
                  </a:lnTo>
                  <a:lnTo>
                    <a:pt x="17" y="52"/>
                  </a:lnTo>
                  <a:lnTo>
                    <a:pt x="15" y="52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4" y="48"/>
                  </a:lnTo>
                  <a:lnTo>
                    <a:pt x="17" y="48"/>
                  </a:lnTo>
                  <a:lnTo>
                    <a:pt x="17" y="48"/>
                  </a:lnTo>
                  <a:lnTo>
                    <a:pt x="17" y="46"/>
                  </a:lnTo>
                  <a:lnTo>
                    <a:pt x="19" y="43"/>
                  </a:lnTo>
                  <a:lnTo>
                    <a:pt x="20" y="41"/>
                  </a:lnTo>
                  <a:lnTo>
                    <a:pt x="20" y="41"/>
                  </a:lnTo>
                  <a:lnTo>
                    <a:pt x="20" y="38"/>
                  </a:lnTo>
                  <a:lnTo>
                    <a:pt x="20" y="35"/>
                  </a:lnTo>
                  <a:lnTo>
                    <a:pt x="19" y="35"/>
                  </a:lnTo>
                  <a:lnTo>
                    <a:pt x="17" y="33"/>
                  </a:lnTo>
                  <a:lnTo>
                    <a:pt x="19" y="32"/>
                  </a:lnTo>
                  <a:lnTo>
                    <a:pt x="19" y="30"/>
                  </a:lnTo>
                  <a:lnTo>
                    <a:pt x="20" y="29"/>
                  </a:lnTo>
                  <a:lnTo>
                    <a:pt x="22" y="27"/>
                  </a:lnTo>
                  <a:lnTo>
                    <a:pt x="26" y="27"/>
                  </a:lnTo>
                  <a:lnTo>
                    <a:pt x="31" y="27"/>
                  </a:lnTo>
                  <a:lnTo>
                    <a:pt x="34" y="30"/>
                  </a:lnTo>
                  <a:lnTo>
                    <a:pt x="33" y="32"/>
                  </a:lnTo>
                  <a:lnTo>
                    <a:pt x="34" y="33"/>
                  </a:lnTo>
                  <a:lnTo>
                    <a:pt x="34" y="32"/>
                  </a:lnTo>
                  <a:lnTo>
                    <a:pt x="36" y="32"/>
                  </a:lnTo>
                  <a:lnTo>
                    <a:pt x="36" y="30"/>
                  </a:lnTo>
                  <a:lnTo>
                    <a:pt x="36" y="29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39" y="33"/>
                  </a:lnTo>
                  <a:lnTo>
                    <a:pt x="39" y="30"/>
                  </a:lnTo>
                  <a:lnTo>
                    <a:pt x="39" y="29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41" y="24"/>
                  </a:lnTo>
                  <a:lnTo>
                    <a:pt x="44" y="24"/>
                  </a:lnTo>
                  <a:lnTo>
                    <a:pt x="49" y="24"/>
                  </a:lnTo>
                  <a:lnTo>
                    <a:pt x="50" y="26"/>
                  </a:lnTo>
                  <a:lnTo>
                    <a:pt x="55" y="29"/>
                  </a:lnTo>
                  <a:lnTo>
                    <a:pt x="55" y="30"/>
                  </a:lnTo>
                  <a:lnTo>
                    <a:pt x="56" y="30"/>
                  </a:lnTo>
                  <a:lnTo>
                    <a:pt x="55" y="29"/>
                  </a:lnTo>
                  <a:lnTo>
                    <a:pt x="50" y="24"/>
                  </a:lnTo>
                  <a:lnTo>
                    <a:pt x="49" y="24"/>
                  </a:lnTo>
                  <a:lnTo>
                    <a:pt x="47" y="24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4" y="21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2" y="15"/>
                  </a:lnTo>
                  <a:lnTo>
                    <a:pt x="42" y="16"/>
                  </a:lnTo>
                  <a:lnTo>
                    <a:pt x="41" y="16"/>
                  </a:lnTo>
                  <a:lnTo>
                    <a:pt x="41" y="15"/>
                  </a:lnTo>
                  <a:lnTo>
                    <a:pt x="41" y="13"/>
                  </a:lnTo>
                  <a:lnTo>
                    <a:pt x="44" y="13"/>
                  </a:lnTo>
                  <a:lnTo>
                    <a:pt x="45" y="11"/>
                  </a:lnTo>
                  <a:lnTo>
                    <a:pt x="45" y="11"/>
                  </a:lnTo>
                  <a:lnTo>
                    <a:pt x="44" y="10"/>
                  </a:lnTo>
                  <a:lnTo>
                    <a:pt x="42" y="8"/>
                  </a:lnTo>
                  <a:lnTo>
                    <a:pt x="41" y="5"/>
                  </a:lnTo>
                  <a:lnTo>
                    <a:pt x="41" y="4"/>
                  </a:lnTo>
                  <a:close/>
                  <a:moveTo>
                    <a:pt x="41" y="4"/>
                  </a:move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close/>
                  <a:moveTo>
                    <a:pt x="37" y="0"/>
                  </a:moveTo>
                  <a:lnTo>
                    <a:pt x="37" y="0"/>
                  </a:lnTo>
                  <a:lnTo>
                    <a:pt x="37" y="2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7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36" y="5"/>
                  </a:lnTo>
                  <a:lnTo>
                    <a:pt x="36" y="5"/>
                  </a:lnTo>
                  <a:lnTo>
                    <a:pt x="36" y="7"/>
                  </a:lnTo>
                  <a:lnTo>
                    <a:pt x="36" y="4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7" name="Freeform 294">
              <a:extLst>
                <a:ext uri="{FF2B5EF4-FFF2-40B4-BE49-F238E27FC236}">
                  <a16:creationId xmlns:a16="http://schemas.microsoft.com/office/drawing/2014/main" id="{13F6EF5E-880B-81D4-CB8D-EE8EE9769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6107" y="2846799"/>
              <a:ext cx="187125" cy="89664"/>
            </a:xfrm>
            <a:custGeom>
              <a:avLst/>
              <a:gdLst>
                <a:gd name="T0" fmla="*/ 35 w 96"/>
                <a:gd name="T1" fmla="*/ 0 h 46"/>
                <a:gd name="T2" fmla="*/ 36 w 96"/>
                <a:gd name="T3" fmla="*/ 3 h 46"/>
                <a:gd name="T4" fmla="*/ 38 w 96"/>
                <a:gd name="T5" fmla="*/ 3 h 46"/>
                <a:gd name="T6" fmla="*/ 41 w 96"/>
                <a:gd name="T7" fmla="*/ 2 h 46"/>
                <a:gd name="T8" fmla="*/ 46 w 96"/>
                <a:gd name="T9" fmla="*/ 2 h 46"/>
                <a:gd name="T10" fmla="*/ 47 w 96"/>
                <a:gd name="T11" fmla="*/ 5 h 46"/>
                <a:gd name="T12" fmla="*/ 54 w 96"/>
                <a:gd name="T13" fmla="*/ 6 h 46"/>
                <a:gd name="T14" fmla="*/ 57 w 96"/>
                <a:gd name="T15" fmla="*/ 8 h 46"/>
                <a:gd name="T16" fmla="*/ 62 w 96"/>
                <a:gd name="T17" fmla="*/ 8 h 46"/>
                <a:gd name="T18" fmla="*/ 62 w 96"/>
                <a:gd name="T19" fmla="*/ 10 h 46"/>
                <a:gd name="T20" fmla="*/ 60 w 96"/>
                <a:gd name="T21" fmla="*/ 13 h 46"/>
                <a:gd name="T22" fmla="*/ 63 w 96"/>
                <a:gd name="T23" fmla="*/ 14 h 46"/>
                <a:gd name="T24" fmla="*/ 66 w 96"/>
                <a:gd name="T25" fmla="*/ 17 h 46"/>
                <a:gd name="T26" fmla="*/ 71 w 96"/>
                <a:gd name="T27" fmla="*/ 16 h 46"/>
                <a:gd name="T28" fmla="*/ 69 w 96"/>
                <a:gd name="T29" fmla="*/ 11 h 46"/>
                <a:gd name="T30" fmla="*/ 77 w 96"/>
                <a:gd name="T31" fmla="*/ 14 h 46"/>
                <a:gd name="T32" fmla="*/ 81 w 96"/>
                <a:gd name="T33" fmla="*/ 14 h 46"/>
                <a:gd name="T34" fmla="*/ 79 w 96"/>
                <a:gd name="T35" fmla="*/ 17 h 46"/>
                <a:gd name="T36" fmla="*/ 82 w 96"/>
                <a:gd name="T37" fmla="*/ 19 h 46"/>
                <a:gd name="T38" fmla="*/ 85 w 96"/>
                <a:gd name="T39" fmla="*/ 19 h 46"/>
                <a:gd name="T40" fmla="*/ 87 w 96"/>
                <a:gd name="T41" fmla="*/ 21 h 46"/>
                <a:gd name="T42" fmla="*/ 90 w 96"/>
                <a:gd name="T43" fmla="*/ 21 h 46"/>
                <a:gd name="T44" fmla="*/ 93 w 96"/>
                <a:gd name="T45" fmla="*/ 24 h 46"/>
                <a:gd name="T46" fmla="*/ 96 w 96"/>
                <a:gd name="T47" fmla="*/ 29 h 46"/>
                <a:gd name="T48" fmla="*/ 93 w 96"/>
                <a:gd name="T49" fmla="*/ 29 h 46"/>
                <a:gd name="T50" fmla="*/ 90 w 96"/>
                <a:gd name="T51" fmla="*/ 32 h 46"/>
                <a:gd name="T52" fmla="*/ 87 w 96"/>
                <a:gd name="T53" fmla="*/ 35 h 46"/>
                <a:gd name="T54" fmla="*/ 84 w 96"/>
                <a:gd name="T55" fmla="*/ 38 h 46"/>
                <a:gd name="T56" fmla="*/ 82 w 96"/>
                <a:gd name="T57" fmla="*/ 41 h 46"/>
                <a:gd name="T58" fmla="*/ 73 w 96"/>
                <a:gd name="T59" fmla="*/ 41 h 46"/>
                <a:gd name="T60" fmla="*/ 69 w 96"/>
                <a:gd name="T61" fmla="*/ 46 h 46"/>
                <a:gd name="T62" fmla="*/ 66 w 96"/>
                <a:gd name="T63" fmla="*/ 44 h 46"/>
                <a:gd name="T64" fmla="*/ 63 w 96"/>
                <a:gd name="T65" fmla="*/ 43 h 46"/>
                <a:gd name="T66" fmla="*/ 57 w 96"/>
                <a:gd name="T67" fmla="*/ 43 h 46"/>
                <a:gd name="T68" fmla="*/ 51 w 96"/>
                <a:gd name="T69" fmla="*/ 41 h 46"/>
                <a:gd name="T70" fmla="*/ 44 w 96"/>
                <a:gd name="T71" fmla="*/ 40 h 46"/>
                <a:gd name="T72" fmla="*/ 41 w 96"/>
                <a:gd name="T73" fmla="*/ 38 h 46"/>
                <a:gd name="T74" fmla="*/ 40 w 96"/>
                <a:gd name="T75" fmla="*/ 43 h 46"/>
                <a:gd name="T76" fmla="*/ 35 w 96"/>
                <a:gd name="T77" fmla="*/ 46 h 46"/>
                <a:gd name="T78" fmla="*/ 30 w 96"/>
                <a:gd name="T79" fmla="*/ 46 h 46"/>
                <a:gd name="T80" fmla="*/ 25 w 96"/>
                <a:gd name="T81" fmla="*/ 43 h 46"/>
                <a:gd name="T82" fmla="*/ 21 w 96"/>
                <a:gd name="T83" fmla="*/ 40 h 46"/>
                <a:gd name="T84" fmla="*/ 17 w 96"/>
                <a:gd name="T85" fmla="*/ 38 h 46"/>
                <a:gd name="T86" fmla="*/ 13 w 96"/>
                <a:gd name="T87" fmla="*/ 33 h 46"/>
                <a:gd name="T88" fmla="*/ 8 w 96"/>
                <a:gd name="T89" fmla="*/ 30 h 46"/>
                <a:gd name="T90" fmla="*/ 5 w 96"/>
                <a:gd name="T91" fmla="*/ 25 h 46"/>
                <a:gd name="T92" fmla="*/ 5 w 96"/>
                <a:gd name="T93" fmla="*/ 22 h 46"/>
                <a:gd name="T94" fmla="*/ 5 w 96"/>
                <a:gd name="T95" fmla="*/ 21 h 46"/>
                <a:gd name="T96" fmla="*/ 0 w 96"/>
                <a:gd name="T97" fmla="*/ 17 h 46"/>
                <a:gd name="T98" fmla="*/ 0 w 96"/>
                <a:gd name="T99" fmla="*/ 14 h 46"/>
                <a:gd name="T100" fmla="*/ 2 w 96"/>
                <a:gd name="T101" fmla="*/ 14 h 46"/>
                <a:gd name="T102" fmla="*/ 5 w 96"/>
                <a:gd name="T103" fmla="*/ 13 h 46"/>
                <a:gd name="T104" fmla="*/ 10 w 96"/>
                <a:gd name="T105" fmla="*/ 11 h 46"/>
                <a:gd name="T106" fmla="*/ 13 w 96"/>
                <a:gd name="T107" fmla="*/ 11 h 46"/>
                <a:gd name="T108" fmla="*/ 16 w 96"/>
                <a:gd name="T109" fmla="*/ 8 h 46"/>
                <a:gd name="T110" fmla="*/ 19 w 96"/>
                <a:gd name="T111" fmla="*/ 8 h 46"/>
                <a:gd name="T112" fmla="*/ 21 w 96"/>
                <a:gd name="T113" fmla="*/ 6 h 46"/>
                <a:gd name="T114" fmla="*/ 28 w 96"/>
                <a:gd name="T115" fmla="*/ 5 h 46"/>
                <a:gd name="T116" fmla="*/ 32 w 96"/>
                <a:gd name="T117" fmla="*/ 2 h 46"/>
                <a:gd name="T118" fmla="*/ 32 w 96"/>
                <a:gd name="T11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6" h="46">
                  <a:moveTo>
                    <a:pt x="32" y="0"/>
                  </a:moveTo>
                  <a:lnTo>
                    <a:pt x="33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2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3"/>
                  </a:lnTo>
                  <a:lnTo>
                    <a:pt x="41" y="3"/>
                  </a:lnTo>
                  <a:lnTo>
                    <a:pt x="41" y="2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6" y="2"/>
                  </a:lnTo>
                  <a:lnTo>
                    <a:pt x="46" y="3"/>
                  </a:lnTo>
                  <a:lnTo>
                    <a:pt x="46" y="3"/>
                  </a:lnTo>
                  <a:lnTo>
                    <a:pt x="47" y="5"/>
                  </a:lnTo>
                  <a:lnTo>
                    <a:pt x="47" y="5"/>
                  </a:lnTo>
                  <a:lnTo>
                    <a:pt x="49" y="5"/>
                  </a:lnTo>
                  <a:lnTo>
                    <a:pt x="51" y="5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60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2" y="10"/>
                  </a:lnTo>
                  <a:lnTo>
                    <a:pt x="60" y="11"/>
                  </a:lnTo>
                  <a:lnTo>
                    <a:pt x="60" y="11"/>
                  </a:lnTo>
                  <a:lnTo>
                    <a:pt x="58" y="11"/>
                  </a:lnTo>
                  <a:lnTo>
                    <a:pt x="60" y="13"/>
                  </a:lnTo>
                  <a:lnTo>
                    <a:pt x="60" y="13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63" y="14"/>
                  </a:lnTo>
                  <a:lnTo>
                    <a:pt x="65" y="17"/>
                  </a:lnTo>
                  <a:lnTo>
                    <a:pt x="65" y="17"/>
                  </a:lnTo>
                  <a:lnTo>
                    <a:pt x="66" y="17"/>
                  </a:lnTo>
                  <a:lnTo>
                    <a:pt x="66" y="17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9" y="16"/>
                  </a:lnTo>
                  <a:lnTo>
                    <a:pt x="71" y="16"/>
                  </a:lnTo>
                  <a:lnTo>
                    <a:pt x="71" y="14"/>
                  </a:lnTo>
                  <a:lnTo>
                    <a:pt x="69" y="13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69" y="11"/>
                  </a:lnTo>
                  <a:lnTo>
                    <a:pt x="73" y="13"/>
                  </a:lnTo>
                  <a:lnTo>
                    <a:pt x="76" y="14"/>
                  </a:lnTo>
                  <a:lnTo>
                    <a:pt x="77" y="14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4"/>
                  </a:lnTo>
                  <a:lnTo>
                    <a:pt x="81" y="16"/>
                  </a:lnTo>
                  <a:lnTo>
                    <a:pt x="81" y="16"/>
                  </a:lnTo>
                  <a:lnTo>
                    <a:pt x="79" y="17"/>
                  </a:lnTo>
                  <a:lnTo>
                    <a:pt x="79" y="17"/>
                  </a:lnTo>
                  <a:lnTo>
                    <a:pt x="79" y="17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2" y="21"/>
                  </a:lnTo>
                  <a:lnTo>
                    <a:pt x="84" y="21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5" y="19"/>
                  </a:lnTo>
                  <a:lnTo>
                    <a:pt x="87" y="19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8" y="21"/>
                  </a:lnTo>
                  <a:lnTo>
                    <a:pt x="90" y="21"/>
                  </a:lnTo>
                  <a:lnTo>
                    <a:pt x="90" y="21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6" y="27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6" y="29"/>
                  </a:lnTo>
                  <a:lnTo>
                    <a:pt x="95" y="30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2" y="30"/>
                  </a:lnTo>
                  <a:lnTo>
                    <a:pt x="92" y="32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87" y="33"/>
                  </a:lnTo>
                  <a:lnTo>
                    <a:pt x="87" y="35"/>
                  </a:lnTo>
                  <a:lnTo>
                    <a:pt x="87" y="35"/>
                  </a:lnTo>
                  <a:lnTo>
                    <a:pt x="87" y="36"/>
                  </a:lnTo>
                  <a:lnTo>
                    <a:pt x="87" y="38"/>
                  </a:lnTo>
                  <a:lnTo>
                    <a:pt x="85" y="38"/>
                  </a:lnTo>
                  <a:lnTo>
                    <a:pt x="84" y="38"/>
                  </a:lnTo>
                  <a:lnTo>
                    <a:pt x="84" y="38"/>
                  </a:lnTo>
                  <a:lnTo>
                    <a:pt x="84" y="40"/>
                  </a:lnTo>
                  <a:lnTo>
                    <a:pt x="82" y="40"/>
                  </a:lnTo>
                  <a:lnTo>
                    <a:pt x="82" y="41"/>
                  </a:lnTo>
                  <a:lnTo>
                    <a:pt x="79" y="41"/>
                  </a:lnTo>
                  <a:lnTo>
                    <a:pt x="77" y="41"/>
                  </a:lnTo>
                  <a:lnTo>
                    <a:pt x="74" y="41"/>
                  </a:lnTo>
                  <a:lnTo>
                    <a:pt x="73" y="41"/>
                  </a:lnTo>
                  <a:lnTo>
                    <a:pt x="73" y="41"/>
                  </a:lnTo>
                  <a:lnTo>
                    <a:pt x="71" y="43"/>
                  </a:lnTo>
                  <a:lnTo>
                    <a:pt x="71" y="44"/>
                  </a:lnTo>
                  <a:lnTo>
                    <a:pt x="69" y="46"/>
                  </a:lnTo>
                  <a:lnTo>
                    <a:pt x="69" y="46"/>
                  </a:lnTo>
                  <a:lnTo>
                    <a:pt x="69" y="44"/>
                  </a:lnTo>
                  <a:lnTo>
                    <a:pt x="68" y="44"/>
                  </a:lnTo>
                  <a:lnTo>
                    <a:pt x="66" y="44"/>
                  </a:lnTo>
                  <a:lnTo>
                    <a:pt x="66" y="43"/>
                  </a:lnTo>
                  <a:lnTo>
                    <a:pt x="65" y="43"/>
                  </a:lnTo>
                  <a:lnTo>
                    <a:pt x="63" y="43"/>
                  </a:lnTo>
                  <a:lnTo>
                    <a:pt x="63" y="43"/>
                  </a:lnTo>
                  <a:lnTo>
                    <a:pt x="62" y="43"/>
                  </a:lnTo>
                  <a:lnTo>
                    <a:pt x="62" y="43"/>
                  </a:lnTo>
                  <a:lnTo>
                    <a:pt x="58" y="43"/>
                  </a:lnTo>
                  <a:lnTo>
                    <a:pt x="57" y="43"/>
                  </a:lnTo>
                  <a:lnTo>
                    <a:pt x="54" y="41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1" y="41"/>
                  </a:lnTo>
                  <a:lnTo>
                    <a:pt x="47" y="40"/>
                  </a:lnTo>
                  <a:lnTo>
                    <a:pt x="46" y="40"/>
                  </a:lnTo>
                  <a:lnTo>
                    <a:pt x="46" y="4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4" y="40"/>
                  </a:lnTo>
                  <a:lnTo>
                    <a:pt x="43" y="38"/>
                  </a:lnTo>
                  <a:lnTo>
                    <a:pt x="41" y="38"/>
                  </a:lnTo>
                  <a:lnTo>
                    <a:pt x="41" y="38"/>
                  </a:lnTo>
                  <a:lnTo>
                    <a:pt x="41" y="41"/>
                  </a:lnTo>
                  <a:lnTo>
                    <a:pt x="41" y="43"/>
                  </a:lnTo>
                  <a:lnTo>
                    <a:pt x="40" y="43"/>
                  </a:lnTo>
                  <a:lnTo>
                    <a:pt x="38" y="43"/>
                  </a:lnTo>
                  <a:lnTo>
                    <a:pt x="38" y="44"/>
                  </a:lnTo>
                  <a:lnTo>
                    <a:pt x="36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3" y="46"/>
                  </a:lnTo>
                  <a:lnTo>
                    <a:pt x="33" y="46"/>
                  </a:lnTo>
                  <a:lnTo>
                    <a:pt x="30" y="46"/>
                  </a:lnTo>
                  <a:lnTo>
                    <a:pt x="28" y="46"/>
                  </a:lnTo>
                  <a:lnTo>
                    <a:pt x="27" y="44"/>
                  </a:lnTo>
                  <a:lnTo>
                    <a:pt x="25" y="44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2" y="41"/>
                  </a:lnTo>
                  <a:lnTo>
                    <a:pt x="21" y="40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7" y="38"/>
                  </a:lnTo>
                  <a:lnTo>
                    <a:pt x="17" y="38"/>
                  </a:lnTo>
                  <a:lnTo>
                    <a:pt x="17" y="36"/>
                  </a:lnTo>
                  <a:lnTo>
                    <a:pt x="16" y="36"/>
                  </a:lnTo>
                  <a:lnTo>
                    <a:pt x="14" y="35"/>
                  </a:lnTo>
                  <a:lnTo>
                    <a:pt x="13" y="33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0" y="32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6" y="27"/>
                  </a:lnTo>
                  <a:lnTo>
                    <a:pt x="5" y="27"/>
                  </a:lnTo>
                  <a:lnTo>
                    <a:pt x="5" y="25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8" y="13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7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19" y="8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2" y="6"/>
                  </a:lnTo>
                  <a:lnTo>
                    <a:pt x="25" y="5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30" y="3"/>
                  </a:lnTo>
                  <a:lnTo>
                    <a:pt x="33" y="3"/>
                  </a:lnTo>
                  <a:lnTo>
                    <a:pt x="33" y="2"/>
                  </a:lnTo>
                  <a:lnTo>
                    <a:pt x="32" y="2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8" name="Freeform 295">
              <a:extLst>
                <a:ext uri="{FF2B5EF4-FFF2-40B4-BE49-F238E27FC236}">
                  <a16:creationId xmlns:a16="http://schemas.microsoft.com/office/drawing/2014/main" id="{47AC01F8-2A2C-FD44-D68E-F21A63DCD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5280" y="3375039"/>
              <a:ext cx="64325" cy="33137"/>
            </a:xfrm>
            <a:custGeom>
              <a:avLst/>
              <a:gdLst>
                <a:gd name="T0" fmla="*/ 33 w 33"/>
                <a:gd name="T1" fmla="*/ 0 h 17"/>
                <a:gd name="T2" fmla="*/ 31 w 33"/>
                <a:gd name="T3" fmla="*/ 0 h 17"/>
                <a:gd name="T4" fmla="*/ 23 w 33"/>
                <a:gd name="T5" fmla="*/ 5 h 17"/>
                <a:gd name="T6" fmla="*/ 23 w 33"/>
                <a:gd name="T7" fmla="*/ 6 h 17"/>
                <a:gd name="T8" fmla="*/ 23 w 33"/>
                <a:gd name="T9" fmla="*/ 8 h 17"/>
                <a:gd name="T10" fmla="*/ 25 w 33"/>
                <a:gd name="T11" fmla="*/ 10 h 17"/>
                <a:gd name="T12" fmla="*/ 25 w 33"/>
                <a:gd name="T13" fmla="*/ 10 h 17"/>
                <a:gd name="T14" fmla="*/ 25 w 33"/>
                <a:gd name="T15" fmla="*/ 11 h 17"/>
                <a:gd name="T16" fmla="*/ 23 w 33"/>
                <a:gd name="T17" fmla="*/ 11 h 17"/>
                <a:gd name="T18" fmla="*/ 22 w 33"/>
                <a:gd name="T19" fmla="*/ 11 h 17"/>
                <a:gd name="T20" fmla="*/ 20 w 33"/>
                <a:gd name="T21" fmla="*/ 11 h 17"/>
                <a:gd name="T22" fmla="*/ 20 w 33"/>
                <a:gd name="T23" fmla="*/ 11 h 17"/>
                <a:gd name="T24" fmla="*/ 17 w 33"/>
                <a:gd name="T25" fmla="*/ 13 h 17"/>
                <a:gd name="T26" fmla="*/ 16 w 33"/>
                <a:gd name="T27" fmla="*/ 14 h 17"/>
                <a:gd name="T28" fmla="*/ 14 w 33"/>
                <a:gd name="T29" fmla="*/ 14 h 17"/>
                <a:gd name="T30" fmla="*/ 12 w 33"/>
                <a:gd name="T31" fmla="*/ 16 h 17"/>
                <a:gd name="T32" fmla="*/ 11 w 33"/>
                <a:gd name="T33" fmla="*/ 16 h 17"/>
                <a:gd name="T34" fmla="*/ 11 w 33"/>
                <a:gd name="T35" fmla="*/ 16 h 17"/>
                <a:gd name="T36" fmla="*/ 11 w 33"/>
                <a:gd name="T37" fmla="*/ 16 h 17"/>
                <a:gd name="T38" fmla="*/ 11 w 33"/>
                <a:gd name="T39" fmla="*/ 17 h 17"/>
                <a:gd name="T40" fmla="*/ 9 w 33"/>
                <a:gd name="T41" fmla="*/ 17 h 17"/>
                <a:gd name="T42" fmla="*/ 9 w 33"/>
                <a:gd name="T43" fmla="*/ 17 h 17"/>
                <a:gd name="T44" fmla="*/ 9 w 33"/>
                <a:gd name="T45" fmla="*/ 16 h 17"/>
                <a:gd name="T46" fmla="*/ 8 w 33"/>
                <a:gd name="T47" fmla="*/ 16 h 17"/>
                <a:gd name="T48" fmla="*/ 6 w 33"/>
                <a:gd name="T49" fmla="*/ 16 h 17"/>
                <a:gd name="T50" fmla="*/ 6 w 33"/>
                <a:gd name="T51" fmla="*/ 16 h 17"/>
                <a:gd name="T52" fmla="*/ 3 w 33"/>
                <a:gd name="T53" fmla="*/ 16 h 17"/>
                <a:gd name="T54" fmla="*/ 1 w 33"/>
                <a:gd name="T55" fmla="*/ 14 h 17"/>
                <a:gd name="T56" fmla="*/ 1 w 33"/>
                <a:gd name="T57" fmla="*/ 14 h 17"/>
                <a:gd name="T58" fmla="*/ 0 w 33"/>
                <a:gd name="T59" fmla="*/ 11 h 17"/>
                <a:gd name="T60" fmla="*/ 0 w 33"/>
                <a:gd name="T61" fmla="*/ 10 h 17"/>
                <a:gd name="T62" fmla="*/ 1 w 33"/>
                <a:gd name="T63" fmla="*/ 10 h 17"/>
                <a:gd name="T64" fmla="*/ 3 w 33"/>
                <a:gd name="T65" fmla="*/ 10 h 17"/>
                <a:gd name="T66" fmla="*/ 3 w 33"/>
                <a:gd name="T67" fmla="*/ 8 h 17"/>
                <a:gd name="T68" fmla="*/ 5 w 33"/>
                <a:gd name="T69" fmla="*/ 8 h 17"/>
                <a:gd name="T70" fmla="*/ 6 w 33"/>
                <a:gd name="T71" fmla="*/ 8 h 17"/>
                <a:gd name="T72" fmla="*/ 6 w 33"/>
                <a:gd name="T73" fmla="*/ 8 h 17"/>
                <a:gd name="T74" fmla="*/ 8 w 33"/>
                <a:gd name="T75" fmla="*/ 8 h 17"/>
                <a:gd name="T76" fmla="*/ 9 w 33"/>
                <a:gd name="T77" fmla="*/ 6 h 17"/>
                <a:gd name="T78" fmla="*/ 9 w 33"/>
                <a:gd name="T79" fmla="*/ 3 h 17"/>
                <a:gd name="T80" fmla="*/ 11 w 33"/>
                <a:gd name="T81" fmla="*/ 5 h 17"/>
                <a:gd name="T82" fmla="*/ 14 w 33"/>
                <a:gd name="T83" fmla="*/ 5 h 17"/>
                <a:gd name="T84" fmla="*/ 17 w 33"/>
                <a:gd name="T85" fmla="*/ 5 h 17"/>
                <a:gd name="T86" fmla="*/ 19 w 33"/>
                <a:gd name="T87" fmla="*/ 5 h 17"/>
                <a:gd name="T88" fmla="*/ 25 w 33"/>
                <a:gd name="T89" fmla="*/ 3 h 17"/>
                <a:gd name="T90" fmla="*/ 27 w 33"/>
                <a:gd name="T91" fmla="*/ 2 h 17"/>
                <a:gd name="T92" fmla="*/ 28 w 33"/>
                <a:gd name="T93" fmla="*/ 2 h 17"/>
                <a:gd name="T94" fmla="*/ 30 w 33"/>
                <a:gd name="T95" fmla="*/ 0 h 17"/>
                <a:gd name="T96" fmla="*/ 33 w 33"/>
                <a:gd name="T9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" h="17">
                  <a:moveTo>
                    <a:pt x="33" y="0"/>
                  </a:moveTo>
                  <a:lnTo>
                    <a:pt x="31" y="0"/>
                  </a:lnTo>
                  <a:lnTo>
                    <a:pt x="23" y="5"/>
                  </a:lnTo>
                  <a:lnTo>
                    <a:pt x="23" y="6"/>
                  </a:lnTo>
                  <a:lnTo>
                    <a:pt x="23" y="8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3" y="11"/>
                  </a:lnTo>
                  <a:lnTo>
                    <a:pt x="22" y="11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17" y="13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6"/>
                  </a:lnTo>
                  <a:lnTo>
                    <a:pt x="11" y="17"/>
                  </a:lnTo>
                  <a:lnTo>
                    <a:pt x="9" y="17"/>
                  </a:lnTo>
                  <a:lnTo>
                    <a:pt x="9" y="17"/>
                  </a:lnTo>
                  <a:lnTo>
                    <a:pt x="9" y="16"/>
                  </a:lnTo>
                  <a:lnTo>
                    <a:pt x="8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3" y="16"/>
                  </a:lnTo>
                  <a:lnTo>
                    <a:pt x="1" y="14"/>
                  </a:lnTo>
                  <a:lnTo>
                    <a:pt x="1" y="14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0"/>
                  </a:lnTo>
                  <a:lnTo>
                    <a:pt x="3" y="8"/>
                  </a:lnTo>
                  <a:lnTo>
                    <a:pt x="5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9" y="6"/>
                  </a:lnTo>
                  <a:lnTo>
                    <a:pt x="9" y="3"/>
                  </a:lnTo>
                  <a:lnTo>
                    <a:pt x="11" y="5"/>
                  </a:lnTo>
                  <a:lnTo>
                    <a:pt x="14" y="5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5" y="3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30" y="0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99" name="Freeform 296">
              <a:extLst>
                <a:ext uri="{FF2B5EF4-FFF2-40B4-BE49-F238E27FC236}">
                  <a16:creationId xmlns:a16="http://schemas.microsoft.com/office/drawing/2014/main" id="{B7CB3C67-135C-5060-396E-F143945C9B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91954" y="4708306"/>
              <a:ext cx="251450" cy="52630"/>
            </a:xfrm>
            <a:custGeom>
              <a:avLst/>
              <a:gdLst>
                <a:gd name="T0" fmla="*/ 1 w 129"/>
                <a:gd name="T1" fmla="*/ 25 h 27"/>
                <a:gd name="T2" fmla="*/ 1 w 129"/>
                <a:gd name="T3" fmla="*/ 25 h 27"/>
                <a:gd name="T4" fmla="*/ 1 w 129"/>
                <a:gd name="T5" fmla="*/ 27 h 27"/>
                <a:gd name="T6" fmla="*/ 1 w 129"/>
                <a:gd name="T7" fmla="*/ 27 h 27"/>
                <a:gd name="T8" fmla="*/ 1 w 129"/>
                <a:gd name="T9" fmla="*/ 27 h 27"/>
                <a:gd name="T10" fmla="*/ 1 w 129"/>
                <a:gd name="T11" fmla="*/ 27 h 27"/>
                <a:gd name="T12" fmla="*/ 1 w 129"/>
                <a:gd name="T13" fmla="*/ 27 h 27"/>
                <a:gd name="T14" fmla="*/ 1 w 129"/>
                <a:gd name="T15" fmla="*/ 27 h 27"/>
                <a:gd name="T16" fmla="*/ 1 w 129"/>
                <a:gd name="T17" fmla="*/ 27 h 27"/>
                <a:gd name="T18" fmla="*/ 1 w 129"/>
                <a:gd name="T19" fmla="*/ 27 h 27"/>
                <a:gd name="T20" fmla="*/ 1 w 129"/>
                <a:gd name="T21" fmla="*/ 25 h 27"/>
                <a:gd name="T22" fmla="*/ 1 w 129"/>
                <a:gd name="T23" fmla="*/ 25 h 27"/>
                <a:gd name="T24" fmla="*/ 0 w 129"/>
                <a:gd name="T25" fmla="*/ 25 h 27"/>
                <a:gd name="T26" fmla="*/ 1 w 129"/>
                <a:gd name="T27" fmla="*/ 25 h 27"/>
                <a:gd name="T28" fmla="*/ 1 w 129"/>
                <a:gd name="T29" fmla="*/ 25 h 27"/>
                <a:gd name="T30" fmla="*/ 1 w 129"/>
                <a:gd name="T31" fmla="*/ 25 h 27"/>
                <a:gd name="T32" fmla="*/ 1 w 129"/>
                <a:gd name="T33" fmla="*/ 25 h 27"/>
                <a:gd name="T34" fmla="*/ 1 w 129"/>
                <a:gd name="T35" fmla="*/ 25 h 27"/>
                <a:gd name="T36" fmla="*/ 1 w 129"/>
                <a:gd name="T37" fmla="*/ 27 h 27"/>
                <a:gd name="T38" fmla="*/ 1 w 129"/>
                <a:gd name="T39" fmla="*/ 27 h 27"/>
                <a:gd name="T40" fmla="*/ 1 w 129"/>
                <a:gd name="T41" fmla="*/ 27 h 27"/>
                <a:gd name="T42" fmla="*/ 1 w 129"/>
                <a:gd name="T43" fmla="*/ 27 h 27"/>
                <a:gd name="T44" fmla="*/ 1 w 129"/>
                <a:gd name="T45" fmla="*/ 27 h 27"/>
                <a:gd name="T46" fmla="*/ 1 w 129"/>
                <a:gd name="T47" fmla="*/ 27 h 27"/>
                <a:gd name="T48" fmla="*/ 0 w 129"/>
                <a:gd name="T49" fmla="*/ 25 h 27"/>
                <a:gd name="T50" fmla="*/ 0 w 129"/>
                <a:gd name="T51" fmla="*/ 25 h 27"/>
                <a:gd name="T52" fmla="*/ 129 w 129"/>
                <a:gd name="T53" fmla="*/ 0 h 27"/>
                <a:gd name="T54" fmla="*/ 129 w 129"/>
                <a:gd name="T55" fmla="*/ 1 h 27"/>
                <a:gd name="T56" fmla="*/ 129 w 129"/>
                <a:gd name="T57" fmla="*/ 3 h 27"/>
                <a:gd name="T58" fmla="*/ 127 w 129"/>
                <a:gd name="T59" fmla="*/ 1 h 27"/>
                <a:gd name="T60" fmla="*/ 127 w 129"/>
                <a:gd name="T61" fmla="*/ 1 h 27"/>
                <a:gd name="T62" fmla="*/ 127 w 129"/>
                <a:gd name="T63" fmla="*/ 1 h 27"/>
                <a:gd name="T64" fmla="*/ 127 w 129"/>
                <a:gd name="T65" fmla="*/ 1 h 27"/>
                <a:gd name="T66" fmla="*/ 129 w 129"/>
                <a:gd name="T67" fmla="*/ 1 h 27"/>
                <a:gd name="T68" fmla="*/ 129 w 129"/>
                <a:gd name="T6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9" h="27">
                  <a:moveTo>
                    <a:pt x="1" y="25"/>
                  </a:moveTo>
                  <a:lnTo>
                    <a:pt x="1" y="25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5"/>
                  </a:lnTo>
                  <a:lnTo>
                    <a:pt x="1" y="25"/>
                  </a:lnTo>
                  <a:close/>
                  <a:moveTo>
                    <a:pt x="0" y="25"/>
                  </a:move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1" y="27"/>
                  </a:lnTo>
                  <a:lnTo>
                    <a:pt x="0" y="25"/>
                  </a:lnTo>
                  <a:lnTo>
                    <a:pt x="0" y="25"/>
                  </a:lnTo>
                  <a:close/>
                  <a:moveTo>
                    <a:pt x="129" y="0"/>
                  </a:moveTo>
                  <a:lnTo>
                    <a:pt x="129" y="1"/>
                  </a:lnTo>
                  <a:lnTo>
                    <a:pt x="129" y="3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7" y="1"/>
                  </a:lnTo>
                  <a:lnTo>
                    <a:pt x="129" y="1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0" name="Freeform 297">
              <a:extLst>
                <a:ext uri="{FF2B5EF4-FFF2-40B4-BE49-F238E27FC236}">
                  <a16:creationId xmlns:a16="http://schemas.microsoft.com/office/drawing/2014/main" id="{8F537018-A809-892B-318E-ADC46466C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5773" y="4068962"/>
              <a:ext cx="13645" cy="9747"/>
            </a:xfrm>
            <a:custGeom>
              <a:avLst/>
              <a:gdLst>
                <a:gd name="T0" fmla="*/ 0 w 7"/>
                <a:gd name="T1" fmla="*/ 0 h 5"/>
                <a:gd name="T2" fmla="*/ 0 w 7"/>
                <a:gd name="T3" fmla="*/ 0 h 5"/>
                <a:gd name="T4" fmla="*/ 2 w 7"/>
                <a:gd name="T5" fmla="*/ 0 h 5"/>
                <a:gd name="T6" fmla="*/ 2 w 7"/>
                <a:gd name="T7" fmla="*/ 2 h 5"/>
                <a:gd name="T8" fmla="*/ 5 w 7"/>
                <a:gd name="T9" fmla="*/ 3 h 5"/>
                <a:gd name="T10" fmla="*/ 7 w 7"/>
                <a:gd name="T11" fmla="*/ 5 h 5"/>
                <a:gd name="T12" fmla="*/ 5 w 7"/>
                <a:gd name="T13" fmla="*/ 5 h 5"/>
                <a:gd name="T14" fmla="*/ 2 w 7"/>
                <a:gd name="T15" fmla="*/ 3 h 5"/>
                <a:gd name="T16" fmla="*/ 0 w 7"/>
                <a:gd name="T17" fmla="*/ 0 h 5"/>
                <a:gd name="T18" fmla="*/ 0 w 7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5" y="3"/>
                  </a:lnTo>
                  <a:lnTo>
                    <a:pt x="7" y="5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1" name="Freeform 298">
              <a:extLst>
                <a:ext uri="{FF2B5EF4-FFF2-40B4-BE49-F238E27FC236}">
                  <a16:creationId xmlns:a16="http://schemas.microsoft.com/office/drawing/2014/main" id="{5DC8820F-3BE7-119E-B7D6-C833C98186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49629" y="3930566"/>
              <a:ext cx="76020" cy="68223"/>
            </a:xfrm>
            <a:custGeom>
              <a:avLst/>
              <a:gdLst>
                <a:gd name="T0" fmla="*/ 15 w 39"/>
                <a:gd name="T1" fmla="*/ 32 h 35"/>
                <a:gd name="T2" fmla="*/ 15 w 39"/>
                <a:gd name="T3" fmla="*/ 35 h 35"/>
                <a:gd name="T4" fmla="*/ 14 w 39"/>
                <a:gd name="T5" fmla="*/ 35 h 35"/>
                <a:gd name="T6" fmla="*/ 12 w 39"/>
                <a:gd name="T7" fmla="*/ 33 h 35"/>
                <a:gd name="T8" fmla="*/ 14 w 39"/>
                <a:gd name="T9" fmla="*/ 32 h 35"/>
                <a:gd name="T10" fmla="*/ 33 w 39"/>
                <a:gd name="T11" fmla="*/ 27 h 35"/>
                <a:gd name="T12" fmla="*/ 33 w 39"/>
                <a:gd name="T13" fmla="*/ 30 h 35"/>
                <a:gd name="T14" fmla="*/ 31 w 39"/>
                <a:gd name="T15" fmla="*/ 30 h 35"/>
                <a:gd name="T16" fmla="*/ 31 w 39"/>
                <a:gd name="T17" fmla="*/ 29 h 35"/>
                <a:gd name="T18" fmla="*/ 31 w 39"/>
                <a:gd name="T19" fmla="*/ 27 h 35"/>
                <a:gd name="T20" fmla="*/ 23 w 39"/>
                <a:gd name="T21" fmla="*/ 27 h 35"/>
                <a:gd name="T22" fmla="*/ 26 w 39"/>
                <a:gd name="T23" fmla="*/ 30 h 35"/>
                <a:gd name="T24" fmla="*/ 28 w 39"/>
                <a:gd name="T25" fmla="*/ 32 h 35"/>
                <a:gd name="T26" fmla="*/ 25 w 39"/>
                <a:gd name="T27" fmla="*/ 33 h 35"/>
                <a:gd name="T28" fmla="*/ 23 w 39"/>
                <a:gd name="T29" fmla="*/ 32 h 35"/>
                <a:gd name="T30" fmla="*/ 23 w 39"/>
                <a:gd name="T31" fmla="*/ 29 h 35"/>
                <a:gd name="T32" fmla="*/ 23 w 39"/>
                <a:gd name="T33" fmla="*/ 27 h 35"/>
                <a:gd name="T34" fmla="*/ 36 w 39"/>
                <a:gd name="T35" fmla="*/ 14 h 35"/>
                <a:gd name="T36" fmla="*/ 38 w 39"/>
                <a:gd name="T37" fmla="*/ 14 h 35"/>
                <a:gd name="T38" fmla="*/ 39 w 39"/>
                <a:gd name="T39" fmla="*/ 16 h 35"/>
                <a:gd name="T40" fmla="*/ 38 w 39"/>
                <a:gd name="T41" fmla="*/ 18 h 35"/>
                <a:gd name="T42" fmla="*/ 34 w 39"/>
                <a:gd name="T43" fmla="*/ 18 h 35"/>
                <a:gd name="T44" fmla="*/ 36 w 39"/>
                <a:gd name="T45" fmla="*/ 14 h 35"/>
                <a:gd name="T46" fmla="*/ 15 w 39"/>
                <a:gd name="T47" fmla="*/ 8 h 35"/>
                <a:gd name="T48" fmla="*/ 19 w 39"/>
                <a:gd name="T49" fmla="*/ 10 h 35"/>
                <a:gd name="T50" fmla="*/ 19 w 39"/>
                <a:gd name="T51" fmla="*/ 10 h 35"/>
                <a:gd name="T52" fmla="*/ 15 w 39"/>
                <a:gd name="T53" fmla="*/ 10 h 35"/>
                <a:gd name="T54" fmla="*/ 14 w 39"/>
                <a:gd name="T55" fmla="*/ 8 h 35"/>
                <a:gd name="T56" fmla="*/ 14 w 39"/>
                <a:gd name="T57" fmla="*/ 8 h 35"/>
                <a:gd name="T58" fmla="*/ 36 w 39"/>
                <a:gd name="T59" fmla="*/ 7 h 35"/>
                <a:gd name="T60" fmla="*/ 36 w 39"/>
                <a:gd name="T61" fmla="*/ 8 h 35"/>
                <a:gd name="T62" fmla="*/ 34 w 39"/>
                <a:gd name="T63" fmla="*/ 8 h 35"/>
                <a:gd name="T64" fmla="*/ 36 w 39"/>
                <a:gd name="T65" fmla="*/ 5 h 35"/>
                <a:gd name="T66" fmla="*/ 6 w 39"/>
                <a:gd name="T67" fmla="*/ 3 h 35"/>
                <a:gd name="T68" fmla="*/ 8 w 39"/>
                <a:gd name="T69" fmla="*/ 5 h 35"/>
                <a:gd name="T70" fmla="*/ 4 w 39"/>
                <a:gd name="T71" fmla="*/ 7 h 35"/>
                <a:gd name="T72" fmla="*/ 4 w 39"/>
                <a:gd name="T73" fmla="*/ 5 h 35"/>
                <a:gd name="T74" fmla="*/ 6 w 39"/>
                <a:gd name="T75" fmla="*/ 3 h 35"/>
                <a:gd name="T76" fmla="*/ 4 w 39"/>
                <a:gd name="T77" fmla="*/ 0 h 35"/>
                <a:gd name="T78" fmla="*/ 4 w 39"/>
                <a:gd name="T79" fmla="*/ 2 h 35"/>
                <a:gd name="T80" fmla="*/ 1 w 39"/>
                <a:gd name="T81" fmla="*/ 3 h 35"/>
                <a:gd name="T82" fmla="*/ 1 w 39"/>
                <a:gd name="T83" fmla="*/ 3 h 35"/>
                <a:gd name="T84" fmla="*/ 1 w 39"/>
                <a:gd name="T8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" h="35">
                  <a:moveTo>
                    <a:pt x="14" y="32"/>
                  </a:moveTo>
                  <a:lnTo>
                    <a:pt x="15" y="32"/>
                  </a:lnTo>
                  <a:lnTo>
                    <a:pt x="15" y="33"/>
                  </a:lnTo>
                  <a:lnTo>
                    <a:pt x="15" y="35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4" y="32"/>
                  </a:lnTo>
                  <a:close/>
                  <a:moveTo>
                    <a:pt x="31" y="27"/>
                  </a:moveTo>
                  <a:lnTo>
                    <a:pt x="33" y="27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1" y="29"/>
                  </a:lnTo>
                  <a:lnTo>
                    <a:pt x="31" y="29"/>
                  </a:lnTo>
                  <a:lnTo>
                    <a:pt x="31" y="27"/>
                  </a:lnTo>
                  <a:close/>
                  <a:moveTo>
                    <a:pt x="23" y="27"/>
                  </a:moveTo>
                  <a:lnTo>
                    <a:pt x="23" y="27"/>
                  </a:lnTo>
                  <a:lnTo>
                    <a:pt x="25" y="29"/>
                  </a:lnTo>
                  <a:lnTo>
                    <a:pt x="26" y="30"/>
                  </a:lnTo>
                  <a:lnTo>
                    <a:pt x="26" y="30"/>
                  </a:lnTo>
                  <a:lnTo>
                    <a:pt x="28" y="32"/>
                  </a:lnTo>
                  <a:lnTo>
                    <a:pt x="26" y="33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23" y="32"/>
                  </a:lnTo>
                  <a:lnTo>
                    <a:pt x="23" y="30"/>
                  </a:lnTo>
                  <a:lnTo>
                    <a:pt x="23" y="29"/>
                  </a:lnTo>
                  <a:lnTo>
                    <a:pt x="23" y="29"/>
                  </a:lnTo>
                  <a:lnTo>
                    <a:pt x="23" y="27"/>
                  </a:lnTo>
                  <a:close/>
                  <a:moveTo>
                    <a:pt x="36" y="14"/>
                  </a:moveTo>
                  <a:lnTo>
                    <a:pt x="36" y="14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9" y="16"/>
                  </a:lnTo>
                  <a:lnTo>
                    <a:pt x="39" y="16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6" y="18"/>
                  </a:lnTo>
                  <a:lnTo>
                    <a:pt x="34" y="18"/>
                  </a:lnTo>
                  <a:lnTo>
                    <a:pt x="36" y="16"/>
                  </a:lnTo>
                  <a:lnTo>
                    <a:pt x="36" y="14"/>
                  </a:lnTo>
                  <a:close/>
                  <a:moveTo>
                    <a:pt x="14" y="8"/>
                  </a:moveTo>
                  <a:lnTo>
                    <a:pt x="15" y="8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7" y="8"/>
                  </a:lnTo>
                  <a:lnTo>
                    <a:pt x="15" y="10"/>
                  </a:lnTo>
                  <a:lnTo>
                    <a:pt x="15" y="10"/>
                  </a:lnTo>
                  <a:lnTo>
                    <a:pt x="14" y="8"/>
                  </a:lnTo>
                  <a:lnTo>
                    <a:pt x="14" y="8"/>
                  </a:lnTo>
                  <a:lnTo>
                    <a:pt x="14" y="8"/>
                  </a:lnTo>
                  <a:close/>
                  <a:moveTo>
                    <a:pt x="36" y="5"/>
                  </a:moveTo>
                  <a:lnTo>
                    <a:pt x="36" y="7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34" y="7"/>
                  </a:lnTo>
                  <a:lnTo>
                    <a:pt x="36" y="5"/>
                  </a:lnTo>
                  <a:lnTo>
                    <a:pt x="36" y="5"/>
                  </a:lnTo>
                  <a:close/>
                  <a:moveTo>
                    <a:pt x="6" y="3"/>
                  </a:moveTo>
                  <a:lnTo>
                    <a:pt x="8" y="5"/>
                  </a:lnTo>
                  <a:lnTo>
                    <a:pt x="8" y="5"/>
                  </a:lnTo>
                  <a:lnTo>
                    <a:pt x="6" y="7"/>
                  </a:lnTo>
                  <a:lnTo>
                    <a:pt x="4" y="7"/>
                  </a:lnTo>
                  <a:lnTo>
                    <a:pt x="4" y="5"/>
                  </a:lnTo>
                  <a:lnTo>
                    <a:pt x="4" y="5"/>
                  </a:lnTo>
                  <a:lnTo>
                    <a:pt x="6" y="5"/>
                  </a:lnTo>
                  <a:lnTo>
                    <a:pt x="6" y="3"/>
                  </a:lnTo>
                  <a:close/>
                  <a:moveTo>
                    <a:pt x="4" y="0"/>
                  </a:moveTo>
                  <a:lnTo>
                    <a:pt x="4" y="0"/>
                  </a:lnTo>
                  <a:lnTo>
                    <a:pt x="6" y="2"/>
                  </a:lnTo>
                  <a:lnTo>
                    <a:pt x="4" y="2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2" name="Freeform 299">
              <a:extLst>
                <a:ext uri="{FF2B5EF4-FFF2-40B4-BE49-F238E27FC236}">
                  <a16:creationId xmlns:a16="http://schemas.microsoft.com/office/drawing/2014/main" id="{83DEAACB-5E09-EA7A-FBD9-8F3B49F53E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73299" y="3757086"/>
              <a:ext cx="302130" cy="97461"/>
            </a:xfrm>
            <a:custGeom>
              <a:avLst/>
              <a:gdLst>
                <a:gd name="T0" fmla="*/ 32 w 155"/>
                <a:gd name="T1" fmla="*/ 22 h 50"/>
                <a:gd name="T2" fmla="*/ 27 w 155"/>
                <a:gd name="T3" fmla="*/ 26 h 50"/>
                <a:gd name="T4" fmla="*/ 26 w 155"/>
                <a:gd name="T5" fmla="*/ 23 h 50"/>
                <a:gd name="T6" fmla="*/ 26 w 155"/>
                <a:gd name="T7" fmla="*/ 20 h 50"/>
                <a:gd name="T8" fmla="*/ 104 w 155"/>
                <a:gd name="T9" fmla="*/ 17 h 50"/>
                <a:gd name="T10" fmla="*/ 101 w 155"/>
                <a:gd name="T11" fmla="*/ 18 h 50"/>
                <a:gd name="T12" fmla="*/ 100 w 155"/>
                <a:gd name="T13" fmla="*/ 14 h 50"/>
                <a:gd name="T14" fmla="*/ 101 w 155"/>
                <a:gd name="T15" fmla="*/ 15 h 50"/>
                <a:gd name="T16" fmla="*/ 100 w 155"/>
                <a:gd name="T17" fmla="*/ 14 h 50"/>
                <a:gd name="T18" fmla="*/ 98 w 155"/>
                <a:gd name="T19" fmla="*/ 14 h 50"/>
                <a:gd name="T20" fmla="*/ 95 w 155"/>
                <a:gd name="T21" fmla="*/ 12 h 50"/>
                <a:gd name="T22" fmla="*/ 93 w 155"/>
                <a:gd name="T23" fmla="*/ 9 h 50"/>
                <a:gd name="T24" fmla="*/ 93 w 155"/>
                <a:gd name="T25" fmla="*/ 11 h 50"/>
                <a:gd name="T26" fmla="*/ 89 w 155"/>
                <a:gd name="T27" fmla="*/ 9 h 50"/>
                <a:gd name="T28" fmla="*/ 79 w 155"/>
                <a:gd name="T29" fmla="*/ 7 h 50"/>
                <a:gd name="T30" fmla="*/ 40 w 155"/>
                <a:gd name="T31" fmla="*/ 0 h 50"/>
                <a:gd name="T32" fmla="*/ 52 w 155"/>
                <a:gd name="T33" fmla="*/ 1 h 50"/>
                <a:gd name="T34" fmla="*/ 62 w 155"/>
                <a:gd name="T35" fmla="*/ 1 h 50"/>
                <a:gd name="T36" fmla="*/ 68 w 155"/>
                <a:gd name="T37" fmla="*/ 3 h 50"/>
                <a:gd name="T38" fmla="*/ 73 w 155"/>
                <a:gd name="T39" fmla="*/ 4 h 50"/>
                <a:gd name="T40" fmla="*/ 81 w 155"/>
                <a:gd name="T41" fmla="*/ 12 h 50"/>
                <a:gd name="T42" fmla="*/ 89 w 155"/>
                <a:gd name="T43" fmla="*/ 12 h 50"/>
                <a:gd name="T44" fmla="*/ 104 w 155"/>
                <a:gd name="T45" fmla="*/ 20 h 50"/>
                <a:gd name="T46" fmla="*/ 106 w 155"/>
                <a:gd name="T47" fmla="*/ 18 h 50"/>
                <a:gd name="T48" fmla="*/ 112 w 155"/>
                <a:gd name="T49" fmla="*/ 23 h 50"/>
                <a:gd name="T50" fmla="*/ 111 w 155"/>
                <a:gd name="T51" fmla="*/ 25 h 50"/>
                <a:gd name="T52" fmla="*/ 115 w 155"/>
                <a:gd name="T53" fmla="*/ 26 h 50"/>
                <a:gd name="T54" fmla="*/ 119 w 155"/>
                <a:gd name="T55" fmla="*/ 28 h 50"/>
                <a:gd name="T56" fmla="*/ 126 w 155"/>
                <a:gd name="T57" fmla="*/ 31 h 50"/>
                <a:gd name="T58" fmla="*/ 133 w 155"/>
                <a:gd name="T59" fmla="*/ 33 h 50"/>
                <a:gd name="T60" fmla="*/ 131 w 155"/>
                <a:gd name="T61" fmla="*/ 36 h 50"/>
                <a:gd name="T62" fmla="*/ 139 w 155"/>
                <a:gd name="T63" fmla="*/ 37 h 50"/>
                <a:gd name="T64" fmla="*/ 150 w 155"/>
                <a:gd name="T65" fmla="*/ 42 h 50"/>
                <a:gd name="T66" fmla="*/ 155 w 155"/>
                <a:gd name="T67" fmla="*/ 44 h 50"/>
                <a:gd name="T68" fmla="*/ 152 w 155"/>
                <a:gd name="T69" fmla="*/ 47 h 50"/>
                <a:gd name="T70" fmla="*/ 141 w 155"/>
                <a:gd name="T71" fmla="*/ 48 h 50"/>
                <a:gd name="T72" fmla="*/ 139 w 155"/>
                <a:gd name="T73" fmla="*/ 48 h 50"/>
                <a:gd name="T74" fmla="*/ 126 w 155"/>
                <a:gd name="T75" fmla="*/ 48 h 50"/>
                <a:gd name="T76" fmla="*/ 114 w 155"/>
                <a:gd name="T77" fmla="*/ 48 h 50"/>
                <a:gd name="T78" fmla="*/ 111 w 155"/>
                <a:gd name="T79" fmla="*/ 44 h 50"/>
                <a:gd name="T80" fmla="*/ 111 w 155"/>
                <a:gd name="T81" fmla="*/ 39 h 50"/>
                <a:gd name="T82" fmla="*/ 104 w 155"/>
                <a:gd name="T83" fmla="*/ 37 h 50"/>
                <a:gd name="T84" fmla="*/ 93 w 155"/>
                <a:gd name="T85" fmla="*/ 33 h 50"/>
                <a:gd name="T86" fmla="*/ 90 w 155"/>
                <a:gd name="T87" fmla="*/ 25 h 50"/>
                <a:gd name="T88" fmla="*/ 79 w 155"/>
                <a:gd name="T89" fmla="*/ 23 h 50"/>
                <a:gd name="T90" fmla="*/ 65 w 155"/>
                <a:gd name="T91" fmla="*/ 17 h 50"/>
                <a:gd name="T92" fmla="*/ 55 w 155"/>
                <a:gd name="T93" fmla="*/ 17 h 50"/>
                <a:gd name="T94" fmla="*/ 52 w 155"/>
                <a:gd name="T95" fmla="*/ 14 h 50"/>
                <a:gd name="T96" fmla="*/ 44 w 155"/>
                <a:gd name="T97" fmla="*/ 14 h 50"/>
                <a:gd name="T98" fmla="*/ 44 w 155"/>
                <a:gd name="T99" fmla="*/ 11 h 50"/>
                <a:gd name="T100" fmla="*/ 44 w 155"/>
                <a:gd name="T101" fmla="*/ 7 h 50"/>
                <a:gd name="T102" fmla="*/ 29 w 155"/>
                <a:gd name="T103" fmla="*/ 9 h 50"/>
                <a:gd name="T104" fmla="*/ 22 w 155"/>
                <a:gd name="T105" fmla="*/ 14 h 50"/>
                <a:gd name="T106" fmla="*/ 18 w 155"/>
                <a:gd name="T107" fmla="*/ 15 h 50"/>
                <a:gd name="T108" fmla="*/ 13 w 155"/>
                <a:gd name="T109" fmla="*/ 18 h 50"/>
                <a:gd name="T110" fmla="*/ 5 w 155"/>
                <a:gd name="T111" fmla="*/ 22 h 50"/>
                <a:gd name="T112" fmla="*/ 2 w 155"/>
                <a:gd name="T113" fmla="*/ 18 h 50"/>
                <a:gd name="T114" fmla="*/ 5 w 155"/>
                <a:gd name="T115" fmla="*/ 17 h 50"/>
                <a:gd name="T116" fmla="*/ 7 w 155"/>
                <a:gd name="T117" fmla="*/ 14 h 50"/>
                <a:gd name="T118" fmla="*/ 24 w 155"/>
                <a:gd name="T119" fmla="*/ 3 h 50"/>
                <a:gd name="T120" fmla="*/ 40 w 155"/>
                <a:gd name="T12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5" h="50">
                  <a:moveTo>
                    <a:pt x="27" y="18"/>
                  </a:moveTo>
                  <a:lnTo>
                    <a:pt x="30" y="18"/>
                  </a:lnTo>
                  <a:lnTo>
                    <a:pt x="32" y="18"/>
                  </a:lnTo>
                  <a:lnTo>
                    <a:pt x="32" y="20"/>
                  </a:lnTo>
                  <a:lnTo>
                    <a:pt x="32" y="22"/>
                  </a:lnTo>
                  <a:lnTo>
                    <a:pt x="33" y="23"/>
                  </a:lnTo>
                  <a:lnTo>
                    <a:pt x="33" y="25"/>
                  </a:lnTo>
                  <a:lnTo>
                    <a:pt x="32" y="25"/>
                  </a:lnTo>
                  <a:lnTo>
                    <a:pt x="29" y="26"/>
                  </a:lnTo>
                  <a:lnTo>
                    <a:pt x="27" y="26"/>
                  </a:lnTo>
                  <a:lnTo>
                    <a:pt x="26" y="25"/>
                  </a:lnTo>
                  <a:lnTo>
                    <a:pt x="26" y="25"/>
                  </a:lnTo>
                  <a:lnTo>
                    <a:pt x="24" y="23"/>
                  </a:lnTo>
                  <a:lnTo>
                    <a:pt x="24" y="23"/>
                  </a:lnTo>
                  <a:lnTo>
                    <a:pt x="26" y="23"/>
                  </a:lnTo>
                  <a:lnTo>
                    <a:pt x="26" y="25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7" y="18"/>
                  </a:lnTo>
                  <a:close/>
                  <a:moveTo>
                    <a:pt x="101" y="17"/>
                  </a:moveTo>
                  <a:lnTo>
                    <a:pt x="103" y="17"/>
                  </a:lnTo>
                  <a:lnTo>
                    <a:pt x="104" y="17"/>
                  </a:lnTo>
                  <a:lnTo>
                    <a:pt x="104" y="17"/>
                  </a:lnTo>
                  <a:lnTo>
                    <a:pt x="104" y="18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03" y="18"/>
                  </a:lnTo>
                  <a:lnTo>
                    <a:pt x="101" y="18"/>
                  </a:lnTo>
                  <a:lnTo>
                    <a:pt x="101" y="17"/>
                  </a:lnTo>
                  <a:lnTo>
                    <a:pt x="100" y="17"/>
                  </a:lnTo>
                  <a:lnTo>
                    <a:pt x="101" y="17"/>
                  </a:lnTo>
                  <a:close/>
                  <a:moveTo>
                    <a:pt x="100" y="14"/>
                  </a:moveTo>
                  <a:lnTo>
                    <a:pt x="100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0" y="15"/>
                  </a:lnTo>
                  <a:lnTo>
                    <a:pt x="98" y="14"/>
                  </a:lnTo>
                  <a:lnTo>
                    <a:pt x="100" y="14"/>
                  </a:lnTo>
                  <a:lnTo>
                    <a:pt x="100" y="14"/>
                  </a:lnTo>
                  <a:lnTo>
                    <a:pt x="100" y="14"/>
                  </a:lnTo>
                  <a:close/>
                  <a:moveTo>
                    <a:pt x="96" y="11"/>
                  </a:moveTo>
                  <a:lnTo>
                    <a:pt x="96" y="11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98" y="14"/>
                  </a:lnTo>
                  <a:lnTo>
                    <a:pt x="98" y="14"/>
                  </a:lnTo>
                  <a:lnTo>
                    <a:pt x="98" y="12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5" y="12"/>
                  </a:lnTo>
                  <a:lnTo>
                    <a:pt x="95" y="11"/>
                  </a:lnTo>
                  <a:lnTo>
                    <a:pt x="96" y="11"/>
                  </a:lnTo>
                  <a:close/>
                  <a:moveTo>
                    <a:pt x="90" y="9"/>
                  </a:moveTo>
                  <a:lnTo>
                    <a:pt x="92" y="9"/>
                  </a:lnTo>
                  <a:lnTo>
                    <a:pt x="93" y="9"/>
                  </a:lnTo>
                  <a:lnTo>
                    <a:pt x="93" y="9"/>
                  </a:lnTo>
                  <a:lnTo>
                    <a:pt x="95" y="9"/>
                  </a:lnTo>
                  <a:lnTo>
                    <a:pt x="95" y="11"/>
                  </a:lnTo>
                  <a:lnTo>
                    <a:pt x="95" y="11"/>
                  </a:lnTo>
                  <a:lnTo>
                    <a:pt x="93" y="11"/>
                  </a:lnTo>
                  <a:lnTo>
                    <a:pt x="93" y="11"/>
                  </a:lnTo>
                  <a:lnTo>
                    <a:pt x="92" y="11"/>
                  </a:lnTo>
                  <a:lnTo>
                    <a:pt x="90" y="11"/>
                  </a:lnTo>
                  <a:lnTo>
                    <a:pt x="90" y="11"/>
                  </a:lnTo>
                  <a:lnTo>
                    <a:pt x="89" y="9"/>
                  </a:lnTo>
                  <a:lnTo>
                    <a:pt x="90" y="9"/>
                  </a:lnTo>
                  <a:close/>
                  <a:moveTo>
                    <a:pt x="76" y="6"/>
                  </a:moveTo>
                  <a:lnTo>
                    <a:pt x="79" y="7"/>
                  </a:lnTo>
                  <a:lnTo>
                    <a:pt x="79" y="7"/>
                  </a:lnTo>
                  <a:lnTo>
                    <a:pt x="79" y="7"/>
                  </a:lnTo>
                  <a:lnTo>
                    <a:pt x="78" y="7"/>
                  </a:lnTo>
                  <a:lnTo>
                    <a:pt x="76" y="6"/>
                  </a:lnTo>
                  <a:lnTo>
                    <a:pt x="76" y="6"/>
                  </a:lnTo>
                  <a:lnTo>
                    <a:pt x="76" y="6"/>
                  </a:lnTo>
                  <a:close/>
                  <a:moveTo>
                    <a:pt x="40" y="0"/>
                  </a:moveTo>
                  <a:lnTo>
                    <a:pt x="44" y="0"/>
                  </a:lnTo>
                  <a:lnTo>
                    <a:pt x="48" y="1"/>
                  </a:lnTo>
                  <a:lnTo>
                    <a:pt x="51" y="1"/>
                  </a:lnTo>
                  <a:lnTo>
                    <a:pt x="52" y="0"/>
                  </a:lnTo>
                  <a:lnTo>
                    <a:pt x="52" y="1"/>
                  </a:lnTo>
                  <a:lnTo>
                    <a:pt x="54" y="1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60" y="1"/>
                  </a:lnTo>
                  <a:lnTo>
                    <a:pt x="62" y="1"/>
                  </a:lnTo>
                  <a:lnTo>
                    <a:pt x="62" y="3"/>
                  </a:lnTo>
                  <a:lnTo>
                    <a:pt x="63" y="3"/>
                  </a:lnTo>
                  <a:lnTo>
                    <a:pt x="65" y="3"/>
                  </a:lnTo>
                  <a:lnTo>
                    <a:pt x="67" y="3"/>
                  </a:lnTo>
                  <a:lnTo>
                    <a:pt x="68" y="3"/>
                  </a:lnTo>
                  <a:lnTo>
                    <a:pt x="70" y="3"/>
                  </a:lnTo>
                  <a:lnTo>
                    <a:pt x="71" y="4"/>
                  </a:lnTo>
                  <a:lnTo>
                    <a:pt x="71" y="4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4" y="6"/>
                  </a:lnTo>
                  <a:lnTo>
                    <a:pt x="78" y="9"/>
                  </a:lnTo>
                  <a:lnTo>
                    <a:pt x="78" y="11"/>
                  </a:lnTo>
                  <a:lnTo>
                    <a:pt x="79" y="11"/>
                  </a:lnTo>
                  <a:lnTo>
                    <a:pt x="81" y="12"/>
                  </a:lnTo>
                  <a:lnTo>
                    <a:pt x="82" y="12"/>
                  </a:lnTo>
                  <a:lnTo>
                    <a:pt x="85" y="12"/>
                  </a:lnTo>
                  <a:lnTo>
                    <a:pt x="87" y="12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89" y="12"/>
                  </a:lnTo>
                  <a:lnTo>
                    <a:pt x="96" y="15"/>
                  </a:lnTo>
                  <a:lnTo>
                    <a:pt x="100" y="18"/>
                  </a:lnTo>
                  <a:lnTo>
                    <a:pt x="101" y="18"/>
                  </a:lnTo>
                  <a:lnTo>
                    <a:pt x="104" y="20"/>
                  </a:lnTo>
                  <a:lnTo>
                    <a:pt x="106" y="22"/>
                  </a:lnTo>
                  <a:lnTo>
                    <a:pt x="106" y="20"/>
                  </a:lnTo>
                  <a:lnTo>
                    <a:pt x="106" y="20"/>
                  </a:lnTo>
                  <a:lnTo>
                    <a:pt x="106" y="20"/>
                  </a:lnTo>
                  <a:lnTo>
                    <a:pt x="106" y="18"/>
                  </a:lnTo>
                  <a:lnTo>
                    <a:pt x="106" y="20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11" y="23"/>
                  </a:lnTo>
                  <a:lnTo>
                    <a:pt x="112" y="23"/>
                  </a:lnTo>
                  <a:lnTo>
                    <a:pt x="111" y="23"/>
                  </a:lnTo>
                  <a:lnTo>
                    <a:pt x="111" y="23"/>
                  </a:lnTo>
                  <a:lnTo>
                    <a:pt x="109" y="23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1" y="25"/>
                  </a:lnTo>
                  <a:lnTo>
                    <a:pt x="112" y="25"/>
                  </a:lnTo>
                  <a:lnTo>
                    <a:pt x="112" y="23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6"/>
                  </a:lnTo>
                  <a:lnTo>
                    <a:pt x="115" y="28"/>
                  </a:lnTo>
                  <a:lnTo>
                    <a:pt x="117" y="26"/>
                  </a:lnTo>
                  <a:lnTo>
                    <a:pt x="117" y="28"/>
                  </a:lnTo>
                  <a:lnTo>
                    <a:pt x="119" y="28"/>
                  </a:lnTo>
                  <a:lnTo>
                    <a:pt x="119" y="28"/>
                  </a:lnTo>
                  <a:lnTo>
                    <a:pt x="120" y="28"/>
                  </a:lnTo>
                  <a:lnTo>
                    <a:pt x="122" y="28"/>
                  </a:lnTo>
                  <a:lnTo>
                    <a:pt x="125" y="29"/>
                  </a:lnTo>
                  <a:lnTo>
                    <a:pt x="126" y="31"/>
                  </a:lnTo>
                  <a:lnTo>
                    <a:pt x="130" y="31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4" y="33"/>
                  </a:lnTo>
                  <a:lnTo>
                    <a:pt x="133" y="33"/>
                  </a:lnTo>
                  <a:lnTo>
                    <a:pt x="133" y="34"/>
                  </a:lnTo>
                  <a:lnTo>
                    <a:pt x="134" y="34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3" y="37"/>
                  </a:lnTo>
                  <a:lnTo>
                    <a:pt x="133" y="36"/>
                  </a:lnTo>
                  <a:lnTo>
                    <a:pt x="134" y="37"/>
                  </a:lnTo>
                  <a:lnTo>
                    <a:pt x="137" y="37"/>
                  </a:lnTo>
                  <a:lnTo>
                    <a:pt x="139" y="37"/>
                  </a:lnTo>
                  <a:lnTo>
                    <a:pt x="144" y="37"/>
                  </a:lnTo>
                  <a:lnTo>
                    <a:pt x="144" y="37"/>
                  </a:lnTo>
                  <a:lnTo>
                    <a:pt x="147" y="39"/>
                  </a:lnTo>
                  <a:lnTo>
                    <a:pt x="147" y="39"/>
                  </a:lnTo>
                  <a:lnTo>
                    <a:pt x="150" y="42"/>
                  </a:lnTo>
                  <a:lnTo>
                    <a:pt x="152" y="42"/>
                  </a:lnTo>
                  <a:lnTo>
                    <a:pt x="153" y="42"/>
                  </a:lnTo>
                  <a:lnTo>
                    <a:pt x="153" y="42"/>
                  </a:lnTo>
                  <a:lnTo>
                    <a:pt x="155" y="42"/>
                  </a:lnTo>
                  <a:lnTo>
                    <a:pt x="155" y="44"/>
                  </a:lnTo>
                  <a:lnTo>
                    <a:pt x="155" y="44"/>
                  </a:lnTo>
                  <a:lnTo>
                    <a:pt x="155" y="45"/>
                  </a:lnTo>
                  <a:lnTo>
                    <a:pt x="153" y="45"/>
                  </a:lnTo>
                  <a:lnTo>
                    <a:pt x="153" y="47"/>
                  </a:lnTo>
                  <a:lnTo>
                    <a:pt x="152" y="47"/>
                  </a:lnTo>
                  <a:lnTo>
                    <a:pt x="149" y="47"/>
                  </a:lnTo>
                  <a:lnTo>
                    <a:pt x="145" y="47"/>
                  </a:lnTo>
                  <a:lnTo>
                    <a:pt x="144" y="48"/>
                  </a:lnTo>
                  <a:lnTo>
                    <a:pt x="142" y="48"/>
                  </a:lnTo>
                  <a:lnTo>
                    <a:pt x="141" y="48"/>
                  </a:lnTo>
                  <a:lnTo>
                    <a:pt x="141" y="48"/>
                  </a:lnTo>
                  <a:lnTo>
                    <a:pt x="141" y="48"/>
                  </a:lnTo>
                  <a:lnTo>
                    <a:pt x="141" y="47"/>
                  </a:lnTo>
                  <a:lnTo>
                    <a:pt x="141" y="48"/>
                  </a:lnTo>
                  <a:lnTo>
                    <a:pt x="139" y="48"/>
                  </a:lnTo>
                  <a:lnTo>
                    <a:pt x="139" y="48"/>
                  </a:lnTo>
                  <a:lnTo>
                    <a:pt x="134" y="48"/>
                  </a:lnTo>
                  <a:lnTo>
                    <a:pt x="133" y="48"/>
                  </a:lnTo>
                  <a:lnTo>
                    <a:pt x="131" y="48"/>
                  </a:lnTo>
                  <a:lnTo>
                    <a:pt x="126" y="48"/>
                  </a:lnTo>
                  <a:lnTo>
                    <a:pt x="125" y="48"/>
                  </a:lnTo>
                  <a:lnTo>
                    <a:pt x="120" y="48"/>
                  </a:lnTo>
                  <a:lnTo>
                    <a:pt x="117" y="48"/>
                  </a:lnTo>
                  <a:lnTo>
                    <a:pt x="115" y="48"/>
                  </a:lnTo>
                  <a:lnTo>
                    <a:pt x="114" y="48"/>
                  </a:lnTo>
                  <a:lnTo>
                    <a:pt x="111" y="48"/>
                  </a:lnTo>
                  <a:lnTo>
                    <a:pt x="108" y="50"/>
                  </a:lnTo>
                  <a:lnTo>
                    <a:pt x="103" y="50"/>
                  </a:lnTo>
                  <a:lnTo>
                    <a:pt x="106" y="47"/>
                  </a:lnTo>
                  <a:lnTo>
                    <a:pt x="111" y="44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2" y="40"/>
                  </a:lnTo>
                  <a:lnTo>
                    <a:pt x="112" y="40"/>
                  </a:lnTo>
                  <a:lnTo>
                    <a:pt x="111" y="39"/>
                  </a:lnTo>
                  <a:lnTo>
                    <a:pt x="111" y="39"/>
                  </a:lnTo>
                  <a:lnTo>
                    <a:pt x="111" y="37"/>
                  </a:lnTo>
                  <a:lnTo>
                    <a:pt x="109" y="37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101" y="37"/>
                  </a:lnTo>
                  <a:lnTo>
                    <a:pt x="100" y="37"/>
                  </a:lnTo>
                  <a:lnTo>
                    <a:pt x="98" y="36"/>
                  </a:lnTo>
                  <a:lnTo>
                    <a:pt x="95" y="34"/>
                  </a:lnTo>
                  <a:lnTo>
                    <a:pt x="93" y="33"/>
                  </a:lnTo>
                  <a:lnTo>
                    <a:pt x="93" y="33"/>
                  </a:lnTo>
                  <a:lnTo>
                    <a:pt x="92" y="31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90" y="25"/>
                  </a:lnTo>
                  <a:lnTo>
                    <a:pt x="89" y="23"/>
                  </a:lnTo>
                  <a:lnTo>
                    <a:pt x="87" y="23"/>
                  </a:lnTo>
                  <a:lnTo>
                    <a:pt x="82" y="25"/>
                  </a:lnTo>
                  <a:lnTo>
                    <a:pt x="81" y="25"/>
                  </a:lnTo>
                  <a:lnTo>
                    <a:pt x="79" y="23"/>
                  </a:lnTo>
                  <a:lnTo>
                    <a:pt x="71" y="22"/>
                  </a:lnTo>
                  <a:lnTo>
                    <a:pt x="68" y="20"/>
                  </a:lnTo>
                  <a:lnTo>
                    <a:pt x="67" y="20"/>
                  </a:lnTo>
                  <a:lnTo>
                    <a:pt x="67" y="18"/>
                  </a:lnTo>
                  <a:lnTo>
                    <a:pt x="65" y="17"/>
                  </a:lnTo>
                  <a:lnTo>
                    <a:pt x="63" y="15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57" y="17"/>
                  </a:lnTo>
                  <a:lnTo>
                    <a:pt x="55" y="17"/>
                  </a:lnTo>
                  <a:lnTo>
                    <a:pt x="54" y="15"/>
                  </a:lnTo>
                  <a:lnTo>
                    <a:pt x="54" y="15"/>
                  </a:lnTo>
                  <a:lnTo>
                    <a:pt x="54" y="14"/>
                  </a:lnTo>
                  <a:lnTo>
                    <a:pt x="54" y="14"/>
                  </a:lnTo>
                  <a:lnTo>
                    <a:pt x="52" y="14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1" y="15"/>
                  </a:lnTo>
                  <a:lnTo>
                    <a:pt x="49" y="15"/>
                  </a:lnTo>
                  <a:lnTo>
                    <a:pt x="44" y="14"/>
                  </a:lnTo>
                  <a:lnTo>
                    <a:pt x="43" y="14"/>
                  </a:lnTo>
                  <a:lnTo>
                    <a:pt x="41" y="14"/>
                  </a:lnTo>
                  <a:lnTo>
                    <a:pt x="40" y="12"/>
                  </a:lnTo>
                  <a:lnTo>
                    <a:pt x="41" y="11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6" y="9"/>
                  </a:lnTo>
                  <a:lnTo>
                    <a:pt x="46" y="9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4" y="7"/>
                  </a:lnTo>
                  <a:lnTo>
                    <a:pt x="43" y="7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9"/>
                  </a:lnTo>
                  <a:lnTo>
                    <a:pt x="27" y="9"/>
                  </a:lnTo>
                  <a:lnTo>
                    <a:pt x="26" y="11"/>
                  </a:lnTo>
                  <a:lnTo>
                    <a:pt x="26" y="12"/>
                  </a:lnTo>
                  <a:lnTo>
                    <a:pt x="24" y="12"/>
                  </a:lnTo>
                  <a:lnTo>
                    <a:pt x="22" y="14"/>
                  </a:lnTo>
                  <a:lnTo>
                    <a:pt x="21" y="14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8" y="14"/>
                  </a:lnTo>
                  <a:lnTo>
                    <a:pt x="18" y="15"/>
                  </a:lnTo>
                  <a:lnTo>
                    <a:pt x="18" y="15"/>
                  </a:lnTo>
                  <a:lnTo>
                    <a:pt x="14" y="15"/>
                  </a:lnTo>
                  <a:lnTo>
                    <a:pt x="13" y="15"/>
                  </a:lnTo>
                  <a:lnTo>
                    <a:pt x="13" y="17"/>
                  </a:lnTo>
                  <a:lnTo>
                    <a:pt x="13" y="18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8"/>
                  </a:lnTo>
                  <a:lnTo>
                    <a:pt x="7" y="20"/>
                  </a:lnTo>
                  <a:lnTo>
                    <a:pt x="5" y="22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3" y="18"/>
                  </a:lnTo>
                  <a:lnTo>
                    <a:pt x="2" y="18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8" y="17"/>
                  </a:lnTo>
                  <a:lnTo>
                    <a:pt x="7" y="14"/>
                  </a:lnTo>
                  <a:lnTo>
                    <a:pt x="7" y="12"/>
                  </a:lnTo>
                  <a:lnTo>
                    <a:pt x="8" y="11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32" y="1"/>
                  </a:lnTo>
                  <a:lnTo>
                    <a:pt x="33" y="1"/>
                  </a:lnTo>
                  <a:lnTo>
                    <a:pt x="37" y="0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3" name="Freeform 300">
              <a:extLst>
                <a:ext uri="{FF2B5EF4-FFF2-40B4-BE49-F238E27FC236}">
                  <a16:creationId xmlns:a16="http://schemas.microsoft.com/office/drawing/2014/main" id="{27405043-1175-E2A9-C449-EF480C145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4061" y="4104048"/>
              <a:ext cx="93563" cy="85766"/>
            </a:xfrm>
            <a:custGeom>
              <a:avLst/>
              <a:gdLst>
                <a:gd name="T0" fmla="*/ 7 w 48"/>
                <a:gd name="T1" fmla="*/ 1 h 44"/>
                <a:gd name="T2" fmla="*/ 15 w 48"/>
                <a:gd name="T3" fmla="*/ 1 h 44"/>
                <a:gd name="T4" fmla="*/ 20 w 48"/>
                <a:gd name="T5" fmla="*/ 3 h 44"/>
                <a:gd name="T6" fmla="*/ 23 w 48"/>
                <a:gd name="T7" fmla="*/ 3 h 44"/>
                <a:gd name="T8" fmla="*/ 25 w 48"/>
                <a:gd name="T9" fmla="*/ 6 h 44"/>
                <a:gd name="T10" fmla="*/ 29 w 48"/>
                <a:gd name="T11" fmla="*/ 6 h 44"/>
                <a:gd name="T12" fmla="*/ 33 w 48"/>
                <a:gd name="T13" fmla="*/ 3 h 44"/>
                <a:gd name="T14" fmla="*/ 34 w 48"/>
                <a:gd name="T15" fmla="*/ 6 h 44"/>
                <a:gd name="T16" fmla="*/ 41 w 48"/>
                <a:gd name="T17" fmla="*/ 15 h 44"/>
                <a:gd name="T18" fmla="*/ 45 w 48"/>
                <a:gd name="T19" fmla="*/ 20 h 44"/>
                <a:gd name="T20" fmla="*/ 48 w 48"/>
                <a:gd name="T21" fmla="*/ 23 h 44"/>
                <a:gd name="T22" fmla="*/ 47 w 48"/>
                <a:gd name="T23" fmla="*/ 23 h 44"/>
                <a:gd name="T24" fmla="*/ 45 w 48"/>
                <a:gd name="T25" fmla="*/ 22 h 44"/>
                <a:gd name="T26" fmla="*/ 44 w 48"/>
                <a:gd name="T27" fmla="*/ 23 h 44"/>
                <a:gd name="T28" fmla="*/ 42 w 48"/>
                <a:gd name="T29" fmla="*/ 28 h 44"/>
                <a:gd name="T30" fmla="*/ 45 w 48"/>
                <a:gd name="T31" fmla="*/ 31 h 44"/>
                <a:gd name="T32" fmla="*/ 45 w 48"/>
                <a:gd name="T33" fmla="*/ 33 h 44"/>
                <a:gd name="T34" fmla="*/ 44 w 48"/>
                <a:gd name="T35" fmla="*/ 34 h 44"/>
                <a:gd name="T36" fmla="*/ 44 w 48"/>
                <a:gd name="T37" fmla="*/ 39 h 44"/>
                <a:gd name="T38" fmla="*/ 42 w 48"/>
                <a:gd name="T39" fmla="*/ 41 h 44"/>
                <a:gd name="T40" fmla="*/ 44 w 48"/>
                <a:gd name="T41" fmla="*/ 42 h 44"/>
                <a:gd name="T42" fmla="*/ 42 w 48"/>
                <a:gd name="T43" fmla="*/ 42 h 44"/>
                <a:gd name="T44" fmla="*/ 41 w 48"/>
                <a:gd name="T45" fmla="*/ 37 h 44"/>
                <a:gd name="T46" fmla="*/ 36 w 48"/>
                <a:gd name="T47" fmla="*/ 34 h 44"/>
                <a:gd name="T48" fmla="*/ 37 w 48"/>
                <a:gd name="T49" fmla="*/ 37 h 44"/>
                <a:gd name="T50" fmla="*/ 36 w 48"/>
                <a:gd name="T51" fmla="*/ 39 h 44"/>
                <a:gd name="T52" fmla="*/ 33 w 48"/>
                <a:gd name="T53" fmla="*/ 39 h 44"/>
                <a:gd name="T54" fmla="*/ 33 w 48"/>
                <a:gd name="T55" fmla="*/ 34 h 44"/>
                <a:gd name="T56" fmla="*/ 31 w 48"/>
                <a:gd name="T57" fmla="*/ 29 h 44"/>
                <a:gd name="T58" fmla="*/ 25 w 48"/>
                <a:gd name="T59" fmla="*/ 25 h 44"/>
                <a:gd name="T60" fmla="*/ 18 w 48"/>
                <a:gd name="T61" fmla="*/ 22 h 44"/>
                <a:gd name="T62" fmla="*/ 17 w 48"/>
                <a:gd name="T63" fmla="*/ 18 h 44"/>
                <a:gd name="T64" fmla="*/ 9 w 48"/>
                <a:gd name="T65" fmla="*/ 12 h 44"/>
                <a:gd name="T66" fmla="*/ 11 w 48"/>
                <a:gd name="T67" fmla="*/ 17 h 44"/>
                <a:gd name="T68" fmla="*/ 15 w 48"/>
                <a:gd name="T69" fmla="*/ 18 h 44"/>
                <a:gd name="T70" fmla="*/ 12 w 48"/>
                <a:gd name="T71" fmla="*/ 22 h 44"/>
                <a:gd name="T72" fmla="*/ 9 w 48"/>
                <a:gd name="T73" fmla="*/ 18 h 44"/>
                <a:gd name="T74" fmla="*/ 1 w 48"/>
                <a:gd name="T75" fmla="*/ 14 h 44"/>
                <a:gd name="T76" fmla="*/ 3 w 48"/>
                <a:gd name="T77" fmla="*/ 9 h 44"/>
                <a:gd name="T78" fmla="*/ 3 w 48"/>
                <a:gd name="T79" fmla="*/ 6 h 44"/>
                <a:gd name="T80" fmla="*/ 0 w 48"/>
                <a:gd name="T81" fmla="*/ 3 h 44"/>
                <a:gd name="T82" fmla="*/ 3 w 48"/>
                <a:gd name="T83" fmla="*/ 1 h 44"/>
                <a:gd name="T84" fmla="*/ 3 w 48"/>
                <a:gd name="T85" fmla="*/ 1 h 44"/>
                <a:gd name="T86" fmla="*/ 4 w 48"/>
                <a:gd name="T87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8" h="44">
                  <a:moveTo>
                    <a:pt x="4" y="0"/>
                  </a:moveTo>
                  <a:lnTo>
                    <a:pt x="6" y="0"/>
                  </a:lnTo>
                  <a:lnTo>
                    <a:pt x="7" y="1"/>
                  </a:lnTo>
                  <a:lnTo>
                    <a:pt x="11" y="1"/>
                  </a:lnTo>
                  <a:lnTo>
                    <a:pt x="14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8" y="1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5" y="4"/>
                  </a:lnTo>
                  <a:lnTo>
                    <a:pt x="25" y="6"/>
                  </a:lnTo>
                  <a:lnTo>
                    <a:pt x="26" y="6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3" y="3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4" y="6"/>
                  </a:lnTo>
                  <a:lnTo>
                    <a:pt x="36" y="9"/>
                  </a:lnTo>
                  <a:lnTo>
                    <a:pt x="37" y="12"/>
                  </a:lnTo>
                  <a:lnTo>
                    <a:pt x="41" y="15"/>
                  </a:lnTo>
                  <a:lnTo>
                    <a:pt x="42" y="17"/>
                  </a:lnTo>
                  <a:lnTo>
                    <a:pt x="44" y="20"/>
                  </a:lnTo>
                  <a:lnTo>
                    <a:pt x="45" y="20"/>
                  </a:lnTo>
                  <a:lnTo>
                    <a:pt x="45" y="22"/>
                  </a:lnTo>
                  <a:lnTo>
                    <a:pt x="47" y="22"/>
                  </a:lnTo>
                  <a:lnTo>
                    <a:pt x="48" y="23"/>
                  </a:lnTo>
                  <a:lnTo>
                    <a:pt x="48" y="23"/>
                  </a:lnTo>
                  <a:lnTo>
                    <a:pt x="48" y="23"/>
                  </a:lnTo>
                  <a:lnTo>
                    <a:pt x="47" y="23"/>
                  </a:lnTo>
                  <a:lnTo>
                    <a:pt x="47" y="23"/>
                  </a:lnTo>
                  <a:lnTo>
                    <a:pt x="45" y="23"/>
                  </a:lnTo>
                  <a:lnTo>
                    <a:pt x="45" y="22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3"/>
                  </a:lnTo>
                  <a:lnTo>
                    <a:pt x="44" y="25"/>
                  </a:lnTo>
                  <a:lnTo>
                    <a:pt x="42" y="25"/>
                  </a:lnTo>
                  <a:lnTo>
                    <a:pt x="42" y="28"/>
                  </a:lnTo>
                  <a:lnTo>
                    <a:pt x="42" y="29"/>
                  </a:lnTo>
                  <a:lnTo>
                    <a:pt x="44" y="29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5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4" y="36"/>
                  </a:lnTo>
                  <a:lnTo>
                    <a:pt x="44" y="37"/>
                  </a:lnTo>
                  <a:lnTo>
                    <a:pt x="44" y="39"/>
                  </a:lnTo>
                  <a:lnTo>
                    <a:pt x="44" y="39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42" y="41"/>
                  </a:lnTo>
                  <a:lnTo>
                    <a:pt x="42" y="42"/>
                  </a:lnTo>
                  <a:lnTo>
                    <a:pt x="44" y="42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2" y="42"/>
                  </a:lnTo>
                  <a:lnTo>
                    <a:pt x="42" y="41"/>
                  </a:lnTo>
                  <a:lnTo>
                    <a:pt x="41" y="41"/>
                  </a:lnTo>
                  <a:lnTo>
                    <a:pt x="41" y="37"/>
                  </a:lnTo>
                  <a:lnTo>
                    <a:pt x="39" y="37"/>
                  </a:lnTo>
                  <a:lnTo>
                    <a:pt x="37" y="36"/>
                  </a:lnTo>
                  <a:lnTo>
                    <a:pt x="36" y="34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7" y="37"/>
                  </a:lnTo>
                  <a:lnTo>
                    <a:pt x="37" y="39"/>
                  </a:lnTo>
                  <a:lnTo>
                    <a:pt x="37" y="39"/>
                  </a:lnTo>
                  <a:lnTo>
                    <a:pt x="36" y="39"/>
                  </a:lnTo>
                  <a:lnTo>
                    <a:pt x="36" y="39"/>
                  </a:lnTo>
                  <a:lnTo>
                    <a:pt x="34" y="39"/>
                  </a:lnTo>
                  <a:lnTo>
                    <a:pt x="33" y="39"/>
                  </a:lnTo>
                  <a:lnTo>
                    <a:pt x="31" y="36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1"/>
                  </a:lnTo>
                  <a:lnTo>
                    <a:pt x="33" y="31"/>
                  </a:lnTo>
                  <a:lnTo>
                    <a:pt x="31" y="29"/>
                  </a:lnTo>
                  <a:lnTo>
                    <a:pt x="29" y="26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0" y="23"/>
                  </a:lnTo>
                  <a:lnTo>
                    <a:pt x="18" y="23"/>
                  </a:lnTo>
                  <a:lnTo>
                    <a:pt x="18" y="2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7" y="18"/>
                  </a:lnTo>
                  <a:lnTo>
                    <a:pt x="12" y="15"/>
                  </a:lnTo>
                  <a:lnTo>
                    <a:pt x="11" y="14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9" y="15"/>
                  </a:lnTo>
                  <a:lnTo>
                    <a:pt x="11" y="17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5" y="18"/>
                  </a:lnTo>
                  <a:lnTo>
                    <a:pt x="14" y="20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1" y="23"/>
                  </a:lnTo>
                  <a:lnTo>
                    <a:pt x="11" y="22"/>
                  </a:lnTo>
                  <a:lnTo>
                    <a:pt x="9" y="18"/>
                  </a:lnTo>
                  <a:lnTo>
                    <a:pt x="4" y="18"/>
                  </a:lnTo>
                  <a:lnTo>
                    <a:pt x="3" y="17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3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4" name="Freeform 301">
              <a:extLst>
                <a:ext uri="{FF2B5EF4-FFF2-40B4-BE49-F238E27FC236}">
                  <a16:creationId xmlns:a16="http://schemas.microsoft.com/office/drawing/2014/main" id="{E26EB6B4-C68F-8219-DC3C-0051776A80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7034" y="4067012"/>
              <a:ext cx="343063" cy="469763"/>
            </a:xfrm>
            <a:custGeom>
              <a:avLst/>
              <a:gdLst>
                <a:gd name="T0" fmla="*/ 109 w 176"/>
                <a:gd name="T1" fmla="*/ 0 h 241"/>
                <a:gd name="T2" fmla="*/ 102 w 176"/>
                <a:gd name="T3" fmla="*/ 11 h 241"/>
                <a:gd name="T4" fmla="*/ 88 w 176"/>
                <a:gd name="T5" fmla="*/ 34 h 241"/>
                <a:gd name="T6" fmla="*/ 85 w 176"/>
                <a:gd name="T7" fmla="*/ 47 h 241"/>
                <a:gd name="T8" fmla="*/ 96 w 176"/>
                <a:gd name="T9" fmla="*/ 60 h 241"/>
                <a:gd name="T10" fmla="*/ 96 w 176"/>
                <a:gd name="T11" fmla="*/ 72 h 241"/>
                <a:gd name="T12" fmla="*/ 110 w 176"/>
                <a:gd name="T13" fmla="*/ 78 h 241"/>
                <a:gd name="T14" fmla="*/ 128 w 176"/>
                <a:gd name="T15" fmla="*/ 80 h 241"/>
                <a:gd name="T16" fmla="*/ 140 w 176"/>
                <a:gd name="T17" fmla="*/ 91 h 241"/>
                <a:gd name="T18" fmla="*/ 164 w 176"/>
                <a:gd name="T19" fmla="*/ 89 h 241"/>
                <a:gd name="T20" fmla="*/ 162 w 176"/>
                <a:gd name="T21" fmla="*/ 102 h 241"/>
                <a:gd name="T22" fmla="*/ 164 w 176"/>
                <a:gd name="T23" fmla="*/ 121 h 241"/>
                <a:gd name="T24" fmla="*/ 167 w 176"/>
                <a:gd name="T25" fmla="*/ 134 h 241"/>
                <a:gd name="T26" fmla="*/ 167 w 176"/>
                <a:gd name="T27" fmla="*/ 141 h 241"/>
                <a:gd name="T28" fmla="*/ 172 w 176"/>
                <a:gd name="T29" fmla="*/ 151 h 241"/>
                <a:gd name="T30" fmla="*/ 173 w 176"/>
                <a:gd name="T31" fmla="*/ 162 h 241"/>
                <a:gd name="T32" fmla="*/ 167 w 176"/>
                <a:gd name="T33" fmla="*/ 149 h 241"/>
                <a:gd name="T34" fmla="*/ 159 w 176"/>
                <a:gd name="T35" fmla="*/ 152 h 241"/>
                <a:gd name="T36" fmla="*/ 143 w 176"/>
                <a:gd name="T37" fmla="*/ 154 h 241"/>
                <a:gd name="T38" fmla="*/ 132 w 176"/>
                <a:gd name="T39" fmla="*/ 157 h 241"/>
                <a:gd name="T40" fmla="*/ 139 w 176"/>
                <a:gd name="T41" fmla="*/ 165 h 241"/>
                <a:gd name="T42" fmla="*/ 143 w 176"/>
                <a:gd name="T43" fmla="*/ 170 h 241"/>
                <a:gd name="T44" fmla="*/ 140 w 176"/>
                <a:gd name="T45" fmla="*/ 170 h 241"/>
                <a:gd name="T46" fmla="*/ 134 w 176"/>
                <a:gd name="T47" fmla="*/ 170 h 241"/>
                <a:gd name="T48" fmla="*/ 131 w 176"/>
                <a:gd name="T49" fmla="*/ 182 h 241"/>
                <a:gd name="T50" fmla="*/ 137 w 176"/>
                <a:gd name="T51" fmla="*/ 190 h 241"/>
                <a:gd name="T52" fmla="*/ 139 w 176"/>
                <a:gd name="T53" fmla="*/ 195 h 241"/>
                <a:gd name="T54" fmla="*/ 135 w 176"/>
                <a:gd name="T55" fmla="*/ 217 h 241"/>
                <a:gd name="T56" fmla="*/ 128 w 176"/>
                <a:gd name="T57" fmla="*/ 236 h 241"/>
                <a:gd name="T58" fmla="*/ 121 w 176"/>
                <a:gd name="T59" fmla="*/ 231 h 241"/>
                <a:gd name="T60" fmla="*/ 126 w 176"/>
                <a:gd name="T61" fmla="*/ 215 h 241"/>
                <a:gd name="T62" fmla="*/ 115 w 176"/>
                <a:gd name="T63" fmla="*/ 212 h 241"/>
                <a:gd name="T64" fmla="*/ 104 w 176"/>
                <a:gd name="T65" fmla="*/ 211 h 241"/>
                <a:gd name="T66" fmla="*/ 93 w 176"/>
                <a:gd name="T67" fmla="*/ 212 h 241"/>
                <a:gd name="T68" fmla="*/ 85 w 176"/>
                <a:gd name="T69" fmla="*/ 211 h 241"/>
                <a:gd name="T70" fmla="*/ 80 w 176"/>
                <a:gd name="T71" fmla="*/ 203 h 241"/>
                <a:gd name="T72" fmla="*/ 74 w 176"/>
                <a:gd name="T73" fmla="*/ 195 h 241"/>
                <a:gd name="T74" fmla="*/ 66 w 176"/>
                <a:gd name="T75" fmla="*/ 187 h 241"/>
                <a:gd name="T76" fmla="*/ 60 w 176"/>
                <a:gd name="T77" fmla="*/ 182 h 241"/>
                <a:gd name="T78" fmla="*/ 46 w 176"/>
                <a:gd name="T79" fmla="*/ 178 h 241"/>
                <a:gd name="T80" fmla="*/ 38 w 176"/>
                <a:gd name="T81" fmla="*/ 176 h 241"/>
                <a:gd name="T82" fmla="*/ 27 w 176"/>
                <a:gd name="T83" fmla="*/ 175 h 241"/>
                <a:gd name="T84" fmla="*/ 19 w 176"/>
                <a:gd name="T85" fmla="*/ 167 h 241"/>
                <a:gd name="T86" fmla="*/ 3 w 176"/>
                <a:gd name="T87" fmla="*/ 159 h 241"/>
                <a:gd name="T88" fmla="*/ 8 w 176"/>
                <a:gd name="T89" fmla="*/ 145 h 241"/>
                <a:gd name="T90" fmla="*/ 17 w 176"/>
                <a:gd name="T91" fmla="*/ 140 h 241"/>
                <a:gd name="T92" fmla="*/ 22 w 176"/>
                <a:gd name="T93" fmla="*/ 135 h 241"/>
                <a:gd name="T94" fmla="*/ 27 w 176"/>
                <a:gd name="T95" fmla="*/ 124 h 241"/>
                <a:gd name="T96" fmla="*/ 22 w 176"/>
                <a:gd name="T97" fmla="*/ 118 h 241"/>
                <a:gd name="T98" fmla="*/ 25 w 176"/>
                <a:gd name="T99" fmla="*/ 105 h 241"/>
                <a:gd name="T100" fmla="*/ 24 w 176"/>
                <a:gd name="T101" fmla="*/ 89 h 241"/>
                <a:gd name="T102" fmla="*/ 17 w 176"/>
                <a:gd name="T103" fmla="*/ 72 h 241"/>
                <a:gd name="T104" fmla="*/ 22 w 176"/>
                <a:gd name="T105" fmla="*/ 71 h 241"/>
                <a:gd name="T106" fmla="*/ 25 w 176"/>
                <a:gd name="T107" fmla="*/ 61 h 241"/>
                <a:gd name="T108" fmla="*/ 30 w 176"/>
                <a:gd name="T109" fmla="*/ 61 h 241"/>
                <a:gd name="T110" fmla="*/ 33 w 176"/>
                <a:gd name="T111" fmla="*/ 64 h 241"/>
                <a:gd name="T112" fmla="*/ 44 w 176"/>
                <a:gd name="T113" fmla="*/ 45 h 241"/>
                <a:gd name="T114" fmla="*/ 50 w 176"/>
                <a:gd name="T115" fmla="*/ 33 h 241"/>
                <a:gd name="T116" fmla="*/ 57 w 176"/>
                <a:gd name="T117" fmla="*/ 23 h 241"/>
                <a:gd name="T118" fmla="*/ 68 w 176"/>
                <a:gd name="T119" fmla="*/ 25 h 241"/>
                <a:gd name="T120" fmla="*/ 83 w 176"/>
                <a:gd name="T121" fmla="*/ 17 h 241"/>
                <a:gd name="T122" fmla="*/ 106 w 176"/>
                <a:gd name="T123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6" h="241">
                  <a:moveTo>
                    <a:pt x="12" y="141"/>
                  </a:moveTo>
                  <a:lnTo>
                    <a:pt x="12" y="141"/>
                  </a:lnTo>
                  <a:lnTo>
                    <a:pt x="14" y="141"/>
                  </a:lnTo>
                  <a:lnTo>
                    <a:pt x="14" y="143"/>
                  </a:lnTo>
                  <a:lnTo>
                    <a:pt x="12" y="143"/>
                  </a:lnTo>
                  <a:lnTo>
                    <a:pt x="12" y="143"/>
                  </a:lnTo>
                  <a:lnTo>
                    <a:pt x="12" y="141"/>
                  </a:lnTo>
                  <a:lnTo>
                    <a:pt x="12" y="141"/>
                  </a:lnTo>
                  <a:close/>
                  <a:moveTo>
                    <a:pt x="107" y="0"/>
                  </a:moveTo>
                  <a:lnTo>
                    <a:pt x="109" y="0"/>
                  </a:lnTo>
                  <a:lnTo>
                    <a:pt x="112" y="1"/>
                  </a:lnTo>
                  <a:lnTo>
                    <a:pt x="113" y="4"/>
                  </a:lnTo>
                  <a:lnTo>
                    <a:pt x="115" y="6"/>
                  </a:lnTo>
                  <a:lnTo>
                    <a:pt x="112" y="8"/>
                  </a:lnTo>
                  <a:lnTo>
                    <a:pt x="112" y="9"/>
                  </a:lnTo>
                  <a:lnTo>
                    <a:pt x="112" y="9"/>
                  </a:lnTo>
                  <a:lnTo>
                    <a:pt x="110" y="9"/>
                  </a:lnTo>
                  <a:lnTo>
                    <a:pt x="109" y="9"/>
                  </a:lnTo>
                  <a:lnTo>
                    <a:pt x="106" y="11"/>
                  </a:lnTo>
                  <a:lnTo>
                    <a:pt x="102" y="11"/>
                  </a:lnTo>
                  <a:lnTo>
                    <a:pt x="102" y="12"/>
                  </a:lnTo>
                  <a:lnTo>
                    <a:pt x="98" y="19"/>
                  </a:lnTo>
                  <a:lnTo>
                    <a:pt x="96" y="19"/>
                  </a:lnTo>
                  <a:lnTo>
                    <a:pt x="94" y="20"/>
                  </a:lnTo>
                  <a:lnTo>
                    <a:pt x="93" y="22"/>
                  </a:lnTo>
                  <a:lnTo>
                    <a:pt x="91" y="23"/>
                  </a:lnTo>
                  <a:lnTo>
                    <a:pt x="91" y="25"/>
                  </a:lnTo>
                  <a:lnTo>
                    <a:pt x="90" y="28"/>
                  </a:lnTo>
                  <a:lnTo>
                    <a:pt x="88" y="33"/>
                  </a:lnTo>
                  <a:lnTo>
                    <a:pt x="88" y="34"/>
                  </a:lnTo>
                  <a:lnTo>
                    <a:pt x="87" y="39"/>
                  </a:lnTo>
                  <a:lnTo>
                    <a:pt x="87" y="41"/>
                  </a:lnTo>
                  <a:lnTo>
                    <a:pt x="85" y="42"/>
                  </a:lnTo>
                  <a:lnTo>
                    <a:pt x="85" y="44"/>
                  </a:lnTo>
                  <a:lnTo>
                    <a:pt x="83" y="45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2" y="47"/>
                  </a:lnTo>
                  <a:lnTo>
                    <a:pt x="85" y="47"/>
                  </a:lnTo>
                  <a:lnTo>
                    <a:pt x="85" y="47"/>
                  </a:lnTo>
                  <a:lnTo>
                    <a:pt x="87" y="45"/>
                  </a:lnTo>
                  <a:lnTo>
                    <a:pt x="87" y="47"/>
                  </a:lnTo>
                  <a:lnTo>
                    <a:pt x="88" y="48"/>
                  </a:lnTo>
                  <a:lnTo>
                    <a:pt x="88" y="48"/>
                  </a:lnTo>
                  <a:lnTo>
                    <a:pt x="90" y="48"/>
                  </a:lnTo>
                  <a:lnTo>
                    <a:pt x="90" y="48"/>
                  </a:lnTo>
                  <a:lnTo>
                    <a:pt x="91" y="52"/>
                  </a:lnTo>
                  <a:lnTo>
                    <a:pt x="93" y="55"/>
                  </a:lnTo>
                  <a:lnTo>
                    <a:pt x="94" y="58"/>
                  </a:lnTo>
                  <a:lnTo>
                    <a:pt x="96" y="60"/>
                  </a:lnTo>
                  <a:lnTo>
                    <a:pt x="96" y="60"/>
                  </a:lnTo>
                  <a:lnTo>
                    <a:pt x="96" y="63"/>
                  </a:lnTo>
                  <a:lnTo>
                    <a:pt x="96" y="63"/>
                  </a:lnTo>
                  <a:lnTo>
                    <a:pt x="96" y="64"/>
                  </a:lnTo>
                  <a:lnTo>
                    <a:pt x="96" y="64"/>
                  </a:lnTo>
                  <a:lnTo>
                    <a:pt x="96" y="67"/>
                  </a:lnTo>
                  <a:lnTo>
                    <a:pt x="94" y="67"/>
                  </a:lnTo>
                  <a:lnTo>
                    <a:pt x="94" y="71"/>
                  </a:lnTo>
                  <a:lnTo>
                    <a:pt x="94" y="71"/>
                  </a:lnTo>
                  <a:lnTo>
                    <a:pt x="96" y="72"/>
                  </a:lnTo>
                  <a:lnTo>
                    <a:pt x="96" y="72"/>
                  </a:lnTo>
                  <a:lnTo>
                    <a:pt x="98" y="74"/>
                  </a:lnTo>
                  <a:lnTo>
                    <a:pt x="99" y="74"/>
                  </a:lnTo>
                  <a:lnTo>
                    <a:pt x="99" y="75"/>
                  </a:lnTo>
                  <a:lnTo>
                    <a:pt x="101" y="77"/>
                  </a:lnTo>
                  <a:lnTo>
                    <a:pt x="102" y="78"/>
                  </a:lnTo>
                  <a:lnTo>
                    <a:pt x="104" y="78"/>
                  </a:lnTo>
                  <a:lnTo>
                    <a:pt x="104" y="78"/>
                  </a:lnTo>
                  <a:lnTo>
                    <a:pt x="107" y="78"/>
                  </a:lnTo>
                  <a:lnTo>
                    <a:pt x="110" y="78"/>
                  </a:lnTo>
                  <a:lnTo>
                    <a:pt x="113" y="78"/>
                  </a:lnTo>
                  <a:lnTo>
                    <a:pt x="115" y="78"/>
                  </a:lnTo>
                  <a:lnTo>
                    <a:pt x="117" y="78"/>
                  </a:lnTo>
                  <a:lnTo>
                    <a:pt x="120" y="78"/>
                  </a:lnTo>
                  <a:lnTo>
                    <a:pt x="120" y="77"/>
                  </a:lnTo>
                  <a:lnTo>
                    <a:pt x="121" y="77"/>
                  </a:lnTo>
                  <a:lnTo>
                    <a:pt x="123" y="78"/>
                  </a:lnTo>
                  <a:lnTo>
                    <a:pt x="124" y="78"/>
                  </a:lnTo>
                  <a:lnTo>
                    <a:pt x="126" y="78"/>
                  </a:lnTo>
                  <a:lnTo>
                    <a:pt x="128" y="80"/>
                  </a:lnTo>
                  <a:lnTo>
                    <a:pt x="128" y="80"/>
                  </a:lnTo>
                  <a:lnTo>
                    <a:pt x="129" y="80"/>
                  </a:lnTo>
                  <a:lnTo>
                    <a:pt x="129" y="80"/>
                  </a:lnTo>
                  <a:lnTo>
                    <a:pt x="132" y="83"/>
                  </a:lnTo>
                  <a:lnTo>
                    <a:pt x="134" y="86"/>
                  </a:lnTo>
                  <a:lnTo>
                    <a:pt x="137" y="88"/>
                  </a:lnTo>
                  <a:lnTo>
                    <a:pt x="139" y="91"/>
                  </a:lnTo>
                  <a:lnTo>
                    <a:pt x="139" y="91"/>
                  </a:lnTo>
                  <a:lnTo>
                    <a:pt x="140" y="91"/>
                  </a:lnTo>
                  <a:lnTo>
                    <a:pt x="140" y="91"/>
                  </a:lnTo>
                  <a:lnTo>
                    <a:pt x="142" y="91"/>
                  </a:lnTo>
                  <a:lnTo>
                    <a:pt x="142" y="91"/>
                  </a:lnTo>
                  <a:lnTo>
                    <a:pt x="143" y="91"/>
                  </a:lnTo>
                  <a:lnTo>
                    <a:pt x="147" y="91"/>
                  </a:lnTo>
                  <a:lnTo>
                    <a:pt x="150" y="91"/>
                  </a:lnTo>
                  <a:lnTo>
                    <a:pt x="153" y="91"/>
                  </a:lnTo>
                  <a:lnTo>
                    <a:pt x="158" y="91"/>
                  </a:lnTo>
                  <a:lnTo>
                    <a:pt x="161" y="89"/>
                  </a:lnTo>
                  <a:lnTo>
                    <a:pt x="162" y="89"/>
                  </a:lnTo>
                  <a:lnTo>
                    <a:pt x="164" y="89"/>
                  </a:lnTo>
                  <a:lnTo>
                    <a:pt x="165" y="89"/>
                  </a:lnTo>
                  <a:lnTo>
                    <a:pt x="167" y="91"/>
                  </a:lnTo>
                  <a:lnTo>
                    <a:pt x="167" y="91"/>
                  </a:lnTo>
                  <a:lnTo>
                    <a:pt x="169" y="93"/>
                  </a:lnTo>
                  <a:lnTo>
                    <a:pt x="167" y="94"/>
                  </a:lnTo>
                  <a:lnTo>
                    <a:pt x="165" y="96"/>
                  </a:lnTo>
                  <a:lnTo>
                    <a:pt x="165" y="97"/>
                  </a:lnTo>
                  <a:lnTo>
                    <a:pt x="165" y="99"/>
                  </a:lnTo>
                  <a:lnTo>
                    <a:pt x="164" y="100"/>
                  </a:lnTo>
                  <a:lnTo>
                    <a:pt x="162" y="102"/>
                  </a:lnTo>
                  <a:lnTo>
                    <a:pt x="162" y="104"/>
                  </a:lnTo>
                  <a:lnTo>
                    <a:pt x="162" y="105"/>
                  </a:lnTo>
                  <a:lnTo>
                    <a:pt x="162" y="108"/>
                  </a:lnTo>
                  <a:lnTo>
                    <a:pt x="162" y="113"/>
                  </a:lnTo>
                  <a:lnTo>
                    <a:pt x="162" y="115"/>
                  </a:lnTo>
                  <a:lnTo>
                    <a:pt x="162" y="115"/>
                  </a:lnTo>
                  <a:lnTo>
                    <a:pt x="162" y="116"/>
                  </a:lnTo>
                  <a:lnTo>
                    <a:pt x="162" y="118"/>
                  </a:lnTo>
                  <a:lnTo>
                    <a:pt x="162" y="119"/>
                  </a:lnTo>
                  <a:lnTo>
                    <a:pt x="164" y="121"/>
                  </a:lnTo>
                  <a:lnTo>
                    <a:pt x="165" y="124"/>
                  </a:lnTo>
                  <a:lnTo>
                    <a:pt x="165" y="126"/>
                  </a:lnTo>
                  <a:lnTo>
                    <a:pt x="167" y="126"/>
                  </a:lnTo>
                  <a:lnTo>
                    <a:pt x="167" y="126"/>
                  </a:lnTo>
                  <a:lnTo>
                    <a:pt x="169" y="130"/>
                  </a:lnTo>
                  <a:lnTo>
                    <a:pt x="170" y="130"/>
                  </a:lnTo>
                  <a:lnTo>
                    <a:pt x="170" y="130"/>
                  </a:lnTo>
                  <a:lnTo>
                    <a:pt x="169" y="132"/>
                  </a:lnTo>
                  <a:lnTo>
                    <a:pt x="169" y="132"/>
                  </a:lnTo>
                  <a:lnTo>
                    <a:pt x="167" y="134"/>
                  </a:lnTo>
                  <a:lnTo>
                    <a:pt x="162" y="138"/>
                  </a:lnTo>
                  <a:lnTo>
                    <a:pt x="162" y="138"/>
                  </a:lnTo>
                  <a:lnTo>
                    <a:pt x="162" y="140"/>
                  </a:lnTo>
                  <a:lnTo>
                    <a:pt x="164" y="138"/>
                  </a:lnTo>
                  <a:lnTo>
                    <a:pt x="164" y="140"/>
                  </a:lnTo>
                  <a:lnTo>
                    <a:pt x="165" y="140"/>
                  </a:lnTo>
                  <a:lnTo>
                    <a:pt x="165" y="140"/>
                  </a:lnTo>
                  <a:lnTo>
                    <a:pt x="165" y="141"/>
                  </a:lnTo>
                  <a:lnTo>
                    <a:pt x="167" y="141"/>
                  </a:lnTo>
                  <a:lnTo>
                    <a:pt x="167" y="141"/>
                  </a:lnTo>
                  <a:lnTo>
                    <a:pt x="169" y="143"/>
                  </a:lnTo>
                  <a:lnTo>
                    <a:pt x="170" y="145"/>
                  </a:lnTo>
                  <a:lnTo>
                    <a:pt x="170" y="145"/>
                  </a:lnTo>
                  <a:lnTo>
                    <a:pt x="172" y="145"/>
                  </a:lnTo>
                  <a:lnTo>
                    <a:pt x="172" y="146"/>
                  </a:lnTo>
                  <a:lnTo>
                    <a:pt x="172" y="146"/>
                  </a:lnTo>
                  <a:lnTo>
                    <a:pt x="172" y="149"/>
                  </a:lnTo>
                  <a:lnTo>
                    <a:pt x="172" y="149"/>
                  </a:lnTo>
                  <a:lnTo>
                    <a:pt x="173" y="149"/>
                  </a:lnTo>
                  <a:lnTo>
                    <a:pt x="172" y="151"/>
                  </a:lnTo>
                  <a:lnTo>
                    <a:pt x="173" y="151"/>
                  </a:lnTo>
                  <a:lnTo>
                    <a:pt x="173" y="152"/>
                  </a:lnTo>
                  <a:lnTo>
                    <a:pt x="175" y="156"/>
                  </a:lnTo>
                  <a:lnTo>
                    <a:pt x="175" y="156"/>
                  </a:lnTo>
                  <a:lnTo>
                    <a:pt x="175" y="157"/>
                  </a:lnTo>
                  <a:lnTo>
                    <a:pt x="175" y="159"/>
                  </a:lnTo>
                  <a:lnTo>
                    <a:pt x="176" y="160"/>
                  </a:lnTo>
                  <a:lnTo>
                    <a:pt x="176" y="160"/>
                  </a:lnTo>
                  <a:lnTo>
                    <a:pt x="176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62"/>
                  </a:lnTo>
                  <a:lnTo>
                    <a:pt x="173" y="159"/>
                  </a:lnTo>
                  <a:lnTo>
                    <a:pt x="173" y="156"/>
                  </a:lnTo>
                  <a:lnTo>
                    <a:pt x="172" y="156"/>
                  </a:lnTo>
                  <a:lnTo>
                    <a:pt x="172" y="152"/>
                  </a:lnTo>
                  <a:lnTo>
                    <a:pt x="170" y="151"/>
                  </a:lnTo>
                  <a:lnTo>
                    <a:pt x="169" y="149"/>
                  </a:lnTo>
                  <a:lnTo>
                    <a:pt x="169" y="149"/>
                  </a:lnTo>
                  <a:lnTo>
                    <a:pt x="167" y="149"/>
                  </a:lnTo>
                  <a:lnTo>
                    <a:pt x="167" y="149"/>
                  </a:lnTo>
                  <a:lnTo>
                    <a:pt x="165" y="149"/>
                  </a:lnTo>
                  <a:lnTo>
                    <a:pt x="165" y="151"/>
                  </a:lnTo>
                  <a:lnTo>
                    <a:pt x="164" y="152"/>
                  </a:lnTo>
                  <a:lnTo>
                    <a:pt x="162" y="154"/>
                  </a:lnTo>
                  <a:lnTo>
                    <a:pt x="162" y="154"/>
                  </a:lnTo>
                  <a:lnTo>
                    <a:pt x="161" y="154"/>
                  </a:lnTo>
                  <a:lnTo>
                    <a:pt x="159" y="154"/>
                  </a:lnTo>
                  <a:lnTo>
                    <a:pt x="159" y="154"/>
                  </a:lnTo>
                  <a:lnTo>
                    <a:pt x="159" y="152"/>
                  </a:lnTo>
                  <a:lnTo>
                    <a:pt x="158" y="151"/>
                  </a:lnTo>
                  <a:lnTo>
                    <a:pt x="158" y="151"/>
                  </a:lnTo>
                  <a:lnTo>
                    <a:pt x="156" y="151"/>
                  </a:lnTo>
                  <a:lnTo>
                    <a:pt x="156" y="152"/>
                  </a:lnTo>
                  <a:lnTo>
                    <a:pt x="156" y="152"/>
                  </a:lnTo>
                  <a:lnTo>
                    <a:pt x="156" y="154"/>
                  </a:lnTo>
                  <a:lnTo>
                    <a:pt x="158" y="154"/>
                  </a:lnTo>
                  <a:lnTo>
                    <a:pt x="156" y="154"/>
                  </a:lnTo>
                  <a:lnTo>
                    <a:pt x="147" y="154"/>
                  </a:lnTo>
                  <a:lnTo>
                    <a:pt x="143" y="154"/>
                  </a:lnTo>
                  <a:lnTo>
                    <a:pt x="140" y="154"/>
                  </a:lnTo>
                  <a:lnTo>
                    <a:pt x="140" y="154"/>
                  </a:lnTo>
                  <a:lnTo>
                    <a:pt x="139" y="154"/>
                  </a:lnTo>
                  <a:lnTo>
                    <a:pt x="137" y="154"/>
                  </a:lnTo>
                  <a:lnTo>
                    <a:pt x="137" y="154"/>
                  </a:lnTo>
                  <a:lnTo>
                    <a:pt x="135" y="154"/>
                  </a:lnTo>
                  <a:lnTo>
                    <a:pt x="134" y="154"/>
                  </a:lnTo>
                  <a:lnTo>
                    <a:pt x="134" y="156"/>
                  </a:lnTo>
                  <a:lnTo>
                    <a:pt x="132" y="154"/>
                  </a:lnTo>
                  <a:lnTo>
                    <a:pt x="132" y="157"/>
                  </a:lnTo>
                  <a:lnTo>
                    <a:pt x="132" y="160"/>
                  </a:lnTo>
                  <a:lnTo>
                    <a:pt x="132" y="163"/>
                  </a:lnTo>
                  <a:lnTo>
                    <a:pt x="134" y="163"/>
                  </a:lnTo>
                  <a:lnTo>
                    <a:pt x="134" y="163"/>
                  </a:lnTo>
                  <a:lnTo>
                    <a:pt x="135" y="163"/>
                  </a:lnTo>
                  <a:lnTo>
                    <a:pt x="137" y="163"/>
                  </a:lnTo>
                  <a:lnTo>
                    <a:pt x="137" y="163"/>
                  </a:lnTo>
                  <a:lnTo>
                    <a:pt x="137" y="163"/>
                  </a:lnTo>
                  <a:lnTo>
                    <a:pt x="139" y="163"/>
                  </a:lnTo>
                  <a:lnTo>
                    <a:pt x="139" y="165"/>
                  </a:lnTo>
                  <a:lnTo>
                    <a:pt x="140" y="165"/>
                  </a:lnTo>
                  <a:lnTo>
                    <a:pt x="140" y="163"/>
                  </a:lnTo>
                  <a:lnTo>
                    <a:pt x="140" y="163"/>
                  </a:lnTo>
                  <a:lnTo>
                    <a:pt x="142" y="165"/>
                  </a:lnTo>
                  <a:lnTo>
                    <a:pt x="142" y="165"/>
                  </a:lnTo>
                  <a:lnTo>
                    <a:pt x="142" y="167"/>
                  </a:lnTo>
                  <a:lnTo>
                    <a:pt x="143" y="167"/>
                  </a:lnTo>
                  <a:lnTo>
                    <a:pt x="143" y="168"/>
                  </a:lnTo>
                  <a:lnTo>
                    <a:pt x="143" y="168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3" y="170"/>
                  </a:lnTo>
                  <a:lnTo>
                    <a:pt x="142" y="170"/>
                  </a:lnTo>
                  <a:lnTo>
                    <a:pt x="142" y="170"/>
                  </a:lnTo>
                  <a:lnTo>
                    <a:pt x="142" y="170"/>
                  </a:lnTo>
                  <a:lnTo>
                    <a:pt x="140" y="170"/>
                  </a:lnTo>
                  <a:lnTo>
                    <a:pt x="140" y="170"/>
                  </a:lnTo>
                  <a:lnTo>
                    <a:pt x="140" y="170"/>
                  </a:lnTo>
                  <a:lnTo>
                    <a:pt x="140" y="170"/>
                  </a:lnTo>
                  <a:lnTo>
                    <a:pt x="139" y="170"/>
                  </a:lnTo>
                  <a:lnTo>
                    <a:pt x="139" y="168"/>
                  </a:lnTo>
                  <a:lnTo>
                    <a:pt x="137" y="170"/>
                  </a:lnTo>
                  <a:lnTo>
                    <a:pt x="137" y="170"/>
                  </a:lnTo>
                  <a:lnTo>
                    <a:pt x="137" y="170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5" y="170"/>
                  </a:lnTo>
                  <a:lnTo>
                    <a:pt x="134" y="170"/>
                  </a:lnTo>
                  <a:lnTo>
                    <a:pt x="134" y="171"/>
                  </a:lnTo>
                  <a:lnTo>
                    <a:pt x="132" y="171"/>
                  </a:lnTo>
                  <a:lnTo>
                    <a:pt x="132" y="171"/>
                  </a:lnTo>
                  <a:lnTo>
                    <a:pt x="131" y="171"/>
                  </a:lnTo>
                  <a:lnTo>
                    <a:pt x="131" y="171"/>
                  </a:lnTo>
                  <a:lnTo>
                    <a:pt x="131" y="173"/>
                  </a:lnTo>
                  <a:lnTo>
                    <a:pt x="129" y="176"/>
                  </a:lnTo>
                  <a:lnTo>
                    <a:pt x="129" y="179"/>
                  </a:lnTo>
                  <a:lnTo>
                    <a:pt x="129" y="181"/>
                  </a:lnTo>
                  <a:lnTo>
                    <a:pt x="131" y="182"/>
                  </a:lnTo>
                  <a:lnTo>
                    <a:pt x="132" y="184"/>
                  </a:lnTo>
                  <a:lnTo>
                    <a:pt x="134" y="186"/>
                  </a:lnTo>
                  <a:lnTo>
                    <a:pt x="134" y="186"/>
                  </a:lnTo>
                  <a:lnTo>
                    <a:pt x="135" y="186"/>
                  </a:lnTo>
                  <a:lnTo>
                    <a:pt x="135" y="187"/>
                  </a:lnTo>
                  <a:lnTo>
                    <a:pt x="137" y="187"/>
                  </a:lnTo>
                  <a:lnTo>
                    <a:pt x="137" y="189"/>
                  </a:lnTo>
                  <a:lnTo>
                    <a:pt x="137" y="189"/>
                  </a:lnTo>
                  <a:lnTo>
                    <a:pt x="137" y="189"/>
                  </a:lnTo>
                  <a:lnTo>
                    <a:pt x="137" y="190"/>
                  </a:lnTo>
                  <a:lnTo>
                    <a:pt x="137" y="190"/>
                  </a:lnTo>
                  <a:lnTo>
                    <a:pt x="137" y="190"/>
                  </a:lnTo>
                  <a:lnTo>
                    <a:pt x="137" y="192"/>
                  </a:lnTo>
                  <a:lnTo>
                    <a:pt x="137" y="192"/>
                  </a:lnTo>
                  <a:lnTo>
                    <a:pt x="137" y="192"/>
                  </a:lnTo>
                  <a:lnTo>
                    <a:pt x="137" y="193"/>
                  </a:lnTo>
                  <a:lnTo>
                    <a:pt x="139" y="193"/>
                  </a:lnTo>
                  <a:lnTo>
                    <a:pt x="139" y="193"/>
                  </a:lnTo>
                  <a:lnTo>
                    <a:pt x="139" y="193"/>
                  </a:lnTo>
                  <a:lnTo>
                    <a:pt x="139" y="195"/>
                  </a:lnTo>
                  <a:lnTo>
                    <a:pt x="139" y="195"/>
                  </a:lnTo>
                  <a:lnTo>
                    <a:pt x="139" y="197"/>
                  </a:lnTo>
                  <a:lnTo>
                    <a:pt x="140" y="197"/>
                  </a:lnTo>
                  <a:lnTo>
                    <a:pt x="139" y="197"/>
                  </a:lnTo>
                  <a:lnTo>
                    <a:pt x="139" y="200"/>
                  </a:lnTo>
                  <a:lnTo>
                    <a:pt x="139" y="203"/>
                  </a:lnTo>
                  <a:lnTo>
                    <a:pt x="139" y="204"/>
                  </a:lnTo>
                  <a:lnTo>
                    <a:pt x="137" y="208"/>
                  </a:lnTo>
                  <a:lnTo>
                    <a:pt x="137" y="212"/>
                  </a:lnTo>
                  <a:lnTo>
                    <a:pt x="135" y="217"/>
                  </a:lnTo>
                  <a:lnTo>
                    <a:pt x="135" y="223"/>
                  </a:lnTo>
                  <a:lnTo>
                    <a:pt x="134" y="228"/>
                  </a:lnTo>
                  <a:lnTo>
                    <a:pt x="132" y="231"/>
                  </a:lnTo>
                  <a:lnTo>
                    <a:pt x="132" y="236"/>
                  </a:lnTo>
                  <a:lnTo>
                    <a:pt x="132" y="239"/>
                  </a:lnTo>
                  <a:lnTo>
                    <a:pt x="131" y="241"/>
                  </a:lnTo>
                  <a:lnTo>
                    <a:pt x="131" y="239"/>
                  </a:lnTo>
                  <a:lnTo>
                    <a:pt x="129" y="238"/>
                  </a:lnTo>
                  <a:lnTo>
                    <a:pt x="129" y="238"/>
                  </a:lnTo>
                  <a:lnTo>
                    <a:pt x="128" y="236"/>
                  </a:lnTo>
                  <a:lnTo>
                    <a:pt x="128" y="234"/>
                  </a:lnTo>
                  <a:lnTo>
                    <a:pt x="126" y="234"/>
                  </a:lnTo>
                  <a:lnTo>
                    <a:pt x="126" y="234"/>
                  </a:lnTo>
                  <a:lnTo>
                    <a:pt x="126" y="234"/>
                  </a:lnTo>
                  <a:lnTo>
                    <a:pt x="124" y="234"/>
                  </a:lnTo>
                  <a:lnTo>
                    <a:pt x="124" y="234"/>
                  </a:lnTo>
                  <a:lnTo>
                    <a:pt x="123" y="234"/>
                  </a:lnTo>
                  <a:lnTo>
                    <a:pt x="121" y="234"/>
                  </a:lnTo>
                  <a:lnTo>
                    <a:pt x="120" y="234"/>
                  </a:lnTo>
                  <a:lnTo>
                    <a:pt x="121" y="231"/>
                  </a:lnTo>
                  <a:lnTo>
                    <a:pt x="124" y="227"/>
                  </a:lnTo>
                  <a:lnTo>
                    <a:pt x="126" y="223"/>
                  </a:lnTo>
                  <a:lnTo>
                    <a:pt x="129" y="220"/>
                  </a:lnTo>
                  <a:lnTo>
                    <a:pt x="129" y="219"/>
                  </a:lnTo>
                  <a:lnTo>
                    <a:pt x="129" y="219"/>
                  </a:lnTo>
                  <a:lnTo>
                    <a:pt x="129" y="219"/>
                  </a:lnTo>
                  <a:lnTo>
                    <a:pt x="129" y="217"/>
                  </a:lnTo>
                  <a:lnTo>
                    <a:pt x="129" y="217"/>
                  </a:lnTo>
                  <a:lnTo>
                    <a:pt x="128" y="217"/>
                  </a:lnTo>
                  <a:lnTo>
                    <a:pt x="126" y="215"/>
                  </a:lnTo>
                  <a:lnTo>
                    <a:pt x="126" y="215"/>
                  </a:lnTo>
                  <a:lnTo>
                    <a:pt x="124" y="215"/>
                  </a:lnTo>
                  <a:lnTo>
                    <a:pt x="123" y="214"/>
                  </a:lnTo>
                  <a:lnTo>
                    <a:pt x="123" y="214"/>
                  </a:lnTo>
                  <a:lnTo>
                    <a:pt x="121" y="214"/>
                  </a:lnTo>
                  <a:lnTo>
                    <a:pt x="121" y="212"/>
                  </a:lnTo>
                  <a:lnTo>
                    <a:pt x="118" y="211"/>
                  </a:lnTo>
                  <a:lnTo>
                    <a:pt x="117" y="211"/>
                  </a:lnTo>
                  <a:lnTo>
                    <a:pt x="117" y="211"/>
                  </a:lnTo>
                  <a:lnTo>
                    <a:pt x="115" y="212"/>
                  </a:lnTo>
                  <a:lnTo>
                    <a:pt x="113" y="212"/>
                  </a:lnTo>
                  <a:lnTo>
                    <a:pt x="112" y="212"/>
                  </a:lnTo>
                  <a:lnTo>
                    <a:pt x="110" y="212"/>
                  </a:lnTo>
                  <a:lnTo>
                    <a:pt x="110" y="212"/>
                  </a:lnTo>
                  <a:lnTo>
                    <a:pt x="109" y="212"/>
                  </a:lnTo>
                  <a:lnTo>
                    <a:pt x="109" y="211"/>
                  </a:lnTo>
                  <a:lnTo>
                    <a:pt x="107" y="211"/>
                  </a:lnTo>
                  <a:lnTo>
                    <a:pt x="106" y="211"/>
                  </a:lnTo>
                  <a:lnTo>
                    <a:pt x="106" y="211"/>
                  </a:lnTo>
                  <a:lnTo>
                    <a:pt x="104" y="211"/>
                  </a:lnTo>
                  <a:lnTo>
                    <a:pt x="102" y="212"/>
                  </a:lnTo>
                  <a:lnTo>
                    <a:pt x="102" y="212"/>
                  </a:lnTo>
                  <a:lnTo>
                    <a:pt x="101" y="212"/>
                  </a:lnTo>
                  <a:lnTo>
                    <a:pt x="99" y="214"/>
                  </a:lnTo>
                  <a:lnTo>
                    <a:pt x="99" y="214"/>
                  </a:lnTo>
                  <a:lnTo>
                    <a:pt x="98" y="214"/>
                  </a:lnTo>
                  <a:lnTo>
                    <a:pt x="96" y="214"/>
                  </a:lnTo>
                  <a:lnTo>
                    <a:pt x="94" y="214"/>
                  </a:lnTo>
                  <a:lnTo>
                    <a:pt x="93" y="214"/>
                  </a:lnTo>
                  <a:lnTo>
                    <a:pt x="93" y="212"/>
                  </a:lnTo>
                  <a:lnTo>
                    <a:pt x="93" y="214"/>
                  </a:lnTo>
                  <a:lnTo>
                    <a:pt x="91" y="214"/>
                  </a:lnTo>
                  <a:lnTo>
                    <a:pt x="90" y="214"/>
                  </a:lnTo>
                  <a:lnTo>
                    <a:pt x="90" y="214"/>
                  </a:lnTo>
                  <a:lnTo>
                    <a:pt x="88" y="214"/>
                  </a:lnTo>
                  <a:lnTo>
                    <a:pt x="88" y="212"/>
                  </a:lnTo>
                  <a:lnTo>
                    <a:pt x="87" y="212"/>
                  </a:lnTo>
                  <a:lnTo>
                    <a:pt x="85" y="212"/>
                  </a:lnTo>
                  <a:lnTo>
                    <a:pt x="85" y="211"/>
                  </a:lnTo>
                  <a:lnTo>
                    <a:pt x="85" y="211"/>
                  </a:lnTo>
                  <a:lnTo>
                    <a:pt x="85" y="209"/>
                  </a:lnTo>
                  <a:lnTo>
                    <a:pt x="85" y="208"/>
                  </a:lnTo>
                  <a:lnTo>
                    <a:pt x="85" y="206"/>
                  </a:lnTo>
                  <a:lnTo>
                    <a:pt x="85" y="206"/>
                  </a:lnTo>
                  <a:lnTo>
                    <a:pt x="85" y="204"/>
                  </a:lnTo>
                  <a:lnTo>
                    <a:pt x="83" y="204"/>
                  </a:lnTo>
                  <a:lnTo>
                    <a:pt x="82" y="204"/>
                  </a:lnTo>
                  <a:lnTo>
                    <a:pt x="82" y="204"/>
                  </a:lnTo>
                  <a:lnTo>
                    <a:pt x="80" y="203"/>
                  </a:lnTo>
                  <a:lnTo>
                    <a:pt x="80" y="203"/>
                  </a:lnTo>
                  <a:lnTo>
                    <a:pt x="80" y="201"/>
                  </a:lnTo>
                  <a:lnTo>
                    <a:pt x="80" y="200"/>
                  </a:lnTo>
                  <a:lnTo>
                    <a:pt x="79" y="200"/>
                  </a:lnTo>
                  <a:lnTo>
                    <a:pt x="79" y="198"/>
                  </a:lnTo>
                  <a:lnTo>
                    <a:pt x="77" y="197"/>
                  </a:lnTo>
                  <a:lnTo>
                    <a:pt x="77" y="197"/>
                  </a:lnTo>
                  <a:lnTo>
                    <a:pt x="76" y="197"/>
                  </a:lnTo>
                  <a:lnTo>
                    <a:pt x="76" y="197"/>
                  </a:lnTo>
                  <a:lnTo>
                    <a:pt x="74" y="195"/>
                  </a:lnTo>
                  <a:lnTo>
                    <a:pt x="74" y="195"/>
                  </a:lnTo>
                  <a:lnTo>
                    <a:pt x="72" y="193"/>
                  </a:lnTo>
                  <a:lnTo>
                    <a:pt x="71" y="193"/>
                  </a:lnTo>
                  <a:lnTo>
                    <a:pt x="69" y="193"/>
                  </a:lnTo>
                  <a:lnTo>
                    <a:pt x="69" y="193"/>
                  </a:lnTo>
                  <a:lnTo>
                    <a:pt x="68" y="192"/>
                  </a:lnTo>
                  <a:lnTo>
                    <a:pt x="68" y="190"/>
                  </a:lnTo>
                  <a:lnTo>
                    <a:pt x="68" y="190"/>
                  </a:lnTo>
                  <a:lnTo>
                    <a:pt x="68" y="189"/>
                  </a:lnTo>
                  <a:lnTo>
                    <a:pt x="68" y="187"/>
                  </a:lnTo>
                  <a:lnTo>
                    <a:pt x="66" y="187"/>
                  </a:lnTo>
                  <a:lnTo>
                    <a:pt x="66" y="186"/>
                  </a:lnTo>
                  <a:lnTo>
                    <a:pt x="65" y="186"/>
                  </a:lnTo>
                  <a:lnTo>
                    <a:pt x="65" y="184"/>
                  </a:lnTo>
                  <a:lnTo>
                    <a:pt x="63" y="184"/>
                  </a:lnTo>
                  <a:lnTo>
                    <a:pt x="61" y="184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1" y="182"/>
                  </a:lnTo>
                  <a:lnTo>
                    <a:pt x="60" y="182"/>
                  </a:lnTo>
                  <a:lnTo>
                    <a:pt x="60" y="182"/>
                  </a:lnTo>
                  <a:lnTo>
                    <a:pt x="58" y="181"/>
                  </a:lnTo>
                  <a:lnTo>
                    <a:pt x="58" y="181"/>
                  </a:lnTo>
                  <a:lnTo>
                    <a:pt x="57" y="181"/>
                  </a:lnTo>
                  <a:lnTo>
                    <a:pt x="57" y="179"/>
                  </a:lnTo>
                  <a:lnTo>
                    <a:pt x="55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78"/>
                  </a:lnTo>
                  <a:lnTo>
                    <a:pt x="47" y="178"/>
                  </a:lnTo>
                  <a:lnTo>
                    <a:pt x="46" y="178"/>
                  </a:lnTo>
                  <a:lnTo>
                    <a:pt x="44" y="176"/>
                  </a:lnTo>
                  <a:lnTo>
                    <a:pt x="44" y="175"/>
                  </a:lnTo>
                  <a:lnTo>
                    <a:pt x="42" y="175"/>
                  </a:lnTo>
                  <a:lnTo>
                    <a:pt x="41" y="173"/>
                  </a:lnTo>
                  <a:lnTo>
                    <a:pt x="39" y="173"/>
                  </a:lnTo>
                  <a:lnTo>
                    <a:pt x="39" y="173"/>
                  </a:lnTo>
                  <a:lnTo>
                    <a:pt x="38" y="175"/>
                  </a:lnTo>
                  <a:lnTo>
                    <a:pt x="38" y="175"/>
                  </a:lnTo>
                  <a:lnTo>
                    <a:pt x="38" y="176"/>
                  </a:lnTo>
                  <a:lnTo>
                    <a:pt x="38" y="176"/>
                  </a:lnTo>
                  <a:lnTo>
                    <a:pt x="36" y="176"/>
                  </a:lnTo>
                  <a:lnTo>
                    <a:pt x="35" y="176"/>
                  </a:lnTo>
                  <a:lnTo>
                    <a:pt x="33" y="176"/>
                  </a:lnTo>
                  <a:lnTo>
                    <a:pt x="33" y="176"/>
                  </a:lnTo>
                  <a:lnTo>
                    <a:pt x="33" y="176"/>
                  </a:lnTo>
                  <a:lnTo>
                    <a:pt x="31" y="176"/>
                  </a:lnTo>
                  <a:lnTo>
                    <a:pt x="31" y="176"/>
                  </a:lnTo>
                  <a:lnTo>
                    <a:pt x="30" y="175"/>
                  </a:lnTo>
                  <a:lnTo>
                    <a:pt x="28" y="175"/>
                  </a:lnTo>
                  <a:lnTo>
                    <a:pt x="27" y="175"/>
                  </a:lnTo>
                  <a:lnTo>
                    <a:pt x="25" y="175"/>
                  </a:lnTo>
                  <a:lnTo>
                    <a:pt x="24" y="173"/>
                  </a:lnTo>
                  <a:lnTo>
                    <a:pt x="24" y="173"/>
                  </a:lnTo>
                  <a:lnTo>
                    <a:pt x="24" y="170"/>
                  </a:lnTo>
                  <a:lnTo>
                    <a:pt x="22" y="170"/>
                  </a:lnTo>
                  <a:lnTo>
                    <a:pt x="22" y="170"/>
                  </a:lnTo>
                  <a:lnTo>
                    <a:pt x="20" y="170"/>
                  </a:lnTo>
                  <a:lnTo>
                    <a:pt x="20" y="168"/>
                  </a:lnTo>
                  <a:lnTo>
                    <a:pt x="20" y="168"/>
                  </a:lnTo>
                  <a:lnTo>
                    <a:pt x="19" y="167"/>
                  </a:lnTo>
                  <a:lnTo>
                    <a:pt x="17" y="168"/>
                  </a:lnTo>
                  <a:lnTo>
                    <a:pt x="14" y="167"/>
                  </a:lnTo>
                  <a:lnTo>
                    <a:pt x="12" y="165"/>
                  </a:lnTo>
                  <a:lnTo>
                    <a:pt x="11" y="165"/>
                  </a:lnTo>
                  <a:lnTo>
                    <a:pt x="8" y="162"/>
                  </a:lnTo>
                  <a:lnTo>
                    <a:pt x="6" y="162"/>
                  </a:lnTo>
                  <a:lnTo>
                    <a:pt x="5" y="160"/>
                  </a:lnTo>
                  <a:lnTo>
                    <a:pt x="5" y="160"/>
                  </a:lnTo>
                  <a:lnTo>
                    <a:pt x="3" y="159"/>
                  </a:lnTo>
                  <a:lnTo>
                    <a:pt x="3" y="159"/>
                  </a:lnTo>
                  <a:lnTo>
                    <a:pt x="3" y="157"/>
                  </a:lnTo>
                  <a:lnTo>
                    <a:pt x="0" y="156"/>
                  </a:lnTo>
                  <a:lnTo>
                    <a:pt x="1" y="154"/>
                  </a:lnTo>
                  <a:lnTo>
                    <a:pt x="3" y="152"/>
                  </a:lnTo>
                  <a:lnTo>
                    <a:pt x="6" y="154"/>
                  </a:lnTo>
                  <a:lnTo>
                    <a:pt x="8" y="152"/>
                  </a:lnTo>
                  <a:lnTo>
                    <a:pt x="6" y="149"/>
                  </a:lnTo>
                  <a:lnTo>
                    <a:pt x="6" y="146"/>
                  </a:lnTo>
                  <a:lnTo>
                    <a:pt x="6" y="146"/>
                  </a:lnTo>
                  <a:lnTo>
                    <a:pt x="8" y="145"/>
                  </a:lnTo>
                  <a:lnTo>
                    <a:pt x="9" y="145"/>
                  </a:lnTo>
                  <a:lnTo>
                    <a:pt x="9" y="143"/>
                  </a:lnTo>
                  <a:lnTo>
                    <a:pt x="11" y="145"/>
                  </a:lnTo>
                  <a:lnTo>
                    <a:pt x="11" y="143"/>
                  </a:lnTo>
                  <a:lnTo>
                    <a:pt x="14" y="143"/>
                  </a:lnTo>
                  <a:lnTo>
                    <a:pt x="14" y="143"/>
                  </a:lnTo>
                  <a:lnTo>
                    <a:pt x="14" y="143"/>
                  </a:lnTo>
                  <a:lnTo>
                    <a:pt x="16" y="143"/>
                  </a:lnTo>
                  <a:lnTo>
                    <a:pt x="16" y="141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7" y="140"/>
                  </a:lnTo>
                  <a:lnTo>
                    <a:pt x="19" y="140"/>
                  </a:lnTo>
                  <a:lnTo>
                    <a:pt x="20" y="138"/>
                  </a:lnTo>
                  <a:lnTo>
                    <a:pt x="20" y="137"/>
                  </a:lnTo>
                  <a:lnTo>
                    <a:pt x="19" y="137"/>
                  </a:lnTo>
                  <a:lnTo>
                    <a:pt x="20" y="135"/>
                  </a:lnTo>
                  <a:lnTo>
                    <a:pt x="20" y="135"/>
                  </a:lnTo>
                  <a:lnTo>
                    <a:pt x="22" y="135"/>
                  </a:lnTo>
                  <a:lnTo>
                    <a:pt x="22" y="134"/>
                  </a:lnTo>
                  <a:lnTo>
                    <a:pt x="24" y="134"/>
                  </a:lnTo>
                  <a:lnTo>
                    <a:pt x="24" y="132"/>
                  </a:lnTo>
                  <a:lnTo>
                    <a:pt x="25" y="132"/>
                  </a:lnTo>
                  <a:lnTo>
                    <a:pt x="25" y="129"/>
                  </a:lnTo>
                  <a:lnTo>
                    <a:pt x="27" y="127"/>
                  </a:lnTo>
                  <a:lnTo>
                    <a:pt x="28" y="123"/>
                  </a:lnTo>
                  <a:lnTo>
                    <a:pt x="28" y="123"/>
                  </a:lnTo>
                  <a:lnTo>
                    <a:pt x="27" y="124"/>
                  </a:lnTo>
                  <a:lnTo>
                    <a:pt x="27" y="124"/>
                  </a:lnTo>
                  <a:lnTo>
                    <a:pt x="25" y="124"/>
                  </a:lnTo>
                  <a:lnTo>
                    <a:pt x="27" y="121"/>
                  </a:lnTo>
                  <a:lnTo>
                    <a:pt x="25" y="121"/>
                  </a:lnTo>
                  <a:lnTo>
                    <a:pt x="25" y="123"/>
                  </a:lnTo>
                  <a:lnTo>
                    <a:pt x="24" y="121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8"/>
                  </a:lnTo>
                  <a:lnTo>
                    <a:pt x="22" y="119"/>
                  </a:lnTo>
                  <a:lnTo>
                    <a:pt x="22" y="118"/>
                  </a:lnTo>
                  <a:lnTo>
                    <a:pt x="24" y="118"/>
                  </a:lnTo>
                  <a:lnTo>
                    <a:pt x="24" y="116"/>
                  </a:lnTo>
                  <a:lnTo>
                    <a:pt x="25" y="116"/>
                  </a:lnTo>
                  <a:lnTo>
                    <a:pt x="25" y="115"/>
                  </a:lnTo>
                  <a:lnTo>
                    <a:pt x="25" y="113"/>
                  </a:lnTo>
                  <a:lnTo>
                    <a:pt x="25" y="112"/>
                  </a:lnTo>
                  <a:lnTo>
                    <a:pt x="25" y="110"/>
                  </a:lnTo>
                  <a:lnTo>
                    <a:pt x="25" y="110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4" y="104"/>
                  </a:lnTo>
                  <a:lnTo>
                    <a:pt x="24" y="102"/>
                  </a:lnTo>
                  <a:lnTo>
                    <a:pt x="22" y="100"/>
                  </a:lnTo>
                  <a:lnTo>
                    <a:pt x="25" y="97"/>
                  </a:lnTo>
                  <a:lnTo>
                    <a:pt x="27" y="96"/>
                  </a:lnTo>
                  <a:lnTo>
                    <a:pt x="25" y="93"/>
                  </a:lnTo>
                  <a:lnTo>
                    <a:pt x="24" y="91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4" y="89"/>
                  </a:lnTo>
                  <a:lnTo>
                    <a:pt x="25" y="86"/>
                  </a:lnTo>
                  <a:lnTo>
                    <a:pt x="25" y="85"/>
                  </a:lnTo>
                  <a:lnTo>
                    <a:pt x="24" y="83"/>
                  </a:lnTo>
                  <a:lnTo>
                    <a:pt x="22" y="83"/>
                  </a:lnTo>
                  <a:lnTo>
                    <a:pt x="20" y="82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19" y="77"/>
                  </a:lnTo>
                  <a:lnTo>
                    <a:pt x="17" y="75"/>
                  </a:lnTo>
                  <a:lnTo>
                    <a:pt x="17" y="72"/>
                  </a:lnTo>
                  <a:lnTo>
                    <a:pt x="19" y="72"/>
                  </a:lnTo>
                  <a:lnTo>
                    <a:pt x="19" y="71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19" y="69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2" y="71"/>
                  </a:lnTo>
                  <a:lnTo>
                    <a:pt x="22" y="71"/>
                  </a:lnTo>
                  <a:lnTo>
                    <a:pt x="25" y="69"/>
                  </a:lnTo>
                  <a:lnTo>
                    <a:pt x="25" y="67"/>
                  </a:lnTo>
                  <a:lnTo>
                    <a:pt x="25" y="67"/>
                  </a:lnTo>
                  <a:lnTo>
                    <a:pt x="25" y="66"/>
                  </a:lnTo>
                  <a:lnTo>
                    <a:pt x="27" y="66"/>
                  </a:lnTo>
                  <a:lnTo>
                    <a:pt x="27" y="64"/>
                  </a:lnTo>
                  <a:lnTo>
                    <a:pt x="27" y="64"/>
                  </a:lnTo>
                  <a:lnTo>
                    <a:pt x="25" y="61"/>
                  </a:lnTo>
                  <a:lnTo>
                    <a:pt x="25" y="61"/>
                  </a:lnTo>
                  <a:lnTo>
                    <a:pt x="24" y="60"/>
                  </a:lnTo>
                  <a:lnTo>
                    <a:pt x="24" y="58"/>
                  </a:lnTo>
                  <a:lnTo>
                    <a:pt x="24" y="56"/>
                  </a:lnTo>
                  <a:lnTo>
                    <a:pt x="24" y="56"/>
                  </a:lnTo>
                  <a:lnTo>
                    <a:pt x="24" y="55"/>
                  </a:lnTo>
                  <a:lnTo>
                    <a:pt x="24" y="55"/>
                  </a:lnTo>
                  <a:lnTo>
                    <a:pt x="25" y="55"/>
                  </a:lnTo>
                  <a:lnTo>
                    <a:pt x="25" y="58"/>
                  </a:lnTo>
                  <a:lnTo>
                    <a:pt x="28" y="58"/>
                  </a:lnTo>
                  <a:lnTo>
                    <a:pt x="30" y="61"/>
                  </a:lnTo>
                  <a:lnTo>
                    <a:pt x="30" y="63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1" y="63"/>
                  </a:lnTo>
                  <a:lnTo>
                    <a:pt x="31" y="64"/>
                  </a:lnTo>
                  <a:lnTo>
                    <a:pt x="31" y="64"/>
                  </a:lnTo>
                  <a:lnTo>
                    <a:pt x="31" y="66"/>
                  </a:lnTo>
                  <a:lnTo>
                    <a:pt x="31" y="66"/>
                  </a:lnTo>
                  <a:lnTo>
                    <a:pt x="33" y="66"/>
                  </a:lnTo>
                  <a:lnTo>
                    <a:pt x="33" y="64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1" y="56"/>
                  </a:lnTo>
                  <a:lnTo>
                    <a:pt x="31" y="56"/>
                  </a:lnTo>
                  <a:lnTo>
                    <a:pt x="31" y="55"/>
                  </a:lnTo>
                  <a:lnTo>
                    <a:pt x="33" y="55"/>
                  </a:lnTo>
                  <a:lnTo>
                    <a:pt x="35" y="55"/>
                  </a:lnTo>
                  <a:lnTo>
                    <a:pt x="41" y="50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46" y="44"/>
                  </a:lnTo>
                  <a:lnTo>
                    <a:pt x="47" y="44"/>
                  </a:lnTo>
                  <a:lnTo>
                    <a:pt x="49" y="44"/>
                  </a:lnTo>
                  <a:lnTo>
                    <a:pt x="50" y="42"/>
                  </a:lnTo>
                  <a:lnTo>
                    <a:pt x="49" y="41"/>
                  </a:lnTo>
                  <a:lnTo>
                    <a:pt x="49" y="39"/>
                  </a:lnTo>
                  <a:lnTo>
                    <a:pt x="49" y="37"/>
                  </a:lnTo>
                  <a:lnTo>
                    <a:pt x="50" y="36"/>
                  </a:lnTo>
                  <a:lnTo>
                    <a:pt x="50" y="34"/>
                  </a:lnTo>
                  <a:lnTo>
                    <a:pt x="50" y="33"/>
                  </a:lnTo>
                  <a:lnTo>
                    <a:pt x="50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49" y="33"/>
                  </a:lnTo>
                  <a:lnTo>
                    <a:pt x="50" y="31"/>
                  </a:lnTo>
                  <a:lnTo>
                    <a:pt x="52" y="28"/>
                  </a:lnTo>
                  <a:lnTo>
                    <a:pt x="52" y="26"/>
                  </a:lnTo>
                  <a:lnTo>
                    <a:pt x="55" y="25"/>
                  </a:lnTo>
                  <a:lnTo>
                    <a:pt x="55" y="23"/>
                  </a:lnTo>
                  <a:lnTo>
                    <a:pt x="57" y="23"/>
                  </a:lnTo>
                  <a:lnTo>
                    <a:pt x="60" y="20"/>
                  </a:lnTo>
                  <a:lnTo>
                    <a:pt x="61" y="19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8" y="22"/>
                  </a:lnTo>
                  <a:lnTo>
                    <a:pt x="66" y="22"/>
                  </a:lnTo>
                  <a:lnTo>
                    <a:pt x="66" y="23"/>
                  </a:lnTo>
                  <a:lnTo>
                    <a:pt x="66" y="23"/>
                  </a:lnTo>
                  <a:lnTo>
                    <a:pt x="68" y="25"/>
                  </a:lnTo>
                  <a:lnTo>
                    <a:pt x="68" y="23"/>
                  </a:lnTo>
                  <a:lnTo>
                    <a:pt x="69" y="22"/>
                  </a:lnTo>
                  <a:lnTo>
                    <a:pt x="69" y="20"/>
                  </a:lnTo>
                  <a:lnTo>
                    <a:pt x="71" y="17"/>
                  </a:lnTo>
                  <a:lnTo>
                    <a:pt x="71" y="17"/>
                  </a:lnTo>
                  <a:lnTo>
                    <a:pt x="72" y="15"/>
                  </a:lnTo>
                  <a:lnTo>
                    <a:pt x="74" y="17"/>
                  </a:lnTo>
                  <a:lnTo>
                    <a:pt x="76" y="17"/>
                  </a:lnTo>
                  <a:lnTo>
                    <a:pt x="77" y="17"/>
                  </a:lnTo>
                  <a:lnTo>
                    <a:pt x="83" y="17"/>
                  </a:lnTo>
                  <a:lnTo>
                    <a:pt x="91" y="11"/>
                  </a:lnTo>
                  <a:lnTo>
                    <a:pt x="96" y="9"/>
                  </a:lnTo>
                  <a:lnTo>
                    <a:pt x="98" y="8"/>
                  </a:lnTo>
                  <a:lnTo>
                    <a:pt x="99" y="6"/>
                  </a:lnTo>
                  <a:lnTo>
                    <a:pt x="99" y="4"/>
                  </a:lnTo>
                  <a:lnTo>
                    <a:pt x="101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2" y="1"/>
                  </a:lnTo>
                  <a:lnTo>
                    <a:pt x="106" y="0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5" name="Freeform 302">
              <a:extLst>
                <a:ext uri="{FF2B5EF4-FFF2-40B4-BE49-F238E27FC236}">
                  <a16:creationId xmlns:a16="http://schemas.microsoft.com/office/drawing/2014/main" id="{7BA344DF-AEEA-7391-F6E4-1E7436EB21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38966" y="2751288"/>
              <a:ext cx="1721163" cy="1150041"/>
            </a:xfrm>
            <a:custGeom>
              <a:avLst/>
              <a:gdLst>
                <a:gd name="T0" fmla="*/ 507 w 883"/>
                <a:gd name="T1" fmla="*/ 582 h 590"/>
                <a:gd name="T2" fmla="*/ 530 w 883"/>
                <a:gd name="T3" fmla="*/ 549 h 590"/>
                <a:gd name="T4" fmla="*/ 667 w 883"/>
                <a:gd name="T5" fmla="*/ 479 h 590"/>
                <a:gd name="T6" fmla="*/ 699 w 883"/>
                <a:gd name="T7" fmla="*/ 410 h 590"/>
                <a:gd name="T8" fmla="*/ 753 w 883"/>
                <a:gd name="T9" fmla="*/ 11 h 590"/>
                <a:gd name="T10" fmla="*/ 772 w 883"/>
                <a:gd name="T11" fmla="*/ 51 h 590"/>
                <a:gd name="T12" fmla="*/ 813 w 883"/>
                <a:gd name="T13" fmla="*/ 84 h 590"/>
                <a:gd name="T14" fmla="*/ 877 w 883"/>
                <a:gd name="T15" fmla="*/ 100 h 590"/>
                <a:gd name="T16" fmla="*/ 869 w 883"/>
                <a:gd name="T17" fmla="*/ 139 h 590"/>
                <a:gd name="T18" fmla="*/ 833 w 883"/>
                <a:gd name="T19" fmla="*/ 161 h 590"/>
                <a:gd name="T20" fmla="*/ 822 w 883"/>
                <a:gd name="T21" fmla="*/ 204 h 590"/>
                <a:gd name="T22" fmla="*/ 790 w 883"/>
                <a:gd name="T23" fmla="*/ 213 h 590"/>
                <a:gd name="T24" fmla="*/ 764 w 883"/>
                <a:gd name="T25" fmla="*/ 224 h 590"/>
                <a:gd name="T26" fmla="*/ 713 w 883"/>
                <a:gd name="T27" fmla="*/ 254 h 590"/>
                <a:gd name="T28" fmla="*/ 696 w 883"/>
                <a:gd name="T29" fmla="*/ 248 h 590"/>
                <a:gd name="T30" fmla="*/ 636 w 883"/>
                <a:gd name="T31" fmla="*/ 267 h 590"/>
                <a:gd name="T32" fmla="*/ 701 w 883"/>
                <a:gd name="T33" fmla="*/ 289 h 590"/>
                <a:gd name="T34" fmla="*/ 675 w 883"/>
                <a:gd name="T35" fmla="*/ 312 h 590"/>
                <a:gd name="T36" fmla="*/ 683 w 883"/>
                <a:gd name="T37" fmla="*/ 367 h 590"/>
                <a:gd name="T38" fmla="*/ 693 w 883"/>
                <a:gd name="T39" fmla="*/ 397 h 590"/>
                <a:gd name="T40" fmla="*/ 691 w 883"/>
                <a:gd name="T41" fmla="*/ 424 h 590"/>
                <a:gd name="T42" fmla="*/ 671 w 883"/>
                <a:gd name="T43" fmla="*/ 464 h 590"/>
                <a:gd name="T44" fmla="*/ 663 w 883"/>
                <a:gd name="T45" fmla="*/ 481 h 590"/>
                <a:gd name="T46" fmla="*/ 634 w 883"/>
                <a:gd name="T47" fmla="*/ 506 h 590"/>
                <a:gd name="T48" fmla="*/ 596 w 883"/>
                <a:gd name="T49" fmla="*/ 523 h 590"/>
                <a:gd name="T50" fmla="*/ 578 w 883"/>
                <a:gd name="T51" fmla="*/ 528 h 590"/>
                <a:gd name="T52" fmla="*/ 551 w 883"/>
                <a:gd name="T53" fmla="*/ 539 h 590"/>
                <a:gd name="T54" fmla="*/ 526 w 883"/>
                <a:gd name="T55" fmla="*/ 556 h 590"/>
                <a:gd name="T56" fmla="*/ 503 w 883"/>
                <a:gd name="T57" fmla="*/ 538 h 590"/>
                <a:gd name="T58" fmla="*/ 478 w 883"/>
                <a:gd name="T59" fmla="*/ 523 h 590"/>
                <a:gd name="T60" fmla="*/ 439 w 883"/>
                <a:gd name="T61" fmla="*/ 523 h 590"/>
                <a:gd name="T62" fmla="*/ 406 w 883"/>
                <a:gd name="T63" fmla="*/ 527 h 590"/>
                <a:gd name="T64" fmla="*/ 396 w 883"/>
                <a:gd name="T65" fmla="*/ 538 h 590"/>
                <a:gd name="T66" fmla="*/ 365 w 883"/>
                <a:gd name="T67" fmla="*/ 516 h 590"/>
                <a:gd name="T68" fmla="*/ 349 w 883"/>
                <a:gd name="T69" fmla="*/ 486 h 590"/>
                <a:gd name="T70" fmla="*/ 354 w 883"/>
                <a:gd name="T71" fmla="*/ 441 h 590"/>
                <a:gd name="T72" fmla="*/ 330 w 883"/>
                <a:gd name="T73" fmla="*/ 426 h 590"/>
                <a:gd name="T74" fmla="*/ 291 w 883"/>
                <a:gd name="T75" fmla="*/ 430 h 590"/>
                <a:gd name="T76" fmla="*/ 250 w 883"/>
                <a:gd name="T77" fmla="*/ 441 h 590"/>
                <a:gd name="T78" fmla="*/ 209 w 883"/>
                <a:gd name="T79" fmla="*/ 443 h 590"/>
                <a:gd name="T80" fmla="*/ 166 w 883"/>
                <a:gd name="T81" fmla="*/ 432 h 590"/>
                <a:gd name="T82" fmla="*/ 105 w 883"/>
                <a:gd name="T83" fmla="*/ 405 h 590"/>
                <a:gd name="T84" fmla="*/ 75 w 883"/>
                <a:gd name="T85" fmla="*/ 380 h 590"/>
                <a:gd name="T86" fmla="*/ 76 w 883"/>
                <a:gd name="T87" fmla="*/ 356 h 590"/>
                <a:gd name="T88" fmla="*/ 43 w 883"/>
                <a:gd name="T89" fmla="*/ 319 h 590"/>
                <a:gd name="T90" fmla="*/ 15 w 883"/>
                <a:gd name="T91" fmla="*/ 293 h 590"/>
                <a:gd name="T92" fmla="*/ 2 w 883"/>
                <a:gd name="T93" fmla="*/ 263 h 590"/>
                <a:gd name="T94" fmla="*/ 35 w 883"/>
                <a:gd name="T95" fmla="*/ 241 h 590"/>
                <a:gd name="T96" fmla="*/ 95 w 883"/>
                <a:gd name="T97" fmla="*/ 210 h 590"/>
                <a:gd name="T98" fmla="*/ 100 w 883"/>
                <a:gd name="T99" fmla="*/ 166 h 590"/>
                <a:gd name="T100" fmla="*/ 127 w 883"/>
                <a:gd name="T101" fmla="*/ 148 h 590"/>
                <a:gd name="T102" fmla="*/ 174 w 883"/>
                <a:gd name="T103" fmla="*/ 103 h 590"/>
                <a:gd name="T104" fmla="*/ 209 w 883"/>
                <a:gd name="T105" fmla="*/ 95 h 590"/>
                <a:gd name="T106" fmla="*/ 246 w 883"/>
                <a:gd name="T107" fmla="*/ 123 h 590"/>
                <a:gd name="T108" fmla="*/ 275 w 883"/>
                <a:gd name="T109" fmla="*/ 159 h 590"/>
                <a:gd name="T110" fmla="*/ 374 w 883"/>
                <a:gd name="T111" fmla="*/ 204 h 590"/>
                <a:gd name="T112" fmla="*/ 486 w 883"/>
                <a:gd name="T113" fmla="*/ 207 h 590"/>
                <a:gd name="T114" fmla="*/ 551 w 883"/>
                <a:gd name="T115" fmla="*/ 177 h 590"/>
                <a:gd name="T116" fmla="*/ 596 w 883"/>
                <a:gd name="T117" fmla="*/ 153 h 590"/>
                <a:gd name="T118" fmla="*/ 650 w 883"/>
                <a:gd name="T119" fmla="*/ 130 h 590"/>
                <a:gd name="T120" fmla="*/ 642 w 883"/>
                <a:gd name="T121" fmla="*/ 106 h 590"/>
                <a:gd name="T122" fmla="*/ 625 w 883"/>
                <a:gd name="T123" fmla="*/ 74 h 590"/>
                <a:gd name="T124" fmla="*/ 675 w 883"/>
                <a:gd name="T125" fmla="*/ 19 h 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3" h="590">
                  <a:moveTo>
                    <a:pt x="535" y="561"/>
                  </a:moveTo>
                  <a:lnTo>
                    <a:pt x="535" y="561"/>
                  </a:lnTo>
                  <a:lnTo>
                    <a:pt x="537" y="563"/>
                  </a:lnTo>
                  <a:lnTo>
                    <a:pt x="538" y="563"/>
                  </a:lnTo>
                  <a:lnTo>
                    <a:pt x="538" y="564"/>
                  </a:lnTo>
                  <a:lnTo>
                    <a:pt x="540" y="564"/>
                  </a:lnTo>
                  <a:lnTo>
                    <a:pt x="540" y="566"/>
                  </a:lnTo>
                  <a:lnTo>
                    <a:pt x="540" y="568"/>
                  </a:lnTo>
                  <a:lnTo>
                    <a:pt x="541" y="569"/>
                  </a:lnTo>
                  <a:lnTo>
                    <a:pt x="540" y="569"/>
                  </a:lnTo>
                  <a:lnTo>
                    <a:pt x="538" y="571"/>
                  </a:lnTo>
                  <a:lnTo>
                    <a:pt x="535" y="574"/>
                  </a:lnTo>
                  <a:lnTo>
                    <a:pt x="535" y="575"/>
                  </a:lnTo>
                  <a:lnTo>
                    <a:pt x="533" y="575"/>
                  </a:lnTo>
                  <a:lnTo>
                    <a:pt x="533" y="577"/>
                  </a:lnTo>
                  <a:lnTo>
                    <a:pt x="533" y="577"/>
                  </a:lnTo>
                  <a:lnTo>
                    <a:pt x="533" y="579"/>
                  </a:lnTo>
                  <a:lnTo>
                    <a:pt x="533" y="582"/>
                  </a:lnTo>
                  <a:lnTo>
                    <a:pt x="532" y="582"/>
                  </a:lnTo>
                  <a:lnTo>
                    <a:pt x="532" y="583"/>
                  </a:lnTo>
                  <a:lnTo>
                    <a:pt x="530" y="583"/>
                  </a:lnTo>
                  <a:lnTo>
                    <a:pt x="530" y="583"/>
                  </a:lnTo>
                  <a:lnTo>
                    <a:pt x="530" y="583"/>
                  </a:lnTo>
                  <a:lnTo>
                    <a:pt x="529" y="585"/>
                  </a:lnTo>
                  <a:lnTo>
                    <a:pt x="527" y="586"/>
                  </a:lnTo>
                  <a:lnTo>
                    <a:pt x="527" y="586"/>
                  </a:lnTo>
                  <a:lnTo>
                    <a:pt x="527" y="586"/>
                  </a:lnTo>
                  <a:lnTo>
                    <a:pt x="526" y="586"/>
                  </a:lnTo>
                  <a:lnTo>
                    <a:pt x="526" y="586"/>
                  </a:lnTo>
                  <a:lnTo>
                    <a:pt x="524" y="588"/>
                  </a:lnTo>
                  <a:lnTo>
                    <a:pt x="522" y="588"/>
                  </a:lnTo>
                  <a:lnTo>
                    <a:pt x="522" y="590"/>
                  </a:lnTo>
                  <a:lnTo>
                    <a:pt x="521" y="590"/>
                  </a:lnTo>
                  <a:lnTo>
                    <a:pt x="519" y="590"/>
                  </a:lnTo>
                  <a:lnTo>
                    <a:pt x="519" y="590"/>
                  </a:lnTo>
                  <a:lnTo>
                    <a:pt x="518" y="590"/>
                  </a:lnTo>
                  <a:lnTo>
                    <a:pt x="516" y="590"/>
                  </a:lnTo>
                  <a:lnTo>
                    <a:pt x="514" y="588"/>
                  </a:lnTo>
                  <a:lnTo>
                    <a:pt x="511" y="588"/>
                  </a:lnTo>
                  <a:lnTo>
                    <a:pt x="510" y="586"/>
                  </a:lnTo>
                  <a:lnTo>
                    <a:pt x="507" y="585"/>
                  </a:lnTo>
                  <a:lnTo>
                    <a:pt x="507" y="582"/>
                  </a:lnTo>
                  <a:lnTo>
                    <a:pt x="507" y="580"/>
                  </a:lnTo>
                  <a:lnTo>
                    <a:pt x="507" y="580"/>
                  </a:lnTo>
                  <a:lnTo>
                    <a:pt x="507" y="574"/>
                  </a:lnTo>
                  <a:lnTo>
                    <a:pt x="507" y="574"/>
                  </a:lnTo>
                  <a:lnTo>
                    <a:pt x="507" y="574"/>
                  </a:lnTo>
                  <a:lnTo>
                    <a:pt x="508" y="572"/>
                  </a:lnTo>
                  <a:lnTo>
                    <a:pt x="510" y="571"/>
                  </a:lnTo>
                  <a:lnTo>
                    <a:pt x="513" y="569"/>
                  </a:lnTo>
                  <a:lnTo>
                    <a:pt x="514" y="569"/>
                  </a:lnTo>
                  <a:lnTo>
                    <a:pt x="516" y="568"/>
                  </a:lnTo>
                  <a:lnTo>
                    <a:pt x="514" y="568"/>
                  </a:lnTo>
                  <a:lnTo>
                    <a:pt x="514" y="568"/>
                  </a:lnTo>
                  <a:lnTo>
                    <a:pt x="514" y="566"/>
                  </a:lnTo>
                  <a:lnTo>
                    <a:pt x="514" y="566"/>
                  </a:lnTo>
                  <a:lnTo>
                    <a:pt x="516" y="564"/>
                  </a:lnTo>
                  <a:lnTo>
                    <a:pt x="518" y="566"/>
                  </a:lnTo>
                  <a:lnTo>
                    <a:pt x="519" y="564"/>
                  </a:lnTo>
                  <a:lnTo>
                    <a:pt x="519" y="564"/>
                  </a:lnTo>
                  <a:lnTo>
                    <a:pt x="521" y="564"/>
                  </a:lnTo>
                  <a:lnTo>
                    <a:pt x="524" y="564"/>
                  </a:lnTo>
                  <a:lnTo>
                    <a:pt x="527" y="564"/>
                  </a:lnTo>
                  <a:lnTo>
                    <a:pt x="529" y="563"/>
                  </a:lnTo>
                  <a:lnTo>
                    <a:pt x="529" y="563"/>
                  </a:lnTo>
                  <a:lnTo>
                    <a:pt x="530" y="563"/>
                  </a:lnTo>
                  <a:lnTo>
                    <a:pt x="532" y="564"/>
                  </a:lnTo>
                  <a:lnTo>
                    <a:pt x="532" y="563"/>
                  </a:lnTo>
                  <a:lnTo>
                    <a:pt x="532" y="563"/>
                  </a:lnTo>
                  <a:lnTo>
                    <a:pt x="532" y="563"/>
                  </a:lnTo>
                  <a:lnTo>
                    <a:pt x="535" y="564"/>
                  </a:lnTo>
                  <a:lnTo>
                    <a:pt x="535" y="563"/>
                  </a:lnTo>
                  <a:lnTo>
                    <a:pt x="535" y="563"/>
                  </a:lnTo>
                  <a:lnTo>
                    <a:pt x="535" y="561"/>
                  </a:lnTo>
                  <a:close/>
                  <a:moveTo>
                    <a:pt x="532" y="547"/>
                  </a:moveTo>
                  <a:lnTo>
                    <a:pt x="532" y="547"/>
                  </a:lnTo>
                  <a:lnTo>
                    <a:pt x="533" y="547"/>
                  </a:lnTo>
                  <a:lnTo>
                    <a:pt x="533" y="549"/>
                  </a:lnTo>
                  <a:lnTo>
                    <a:pt x="533" y="549"/>
                  </a:lnTo>
                  <a:lnTo>
                    <a:pt x="533" y="549"/>
                  </a:lnTo>
                  <a:lnTo>
                    <a:pt x="532" y="549"/>
                  </a:lnTo>
                  <a:lnTo>
                    <a:pt x="530" y="549"/>
                  </a:lnTo>
                  <a:lnTo>
                    <a:pt x="530" y="549"/>
                  </a:lnTo>
                  <a:lnTo>
                    <a:pt x="530" y="549"/>
                  </a:lnTo>
                  <a:lnTo>
                    <a:pt x="530" y="547"/>
                  </a:lnTo>
                  <a:lnTo>
                    <a:pt x="532" y="547"/>
                  </a:lnTo>
                  <a:close/>
                  <a:moveTo>
                    <a:pt x="565" y="538"/>
                  </a:moveTo>
                  <a:lnTo>
                    <a:pt x="563" y="539"/>
                  </a:lnTo>
                  <a:lnTo>
                    <a:pt x="563" y="539"/>
                  </a:lnTo>
                  <a:lnTo>
                    <a:pt x="562" y="539"/>
                  </a:lnTo>
                  <a:lnTo>
                    <a:pt x="563" y="539"/>
                  </a:lnTo>
                  <a:lnTo>
                    <a:pt x="565" y="538"/>
                  </a:lnTo>
                  <a:close/>
                  <a:moveTo>
                    <a:pt x="567" y="538"/>
                  </a:moveTo>
                  <a:lnTo>
                    <a:pt x="567" y="538"/>
                  </a:lnTo>
                  <a:lnTo>
                    <a:pt x="567" y="538"/>
                  </a:lnTo>
                  <a:lnTo>
                    <a:pt x="567" y="538"/>
                  </a:lnTo>
                  <a:lnTo>
                    <a:pt x="567" y="538"/>
                  </a:lnTo>
                  <a:lnTo>
                    <a:pt x="567" y="539"/>
                  </a:lnTo>
                  <a:lnTo>
                    <a:pt x="567" y="539"/>
                  </a:lnTo>
                  <a:lnTo>
                    <a:pt x="565" y="539"/>
                  </a:lnTo>
                  <a:lnTo>
                    <a:pt x="565" y="539"/>
                  </a:lnTo>
                  <a:lnTo>
                    <a:pt x="565" y="538"/>
                  </a:lnTo>
                  <a:lnTo>
                    <a:pt x="567" y="538"/>
                  </a:lnTo>
                  <a:lnTo>
                    <a:pt x="567" y="538"/>
                  </a:lnTo>
                  <a:close/>
                  <a:moveTo>
                    <a:pt x="576" y="520"/>
                  </a:moveTo>
                  <a:lnTo>
                    <a:pt x="578" y="520"/>
                  </a:lnTo>
                  <a:lnTo>
                    <a:pt x="578" y="522"/>
                  </a:lnTo>
                  <a:lnTo>
                    <a:pt x="578" y="522"/>
                  </a:lnTo>
                  <a:lnTo>
                    <a:pt x="576" y="520"/>
                  </a:lnTo>
                  <a:lnTo>
                    <a:pt x="576" y="520"/>
                  </a:lnTo>
                  <a:lnTo>
                    <a:pt x="576" y="520"/>
                  </a:lnTo>
                  <a:lnTo>
                    <a:pt x="574" y="520"/>
                  </a:lnTo>
                  <a:lnTo>
                    <a:pt x="576" y="520"/>
                  </a:lnTo>
                  <a:close/>
                  <a:moveTo>
                    <a:pt x="644" y="495"/>
                  </a:moveTo>
                  <a:lnTo>
                    <a:pt x="644" y="495"/>
                  </a:lnTo>
                  <a:lnTo>
                    <a:pt x="644" y="495"/>
                  </a:lnTo>
                  <a:lnTo>
                    <a:pt x="644" y="497"/>
                  </a:lnTo>
                  <a:lnTo>
                    <a:pt x="642" y="497"/>
                  </a:lnTo>
                  <a:lnTo>
                    <a:pt x="642" y="495"/>
                  </a:lnTo>
                  <a:lnTo>
                    <a:pt x="642" y="495"/>
                  </a:lnTo>
                  <a:lnTo>
                    <a:pt x="642" y="495"/>
                  </a:lnTo>
                  <a:lnTo>
                    <a:pt x="644" y="495"/>
                  </a:lnTo>
                  <a:close/>
                  <a:moveTo>
                    <a:pt x="667" y="478"/>
                  </a:moveTo>
                  <a:lnTo>
                    <a:pt x="667" y="478"/>
                  </a:lnTo>
                  <a:lnTo>
                    <a:pt x="667" y="479"/>
                  </a:lnTo>
                  <a:lnTo>
                    <a:pt x="667" y="479"/>
                  </a:lnTo>
                  <a:lnTo>
                    <a:pt x="667" y="479"/>
                  </a:lnTo>
                  <a:lnTo>
                    <a:pt x="667" y="481"/>
                  </a:lnTo>
                  <a:lnTo>
                    <a:pt x="667" y="481"/>
                  </a:lnTo>
                  <a:lnTo>
                    <a:pt x="667" y="481"/>
                  </a:lnTo>
                  <a:lnTo>
                    <a:pt x="667" y="482"/>
                  </a:lnTo>
                  <a:lnTo>
                    <a:pt x="666" y="481"/>
                  </a:lnTo>
                  <a:lnTo>
                    <a:pt x="666" y="481"/>
                  </a:lnTo>
                  <a:lnTo>
                    <a:pt x="666" y="479"/>
                  </a:lnTo>
                  <a:lnTo>
                    <a:pt x="666" y="479"/>
                  </a:lnTo>
                  <a:lnTo>
                    <a:pt x="666" y="478"/>
                  </a:lnTo>
                  <a:lnTo>
                    <a:pt x="667" y="478"/>
                  </a:lnTo>
                  <a:close/>
                  <a:moveTo>
                    <a:pt x="688" y="438"/>
                  </a:moveTo>
                  <a:lnTo>
                    <a:pt x="688" y="438"/>
                  </a:lnTo>
                  <a:lnTo>
                    <a:pt x="688" y="440"/>
                  </a:lnTo>
                  <a:lnTo>
                    <a:pt x="688" y="440"/>
                  </a:lnTo>
                  <a:lnTo>
                    <a:pt x="688" y="441"/>
                  </a:lnTo>
                  <a:lnTo>
                    <a:pt x="686" y="441"/>
                  </a:lnTo>
                  <a:lnTo>
                    <a:pt x="686" y="440"/>
                  </a:lnTo>
                  <a:lnTo>
                    <a:pt x="688" y="438"/>
                  </a:lnTo>
                  <a:close/>
                  <a:moveTo>
                    <a:pt x="701" y="413"/>
                  </a:moveTo>
                  <a:lnTo>
                    <a:pt x="702" y="415"/>
                  </a:lnTo>
                  <a:lnTo>
                    <a:pt x="702" y="415"/>
                  </a:lnTo>
                  <a:lnTo>
                    <a:pt x="702" y="416"/>
                  </a:lnTo>
                  <a:lnTo>
                    <a:pt x="701" y="415"/>
                  </a:lnTo>
                  <a:lnTo>
                    <a:pt x="701" y="415"/>
                  </a:lnTo>
                  <a:lnTo>
                    <a:pt x="701" y="415"/>
                  </a:lnTo>
                  <a:lnTo>
                    <a:pt x="701" y="413"/>
                  </a:lnTo>
                  <a:close/>
                  <a:moveTo>
                    <a:pt x="704" y="412"/>
                  </a:moveTo>
                  <a:lnTo>
                    <a:pt x="705" y="412"/>
                  </a:lnTo>
                  <a:lnTo>
                    <a:pt x="705" y="412"/>
                  </a:lnTo>
                  <a:lnTo>
                    <a:pt x="705" y="413"/>
                  </a:lnTo>
                  <a:lnTo>
                    <a:pt x="705" y="413"/>
                  </a:lnTo>
                  <a:lnTo>
                    <a:pt x="704" y="412"/>
                  </a:lnTo>
                  <a:lnTo>
                    <a:pt x="704" y="412"/>
                  </a:lnTo>
                  <a:close/>
                  <a:moveTo>
                    <a:pt x="699" y="408"/>
                  </a:moveTo>
                  <a:lnTo>
                    <a:pt x="701" y="408"/>
                  </a:lnTo>
                  <a:lnTo>
                    <a:pt x="704" y="410"/>
                  </a:lnTo>
                  <a:lnTo>
                    <a:pt x="704" y="410"/>
                  </a:lnTo>
                  <a:lnTo>
                    <a:pt x="704" y="412"/>
                  </a:lnTo>
                  <a:lnTo>
                    <a:pt x="704" y="412"/>
                  </a:lnTo>
                  <a:lnTo>
                    <a:pt x="702" y="410"/>
                  </a:lnTo>
                  <a:lnTo>
                    <a:pt x="699" y="410"/>
                  </a:lnTo>
                  <a:lnTo>
                    <a:pt x="699" y="410"/>
                  </a:lnTo>
                  <a:lnTo>
                    <a:pt x="699" y="408"/>
                  </a:lnTo>
                  <a:close/>
                  <a:moveTo>
                    <a:pt x="688" y="382"/>
                  </a:moveTo>
                  <a:lnTo>
                    <a:pt x="690" y="382"/>
                  </a:lnTo>
                  <a:lnTo>
                    <a:pt x="691" y="383"/>
                  </a:lnTo>
                  <a:lnTo>
                    <a:pt x="693" y="383"/>
                  </a:lnTo>
                  <a:lnTo>
                    <a:pt x="693" y="383"/>
                  </a:lnTo>
                  <a:lnTo>
                    <a:pt x="693" y="385"/>
                  </a:lnTo>
                  <a:lnTo>
                    <a:pt x="696" y="386"/>
                  </a:lnTo>
                  <a:lnTo>
                    <a:pt x="697" y="386"/>
                  </a:lnTo>
                  <a:lnTo>
                    <a:pt x="697" y="386"/>
                  </a:lnTo>
                  <a:lnTo>
                    <a:pt x="696" y="388"/>
                  </a:lnTo>
                  <a:lnTo>
                    <a:pt x="693" y="386"/>
                  </a:lnTo>
                  <a:lnTo>
                    <a:pt x="690" y="385"/>
                  </a:lnTo>
                  <a:lnTo>
                    <a:pt x="688" y="383"/>
                  </a:lnTo>
                  <a:lnTo>
                    <a:pt x="688" y="382"/>
                  </a:lnTo>
                  <a:close/>
                  <a:moveTo>
                    <a:pt x="718" y="0"/>
                  </a:moveTo>
                  <a:lnTo>
                    <a:pt x="719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723" y="0"/>
                  </a:lnTo>
                  <a:lnTo>
                    <a:pt x="723" y="0"/>
                  </a:lnTo>
                  <a:lnTo>
                    <a:pt x="724" y="2"/>
                  </a:lnTo>
                  <a:lnTo>
                    <a:pt x="729" y="3"/>
                  </a:lnTo>
                  <a:lnTo>
                    <a:pt x="731" y="3"/>
                  </a:lnTo>
                  <a:lnTo>
                    <a:pt x="732" y="3"/>
                  </a:lnTo>
                  <a:lnTo>
                    <a:pt x="732" y="5"/>
                  </a:lnTo>
                  <a:lnTo>
                    <a:pt x="734" y="7"/>
                  </a:lnTo>
                  <a:lnTo>
                    <a:pt x="735" y="7"/>
                  </a:lnTo>
                  <a:lnTo>
                    <a:pt x="737" y="7"/>
                  </a:lnTo>
                  <a:lnTo>
                    <a:pt x="740" y="8"/>
                  </a:lnTo>
                  <a:lnTo>
                    <a:pt x="742" y="8"/>
                  </a:lnTo>
                  <a:lnTo>
                    <a:pt x="742" y="8"/>
                  </a:lnTo>
                  <a:lnTo>
                    <a:pt x="742" y="7"/>
                  </a:lnTo>
                  <a:lnTo>
                    <a:pt x="743" y="7"/>
                  </a:lnTo>
                  <a:lnTo>
                    <a:pt x="746" y="8"/>
                  </a:lnTo>
                  <a:lnTo>
                    <a:pt x="749" y="10"/>
                  </a:lnTo>
                  <a:lnTo>
                    <a:pt x="751" y="10"/>
                  </a:lnTo>
                  <a:lnTo>
                    <a:pt x="751" y="10"/>
                  </a:lnTo>
                  <a:lnTo>
                    <a:pt x="753" y="10"/>
                  </a:lnTo>
                  <a:lnTo>
                    <a:pt x="753" y="11"/>
                  </a:lnTo>
                  <a:lnTo>
                    <a:pt x="753" y="11"/>
                  </a:lnTo>
                  <a:lnTo>
                    <a:pt x="753" y="13"/>
                  </a:lnTo>
                  <a:lnTo>
                    <a:pt x="753" y="13"/>
                  </a:lnTo>
                  <a:lnTo>
                    <a:pt x="754" y="13"/>
                  </a:lnTo>
                  <a:lnTo>
                    <a:pt x="756" y="13"/>
                  </a:lnTo>
                  <a:lnTo>
                    <a:pt x="756" y="15"/>
                  </a:lnTo>
                  <a:lnTo>
                    <a:pt x="757" y="16"/>
                  </a:lnTo>
                  <a:lnTo>
                    <a:pt x="757" y="16"/>
                  </a:lnTo>
                  <a:lnTo>
                    <a:pt x="757" y="16"/>
                  </a:lnTo>
                  <a:lnTo>
                    <a:pt x="757" y="18"/>
                  </a:lnTo>
                  <a:lnTo>
                    <a:pt x="757" y="18"/>
                  </a:lnTo>
                  <a:lnTo>
                    <a:pt x="757" y="18"/>
                  </a:lnTo>
                  <a:lnTo>
                    <a:pt x="757" y="19"/>
                  </a:lnTo>
                  <a:lnTo>
                    <a:pt x="757" y="19"/>
                  </a:lnTo>
                  <a:lnTo>
                    <a:pt x="759" y="19"/>
                  </a:lnTo>
                  <a:lnTo>
                    <a:pt x="760" y="21"/>
                  </a:lnTo>
                  <a:lnTo>
                    <a:pt x="760" y="21"/>
                  </a:lnTo>
                  <a:lnTo>
                    <a:pt x="760" y="22"/>
                  </a:lnTo>
                  <a:lnTo>
                    <a:pt x="762" y="22"/>
                  </a:lnTo>
                  <a:lnTo>
                    <a:pt x="762" y="24"/>
                  </a:lnTo>
                  <a:lnTo>
                    <a:pt x="762" y="24"/>
                  </a:lnTo>
                  <a:lnTo>
                    <a:pt x="762" y="24"/>
                  </a:lnTo>
                  <a:lnTo>
                    <a:pt x="762" y="26"/>
                  </a:lnTo>
                  <a:lnTo>
                    <a:pt x="764" y="27"/>
                  </a:lnTo>
                  <a:lnTo>
                    <a:pt x="764" y="27"/>
                  </a:lnTo>
                  <a:lnTo>
                    <a:pt x="764" y="29"/>
                  </a:lnTo>
                  <a:lnTo>
                    <a:pt x="764" y="30"/>
                  </a:lnTo>
                  <a:lnTo>
                    <a:pt x="765" y="32"/>
                  </a:lnTo>
                  <a:lnTo>
                    <a:pt x="767" y="35"/>
                  </a:lnTo>
                  <a:lnTo>
                    <a:pt x="767" y="37"/>
                  </a:lnTo>
                  <a:lnTo>
                    <a:pt x="767" y="38"/>
                  </a:lnTo>
                  <a:lnTo>
                    <a:pt x="767" y="40"/>
                  </a:lnTo>
                  <a:lnTo>
                    <a:pt x="768" y="40"/>
                  </a:lnTo>
                  <a:lnTo>
                    <a:pt x="768" y="40"/>
                  </a:lnTo>
                  <a:lnTo>
                    <a:pt x="768" y="41"/>
                  </a:lnTo>
                  <a:lnTo>
                    <a:pt x="770" y="41"/>
                  </a:lnTo>
                  <a:lnTo>
                    <a:pt x="770" y="43"/>
                  </a:lnTo>
                  <a:lnTo>
                    <a:pt x="770" y="44"/>
                  </a:lnTo>
                  <a:lnTo>
                    <a:pt x="770" y="44"/>
                  </a:lnTo>
                  <a:lnTo>
                    <a:pt x="770" y="46"/>
                  </a:lnTo>
                  <a:lnTo>
                    <a:pt x="770" y="46"/>
                  </a:lnTo>
                  <a:lnTo>
                    <a:pt x="770" y="48"/>
                  </a:lnTo>
                  <a:lnTo>
                    <a:pt x="772" y="51"/>
                  </a:lnTo>
                  <a:lnTo>
                    <a:pt x="775" y="52"/>
                  </a:lnTo>
                  <a:lnTo>
                    <a:pt x="776" y="55"/>
                  </a:lnTo>
                  <a:lnTo>
                    <a:pt x="776" y="57"/>
                  </a:lnTo>
                  <a:lnTo>
                    <a:pt x="776" y="59"/>
                  </a:lnTo>
                  <a:lnTo>
                    <a:pt x="776" y="59"/>
                  </a:lnTo>
                  <a:lnTo>
                    <a:pt x="776" y="60"/>
                  </a:lnTo>
                  <a:lnTo>
                    <a:pt x="776" y="60"/>
                  </a:lnTo>
                  <a:lnTo>
                    <a:pt x="776" y="62"/>
                  </a:lnTo>
                  <a:lnTo>
                    <a:pt x="776" y="62"/>
                  </a:lnTo>
                  <a:lnTo>
                    <a:pt x="778" y="63"/>
                  </a:lnTo>
                  <a:lnTo>
                    <a:pt x="779" y="65"/>
                  </a:lnTo>
                  <a:lnTo>
                    <a:pt x="779" y="68"/>
                  </a:lnTo>
                  <a:lnTo>
                    <a:pt x="779" y="70"/>
                  </a:lnTo>
                  <a:lnTo>
                    <a:pt x="779" y="71"/>
                  </a:lnTo>
                  <a:lnTo>
                    <a:pt x="779" y="73"/>
                  </a:lnTo>
                  <a:lnTo>
                    <a:pt x="781" y="73"/>
                  </a:lnTo>
                  <a:lnTo>
                    <a:pt x="781" y="74"/>
                  </a:lnTo>
                  <a:lnTo>
                    <a:pt x="783" y="74"/>
                  </a:lnTo>
                  <a:lnTo>
                    <a:pt x="784" y="76"/>
                  </a:lnTo>
                  <a:lnTo>
                    <a:pt x="786" y="78"/>
                  </a:lnTo>
                  <a:lnTo>
                    <a:pt x="789" y="78"/>
                  </a:lnTo>
                  <a:lnTo>
                    <a:pt x="794" y="76"/>
                  </a:lnTo>
                  <a:lnTo>
                    <a:pt x="797" y="76"/>
                  </a:lnTo>
                  <a:lnTo>
                    <a:pt x="797" y="76"/>
                  </a:lnTo>
                  <a:lnTo>
                    <a:pt x="798" y="78"/>
                  </a:lnTo>
                  <a:lnTo>
                    <a:pt x="797" y="78"/>
                  </a:lnTo>
                  <a:lnTo>
                    <a:pt x="798" y="79"/>
                  </a:lnTo>
                  <a:lnTo>
                    <a:pt x="800" y="79"/>
                  </a:lnTo>
                  <a:lnTo>
                    <a:pt x="801" y="79"/>
                  </a:lnTo>
                  <a:lnTo>
                    <a:pt x="801" y="81"/>
                  </a:lnTo>
                  <a:lnTo>
                    <a:pt x="803" y="81"/>
                  </a:lnTo>
                  <a:lnTo>
                    <a:pt x="803" y="81"/>
                  </a:lnTo>
                  <a:lnTo>
                    <a:pt x="805" y="81"/>
                  </a:lnTo>
                  <a:lnTo>
                    <a:pt x="805" y="81"/>
                  </a:lnTo>
                  <a:lnTo>
                    <a:pt x="806" y="81"/>
                  </a:lnTo>
                  <a:lnTo>
                    <a:pt x="806" y="81"/>
                  </a:lnTo>
                  <a:lnTo>
                    <a:pt x="806" y="81"/>
                  </a:lnTo>
                  <a:lnTo>
                    <a:pt x="808" y="81"/>
                  </a:lnTo>
                  <a:lnTo>
                    <a:pt x="808" y="81"/>
                  </a:lnTo>
                  <a:lnTo>
                    <a:pt x="809" y="82"/>
                  </a:lnTo>
                  <a:lnTo>
                    <a:pt x="811" y="82"/>
                  </a:lnTo>
                  <a:lnTo>
                    <a:pt x="813" y="84"/>
                  </a:lnTo>
                  <a:lnTo>
                    <a:pt x="816" y="89"/>
                  </a:lnTo>
                  <a:lnTo>
                    <a:pt x="817" y="90"/>
                  </a:lnTo>
                  <a:lnTo>
                    <a:pt x="820" y="90"/>
                  </a:lnTo>
                  <a:lnTo>
                    <a:pt x="824" y="90"/>
                  </a:lnTo>
                  <a:lnTo>
                    <a:pt x="824" y="92"/>
                  </a:lnTo>
                  <a:lnTo>
                    <a:pt x="824" y="93"/>
                  </a:lnTo>
                  <a:lnTo>
                    <a:pt x="824" y="95"/>
                  </a:lnTo>
                  <a:lnTo>
                    <a:pt x="824" y="95"/>
                  </a:lnTo>
                  <a:lnTo>
                    <a:pt x="825" y="96"/>
                  </a:lnTo>
                  <a:lnTo>
                    <a:pt x="825" y="98"/>
                  </a:lnTo>
                  <a:lnTo>
                    <a:pt x="827" y="98"/>
                  </a:lnTo>
                  <a:lnTo>
                    <a:pt x="827" y="100"/>
                  </a:lnTo>
                  <a:lnTo>
                    <a:pt x="827" y="101"/>
                  </a:lnTo>
                  <a:lnTo>
                    <a:pt x="825" y="104"/>
                  </a:lnTo>
                  <a:lnTo>
                    <a:pt x="825" y="106"/>
                  </a:lnTo>
                  <a:lnTo>
                    <a:pt x="827" y="107"/>
                  </a:lnTo>
                  <a:lnTo>
                    <a:pt x="828" y="109"/>
                  </a:lnTo>
                  <a:lnTo>
                    <a:pt x="828" y="111"/>
                  </a:lnTo>
                  <a:lnTo>
                    <a:pt x="828" y="111"/>
                  </a:lnTo>
                  <a:lnTo>
                    <a:pt x="830" y="112"/>
                  </a:lnTo>
                  <a:lnTo>
                    <a:pt x="831" y="112"/>
                  </a:lnTo>
                  <a:lnTo>
                    <a:pt x="835" y="111"/>
                  </a:lnTo>
                  <a:lnTo>
                    <a:pt x="836" y="111"/>
                  </a:lnTo>
                  <a:lnTo>
                    <a:pt x="838" y="112"/>
                  </a:lnTo>
                  <a:lnTo>
                    <a:pt x="841" y="112"/>
                  </a:lnTo>
                  <a:lnTo>
                    <a:pt x="846" y="111"/>
                  </a:lnTo>
                  <a:lnTo>
                    <a:pt x="849" y="111"/>
                  </a:lnTo>
                  <a:lnTo>
                    <a:pt x="850" y="111"/>
                  </a:lnTo>
                  <a:lnTo>
                    <a:pt x="852" y="111"/>
                  </a:lnTo>
                  <a:lnTo>
                    <a:pt x="854" y="107"/>
                  </a:lnTo>
                  <a:lnTo>
                    <a:pt x="854" y="107"/>
                  </a:lnTo>
                  <a:lnTo>
                    <a:pt x="855" y="107"/>
                  </a:lnTo>
                  <a:lnTo>
                    <a:pt x="857" y="106"/>
                  </a:lnTo>
                  <a:lnTo>
                    <a:pt x="858" y="104"/>
                  </a:lnTo>
                  <a:lnTo>
                    <a:pt x="860" y="104"/>
                  </a:lnTo>
                  <a:lnTo>
                    <a:pt x="863" y="104"/>
                  </a:lnTo>
                  <a:lnTo>
                    <a:pt x="865" y="104"/>
                  </a:lnTo>
                  <a:lnTo>
                    <a:pt x="866" y="103"/>
                  </a:lnTo>
                  <a:lnTo>
                    <a:pt x="868" y="103"/>
                  </a:lnTo>
                  <a:lnTo>
                    <a:pt x="871" y="101"/>
                  </a:lnTo>
                  <a:lnTo>
                    <a:pt x="876" y="100"/>
                  </a:lnTo>
                  <a:lnTo>
                    <a:pt x="877" y="100"/>
                  </a:lnTo>
                  <a:lnTo>
                    <a:pt x="877" y="100"/>
                  </a:lnTo>
                  <a:lnTo>
                    <a:pt x="879" y="100"/>
                  </a:lnTo>
                  <a:lnTo>
                    <a:pt x="880" y="100"/>
                  </a:lnTo>
                  <a:lnTo>
                    <a:pt x="882" y="101"/>
                  </a:lnTo>
                  <a:lnTo>
                    <a:pt x="882" y="103"/>
                  </a:lnTo>
                  <a:lnTo>
                    <a:pt x="882" y="103"/>
                  </a:lnTo>
                  <a:lnTo>
                    <a:pt x="882" y="104"/>
                  </a:lnTo>
                  <a:lnTo>
                    <a:pt x="882" y="104"/>
                  </a:lnTo>
                  <a:lnTo>
                    <a:pt x="880" y="106"/>
                  </a:lnTo>
                  <a:lnTo>
                    <a:pt x="882" y="106"/>
                  </a:lnTo>
                  <a:lnTo>
                    <a:pt x="882" y="109"/>
                  </a:lnTo>
                  <a:lnTo>
                    <a:pt x="883" y="109"/>
                  </a:lnTo>
                  <a:lnTo>
                    <a:pt x="883" y="111"/>
                  </a:lnTo>
                  <a:lnTo>
                    <a:pt x="883" y="112"/>
                  </a:lnTo>
                  <a:lnTo>
                    <a:pt x="883" y="112"/>
                  </a:lnTo>
                  <a:lnTo>
                    <a:pt x="882" y="115"/>
                  </a:lnTo>
                  <a:lnTo>
                    <a:pt x="880" y="115"/>
                  </a:lnTo>
                  <a:lnTo>
                    <a:pt x="880" y="115"/>
                  </a:lnTo>
                  <a:lnTo>
                    <a:pt x="879" y="117"/>
                  </a:lnTo>
                  <a:lnTo>
                    <a:pt x="877" y="117"/>
                  </a:lnTo>
                  <a:lnTo>
                    <a:pt x="877" y="117"/>
                  </a:lnTo>
                  <a:lnTo>
                    <a:pt x="877" y="117"/>
                  </a:lnTo>
                  <a:lnTo>
                    <a:pt x="876" y="118"/>
                  </a:lnTo>
                  <a:lnTo>
                    <a:pt x="876" y="118"/>
                  </a:lnTo>
                  <a:lnTo>
                    <a:pt x="876" y="120"/>
                  </a:lnTo>
                  <a:lnTo>
                    <a:pt x="876" y="120"/>
                  </a:lnTo>
                  <a:lnTo>
                    <a:pt x="876" y="122"/>
                  </a:lnTo>
                  <a:lnTo>
                    <a:pt x="876" y="123"/>
                  </a:lnTo>
                  <a:lnTo>
                    <a:pt x="874" y="125"/>
                  </a:lnTo>
                  <a:lnTo>
                    <a:pt x="874" y="125"/>
                  </a:lnTo>
                  <a:lnTo>
                    <a:pt x="874" y="126"/>
                  </a:lnTo>
                  <a:lnTo>
                    <a:pt x="874" y="126"/>
                  </a:lnTo>
                  <a:lnTo>
                    <a:pt x="872" y="130"/>
                  </a:lnTo>
                  <a:lnTo>
                    <a:pt x="872" y="131"/>
                  </a:lnTo>
                  <a:lnTo>
                    <a:pt x="871" y="133"/>
                  </a:lnTo>
                  <a:lnTo>
                    <a:pt x="871" y="134"/>
                  </a:lnTo>
                  <a:lnTo>
                    <a:pt x="871" y="136"/>
                  </a:lnTo>
                  <a:lnTo>
                    <a:pt x="871" y="136"/>
                  </a:lnTo>
                  <a:lnTo>
                    <a:pt x="871" y="137"/>
                  </a:lnTo>
                  <a:lnTo>
                    <a:pt x="871" y="137"/>
                  </a:lnTo>
                  <a:lnTo>
                    <a:pt x="871" y="139"/>
                  </a:lnTo>
                  <a:lnTo>
                    <a:pt x="869" y="139"/>
                  </a:lnTo>
                  <a:lnTo>
                    <a:pt x="869" y="141"/>
                  </a:lnTo>
                  <a:lnTo>
                    <a:pt x="869" y="141"/>
                  </a:lnTo>
                  <a:lnTo>
                    <a:pt x="868" y="142"/>
                  </a:lnTo>
                  <a:lnTo>
                    <a:pt x="868" y="144"/>
                  </a:lnTo>
                  <a:lnTo>
                    <a:pt x="868" y="144"/>
                  </a:lnTo>
                  <a:lnTo>
                    <a:pt x="866" y="144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65" y="147"/>
                  </a:lnTo>
                  <a:lnTo>
                    <a:pt x="865" y="148"/>
                  </a:lnTo>
                  <a:lnTo>
                    <a:pt x="865" y="148"/>
                  </a:lnTo>
                  <a:lnTo>
                    <a:pt x="865" y="150"/>
                  </a:lnTo>
                  <a:lnTo>
                    <a:pt x="863" y="150"/>
                  </a:lnTo>
                  <a:lnTo>
                    <a:pt x="863" y="150"/>
                  </a:lnTo>
                  <a:lnTo>
                    <a:pt x="863" y="150"/>
                  </a:lnTo>
                  <a:lnTo>
                    <a:pt x="861" y="152"/>
                  </a:lnTo>
                  <a:lnTo>
                    <a:pt x="860" y="155"/>
                  </a:lnTo>
                  <a:lnTo>
                    <a:pt x="860" y="156"/>
                  </a:lnTo>
                  <a:lnTo>
                    <a:pt x="860" y="158"/>
                  </a:lnTo>
                  <a:lnTo>
                    <a:pt x="858" y="159"/>
                  </a:lnTo>
                  <a:lnTo>
                    <a:pt x="858" y="159"/>
                  </a:lnTo>
                  <a:lnTo>
                    <a:pt x="857" y="159"/>
                  </a:lnTo>
                  <a:lnTo>
                    <a:pt x="857" y="159"/>
                  </a:lnTo>
                  <a:lnTo>
                    <a:pt x="855" y="159"/>
                  </a:lnTo>
                  <a:lnTo>
                    <a:pt x="855" y="158"/>
                  </a:lnTo>
                  <a:lnTo>
                    <a:pt x="855" y="156"/>
                  </a:lnTo>
                  <a:lnTo>
                    <a:pt x="852" y="155"/>
                  </a:lnTo>
                  <a:lnTo>
                    <a:pt x="850" y="155"/>
                  </a:lnTo>
                  <a:lnTo>
                    <a:pt x="847" y="155"/>
                  </a:lnTo>
                  <a:lnTo>
                    <a:pt x="846" y="155"/>
                  </a:lnTo>
                  <a:lnTo>
                    <a:pt x="844" y="156"/>
                  </a:lnTo>
                  <a:lnTo>
                    <a:pt x="844" y="156"/>
                  </a:lnTo>
                  <a:lnTo>
                    <a:pt x="842" y="155"/>
                  </a:lnTo>
                  <a:lnTo>
                    <a:pt x="842" y="155"/>
                  </a:lnTo>
                  <a:lnTo>
                    <a:pt x="841" y="155"/>
                  </a:lnTo>
                  <a:lnTo>
                    <a:pt x="841" y="156"/>
                  </a:lnTo>
                  <a:lnTo>
                    <a:pt x="839" y="156"/>
                  </a:lnTo>
                  <a:lnTo>
                    <a:pt x="838" y="158"/>
                  </a:lnTo>
                  <a:lnTo>
                    <a:pt x="838" y="159"/>
                  </a:lnTo>
                  <a:lnTo>
                    <a:pt x="836" y="159"/>
                  </a:lnTo>
                  <a:lnTo>
                    <a:pt x="836" y="161"/>
                  </a:lnTo>
                  <a:lnTo>
                    <a:pt x="833" y="161"/>
                  </a:lnTo>
                  <a:lnTo>
                    <a:pt x="833" y="161"/>
                  </a:lnTo>
                  <a:lnTo>
                    <a:pt x="831" y="163"/>
                  </a:lnTo>
                  <a:lnTo>
                    <a:pt x="830" y="163"/>
                  </a:lnTo>
                  <a:lnTo>
                    <a:pt x="830" y="163"/>
                  </a:lnTo>
                  <a:lnTo>
                    <a:pt x="828" y="164"/>
                  </a:lnTo>
                  <a:lnTo>
                    <a:pt x="830" y="164"/>
                  </a:lnTo>
                  <a:lnTo>
                    <a:pt x="830" y="166"/>
                  </a:lnTo>
                  <a:lnTo>
                    <a:pt x="831" y="167"/>
                  </a:lnTo>
                  <a:lnTo>
                    <a:pt x="831" y="170"/>
                  </a:lnTo>
                  <a:lnTo>
                    <a:pt x="833" y="177"/>
                  </a:lnTo>
                  <a:lnTo>
                    <a:pt x="833" y="178"/>
                  </a:lnTo>
                  <a:lnTo>
                    <a:pt x="831" y="183"/>
                  </a:lnTo>
                  <a:lnTo>
                    <a:pt x="831" y="185"/>
                  </a:lnTo>
                  <a:lnTo>
                    <a:pt x="831" y="186"/>
                  </a:lnTo>
                  <a:lnTo>
                    <a:pt x="831" y="186"/>
                  </a:lnTo>
                  <a:lnTo>
                    <a:pt x="833" y="186"/>
                  </a:lnTo>
                  <a:lnTo>
                    <a:pt x="833" y="188"/>
                  </a:lnTo>
                  <a:lnTo>
                    <a:pt x="833" y="188"/>
                  </a:lnTo>
                  <a:lnTo>
                    <a:pt x="833" y="189"/>
                  </a:lnTo>
                  <a:lnTo>
                    <a:pt x="833" y="189"/>
                  </a:lnTo>
                  <a:lnTo>
                    <a:pt x="833" y="191"/>
                  </a:lnTo>
                  <a:lnTo>
                    <a:pt x="831" y="193"/>
                  </a:lnTo>
                  <a:lnTo>
                    <a:pt x="831" y="194"/>
                  </a:lnTo>
                  <a:lnTo>
                    <a:pt x="831" y="194"/>
                  </a:lnTo>
                  <a:lnTo>
                    <a:pt x="831" y="194"/>
                  </a:lnTo>
                  <a:lnTo>
                    <a:pt x="831" y="196"/>
                  </a:lnTo>
                  <a:lnTo>
                    <a:pt x="830" y="197"/>
                  </a:lnTo>
                  <a:lnTo>
                    <a:pt x="830" y="197"/>
                  </a:lnTo>
                  <a:lnTo>
                    <a:pt x="828" y="199"/>
                  </a:lnTo>
                  <a:lnTo>
                    <a:pt x="828" y="197"/>
                  </a:lnTo>
                  <a:lnTo>
                    <a:pt x="827" y="197"/>
                  </a:lnTo>
                  <a:lnTo>
                    <a:pt x="825" y="199"/>
                  </a:lnTo>
                  <a:lnTo>
                    <a:pt x="824" y="199"/>
                  </a:lnTo>
                  <a:lnTo>
                    <a:pt x="822" y="199"/>
                  </a:lnTo>
                  <a:lnTo>
                    <a:pt x="822" y="200"/>
                  </a:lnTo>
                  <a:lnTo>
                    <a:pt x="820" y="200"/>
                  </a:lnTo>
                  <a:lnTo>
                    <a:pt x="820" y="200"/>
                  </a:lnTo>
                  <a:lnTo>
                    <a:pt x="822" y="200"/>
                  </a:lnTo>
                  <a:lnTo>
                    <a:pt x="822" y="202"/>
                  </a:lnTo>
                  <a:lnTo>
                    <a:pt x="824" y="202"/>
                  </a:lnTo>
                  <a:lnTo>
                    <a:pt x="824" y="204"/>
                  </a:lnTo>
                  <a:lnTo>
                    <a:pt x="822" y="204"/>
                  </a:lnTo>
                  <a:lnTo>
                    <a:pt x="822" y="204"/>
                  </a:lnTo>
                  <a:lnTo>
                    <a:pt x="822" y="204"/>
                  </a:lnTo>
                  <a:lnTo>
                    <a:pt x="820" y="202"/>
                  </a:lnTo>
                  <a:lnTo>
                    <a:pt x="819" y="200"/>
                  </a:lnTo>
                  <a:lnTo>
                    <a:pt x="819" y="200"/>
                  </a:lnTo>
                  <a:lnTo>
                    <a:pt x="819" y="197"/>
                  </a:lnTo>
                  <a:lnTo>
                    <a:pt x="819" y="197"/>
                  </a:lnTo>
                  <a:lnTo>
                    <a:pt x="817" y="197"/>
                  </a:lnTo>
                  <a:lnTo>
                    <a:pt x="817" y="196"/>
                  </a:lnTo>
                  <a:lnTo>
                    <a:pt x="816" y="196"/>
                  </a:lnTo>
                  <a:lnTo>
                    <a:pt x="816" y="196"/>
                  </a:lnTo>
                  <a:lnTo>
                    <a:pt x="814" y="196"/>
                  </a:lnTo>
                  <a:lnTo>
                    <a:pt x="814" y="196"/>
                  </a:lnTo>
                  <a:lnTo>
                    <a:pt x="814" y="196"/>
                  </a:lnTo>
                  <a:lnTo>
                    <a:pt x="813" y="196"/>
                  </a:lnTo>
                  <a:lnTo>
                    <a:pt x="813" y="197"/>
                  </a:lnTo>
                  <a:lnTo>
                    <a:pt x="813" y="199"/>
                  </a:lnTo>
                  <a:lnTo>
                    <a:pt x="813" y="200"/>
                  </a:lnTo>
                  <a:lnTo>
                    <a:pt x="811" y="202"/>
                  </a:lnTo>
                  <a:lnTo>
                    <a:pt x="811" y="205"/>
                  </a:lnTo>
                  <a:lnTo>
                    <a:pt x="811" y="205"/>
                  </a:lnTo>
                  <a:lnTo>
                    <a:pt x="809" y="205"/>
                  </a:lnTo>
                  <a:lnTo>
                    <a:pt x="809" y="205"/>
                  </a:lnTo>
                  <a:lnTo>
                    <a:pt x="809" y="207"/>
                  </a:lnTo>
                  <a:lnTo>
                    <a:pt x="808" y="207"/>
                  </a:lnTo>
                  <a:lnTo>
                    <a:pt x="808" y="205"/>
                  </a:lnTo>
                  <a:lnTo>
                    <a:pt x="806" y="205"/>
                  </a:lnTo>
                  <a:lnTo>
                    <a:pt x="806" y="205"/>
                  </a:lnTo>
                  <a:lnTo>
                    <a:pt x="805" y="205"/>
                  </a:lnTo>
                  <a:lnTo>
                    <a:pt x="805" y="207"/>
                  </a:lnTo>
                  <a:lnTo>
                    <a:pt x="803" y="208"/>
                  </a:lnTo>
                  <a:lnTo>
                    <a:pt x="803" y="208"/>
                  </a:lnTo>
                  <a:lnTo>
                    <a:pt x="803" y="210"/>
                  </a:lnTo>
                  <a:lnTo>
                    <a:pt x="803" y="210"/>
                  </a:lnTo>
                  <a:lnTo>
                    <a:pt x="801" y="210"/>
                  </a:lnTo>
                  <a:lnTo>
                    <a:pt x="800" y="211"/>
                  </a:lnTo>
                  <a:lnTo>
                    <a:pt x="800" y="213"/>
                  </a:lnTo>
                  <a:lnTo>
                    <a:pt x="798" y="213"/>
                  </a:lnTo>
                  <a:lnTo>
                    <a:pt x="797" y="211"/>
                  </a:lnTo>
                  <a:lnTo>
                    <a:pt x="795" y="213"/>
                  </a:lnTo>
                  <a:lnTo>
                    <a:pt x="792" y="213"/>
                  </a:lnTo>
                  <a:lnTo>
                    <a:pt x="790" y="213"/>
                  </a:lnTo>
                  <a:lnTo>
                    <a:pt x="789" y="213"/>
                  </a:lnTo>
                  <a:lnTo>
                    <a:pt x="787" y="213"/>
                  </a:lnTo>
                  <a:lnTo>
                    <a:pt x="787" y="213"/>
                  </a:lnTo>
                  <a:lnTo>
                    <a:pt x="787" y="215"/>
                  </a:lnTo>
                  <a:lnTo>
                    <a:pt x="787" y="215"/>
                  </a:lnTo>
                  <a:lnTo>
                    <a:pt x="787" y="216"/>
                  </a:lnTo>
                  <a:lnTo>
                    <a:pt x="787" y="216"/>
                  </a:lnTo>
                  <a:lnTo>
                    <a:pt x="789" y="218"/>
                  </a:lnTo>
                  <a:lnTo>
                    <a:pt x="790" y="219"/>
                  </a:lnTo>
                  <a:lnTo>
                    <a:pt x="790" y="219"/>
                  </a:lnTo>
                  <a:lnTo>
                    <a:pt x="790" y="221"/>
                  </a:lnTo>
                  <a:lnTo>
                    <a:pt x="790" y="221"/>
                  </a:lnTo>
                  <a:lnTo>
                    <a:pt x="789" y="222"/>
                  </a:lnTo>
                  <a:lnTo>
                    <a:pt x="789" y="224"/>
                  </a:lnTo>
                  <a:lnTo>
                    <a:pt x="787" y="224"/>
                  </a:lnTo>
                  <a:lnTo>
                    <a:pt x="787" y="222"/>
                  </a:lnTo>
                  <a:lnTo>
                    <a:pt x="786" y="222"/>
                  </a:lnTo>
                  <a:lnTo>
                    <a:pt x="786" y="222"/>
                  </a:lnTo>
                  <a:lnTo>
                    <a:pt x="781" y="222"/>
                  </a:lnTo>
                  <a:lnTo>
                    <a:pt x="779" y="222"/>
                  </a:lnTo>
                  <a:lnTo>
                    <a:pt x="779" y="222"/>
                  </a:lnTo>
                  <a:lnTo>
                    <a:pt x="778" y="222"/>
                  </a:lnTo>
                  <a:lnTo>
                    <a:pt x="776" y="221"/>
                  </a:lnTo>
                  <a:lnTo>
                    <a:pt x="775" y="221"/>
                  </a:lnTo>
                  <a:lnTo>
                    <a:pt x="773" y="221"/>
                  </a:lnTo>
                  <a:lnTo>
                    <a:pt x="773" y="219"/>
                  </a:lnTo>
                  <a:lnTo>
                    <a:pt x="773" y="219"/>
                  </a:lnTo>
                  <a:lnTo>
                    <a:pt x="773" y="218"/>
                  </a:lnTo>
                  <a:lnTo>
                    <a:pt x="772" y="218"/>
                  </a:lnTo>
                  <a:lnTo>
                    <a:pt x="772" y="216"/>
                  </a:lnTo>
                  <a:lnTo>
                    <a:pt x="770" y="216"/>
                  </a:lnTo>
                  <a:lnTo>
                    <a:pt x="770" y="218"/>
                  </a:lnTo>
                  <a:lnTo>
                    <a:pt x="768" y="218"/>
                  </a:lnTo>
                  <a:lnTo>
                    <a:pt x="768" y="218"/>
                  </a:lnTo>
                  <a:lnTo>
                    <a:pt x="768" y="218"/>
                  </a:lnTo>
                  <a:lnTo>
                    <a:pt x="767" y="218"/>
                  </a:lnTo>
                  <a:lnTo>
                    <a:pt x="765" y="219"/>
                  </a:lnTo>
                  <a:lnTo>
                    <a:pt x="765" y="219"/>
                  </a:lnTo>
                  <a:lnTo>
                    <a:pt x="765" y="221"/>
                  </a:lnTo>
                  <a:lnTo>
                    <a:pt x="765" y="224"/>
                  </a:lnTo>
                  <a:lnTo>
                    <a:pt x="764" y="224"/>
                  </a:lnTo>
                  <a:lnTo>
                    <a:pt x="764" y="224"/>
                  </a:lnTo>
                  <a:lnTo>
                    <a:pt x="764" y="224"/>
                  </a:lnTo>
                  <a:lnTo>
                    <a:pt x="762" y="226"/>
                  </a:lnTo>
                  <a:lnTo>
                    <a:pt x="760" y="227"/>
                  </a:lnTo>
                  <a:lnTo>
                    <a:pt x="759" y="229"/>
                  </a:lnTo>
                  <a:lnTo>
                    <a:pt x="759" y="230"/>
                  </a:lnTo>
                  <a:lnTo>
                    <a:pt x="759" y="230"/>
                  </a:lnTo>
                  <a:lnTo>
                    <a:pt x="757" y="232"/>
                  </a:lnTo>
                  <a:lnTo>
                    <a:pt x="756" y="232"/>
                  </a:lnTo>
                  <a:lnTo>
                    <a:pt x="754" y="232"/>
                  </a:lnTo>
                  <a:lnTo>
                    <a:pt x="753" y="232"/>
                  </a:lnTo>
                  <a:lnTo>
                    <a:pt x="753" y="233"/>
                  </a:lnTo>
                  <a:lnTo>
                    <a:pt x="753" y="233"/>
                  </a:lnTo>
                  <a:lnTo>
                    <a:pt x="753" y="233"/>
                  </a:lnTo>
                  <a:lnTo>
                    <a:pt x="751" y="233"/>
                  </a:lnTo>
                  <a:lnTo>
                    <a:pt x="751" y="235"/>
                  </a:lnTo>
                  <a:lnTo>
                    <a:pt x="749" y="237"/>
                  </a:lnTo>
                  <a:lnTo>
                    <a:pt x="748" y="237"/>
                  </a:lnTo>
                  <a:lnTo>
                    <a:pt x="745" y="237"/>
                  </a:lnTo>
                  <a:lnTo>
                    <a:pt x="743" y="238"/>
                  </a:lnTo>
                  <a:lnTo>
                    <a:pt x="743" y="238"/>
                  </a:lnTo>
                  <a:lnTo>
                    <a:pt x="743" y="238"/>
                  </a:lnTo>
                  <a:lnTo>
                    <a:pt x="743" y="240"/>
                  </a:lnTo>
                  <a:lnTo>
                    <a:pt x="742" y="240"/>
                  </a:lnTo>
                  <a:lnTo>
                    <a:pt x="742" y="240"/>
                  </a:lnTo>
                  <a:lnTo>
                    <a:pt x="740" y="241"/>
                  </a:lnTo>
                  <a:lnTo>
                    <a:pt x="738" y="241"/>
                  </a:lnTo>
                  <a:lnTo>
                    <a:pt x="735" y="245"/>
                  </a:lnTo>
                  <a:lnTo>
                    <a:pt x="734" y="246"/>
                  </a:lnTo>
                  <a:lnTo>
                    <a:pt x="734" y="248"/>
                  </a:lnTo>
                  <a:lnTo>
                    <a:pt x="734" y="248"/>
                  </a:lnTo>
                  <a:lnTo>
                    <a:pt x="732" y="249"/>
                  </a:lnTo>
                  <a:lnTo>
                    <a:pt x="731" y="249"/>
                  </a:lnTo>
                  <a:lnTo>
                    <a:pt x="724" y="251"/>
                  </a:lnTo>
                  <a:lnTo>
                    <a:pt x="723" y="249"/>
                  </a:lnTo>
                  <a:lnTo>
                    <a:pt x="723" y="249"/>
                  </a:lnTo>
                  <a:lnTo>
                    <a:pt x="723" y="251"/>
                  </a:lnTo>
                  <a:lnTo>
                    <a:pt x="721" y="251"/>
                  </a:lnTo>
                  <a:lnTo>
                    <a:pt x="719" y="251"/>
                  </a:lnTo>
                  <a:lnTo>
                    <a:pt x="718" y="252"/>
                  </a:lnTo>
                  <a:lnTo>
                    <a:pt x="716" y="252"/>
                  </a:lnTo>
                  <a:lnTo>
                    <a:pt x="715" y="252"/>
                  </a:lnTo>
                  <a:lnTo>
                    <a:pt x="713" y="254"/>
                  </a:lnTo>
                  <a:lnTo>
                    <a:pt x="712" y="254"/>
                  </a:lnTo>
                  <a:lnTo>
                    <a:pt x="704" y="259"/>
                  </a:lnTo>
                  <a:lnTo>
                    <a:pt x="702" y="260"/>
                  </a:lnTo>
                  <a:lnTo>
                    <a:pt x="701" y="262"/>
                  </a:lnTo>
                  <a:lnTo>
                    <a:pt x="701" y="262"/>
                  </a:lnTo>
                  <a:lnTo>
                    <a:pt x="699" y="263"/>
                  </a:lnTo>
                  <a:lnTo>
                    <a:pt x="699" y="263"/>
                  </a:lnTo>
                  <a:lnTo>
                    <a:pt x="697" y="263"/>
                  </a:lnTo>
                  <a:lnTo>
                    <a:pt x="696" y="265"/>
                  </a:lnTo>
                  <a:lnTo>
                    <a:pt x="696" y="263"/>
                  </a:lnTo>
                  <a:lnTo>
                    <a:pt x="694" y="263"/>
                  </a:lnTo>
                  <a:lnTo>
                    <a:pt x="694" y="265"/>
                  </a:lnTo>
                  <a:lnTo>
                    <a:pt x="694" y="267"/>
                  </a:lnTo>
                  <a:lnTo>
                    <a:pt x="694" y="267"/>
                  </a:lnTo>
                  <a:lnTo>
                    <a:pt x="693" y="267"/>
                  </a:lnTo>
                  <a:lnTo>
                    <a:pt x="690" y="267"/>
                  </a:lnTo>
                  <a:lnTo>
                    <a:pt x="688" y="268"/>
                  </a:lnTo>
                  <a:lnTo>
                    <a:pt x="688" y="268"/>
                  </a:lnTo>
                  <a:lnTo>
                    <a:pt x="688" y="268"/>
                  </a:lnTo>
                  <a:lnTo>
                    <a:pt x="686" y="267"/>
                  </a:lnTo>
                  <a:lnTo>
                    <a:pt x="686" y="265"/>
                  </a:lnTo>
                  <a:lnTo>
                    <a:pt x="688" y="265"/>
                  </a:lnTo>
                  <a:lnTo>
                    <a:pt x="688" y="265"/>
                  </a:lnTo>
                  <a:lnTo>
                    <a:pt x="694" y="262"/>
                  </a:lnTo>
                  <a:lnTo>
                    <a:pt x="694" y="260"/>
                  </a:lnTo>
                  <a:lnTo>
                    <a:pt x="694" y="260"/>
                  </a:lnTo>
                  <a:lnTo>
                    <a:pt x="696" y="259"/>
                  </a:lnTo>
                  <a:lnTo>
                    <a:pt x="697" y="257"/>
                  </a:lnTo>
                  <a:lnTo>
                    <a:pt x="696" y="257"/>
                  </a:lnTo>
                  <a:lnTo>
                    <a:pt x="693" y="257"/>
                  </a:lnTo>
                  <a:lnTo>
                    <a:pt x="690" y="257"/>
                  </a:lnTo>
                  <a:lnTo>
                    <a:pt x="690" y="257"/>
                  </a:lnTo>
                  <a:lnTo>
                    <a:pt x="690" y="257"/>
                  </a:lnTo>
                  <a:lnTo>
                    <a:pt x="690" y="256"/>
                  </a:lnTo>
                  <a:lnTo>
                    <a:pt x="690" y="256"/>
                  </a:lnTo>
                  <a:lnTo>
                    <a:pt x="691" y="254"/>
                  </a:lnTo>
                  <a:lnTo>
                    <a:pt x="691" y="254"/>
                  </a:lnTo>
                  <a:lnTo>
                    <a:pt x="693" y="254"/>
                  </a:lnTo>
                  <a:lnTo>
                    <a:pt x="693" y="252"/>
                  </a:lnTo>
                  <a:lnTo>
                    <a:pt x="691" y="251"/>
                  </a:lnTo>
                  <a:lnTo>
                    <a:pt x="693" y="249"/>
                  </a:lnTo>
                  <a:lnTo>
                    <a:pt x="696" y="248"/>
                  </a:lnTo>
                  <a:lnTo>
                    <a:pt x="697" y="246"/>
                  </a:lnTo>
                  <a:lnTo>
                    <a:pt x="699" y="245"/>
                  </a:lnTo>
                  <a:lnTo>
                    <a:pt x="702" y="241"/>
                  </a:lnTo>
                  <a:lnTo>
                    <a:pt x="702" y="240"/>
                  </a:lnTo>
                  <a:lnTo>
                    <a:pt x="704" y="238"/>
                  </a:lnTo>
                  <a:lnTo>
                    <a:pt x="704" y="238"/>
                  </a:lnTo>
                  <a:lnTo>
                    <a:pt x="702" y="237"/>
                  </a:lnTo>
                  <a:lnTo>
                    <a:pt x="702" y="235"/>
                  </a:lnTo>
                  <a:lnTo>
                    <a:pt x="697" y="233"/>
                  </a:lnTo>
                  <a:lnTo>
                    <a:pt x="697" y="230"/>
                  </a:lnTo>
                  <a:lnTo>
                    <a:pt x="696" y="230"/>
                  </a:lnTo>
                  <a:lnTo>
                    <a:pt x="696" y="232"/>
                  </a:lnTo>
                  <a:lnTo>
                    <a:pt x="696" y="233"/>
                  </a:lnTo>
                  <a:lnTo>
                    <a:pt x="694" y="233"/>
                  </a:lnTo>
                  <a:lnTo>
                    <a:pt x="693" y="232"/>
                  </a:lnTo>
                  <a:lnTo>
                    <a:pt x="688" y="232"/>
                  </a:lnTo>
                  <a:lnTo>
                    <a:pt x="686" y="233"/>
                  </a:lnTo>
                  <a:lnTo>
                    <a:pt x="685" y="235"/>
                  </a:lnTo>
                  <a:lnTo>
                    <a:pt x="683" y="235"/>
                  </a:lnTo>
                  <a:lnTo>
                    <a:pt x="683" y="237"/>
                  </a:lnTo>
                  <a:lnTo>
                    <a:pt x="682" y="237"/>
                  </a:lnTo>
                  <a:lnTo>
                    <a:pt x="677" y="243"/>
                  </a:lnTo>
                  <a:lnTo>
                    <a:pt x="675" y="245"/>
                  </a:lnTo>
                  <a:lnTo>
                    <a:pt x="669" y="248"/>
                  </a:lnTo>
                  <a:lnTo>
                    <a:pt x="664" y="249"/>
                  </a:lnTo>
                  <a:lnTo>
                    <a:pt x="661" y="251"/>
                  </a:lnTo>
                  <a:lnTo>
                    <a:pt x="661" y="252"/>
                  </a:lnTo>
                  <a:lnTo>
                    <a:pt x="660" y="254"/>
                  </a:lnTo>
                  <a:lnTo>
                    <a:pt x="660" y="257"/>
                  </a:lnTo>
                  <a:lnTo>
                    <a:pt x="656" y="260"/>
                  </a:lnTo>
                  <a:lnTo>
                    <a:pt x="656" y="260"/>
                  </a:lnTo>
                  <a:lnTo>
                    <a:pt x="655" y="262"/>
                  </a:lnTo>
                  <a:lnTo>
                    <a:pt x="653" y="262"/>
                  </a:lnTo>
                  <a:lnTo>
                    <a:pt x="652" y="262"/>
                  </a:lnTo>
                  <a:lnTo>
                    <a:pt x="650" y="262"/>
                  </a:lnTo>
                  <a:lnTo>
                    <a:pt x="649" y="262"/>
                  </a:lnTo>
                  <a:lnTo>
                    <a:pt x="645" y="263"/>
                  </a:lnTo>
                  <a:lnTo>
                    <a:pt x="644" y="260"/>
                  </a:lnTo>
                  <a:lnTo>
                    <a:pt x="642" y="260"/>
                  </a:lnTo>
                  <a:lnTo>
                    <a:pt x="639" y="260"/>
                  </a:lnTo>
                  <a:lnTo>
                    <a:pt x="639" y="262"/>
                  </a:lnTo>
                  <a:lnTo>
                    <a:pt x="636" y="267"/>
                  </a:lnTo>
                  <a:lnTo>
                    <a:pt x="634" y="270"/>
                  </a:lnTo>
                  <a:lnTo>
                    <a:pt x="636" y="270"/>
                  </a:lnTo>
                  <a:lnTo>
                    <a:pt x="636" y="274"/>
                  </a:lnTo>
                  <a:lnTo>
                    <a:pt x="637" y="276"/>
                  </a:lnTo>
                  <a:lnTo>
                    <a:pt x="642" y="278"/>
                  </a:lnTo>
                  <a:lnTo>
                    <a:pt x="650" y="279"/>
                  </a:lnTo>
                  <a:lnTo>
                    <a:pt x="652" y="279"/>
                  </a:lnTo>
                  <a:lnTo>
                    <a:pt x="653" y="279"/>
                  </a:lnTo>
                  <a:lnTo>
                    <a:pt x="655" y="281"/>
                  </a:lnTo>
                  <a:lnTo>
                    <a:pt x="656" y="282"/>
                  </a:lnTo>
                  <a:lnTo>
                    <a:pt x="656" y="284"/>
                  </a:lnTo>
                  <a:lnTo>
                    <a:pt x="656" y="284"/>
                  </a:lnTo>
                  <a:lnTo>
                    <a:pt x="656" y="285"/>
                  </a:lnTo>
                  <a:lnTo>
                    <a:pt x="658" y="285"/>
                  </a:lnTo>
                  <a:lnTo>
                    <a:pt x="656" y="287"/>
                  </a:lnTo>
                  <a:lnTo>
                    <a:pt x="656" y="287"/>
                  </a:lnTo>
                  <a:lnTo>
                    <a:pt x="655" y="289"/>
                  </a:lnTo>
                  <a:lnTo>
                    <a:pt x="655" y="292"/>
                  </a:lnTo>
                  <a:lnTo>
                    <a:pt x="656" y="293"/>
                  </a:lnTo>
                  <a:lnTo>
                    <a:pt x="658" y="295"/>
                  </a:lnTo>
                  <a:lnTo>
                    <a:pt x="660" y="295"/>
                  </a:lnTo>
                  <a:lnTo>
                    <a:pt x="663" y="295"/>
                  </a:lnTo>
                  <a:lnTo>
                    <a:pt x="667" y="295"/>
                  </a:lnTo>
                  <a:lnTo>
                    <a:pt x="669" y="293"/>
                  </a:lnTo>
                  <a:lnTo>
                    <a:pt x="669" y="293"/>
                  </a:lnTo>
                  <a:lnTo>
                    <a:pt x="669" y="292"/>
                  </a:lnTo>
                  <a:lnTo>
                    <a:pt x="672" y="289"/>
                  </a:lnTo>
                  <a:lnTo>
                    <a:pt x="675" y="287"/>
                  </a:lnTo>
                  <a:lnTo>
                    <a:pt x="675" y="287"/>
                  </a:lnTo>
                  <a:lnTo>
                    <a:pt x="674" y="285"/>
                  </a:lnTo>
                  <a:lnTo>
                    <a:pt x="675" y="285"/>
                  </a:lnTo>
                  <a:lnTo>
                    <a:pt x="675" y="285"/>
                  </a:lnTo>
                  <a:lnTo>
                    <a:pt x="682" y="284"/>
                  </a:lnTo>
                  <a:lnTo>
                    <a:pt x="686" y="285"/>
                  </a:lnTo>
                  <a:lnTo>
                    <a:pt x="688" y="287"/>
                  </a:lnTo>
                  <a:lnTo>
                    <a:pt x="691" y="289"/>
                  </a:lnTo>
                  <a:lnTo>
                    <a:pt x="693" y="289"/>
                  </a:lnTo>
                  <a:lnTo>
                    <a:pt x="694" y="290"/>
                  </a:lnTo>
                  <a:lnTo>
                    <a:pt x="697" y="290"/>
                  </a:lnTo>
                  <a:lnTo>
                    <a:pt x="699" y="290"/>
                  </a:lnTo>
                  <a:lnTo>
                    <a:pt x="699" y="289"/>
                  </a:lnTo>
                  <a:lnTo>
                    <a:pt x="701" y="289"/>
                  </a:lnTo>
                  <a:lnTo>
                    <a:pt x="701" y="289"/>
                  </a:lnTo>
                  <a:lnTo>
                    <a:pt x="702" y="290"/>
                  </a:lnTo>
                  <a:lnTo>
                    <a:pt x="704" y="290"/>
                  </a:lnTo>
                  <a:lnTo>
                    <a:pt x="707" y="290"/>
                  </a:lnTo>
                  <a:lnTo>
                    <a:pt x="708" y="290"/>
                  </a:lnTo>
                  <a:lnTo>
                    <a:pt x="708" y="290"/>
                  </a:lnTo>
                  <a:lnTo>
                    <a:pt x="708" y="292"/>
                  </a:lnTo>
                  <a:lnTo>
                    <a:pt x="708" y="295"/>
                  </a:lnTo>
                  <a:lnTo>
                    <a:pt x="707" y="295"/>
                  </a:lnTo>
                  <a:lnTo>
                    <a:pt x="705" y="297"/>
                  </a:lnTo>
                  <a:lnTo>
                    <a:pt x="707" y="297"/>
                  </a:lnTo>
                  <a:lnTo>
                    <a:pt x="707" y="298"/>
                  </a:lnTo>
                  <a:lnTo>
                    <a:pt x="707" y="298"/>
                  </a:lnTo>
                  <a:lnTo>
                    <a:pt x="705" y="300"/>
                  </a:lnTo>
                  <a:lnTo>
                    <a:pt x="704" y="300"/>
                  </a:lnTo>
                  <a:lnTo>
                    <a:pt x="704" y="300"/>
                  </a:lnTo>
                  <a:lnTo>
                    <a:pt x="702" y="300"/>
                  </a:lnTo>
                  <a:lnTo>
                    <a:pt x="702" y="300"/>
                  </a:lnTo>
                  <a:lnTo>
                    <a:pt x="702" y="298"/>
                  </a:lnTo>
                  <a:lnTo>
                    <a:pt x="702" y="298"/>
                  </a:lnTo>
                  <a:lnTo>
                    <a:pt x="701" y="298"/>
                  </a:lnTo>
                  <a:lnTo>
                    <a:pt x="699" y="298"/>
                  </a:lnTo>
                  <a:lnTo>
                    <a:pt x="694" y="300"/>
                  </a:lnTo>
                  <a:lnTo>
                    <a:pt x="691" y="301"/>
                  </a:lnTo>
                  <a:lnTo>
                    <a:pt x="686" y="303"/>
                  </a:lnTo>
                  <a:lnTo>
                    <a:pt x="686" y="304"/>
                  </a:lnTo>
                  <a:lnTo>
                    <a:pt x="685" y="304"/>
                  </a:lnTo>
                  <a:lnTo>
                    <a:pt x="683" y="303"/>
                  </a:lnTo>
                  <a:lnTo>
                    <a:pt x="682" y="303"/>
                  </a:lnTo>
                  <a:lnTo>
                    <a:pt x="682" y="304"/>
                  </a:lnTo>
                  <a:lnTo>
                    <a:pt x="683" y="304"/>
                  </a:lnTo>
                  <a:lnTo>
                    <a:pt x="683" y="306"/>
                  </a:lnTo>
                  <a:lnTo>
                    <a:pt x="683" y="306"/>
                  </a:lnTo>
                  <a:lnTo>
                    <a:pt x="683" y="308"/>
                  </a:lnTo>
                  <a:lnTo>
                    <a:pt x="682" y="306"/>
                  </a:lnTo>
                  <a:lnTo>
                    <a:pt x="680" y="308"/>
                  </a:lnTo>
                  <a:lnTo>
                    <a:pt x="680" y="309"/>
                  </a:lnTo>
                  <a:lnTo>
                    <a:pt x="680" y="311"/>
                  </a:lnTo>
                  <a:lnTo>
                    <a:pt x="680" y="312"/>
                  </a:lnTo>
                  <a:lnTo>
                    <a:pt x="678" y="312"/>
                  </a:lnTo>
                  <a:lnTo>
                    <a:pt x="677" y="314"/>
                  </a:lnTo>
                  <a:lnTo>
                    <a:pt x="675" y="312"/>
                  </a:lnTo>
                  <a:lnTo>
                    <a:pt x="675" y="312"/>
                  </a:lnTo>
                  <a:lnTo>
                    <a:pt x="675" y="311"/>
                  </a:lnTo>
                  <a:lnTo>
                    <a:pt x="675" y="311"/>
                  </a:lnTo>
                  <a:lnTo>
                    <a:pt x="674" y="311"/>
                  </a:lnTo>
                  <a:lnTo>
                    <a:pt x="674" y="311"/>
                  </a:lnTo>
                  <a:lnTo>
                    <a:pt x="672" y="312"/>
                  </a:lnTo>
                  <a:lnTo>
                    <a:pt x="672" y="312"/>
                  </a:lnTo>
                  <a:lnTo>
                    <a:pt x="674" y="314"/>
                  </a:lnTo>
                  <a:lnTo>
                    <a:pt x="674" y="314"/>
                  </a:lnTo>
                  <a:lnTo>
                    <a:pt x="675" y="314"/>
                  </a:lnTo>
                  <a:lnTo>
                    <a:pt x="674" y="315"/>
                  </a:lnTo>
                  <a:lnTo>
                    <a:pt x="671" y="317"/>
                  </a:lnTo>
                  <a:lnTo>
                    <a:pt x="671" y="317"/>
                  </a:lnTo>
                  <a:lnTo>
                    <a:pt x="671" y="319"/>
                  </a:lnTo>
                  <a:lnTo>
                    <a:pt x="669" y="319"/>
                  </a:lnTo>
                  <a:lnTo>
                    <a:pt x="669" y="320"/>
                  </a:lnTo>
                  <a:lnTo>
                    <a:pt x="667" y="320"/>
                  </a:lnTo>
                  <a:lnTo>
                    <a:pt x="666" y="320"/>
                  </a:lnTo>
                  <a:lnTo>
                    <a:pt x="664" y="323"/>
                  </a:lnTo>
                  <a:lnTo>
                    <a:pt x="664" y="325"/>
                  </a:lnTo>
                  <a:lnTo>
                    <a:pt x="663" y="325"/>
                  </a:lnTo>
                  <a:lnTo>
                    <a:pt x="661" y="328"/>
                  </a:lnTo>
                  <a:lnTo>
                    <a:pt x="660" y="330"/>
                  </a:lnTo>
                  <a:lnTo>
                    <a:pt x="658" y="333"/>
                  </a:lnTo>
                  <a:lnTo>
                    <a:pt x="660" y="334"/>
                  </a:lnTo>
                  <a:lnTo>
                    <a:pt x="661" y="334"/>
                  </a:lnTo>
                  <a:lnTo>
                    <a:pt x="663" y="334"/>
                  </a:lnTo>
                  <a:lnTo>
                    <a:pt x="664" y="337"/>
                  </a:lnTo>
                  <a:lnTo>
                    <a:pt x="667" y="339"/>
                  </a:lnTo>
                  <a:lnTo>
                    <a:pt x="671" y="339"/>
                  </a:lnTo>
                  <a:lnTo>
                    <a:pt x="674" y="341"/>
                  </a:lnTo>
                  <a:lnTo>
                    <a:pt x="674" y="342"/>
                  </a:lnTo>
                  <a:lnTo>
                    <a:pt x="675" y="344"/>
                  </a:lnTo>
                  <a:lnTo>
                    <a:pt x="677" y="349"/>
                  </a:lnTo>
                  <a:lnTo>
                    <a:pt x="677" y="352"/>
                  </a:lnTo>
                  <a:lnTo>
                    <a:pt x="678" y="352"/>
                  </a:lnTo>
                  <a:lnTo>
                    <a:pt x="680" y="355"/>
                  </a:lnTo>
                  <a:lnTo>
                    <a:pt x="682" y="360"/>
                  </a:lnTo>
                  <a:lnTo>
                    <a:pt x="683" y="363"/>
                  </a:lnTo>
                  <a:lnTo>
                    <a:pt x="683" y="366"/>
                  </a:lnTo>
                  <a:lnTo>
                    <a:pt x="683" y="366"/>
                  </a:lnTo>
                  <a:lnTo>
                    <a:pt x="683" y="367"/>
                  </a:lnTo>
                  <a:lnTo>
                    <a:pt x="685" y="369"/>
                  </a:lnTo>
                  <a:lnTo>
                    <a:pt x="690" y="372"/>
                  </a:lnTo>
                  <a:lnTo>
                    <a:pt x="690" y="372"/>
                  </a:lnTo>
                  <a:lnTo>
                    <a:pt x="691" y="372"/>
                  </a:lnTo>
                  <a:lnTo>
                    <a:pt x="691" y="375"/>
                  </a:lnTo>
                  <a:lnTo>
                    <a:pt x="691" y="377"/>
                  </a:lnTo>
                  <a:lnTo>
                    <a:pt x="693" y="377"/>
                  </a:lnTo>
                  <a:lnTo>
                    <a:pt x="694" y="378"/>
                  </a:lnTo>
                  <a:lnTo>
                    <a:pt x="696" y="378"/>
                  </a:lnTo>
                  <a:lnTo>
                    <a:pt x="697" y="380"/>
                  </a:lnTo>
                  <a:lnTo>
                    <a:pt x="697" y="382"/>
                  </a:lnTo>
                  <a:lnTo>
                    <a:pt x="697" y="383"/>
                  </a:lnTo>
                  <a:lnTo>
                    <a:pt x="696" y="383"/>
                  </a:lnTo>
                  <a:lnTo>
                    <a:pt x="694" y="383"/>
                  </a:lnTo>
                  <a:lnTo>
                    <a:pt x="690" y="382"/>
                  </a:lnTo>
                  <a:lnTo>
                    <a:pt x="690" y="382"/>
                  </a:lnTo>
                  <a:lnTo>
                    <a:pt x="686" y="382"/>
                  </a:lnTo>
                  <a:lnTo>
                    <a:pt x="685" y="380"/>
                  </a:lnTo>
                  <a:lnTo>
                    <a:pt x="682" y="378"/>
                  </a:lnTo>
                  <a:lnTo>
                    <a:pt x="680" y="377"/>
                  </a:lnTo>
                  <a:lnTo>
                    <a:pt x="678" y="377"/>
                  </a:lnTo>
                  <a:lnTo>
                    <a:pt x="674" y="380"/>
                  </a:lnTo>
                  <a:lnTo>
                    <a:pt x="672" y="378"/>
                  </a:lnTo>
                  <a:lnTo>
                    <a:pt x="672" y="380"/>
                  </a:lnTo>
                  <a:lnTo>
                    <a:pt x="671" y="380"/>
                  </a:lnTo>
                  <a:lnTo>
                    <a:pt x="674" y="380"/>
                  </a:lnTo>
                  <a:lnTo>
                    <a:pt x="675" y="380"/>
                  </a:lnTo>
                  <a:lnTo>
                    <a:pt x="677" y="378"/>
                  </a:lnTo>
                  <a:lnTo>
                    <a:pt x="680" y="378"/>
                  </a:lnTo>
                  <a:lnTo>
                    <a:pt x="682" y="380"/>
                  </a:lnTo>
                  <a:lnTo>
                    <a:pt x="682" y="382"/>
                  </a:lnTo>
                  <a:lnTo>
                    <a:pt x="685" y="383"/>
                  </a:lnTo>
                  <a:lnTo>
                    <a:pt x="686" y="383"/>
                  </a:lnTo>
                  <a:lnTo>
                    <a:pt x="688" y="385"/>
                  </a:lnTo>
                  <a:lnTo>
                    <a:pt x="690" y="386"/>
                  </a:lnTo>
                  <a:lnTo>
                    <a:pt x="694" y="389"/>
                  </a:lnTo>
                  <a:lnTo>
                    <a:pt x="696" y="393"/>
                  </a:lnTo>
                  <a:lnTo>
                    <a:pt x="697" y="394"/>
                  </a:lnTo>
                  <a:lnTo>
                    <a:pt x="697" y="396"/>
                  </a:lnTo>
                  <a:lnTo>
                    <a:pt x="696" y="397"/>
                  </a:lnTo>
                  <a:lnTo>
                    <a:pt x="694" y="397"/>
                  </a:lnTo>
                  <a:lnTo>
                    <a:pt x="693" y="397"/>
                  </a:lnTo>
                  <a:lnTo>
                    <a:pt x="691" y="397"/>
                  </a:lnTo>
                  <a:lnTo>
                    <a:pt x="690" y="399"/>
                  </a:lnTo>
                  <a:lnTo>
                    <a:pt x="685" y="402"/>
                  </a:lnTo>
                  <a:lnTo>
                    <a:pt x="685" y="404"/>
                  </a:lnTo>
                  <a:lnTo>
                    <a:pt x="683" y="404"/>
                  </a:lnTo>
                  <a:lnTo>
                    <a:pt x="682" y="405"/>
                  </a:lnTo>
                  <a:lnTo>
                    <a:pt x="680" y="404"/>
                  </a:lnTo>
                  <a:lnTo>
                    <a:pt x="677" y="404"/>
                  </a:lnTo>
                  <a:lnTo>
                    <a:pt x="674" y="405"/>
                  </a:lnTo>
                  <a:lnTo>
                    <a:pt x="674" y="407"/>
                  </a:lnTo>
                  <a:lnTo>
                    <a:pt x="674" y="407"/>
                  </a:lnTo>
                  <a:lnTo>
                    <a:pt x="674" y="407"/>
                  </a:lnTo>
                  <a:lnTo>
                    <a:pt x="675" y="407"/>
                  </a:lnTo>
                  <a:lnTo>
                    <a:pt x="677" y="405"/>
                  </a:lnTo>
                  <a:lnTo>
                    <a:pt x="680" y="408"/>
                  </a:lnTo>
                  <a:lnTo>
                    <a:pt x="683" y="408"/>
                  </a:lnTo>
                  <a:lnTo>
                    <a:pt x="688" y="405"/>
                  </a:lnTo>
                  <a:lnTo>
                    <a:pt x="688" y="405"/>
                  </a:lnTo>
                  <a:lnTo>
                    <a:pt x="690" y="405"/>
                  </a:lnTo>
                  <a:lnTo>
                    <a:pt x="691" y="407"/>
                  </a:lnTo>
                  <a:lnTo>
                    <a:pt x="694" y="410"/>
                  </a:lnTo>
                  <a:lnTo>
                    <a:pt x="697" y="412"/>
                  </a:lnTo>
                  <a:lnTo>
                    <a:pt x="699" y="412"/>
                  </a:lnTo>
                  <a:lnTo>
                    <a:pt x="699" y="412"/>
                  </a:lnTo>
                  <a:lnTo>
                    <a:pt x="701" y="413"/>
                  </a:lnTo>
                  <a:lnTo>
                    <a:pt x="697" y="413"/>
                  </a:lnTo>
                  <a:lnTo>
                    <a:pt x="694" y="416"/>
                  </a:lnTo>
                  <a:lnTo>
                    <a:pt x="693" y="418"/>
                  </a:lnTo>
                  <a:lnTo>
                    <a:pt x="693" y="418"/>
                  </a:lnTo>
                  <a:lnTo>
                    <a:pt x="694" y="418"/>
                  </a:lnTo>
                  <a:lnTo>
                    <a:pt x="697" y="416"/>
                  </a:lnTo>
                  <a:lnTo>
                    <a:pt x="697" y="416"/>
                  </a:lnTo>
                  <a:lnTo>
                    <a:pt x="699" y="416"/>
                  </a:lnTo>
                  <a:lnTo>
                    <a:pt x="699" y="418"/>
                  </a:lnTo>
                  <a:lnTo>
                    <a:pt x="697" y="424"/>
                  </a:lnTo>
                  <a:lnTo>
                    <a:pt x="697" y="424"/>
                  </a:lnTo>
                  <a:lnTo>
                    <a:pt x="696" y="423"/>
                  </a:lnTo>
                  <a:lnTo>
                    <a:pt x="696" y="423"/>
                  </a:lnTo>
                  <a:lnTo>
                    <a:pt x="694" y="423"/>
                  </a:lnTo>
                  <a:lnTo>
                    <a:pt x="693" y="423"/>
                  </a:lnTo>
                  <a:lnTo>
                    <a:pt x="693" y="423"/>
                  </a:lnTo>
                  <a:lnTo>
                    <a:pt x="691" y="424"/>
                  </a:lnTo>
                  <a:lnTo>
                    <a:pt x="693" y="424"/>
                  </a:lnTo>
                  <a:lnTo>
                    <a:pt x="694" y="426"/>
                  </a:lnTo>
                  <a:lnTo>
                    <a:pt x="694" y="427"/>
                  </a:lnTo>
                  <a:lnTo>
                    <a:pt x="694" y="427"/>
                  </a:lnTo>
                  <a:lnTo>
                    <a:pt x="693" y="427"/>
                  </a:lnTo>
                  <a:lnTo>
                    <a:pt x="694" y="429"/>
                  </a:lnTo>
                  <a:lnTo>
                    <a:pt x="694" y="430"/>
                  </a:lnTo>
                  <a:lnTo>
                    <a:pt x="693" y="430"/>
                  </a:lnTo>
                  <a:lnTo>
                    <a:pt x="693" y="430"/>
                  </a:lnTo>
                  <a:lnTo>
                    <a:pt x="691" y="432"/>
                  </a:lnTo>
                  <a:lnTo>
                    <a:pt x="693" y="434"/>
                  </a:lnTo>
                  <a:lnTo>
                    <a:pt x="694" y="437"/>
                  </a:lnTo>
                  <a:lnTo>
                    <a:pt x="694" y="437"/>
                  </a:lnTo>
                  <a:lnTo>
                    <a:pt x="693" y="437"/>
                  </a:lnTo>
                  <a:lnTo>
                    <a:pt x="690" y="438"/>
                  </a:lnTo>
                  <a:lnTo>
                    <a:pt x="690" y="438"/>
                  </a:lnTo>
                  <a:lnTo>
                    <a:pt x="688" y="437"/>
                  </a:lnTo>
                  <a:lnTo>
                    <a:pt x="686" y="437"/>
                  </a:lnTo>
                  <a:lnTo>
                    <a:pt x="686" y="437"/>
                  </a:lnTo>
                  <a:lnTo>
                    <a:pt x="685" y="440"/>
                  </a:lnTo>
                  <a:lnTo>
                    <a:pt x="685" y="441"/>
                  </a:lnTo>
                  <a:lnTo>
                    <a:pt x="683" y="441"/>
                  </a:lnTo>
                  <a:lnTo>
                    <a:pt x="682" y="441"/>
                  </a:lnTo>
                  <a:lnTo>
                    <a:pt x="682" y="441"/>
                  </a:lnTo>
                  <a:lnTo>
                    <a:pt x="682" y="441"/>
                  </a:lnTo>
                  <a:lnTo>
                    <a:pt x="683" y="443"/>
                  </a:lnTo>
                  <a:lnTo>
                    <a:pt x="683" y="443"/>
                  </a:lnTo>
                  <a:lnTo>
                    <a:pt x="680" y="446"/>
                  </a:lnTo>
                  <a:lnTo>
                    <a:pt x="680" y="446"/>
                  </a:lnTo>
                  <a:lnTo>
                    <a:pt x="680" y="448"/>
                  </a:lnTo>
                  <a:lnTo>
                    <a:pt x="678" y="448"/>
                  </a:lnTo>
                  <a:lnTo>
                    <a:pt x="680" y="449"/>
                  </a:lnTo>
                  <a:lnTo>
                    <a:pt x="678" y="451"/>
                  </a:lnTo>
                  <a:lnTo>
                    <a:pt x="678" y="452"/>
                  </a:lnTo>
                  <a:lnTo>
                    <a:pt x="677" y="452"/>
                  </a:lnTo>
                  <a:lnTo>
                    <a:pt x="675" y="454"/>
                  </a:lnTo>
                  <a:lnTo>
                    <a:pt x="674" y="456"/>
                  </a:lnTo>
                  <a:lnTo>
                    <a:pt x="672" y="459"/>
                  </a:lnTo>
                  <a:lnTo>
                    <a:pt x="672" y="460"/>
                  </a:lnTo>
                  <a:lnTo>
                    <a:pt x="672" y="462"/>
                  </a:lnTo>
                  <a:lnTo>
                    <a:pt x="671" y="464"/>
                  </a:lnTo>
                  <a:lnTo>
                    <a:pt x="671" y="464"/>
                  </a:lnTo>
                  <a:lnTo>
                    <a:pt x="669" y="464"/>
                  </a:lnTo>
                  <a:lnTo>
                    <a:pt x="669" y="462"/>
                  </a:lnTo>
                  <a:lnTo>
                    <a:pt x="667" y="462"/>
                  </a:lnTo>
                  <a:lnTo>
                    <a:pt x="667" y="462"/>
                  </a:lnTo>
                  <a:lnTo>
                    <a:pt x="667" y="460"/>
                  </a:lnTo>
                  <a:lnTo>
                    <a:pt x="667" y="459"/>
                  </a:lnTo>
                  <a:lnTo>
                    <a:pt x="667" y="460"/>
                  </a:lnTo>
                  <a:lnTo>
                    <a:pt x="667" y="460"/>
                  </a:lnTo>
                  <a:lnTo>
                    <a:pt x="666" y="462"/>
                  </a:lnTo>
                  <a:lnTo>
                    <a:pt x="666" y="460"/>
                  </a:lnTo>
                  <a:lnTo>
                    <a:pt x="664" y="460"/>
                  </a:lnTo>
                  <a:lnTo>
                    <a:pt x="664" y="462"/>
                  </a:lnTo>
                  <a:lnTo>
                    <a:pt x="664" y="462"/>
                  </a:lnTo>
                  <a:lnTo>
                    <a:pt x="666" y="464"/>
                  </a:lnTo>
                  <a:lnTo>
                    <a:pt x="666" y="464"/>
                  </a:lnTo>
                  <a:lnTo>
                    <a:pt x="667" y="464"/>
                  </a:lnTo>
                  <a:lnTo>
                    <a:pt x="667" y="465"/>
                  </a:lnTo>
                  <a:lnTo>
                    <a:pt x="667" y="467"/>
                  </a:lnTo>
                  <a:lnTo>
                    <a:pt x="669" y="467"/>
                  </a:lnTo>
                  <a:lnTo>
                    <a:pt x="669" y="468"/>
                  </a:lnTo>
                  <a:lnTo>
                    <a:pt x="667" y="468"/>
                  </a:lnTo>
                  <a:lnTo>
                    <a:pt x="666" y="468"/>
                  </a:lnTo>
                  <a:lnTo>
                    <a:pt x="664" y="471"/>
                  </a:lnTo>
                  <a:lnTo>
                    <a:pt x="663" y="471"/>
                  </a:lnTo>
                  <a:lnTo>
                    <a:pt x="661" y="471"/>
                  </a:lnTo>
                  <a:lnTo>
                    <a:pt x="661" y="471"/>
                  </a:lnTo>
                  <a:lnTo>
                    <a:pt x="660" y="471"/>
                  </a:lnTo>
                  <a:lnTo>
                    <a:pt x="658" y="471"/>
                  </a:lnTo>
                  <a:lnTo>
                    <a:pt x="660" y="473"/>
                  </a:lnTo>
                  <a:lnTo>
                    <a:pt x="661" y="473"/>
                  </a:lnTo>
                  <a:lnTo>
                    <a:pt x="663" y="473"/>
                  </a:lnTo>
                  <a:lnTo>
                    <a:pt x="663" y="473"/>
                  </a:lnTo>
                  <a:lnTo>
                    <a:pt x="664" y="473"/>
                  </a:lnTo>
                  <a:lnTo>
                    <a:pt x="666" y="475"/>
                  </a:lnTo>
                  <a:lnTo>
                    <a:pt x="664" y="475"/>
                  </a:lnTo>
                  <a:lnTo>
                    <a:pt x="664" y="478"/>
                  </a:lnTo>
                  <a:lnTo>
                    <a:pt x="664" y="479"/>
                  </a:lnTo>
                  <a:lnTo>
                    <a:pt x="664" y="481"/>
                  </a:lnTo>
                  <a:lnTo>
                    <a:pt x="664" y="482"/>
                  </a:lnTo>
                  <a:lnTo>
                    <a:pt x="664" y="482"/>
                  </a:lnTo>
                  <a:lnTo>
                    <a:pt x="663" y="482"/>
                  </a:lnTo>
                  <a:lnTo>
                    <a:pt x="663" y="481"/>
                  </a:lnTo>
                  <a:lnTo>
                    <a:pt x="661" y="481"/>
                  </a:lnTo>
                  <a:lnTo>
                    <a:pt x="660" y="481"/>
                  </a:lnTo>
                  <a:lnTo>
                    <a:pt x="658" y="481"/>
                  </a:lnTo>
                  <a:lnTo>
                    <a:pt x="658" y="481"/>
                  </a:lnTo>
                  <a:lnTo>
                    <a:pt x="658" y="482"/>
                  </a:lnTo>
                  <a:lnTo>
                    <a:pt x="660" y="484"/>
                  </a:lnTo>
                  <a:lnTo>
                    <a:pt x="660" y="484"/>
                  </a:lnTo>
                  <a:lnTo>
                    <a:pt x="660" y="486"/>
                  </a:lnTo>
                  <a:lnTo>
                    <a:pt x="656" y="484"/>
                  </a:lnTo>
                  <a:lnTo>
                    <a:pt x="656" y="484"/>
                  </a:lnTo>
                  <a:lnTo>
                    <a:pt x="655" y="486"/>
                  </a:lnTo>
                  <a:lnTo>
                    <a:pt x="655" y="487"/>
                  </a:lnTo>
                  <a:lnTo>
                    <a:pt x="655" y="489"/>
                  </a:lnTo>
                  <a:lnTo>
                    <a:pt x="653" y="489"/>
                  </a:lnTo>
                  <a:lnTo>
                    <a:pt x="652" y="490"/>
                  </a:lnTo>
                  <a:lnTo>
                    <a:pt x="650" y="490"/>
                  </a:lnTo>
                  <a:lnTo>
                    <a:pt x="650" y="490"/>
                  </a:lnTo>
                  <a:lnTo>
                    <a:pt x="652" y="492"/>
                  </a:lnTo>
                  <a:lnTo>
                    <a:pt x="652" y="492"/>
                  </a:lnTo>
                  <a:lnTo>
                    <a:pt x="652" y="493"/>
                  </a:lnTo>
                  <a:lnTo>
                    <a:pt x="650" y="495"/>
                  </a:lnTo>
                  <a:lnTo>
                    <a:pt x="647" y="493"/>
                  </a:lnTo>
                  <a:lnTo>
                    <a:pt x="645" y="495"/>
                  </a:lnTo>
                  <a:lnTo>
                    <a:pt x="644" y="493"/>
                  </a:lnTo>
                  <a:lnTo>
                    <a:pt x="642" y="493"/>
                  </a:lnTo>
                  <a:lnTo>
                    <a:pt x="642" y="495"/>
                  </a:lnTo>
                  <a:lnTo>
                    <a:pt x="642" y="497"/>
                  </a:lnTo>
                  <a:lnTo>
                    <a:pt x="641" y="497"/>
                  </a:lnTo>
                  <a:lnTo>
                    <a:pt x="641" y="497"/>
                  </a:lnTo>
                  <a:lnTo>
                    <a:pt x="639" y="497"/>
                  </a:lnTo>
                  <a:lnTo>
                    <a:pt x="639" y="497"/>
                  </a:lnTo>
                  <a:lnTo>
                    <a:pt x="639" y="497"/>
                  </a:lnTo>
                  <a:lnTo>
                    <a:pt x="642" y="498"/>
                  </a:lnTo>
                  <a:lnTo>
                    <a:pt x="642" y="498"/>
                  </a:lnTo>
                  <a:lnTo>
                    <a:pt x="642" y="500"/>
                  </a:lnTo>
                  <a:lnTo>
                    <a:pt x="641" y="501"/>
                  </a:lnTo>
                  <a:lnTo>
                    <a:pt x="639" y="503"/>
                  </a:lnTo>
                  <a:lnTo>
                    <a:pt x="637" y="503"/>
                  </a:lnTo>
                  <a:lnTo>
                    <a:pt x="637" y="504"/>
                  </a:lnTo>
                  <a:lnTo>
                    <a:pt x="636" y="506"/>
                  </a:lnTo>
                  <a:lnTo>
                    <a:pt x="636" y="506"/>
                  </a:lnTo>
                  <a:lnTo>
                    <a:pt x="634" y="506"/>
                  </a:lnTo>
                  <a:lnTo>
                    <a:pt x="633" y="506"/>
                  </a:lnTo>
                  <a:lnTo>
                    <a:pt x="634" y="506"/>
                  </a:lnTo>
                  <a:lnTo>
                    <a:pt x="634" y="508"/>
                  </a:lnTo>
                  <a:lnTo>
                    <a:pt x="633" y="508"/>
                  </a:lnTo>
                  <a:lnTo>
                    <a:pt x="633" y="509"/>
                  </a:lnTo>
                  <a:lnTo>
                    <a:pt x="633" y="508"/>
                  </a:lnTo>
                  <a:lnTo>
                    <a:pt x="631" y="508"/>
                  </a:lnTo>
                  <a:lnTo>
                    <a:pt x="631" y="508"/>
                  </a:lnTo>
                  <a:lnTo>
                    <a:pt x="630" y="508"/>
                  </a:lnTo>
                  <a:lnTo>
                    <a:pt x="630" y="509"/>
                  </a:lnTo>
                  <a:lnTo>
                    <a:pt x="628" y="509"/>
                  </a:lnTo>
                  <a:lnTo>
                    <a:pt x="628" y="508"/>
                  </a:lnTo>
                  <a:lnTo>
                    <a:pt x="626" y="508"/>
                  </a:lnTo>
                  <a:lnTo>
                    <a:pt x="625" y="511"/>
                  </a:lnTo>
                  <a:lnTo>
                    <a:pt x="623" y="512"/>
                  </a:lnTo>
                  <a:lnTo>
                    <a:pt x="623" y="512"/>
                  </a:lnTo>
                  <a:lnTo>
                    <a:pt x="622" y="512"/>
                  </a:lnTo>
                  <a:lnTo>
                    <a:pt x="622" y="514"/>
                  </a:lnTo>
                  <a:lnTo>
                    <a:pt x="623" y="514"/>
                  </a:lnTo>
                  <a:lnTo>
                    <a:pt x="622" y="516"/>
                  </a:lnTo>
                  <a:lnTo>
                    <a:pt x="622" y="516"/>
                  </a:lnTo>
                  <a:lnTo>
                    <a:pt x="620" y="516"/>
                  </a:lnTo>
                  <a:lnTo>
                    <a:pt x="620" y="519"/>
                  </a:lnTo>
                  <a:lnTo>
                    <a:pt x="620" y="519"/>
                  </a:lnTo>
                  <a:lnTo>
                    <a:pt x="617" y="519"/>
                  </a:lnTo>
                  <a:lnTo>
                    <a:pt x="617" y="519"/>
                  </a:lnTo>
                  <a:lnTo>
                    <a:pt x="615" y="519"/>
                  </a:lnTo>
                  <a:lnTo>
                    <a:pt x="615" y="520"/>
                  </a:lnTo>
                  <a:lnTo>
                    <a:pt x="615" y="520"/>
                  </a:lnTo>
                  <a:lnTo>
                    <a:pt x="614" y="520"/>
                  </a:lnTo>
                  <a:lnTo>
                    <a:pt x="611" y="522"/>
                  </a:lnTo>
                  <a:lnTo>
                    <a:pt x="609" y="522"/>
                  </a:lnTo>
                  <a:lnTo>
                    <a:pt x="608" y="520"/>
                  </a:lnTo>
                  <a:lnTo>
                    <a:pt x="606" y="522"/>
                  </a:lnTo>
                  <a:lnTo>
                    <a:pt x="606" y="522"/>
                  </a:lnTo>
                  <a:lnTo>
                    <a:pt x="606" y="523"/>
                  </a:lnTo>
                  <a:lnTo>
                    <a:pt x="604" y="523"/>
                  </a:lnTo>
                  <a:lnTo>
                    <a:pt x="603" y="522"/>
                  </a:lnTo>
                  <a:lnTo>
                    <a:pt x="601" y="522"/>
                  </a:lnTo>
                  <a:lnTo>
                    <a:pt x="600" y="522"/>
                  </a:lnTo>
                  <a:lnTo>
                    <a:pt x="598" y="523"/>
                  </a:lnTo>
                  <a:lnTo>
                    <a:pt x="596" y="523"/>
                  </a:lnTo>
                  <a:lnTo>
                    <a:pt x="596" y="523"/>
                  </a:lnTo>
                  <a:lnTo>
                    <a:pt x="596" y="523"/>
                  </a:lnTo>
                  <a:lnTo>
                    <a:pt x="595" y="523"/>
                  </a:lnTo>
                  <a:lnTo>
                    <a:pt x="593" y="522"/>
                  </a:lnTo>
                  <a:lnTo>
                    <a:pt x="593" y="522"/>
                  </a:lnTo>
                  <a:lnTo>
                    <a:pt x="592" y="523"/>
                  </a:lnTo>
                  <a:lnTo>
                    <a:pt x="592" y="523"/>
                  </a:lnTo>
                  <a:lnTo>
                    <a:pt x="592" y="523"/>
                  </a:lnTo>
                  <a:lnTo>
                    <a:pt x="592" y="525"/>
                  </a:lnTo>
                  <a:lnTo>
                    <a:pt x="590" y="525"/>
                  </a:lnTo>
                  <a:lnTo>
                    <a:pt x="590" y="525"/>
                  </a:lnTo>
                  <a:lnTo>
                    <a:pt x="589" y="525"/>
                  </a:lnTo>
                  <a:lnTo>
                    <a:pt x="587" y="525"/>
                  </a:lnTo>
                  <a:lnTo>
                    <a:pt x="587" y="525"/>
                  </a:lnTo>
                  <a:lnTo>
                    <a:pt x="587" y="525"/>
                  </a:lnTo>
                  <a:lnTo>
                    <a:pt x="585" y="525"/>
                  </a:lnTo>
                  <a:lnTo>
                    <a:pt x="585" y="525"/>
                  </a:lnTo>
                  <a:lnTo>
                    <a:pt x="584" y="525"/>
                  </a:lnTo>
                  <a:lnTo>
                    <a:pt x="584" y="525"/>
                  </a:lnTo>
                  <a:lnTo>
                    <a:pt x="584" y="527"/>
                  </a:lnTo>
                  <a:lnTo>
                    <a:pt x="582" y="525"/>
                  </a:lnTo>
                  <a:lnTo>
                    <a:pt x="581" y="525"/>
                  </a:lnTo>
                  <a:lnTo>
                    <a:pt x="581" y="522"/>
                  </a:lnTo>
                  <a:lnTo>
                    <a:pt x="579" y="522"/>
                  </a:lnTo>
                  <a:lnTo>
                    <a:pt x="578" y="520"/>
                  </a:lnTo>
                  <a:lnTo>
                    <a:pt x="578" y="519"/>
                  </a:lnTo>
                  <a:lnTo>
                    <a:pt x="578" y="519"/>
                  </a:lnTo>
                  <a:lnTo>
                    <a:pt x="578" y="517"/>
                  </a:lnTo>
                  <a:lnTo>
                    <a:pt x="578" y="517"/>
                  </a:lnTo>
                  <a:lnTo>
                    <a:pt x="578" y="517"/>
                  </a:lnTo>
                  <a:lnTo>
                    <a:pt x="576" y="517"/>
                  </a:lnTo>
                  <a:lnTo>
                    <a:pt x="576" y="519"/>
                  </a:lnTo>
                  <a:lnTo>
                    <a:pt x="576" y="519"/>
                  </a:lnTo>
                  <a:lnTo>
                    <a:pt x="574" y="520"/>
                  </a:lnTo>
                  <a:lnTo>
                    <a:pt x="574" y="520"/>
                  </a:lnTo>
                  <a:lnTo>
                    <a:pt x="574" y="520"/>
                  </a:lnTo>
                  <a:lnTo>
                    <a:pt x="576" y="522"/>
                  </a:lnTo>
                  <a:lnTo>
                    <a:pt x="576" y="522"/>
                  </a:lnTo>
                  <a:lnTo>
                    <a:pt x="576" y="523"/>
                  </a:lnTo>
                  <a:lnTo>
                    <a:pt x="578" y="525"/>
                  </a:lnTo>
                  <a:lnTo>
                    <a:pt x="578" y="528"/>
                  </a:lnTo>
                  <a:lnTo>
                    <a:pt x="578" y="528"/>
                  </a:lnTo>
                  <a:lnTo>
                    <a:pt x="578" y="530"/>
                  </a:lnTo>
                  <a:lnTo>
                    <a:pt x="578" y="530"/>
                  </a:lnTo>
                  <a:lnTo>
                    <a:pt x="578" y="530"/>
                  </a:lnTo>
                  <a:lnTo>
                    <a:pt x="578" y="530"/>
                  </a:lnTo>
                  <a:lnTo>
                    <a:pt x="576" y="530"/>
                  </a:lnTo>
                  <a:lnTo>
                    <a:pt x="576" y="530"/>
                  </a:lnTo>
                  <a:lnTo>
                    <a:pt x="576" y="531"/>
                  </a:lnTo>
                  <a:lnTo>
                    <a:pt x="576" y="531"/>
                  </a:lnTo>
                  <a:lnTo>
                    <a:pt x="576" y="531"/>
                  </a:lnTo>
                  <a:lnTo>
                    <a:pt x="574" y="531"/>
                  </a:lnTo>
                  <a:lnTo>
                    <a:pt x="574" y="531"/>
                  </a:lnTo>
                  <a:lnTo>
                    <a:pt x="573" y="533"/>
                  </a:lnTo>
                  <a:lnTo>
                    <a:pt x="571" y="533"/>
                  </a:lnTo>
                  <a:lnTo>
                    <a:pt x="571" y="530"/>
                  </a:lnTo>
                  <a:lnTo>
                    <a:pt x="570" y="531"/>
                  </a:lnTo>
                  <a:lnTo>
                    <a:pt x="570" y="534"/>
                  </a:lnTo>
                  <a:lnTo>
                    <a:pt x="568" y="534"/>
                  </a:lnTo>
                  <a:lnTo>
                    <a:pt x="568" y="536"/>
                  </a:lnTo>
                  <a:lnTo>
                    <a:pt x="567" y="534"/>
                  </a:lnTo>
                  <a:lnTo>
                    <a:pt x="565" y="534"/>
                  </a:lnTo>
                  <a:lnTo>
                    <a:pt x="565" y="536"/>
                  </a:lnTo>
                  <a:lnTo>
                    <a:pt x="563" y="536"/>
                  </a:lnTo>
                  <a:lnTo>
                    <a:pt x="563" y="538"/>
                  </a:lnTo>
                  <a:lnTo>
                    <a:pt x="562" y="536"/>
                  </a:lnTo>
                  <a:lnTo>
                    <a:pt x="560" y="536"/>
                  </a:lnTo>
                  <a:lnTo>
                    <a:pt x="562" y="534"/>
                  </a:lnTo>
                  <a:lnTo>
                    <a:pt x="562" y="534"/>
                  </a:lnTo>
                  <a:lnTo>
                    <a:pt x="560" y="534"/>
                  </a:lnTo>
                  <a:lnTo>
                    <a:pt x="560" y="534"/>
                  </a:lnTo>
                  <a:lnTo>
                    <a:pt x="560" y="534"/>
                  </a:lnTo>
                  <a:lnTo>
                    <a:pt x="560" y="536"/>
                  </a:lnTo>
                  <a:lnTo>
                    <a:pt x="560" y="538"/>
                  </a:lnTo>
                  <a:lnTo>
                    <a:pt x="559" y="538"/>
                  </a:lnTo>
                  <a:lnTo>
                    <a:pt x="557" y="538"/>
                  </a:lnTo>
                  <a:lnTo>
                    <a:pt x="557" y="536"/>
                  </a:lnTo>
                  <a:lnTo>
                    <a:pt x="555" y="536"/>
                  </a:lnTo>
                  <a:lnTo>
                    <a:pt x="554" y="536"/>
                  </a:lnTo>
                  <a:lnTo>
                    <a:pt x="554" y="538"/>
                  </a:lnTo>
                  <a:lnTo>
                    <a:pt x="552" y="538"/>
                  </a:lnTo>
                  <a:lnTo>
                    <a:pt x="552" y="538"/>
                  </a:lnTo>
                  <a:lnTo>
                    <a:pt x="552" y="538"/>
                  </a:lnTo>
                  <a:lnTo>
                    <a:pt x="551" y="539"/>
                  </a:lnTo>
                  <a:lnTo>
                    <a:pt x="551" y="539"/>
                  </a:lnTo>
                  <a:lnTo>
                    <a:pt x="549" y="541"/>
                  </a:lnTo>
                  <a:lnTo>
                    <a:pt x="546" y="541"/>
                  </a:lnTo>
                  <a:lnTo>
                    <a:pt x="544" y="541"/>
                  </a:lnTo>
                  <a:lnTo>
                    <a:pt x="543" y="541"/>
                  </a:lnTo>
                  <a:lnTo>
                    <a:pt x="543" y="541"/>
                  </a:lnTo>
                  <a:lnTo>
                    <a:pt x="541" y="541"/>
                  </a:lnTo>
                  <a:lnTo>
                    <a:pt x="541" y="541"/>
                  </a:lnTo>
                  <a:lnTo>
                    <a:pt x="541" y="541"/>
                  </a:lnTo>
                  <a:lnTo>
                    <a:pt x="540" y="542"/>
                  </a:lnTo>
                  <a:lnTo>
                    <a:pt x="538" y="542"/>
                  </a:lnTo>
                  <a:lnTo>
                    <a:pt x="537" y="542"/>
                  </a:lnTo>
                  <a:lnTo>
                    <a:pt x="535" y="544"/>
                  </a:lnTo>
                  <a:lnTo>
                    <a:pt x="533" y="545"/>
                  </a:lnTo>
                  <a:lnTo>
                    <a:pt x="533" y="545"/>
                  </a:lnTo>
                  <a:lnTo>
                    <a:pt x="532" y="545"/>
                  </a:lnTo>
                  <a:lnTo>
                    <a:pt x="532" y="544"/>
                  </a:lnTo>
                  <a:lnTo>
                    <a:pt x="532" y="544"/>
                  </a:lnTo>
                  <a:lnTo>
                    <a:pt x="532" y="545"/>
                  </a:lnTo>
                  <a:lnTo>
                    <a:pt x="532" y="545"/>
                  </a:lnTo>
                  <a:lnTo>
                    <a:pt x="530" y="547"/>
                  </a:lnTo>
                  <a:lnTo>
                    <a:pt x="529" y="549"/>
                  </a:lnTo>
                  <a:lnTo>
                    <a:pt x="529" y="549"/>
                  </a:lnTo>
                  <a:lnTo>
                    <a:pt x="529" y="550"/>
                  </a:lnTo>
                  <a:lnTo>
                    <a:pt x="532" y="550"/>
                  </a:lnTo>
                  <a:lnTo>
                    <a:pt x="532" y="552"/>
                  </a:lnTo>
                  <a:lnTo>
                    <a:pt x="532" y="552"/>
                  </a:lnTo>
                  <a:lnTo>
                    <a:pt x="530" y="553"/>
                  </a:lnTo>
                  <a:lnTo>
                    <a:pt x="530" y="553"/>
                  </a:lnTo>
                  <a:lnTo>
                    <a:pt x="533" y="556"/>
                  </a:lnTo>
                  <a:lnTo>
                    <a:pt x="533" y="556"/>
                  </a:lnTo>
                  <a:lnTo>
                    <a:pt x="533" y="556"/>
                  </a:lnTo>
                  <a:lnTo>
                    <a:pt x="532" y="558"/>
                  </a:lnTo>
                  <a:lnTo>
                    <a:pt x="530" y="560"/>
                  </a:lnTo>
                  <a:lnTo>
                    <a:pt x="527" y="560"/>
                  </a:lnTo>
                  <a:lnTo>
                    <a:pt x="526" y="560"/>
                  </a:lnTo>
                  <a:lnTo>
                    <a:pt x="524" y="558"/>
                  </a:lnTo>
                  <a:lnTo>
                    <a:pt x="524" y="558"/>
                  </a:lnTo>
                  <a:lnTo>
                    <a:pt x="526" y="558"/>
                  </a:lnTo>
                  <a:lnTo>
                    <a:pt x="526" y="558"/>
                  </a:lnTo>
                  <a:lnTo>
                    <a:pt x="526" y="556"/>
                  </a:lnTo>
                  <a:lnTo>
                    <a:pt x="526" y="556"/>
                  </a:lnTo>
                  <a:lnTo>
                    <a:pt x="524" y="556"/>
                  </a:lnTo>
                  <a:lnTo>
                    <a:pt x="522" y="555"/>
                  </a:lnTo>
                  <a:lnTo>
                    <a:pt x="522" y="553"/>
                  </a:lnTo>
                  <a:lnTo>
                    <a:pt x="522" y="552"/>
                  </a:lnTo>
                  <a:lnTo>
                    <a:pt x="522" y="550"/>
                  </a:lnTo>
                  <a:lnTo>
                    <a:pt x="521" y="550"/>
                  </a:lnTo>
                  <a:lnTo>
                    <a:pt x="521" y="550"/>
                  </a:lnTo>
                  <a:lnTo>
                    <a:pt x="522" y="547"/>
                  </a:lnTo>
                  <a:lnTo>
                    <a:pt x="521" y="547"/>
                  </a:lnTo>
                  <a:lnTo>
                    <a:pt x="522" y="545"/>
                  </a:lnTo>
                  <a:lnTo>
                    <a:pt x="522" y="544"/>
                  </a:lnTo>
                  <a:lnTo>
                    <a:pt x="526" y="542"/>
                  </a:lnTo>
                  <a:lnTo>
                    <a:pt x="526" y="541"/>
                  </a:lnTo>
                  <a:lnTo>
                    <a:pt x="524" y="541"/>
                  </a:lnTo>
                  <a:lnTo>
                    <a:pt x="522" y="541"/>
                  </a:lnTo>
                  <a:lnTo>
                    <a:pt x="522" y="541"/>
                  </a:lnTo>
                  <a:lnTo>
                    <a:pt x="521" y="541"/>
                  </a:lnTo>
                  <a:lnTo>
                    <a:pt x="521" y="539"/>
                  </a:lnTo>
                  <a:lnTo>
                    <a:pt x="519" y="538"/>
                  </a:lnTo>
                  <a:lnTo>
                    <a:pt x="519" y="538"/>
                  </a:lnTo>
                  <a:lnTo>
                    <a:pt x="519" y="541"/>
                  </a:lnTo>
                  <a:lnTo>
                    <a:pt x="518" y="541"/>
                  </a:lnTo>
                  <a:lnTo>
                    <a:pt x="516" y="542"/>
                  </a:lnTo>
                  <a:lnTo>
                    <a:pt x="514" y="542"/>
                  </a:lnTo>
                  <a:lnTo>
                    <a:pt x="513" y="542"/>
                  </a:lnTo>
                  <a:lnTo>
                    <a:pt x="513" y="542"/>
                  </a:lnTo>
                  <a:lnTo>
                    <a:pt x="513" y="541"/>
                  </a:lnTo>
                  <a:lnTo>
                    <a:pt x="513" y="541"/>
                  </a:lnTo>
                  <a:lnTo>
                    <a:pt x="513" y="539"/>
                  </a:lnTo>
                  <a:lnTo>
                    <a:pt x="511" y="539"/>
                  </a:lnTo>
                  <a:lnTo>
                    <a:pt x="510" y="539"/>
                  </a:lnTo>
                  <a:lnTo>
                    <a:pt x="510" y="539"/>
                  </a:lnTo>
                  <a:lnTo>
                    <a:pt x="508" y="539"/>
                  </a:lnTo>
                  <a:lnTo>
                    <a:pt x="508" y="539"/>
                  </a:lnTo>
                  <a:lnTo>
                    <a:pt x="507" y="538"/>
                  </a:lnTo>
                  <a:lnTo>
                    <a:pt x="507" y="538"/>
                  </a:lnTo>
                  <a:lnTo>
                    <a:pt x="505" y="536"/>
                  </a:lnTo>
                  <a:lnTo>
                    <a:pt x="507" y="536"/>
                  </a:lnTo>
                  <a:lnTo>
                    <a:pt x="505" y="534"/>
                  </a:lnTo>
                  <a:lnTo>
                    <a:pt x="503" y="534"/>
                  </a:lnTo>
                  <a:lnTo>
                    <a:pt x="503" y="536"/>
                  </a:lnTo>
                  <a:lnTo>
                    <a:pt x="503" y="538"/>
                  </a:lnTo>
                  <a:lnTo>
                    <a:pt x="505" y="539"/>
                  </a:lnTo>
                  <a:lnTo>
                    <a:pt x="505" y="539"/>
                  </a:lnTo>
                  <a:lnTo>
                    <a:pt x="503" y="539"/>
                  </a:lnTo>
                  <a:lnTo>
                    <a:pt x="502" y="538"/>
                  </a:lnTo>
                  <a:lnTo>
                    <a:pt x="502" y="538"/>
                  </a:lnTo>
                  <a:lnTo>
                    <a:pt x="502" y="538"/>
                  </a:lnTo>
                  <a:lnTo>
                    <a:pt x="502" y="539"/>
                  </a:lnTo>
                  <a:lnTo>
                    <a:pt x="500" y="541"/>
                  </a:lnTo>
                  <a:lnTo>
                    <a:pt x="499" y="541"/>
                  </a:lnTo>
                  <a:lnTo>
                    <a:pt x="499" y="541"/>
                  </a:lnTo>
                  <a:lnTo>
                    <a:pt x="497" y="541"/>
                  </a:lnTo>
                  <a:lnTo>
                    <a:pt x="496" y="541"/>
                  </a:lnTo>
                  <a:lnTo>
                    <a:pt x="494" y="539"/>
                  </a:lnTo>
                  <a:lnTo>
                    <a:pt x="494" y="539"/>
                  </a:lnTo>
                  <a:lnTo>
                    <a:pt x="492" y="539"/>
                  </a:lnTo>
                  <a:lnTo>
                    <a:pt x="489" y="539"/>
                  </a:lnTo>
                  <a:lnTo>
                    <a:pt x="489" y="539"/>
                  </a:lnTo>
                  <a:lnTo>
                    <a:pt x="488" y="539"/>
                  </a:lnTo>
                  <a:lnTo>
                    <a:pt x="486" y="538"/>
                  </a:lnTo>
                  <a:lnTo>
                    <a:pt x="485" y="538"/>
                  </a:lnTo>
                  <a:lnTo>
                    <a:pt x="483" y="536"/>
                  </a:lnTo>
                  <a:lnTo>
                    <a:pt x="483" y="536"/>
                  </a:lnTo>
                  <a:lnTo>
                    <a:pt x="483" y="534"/>
                  </a:lnTo>
                  <a:lnTo>
                    <a:pt x="481" y="534"/>
                  </a:lnTo>
                  <a:lnTo>
                    <a:pt x="481" y="534"/>
                  </a:lnTo>
                  <a:lnTo>
                    <a:pt x="481" y="534"/>
                  </a:lnTo>
                  <a:lnTo>
                    <a:pt x="480" y="534"/>
                  </a:lnTo>
                  <a:lnTo>
                    <a:pt x="478" y="533"/>
                  </a:lnTo>
                  <a:lnTo>
                    <a:pt x="478" y="534"/>
                  </a:lnTo>
                  <a:lnTo>
                    <a:pt x="478" y="534"/>
                  </a:lnTo>
                  <a:lnTo>
                    <a:pt x="478" y="533"/>
                  </a:lnTo>
                  <a:lnTo>
                    <a:pt x="478" y="531"/>
                  </a:lnTo>
                  <a:lnTo>
                    <a:pt x="478" y="530"/>
                  </a:lnTo>
                  <a:lnTo>
                    <a:pt x="477" y="530"/>
                  </a:lnTo>
                  <a:lnTo>
                    <a:pt x="477" y="528"/>
                  </a:lnTo>
                  <a:lnTo>
                    <a:pt x="477" y="528"/>
                  </a:lnTo>
                  <a:lnTo>
                    <a:pt x="475" y="528"/>
                  </a:lnTo>
                  <a:lnTo>
                    <a:pt x="477" y="527"/>
                  </a:lnTo>
                  <a:lnTo>
                    <a:pt x="477" y="525"/>
                  </a:lnTo>
                  <a:lnTo>
                    <a:pt x="477" y="525"/>
                  </a:lnTo>
                  <a:lnTo>
                    <a:pt x="478" y="523"/>
                  </a:lnTo>
                  <a:lnTo>
                    <a:pt x="478" y="523"/>
                  </a:lnTo>
                  <a:lnTo>
                    <a:pt x="480" y="522"/>
                  </a:lnTo>
                  <a:lnTo>
                    <a:pt x="477" y="520"/>
                  </a:lnTo>
                  <a:lnTo>
                    <a:pt x="477" y="520"/>
                  </a:lnTo>
                  <a:lnTo>
                    <a:pt x="475" y="520"/>
                  </a:lnTo>
                  <a:lnTo>
                    <a:pt x="473" y="520"/>
                  </a:lnTo>
                  <a:lnTo>
                    <a:pt x="472" y="520"/>
                  </a:lnTo>
                  <a:lnTo>
                    <a:pt x="472" y="520"/>
                  </a:lnTo>
                  <a:lnTo>
                    <a:pt x="470" y="519"/>
                  </a:lnTo>
                  <a:lnTo>
                    <a:pt x="470" y="519"/>
                  </a:lnTo>
                  <a:lnTo>
                    <a:pt x="469" y="519"/>
                  </a:lnTo>
                  <a:lnTo>
                    <a:pt x="469" y="519"/>
                  </a:lnTo>
                  <a:lnTo>
                    <a:pt x="467" y="519"/>
                  </a:lnTo>
                  <a:lnTo>
                    <a:pt x="467" y="520"/>
                  </a:lnTo>
                  <a:lnTo>
                    <a:pt x="466" y="520"/>
                  </a:lnTo>
                  <a:lnTo>
                    <a:pt x="466" y="519"/>
                  </a:lnTo>
                  <a:lnTo>
                    <a:pt x="464" y="519"/>
                  </a:lnTo>
                  <a:lnTo>
                    <a:pt x="461" y="517"/>
                  </a:lnTo>
                  <a:lnTo>
                    <a:pt x="461" y="517"/>
                  </a:lnTo>
                  <a:lnTo>
                    <a:pt x="461" y="516"/>
                  </a:lnTo>
                  <a:lnTo>
                    <a:pt x="459" y="516"/>
                  </a:lnTo>
                  <a:lnTo>
                    <a:pt x="459" y="514"/>
                  </a:lnTo>
                  <a:lnTo>
                    <a:pt x="458" y="512"/>
                  </a:lnTo>
                  <a:lnTo>
                    <a:pt x="458" y="514"/>
                  </a:lnTo>
                  <a:lnTo>
                    <a:pt x="456" y="514"/>
                  </a:lnTo>
                  <a:lnTo>
                    <a:pt x="453" y="516"/>
                  </a:lnTo>
                  <a:lnTo>
                    <a:pt x="453" y="516"/>
                  </a:lnTo>
                  <a:lnTo>
                    <a:pt x="451" y="517"/>
                  </a:lnTo>
                  <a:lnTo>
                    <a:pt x="451" y="517"/>
                  </a:lnTo>
                  <a:lnTo>
                    <a:pt x="451" y="519"/>
                  </a:lnTo>
                  <a:lnTo>
                    <a:pt x="451" y="520"/>
                  </a:lnTo>
                  <a:lnTo>
                    <a:pt x="450" y="520"/>
                  </a:lnTo>
                  <a:lnTo>
                    <a:pt x="450" y="522"/>
                  </a:lnTo>
                  <a:lnTo>
                    <a:pt x="448" y="522"/>
                  </a:lnTo>
                  <a:lnTo>
                    <a:pt x="448" y="522"/>
                  </a:lnTo>
                  <a:lnTo>
                    <a:pt x="447" y="522"/>
                  </a:lnTo>
                  <a:lnTo>
                    <a:pt x="445" y="523"/>
                  </a:lnTo>
                  <a:lnTo>
                    <a:pt x="444" y="523"/>
                  </a:lnTo>
                  <a:lnTo>
                    <a:pt x="442" y="522"/>
                  </a:lnTo>
                  <a:lnTo>
                    <a:pt x="442" y="522"/>
                  </a:lnTo>
                  <a:lnTo>
                    <a:pt x="442" y="522"/>
                  </a:lnTo>
                  <a:lnTo>
                    <a:pt x="440" y="522"/>
                  </a:lnTo>
                  <a:lnTo>
                    <a:pt x="439" y="523"/>
                  </a:lnTo>
                  <a:lnTo>
                    <a:pt x="439" y="525"/>
                  </a:lnTo>
                  <a:lnTo>
                    <a:pt x="439" y="525"/>
                  </a:lnTo>
                  <a:lnTo>
                    <a:pt x="439" y="525"/>
                  </a:lnTo>
                  <a:lnTo>
                    <a:pt x="437" y="525"/>
                  </a:lnTo>
                  <a:lnTo>
                    <a:pt x="434" y="522"/>
                  </a:lnTo>
                  <a:lnTo>
                    <a:pt x="434" y="522"/>
                  </a:lnTo>
                  <a:lnTo>
                    <a:pt x="432" y="522"/>
                  </a:lnTo>
                  <a:lnTo>
                    <a:pt x="432" y="525"/>
                  </a:lnTo>
                  <a:lnTo>
                    <a:pt x="432" y="525"/>
                  </a:lnTo>
                  <a:lnTo>
                    <a:pt x="431" y="525"/>
                  </a:lnTo>
                  <a:lnTo>
                    <a:pt x="429" y="522"/>
                  </a:lnTo>
                  <a:lnTo>
                    <a:pt x="429" y="522"/>
                  </a:lnTo>
                  <a:lnTo>
                    <a:pt x="429" y="522"/>
                  </a:lnTo>
                  <a:lnTo>
                    <a:pt x="429" y="523"/>
                  </a:lnTo>
                  <a:lnTo>
                    <a:pt x="428" y="523"/>
                  </a:lnTo>
                  <a:lnTo>
                    <a:pt x="426" y="525"/>
                  </a:lnTo>
                  <a:lnTo>
                    <a:pt x="426" y="525"/>
                  </a:lnTo>
                  <a:lnTo>
                    <a:pt x="426" y="527"/>
                  </a:lnTo>
                  <a:lnTo>
                    <a:pt x="425" y="527"/>
                  </a:lnTo>
                  <a:lnTo>
                    <a:pt x="425" y="527"/>
                  </a:lnTo>
                  <a:lnTo>
                    <a:pt x="423" y="527"/>
                  </a:lnTo>
                  <a:lnTo>
                    <a:pt x="423" y="525"/>
                  </a:lnTo>
                  <a:lnTo>
                    <a:pt x="423" y="525"/>
                  </a:lnTo>
                  <a:lnTo>
                    <a:pt x="421" y="523"/>
                  </a:lnTo>
                  <a:lnTo>
                    <a:pt x="418" y="523"/>
                  </a:lnTo>
                  <a:lnTo>
                    <a:pt x="418" y="522"/>
                  </a:lnTo>
                  <a:lnTo>
                    <a:pt x="417" y="522"/>
                  </a:lnTo>
                  <a:lnTo>
                    <a:pt x="417" y="522"/>
                  </a:lnTo>
                  <a:lnTo>
                    <a:pt x="417" y="523"/>
                  </a:lnTo>
                  <a:lnTo>
                    <a:pt x="415" y="523"/>
                  </a:lnTo>
                  <a:lnTo>
                    <a:pt x="415" y="525"/>
                  </a:lnTo>
                  <a:lnTo>
                    <a:pt x="414" y="527"/>
                  </a:lnTo>
                  <a:lnTo>
                    <a:pt x="414" y="527"/>
                  </a:lnTo>
                  <a:lnTo>
                    <a:pt x="412" y="528"/>
                  </a:lnTo>
                  <a:lnTo>
                    <a:pt x="412" y="527"/>
                  </a:lnTo>
                  <a:lnTo>
                    <a:pt x="410" y="527"/>
                  </a:lnTo>
                  <a:lnTo>
                    <a:pt x="409" y="527"/>
                  </a:lnTo>
                  <a:lnTo>
                    <a:pt x="407" y="528"/>
                  </a:lnTo>
                  <a:lnTo>
                    <a:pt x="407" y="527"/>
                  </a:lnTo>
                  <a:lnTo>
                    <a:pt x="406" y="527"/>
                  </a:lnTo>
                  <a:lnTo>
                    <a:pt x="406" y="527"/>
                  </a:lnTo>
                  <a:lnTo>
                    <a:pt x="406" y="527"/>
                  </a:lnTo>
                  <a:lnTo>
                    <a:pt x="406" y="528"/>
                  </a:lnTo>
                  <a:lnTo>
                    <a:pt x="404" y="528"/>
                  </a:lnTo>
                  <a:lnTo>
                    <a:pt x="404" y="530"/>
                  </a:lnTo>
                  <a:lnTo>
                    <a:pt x="404" y="530"/>
                  </a:lnTo>
                  <a:lnTo>
                    <a:pt x="404" y="530"/>
                  </a:lnTo>
                  <a:lnTo>
                    <a:pt x="404" y="531"/>
                  </a:lnTo>
                  <a:lnTo>
                    <a:pt x="404" y="531"/>
                  </a:lnTo>
                  <a:lnTo>
                    <a:pt x="404" y="533"/>
                  </a:lnTo>
                  <a:lnTo>
                    <a:pt x="404" y="534"/>
                  </a:lnTo>
                  <a:lnTo>
                    <a:pt x="406" y="536"/>
                  </a:lnTo>
                  <a:lnTo>
                    <a:pt x="406" y="536"/>
                  </a:lnTo>
                  <a:lnTo>
                    <a:pt x="407" y="538"/>
                  </a:lnTo>
                  <a:lnTo>
                    <a:pt x="407" y="539"/>
                  </a:lnTo>
                  <a:lnTo>
                    <a:pt x="407" y="541"/>
                  </a:lnTo>
                  <a:lnTo>
                    <a:pt x="406" y="542"/>
                  </a:lnTo>
                  <a:lnTo>
                    <a:pt x="406" y="544"/>
                  </a:lnTo>
                  <a:lnTo>
                    <a:pt x="407" y="544"/>
                  </a:lnTo>
                  <a:lnTo>
                    <a:pt x="407" y="545"/>
                  </a:lnTo>
                  <a:lnTo>
                    <a:pt x="407" y="545"/>
                  </a:lnTo>
                  <a:lnTo>
                    <a:pt x="407" y="545"/>
                  </a:lnTo>
                  <a:lnTo>
                    <a:pt x="406" y="545"/>
                  </a:lnTo>
                  <a:lnTo>
                    <a:pt x="406" y="547"/>
                  </a:lnTo>
                  <a:lnTo>
                    <a:pt x="406" y="545"/>
                  </a:lnTo>
                  <a:lnTo>
                    <a:pt x="404" y="545"/>
                  </a:lnTo>
                  <a:lnTo>
                    <a:pt x="404" y="545"/>
                  </a:lnTo>
                  <a:lnTo>
                    <a:pt x="404" y="545"/>
                  </a:lnTo>
                  <a:lnTo>
                    <a:pt x="403" y="545"/>
                  </a:lnTo>
                  <a:lnTo>
                    <a:pt x="399" y="545"/>
                  </a:lnTo>
                  <a:lnTo>
                    <a:pt x="399" y="545"/>
                  </a:lnTo>
                  <a:lnTo>
                    <a:pt x="399" y="545"/>
                  </a:lnTo>
                  <a:lnTo>
                    <a:pt x="399" y="544"/>
                  </a:lnTo>
                  <a:lnTo>
                    <a:pt x="399" y="544"/>
                  </a:lnTo>
                  <a:lnTo>
                    <a:pt x="399" y="542"/>
                  </a:lnTo>
                  <a:lnTo>
                    <a:pt x="398" y="542"/>
                  </a:lnTo>
                  <a:lnTo>
                    <a:pt x="399" y="541"/>
                  </a:lnTo>
                  <a:lnTo>
                    <a:pt x="398" y="541"/>
                  </a:lnTo>
                  <a:lnTo>
                    <a:pt x="398" y="539"/>
                  </a:lnTo>
                  <a:lnTo>
                    <a:pt x="398" y="538"/>
                  </a:lnTo>
                  <a:lnTo>
                    <a:pt x="398" y="538"/>
                  </a:lnTo>
                  <a:lnTo>
                    <a:pt x="398" y="538"/>
                  </a:lnTo>
                  <a:lnTo>
                    <a:pt x="396" y="538"/>
                  </a:lnTo>
                  <a:lnTo>
                    <a:pt x="396" y="538"/>
                  </a:lnTo>
                  <a:lnTo>
                    <a:pt x="393" y="539"/>
                  </a:lnTo>
                  <a:lnTo>
                    <a:pt x="391" y="541"/>
                  </a:lnTo>
                  <a:lnTo>
                    <a:pt x="390" y="541"/>
                  </a:lnTo>
                  <a:lnTo>
                    <a:pt x="388" y="542"/>
                  </a:lnTo>
                  <a:lnTo>
                    <a:pt x="388" y="541"/>
                  </a:lnTo>
                  <a:lnTo>
                    <a:pt x="387" y="541"/>
                  </a:lnTo>
                  <a:lnTo>
                    <a:pt x="385" y="542"/>
                  </a:lnTo>
                  <a:lnTo>
                    <a:pt x="384" y="541"/>
                  </a:lnTo>
                  <a:lnTo>
                    <a:pt x="384" y="541"/>
                  </a:lnTo>
                  <a:lnTo>
                    <a:pt x="382" y="541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8"/>
                  </a:lnTo>
                  <a:lnTo>
                    <a:pt x="380" y="538"/>
                  </a:lnTo>
                  <a:lnTo>
                    <a:pt x="380" y="538"/>
                  </a:lnTo>
                  <a:lnTo>
                    <a:pt x="380" y="536"/>
                  </a:lnTo>
                  <a:lnTo>
                    <a:pt x="380" y="534"/>
                  </a:lnTo>
                  <a:lnTo>
                    <a:pt x="380" y="534"/>
                  </a:lnTo>
                  <a:lnTo>
                    <a:pt x="380" y="533"/>
                  </a:lnTo>
                  <a:lnTo>
                    <a:pt x="379" y="533"/>
                  </a:lnTo>
                  <a:lnTo>
                    <a:pt x="376" y="533"/>
                  </a:lnTo>
                  <a:lnTo>
                    <a:pt x="373" y="531"/>
                  </a:lnTo>
                  <a:lnTo>
                    <a:pt x="371" y="531"/>
                  </a:lnTo>
                  <a:lnTo>
                    <a:pt x="371" y="531"/>
                  </a:lnTo>
                  <a:lnTo>
                    <a:pt x="369" y="531"/>
                  </a:lnTo>
                  <a:lnTo>
                    <a:pt x="369" y="531"/>
                  </a:lnTo>
                  <a:lnTo>
                    <a:pt x="369" y="531"/>
                  </a:lnTo>
                  <a:lnTo>
                    <a:pt x="369" y="530"/>
                  </a:lnTo>
                  <a:lnTo>
                    <a:pt x="371" y="528"/>
                  </a:lnTo>
                  <a:lnTo>
                    <a:pt x="371" y="527"/>
                  </a:lnTo>
                  <a:lnTo>
                    <a:pt x="373" y="525"/>
                  </a:lnTo>
                  <a:lnTo>
                    <a:pt x="371" y="523"/>
                  </a:lnTo>
                  <a:lnTo>
                    <a:pt x="373" y="520"/>
                  </a:lnTo>
                  <a:lnTo>
                    <a:pt x="374" y="520"/>
                  </a:lnTo>
                  <a:lnTo>
                    <a:pt x="374" y="519"/>
                  </a:lnTo>
                  <a:lnTo>
                    <a:pt x="374" y="519"/>
                  </a:lnTo>
                  <a:lnTo>
                    <a:pt x="374" y="517"/>
                  </a:lnTo>
                  <a:lnTo>
                    <a:pt x="373" y="517"/>
                  </a:lnTo>
                  <a:lnTo>
                    <a:pt x="373" y="517"/>
                  </a:lnTo>
                  <a:lnTo>
                    <a:pt x="369" y="517"/>
                  </a:lnTo>
                  <a:lnTo>
                    <a:pt x="368" y="517"/>
                  </a:lnTo>
                  <a:lnTo>
                    <a:pt x="365" y="516"/>
                  </a:lnTo>
                  <a:lnTo>
                    <a:pt x="365" y="514"/>
                  </a:lnTo>
                  <a:lnTo>
                    <a:pt x="365" y="512"/>
                  </a:lnTo>
                  <a:lnTo>
                    <a:pt x="365" y="512"/>
                  </a:lnTo>
                  <a:lnTo>
                    <a:pt x="365" y="511"/>
                  </a:lnTo>
                  <a:lnTo>
                    <a:pt x="365" y="511"/>
                  </a:lnTo>
                  <a:lnTo>
                    <a:pt x="365" y="508"/>
                  </a:lnTo>
                  <a:lnTo>
                    <a:pt x="363" y="508"/>
                  </a:lnTo>
                  <a:lnTo>
                    <a:pt x="363" y="506"/>
                  </a:lnTo>
                  <a:lnTo>
                    <a:pt x="362" y="506"/>
                  </a:lnTo>
                  <a:lnTo>
                    <a:pt x="362" y="504"/>
                  </a:lnTo>
                  <a:lnTo>
                    <a:pt x="363" y="504"/>
                  </a:lnTo>
                  <a:lnTo>
                    <a:pt x="365" y="501"/>
                  </a:lnTo>
                  <a:lnTo>
                    <a:pt x="365" y="501"/>
                  </a:lnTo>
                  <a:lnTo>
                    <a:pt x="365" y="501"/>
                  </a:lnTo>
                  <a:lnTo>
                    <a:pt x="363" y="501"/>
                  </a:lnTo>
                  <a:lnTo>
                    <a:pt x="362" y="503"/>
                  </a:lnTo>
                  <a:lnTo>
                    <a:pt x="360" y="501"/>
                  </a:lnTo>
                  <a:lnTo>
                    <a:pt x="360" y="501"/>
                  </a:lnTo>
                  <a:lnTo>
                    <a:pt x="358" y="501"/>
                  </a:lnTo>
                  <a:lnTo>
                    <a:pt x="355" y="501"/>
                  </a:lnTo>
                  <a:lnTo>
                    <a:pt x="352" y="503"/>
                  </a:lnTo>
                  <a:lnTo>
                    <a:pt x="350" y="503"/>
                  </a:lnTo>
                  <a:lnTo>
                    <a:pt x="349" y="504"/>
                  </a:lnTo>
                  <a:lnTo>
                    <a:pt x="347" y="504"/>
                  </a:lnTo>
                  <a:lnTo>
                    <a:pt x="347" y="504"/>
                  </a:lnTo>
                  <a:lnTo>
                    <a:pt x="346" y="504"/>
                  </a:lnTo>
                  <a:lnTo>
                    <a:pt x="346" y="503"/>
                  </a:lnTo>
                  <a:lnTo>
                    <a:pt x="347" y="501"/>
                  </a:lnTo>
                  <a:lnTo>
                    <a:pt x="349" y="500"/>
                  </a:lnTo>
                  <a:lnTo>
                    <a:pt x="347" y="498"/>
                  </a:lnTo>
                  <a:lnTo>
                    <a:pt x="347" y="498"/>
                  </a:lnTo>
                  <a:lnTo>
                    <a:pt x="347" y="497"/>
                  </a:lnTo>
                  <a:lnTo>
                    <a:pt x="346" y="497"/>
                  </a:lnTo>
                  <a:lnTo>
                    <a:pt x="346" y="495"/>
                  </a:lnTo>
                  <a:lnTo>
                    <a:pt x="346" y="493"/>
                  </a:lnTo>
                  <a:lnTo>
                    <a:pt x="346" y="492"/>
                  </a:lnTo>
                  <a:lnTo>
                    <a:pt x="347" y="490"/>
                  </a:lnTo>
                  <a:lnTo>
                    <a:pt x="349" y="490"/>
                  </a:lnTo>
                  <a:lnTo>
                    <a:pt x="349" y="490"/>
                  </a:lnTo>
                  <a:lnTo>
                    <a:pt x="349" y="489"/>
                  </a:lnTo>
                  <a:lnTo>
                    <a:pt x="349" y="487"/>
                  </a:lnTo>
                  <a:lnTo>
                    <a:pt x="349" y="486"/>
                  </a:lnTo>
                  <a:lnTo>
                    <a:pt x="350" y="484"/>
                  </a:lnTo>
                  <a:lnTo>
                    <a:pt x="350" y="484"/>
                  </a:lnTo>
                  <a:lnTo>
                    <a:pt x="352" y="484"/>
                  </a:lnTo>
                  <a:lnTo>
                    <a:pt x="352" y="484"/>
                  </a:lnTo>
                  <a:lnTo>
                    <a:pt x="354" y="482"/>
                  </a:lnTo>
                  <a:lnTo>
                    <a:pt x="354" y="481"/>
                  </a:lnTo>
                  <a:lnTo>
                    <a:pt x="355" y="479"/>
                  </a:lnTo>
                  <a:lnTo>
                    <a:pt x="355" y="479"/>
                  </a:lnTo>
                  <a:lnTo>
                    <a:pt x="357" y="479"/>
                  </a:lnTo>
                  <a:lnTo>
                    <a:pt x="357" y="479"/>
                  </a:lnTo>
                  <a:lnTo>
                    <a:pt x="358" y="478"/>
                  </a:lnTo>
                  <a:lnTo>
                    <a:pt x="358" y="476"/>
                  </a:lnTo>
                  <a:lnTo>
                    <a:pt x="360" y="475"/>
                  </a:lnTo>
                  <a:lnTo>
                    <a:pt x="362" y="475"/>
                  </a:lnTo>
                  <a:lnTo>
                    <a:pt x="362" y="475"/>
                  </a:lnTo>
                  <a:lnTo>
                    <a:pt x="362" y="475"/>
                  </a:lnTo>
                  <a:lnTo>
                    <a:pt x="362" y="473"/>
                  </a:lnTo>
                  <a:lnTo>
                    <a:pt x="360" y="471"/>
                  </a:lnTo>
                  <a:lnTo>
                    <a:pt x="360" y="471"/>
                  </a:lnTo>
                  <a:lnTo>
                    <a:pt x="362" y="470"/>
                  </a:lnTo>
                  <a:lnTo>
                    <a:pt x="363" y="470"/>
                  </a:lnTo>
                  <a:lnTo>
                    <a:pt x="362" y="468"/>
                  </a:lnTo>
                  <a:lnTo>
                    <a:pt x="363" y="467"/>
                  </a:lnTo>
                  <a:lnTo>
                    <a:pt x="363" y="464"/>
                  </a:lnTo>
                  <a:lnTo>
                    <a:pt x="363" y="462"/>
                  </a:lnTo>
                  <a:lnTo>
                    <a:pt x="363" y="460"/>
                  </a:lnTo>
                  <a:lnTo>
                    <a:pt x="363" y="459"/>
                  </a:lnTo>
                  <a:lnTo>
                    <a:pt x="363" y="457"/>
                  </a:lnTo>
                  <a:lnTo>
                    <a:pt x="362" y="454"/>
                  </a:lnTo>
                  <a:lnTo>
                    <a:pt x="362" y="454"/>
                  </a:lnTo>
                  <a:lnTo>
                    <a:pt x="362" y="451"/>
                  </a:lnTo>
                  <a:lnTo>
                    <a:pt x="362" y="448"/>
                  </a:lnTo>
                  <a:lnTo>
                    <a:pt x="362" y="448"/>
                  </a:lnTo>
                  <a:lnTo>
                    <a:pt x="360" y="448"/>
                  </a:lnTo>
                  <a:lnTo>
                    <a:pt x="358" y="448"/>
                  </a:lnTo>
                  <a:lnTo>
                    <a:pt x="358" y="448"/>
                  </a:lnTo>
                  <a:lnTo>
                    <a:pt x="358" y="448"/>
                  </a:lnTo>
                  <a:lnTo>
                    <a:pt x="357" y="449"/>
                  </a:lnTo>
                  <a:lnTo>
                    <a:pt x="357" y="449"/>
                  </a:lnTo>
                  <a:lnTo>
                    <a:pt x="357" y="448"/>
                  </a:lnTo>
                  <a:lnTo>
                    <a:pt x="355" y="446"/>
                  </a:lnTo>
                  <a:lnTo>
                    <a:pt x="354" y="441"/>
                  </a:lnTo>
                  <a:lnTo>
                    <a:pt x="354" y="441"/>
                  </a:lnTo>
                  <a:lnTo>
                    <a:pt x="354" y="440"/>
                  </a:lnTo>
                  <a:lnTo>
                    <a:pt x="354" y="438"/>
                  </a:lnTo>
                  <a:lnTo>
                    <a:pt x="352" y="438"/>
                  </a:lnTo>
                  <a:lnTo>
                    <a:pt x="352" y="437"/>
                  </a:lnTo>
                  <a:lnTo>
                    <a:pt x="350" y="437"/>
                  </a:lnTo>
                  <a:lnTo>
                    <a:pt x="350" y="437"/>
                  </a:lnTo>
                  <a:lnTo>
                    <a:pt x="350" y="437"/>
                  </a:lnTo>
                  <a:lnTo>
                    <a:pt x="349" y="437"/>
                  </a:lnTo>
                  <a:lnTo>
                    <a:pt x="349" y="435"/>
                  </a:lnTo>
                  <a:lnTo>
                    <a:pt x="347" y="435"/>
                  </a:lnTo>
                  <a:lnTo>
                    <a:pt x="347" y="434"/>
                  </a:lnTo>
                  <a:lnTo>
                    <a:pt x="347" y="434"/>
                  </a:lnTo>
                  <a:lnTo>
                    <a:pt x="346" y="434"/>
                  </a:lnTo>
                  <a:lnTo>
                    <a:pt x="346" y="435"/>
                  </a:lnTo>
                  <a:lnTo>
                    <a:pt x="344" y="435"/>
                  </a:lnTo>
                  <a:lnTo>
                    <a:pt x="344" y="437"/>
                  </a:lnTo>
                  <a:lnTo>
                    <a:pt x="343" y="438"/>
                  </a:lnTo>
                  <a:lnTo>
                    <a:pt x="343" y="438"/>
                  </a:lnTo>
                  <a:lnTo>
                    <a:pt x="343" y="438"/>
                  </a:lnTo>
                  <a:lnTo>
                    <a:pt x="339" y="437"/>
                  </a:lnTo>
                  <a:lnTo>
                    <a:pt x="339" y="437"/>
                  </a:lnTo>
                  <a:lnTo>
                    <a:pt x="338" y="437"/>
                  </a:lnTo>
                  <a:lnTo>
                    <a:pt x="336" y="437"/>
                  </a:lnTo>
                  <a:lnTo>
                    <a:pt x="335" y="437"/>
                  </a:lnTo>
                  <a:lnTo>
                    <a:pt x="333" y="435"/>
                  </a:lnTo>
                  <a:lnTo>
                    <a:pt x="332" y="435"/>
                  </a:lnTo>
                  <a:lnTo>
                    <a:pt x="330" y="435"/>
                  </a:lnTo>
                  <a:lnTo>
                    <a:pt x="328" y="437"/>
                  </a:lnTo>
                  <a:lnTo>
                    <a:pt x="328" y="437"/>
                  </a:lnTo>
                  <a:lnTo>
                    <a:pt x="328" y="435"/>
                  </a:lnTo>
                  <a:lnTo>
                    <a:pt x="327" y="435"/>
                  </a:lnTo>
                  <a:lnTo>
                    <a:pt x="327" y="435"/>
                  </a:lnTo>
                  <a:lnTo>
                    <a:pt x="328" y="435"/>
                  </a:lnTo>
                  <a:lnTo>
                    <a:pt x="328" y="434"/>
                  </a:lnTo>
                  <a:lnTo>
                    <a:pt x="328" y="434"/>
                  </a:lnTo>
                  <a:lnTo>
                    <a:pt x="330" y="432"/>
                  </a:lnTo>
                  <a:lnTo>
                    <a:pt x="332" y="430"/>
                  </a:lnTo>
                  <a:lnTo>
                    <a:pt x="332" y="429"/>
                  </a:lnTo>
                  <a:lnTo>
                    <a:pt x="330" y="427"/>
                  </a:lnTo>
                  <a:lnTo>
                    <a:pt x="330" y="426"/>
                  </a:lnTo>
                  <a:lnTo>
                    <a:pt x="330" y="426"/>
                  </a:lnTo>
                  <a:lnTo>
                    <a:pt x="328" y="426"/>
                  </a:lnTo>
                  <a:lnTo>
                    <a:pt x="325" y="427"/>
                  </a:lnTo>
                  <a:lnTo>
                    <a:pt x="325" y="427"/>
                  </a:lnTo>
                  <a:lnTo>
                    <a:pt x="325" y="427"/>
                  </a:lnTo>
                  <a:lnTo>
                    <a:pt x="325" y="424"/>
                  </a:lnTo>
                  <a:lnTo>
                    <a:pt x="327" y="424"/>
                  </a:lnTo>
                  <a:lnTo>
                    <a:pt x="327" y="424"/>
                  </a:lnTo>
                  <a:lnTo>
                    <a:pt x="328" y="423"/>
                  </a:lnTo>
                  <a:lnTo>
                    <a:pt x="328" y="423"/>
                  </a:lnTo>
                  <a:lnTo>
                    <a:pt x="328" y="423"/>
                  </a:lnTo>
                  <a:lnTo>
                    <a:pt x="327" y="423"/>
                  </a:lnTo>
                  <a:lnTo>
                    <a:pt x="327" y="423"/>
                  </a:lnTo>
                  <a:lnTo>
                    <a:pt x="325" y="419"/>
                  </a:lnTo>
                  <a:lnTo>
                    <a:pt x="325" y="419"/>
                  </a:lnTo>
                  <a:lnTo>
                    <a:pt x="324" y="419"/>
                  </a:lnTo>
                  <a:lnTo>
                    <a:pt x="322" y="419"/>
                  </a:lnTo>
                  <a:lnTo>
                    <a:pt x="319" y="421"/>
                  </a:lnTo>
                  <a:lnTo>
                    <a:pt x="316" y="423"/>
                  </a:lnTo>
                  <a:lnTo>
                    <a:pt x="316" y="424"/>
                  </a:lnTo>
                  <a:lnTo>
                    <a:pt x="316" y="424"/>
                  </a:lnTo>
                  <a:lnTo>
                    <a:pt x="316" y="424"/>
                  </a:lnTo>
                  <a:lnTo>
                    <a:pt x="316" y="426"/>
                  </a:lnTo>
                  <a:lnTo>
                    <a:pt x="314" y="426"/>
                  </a:lnTo>
                  <a:lnTo>
                    <a:pt x="314" y="426"/>
                  </a:lnTo>
                  <a:lnTo>
                    <a:pt x="313" y="426"/>
                  </a:lnTo>
                  <a:lnTo>
                    <a:pt x="311" y="424"/>
                  </a:lnTo>
                  <a:lnTo>
                    <a:pt x="309" y="424"/>
                  </a:lnTo>
                  <a:lnTo>
                    <a:pt x="308" y="424"/>
                  </a:lnTo>
                  <a:lnTo>
                    <a:pt x="306" y="423"/>
                  </a:lnTo>
                  <a:lnTo>
                    <a:pt x="306" y="423"/>
                  </a:lnTo>
                  <a:lnTo>
                    <a:pt x="305" y="423"/>
                  </a:lnTo>
                  <a:lnTo>
                    <a:pt x="305" y="421"/>
                  </a:lnTo>
                  <a:lnTo>
                    <a:pt x="303" y="421"/>
                  </a:lnTo>
                  <a:lnTo>
                    <a:pt x="302" y="423"/>
                  </a:lnTo>
                  <a:lnTo>
                    <a:pt x="298" y="424"/>
                  </a:lnTo>
                  <a:lnTo>
                    <a:pt x="297" y="426"/>
                  </a:lnTo>
                  <a:lnTo>
                    <a:pt x="297" y="426"/>
                  </a:lnTo>
                  <a:lnTo>
                    <a:pt x="295" y="427"/>
                  </a:lnTo>
                  <a:lnTo>
                    <a:pt x="295" y="427"/>
                  </a:lnTo>
                  <a:lnTo>
                    <a:pt x="294" y="429"/>
                  </a:lnTo>
                  <a:lnTo>
                    <a:pt x="294" y="429"/>
                  </a:lnTo>
                  <a:lnTo>
                    <a:pt x="291" y="430"/>
                  </a:lnTo>
                  <a:lnTo>
                    <a:pt x="289" y="430"/>
                  </a:lnTo>
                  <a:lnTo>
                    <a:pt x="286" y="432"/>
                  </a:lnTo>
                  <a:lnTo>
                    <a:pt x="284" y="432"/>
                  </a:lnTo>
                  <a:lnTo>
                    <a:pt x="283" y="432"/>
                  </a:lnTo>
                  <a:lnTo>
                    <a:pt x="283" y="434"/>
                  </a:lnTo>
                  <a:lnTo>
                    <a:pt x="281" y="435"/>
                  </a:lnTo>
                  <a:lnTo>
                    <a:pt x="281" y="437"/>
                  </a:lnTo>
                  <a:lnTo>
                    <a:pt x="278" y="438"/>
                  </a:lnTo>
                  <a:lnTo>
                    <a:pt x="276" y="440"/>
                  </a:lnTo>
                  <a:lnTo>
                    <a:pt x="275" y="440"/>
                  </a:lnTo>
                  <a:lnTo>
                    <a:pt x="275" y="441"/>
                  </a:lnTo>
                  <a:lnTo>
                    <a:pt x="275" y="441"/>
                  </a:lnTo>
                  <a:lnTo>
                    <a:pt x="276" y="441"/>
                  </a:lnTo>
                  <a:lnTo>
                    <a:pt x="276" y="441"/>
                  </a:lnTo>
                  <a:lnTo>
                    <a:pt x="275" y="443"/>
                  </a:lnTo>
                  <a:lnTo>
                    <a:pt x="273" y="443"/>
                  </a:lnTo>
                  <a:lnTo>
                    <a:pt x="273" y="445"/>
                  </a:lnTo>
                  <a:lnTo>
                    <a:pt x="272" y="445"/>
                  </a:lnTo>
                  <a:lnTo>
                    <a:pt x="270" y="445"/>
                  </a:lnTo>
                  <a:lnTo>
                    <a:pt x="270" y="445"/>
                  </a:lnTo>
                  <a:lnTo>
                    <a:pt x="270" y="445"/>
                  </a:lnTo>
                  <a:lnTo>
                    <a:pt x="268" y="445"/>
                  </a:lnTo>
                  <a:lnTo>
                    <a:pt x="268" y="445"/>
                  </a:lnTo>
                  <a:lnTo>
                    <a:pt x="267" y="445"/>
                  </a:lnTo>
                  <a:lnTo>
                    <a:pt x="265" y="446"/>
                  </a:lnTo>
                  <a:lnTo>
                    <a:pt x="264" y="446"/>
                  </a:lnTo>
                  <a:lnTo>
                    <a:pt x="264" y="446"/>
                  </a:lnTo>
                  <a:lnTo>
                    <a:pt x="262" y="446"/>
                  </a:lnTo>
                  <a:lnTo>
                    <a:pt x="261" y="446"/>
                  </a:lnTo>
                  <a:lnTo>
                    <a:pt x="261" y="445"/>
                  </a:lnTo>
                  <a:lnTo>
                    <a:pt x="261" y="443"/>
                  </a:lnTo>
                  <a:lnTo>
                    <a:pt x="261" y="443"/>
                  </a:lnTo>
                  <a:lnTo>
                    <a:pt x="259" y="441"/>
                  </a:lnTo>
                  <a:lnTo>
                    <a:pt x="256" y="441"/>
                  </a:lnTo>
                  <a:lnTo>
                    <a:pt x="256" y="441"/>
                  </a:lnTo>
                  <a:lnTo>
                    <a:pt x="256" y="440"/>
                  </a:lnTo>
                  <a:lnTo>
                    <a:pt x="254" y="440"/>
                  </a:lnTo>
                  <a:lnTo>
                    <a:pt x="253" y="441"/>
                  </a:lnTo>
                  <a:lnTo>
                    <a:pt x="253" y="441"/>
                  </a:lnTo>
                  <a:lnTo>
                    <a:pt x="251" y="441"/>
                  </a:lnTo>
                  <a:lnTo>
                    <a:pt x="251" y="441"/>
                  </a:lnTo>
                  <a:lnTo>
                    <a:pt x="250" y="441"/>
                  </a:lnTo>
                  <a:lnTo>
                    <a:pt x="246" y="440"/>
                  </a:lnTo>
                  <a:lnTo>
                    <a:pt x="246" y="440"/>
                  </a:lnTo>
                  <a:lnTo>
                    <a:pt x="243" y="440"/>
                  </a:lnTo>
                  <a:lnTo>
                    <a:pt x="242" y="440"/>
                  </a:lnTo>
                  <a:lnTo>
                    <a:pt x="242" y="440"/>
                  </a:lnTo>
                  <a:lnTo>
                    <a:pt x="242" y="440"/>
                  </a:lnTo>
                  <a:lnTo>
                    <a:pt x="242" y="438"/>
                  </a:lnTo>
                  <a:lnTo>
                    <a:pt x="242" y="438"/>
                  </a:lnTo>
                  <a:lnTo>
                    <a:pt x="242" y="438"/>
                  </a:lnTo>
                  <a:lnTo>
                    <a:pt x="240" y="437"/>
                  </a:lnTo>
                  <a:lnTo>
                    <a:pt x="239" y="437"/>
                  </a:lnTo>
                  <a:lnTo>
                    <a:pt x="237" y="437"/>
                  </a:lnTo>
                  <a:lnTo>
                    <a:pt x="235" y="437"/>
                  </a:lnTo>
                  <a:lnTo>
                    <a:pt x="234" y="438"/>
                  </a:lnTo>
                  <a:lnTo>
                    <a:pt x="234" y="438"/>
                  </a:lnTo>
                  <a:lnTo>
                    <a:pt x="232" y="440"/>
                  </a:lnTo>
                  <a:lnTo>
                    <a:pt x="231" y="440"/>
                  </a:lnTo>
                  <a:lnTo>
                    <a:pt x="229" y="441"/>
                  </a:lnTo>
                  <a:lnTo>
                    <a:pt x="227" y="443"/>
                  </a:lnTo>
                  <a:lnTo>
                    <a:pt x="226" y="445"/>
                  </a:lnTo>
                  <a:lnTo>
                    <a:pt x="224" y="446"/>
                  </a:lnTo>
                  <a:lnTo>
                    <a:pt x="224" y="448"/>
                  </a:lnTo>
                  <a:lnTo>
                    <a:pt x="223" y="449"/>
                  </a:lnTo>
                  <a:lnTo>
                    <a:pt x="221" y="449"/>
                  </a:lnTo>
                  <a:lnTo>
                    <a:pt x="221" y="452"/>
                  </a:lnTo>
                  <a:lnTo>
                    <a:pt x="220" y="451"/>
                  </a:lnTo>
                  <a:lnTo>
                    <a:pt x="220" y="451"/>
                  </a:lnTo>
                  <a:lnTo>
                    <a:pt x="218" y="449"/>
                  </a:lnTo>
                  <a:lnTo>
                    <a:pt x="220" y="445"/>
                  </a:lnTo>
                  <a:lnTo>
                    <a:pt x="220" y="443"/>
                  </a:lnTo>
                  <a:lnTo>
                    <a:pt x="220" y="443"/>
                  </a:lnTo>
                  <a:lnTo>
                    <a:pt x="220" y="441"/>
                  </a:lnTo>
                  <a:lnTo>
                    <a:pt x="218" y="441"/>
                  </a:lnTo>
                  <a:lnTo>
                    <a:pt x="216" y="440"/>
                  </a:lnTo>
                  <a:lnTo>
                    <a:pt x="216" y="440"/>
                  </a:lnTo>
                  <a:lnTo>
                    <a:pt x="215" y="441"/>
                  </a:lnTo>
                  <a:lnTo>
                    <a:pt x="215" y="441"/>
                  </a:lnTo>
                  <a:lnTo>
                    <a:pt x="213" y="441"/>
                  </a:lnTo>
                  <a:lnTo>
                    <a:pt x="212" y="441"/>
                  </a:lnTo>
                  <a:lnTo>
                    <a:pt x="210" y="443"/>
                  </a:lnTo>
                  <a:lnTo>
                    <a:pt x="210" y="443"/>
                  </a:lnTo>
                  <a:lnTo>
                    <a:pt x="209" y="443"/>
                  </a:lnTo>
                  <a:lnTo>
                    <a:pt x="210" y="443"/>
                  </a:lnTo>
                  <a:lnTo>
                    <a:pt x="209" y="443"/>
                  </a:lnTo>
                  <a:lnTo>
                    <a:pt x="207" y="443"/>
                  </a:lnTo>
                  <a:lnTo>
                    <a:pt x="205" y="443"/>
                  </a:lnTo>
                  <a:lnTo>
                    <a:pt x="204" y="445"/>
                  </a:lnTo>
                  <a:lnTo>
                    <a:pt x="202" y="445"/>
                  </a:lnTo>
                  <a:lnTo>
                    <a:pt x="201" y="445"/>
                  </a:lnTo>
                  <a:lnTo>
                    <a:pt x="201" y="445"/>
                  </a:lnTo>
                  <a:lnTo>
                    <a:pt x="198" y="445"/>
                  </a:lnTo>
                  <a:lnTo>
                    <a:pt x="196" y="445"/>
                  </a:lnTo>
                  <a:lnTo>
                    <a:pt x="194" y="443"/>
                  </a:lnTo>
                  <a:lnTo>
                    <a:pt x="193" y="441"/>
                  </a:lnTo>
                  <a:lnTo>
                    <a:pt x="191" y="441"/>
                  </a:lnTo>
                  <a:lnTo>
                    <a:pt x="190" y="441"/>
                  </a:lnTo>
                  <a:lnTo>
                    <a:pt x="190" y="440"/>
                  </a:lnTo>
                  <a:lnTo>
                    <a:pt x="190" y="440"/>
                  </a:lnTo>
                  <a:lnTo>
                    <a:pt x="188" y="440"/>
                  </a:lnTo>
                  <a:lnTo>
                    <a:pt x="187" y="440"/>
                  </a:lnTo>
                  <a:lnTo>
                    <a:pt x="187" y="443"/>
                  </a:lnTo>
                  <a:lnTo>
                    <a:pt x="187" y="443"/>
                  </a:lnTo>
                  <a:lnTo>
                    <a:pt x="185" y="443"/>
                  </a:lnTo>
                  <a:lnTo>
                    <a:pt x="183" y="443"/>
                  </a:lnTo>
                  <a:lnTo>
                    <a:pt x="182" y="441"/>
                  </a:lnTo>
                  <a:lnTo>
                    <a:pt x="182" y="440"/>
                  </a:lnTo>
                  <a:lnTo>
                    <a:pt x="180" y="440"/>
                  </a:lnTo>
                  <a:lnTo>
                    <a:pt x="180" y="440"/>
                  </a:lnTo>
                  <a:lnTo>
                    <a:pt x="180" y="441"/>
                  </a:lnTo>
                  <a:lnTo>
                    <a:pt x="180" y="443"/>
                  </a:lnTo>
                  <a:lnTo>
                    <a:pt x="179" y="443"/>
                  </a:lnTo>
                  <a:lnTo>
                    <a:pt x="179" y="443"/>
                  </a:lnTo>
                  <a:lnTo>
                    <a:pt x="177" y="441"/>
                  </a:lnTo>
                  <a:lnTo>
                    <a:pt x="177" y="440"/>
                  </a:lnTo>
                  <a:lnTo>
                    <a:pt x="175" y="438"/>
                  </a:lnTo>
                  <a:lnTo>
                    <a:pt x="174" y="437"/>
                  </a:lnTo>
                  <a:lnTo>
                    <a:pt x="171" y="437"/>
                  </a:lnTo>
                  <a:lnTo>
                    <a:pt x="168" y="437"/>
                  </a:lnTo>
                  <a:lnTo>
                    <a:pt x="166" y="437"/>
                  </a:lnTo>
                  <a:lnTo>
                    <a:pt x="166" y="435"/>
                  </a:lnTo>
                  <a:lnTo>
                    <a:pt x="166" y="434"/>
                  </a:lnTo>
                  <a:lnTo>
                    <a:pt x="168" y="432"/>
                  </a:lnTo>
                  <a:lnTo>
                    <a:pt x="168" y="432"/>
                  </a:lnTo>
                  <a:lnTo>
                    <a:pt x="166" y="432"/>
                  </a:lnTo>
                  <a:lnTo>
                    <a:pt x="166" y="432"/>
                  </a:lnTo>
                  <a:lnTo>
                    <a:pt x="163" y="434"/>
                  </a:lnTo>
                  <a:lnTo>
                    <a:pt x="161" y="434"/>
                  </a:lnTo>
                  <a:lnTo>
                    <a:pt x="161" y="432"/>
                  </a:lnTo>
                  <a:lnTo>
                    <a:pt x="160" y="432"/>
                  </a:lnTo>
                  <a:lnTo>
                    <a:pt x="160" y="432"/>
                  </a:lnTo>
                  <a:lnTo>
                    <a:pt x="160" y="432"/>
                  </a:lnTo>
                  <a:lnTo>
                    <a:pt x="157" y="430"/>
                  </a:lnTo>
                  <a:lnTo>
                    <a:pt x="157" y="429"/>
                  </a:lnTo>
                  <a:lnTo>
                    <a:pt x="155" y="429"/>
                  </a:lnTo>
                  <a:lnTo>
                    <a:pt x="153" y="427"/>
                  </a:lnTo>
                  <a:lnTo>
                    <a:pt x="152" y="426"/>
                  </a:lnTo>
                  <a:lnTo>
                    <a:pt x="152" y="424"/>
                  </a:lnTo>
                  <a:lnTo>
                    <a:pt x="152" y="423"/>
                  </a:lnTo>
                  <a:lnTo>
                    <a:pt x="150" y="423"/>
                  </a:lnTo>
                  <a:lnTo>
                    <a:pt x="149" y="421"/>
                  </a:lnTo>
                  <a:lnTo>
                    <a:pt x="147" y="423"/>
                  </a:lnTo>
                  <a:lnTo>
                    <a:pt x="146" y="423"/>
                  </a:lnTo>
                  <a:lnTo>
                    <a:pt x="144" y="423"/>
                  </a:lnTo>
                  <a:lnTo>
                    <a:pt x="142" y="421"/>
                  </a:lnTo>
                  <a:lnTo>
                    <a:pt x="141" y="419"/>
                  </a:lnTo>
                  <a:lnTo>
                    <a:pt x="139" y="418"/>
                  </a:lnTo>
                  <a:lnTo>
                    <a:pt x="138" y="416"/>
                  </a:lnTo>
                  <a:lnTo>
                    <a:pt x="136" y="416"/>
                  </a:lnTo>
                  <a:lnTo>
                    <a:pt x="133" y="415"/>
                  </a:lnTo>
                  <a:lnTo>
                    <a:pt x="130" y="413"/>
                  </a:lnTo>
                  <a:lnTo>
                    <a:pt x="128" y="412"/>
                  </a:lnTo>
                  <a:lnTo>
                    <a:pt x="125" y="410"/>
                  </a:lnTo>
                  <a:lnTo>
                    <a:pt x="123" y="408"/>
                  </a:lnTo>
                  <a:lnTo>
                    <a:pt x="123" y="408"/>
                  </a:lnTo>
                  <a:lnTo>
                    <a:pt x="122" y="407"/>
                  </a:lnTo>
                  <a:lnTo>
                    <a:pt x="122" y="405"/>
                  </a:lnTo>
                  <a:lnTo>
                    <a:pt x="119" y="405"/>
                  </a:lnTo>
                  <a:lnTo>
                    <a:pt x="116" y="404"/>
                  </a:lnTo>
                  <a:lnTo>
                    <a:pt x="112" y="405"/>
                  </a:lnTo>
                  <a:lnTo>
                    <a:pt x="111" y="408"/>
                  </a:lnTo>
                  <a:lnTo>
                    <a:pt x="109" y="410"/>
                  </a:lnTo>
                  <a:lnTo>
                    <a:pt x="108" y="410"/>
                  </a:lnTo>
                  <a:lnTo>
                    <a:pt x="108" y="408"/>
                  </a:lnTo>
                  <a:lnTo>
                    <a:pt x="106" y="408"/>
                  </a:lnTo>
                  <a:lnTo>
                    <a:pt x="106" y="407"/>
                  </a:lnTo>
                  <a:lnTo>
                    <a:pt x="105" y="405"/>
                  </a:lnTo>
                  <a:lnTo>
                    <a:pt x="103" y="405"/>
                  </a:lnTo>
                  <a:lnTo>
                    <a:pt x="101" y="404"/>
                  </a:lnTo>
                  <a:lnTo>
                    <a:pt x="101" y="404"/>
                  </a:lnTo>
                  <a:lnTo>
                    <a:pt x="100" y="404"/>
                  </a:lnTo>
                  <a:lnTo>
                    <a:pt x="98" y="402"/>
                  </a:lnTo>
                  <a:lnTo>
                    <a:pt x="97" y="402"/>
                  </a:lnTo>
                  <a:lnTo>
                    <a:pt x="95" y="402"/>
                  </a:lnTo>
                  <a:lnTo>
                    <a:pt x="95" y="401"/>
                  </a:lnTo>
                  <a:lnTo>
                    <a:pt x="95" y="399"/>
                  </a:lnTo>
                  <a:lnTo>
                    <a:pt x="95" y="399"/>
                  </a:lnTo>
                  <a:lnTo>
                    <a:pt x="95" y="397"/>
                  </a:lnTo>
                  <a:lnTo>
                    <a:pt x="93" y="397"/>
                  </a:lnTo>
                  <a:lnTo>
                    <a:pt x="92" y="396"/>
                  </a:lnTo>
                  <a:lnTo>
                    <a:pt x="90" y="396"/>
                  </a:lnTo>
                  <a:lnTo>
                    <a:pt x="90" y="396"/>
                  </a:lnTo>
                  <a:lnTo>
                    <a:pt x="89" y="396"/>
                  </a:lnTo>
                  <a:lnTo>
                    <a:pt x="87" y="396"/>
                  </a:lnTo>
                  <a:lnTo>
                    <a:pt x="86" y="396"/>
                  </a:lnTo>
                  <a:lnTo>
                    <a:pt x="86" y="394"/>
                  </a:lnTo>
                  <a:lnTo>
                    <a:pt x="84" y="394"/>
                  </a:lnTo>
                  <a:lnTo>
                    <a:pt x="82" y="393"/>
                  </a:lnTo>
                  <a:lnTo>
                    <a:pt x="82" y="393"/>
                  </a:lnTo>
                  <a:lnTo>
                    <a:pt x="81" y="391"/>
                  </a:lnTo>
                  <a:lnTo>
                    <a:pt x="79" y="388"/>
                  </a:lnTo>
                  <a:lnTo>
                    <a:pt x="78" y="388"/>
                  </a:lnTo>
                  <a:lnTo>
                    <a:pt x="78" y="388"/>
                  </a:lnTo>
                  <a:lnTo>
                    <a:pt x="78" y="389"/>
                  </a:lnTo>
                  <a:lnTo>
                    <a:pt x="78" y="389"/>
                  </a:lnTo>
                  <a:lnTo>
                    <a:pt x="76" y="389"/>
                  </a:lnTo>
                  <a:lnTo>
                    <a:pt x="76" y="389"/>
                  </a:lnTo>
                  <a:lnTo>
                    <a:pt x="75" y="389"/>
                  </a:lnTo>
                  <a:lnTo>
                    <a:pt x="75" y="389"/>
                  </a:lnTo>
                  <a:lnTo>
                    <a:pt x="75" y="389"/>
                  </a:lnTo>
                  <a:lnTo>
                    <a:pt x="75" y="388"/>
                  </a:lnTo>
                  <a:lnTo>
                    <a:pt x="75" y="388"/>
                  </a:lnTo>
                  <a:lnTo>
                    <a:pt x="75" y="386"/>
                  </a:lnTo>
                  <a:lnTo>
                    <a:pt x="75" y="385"/>
                  </a:lnTo>
                  <a:lnTo>
                    <a:pt x="75" y="385"/>
                  </a:lnTo>
                  <a:lnTo>
                    <a:pt x="73" y="383"/>
                  </a:lnTo>
                  <a:lnTo>
                    <a:pt x="73" y="382"/>
                  </a:lnTo>
                  <a:lnTo>
                    <a:pt x="73" y="380"/>
                  </a:lnTo>
                  <a:lnTo>
                    <a:pt x="75" y="380"/>
                  </a:lnTo>
                  <a:lnTo>
                    <a:pt x="75" y="378"/>
                  </a:lnTo>
                  <a:lnTo>
                    <a:pt x="73" y="378"/>
                  </a:lnTo>
                  <a:lnTo>
                    <a:pt x="70" y="375"/>
                  </a:lnTo>
                  <a:lnTo>
                    <a:pt x="70" y="375"/>
                  </a:lnTo>
                  <a:lnTo>
                    <a:pt x="70" y="374"/>
                  </a:lnTo>
                  <a:lnTo>
                    <a:pt x="70" y="372"/>
                  </a:lnTo>
                  <a:lnTo>
                    <a:pt x="70" y="371"/>
                  </a:lnTo>
                  <a:lnTo>
                    <a:pt x="68" y="371"/>
                  </a:lnTo>
                  <a:lnTo>
                    <a:pt x="68" y="371"/>
                  </a:lnTo>
                  <a:lnTo>
                    <a:pt x="70" y="371"/>
                  </a:lnTo>
                  <a:lnTo>
                    <a:pt x="71" y="369"/>
                  </a:lnTo>
                  <a:lnTo>
                    <a:pt x="73" y="369"/>
                  </a:lnTo>
                  <a:lnTo>
                    <a:pt x="73" y="369"/>
                  </a:lnTo>
                  <a:lnTo>
                    <a:pt x="75" y="371"/>
                  </a:lnTo>
                  <a:lnTo>
                    <a:pt x="75" y="371"/>
                  </a:lnTo>
                  <a:lnTo>
                    <a:pt x="75" y="371"/>
                  </a:lnTo>
                  <a:lnTo>
                    <a:pt x="76" y="372"/>
                  </a:lnTo>
                  <a:lnTo>
                    <a:pt x="76" y="374"/>
                  </a:lnTo>
                  <a:lnTo>
                    <a:pt x="78" y="372"/>
                  </a:lnTo>
                  <a:lnTo>
                    <a:pt x="79" y="372"/>
                  </a:lnTo>
                  <a:lnTo>
                    <a:pt x="79" y="371"/>
                  </a:lnTo>
                  <a:lnTo>
                    <a:pt x="81" y="371"/>
                  </a:lnTo>
                  <a:lnTo>
                    <a:pt x="81" y="371"/>
                  </a:lnTo>
                  <a:lnTo>
                    <a:pt x="81" y="371"/>
                  </a:lnTo>
                  <a:lnTo>
                    <a:pt x="81" y="369"/>
                  </a:lnTo>
                  <a:lnTo>
                    <a:pt x="81" y="367"/>
                  </a:lnTo>
                  <a:lnTo>
                    <a:pt x="81" y="366"/>
                  </a:lnTo>
                  <a:lnTo>
                    <a:pt x="81" y="366"/>
                  </a:lnTo>
                  <a:lnTo>
                    <a:pt x="81" y="364"/>
                  </a:lnTo>
                  <a:lnTo>
                    <a:pt x="81" y="364"/>
                  </a:lnTo>
                  <a:lnTo>
                    <a:pt x="79" y="363"/>
                  </a:lnTo>
                  <a:lnTo>
                    <a:pt x="79" y="363"/>
                  </a:lnTo>
                  <a:lnTo>
                    <a:pt x="79" y="361"/>
                  </a:lnTo>
                  <a:lnTo>
                    <a:pt x="79" y="361"/>
                  </a:lnTo>
                  <a:lnTo>
                    <a:pt x="79" y="360"/>
                  </a:lnTo>
                  <a:lnTo>
                    <a:pt x="79" y="360"/>
                  </a:lnTo>
                  <a:lnTo>
                    <a:pt x="79" y="360"/>
                  </a:lnTo>
                  <a:lnTo>
                    <a:pt x="79" y="358"/>
                  </a:lnTo>
                  <a:lnTo>
                    <a:pt x="78" y="358"/>
                  </a:lnTo>
                  <a:lnTo>
                    <a:pt x="78" y="356"/>
                  </a:lnTo>
                  <a:lnTo>
                    <a:pt x="76" y="356"/>
                  </a:lnTo>
                  <a:lnTo>
                    <a:pt x="76" y="356"/>
                  </a:lnTo>
                  <a:lnTo>
                    <a:pt x="75" y="355"/>
                  </a:lnTo>
                  <a:lnTo>
                    <a:pt x="75" y="352"/>
                  </a:lnTo>
                  <a:lnTo>
                    <a:pt x="75" y="350"/>
                  </a:lnTo>
                  <a:lnTo>
                    <a:pt x="75" y="349"/>
                  </a:lnTo>
                  <a:lnTo>
                    <a:pt x="75" y="347"/>
                  </a:lnTo>
                  <a:lnTo>
                    <a:pt x="75" y="345"/>
                  </a:lnTo>
                  <a:lnTo>
                    <a:pt x="75" y="345"/>
                  </a:lnTo>
                  <a:lnTo>
                    <a:pt x="76" y="344"/>
                  </a:lnTo>
                  <a:lnTo>
                    <a:pt x="78" y="342"/>
                  </a:lnTo>
                  <a:lnTo>
                    <a:pt x="78" y="342"/>
                  </a:lnTo>
                  <a:lnTo>
                    <a:pt x="78" y="342"/>
                  </a:lnTo>
                  <a:lnTo>
                    <a:pt x="76" y="341"/>
                  </a:lnTo>
                  <a:lnTo>
                    <a:pt x="76" y="341"/>
                  </a:lnTo>
                  <a:lnTo>
                    <a:pt x="75" y="339"/>
                  </a:lnTo>
                  <a:lnTo>
                    <a:pt x="73" y="337"/>
                  </a:lnTo>
                  <a:lnTo>
                    <a:pt x="71" y="337"/>
                  </a:lnTo>
                  <a:lnTo>
                    <a:pt x="68" y="337"/>
                  </a:lnTo>
                  <a:lnTo>
                    <a:pt x="67" y="336"/>
                  </a:lnTo>
                  <a:lnTo>
                    <a:pt x="67" y="334"/>
                  </a:lnTo>
                  <a:lnTo>
                    <a:pt x="65" y="331"/>
                  </a:lnTo>
                  <a:lnTo>
                    <a:pt x="65" y="328"/>
                  </a:lnTo>
                  <a:lnTo>
                    <a:pt x="64" y="326"/>
                  </a:lnTo>
                  <a:lnTo>
                    <a:pt x="64" y="325"/>
                  </a:lnTo>
                  <a:lnTo>
                    <a:pt x="64" y="323"/>
                  </a:lnTo>
                  <a:lnTo>
                    <a:pt x="64" y="323"/>
                  </a:lnTo>
                  <a:lnTo>
                    <a:pt x="64" y="322"/>
                  </a:lnTo>
                  <a:lnTo>
                    <a:pt x="62" y="323"/>
                  </a:lnTo>
                  <a:lnTo>
                    <a:pt x="62" y="323"/>
                  </a:lnTo>
                  <a:lnTo>
                    <a:pt x="62" y="323"/>
                  </a:lnTo>
                  <a:lnTo>
                    <a:pt x="60" y="322"/>
                  </a:lnTo>
                  <a:lnTo>
                    <a:pt x="60" y="322"/>
                  </a:lnTo>
                  <a:lnTo>
                    <a:pt x="60" y="322"/>
                  </a:lnTo>
                  <a:lnTo>
                    <a:pt x="59" y="322"/>
                  </a:lnTo>
                  <a:lnTo>
                    <a:pt x="57" y="323"/>
                  </a:lnTo>
                  <a:lnTo>
                    <a:pt x="56" y="323"/>
                  </a:lnTo>
                  <a:lnTo>
                    <a:pt x="56" y="323"/>
                  </a:lnTo>
                  <a:lnTo>
                    <a:pt x="52" y="322"/>
                  </a:lnTo>
                  <a:lnTo>
                    <a:pt x="51" y="322"/>
                  </a:lnTo>
                  <a:lnTo>
                    <a:pt x="48" y="320"/>
                  </a:lnTo>
                  <a:lnTo>
                    <a:pt x="46" y="320"/>
                  </a:lnTo>
                  <a:lnTo>
                    <a:pt x="45" y="319"/>
                  </a:lnTo>
                  <a:lnTo>
                    <a:pt x="43" y="319"/>
                  </a:lnTo>
                  <a:lnTo>
                    <a:pt x="43" y="317"/>
                  </a:lnTo>
                  <a:lnTo>
                    <a:pt x="43" y="315"/>
                  </a:lnTo>
                  <a:lnTo>
                    <a:pt x="41" y="315"/>
                  </a:lnTo>
                  <a:lnTo>
                    <a:pt x="40" y="317"/>
                  </a:lnTo>
                  <a:lnTo>
                    <a:pt x="38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5" y="315"/>
                  </a:lnTo>
                  <a:lnTo>
                    <a:pt x="35" y="314"/>
                  </a:lnTo>
                  <a:lnTo>
                    <a:pt x="35" y="314"/>
                  </a:lnTo>
                  <a:lnTo>
                    <a:pt x="34" y="314"/>
                  </a:lnTo>
                  <a:lnTo>
                    <a:pt x="34" y="314"/>
                  </a:lnTo>
                  <a:lnTo>
                    <a:pt x="34" y="312"/>
                  </a:lnTo>
                  <a:lnTo>
                    <a:pt x="34" y="312"/>
                  </a:lnTo>
                  <a:lnTo>
                    <a:pt x="34" y="311"/>
                  </a:lnTo>
                  <a:lnTo>
                    <a:pt x="34" y="308"/>
                  </a:lnTo>
                  <a:lnTo>
                    <a:pt x="34" y="306"/>
                  </a:lnTo>
                  <a:lnTo>
                    <a:pt x="34" y="306"/>
                  </a:lnTo>
                  <a:lnTo>
                    <a:pt x="32" y="304"/>
                  </a:lnTo>
                  <a:lnTo>
                    <a:pt x="32" y="303"/>
                  </a:lnTo>
                  <a:lnTo>
                    <a:pt x="30" y="303"/>
                  </a:lnTo>
                  <a:lnTo>
                    <a:pt x="29" y="301"/>
                  </a:lnTo>
                  <a:lnTo>
                    <a:pt x="29" y="301"/>
                  </a:lnTo>
                  <a:lnTo>
                    <a:pt x="27" y="303"/>
                  </a:lnTo>
                  <a:lnTo>
                    <a:pt x="26" y="301"/>
                  </a:lnTo>
                  <a:lnTo>
                    <a:pt x="26" y="300"/>
                  </a:lnTo>
                  <a:lnTo>
                    <a:pt x="26" y="300"/>
                  </a:lnTo>
                  <a:lnTo>
                    <a:pt x="23" y="298"/>
                  </a:lnTo>
                  <a:lnTo>
                    <a:pt x="21" y="298"/>
                  </a:lnTo>
                  <a:lnTo>
                    <a:pt x="19" y="298"/>
                  </a:lnTo>
                  <a:lnTo>
                    <a:pt x="18" y="298"/>
                  </a:lnTo>
                  <a:lnTo>
                    <a:pt x="18" y="298"/>
                  </a:lnTo>
                  <a:lnTo>
                    <a:pt x="16" y="297"/>
                  </a:lnTo>
                  <a:lnTo>
                    <a:pt x="16" y="297"/>
                  </a:lnTo>
                  <a:lnTo>
                    <a:pt x="15" y="297"/>
                  </a:lnTo>
                  <a:lnTo>
                    <a:pt x="13" y="297"/>
                  </a:lnTo>
                  <a:lnTo>
                    <a:pt x="13" y="297"/>
                  </a:lnTo>
                  <a:lnTo>
                    <a:pt x="13" y="297"/>
                  </a:lnTo>
                  <a:lnTo>
                    <a:pt x="11" y="295"/>
                  </a:lnTo>
                  <a:lnTo>
                    <a:pt x="11" y="295"/>
                  </a:lnTo>
                  <a:lnTo>
                    <a:pt x="13" y="293"/>
                  </a:lnTo>
                  <a:lnTo>
                    <a:pt x="15" y="293"/>
                  </a:lnTo>
                  <a:lnTo>
                    <a:pt x="16" y="293"/>
                  </a:lnTo>
                  <a:lnTo>
                    <a:pt x="16" y="293"/>
                  </a:lnTo>
                  <a:lnTo>
                    <a:pt x="16" y="293"/>
                  </a:lnTo>
                  <a:lnTo>
                    <a:pt x="18" y="293"/>
                  </a:lnTo>
                  <a:lnTo>
                    <a:pt x="18" y="293"/>
                  </a:lnTo>
                  <a:lnTo>
                    <a:pt x="19" y="293"/>
                  </a:lnTo>
                  <a:lnTo>
                    <a:pt x="19" y="293"/>
                  </a:lnTo>
                  <a:lnTo>
                    <a:pt x="21" y="292"/>
                  </a:lnTo>
                  <a:lnTo>
                    <a:pt x="21" y="292"/>
                  </a:lnTo>
                  <a:lnTo>
                    <a:pt x="21" y="290"/>
                  </a:lnTo>
                  <a:lnTo>
                    <a:pt x="19" y="289"/>
                  </a:lnTo>
                  <a:lnTo>
                    <a:pt x="19" y="289"/>
                  </a:lnTo>
                  <a:lnTo>
                    <a:pt x="18" y="287"/>
                  </a:lnTo>
                  <a:lnTo>
                    <a:pt x="19" y="285"/>
                  </a:lnTo>
                  <a:lnTo>
                    <a:pt x="19" y="284"/>
                  </a:lnTo>
                  <a:lnTo>
                    <a:pt x="19" y="284"/>
                  </a:lnTo>
                  <a:lnTo>
                    <a:pt x="18" y="284"/>
                  </a:lnTo>
                  <a:lnTo>
                    <a:pt x="18" y="282"/>
                  </a:lnTo>
                  <a:lnTo>
                    <a:pt x="18" y="281"/>
                  </a:lnTo>
                  <a:lnTo>
                    <a:pt x="16" y="279"/>
                  </a:lnTo>
                  <a:lnTo>
                    <a:pt x="16" y="278"/>
                  </a:lnTo>
                  <a:lnTo>
                    <a:pt x="16" y="276"/>
                  </a:lnTo>
                  <a:lnTo>
                    <a:pt x="18" y="274"/>
                  </a:lnTo>
                  <a:lnTo>
                    <a:pt x="18" y="273"/>
                  </a:lnTo>
                  <a:lnTo>
                    <a:pt x="16" y="273"/>
                  </a:lnTo>
                  <a:lnTo>
                    <a:pt x="13" y="271"/>
                  </a:lnTo>
                  <a:lnTo>
                    <a:pt x="10" y="270"/>
                  </a:lnTo>
                  <a:lnTo>
                    <a:pt x="8" y="270"/>
                  </a:lnTo>
                  <a:lnTo>
                    <a:pt x="7" y="270"/>
                  </a:lnTo>
                  <a:lnTo>
                    <a:pt x="7" y="271"/>
                  </a:lnTo>
                  <a:lnTo>
                    <a:pt x="5" y="271"/>
                  </a:lnTo>
                  <a:lnTo>
                    <a:pt x="5" y="271"/>
                  </a:lnTo>
                  <a:lnTo>
                    <a:pt x="4" y="271"/>
                  </a:lnTo>
                  <a:lnTo>
                    <a:pt x="2" y="271"/>
                  </a:lnTo>
                  <a:lnTo>
                    <a:pt x="2" y="270"/>
                  </a:lnTo>
                  <a:lnTo>
                    <a:pt x="2" y="267"/>
                  </a:lnTo>
                  <a:lnTo>
                    <a:pt x="0" y="267"/>
                  </a:lnTo>
                  <a:lnTo>
                    <a:pt x="2" y="267"/>
                  </a:lnTo>
                  <a:lnTo>
                    <a:pt x="2" y="265"/>
                  </a:lnTo>
                  <a:lnTo>
                    <a:pt x="2" y="265"/>
                  </a:lnTo>
                  <a:lnTo>
                    <a:pt x="2" y="265"/>
                  </a:lnTo>
                  <a:lnTo>
                    <a:pt x="2" y="263"/>
                  </a:lnTo>
                  <a:lnTo>
                    <a:pt x="2" y="263"/>
                  </a:lnTo>
                  <a:lnTo>
                    <a:pt x="0" y="262"/>
                  </a:lnTo>
                  <a:lnTo>
                    <a:pt x="0" y="260"/>
                  </a:lnTo>
                  <a:lnTo>
                    <a:pt x="0" y="259"/>
                  </a:lnTo>
                  <a:lnTo>
                    <a:pt x="0" y="257"/>
                  </a:lnTo>
                  <a:lnTo>
                    <a:pt x="0" y="257"/>
                  </a:lnTo>
                  <a:lnTo>
                    <a:pt x="2" y="256"/>
                  </a:lnTo>
                  <a:lnTo>
                    <a:pt x="4" y="256"/>
                  </a:lnTo>
                  <a:lnTo>
                    <a:pt x="4" y="256"/>
                  </a:lnTo>
                  <a:lnTo>
                    <a:pt x="4" y="254"/>
                  </a:lnTo>
                  <a:lnTo>
                    <a:pt x="4" y="254"/>
                  </a:lnTo>
                  <a:lnTo>
                    <a:pt x="4" y="252"/>
                  </a:lnTo>
                  <a:lnTo>
                    <a:pt x="4" y="251"/>
                  </a:lnTo>
                  <a:lnTo>
                    <a:pt x="4" y="251"/>
                  </a:lnTo>
                  <a:lnTo>
                    <a:pt x="4" y="251"/>
                  </a:lnTo>
                  <a:lnTo>
                    <a:pt x="4" y="249"/>
                  </a:lnTo>
                  <a:lnTo>
                    <a:pt x="5" y="248"/>
                  </a:lnTo>
                  <a:lnTo>
                    <a:pt x="5" y="246"/>
                  </a:lnTo>
                  <a:lnTo>
                    <a:pt x="5" y="246"/>
                  </a:lnTo>
                  <a:lnTo>
                    <a:pt x="7" y="246"/>
                  </a:lnTo>
                  <a:lnTo>
                    <a:pt x="8" y="246"/>
                  </a:lnTo>
                  <a:lnTo>
                    <a:pt x="11" y="245"/>
                  </a:lnTo>
                  <a:lnTo>
                    <a:pt x="15" y="243"/>
                  </a:lnTo>
                  <a:lnTo>
                    <a:pt x="15" y="241"/>
                  </a:lnTo>
                  <a:lnTo>
                    <a:pt x="16" y="241"/>
                  </a:lnTo>
                  <a:lnTo>
                    <a:pt x="18" y="241"/>
                  </a:lnTo>
                  <a:lnTo>
                    <a:pt x="18" y="241"/>
                  </a:lnTo>
                  <a:lnTo>
                    <a:pt x="18" y="240"/>
                  </a:lnTo>
                  <a:lnTo>
                    <a:pt x="18" y="240"/>
                  </a:lnTo>
                  <a:lnTo>
                    <a:pt x="18" y="238"/>
                  </a:lnTo>
                  <a:lnTo>
                    <a:pt x="18" y="238"/>
                  </a:lnTo>
                  <a:lnTo>
                    <a:pt x="19" y="240"/>
                  </a:lnTo>
                  <a:lnTo>
                    <a:pt x="21" y="240"/>
                  </a:lnTo>
                  <a:lnTo>
                    <a:pt x="24" y="240"/>
                  </a:lnTo>
                  <a:lnTo>
                    <a:pt x="27" y="237"/>
                  </a:lnTo>
                  <a:lnTo>
                    <a:pt x="27" y="237"/>
                  </a:lnTo>
                  <a:lnTo>
                    <a:pt x="29" y="237"/>
                  </a:lnTo>
                  <a:lnTo>
                    <a:pt x="29" y="238"/>
                  </a:lnTo>
                  <a:lnTo>
                    <a:pt x="29" y="241"/>
                  </a:lnTo>
                  <a:lnTo>
                    <a:pt x="30" y="241"/>
                  </a:lnTo>
                  <a:lnTo>
                    <a:pt x="32" y="241"/>
                  </a:lnTo>
                  <a:lnTo>
                    <a:pt x="35" y="241"/>
                  </a:lnTo>
                  <a:lnTo>
                    <a:pt x="35" y="241"/>
                  </a:lnTo>
                  <a:lnTo>
                    <a:pt x="37" y="241"/>
                  </a:lnTo>
                  <a:lnTo>
                    <a:pt x="37" y="240"/>
                  </a:lnTo>
                  <a:lnTo>
                    <a:pt x="38" y="240"/>
                  </a:lnTo>
                  <a:lnTo>
                    <a:pt x="38" y="241"/>
                  </a:lnTo>
                  <a:lnTo>
                    <a:pt x="40" y="240"/>
                  </a:lnTo>
                  <a:lnTo>
                    <a:pt x="41" y="240"/>
                  </a:lnTo>
                  <a:lnTo>
                    <a:pt x="41" y="238"/>
                  </a:lnTo>
                  <a:lnTo>
                    <a:pt x="43" y="237"/>
                  </a:lnTo>
                  <a:lnTo>
                    <a:pt x="43" y="237"/>
                  </a:lnTo>
                  <a:lnTo>
                    <a:pt x="43" y="235"/>
                  </a:lnTo>
                  <a:lnTo>
                    <a:pt x="45" y="233"/>
                  </a:lnTo>
                  <a:lnTo>
                    <a:pt x="45" y="233"/>
                  </a:lnTo>
                  <a:lnTo>
                    <a:pt x="46" y="230"/>
                  </a:lnTo>
                  <a:lnTo>
                    <a:pt x="48" y="230"/>
                  </a:lnTo>
                  <a:lnTo>
                    <a:pt x="49" y="229"/>
                  </a:lnTo>
                  <a:lnTo>
                    <a:pt x="51" y="230"/>
                  </a:lnTo>
                  <a:lnTo>
                    <a:pt x="52" y="230"/>
                  </a:lnTo>
                  <a:lnTo>
                    <a:pt x="57" y="230"/>
                  </a:lnTo>
                  <a:lnTo>
                    <a:pt x="59" y="230"/>
                  </a:lnTo>
                  <a:lnTo>
                    <a:pt x="60" y="229"/>
                  </a:lnTo>
                  <a:lnTo>
                    <a:pt x="62" y="229"/>
                  </a:lnTo>
                  <a:lnTo>
                    <a:pt x="65" y="229"/>
                  </a:lnTo>
                  <a:lnTo>
                    <a:pt x="68" y="226"/>
                  </a:lnTo>
                  <a:lnTo>
                    <a:pt x="68" y="224"/>
                  </a:lnTo>
                  <a:lnTo>
                    <a:pt x="68" y="224"/>
                  </a:lnTo>
                  <a:lnTo>
                    <a:pt x="70" y="222"/>
                  </a:lnTo>
                  <a:lnTo>
                    <a:pt x="71" y="222"/>
                  </a:lnTo>
                  <a:lnTo>
                    <a:pt x="75" y="221"/>
                  </a:lnTo>
                  <a:lnTo>
                    <a:pt x="79" y="218"/>
                  </a:lnTo>
                  <a:lnTo>
                    <a:pt x="82" y="216"/>
                  </a:lnTo>
                  <a:lnTo>
                    <a:pt x="82" y="216"/>
                  </a:lnTo>
                  <a:lnTo>
                    <a:pt x="86" y="216"/>
                  </a:lnTo>
                  <a:lnTo>
                    <a:pt x="89" y="215"/>
                  </a:lnTo>
                  <a:lnTo>
                    <a:pt x="90" y="213"/>
                  </a:lnTo>
                  <a:lnTo>
                    <a:pt x="90" y="213"/>
                  </a:lnTo>
                  <a:lnTo>
                    <a:pt x="95" y="213"/>
                  </a:lnTo>
                  <a:lnTo>
                    <a:pt x="95" y="211"/>
                  </a:lnTo>
                  <a:lnTo>
                    <a:pt x="95" y="211"/>
                  </a:lnTo>
                  <a:lnTo>
                    <a:pt x="95" y="211"/>
                  </a:lnTo>
                  <a:lnTo>
                    <a:pt x="95" y="210"/>
                  </a:lnTo>
                  <a:lnTo>
                    <a:pt x="95" y="210"/>
                  </a:lnTo>
                  <a:lnTo>
                    <a:pt x="97" y="208"/>
                  </a:lnTo>
                  <a:lnTo>
                    <a:pt x="97" y="208"/>
                  </a:lnTo>
                  <a:lnTo>
                    <a:pt x="95" y="207"/>
                  </a:lnTo>
                  <a:lnTo>
                    <a:pt x="95" y="204"/>
                  </a:lnTo>
                  <a:lnTo>
                    <a:pt x="95" y="202"/>
                  </a:lnTo>
                  <a:lnTo>
                    <a:pt x="95" y="202"/>
                  </a:lnTo>
                  <a:lnTo>
                    <a:pt x="95" y="200"/>
                  </a:lnTo>
                  <a:lnTo>
                    <a:pt x="97" y="199"/>
                  </a:lnTo>
                  <a:lnTo>
                    <a:pt x="98" y="199"/>
                  </a:lnTo>
                  <a:lnTo>
                    <a:pt x="100" y="197"/>
                  </a:lnTo>
                  <a:lnTo>
                    <a:pt x="100" y="197"/>
                  </a:lnTo>
                  <a:lnTo>
                    <a:pt x="98" y="197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98" y="194"/>
                  </a:lnTo>
                  <a:lnTo>
                    <a:pt x="100" y="194"/>
                  </a:lnTo>
                  <a:lnTo>
                    <a:pt x="101" y="193"/>
                  </a:lnTo>
                  <a:lnTo>
                    <a:pt x="103" y="194"/>
                  </a:lnTo>
                  <a:lnTo>
                    <a:pt x="103" y="194"/>
                  </a:lnTo>
                  <a:lnTo>
                    <a:pt x="103" y="193"/>
                  </a:lnTo>
                  <a:lnTo>
                    <a:pt x="103" y="193"/>
                  </a:lnTo>
                  <a:lnTo>
                    <a:pt x="103" y="191"/>
                  </a:lnTo>
                  <a:lnTo>
                    <a:pt x="101" y="189"/>
                  </a:lnTo>
                  <a:lnTo>
                    <a:pt x="101" y="189"/>
                  </a:lnTo>
                  <a:lnTo>
                    <a:pt x="103" y="188"/>
                  </a:lnTo>
                  <a:lnTo>
                    <a:pt x="101" y="186"/>
                  </a:lnTo>
                  <a:lnTo>
                    <a:pt x="101" y="183"/>
                  </a:lnTo>
                  <a:lnTo>
                    <a:pt x="100" y="180"/>
                  </a:lnTo>
                  <a:lnTo>
                    <a:pt x="98" y="178"/>
                  </a:lnTo>
                  <a:lnTo>
                    <a:pt x="98" y="177"/>
                  </a:lnTo>
                  <a:lnTo>
                    <a:pt x="97" y="177"/>
                  </a:lnTo>
                  <a:lnTo>
                    <a:pt x="97" y="175"/>
                  </a:lnTo>
                  <a:lnTo>
                    <a:pt x="98" y="174"/>
                  </a:lnTo>
                  <a:lnTo>
                    <a:pt x="97" y="172"/>
                  </a:lnTo>
                  <a:lnTo>
                    <a:pt x="97" y="170"/>
                  </a:lnTo>
                  <a:lnTo>
                    <a:pt x="97" y="169"/>
                  </a:lnTo>
                  <a:lnTo>
                    <a:pt x="98" y="167"/>
                  </a:lnTo>
                  <a:lnTo>
                    <a:pt x="98" y="166"/>
                  </a:lnTo>
                  <a:lnTo>
                    <a:pt x="98" y="166"/>
                  </a:lnTo>
                  <a:lnTo>
                    <a:pt x="98" y="166"/>
                  </a:lnTo>
                  <a:lnTo>
                    <a:pt x="100" y="166"/>
                  </a:lnTo>
                  <a:lnTo>
                    <a:pt x="98" y="164"/>
                  </a:lnTo>
                  <a:lnTo>
                    <a:pt x="98" y="164"/>
                  </a:lnTo>
                  <a:lnTo>
                    <a:pt x="97" y="164"/>
                  </a:lnTo>
                  <a:lnTo>
                    <a:pt x="93" y="164"/>
                  </a:lnTo>
                  <a:lnTo>
                    <a:pt x="92" y="164"/>
                  </a:lnTo>
                  <a:lnTo>
                    <a:pt x="92" y="163"/>
                  </a:lnTo>
                  <a:lnTo>
                    <a:pt x="90" y="163"/>
                  </a:lnTo>
                  <a:lnTo>
                    <a:pt x="90" y="163"/>
                  </a:lnTo>
                  <a:lnTo>
                    <a:pt x="92" y="161"/>
                  </a:lnTo>
                  <a:lnTo>
                    <a:pt x="93" y="159"/>
                  </a:lnTo>
                  <a:lnTo>
                    <a:pt x="95" y="159"/>
                  </a:lnTo>
                  <a:lnTo>
                    <a:pt x="98" y="159"/>
                  </a:lnTo>
                  <a:lnTo>
                    <a:pt x="100" y="158"/>
                  </a:lnTo>
                  <a:lnTo>
                    <a:pt x="101" y="158"/>
                  </a:lnTo>
                  <a:lnTo>
                    <a:pt x="103" y="158"/>
                  </a:lnTo>
                  <a:lnTo>
                    <a:pt x="105" y="158"/>
                  </a:lnTo>
                  <a:lnTo>
                    <a:pt x="108" y="158"/>
                  </a:lnTo>
                  <a:lnTo>
                    <a:pt x="111" y="156"/>
                  </a:lnTo>
                  <a:lnTo>
                    <a:pt x="116" y="155"/>
                  </a:lnTo>
                  <a:lnTo>
                    <a:pt x="117" y="155"/>
                  </a:lnTo>
                  <a:lnTo>
                    <a:pt x="117" y="155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0" y="158"/>
                  </a:lnTo>
                  <a:lnTo>
                    <a:pt x="120" y="158"/>
                  </a:lnTo>
                  <a:lnTo>
                    <a:pt x="123" y="156"/>
                  </a:lnTo>
                  <a:lnTo>
                    <a:pt x="125" y="156"/>
                  </a:lnTo>
                  <a:lnTo>
                    <a:pt x="127" y="156"/>
                  </a:lnTo>
                  <a:lnTo>
                    <a:pt x="127" y="158"/>
                  </a:lnTo>
                  <a:lnTo>
                    <a:pt x="128" y="158"/>
                  </a:lnTo>
                  <a:lnTo>
                    <a:pt x="128" y="158"/>
                  </a:lnTo>
                  <a:lnTo>
                    <a:pt x="130" y="158"/>
                  </a:lnTo>
                  <a:lnTo>
                    <a:pt x="130" y="156"/>
                  </a:lnTo>
                  <a:lnTo>
                    <a:pt x="130" y="155"/>
                  </a:lnTo>
                  <a:lnTo>
                    <a:pt x="130" y="153"/>
                  </a:lnTo>
                  <a:lnTo>
                    <a:pt x="130" y="153"/>
                  </a:lnTo>
                  <a:lnTo>
                    <a:pt x="130" y="153"/>
                  </a:lnTo>
                  <a:lnTo>
                    <a:pt x="128" y="152"/>
                  </a:lnTo>
                  <a:lnTo>
                    <a:pt x="127" y="152"/>
                  </a:lnTo>
                  <a:lnTo>
                    <a:pt x="125" y="150"/>
                  </a:lnTo>
                  <a:lnTo>
                    <a:pt x="125" y="150"/>
                  </a:lnTo>
                  <a:lnTo>
                    <a:pt x="127" y="148"/>
                  </a:lnTo>
                  <a:lnTo>
                    <a:pt x="127" y="145"/>
                  </a:lnTo>
                  <a:lnTo>
                    <a:pt x="128" y="142"/>
                  </a:lnTo>
                  <a:lnTo>
                    <a:pt x="130" y="139"/>
                  </a:lnTo>
                  <a:lnTo>
                    <a:pt x="131" y="136"/>
                  </a:lnTo>
                  <a:lnTo>
                    <a:pt x="133" y="131"/>
                  </a:lnTo>
                  <a:lnTo>
                    <a:pt x="134" y="125"/>
                  </a:lnTo>
                  <a:lnTo>
                    <a:pt x="136" y="123"/>
                  </a:lnTo>
                  <a:lnTo>
                    <a:pt x="136" y="122"/>
                  </a:lnTo>
                  <a:lnTo>
                    <a:pt x="136" y="122"/>
                  </a:lnTo>
                  <a:lnTo>
                    <a:pt x="138" y="120"/>
                  </a:lnTo>
                  <a:lnTo>
                    <a:pt x="138" y="122"/>
                  </a:lnTo>
                  <a:lnTo>
                    <a:pt x="142" y="122"/>
                  </a:lnTo>
                  <a:lnTo>
                    <a:pt x="146" y="123"/>
                  </a:lnTo>
                  <a:lnTo>
                    <a:pt x="146" y="123"/>
                  </a:lnTo>
                  <a:lnTo>
                    <a:pt x="147" y="125"/>
                  </a:lnTo>
                  <a:lnTo>
                    <a:pt x="150" y="125"/>
                  </a:lnTo>
                  <a:lnTo>
                    <a:pt x="152" y="125"/>
                  </a:lnTo>
                  <a:lnTo>
                    <a:pt x="153" y="125"/>
                  </a:lnTo>
                  <a:lnTo>
                    <a:pt x="155" y="125"/>
                  </a:lnTo>
                  <a:lnTo>
                    <a:pt x="158" y="125"/>
                  </a:lnTo>
                  <a:lnTo>
                    <a:pt x="158" y="125"/>
                  </a:lnTo>
                  <a:lnTo>
                    <a:pt x="160" y="125"/>
                  </a:lnTo>
                  <a:lnTo>
                    <a:pt x="160" y="125"/>
                  </a:lnTo>
                  <a:lnTo>
                    <a:pt x="161" y="126"/>
                  </a:lnTo>
                  <a:lnTo>
                    <a:pt x="161" y="128"/>
                  </a:lnTo>
                  <a:lnTo>
                    <a:pt x="163" y="126"/>
                  </a:lnTo>
                  <a:lnTo>
                    <a:pt x="164" y="126"/>
                  </a:lnTo>
                  <a:lnTo>
                    <a:pt x="166" y="125"/>
                  </a:lnTo>
                  <a:lnTo>
                    <a:pt x="168" y="123"/>
                  </a:lnTo>
                  <a:lnTo>
                    <a:pt x="169" y="123"/>
                  </a:lnTo>
                  <a:lnTo>
                    <a:pt x="171" y="123"/>
                  </a:lnTo>
                  <a:lnTo>
                    <a:pt x="172" y="122"/>
                  </a:lnTo>
                  <a:lnTo>
                    <a:pt x="172" y="120"/>
                  </a:lnTo>
                  <a:lnTo>
                    <a:pt x="174" y="120"/>
                  </a:lnTo>
                  <a:lnTo>
                    <a:pt x="174" y="118"/>
                  </a:lnTo>
                  <a:lnTo>
                    <a:pt x="174" y="117"/>
                  </a:lnTo>
                  <a:lnTo>
                    <a:pt x="172" y="115"/>
                  </a:lnTo>
                  <a:lnTo>
                    <a:pt x="172" y="114"/>
                  </a:lnTo>
                  <a:lnTo>
                    <a:pt x="172" y="111"/>
                  </a:lnTo>
                  <a:lnTo>
                    <a:pt x="172" y="107"/>
                  </a:lnTo>
                  <a:lnTo>
                    <a:pt x="172" y="104"/>
                  </a:lnTo>
                  <a:lnTo>
                    <a:pt x="174" y="103"/>
                  </a:lnTo>
                  <a:lnTo>
                    <a:pt x="174" y="101"/>
                  </a:lnTo>
                  <a:lnTo>
                    <a:pt x="174" y="100"/>
                  </a:lnTo>
                  <a:lnTo>
                    <a:pt x="175" y="100"/>
                  </a:lnTo>
                  <a:lnTo>
                    <a:pt x="177" y="98"/>
                  </a:lnTo>
                  <a:lnTo>
                    <a:pt x="180" y="98"/>
                  </a:lnTo>
                  <a:lnTo>
                    <a:pt x="183" y="98"/>
                  </a:lnTo>
                  <a:lnTo>
                    <a:pt x="185" y="96"/>
                  </a:lnTo>
                  <a:lnTo>
                    <a:pt x="187" y="96"/>
                  </a:lnTo>
                  <a:lnTo>
                    <a:pt x="187" y="96"/>
                  </a:lnTo>
                  <a:lnTo>
                    <a:pt x="188" y="95"/>
                  </a:lnTo>
                  <a:lnTo>
                    <a:pt x="190" y="93"/>
                  </a:lnTo>
                  <a:lnTo>
                    <a:pt x="190" y="90"/>
                  </a:lnTo>
                  <a:lnTo>
                    <a:pt x="190" y="89"/>
                  </a:lnTo>
                  <a:lnTo>
                    <a:pt x="190" y="87"/>
                  </a:lnTo>
                  <a:lnTo>
                    <a:pt x="191" y="87"/>
                  </a:lnTo>
                  <a:lnTo>
                    <a:pt x="191" y="85"/>
                  </a:lnTo>
                  <a:lnTo>
                    <a:pt x="193" y="85"/>
                  </a:lnTo>
                  <a:lnTo>
                    <a:pt x="194" y="85"/>
                  </a:lnTo>
                  <a:lnTo>
                    <a:pt x="196" y="85"/>
                  </a:lnTo>
                  <a:lnTo>
                    <a:pt x="198" y="85"/>
                  </a:lnTo>
                  <a:lnTo>
                    <a:pt x="199" y="85"/>
                  </a:lnTo>
                  <a:lnTo>
                    <a:pt x="201" y="85"/>
                  </a:lnTo>
                  <a:lnTo>
                    <a:pt x="201" y="85"/>
                  </a:lnTo>
                  <a:lnTo>
                    <a:pt x="202" y="85"/>
                  </a:lnTo>
                  <a:lnTo>
                    <a:pt x="204" y="85"/>
                  </a:lnTo>
                  <a:lnTo>
                    <a:pt x="204" y="84"/>
                  </a:lnTo>
                  <a:lnTo>
                    <a:pt x="205" y="84"/>
                  </a:lnTo>
                  <a:lnTo>
                    <a:pt x="205" y="85"/>
                  </a:lnTo>
                  <a:lnTo>
                    <a:pt x="205" y="85"/>
                  </a:lnTo>
                  <a:lnTo>
                    <a:pt x="205" y="87"/>
                  </a:lnTo>
                  <a:lnTo>
                    <a:pt x="205" y="87"/>
                  </a:lnTo>
                  <a:lnTo>
                    <a:pt x="205" y="89"/>
                  </a:lnTo>
                  <a:lnTo>
                    <a:pt x="205" y="89"/>
                  </a:lnTo>
                  <a:lnTo>
                    <a:pt x="204" y="89"/>
                  </a:lnTo>
                  <a:lnTo>
                    <a:pt x="204" y="90"/>
                  </a:lnTo>
                  <a:lnTo>
                    <a:pt x="205" y="90"/>
                  </a:lnTo>
                  <a:lnTo>
                    <a:pt x="205" y="92"/>
                  </a:lnTo>
                  <a:lnTo>
                    <a:pt x="207" y="92"/>
                  </a:lnTo>
                  <a:lnTo>
                    <a:pt x="209" y="92"/>
                  </a:lnTo>
                  <a:lnTo>
                    <a:pt x="209" y="93"/>
                  </a:lnTo>
                  <a:lnTo>
                    <a:pt x="209" y="93"/>
                  </a:lnTo>
                  <a:lnTo>
                    <a:pt x="209" y="95"/>
                  </a:lnTo>
                  <a:lnTo>
                    <a:pt x="207" y="95"/>
                  </a:lnTo>
                  <a:lnTo>
                    <a:pt x="207" y="95"/>
                  </a:lnTo>
                  <a:lnTo>
                    <a:pt x="207" y="96"/>
                  </a:lnTo>
                  <a:lnTo>
                    <a:pt x="209" y="96"/>
                  </a:lnTo>
                  <a:lnTo>
                    <a:pt x="210" y="96"/>
                  </a:lnTo>
                  <a:lnTo>
                    <a:pt x="212" y="98"/>
                  </a:lnTo>
                  <a:lnTo>
                    <a:pt x="213" y="98"/>
                  </a:lnTo>
                  <a:lnTo>
                    <a:pt x="215" y="100"/>
                  </a:lnTo>
                  <a:lnTo>
                    <a:pt x="216" y="100"/>
                  </a:lnTo>
                  <a:lnTo>
                    <a:pt x="216" y="101"/>
                  </a:lnTo>
                  <a:lnTo>
                    <a:pt x="218" y="103"/>
                  </a:lnTo>
                  <a:lnTo>
                    <a:pt x="220" y="104"/>
                  </a:lnTo>
                  <a:lnTo>
                    <a:pt x="221" y="104"/>
                  </a:lnTo>
                  <a:lnTo>
                    <a:pt x="221" y="104"/>
                  </a:lnTo>
                  <a:lnTo>
                    <a:pt x="223" y="106"/>
                  </a:lnTo>
                  <a:lnTo>
                    <a:pt x="224" y="106"/>
                  </a:lnTo>
                  <a:lnTo>
                    <a:pt x="226" y="106"/>
                  </a:lnTo>
                  <a:lnTo>
                    <a:pt x="227" y="106"/>
                  </a:lnTo>
                  <a:lnTo>
                    <a:pt x="229" y="106"/>
                  </a:lnTo>
                  <a:lnTo>
                    <a:pt x="231" y="106"/>
                  </a:lnTo>
                  <a:lnTo>
                    <a:pt x="232" y="107"/>
                  </a:lnTo>
                  <a:lnTo>
                    <a:pt x="232" y="107"/>
                  </a:lnTo>
                  <a:lnTo>
                    <a:pt x="232" y="109"/>
                  </a:lnTo>
                  <a:lnTo>
                    <a:pt x="234" y="109"/>
                  </a:lnTo>
                  <a:lnTo>
                    <a:pt x="234" y="109"/>
                  </a:lnTo>
                  <a:lnTo>
                    <a:pt x="235" y="109"/>
                  </a:lnTo>
                  <a:lnTo>
                    <a:pt x="237" y="107"/>
                  </a:lnTo>
                  <a:lnTo>
                    <a:pt x="237" y="107"/>
                  </a:lnTo>
                  <a:lnTo>
                    <a:pt x="237" y="109"/>
                  </a:lnTo>
                  <a:lnTo>
                    <a:pt x="237" y="109"/>
                  </a:lnTo>
                  <a:lnTo>
                    <a:pt x="239" y="111"/>
                  </a:lnTo>
                  <a:lnTo>
                    <a:pt x="240" y="112"/>
                  </a:lnTo>
                  <a:lnTo>
                    <a:pt x="242" y="112"/>
                  </a:lnTo>
                  <a:lnTo>
                    <a:pt x="242" y="112"/>
                  </a:lnTo>
                  <a:lnTo>
                    <a:pt x="242" y="114"/>
                  </a:lnTo>
                  <a:lnTo>
                    <a:pt x="242" y="114"/>
                  </a:lnTo>
                  <a:lnTo>
                    <a:pt x="243" y="115"/>
                  </a:lnTo>
                  <a:lnTo>
                    <a:pt x="243" y="117"/>
                  </a:lnTo>
                  <a:lnTo>
                    <a:pt x="243" y="118"/>
                  </a:lnTo>
                  <a:lnTo>
                    <a:pt x="243" y="118"/>
                  </a:lnTo>
                  <a:lnTo>
                    <a:pt x="245" y="120"/>
                  </a:lnTo>
                  <a:lnTo>
                    <a:pt x="246" y="123"/>
                  </a:lnTo>
                  <a:lnTo>
                    <a:pt x="246" y="125"/>
                  </a:lnTo>
                  <a:lnTo>
                    <a:pt x="248" y="125"/>
                  </a:lnTo>
                  <a:lnTo>
                    <a:pt x="250" y="125"/>
                  </a:lnTo>
                  <a:lnTo>
                    <a:pt x="250" y="126"/>
                  </a:lnTo>
                  <a:lnTo>
                    <a:pt x="251" y="130"/>
                  </a:lnTo>
                  <a:lnTo>
                    <a:pt x="251" y="131"/>
                  </a:lnTo>
                  <a:lnTo>
                    <a:pt x="251" y="131"/>
                  </a:lnTo>
                  <a:lnTo>
                    <a:pt x="251" y="133"/>
                  </a:lnTo>
                  <a:lnTo>
                    <a:pt x="251" y="133"/>
                  </a:lnTo>
                  <a:lnTo>
                    <a:pt x="251" y="136"/>
                  </a:lnTo>
                  <a:lnTo>
                    <a:pt x="250" y="136"/>
                  </a:lnTo>
                  <a:lnTo>
                    <a:pt x="250" y="137"/>
                  </a:lnTo>
                  <a:lnTo>
                    <a:pt x="251" y="139"/>
                  </a:lnTo>
                  <a:lnTo>
                    <a:pt x="251" y="141"/>
                  </a:lnTo>
                  <a:lnTo>
                    <a:pt x="251" y="142"/>
                  </a:lnTo>
                  <a:lnTo>
                    <a:pt x="251" y="142"/>
                  </a:lnTo>
                  <a:lnTo>
                    <a:pt x="250" y="144"/>
                  </a:lnTo>
                  <a:lnTo>
                    <a:pt x="250" y="144"/>
                  </a:lnTo>
                  <a:lnTo>
                    <a:pt x="248" y="145"/>
                  </a:lnTo>
                  <a:lnTo>
                    <a:pt x="246" y="147"/>
                  </a:lnTo>
                  <a:lnTo>
                    <a:pt x="246" y="150"/>
                  </a:lnTo>
                  <a:lnTo>
                    <a:pt x="246" y="152"/>
                  </a:lnTo>
                  <a:lnTo>
                    <a:pt x="246" y="152"/>
                  </a:lnTo>
                  <a:lnTo>
                    <a:pt x="248" y="153"/>
                  </a:lnTo>
                  <a:lnTo>
                    <a:pt x="248" y="153"/>
                  </a:lnTo>
                  <a:lnTo>
                    <a:pt x="250" y="156"/>
                  </a:lnTo>
                  <a:lnTo>
                    <a:pt x="250" y="156"/>
                  </a:lnTo>
                  <a:lnTo>
                    <a:pt x="250" y="156"/>
                  </a:lnTo>
                  <a:lnTo>
                    <a:pt x="251" y="156"/>
                  </a:lnTo>
                  <a:lnTo>
                    <a:pt x="253" y="156"/>
                  </a:lnTo>
                  <a:lnTo>
                    <a:pt x="253" y="156"/>
                  </a:lnTo>
                  <a:lnTo>
                    <a:pt x="254" y="158"/>
                  </a:lnTo>
                  <a:lnTo>
                    <a:pt x="256" y="158"/>
                  </a:lnTo>
                  <a:lnTo>
                    <a:pt x="257" y="158"/>
                  </a:lnTo>
                  <a:lnTo>
                    <a:pt x="259" y="158"/>
                  </a:lnTo>
                  <a:lnTo>
                    <a:pt x="259" y="159"/>
                  </a:lnTo>
                  <a:lnTo>
                    <a:pt x="262" y="159"/>
                  </a:lnTo>
                  <a:lnTo>
                    <a:pt x="264" y="159"/>
                  </a:lnTo>
                  <a:lnTo>
                    <a:pt x="265" y="159"/>
                  </a:lnTo>
                  <a:lnTo>
                    <a:pt x="268" y="159"/>
                  </a:lnTo>
                  <a:lnTo>
                    <a:pt x="272" y="159"/>
                  </a:lnTo>
                  <a:lnTo>
                    <a:pt x="275" y="159"/>
                  </a:lnTo>
                  <a:lnTo>
                    <a:pt x="276" y="159"/>
                  </a:lnTo>
                  <a:lnTo>
                    <a:pt x="280" y="159"/>
                  </a:lnTo>
                  <a:lnTo>
                    <a:pt x="284" y="161"/>
                  </a:lnTo>
                  <a:lnTo>
                    <a:pt x="287" y="161"/>
                  </a:lnTo>
                  <a:lnTo>
                    <a:pt x="289" y="163"/>
                  </a:lnTo>
                  <a:lnTo>
                    <a:pt x="291" y="163"/>
                  </a:lnTo>
                  <a:lnTo>
                    <a:pt x="292" y="166"/>
                  </a:lnTo>
                  <a:lnTo>
                    <a:pt x="294" y="166"/>
                  </a:lnTo>
                  <a:lnTo>
                    <a:pt x="297" y="167"/>
                  </a:lnTo>
                  <a:lnTo>
                    <a:pt x="300" y="169"/>
                  </a:lnTo>
                  <a:lnTo>
                    <a:pt x="302" y="169"/>
                  </a:lnTo>
                  <a:lnTo>
                    <a:pt x="305" y="172"/>
                  </a:lnTo>
                  <a:lnTo>
                    <a:pt x="306" y="172"/>
                  </a:lnTo>
                  <a:lnTo>
                    <a:pt x="309" y="174"/>
                  </a:lnTo>
                  <a:lnTo>
                    <a:pt x="314" y="174"/>
                  </a:lnTo>
                  <a:lnTo>
                    <a:pt x="314" y="174"/>
                  </a:lnTo>
                  <a:lnTo>
                    <a:pt x="314" y="175"/>
                  </a:lnTo>
                  <a:lnTo>
                    <a:pt x="314" y="177"/>
                  </a:lnTo>
                  <a:lnTo>
                    <a:pt x="314" y="177"/>
                  </a:lnTo>
                  <a:lnTo>
                    <a:pt x="314" y="178"/>
                  </a:lnTo>
                  <a:lnTo>
                    <a:pt x="316" y="178"/>
                  </a:lnTo>
                  <a:lnTo>
                    <a:pt x="317" y="178"/>
                  </a:lnTo>
                  <a:lnTo>
                    <a:pt x="317" y="180"/>
                  </a:lnTo>
                  <a:lnTo>
                    <a:pt x="317" y="180"/>
                  </a:lnTo>
                  <a:lnTo>
                    <a:pt x="319" y="185"/>
                  </a:lnTo>
                  <a:lnTo>
                    <a:pt x="321" y="189"/>
                  </a:lnTo>
                  <a:lnTo>
                    <a:pt x="322" y="191"/>
                  </a:lnTo>
                  <a:lnTo>
                    <a:pt x="322" y="193"/>
                  </a:lnTo>
                  <a:lnTo>
                    <a:pt x="325" y="194"/>
                  </a:lnTo>
                  <a:lnTo>
                    <a:pt x="325" y="196"/>
                  </a:lnTo>
                  <a:lnTo>
                    <a:pt x="328" y="197"/>
                  </a:lnTo>
                  <a:lnTo>
                    <a:pt x="328" y="199"/>
                  </a:lnTo>
                  <a:lnTo>
                    <a:pt x="328" y="200"/>
                  </a:lnTo>
                  <a:lnTo>
                    <a:pt x="328" y="200"/>
                  </a:lnTo>
                  <a:lnTo>
                    <a:pt x="333" y="200"/>
                  </a:lnTo>
                  <a:lnTo>
                    <a:pt x="336" y="200"/>
                  </a:lnTo>
                  <a:lnTo>
                    <a:pt x="341" y="199"/>
                  </a:lnTo>
                  <a:lnTo>
                    <a:pt x="349" y="200"/>
                  </a:lnTo>
                  <a:lnTo>
                    <a:pt x="355" y="200"/>
                  </a:lnTo>
                  <a:lnTo>
                    <a:pt x="363" y="202"/>
                  </a:lnTo>
                  <a:lnTo>
                    <a:pt x="366" y="202"/>
                  </a:lnTo>
                  <a:lnTo>
                    <a:pt x="374" y="204"/>
                  </a:lnTo>
                  <a:lnTo>
                    <a:pt x="377" y="202"/>
                  </a:lnTo>
                  <a:lnTo>
                    <a:pt x="380" y="200"/>
                  </a:lnTo>
                  <a:lnTo>
                    <a:pt x="382" y="202"/>
                  </a:lnTo>
                  <a:lnTo>
                    <a:pt x="388" y="202"/>
                  </a:lnTo>
                  <a:lnTo>
                    <a:pt x="393" y="202"/>
                  </a:lnTo>
                  <a:lnTo>
                    <a:pt x="398" y="204"/>
                  </a:lnTo>
                  <a:lnTo>
                    <a:pt x="401" y="204"/>
                  </a:lnTo>
                  <a:lnTo>
                    <a:pt x="403" y="204"/>
                  </a:lnTo>
                  <a:lnTo>
                    <a:pt x="404" y="204"/>
                  </a:lnTo>
                  <a:lnTo>
                    <a:pt x="406" y="204"/>
                  </a:lnTo>
                  <a:lnTo>
                    <a:pt x="406" y="205"/>
                  </a:lnTo>
                  <a:lnTo>
                    <a:pt x="409" y="208"/>
                  </a:lnTo>
                  <a:lnTo>
                    <a:pt x="410" y="210"/>
                  </a:lnTo>
                  <a:lnTo>
                    <a:pt x="412" y="210"/>
                  </a:lnTo>
                  <a:lnTo>
                    <a:pt x="418" y="211"/>
                  </a:lnTo>
                  <a:lnTo>
                    <a:pt x="421" y="211"/>
                  </a:lnTo>
                  <a:lnTo>
                    <a:pt x="426" y="213"/>
                  </a:lnTo>
                  <a:lnTo>
                    <a:pt x="428" y="215"/>
                  </a:lnTo>
                  <a:lnTo>
                    <a:pt x="431" y="216"/>
                  </a:lnTo>
                  <a:lnTo>
                    <a:pt x="436" y="218"/>
                  </a:lnTo>
                  <a:lnTo>
                    <a:pt x="439" y="216"/>
                  </a:lnTo>
                  <a:lnTo>
                    <a:pt x="444" y="216"/>
                  </a:lnTo>
                  <a:lnTo>
                    <a:pt x="447" y="215"/>
                  </a:lnTo>
                  <a:lnTo>
                    <a:pt x="447" y="219"/>
                  </a:lnTo>
                  <a:lnTo>
                    <a:pt x="450" y="219"/>
                  </a:lnTo>
                  <a:lnTo>
                    <a:pt x="451" y="219"/>
                  </a:lnTo>
                  <a:lnTo>
                    <a:pt x="453" y="219"/>
                  </a:lnTo>
                  <a:lnTo>
                    <a:pt x="455" y="219"/>
                  </a:lnTo>
                  <a:lnTo>
                    <a:pt x="455" y="219"/>
                  </a:lnTo>
                  <a:lnTo>
                    <a:pt x="456" y="218"/>
                  </a:lnTo>
                  <a:lnTo>
                    <a:pt x="458" y="216"/>
                  </a:lnTo>
                  <a:lnTo>
                    <a:pt x="461" y="216"/>
                  </a:lnTo>
                  <a:lnTo>
                    <a:pt x="462" y="215"/>
                  </a:lnTo>
                  <a:lnTo>
                    <a:pt x="466" y="213"/>
                  </a:lnTo>
                  <a:lnTo>
                    <a:pt x="472" y="210"/>
                  </a:lnTo>
                  <a:lnTo>
                    <a:pt x="475" y="210"/>
                  </a:lnTo>
                  <a:lnTo>
                    <a:pt x="477" y="208"/>
                  </a:lnTo>
                  <a:lnTo>
                    <a:pt x="478" y="208"/>
                  </a:lnTo>
                  <a:lnTo>
                    <a:pt x="480" y="208"/>
                  </a:lnTo>
                  <a:lnTo>
                    <a:pt x="481" y="208"/>
                  </a:lnTo>
                  <a:lnTo>
                    <a:pt x="485" y="207"/>
                  </a:lnTo>
                  <a:lnTo>
                    <a:pt x="486" y="207"/>
                  </a:lnTo>
                  <a:lnTo>
                    <a:pt x="494" y="207"/>
                  </a:lnTo>
                  <a:lnTo>
                    <a:pt x="494" y="205"/>
                  </a:lnTo>
                  <a:lnTo>
                    <a:pt x="497" y="205"/>
                  </a:lnTo>
                  <a:lnTo>
                    <a:pt x="499" y="205"/>
                  </a:lnTo>
                  <a:lnTo>
                    <a:pt x="502" y="205"/>
                  </a:lnTo>
                  <a:lnTo>
                    <a:pt x="505" y="205"/>
                  </a:lnTo>
                  <a:lnTo>
                    <a:pt x="507" y="205"/>
                  </a:lnTo>
                  <a:lnTo>
                    <a:pt x="510" y="205"/>
                  </a:lnTo>
                  <a:lnTo>
                    <a:pt x="513" y="205"/>
                  </a:lnTo>
                  <a:lnTo>
                    <a:pt x="516" y="205"/>
                  </a:lnTo>
                  <a:lnTo>
                    <a:pt x="518" y="205"/>
                  </a:lnTo>
                  <a:lnTo>
                    <a:pt x="521" y="204"/>
                  </a:lnTo>
                  <a:lnTo>
                    <a:pt x="521" y="204"/>
                  </a:lnTo>
                  <a:lnTo>
                    <a:pt x="524" y="202"/>
                  </a:lnTo>
                  <a:lnTo>
                    <a:pt x="527" y="202"/>
                  </a:lnTo>
                  <a:lnTo>
                    <a:pt x="529" y="200"/>
                  </a:lnTo>
                  <a:lnTo>
                    <a:pt x="530" y="200"/>
                  </a:lnTo>
                  <a:lnTo>
                    <a:pt x="532" y="199"/>
                  </a:lnTo>
                  <a:lnTo>
                    <a:pt x="532" y="199"/>
                  </a:lnTo>
                  <a:lnTo>
                    <a:pt x="532" y="199"/>
                  </a:lnTo>
                  <a:lnTo>
                    <a:pt x="533" y="197"/>
                  </a:lnTo>
                  <a:lnTo>
                    <a:pt x="535" y="196"/>
                  </a:lnTo>
                  <a:lnTo>
                    <a:pt x="537" y="194"/>
                  </a:lnTo>
                  <a:lnTo>
                    <a:pt x="537" y="194"/>
                  </a:lnTo>
                  <a:lnTo>
                    <a:pt x="538" y="193"/>
                  </a:lnTo>
                  <a:lnTo>
                    <a:pt x="540" y="191"/>
                  </a:lnTo>
                  <a:lnTo>
                    <a:pt x="540" y="189"/>
                  </a:lnTo>
                  <a:lnTo>
                    <a:pt x="541" y="189"/>
                  </a:lnTo>
                  <a:lnTo>
                    <a:pt x="543" y="189"/>
                  </a:lnTo>
                  <a:lnTo>
                    <a:pt x="548" y="188"/>
                  </a:lnTo>
                  <a:lnTo>
                    <a:pt x="548" y="186"/>
                  </a:lnTo>
                  <a:lnTo>
                    <a:pt x="548" y="186"/>
                  </a:lnTo>
                  <a:lnTo>
                    <a:pt x="549" y="186"/>
                  </a:lnTo>
                  <a:lnTo>
                    <a:pt x="551" y="185"/>
                  </a:lnTo>
                  <a:lnTo>
                    <a:pt x="551" y="185"/>
                  </a:lnTo>
                  <a:lnTo>
                    <a:pt x="552" y="183"/>
                  </a:lnTo>
                  <a:lnTo>
                    <a:pt x="554" y="183"/>
                  </a:lnTo>
                  <a:lnTo>
                    <a:pt x="554" y="183"/>
                  </a:lnTo>
                  <a:lnTo>
                    <a:pt x="554" y="182"/>
                  </a:lnTo>
                  <a:lnTo>
                    <a:pt x="552" y="180"/>
                  </a:lnTo>
                  <a:lnTo>
                    <a:pt x="552" y="180"/>
                  </a:lnTo>
                  <a:lnTo>
                    <a:pt x="551" y="177"/>
                  </a:lnTo>
                  <a:lnTo>
                    <a:pt x="549" y="177"/>
                  </a:lnTo>
                  <a:lnTo>
                    <a:pt x="548" y="175"/>
                  </a:lnTo>
                  <a:lnTo>
                    <a:pt x="548" y="174"/>
                  </a:lnTo>
                  <a:lnTo>
                    <a:pt x="546" y="172"/>
                  </a:lnTo>
                  <a:lnTo>
                    <a:pt x="546" y="172"/>
                  </a:lnTo>
                  <a:lnTo>
                    <a:pt x="546" y="170"/>
                  </a:lnTo>
                  <a:lnTo>
                    <a:pt x="548" y="169"/>
                  </a:lnTo>
                  <a:lnTo>
                    <a:pt x="548" y="167"/>
                  </a:lnTo>
                  <a:lnTo>
                    <a:pt x="548" y="166"/>
                  </a:lnTo>
                  <a:lnTo>
                    <a:pt x="549" y="163"/>
                  </a:lnTo>
                  <a:lnTo>
                    <a:pt x="551" y="163"/>
                  </a:lnTo>
                  <a:lnTo>
                    <a:pt x="551" y="161"/>
                  </a:lnTo>
                  <a:lnTo>
                    <a:pt x="554" y="159"/>
                  </a:lnTo>
                  <a:lnTo>
                    <a:pt x="555" y="159"/>
                  </a:lnTo>
                  <a:lnTo>
                    <a:pt x="557" y="159"/>
                  </a:lnTo>
                  <a:lnTo>
                    <a:pt x="559" y="159"/>
                  </a:lnTo>
                  <a:lnTo>
                    <a:pt x="560" y="159"/>
                  </a:lnTo>
                  <a:lnTo>
                    <a:pt x="562" y="159"/>
                  </a:lnTo>
                  <a:lnTo>
                    <a:pt x="563" y="161"/>
                  </a:lnTo>
                  <a:lnTo>
                    <a:pt x="565" y="163"/>
                  </a:lnTo>
                  <a:lnTo>
                    <a:pt x="570" y="164"/>
                  </a:lnTo>
                  <a:lnTo>
                    <a:pt x="573" y="164"/>
                  </a:lnTo>
                  <a:lnTo>
                    <a:pt x="573" y="164"/>
                  </a:lnTo>
                  <a:lnTo>
                    <a:pt x="576" y="164"/>
                  </a:lnTo>
                  <a:lnTo>
                    <a:pt x="576" y="164"/>
                  </a:lnTo>
                  <a:lnTo>
                    <a:pt x="578" y="164"/>
                  </a:lnTo>
                  <a:lnTo>
                    <a:pt x="579" y="164"/>
                  </a:lnTo>
                  <a:lnTo>
                    <a:pt x="581" y="163"/>
                  </a:lnTo>
                  <a:lnTo>
                    <a:pt x="582" y="163"/>
                  </a:lnTo>
                  <a:lnTo>
                    <a:pt x="582" y="163"/>
                  </a:lnTo>
                  <a:lnTo>
                    <a:pt x="584" y="161"/>
                  </a:lnTo>
                  <a:lnTo>
                    <a:pt x="585" y="161"/>
                  </a:lnTo>
                  <a:lnTo>
                    <a:pt x="585" y="159"/>
                  </a:lnTo>
                  <a:lnTo>
                    <a:pt x="587" y="158"/>
                  </a:lnTo>
                  <a:lnTo>
                    <a:pt x="590" y="156"/>
                  </a:lnTo>
                  <a:lnTo>
                    <a:pt x="590" y="155"/>
                  </a:lnTo>
                  <a:lnTo>
                    <a:pt x="592" y="155"/>
                  </a:lnTo>
                  <a:lnTo>
                    <a:pt x="592" y="153"/>
                  </a:lnTo>
                  <a:lnTo>
                    <a:pt x="592" y="153"/>
                  </a:lnTo>
                  <a:lnTo>
                    <a:pt x="593" y="153"/>
                  </a:lnTo>
                  <a:lnTo>
                    <a:pt x="595" y="153"/>
                  </a:lnTo>
                  <a:lnTo>
                    <a:pt x="596" y="153"/>
                  </a:lnTo>
                  <a:lnTo>
                    <a:pt x="601" y="153"/>
                  </a:lnTo>
                  <a:lnTo>
                    <a:pt x="601" y="153"/>
                  </a:lnTo>
                  <a:lnTo>
                    <a:pt x="604" y="153"/>
                  </a:lnTo>
                  <a:lnTo>
                    <a:pt x="606" y="153"/>
                  </a:lnTo>
                  <a:lnTo>
                    <a:pt x="608" y="152"/>
                  </a:lnTo>
                  <a:lnTo>
                    <a:pt x="609" y="150"/>
                  </a:lnTo>
                  <a:lnTo>
                    <a:pt x="612" y="148"/>
                  </a:lnTo>
                  <a:lnTo>
                    <a:pt x="614" y="148"/>
                  </a:lnTo>
                  <a:lnTo>
                    <a:pt x="614" y="148"/>
                  </a:lnTo>
                  <a:lnTo>
                    <a:pt x="615" y="147"/>
                  </a:lnTo>
                  <a:lnTo>
                    <a:pt x="615" y="145"/>
                  </a:lnTo>
                  <a:lnTo>
                    <a:pt x="615" y="145"/>
                  </a:lnTo>
                  <a:lnTo>
                    <a:pt x="615" y="144"/>
                  </a:lnTo>
                  <a:lnTo>
                    <a:pt x="617" y="144"/>
                  </a:lnTo>
                  <a:lnTo>
                    <a:pt x="619" y="141"/>
                  </a:lnTo>
                  <a:lnTo>
                    <a:pt x="619" y="139"/>
                  </a:lnTo>
                  <a:lnTo>
                    <a:pt x="620" y="139"/>
                  </a:lnTo>
                  <a:lnTo>
                    <a:pt x="620" y="137"/>
                  </a:lnTo>
                  <a:lnTo>
                    <a:pt x="622" y="137"/>
                  </a:lnTo>
                  <a:lnTo>
                    <a:pt x="623" y="136"/>
                  </a:lnTo>
                  <a:lnTo>
                    <a:pt x="623" y="136"/>
                  </a:lnTo>
                  <a:lnTo>
                    <a:pt x="625" y="136"/>
                  </a:lnTo>
                  <a:lnTo>
                    <a:pt x="626" y="136"/>
                  </a:lnTo>
                  <a:lnTo>
                    <a:pt x="630" y="136"/>
                  </a:lnTo>
                  <a:lnTo>
                    <a:pt x="631" y="136"/>
                  </a:lnTo>
                  <a:lnTo>
                    <a:pt x="631" y="136"/>
                  </a:lnTo>
                  <a:lnTo>
                    <a:pt x="633" y="136"/>
                  </a:lnTo>
                  <a:lnTo>
                    <a:pt x="633" y="134"/>
                  </a:lnTo>
                  <a:lnTo>
                    <a:pt x="633" y="133"/>
                  </a:lnTo>
                  <a:lnTo>
                    <a:pt x="633" y="133"/>
                  </a:lnTo>
                  <a:lnTo>
                    <a:pt x="633" y="131"/>
                  </a:lnTo>
                  <a:lnTo>
                    <a:pt x="634" y="131"/>
                  </a:lnTo>
                  <a:lnTo>
                    <a:pt x="636" y="133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9" y="133"/>
                  </a:lnTo>
                  <a:lnTo>
                    <a:pt x="641" y="131"/>
                  </a:lnTo>
                  <a:lnTo>
                    <a:pt x="642" y="131"/>
                  </a:lnTo>
                  <a:lnTo>
                    <a:pt x="644" y="130"/>
                  </a:lnTo>
                  <a:lnTo>
                    <a:pt x="645" y="130"/>
                  </a:lnTo>
                  <a:lnTo>
                    <a:pt x="647" y="130"/>
                  </a:lnTo>
                  <a:lnTo>
                    <a:pt x="650" y="130"/>
                  </a:lnTo>
                  <a:lnTo>
                    <a:pt x="652" y="130"/>
                  </a:lnTo>
                  <a:lnTo>
                    <a:pt x="652" y="130"/>
                  </a:lnTo>
                  <a:lnTo>
                    <a:pt x="653" y="130"/>
                  </a:lnTo>
                  <a:lnTo>
                    <a:pt x="653" y="128"/>
                  </a:lnTo>
                  <a:lnTo>
                    <a:pt x="655" y="130"/>
                  </a:lnTo>
                  <a:lnTo>
                    <a:pt x="656" y="130"/>
                  </a:lnTo>
                  <a:lnTo>
                    <a:pt x="658" y="131"/>
                  </a:lnTo>
                  <a:lnTo>
                    <a:pt x="661" y="131"/>
                  </a:lnTo>
                  <a:lnTo>
                    <a:pt x="663" y="131"/>
                  </a:lnTo>
                  <a:lnTo>
                    <a:pt x="664" y="131"/>
                  </a:lnTo>
                  <a:lnTo>
                    <a:pt x="666" y="131"/>
                  </a:lnTo>
                  <a:lnTo>
                    <a:pt x="667" y="131"/>
                  </a:lnTo>
                  <a:lnTo>
                    <a:pt x="669" y="130"/>
                  </a:lnTo>
                  <a:lnTo>
                    <a:pt x="669" y="130"/>
                  </a:lnTo>
                  <a:lnTo>
                    <a:pt x="669" y="128"/>
                  </a:lnTo>
                  <a:lnTo>
                    <a:pt x="669" y="126"/>
                  </a:lnTo>
                  <a:lnTo>
                    <a:pt x="669" y="126"/>
                  </a:lnTo>
                  <a:lnTo>
                    <a:pt x="667" y="125"/>
                  </a:lnTo>
                  <a:lnTo>
                    <a:pt x="667" y="123"/>
                  </a:lnTo>
                  <a:lnTo>
                    <a:pt x="667" y="123"/>
                  </a:lnTo>
                  <a:lnTo>
                    <a:pt x="666" y="122"/>
                  </a:lnTo>
                  <a:lnTo>
                    <a:pt x="664" y="120"/>
                  </a:lnTo>
                  <a:lnTo>
                    <a:pt x="664" y="120"/>
                  </a:lnTo>
                  <a:lnTo>
                    <a:pt x="661" y="117"/>
                  </a:lnTo>
                  <a:lnTo>
                    <a:pt x="661" y="117"/>
                  </a:lnTo>
                  <a:lnTo>
                    <a:pt x="661" y="117"/>
                  </a:lnTo>
                  <a:lnTo>
                    <a:pt x="660" y="115"/>
                  </a:lnTo>
                  <a:lnTo>
                    <a:pt x="660" y="115"/>
                  </a:lnTo>
                  <a:lnTo>
                    <a:pt x="658" y="115"/>
                  </a:lnTo>
                  <a:lnTo>
                    <a:pt x="658" y="114"/>
                  </a:lnTo>
                  <a:lnTo>
                    <a:pt x="658" y="114"/>
                  </a:lnTo>
                  <a:lnTo>
                    <a:pt x="656" y="112"/>
                  </a:lnTo>
                  <a:lnTo>
                    <a:pt x="656" y="112"/>
                  </a:lnTo>
                  <a:lnTo>
                    <a:pt x="655" y="112"/>
                  </a:lnTo>
                  <a:lnTo>
                    <a:pt x="655" y="111"/>
                  </a:lnTo>
                  <a:lnTo>
                    <a:pt x="653" y="111"/>
                  </a:lnTo>
                  <a:lnTo>
                    <a:pt x="652" y="109"/>
                  </a:lnTo>
                  <a:lnTo>
                    <a:pt x="650" y="107"/>
                  </a:lnTo>
                  <a:lnTo>
                    <a:pt x="649" y="106"/>
                  </a:lnTo>
                  <a:lnTo>
                    <a:pt x="645" y="106"/>
                  </a:lnTo>
                  <a:lnTo>
                    <a:pt x="644" y="106"/>
                  </a:lnTo>
                  <a:lnTo>
                    <a:pt x="642" y="106"/>
                  </a:lnTo>
                  <a:lnTo>
                    <a:pt x="641" y="106"/>
                  </a:lnTo>
                  <a:lnTo>
                    <a:pt x="639" y="106"/>
                  </a:lnTo>
                  <a:lnTo>
                    <a:pt x="637" y="106"/>
                  </a:lnTo>
                  <a:lnTo>
                    <a:pt x="637" y="107"/>
                  </a:lnTo>
                  <a:lnTo>
                    <a:pt x="634" y="109"/>
                  </a:lnTo>
                  <a:lnTo>
                    <a:pt x="634" y="111"/>
                  </a:lnTo>
                  <a:lnTo>
                    <a:pt x="633" y="112"/>
                  </a:lnTo>
                  <a:lnTo>
                    <a:pt x="633" y="112"/>
                  </a:lnTo>
                  <a:lnTo>
                    <a:pt x="631" y="112"/>
                  </a:lnTo>
                  <a:lnTo>
                    <a:pt x="630" y="111"/>
                  </a:lnTo>
                  <a:lnTo>
                    <a:pt x="628" y="109"/>
                  </a:lnTo>
                  <a:lnTo>
                    <a:pt x="626" y="109"/>
                  </a:lnTo>
                  <a:lnTo>
                    <a:pt x="626" y="109"/>
                  </a:lnTo>
                  <a:lnTo>
                    <a:pt x="623" y="109"/>
                  </a:lnTo>
                  <a:lnTo>
                    <a:pt x="622" y="109"/>
                  </a:lnTo>
                  <a:lnTo>
                    <a:pt x="620" y="109"/>
                  </a:lnTo>
                  <a:lnTo>
                    <a:pt x="619" y="109"/>
                  </a:lnTo>
                  <a:lnTo>
                    <a:pt x="617" y="109"/>
                  </a:lnTo>
                  <a:lnTo>
                    <a:pt x="615" y="109"/>
                  </a:lnTo>
                  <a:lnTo>
                    <a:pt x="614" y="109"/>
                  </a:lnTo>
                  <a:lnTo>
                    <a:pt x="612" y="111"/>
                  </a:lnTo>
                  <a:lnTo>
                    <a:pt x="611" y="112"/>
                  </a:lnTo>
                  <a:lnTo>
                    <a:pt x="611" y="111"/>
                  </a:lnTo>
                  <a:lnTo>
                    <a:pt x="609" y="109"/>
                  </a:lnTo>
                  <a:lnTo>
                    <a:pt x="608" y="109"/>
                  </a:lnTo>
                  <a:lnTo>
                    <a:pt x="606" y="107"/>
                  </a:lnTo>
                  <a:lnTo>
                    <a:pt x="606" y="104"/>
                  </a:lnTo>
                  <a:lnTo>
                    <a:pt x="608" y="103"/>
                  </a:lnTo>
                  <a:lnTo>
                    <a:pt x="609" y="101"/>
                  </a:lnTo>
                  <a:lnTo>
                    <a:pt x="609" y="100"/>
                  </a:lnTo>
                  <a:lnTo>
                    <a:pt x="609" y="98"/>
                  </a:lnTo>
                  <a:lnTo>
                    <a:pt x="611" y="95"/>
                  </a:lnTo>
                  <a:lnTo>
                    <a:pt x="612" y="93"/>
                  </a:lnTo>
                  <a:lnTo>
                    <a:pt x="612" y="92"/>
                  </a:lnTo>
                  <a:lnTo>
                    <a:pt x="614" y="90"/>
                  </a:lnTo>
                  <a:lnTo>
                    <a:pt x="614" y="89"/>
                  </a:lnTo>
                  <a:lnTo>
                    <a:pt x="615" y="87"/>
                  </a:lnTo>
                  <a:lnTo>
                    <a:pt x="615" y="84"/>
                  </a:lnTo>
                  <a:lnTo>
                    <a:pt x="619" y="79"/>
                  </a:lnTo>
                  <a:lnTo>
                    <a:pt x="622" y="74"/>
                  </a:lnTo>
                  <a:lnTo>
                    <a:pt x="623" y="73"/>
                  </a:lnTo>
                  <a:lnTo>
                    <a:pt x="625" y="74"/>
                  </a:lnTo>
                  <a:lnTo>
                    <a:pt x="628" y="74"/>
                  </a:lnTo>
                  <a:lnTo>
                    <a:pt x="631" y="76"/>
                  </a:lnTo>
                  <a:lnTo>
                    <a:pt x="634" y="76"/>
                  </a:lnTo>
                  <a:lnTo>
                    <a:pt x="637" y="78"/>
                  </a:lnTo>
                  <a:lnTo>
                    <a:pt x="639" y="78"/>
                  </a:lnTo>
                  <a:lnTo>
                    <a:pt x="639" y="78"/>
                  </a:lnTo>
                  <a:lnTo>
                    <a:pt x="644" y="74"/>
                  </a:lnTo>
                  <a:lnTo>
                    <a:pt x="649" y="71"/>
                  </a:lnTo>
                  <a:lnTo>
                    <a:pt x="653" y="70"/>
                  </a:lnTo>
                  <a:lnTo>
                    <a:pt x="656" y="70"/>
                  </a:lnTo>
                  <a:lnTo>
                    <a:pt x="658" y="68"/>
                  </a:lnTo>
                  <a:lnTo>
                    <a:pt x="660" y="68"/>
                  </a:lnTo>
                  <a:lnTo>
                    <a:pt x="661" y="66"/>
                  </a:lnTo>
                  <a:lnTo>
                    <a:pt x="661" y="63"/>
                  </a:lnTo>
                  <a:lnTo>
                    <a:pt x="661" y="62"/>
                  </a:lnTo>
                  <a:lnTo>
                    <a:pt x="660" y="62"/>
                  </a:lnTo>
                  <a:lnTo>
                    <a:pt x="658" y="62"/>
                  </a:lnTo>
                  <a:lnTo>
                    <a:pt x="660" y="60"/>
                  </a:lnTo>
                  <a:lnTo>
                    <a:pt x="660" y="60"/>
                  </a:lnTo>
                  <a:lnTo>
                    <a:pt x="660" y="59"/>
                  </a:lnTo>
                  <a:lnTo>
                    <a:pt x="661" y="57"/>
                  </a:lnTo>
                  <a:lnTo>
                    <a:pt x="663" y="55"/>
                  </a:lnTo>
                  <a:lnTo>
                    <a:pt x="663" y="54"/>
                  </a:lnTo>
                  <a:lnTo>
                    <a:pt x="663" y="52"/>
                  </a:lnTo>
                  <a:lnTo>
                    <a:pt x="664" y="51"/>
                  </a:lnTo>
                  <a:lnTo>
                    <a:pt x="666" y="49"/>
                  </a:lnTo>
                  <a:lnTo>
                    <a:pt x="667" y="48"/>
                  </a:lnTo>
                  <a:lnTo>
                    <a:pt x="667" y="46"/>
                  </a:lnTo>
                  <a:lnTo>
                    <a:pt x="667" y="44"/>
                  </a:lnTo>
                  <a:lnTo>
                    <a:pt x="671" y="41"/>
                  </a:lnTo>
                  <a:lnTo>
                    <a:pt x="672" y="38"/>
                  </a:lnTo>
                  <a:lnTo>
                    <a:pt x="674" y="37"/>
                  </a:lnTo>
                  <a:lnTo>
                    <a:pt x="678" y="33"/>
                  </a:lnTo>
                  <a:lnTo>
                    <a:pt x="680" y="32"/>
                  </a:lnTo>
                  <a:lnTo>
                    <a:pt x="682" y="29"/>
                  </a:lnTo>
                  <a:lnTo>
                    <a:pt x="682" y="27"/>
                  </a:lnTo>
                  <a:lnTo>
                    <a:pt x="680" y="26"/>
                  </a:lnTo>
                  <a:lnTo>
                    <a:pt x="680" y="22"/>
                  </a:lnTo>
                  <a:lnTo>
                    <a:pt x="680" y="21"/>
                  </a:lnTo>
                  <a:lnTo>
                    <a:pt x="680" y="19"/>
                  </a:lnTo>
                  <a:lnTo>
                    <a:pt x="678" y="19"/>
                  </a:lnTo>
                  <a:lnTo>
                    <a:pt x="675" y="19"/>
                  </a:lnTo>
                  <a:lnTo>
                    <a:pt x="672" y="19"/>
                  </a:lnTo>
                  <a:lnTo>
                    <a:pt x="672" y="18"/>
                  </a:lnTo>
                  <a:lnTo>
                    <a:pt x="671" y="16"/>
                  </a:lnTo>
                  <a:lnTo>
                    <a:pt x="672" y="16"/>
                  </a:lnTo>
                  <a:lnTo>
                    <a:pt x="674" y="15"/>
                  </a:lnTo>
                  <a:lnTo>
                    <a:pt x="677" y="11"/>
                  </a:lnTo>
                  <a:lnTo>
                    <a:pt x="680" y="8"/>
                  </a:lnTo>
                  <a:lnTo>
                    <a:pt x="685" y="5"/>
                  </a:lnTo>
                  <a:lnTo>
                    <a:pt x="691" y="5"/>
                  </a:lnTo>
                  <a:lnTo>
                    <a:pt x="696" y="3"/>
                  </a:lnTo>
                  <a:lnTo>
                    <a:pt x="701" y="2"/>
                  </a:lnTo>
                  <a:lnTo>
                    <a:pt x="704" y="2"/>
                  </a:lnTo>
                  <a:lnTo>
                    <a:pt x="705" y="2"/>
                  </a:lnTo>
                  <a:lnTo>
                    <a:pt x="707" y="2"/>
                  </a:lnTo>
                  <a:lnTo>
                    <a:pt x="710" y="2"/>
                  </a:lnTo>
                  <a:lnTo>
                    <a:pt x="713" y="2"/>
                  </a:lnTo>
                  <a:lnTo>
                    <a:pt x="716" y="0"/>
                  </a:lnTo>
                  <a:lnTo>
                    <a:pt x="71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6" name="Freeform 303">
              <a:extLst>
                <a:ext uri="{FF2B5EF4-FFF2-40B4-BE49-F238E27FC236}">
                  <a16:creationId xmlns:a16="http://schemas.microsoft.com/office/drawing/2014/main" id="{70882BA1-8ED8-8746-C5AF-E970DC1A3E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4748" y="4047520"/>
              <a:ext cx="214414" cy="323571"/>
            </a:xfrm>
            <a:custGeom>
              <a:avLst/>
              <a:gdLst>
                <a:gd name="T0" fmla="*/ 88 w 110"/>
                <a:gd name="T1" fmla="*/ 6 h 166"/>
                <a:gd name="T2" fmla="*/ 95 w 110"/>
                <a:gd name="T3" fmla="*/ 18 h 166"/>
                <a:gd name="T4" fmla="*/ 95 w 110"/>
                <a:gd name="T5" fmla="*/ 27 h 166"/>
                <a:gd name="T6" fmla="*/ 99 w 110"/>
                <a:gd name="T7" fmla="*/ 43 h 166"/>
                <a:gd name="T8" fmla="*/ 96 w 110"/>
                <a:gd name="T9" fmla="*/ 46 h 166"/>
                <a:gd name="T10" fmla="*/ 80 w 110"/>
                <a:gd name="T11" fmla="*/ 47 h 166"/>
                <a:gd name="T12" fmla="*/ 84 w 110"/>
                <a:gd name="T13" fmla="*/ 55 h 166"/>
                <a:gd name="T14" fmla="*/ 92 w 110"/>
                <a:gd name="T15" fmla="*/ 63 h 166"/>
                <a:gd name="T16" fmla="*/ 101 w 110"/>
                <a:gd name="T17" fmla="*/ 77 h 166"/>
                <a:gd name="T18" fmla="*/ 99 w 110"/>
                <a:gd name="T19" fmla="*/ 84 h 166"/>
                <a:gd name="T20" fmla="*/ 95 w 110"/>
                <a:gd name="T21" fmla="*/ 92 h 166"/>
                <a:gd name="T22" fmla="*/ 90 w 110"/>
                <a:gd name="T23" fmla="*/ 99 h 166"/>
                <a:gd name="T24" fmla="*/ 85 w 110"/>
                <a:gd name="T25" fmla="*/ 104 h 166"/>
                <a:gd name="T26" fmla="*/ 88 w 110"/>
                <a:gd name="T27" fmla="*/ 110 h 166"/>
                <a:gd name="T28" fmla="*/ 88 w 110"/>
                <a:gd name="T29" fmla="*/ 114 h 166"/>
                <a:gd name="T30" fmla="*/ 92 w 110"/>
                <a:gd name="T31" fmla="*/ 125 h 166"/>
                <a:gd name="T32" fmla="*/ 95 w 110"/>
                <a:gd name="T33" fmla="*/ 131 h 166"/>
                <a:gd name="T34" fmla="*/ 99 w 110"/>
                <a:gd name="T35" fmla="*/ 139 h 166"/>
                <a:gd name="T36" fmla="*/ 107 w 110"/>
                <a:gd name="T37" fmla="*/ 145 h 166"/>
                <a:gd name="T38" fmla="*/ 109 w 110"/>
                <a:gd name="T39" fmla="*/ 150 h 166"/>
                <a:gd name="T40" fmla="*/ 110 w 110"/>
                <a:gd name="T41" fmla="*/ 156 h 166"/>
                <a:gd name="T42" fmla="*/ 109 w 110"/>
                <a:gd name="T43" fmla="*/ 161 h 166"/>
                <a:gd name="T44" fmla="*/ 109 w 110"/>
                <a:gd name="T45" fmla="*/ 166 h 166"/>
                <a:gd name="T46" fmla="*/ 98 w 110"/>
                <a:gd name="T47" fmla="*/ 161 h 166"/>
                <a:gd name="T48" fmla="*/ 93 w 110"/>
                <a:gd name="T49" fmla="*/ 161 h 166"/>
                <a:gd name="T50" fmla="*/ 90 w 110"/>
                <a:gd name="T51" fmla="*/ 159 h 166"/>
                <a:gd name="T52" fmla="*/ 76 w 110"/>
                <a:gd name="T53" fmla="*/ 158 h 166"/>
                <a:gd name="T54" fmla="*/ 63 w 110"/>
                <a:gd name="T55" fmla="*/ 158 h 166"/>
                <a:gd name="T56" fmla="*/ 52 w 110"/>
                <a:gd name="T57" fmla="*/ 156 h 166"/>
                <a:gd name="T58" fmla="*/ 41 w 110"/>
                <a:gd name="T59" fmla="*/ 158 h 166"/>
                <a:gd name="T60" fmla="*/ 19 w 110"/>
                <a:gd name="T61" fmla="*/ 156 h 166"/>
                <a:gd name="T62" fmla="*/ 21 w 110"/>
                <a:gd name="T63" fmla="*/ 145 h 166"/>
                <a:gd name="T64" fmla="*/ 16 w 110"/>
                <a:gd name="T65" fmla="*/ 136 h 166"/>
                <a:gd name="T66" fmla="*/ 16 w 110"/>
                <a:gd name="T67" fmla="*/ 133 h 166"/>
                <a:gd name="T68" fmla="*/ 14 w 110"/>
                <a:gd name="T69" fmla="*/ 131 h 166"/>
                <a:gd name="T70" fmla="*/ 11 w 110"/>
                <a:gd name="T71" fmla="*/ 133 h 166"/>
                <a:gd name="T72" fmla="*/ 6 w 110"/>
                <a:gd name="T73" fmla="*/ 128 h 166"/>
                <a:gd name="T74" fmla="*/ 5 w 110"/>
                <a:gd name="T75" fmla="*/ 123 h 166"/>
                <a:gd name="T76" fmla="*/ 0 w 110"/>
                <a:gd name="T77" fmla="*/ 125 h 166"/>
                <a:gd name="T78" fmla="*/ 2 w 110"/>
                <a:gd name="T79" fmla="*/ 118 h 166"/>
                <a:gd name="T80" fmla="*/ 6 w 110"/>
                <a:gd name="T81" fmla="*/ 104 h 166"/>
                <a:gd name="T82" fmla="*/ 16 w 110"/>
                <a:gd name="T83" fmla="*/ 96 h 166"/>
                <a:gd name="T84" fmla="*/ 22 w 110"/>
                <a:gd name="T85" fmla="*/ 90 h 166"/>
                <a:gd name="T86" fmla="*/ 27 w 110"/>
                <a:gd name="T87" fmla="*/ 90 h 166"/>
                <a:gd name="T88" fmla="*/ 32 w 110"/>
                <a:gd name="T89" fmla="*/ 88 h 166"/>
                <a:gd name="T90" fmla="*/ 38 w 110"/>
                <a:gd name="T91" fmla="*/ 96 h 166"/>
                <a:gd name="T92" fmla="*/ 43 w 110"/>
                <a:gd name="T93" fmla="*/ 93 h 166"/>
                <a:gd name="T94" fmla="*/ 49 w 110"/>
                <a:gd name="T95" fmla="*/ 87 h 166"/>
                <a:gd name="T96" fmla="*/ 51 w 110"/>
                <a:gd name="T97" fmla="*/ 81 h 166"/>
                <a:gd name="T98" fmla="*/ 55 w 110"/>
                <a:gd name="T99" fmla="*/ 68 h 166"/>
                <a:gd name="T100" fmla="*/ 62 w 110"/>
                <a:gd name="T101" fmla="*/ 62 h 166"/>
                <a:gd name="T102" fmla="*/ 68 w 110"/>
                <a:gd name="T103" fmla="*/ 52 h 166"/>
                <a:gd name="T104" fmla="*/ 68 w 110"/>
                <a:gd name="T105" fmla="*/ 44 h 166"/>
                <a:gd name="T106" fmla="*/ 79 w 110"/>
                <a:gd name="T107" fmla="*/ 29 h 166"/>
                <a:gd name="T108" fmla="*/ 87 w 110"/>
                <a:gd name="T109" fmla="*/ 24 h 166"/>
                <a:gd name="T110" fmla="*/ 88 w 110"/>
                <a:gd name="T111" fmla="*/ 14 h 166"/>
                <a:gd name="T112" fmla="*/ 84 w 110"/>
                <a:gd name="T113" fmla="*/ 11 h 166"/>
                <a:gd name="T114" fmla="*/ 80 w 110"/>
                <a:gd name="T11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66">
                  <a:moveTo>
                    <a:pt x="80" y="0"/>
                  </a:moveTo>
                  <a:lnTo>
                    <a:pt x="82" y="0"/>
                  </a:lnTo>
                  <a:lnTo>
                    <a:pt x="85" y="2"/>
                  </a:lnTo>
                  <a:lnTo>
                    <a:pt x="87" y="2"/>
                  </a:lnTo>
                  <a:lnTo>
                    <a:pt x="87" y="5"/>
                  </a:lnTo>
                  <a:lnTo>
                    <a:pt x="88" y="6"/>
                  </a:lnTo>
                  <a:lnTo>
                    <a:pt x="90" y="6"/>
                  </a:lnTo>
                  <a:lnTo>
                    <a:pt x="92" y="10"/>
                  </a:lnTo>
                  <a:lnTo>
                    <a:pt x="92" y="13"/>
                  </a:lnTo>
                  <a:lnTo>
                    <a:pt x="93" y="14"/>
                  </a:lnTo>
                  <a:lnTo>
                    <a:pt x="93" y="14"/>
                  </a:lnTo>
                  <a:lnTo>
                    <a:pt x="95" y="18"/>
                  </a:lnTo>
                  <a:lnTo>
                    <a:pt x="95" y="19"/>
                  </a:lnTo>
                  <a:lnTo>
                    <a:pt x="95" y="2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5"/>
                  </a:lnTo>
                  <a:lnTo>
                    <a:pt x="95" y="27"/>
                  </a:lnTo>
                  <a:lnTo>
                    <a:pt x="95" y="29"/>
                  </a:lnTo>
                  <a:lnTo>
                    <a:pt x="95" y="33"/>
                  </a:lnTo>
                  <a:lnTo>
                    <a:pt x="96" y="36"/>
                  </a:lnTo>
                  <a:lnTo>
                    <a:pt x="96" y="38"/>
                  </a:lnTo>
                  <a:lnTo>
                    <a:pt x="98" y="40"/>
                  </a:lnTo>
                  <a:lnTo>
                    <a:pt x="99" y="43"/>
                  </a:lnTo>
                  <a:lnTo>
                    <a:pt x="101" y="44"/>
                  </a:lnTo>
                  <a:lnTo>
                    <a:pt x="103" y="46"/>
                  </a:lnTo>
                  <a:lnTo>
                    <a:pt x="101" y="46"/>
                  </a:lnTo>
                  <a:lnTo>
                    <a:pt x="98" y="46"/>
                  </a:lnTo>
                  <a:lnTo>
                    <a:pt x="96" y="46"/>
                  </a:lnTo>
                  <a:lnTo>
                    <a:pt x="96" y="46"/>
                  </a:lnTo>
                  <a:lnTo>
                    <a:pt x="95" y="46"/>
                  </a:lnTo>
                  <a:lnTo>
                    <a:pt x="92" y="46"/>
                  </a:lnTo>
                  <a:lnTo>
                    <a:pt x="88" y="46"/>
                  </a:lnTo>
                  <a:lnTo>
                    <a:pt x="85" y="46"/>
                  </a:lnTo>
                  <a:lnTo>
                    <a:pt x="82" y="46"/>
                  </a:lnTo>
                  <a:lnTo>
                    <a:pt x="80" y="47"/>
                  </a:lnTo>
                  <a:lnTo>
                    <a:pt x="80" y="49"/>
                  </a:lnTo>
                  <a:lnTo>
                    <a:pt x="79" y="51"/>
                  </a:lnTo>
                  <a:lnTo>
                    <a:pt x="79" y="51"/>
                  </a:lnTo>
                  <a:lnTo>
                    <a:pt x="80" y="52"/>
                  </a:lnTo>
                  <a:lnTo>
                    <a:pt x="82" y="54"/>
                  </a:lnTo>
                  <a:lnTo>
                    <a:pt x="84" y="55"/>
                  </a:lnTo>
                  <a:lnTo>
                    <a:pt x="84" y="57"/>
                  </a:lnTo>
                  <a:lnTo>
                    <a:pt x="87" y="60"/>
                  </a:lnTo>
                  <a:lnTo>
                    <a:pt x="90" y="62"/>
                  </a:lnTo>
                  <a:lnTo>
                    <a:pt x="90" y="62"/>
                  </a:lnTo>
                  <a:lnTo>
                    <a:pt x="92" y="63"/>
                  </a:lnTo>
                  <a:lnTo>
                    <a:pt x="92" y="63"/>
                  </a:lnTo>
                  <a:lnTo>
                    <a:pt x="93" y="65"/>
                  </a:lnTo>
                  <a:lnTo>
                    <a:pt x="95" y="66"/>
                  </a:lnTo>
                  <a:lnTo>
                    <a:pt x="98" y="70"/>
                  </a:lnTo>
                  <a:lnTo>
                    <a:pt x="99" y="73"/>
                  </a:lnTo>
                  <a:lnTo>
                    <a:pt x="99" y="76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101" y="77"/>
                  </a:lnTo>
                  <a:lnTo>
                    <a:pt x="101" y="79"/>
                  </a:lnTo>
                  <a:lnTo>
                    <a:pt x="101" y="81"/>
                  </a:lnTo>
                  <a:lnTo>
                    <a:pt x="101" y="81"/>
                  </a:lnTo>
                  <a:lnTo>
                    <a:pt x="99" y="84"/>
                  </a:lnTo>
                  <a:lnTo>
                    <a:pt x="98" y="85"/>
                  </a:lnTo>
                  <a:lnTo>
                    <a:pt x="96" y="85"/>
                  </a:lnTo>
                  <a:lnTo>
                    <a:pt x="96" y="87"/>
                  </a:lnTo>
                  <a:lnTo>
                    <a:pt x="96" y="88"/>
                  </a:lnTo>
                  <a:lnTo>
                    <a:pt x="95" y="90"/>
                  </a:lnTo>
                  <a:lnTo>
                    <a:pt x="95" y="92"/>
                  </a:lnTo>
                  <a:lnTo>
                    <a:pt x="93" y="93"/>
                  </a:lnTo>
                  <a:lnTo>
                    <a:pt x="92" y="95"/>
                  </a:lnTo>
                  <a:lnTo>
                    <a:pt x="90" y="98"/>
                  </a:lnTo>
                  <a:lnTo>
                    <a:pt x="90" y="98"/>
                  </a:lnTo>
                  <a:lnTo>
                    <a:pt x="90" y="99"/>
                  </a:lnTo>
                  <a:lnTo>
                    <a:pt x="90" y="99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85" y="101"/>
                  </a:lnTo>
                  <a:lnTo>
                    <a:pt x="85" y="103"/>
                  </a:lnTo>
                  <a:lnTo>
                    <a:pt x="85" y="103"/>
                  </a:lnTo>
                  <a:lnTo>
                    <a:pt x="85" y="104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7" y="104"/>
                  </a:lnTo>
                  <a:lnTo>
                    <a:pt x="88" y="104"/>
                  </a:lnTo>
                  <a:lnTo>
                    <a:pt x="88" y="106"/>
                  </a:lnTo>
                  <a:lnTo>
                    <a:pt x="88" y="110"/>
                  </a:lnTo>
                  <a:lnTo>
                    <a:pt x="87" y="110"/>
                  </a:lnTo>
                  <a:lnTo>
                    <a:pt x="88" y="112"/>
                  </a:lnTo>
                  <a:lnTo>
                    <a:pt x="87" y="112"/>
                  </a:lnTo>
                  <a:lnTo>
                    <a:pt x="87" y="114"/>
                  </a:lnTo>
                  <a:lnTo>
                    <a:pt x="87" y="114"/>
                  </a:lnTo>
                  <a:lnTo>
                    <a:pt x="88" y="114"/>
                  </a:lnTo>
                  <a:lnTo>
                    <a:pt x="88" y="115"/>
                  </a:lnTo>
                  <a:lnTo>
                    <a:pt x="88" y="117"/>
                  </a:lnTo>
                  <a:lnTo>
                    <a:pt x="90" y="123"/>
                  </a:lnTo>
                  <a:lnTo>
                    <a:pt x="90" y="123"/>
                  </a:lnTo>
                  <a:lnTo>
                    <a:pt x="90" y="125"/>
                  </a:lnTo>
                  <a:lnTo>
                    <a:pt x="92" y="125"/>
                  </a:lnTo>
                  <a:lnTo>
                    <a:pt x="95" y="126"/>
                  </a:lnTo>
                  <a:lnTo>
                    <a:pt x="95" y="128"/>
                  </a:lnTo>
                  <a:lnTo>
                    <a:pt x="95" y="129"/>
                  </a:lnTo>
                  <a:lnTo>
                    <a:pt x="96" y="131"/>
                  </a:lnTo>
                  <a:lnTo>
                    <a:pt x="96" y="131"/>
                  </a:lnTo>
                  <a:lnTo>
                    <a:pt x="95" y="131"/>
                  </a:lnTo>
                  <a:lnTo>
                    <a:pt x="95" y="131"/>
                  </a:lnTo>
                  <a:lnTo>
                    <a:pt x="95" y="131"/>
                  </a:lnTo>
                  <a:lnTo>
                    <a:pt x="95" y="133"/>
                  </a:lnTo>
                  <a:lnTo>
                    <a:pt x="95" y="134"/>
                  </a:lnTo>
                  <a:lnTo>
                    <a:pt x="98" y="136"/>
                  </a:lnTo>
                  <a:lnTo>
                    <a:pt x="99" y="139"/>
                  </a:lnTo>
                  <a:lnTo>
                    <a:pt x="101" y="140"/>
                  </a:lnTo>
                  <a:lnTo>
                    <a:pt x="103" y="142"/>
                  </a:lnTo>
                  <a:lnTo>
                    <a:pt x="104" y="144"/>
                  </a:lnTo>
                  <a:lnTo>
                    <a:pt x="104" y="145"/>
                  </a:lnTo>
                  <a:lnTo>
                    <a:pt x="106" y="145"/>
                  </a:lnTo>
                  <a:lnTo>
                    <a:pt x="107" y="145"/>
                  </a:lnTo>
                  <a:lnTo>
                    <a:pt x="107" y="145"/>
                  </a:lnTo>
                  <a:lnTo>
                    <a:pt x="107" y="145"/>
                  </a:lnTo>
                  <a:lnTo>
                    <a:pt x="109" y="147"/>
                  </a:lnTo>
                  <a:lnTo>
                    <a:pt x="109" y="148"/>
                  </a:lnTo>
                  <a:lnTo>
                    <a:pt x="109" y="148"/>
                  </a:lnTo>
                  <a:lnTo>
                    <a:pt x="109" y="150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1"/>
                  </a:lnTo>
                  <a:lnTo>
                    <a:pt x="109" y="155"/>
                  </a:lnTo>
                  <a:lnTo>
                    <a:pt x="110" y="156"/>
                  </a:lnTo>
                  <a:lnTo>
                    <a:pt x="110" y="156"/>
                  </a:lnTo>
                  <a:lnTo>
                    <a:pt x="110" y="156"/>
                  </a:lnTo>
                  <a:lnTo>
                    <a:pt x="110" y="158"/>
                  </a:lnTo>
                  <a:lnTo>
                    <a:pt x="110" y="158"/>
                  </a:lnTo>
                  <a:lnTo>
                    <a:pt x="109" y="159"/>
                  </a:lnTo>
                  <a:lnTo>
                    <a:pt x="109" y="161"/>
                  </a:lnTo>
                  <a:lnTo>
                    <a:pt x="109" y="162"/>
                  </a:lnTo>
                  <a:lnTo>
                    <a:pt x="110" y="164"/>
                  </a:lnTo>
                  <a:lnTo>
                    <a:pt x="110" y="164"/>
                  </a:lnTo>
                  <a:lnTo>
                    <a:pt x="110" y="164"/>
                  </a:lnTo>
                  <a:lnTo>
                    <a:pt x="109" y="166"/>
                  </a:lnTo>
                  <a:lnTo>
                    <a:pt x="109" y="166"/>
                  </a:lnTo>
                  <a:lnTo>
                    <a:pt x="107" y="164"/>
                  </a:lnTo>
                  <a:lnTo>
                    <a:pt x="106" y="164"/>
                  </a:lnTo>
                  <a:lnTo>
                    <a:pt x="104" y="162"/>
                  </a:lnTo>
                  <a:lnTo>
                    <a:pt x="103" y="161"/>
                  </a:lnTo>
                  <a:lnTo>
                    <a:pt x="99" y="161"/>
                  </a:lnTo>
                  <a:lnTo>
                    <a:pt x="98" y="161"/>
                  </a:lnTo>
                  <a:lnTo>
                    <a:pt x="98" y="161"/>
                  </a:lnTo>
                  <a:lnTo>
                    <a:pt x="96" y="161"/>
                  </a:lnTo>
                  <a:lnTo>
                    <a:pt x="96" y="161"/>
                  </a:lnTo>
                  <a:lnTo>
                    <a:pt x="95" y="161"/>
                  </a:lnTo>
                  <a:lnTo>
                    <a:pt x="95" y="161"/>
                  </a:lnTo>
                  <a:lnTo>
                    <a:pt x="93" y="161"/>
                  </a:lnTo>
                  <a:lnTo>
                    <a:pt x="92" y="161"/>
                  </a:lnTo>
                  <a:lnTo>
                    <a:pt x="92" y="159"/>
                  </a:lnTo>
                  <a:lnTo>
                    <a:pt x="92" y="159"/>
                  </a:lnTo>
                  <a:lnTo>
                    <a:pt x="90" y="159"/>
                  </a:lnTo>
                  <a:lnTo>
                    <a:pt x="90" y="159"/>
                  </a:lnTo>
                  <a:lnTo>
                    <a:pt x="90" y="159"/>
                  </a:lnTo>
                  <a:lnTo>
                    <a:pt x="88" y="159"/>
                  </a:lnTo>
                  <a:lnTo>
                    <a:pt x="87" y="158"/>
                  </a:lnTo>
                  <a:lnTo>
                    <a:pt x="87" y="158"/>
                  </a:lnTo>
                  <a:lnTo>
                    <a:pt x="84" y="158"/>
                  </a:lnTo>
                  <a:lnTo>
                    <a:pt x="79" y="158"/>
                  </a:lnTo>
                  <a:lnTo>
                    <a:pt x="76" y="158"/>
                  </a:lnTo>
                  <a:lnTo>
                    <a:pt x="73" y="158"/>
                  </a:lnTo>
                  <a:lnTo>
                    <a:pt x="69" y="158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6" y="156"/>
                  </a:lnTo>
                  <a:lnTo>
                    <a:pt x="63" y="158"/>
                  </a:lnTo>
                  <a:lnTo>
                    <a:pt x="60" y="158"/>
                  </a:lnTo>
                  <a:lnTo>
                    <a:pt x="58" y="156"/>
                  </a:lnTo>
                  <a:lnTo>
                    <a:pt x="58" y="156"/>
                  </a:lnTo>
                  <a:lnTo>
                    <a:pt x="55" y="156"/>
                  </a:lnTo>
                  <a:lnTo>
                    <a:pt x="52" y="156"/>
                  </a:lnTo>
                  <a:lnTo>
                    <a:pt x="52" y="156"/>
                  </a:lnTo>
                  <a:lnTo>
                    <a:pt x="49" y="156"/>
                  </a:lnTo>
                  <a:lnTo>
                    <a:pt x="44" y="156"/>
                  </a:lnTo>
                  <a:lnTo>
                    <a:pt x="41" y="156"/>
                  </a:lnTo>
                  <a:lnTo>
                    <a:pt x="41" y="156"/>
                  </a:lnTo>
                  <a:lnTo>
                    <a:pt x="41" y="158"/>
                  </a:lnTo>
                  <a:lnTo>
                    <a:pt x="41" y="158"/>
                  </a:lnTo>
                  <a:lnTo>
                    <a:pt x="28" y="158"/>
                  </a:lnTo>
                  <a:lnTo>
                    <a:pt x="25" y="158"/>
                  </a:lnTo>
                  <a:lnTo>
                    <a:pt x="21" y="158"/>
                  </a:lnTo>
                  <a:lnTo>
                    <a:pt x="19" y="158"/>
                  </a:lnTo>
                  <a:lnTo>
                    <a:pt x="19" y="158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6"/>
                  </a:lnTo>
                  <a:lnTo>
                    <a:pt x="19" y="153"/>
                  </a:lnTo>
                  <a:lnTo>
                    <a:pt x="19" y="150"/>
                  </a:lnTo>
                  <a:lnTo>
                    <a:pt x="19" y="147"/>
                  </a:lnTo>
                  <a:lnTo>
                    <a:pt x="21" y="145"/>
                  </a:lnTo>
                  <a:lnTo>
                    <a:pt x="21" y="144"/>
                  </a:lnTo>
                  <a:lnTo>
                    <a:pt x="19" y="142"/>
                  </a:lnTo>
                  <a:lnTo>
                    <a:pt x="16" y="139"/>
                  </a:lnTo>
                  <a:lnTo>
                    <a:pt x="17" y="137"/>
                  </a:lnTo>
                  <a:lnTo>
                    <a:pt x="16" y="137"/>
                  </a:lnTo>
                  <a:lnTo>
                    <a:pt x="16" y="136"/>
                  </a:lnTo>
                  <a:lnTo>
                    <a:pt x="14" y="134"/>
                  </a:lnTo>
                  <a:lnTo>
                    <a:pt x="16" y="134"/>
                  </a:lnTo>
                  <a:lnTo>
                    <a:pt x="16" y="134"/>
                  </a:lnTo>
                  <a:lnTo>
                    <a:pt x="17" y="134"/>
                  </a:lnTo>
                  <a:lnTo>
                    <a:pt x="17" y="134"/>
                  </a:lnTo>
                  <a:lnTo>
                    <a:pt x="16" y="133"/>
                  </a:lnTo>
                  <a:lnTo>
                    <a:pt x="16" y="133"/>
                  </a:lnTo>
                  <a:lnTo>
                    <a:pt x="17" y="131"/>
                  </a:lnTo>
                  <a:lnTo>
                    <a:pt x="16" y="131"/>
                  </a:lnTo>
                  <a:lnTo>
                    <a:pt x="16" y="131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1"/>
                  </a:lnTo>
                  <a:lnTo>
                    <a:pt x="14" y="133"/>
                  </a:lnTo>
                  <a:lnTo>
                    <a:pt x="14" y="133"/>
                  </a:lnTo>
                  <a:lnTo>
                    <a:pt x="13" y="133"/>
                  </a:lnTo>
                  <a:lnTo>
                    <a:pt x="13" y="133"/>
                  </a:lnTo>
                  <a:lnTo>
                    <a:pt x="11" y="133"/>
                  </a:lnTo>
                  <a:lnTo>
                    <a:pt x="11" y="133"/>
                  </a:lnTo>
                  <a:lnTo>
                    <a:pt x="11" y="133"/>
                  </a:lnTo>
                  <a:lnTo>
                    <a:pt x="8" y="131"/>
                  </a:lnTo>
                  <a:lnTo>
                    <a:pt x="6" y="131"/>
                  </a:lnTo>
                  <a:lnTo>
                    <a:pt x="6" y="129"/>
                  </a:lnTo>
                  <a:lnTo>
                    <a:pt x="6" y="128"/>
                  </a:lnTo>
                  <a:lnTo>
                    <a:pt x="6" y="126"/>
                  </a:lnTo>
                  <a:lnTo>
                    <a:pt x="5" y="126"/>
                  </a:lnTo>
                  <a:lnTo>
                    <a:pt x="6" y="125"/>
                  </a:lnTo>
                  <a:lnTo>
                    <a:pt x="5" y="123"/>
                  </a:lnTo>
                  <a:lnTo>
                    <a:pt x="5" y="123"/>
                  </a:lnTo>
                  <a:lnTo>
                    <a:pt x="5" y="123"/>
                  </a:lnTo>
                  <a:lnTo>
                    <a:pt x="3" y="123"/>
                  </a:lnTo>
                  <a:lnTo>
                    <a:pt x="3" y="123"/>
                  </a:lnTo>
                  <a:lnTo>
                    <a:pt x="2" y="122"/>
                  </a:lnTo>
                  <a:lnTo>
                    <a:pt x="2" y="125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0" y="123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2" y="120"/>
                  </a:lnTo>
                  <a:lnTo>
                    <a:pt x="2" y="118"/>
                  </a:lnTo>
                  <a:lnTo>
                    <a:pt x="3" y="117"/>
                  </a:lnTo>
                  <a:lnTo>
                    <a:pt x="3" y="115"/>
                  </a:lnTo>
                  <a:lnTo>
                    <a:pt x="5" y="110"/>
                  </a:lnTo>
                  <a:lnTo>
                    <a:pt x="5" y="109"/>
                  </a:lnTo>
                  <a:lnTo>
                    <a:pt x="6" y="106"/>
                  </a:lnTo>
                  <a:lnTo>
                    <a:pt x="6" y="104"/>
                  </a:lnTo>
                  <a:lnTo>
                    <a:pt x="8" y="103"/>
                  </a:lnTo>
                  <a:lnTo>
                    <a:pt x="10" y="101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4" y="98"/>
                  </a:lnTo>
                  <a:lnTo>
                    <a:pt x="16" y="96"/>
                  </a:lnTo>
                  <a:lnTo>
                    <a:pt x="16" y="95"/>
                  </a:lnTo>
                  <a:lnTo>
                    <a:pt x="17" y="93"/>
                  </a:lnTo>
                  <a:lnTo>
                    <a:pt x="17" y="92"/>
                  </a:lnTo>
                  <a:lnTo>
                    <a:pt x="19" y="92"/>
                  </a:lnTo>
                  <a:lnTo>
                    <a:pt x="19" y="92"/>
                  </a:lnTo>
                  <a:lnTo>
                    <a:pt x="22" y="90"/>
                  </a:lnTo>
                  <a:lnTo>
                    <a:pt x="24" y="88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4" y="90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8" y="90"/>
                  </a:lnTo>
                  <a:lnTo>
                    <a:pt x="28" y="90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0" y="88"/>
                  </a:lnTo>
                  <a:lnTo>
                    <a:pt x="32" y="88"/>
                  </a:lnTo>
                  <a:lnTo>
                    <a:pt x="33" y="90"/>
                  </a:lnTo>
                  <a:lnTo>
                    <a:pt x="35" y="92"/>
                  </a:lnTo>
                  <a:lnTo>
                    <a:pt x="36" y="93"/>
                  </a:lnTo>
                  <a:lnTo>
                    <a:pt x="36" y="93"/>
                  </a:lnTo>
                  <a:lnTo>
                    <a:pt x="36" y="96"/>
                  </a:lnTo>
                  <a:lnTo>
                    <a:pt x="38" y="96"/>
                  </a:lnTo>
                  <a:lnTo>
                    <a:pt x="38" y="96"/>
                  </a:lnTo>
                  <a:lnTo>
                    <a:pt x="39" y="96"/>
                  </a:lnTo>
                  <a:lnTo>
                    <a:pt x="41" y="96"/>
                  </a:lnTo>
                  <a:lnTo>
                    <a:pt x="41" y="95"/>
                  </a:lnTo>
                  <a:lnTo>
                    <a:pt x="43" y="95"/>
                  </a:lnTo>
                  <a:lnTo>
                    <a:pt x="43" y="93"/>
                  </a:lnTo>
                  <a:lnTo>
                    <a:pt x="44" y="93"/>
                  </a:lnTo>
                  <a:lnTo>
                    <a:pt x="44" y="92"/>
                  </a:lnTo>
                  <a:lnTo>
                    <a:pt x="44" y="90"/>
                  </a:lnTo>
                  <a:lnTo>
                    <a:pt x="44" y="90"/>
                  </a:lnTo>
                  <a:lnTo>
                    <a:pt x="47" y="88"/>
                  </a:lnTo>
                  <a:lnTo>
                    <a:pt x="49" y="87"/>
                  </a:lnTo>
                  <a:lnTo>
                    <a:pt x="47" y="87"/>
                  </a:lnTo>
                  <a:lnTo>
                    <a:pt x="47" y="85"/>
                  </a:lnTo>
                  <a:lnTo>
                    <a:pt x="47" y="85"/>
                  </a:lnTo>
                  <a:lnTo>
                    <a:pt x="47" y="84"/>
                  </a:lnTo>
                  <a:lnTo>
                    <a:pt x="47" y="84"/>
                  </a:lnTo>
                  <a:lnTo>
                    <a:pt x="51" y="81"/>
                  </a:lnTo>
                  <a:lnTo>
                    <a:pt x="51" y="79"/>
                  </a:lnTo>
                  <a:lnTo>
                    <a:pt x="51" y="79"/>
                  </a:lnTo>
                  <a:lnTo>
                    <a:pt x="52" y="76"/>
                  </a:lnTo>
                  <a:lnTo>
                    <a:pt x="54" y="71"/>
                  </a:lnTo>
                  <a:lnTo>
                    <a:pt x="54" y="70"/>
                  </a:lnTo>
                  <a:lnTo>
                    <a:pt x="55" y="68"/>
                  </a:lnTo>
                  <a:lnTo>
                    <a:pt x="57" y="66"/>
                  </a:lnTo>
                  <a:lnTo>
                    <a:pt x="58" y="65"/>
                  </a:lnTo>
                  <a:lnTo>
                    <a:pt x="60" y="65"/>
                  </a:lnTo>
                  <a:lnTo>
                    <a:pt x="62" y="63"/>
                  </a:lnTo>
                  <a:lnTo>
                    <a:pt x="62" y="63"/>
                  </a:lnTo>
                  <a:lnTo>
                    <a:pt x="62" y="62"/>
                  </a:lnTo>
                  <a:lnTo>
                    <a:pt x="62" y="60"/>
                  </a:lnTo>
                  <a:lnTo>
                    <a:pt x="63" y="57"/>
                  </a:lnTo>
                  <a:lnTo>
                    <a:pt x="63" y="55"/>
                  </a:lnTo>
                  <a:lnTo>
                    <a:pt x="63" y="54"/>
                  </a:lnTo>
                  <a:lnTo>
                    <a:pt x="65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1"/>
                  </a:lnTo>
                  <a:lnTo>
                    <a:pt x="68" y="47"/>
                  </a:lnTo>
                  <a:lnTo>
                    <a:pt x="68" y="46"/>
                  </a:lnTo>
                  <a:lnTo>
                    <a:pt x="68" y="46"/>
                  </a:lnTo>
                  <a:lnTo>
                    <a:pt x="68" y="44"/>
                  </a:lnTo>
                  <a:lnTo>
                    <a:pt x="71" y="43"/>
                  </a:lnTo>
                  <a:lnTo>
                    <a:pt x="71" y="40"/>
                  </a:lnTo>
                  <a:lnTo>
                    <a:pt x="73" y="36"/>
                  </a:lnTo>
                  <a:lnTo>
                    <a:pt x="74" y="33"/>
                  </a:lnTo>
                  <a:lnTo>
                    <a:pt x="77" y="29"/>
                  </a:lnTo>
                  <a:lnTo>
                    <a:pt x="79" y="29"/>
                  </a:lnTo>
                  <a:lnTo>
                    <a:pt x="80" y="27"/>
                  </a:lnTo>
                  <a:lnTo>
                    <a:pt x="80" y="27"/>
                  </a:lnTo>
                  <a:lnTo>
                    <a:pt x="82" y="27"/>
                  </a:lnTo>
                  <a:lnTo>
                    <a:pt x="85" y="25"/>
                  </a:lnTo>
                  <a:lnTo>
                    <a:pt x="87" y="24"/>
                  </a:lnTo>
                  <a:lnTo>
                    <a:pt x="87" y="24"/>
                  </a:lnTo>
                  <a:lnTo>
                    <a:pt x="87" y="24"/>
                  </a:lnTo>
                  <a:lnTo>
                    <a:pt x="87" y="22"/>
                  </a:lnTo>
                  <a:lnTo>
                    <a:pt x="87" y="21"/>
                  </a:lnTo>
                  <a:lnTo>
                    <a:pt x="88" y="19"/>
                  </a:lnTo>
                  <a:lnTo>
                    <a:pt x="88" y="16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8" y="13"/>
                  </a:lnTo>
                  <a:lnTo>
                    <a:pt x="87" y="13"/>
                  </a:lnTo>
                  <a:lnTo>
                    <a:pt x="87" y="11"/>
                  </a:lnTo>
                  <a:lnTo>
                    <a:pt x="85" y="11"/>
                  </a:lnTo>
                  <a:lnTo>
                    <a:pt x="84" y="11"/>
                  </a:lnTo>
                  <a:lnTo>
                    <a:pt x="82" y="11"/>
                  </a:lnTo>
                  <a:lnTo>
                    <a:pt x="82" y="10"/>
                  </a:lnTo>
                  <a:lnTo>
                    <a:pt x="82" y="10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7" name="Freeform 304">
              <a:extLst>
                <a:ext uri="{FF2B5EF4-FFF2-40B4-BE49-F238E27FC236}">
                  <a16:creationId xmlns:a16="http://schemas.microsoft.com/office/drawing/2014/main" id="{86028C97-EF16-F5DF-9409-E56AC7DDB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1326" y="4911025"/>
              <a:ext cx="1212416" cy="1261147"/>
            </a:xfrm>
            <a:custGeom>
              <a:avLst/>
              <a:gdLst>
                <a:gd name="T0" fmla="*/ 620 w 622"/>
                <a:gd name="T1" fmla="*/ 633 h 647"/>
                <a:gd name="T2" fmla="*/ 597 w 622"/>
                <a:gd name="T3" fmla="*/ 633 h 647"/>
                <a:gd name="T4" fmla="*/ 587 w 622"/>
                <a:gd name="T5" fmla="*/ 638 h 647"/>
                <a:gd name="T6" fmla="*/ 571 w 622"/>
                <a:gd name="T7" fmla="*/ 632 h 647"/>
                <a:gd name="T8" fmla="*/ 551 w 622"/>
                <a:gd name="T9" fmla="*/ 627 h 647"/>
                <a:gd name="T10" fmla="*/ 540 w 622"/>
                <a:gd name="T11" fmla="*/ 608 h 647"/>
                <a:gd name="T12" fmla="*/ 529 w 622"/>
                <a:gd name="T13" fmla="*/ 606 h 647"/>
                <a:gd name="T14" fmla="*/ 507 w 622"/>
                <a:gd name="T15" fmla="*/ 588 h 647"/>
                <a:gd name="T16" fmla="*/ 502 w 622"/>
                <a:gd name="T17" fmla="*/ 584 h 647"/>
                <a:gd name="T18" fmla="*/ 559 w 622"/>
                <a:gd name="T19" fmla="*/ 624 h 647"/>
                <a:gd name="T20" fmla="*/ 560 w 622"/>
                <a:gd name="T21" fmla="*/ 614 h 647"/>
                <a:gd name="T22" fmla="*/ 584 w 622"/>
                <a:gd name="T23" fmla="*/ 617 h 647"/>
                <a:gd name="T24" fmla="*/ 568 w 622"/>
                <a:gd name="T25" fmla="*/ 588 h 647"/>
                <a:gd name="T26" fmla="*/ 502 w 622"/>
                <a:gd name="T27" fmla="*/ 567 h 647"/>
                <a:gd name="T28" fmla="*/ 494 w 622"/>
                <a:gd name="T29" fmla="*/ 558 h 647"/>
                <a:gd name="T30" fmla="*/ 491 w 622"/>
                <a:gd name="T31" fmla="*/ 539 h 647"/>
                <a:gd name="T32" fmla="*/ 505 w 622"/>
                <a:gd name="T33" fmla="*/ 510 h 647"/>
                <a:gd name="T34" fmla="*/ 497 w 622"/>
                <a:gd name="T35" fmla="*/ 529 h 647"/>
                <a:gd name="T36" fmla="*/ 496 w 622"/>
                <a:gd name="T37" fmla="*/ 506 h 647"/>
                <a:gd name="T38" fmla="*/ 496 w 622"/>
                <a:gd name="T39" fmla="*/ 499 h 647"/>
                <a:gd name="T40" fmla="*/ 504 w 622"/>
                <a:gd name="T41" fmla="*/ 450 h 647"/>
                <a:gd name="T42" fmla="*/ 526 w 622"/>
                <a:gd name="T43" fmla="*/ 430 h 647"/>
                <a:gd name="T44" fmla="*/ 515 w 622"/>
                <a:gd name="T45" fmla="*/ 438 h 647"/>
                <a:gd name="T46" fmla="*/ 515 w 622"/>
                <a:gd name="T47" fmla="*/ 419 h 647"/>
                <a:gd name="T48" fmla="*/ 519 w 622"/>
                <a:gd name="T49" fmla="*/ 394 h 647"/>
                <a:gd name="T50" fmla="*/ 510 w 622"/>
                <a:gd name="T51" fmla="*/ 394 h 647"/>
                <a:gd name="T52" fmla="*/ 579 w 622"/>
                <a:gd name="T53" fmla="*/ 5 h 647"/>
                <a:gd name="T54" fmla="*/ 590 w 622"/>
                <a:gd name="T55" fmla="*/ 38 h 647"/>
                <a:gd name="T56" fmla="*/ 600 w 622"/>
                <a:gd name="T57" fmla="*/ 74 h 647"/>
                <a:gd name="T58" fmla="*/ 593 w 622"/>
                <a:gd name="T59" fmla="*/ 115 h 647"/>
                <a:gd name="T60" fmla="*/ 582 w 622"/>
                <a:gd name="T61" fmla="*/ 154 h 647"/>
                <a:gd name="T62" fmla="*/ 568 w 622"/>
                <a:gd name="T63" fmla="*/ 197 h 647"/>
                <a:gd name="T64" fmla="*/ 568 w 622"/>
                <a:gd name="T65" fmla="*/ 235 h 647"/>
                <a:gd name="T66" fmla="*/ 565 w 622"/>
                <a:gd name="T67" fmla="*/ 269 h 647"/>
                <a:gd name="T68" fmla="*/ 554 w 622"/>
                <a:gd name="T69" fmla="*/ 304 h 647"/>
                <a:gd name="T70" fmla="*/ 548 w 622"/>
                <a:gd name="T71" fmla="*/ 347 h 647"/>
                <a:gd name="T72" fmla="*/ 545 w 622"/>
                <a:gd name="T73" fmla="*/ 389 h 647"/>
                <a:gd name="T74" fmla="*/ 545 w 622"/>
                <a:gd name="T75" fmla="*/ 422 h 647"/>
                <a:gd name="T76" fmla="*/ 545 w 622"/>
                <a:gd name="T77" fmla="*/ 454 h 647"/>
                <a:gd name="T78" fmla="*/ 537 w 622"/>
                <a:gd name="T79" fmla="*/ 496 h 647"/>
                <a:gd name="T80" fmla="*/ 524 w 622"/>
                <a:gd name="T81" fmla="*/ 547 h 647"/>
                <a:gd name="T82" fmla="*/ 574 w 622"/>
                <a:gd name="T83" fmla="*/ 572 h 647"/>
                <a:gd name="T84" fmla="*/ 540 w 622"/>
                <a:gd name="T85" fmla="*/ 603 h 647"/>
                <a:gd name="T86" fmla="*/ 526 w 622"/>
                <a:gd name="T87" fmla="*/ 594 h 647"/>
                <a:gd name="T88" fmla="*/ 526 w 622"/>
                <a:gd name="T89" fmla="*/ 591 h 647"/>
                <a:gd name="T90" fmla="*/ 511 w 622"/>
                <a:gd name="T91" fmla="*/ 573 h 647"/>
                <a:gd name="T92" fmla="*/ 532 w 622"/>
                <a:gd name="T93" fmla="*/ 570 h 647"/>
                <a:gd name="T94" fmla="*/ 513 w 622"/>
                <a:gd name="T95" fmla="*/ 558 h 647"/>
                <a:gd name="T96" fmla="*/ 518 w 622"/>
                <a:gd name="T97" fmla="*/ 543 h 647"/>
                <a:gd name="T98" fmla="*/ 515 w 622"/>
                <a:gd name="T99" fmla="*/ 525 h 647"/>
                <a:gd name="T100" fmla="*/ 508 w 622"/>
                <a:gd name="T101" fmla="*/ 502 h 647"/>
                <a:gd name="T102" fmla="*/ 504 w 622"/>
                <a:gd name="T103" fmla="*/ 488 h 647"/>
                <a:gd name="T104" fmla="*/ 496 w 622"/>
                <a:gd name="T105" fmla="*/ 469 h 647"/>
                <a:gd name="T106" fmla="*/ 510 w 622"/>
                <a:gd name="T107" fmla="*/ 450 h 647"/>
                <a:gd name="T108" fmla="*/ 515 w 622"/>
                <a:gd name="T109" fmla="*/ 468 h 647"/>
                <a:gd name="T110" fmla="*/ 524 w 622"/>
                <a:gd name="T111" fmla="*/ 427 h 647"/>
                <a:gd name="T112" fmla="*/ 529 w 622"/>
                <a:gd name="T113" fmla="*/ 386 h 647"/>
                <a:gd name="T114" fmla="*/ 515 w 622"/>
                <a:gd name="T115" fmla="*/ 361 h 647"/>
                <a:gd name="T116" fmla="*/ 532 w 622"/>
                <a:gd name="T117" fmla="*/ 283 h 647"/>
                <a:gd name="T118" fmla="*/ 546 w 622"/>
                <a:gd name="T119" fmla="*/ 195 h 647"/>
                <a:gd name="T120" fmla="*/ 563 w 622"/>
                <a:gd name="T121" fmla="*/ 118 h 647"/>
                <a:gd name="T122" fmla="*/ 568 w 622"/>
                <a:gd name="T123" fmla="*/ 35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2" h="647">
                  <a:moveTo>
                    <a:pt x="603" y="646"/>
                  </a:moveTo>
                  <a:lnTo>
                    <a:pt x="606" y="646"/>
                  </a:lnTo>
                  <a:lnTo>
                    <a:pt x="606" y="646"/>
                  </a:lnTo>
                  <a:lnTo>
                    <a:pt x="606" y="646"/>
                  </a:lnTo>
                  <a:lnTo>
                    <a:pt x="606" y="647"/>
                  </a:lnTo>
                  <a:lnTo>
                    <a:pt x="604" y="647"/>
                  </a:lnTo>
                  <a:lnTo>
                    <a:pt x="604" y="647"/>
                  </a:lnTo>
                  <a:lnTo>
                    <a:pt x="603" y="647"/>
                  </a:lnTo>
                  <a:lnTo>
                    <a:pt x="601" y="646"/>
                  </a:lnTo>
                  <a:lnTo>
                    <a:pt x="601" y="646"/>
                  </a:lnTo>
                  <a:lnTo>
                    <a:pt x="601" y="646"/>
                  </a:lnTo>
                  <a:lnTo>
                    <a:pt x="601" y="646"/>
                  </a:lnTo>
                  <a:lnTo>
                    <a:pt x="603" y="646"/>
                  </a:lnTo>
                  <a:close/>
                  <a:moveTo>
                    <a:pt x="608" y="641"/>
                  </a:moveTo>
                  <a:lnTo>
                    <a:pt x="608" y="641"/>
                  </a:lnTo>
                  <a:lnTo>
                    <a:pt x="608" y="641"/>
                  </a:lnTo>
                  <a:lnTo>
                    <a:pt x="609" y="643"/>
                  </a:lnTo>
                  <a:lnTo>
                    <a:pt x="609" y="644"/>
                  </a:lnTo>
                  <a:lnTo>
                    <a:pt x="609" y="644"/>
                  </a:lnTo>
                  <a:lnTo>
                    <a:pt x="609" y="644"/>
                  </a:lnTo>
                  <a:lnTo>
                    <a:pt x="609" y="644"/>
                  </a:lnTo>
                  <a:lnTo>
                    <a:pt x="608" y="644"/>
                  </a:lnTo>
                  <a:lnTo>
                    <a:pt x="608" y="644"/>
                  </a:lnTo>
                  <a:lnTo>
                    <a:pt x="604" y="644"/>
                  </a:lnTo>
                  <a:lnTo>
                    <a:pt x="604" y="643"/>
                  </a:lnTo>
                  <a:lnTo>
                    <a:pt x="606" y="643"/>
                  </a:lnTo>
                  <a:lnTo>
                    <a:pt x="606" y="643"/>
                  </a:lnTo>
                  <a:lnTo>
                    <a:pt x="606" y="643"/>
                  </a:lnTo>
                  <a:lnTo>
                    <a:pt x="608" y="641"/>
                  </a:lnTo>
                  <a:close/>
                  <a:moveTo>
                    <a:pt x="620" y="632"/>
                  </a:moveTo>
                  <a:lnTo>
                    <a:pt x="622" y="633"/>
                  </a:lnTo>
                  <a:lnTo>
                    <a:pt x="620" y="633"/>
                  </a:lnTo>
                  <a:lnTo>
                    <a:pt x="620" y="635"/>
                  </a:lnTo>
                  <a:lnTo>
                    <a:pt x="619" y="635"/>
                  </a:lnTo>
                  <a:lnTo>
                    <a:pt x="619" y="635"/>
                  </a:lnTo>
                  <a:lnTo>
                    <a:pt x="619" y="633"/>
                  </a:lnTo>
                  <a:lnTo>
                    <a:pt x="619" y="633"/>
                  </a:lnTo>
                  <a:lnTo>
                    <a:pt x="619" y="633"/>
                  </a:lnTo>
                  <a:lnTo>
                    <a:pt x="620" y="633"/>
                  </a:lnTo>
                  <a:lnTo>
                    <a:pt x="620" y="632"/>
                  </a:lnTo>
                  <a:close/>
                  <a:moveTo>
                    <a:pt x="597" y="627"/>
                  </a:moveTo>
                  <a:lnTo>
                    <a:pt x="601" y="627"/>
                  </a:lnTo>
                  <a:lnTo>
                    <a:pt x="608" y="629"/>
                  </a:lnTo>
                  <a:lnTo>
                    <a:pt x="609" y="629"/>
                  </a:lnTo>
                  <a:lnTo>
                    <a:pt x="612" y="630"/>
                  </a:lnTo>
                  <a:lnTo>
                    <a:pt x="612" y="632"/>
                  </a:lnTo>
                  <a:lnTo>
                    <a:pt x="612" y="632"/>
                  </a:lnTo>
                  <a:lnTo>
                    <a:pt x="612" y="633"/>
                  </a:lnTo>
                  <a:lnTo>
                    <a:pt x="611" y="633"/>
                  </a:lnTo>
                  <a:lnTo>
                    <a:pt x="609" y="635"/>
                  </a:lnTo>
                  <a:lnTo>
                    <a:pt x="608" y="635"/>
                  </a:lnTo>
                  <a:lnTo>
                    <a:pt x="608" y="635"/>
                  </a:lnTo>
                  <a:lnTo>
                    <a:pt x="608" y="633"/>
                  </a:lnTo>
                  <a:lnTo>
                    <a:pt x="608" y="633"/>
                  </a:lnTo>
                  <a:lnTo>
                    <a:pt x="606" y="633"/>
                  </a:lnTo>
                  <a:lnTo>
                    <a:pt x="606" y="633"/>
                  </a:lnTo>
                  <a:lnTo>
                    <a:pt x="606" y="633"/>
                  </a:lnTo>
                  <a:lnTo>
                    <a:pt x="604" y="633"/>
                  </a:lnTo>
                  <a:lnTo>
                    <a:pt x="603" y="633"/>
                  </a:lnTo>
                  <a:lnTo>
                    <a:pt x="603" y="635"/>
                  </a:lnTo>
                  <a:lnTo>
                    <a:pt x="603" y="635"/>
                  </a:lnTo>
                  <a:lnTo>
                    <a:pt x="598" y="633"/>
                  </a:lnTo>
                  <a:lnTo>
                    <a:pt x="597" y="633"/>
                  </a:lnTo>
                  <a:lnTo>
                    <a:pt x="597" y="633"/>
                  </a:lnTo>
                  <a:lnTo>
                    <a:pt x="597" y="630"/>
                  </a:lnTo>
                  <a:lnTo>
                    <a:pt x="595" y="629"/>
                  </a:lnTo>
                  <a:lnTo>
                    <a:pt x="597" y="627"/>
                  </a:lnTo>
                  <a:close/>
                  <a:moveTo>
                    <a:pt x="571" y="627"/>
                  </a:moveTo>
                  <a:lnTo>
                    <a:pt x="574" y="627"/>
                  </a:lnTo>
                  <a:lnTo>
                    <a:pt x="586" y="630"/>
                  </a:lnTo>
                  <a:lnTo>
                    <a:pt x="589" y="629"/>
                  </a:lnTo>
                  <a:lnTo>
                    <a:pt x="592" y="629"/>
                  </a:lnTo>
                  <a:lnTo>
                    <a:pt x="593" y="630"/>
                  </a:lnTo>
                  <a:lnTo>
                    <a:pt x="590" y="632"/>
                  </a:lnTo>
                  <a:lnTo>
                    <a:pt x="590" y="632"/>
                  </a:lnTo>
                  <a:lnTo>
                    <a:pt x="590" y="633"/>
                  </a:lnTo>
                  <a:lnTo>
                    <a:pt x="593" y="633"/>
                  </a:lnTo>
                  <a:lnTo>
                    <a:pt x="593" y="633"/>
                  </a:lnTo>
                  <a:lnTo>
                    <a:pt x="595" y="635"/>
                  </a:lnTo>
                  <a:lnTo>
                    <a:pt x="593" y="635"/>
                  </a:lnTo>
                  <a:lnTo>
                    <a:pt x="593" y="636"/>
                  </a:lnTo>
                  <a:lnTo>
                    <a:pt x="595" y="636"/>
                  </a:lnTo>
                  <a:lnTo>
                    <a:pt x="597" y="638"/>
                  </a:lnTo>
                  <a:lnTo>
                    <a:pt x="598" y="638"/>
                  </a:lnTo>
                  <a:lnTo>
                    <a:pt x="598" y="640"/>
                  </a:lnTo>
                  <a:lnTo>
                    <a:pt x="598" y="641"/>
                  </a:lnTo>
                  <a:lnTo>
                    <a:pt x="598" y="643"/>
                  </a:lnTo>
                  <a:lnTo>
                    <a:pt x="598" y="643"/>
                  </a:lnTo>
                  <a:lnTo>
                    <a:pt x="597" y="641"/>
                  </a:lnTo>
                  <a:lnTo>
                    <a:pt x="595" y="641"/>
                  </a:lnTo>
                  <a:lnTo>
                    <a:pt x="595" y="640"/>
                  </a:lnTo>
                  <a:lnTo>
                    <a:pt x="593" y="640"/>
                  </a:lnTo>
                  <a:lnTo>
                    <a:pt x="592" y="640"/>
                  </a:lnTo>
                  <a:lnTo>
                    <a:pt x="590" y="638"/>
                  </a:lnTo>
                  <a:lnTo>
                    <a:pt x="589" y="638"/>
                  </a:lnTo>
                  <a:lnTo>
                    <a:pt x="587" y="638"/>
                  </a:lnTo>
                  <a:lnTo>
                    <a:pt x="586" y="638"/>
                  </a:lnTo>
                  <a:lnTo>
                    <a:pt x="586" y="638"/>
                  </a:lnTo>
                  <a:lnTo>
                    <a:pt x="586" y="636"/>
                  </a:lnTo>
                  <a:lnTo>
                    <a:pt x="586" y="636"/>
                  </a:lnTo>
                  <a:lnTo>
                    <a:pt x="586" y="635"/>
                  </a:lnTo>
                  <a:lnTo>
                    <a:pt x="586" y="633"/>
                  </a:lnTo>
                  <a:lnTo>
                    <a:pt x="586" y="633"/>
                  </a:lnTo>
                  <a:lnTo>
                    <a:pt x="584" y="635"/>
                  </a:lnTo>
                  <a:lnTo>
                    <a:pt x="584" y="635"/>
                  </a:lnTo>
                  <a:lnTo>
                    <a:pt x="582" y="633"/>
                  </a:lnTo>
                  <a:lnTo>
                    <a:pt x="581" y="633"/>
                  </a:lnTo>
                  <a:lnTo>
                    <a:pt x="581" y="632"/>
                  </a:lnTo>
                  <a:lnTo>
                    <a:pt x="579" y="635"/>
                  </a:lnTo>
                  <a:lnTo>
                    <a:pt x="579" y="635"/>
                  </a:lnTo>
                  <a:lnTo>
                    <a:pt x="579" y="636"/>
                  </a:lnTo>
                  <a:lnTo>
                    <a:pt x="582" y="638"/>
                  </a:lnTo>
                  <a:lnTo>
                    <a:pt x="581" y="638"/>
                  </a:lnTo>
                  <a:lnTo>
                    <a:pt x="578" y="638"/>
                  </a:lnTo>
                  <a:lnTo>
                    <a:pt x="578" y="638"/>
                  </a:lnTo>
                  <a:lnTo>
                    <a:pt x="578" y="636"/>
                  </a:lnTo>
                  <a:lnTo>
                    <a:pt x="576" y="636"/>
                  </a:lnTo>
                  <a:lnTo>
                    <a:pt x="574" y="635"/>
                  </a:lnTo>
                  <a:lnTo>
                    <a:pt x="574" y="635"/>
                  </a:lnTo>
                  <a:lnTo>
                    <a:pt x="574" y="633"/>
                  </a:lnTo>
                  <a:lnTo>
                    <a:pt x="574" y="633"/>
                  </a:lnTo>
                  <a:lnTo>
                    <a:pt x="573" y="633"/>
                  </a:lnTo>
                  <a:lnTo>
                    <a:pt x="571" y="633"/>
                  </a:lnTo>
                  <a:lnTo>
                    <a:pt x="571" y="633"/>
                  </a:lnTo>
                  <a:lnTo>
                    <a:pt x="571" y="633"/>
                  </a:lnTo>
                  <a:lnTo>
                    <a:pt x="570" y="632"/>
                  </a:lnTo>
                  <a:lnTo>
                    <a:pt x="570" y="632"/>
                  </a:lnTo>
                  <a:lnTo>
                    <a:pt x="571" y="632"/>
                  </a:lnTo>
                  <a:lnTo>
                    <a:pt x="571" y="630"/>
                  </a:lnTo>
                  <a:lnTo>
                    <a:pt x="571" y="627"/>
                  </a:lnTo>
                  <a:close/>
                  <a:moveTo>
                    <a:pt x="549" y="625"/>
                  </a:moveTo>
                  <a:lnTo>
                    <a:pt x="552" y="625"/>
                  </a:lnTo>
                  <a:lnTo>
                    <a:pt x="554" y="627"/>
                  </a:lnTo>
                  <a:lnTo>
                    <a:pt x="556" y="627"/>
                  </a:lnTo>
                  <a:lnTo>
                    <a:pt x="556" y="629"/>
                  </a:lnTo>
                  <a:lnTo>
                    <a:pt x="557" y="629"/>
                  </a:lnTo>
                  <a:lnTo>
                    <a:pt x="559" y="629"/>
                  </a:lnTo>
                  <a:lnTo>
                    <a:pt x="559" y="629"/>
                  </a:lnTo>
                  <a:lnTo>
                    <a:pt x="560" y="629"/>
                  </a:lnTo>
                  <a:lnTo>
                    <a:pt x="562" y="627"/>
                  </a:lnTo>
                  <a:lnTo>
                    <a:pt x="563" y="627"/>
                  </a:lnTo>
                  <a:lnTo>
                    <a:pt x="565" y="630"/>
                  </a:lnTo>
                  <a:lnTo>
                    <a:pt x="565" y="632"/>
                  </a:lnTo>
                  <a:lnTo>
                    <a:pt x="563" y="632"/>
                  </a:lnTo>
                  <a:lnTo>
                    <a:pt x="563" y="633"/>
                  </a:lnTo>
                  <a:lnTo>
                    <a:pt x="562" y="632"/>
                  </a:lnTo>
                  <a:lnTo>
                    <a:pt x="562" y="632"/>
                  </a:lnTo>
                  <a:lnTo>
                    <a:pt x="562" y="632"/>
                  </a:lnTo>
                  <a:lnTo>
                    <a:pt x="562" y="630"/>
                  </a:lnTo>
                  <a:lnTo>
                    <a:pt x="560" y="630"/>
                  </a:lnTo>
                  <a:lnTo>
                    <a:pt x="560" y="632"/>
                  </a:lnTo>
                  <a:lnTo>
                    <a:pt x="559" y="632"/>
                  </a:lnTo>
                  <a:lnTo>
                    <a:pt x="559" y="630"/>
                  </a:lnTo>
                  <a:lnTo>
                    <a:pt x="556" y="630"/>
                  </a:lnTo>
                  <a:lnTo>
                    <a:pt x="556" y="630"/>
                  </a:lnTo>
                  <a:lnTo>
                    <a:pt x="556" y="629"/>
                  </a:lnTo>
                  <a:lnTo>
                    <a:pt x="556" y="629"/>
                  </a:lnTo>
                  <a:lnTo>
                    <a:pt x="554" y="629"/>
                  </a:lnTo>
                  <a:lnTo>
                    <a:pt x="552" y="627"/>
                  </a:lnTo>
                  <a:lnTo>
                    <a:pt x="551" y="627"/>
                  </a:lnTo>
                  <a:lnTo>
                    <a:pt x="551" y="627"/>
                  </a:lnTo>
                  <a:lnTo>
                    <a:pt x="551" y="627"/>
                  </a:lnTo>
                  <a:lnTo>
                    <a:pt x="549" y="629"/>
                  </a:lnTo>
                  <a:lnTo>
                    <a:pt x="549" y="629"/>
                  </a:lnTo>
                  <a:lnTo>
                    <a:pt x="549" y="627"/>
                  </a:lnTo>
                  <a:lnTo>
                    <a:pt x="549" y="627"/>
                  </a:lnTo>
                  <a:lnTo>
                    <a:pt x="549" y="625"/>
                  </a:lnTo>
                  <a:lnTo>
                    <a:pt x="549" y="625"/>
                  </a:lnTo>
                  <a:close/>
                  <a:moveTo>
                    <a:pt x="541" y="606"/>
                  </a:moveTo>
                  <a:lnTo>
                    <a:pt x="545" y="608"/>
                  </a:lnTo>
                  <a:lnTo>
                    <a:pt x="548" y="608"/>
                  </a:lnTo>
                  <a:lnTo>
                    <a:pt x="549" y="610"/>
                  </a:lnTo>
                  <a:lnTo>
                    <a:pt x="552" y="611"/>
                  </a:lnTo>
                  <a:lnTo>
                    <a:pt x="556" y="611"/>
                  </a:lnTo>
                  <a:lnTo>
                    <a:pt x="556" y="613"/>
                  </a:lnTo>
                  <a:lnTo>
                    <a:pt x="556" y="614"/>
                  </a:lnTo>
                  <a:lnTo>
                    <a:pt x="556" y="614"/>
                  </a:lnTo>
                  <a:lnTo>
                    <a:pt x="554" y="616"/>
                  </a:lnTo>
                  <a:lnTo>
                    <a:pt x="554" y="616"/>
                  </a:lnTo>
                  <a:lnTo>
                    <a:pt x="554" y="616"/>
                  </a:lnTo>
                  <a:lnTo>
                    <a:pt x="551" y="616"/>
                  </a:lnTo>
                  <a:lnTo>
                    <a:pt x="549" y="614"/>
                  </a:lnTo>
                  <a:lnTo>
                    <a:pt x="548" y="614"/>
                  </a:lnTo>
                  <a:lnTo>
                    <a:pt x="546" y="614"/>
                  </a:lnTo>
                  <a:lnTo>
                    <a:pt x="545" y="614"/>
                  </a:lnTo>
                  <a:lnTo>
                    <a:pt x="543" y="614"/>
                  </a:lnTo>
                  <a:lnTo>
                    <a:pt x="541" y="616"/>
                  </a:lnTo>
                  <a:lnTo>
                    <a:pt x="541" y="613"/>
                  </a:lnTo>
                  <a:lnTo>
                    <a:pt x="540" y="611"/>
                  </a:lnTo>
                  <a:lnTo>
                    <a:pt x="538" y="610"/>
                  </a:lnTo>
                  <a:lnTo>
                    <a:pt x="538" y="608"/>
                  </a:lnTo>
                  <a:lnTo>
                    <a:pt x="540" y="608"/>
                  </a:lnTo>
                  <a:lnTo>
                    <a:pt x="541" y="606"/>
                  </a:lnTo>
                  <a:close/>
                  <a:moveTo>
                    <a:pt x="526" y="597"/>
                  </a:moveTo>
                  <a:lnTo>
                    <a:pt x="526" y="597"/>
                  </a:lnTo>
                  <a:lnTo>
                    <a:pt x="527" y="599"/>
                  </a:lnTo>
                  <a:lnTo>
                    <a:pt x="527" y="599"/>
                  </a:lnTo>
                  <a:lnTo>
                    <a:pt x="527" y="599"/>
                  </a:lnTo>
                  <a:lnTo>
                    <a:pt x="529" y="600"/>
                  </a:lnTo>
                  <a:lnTo>
                    <a:pt x="529" y="600"/>
                  </a:lnTo>
                  <a:lnTo>
                    <a:pt x="529" y="600"/>
                  </a:lnTo>
                  <a:lnTo>
                    <a:pt x="530" y="600"/>
                  </a:lnTo>
                  <a:lnTo>
                    <a:pt x="533" y="602"/>
                  </a:lnTo>
                  <a:lnTo>
                    <a:pt x="535" y="602"/>
                  </a:lnTo>
                  <a:lnTo>
                    <a:pt x="535" y="603"/>
                  </a:lnTo>
                  <a:lnTo>
                    <a:pt x="537" y="603"/>
                  </a:lnTo>
                  <a:lnTo>
                    <a:pt x="538" y="605"/>
                  </a:lnTo>
                  <a:lnTo>
                    <a:pt x="537" y="606"/>
                  </a:lnTo>
                  <a:lnTo>
                    <a:pt x="535" y="608"/>
                  </a:lnTo>
                  <a:lnTo>
                    <a:pt x="535" y="608"/>
                  </a:lnTo>
                  <a:lnTo>
                    <a:pt x="535" y="610"/>
                  </a:lnTo>
                  <a:lnTo>
                    <a:pt x="533" y="610"/>
                  </a:lnTo>
                  <a:lnTo>
                    <a:pt x="533" y="611"/>
                  </a:lnTo>
                  <a:lnTo>
                    <a:pt x="532" y="611"/>
                  </a:lnTo>
                  <a:lnTo>
                    <a:pt x="530" y="611"/>
                  </a:lnTo>
                  <a:lnTo>
                    <a:pt x="529" y="611"/>
                  </a:lnTo>
                  <a:lnTo>
                    <a:pt x="529" y="611"/>
                  </a:lnTo>
                  <a:lnTo>
                    <a:pt x="527" y="611"/>
                  </a:lnTo>
                  <a:lnTo>
                    <a:pt x="527" y="611"/>
                  </a:lnTo>
                  <a:lnTo>
                    <a:pt x="527" y="611"/>
                  </a:lnTo>
                  <a:lnTo>
                    <a:pt x="529" y="610"/>
                  </a:lnTo>
                  <a:lnTo>
                    <a:pt x="530" y="608"/>
                  </a:lnTo>
                  <a:lnTo>
                    <a:pt x="530" y="606"/>
                  </a:lnTo>
                  <a:lnTo>
                    <a:pt x="529" y="606"/>
                  </a:lnTo>
                  <a:lnTo>
                    <a:pt x="527" y="606"/>
                  </a:lnTo>
                  <a:lnTo>
                    <a:pt x="527" y="606"/>
                  </a:lnTo>
                  <a:lnTo>
                    <a:pt x="526" y="606"/>
                  </a:lnTo>
                  <a:lnTo>
                    <a:pt x="526" y="606"/>
                  </a:lnTo>
                  <a:lnTo>
                    <a:pt x="526" y="608"/>
                  </a:lnTo>
                  <a:lnTo>
                    <a:pt x="526" y="608"/>
                  </a:lnTo>
                  <a:lnTo>
                    <a:pt x="526" y="610"/>
                  </a:lnTo>
                  <a:lnTo>
                    <a:pt x="524" y="610"/>
                  </a:lnTo>
                  <a:lnTo>
                    <a:pt x="524" y="610"/>
                  </a:lnTo>
                  <a:lnTo>
                    <a:pt x="522" y="608"/>
                  </a:lnTo>
                  <a:lnTo>
                    <a:pt x="522" y="608"/>
                  </a:lnTo>
                  <a:lnTo>
                    <a:pt x="522" y="606"/>
                  </a:lnTo>
                  <a:lnTo>
                    <a:pt x="522" y="605"/>
                  </a:lnTo>
                  <a:lnTo>
                    <a:pt x="522" y="603"/>
                  </a:lnTo>
                  <a:lnTo>
                    <a:pt x="522" y="603"/>
                  </a:lnTo>
                  <a:lnTo>
                    <a:pt x="521" y="603"/>
                  </a:lnTo>
                  <a:lnTo>
                    <a:pt x="519" y="603"/>
                  </a:lnTo>
                  <a:lnTo>
                    <a:pt x="518" y="602"/>
                  </a:lnTo>
                  <a:lnTo>
                    <a:pt x="518" y="600"/>
                  </a:lnTo>
                  <a:lnTo>
                    <a:pt x="515" y="600"/>
                  </a:lnTo>
                  <a:lnTo>
                    <a:pt x="516" y="599"/>
                  </a:lnTo>
                  <a:lnTo>
                    <a:pt x="519" y="597"/>
                  </a:lnTo>
                  <a:lnTo>
                    <a:pt x="521" y="599"/>
                  </a:lnTo>
                  <a:lnTo>
                    <a:pt x="526" y="600"/>
                  </a:lnTo>
                  <a:lnTo>
                    <a:pt x="526" y="599"/>
                  </a:lnTo>
                  <a:lnTo>
                    <a:pt x="526" y="599"/>
                  </a:lnTo>
                  <a:lnTo>
                    <a:pt x="526" y="597"/>
                  </a:lnTo>
                  <a:lnTo>
                    <a:pt x="526" y="597"/>
                  </a:lnTo>
                  <a:close/>
                  <a:moveTo>
                    <a:pt x="502" y="584"/>
                  </a:moveTo>
                  <a:lnTo>
                    <a:pt x="504" y="584"/>
                  </a:lnTo>
                  <a:lnTo>
                    <a:pt x="505" y="586"/>
                  </a:lnTo>
                  <a:lnTo>
                    <a:pt x="507" y="588"/>
                  </a:lnTo>
                  <a:lnTo>
                    <a:pt x="507" y="588"/>
                  </a:lnTo>
                  <a:lnTo>
                    <a:pt x="507" y="588"/>
                  </a:lnTo>
                  <a:lnTo>
                    <a:pt x="507" y="588"/>
                  </a:lnTo>
                  <a:lnTo>
                    <a:pt x="508" y="589"/>
                  </a:lnTo>
                  <a:lnTo>
                    <a:pt x="511" y="589"/>
                  </a:lnTo>
                  <a:lnTo>
                    <a:pt x="513" y="589"/>
                  </a:lnTo>
                  <a:lnTo>
                    <a:pt x="515" y="591"/>
                  </a:lnTo>
                  <a:lnTo>
                    <a:pt x="518" y="591"/>
                  </a:lnTo>
                  <a:lnTo>
                    <a:pt x="519" y="592"/>
                  </a:lnTo>
                  <a:lnTo>
                    <a:pt x="519" y="592"/>
                  </a:lnTo>
                  <a:lnTo>
                    <a:pt x="519" y="592"/>
                  </a:lnTo>
                  <a:lnTo>
                    <a:pt x="522" y="594"/>
                  </a:lnTo>
                  <a:lnTo>
                    <a:pt x="522" y="594"/>
                  </a:lnTo>
                  <a:lnTo>
                    <a:pt x="524" y="595"/>
                  </a:lnTo>
                  <a:lnTo>
                    <a:pt x="524" y="597"/>
                  </a:lnTo>
                  <a:lnTo>
                    <a:pt x="522" y="597"/>
                  </a:lnTo>
                  <a:lnTo>
                    <a:pt x="521" y="595"/>
                  </a:lnTo>
                  <a:lnTo>
                    <a:pt x="519" y="595"/>
                  </a:lnTo>
                  <a:lnTo>
                    <a:pt x="518" y="595"/>
                  </a:lnTo>
                  <a:lnTo>
                    <a:pt x="518" y="595"/>
                  </a:lnTo>
                  <a:lnTo>
                    <a:pt x="518" y="594"/>
                  </a:lnTo>
                  <a:lnTo>
                    <a:pt x="518" y="594"/>
                  </a:lnTo>
                  <a:lnTo>
                    <a:pt x="515" y="592"/>
                  </a:lnTo>
                  <a:lnTo>
                    <a:pt x="515" y="591"/>
                  </a:lnTo>
                  <a:lnTo>
                    <a:pt x="511" y="591"/>
                  </a:lnTo>
                  <a:lnTo>
                    <a:pt x="510" y="591"/>
                  </a:lnTo>
                  <a:lnTo>
                    <a:pt x="508" y="591"/>
                  </a:lnTo>
                  <a:lnTo>
                    <a:pt x="508" y="591"/>
                  </a:lnTo>
                  <a:lnTo>
                    <a:pt x="507" y="589"/>
                  </a:lnTo>
                  <a:lnTo>
                    <a:pt x="504" y="588"/>
                  </a:lnTo>
                  <a:lnTo>
                    <a:pt x="504" y="586"/>
                  </a:lnTo>
                  <a:lnTo>
                    <a:pt x="502" y="584"/>
                  </a:lnTo>
                  <a:lnTo>
                    <a:pt x="502" y="584"/>
                  </a:lnTo>
                  <a:lnTo>
                    <a:pt x="502" y="584"/>
                  </a:lnTo>
                  <a:close/>
                  <a:moveTo>
                    <a:pt x="578" y="580"/>
                  </a:moveTo>
                  <a:lnTo>
                    <a:pt x="582" y="583"/>
                  </a:lnTo>
                  <a:lnTo>
                    <a:pt x="584" y="583"/>
                  </a:lnTo>
                  <a:lnTo>
                    <a:pt x="587" y="581"/>
                  </a:lnTo>
                  <a:lnTo>
                    <a:pt x="587" y="581"/>
                  </a:lnTo>
                  <a:lnTo>
                    <a:pt x="589" y="583"/>
                  </a:lnTo>
                  <a:lnTo>
                    <a:pt x="590" y="583"/>
                  </a:lnTo>
                  <a:lnTo>
                    <a:pt x="590" y="589"/>
                  </a:lnTo>
                  <a:lnTo>
                    <a:pt x="590" y="594"/>
                  </a:lnTo>
                  <a:lnTo>
                    <a:pt x="590" y="600"/>
                  </a:lnTo>
                  <a:lnTo>
                    <a:pt x="590" y="605"/>
                  </a:lnTo>
                  <a:lnTo>
                    <a:pt x="590" y="610"/>
                  </a:lnTo>
                  <a:lnTo>
                    <a:pt x="590" y="616"/>
                  </a:lnTo>
                  <a:lnTo>
                    <a:pt x="589" y="622"/>
                  </a:lnTo>
                  <a:lnTo>
                    <a:pt x="589" y="627"/>
                  </a:lnTo>
                  <a:lnTo>
                    <a:pt x="587" y="627"/>
                  </a:lnTo>
                  <a:lnTo>
                    <a:pt x="587" y="627"/>
                  </a:lnTo>
                  <a:lnTo>
                    <a:pt x="582" y="627"/>
                  </a:lnTo>
                  <a:lnTo>
                    <a:pt x="578" y="627"/>
                  </a:lnTo>
                  <a:lnTo>
                    <a:pt x="576" y="625"/>
                  </a:lnTo>
                  <a:lnTo>
                    <a:pt x="574" y="624"/>
                  </a:lnTo>
                  <a:lnTo>
                    <a:pt x="573" y="624"/>
                  </a:lnTo>
                  <a:lnTo>
                    <a:pt x="571" y="625"/>
                  </a:lnTo>
                  <a:lnTo>
                    <a:pt x="570" y="625"/>
                  </a:lnTo>
                  <a:lnTo>
                    <a:pt x="568" y="625"/>
                  </a:lnTo>
                  <a:lnTo>
                    <a:pt x="567" y="625"/>
                  </a:lnTo>
                  <a:lnTo>
                    <a:pt x="567" y="624"/>
                  </a:lnTo>
                  <a:lnTo>
                    <a:pt x="565" y="624"/>
                  </a:lnTo>
                  <a:lnTo>
                    <a:pt x="563" y="625"/>
                  </a:lnTo>
                  <a:lnTo>
                    <a:pt x="559" y="624"/>
                  </a:lnTo>
                  <a:lnTo>
                    <a:pt x="557" y="624"/>
                  </a:lnTo>
                  <a:lnTo>
                    <a:pt x="552" y="622"/>
                  </a:lnTo>
                  <a:lnTo>
                    <a:pt x="549" y="622"/>
                  </a:lnTo>
                  <a:lnTo>
                    <a:pt x="543" y="622"/>
                  </a:lnTo>
                  <a:lnTo>
                    <a:pt x="543" y="621"/>
                  </a:lnTo>
                  <a:lnTo>
                    <a:pt x="541" y="619"/>
                  </a:lnTo>
                  <a:lnTo>
                    <a:pt x="543" y="619"/>
                  </a:lnTo>
                  <a:lnTo>
                    <a:pt x="543" y="619"/>
                  </a:lnTo>
                  <a:lnTo>
                    <a:pt x="545" y="617"/>
                  </a:lnTo>
                  <a:lnTo>
                    <a:pt x="545" y="617"/>
                  </a:lnTo>
                  <a:lnTo>
                    <a:pt x="546" y="619"/>
                  </a:lnTo>
                  <a:lnTo>
                    <a:pt x="548" y="619"/>
                  </a:lnTo>
                  <a:lnTo>
                    <a:pt x="548" y="617"/>
                  </a:lnTo>
                  <a:lnTo>
                    <a:pt x="549" y="617"/>
                  </a:lnTo>
                  <a:lnTo>
                    <a:pt x="551" y="617"/>
                  </a:lnTo>
                  <a:lnTo>
                    <a:pt x="552" y="617"/>
                  </a:lnTo>
                  <a:lnTo>
                    <a:pt x="554" y="617"/>
                  </a:lnTo>
                  <a:lnTo>
                    <a:pt x="556" y="617"/>
                  </a:lnTo>
                  <a:lnTo>
                    <a:pt x="556" y="617"/>
                  </a:lnTo>
                  <a:lnTo>
                    <a:pt x="557" y="616"/>
                  </a:lnTo>
                  <a:lnTo>
                    <a:pt x="557" y="616"/>
                  </a:lnTo>
                  <a:lnTo>
                    <a:pt x="559" y="616"/>
                  </a:lnTo>
                  <a:lnTo>
                    <a:pt x="560" y="616"/>
                  </a:lnTo>
                  <a:lnTo>
                    <a:pt x="560" y="617"/>
                  </a:lnTo>
                  <a:lnTo>
                    <a:pt x="560" y="619"/>
                  </a:lnTo>
                  <a:lnTo>
                    <a:pt x="562" y="619"/>
                  </a:lnTo>
                  <a:lnTo>
                    <a:pt x="563" y="619"/>
                  </a:lnTo>
                  <a:lnTo>
                    <a:pt x="565" y="619"/>
                  </a:lnTo>
                  <a:lnTo>
                    <a:pt x="565" y="619"/>
                  </a:lnTo>
                  <a:lnTo>
                    <a:pt x="563" y="616"/>
                  </a:lnTo>
                  <a:lnTo>
                    <a:pt x="562" y="616"/>
                  </a:lnTo>
                  <a:lnTo>
                    <a:pt x="560" y="614"/>
                  </a:lnTo>
                  <a:lnTo>
                    <a:pt x="559" y="614"/>
                  </a:lnTo>
                  <a:lnTo>
                    <a:pt x="557" y="611"/>
                  </a:lnTo>
                  <a:lnTo>
                    <a:pt x="557" y="610"/>
                  </a:lnTo>
                  <a:lnTo>
                    <a:pt x="557" y="606"/>
                  </a:lnTo>
                  <a:lnTo>
                    <a:pt x="560" y="606"/>
                  </a:lnTo>
                  <a:lnTo>
                    <a:pt x="560" y="603"/>
                  </a:lnTo>
                  <a:lnTo>
                    <a:pt x="560" y="602"/>
                  </a:lnTo>
                  <a:lnTo>
                    <a:pt x="562" y="602"/>
                  </a:lnTo>
                  <a:lnTo>
                    <a:pt x="563" y="606"/>
                  </a:lnTo>
                  <a:lnTo>
                    <a:pt x="565" y="610"/>
                  </a:lnTo>
                  <a:lnTo>
                    <a:pt x="563" y="610"/>
                  </a:lnTo>
                  <a:lnTo>
                    <a:pt x="560" y="610"/>
                  </a:lnTo>
                  <a:lnTo>
                    <a:pt x="562" y="611"/>
                  </a:lnTo>
                  <a:lnTo>
                    <a:pt x="565" y="613"/>
                  </a:lnTo>
                  <a:lnTo>
                    <a:pt x="567" y="614"/>
                  </a:lnTo>
                  <a:lnTo>
                    <a:pt x="567" y="616"/>
                  </a:lnTo>
                  <a:lnTo>
                    <a:pt x="568" y="617"/>
                  </a:lnTo>
                  <a:lnTo>
                    <a:pt x="570" y="617"/>
                  </a:lnTo>
                  <a:lnTo>
                    <a:pt x="571" y="616"/>
                  </a:lnTo>
                  <a:lnTo>
                    <a:pt x="573" y="616"/>
                  </a:lnTo>
                  <a:lnTo>
                    <a:pt x="573" y="616"/>
                  </a:lnTo>
                  <a:lnTo>
                    <a:pt x="576" y="616"/>
                  </a:lnTo>
                  <a:lnTo>
                    <a:pt x="578" y="617"/>
                  </a:lnTo>
                  <a:lnTo>
                    <a:pt x="579" y="617"/>
                  </a:lnTo>
                  <a:lnTo>
                    <a:pt x="579" y="619"/>
                  </a:lnTo>
                  <a:lnTo>
                    <a:pt x="579" y="621"/>
                  </a:lnTo>
                  <a:lnTo>
                    <a:pt x="579" y="621"/>
                  </a:lnTo>
                  <a:lnTo>
                    <a:pt x="581" y="621"/>
                  </a:lnTo>
                  <a:lnTo>
                    <a:pt x="582" y="619"/>
                  </a:lnTo>
                  <a:lnTo>
                    <a:pt x="582" y="617"/>
                  </a:lnTo>
                  <a:lnTo>
                    <a:pt x="584" y="617"/>
                  </a:lnTo>
                  <a:lnTo>
                    <a:pt x="584" y="617"/>
                  </a:lnTo>
                  <a:lnTo>
                    <a:pt x="584" y="617"/>
                  </a:lnTo>
                  <a:lnTo>
                    <a:pt x="581" y="616"/>
                  </a:lnTo>
                  <a:lnTo>
                    <a:pt x="570" y="611"/>
                  </a:lnTo>
                  <a:lnTo>
                    <a:pt x="568" y="610"/>
                  </a:lnTo>
                  <a:lnTo>
                    <a:pt x="568" y="606"/>
                  </a:lnTo>
                  <a:lnTo>
                    <a:pt x="568" y="605"/>
                  </a:lnTo>
                  <a:lnTo>
                    <a:pt x="568" y="603"/>
                  </a:lnTo>
                  <a:lnTo>
                    <a:pt x="571" y="603"/>
                  </a:lnTo>
                  <a:lnTo>
                    <a:pt x="574" y="602"/>
                  </a:lnTo>
                  <a:lnTo>
                    <a:pt x="579" y="599"/>
                  </a:lnTo>
                  <a:lnTo>
                    <a:pt x="579" y="599"/>
                  </a:lnTo>
                  <a:lnTo>
                    <a:pt x="579" y="597"/>
                  </a:lnTo>
                  <a:lnTo>
                    <a:pt x="579" y="597"/>
                  </a:lnTo>
                  <a:lnTo>
                    <a:pt x="578" y="595"/>
                  </a:lnTo>
                  <a:lnTo>
                    <a:pt x="574" y="595"/>
                  </a:lnTo>
                  <a:lnTo>
                    <a:pt x="573" y="595"/>
                  </a:lnTo>
                  <a:lnTo>
                    <a:pt x="571" y="597"/>
                  </a:lnTo>
                  <a:lnTo>
                    <a:pt x="568" y="597"/>
                  </a:lnTo>
                  <a:lnTo>
                    <a:pt x="567" y="597"/>
                  </a:lnTo>
                  <a:lnTo>
                    <a:pt x="565" y="597"/>
                  </a:lnTo>
                  <a:lnTo>
                    <a:pt x="563" y="595"/>
                  </a:lnTo>
                  <a:lnTo>
                    <a:pt x="563" y="594"/>
                  </a:lnTo>
                  <a:lnTo>
                    <a:pt x="563" y="592"/>
                  </a:lnTo>
                  <a:lnTo>
                    <a:pt x="563" y="591"/>
                  </a:lnTo>
                  <a:lnTo>
                    <a:pt x="563" y="591"/>
                  </a:lnTo>
                  <a:lnTo>
                    <a:pt x="565" y="589"/>
                  </a:lnTo>
                  <a:lnTo>
                    <a:pt x="567" y="589"/>
                  </a:lnTo>
                  <a:lnTo>
                    <a:pt x="567" y="589"/>
                  </a:lnTo>
                  <a:lnTo>
                    <a:pt x="568" y="589"/>
                  </a:lnTo>
                  <a:lnTo>
                    <a:pt x="568" y="589"/>
                  </a:lnTo>
                  <a:lnTo>
                    <a:pt x="568" y="588"/>
                  </a:lnTo>
                  <a:lnTo>
                    <a:pt x="568" y="588"/>
                  </a:lnTo>
                  <a:lnTo>
                    <a:pt x="567" y="586"/>
                  </a:lnTo>
                  <a:lnTo>
                    <a:pt x="565" y="586"/>
                  </a:lnTo>
                  <a:lnTo>
                    <a:pt x="565" y="584"/>
                  </a:lnTo>
                  <a:lnTo>
                    <a:pt x="565" y="584"/>
                  </a:lnTo>
                  <a:lnTo>
                    <a:pt x="567" y="584"/>
                  </a:lnTo>
                  <a:lnTo>
                    <a:pt x="568" y="584"/>
                  </a:lnTo>
                  <a:lnTo>
                    <a:pt x="570" y="586"/>
                  </a:lnTo>
                  <a:lnTo>
                    <a:pt x="571" y="586"/>
                  </a:lnTo>
                  <a:lnTo>
                    <a:pt x="571" y="586"/>
                  </a:lnTo>
                  <a:lnTo>
                    <a:pt x="573" y="584"/>
                  </a:lnTo>
                  <a:lnTo>
                    <a:pt x="574" y="583"/>
                  </a:lnTo>
                  <a:lnTo>
                    <a:pt x="576" y="581"/>
                  </a:lnTo>
                  <a:lnTo>
                    <a:pt x="578" y="580"/>
                  </a:lnTo>
                  <a:lnTo>
                    <a:pt x="578" y="580"/>
                  </a:lnTo>
                  <a:close/>
                  <a:moveTo>
                    <a:pt x="505" y="566"/>
                  </a:moveTo>
                  <a:lnTo>
                    <a:pt x="507" y="566"/>
                  </a:lnTo>
                  <a:lnTo>
                    <a:pt x="507" y="566"/>
                  </a:lnTo>
                  <a:lnTo>
                    <a:pt x="508" y="567"/>
                  </a:lnTo>
                  <a:lnTo>
                    <a:pt x="510" y="567"/>
                  </a:lnTo>
                  <a:lnTo>
                    <a:pt x="510" y="569"/>
                  </a:lnTo>
                  <a:lnTo>
                    <a:pt x="510" y="569"/>
                  </a:lnTo>
                  <a:lnTo>
                    <a:pt x="510" y="569"/>
                  </a:lnTo>
                  <a:lnTo>
                    <a:pt x="510" y="569"/>
                  </a:lnTo>
                  <a:lnTo>
                    <a:pt x="508" y="569"/>
                  </a:lnTo>
                  <a:lnTo>
                    <a:pt x="507" y="569"/>
                  </a:lnTo>
                  <a:lnTo>
                    <a:pt x="507" y="567"/>
                  </a:lnTo>
                  <a:lnTo>
                    <a:pt x="505" y="566"/>
                  </a:lnTo>
                  <a:lnTo>
                    <a:pt x="505" y="566"/>
                  </a:lnTo>
                  <a:lnTo>
                    <a:pt x="505" y="566"/>
                  </a:lnTo>
                  <a:close/>
                  <a:moveTo>
                    <a:pt x="500" y="562"/>
                  </a:moveTo>
                  <a:lnTo>
                    <a:pt x="500" y="567"/>
                  </a:lnTo>
                  <a:lnTo>
                    <a:pt x="502" y="567"/>
                  </a:lnTo>
                  <a:lnTo>
                    <a:pt x="502" y="567"/>
                  </a:lnTo>
                  <a:lnTo>
                    <a:pt x="504" y="569"/>
                  </a:lnTo>
                  <a:lnTo>
                    <a:pt x="505" y="570"/>
                  </a:lnTo>
                  <a:lnTo>
                    <a:pt x="502" y="573"/>
                  </a:lnTo>
                  <a:lnTo>
                    <a:pt x="502" y="575"/>
                  </a:lnTo>
                  <a:lnTo>
                    <a:pt x="500" y="575"/>
                  </a:lnTo>
                  <a:lnTo>
                    <a:pt x="499" y="573"/>
                  </a:lnTo>
                  <a:lnTo>
                    <a:pt x="497" y="570"/>
                  </a:lnTo>
                  <a:lnTo>
                    <a:pt x="497" y="569"/>
                  </a:lnTo>
                  <a:lnTo>
                    <a:pt x="496" y="566"/>
                  </a:lnTo>
                  <a:lnTo>
                    <a:pt x="497" y="566"/>
                  </a:lnTo>
                  <a:lnTo>
                    <a:pt x="499" y="566"/>
                  </a:lnTo>
                  <a:lnTo>
                    <a:pt x="499" y="564"/>
                  </a:lnTo>
                  <a:lnTo>
                    <a:pt x="500" y="562"/>
                  </a:lnTo>
                  <a:close/>
                  <a:moveTo>
                    <a:pt x="504" y="554"/>
                  </a:moveTo>
                  <a:lnTo>
                    <a:pt x="504" y="556"/>
                  </a:lnTo>
                  <a:lnTo>
                    <a:pt x="504" y="556"/>
                  </a:lnTo>
                  <a:lnTo>
                    <a:pt x="504" y="558"/>
                  </a:lnTo>
                  <a:lnTo>
                    <a:pt x="504" y="558"/>
                  </a:lnTo>
                  <a:lnTo>
                    <a:pt x="504" y="559"/>
                  </a:lnTo>
                  <a:lnTo>
                    <a:pt x="502" y="558"/>
                  </a:lnTo>
                  <a:lnTo>
                    <a:pt x="502" y="558"/>
                  </a:lnTo>
                  <a:lnTo>
                    <a:pt x="500" y="559"/>
                  </a:lnTo>
                  <a:lnTo>
                    <a:pt x="500" y="559"/>
                  </a:lnTo>
                  <a:lnTo>
                    <a:pt x="499" y="559"/>
                  </a:lnTo>
                  <a:lnTo>
                    <a:pt x="497" y="559"/>
                  </a:lnTo>
                  <a:lnTo>
                    <a:pt x="496" y="561"/>
                  </a:lnTo>
                  <a:lnTo>
                    <a:pt x="494" y="562"/>
                  </a:lnTo>
                  <a:lnTo>
                    <a:pt x="494" y="562"/>
                  </a:lnTo>
                  <a:lnTo>
                    <a:pt x="492" y="561"/>
                  </a:lnTo>
                  <a:lnTo>
                    <a:pt x="494" y="559"/>
                  </a:lnTo>
                  <a:lnTo>
                    <a:pt x="494" y="558"/>
                  </a:lnTo>
                  <a:lnTo>
                    <a:pt x="496" y="556"/>
                  </a:lnTo>
                  <a:lnTo>
                    <a:pt x="497" y="558"/>
                  </a:lnTo>
                  <a:lnTo>
                    <a:pt x="499" y="556"/>
                  </a:lnTo>
                  <a:lnTo>
                    <a:pt x="502" y="554"/>
                  </a:lnTo>
                  <a:lnTo>
                    <a:pt x="504" y="554"/>
                  </a:lnTo>
                  <a:close/>
                  <a:moveTo>
                    <a:pt x="491" y="540"/>
                  </a:moveTo>
                  <a:lnTo>
                    <a:pt x="492" y="542"/>
                  </a:lnTo>
                  <a:lnTo>
                    <a:pt x="496" y="542"/>
                  </a:lnTo>
                  <a:lnTo>
                    <a:pt x="496" y="542"/>
                  </a:lnTo>
                  <a:lnTo>
                    <a:pt x="496" y="542"/>
                  </a:lnTo>
                  <a:lnTo>
                    <a:pt x="494" y="543"/>
                  </a:lnTo>
                  <a:lnTo>
                    <a:pt x="494" y="543"/>
                  </a:lnTo>
                  <a:lnTo>
                    <a:pt x="492" y="545"/>
                  </a:lnTo>
                  <a:lnTo>
                    <a:pt x="492" y="547"/>
                  </a:lnTo>
                  <a:lnTo>
                    <a:pt x="491" y="547"/>
                  </a:lnTo>
                  <a:lnTo>
                    <a:pt x="491" y="547"/>
                  </a:lnTo>
                  <a:lnTo>
                    <a:pt x="491" y="545"/>
                  </a:lnTo>
                  <a:lnTo>
                    <a:pt x="491" y="545"/>
                  </a:lnTo>
                  <a:lnTo>
                    <a:pt x="491" y="543"/>
                  </a:lnTo>
                  <a:lnTo>
                    <a:pt x="491" y="542"/>
                  </a:lnTo>
                  <a:lnTo>
                    <a:pt x="491" y="540"/>
                  </a:lnTo>
                  <a:close/>
                  <a:moveTo>
                    <a:pt x="492" y="532"/>
                  </a:moveTo>
                  <a:lnTo>
                    <a:pt x="494" y="532"/>
                  </a:lnTo>
                  <a:lnTo>
                    <a:pt x="496" y="532"/>
                  </a:lnTo>
                  <a:lnTo>
                    <a:pt x="497" y="534"/>
                  </a:lnTo>
                  <a:lnTo>
                    <a:pt x="499" y="534"/>
                  </a:lnTo>
                  <a:lnTo>
                    <a:pt x="500" y="536"/>
                  </a:lnTo>
                  <a:lnTo>
                    <a:pt x="499" y="537"/>
                  </a:lnTo>
                  <a:lnTo>
                    <a:pt x="497" y="537"/>
                  </a:lnTo>
                  <a:lnTo>
                    <a:pt x="494" y="539"/>
                  </a:lnTo>
                  <a:lnTo>
                    <a:pt x="492" y="539"/>
                  </a:lnTo>
                  <a:lnTo>
                    <a:pt x="491" y="539"/>
                  </a:lnTo>
                  <a:lnTo>
                    <a:pt x="491" y="537"/>
                  </a:lnTo>
                  <a:lnTo>
                    <a:pt x="492" y="536"/>
                  </a:lnTo>
                  <a:lnTo>
                    <a:pt x="492" y="536"/>
                  </a:lnTo>
                  <a:lnTo>
                    <a:pt x="492" y="534"/>
                  </a:lnTo>
                  <a:lnTo>
                    <a:pt x="492" y="532"/>
                  </a:lnTo>
                  <a:close/>
                  <a:moveTo>
                    <a:pt x="496" y="509"/>
                  </a:moveTo>
                  <a:lnTo>
                    <a:pt x="496" y="510"/>
                  </a:lnTo>
                  <a:lnTo>
                    <a:pt x="496" y="512"/>
                  </a:lnTo>
                  <a:lnTo>
                    <a:pt x="494" y="515"/>
                  </a:lnTo>
                  <a:lnTo>
                    <a:pt x="492" y="517"/>
                  </a:lnTo>
                  <a:lnTo>
                    <a:pt x="491" y="518"/>
                  </a:lnTo>
                  <a:lnTo>
                    <a:pt x="489" y="518"/>
                  </a:lnTo>
                  <a:lnTo>
                    <a:pt x="488" y="517"/>
                  </a:lnTo>
                  <a:lnTo>
                    <a:pt x="489" y="515"/>
                  </a:lnTo>
                  <a:lnTo>
                    <a:pt x="491" y="515"/>
                  </a:lnTo>
                  <a:lnTo>
                    <a:pt x="491" y="514"/>
                  </a:lnTo>
                  <a:lnTo>
                    <a:pt x="489" y="514"/>
                  </a:lnTo>
                  <a:lnTo>
                    <a:pt x="489" y="514"/>
                  </a:lnTo>
                  <a:lnTo>
                    <a:pt x="488" y="512"/>
                  </a:lnTo>
                  <a:lnTo>
                    <a:pt x="489" y="510"/>
                  </a:lnTo>
                  <a:lnTo>
                    <a:pt x="489" y="510"/>
                  </a:lnTo>
                  <a:lnTo>
                    <a:pt x="489" y="510"/>
                  </a:lnTo>
                  <a:lnTo>
                    <a:pt x="491" y="510"/>
                  </a:lnTo>
                  <a:lnTo>
                    <a:pt x="494" y="510"/>
                  </a:lnTo>
                  <a:lnTo>
                    <a:pt x="494" y="509"/>
                  </a:lnTo>
                  <a:lnTo>
                    <a:pt x="496" y="509"/>
                  </a:lnTo>
                  <a:close/>
                  <a:moveTo>
                    <a:pt x="500" y="507"/>
                  </a:moveTo>
                  <a:lnTo>
                    <a:pt x="502" y="507"/>
                  </a:lnTo>
                  <a:lnTo>
                    <a:pt x="502" y="509"/>
                  </a:lnTo>
                  <a:lnTo>
                    <a:pt x="504" y="509"/>
                  </a:lnTo>
                  <a:lnTo>
                    <a:pt x="504" y="509"/>
                  </a:lnTo>
                  <a:lnTo>
                    <a:pt x="505" y="510"/>
                  </a:lnTo>
                  <a:lnTo>
                    <a:pt x="505" y="517"/>
                  </a:lnTo>
                  <a:lnTo>
                    <a:pt x="505" y="518"/>
                  </a:lnTo>
                  <a:lnTo>
                    <a:pt x="505" y="521"/>
                  </a:lnTo>
                  <a:lnTo>
                    <a:pt x="505" y="525"/>
                  </a:lnTo>
                  <a:lnTo>
                    <a:pt x="505" y="526"/>
                  </a:lnTo>
                  <a:lnTo>
                    <a:pt x="505" y="526"/>
                  </a:lnTo>
                  <a:lnTo>
                    <a:pt x="505" y="526"/>
                  </a:lnTo>
                  <a:lnTo>
                    <a:pt x="505" y="528"/>
                  </a:lnTo>
                  <a:lnTo>
                    <a:pt x="505" y="529"/>
                  </a:lnTo>
                  <a:lnTo>
                    <a:pt x="504" y="531"/>
                  </a:lnTo>
                  <a:lnTo>
                    <a:pt x="504" y="532"/>
                  </a:lnTo>
                  <a:lnTo>
                    <a:pt x="504" y="532"/>
                  </a:lnTo>
                  <a:lnTo>
                    <a:pt x="502" y="532"/>
                  </a:lnTo>
                  <a:lnTo>
                    <a:pt x="500" y="532"/>
                  </a:lnTo>
                  <a:lnTo>
                    <a:pt x="500" y="531"/>
                  </a:lnTo>
                  <a:lnTo>
                    <a:pt x="500" y="529"/>
                  </a:lnTo>
                  <a:lnTo>
                    <a:pt x="500" y="528"/>
                  </a:lnTo>
                  <a:lnTo>
                    <a:pt x="499" y="526"/>
                  </a:lnTo>
                  <a:lnTo>
                    <a:pt x="499" y="526"/>
                  </a:lnTo>
                  <a:lnTo>
                    <a:pt x="500" y="525"/>
                  </a:lnTo>
                  <a:lnTo>
                    <a:pt x="500" y="525"/>
                  </a:lnTo>
                  <a:lnTo>
                    <a:pt x="500" y="523"/>
                  </a:lnTo>
                  <a:lnTo>
                    <a:pt x="500" y="523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502" y="521"/>
                  </a:lnTo>
                  <a:lnTo>
                    <a:pt x="499" y="523"/>
                  </a:lnTo>
                  <a:lnTo>
                    <a:pt x="497" y="525"/>
                  </a:lnTo>
                  <a:lnTo>
                    <a:pt x="497" y="525"/>
                  </a:lnTo>
                  <a:lnTo>
                    <a:pt x="497" y="528"/>
                  </a:lnTo>
                  <a:lnTo>
                    <a:pt x="497" y="529"/>
                  </a:lnTo>
                  <a:lnTo>
                    <a:pt x="497" y="529"/>
                  </a:lnTo>
                  <a:lnTo>
                    <a:pt x="496" y="529"/>
                  </a:lnTo>
                  <a:lnTo>
                    <a:pt x="492" y="529"/>
                  </a:lnTo>
                  <a:lnTo>
                    <a:pt x="491" y="528"/>
                  </a:lnTo>
                  <a:lnTo>
                    <a:pt x="489" y="528"/>
                  </a:lnTo>
                  <a:lnTo>
                    <a:pt x="489" y="526"/>
                  </a:lnTo>
                  <a:lnTo>
                    <a:pt x="489" y="525"/>
                  </a:lnTo>
                  <a:lnTo>
                    <a:pt x="492" y="525"/>
                  </a:lnTo>
                  <a:lnTo>
                    <a:pt x="492" y="523"/>
                  </a:lnTo>
                  <a:lnTo>
                    <a:pt x="492" y="521"/>
                  </a:lnTo>
                  <a:lnTo>
                    <a:pt x="491" y="521"/>
                  </a:lnTo>
                  <a:lnTo>
                    <a:pt x="491" y="520"/>
                  </a:lnTo>
                  <a:lnTo>
                    <a:pt x="491" y="520"/>
                  </a:lnTo>
                  <a:lnTo>
                    <a:pt x="492" y="518"/>
                  </a:lnTo>
                  <a:lnTo>
                    <a:pt x="494" y="518"/>
                  </a:lnTo>
                  <a:lnTo>
                    <a:pt x="494" y="518"/>
                  </a:lnTo>
                  <a:lnTo>
                    <a:pt x="496" y="518"/>
                  </a:lnTo>
                  <a:lnTo>
                    <a:pt x="496" y="517"/>
                  </a:lnTo>
                  <a:lnTo>
                    <a:pt x="494" y="517"/>
                  </a:lnTo>
                  <a:lnTo>
                    <a:pt x="496" y="515"/>
                  </a:lnTo>
                  <a:lnTo>
                    <a:pt x="497" y="514"/>
                  </a:lnTo>
                  <a:lnTo>
                    <a:pt x="499" y="512"/>
                  </a:lnTo>
                  <a:lnTo>
                    <a:pt x="499" y="512"/>
                  </a:lnTo>
                  <a:lnTo>
                    <a:pt x="497" y="510"/>
                  </a:lnTo>
                  <a:lnTo>
                    <a:pt x="499" y="509"/>
                  </a:lnTo>
                  <a:lnTo>
                    <a:pt x="499" y="509"/>
                  </a:lnTo>
                  <a:lnTo>
                    <a:pt x="500" y="507"/>
                  </a:lnTo>
                  <a:close/>
                  <a:moveTo>
                    <a:pt x="492" y="495"/>
                  </a:moveTo>
                  <a:lnTo>
                    <a:pt x="492" y="496"/>
                  </a:lnTo>
                  <a:lnTo>
                    <a:pt x="494" y="499"/>
                  </a:lnTo>
                  <a:lnTo>
                    <a:pt x="496" y="502"/>
                  </a:lnTo>
                  <a:lnTo>
                    <a:pt x="496" y="506"/>
                  </a:lnTo>
                  <a:lnTo>
                    <a:pt x="494" y="507"/>
                  </a:lnTo>
                  <a:lnTo>
                    <a:pt x="491" y="509"/>
                  </a:lnTo>
                  <a:lnTo>
                    <a:pt x="491" y="509"/>
                  </a:lnTo>
                  <a:lnTo>
                    <a:pt x="489" y="509"/>
                  </a:lnTo>
                  <a:lnTo>
                    <a:pt x="488" y="506"/>
                  </a:lnTo>
                  <a:lnTo>
                    <a:pt x="489" y="501"/>
                  </a:lnTo>
                  <a:lnTo>
                    <a:pt x="491" y="499"/>
                  </a:lnTo>
                  <a:lnTo>
                    <a:pt x="489" y="498"/>
                  </a:lnTo>
                  <a:lnTo>
                    <a:pt x="489" y="496"/>
                  </a:lnTo>
                  <a:lnTo>
                    <a:pt x="489" y="496"/>
                  </a:lnTo>
                  <a:lnTo>
                    <a:pt x="492" y="495"/>
                  </a:lnTo>
                  <a:close/>
                  <a:moveTo>
                    <a:pt x="499" y="491"/>
                  </a:moveTo>
                  <a:lnTo>
                    <a:pt x="500" y="491"/>
                  </a:lnTo>
                  <a:lnTo>
                    <a:pt x="500" y="495"/>
                  </a:lnTo>
                  <a:lnTo>
                    <a:pt x="500" y="496"/>
                  </a:lnTo>
                  <a:lnTo>
                    <a:pt x="502" y="498"/>
                  </a:lnTo>
                  <a:lnTo>
                    <a:pt x="502" y="498"/>
                  </a:lnTo>
                  <a:lnTo>
                    <a:pt x="502" y="498"/>
                  </a:lnTo>
                  <a:lnTo>
                    <a:pt x="502" y="501"/>
                  </a:lnTo>
                  <a:lnTo>
                    <a:pt x="504" y="501"/>
                  </a:lnTo>
                  <a:lnTo>
                    <a:pt x="504" y="501"/>
                  </a:lnTo>
                  <a:lnTo>
                    <a:pt x="504" y="502"/>
                  </a:lnTo>
                  <a:lnTo>
                    <a:pt x="504" y="502"/>
                  </a:lnTo>
                  <a:lnTo>
                    <a:pt x="504" y="506"/>
                  </a:lnTo>
                  <a:lnTo>
                    <a:pt x="504" y="506"/>
                  </a:lnTo>
                  <a:lnTo>
                    <a:pt x="502" y="506"/>
                  </a:lnTo>
                  <a:lnTo>
                    <a:pt x="499" y="506"/>
                  </a:lnTo>
                  <a:lnTo>
                    <a:pt x="497" y="504"/>
                  </a:lnTo>
                  <a:lnTo>
                    <a:pt x="497" y="502"/>
                  </a:lnTo>
                  <a:lnTo>
                    <a:pt x="497" y="501"/>
                  </a:lnTo>
                  <a:lnTo>
                    <a:pt x="496" y="499"/>
                  </a:lnTo>
                  <a:lnTo>
                    <a:pt x="496" y="499"/>
                  </a:lnTo>
                  <a:lnTo>
                    <a:pt x="494" y="498"/>
                  </a:lnTo>
                  <a:lnTo>
                    <a:pt x="494" y="496"/>
                  </a:lnTo>
                  <a:lnTo>
                    <a:pt x="494" y="495"/>
                  </a:lnTo>
                  <a:lnTo>
                    <a:pt x="494" y="495"/>
                  </a:lnTo>
                  <a:lnTo>
                    <a:pt x="497" y="493"/>
                  </a:lnTo>
                  <a:lnTo>
                    <a:pt x="499" y="491"/>
                  </a:lnTo>
                  <a:close/>
                  <a:moveTo>
                    <a:pt x="496" y="488"/>
                  </a:moveTo>
                  <a:lnTo>
                    <a:pt x="497" y="490"/>
                  </a:lnTo>
                  <a:lnTo>
                    <a:pt x="499" y="490"/>
                  </a:lnTo>
                  <a:lnTo>
                    <a:pt x="499" y="490"/>
                  </a:lnTo>
                  <a:lnTo>
                    <a:pt x="497" y="491"/>
                  </a:lnTo>
                  <a:lnTo>
                    <a:pt x="496" y="491"/>
                  </a:lnTo>
                  <a:lnTo>
                    <a:pt x="496" y="491"/>
                  </a:lnTo>
                  <a:lnTo>
                    <a:pt x="496" y="491"/>
                  </a:lnTo>
                  <a:lnTo>
                    <a:pt x="494" y="491"/>
                  </a:lnTo>
                  <a:lnTo>
                    <a:pt x="494" y="490"/>
                  </a:lnTo>
                  <a:lnTo>
                    <a:pt x="494" y="490"/>
                  </a:lnTo>
                  <a:lnTo>
                    <a:pt x="496" y="488"/>
                  </a:lnTo>
                  <a:close/>
                  <a:moveTo>
                    <a:pt x="508" y="444"/>
                  </a:moveTo>
                  <a:lnTo>
                    <a:pt x="508" y="446"/>
                  </a:lnTo>
                  <a:lnTo>
                    <a:pt x="508" y="449"/>
                  </a:lnTo>
                  <a:lnTo>
                    <a:pt x="508" y="450"/>
                  </a:lnTo>
                  <a:lnTo>
                    <a:pt x="508" y="452"/>
                  </a:lnTo>
                  <a:lnTo>
                    <a:pt x="508" y="452"/>
                  </a:lnTo>
                  <a:lnTo>
                    <a:pt x="508" y="452"/>
                  </a:lnTo>
                  <a:lnTo>
                    <a:pt x="507" y="454"/>
                  </a:lnTo>
                  <a:lnTo>
                    <a:pt x="505" y="454"/>
                  </a:lnTo>
                  <a:lnTo>
                    <a:pt x="504" y="454"/>
                  </a:lnTo>
                  <a:lnTo>
                    <a:pt x="502" y="454"/>
                  </a:lnTo>
                  <a:lnTo>
                    <a:pt x="502" y="452"/>
                  </a:lnTo>
                  <a:lnTo>
                    <a:pt x="502" y="450"/>
                  </a:lnTo>
                  <a:lnTo>
                    <a:pt x="504" y="450"/>
                  </a:lnTo>
                  <a:lnTo>
                    <a:pt x="505" y="447"/>
                  </a:lnTo>
                  <a:lnTo>
                    <a:pt x="505" y="446"/>
                  </a:lnTo>
                  <a:lnTo>
                    <a:pt x="505" y="444"/>
                  </a:lnTo>
                  <a:lnTo>
                    <a:pt x="507" y="444"/>
                  </a:lnTo>
                  <a:lnTo>
                    <a:pt x="508" y="444"/>
                  </a:lnTo>
                  <a:close/>
                  <a:moveTo>
                    <a:pt x="496" y="436"/>
                  </a:moveTo>
                  <a:lnTo>
                    <a:pt x="496" y="436"/>
                  </a:lnTo>
                  <a:lnTo>
                    <a:pt x="497" y="438"/>
                  </a:lnTo>
                  <a:lnTo>
                    <a:pt x="497" y="438"/>
                  </a:lnTo>
                  <a:lnTo>
                    <a:pt x="497" y="438"/>
                  </a:lnTo>
                  <a:lnTo>
                    <a:pt x="497" y="439"/>
                  </a:lnTo>
                  <a:lnTo>
                    <a:pt x="496" y="438"/>
                  </a:lnTo>
                  <a:lnTo>
                    <a:pt x="496" y="438"/>
                  </a:lnTo>
                  <a:lnTo>
                    <a:pt x="496" y="438"/>
                  </a:lnTo>
                  <a:lnTo>
                    <a:pt x="496" y="436"/>
                  </a:lnTo>
                  <a:close/>
                  <a:moveTo>
                    <a:pt x="516" y="432"/>
                  </a:moveTo>
                  <a:lnTo>
                    <a:pt x="516" y="432"/>
                  </a:lnTo>
                  <a:lnTo>
                    <a:pt x="518" y="433"/>
                  </a:lnTo>
                  <a:lnTo>
                    <a:pt x="518" y="435"/>
                  </a:lnTo>
                  <a:lnTo>
                    <a:pt x="518" y="436"/>
                  </a:lnTo>
                  <a:lnTo>
                    <a:pt x="518" y="438"/>
                  </a:lnTo>
                  <a:lnTo>
                    <a:pt x="516" y="438"/>
                  </a:lnTo>
                  <a:lnTo>
                    <a:pt x="516" y="438"/>
                  </a:lnTo>
                  <a:lnTo>
                    <a:pt x="516" y="436"/>
                  </a:lnTo>
                  <a:lnTo>
                    <a:pt x="516" y="436"/>
                  </a:lnTo>
                  <a:lnTo>
                    <a:pt x="515" y="435"/>
                  </a:lnTo>
                  <a:lnTo>
                    <a:pt x="515" y="435"/>
                  </a:lnTo>
                  <a:lnTo>
                    <a:pt x="515" y="433"/>
                  </a:lnTo>
                  <a:lnTo>
                    <a:pt x="515" y="433"/>
                  </a:lnTo>
                  <a:lnTo>
                    <a:pt x="516" y="432"/>
                  </a:lnTo>
                  <a:close/>
                  <a:moveTo>
                    <a:pt x="524" y="428"/>
                  </a:moveTo>
                  <a:lnTo>
                    <a:pt x="526" y="430"/>
                  </a:lnTo>
                  <a:lnTo>
                    <a:pt x="529" y="430"/>
                  </a:lnTo>
                  <a:lnTo>
                    <a:pt x="530" y="432"/>
                  </a:lnTo>
                  <a:lnTo>
                    <a:pt x="530" y="433"/>
                  </a:lnTo>
                  <a:lnTo>
                    <a:pt x="529" y="435"/>
                  </a:lnTo>
                  <a:lnTo>
                    <a:pt x="529" y="435"/>
                  </a:lnTo>
                  <a:lnTo>
                    <a:pt x="527" y="436"/>
                  </a:lnTo>
                  <a:lnTo>
                    <a:pt x="522" y="438"/>
                  </a:lnTo>
                  <a:lnTo>
                    <a:pt x="521" y="438"/>
                  </a:lnTo>
                  <a:lnTo>
                    <a:pt x="521" y="436"/>
                  </a:lnTo>
                  <a:lnTo>
                    <a:pt x="521" y="435"/>
                  </a:lnTo>
                  <a:lnTo>
                    <a:pt x="519" y="435"/>
                  </a:lnTo>
                  <a:lnTo>
                    <a:pt x="521" y="433"/>
                  </a:lnTo>
                  <a:lnTo>
                    <a:pt x="522" y="432"/>
                  </a:lnTo>
                  <a:lnTo>
                    <a:pt x="522" y="432"/>
                  </a:lnTo>
                  <a:lnTo>
                    <a:pt x="522" y="430"/>
                  </a:lnTo>
                  <a:lnTo>
                    <a:pt x="522" y="430"/>
                  </a:lnTo>
                  <a:lnTo>
                    <a:pt x="522" y="428"/>
                  </a:lnTo>
                  <a:lnTo>
                    <a:pt x="524" y="428"/>
                  </a:lnTo>
                  <a:close/>
                  <a:moveTo>
                    <a:pt x="513" y="425"/>
                  </a:moveTo>
                  <a:lnTo>
                    <a:pt x="515" y="425"/>
                  </a:lnTo>
                  <a:lnTo>
                    <a:pt x="515" y="427"/>
                  </a:lnTo>
                  <a:lnTo>
                    <a:pt x="516" y="427"/>
                  </a:lnTo>
                  <a:lnTo>
                    <a:pt x="516" y="428"/>
                  </a:lnTo>
                  <a:lnTo>
                    <a:pt x="516" y="430"/>
                  </a:lnTo>
                  <a:lnTo>
                    <a:pt x="515" y="430"/>
                  </a:lnTo>
                  <a:lnTo>
                    <a:pt x="515" y="430"/>
                  </a:lnTo>
                  <a:lnTo>
                    <a:pt x="513" y="432"/>
                  </a:lnTo>
                  <a:lnTo>
                    <a:pt x="511" y="432"/>
                  </a:lnTo>
                  <a:lnTo>
                    <a:pt x="511" y="433"/>
                  </a:lnTo>
                  <a:lnTo>
                    <a:pt x="513" y="435"/>
                  </a:lnTo>
                  <a:lnTo>
                    <a:pt x="515" y="436"/>
                  </a:lnTo>
                  <a:lnTo>
                    <a:pt x="515" y="438"/>
                  </a:lnTo>
                  <a:lnTo>
                    <a:pt x="515" y="439"/>
                  </a:lnTo>
                  <a:lnTo>
                    <a:pt x="515" y="439"/>
                  </a:lnTo>
                  <a:lnTo>
                    <a:pt x="515" y="441"/>
                  </a:lnTo>
                  <a:lnTo>
                    <a:pt x="516" y="443"/>
                  </a:lnTo>
                  <a:lnTo>
                    <a:pt x="516" y="443"/>
                  </a:lnTo>
                  <a:lnTo>
                    <a:pt x="516" y="444"/>
                  </a:lnTo>
                  <a:lnTo>
                    <a:pt x="516" y="446"/>
                  </a:lnTo>
                  <a:lnTo>
                    <a:pt x="515" y="446"/>
                  </a:lnTo>
                  <a:lnTo>
                    <a:pt x="515" y="446"/>
                  </a:lnTo>
                  <a:lnTo>
                    <a:pt x="515" y="446"/>
                  </a:lnTo>
                  <a:lnTo>
                    <a:pt x="515" y="446"/>
                  </a:lnTo>
                  <a:lnTo>
                    <a:pt x="511" y="447"/>
                  </a:lnTo>
                  <a:lnTo>
                    <a:pt x="510" y="446"/>
                  </a:lnTo>
                  <a:lnTo>
                    <a:pt x="511" y="444"/>
                  </a:lnTo>
                  <a:lnTo>
                    <a:pt x="510" y="443"/>
                  </a:lnTo>
                  <a:lnTo>
                    <a:pt x="508" y="441"/>
                  </a:lnTo>
                  <a:lnTo>
                    <a:pt x="507" y="439"/>
                  </a:lnTo>
                  <a:lnTo>
                    <a:pt x="507" y="438"/>
                  </a:lnTo>
                  <a:lnTo>
                    <a:pt x="505" y="436"/>
                  </a:lnTo>
                  <a:lnTo>
                    <a:pt x="504" y="435"/>
                  </a:lnTo>
                  <a:lnTo>
                    <a:pt x="505" y="433"/>
                  </a:lnTo>
                  <a:lnTo>
                    <a:pt x="505" y="432"/>
                  </a:lnTo>
                  <a:lnTo>
                    <a:pt x="507" y="430"/>
                  </a:lnTo>
                  <a:lnTo>
                    <a:pt x="508" y="430"/>
                  </a:lnTo>
                  <a:lnTo>
                    <a:pt x="508" y="430"/>
                  </a:lnTo>
                  <a:lnTo>
                    <a:pt x="510" y="430"/>
                  </a:lnTo>
                  <a:lnTo>
                    <a:pt x="511" y="430"/>
                  </a:lnTo>
                  <a:lnTo>
                    <a:pt x="510" y="427"/>
                  </a:lnTo>
                  <a:lnTo>
                    <a:pt x="511" y="425"/>
                  </a:lnTo>
                  <a:lnTo>
                    <a:pt x="511" y="425"/>
                  </a:lnTo>
                  <a:lnTo>
                    <a:pt x="513" y="425"/>
                  </a:lnTo>
                  <a:close/>
                  <a:moveTo>
                    <a:pt x="515" y="419"/>
                  </a:moveTo>
                  <a:lnTo>
                    <a:pt x="515" y="419"/>
                  </a:lnTo>
                  <a:lnTo>
                    <a:pt x="515" y="419"/>
                  </a:lnTo>
                  <a:lnTo>
                    <a:pt x="515" y="421"/>
                  </a:lnTo>
                  <a:lnTo>
                    <a:pt x="515" y="421"/>
                  </a:lnTo>
                  <a:lnTo>
                    <a:pt x="513" y="421"/>
                  </a:lnTo>
                  <a:lnTo>
                    <a:pt x="513" y="421"/>
                  </a:lnTo>
                  <a:lnTo>
                    <a:pt x="513" y="421"/>
                  </a:lnTo>
                  <a:lnTo>
                    <a:pt x="510" y="421"/>
                  </a:lnTo>
                  <a:lnTo>
                    <a:pt x="510" y="421"/>
                  </a:lnTo>
                  <a:lnTo>
                    <a:pt x="510" y="419"/>
                  </a:lnTo>
                  <a:lnTo>
                    <a:pt x="513" y="419"/>
                  </a:lnTo>
                  <a:lnTo>
                    <a:pt x="515" y="419"/>
                  </a:lnTo>
                  <a:close/>
                  <a:moveTo>
                    <a:pt x="502" y="414"/>
                  </a:moveTo>
                  <a:lnTo>
                    <a:pt x="502" y="414"/>
                  </a:lnTo>
                  <a:lnTo>
                    <a:pt x="502" y="416"/>
                  </a:lnTo>
                  <a:lnTo>
                    <a:pt x="502" y="416"/>
                  </a:lnTo>
                  <a:lnTo>
                    <a:pt x="502" y="416"/>
                  </a:lnTo>
                  <a:lnTo>
                    <a:pt x="500" y="416"/>
                  </a:lnTo>
                  <a:lnTo>
                    <a:pt x="500" y="416"/>
                  </a:lnTo>
                  <a:lnTo>
                    <a:pt x="500" y="416"/>
                  </a:lnTo>
                  <a:lnTo>
                    <a:pt x="500" y="414"/>
                  </a:lnTo>
                  <a:lnTo>
                    <a:pt x="502" y="414"/>
                  </a:lnTo>
                  <a:close/>
                  <a:moveTo>
                    <a:pt x="511" y="384"/>
                  </a:moveTo>
                  <a:lnTo>
                    <a:pt x="516" y="386"/>
                  </a:lnTo>
                  <a:lnTo>
                    <a:pt x="519" y="386"/>
                  </a:lnTo>
                  <a:lnTo>
                    <a:pt x="519" y="387"/>
                  </a:lnTo>
                  <a:lnTo>
                    <a:pt x="519" y="389"/>
                  </a:lnTo>
                  <a:lnTo>
                    <a:pt x="519" y="391"/>
                  </a:lnTo>
                  <a:lnTo>
                    <a:pt x="521" y="391"/>
                  </a:lnTo>
                  <a:lnTo>
                    <a:pt x="521" y="392"/>
                  </a:lnTo>
                  <a:lnTo>
                    <a:pt x="519" y="394"/>
                  </a:lnTo>
                  <a:lnTo>
                    <a:pt x="519" y="394"/>
                  </a:lnTo>
                  <a:lnTo>
                    <a:pt x="519" y="395"/>
                  </a:lnTo>
                  <a:lnTo>
                    <a:pt x="519" y="397"/>
                  </a:lnTo>
                  <a:lnTo>
                    <a:pt x="518" y="397"/>
                  </a:lnTo>
                  <a:lnTo>
                    <a:pt x="518" y="397"/>
                  </a:lnTo>
                  <a:lnTo>
                    <a:pt x="516" y="397"/>
                  </a:lnTo>
                  <a:lnTo>
                    <a:pt x="515" y="399"/>
                  </a:lnTo>
                  <a:lnTo>
                    <a:pt x="516" y="399"/>
                  </a:lnTo>
                  <a:lnTo>
                    <a:pt x="516" y="400"/>
                  </a:lnTo>
                  <a:lnTo>
                    <a:pt x="518" y="402"/>
                  </a:lnTo>
                  <a:lnTo>
                    <a:pt x="519" y="403"/>
                  </a:lnTo>
                  <a:lnTo>
                    <a:pt x="521" y="405"/>
                  </a:lnTo>
                  <a:lnTo>
                    <a:pt x="519" y="405"/>
                  </a:lnTo>
                  <a:lnTo>
                    <a:pt x="519" y="406"/>
                  </a:lnTo>
                  <a:lnTo>
                    <a:pt x="518" y="408"/>
                  </a:lnTo>
                  <a:lnTo>
                    <a:pt x="516" y="408"/>
                  </a:lnTo>
                  <a:lnTo>
                    <a:pt x="516" y="410"/>
                  </a:lnTo>
                  <a:lnTo>
                    <a:pt x="515" y="411"/>
                  </a:lnTo>
                  <a:lnTo>
                    <a:pt x="515" y="411"/>
                  </a:lnTo>
                  <a:lnTo>
                    <a:pt x="513" y="411"/>
                  </a:lnTo>
                  <a:lnTo>
                    <a:pt x="511" y="411"/>
                  </a:lnTo>
                  <a:lnTo>
                    <a:pt x="510" y="411"/>
                  </a:lnTo>
                  <a:lnTo>
                    <a:pt x="508" y="411"/>
                  </a:lnTo>
                  <a:lnTo>
                    <a:pt x="507" y="410"/>
                  </a:lnTo>
                  <a:lnTo>
                    <a:pt x="507" y="410"/>
                  </a:lnTo>
                  <a:lnTo>
                    <a:pt x="507" y="408"/>
                  </a:lnTo>
                  <a:lnTo>
                    <a:pt x="508" y="406"/>
                  </a:lnTo>
                  <a:lnTo>
                    <a:pt x="508" y="403"/>
                  </a:lnTo>
                  <a:lnTo>
                    <a:pt x="510" y="399"/>
                  </a:lnTo>
                  <a:lnTo>
                    <a:pt x="510" y="395"/>
                  </a:lnTo>
                  <a:lnTo>
                    <a:pt x="510" y="395"/>
                  </a:lnTo>
                  <a:lnTo>
                    <a:pt x="510" y="394"/>
                  </a:lnTo>
                  <a:lnTo>
                    <a:pt x="510" y="394"/>
                  </a:lnTo>
                  <a:lnTo>
                    <a:pt x="510" y="392"/>
                  </a:lnTo>
                  <a:lnTo>
                    <a:pt x="510" y="392"/>
                  </a:lnTo>
                  <a:lnTo>
                    <a:pt x="511" y="389"/>
                  </a:lnTo>
                  <a:lnTo>
                    <a:pt x="511" y="389"/>
                  </a:lnTo>
                  <a:lnTo>
                    <a:pt x="511" y="387"/>
                  </a:lnTo>
                  <a:lnTo>
                    <a:pt x="511" y="386"/>
                  </a:lnTo>
                  <a:lnTo>
                    <a:pt x="511" y="386"/>
                  </a:lnTo>
                  <a:lnTo>
                    <a:pt x="511" y="384"/>
                  </a:lnTo>
                  <a:lnTo>
                    <a:pt x="511" y="384"/>
                  </a:lnTo>
                  <a:close/>
                  <a:moveTo>
                    <a:pt x="442" y="247"/>
                  </a:moveTo>
                  <a:lnTo>
                    <a:pt x="442" y="247"/>
                  </a:lnTo>
                  <a:lnTo>
                    <a:pt x="442" y="247"/>
                  </a:lnTo>
                  <a:lnTo>
                    <a:pt x="444" y="247"/>
                  </a:lnTo>
                  <a:lnTo>
                    <a:pt x="444" y="249"/>
                  </a:lnTo>
                  <a:lnTo>
                    <a:pt x="444" y="249"/>
                  </a:lnTo>
                  <a:lnTo>
                    <a:pt x="442" y="249"/>
                  </a:lnTo>
                  <a:lnTo>
                    <a:pt x="440" y="249"/>
                  </a:lnTo>
                  <a:lnTo>
                    <a:pt x="440" y="249"/>
                  </a:lnTo>
                  <a:lnTo>
                    <a:pt x="440" y="249"/>
                  </a:lnTo>
                  <a:lnTo>
                    <a:pt x="440" y="247"/>
                  </a:lnTo>
                  <a:lnTo>
                    <a:pt x="442" y="247"/>
                  </a:lnTo>
                  <a:lnTo>
                    <a:pt x="442" y="247"/>
                  </a:lnTo>
                  <a:close/>
                  <a:moveTo>
                    <a:pt x="0" y="145"/>
                  </a:moveTo>
                  <a:lnTo>
                    <a:pt x="2" y="145"/>
                  </a:lnTo>
                  <a:lnTo>
                    <a:pt x="2" y="145"/>
                  </a:lnTo>
                  <a:lnTo>
                    <a:pt x="2" y="146"/>
                  </a:lnTo>
                  <a:lnTo>
                    <a:pt x="0" y="146"/>
                  </a:lnTo>
                  <a:lnTo>
                    <a:pt x="0" y="145"/>
                  </a:lnTo>
                  <a:lnTo>
                    <a:pt x="0" y="145"/>
                  </a:lnTo>
                  <a:close/>
                  <a:moveTo>
                    <a:pt x="578" y="0"/>
                  </a:moveTo>
                  <a:lnTo>
                    <a:pt x="578" y="1"/>
                  </a:lnTo>
                  <a:lnTo>
                    <a:pt x="579" y="5"/>
                  </a:lnTo>
                  <a:lnTo>
                    <a:pt x="579" y="6"/>
                  </a:lnTo>
                  <a:lnTo>
                    <a:pt x="581" y="6"/>
                  </a:lnTo>
                  <a:lnTo>
                    <a:pt x="582" y="8"/>
                  </a:lnTo>
                  <a:lnTo>
                    <a:pt x="582" y="8"/>
                  </a:lnTo>
                  <a:lnTo>
                    <a:pt x="582" y="9"/>
                  </a:lnTo>
                  <a:lnTo>
                    <a:pt x="582" y="9"/>
                  </a:lnTo>
                  <a:lnTo>
                    <a:pt x="582" y="11"/>
                  </a:lnTo>
                  <a:lnTo>
                    <a:pt x="582" y="11"/>
                  </a:lnTo>
                  <a:lnTo>
                    <a:pt x="582" y="13"/>
                  </a:lnTo>
                  <a:lnTo>
                    <a:pt x="584" y="14"/>
                  </a:lnTo>
                  <a:lnTo>
                    <a:pt x="584" y="16"/>
                  </a:lnTo>
                  <a:lnTo>
                    <a:pt x="584" y="17"/>
                  </a:lnTo>
                  <a:lnTo>
                    <a:pt x="584" y="19"/>
                  </a:lnTo>
                  <a:lnTo>
                    <a:pt x="586" y="20"/>
                  </a:lnTo>
                  <a:lnTo>
                    <a:pt x="586" y="22"/>
                  </a:lnTo>
                  <a:lnTo>
                    <a:pt x="586" y="22"/>
                  </a:lnTo>
                  <a:lnTo>
                    <a:pt x="587" y="24"/>
                  </a:lnTo>
                  <a:lnTo>
                    <a:pt x="587" y="25"/>
                  </a:lnTo>
                  <a:lnTo>
                    <a:pt x="589" y="25"/>
                  </a:lnTo>
                  <a:lnTo>
                    <a:pt x="590" y="27"/>
                  </a:lnTo>
                  <a:lnTo>
                    <a:pt x="590" y="27"/>
                  </a:lnTo>
                  <a:lnTo>
                    <a:pt x="592" y="28"/>
                  </a:lnTo>
                  <a:lnTo>
                    <a:pt x="592" y="28"/>
                  </a:lnTo>
                  <a:lnTo>
                    <a:pt x="592" y="28"/>
                  </a:lnTo>
                  <a:lnTo>
                    <a:pt x="592" y="28"/>
                  </a:lnTo>
                  <a:lnTo>
                    <a:pt x="590" y="30"/>
                  </a:lnTo>
                  <a:lnTo>
                    <a:pt x="589" y="33"/>
                  </a:lnTo>
                  <a:lnTo>
                    <a:pt x="589" y="33"/>
                  </a:lnTo>
                  <a:lnTo>
                    <a:pt x="590" y="35"/>
                  </a:lnTo>
                  <a:lnTo>
                    <a:pt x="590" y="36"/>
                  </a:lnTo>
                  <a:lnTo>
                    <a:pt x="590" y="36"/>
                  </a:lnTo>
                  <a:lnTo>
                    <a:pt x="590" y="38"/>
                  </a:lnTo>
                  <a:lnTo>
                    <a:pt x="589" y="38"/>
                  </a:lnTo>
                  <a:lnTo>
                    <a:pt x="587" y="39"/>
                  </a:lnTo>
                  <a:lnTo>
                    <a:pt x="587" y="39"/>
                  </a:lnTo>
                  <a:lnTo>
                    <a:pt x="589" y="39"/>
                  </a:lnTo>
                  <a:lnTo>
                    <a:pt x="589" y="41"/>
                  </a:lnTo>
                  <a:lnTo>
                    <a:pt x="589" y="42"/>
                  </a:lnTo>
                  <a:lnTo>
                    <a:pt x="589" y="42"/>
                  </a:lnTo>
                  <a:lnTo>
                    <a:pt x="587" y="42"/>
                  </a:lnTo>
                  <a:lnTo>
                    <a:pt x="587" y="44"/>
                  </a:lnTo>
                  <a:lnTo>
                    <a:pt x="589" y="44"/>
                  </a:lnTo>
                  <a:lnTo>
                    <a:pt x="589" y="44"/>
                  </a:lnTo>
                  <a:lnTo>
                    <a:pt x="592" y="46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0" y="49"/>
                  </a:lnTo>
                  <a:lnTo>
                    <a:pt x="590" y="49"/>
                  </a:lnTo>
                  <a:lnTo>
                    <a:pt x="590" y="50"/>
                  </a:lnTo>
                  <a:lnTo>
                    <a:pt x="590" y="50"/>
                  </a:lnTo>
                  <a:lnTo>
                    <a:pt x="592" y="50"/>
                  </a:lnTo>
                  <a:lnTo>
                    <a:pt x="592" y="52"/>
                  </a:lnTo>
                  <a:lnTo>
                    <a:pt x="595" y="53"/>
                  </a:lnTo>
                  <a:lnTo>
                    <a:pt x="597" y="57"/>
                  </a:lnTo>
                  <a:lnTo>
                    <a:pt x="597" y="58"/>
                  </a:lnTo>
                  <a:lnTo>
                    <a:pt x="597" y="61"/>
                  </a:lnTo>
                  <a:lnTo>
                    <a:pt x="597" y="63"/>
                  </a:lnTo>
                  <a:lnTo>
                    <a:pt x="597" y="64"/>
                  </a:lnTo>
                  <a:lnTo>
                    <a:pt x="598" y="68"/>
                  </a:lnTo>
                  <a:lnTo>
                    <a:pt x="600" y="68"/>
                  </a:lnTo>
                  <a:lnTo>
                    <a:pt x="600" y="71"/>
                  </a:lnTo>
                  <a:lnTo>
                    <a:pt x="600" y="71"/>
                  </a:lnTo>
                  <a:lnTo>
                    <a:pt x="600" y="72"/>
                  </a:lnTo>
                  <a:lnTo>
                    <a:pt x="600" y="74"/>
                  </a:lnTo>
                  <a:lnTo>
                    <a:pt x="601" y="77"/>
                  </a:lnTo>
                  <a:lnTo>
                    <a:pt x="600" y="79"/>
                  </a:lnTo>
                  <a:lnTo>
                    <a:pt x="600" y="79"/>
                  </a:lnTo>
                  <a:lnTo>
                    <a:pt x="601" y="80"/>
                  </a:lnTo>
                  <a:lnTo>
                    <a:pt x="601" y="80"/>
                  </a:lnTo>
                  <a:lnTo>
                    <a:pt x="601" y="80"/>
                  </a:lnTo>
                  <a:lnTo>
                    <a:pt x="603" y="80"/>
                  </a:lnTo>
                  <a:lnTo>
                    <a:pt x="604" y="80"/>
                  </a:lnTo>
                  <a:lnTo>
                    <a:pt x="608" y="80"/>
                  </a:lnTo>
                  <a:lnTo>
                    <a:pt x="611" y="80"/>
                  </a:lnTo>
                  <a:lnTo>
                    <a:pt x="612" y="82"/>
                  </a:lnTo>
                  <a:lnTo>
                    <a:pt x="612" y="87"/>
                  </a:lnTo>
                  <a:lnTo>
                    <a:pt x="611" y="91"/>
                  </a:lnTo>
                  <a:lnTo>
                    <a:pt x="609" y="96"/>
                  </a:lnTo>
                  <a:lnTo>
                    <a:pt x="608" y="98"/>
                  </a:lnTo>
                  <a:lnTo>
                    <a:pt x="608" y="98"/>
                  </a:lnTo>
                  <a:lnTo>
                    <a:pt x="604" y="99"/>
                  </a:lnTo>
                  <a:lnTo>
                    <a:pt x="600" y="101"/>
                  </a:lnTo>
                  <a:lnTo>
                    <a:pt x="598" y="102"/>
                  </a:lnTo>
                  <a:lnTo>
                    <a:pt x="595" y="104"/>
                  </a:lnTo>
                  <a:lnTo>
                    <a:pt x="595" y="104"/>
                  </a:lnTo>
                  <a:lnTo>
                    <a:pt x="593" y="105"/>
                  </a:lnTo>
                  <a:lnTo>
                    <a:pt x="593" y="105"/>
                  </a:lnTo>
                  <a:lnTo>
                    <a:pt x="592" y="107"/>
                  </a:lnTo>
                  <a:lnTo>
                    <a:pt x="592" y="107"/>
                  </a:lnTo>
                  <a:lnTo>
                    <a:pt x="590" y="109"/>
                  </a:lnTo>
                  <a:lnTo>
                    <a:pt x="590" y="110"/>
                  </a:lnTo>
                  <a:lnTo>
                    <a:pt x="592" y="112"/>
                  </a:lnTo>
                  <a:lnTo>
                    <a:pt x="592" y="112"/>
                  </a:lnTo>
                  <a:lnTo>
                    <a:pt x="592" y="113"/>
                  </a:lnTo>
                  <a:lnTo>
                    <a:pt x="592" y="113"/>
                  </a:lnTo>
                  <a:lnTo>
                    <a:pt x="593" y="115"/>
                  </a:lnTo>
                  <a:lnTo>
                    <a:pt x="593" y="115"/>
                  </a:lnTo>
                  <a:lnTo>
                    <a:pt x="592" y="115"/>
                  </a:lnTo>
                  <a:lnTo>
                    <a:pt x="592" y="115"/>
                  </a:lnTo>
                  <a:lnTo>
                    <a:pt x="590" y="116"/>
                  </a:lnTo>
                  <a:lnTo>
                    <a:pt x="590" y="120"/>
                  </a:lnTo>
                  <a:lnTo>
                    <a:pt x="590" y="120"/>
                  </a:lnTo>
                  <a:lnTo>
                    <a:pt x="590" y="123"/>
                  </a:lnTo>
                  <a:lnTo>
                    <a:pt x="592" y="124"/>
                  </a:lnTo>
                  <a:lnTo>
                    <a:pt x="592" y="129"/>
                  </a:lnTo>
                  <a:lnTo>
                    <a:pt x="593" y="131"/>
                  </a:lnTo>
                  <a:lnTo>
                    <a:pt x="592" y="132"/>
                  </a:lnTo>
                  <a:lnTo>
                    <a:pt x="590" y="134"/>
                  </a:lnTo>
                  <a:lnTo>
                    <a:pt x="590" y="134"/>
                  </a:lnTo>
                  <a:lnTo>
                    <a:pt x="590" y="135"/>
                  </a:lnTo>
                  <a:lnTo>
                    <a:pt x="590" y="135"/>
                  </a:lnTo>
                  <a:lnTo>
                    <a:pt x="592" y="139"/>
                  </a:lnTo>
                  <a:lnTo>
                    <a:pt x="593" y="140"/>
                  </a:lnTo>
                  <a:lnTo>
                    <a:pt x="593" y="142"/>
                  </a:lnTo>
                  <a:lnTo>
                    <a:pt x="593" y="143"/>
                  </a:lnTo>
                  <a:lnTo>
                    <a:pt x="593" y="143"/>
                  </a:lnTo>
                  <a:lnTo>
                    <a:pt x="593" y="145"/>
                  </a:lnTo>
                  <a:lnTo>
                    <a:pt x="590" y="145"/>
                  </a:lnTo>
                  <a:lnTo>
                    <a:pt x="590" y="146"/>
                  </a:lnTo>
                  <a:lnTo>
                    <a:pt x="589" y="146"/>
                  </a:lnTo>
                  <a:lnTo>
                    <a:pt x="589" y="145"/>
                  </a:lnTo>
                  <a:lnTo>
                    <a:pt x="587" y="145"/>
                  </a:lnTo>
                  <a:lnTo>
                    <a:pt x="587" y="146"/>
                  </a:lnTo>
                  <a:lnTo>
                    <a:pt x="586" y="148"/>
                  </a:lnTo>
                  <a:lnTo>
                    <a:pt x="586" y="150"/>
                  </a:lnTo>
                  <a:lnTo>
                    <a:pt x="584" y="151"/>
                  </a:lnTo>
                  <a:lnTo>
                    <a:pt x="584" y="153"/>
                  </a:lnTo>
                  <a:lnTo>
                    <a:pt x="582" y="154"/>
                  </a:lnTo>
                  <a:lnTo>
                    <a:pt x="582" y="156"/>
                  </a:lnTo>
                  <a:lnTo>
                    <a:pt x="582" y="157"/>
                  </a:lnTo>
                  <a:lnTo>
                    <a:pt x="581" y="159"/>
                  </a:lnTo>
                  <a:lnTo>
                    <a:pt x="579" y="161"/>
                  </a:lnTo>
                  <a:lnTo>
                    <a:pt x="578" y="162"/>
                  </a:lnTo>
                  <a:lnTo>
                    <a:pt x="578" y="162"/>
                  </a:lnTo>
                  <a:lnTo>
                    <a:pt x="578" y="162"/>
                  </a:lnTo>
                  <a:lnTo>
                    <a:pt x="576" y="164"/>
                  </a:lnTo>
                  <a:lnTo>
                    <a:pt x="574" y="165"/>
                  </a:lnTo>
                  <a:lnTo>
                    <a:pt x="574" y="168"/>
                  </a:lnTo>
                  <a:lnTo>
                    <a:pt x="573" y="168"/>
                  </a:lnTo>
                  <a:lnTo>
                    <a:pt x="573" y="172"/>
                  </a:lnTo>
                  <a:lnTo>
                    <a:pt x="573" y="175"/>
                  </a:lnTo>
                  <a:lnTo>
                    <a:pt x="573" y="176"/>
                  </a:lnTo>
                  <a:lnTo>
                    <a:pt x="571" y="176"/>
                  </a:lnTo>
                  <a:lnTo>
                    <a:pt x="570" y="178"/>
                  </a:lnTo>
                  <a:lnTo>
                    <a:pt x="570" y="180"/>
                  </a:lnTo>
                  <a:lnTo>
                    <a:pt x="570" y="183"/>
                  </a:lnTo>
                  <a:lnTo>
                    <a:pt x="571" y="187"/>
                  </a:lnTo>
                  <a:lnTo>
                    <a:pt x="571" y="189"/>
                  </a:lnTo>
                  <a:lnTo>
                    <a:pt x="571" y="191"/>
                  </a:lnTo>
                  <a:lnTo>
                    <a:pt x="570" y="192"/>
                  </a:lnTo>
                  <a:lnTo>
                    <a:pt x="571" y="192"/>
                  </a:lnTo>
                  <a:lnTo>
                    <a:pt x="571" y="192"/>
                  </a:lnTo>
                  <a:lnTo>
                    <a:pt x="571" y="194"/>
                  </a:lnTo>
                  <a:lnTo>
                    <a:pt x="571" y="194"/>
                  </a:lnTo>
                  <a:lnTo>
                    <a:pt x="571" y="195"/>
                  </a:lnTo>
                  <a:lnTo>
                    <a:pt x="570" y="195"/>
                  </a:lnTo>
                  <a:lnTo>
                    <a:pt x="568" y="197"/>
                  </a:lnTo>
                  <a:lnTo>
                    <a:pt x="568" y="195"/>
                  </a:lnTo>
                  <a:lnTo>
                    <a:pt x="568" y="197"/>
                  </a:lnTo>
                  <a:lnTo>
                    <a:pt x="568" y="197"/>
                  </a:lnTo>
                  <a:lnTo>
                    <a:pt x="567" y="198"/>
                  </a:lnTo>
                  <a:lnTo>
                    <a:pt x="567" y="202"/>
                  </a:lnTo>
                  <a:lnTo>
                    <a:pt x="565" y="203"/>
                  </a:lnTo>
                  <a:lnTo>
                    <a:pt x="565" y="205"/>
                  </a:lnTo>
                  <a:lnTo>
                    <a:pt x="565" y="205"/>
                  </a:lnTo>
                  <a:lnTo>
                    <a:pt x="565" y="206"/>
                  </a:lnTo>
                  <a:lnTo>
                    <a:pt x="565" y="206"/>
                  </a:lnTo>
                  <a:lnTo>
                    <a:pt x="565" y="206"/>
                  </a:lnTo>
                  <a:lnTo>
                    <a:pt x="565" y="208"/>
                  </a:lnTo>
                  <a:lnTo>
                    <a:pt x="563" y="208"/>
                  </a:lnTo>
                  <a:lnTo>
                    <a:pt x="563" y="208"/>
                  </a:lnTo>
                  <a:lnTo>
                    <a:pt x="562" y="208"/>
                  </a:lnTo>
                  <a:lnTo>
                    <a:pt x="562" y="209"/>
                  </a:lnTo>
                  <a:lnTo>
                    <a:pt x="562" y="211"/>
                  </a:lnTo>
                  <a:lnTo>
                    <a:pt x="562" y="213"/>
                  </a:lnTo>
                  <a:lnTo>
                    <a:pt x="562" y="216"/>
                  </a:lnTo>
                  <a:lnTo>
                    <a:pt x="562" y="217"/>
                  </a:lnTo>
                  <a:lnTo>
                    <a:pt x="563" y="219"/>
                  </a:lnTo>
                  <a:lnTo>
                    <a:pt x="563" y="220"/>
                  </a:lnTo>
                  <a:lnTo>
                    <a:pt x="565" y="220"/>
                  </a:lnTo>
                  <a:lnTo>
                    <a:pt x="565" y="220"/>
                  </a:lnTo>
                  <a:lnTo>
                    <a:pt x="567" y="222"/>
                  </a:lnTo>
                  <a:lnTo>
                    <a:pt x="565" y="222"/>
                  </a:lnTo>
                  <a:lnTo>
                    <a:pt x="565" y="222"/>
                  </a:lnTo>
                  <a:lnTo>
                    <a:pt x="565" y="224"/>
                  </a:lnTo>
                  <a:lnTo>
                    <a:pt x="565" y="225"/>
                  </a:lnTo>
                  <a:lnTo>
                    <a:pt x="565" y="227"/>
                  </a:lnTo>
                  <a:lnTo>
                    <a:pt x="567" y="227"/>
                  </a:lnTo>
                  <a:lnTo>
                    <a:pt x="567" y="228"/>
                  </a:lnTo>
                  <a:lnTo>
                    <a:pt x="568" y="230"/>
                  </a:lnTo>
                  <a:lnTo>
                    <a:pt x="567" y="232"/>
                  </a:lnTo>
                  <a:lnTo>
                    <a:pt x="568" y="235"/>
                  </a:lnTo>
                  <a:lnTo>
                    <a:pt x="570" y="236"/>
                  </a:lnTo>
                  <a:lnTo>
                    <a:pt x="570" y="236"/>
                  </a:lnTo>
                  <a:lnTo>
                    <a:pt x="570" y="238"/>
                  </a:lnTo>
                  <a:lnTo>
                    <a:pt x="568" y="238"/>
                  </a:lnTo>
                  <a:lnTo>
                    <a:pt x="568" y="239"/>
                  </a:lnTo>
                  <a:lnTo>
                    <a:pt x="568" y="241"/>
                  </a:lnTo>
                  <a:lnTo>
                    <a:pt x="570" y="243"/>
                  </a:lnTo>
                  <a:lnTo>
                    <a:pt x="570" y="243"/>
                  </a:lnTo>
                  <a:lnTo>
                    <a:pt x="571" y="243"/>
                  </a:lnTo>
                  <a:lnTo>
                    <a:pt x="573" y="243"/>
                  </a:lnTo>
                  <a:lnTo>
                    <a:pt x="573" y="244"/>
                  </a:lnTo>
                  <a:lnTo>
                    <a:pt x="573" y="244"/>
                  </a:lnTo>
                  <a:lnTo>
                    <a:pt x="573" y="246"/>
                  </a:lnTo>
                  <a:lnTo>
                    <a:pt x="571" y="247"/>
                  </a:lnTo>
                  <a:lnTo>
                    <a:pt x="571" y="250"/>
                  </a:lnTo>
                  <a:lnTo>
                    <a:pt x="571" y="254"/>
                  </a:lnTo>
                  <a:lnTo>
                    <a:pt x="571" y="255"/>
                  </a:lnTo>
                  <a:lnTo>
                    <a:pt x="571" y="257"/>
                  </a:lnTo>
                  <a:lnTo>
                    <a:pt x="571" y="258"/>
                  </a:lnTo>
                  <a:lnTo>
                    <a:pt x="571" y="258"/>
                  </a:lnTo>
                  <a:lnTo>
                    <a:pt x="571" y="258"/>
                  </a:lnTo>
                  <a:lnTo>
                    <a:pt x="570" y="258"/>
                  </a:lnTo>
                  <a:lnTo>
                    <a:pt x="570" y="258"/>
                  </a:lnTo>
                  <a:lnTo>
                    <a:pt x="568" y="260"/>
                  </a:lnTo>
                  <a:lnTo>
                    <a:pt x="568" y="261"/>
                  </a:lnTo>
                  <a:lnTo>
                    <a:pt x="568" y="261"/>
                  </a:lnTo>
                  <a:lnTo>
                    <a:pt x="567" y="263"/>
                  </a:lnTo>
                  <a:lnTo>
                    <a:pt x="567" y="265"/>
                  </a:lnTo>
                  <a:lnTo>
                    <a:pt x="565" y="266"/>
                  </a:lnTo>
                  <a:lnTo>
                    <a:pt x="565" y="266"/>
                  </a:lnTo>
                  <a:lnTo>
                    <a:pt x="565" y="268"/>
                  </a:lnTo>
                  <a:lnTo>
                    <a:pt x="565" y="269"/>
                  </a:lnTo>
                  <a:lnTo>
                    <a:pt x="563" y="272"/>
                  </a:lnTo>
                  <a:lnTo>
                    <a:pt x="563" y="274"/>
                  </a:lnTo>
                  <a:lnTo>
                    <a:pt x="562" y="274"/>
                  </a:lnTo>
                  <a:lnTo>
                    <a:pt x="562" y="274"/>
                  </a:lnTo>
                  <a:lnTo>
                    <a:pt x="562" y="276"/>
                  </a:lnTo>
                  <a:lnTo>
                    <a:pt x="563" y="276"/>
                  </a:lnTo>
                  <a:lnTo>
                    <a:pt x="563" y="277"/>
                  </a:lnTo>
                  <a:lnTo>
                    <a:pt x="563" y="277"/>
                  </a:lnTo>
                  <a:lnTo>
                    <a:pt x="563" y="279"/>
                  </a:lnTo>
                  <a:lnTo>
                    <a:pt x="563" y="280"/>
                  </a:lnTo>
                  <a:lnTo>
                    <a:pt x="565" y="283"/>
                  </a:lnTo>
                  <a:lnTo>
                    <a:pt x="563" y="285"/>
                  </a:lnTo>
                  <a:lnTo>
                    <a:pt x="563" y="287"/>
                  </a:lnTo>
                  <a:lnTo>
                    <a:pt x="563" y="288"/>
                  </a:lnTo>
                  <a:lnTo>
                    <a:pt x="563" y="288"/>
                  </a:lnTo>
                  <a:lnTo>
                    <a:pt x="562" y="290"/>
                  </a:lnTo>
                  <a:lnTo>
                    <a:pt x="560" y="290"/>
                  </a:lnTo>
                  <a:lnTo>
                    <a:pt x="559" y="291"/>
                  </a:lnTo>
                  <a:lnTo>
                    <a:pt x="559" y="293"/>
                  </a:lnTo>
                  <a:lnTo>
                    <a:pt x="559" y="293"/>
                  </a:lnTo>
                  <a:lnTo>
                    <a:pt x="559" y="293"/>
                  </a:lnTo>
                  <a:lnTo>
                    <a:pt x="557" y="293"/>
                  </a:lnTo>
                  <a:lnTo>
                    <a:pt x="557" y="293"/>
                  </a:lnTo>
                  <a:lnTo>
                    <a:pt x="556" y="295"/>
                  </a:lnTo>
                  <a:lnTo>
                    <a:pt x="554" y="295"/>
                  </a:lnTo>
                  <a:lnTo>
                    <a:pt x="554" y="296"/>
                  </a:lnTo>
                  <a:lnTo>
                    <a:pt x="554" y="298"/>
                  </a:lnTo>
                  <a:lnTo>
                    <a:pt x="554" y="298"/>
                  </a:lnTo>
                  <a:lnTo>
                    <a:pt x="552" y="299"/>
                  </a:lnTo>
                  <a:lnTo>
                    <a:pt x="552" y="301"/>
                  </a:lnTo>
                  <a:lnTo>
                    <a:pt x="552" y="302"/>
                  </a:lnTo>
                  <a:lnTo>
                    <a:pt x="554" y="304"/>
                  </a:lnTo>
                  <a:lnTo>
                    <a:pt x="554" y="306"/>
                  </a:lnTo>
                  <a:lnTo>
                    <a:pt x="552" y="307"/>
                  </a:lnTo>
                  <a:lnTo>
                    <a:pt x="552" y="309"/>
                  </a:lnTo>
                  <a:lnTo>
                    <a:pt x="552" y="310"/>
                  </a:lnTo>
                  <a:lnTo>
                    <a:pt x="554" y="310"/>
                  </a:lnTo>
                  <a:lnTo>
                    <a:pt x="552" y="312"/>
                  </a:lnTo>
                  <a:lnTo>
                    <a:pt x="552" y="313"/>
                  </a:lnTo>
                  <a:lnTo>
                    <a:pt x="552" y="317"/>
                  </a:lnTo>
                  <a:lnTo>
                    <a:pt x="554" y="318"/>
                  </a:lnTo>
                  <a:lnTo>
                    <a:pt x="556" y="320"/>
                  </a:lnTo>
                  <a:lnTo>
                    <a:pt x="556" y="323"/>
                  </a:lnTo>
                  <a:lnTo>
                    <a:pt x="556" y="324"/>
                  </a:lnTo>
                  <a:lnTo>
                    <a:pt x="556" y="328"/>
                  </a:lnTo>
                  <a:lnTo>
                    <a:pt x="557" y="328"/>
                  </a:lnTo>
                  <a:lnTo>
                    <a:pt x="557" y="329"/>
                  </a:lnTo>
                  <a:lnTo>
                    <a:pt x="557" y="329"/>
                  </a:lnTo>
                  <a:lnTo>
                    <a:pt x="557" y="331"/>
                  </a:lnTo>
                  <a:lnTo>
                    <a:pt x="556" y="332"/>
                  </a:lnTo>
                  <a:lnTo>
                    <a:pt x="554" y="332"/>
                  </a:lnTo>
                  <a:lnTo>
                    <a:pt x="552" y="334"/>
                  </a:lnTo>
                  <a:lnTo>
                    <a:pt x="551" y="334"/>
                  </a:lnTo>
                  <a:lnTo>
                    <a:pt x="551" y="335"/>
                  </a:lnTo>
                  <a:lnTo>
                    <a:pt x="549" y="335"/>
                  </a:lnTo>
                  <a:lnTo>
                    <a:pt x="549" y="337"/>
                  </a:lnTo>
                  <a:lnTo>
                    <a:pt x="549" y="340"/>
                  </a:lnTo>
                  <a:lnTo>
                    <a:pt x="549" y="342"/>
                  </a:lnTo>
                  <a:lnTo>
                    <a:pt x="549" y="343"/>
                  </a:lnTo>
                  <a:lnTo>
                    <a:pt x="548" y="345"/>
                  </a:lnTo>
                  <a:lnTo>
                    <a:pt x="548" y="345"/>
                  </a:lnTo>
                  <a:lnTo>
                    <a:pt x="548" y="347"/>
                  </a:lnTo>
                  <a:lnTo>
                    <a:pt x="548" y="347"/>
                  </a:lnTo>
                  <a:lnTo>
                    <a:pt x="548" y="347"/>
                  </a:lnTo>
                  <a:lnTo>
                    <a:pt x="546" y="347"/>
                  </a:lnTo>
                  <a:lnTo>
                    <a:pt x="546" y="347"/>
                  </a:lnTo>
                  <a:lnTo>
                    <a:pt x="545" y="347"/>
                  </a:lnTo>
                  <a:lnTo>
                    <a:pt x="546" y="348"/>
                  </a:lnTo>
                  <a:lnTo>
                    <a:pt x="546" y="351"/>
                  </a:lnTo>
                  <a:lnTo>
                    <a:pt x="546" y="351"/>
                  </a:lnTo>
                  <a:lnTo>
                    <a:pt x="546" y="353"/>
                  </a:lnTo>
                  <a:lnTo>
                    <a:pt x="546" y="354"/>
                  </a:lnTo>
                  <a:lnTo>
                    <a:pt x="545" y="354"/>
                  </a:lnTo>
                  <a:lnTo>
                    <a:pt x="545" y="354"/>
                  </a:lnTo>
                  <a:lnTo>
                    <a:pt x="545" y="356"/>
                  </a:lnTo>
                  <a:lnTo>
                    <a:pt x="543" y="356"/>
                  </a:lnTo>
                  <a:lnTo>
                    <a:pt x="545" y="358"/>
                  </a:lnTo>
                  <a:lnTo>
                    <a:pt x="545" y="359"/>
                  </a:lnTo>
                  <a:lnTo>
                    <a:pt x="546" y="359"/>
                  </a:lnTo>
                  <a:lnTo>
                    <a:pt x="545" y="361"/>
                  </a:lnTo>
                  <a:lnTo>
                    <a:pt x="545" y="361"/>
                  </a:lnTo>
                  <a:lnTo>
                    <a:pt x="545" y="361"/>
                  </a:lnTo>
                  <a:lnTo>
                    <a:pt x="543" y="362"/>
                  </a:lnTo>
                  <a:lnTo>
                    <a:pt x="543" y="364"/>
                  </a:lnTo>
                  <a:lnTo>
                    <a:pt x="541" y="365"/>
                  </a:lnTo>
                  <a:lnTo>
                    <a:pt x="541" y="367"/>
                  </a:lnTo>
                  <a:lnTo>
                    <a:pt x="543" y="369"/>
                  </a:lnTo>
                  <a:lnTo>
                    <a:pt x="543" y="370"/>
                  </a:lnTo>
                  <a:lnTo>
                    <a:pt x="543" y="375"/>
                  </a:lnTo>
                  <a:lnTo>
                    <a:pt x="543" y="378"/>
                  </a:lnTo>
                  <a:lnTo>
                    <a:pt x="543" y="380"/>
                  </a:lnTo>
                  <a:lnTo>
                    <a:pt x="543" y="381"/>
                  </a:lnTo>
                  <a:lnTo>
                    <a:pt x="543" y="381"/>
                  </a:lnTo>
                  <a:lnTo>
                    <a:pt x="543" y="384"/>
                  </a:lnTo>
                  <a:lnTo>
                    <a:pt x="545" y="387"/>
                  </a:lnTo>
                  <a:lnTo>
                    <a:pt x="545" y="389"/>
                  </a:lnTo>
                  <a:lnTo>
                    <a:pt x="545" y="389"/>
                  </a:lnTo>
                  <a:lnTo>
                    <a:pt x="543" y="391"/>
                  </a:lnTo>
                  <a:lnTo>
                    <a:pt x="541" y="391"/>
                  </a:lnTo>
                  <a:lnTo>
                    <a:pt x="541" y="391"/>
                  </a:lnTo>
                  <a:lnTo>
                    <a:pt x="540" y="391"/>
                  </a:lnTo>
                  <a:lnTo>
                    <a:pt x="540" y="391"/>
                  </a:lnTo>
                  <a:lnTo>
                    <a:pt x="540" y="392"/>
                  </a:lnTo>
                  <a:lnTo>
                    <a:pt x="540" y="392"/>
                  </a:lnTo>
                  <a:lnTo>
                    <a:pt x="540" y="394"/>
                  </a:lnTo>
                  <a:lnTo>
                    <a:pt x="540" y="395"/>
                  </a:lnTo>
                  <a:lnTo>
                    <a:pt x="540" y="397"/>
                  </a:lnTo>
                  <a:lnTo>
                    <a:pt x="538" y="399"/>
                  </a:lnTo>
                  <a:lnTo>
                    <a:pt x="540" y="399"/>
                  </a:lnTo>
                  <a:lnTo>
                    <a:pt x="540" y="402"/>
                  </a:lnTo>
                  <a:lnTo>
                    <a:pt x="538" y="405"/>
                  </a:lnTo>
                  <a:lnTo>
                    <a:pt x="540" y="406"/>
                  </a:lnTo>
                  <a:lnTo>
                    <a:pt x="540" y="406"/>
                  </a:lnTo>
                  <a:lnTo>
                    <a:pt x="543" y="408"/>
                  </a:lnTo>
                  <a:lnTo>
                    <a:pt x="545" y="408"/>
                  </a:lnTo>
                  <a:lnTo>
                    <a:pt x="545" y="410"/>
                  </a:lnTo>
                  <a:lnTo>
                    <a:pt x="545" y="410"/>
                  </a:lnTo>
                  <a:lnTo>
                    <a:pt x="543" y="411"/>
                  </a:lnTo>
                  <a:lnTo>
                    <a:pt x="543" y="411"/>
                  </a:lnTo>
                  <a:lnTo>
                    <a:pt x="543" y="413"/>
                  </a:lnTo>
                  <a:lnTo>
                    <a:pt x="543" y="414"/>
                  </a:lnTo>
                  <a:lnTo>
                    <a:pt x="545" y="416"/>
                  </a:lnTo>
                  <a:lnTo>
                    <a:pt x="545" y="416"/>
                  </a:lnTo>
                  <a:lnTo>
                    <a:pt x="545" y="417"/>
                  </a:lnTo>
                  <a:lnTo>
                    <a:pt x="545" y="419"/>
                  </a:lnTo>
                  <a:lnTo>
                    <a:pt x="545" y="421"/>
                  </a:lnTo>
                  <a:lnTo>
                    <a:pt x="546" y="422"/>
                  </a:lnTo>
                  <a:lnTo>
                    <a:pt x="545" y="422"/>
                  </a:lnTo>
                  <a:lnTo>
                    <a:pt x="545" y="424"/>
                  </a:lnTo>
                  <a:lnTo>
                    <a:pt x="543" y="425"/>
                  </a:lnTo>
                  <a:lnTo>
                    <a:pt x="543" y="425"/>
                  </a:lnTo>
                  <a:lnTo>
                    <a:pt x="543" y="427"/>
                  </a:lnTo>
                  <a:lnTo>
                    <a:pt x="543" y="428"/>
                  </a:lnTo>
                  <a:lnTo>
                    <a:pt x="543" y="430"/>
                  </a:lnTo>
                  <a:lnTo>
                    <a:pt x="551" y="430"/>
                  </a:lnTo>
                  <a:lnTo>
                    <a:pt x="552" y="430"/>
                  </a:lnTo>
                  <a:lnTo>
                    <a:pt x="554" y="432"/>
                  </a:lnTo>
                  <a:lnTo>
                    <a:pt x="552" y="433"/>
                  </a:lnTo>
                  <a:lnTo>
                    <a:pt x="552" y="433"/>
                  </a:lnTo>
                  <a:lnTo>
                    <a:pt x="552" y="436"/>
                  </a:lnTo>
                  <a:lnTo>
                    <a:pt x="551" y="436"/>
                  </a:lnTo>
                  <a:lnTo>
                    <a:pt x="549" y="436"/>
                  </a:lnTo>
                  <a:lnTo>
                    <a:pt x="548" y="436"/>
                  </a:lnTo>
                  <a:lnTo>
                    <a:pt x="546" y="436"/>
                  </a:lnTo>
                  <a:lnTo>
                    <a:pt x="545" y="436"/>
                  </a:lnTo>
                  <a:lnTo>
                    <a:pt x="541" y="436"/>
                  </a:lnTo>
                  <a:lnTo>
                    <a:pt x="540" y="436"/>
                  </a:lnTo>
                  <a:lnTo>
                    <a:pt x="540" y="438"/>
                  </a:lnTo>
                  <a:lnTo>
                    <a:pt x="540" y="439"/>
                  </a:lnTo>
                  <a:lnTo>
                    <a:pt x="543" y="439"/>
                  </a:lnTo>
                  <a:lnTo>
                    <a:pt x="546" y="439"/>
                  </a:lnTo>
                  <a:lnTo>
                    <a:pt x="548" y="441"/>
                  </a:lnTo>
                  <a:lnTo>
                    <a:pt x="549" y="444"/>
                  </a:lnTo>
                  <a:lnTo>
                    <a:pt x="551" y="444"/>
                  </a:lnTo>
                  <a:lnTo>
                    <a:pt x="551" y="446"/>
                  </a:lnTo>
                  <a:lnTo>
                    <a:pt x="548" y="449"/>
                  </a:lnTo>
                  <a:lnTo>
                    <a:pt x="548" y="449"/>
                  </a:lnTo>
                  <a:lnTo>
                    <a:pt x="546" y="450"/>
                  </a:lnTo>
                  <a:lnTo>
                    <a:pt x="545" y="450"/>
                  </a:lnTo>
                  <a:lnTo>
                    <a:pt x="545" y="454"/>
                  </a:lnTo>
                  <a:lnTo>
                    <a:pt x="545" y="455"/>
                  </a:lnTo>
                  <a:lnTo>
                    <a:pt x="546" y="457"/>
                  </a:lnTo>
                  <a:lnTo>
                    <a:pt x="546" y="457"/>
                  </a:lnTo>
                  <a:lnTo>
                    <a:pt x="546" y="458"/>
                  </a:lnTo>
                  <a:lnTo>
                    <a:pt x="543" y="460"/>
                  </a:lnTo>
                  <a:lnTo>
                    <a:pt x="543" y="462"/>
                  </a:lnTo>
                  <a:lnTo>
                    <a:pt x="543" y="462"/>
                  </a:lnTo>
                  <a:lnTo>
                    <a:pt x="545" y="463"/>
                  </a:lnTo>
                  <a:lnTo>
                    <a:pt x="545" y="465"/>
                  </a:lnTo>
                  <a:lnTo>
                    <a:pt x="545" y="466"/>
                  </a:lnTo>
                  <a:lnTo>
                    <a:pt x="546" y="469"/>
                  </a:lnTo>
                  <a:lnTo>
                    <a:pt x="545" y="469"/>
                  </a:lnTo>
                  <a:lnTo>
                    <a:pt x="545" y="471"/>
                  </a:lnTo>
                  <a:lnTo>
                    <a:pt x="543" y="473"/>
                  </a:lnTo>
                  <a:lnTo>
                    <a:pt x="541" y="474"/>
                  </a:lnTo>
                  <a:lnTo>
                    <a:pt x="541" y="476"/>
                  </a:lnTo>
                  <a:lnTo>
                    <a:pt x="541" y="477"/>
                  </a:lnTo>
                  <a:lnTo>
                    <a:pt x="541" y="477"/>
                  </a:lnTo>
                  <a:lnTo>
                    <a:pt x="543" y="479"/>
                  </a:lnTo>
                  <a:lnTo>
                    <a:pt x="543" y="480"/>
                  </a:lnTo>
                  <a:lnTo>
                    <a:pt x="541" y="480"/>
                  </a:lnTo>
                  <a:lnTo>
                    <a:pt x="540" y="480"/>
                  </a:lnTo>
                  <a:lnTo>
                    <a:pt x="540" y="482"/>
                  </a:lnTo>
                  <a:lnTo>
                    <a:pt x="537" y="485"/>
                  </a:lnTo>
                  <a:lnTo>
                    <a:pt x="537" y="485"/>
                  </a:lnTo>
                  <a:lnTo>
                    <a:pt x="537" y="487"/>
                  </a:lnTo>
                  <a:lnTo>
                    <a:pt x="535" y="488"/>
                  </a:lnTo>
                  <a:lnTo>
                    <a:pt x="533" y="491"/>
                  </a:lnTo>
                  <a:lnTo>
                    <a:pt x="533" y="493"/>
                  </a:lnTo>
                  <a:lnTo>
                    <a:pt x="533" y="495"/>
                  </a:lnTo>
                  <a:lnTo>
                    <a:pt x="535" y="495"/>
                  </a:lnTo>
                  <a:lnTo>
                    <a:pt x="537" y="496"/>
                  </a:lnTo>
                  <a:lnTo>
                    <a:pt x="537" y="499"/>
                  </a:lnTo>
                  <a:lnTo>
                    <a:pt x="535" y="501"/>
                  </a:lnTo>
                  <a:lnTo>
                    <a:pt x="533" y="502"/>
                  </a:lnTo>
                  <a:lnTo>
                    <a:pt x="532" y="504"/>
                  </a:lnTo>
                  <a:lnTo>
                    <a:pt x="532" y="504"/>
                  </a:lnTo>
                  <a:lnTo>
                    <a:pt x="532" y="507"/>
                  </a:lnTo>
                  <a:lnTo>
                    <a:pt x="532" y="509"/>
                  </a:lnTo>
                  <a:lnTo>
                    <a:pt x="532" y="509"/>
                  </a:lnTo>
                  <a:lnTo>
                    <a:pt x="532" y="510"/>
                  </a:lnTo>
                  <a:lnTo>
                    <a:pt x="530" y="512"/>
                  </a:lnTo>
                  <a:lnTo>
                    <a:pt x="529" y="512"/>
                  </a:lnTo>
                  <a:lnTo>
                    <a:pt x="527" y="514"/>
                  </a:lnTo>
                  <a:lnTo>
                    <a:pt x="526" y="514"/>
                  </a:lnTo>
                  <a:lnTo>
                    <a:pt x="526" y="515"/>
                  </a:lnTo>
                  <a:lnTo>
                    <a:pt x="524" y="517"/>
                  </a:lnTo>
                  <a:lnTo>
                    <a:pt x="524" y="518"/>
                  </a:lnTo>
                  <a:lnTo>
                    <a:pt x="519" y="520"/>
                  </a:lnTo>
                  <a:lnTo>
                    <a:pt x="519" y="521"/>
                  </a:lnTo>
                  <a:lnTo>
                    <a:pt x="518" y="521"/>
                  </a:lnTo>
                  <a:lnTo>
                    <a:pt x="518" y="525"/>
                  </a:lnTo>
                  <a:lnTo>
                    <a:pt x="519" y="526"/>
                  </a:lnTo>
                  <a:lnTo>
                    <a:pt x="519" y="528"/>
                  </a:lnTo>
                  <a:lnTo>
                    <a:pt x="519" y="531"/>
                  </a:lnTo>
                  <a:lnTo>
                    <a:pt x="519" y="532"/>
                  </a:lnTo>
                  <a:lnTo>
                    <a:pt x="519" y="534"/>
                  </a:lnTo>
                  <a:lnTo>
                    <a:pt x="521" y="536"/>
                  </a:lnTo>
                  <a:lnTo>
                    <a:pt x="522" y="539"/>
                  </a:lnTo>
                  <a:lnTo>
                    <a:pt x="522" y="540"/>
                  </a:lnTo>
                  <a:lnTo>
                    <a:pt x="522" y="542"/>
                  </a:lnTo>
                  <a:lnTo>
                    <a:pt x="524" y="543"/>
                  </a:lnTo>
                  <a:lnTo>
                    <a:pt x="524" y="545"/>
                  </a:lnTo>
                  <a:lnTo>
                    <a:pt x="524" y="547"/>
                  </a:lnTo>
                  <a:lnTo>
                    <a:pt x="526" y="547"/>
                  </a:lnTo>
                  <a:lnTo>
                    <a:pt x="527" y="545"/>
                  </a:lnTo>
                  <a:lnTo>
                    <a:pt x="529" y="545"/>
                  </a:lnTo>
                  <a:lnTo>
                    <a:pt x="529" y="543"/>
                  </a:lnTo>
                  <a:lnTo>
                    <a:pt x="532" y="543"/>
                  </a:lnTo>
                  <a:lnTo>
                    <a:pt x="533" y="543"/>
                  </a:lnTo>
                  <a:lnTo>
                    <a:pt x="535" y="543"/>
                  </a:lnTo>
                  <a:lnTo>
                    <a:pt x="535" y="543"/>
                  </a:lnTo>
                  <a:lnTo>
                    <a:pt x="537" y="545"/>
                  </a:lnTo>
                  <a:lnTo>
                    <a:pt x="537" y="547"/>
                  </a:lnTo>
                  <a:lnTo>
                    <a:pt x="537" y="550"/>
                  </a:lnTo>
                  <a:lnTo>
                    <a:pt x="537" y="551"/>
                  </a:lnTo>
                  <a:lnTo>
                    <a:pt x="535" y="551"/>
                  </a:lnTo>
                  <a:lnTo>
                    <a:pt x="535" y="553"/>
                  </a:lnTo>
                  <a:lnTo>
                    <a:pt x="535" y="554"/>
                  </a:lnTo>
                  <a:lnTo>
                    <a:pt x="537" y="554"/>
                  </a:lnTo>
                  <a:lnTo>
                    <a:pt x="537" y="556"/>
                  </a:lnTo>
                  <a:lnTo>
                    <a:pt x="535" y="559"/>
                  </a:lnTo>
                  <a:lnTo>
                    <a:pt x="535" y="561"/>
                  </a:lnTo>
                  <a:lnTo>
                    <a:pt x="537" y="562"/>
                  </a:lnTo>
                  <a:lnTo>
                    <a:pt x="537" y="564"/>
                  </a:lnTo>
                  <a:lnTo>
                    <a:pt x="538" y="566"/>
                  </a:lnTo>
                  <a:lnTo>
                    <a:pt x="540" y="567"/>
                  </a:lnTo>
                  <a:lnTo>
                    <a:pt x="541" y="567"/>
                  </a:lnTo>
                  <a:lnTo>
                    <a:pt x="541" y="569"/>
                  </a:lnTo>
                  <a:lnTo>
                    <a:pt x="541" y="570"/>
                  </a:lnTo>
                  <a:lnTo>
                    <a:pt x="545" y="570"/>
                  </a:lnTo>
                  <a:lnTo>
                    <a:pt x="549" y="570"/>
                  </a:lnTo>
                  <a:lnTo>
                    <a:pt x="556" y="570"/>
                  </a:lnTo>
                  <a:lnTo>
                    <a:pt x="563" y="570"/>
                  </a:lnTo>
                  <a:lnTo>
                    <a:pt x="570" y="570"/>
                  </a:lnTo>
                  <a:lnTo>
                    <a:pt x="574" y="572"/>
                  </a:lnTo>
                  <a:lnTo>
                    <a:pt x="578" y="573"/>
                  </a:lnTo>
                  <a:lnTo>
                    <a:pt x="581" y="573"/>
                  </a:lnTo>
                  <a:lnTo>
                    <a:pt x="586" y="573"/>
                  </a:lnTo>
                  <a:lnTo>
                    <a:pt x="589" y="575"/>
                  </a:lnTo>
                  <a:lnTo>
                    <a:pt x="590" y="575"/>
                  </a:lnTo>
                  <a:lnTo>
                    <a:pt x="592" y="575"/>
                  </a:lnTo>
                  <a:lnTo>
                    <a:pt x="592" y="577"/>
                  </a:lnTo>
                  <a:lnTo>
                    <a:pt x="584" y="575"/>
                  </a:lnTo>
                  <a:lnTo>
                    <a:pt x="582" y="575"/>
                  </a:lnTo>
                  <a:lnTo>
                    <a:pt x="581" y="573"/>
                  </a:lnTo>
                  <a:lnTo>
                    <a:pt x="578" y="575"/>
                  </a:lnTo>
                  <a:lnTo>
                    <a:pt x="576" y="578"/>
                  </a:lnTo>
                  <a:lnTo>
                    <a:pt x="576" y="580"/>
                  </a:lnTo>
                  <a:lnTo>
                    <a:pt x="573" y="580"/>
                  </a:lnTo>
                  <a:lnTo>
                    <a:pt x="571" y="580"/>
                  </a:lnTo>
                  <a:lnTo>
                    <a:pt x="563" y="583"/>
                  </a:lnTo>
                  <a:lnTo>
                    <a:pt x="562" y="583"/>
                  </a:lnTo>
                  <a:lnTo>
                    <a:pt x="560" y="584"/>
                  </a:lnTo>
                  <a:lnTo>
                    <a:pt x="559" y="584"/>
                  </a:lnTo>
                  <a:lnTo>
                    <a:pt x="557" y="588"/>
                  </a:lnTo>
                  <a:lnTo>
                    <a:pt x="559" y="589"/>
                  </a:lnTo>
                  <a:lnTo>
                    <a:pt x="556" y="594"/>
                  </a:lnTo>
                  <a:lnTo>
                    <a:pt x="556" y="597"/>
                  </a:lnTo>
                  <a:lnTo>
                    <a:pt x="556" y="599"/>
                  </a:lnTo>
                  <a:lnTo>
                    <a:pt x="556" y="600"/>
                  </a:lnTo>
                  <a:lnTo>
                    <a:pt x="556" y="605"/>
                  </a:lnTo>
                  <a:lnTo>
                    <a:pt x="554" y="606"/>
                  </a:lnTo>
                  <a:lnTo>
                    <a:pt x="551" y="606"/>
                  </a:lnTo>
                  <a:lnTo>
                    <a:pt x="549" y="606"/>
                  </a:lnTo>
                  <a:lnTo>
                    <a:pt x="546" y="605"/>
                  </a:lnTo>
                  <a:lnTo>
                    <a:pt x="543" y="603"/>
                  </a:lnTo>
                  <a:lnTo>
                    <a:pt x="540" y="603"/>
                  </a:lnTo>
                  <a:lnTo>
                    <a:pt x="538" y="602"/>
                  </a:lnTo>
                  <a:lnTo>
                    <a:pt x="535" y="599"/>
                  </a:lnTo>
                  <a:lnTo>
                    <a:pt x="535" y="597"/>
                  </a:lnTo>
                  <a:lnTo>
                    <a:pt x="535" y="597"/>
                  </a:lnTo>
                  <a:lnTo>
                    <a:pt x="537" y="594"/>
                  </a:lnTo>
                  <a:lnTo>
                    <a:pt x="537" y="594"/>
                  </a:lnTo>
                  <a:lnTo>
                    <a:pt x="540" y="594"/>
                  </a:lnTo>
                  <a:lnTo>
                    <a:pt x="541" y="594"/>
                  </a:lnTo>
                  <a:lnTo>
                    <a:pt x="543" y="595"/>
                  </a:lnTo>
                  <a:lnTo>
                    <a:pt x="543" y="597"/>
                  </a:lnTo>
                  <a:lnTo>
                    <a:pt x="543" y="599"/>
                  </a:lnTo>
                  <a:lnTo>
                    <a:pt x="543" y="599"/>
                  </a:lnTo>
                  <a:lnTo>
                    <a:pt x="543" y="600"/>
                  </a:lnTo>
                  <a:lnTo>
                    <a:pt x="545" y="599"/>
                  </a:lnTo>
                  <a:lnTo>
                    <a:pt x="545" y="594"/>
                  </a:lnTo>
                  <a:lnTo>
                    <a:pt x="549" y="592"/>
                  </a:lnTo>
                  <a:lnTo>
                    <a:pt x="551" y="591"/>
                  </a:lnTo>
                  <a:lnTo>
                    <a:pt x="552" y="588"/>
                  </a:lnTo>
                  <a:lnTo>
                    <a:pt x="552" y="588"/>
                  </a:lnTo>
                  <a:lnTo>
                    <a:pt x="552" y="586"/>
                  </a:lnTo>
                  <a:lnTo>
                    <a:pt x="552" y="586"/>
                  </a:lnTo>
                  <a:lnTo>
                    <a:pt x="549" y="584"/>
                  </a:lnTo>
                  <a:lnTo>
                    <a:pt x="543" y="589"/>
                  </a:lnTo>
                  <a:lnTo>
                    <a:pt x="540" y="591"/>
                  </a:lnTo>
                  <a:lnTo>
                    <a:pt x="537" y="592"/>
                  </a:lnTo>
                  <a:lnTo>
                    <a:pt x="535" y="594"/>
                  </a:lnTo>
                  <a:lnTo>
                    <a:pt x="533" y="595"/>
                  </a:lnTo>
                  <a:lnTo>
                    <a:pt x="533" y="597"/>
                  </a:lnTo>
                  <a:lnTo>
                    <a:pt x="533" y="599"/>
                  </a:lnTo>
                  <a:lnTo>
                    <a:pt x="530" y="597"/>
                  </a:lnTo>
                  <a:lnTo>
                    <a:pt x="527" y="595"/>
                  </a:lnTo>
                  <a:lnTo>
                    <a:pt x="526" y="594"/>
                  </a:lnTo>
                  <a:lnTo>
                    <a:pt x="527" y="592"/>
                  </a:lnTo>
                  <a:lnTo>
                    <a:pt x="527" y="592"/>
                  </a:lnTo>
                  <a:lnTo>
                    <a:pt x="527" y="588"/>
                  </a:lnTo>
                  <a:lnTo>
                    <a:pt x="529" y="588"/>
                  </a:lnTo>
                  <a:lnTo>
                    <a:pt x="529" y="586"/>
                  </a:lnTo>
                  <a:lnTo>
                    <a:pt x="530" y="584"/>
                  </a:lnTo>
                  <a:lnTo>
                    <a:pt x="532" y="584"/>
                  </a:lnTo>
                  <a:lnTo>
                    <a:pt x="532" y="584"/>
                  </a:lnTo>
                  <a:lnTo>
                    <a:pt x="532" y="586"/>
                  </a:lnTo>
                  <a:lnTo>
                    <a:pt x="535" y="586"/>
                  </a:lnTo>
                  <a:lnTo>
                    <a:pt x="540" y="583"/>
                  </a:lnTo>
                  <a:lnTo>
                    <a:pt x="541" y="583"/>
                  </a:lnTo>
                  <a:lnTo>
                    <a:pt x="545" y="583"/>
                  </a:lnTo>
                  <a:lnTo>
                    <a:pt x="546" y="583"/>
                  </a:lnTo>
                  <a:lnTo>
                    <a:pt x="548" y="583"/>
                  </a:lnTo>
                  <a:lnTo>
                    <a:pt x="548" y="581"/>
                  </a:lnTo>
                  <a:lnTo>
                    <a:pt x="546" y="581"/>
                  </a:lnTo>
                  <a:lnTo>
                    <a:pt x="543" y="581"/>
                  </a:lnTo>
                  <a:lnTo>
                    <a:pt x="538" y="580"/>
                  </a:lnTo>
                  <a:lnTo>
                    <a:pt x="537" y="581"/>
                  </a:lnTo>
                  <a:lnTo>
                    <a:pt x="535" y="583"/>
                  </a:lnTo>
                  <a:lnTo>
                    <a:pt x="533" y="581"/>
                  </a:lnTo>
                  <a:lnTo>
                    <a:pt x="533" y="581"/>
                  </a:lnTo>
                  <a:lnTo>
                    <a:pt x="532" y="580"/>
                  </a:lnTo>
                  <a:lnTo>
                    <a:pt x="530" y="580"/>
                  </a:lnTo>
                  <a:lnTo>
                    <a:pt x="530" y="581"/>
                  </a:lnTo>
                  <a:lnTo>
                    <a:pt x="530" y="583"/>
                  </a:lnTo>
                  <a:lnTo>
                    <a:pt x="529" y="584"/>
                  </a:lnTo>
                  <a:lnTo>
                    <a:pt x="527" y="586"/>
                  </a:lnTo>
                  <a:lnTo>
                    <a:pt x="526" y="588"/>
                  </a:lnTo>
                  <a:lnTo>
                    <a:pt x="526" y="589"/>
                  </a:lnTo>
                  <a:lnTo>
                    <a:pt x="526" y="591"/>
                  </a:lnTo>
                  <a:lnTo>
                    <a:pt x="526" y="591"/>
                  </a:lnTo>
                  <a:lnTo>
                    <a:pt x="524" y="591"/>
                  </a:lnTo>
                  <a:lnTo>
                    <a:pt x="521" y="591"/>
                  </a:lnTo>
                  <a:lnTo>
                    <a:pt x="519" y="589"/>
                  </a:lnTo>
                  <a:lnTo>
                    <a:pt x="519" y="588"/>
                  </a:lnTo>
                  <a:lnTo>
                    <a:pt x="518" y="586"/>
                  </a:lnTo>
                  <a:lnTo>
                    <a:pt x="521" y="584"/>
                  </a:lnTo>
                  <a:lnTo>
                    <a:pt x="522" y="584"/>
                  </a:lnTo>
                  <a:lnTo>
                    <a:pt x="524" y="581"/>
                  </a:lnTo>
                  <a:lnTo>
                    <a:pt x="526" y="580"/>
                  </a:lnTo>
                  <a:lnTo>
                    <a:pt x="524" y="580"/>
                  </a:lnTo>
                  <a:lnTo>
                    <a:pt x="524" y="580"/>
                  </a:lnTo>
                  <a:lnTo>
                    <a:pt x="524" y="581"/>
                  </a:lnTo>
                  <a:lnTo>
                    <a:pt x="522" y="583"/>
                  </a:lnTo>
                  <a:lnTo>
                    <a:pt x="521" y="581"/>
                  </a:lnTo>
                  <a:lnTo>
                    <a:pt x="518" y="583"/>
                  </a:lnTo>
                  <a:lnTo>
                    <a:pt x="516" y="583"/>
                  </a:lnTo>
                  <a:lnTo>
                    <a:pt x="513" y="583"/>
                  </a:lnTo>
                  <a:lnTo>
                    <a:pt x="511" y="583"/>
                  </a:lnTo>
                  <a:lnTo>
                    <a:pt x="511" y="581"/>
                  </a:lnTo>
                  <a:lnTo>
                    <a:pt x="511" y="580"/>
                  </a:lnTo>
                  <a:lnTo>
                    <a:pt x="511" y="578"/>
                  </a:lnTo>
                  <a:lnTo>
                    <a:pt x="511" y="578"/>
                  </a:lnTo>
                  <a:lnTo>
                    <a:pt x="510" y="578"/>
                  </a:lnTo>
                  <a:lnTo>
                    <a:pt x="510" y="577"/>
                  </a:lnTo>
                  <a:lnTo>
                    <a:pt x="508" y="573"/>
                  </a:lnTo>
                  <a:lnTo>
                    <a:pt x="508" y="573"/>
                  </a:lnTo>
                  <a:lnTo>
                    <a:pt x="508" y="572"/>
                  </a:lnTo>
                  <a:lnTo>
                    <a:pt x="508" y="572"/>
                  </a:lnTo>
                  <a:lnTo>
                    <a:pt x="510" y="572"/>
                  </a:lnTo>
                  <a:lnTo>
                    <a:pt x="510" y="573"/>
                  </a:lnTo>
                  <a:lnTo>
                    <a:pt x="511" y="573"/>
                  </a:lnTo>
                  <a:lnTo>
                    <a:pt x="515" y="575"/>
                  </a:lnTo>
                  <a:lnTo>
                    <a:pt x="516" y="575"/>
                  </a:lnTo>
                  <a:lnTo>
                    <a:pt x="516" y="573"/>
                  </a:lnTo>
                  <a:lnTo>
                    <a:pt x="516" y="573"/>
                  </a:lnTo>
                  <a:lnTo>
                    <a:pt x="516" y="572"/>
                  </a:lnTo>
                  <a:lnTo>
                    <a:pt x="518" y="572"/>
                  </a:lnTo>
                  <a:lnTo>
                    <a:pt x="519" y="573"/>
                  </a:lnTo>
                  <a:lnTo>
                    <a:pt x="519" y="573"/>
                  </a:lnTo>
                  <a:lnTo>
                    <a:pt x="522" y="573"/>
                  </a:lnTo>
                  <a:lnTo>
                    <a:pt x="522" y="573"/>
                  </a:lnTo>
                  <a:lnTo>
                    <a:pt x="524" y="573"/>
                  </a:lnTo>
                  <a:lnTo>
                    <a:pt x="527" y="570"/>
                  </a:lnTo>
                  <a:lnTo>
                    <a:pt x="529" y="569"/>
                  </a:lnTo>
                  <a:lnTo>
                    <a:pt x="529" y="569"/>
                  </a:lnTo>
                  <a:lnTo>
                    <a:pt x="530" y="569"/>
                  </a:lnTo>
                  <a:lnTo>
                    <a:pt x="530" y="570"/>
                  </a:lnTo>
                  <a:lnTo>
                    <a:pt x="530" y="570"/>
                  </a:lnTo>
                  <a:lnTo>
                    <a:pt x="532" y="572"/>
                  </a:lnTo>
                  <a:lnTo>
                    <a:pt x="532" y="573"/>
                  </a:lnTo>
                  <a:lnTo>
                    <a:pt x="532" y="573"/>
                  </a:lnTo>
                  <a:lnTo>
                    <a:pt x="532" y="575"/>
                  </a:lnTo>
                  <a:lnTo>
                    <a:pt x="530" y="577"/>
                  </a:lnTo>
                  <a:lnTo>
                    <a:pt x="530" y="577"/>
                  </a:lnTo>
                  <a:lnTo>
                    <a:pt x="532" y="578"/>
                  </a:lnTo>
                  <a:lnTo>
                    <a:pt x="532" y="577"/>
                  </a:lnTo>
                  <a:lnTo>
                    <a:pt x="533" y="577"/>
                  </a:lnTo>
                  <a:lnTo>
                    <a:pt x="533" y="575"/>
                  </a:lnTo>
                  <a:lnTo>
                    <a:pt x="533" y="575"/>
                  </a:lnTo>
                  <a:lnTo>
                    <a:pt x="533" y="575"/>
                  </a:lnTo>
                  <a:lnTo>
                    <a:pt x="533" y="573"/>
                  </a:lnTo>
                  <a:lnTo>
                    <a:pt x="532" y="570"/>
                  </a:lnTo>
                  <a:lnTo>
                    <a:pt x="532" y="570"/>
                  </a:lnTo>
                  <a:lnTo>
                    <a:pt x="532" y="569"/>
                  </a:lnTo>
                  <a:lnTo>
                    <a:pt x="533" y="569"/>
                  </a:lnTo>
                  <a:lnTo>
                    <a:pt x="533" y="567"/>
                  </a:lnTo>
                  <a:lnTo>
                    <a:pt x="533" y="566"/>
                  </a:lnTo>
                  <a:lnTo>
                    <a:pt x="533" y="564"/>
                  </a:lnTo>
                  <a:lnTo>
                    <a:pt x="530" y="562"/>
                  </a:lnTo>
                  <a:lnTo>
                    <a:pt x="524" y="559"/>
                  </a:lnTo>
                  <a:lnTo>
                    <a:pt x="524" y="559"/>
                  </a:lnTo>
                  <a:lnTo>
                    <a:pt x="524" y="561"/>
                  </a:lnTo>
                  <a:lnTo>
                    <a:pt x="524" y="561"/>
                  </a:lnTo>
                  <a:lnTo>
                    <a:pt x="526" y="561"/>
                  </a:lnTo>
                  <a:lnTo>
                    <a:pt x="529" y="562"/>
                  </a:lnTo>
                  <a:lnTo>
                    <a:pt x="530" y="564"/>
                  </a:lnTo>
                  <a:lnTo>
                    <a:pt x="532" y="564"/>
                  </a:lnTo>
                  <a:lnTo>
                    <a:pt x="532" y="566"/>
                  </a:lnTo>
                  <a:lnTo>
                    <a:pt x="532" y="566"/>
                  </a:lnTo>
                  <a:lnTo>
                    <a:pt x="527" y="567"/>
                  </a:lnTo>
                  <a:lnTo>
                    <a:pt x="524" y="570"/>
                  </a:lnTo>
                  <a:lnTo>
                    <a:pt x="521" y="572"/>
                  </a:lnTo>
                  <a:lnTo>
                    <a:pt x="519" y="570"/>
                  </a:lnTo>
                  <a:lnTo>
                    <a:pt x="518" y="569"/>
                  </a:lnTo>
                  <a:lnTo>
                    <a:pt x="518" y="567"/>
                  </a:lnTo>
                  <a:lnTo>
                    <a:pt x="516" y="566"/>
                  </a:lnTo>
                  <a:lnTo>
                    <a:pt x="515" y="566"/>
                  </a:lnTo>
                  <a:lnTo>
                    <a:pt x="515" y="566"/>
                  </a:lnTo>
                  <a:lnTo>
                    <a:pt x="513" y="566"/>
                  </a:lnTo>
                  <a:lnTo>
                    <a:pt x="513" y="566"/>
                  </a:lnTo>
                  <a:lnTo>
                    <a:pt x="510" y="564"/>
                  </a:lnTo>
                  <a:lnTo>
                    <a:pt x="510" y="564"/>
                  </a:lnTo>
                  <a:lnTo>
                    <a:pt x="511" y="562"/>
                  </a:lnTo>
                  <a:lnTo>
                    <a:pt x="513" y="562"/>
                  </a:lnTo>
                  <a:lnTo>
                    <a:pt x="513" y="558"/>
                  </a:lnTo>
                  <a:lnTo>
                    <a:pt x="513" y="556"/>
                  </a:lnTo>
                  <a:lnTo>
                    <a:pt x="510" y="554"/>
                  </a:lnTo>
                  <a:lnTo>
                    <a:pt x="508" y="554"/>
                  </a:lnTo>
                  <a:lnTo>
                    <a:pt x="507" y="554"/>
                  </a:lnTo>
                  <a:lnTo>
                    <a:pt x="507" y="554"/>
                  </a:lnTo>
                  <a:lnTo>
                    <a:pt x="505" y="554"/>
                  </a:lnTo>
                  <a:lnTo>
                    <a:pt x="504" y="553"/>
                  </a:lnTo>
                  <a:lnTo>
                    <a:pt x="502" y="553"/>
                  </a:lnTo>
                  <a:lnTo>
                    <a:pt x="500" y="551"/>
                  </a:lnTo>
                  <a:lnTo>
                    <a:pt x="497" y="548"/>
                  </a:lnTo>
                  <a:lnTo>
                    <a:pt x="497" y="547"/>
                  </a:lnTo>
                  <a:lnTo>
                    <a:pt x="496" y="545"/>
                  </a:lnTo>
                  <a:lnTo>
                    <a:pt x="500" y="545"/>
                  </a:lnTo>
                  <a:lnTo>
                    <a:pt x="502" y="545"/>
                  </a:lnTo>
                  <a:lnTo>
                    <a:pt x="502" y="543"/>
                  </a:lnTo>
                  <a:lnTo>
                    <a:pt x="502" y="542"/>
                  </a:lnTo>
                  <a:lnTo>
                    <a:pt x="500" y="540"/>
                  </a:lnTo>
                  <a:lnTo>
                    <a:pt x="502" y="540"/>
                  </a:lnTo>
                  <a:lnTo>
                    <a:pt x="502" y="539"/>
                  </a:lnTo>
                  <a:lnTo>
                    <a:pt x="504" y="539"/>
                  </a:lnTo>
                  <a:lnTo>
                    <a:pt x="507" y="542"/>
                  </a:lnTo>
                  <a:lnTo>
                    <a:pt x="507" y="542"/>
                  </a:lnTo>
                  <a:lnTo>
                    <a:pt x="510" y="547"/>
                  </a:lnTo>
                  <a:lnTo>
                    <a:pt x="510" y="547"/>
                  </a:lnTo>
                  <a:lnTo>
                    <a:pt x="510" y="548"/>
                  </a:lnTo>
                  <a:lnTo>
                    <a:pt x="515" y="550"/>
                  </a:lnTo>
                  <a:lnTo>
                    <a:pt x="515" y="550"/>
                  </a:lnTo>
                  <a:lnTo>
                    <a:pt x="515" y="548"/>
                  </a:lnTo>
                  <a:lnTo>
                    <a:pt x="516" y="545"/>
                  </a:lnTo>
                  <a:lnTo>
                    <a:pt x="518" y="545"/>
                  </a:lnTo>
                  <a:lnTo>
                    <a:pt x="518" y="545"/>
                  </a:lnTo>
                  <a:lnTo>
                    <a:pt x="518" y="543"/>
                  </a:lnTo>
                  <a:lnTo>
                    <a:pt x="516" y="543"/>
                  </a:lnTo>
                  <a:lnTo>
                    <a:pt x="518" y="542"/>
                  </a:lnTo>
                  <a:lnTo>
                    <a:pt x="516" y="542"/>
                  </a:lnTo>
                  <a:lnTo>
                    <a:pt x="516" y="542"/>
                  </a:lnTo>
                  <a:lnTo>
                    <a:pt x="513" y="547"/>
                  </a:lnTo>
                  <a:lnTo>
                    <a:pt x="513" y="548"/>
                  </a:lnTo>
                  <a:lnTo>
                    <a:pt x="511" y="545"/>
                  </a:lnTo>
                  <a:lnTo>
                    <a:pt x="510" y="543"/>
                  </a:lnTo>
                  <a:lnTo>
                    <a:pt x="510" y="543"/>
                  </a:lnTo>
                  <a:lnTo>
                    <a:pt x="510" y="542"/>
                  </a:lnTo>
                  <a:lnTo>
                    <a:pt x="513" y="542"/>
                  </a:lnTo>
                  <a:lnTo>
                    <a:pt x="511" y="540"/>
                  </a:lnTo>
                  <a:lnTo>
                    <a:pt x="508" y="539"/>
                  </a:lnTo>
                  <a:lnTo>
                    <a:pt x="507" y="539"/>
                  </a:lnTo>
                  <a:lnTo>
                    <a:pt x="505" y="539"/>
                  </a:lnTo>
                  <a:lnTo>
                    <a:pt x="505" y="537"/>
                  </a:lnTo>
                  <a:lnTo>
                    <a:pt x="504" y="536"/>
                  </a:lnTo>
                  <a:lnTo>
                    <a:pt x="505" y="532"/>
                  </a:lnTo>
                  <a:lnTo>
                    <a:pt x="507" y="531"/>
                  </a:lnTo>
                  <a:lnTo>
                    <a:pt x="511" y="532"/>
                  </a:lnTo>
                  <a:lnTo>
                    <a:pt x="513" y="532"/>
                  </a:lnTo>
                  <a:lnTo>
                    <a:pt x="511" y="531"/>
                  </a:lnTo>
                  <a:lnTo>
                    <a:pt x="511" y="531"/>
                  </a:lnTo>
                  <a:lnTo>
                    <a:pt x="510" y="531"/>
                  </a:lnTo>
                  <a:lnTo>
                    <a:pt x="507" y="528"/>
                  </a:lnTo>
                  <a:lnTo>
                    <a:pt x="507" y="526"/>
                  </a:lnTo>
                  <a:lnTo>
                    <a:pt x="508" y="525"/>
                  </a:lnTo>
                  <a:lnTo>
                    <a:pt x="508" y="525"/>
                  </a:lnTo>
                  <a:lnTo>
                    <a:pt x="510" y="523"/>
                  </a:lnTo>
                  <a:lnTo>
                    <a:pt x="513" y="525"/>
                  </a:lnTo>
                  <a:lnTo>
                    <a:pt x="513" y="525"/>
                  </a:lnTo>
                  <a:lnTo>
                    <a:pt x="515" y="525"/>
                  </a:lnTo>
                  <a:lnTo>
                    <a:pt x="513" y="523"/>
                  </a:lnTo>
                  <a:lnTo>
                    <a:pt x="513" y="523"/>
                  </a:lnTo>
                  <a:lnTo>
                    <a:pt x="511" y="521"/>
                  </a:lnTo>
                  <a:lnTo>
                    <a:pt x="511" y="520"/>
                  </a:lnTo>
                  <a:lnTo>
                    <a:pt x="511" y="518"/>
                  </a:lnTo>
                  <a:lnTo>
                    <a:pt x="511" y="518"/>
                  </a:lnTo>
                  <a:lnTo>
                    <a:pt x="511" y="517"/>
                  </a:lnTo>
                  <a:lnTo>
                    <a:pt x="511" y="515"/>
                  </a:lnTo>
                  <a:lnTo>
                    <a:pt x="513" y="515"/>
                  </a:lnTo>
                  <a:lnTo>
                    <a:pt x="513" y="514"/>
                  </a:lnTo>
                  <a:lnTo>
                    <a:pt x="513" y="514"/>
                  </a:lnTo>
                  <a:lnTo>
                    <a:pt x="511" y="514"/>
                  </a:lnTo>
                  <a:lnTo>
                    <a:pt x="511" y="515"/>
                  </a:lnTo>
                  <a:lnTo>
                    <a:pt x="511" y="517"/>
                  </a:lnTo>
                  <a:lnTo>
                    <a:pt x="510" y="518"/>
                  </a:lnTo>
                  <a:lnTo>
                    <a:pt x="510" y="520"/>
                  </a:lnTo>
                  <a:lnTo>
                    <a:pt x="510" y="521"/>
                  </a:lnTo>
                  <a:lnTo>
                    <a:pt x="508" y="523"/>
                  </a:lnTo>
                  <a:lnTo>
                    <a:pt x="508" y="521"/>
                  </a:lnTo>
                  <a:lnTo>
                    <a:pt x="507" y="521"/>
                  </a:lnTo>
                  <a:lnTo>
                    <a:pt x="507" y="521"/>
                  </a:lnTo>
                  <a:lnTo>
                    <a:pt x="507" y="520"/>
                  </a:lnTo>
                  <a:lnTo>
                    <a:pt x="507" y="514"/>
                  </a:lnTo>
                  <a:lnTo>
                    <a:pt x="507" y="509"/>
                  </a:lnTo>
                  <a:lnTo>
                    <a:pt x="507" y="506"/>
                  </a:lnTo>
                  <a:lnTo>
                    <a:pt x="508" y="504"/>
                  </a:lnTo>
                  <a:lnTo>
                    <a:pt x="510" y="504"/>
                  </a:lnTo>
                  <a:lnTo>
                    <a:pt x="510" y="504"/>
                  </a:lnTo>
                  <a:lnTo>
                    <a:pt x="511" y="504"/>
                  </a:lnTo>
                  <a:lnTo>
                    <a:pt x="511" y="504"/>
                  </a:lnTo>
                  <a:lnTo>
                    <a:pt x="510" y="502"/>
                  </a:lnTo>
                  <a:lnTo>
                    <a:pt x="508" y="502"/>
                  </a:lnTo>
                  <a:lnTo>
                    <a:pt x="507" y="504"/>
                  </a:lnTo>
                  <a:lnTo>
                    <a:pt x="505" y="504"/>
                  </a:lnTo>
                  <a:lnTo>
                    <a:pt x="505" y="501"/>
                  </a:lnTo>
                  <a:lnTo>
                    <a:pt x="504" y="499"/>
                  </a:lnTo>
                  <a:lnTo>
                    <a:pt x="504" y="498"/>
                  </a:lnTo>
                  <a:lnTo>
                    <a:pt x="504" y="495"/>
                  </a:lnTo>
                  <a:lnTo>
                    <a:pt x="507" y="495"/>
                  </a:lnTo>
                  <a:lnTo>
                    <a:pt x="508" y="496"/>
                  </a:lnTo>
                  <a:lnTo>
                    <a:pt x="515" y="496"/>
                  </a:lnTo>
                  <a:lnTo>
                    <a:pt x="519" y="498"/>
                  </a:lnTo>
                  <a:lnTo>
                    <a:pt x="521" y="498"/>
                  </a:lnTo>
                  <a:lnTo>
                    <a:pt x="521" y="498"/>
                  </a:lnTo>
                  <a:lnTo>
                    <a:pt x="519" y="496"/>
                  </a:lnTo>
                  <a:lnTo>
                    <a:pt x="518" y="495"/>
                  </a:lnTo>
                  <a:lnTo>
                    <a:pt x="518" y="495"/>
                  </a:lnTo>
                  <a:lnTo>
                    <a:pt x="518" y="493"/>
                  </a:lnTo>
                  <a:lnTo>
                    <a:pt x="518" y="493"/>
                  </a:lnTo>
                  <a:lnTo>
                    <a:pt x="516" y="488"/>
                  </a:lnTo>
                  <a:lnTo>
                    <a:pt x="516" y="488"/>
                  </a:lnTo>
                  <a:lnTo>
                    <a:pt x="515" y="490"/>
                  </a:lnTo>
                  <a:lnTo>
                    <a:pt x="515" y="493"/>
                  </a:lnTo>
                  <a:lnTo>
                    <a:pt x="513" y="493"/>
                  </a:lnTo>
                  <a:lnTo>
                    <a:pt x="511" y="495"/>
                  </a:lnTo>
                  <a:lnTo>
                    <a:pt x="508" y="495"/>
                  </a:lnTo>
                  <a:lnTo>
                    <a:pt x="507" y="493"/>
                  </a:lnTo>
                  <a:lnTo>
                    <a:pt x="507" y="493"/>
                  </a:lnTo>
                  <a:lnTo>
                    <a:pt x="507" y="491"/>
                  </a:lnTo>
                  <a:lnTo>
                    <a:pt x="505" y="491"/>
                  </a:lnTo>
                  <a:lnTo>
                    <a:pt x="504" y="490"/>
                  </a:lnTo>
                  <a:lnTo>
                    <a:pt x="504" y="490"/>
                  </a:lnTo>
                  <a:lnTo>
                    <a:pt x="502" y="490"/>
                  </a:lnTo>
                  <a:lnTo>
                    <a:pt x="504" y="488"/>
                  </a:lnTo>
                  <a:lnTo>
                    <a:pt x="504" y="487"/>
                  </a:lnTo>
                  <a:lnTo>
                    <a:pt x="505" y="487"/>
                  </a:lnTo>
                  <a:lnTo>
                    <a:pt x="507" y="487"/>
                  </a:lnTo>
                  <a:lnTo>
                    <a:pt x="507" y="488"/>
                  </a:lnTo>
                  <a:lnTo>
                    <a:pt x="508" y="488"/>
                  </a:lnTo>
                  <a:lnTo>
                    <a:pt x="510" y="488"/>
                  </a:lnTo>
                  <a:lnTo>
                    <a:pt x="510" y="487"/>
                  </a:lnTo>
                  <a:lnTo>
                    <a:pt x="510" y="487"/>
                  </a:lnTo>
                  <a:lnTo>
                    <a:pt x="508" y="487"/>
                  </a:lnTo>
                  <a:lnTo>
                    <a:pt x="507" y="487"/>
                  </a:lnTo>
                  <a:lnTo>
                    <a:pt x="505" y="484"/>
                  </a:lnTo>
                  <a:lnTo>
                    <a:pt x="507" y="482"/>
                  </a:lnTo>
                  <a:lnTo>
                    <a:pt x="508" y="480"/>
                  </a:lnTo>
                  <a:lnTo>
                    <a:pt x="510" y="480"/>
                  </a:lnTo>
                  <a:lnTo>
                    <a:pt x="508" y="477"/>
                  </a:lnTo>
                  <a:lnTo>
                    <a:pt x="510" y="476"/>
                  </a:lnTo>
                  <a:lnTo>
                    <a:pt x="508" y="474"/>
                  </a:lnTo>
                  <a:lnTo>
                    <a:pt x="508" y="473"/>
                  </a:lnTo>
                  <a:lnTo>
                    <a:pt x="505" y="473"/>
                  </a:lnTo>
                  <a:lnTo>
                    <a:pt x="505" y="473"/>
                  </a:lnTo>
                  <a:lnTo>
                    <a:pt x="505" y="474"/>
                  </a:lnTo>
                  <a:lnTo>
                    <a:pt x="505" y="474"/>
                  </a:lnTo>
                  <a:lnTo>
                    <a:pt x="505" y="474"/>
                  </a:lnTo>
                  <a:lnTo>
                    <a:pt x="505" y="474"/>
                  </a:lnTo>
                  <a:lnTo>
                    <a:pt x="502" y="474"/>
                  </a:lnTo>
                  <a:lnTo>
                    <a:pt x="500" y="473"/>
                  </a:lnTo>
                  <a:lnTo>
                    <a:pt x="497" y="471"/>
                  </a:lnTo>
                  <a:lnTo>
                    <a:pt x="497" y="471"/>
                  </a:lnTo>
                  <a:lnTo>
                    <a:pt x="497" y="469"/>
                  </a:lnTo>
                  <a:lnTo>
                    <a:pt x="497" y="468"/>
                  </a:lnTo>
                  <a:lnTo>
                    <a:pt x="497" y="468"/>
                  </a:lnTo>
                  <a:lnTo>
                    <a:pt x="496" y="469"/>
                  </a:lnTo>
                  <a:lnTo>
                    <a:pt x="492" y="469"/>
                  </a:lnTo>
                  <a:lnTo>
                    <a:pt x="491" y="471"/>
                  </a:lnTo>
                  <a:lnTo>
                    <a:pt x="489" y="471"/>
                  </a:lnTo>
                  <a:lnTo>
                    <a:pt x="489" y="471"/>
                  </a:lnTo>
                  <a:lnTo>
                    <a:pt x="489" y="473"/>
                  </a:lnTo>
                  <a:lnTo>
                    <a:pt x="491" y="473"/>
                  </a:lnTo>
                  <a:lnTo>
                    <a:pt x="492" y="474"/>
                  </a:lnTo>
                  <a:lnTo>
                    <a:pt x="492" y="474"/>
                  </a:lnTo>
                  <a:lnTo>
                    <a:pt x="491" y="476"/>
                  </a:lnTo>
                  <a:lnTo>
                    <a:pt x="491" y="476"/>
                  </a:lnTo>
                  <a:lnTo>
                    <a:pt x="488" y="474"/>
                  </a:lnTo>
                  <a:lnTo>
                    <a:pt x="488" y="473"/>
                  </a:lnTo>
                  <a:lnTo>
                    <a:pt x="488" y="471"/>
                  </a:lnTo>
                  <a:lnTo>
                    <a:pt x="488" y="469"/>
                  </a:lnTo>
                  <a:lnTo>
                    <a:pt x="491" y="468"/>
                  </a:lnTo>
                  <a:lnTo>
                    <a:pt x="492" y="466"/>
                  </a:lnTo>
                  <a:lnTo>
                    <a:pt x="494" y="465"/>
                  </a:lnTo>
                  <a:lnTo>
                    <a:pt x="497" y="463"/>
                  </a:lnTo>
                  <a:lnTo>
                    <a:pt x="499" y="462"/>
                  </a:lnTo>
                  <a:lnTo>
                    <a:pt x="497" y="460"/>
                  </a:lnTo>
                  <a:lnTo>
                    <a:pt x="497" y="458"/>
                  </a:lnTo>
                  <a:lnTo>
                    <a:pt x="497" y="457"/>
                  </a:lnTo>
                  <a:lnTo>
                    <a:pt x="500" y="455"/>
                  </a:lnTo>
                  <a:lnTo>
                    <a:pt x="504" y="455"/>
                  </a:lnTo>
                  <a:lnTo>
                    <a:pt x="505" y="455"/>
                  </a:lnTo>
                  <a:lnTo>
                    <a:pt x="507" y="455"/>
                  </a:lnTo>
                  <a:lnTo>
                    <a:pt x="508" y="455"/>
                  </a:lnTo>
                  <a:lnTo>
                    <a:pt x="510" y="454"/>
                  </a:lnTo>
                  <a:lnTo>
                    <a:pt x="511" y="454"/>
                  </a:lnTo>
                  <a:lnTo>
                    <a:pt x="511" y="452"/>
                  </a:lnTo>
                  <a:lnTo>
                    <a:pt x="511" y="452"/>
                  </a:lnTo>
                  <a:lnTo>
                    <a:pt x="510" y="450"/>
                  </a:lnTo>
                  <a:lnTo>
                    <a:pt x="510" y="449"/>
                  </a:lnTo>
                  <a:lnTo>
                    <a:pt x="510" y="449"/>
                  </a:lnTo>
                  <a:lnTo>
                    <a:pt x="511" y="447"/>
                  </a:lnTo>
                  <a:lnTo>
                    <a:pt x="513" y="447"/>
                  </a:lnTo>
                  <a:lnTo>
                    <a:pt x="513" y="447"/>
                  </a:lnTo>
                  <a:lnTo>
                    <a:pt x="515" y="449"/>
                  </a:lnTo>
                  <a:lnTo>
                    <a:pt x="515" y="449"/>
                  </a:lnTo>
                  <a:lnTo>
                    <a:pt x="513" y="450"/>
                  </a:lnTo>
                  <a:lnTo>
                    <a:pt x="513" y="455"/>
                  </a:lnTo>
                  <a:lnTo>
                    <a:pt x="511" y="457"/>
                  </a:lnTo>
                  <a:lnTo>
                    <a:pt x="511" y="457"/>
                  </a:lnTo>
                  <a:lnTo>
                    <a:pt x="511" y="460"/>
                  </a:lnTo>
                  <a:lnTo>
                    <a:pt x="511" y="460"/>
                  </a:lnTo>
                  <a:lnTo>
                    <a:pt x="507" y="462"/>
                  </a:lnTo>
                  <a:lnTo>
                    <a:pt x="507" y="462"/>
                  </a:lnTo>
                  <a:lnTo>
                    <a:pt x="507" y="463"/>
                  </a:lnTo>
                  <a:lnTo>
                    <a:pt x="508" y="463"/>
                  </a:lnTo>
                  <a:lnTo>
                    <a:pt x="511" y="463"/>
                  </a:lnTo>
                  <a:lnTo>
                    <a:pt x="513" y="462"/>
                  </a:lnTo>
                  <a:lnTo>
                    <a:pt x="513" y="460"/>
                  </a:lnTo>
                  <a:lnTo>
                    <a:pt x="515" y="455"/>
                  </a:lnTo>
                  <a:lnTo>
                    <a:pt x="515" y="455"/>
                  </a:lnTo>
                  <a:lnTo>
                    <a:pt x="516" y="455"/>
                  </a:lnTo>
                  <a:lnTo>
                    <a:pt x="516" y="455"/>
                  </a:lnTo>
                  <a:lnTo>
                    <a:pt x="516" y="458"/>
                  </a:lnTo>
                  <a:lnTo>
                    <a:pt x="516" y="460"/>
                  </a:lnTo>
                  <a:lnTo>
                    <a:pt x="515" y="465"/>
                  </a:lnTo>
                  <a:lnTo>
                    <a:pt x="513" y="468"/>
                  </a:lnTo>
                  <a:lnTo>
                    <a:pt x="513" y="468"/>
                  </a:lnTo>
                  <a:lnTo>
                    <a:pt x="513" y="469"/>
                  </a:lnTo>
                  <a:lnTo>
                    <a:pt x="515" y="468"/>
                  </a:lnTo>
                  <a:lnTo>
                    <a:pt x="515" y="468"/>
                  </a:lnTo>
                  <a:lnTo>
                    <a:pt x="516" y="466"/>
                  </a:lnTo>
                  <a:lnTo>
                    <a:pt x="516" y="463"/>
                  </a:lnTo>
                  <a:lnTo>
                    <a:pt x="516" y="462"/>
                  </a:lnTo>
                  <a:lnTo>
                    <a:pt x="518" y="462"/>
                  </a:lnTo>
                  <a:lnTo>
                    <a:pt x="518" y="458"/>
                  </a:lnTo>
                  <a:lnTo>
                    <a:pt x="518" y="457"/>
                  </a:lnTo>
                  <a:lnTo>
                    <a:pt x="518" y="454"/>
                  </a:lnTo>
                  <a:lnTo>
                    <a:pt x="516" y="454"/>
                  </a:lnTo>
                  <a:lnTo>
                    <a:pt x="516" y="454"/>
                  </a:lnTo>
                  <a:lnTo>
                    <a:pt x="515" y="452"/>
                  </a:lnTo>
                  <a:lnTo>
                    <a:pt x="516" y="449"/>
                  </a:lnTo>
                  <a:lnTo>
                    <a:pt x="519" y="449"/>
                  </a:lnTo>
                  <a:lnTo>
                    <a:pt x="521" y="447"/>
                  </a:lnTo>
                  <a:lnTo>
                    <a:pt x="522" y="447"/>
                  </a:lnTo>
                  <a:lnTo>
                    <a:pt x="524" y="447"/>
                  </a:lnTo>
                  <a:lnTo>
                    <a:pt x="527" y="449"/>
                  </a:lnTo>
                  <a:lnTo>
                    <a:pt x="527" y="449"/>
                  </a:lnTo>
                  <a:lnTo>
                    <a:pt x="527" y="447"/>
                  </a:lnTo>
                  <a:lnTo>
                    <a:pt x="527" y="447"/>
                  </a:lnTo>
                  <a:lnTo>
                    <a:pt x="526" y="447"/>
                  </a:lnTo>
                  <a:lnTo>
                    <a:pt x="522" y="444"/>
                  </a:lnTo>
                  <a:lnTo>
                    <a:pt x="519" y="444"/>
                  </a:lnTo>
                  <a:lnTo>
                    <a:pt x="521" y="443"/>
                  </a:lnTo>
                  <a:lnTo>
                    <a:pt x="521" y="439"/>
                  </a:lnTo>
                  <a:lnTo>
                    <a:pt x="522" y="439"/>
                  </a:lnTo>
                  <a:lnTo>
                    <a:pt x="526" y="439"/>
                  </a:lnTo>
                  <a:lnTo>
                    <a:pt x="530" y="436"/>
                  </a:lnTo>
                  <a:lnTo>
                    <a:pt x="530" y="433"/>
                  </a:lnTo>
                  <a:lnTo>
                    <a:pt x="532" y="430"/>
                  </a:lnTo>
                  <a:lnTo>
                    <a:pt x="529" y="430"/>
                  </a:lnTo>
                  <a:lnTo>
                    <a:pt x="527" y="428"/>
                  </a:lnTo>
                  <a:lnTo>
                    <a:pt x="524" y="427"/>
                  </a:lnTo>
                  <a:lnTo>
                    <a:pt x="522" y="425"/>
                  </a:lnTo>
                  <a:lnTo>
                    <a:pt x="522" y="424"/>
                  </a:lnTo>
                  <a:lnTo>
                    <a:pt x="524" y="421"/>
                  </a:lnTo>
                  <a:lnTo>
                    <a:pt x="526" y="421"/>
                  </a:lnTo>
                  <a:lnTo>
                    <a:pt x="527" y="416"/>
                  </a:lnTo>
                  <a:lnTo>
                    <a:pt x="526" y="413"/>
                  </a:lnTo>
                  <a:lnTo>
                    <a:pt x="526" y="411"/>
                  </a:lnTo>
                  <a:lnTo>
                    <a:pt x="527" y="410"/>
                  </a:lnTo>
                  <a:lnTo>
                    <a:pt x="527" y="408"/>
                  </a:lnTo>
                  <a:lnTo>
                    <a:pt x="529" y="406"/>
                  </a:lnTo>
                  <a:lnTo>
                    <a:pt x="530" y="406"/>
                  </a:lnTo>
                  <a:lnTo>
                    <a:pt x="530" y="405"/>
                  </a:lnTo>
                  <a:lnTo>
                    <a:pt x="530" y="403"/>
                  </a:lnTo>
                  <a:lnTo>
                    <a:pt x="529" y="402"/>
                  </a:lnTo>
                  <a:lnTo>
                    <a:pt x="529" y="400"/>
                  </a:lnTo>
                  <a:lnTo>
                    <a:pt x="530" y="397"/>
                  </a:lnTo>
                  <a:lnTo>
                    <a:pt x="532" y="397"/>
                  </a:lnTo>
                  <a:lnTo>
                    <a:pt x="532" y="397"/>
                  </a:lnTo>
                  <a:lnTo>
                    <a:pt x="530" y="395"/>
                  </a:lnTo>
                  <a:lnTo>
                    <a:pt x="530" y="392"/>
                  </a:lnTo>
                  <a:lnTo>
                    <a:pt x="530" y="392"/>
                  </a:lnTo>
                  <a:lnTo>
                    <a:pt x="530" y="392"/>
                  </a:lnTo>
                  <a:lnTo>
                    <a:pt x="532" y="391"/>
                  </a:lnTo>
                  <a:lnTo>
                    <a:pt x="533" y="392"/>
                  </a:lnTo>
                  <a:lnTo>
                    <a:pt x="535" y="395"/>
                  </a:lnTo>
                  <a:lnTo>
                    <a:pt x="535" y="394"/>
                  </a:lnTo>
                  <a:lnTo>
                    <a:pt x="535" y="391"/>
                  </a:lnTo>
                  <a:lnTo>
                    <a:pt x="533" y="387"/>
                  </a:lnTo>
                  <a:lnTo>
                    <a:pt x="532" y="387"/>
                  </a:lnTo>
                  <a:lnTo>
                    <a:pt x="530" y="387"/>
                  </a:lnTo>
                  <a:lnTo>
                    <a:pt x="530" y="387"/>
                  </a:lnTo>
                  <a:lnTo>
                    <a:pt x="529" y="386"/>
                  </a:lnTo>
                  <a:lnTo>
                    <a:pt x="530" y="384"/>
                  </a:lnTo>
                  <a:lnTo>
                    <a:pt x="530" y="384"/>
                  </a:lnTo>
                  <a:lnTo>
                    <a:pt x="532" y="383"/>
                  </a:lnTo>
                  <a:lnTo>
                    <a:pt x="533" y="383"/>
                  </a:lnTo>
                  <a:lnTo>
                    <a:pt x="535" y="381"/>
                  </a:lnTo>
                  <a:lnTo>
                    <a:pt x="537" y="380"/>
                  </a:lnTo>
                  <a:lnTo>
                    <a:pt x="535" y="380"/>
                  </a:lnTo>
                  <a:lnTo>
                    <a:pt x="535" y="381"/>
                  </a:lnTo>
                  <a:lnTo>
                    <a:pt x="533" y="383"/>
                  </a:lnTo>
                  <a:lnTo>
                    <a:pt x="532" y="383"/>
                  </a:lnTo>
                  <a:lnTo>
                    <a:pt x="532" y="381"/>
                  </a:lnTo>
                  <a:lnTo>
                    <a:pt x="529" y="380"/>
                  </a:lnTo>
                  <a:lnTo>
                    <a:pt x="529" y="380"/>
                  </a:lnTo>
                  <a:lnTo>
                    <a:pt x="527" y="380"/>
                  </a:lnTo>
                  <a:lnTo>
                    <a:pt x="526" y="380"/>
                  </a:lnTo>
                  <a:lnTo>
                    <a:pt x="524" y="383"/>
                  </a:lnTo>
                  <a:lnTo>
                    <a:pt x="522" y="384"/>
                  </a:lnTo>
                  <a:lnTo>
                    <a:pt x="519" y="384"/>
                  </a:lnTo>
                  <a:lnTo>
                    <a:pt x="518" y="384"/>
                  </a:lnTo>
                  <a:lnTo>
                    <a:pt x="516" y="383"/>
                  </a:lnTo>
                  <a:lnTo>
                    <a:pt x="516" y="383"/>
                  </a:lnTo>
                  <a:lnTo>
                    <a:pt x="516" y="381"/>
                  </a:lnTo>
                  <a:lnTo>
                    <a:pt x="518" y="381"/>
                  </a:lnTo>
                  <a:lnTo>
                    <a:pt x="518" y="381"/>
                  </a:lnTo>
                  <a:lnTo>
                    <a:pt x="516" y="381"/>
                  </a:lnTo>
                  <a:lnTo>
                    <a:pt x="515" y="380"/>
                  </a:lnTo>
                  <a:lnTo>
                    <a:pt x="515" y="378"/>
                  </a:lnTo>
                  <a:lnTo>
                    <a:pt x="515" y="376"/>
                  </a:lnTo>
                  <a:lnTo>
                    <a:pt x="513" y="373"/>
                  </a:lnTo>
                  <a:lnTo>
                    <a:pt x="513" y="370"/>
                  </a:lnTo>
                  <a:lnTo>
                    <a:pt x="513" y="369"/>
                  </a:lnTo>
                  <a:lnTo>
                    <a:pt x="515" y="361"/>
                  </a:lnTo>
                  <a:lnTo>
                    <a:pt x="516" y="358"/>
                  </a:lnTo>
                  <a:lnTo>
                    <a:pt x="516" y="354"/>
                  </a:lnTo>
                  <a:lnTo>
                    <a:pt x="516" y="353"/>
                  </a:lnTo>
                  <a:lnTo>
                    <a:pt x="519" y="351"/>
                  </a:lnTo>
                  <a:lnTo>
                    <a:pt x="521" y="350"/>
                  </a:lnTo>
                  <a:lnTo>
                    <a:pt x="522" y="343"/>
                  </a:lnTo>
                  <a:lnTo>
                    <a:pt x="522" y="340"/>
                  </a:lnTo>
                  <a:lnTo>
                    <a:pt x="519" y="331"/>
                  </a:lnTo>
                  <a:lnTo>
                    <a:pt x="519" y="328"/>
                  </a:lnTo>
                  <a:lnTo>
                    <a:pt x="519" y="326"/>
                  </a:lnTo>
                  <a:lnTo>
                    <a:pt x="519" y="321"/>
                  </a:lnTo>
                  <a:lnTo>
                    <a:pt x="519" y="320"/>
                  </a:lnTo>
                  <a:lnTo>
                    <a:pt x="519" y="318"/>
                  </a:lnTo>
                  <a:lnTo>
                    <a:pt x="516" y="315"/>
                  </a:lnTo>
                  <a:lnTo>
                    <a:pt x="516" y="313"/>
                  </a:lnTo>
                  <a:lnTo>
                    <a:pt x="518" y="312"/>
                  </a:lnTo>
                  <a:lnTo>
                    <a:pt x="516" y="309"/>
                  </a:lnTo>
                  <a:lnTo>
                    <a:pt x="518" y="307"/>
                  </a:lnTo>
                  <a:lnTo>
                    <a:pt x="518" y="306"/>
                  </a:lnTo>
                  <a:lnTo>
                    <a:pt x="521" y="307"/>
                  </a:lnTo>
                  <a:lnTo>
                    <a:pt x="522" y="307"/>
                  </a:lnTo>
                  <a:lnTo>
                    <a:pt x="524" y="306"/>
                  </a:lnTo>
                  <a:lnTo>
                    <a:pt x="524" y="304"/>
                  </a:lnTo>
                  <a:lnTo>
                    <a:pt x="524" y="301"/>
                  </a:lnTo>
                  <a:lnTo>
                    <a:pt x="524" y="299"/>
                  </a:lnTo>
                  <a:lnTo>
                    <a:pt x="524" y="298"/>
                  </a:lnTo>
                  <a:lnTo>
                    <a:pt x="526" y="298"/>
                  </a:lnTo>
                  <a:lnTo>
                    <a:pt x="527" y="296"/>
                  </a:lnTo>
                  <a:lnTo>
                    <a:pt x="529" y="293"/>
                  </a:lnTo>
                  <a:lnTo>
                    <a:pt x="530" y="287"/>
                  </a:lnTo>
                  <a:lnTo>
                    <a:pt x="530" y="285"/>
                  </a:lnTo>
                  <a:lnTo>
                    <a:pt x="532" y="283"/>
                  </a:lnTo>
                  <a:lnTo>
                    <a:pt x="532" y="280"/>
                  </a:lnTo>
                  <a:lnTo>
                    <a:pt x="533" y="279"/>
                  </a:lnTo>
                  <a:lnTo>
                    <a:pt x="533" y="277"/>
                  </a:lnTo>
                  <a:lnTo>
                    <a:pt x="535" y="276"/>
                  </a:lnTo>
                  <a:lnTo>
                    <a:pt x="535" y="274"/>
                  </a:lnTo>
                  <a:lnTo>
                    <a:pt x="538" y="272"/>
                  </a:lnTo>
                  <a:lnTo>
                    <a:pt x="538" y="269"/>
                  </a:lnTo>
                  <a:lnTo>
                    <a:pt x="540" y="265"/>
                  </a:lnTo>
                  <a:lnTo>
                    <a:pt x="540" y="261"/>
                  </a:lnTo>
                  <a:lnTo>
                    <a:pt x="541" y="258"/>
                  </a:lnTo>
                  <a:lnTo>
                    <a:pt x="541" y="257"/>
                  </a:lnTo>
                  <a:lnTo>
                    <a:pt x="541" y="254"/>
                  </a:lnTo>
                  <a:lnTo>
                    <a:pt x="543" y="252"/>
                  </a:lnTo>
                  <a:lnTo>
                    <a:pt x="543" y="250"/>
                  </a:lnTo>
                  <a:lnTo>
                    <a:pt x="546" y="249"/>
                  </a:lnTo>
                  <a:lnTo>
                    <a:pt x="546" y="246"/>
                  </a:lnTo>
                  <a:lnTo>
                    <a:pt x="546" y="244"/>
                  </a:lnTo>
                  <a:lnTo>
                    <a:pt x="546" y="243"/>
                  </a:lnTo>
                  <a:lnTo>
                    <a:pt x="545" y="239"/>
                  </a:lnTo>
                  <a:lnTo>
                    <a:pt x="546" y="238"/>
                  </a:lnTo>
                  <a:lnTo>
                    <a:pt x="546" y="238"/>
                  </a:lnTo>
                  <a:lnTo>
                    <a:pt x="549" y="233"/>
                  </a:lnTo>
                  <a:lnTo>
                    <a:pt x="549" y="230"/>
                  </a:lnTo>
                  <a:lnTo>
                    <a:pt x="549" y="228"/>
                  </a:lnTo>
                  <a:lnTo>
                    <a:pt x="548" y="225"/>
                  </a:lnTo>
                  <a:lnTo>
                    <a:pt x="548" y="219"/>
                  </a:lnTo>
                  <a:lnTo>
                    <a:pt x="548" y="214"/>
                  </a:lnTo>
                  <a:lnTo>
                    <a:pt x="546" y="209"/>
                  </a:lnTo>
                  <a:lnTo>
                    <a:pt x="546" y="206"/>
                  </a:lnTo>
                  <a:lnTo>
                    <a:pt x="545" y="202"/>
                  </a:lnTo>
                  <a:lnTo>
                    <a:pt x="545" y="200"/>
                  </a:lnTo>
                  <a:lnTo>
                    <a:pt x="546" y="195"/>
                  </a:lnTo>
                  <a:lnTo>
                    <a:pt x="549" y="192"/>
                  </a:lnTo>
                  <a:lnTo>
                    <a:pt x="551" y="189"/>
                  </a:lnTo>
                  <a:lnTo>
                    <a:pt x="551" y="184"/>
                  </a:lnTo>
                  <a:lnTo>
                    <a:pt x="551" y="181"/>
                  </a:lnTo>
                  <a:lnTo>
                    <a:pt x="551" y="180"/>
                  </a:lnTo>
                  <a:lnTo>
                    <a:pt x="548" y="178"/>
                  </a:lnTo>
                  <a:lnTo>
                    <a:pt x="548" y="173"/>
                  </a:lnTo>
                  <a:lnTo>
                    <a:pt x="548" y="172"/>
                  </a:lnTo>
                  <a:lnTo>
                    <a:pt x="549" y="172"/>
                  </a:lnTo>
                  <a:lnTo>
                    <a:pt x="551" y="170"/>
                  </a:lnTo>
                  <a:lnTo>
                    <a:pt x="551" y="167"/>
                  </a:lnTo>
                  <a:lnTo>
                    <a:pt x="552" y="165"/>
                  </a:lnTo>
                  <a:lnTo>
                    <a:pt x="552" y="161"/>
                  </a:lnTo>
                  <a:lnTo>
                    <a:pt x="554" y="156"/>
                  </a:lnTo>
                  <a:lnTo>
                    <a:pt x="554" y="154"/>
                  </a:lnTo>
                  <a:lnTo>
                    <a:pt x="556" y="153"/>
                  </a:lnTo>
                  <a:lnTo>
                    <a:pt x="557" y="153"/>
                  </a:lnTo>
                  <a:lnTo>
                    <a:pt x="557" y="151"/>
                  </a:lnTo>
                  <a:lnTo>
                    <a:pt x="557" y="148"/>
                  </a:lnTo>
                  <a:lnTo>
                    <a:pt x="557" y="146"/>
                  </a:lnTo>
                  <a:lnTo>
                    <a:pt x="559" y="143"/>
                  </a:lnTo>
                  <a:lnTo>
                    <a:pt x="559" y="142"/>
                  </a:lnTo>
                  <a:lnTo>
                    <a:pt x="560" y="137"/>
                  </a:lnTo>
                  <a:lnTo>
                    <a:pt x="560" y="134"/>
                  </a:lnTo>
                  <a:lnTo>
                    <a:pt x="560" y="134"/>
                  </a:lnTo>
                  <a:lnTo>
                    <a:pt x="560" y="132"/>
                  </a:lnTo>
                  <a:lnTo>
                    <a:pt x="560" y="128"/>
                  </a:lnTo>
                  <a:lnTo>
                    <a:pt x="560" y="126"/>
                  </a:lnTo>
                  <a:lnTo>
                    <a:pt x="560" y="124"/>
                  </a:lnTo>
                  <a:lnTo>
                    <a:pt x="560" y="121"/>
                  </a:lnTo>
                  <a:lnTo>
                    <a:pt x="562" y="120"/>
                  </a:lnTo>
                  <a:lnTo>
                    <a:pt x="563" y="118"/>
                  </a:lnTo>
                  <a:lnTo>
                    <a:pt x="563" y="116"/>
                  </a:lnTo>
                  <a:lnTo>
                    <a:pt x="563" y="115"/>
                  </a:lnTo>
                  <a:lnTo>
                    <a:pt x="562" y="109"/>
                  </a:lnTo>
                  <a:lnTo>
                    <a:pt x="562" y="107"/>
                  </a:lnTo>
                  <a:lnTo>
                    <a:pt x="562" y="102"/>
                  </a:lnTo>
                  <a:lnTo>
                    <a:pt x="562" y="99"/>
                  </a:lnTo>
                  <a:lnTo>
                    <a:pt x="562" y="98"/>
                  </a:lnTo>
                  <a:lnTo>
                    <a:pt x="562" y="96"/>
                  </a:lnTo>
                  <a:lnTo>
                    <a:pt x="563" y="94"/>
                  </a:lnTo>
                  <a:lnTo>
                    <a:pt x="563" y="93"/>
                  </a:lnTo>
                  <a:lnTo>
                    <a:pt x="563" y="91"/>
                  </a:lnTo>
                  <a:lnTo>
                    <a:pt x="563" y="90"/>
                  </a:lnTo>
                  <a:lnTo>
                    <a:pt x="562" y="90"/>
                  </a:lnTo>
                  <a:lnTo>
                    <a:pt x="562" y="88"/>
                  </a:lnTo>
                  <a:lnTo>
                    <a:pt x="562" y="87"/>
                  </a:lnTo>
                  <a:lnTo>
                    <a:pt x="562" y="85"/>
                  </a:lnTo>
                  <a:lnTo>
                    <a:pt x="562" y="83"/>
                  </a:lnTo>
                  <a:lnTo>
                    <a:pt x="563" y="83"/>
                  </a:lnTo>
                  <a:lnTo>
                    <a:pt x="563" y="82"/>
                  </a:lnTo>
                  <a:lnTo>
                    <a:pt x="565" y="80"/>
                  </a:lnTo>
                  <a:lnTo>
                    <a:pt x="567" y="76"/>
                  </a:lnTo>
                  <a:lnTo>
                    <a:pt x="567" y="71"/>
                  </a:lnTo>
                  <a:lnTo>
                    <a:pt x="567" y="66"/>
                  </a:lnTo>
                  <a:lnTo>
                    <a:pt x="568" y="64"/>
                  </a:lnTo>
                  <a:lnTo>
                    <a:pt x="568" y="61"/>
                  </a:lnTo>
                  <a:lnTo>
                    <a:pt x="568" y="60"/>
                  </a:lnTo>
                  <a:lnTo>
                    <a:pt x="568" y="58"/>
                  </a:lnTo>
                  <a:lnTo>
                    <a:pt x="568" y="57"/>
                  </a:lnTo>
                  <a:lnTo>
                    <a:pt x="567" y="49"/>
                  </a:lnTo>
                  <a:lnTo>
                    <a:pt x="567" y="46"/>
                  </a:lnTo>
                  <a:lnTo>
                    <a:pt x="568" y="41"/>
                  </a:lnTo>
                  <a:lnTo>
                    <a:pt x="568" y="35"/>
                  </a:lnTo>
                  <a:lnTo>
                    <a:pt x="568" y="33"/>
                  </a:lnTo>
                  <a:lnTo>
                    <a:pt x="567" y="31"/>
                  </a:lnTo>
                  <a:lnTo>
                    <a:pt x="567" y="30"/>
                  </a:lnTo>
                  <a:lnTo>
                    <a:pt x="567" y="27"/>
                  </a:lnTo>
                  <a:lnTo>
                    <a:pt x="565" y="20"/>
                  </a:lnTo>
                  <a:lnTo>
                    <a:pt x="565" y="16"/>
                  </a:lnTo>
                  <a:lnTo>
                    <a:pt x="565" y="14"/>
                  </a:lnTo>
                  <a:lnTo>
                    <a:pt x="563" y="13"/>
                  </a:lnTo>
                  <a:lnTo>
                    <a:pt x="565" y="13"/>
                  </a:lnTo>
                  <a:lnTo>
                    <a:pt x="565" y="13"/>
                  </a:lnTo>
                  <a:lnTo>
                    <a:pt x="567" y="13"/>
                  </a:lnTo>
                  <a:lnTo>
                    <a:pt x="570" y="11"/>
                  </a:lnTo>
                  <a:lnTo>
                    <a:pt x="571" y="11"/>
                  </a:lnTo>
                  <a:lnTo>
                    <a:pt x="573" y="9"/>
                  </a:lnTo>
                  <a:lnTo>
                    <a:pt x="573" y="8"/>
                  </a:lnTo>
                  <a:lnTo>
                    <a:pt x="573" y="6"/>
                  </a:lnTo>
                  <a:lnTo>
                    <a:pt x="573" y="5"/>
                  </a:lnTo>
                  <a:lnTo>
                    <a:pt x="571" y="3"/>
                  </a:lnTo>
                  <a:lnTo>
                    <a:pt x="573" y="3"/>
                  </a:lnTo>
                  <a:lnTo>
                    <a:pt x="574" y="1"/>
                  </a:lnTo>
                  <a:lnTo>
                    <a:pt x="576" y="1"/>
                  </a:lnTo>
                  <a:lnTo>
                    <a:pt x="57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8" name="Freeform 305">
              <a:extLst>
                <a:ext uri="{FF2B5EF4-FFF2-40B4-BE49-F238E27FC236}">
                  <a16:creationId xmlns:a16="http://schemas.microsoft.com/office/drawing/2014/main" id="{AD456843-55F0-3CA1-79E2-EEA5CA65E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394" y="5018232"/>
              <a:ext cx="3898" cy="3898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0 h 2"/>
                <a:gd name="T8" fmla="*/ 2 w 2"/>
                <a:gd name="T9" fmla="*/ 2 h 2"/>
                <a:gd name="T10" fmla="*/ 2 w 2"/>
                <a:gd name="T11" fmla="*/ 2 h 2"/>
                <a:gd name="T12" fmla="*/ 2 w 2"/>
                <a:gd name="T13" fmla="*/ 0 h 2"/>
                <a:gd name="T14" fmla="*/ 0 w 2"/>
                <a:gd name="T15" fmla="*/ 0 h 2"/>
                <a:gd name="T16" fmla="*/ 0 w 2"/>
                <a:gd name="T17" fmla="*/ 0 h 2"/>
                <a:gd name="T18" fmla="*/ 2 w 2"/>
                <a:gd name="T19" fmla="*/ 0 h 2"/>
                <a:gd name="T20" fmla="*/ 2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09" name="Freeform 306">
              <a:extLst>
                <a:ext uri="{FF2B5EF4-FFF2-40B4-BE49-F238E27FC236}">
                  <a16:creationId xmlns:a16="http://schemas.microsoft.com/office/drawing/2014/main" id="{AE534E5D-42BB-7CA2-C1FF-010B62EFBC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1341" y="4115743"/>
              <a:ext cx="173481" cy="177380"/>
            </a:xfrm>
            <a:custGeom>
              <a:avLst/>
              <a:gdLst>
                <a:gd name="T0" fmla="*/ 78 w 89"/>
                <a:gd name="T1" fmla="*/ 80 h 91"/>
                <a:gd name="T2" fmla="*/ 35 w 89"/>
                <a:gd name="T3" fmla="*/ 3 h 91"/>
                <a:gd name="T4" fmla="*/ 35 w 89"/>
                <a:gd name="T5" fmla="*/ 6 h 91"/>
                <a:gd name="T6" fmla="*/ 38 w 89"/>
                <a:gd name="T7" fmla="*/ 6 h 91"/>
                <a:gd name="T8" fmla="*/ 45 w 89"/>
                <a:gd name="T9" fmla="*/ 5 h 91"/>
                <a:gd name="T10" fmla="*/ 49 w 89"/>
                <a:gd name="T11" fmla="*/ 6 h 91"/>
                <a:gd name="T12" fmla="*/ 54 w 89"/>
                <a:gd name="T13" fmla="*/ 12 h 91"/>
                <a:gd name="T14" fmla="*/ 60 w 89"/>
                <a:gd name="T15" fmla="*/ 16 h 91"/>
                <a:gd name="T16" fmla="*/ 67 w 89"/>
                <a:gd name="T17" fmla="*/ 12 h 91"/>
                <a:gd name="T18" fmla="*/ 78 w 89"/>
                <a:gd name="T19" fmla="*/ 12 h 91"/>
                <a:gd name="T20" fmla="*/ 81 w 89"/>
                <a:gd name="T21" fmla="*/ 16 h 91"/>
                <a:gd name="T22" fmla="*/ 84 w 89"/>
                <a:gd name="T23" fmla="*/ 19 h 91"/>
                <a:gd name="T24" fmla="*/ 86 w 89"/>
                <a:gd name="T25" fmla="*/ 20 h 91"/>
                <a:gd name="T26" fmla="*/ 86 w 89"/>
                <a:gd name="T27" fmla="*/ 25 h 91"/>
                <a:gd name="T28" fmla="*/ 87 w 89"/>
                <a:gd name="T29" fmla="*/ 33 h 91"/>
                <a:gd name="T30" fmla="*/ 87 w 89"/>
                <a:gd name="T31" fmla="*/ 38 h 91"/>
                <a:gd name="T32" fmla="*/ 84 w 89"/>
                <a:gd name="T33" fmla="*/ 41 h 91"/>
                <a:gd name="T34" fmla="*/ 81 w 89"/>
                <a:gd name="T35" fmla="*/ 50 h 91"/>
                <a:gd name="T36" fmla="*/ 78 w 89"/>
                <a:gd name="T37" fmla="*/ 57 h 91"/>
                <a:gd name="T38" fmla="*/ 78 w 89"/>
                <a:gd name="T39" fmla="*/ 61 h 91"/>
                <a:gd name="T40" fmla="*/ 81 w 89"/>
                <a:gd name="T41" fmla="*/ 72 h 91"/>
                <a:gd name="T42" fmla="*/ 86 w 89"/>
                <a:gd name="T43" fmla="*/ 77 h 91"/>
                <a:gd name="T44" fmla="*/ 84 w 89"/>
                <a:gd name="T45" fmla="*/ 80 h 91"/>
                <a:gd name="T46" fmla="*/ 81 w 89"/>
                <a:gd name="T47" fmla="*/ 80 h 91"/>
                <a:gd name="T48" fmla="*/ 76 w 89"/>
                <a:gd name="T49" fmla="*/ 80 h 91"/>
                <a:gd name="T50" fmla="*/ 62 w 89"/>
                <a:gd name="T51" fmla="*/ 79 h 91"/>
                <a:gd name="T52" fmla="*/ 67 w 89"/>
                <a:gd name="T53" fmla="*/ 79 h 91"/>
                <a:gd name="T54" fmla="*/ 48 w 89"/>
                <a:gd name="T55" fmla="*/ 80 h 91"/>
                <a:gd name="T56" fmla="*/ 51 w 89"/>
                <a:gd name="T57" fmla="*/ 80 h 91"/>
                <a:gd name="T58" fmla="*/ 26 w 89"/>
                <a:gd name="T59" fmla="*/ 87 h 91"/>
                <a:gd name="T60" fmla="*/ 16 w 89"/>
                <a:gd name="T61" fmla="*/ 91 h 91"/>
                <a:gd name="T62" fmla="*/ 15 w 89"/>
                <a:gd name="T63" fmla="*/ 82 h 91"/>
                <a:gd name="T64" fmla="*/ 18 w 89"/>
                <a:gd name="T65" fmla="*/ 79 h 91"/>
                <a:gd name="T66" fmla="*/ 16 w 89"/>
                <a:gd name="T67" fmla="*/ 71 h 91"/>
                <a:gd name="T68" fmla="*/ 13 w 89"/>
                <a:gd name="T69" fmla="*/ 69 h 91"/>
                <a:gd name="T70" fmla="*/ 10 w 89"/>
                <a:gd name="T71" fmla="*/ 64 h 91"/>
                <a:gd name="T72" fmla="*/ 5 w 89"/>
                <a:gd name="T73" fmla="*/ 63 h 91"/>
                <a:gd name="T74" fmla="*/ 2 w 89"/>
                <a:gd name="T75" fmla="*/ 61 h 91"/>
                <a:gd name="T76" fmla="*/ 4 w 89"/>
                <a:gd name="T77" fmla="*/ 55 h 91"/>
                <a:gd name="T78" fmla="*/ 2 w 89"/>
                <a:gd name="T79" fmla="*/ 46 h 91"/>
                <a:gd name="T80" fmla="*/ 5 w 89"/>
                <a:gd name="T81" fmla="*/ 46 h 91"/>
                <a:gd name="T82" fmla="*/ 8 w 89"/>
                <a:gd name="T83" fmla="*/ 39 h 91"/>
                <a:gd name="T84" fmla="*/ 8 w 89"/>
                <a:gd name="T85" fmla="*/ 38 h 91"/>
                <a:gd name="T86" fmla="*/ 5 w 89"/>
                <a:gd name="T87" fmla="*/ 33 h 91"/>
                <a:gd name="T88" fmla="*/ 12 w 89"/>
                <a:gd name="T89" fmla="*/ 33 h 91"/>
                <a:gd name="T90" fmla="*/ 13 w 89"/>
                <a:gd name="T91" fmla="*/ 33 h 91"/>
                <a:gd name="T92" fmla="*/ 10 w 89"/>
                <a:gd name="T93" fmla="*/ 27 h 91"/>
                <a:gd name="T94" fmla="*/ 12 w 89"/>
                <a:gd name="T95" fmla="*/ 22 h 91"/>
                <a:gd name="T96" fmla="*/ 8 w 89"/>
                <a:gd name="T97" fmla="*/ 19 h 91"/>
                <a:gd name="T98" fmla="*/ 7 w 89"/>
                <a:gd name="T99" fmla="*/ 11 h 91"/>
                <a:gd name="T100" fmla="*/ 10 w 89"/>
                <a:gd name="T101" fmla="*/ 8 h 91"/>
                <a:gd name="T102" fmla="*/ 15 w 89"/>
                <a:gd name="T103" fmla="*/ 5 h 91"/>
                <a:gd name="T104" fmla="*/ 18 w 89"/>
                <a:gd name="T105" fmla="*/ 6 h 91"/>
                <a:gd name="T106" fmla="*/ 23 w 89"/>
                <a:gd name="T107" fmla="*/ 8 h 91"/>
                <a:gd name="T108" fmla="*/ 24 w 89"/>
                <a:gd name="T109" fmla="*/ 6 h 91"/>
                <a:gd name="T110" fmla="*/ 27 w 89"/>
                <a:gd name="T111" fmla="*/ 5 h 91"/>
                <a:gd name="T112" fmla="*/ 29 w 89"/>
                <a:gd name="T113" fmla="*/ 1 h 91"/>
                <a:gd name="T114" fmla="*/ 32 w 89"/>
                <a:gd name="T115" fmla="*/ 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" h="91">
                  <a:moveTo>
                    <a:pt x="78" y="80"/>
                  </a:moveTo>
                  <a:lnTo>
                    <a:pt x="79" y="80"/>
                  </a:lnTo>
                  <a:lnTo>
                    <a:pt x="79" y="82"/>
                  </a:lnTo>
                  <a:lnTo>
                    <a:pt x="78" y="80"/>
                  </a:lnTo>
                  <a:lnTo>
                    <a:pt x="78" y="80"/>
                  </a:lnTo>
                  <a:close/>
                  <a:moveTo>
                    <a:pt x="34" y="0"/>
                  </a:moveTo>
                  <a:lnTo>
                    <a:pt x="34" y="0"/>
                  </a:lnTo>
                  <a:lnTo>
                    <a:pt x="35" y="1"/>
                  </a:lnTo>
                  <a:lnTo>
                    <a:pt x="35" y="3"/>
                  </a:lnTo>
                  <a:lnTo>
                    <a:pt x="35" y="3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7" y="8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40" y="6"/>
                  </a:lnTo>
                  <a:lnTo>
                    <a:pt x="40" y="5"/>
                  </a:lnTo>
                  <a:lnTo>
                    <a:pt x="40" y="5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46" y="6"/>
                  </a:lnTo>
                  <a:lnTo>
                    <a:pt x="49" y="6"/>
                  </a:lnTo>
                  <a:lnTo>
                    <a:pt x="49" y="6"/>
                  </a:lnTo>
                  <a:lnTo>
                    <a:pt x="51" y="6"/>
                  </a:lnTo>
                  <a:lnTo>
                    <a:pt x="53" y="9"/>
                  </a:lnTo>
                  <a:lnTo>
                    <a:pt x="53" y="9"/>
                  </a:lnTo>
                  <a:lnTo>
                    <a:pt x="53" y="11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57" y="14"/>
                  </a:lnTo>
                  <a:lnTo>
                    <a:pt x="57" y="14"/>
                  </a:lnTo>
                  <a:lnTo>
                    <a:pt x="59" y="14"/>
                  </a:lnTo>
                  <a:lnTo>
                    <a:pt x="60" y="16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70" y="11"/>
                  </a:lnTo>
                  <a:lnTo>
                    <a:pt x="73" y="11"/>
                  </a:lnTo>
                  <a:lnTo>
                    <a:pt x="76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9" y="12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6"/>
                  </a:lnTo>
                  <a:lnTo>
                    <a:pt x="82" y="16"/>
                  </a:lnTo>
                  <a:lnTo>
                    <a:pt x="82" y="17"/>
                  </a:lnTo>
                  <a:lnTo>
                    <a:pt x="82" y="17"/>
                  </a:lnTo>
                  <a:lnTo>
                    <a:pt x="84" y="19"/>
                  </a:lnTo>
                  <a:lnTo>
                    <a:pt x="84" y="19"/>
                  </a:lnTo>
                  <a:lnTo>
                    <a:pt x="86" y="19"/>
                  </a:lnTo>
                  <a:lnTo>
                    <a:pt x="86" y="17"/>
                  </a:lnTo>
                  <a:lnTo>
                    <a:pt x="86" y="19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6" y="23"/>
                  </a:lnTo>
                  <a:lnTo>
                    <a:pt x="86" y="25"/>
                  </a:lnTo>
                  <a:lnTo>
                    <a:pt x="87" y="25"/>
                  </a:lnTo>
                  <a:lnTo>
                    <a:pt x="87" y="27"/>
                  </a:lnTo>
                  <a:lnTo>
                    <a:pt x="87" y="28"/>
                  </a:lnTo>
                  <a:lnTo>
                    <a:pt x="87" y="28"/>
                  </a:lnTo>
                  <a:lnTo>
                    <a:pt x="87" y="33"/>
                  </a:lnTo>
                  <a:lnTo>
                    <a:pt x="89" y="36"/>
                  </a:lnTo>
                  <a:lnTo>
                    <a:pt x="89" y="36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7" y="38"/>
                  </a:lnTo>
                  <a:lnTo>
                    <a:pt x="87" y="39"/>
                  </a:lnTo>
                  <a:lnTo>
                    <a:pt x="86" y="39"/>
                  </a:lnTo>
                  <a:lnTo>
                    <a:pt x="84" y="41"/>
                  </a:lnTo>
                  <a:lnTo>
                    <a:pt x="84" y="41"/>
                  </a:lnTo>
                  <a:lnTo>
                    <a:pt x="84" y="42"/>
                  </a:lnTo>
                  <a:lnTo>
                    <a:pt x="84" y="42"/>
                  </a:lnTo>
                  <a:lnTo>
                    <a:pt x="82" y="44"/>
                  </a:lnTo>
                  <a:lnTo>
                    <a:pt x="82" y="47"/>
                  </a:lnTo>
                  <a:lnTo>
                    <a:pt x="81" y="50"/>
                  </a:lnTo>
                  <a:lnTo>
                    <a:pt x="81" y="50"/>
                  </a:lnTo>
                  <a:lnTo>
                    <a:pt x="81" y="52"/>
                  </a:lnTo>
                  <a:lnTo>
                    <a:pt x="81" y="52"/>
                  </a:lnTo>
                  <a:lnTo>
                    <a:pt x="79" y="55"/>
                  </a:lnTo>
                  <a:lnTo>
                    <a:pt x="78" y="57"/>
                  </a:lnTo>
                  <a:lnTo>
                    <a:pt x="78" y="58"/>
                  </a:lnTo>
                  <a:lnTo>
                    <a:pt x="78" y="58"/>
                  </a:lnTo>
                  <a:lnTo>
                    <a:pt x="78" y="58"/>
                  </a:lnTo>
                  <a:lnTo>
                    <a:pt x="78" y="60"/>
                  </a:lnTo>
                  <a:lnTo>
                    <a:pt x="78" y="61"/>
                  </a:lnTo>
                  <a:lnTo>
                    <a:pt x="78" y="63"/>
                  </a:lnTo>
                  <a:lnTo>
                    <a:pt x="79" y="68"/>
                  </a:lnTo>
                  <a:lnTo>
                    <a:pt x="81" y="69"/>
                  </a:lnTo>
                  <a:lnTo>
                    <a:pt x="81" y="71"/>
                  </a:lnTo>
                  <a:lnTo>
                    <a:pt x="81" y="72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84" y="74"/>
                  </a:lnTo>
                  <a:lnTo>
                    <a:pt x="84" y="74"/>
                  </a:lnTo>
                  <a:lnTo>
                    <a:pt x="86" y="77"/>
                  </a:lnTo>
                  <a:lnTo>
                    <a:pt x="84" y="77"/>
                  </a:lnTo>
                  <a:lnTo>
                    <a:pt x="84" y="77"/>
                  </a:lnTo>
                  <a:lnTo>
                    <a:pt x="84" y="79"/>
                  </a:lnTo>
                  <a:lnTo>
                    <a:pt x="84" y="80"/>
                  </a:lnTo>
                  <a:lnTo>
                    <a:pt x="84" y="80"/>
                  </a:lnTo>
                  <a:lnTo>
                    <a:pt x="82" y="80"/>
                  </a:lnTo>
                  <a:lnTo>
                    <a:pt x="82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81" y="80"/>
                  </a:lnTo>
                  <a:lnTo>
                    <a:pt x="79" y="80"/>
                  </a:lnTo>
                  <a:lnTo>
                    <a:pt x="79" y="77"/>
                  </a:lnTo>
                  <a:lnTo>
                    <a:pt x="78" y="77"/>
                  </a:lnTo>
                  <a:lnTo>
                    <a:pt x="78" y="77"/>
                  </a:lnTo>
                  <a:lnTo>
                    <a:pt x="76" y="80"/>
                  </a:lnTo>
                  <a:lnTo>
                    <a:pt x="76" y="80"/>
                  </a:lnTo>
                  <a:lnTo>
                    <a:pt x="68" y="79"/>
                  </a:lnTo>
                  <a:lnTo>
                    <a:pt x="67" y="79"/>
                  </a:lnTo>
                  <a:lnTo>
                    <a:pt x="65" y="79"/>
                  </a:lnTo>
                  <a:lnTo>
                    <a:pt x="62" y="79"/>
                  </a:lnTo>
                  <a:lnTo>
                    <a:pt x="59" y="79"/>
                  </a:lnTo>
                  <a:lnTo>
                    <a:pt x="59" y="79"/>
                  </a:lnTo>
                  <a:lnTo>
                    <a:pt x="65" y="79"/>
                  </a:lnTo>
                  <a:lnTo>
                    <a:pt x="67" y="79"/>
                  </a:lnTo>
                  <a:lnTo>
                    <a:pt x="67" y="79"/>
                  </a:lnTo>
                  <a:lnTo>
                    <a:pt x="57" y="80"/>
                  </a:lnTo>
                  <a:lnTo>
                    <a:pt x="54" y="80"/>
                  </a:lnTo>
                  <a:lnTo>
                    <a:pt x="53" y="80"/>
                  </a:lnTo>
                  <a:lnTo>
                    <a:pt x="53" y="80"/>
                  </a:lnTo>
                  <a:lnTo>
                    <a:pt x="48" y="80"/>
                  </a:lnTo>
                  <a:lnTo>
                    <a:pt x="48" y="80"/>
                  </a:lnTo>
                  <a:lnTo>
                    <a:pt x="48" y="80"/>
                  </a:lnTo>
                  <a:lnTo>
                    <a:pt x="49" y="80"/>
                  </a:lnTo>
                  <a:lnTo>
                    <a:pt x="51" y="80"/>
                  </a:lnTo>
                  <a:lnTo>
                    <a:pt x="51" y="80"/>
                  </a:lnTo>
                  <a:lnTo>
                    <a:pt x="45" y="82"/>
                  </a:lnTo>
                  <a:lnTo>
                    <a:pt x="40" y="82"/>
                  </a:lnTo>
                  <a:lnTo>
                    <a:pt x="37" y="83"/>
                  </a:lnTo>
                  <a:lnTo>
                    <a:pt x="30" y="87"/>
                  </a:lnTo>
                  <a:lnTo>
                    <a:pt x="26" y="87"/>
                  </a:lnTo>
                  <a:lnTo>
                    <a:pt x="24" y="88"/>
                  </a:lnTo>
                  <a:lnTo>
                    <a:pt x="23" y="90"/>
                  </a:lnTo>
                  <a:lnTo>
                    <a:pt x="21" y="90"/>
                  </a:lnTo>
                  <a:lnTo>
                    <a:pt x="18" y="91"/>
                  </a:lnTo>
                  <a:lnTo>
                    <a:pt x="16" y="91"/>
                  </a:lnTo>
                  <a:lnTo>
                    <a:pt x="15" y="91"/>
                  </a:lnTo>
                  <a:lnTo>
                    <a:pt x="15" y="88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5" y="82"/>
                  </a:lnTo>
                  <a:lnTo>
                    <a:pt x="15" y="82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16" y="79"/>
                  </a:lnTo>
                  <a:lnTo>
                    <a:pt x="18" y="79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8" y="74"/>
                  </a:lnTo>
                  <a:lnTo>
                    <a:pt x="18" y="74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6" y="71"/>
                  </a:lnTo>
                  <a:lnTo>
                    <a:pt x="15" y="69"/>
                  </a:lnTo>
                  <a:lnTo>
                    <a:pt x="13" y="69"/>
                  </a:lnTo>
                  <a:lnTo>
                    <a:pt x="12" y="69"/>
                  </a:lnTo>
                  <a:lnTo>
                    <a:pt x="12" y="68"/>
                  </a:lnTo>
                  <a:lnTo>
                    <a:pt x="12" y="68"/>
                  </a:lnTo>
                  <a:lnTo>
                    <a:pt x="12" y="66"/>
                  </a:lnTo>
                  <a:lnTo>
                    <a:pt x="10" y="64"/>
                  </a:lnTo>
                  <a:lnTo>
                    <a:pt x="10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4"/>
                  </a:lnTo>
                  <a:lnTo>
                    <a:pt x="5" y="63"/>
                  </a:lnTo>
                  <a:lnTo>
                    <a:pt x="4" y="63"/>
                  </a:lnTo>
                  <a:lnTo>
                    <a:pt x="4" y="63"/>
                  </a:lnTo>
                  <a:lnTo>
                    <a:pt x="2" y="61"/>
                  </a:lnTo>
                  <a:lnTo>
                    <a:pt x="2" y="61"/>
                  </a:lnTo>
                  <a:lnTo>
                    <a:pt x="2" y="61"/>
                  </a:lnTo>
                  <a:lnTo>
                    <a:pt x="0" y="61"/>
                  </a:lnTo>
                  <a:lnTo>
                    <a:pt x="0" y="61"/>
                  </a:lnTo>
                  <a:lnTo>
                    <a:pt x="4" y="58"/>
                  </a:lnTo>
                  <a:lnTo>
                    <a:pt x="4" y="57"/>
                  </a:lnTo>
                  <a:lnTo>
                    <a:pt x="4" y="55"/>
                  </a:lnTo>
                  <a:lnTo>
                    <a:pt x="4" y="55"/>
                  </a:lnTo>
                  <a:lnTo>
                    <a:pt x="5" y="53"/>
                  </a:lnTo>
                  <a:lnTo>
                    <a:pt x="5" y="53"/>
                  </a:lnTo>
                  <a:lnTo>
                    <a:pt x="4" y="47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2" y="46"/>
                  </a:lnTo>
                  <a:lnTo>
                    <a:pt x="4" y="46"/>
                  </a:lnTo>
                  <a:lnTo>
                    <a:pt x="4" y="46"/>
                  </a:lnTo>
                  <a:lnTo>
                    <a:pt x="5" y="46"/>
                  </a:lnTo>
                  <a:lnTo>
                    <a:pt x="7" y="46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7" y="41"/>
                  </a:lnTo>
                  <a:lnTo>
                    <a:pt x="8" y="39"/>
                  </a:lnTo>
                  <a:lnTo>
                    <a:pt x="8" y="39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7" y="36"/>
                  </a:lnTo>
                  <a:lnTo>
                    <a:pt x="5" y="36"/>
                  </a:lnTo>
                  <a:lnTo>
                    <a:pt x="5" y="36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8" y="33"/>
                  </a:lnTo>
                  <a:lnTo>
                    <a:pt x="10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3" y="35"/>
                  </a:lnTo>
                  <a:lnTo>
                    <a:pt x="13" y="35"/>
                  </a:lnTo>
                  <a:lnTo>
                    <a:pt x="13" y="33"/>
                  </a:lnTo>
                  <a:lnTo>
                    <a:pt x="13" y="31"/>
                  </a:lnTo>
                  <a:lnTo>
                    <a:pt x="13" y="30"/>
                  </a:lnTo>
                  <a:lnTo>
                    <a:pt x="12" y="28"/>
                  </a:lnTo>
                  <a:lnTo>
                    <a:pt x="10" y="28"/>
                  </a:lnTo>
                  <a:lnTo>
                    <a:pt x="10" y="27"/>
                  </a:lnTo>
                  <a:lnTo>
                    <a:pt x="10" y="25"/>
                  </a:lnTo>
                  <a:lnTo>
                    <a:pt x="10" y="25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12" y="22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7" y="12"/>
                  </a:lnTo>
                  <a:lnTo>
                    <a:pt x="7" y="11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21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7" y="5"/>
                  </a:lnTo>
                  <a:lnTo>
                    <a:pt x="27" y="5"/>
                  </a:lnTo>
                  <a:lnTo>
                    <a:pt x="29" y="5"/>
                  </a:lnTo>
                  <a:lnTo>
                    <a:pt x="27" y="3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0" y="3"/>
                  </a:lnTo>
                  <a:lnTo>
                    <a:pt x="32" y="3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0" name="Freeform 307">
              <a:extLst>
                <a:ext uri="{FF2B5EF4-FFF2-40B4-BE49-F238E27FC236}">
                  <a16:creationId xmlns:a16="http://schemas.microsoft.com/office/drawing/2014/main" id="{5080B7C6-8DA0-9D50-0AD4-4AF4E5BE0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4576" y="2967651"/>
              <a:ext cx="124750" cy="66274"/>
            </a:xfrm>
            <a:custGeom>
              <a:avLst/>
              <a:gdLst>
                <a:gd name="T0" fmla="*/ 39 w 64"/>
                <a:gd name="T1" fmla="*/ 1 h 34"/>
                <a:gd name="T2" fmla="*/ 39 w 64"/>
                <a:gd name="T3" fmla="*/ 0 h 34"/>
                <a:gd name="T4" fmla="*/ 41 w 64"/>
                <a:gd name="T5" fmla="*/ 1 h 34"/>
                <a:gd name="T6" fmla="*/ 47 w 64"/>
                <a:gd name="T7" fmla="*/ 3 h 34"/>
                <a:gd name="T8" fmla="*/ 52 w 64"/>
                <a:gd name="T9" fmla="*/ 4 h 34"/>
                <a:gd name="T10" fmla="*/ 50 w 64"/>
                <a:gd name="T11" fmla="*/ 11 h 34"/>
                <a:gd name="T12" fmla="*/ 50 w 64"/>
                <a:gd name="T13" fmla="*/ 12 h 34"/>
                <a:gd name="T14" fmla="*/ 53 w 64"/>
                <a:gd name="T15" fmla="*/ 12 h 34"/>
                <a:gd name="T16" fmla="*/ 55 w 64"/>
                <a:gd name="T17" fmla="*/ 14 h 34"/>
                <a:gd name="T18" fmla="*/ 60 w 64"/>
                <a:gd name="T19" fmla="*/ 15 h 34"/>
                <a:gd name="T20" fmla="*/ 64 w 64"/>
                <a:gd name="T21" fmla="*/ 15 h 34"/>
                <a:gd name="T22" fmla="*/ 63 w 64"/>
                <a:gd name="T23" fmla="*/ 20 h 34"/>
                <a:gd name="T24" fmla="*/ 63 w 64"/>
                <a:gd name="T25" fmla="*/ 22 h 34"/>
                <a:gd name="T26" fmla="*/ 60 w 64"/>
                <a:gd name="T27" fmla="*/ 20 h 34"/>
                <a:gd name="T28" fmla="*/ 58 w 64"/>
                <a:gd name="T29" fmla="*/ 22 h 34"/>
                <a:gd name="T30" fmla="*/ 58 w 64"/>
                <a:gd name="T31" fmla="*/ 23 h 34"/>
                <a:gd name="T32" fmla="*/ 60 w 64"/>
                <a:gd name="T33" fmla="*/ 26 h 34"/>
                <a:gd name="T34" fmla="*/ 58 w 64"/>
                <a:gd name="T35" fmla="*/ 26 h 34"/>
                <a:gd name="T36" fmla="*/ 55 w 64"/>
                <a:gd name="T37" fmla="*/ 25 h 34"/>
                <a:gd name="T38" fmla="*/ 52 w 64"/>
                <a:gd name="T39" fmla="*/ 26 h 34"/>
                <a:gd name="T40" fmla="*/ 49 w 64"/>
                <a:gd name="T41" fmla="*/ 23 h 34"/>
                <a:gd name="T42" fmla="*/ 47 w 64"/>
                <a:gd name="T43" fmla="*/ 22 h 34"/>
                <a:gd name="T44" fmla="*/ 47 w 64"/>
                <a:gd name="T45" fmla="*/ 26 h 34"/>
                <a:gd name="T46" fmla="*/ 44 w 64"/>
                <a:gd name="T47" fmla="*/ 31 h 34"/>
                <a:gd name="T48" fmla="*/ 42 w 64"/>
                <a:gd name="T49" fmla="*/ 33 h 34"/>
                <a:gd name="T50" fmla="*/ 42 w 64"/>
                <a:gd name="T51" fmla="*/ 34 h 34"/>
                <a:gd name="T52" fmla="*/ 39 w 64"/>
                <a:gd name="T53" fmla="*/ 31 h 34"/>
                <a:gd name="T54" fmla="*/ 38 w 64"/>
                <a:gd name="T55" fmla="*/ 30 h 34"/>
                <a:gd name="T56" fmla="*/ 34 w 64"/>
                <a:gd name="T57" fmla="*/ 26 h 34"/>
                <a:gd name="T58" fmla="*/ 34 w 64"/>
                <a:gd name="T59" fmla="*/ 23 h 34"/>
                <a:gd name="T60" fmla="*/ 31 w 64"/>
                <a:gd name="T61" fmla="*/ 25 h 34"/>
                <a:gd name="T62" fmla="*/ 30 w 64"/>
                <a:gd name="T63" fmla="*/ 28 h 34"/>
                <a:gd name="T64" fmla="*/ 28 w 64"/>
                <a:gd name="T65" fmla="*/ 31 h 34"/>
                <a:gd name="T66" fmla="*/ 22 w 64"/>
                <a:gd name="T67" fmla="*/ 31 h 34"/>
                <a:gd name="T68" fmla="*/ 19 w 64"/>
                <a:gd name="T69" fmla="*/ 33 h 34"/>
                <a:gd name="T70" fmla="*/ 14 w 64"/>
                <a:gd name="T71" fmla="*/ 33 h 34"/>
                <a:gd name="T72" fmla="*/ 12 w 64"/>
                <a:gd name="T73" fmla="*/ 31 h 34"/>
                <a:gd name="T74" fmla="*/ 11 w 64"/>
                <a:gd name="T75" fmla="*/ 28 h 34"/>
                <a:gd name="T76" fmla="*/ 11 w 64"/>
                <a:gd name="T77" fmla="*/ 25 h 34"/>
                <a:gd name="T78" fmla="*/ 8 w 64"/>
                <a:gd name="T79" fmla="*/ 23 h 34"/>
                <a:gd name="T80" fmla="*/ 3 w 64"/>
                <a:gd name="T81" fmla="*/ 25 h 34"/>
                <a:gd name="T82" fmla="*/ 3 w 64"/>
                <a:gd name="T83" fmla="*/ 26 h 34"/>
                <a:gd name="T84" fmla="*/ 0 w 64"/>
                <a:gd name="T85" fmla="*/ 30 h 34"/>
                <a:gd name="T86" fmla="*/ 0 w 64"/>
                <a:gd name="T87" fmla="*/ 26 h 34"/>
                <a:gd name="T88" fmla="*/ 1 w 64"/>
                <a:gd name="T89" fmla="*/ 25 h 34"/>
                <a:gd name="T90" fmla="*/ 1 w 64"/>
                <a:gd name="T91" fmla="*/ 22 h 34"/>
                <a:gd name="T92" fmla="*/ 3 w 64"/>
                <a:gd name="T93" fmla="*/ 19 h 34"/>
                <a:gd name="T94" fmla="*/ 6 w 64"/>
                <a:gd name="T95" fmla="*/ 15 h 34"/>
                <a:gd name="T96" fmla="*/ 9 w 64"/>
                <a:gd name="T97" fmla="*/ 12 h 34"/>
                <a:gd name="T98" fmla="*/ 14 w 64"/>
                <a:gd name="T99" fmla="*/ 9 h 34"/>
                <a:gd name="T100" fmla="*/ 14 w 64"/>
                <a:gd name="T101" fmla="*/ 7 h 34"/>
                <a:gd name="T102" fmla="*/ 12 w 64"/>
                <a:gd name="T103" fmla="*/ 6 h 34"/>
                <a:gd name="T104" fmla="*/ 16 w 64"/>
                <a:gd name="T105" fmla="*/ 4 h 34"/>
                <a:gd name="T106" fmla="*/ 17 w 64"/>
                <a:gd name="T107" fmla="*/ 6 h 34"/>
                <a:gd name="T108" fmla="*/ 20 w 64"/>
                <a:gd name="T109" fmla="*/ 4 h 34"/>
                <a:gd name="T110" fmla="*/ 23 w 64"/>
                <a:gd name="T111" fmla="*/ 3 h 34"/>
                <a:gd name="T112" fmla="*/ 30 w 64"/>
                <a:gd name="T113" fmla="*/ 3 h 34"/>
                <a:gd name="T114" fmla="*/ 34 w 64"/>
                <a:gd name="T115" fmla="*/ 3 h 34"/>
                <a:gd name="T116" fmla="*/ 36 w 64"/>
                <a:gd name="T117" fmla="*/ 3 h 34"/>
                <a:gd name="T118" fmla="*/ 36 w 64"/>
                <a:gd name="T119" fmla="*/ 1 h 34"/>
                <a:gd name="T120" fmla="*/ 34 w 64"/>
                <a:gd name="T121" fmla="*/ 1 h 34"/>
                <a:gd name="T122" fmla="*/ 36 w 64"/>
                <a:gd name="T123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" h="34">
                  <a:moveTo>
                    <a:pt x="36" y="0"/>
                  </a:moveTo>
                  <a:lnTo>
                    <a:pt x="38" y="0"/>
                  </a:lnTo>
                  <a:lnTo>
                    <a:pt x="39" y="1"/>
                  </a:lnTo>
                  <a:lnTo>
                    <a:pt x="39" y="1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1" y="1"/>
                  </a:lnTo>
                  <a:lnTo>
                    <a:pt x="44" y="1"/>
                  </a:lnTo>
                  <a:lnTo>
                    <a:pt x="46" y="1"/>
                  </a:lnTo>
                  <a:lnTo>
                    <a:pt x="47" y="3"/>
                  </a:lnTo>
                  <a:lnTo>
                    <a:pt x="49" y="4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2" y="6"/>
                  </a:lnTo>
                  <a:lnTo>
                    <a:pt x="50" y="9"/>
                  </a:lnTo>
                  <a:lnTo>
                    <a:pt x="50" y="11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3" y="12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5" y="14"/>
                  </a:lnTo>
                  <a:lnTo>
                    <a:pt x="57" y="15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4" y="15"/>
                  </a:lnTo>
                  <a:lnTo>
                    <a:pt x="64" y="15"/>
                  </a:lnTo>
                  <a:lnTo>
                    <a:pt x="63" y="19"/>
                  </a:lnTo>
                  <a:lnTo>
                    <a:pt x="63" y="20"/>
                  </a:lnTo>
                  <a:lnTo>
                    <a:pt x="63" y="20"/>
                  </a:lnTo>
                  <a:lnTo>
                    <a:pt x="64" y="20"/>
                  </a:lnTo>
                  <a:lnTo>
                    <a:pt x="63" y="22"/>
                  </a:lnTo>
                  <a:lnTo>
                    <a:pt x="63" y="22"/>
                  </a:lnTo>
                  <a:lnTo>
                    <a:pt x="61" y="22"/>
                  </a:lnTo>
                  <a:lnTo>
                    <a:pt x="60" y="20"/>
                  </a:lnTo>
                  <a:lnTo>
                    <a:pt x="60" y="20"/>
                  </a:lnTo>
                  <a:lnTo>
                    <a:pt x="58" y="20"/>
                  </a:lnTo>
                  <a:lnTo>
                    <a:pt x="58" y="22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3"/>
                  </a:lnTo>
                  <a:lnTo>
                    <a:pt x="58" y="25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58" y="28"/>
                  </a:lnTo>
                  <a:lnTo>
                    <a:pt x="58" y="26"/>
                  </a:lnTo>
                  <a:lnTo>
                    <a:pt x="57" y="25"/>
                  </a:lnTo>
                  <a:lnTo>
                    <a:pt x="57" y="25"/>
                  </a:lnTo>
                  <a:lnTo>
                    <a:pt x="55" y="25"/>
                  </a:lnTo>
                  <a:lnTo>
                    <a:pt x="55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0" y="26"/>
                  </a:lnTo>
                  <a:lnTo>
                    <a:pt x="50" y="25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49" y="23"/>
                  </a:lnTo>
                  <a:lnTo>
                    <a:pt x="47" y="22"/>
                  </a:lnTo>
                  <a:lnTo>
                    <a:pt x="47" y="23"/>
                  </a:lnTo>
                  <a:lnTo>
                    <a:pt x="47" y="25"/>
                  </a:lnTo>
                  <a:lnTo>
                    <a:pt x="47" y="26"/>
                  </a:lnTo>
                  <a:lnTo>
                    <a:pt x="46" y="28"/>
                  </a:lnTo>
                  <a:lnTo>
                    <a:pt x="44" y="30"/>
                  </a:lnTo>
                  <a:lnTo>
                    <a:pt x="44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3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2" y="34"/>
                  </a:lnTo>
                  <a:lnTo>
                    <a:pt x="41" y="34"/>
                  </a:lnTo>
                  <a:lnTo>
                    <a:pt x="41" y="33"/>
                  </a:lnTo>
                  <a:lnTo>
                    <a:pt x="39" y="31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38" y="30"/>
                  </a:lnTo>
                  <a:lnTo>
                    <a:pt x="36" y="28"/>
                  </a:lnTo>
                  <a:lnTo>
                    <a:pt x="34" y="26"/>
                  </a:lnTo>
                  <a:lnTo>
                    <a:pt x="34" y="26"/>
                  </a:lnTo>
                  <a:lnTo>
                    <a:pt x="34" y="25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3" y="25"/>
                  </a:lnTo>
                  <a:lnTo>
                    <a:pt x="31" y="25"/>
                  </a:lnTo>
                  <a:lnTo>
                    <a:pt x="30" y="26"/>
                  </a:lnTo>
                  <a:lnTo>
                    <a:pt x="30" y="26"/>
                  </a:lnTo>
                  <a:lnTo>
                    <a:pt x="30" y="28"/>
                  </a:lnTo>
                  <a:lnTo>
                    <a:pt x="30" y="28"/>
                  </a:lnTo>
                  <a:lnTo>
                    <a:pt x="28" y="31"/>
                  </a:lnTo>
                  <a:lnTo>
                    <a:pt x="28" y="31"/>
                  </a:lnTo>
                  <a:lnTo>
                    <a:pt x="27" y="33"/>
                  </a:lnTo>
                  <a:lnTo>
                    <a:pt x="25" y="33"/>
                  </a:lnTo>
                  <a:lnTo>
                    <a:pt x="22" y="31"/>
                  </a:lnTo>
                  <a:lnTo>
                    <a:pt x="22" y="31"/>
                  </a:lnTo>
                  <a:lnTo>
                    <a:pt x="20" y="33"/>
                  </a:lnTo>
                  <a:lnTo>
                    <a:pt x="19" y="33"/>
                  </a:lnTo>
                  <a:lnTo>
                    <a:pt x="16" y="34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3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2" y="30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6"/>
                  </a:lnTo>
                  <a:lnTo>
                    <a:pt x="11" y="26"/>
                  </a:lnTo>
                  <a:lnTo>
                    <a:pt x="11" y="25"/>
                  </a:lnTo>
                  <a:lnTo>
                    <a:pt x="11" y="23"/>
                  </a:lnTo>
                  <a:lnTo>
                    <a:pt x="11" y="23"/>
                  </a:lnTo>
                  <a:lnTo>
                    <a:pt x="8" y="23"/>
                  </a:lnTo>
                  <a:lnTo>
                    <a:pt x="6" y="23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3" y="25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1" y="26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1" y="20"/>
                  </a:lnTo>
                  <a:lnTo>
                    <a:pt x="3" y="19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9" y="14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11" y="11"/>
                  </a:lnTo>
                  <a:lnTo>
                    <a:pt x="14" y="9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4"/>
                  </a:lnTo>
                  <a:lnTo>
                    <a:pt x="17" y="6"/>
                  </a:lnTo>
                  <a:lnTo>
                    <a:pt x="17" y="6"/>
                  </a:lnTo>
                  <a:lnTo>
                    <a:pt x="19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2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4" y="3"/>
                  </a:lnTo>
                  <a:lnTo>
                    <a:pt x="36" y="3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6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1" name="Freeform 308">
              <a:extLst>
                <a:ext uri="{FF2B5EF4-FFF2-40B4-BE49-F238E27FC236}">
                  <a16:creationId xmlns:a16="http://schemas.microsoft.com/office/drawing/2014/main" id="{A2A939DB-8281-DA2D-3A39-CA5EAF7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818" y="4312614"/>
              <a:ext cx="212466" cy="245602"/>
            </a:xfrm>
            <a:custGeom>
              <a:avLst/>
              <a:gdLst>
                <a:gd name="T0" fmla="*/ 98 w 109"/>
                <a:gd name="T1" fmla="*/ 3 h 126"/>
                <a:gd name="T2" fmla="*/ 102 w 109"/>
                <a:gd name="T3" fmla="*/ 3 h 126"/>
                <a:gd name="T4" fmla="*/ 109 w 109"/>
                <a:gd name="T5" fmla="*/ 6 h 126"/>
                <a:gd name="T6" fmla="*/ 99 w 109"/>
                <a:gd name="T7" fmla="*/ 28 h 126"/>
                <a:gd name="T8" fmla="*/ 98 w 109"/>
                <a:gd name="T9" fmla="*/ 50 h 126"/>
                <a:gd name="T10" fmla="*/ 87 w 109"/>
                <a:gd name="T11" fmla="*/ 69 h 126"/>
                <a:gd name="T12" fmla="*/ 77 w 109"/>
                <a:gd name="T13" fmla="*/ 80 h 126"/>
                <a:gd name="T14" fmla="*/ 72 w 109"/>
                <a:gd name="T15" fmla="*/ 97 h 126"/>
                <a:gd name="T16" fmla="*/ 65 w 109"/>
                <a:gd name="T17" fmla="*/ 112 h 126"/>
                <a:gd name="T18" fmla="*/ 55 w 109"/>
                <a:gd name="T19" fmla="*/ 121 h 126"/>
                <a:gd name="T20" fmla="*/ 47 w 109"/>
                <a:gd name="T21" fmla="*/ 123 h 126"/>
                <a:gd name="T22" fmla="*/ 47 w 109"/>
                <a:gd name="T23" fmla="*/ 118 h 126"/>
                <a:gd name="T24" fmla="*/ 44 w 109"/>
                <a:gd name="T25" fmla="*/ 116 h 126"/>
                <a:gd name="T26" fmla="*/ 39 w 109"/>
                <a:gd name="T27" fmla="*/ 118 h 126"/>
                <a:gd name="T28" fmla="*/ 36 w 109"/>
                <a:gd name="T29" fmla="*/ 121 h 126"/>
                <a:gd name="T30" fmla="*/ 31 w 109"/>
                <a:gd name="T31" fmla="*/ 121 h 126"/>
                <a:gd name="T32" fmla="*/ 28 w 109"/>
                <a:gd name="T33" fmla="*/ 119 h 126"/>
                <a:gd name="T34" fmla="*/ 22 w 109"/>
                <a:gd name="T35" fmla="*/ 118 h 126"/>
                <a:gd name="T36" fmla="*/ 17 w 109"/>
                <a:gd name="T37" fmla="*/ 121 h 126"/>
                <a:gd name="T38" fmla="*/ 13 w 109"/>
                <a:gd name="T39" fmla="*/ 124 h 126"/>
                <a:gd name="T40" fmla="*/ 6 w 109"/>
                <a:gd name="T41" fmla="*/ 116 h 126"/>
                <a:gd name="T42" fmla="*/ 1 w 109"/>
                <a:gd name="T43" fmla="*/ 105 h 126"/>
                <a:gd name="T44" fmla="*/ 9 w 109"/>
                <a:gd name="T45" fmla="*/ 107 h 126"/>
                <a:gd name="T46" fmla="*/ 11 w 109"/>
                <a:gd name="T47" fmla="*/ 102 h 126"/>
                <a:gd name="T48" fmla="*/ 6 w 109"/>
                <a:gd name="T49" fmla="*/ 99 h 126"/>
                <a:gd name="T50" fmla="*/ 6 w 109"/>
                <a:gd name="T51" fmla="*/ 94 h 126"/>
                <a:gd name="T52" fmla="*/ 6 w 109"/>
                <a:gd name="T53" fmla="*/ 88 h 126"/>
                <a:gd name="T54" fmla="*/ 13 w 109"/>
                <a:gd name="T55" fmla="*/ 88 h 126"/>
                <a:gd name="T56" fmla="*/ 19 w 109"/>
                <a:gd name="T57" fmla="*/ 83 h 126"/>
                <a:gd name="T58" fmla="*/ 22 w 109"/>
                <a:gd name="T59" fmla="*/ 80 h 126"/>
                <a:gd name="T60" fmla="*/ 28 w 109"/>
                <a:gd name="T61" fmla="*/ 88 h 126"/>
                <a:gd name="T62" fmla="*/ 38 w 109"/>
                <a:gd name="T63" fmla="*/ 85 h 126"/>
                <a:gd name="T64" fmla="*/ 41 w 109"/>
                <a:gd name="T65" fmla="*/ 89 h 126"/>
                <a:gd name="T66" fmla="*/ 44 w 109"/>
                <a:gd name="T67" fmla="*/ 85 h 126"/>
                <a:gd name="T68" fmla="*/ 47 w 109"/>
                <a:gd name="T69" fmla="*/ 80 h 126"/>
                <a:gd name="T70" fmla="*/ 47 w 109"/>
                <a:gd name="T71" fmla="*/ 71 h 126"/>
                <a:gd name="T72" fmla="*/ 47 w 109"/>
                <a:gd name="T73" fmla="*/ 61 h 126"/>
                <a:gd name="T74" fmla="*/ 39 w 109"/>
                <a:gd name="T75" fmla="*/ 56 h 126"/>
                <a:gd name="T76" fmla="*/ 41 w 109"/>
                <a:gd name="T77" fmla="*/ 49 h 126"/>
                <a:gd name="T78" fmla="*/ 46 w 109"/>
                <a:gd name="T79" fmla="*/ 44 h 126"/>
                <a:gd name="T80" fmla="*/ 47 w 109"/>
                <a:gd name="T81" fmla="*/ 39 h 126"/>
                <a:gd name="T82" fmla="*/ 39 w 109"/>
                <a:gd name="T83" fmla="*/ 33 h 126"/>
                <a:gd name="T84" fmla="*/ 30 w 109"/>
                <a:gd name="T85" fmla="*/ 34 h 126"/>
                <a:gd name="T86" fmla="*/ 30 w 109"/>
                <a:gd name="T87" fmla="*/ 28 h 126"/>
                <a:gd name="T88" fmla="*/ 41 w 109"/>
                <a:gd name="T89" fmla="*/ 22 h 126"/>
                <a:gd name="T90" fmla="*/ 52 w 109"/>
                <a:gd name="T91" fmla="*/ 23 h 126"/>
                <a:gd name="T92" fmla="*/ 57 w 109"/>
                <a:gd name="T93" fmla="*/ 25 h 126"/>
                <a:gd name="T94" fmla="*/ 61 w 109"/>
                <a:gd name="T95" fmla="*/ 25 h 126"/>
                <a:gd name="T96" fmla="*/ 71 w 109"/>
                <a:gd name="T97" fmla="*/ 30 h 126"/>
                <a:gd name="T98" fmla="*/ 71 w 109"/>
                <a:gd name="T99" fmla="*/ 23 h 126"/>
                <a:gd name="T100" fmla="*/ 74 w 109"/>
                <a:gd name="T101" fmla="*/ 17 h 126"/>
                <a:gd name="T102" fmla="*/ 77 w 109"/>
                <a:gd name="T103" fmla="*/ 8 h 126"/>
                <a:gd name="T104" fmla="*/ 80 w 109"/>
                <a:gd name="T105" fmla="*/ 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9" h="126">
                  <a:moveTo>
                    <a:pt x="91" y="0"/>
                  </a:moveTo>
                  <a:lnTo>
                    <a:pt x="93" y="1"/>
                  </a:lnTo>
                  <a:lnTo>
                    <a:pt x="96" y="1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8" y="3"/>
                  </a:lnTo>
                  <a:lnTo>
                    <a:pt x="99" y="3"/>
                  </a:lnTo>
                  <a:lnTo>
                    <a:pt x="99" y="3"/>
                  </a:lnTo>
                  <a:lnTo>
                    <a:pt x="101" y="3"/>
                  </a:lnTo>
                  <a:lnTo>
                    <a:pt x="101" y="3"/>
                  </a:lnTo>
                  <a:lnTo>
                    <a:pt x="102" y="3"/>
                  </a:lnTo>
                  <a:lnTo>
                    <a:pt x="102" y="3"/>
                  </a:lnTo>
                  <a:lnTo>
                    <a:pt x="104" y="1"/>
                  </a:lnTo>
                  <a:lnTo>
                    <a:pt x="106" y="1"/>
                  </a:lnTo>
                  <a:lnTo>
                    <a:pt x="106" y="1"/>
                  </a:lnTo>
                  <a:lnTo>
                    <a:pt x="107" y="3"/>
                  </a:lnTo>
                  <a:lnTo>
                    <a:pt x="107" y="3"/>
                  </a:lnTo>
                  <a:lnTo>
                    <a:pt x="109" y="6"/>
                  </a:lnTo>
                  <a:lnTo>
                    <a:pt x="107" y="9"/>
                  </a:lnTo>
                  <a:lnTo>
                    <a:pt x="106" y="11"/>
                  </a:lnTo>
                  <a:lnTo>
                    <a:pt x="104" y="15"/>
                  </a:lnTo>
                  <a:lnTo>
                    <a:pt x="102" y="19"/>
                  </a:lnTo>
                  <a:lnTo>
                    <a:pt x="99" y="25"/>
                  </a:lnTo>
                  <a:lnTo>
                    <a:pt x="99" y="28"/>
                  </a:lnTo>
                  <a:lnTo>
                    <a:pt x="99" y="31"/>
                  </a:lnTo>
                  <a:lnTo>
                    <a:pt x="99" y="33"/>
                  </a:lnTo>
                  <a:lnTo>
                    <a:pt x="98" y="37"/>
                  </a:lnTo>
                  <a:lnTo>
                    <a:pt x="98" y="41"/>
                  </a:lnTo>
                  <a:lnTo>
                    <a:pt x="98" y="45"/>
                  </a:lnTo>
                  <a:lnTo>
                    <a:pt x="98" y="50"/>
                  </a:lnTo>
                  <a:lnTo>
                    <a:pt x="96" y="55"/>
                  </a:lnTo>
                  <a:lnTo>
                    <a:pt x="95" y="58"/>
                  </a:lnTo>
                  <a:lnTo>
                    <a:pt x="96" y="61"/>
                  </a:lnTo>
                  <a:lnTo>
                    <a:pt x="93" y="64"/>
                  </a:lnTo>
                  <a:lnTo>
                    <a:pt x="88" y="67"/>
                  </a:lnTo>
                  <a:lnTo>
                    <a:pt x="87" y="69"/>
                  </a:lnTo>
                  <a:lnTo>
                    <a:pt x="83" y="69"/>
                  </a:lnTo>
                  <a:lnTo>
                    <a:pt x="83" y="71"/>
                  </a:lnTo>
                  <a:lnTo>
                    <a:pt x="82" y="72"/>
                  </a:lnTo>
                  <a:lnTo>
                    <a:pt x="82" y="74"/>
                  </a:lnTo>
                  <a:lnTo>
                    <a:pt x="79" y="78"/>
                  </a:lnTo>
                  <a:lnTo>
                    <a:pt x="77" y="80"/>
                  </a:lnTo>
                  <a:lnTo>
                    <a:pt x="76" y="82"/>
                  </a:lnTo>
                  <a:lnTo>
                    <a:pt x="74" y="83"/>
                  </a:lnTo>
                  <a:lnTo>
                    <a:pt x="72" y="85"/>
                  </a:lnTo>
                  <a:lnTo>
                    <a:pt x="72" y="86"/>
                  </a:lnTo>
                  <a:lnTo>
                    <a:pt x="72" y="89"/>
                  </a:lnTo>
                  <a:lnTo>
                    <a:pt x="72" y="97"/>
                  </a:lnTo>
                  <a:lnTo>
                    <a:pt x="72" y="99"/>
                  </a:lnTo>
                  <a:lnTo>
                    <a:pt x="72" y="104"/>
                  </a:lnTo>
                  <a:lnTo>
                    <a:pt x="69" y="107"/>
                  </a:lnTo>
                  <a:lnTo>
                    <a:pt x="68" y="110"/>
                  </a:lnTo>
                  <a:lnTo>
                    <a:pt x="66" y="110"/>
                  </a:lnTo>
                  <a:lnTo>
                    <a:pt x="65" y="112"/>
                  </a:lnTo>
                  <a:lnTo>
                    <a:pt x="63" y="112"/>
                  </a:lnTo>
                  <a:lnTo>
                    <a:pt x="63" y="113"/>
                  </a:lnTo>
                  <a:lnTo>
                    <a:pt x="61" y="115"/>
                  </a:lnTo>
                  <a:lnTo>
                    <a:pt x="60" y="115"/>
                  </a:lnTo>
                  <a:lnTo>
                    <a:pt x="57" y="118"/>
                  </a:lnTo>
                  <a:lnTo>
                    <a:pt x="55" y="121"/>
                  </a:lnTo>
                  <a:lnTo>
                    <a:pt x="52" y="123"/>
                  </a:lnTo>
                  <a:lnTo>
                    <a:pt x="52" y="124"/>
                  </a:lnTo>
                  <a:lnTo>
                    <a:pt x="50" y="124"/>
                  </a:lnTo>
                  <a:lnTo>
                    <a:pt x="49" y="123"/>
                  </a:lnTo>
                  <a:lnTo>
                    <a:pt x="49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7" y="123"/>
                  </a:lnTo>
                  <a:lnTo>
                    <a:pt x="47" y="121"/>
                  </a:lnTo>
                  <a:lnTo>
                    <a:pt x="46" y="119"/>
                  </a:lnTo>
                  <a:lnTo>
                    <a:pt x="47" y="118"/>
                  </a:lnTo>
                  <a:lnTo>
                    <a:pt x="47" y="118"/>
                  </a:lnTo>
                  <a:lnTo>
                    <a:pt x="47" y="116"/>
                  </a:lnTo>
                  <a:lnTo>
                    <a:pt x="47" y="116"/>
                  </a:lnTo>
                  <a:lnTo>
                    <a:pt x="46" y="115"/>
                  </a:lnTo>
                  <a:lnTo>
                    <a:pt x="46" y="115"/>
                  </a:lnTo>
                  <a:lnTo>
                    <a:pt x="44" y="116"/>
                  </a:lnTo>
                  <a:lnTo>
                    <a:pt x="42" y="116"/>
                  </a:lnTo>
                  <a:lnTo>
                    <a:pt x="42" y="116"/>
                  </a:lnTo>
                  <a:lnTo>
                    <a:pt x="41" y="118"/>
                  </a:lnTo>
                  <a:lnTo>
                    <a:pt x="41" y="118"/>
                  </a:lnTo>
                  <a:lnTo>
                    <a:pt x="39" y="118"/>
                  </a:lnTo>
                  <a:lnTo>
                    <a:pt x="39" y="118"/>
                  </a:lnTo>
                  <a:lnTo>
                    <a:pt x="38" y="116"/>
                  </a:lnTo>
                  <a:lnTo>
                    <a:pt x="38" y="118"/>
                  </a:lnTo>
                  <a:lnTo>
                    <a:pt x="38" y="118"/>
                  </a:lnTo>
                  <a:lnTo>
                    <a:pt x="36" y="118"/>
                  </a:lnTo>
                  <a:lnTo>
                    <a:pt x="36" y="119"/>
                  </a:lnTo>
                  <a:lnTo>
                    <a:pt x="36" y="121"/>
                  </a:lnTo>
                  <a:lnTo>
                    <a:pt x="36" y="121"/>
                  </a:lnTo>
                  <a:lnTo>
                    <a:pt x="35" y="121"/>
                  </a:lnTo>
                  <a:lnTo>
                    <a:pt x="33" y="123"/>
                  </a:lnTo>
                  <a:lnTo>
                    <a:pt x="33" y="123"/>
                  </a:lnTo>
                  <a:lnTo>
                    <a:pt x="31" y="123"/>
                  </a:lnTo>
                  <a:lnTo>
                    <a:pt x="31" y="121"/>
                  </a:lnTo>
                  <a:lnTo>
                    <a:pt x="30" y="121"/>
                  </a:lnTo>
                  <a:lnTo>
                    <a:pt x="30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8" y="119"/>
                  </a:lnTo>
                  <a:lnTo>
                    <a:pt x="27" y="119"/>
                  </a:lnTo>
                  <a:lnTo>
                    <a:pt x="27" y="119"/>
                  </a:lnTo>
                  <a:lnTo>
                    <a:pt x="25" y="118"/>
                  </a:lnTo>
                  <a:lnTo>
                    <a:pt x="25" y="116"/>
                  </a:lnTo>
                  <a:lnTo>
                    <a:pt x="24" y="116"/>
                  </a:lnTo>
                  <a:lnTo>
                    <a:pt x="22" y="118"/>
                  </a:lnTo>
                  <a:lnTo>
                    <a:pt x="22" y="118"/>
                  </a:lnTo>
                  <a:lnTo>
                    <a:pt x="19" y="119"/>
                  </a:lnTo>
                  <a:lnTo>
                    <a:pt x="17" y="119"/>
                  </a:lnTo>
                  <a:lnTo>
                    <a:pt x="17" y="121"/>
                  </a:lnTo>
                  <a:lnTo>
                    <a:pt x="17" y="121"/>
                  </a:lnTo>
                  <a:lnTo>
                    <a:pt x="17" y="121"/>
                  </a:lnTo>
                  <a:lnTo>
                    <a:pt x="16" y="123"/>
                  </a:lnTo>
                  <a:lnTo>
                    <a:pt x="14" y="123"/>
                  </a:lnTo>
                  <a:lnTo>
                    <a:pt x="14" y="124"/>
                  </a:lnTo>
                  <a:lnTo>
                    <a:pt x="13" y="126"/>
                  </a:lnTo>
                  <a:lnTo>
                    <a:pt x="13" y="124"/>
                  </a:lnTo>
                  <a:lnTo>
                    <a:pt x="13" y="124"/>
                  </a:lnTo>
                  <a:lnTo>
                    <a:pt x="11" y="123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6" y="116"/>
                  </a:lnTo>
                  <a:lnTo>
                    <a:pt x="3" y="113"/>
                  </a:lnTo>
                  <a:lnTo>
                    <a:pt x="3" y="113"/>
                  </a:lnTo>
                  <a:lnTo>
                    <a:pt x="0" y="110"/>
                  </a:lnTo>
                  <a:lnTo>
                    <a:pt x="0" y="107"/>
                  </a:lnTo>
                  <a:lnTo>
                    <a:pt x="1" y="107"/>
                  </a:lnTo>
                  <a:lnTo>
                    <a:pt x="1" y="105"/>
                  </a:lnTo>
                  <a:lnTo>
                    <a:pt x="5" y="104"/>
                  </a:lnTo>
                  <a:lnTo>
                    <a:pt x="6" y="104"/>
                  </a:lnTo>
                  <a:lnTo>
                    <a:pt x="6" y="107"/>
                  </a:lnTo>
                  <a:lnTo>
                    <a:pt x="8" y="107"/>
                  </a:lnTo>
                  <a:lnTo>
                    <a:pt x="9" y="107"/>
                  </a:lnTo>
                  <a:lnTo>
                    <a:pt x="9" y="107"/>
                  </a:lnTo>
                  <a:lnTo>
                    <a:pt x="11" y="105"/>
                  </a:lnTo>
                  <a:lnTo>
                    <a:pt x="11" y="105"/>
                  </a:lnTo>
                  <a:lnTo>
                    <a:pt x="9" y="105"/>
                  </a:lnTo>
                  <a:lnTo>
                    <a:pt x="9" y="104"/>
                  </a:lnTo>
                  <a:lnTo>
                    <a:pt x="11" y="104"/>
                  </a:lnTo>
                  <a:lnTo>
                    <a:pt x="11" y="102"/>
                  </a:lnTo>
                  <a:lnTo>
                    <a:pt x="11" y="102"/>
                  </a:lnTo>
                  <a:lnTo>
                    <a:pt x="11" y="101"/>
                  </a:lnTo>
                  <a:lnTo>
                    <a:pt x="11" y="101"/>
                  </a:lnTo>
                  <a:lnTo>
                    <a:pt x="9" y="99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8" y="97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8" y="96"/>
                  </a:lnTo>
                  <a:lnTo>
                    <a:pt x="6" y="94"/>
                  </a:lnTo>
                  <a:lnTo>
                    <a:pt x="6" y="94"/>
                  </a:lnTo>
                  <a:lnTo>
                    <a:pt x="6" y="94"/>
                  </a:lnTo>
                  <a:lnTo>
                    <a:pt x="6" y="93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6" y="88"/>
                  </a:lnTo>
                  <a:lnTo>
                    <a:pt x="6" y="88"/>
                  </a:lnTo>
                  <a:lnTo>
                    <a:pt x="6" y="86"/>
                  </a:lnTo>
                  <a:lnTo>
                    <a:pt x="6" y="88"/>
                  </a:lnTo>
                  <a:lnTo>
                    <a:pt x="8" y="88"/>
                  </a:lnTo>
                  <a:lnTo>
                    <a:pt x="11" y="86"/>
                  </a:lnTo>
                  <a:lnTo>
                    <a:pt x="11" y="86"/>
                  </a:lnTo>
                  <a:lnTo>
                    <a:pt x="13" y="88"/>
                  </a:lnTo>
                  <a:lnTo>
                    <a:pt x="13" y="88"/>
                  </a:lnTo>
                  <a:lnTo>
                    <a:pt x="19" y="86"/>
                  </a:lnTo>
                  <a:lnTo>
                    <a:pt x="19" y="86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9" y="83"/>
                  </a:lnTo>
                  <a:lnTo>
                    <a:pt x="19" y="83"/>
                  </a:lnTo>
                  <a:lnTo>
                    <a:pt x="19" y="82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4" y="82"/>
                  </a:lnTo>
                  <a:lnTo>
                    <a:pt x="25" y="83"/>
                  </a:lnTo>
                  <a:lnTo>
                    <a:pt x="25" y="85"/>
                  </a:lnTo>
                  <a:lnTo>
                    <a:pt x="27" y="86"/>
                  </a:lnTo>
                  <a:lnTo>
                    <a:pt x="28" y="88"/>
                  </a:lnTo>
                  <a:lnTo>
                    <a:pt x="31" y="88"/>
                  </a:lnTo>
                  <a:lnTo>
                    <a:pt x="33" y="88"/>
                  </a:lnTo>
                  <a:lnTo>
                    <a:pt x="36" y="86"/>
                  </a:lnTo>
                  <a:lnTo>
                    <a:pt x="36" y="85"/>
                  </a:lnTo>
                  <a:lnTo>
                    <a:pt x="38" y="85"/>
                  </a:lnTo>
                  <a:lnTo>
                    <a:pt x="38" y="85"/>
                  </a:lnTo>
                  <a:lnTo>
                    <a:pt x="39" y="86"/>
                  </a:lnTo>
                  <a:lnTo>
                    <a:pt x="39" y="86"/>
                  </a:lnTo>
                  <a:lnTo>
                    <a:pt x="39" y="88"/>
                  </a:lnTo>
                  <a:lnTo>
                    <a:pt x="39" y="88"/>
                  </a:lnTo>
                  <a:lnTo>
                    <a:pt x="39" y="89"/>
                  </a:lnTo>
                  <a:lnTo>
                    <a:pt x="41" y="89"/>
                  </a:lnTo>
                  <a:lnTo>
                    <a:pt x="42" y="89"/>
                  </a:lnTo>
                  <a:lnTo>
                    <a:pt x="42" y="88"/>
                  </a:lnTo>
                  <a:lnTo>
                    <a:pt x="44" y="88"/>
                  </a:lnTo>
                  <a:lnTo>
                    <a:pt x="44" y="86"/>
                  </a:lnTo>
                  <a:lnTo>
                    <a:pt x="44" y="86"/>
                  </a:lnTo>
                  <a:lnTo>
                    <a:pt x="44" y="85"/>
                  </a:lnTo>
                  <a:lnTo>
                    <a:pt x="44" y="85"/>
                  </a:lnTo>
                  <a:lnTo>
                    <a:pt x="44" y="83"/>
                  </a:lnTo>
                  <a:lnTo>
                    <a:pt x="44" y="82"/>
                  </a:lnTo>
                  <a:lnTo>
                    <a:pt x="46" y="82"/>
                  </a:lnTo>
                  <a:lnTo>
                    <a:pt x="46" y="82"/>
                  </a:lnTo>
                  <a:lnTo>
                    <a:pt x="47" y="80"/>
                  </a:lnTo>
                  <a:lnTo>
                    <a:pt x="47" y="78"/>
                  </a:lnTo>
                  <a:lnTo>
                    <a:pt x="47" y="77"/>
                  </a:lnTo>
                  <a:lnTo>
                    <a:pt x="47" y="77"/>
                  </a:lnTo>
                  <a:lnTo>
                    <a:pt x="47" y="75"/>
                  </a:lnTo>
                  <a:lnTo>
                    <a:pt x="47" y="74"/>
                  </a:lnTo>
                  <a:lnTo>
                    <a:pt x="47" y="71"/>
                  </a:lnTo>
                  <a:lnTo>
                    <a:pt x="47" y="69"/>
                  </a:lnTo>
                  <a:lnTo>
                    <a:pt x="47" y="67"/>
                  </a:lnTo>
                  <a:lnTo>
                    <a:pt x="47" y="64"/>
                  </a:lnTo>
                  <a:lnTo>
                    <a:pt x="49" y="63"/>
                  </a:lnTo>
                  <a:lnTo>
                    <a:pt x="47" y="61"/>
                  </a:lnTo>
                  <a:lnTo>
                    <a:pt x="47" y="61"/>
                  </a:lnTo>
                  <a:lnTo>
                    <a:pt x="46" y="60"/>
                  </a:lnTo>
                  <a:lnTo>
                    <a:pt x="44" y="60"/>
                  </a:lnTo>
                  <a:lnTo>
                    <a:pt x="44" y="58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9" y="49"/>
                  </a:lnTo>
                  <a:lnTo>
                    <a:pt x="41" y="49"/>
                  </a:lnTo>
                  <a:lnTo>
                    <a:pt x="41" y="47"/>
                  </a:lnTo>
                  <a:lnTo>
                    <a:pt x="42" y="45"/>
                  </a:lnTo>
                  <a:lnTo>
                    <a:pt x="42" y="45"/>
                  </a:lnTo>
                  <a:lnTo>
                    <a:pt x="44" y="45"/>
                  </a:lnTo>
                  <a:lnTo>
                    <a:pt x="46" y="45"/>
                  </a:lnTo>
                  <a:lnTo>
                    <a:pt x="46" y="44"/>
                  </a:lnTo>
                  <a:lnTo>
                    <a:pt x="46" y="44"/>
                  </a:lnTo>
                  <a:lnTo>
                    <a:pt x="47" y="42"/>
                  </a:lnTo>
                  <a:lnTo>
                    <a:pt x="47" y="42"/>
                  </a:lnTo>
                  <a:lnTo>
                    <a:pt x="47" y="41"/>
                  </a:lnTo>
                  <a:lnTo>
                    <a:pt x="47" y="41"/>
                  </a:lnTo>
                  <a:lnTo>
                    <a:pt x="47" y="39"/>
                  </a:lnTo>
                  <a:lnTo>
                    <a:pt x="46" y="37"/>
                  </a:lnTo>
                  <a:lnTo>
                    <a:pt x="46" y="37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42" y="33"/>
                  </a:lnTo>
                  <a:lnTo>
                    <a:pt x="39" y="33"/>
                  </a:lnTo>
                  <a:lnTo>
                    <a:pt x="38" y="33"/>
                  </a:lnTo>
                  <a:lnTo>
                    <a:pt x="35" y="34"/>
                  </a:lnTo>
                  <a:lnTo>
                    <a:pt x="31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33"/>
                  </a:lnTo>
                  <a:lnTo>
                    <a:pt x="30" y="31"/>
                  </a:lnTo>
                  <a:lnTo>
                    <a:pt x="28" y="30"/>
                  </a:lnTo>
                  <a:lnTo>
                    <a:pt x="30" y="28"/>
                  </a:lnTo>
                  <a:lnTo>
                    <a:pt x="30" y="26"/>
                  </a:lnTo>
                  <a:lnTo>
                    <a:pt x="31" y="23"/>
                  </a:lnTo>
                  <a:lnTo>
                    <a:pt x="31" y="22"/>
                  </a:lnTo>
                  <a:lnTo>
                    <a:pt x="35" y="22"/>
                  </a:lnTo>
                  <a:lnTo>
                    <a:pt x="38" y="22"/>
                  </a:lnTo>
                  <a:lnTo>
                    <a:pt x="41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4" y="23"/>
                  </a:lnTo>
                  <a:lnTo>
                    <a:pt x="54" y="23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7" y="25"/>
                  </a:lnTo>
                  <a:lnTo>
                    <a:pt x="57" y="25"/>
                  </a:lnTo>
                  <a:lnTo>
                    <a:pt x="58" y="25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0" y="25"/>
                  </a:lnTo>
                  <a:lnTo>
                    <a:pt x="61" y="25"/>
                  </a:lnTo>
                  <a:lnTo>
                    <a:pt x="65" y="25"/>
                  </a:lnTo>
                  <a:lnTo>
                    <a:pt x="66" y="26"/>
                  </a:lnTo>
                  <a:lnTo>
                    <a:pt x="68" y="28"/>
                  </a:lnTo>
                  <a:lnTo>
                    <a:pt x="69" y="28"/>
                  </a:lnTo>
                  <a:lnTo>
                    <a:pt x="71" y="30"/>
                  </a:lnTo>
                  <a:lnTo>
                    <a:pt x="71" y="30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2" y="28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71" y="23"/>
                  </a:lnTo>
                  <a:lnTo>
                    <a:pt x="72" y="22"/>
                  </a:lnTo>
                  <a:lnTo>
                    <a:pt x="72" y="22"/>
                  </a:lnTo>
                  <a:lnTo>
                    <a:pt x="72" y="20"/>
                  </a:lnTo>
                  <a:lnTo>
                    <a:pt x="72" y="20"/>
                  </a:lnTo>
                  <a:lnTo>
                    <a:pt x="74" y="19"/>
                  </a:lnTo>
                  <a:lnTo>
                    <a:pt x="74" y="17"/>
                  </a:lnTo>
                  <a:lnTo>
                    <a:pt x="76" y="14"/>
                  </a:lnTo>
                  <a:lnTo>
                    <a:pt x="77" y="12"/>
                  </a:lnTo>
                  <a:lnTo>
                    <a:pt x="77" y="12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77" y="8"/>
                  </a:lnTo>
                  <a:lnTo>
                    <a:pt x="77" y="8"/>
                  </a:lnTo>
                  <a:lnTo>
                    <a:pt x="77" y="4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80" y="3"/>
                  </a:lnTo>
                  <a:lnTo>
                    <a:pt x="80" y="3"/>
                  </a:lnTo>
                  <a:lnTo>
                    <a:pt x="85" y="3"/>
                  </a:lnTo>
                  <a:lnTo>
                    <a:pt x="88" y="1"/>
                  </a:lnTo>
                  <a:lnTo>
                    <a:pt x="88" y="1"/>
                  </a:lnTo>
                  <a:lnTo>
                    <a:pt x="91" y="0"/>
                  </a:lnTo>
                  <a:lnTo>
                    <a:pt x="9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2" name="Freeform 309">
              <a:extLst>
                <a:ext uri="{FF2B5EF4-FFF2-40B4-BE49-F238E27FC236}">
                  <a16:creationId xmlns:a16="http://schemas.microsoft.com/office/drawing/2014/main" id="{12B1F683-375B-D3EE-1239-51D5DFCA0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432" y="4109895"/>
              <a:ext cx="366454" cy="241703"/>
            </a:xfrm>
            <a:custGeom>
              <a:avLst/>
              <a:gdLst>
                <a:gd name="T0" fmla="*/ 123 w 188"/>
                <a:gd name="T1" fmla="*/ 1 h 124"/>
                <a:gd name="T2" fmla="*/ 134 w 188"/>
                <a:gd name="T3" fmla="*/ 15 h 124"/>
                <a:gd name="T4" fmla="*/ 131 w 188"/>
                <a:gd name="T5" fmla="*/ 26 h 124"/>
                <a:gd name="T6" fmla="*/ 134 w 188"/>
                <a:gd name="T7" fmla="*/ 31 h 124"/>
                <a:gd name="T8" fmla="*/ 141 w 188"/>
                <a:gd name="T9" fmla="*/ 36 h 124"/>
                <a:gd name="T10" fmla="*/ 152 w 188"/>
                <a:gd name="T11" fmla="*/ 41 h 124"/>
                <a:gd name="T12" fmla="*/ 156 w 188"/>
                <a:gd name="T13" fmla="*/ 49 h 124"/>
                <a:gd name="T14" fmla="*/ 169 w 188"/>
                <a:gd name="T15" fmla="*/ 58 h 124"/>
                <a:gd name="T16" fmla="*/ 172 w 188"/>
                <a:gd name="T17" fmla="*/ 66 h 124"/>
                <a:gd name="T18" fmla="*/ 178 w 188"/>
                <a:gd name="T19" fmla="*/ 72 h 124"/>
                <a:gd name="T20" fmla="*/ 185 w 188"/>
                <a:gd name="T21" fmla="*/ 77 h 124"/>
                <a:gd name="T22" fmla="*/ 183 w 188"/>
                <a:gd name="T23" fmla="*/ 83 h 124"/>
                <a:gd name="T24" fmla="*/ 171 w 188"/>
                <a:gd name="T25" fmla="*/ 83 h 124"/>
                <a:gd name="T26" fmla="*/ 156 w 188"/>
                <a:gd name="T27" fmla="*/ 85 h 124"/>
                <a:gd name="T28" fmla="*/ 142 w 188"/>
                <a:gd name="T29" fmla="*/ 86 h 124"/>
                <a:gd name="T30" fmla="*/ 130 w 188"/>
                <a:gd name="T31" fmla="*/ 91 h 124"/>
                <a:gd name="T32" fmla="*/ 120 w 188"/>
                <a:gd name="T33" fmla="*/ 91 h 124"/>
                <a:gd name="T34" fmla="*/ 109 w 188"/>
                <a:gd name="T35" fmla="*/ 96 h 124"/>
                <a:gd name="T36" fmla="*/ 96 w 188"/>
                <a:gd name="T37" fmla="*/ 96 h 124"/>
                <a:gd name="T38" fmla="*/ 87 w 188"/>
                <a:gd name="T39" fmla="*/ 90 h 124"/>
                <a:gd name="T40" fmla="*/ 74 w 188"/>
                <a:gd name="T41" fmla="*/ 83 h 124"/>
                <a:gd name="T42" fmla="*/ 60 w 188"/>
                <a:gd name="T43" fmla="*/ 96 h 124"/>
                <a:gd name="T44" fmla="*/ 59 w 188"/>
                <a:gd name="T45" fmla="*/ 105 h 124"/>
                <a:gd name="T46" fmla="*/ 54 w 188"/>
                <a:gd name="T47" fmla="*/ 107 h 124"/>
                <a:gd name="T48" fmla="*/ 49 w 188"/>
                <a:gd name="T49" fmla="*/ 105 h 124"/>
                <a:gd name="T50" fmla="*/ 38 w 188"/>
                <a:gd name="T51" fmla="*/ 107 h 124"/>
                <a:gd name="T52" fmla="*/ 30 w 188"/>
                <a:gd name="T53" fmla="*/ 112 h 124"/>
                <a:gd name="T54" fmla="*/ 29 w 188"/>
                <a:gd name="T55" fmla="*/ 118 h 124"/>
                <a:gd name="T56" fmla="*/ 24 w 188"/>
                <a:gd name="T57" fmla="*/ 119 h 124"/>
                <a:gd name="T58" fmla="*/ 24 w 188"/>
                <a:gd name="T59" fmla="*/ 116 h 124"/>
                <a:gd name="T60" fmla="*/ 19 w 188"/>
                <a:gd name="T61" fmla="*/ 113 h 124"/>
                <a:gd name="T62" fmla="*/ 10 w 188"/>
                <a:gd name="T63" fmla="*/ 102 h 124"/>
                <a:gd name="T64" fmla="*/ 11 w 188"/>
                <a:gd name="T65" fmla="*/ 99 h 124"/>
                <a:gd name="T66" fmla="*/ 5 w 188"/>
                <a:gd name="T67" fmla="*/ 91 h 124"/>
                <a:gd name="T68" fmla="*/ 2 w 188"/>
                <a:gd name="T69" fmla="*/ 82 h 124"/>
                <a:gd name="T70" fmla="*/ 3 w 188"/>
                <a:gd name="T71" fmla="*/ 72 h 124"/>
                <a:gd name="T72" fmla="*/ 0 w 188"/>
                <a:gd name="T73" fmla="*/ 71 h 124"/>
                <a:gd name="T74" fmla="*/ 5 w 188"/>
                <a:gd name="T75" fmla="*/ 66 h 124"/>
                <a:gd name="T76" fmla="*/ 11 w 188"/>
                <a:gd name="T77" fmla="*/ 56 h 124"/>
                <a:gd name="T78" fmla="*/ 18 w 188"/>
                <a:gd name="T79" fmla="*/ 49 h 124"/>
                <a:gd name="T80" fmla="*/ 29 w 188"/>
                <a:gd name="T81" fmla="*/ 47 h 124"/>
                <a:gd name="T82" fmla="*/ 32 w 188"/>
                <a:gd name="T83" fmla="*/ 45 h 124"/>
                <a:gd name="T84" fmla="*/ 40 w 188"/>
                <a:gd name="T85" fmla="*/ 47 h 124"/>
                <a:gd name="T86" fmla="*/ 49 w 188"/>
                <a:gd name="T87" fmla="*/ 42 h 124"/>
                <a:gd name="T88" fmla="*/ 62 w 188"/>
                <a:gd name="T89" fmla="*/ 41 h 124"/>
                <a:gd name="T90" fmla="*/ 66 w 188"/>
                <a:gd name="T91" fmla="*/ 34 h 124"/>
                <a:gd name="T92" fmla="*/ 65 w 188"/>
                <a:gd name="T93" fmla="*/ 30 h 124"/>
                <a:gd name="T94" fmla="*/ 76 w 188"/>
                <a:gd name="T95" fmla="*/ 28 h 124"/>
                <a:gd name="T96" fmla="*/ 89 w 188"/>
                <a:gd name="T97" fmla="*/ 23 h 124"/>
                <a:gd name="T98" fmla="*/ 95 w 188"/>
                <a:gd name="T99" fmla="*/ 19 h 124"/>
                <a:gd name="T100" fmla="*/ 103 w 188"/>
                <a:gd name="T101" fmla="*/ 11 h 124"/>
                <a:gd name="T102" fmla="*/ 106 w 188"/>
                <a:gd name="T103" fmla="*/ 6 h 124"/>
                <a:gd name="T104" fmla="*/ 111 w 188"/>
                <a:gd name="T105" fmla="*/ 1 h 124"/>
                <a:gd name="T106" fmla="*/ 117 w 188"/>
                <a:gd name="T107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8" h="124">
                  <a:moveTo>
                    <a:pt x="117" y="0"/>
                  </a:moveTo>
                  <a:lnTo>
                    <a:pt x="118" y="0"/>
                  </a:lnTo>
                  <a:lnTo>
                    <a:pt x="120" y="0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3" y="1"/>
                  </a:lnTo>
                  <a:lnTo>
                    <a:pt x="123" y="3"/>
                  </a:lnTo>
                  <a:lnTo>
                    <a:pt x="128" y="6"/>
                  </a:lnTo>
                  <a:lnTo>
                    <a:pt x="130" y="8"/>
                  </a:lnTo>
                  <a:lnTo>
                    <a:pt x="131" y="11"/>
                  </a:lnTo>
                  <a:lnTo>
                    <a:pt x="133" y="12"/>
                  </a:lnTo>
                  <a:lnTo>
                    <a:pt x="134" y="15"/>
                  </a:lnTo>
                  <a:lnTo>
                    <a:pt x="134" y="17"/>
                  </a:lnTo>
                  <a:lnTo>
                    <a:pt x="134" y="19"/>
                  </a:lnTo>
                  <a:lnTo>
                    <a:pt x="133" y="23"/>
                  </a:lnTo>
                  <a:lnTo>
                    <a:pt x="133" y="23"/>
                  </a:lnTo>
                  <a:lnTo>
                    <a:pt x="131" y="26"/>
                  </a:lnTo>
                  <a:lnTo>
                    <a:pt x="131" y="26"/>
                  </a:lnTo>
                  <a:lnTo>
                    <a:pt x="131" y="28"/>
                  </a:lnTo>
                  <a:lnTo>
                    <a:pt x="131" y="28"/>
                  </a:lnTo>
                  <a:lnTo>
                    <a:pt x="133" y="28"/>
                  </a:lnTo>
                  <a:lnTo>
                    <a:pt x="133" y="31"/>
                  </a:lnTo>
                  <a:lnTo>
                    <a:pt x="133" y="31"/>
                  </a:lnTo>
                  <a:lnTo>
                    <a:pt x="134" y="31"/>
                  </a:lnTo>
                  <a:lnTo>
                    <a:pt x="137" y="33"/>
                  </a:lnTo>
                  <a:lnTo>
                    <a:pt x="139" y="33"/>
                  </a:lnTo>
                  <a:lnTo>
                    <a:pt x="141" y="33"/>
                  </a:lnTo>
                  <a:lnTo>
                    <a:pt x="142" y="33"/>
                  </a:lnTo>
                  <a:lnTo>
                    <a:pt x="142" y="33"/>
                  </a:lnTo>
                  <a:lnTo>
                    <a:pt x="141" y="36"/>
                  </a:lnTo>
                  <a:lnTo>
                    <a:pt x="142" y="38"/>
                  </a:lnTo>
                  <a:lnTo>
                    <a:pt x="142" y="38"/>
                  </a:lnTo>
                  <a:lnTo>
                    <a:pt x="144" y="39"/>
                  </a:lnTo>
                  <a:lnTo>
                    <a:pt x="145" y="39"/>
                  </a:lnTo>
                  <a:lnTo>
                    <a:pt x="150" y="39"/>
                  </a:lnTo>
                  <a:lnTo>
                    <a:pt x="152" y="41"/>
                  </a:lnTo>
                  <a:lnTo>
                    <a:pt x="153" y="42"/>
                  </a:lnTo>
                  <a:lnTo>
                    <a:pt x="156" y="45"/>
                  </a:lnTo>
                  <a:lnTo>
                    <a:pt x="156" y="47"/>
                  </a:lnTo>
                  <a:lnTo>
                    <a:pt x="156" y="47"/>
                  </a:lnTo>
                  <a:lnTo>
                    <a:pt x="156" y="49"/>
                  </a:lnTo>
                  <a:lnTo>
                    <a:pt x="156" y="49"/>
                  </a:lnTo>
                  <a:lnTo>
                    <a:pt x="158" y="50"/>
                  </a:lnTo>
                  <a:lnTo>
                    <a:pt x="158" y="52"/>
                  </a:lnTo>
                  <a:lnTo>
                    <a:pt x="161" y="53"/>
                  </a:lnTo>
                  <a:lnTo>
                    <a:pt x="166" y="56"/>
                  </a:lnTo>
                  <a:lnTo>
                    <a:pt x="167" y="58"/>
                  </a:lnTo>
                  <a:lnTo>
                    <a:pt x="169" y="58"/>
                  </a:lnTo>
                  <a:lnTo>
                    <a:pt x="171" y="60"/>
                  </a:lnTo>
                  <a:lnTo>
                    <a:pt x="172" y="61"/>
                  </a:lnTo>
                  <a:lnTo>
                    <a:pt x="172" y="63"/>
                  </a:lnTo>
                  <a:lnTo>
                    <a:pt x="172" y="64"/>
                  </a:lnTo>
                  <a:lnTo>
                    <a:pt x="172" y="66"/>
                  </a:lnTo>
                  <a:lnTo>
                    <a:pt x="172" y="66"/>
                  </a:lnTo>
                  <a:lnTo>
                    <a:pt x="174" y="67"/>
                  </a:lnTo>
                  <a:lnTo>
                    <a:pt x="174" y="69"/>
                  </a:lnTo>
                  <a:lnTo>
                    <a:pt x="175" y="71"/>
                  </a:lnTo>
                  <a:lnTo>
                    <a:pt x="177" y="71"/>
                  </a:lnTo>
                  <a:lnTo>
                    <a:pt x="178" y="71"/>
                  </a:lnTo>
                  <a:lnTo>
                    <a:pt x="178" y="72"/>
                  </a:lnTo>
                  <a:lnTo>
                    <a:pt x="182" y="74"/>
                  </a:lnTo>
                  <a:lnTo>
                    <a:pt x="183" y="74"/>
                  </a:lnTo>
                  <a:lnTo>
                    <a:pt x="185" y="75"/>
                  </a:lnTo>
                  <a:lnTo>
                    <a:pt x="185" y="75"/>
                  </a:lnTo>
                  <a:lnTo>
                    <a:pt x="185" y="77"/>
                  </a:lnTo>
                  <a:lnTo>
                    <a:pt x="185" y="77"/>
                  </a:lnTo>
                  <a:lnTo>
                    <a:pt x="185" y="78"/>
                  </a:lnTo>
                  <a:lnTo>
                    <a:pt x="186" y="82"/>
                  </a:lnTo>
                  <a:lnTo>
                    <a:pt x="186" y="83"/>
                  </a:lnTo>
                  <a:lnTo>
                    <a:pt x="188" y="83"/>
                  </a:lnTo>
                  <a:lnTo>
                    <a:pt x="183" y="83"/>
                  </a:lnTo>
                  <a:lnTo>
                    <a:pt x="183" y="83"/>
                  </a:lnTo>
                  <a:lnTo>
                    <a:pt x="183" y="83"/>
                  </a:lnTo>
                  <a:lnTo>
                    <a:pt x="180" y="85"/>
                  </a:lnTo>
                  <a:lnTo>
                    <a:pt x="180" y="85"/>
                  </a:lnTo>
                  <a:lnTo>
                    <a:pt x="178" y="85"/>
                  </a:lnTo>
                  <a:lnTo>
                    <a:pt x="177" y="85"/>
                  </a:lnTo>
                  <a:lnTo>
                    <a:pt x="171" y="83"/>
                  </a:lnTo>
                  <a:lnTo>
                    <a:pt x="166" y="82"/>
                  </a:lnTo>
                  <a:lnTo>
                    <a:pt x="164" y="82"/>
                  </a:lnTo>
                  <a:lnTo>
                    <a:pt x="161" y="82"/>
                  </a:lnTo>
                  <a:lnTo>
                    <a:pt x="159" y="82"/>
                  </a:lnTo>
                  <a:lnTo>
                    <a:pt x="158" y="85"/>
                  </a:lnTo>
                  <a:lnTo>
                    <a:pt x="156" y="85"/>
                  </a:lnTo>
                  <a:lnTo>
                    <a:pt x="155" y="86"/>
                  </a:lnTo>
                  <a:lnTo>
                    <a:pt x="153" y="86"/>
                  </a:lnTo>
                  <a:lnTo>
                    <a:pt x="150" y="86"/>
                  </a:lnTo>
                  <a:lnTo>
                    <a:pt x="145" y="85"/>
                  </a:lnTo>
                  <a:lnTo>
                    <a:pt x="144" y="86"/>
                  </a:lnTo>
                  <a:lnTo>
                    <a:pt x="142" y="86"/>
                  </a:lnTo>
                  <a:lnTo>
                    <a:pt x="139" y="88"/>
                  </a:lnTo>
                  <a:lnTo>
                    <a:pt x="136" y="88"/>
                  </a:lnTo>
                  <a:lnTo>
                    <a:pt x="134" y="90"/>
                  </a:lnTo>
                  <a:lnTo>
                    <a:pt x="131" y="90"/>
                  </a:lnTo>
                  <a:lnTo>
                    <a:pt x="130" y="91"/>
                  </a:lnTo>
                  <a:lnTo>
                    <a:pt x="130" y="91"/>
                  </a:lnTo>
                  <a:lnTo>
                    <a:pt x="128" y="90"/>
                  </a:lnTo>
                  <a:lnTo>
                    <a:pt x="126" y="90"/>
                  </a:lnTo>
                  <a:lnTo>
                    <a:pt x="125" y="90"/>
                  </a:lnTo>
                  <a:lnTo>
                    <a:pt x="122" y="90"/>
                  </a:lnTo>
                  <a:lnTo>
                    <a:pt x="120" y="91"/>
                  </a:lnTo>
                  <a:lnTo>
                    <a:pt x="120" y="91"/>
                  </a:lnTo>
                  <a:lnTo>
                    <a:pt x="118" y="94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7" y="97"/>
                  </a:lnTo>
                  <a:lnTo>
                    <a:pt x="115" y="97"/>
                  </a:lnTo>
                  <a:lnTo>
                    <a:pt x="109" y="96"/>
                  </a:lnTo>
                  <a:lnTo>
                    <a:pt x="106" y="96"/>
                  </a:lnTo>
                  <a:lnTo>
                    <a:pt x="103" y="96"/>
                  </a:lnTo>
                  <a:lnTo>
                    <a:pt x="101" y="96"/>
                  </a:lnTo>
                  <a:lnTo>
                    <a:pt x="100" y="96"/>
                  </a:lnTo>
                  <a:lnTo>
                    <a:pt x="98" y="96"/>
                  </a:lnTo>
                  <a:lnTo>
                    <a:pt x="96" y="96"/>
                  </a:lnTo>
                  <a:lnTo>
                    <a:pt x="95" y="94"/>
                  </a:lnTo>
                  <a:lnTo>
                    <a:pt x="92" y="94"/>
                  </a:lnTo>
                  <a:lnTo>
                    <a:pt x="90" y="94"/>
                  </a:lnTo>
                  <a:lnTo>
                    <a:pt x="89" y="93"/>
                  </a:lnTo>
                  <a:lnTo>
                    <a:pt x="89" y="93"/>
                  </a:lnTo>
                  <a:lnTo>
                    <a:pt x="87" y="90"/>
                  </a:lnTo>
                  <a:lnTo>
                    <a:pt x="84" y="88"/>
                  </a:lnTo>
                  <a:lnTo>
                    <a:pt x="81" y="86"/>
                  </a:lnTo>
                  <a:lnTo>
                    <a:pt x="79" y="85"/>
                  </a:lnTo>
                  <a:lnTo>
                    <a:pt x="77" y="85"/>
                  </a:lnTo>
                  <a:lnTo>
                    <a:pt x="76" y="83"/>
                  </a:lnTo>
                  <a:lnTo>
                    <a:pt x="74" y="83"/>
                  </a:lnTo>
                  <a:lnTo>
                    <a:pt x="71" y="85"/>
                  </a:lnTo>
                  <a:lnTo>
                    <a:pt x="68" y="86"/>
                  </a:lnTo>
                  <a:lnTo>
                    <a:pt x="63" y="93"/>
                  </a:lnTo>
                  <a:lnTo>
                    <a:pt x="62" y="94"/>
                  </a:lnTo>
                  <a:lnTo>
                    <a:pt x="60" y="94"/>
                  </a:lnTo>
                  <a:lnTo>
                    <a:pt x="60" y="96"/>
                  </a:lnTo>
                  <a:lnTo>
                    <a:pt x="60" y="99"/>
                  </a:lnTo>
                  <a:lnTo>
                    <a:pt x="62" y="101"/>
                  </a:lnTo>
                  <a:lnTo>
                    <a:pt x="60" y="105"/>
                  </a:lnTo>
                  <a:lnTo>
                    <a:pt x="60" y="107"/>
                  </a:lnTo>
                  <a:lnTo>
                    <a:pt x="60" y="107"/>
                  </a:lnTo>
                  <a:lnTo>
                    <a:pt x="59" y="105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55" y="107"/>
                  </a:lnTo>
                  <a:lnTo>
                    <a:pt x="55" y="107"/>
                  </a:lnTo>
                  <a:lnTo>
                    <a:pt x="54" y="107"/>
                  </a:lnTo>
                  <a:lnTo>
                    <a:pt x="54" y="107"/>
                  </a:lnTo>
                  <a:lnTo>
                    <a:pt x="52" y="107"/>
                  </a:lnTo>
                  <a:lnTo>
                    <a:pt x="52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51" y="107"/>
                  </a:lnTo>
                  <a:lnTo>
                    <a:pt x="49" y="105"/>
                  </a:lnTo>
                  <a:lnTo>
                    <a:pt x="46" y="105"/>
                  </a:lnTo>
                  <a:lnTo>
                    <a:pt x="44" y="104"/>
                  </a:lnTo>
                  <a:lnTo>
                    <a:pt x="44" y="104"/>
                  </a:lnTo>
                  <a:lnTo>
                    <a:pt x="41" y="105"/>
                  </a:lnTo>
                  <a:lnTo>
                    <a:pt x="41" y="105"/>
                  </a:lnTo>
                  <a:lnTo>
                    <a:pt x="38" y="107"/>
                  </a:lnTo>
                  <a:lnTo>
                    <a:pt x="33" y="107"/>
                  </a:lnTo>
                  <a:lnTo>
                    <a:pt x="33" y="107"/>
                  </a:lnTo>
                  <a:lnTo>
                    <a:pt x="32" y="107"/>
                  </a:lnTo>
                  <a:lnTo>
                    <a:pt x="32" y="108"/>
                  </a:lnTo>
                  <a:lnTo>
                    <a:pt x="30" y="108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0" y="113"/>
                  </a:lnTo>
                  <a:lnTo>
                    <a:pt x="30" y="115"/>
                  </a:lnTo>
                  <a:lnTo>
                    <a:pt x="30" y="116"/>
                  </a:lnTo>
                  <a:lnTo>
                    <a:pt x="30" y="116"/>
                  </a:lnTo>
                  <a:lnTo>
                    <a:pt x="29" y="118"/>
                  </a:lnTo>
                  <a:lnTo>
                    <a:pt x="27" y="121"/>
                  </a:lnTo>
                  <a:lnTo>
                    <a:pt x="27" y="123"/>
                  </a:lnTo>
                  <a:lnTo>
                    <a:pt x="25" y="124"/>
                  </a:lnTo>
                  <a:lnTo>
                    <a:pt x="25" y="124"/>
                  </a:lnTo>
                  <a:lnTo>
                    <a:pt x="24" y="123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9"/>
                  </a:lnTo>
                  <a:lnTo>
                    <a:pt x="24" y="118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4" y="115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2" y="113"/>
                  </a:lnTo>
                  <a:lnTo>
                    <a:pt x="21" y="113"/>
                  </a:lnTo>
                  <a:lnTo>
                    <a:pt x="19" y="113"/>
                  </a:lnTo>
                  <a:lnTo>
                    <a:pt x="19" y="112"/>
                  </a:lnTo>
                  <a:lnTo>
                    <a:pt x="18" y="110"/>
                  </a:lnTo>
                  <a:lnTo>
                    <a:pt x="16" y="108"/>
                  </a:lnTo>
                  <a:lnTo>
                    <a:pt x="14" y="107"/>
                  </a:lnTo>
                  <a:lnTo>
                    <a:pt x="13" y="104"/>
                  </a:lnTo>
                  <a:lnTo>
                    <a:pt x="10" y="102"/>
                  </a:lnTo>
                  <a:lnTo>
                    <a:pt x="10" y="101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0" y="99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10" y="97"/>
                  </a:lnTo>
                  <a:lnTo>
                    <a:pt x="10" y="96"/>
                  </a:lnTo>
                  <a:lnTo>
                    <a:pt x="10" y="94"/>
                  </a:lnTo>
                  <a:lnTo>
                    <a:pt x="7" y="93"/>
                  </a:lnTo>
                  <a:lnTo>
                    <a:pt x="5" y="93"/>
                  </a:lnTo>
                  <a:lnTo>
                    <a:pt x="5" y="91"/>
                  </a:lnTo>
                  <a:lnTo>
                    <a:pt x="5" y="91"/>
                  </a:lnTo>
                  <a:lnTo>
                    <a:pt x="3" y="85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2" y="82"/>
                  </a:lnTo>
                  <a:lnTo>
                    <a:pt x="2" y="82"/>
                  </a:lnTo>
                  <a:lnTo>
                    <a:pt x="2" y="80"/>
                  </a:lnTo>
                  <a:lnTo>
                    <a:pt x="3" y="80"/>
                  </a:lnTo>
                  <a:lnTo>
                    <a:pt x="2" y="78"/>
                  </a:lnTo>
                  <a:lnTo>
                    <a:pt x="3" y="78"/>
                  </a:lnTo>
                  <a:lnTo>
                    <a:pt x="3" y="74"/>
                  </a:lnTo>
                  <a:lnTo>
                    <a:pt x="3" y="72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2" y="72"/>
                  </a:lnTo>
                  <a:lnTo>
                    <a:pt x="0" y="72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69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5" y="67"/>
                  </a:lnTo>
                  <a:lnTo>
                    <a:pt x="5" y="67"/>
                  </a:lnTo>
                  <a:lnTo>
                    <a:pt x="5" y="66"/>
                  </a:lnTo>
                  <a:lnTo>
                    <a:pt x="5" y="66"/>
                  </a:lnTo>
                  <a:lnTo>
                    <a:pt x="7" y="63"/>
                  </a:lnTo>
                  <a:lnTo>
                    <a:pt x="8" y="61"/>
                  </a:lnTo>
                  <a:lnTo>
                    <a:pt x="10" y="60"/>
                  </a:lnTo>
                  <a:lnTo>
                    <a:pt x="10" y="58"/>
                  </a:lnTo>
                  <a:lnTo>
                    <a:pt x="11" y="56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13" y="53"/>
                  </a:lnTo>
                  <a:lnTo>
                    <a:pt x="14" y="52"/>
                  </a:lnTo>
                  <a:lnTo>
                    <a:pt x="16" y="49"/>
                  </a:lnTo>
                  <a:lnTo>
                    <a:pt x="18" y="49"/>
                  </a:lnTo>
                  <a:lnTo>
                    <a:pt x="19" y="50"/>
                  </a:lnTo>
                  <a:lnTo>
                    <a:pt x="21" y="50"/>
                  </a:lnTo>
                  <a:lnTo>
                    <a:pt x="22" y="50"/>
                  </a:lnTo>
                  <a:lnTo>
                    <a:pt x="24" y="49"/>
                  </a:lnTo>
                  <a:lnTo>
                    <a:pt x="25" y="49"/>
                  </a:lnTo>
                  <a:lnTo>
                    <a:pt x="29" y="47"/>
                  </a:lnTo>
                  <a:lnTo>
                    <a:pt x="29" y="45"/>
                  </a:lnTo>
                  <a:lnTo>
                    <a:pt x="30" y="45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2" y="45"/>
                  </a:lnTo>
                  <a:lnTo>
                    <a:pt x="32" y="45"/>
                  </a:lnTo>
                  <a:lnTo>
                    <a:pt x="33" y="47"/>
                  </a:lnTo>
                  <a:lnTo>
                    <a:pt x="35" y="49"/>
                  </a:lnTo>
                  <a:lnTo>
                    <a:pt x="35" y="49"/>
                  </a:lnTo>
                  <a:lnTo>
                    <a:pt x="36" y="47"/>
                  </a:lnTo>
                  <a:lnTo>
                    <a:pt x="38" y="47"/>
                  </a:lnTo>
                  <a:lnTo>
                    <a:pt x="40" y="47"/>
                  </a:lnTo>
                  <a:lnTo>
                    <a:pt x="41" y="45"/>
                  </a:lnTo>
                  <a:lnTo>
                    <a:pt x="43" y="44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8" y="42"/>
                  </a:lnTo>
                  <a:lnTo>
                    <a:pt x="49" y="42"/>
                  </a:lnTo>
                  <a:lnTo>
                    <a:pt x="51" y="42"/>
                  </a:lnTo>
                  <a:lnTo>
                    <a:pt x="55" y="42"/>
                  </a:lnTo>
                  <a:lnTo>
                    <a:pt x="59" y="42"/>
                  </a:lnTo>
                  <a:lnTo>
                    <a:pt x="60" y="42"/>
                  </a:lnTo>
                  <a:lnTo>
                    <a:pt x="60" y="41"/>
                  </a:lnTo>
                  <a:lnTo>
                    <a:pt x="62" y="41"/>
                  </a:lnTo>
                  <a:lnTo>
                    <a:pt x="62" y="39"/>
                  </a:lnTo>
                  <a:lnTo>
                    <a:pt x="63" y="39"/>
                  </a:lnTo>
                  <a:lnTo>
                    <a:pt x="65" y="36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6" y="34"/>
                  </a:lnTo>
                  <a:lnTo>
                    <a:pt x="68" y="34"/>
                  </a:lnTo>
                  <a:lnTo>
                    <a:pt x="68" y="33"/>
                  </a:lnTo>
                  <a:lnTo>
                    <a:pt x="68" y="31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6" y="28"/>
                  </a:lnTo>
                  <a:lnTo>
                    <a:pt x="66" y="28"/>
                  </a:lnTo>
                  <a:lnTo>
                    <a:pt x="68" y="28"/>
                  </a:lnTo>
                  <a:lnTo>
                    <a:pt x="73" y="28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79" y="26"/>
                  </a:lnTo>
                  <a:lnTo>
                    <a:pt x="81" y="26"/>
                  </a:lnTo>
                  <a:lnTo>
                    <a:pt x="82" y="26"/>
                  </a:lnTo>
                  <a:lnTo>
                    <a:pt x="85" y="26"/>
                  </a:lnTo>
                  <a:lnTo>
                    <a:pt x="89" y="23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0" y="23"/>
                  </a:lnTo>
                  <a:lnTo>
                    <a:pt x="92" y="22"/>
                  </a:lnTo>
                  <a:lnTo>
                    <a:pt x="93" y="20"/>
                  </a:lnTo>
                  <a:lnTo>
                    <a:pt x="95" y="19"/>
                  </a:lnTo>
                  <a:lnTo>
                    <a:pt x="95" y="17"/>
                  </a:lnTo>
                  <a:lnTo>
                    <a:pt x="100" y="14"/>
                  </a:lnTo>
                  <a:lnTo>
                    <a:pt x="101" y="14"/>
                  </a:lnTo>
                  <a:lnTo>
                    <a:pt x="101" y="14"/>
                  </a:lnTo>
                  <a:lnTo>
                    <a:pt x="103" y="11"/>
                  </a:lnTo>
                  <a:lnTo>
                    <a:pt x="103" y="11"/>
                  </a:lnTo>
                  <a:lnTo>
                    <a:pt x="104" y="11"/>
                  </a:lnTo>
                  <a:lnTo>
                    <a:pt x="104" y="11"/>
                  </a:lnTo>
                  <a:lnTo>
                    <a:pt x="106" y="9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6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06" y="4"/>
                  </a:lnTo>
                  <a:lnTo>
                    <a:pt x="109" y="3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1" y="1"/>
                  </a:lnTo>
                  <a:lnTo>
                    <a:pt x="112" y="1"/>
                  </a:lnTo>
                  <a:lnTo>
                    <a:pt x="112" y="1"/>
                  </a:lnTo>
                  <a:lnTo>
                    <a:pt x="114" y="0"/>
                  </a:lnTo>
                  <a:lnTo>
                    <a:pt x="115" y="0"/>
                  </a:lnTo>
                  <a:lnTo>
                    <a:pt x="1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3" name="Freeform 310">
              <a:extLst>
                <a:ext uri="{FF2B5EF4-FFF2-40B4-BE49-F238E27FC236}">
                  <a16:creationId xmlns:a16="http://schemas.microsoft.com/office/drawing/2014/main" id="{6CF2AA3D-4E46-B6EE-98EE-FD951D074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006" y="4269731"/>
              <a:ext cx="534087" cy="524341"/>
            </a:xfrm>
            <a:custGeom>
              <a:avLst/>
              <a:gdLst>
                <a:gd name="T0" fmla="*/ 214 w 274"/>
                <a:gd name="T1" fmla="*/ 1 h 269"/>
                <a:gd name="T2" fmla="*/ 228 w 274"/>
                <a:gd name="T3" fmla="*/ 11 h 269"/>
                <a:gd name="T4" fmla="*/ 243 w 274"/>
                <a:gd name="T5" fmla="*/ 12 h 269"/>
                <a:gd name="T6" fmla="*/ 260 w 274"/>
                <a:gd name="T7" fmla="*/ 19 h 269"/>
                <a:gd name="T8" fmla="*/ 268 w 274"/>
                <a:gd name="T9" fmla="*/ 25 h 269"/>
                <a:gd name="T10" fmla="*/ 269 w 274"/>
                <a:gd name="T11" fmla="*/ 34 h 269"/>
                <a:gd name="T12" fmla="*/ 274 w 274"/>
                <a:gd name="T13" fmla="*/ 42 h 269"/>
                <a:gd name="T14" fmla="*/ 265 w 274"/>
                <a:gd name="T15" fmla="*/ 53 h 269"/>
                <a:gd name="T16" fmla="*/ 260 w 274"/>
                <a:gd name="T17" fmla="*/ 59 h 269"/>
                <a:gd name="T18" fmla="*/ 252 w 274"/>
                <a:gd name="T19" fmla="*/ 74 h 269"/>
                <a:gd name="T20" fmla="*/ 247 w 274"/>
                <a:gd name="T21" fmla="*/ 85 h 269"/>
                <a:gd name="T22" fmla="*/ 250 w 274"/>
                <a:gd name="T23" fmla="*/ 91 h 269"/>
                <a:gd name="T24" fmla="*/ 243 w 274"/>
                <a:gd name="T25" fmla="*/ 99 h 269"/>
                <a:gd name="T26" fmla="*/ 239 w 274"/>
                <a:gd name="T27" fmla="*/ 110 h 269"/>
                <a:gd name="T28" fmla="*/ 246 w 274"/>
                <a:gd name="T29" fmla="*/ 121 h 269"/>
                <a:gd name="T30" fmla="*/ 244 w 274"/>
                <a:gd name="T31" fmla="*/ 130 h 269"/>
                <a:gd name="T32" fmla="*/ 244 w 274"/>
                <a:gd name="T33" fmla="*/ 138 h 269"/>
                <a:gd name="T34" fmla="*/ 244 w 274"/>
                <a:gd name="T35" fmla="*/ 148 h 269"/>
                <a:gd name="T36" fmla="*/ 247 w 274"/>
                <a:gd name="T37" fmla="*/ 159 h 269"/>
                <a:gd name="T38" fmla="*/ 249 w 274"/>
                <a:gd name="T39" fmla="*/ 168 h 269"/>
                <a:gd name="T40" fmla="*/ 257 w 274"/>
                <a:gd name="T41" fmla="*/ 178 h 269"/>
                <a:gd name="T42" fmla="*/ 261 w 274"/>
                <a:gd name="T43" fmla="*/ 189 h 269"/>
                <a:gd name="T44" fmla="*/ 249 w 274"/>
                <a:gd name="T45" fmla="*/ 197 h 269"/>
                <a:gd name="T46" fmla="*/ 235 w 274"/>
                <a:gd name="T47" fmla="*/ 208 h 269"/>
                <a:gd name="T48" fmla="*/ 236 w 274"/>
                <a:gd name="T49" fmla="*/ 230 h 269"/>
                <a:gd name="T50" fmla="*/ 236 w 274"/>
                <a:gd name="T51" fmla="*/ 247 h 269"/>
                <a:gd name="T52" fmla="*/ 249 w 274"/>
                <a:gd name="T53" fmla="*/ 252 h 269"/>
                <a:gd name="T54" fmla="*/ 254 w 274"/>
                <a:gd name="T55" fmla="*/ 269 h 269"/>
                <a:gd name="T56" fmla="*/ 246 w 274"/>
                <a:gd name="T57" fmla="*/ 269 h 269"/>
                <a:gd name="T58" fmla="*/ 235 w 274"/>
                <a:gd name="T59" fmla="*/ 260 h 269"/>
                <a:gd name="T60" fmla="*/ 220 w 274"/>
                <a:gd name="T61" fmla="*/ 252 h 269"/>
                <a:gd name="T62" fmla="*/ 213 w 274"/>
                <a:gd name="T63" fmla="*/ 247 h 269"/>
                <a:gd name="T64" fmla="*/ 194 w 274"/>
                <a:gd name="T65" fmla="*/ 245 h 269"/>
                <a:gd name="T66" fmla="*/ 187 w 274"/>
                <a:gd name="T67" fmla="*/ 238 h 269"/>
                <a:gd name="T68" fmla="*/ 175 w 274"/>
                <a:gd name="T69" fmla="*/ 238 h 269"/>
                <a:gd name="T70" fmla="*/ 168 w 274"/>
                <a:gd name="T71" fmla="*/ 233 h 269"/>
                <a:gd name="T72" fmla="*/ 148 w 274"/>
                <a:gd name="T73" fmla="*/ 234 h 269"/>
                <a:gd name="T74" fmla="*/ 145 w 274"/>
                <a:gd name="T75" fmla="*/ 228 h 269"/>
                <a:gd name="T76" fmla="*/ 140 w 274"/>
                <a:gd name="T77" fmla="*/ 200 h 269"/>
                <a:gd name="T78" fmla="*/ 126 w 274"/>
                <a:gd name="T79" fmla="*/ 179 h 269"/>
                <a:gd name="T80" fmla="*/ 107 w 274"/>
                <a:gd name="T81" fmla="*/ 176 h 269"/>
                <a:gd name="T82" fmla="*/ 96 w 274"/>
                <a:gd name="T83" fmla="*/ 190 h 269"/>
                <a:gd name="T84" fmla="*/ 77 w 274"/>
                <a:gd name="T85" fmla="*/ 192 h 269"/>
                <a:gd name="T86" fmla="*/ 66 w 274"/>
                <a:gd name="T87" fmla="*/ 173 h 269"/>
                <a:gd name="T88" fmla="*/ 58 w 274"/>
                <a:gd name="T89" fmla="*/ 160 h 269"/>
                <a:gd name="T90" fmla="*/ 22 w 274"/>
                <a:gd name="T91" fmla="*/ 159 h 269"/>
                <a:gd name="T92" fmla="*/ 4 w 274"/>
                <a:gd name="T93" fmla="*/ 162 h 269"/>
                <a:gd name="T94" fmla="*/ 4 w 274"/>
                <a:gd name="T95" fmla="*/ 149 h 269"/>
                <a:gd name="T96" fmla="*/ 12 w 274"/>
                <a:gd name="T97" fmla="*/ 141 h 269"/>
                <a:gd name="T98" fmla="*/ 20 w 274"/>
                <a:gd name="T99" fmla="*/ 143 h 269"/>
                <a:gd name="T100" fmla="*/ 26 w 274"/>
                <a:gd name="T101" fmla="*/ 138 h 269"/>
                <a:gd name="T102" fmla="*/ 31 w 274"/>
                <a:gd name="T103" fmla="*/ 145 h 269"/>
                <a:gd name="T104" fmla="*/ 44 w 274"/>
                <a:gd name="T105" fmla="*/ 137 h 269"/>
                <a:gd name="T106" fmla="*/ 56 w 274"/>
                <a:gd name="T107" fmla="*/ 111 h 269"/>
                <a:gd name="T108" fmla="*/ 71 w 274"/>
                <a:gd name="T109" fmla="*/ 91 h 269"/>
                <a:gd name="T110" fmla="*/ 83 w 274"/>
                <a:gd name="T111" fmla="*/ 53 h 269"/>
                <a:gd name="T112" fmla="*/ 91 w 274"/>
                <a:gd name="T113" fmla="*/ 17 h 269"/>
                <a:gd name="T114" fmla="*/ 112 w 274"/>
                <a:gd name="T115" fmla="*/ 4 h 269"/>
                <a:gd name="T116" fmla="*/ 132 w 274"/>
                <a:gd name="T117" fmla="*/ 14 h 269"/>
                <a:gd name="T118" fmla="*/ 153 w 274"/>
                <a:gd name="T119" fmla="*/ 8 h 269"/>
                <a:gd name="T120" fmla="*/ 175 w 274"/>
                <a:gd name="T121" fmla="*/ 4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" h="269">
                  <a:moveTo>
                    <a:pt x="192" y="0"/>
                  </a:moveTo>
                  <a:lnTo>
                    <a:pt x="195" y="0"/>
                  </a:lnTo>
                  <a:lnTo>
                    <a:pt x="197" y="0"/>
                  </a:lnTo>
                  <a:lnTo>
                    <a:pt x="202" y="1"/>
                  </a:lnTo>
                  <a:lnTo>
                    <a:pt x="208" y="3"/>
                  </a:lnTo>
                  <a:lnTo>
                    <a:pt x="209" y="3"/>
                  </a:lnTo>
                  <a:lnTo>
                    <a:pt x="211" y="3"/>
                  </a:lnTo>
                  <a:lnTo>
                    <a:pt x="211" y="3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219" y="1"/>
                  </a:lnTo>
                  <a:lnTo>
                    <a:pt x="219" y="3"/>
                  </a:lnTo>
                  <a:lnTo>
                    <a:pt x="220" y="4"/>
                  </a:lnTo>
                  <a:lnTo>
                    <a:pt x="222" y="6"/>
                  </a:lnTo>
                  <a:lnTo>
                    <a:pt x="224" y="8"/>
                  </a:lnTo>
                  <a:lnTo>
                    <a:pt x="224" y="8"/>
                  </a:lnTo>
                  <a:lnTo>
                    <a:pt x="225" y="9"/>
                  </a:lnTo>
                  <a:lnTo>
                    <a:pt x="225" y="9"/>
                  </a:lnTo>
                  <a:lnTo>
                    <a:pt x="227" y="9"/>
                  </a:lnTo>
                  <a:lnTo>
                    <a:pt x="227" y="11"/>
                  </a:lnTo>
                  <a:lnTo>
                    <a:pt x="228" y="11"/>
                  </a:lnTo>
                  <a:lnTo>
                    <a:pt x="228" y="12"/>
                  </a:lnTo>
                  <a:lnTo>
                    <a:pt x="230" y="12"/>
                  </a:lnTo>
                  <a:lnTo>
                    <a:pt x="231" y="12"/>
                  </a:lnTo>
                  <a:lnTo>
                    <a:pt x="231" y="14"/>
                  </a:lnTo>
                  <a:lnTo>
                    <a:pt x="233" y="14"/>
                  </a:lnTo>
                  <a:lnTo>
                    <a:pt x="233" y="14"/>
                  </a:lnTo>
                  <a:lnTo>
                    <a:pt x="235" y="12"/>
                  </a:lnTo>
                  <a:lnTo>
                    <a:pt x="236" y="11"/>
                  </a:lnTo>
                  <a:lnTo>
                    <a:pt x="238" y="11"/>
                  </a:lnTo>
                  <a:lnTo>
                    <a:pt x="241" y="11"/>
                  </a:lnTo>
                  <a:lnTo>
                    <a:pt x="243" y="12"/>
                  </a:lnTo>
                  <a:lnTo>
                    <a:pt x="244" y="12"/>
                  </a:lnTo>
                  <a:lnTo>
                    <a:pt x="246" y="12"/>
                  </a:lnTo>
                  <a:lnTo>
                    <a:pt x="247" y="11"/>
                  </a:lnTo>
                  <a:lnTo>
                    <a:pt x="249" y="9"/>
                  </a:lnTo>
                  <a:lnTo>
                    <a:pt x="250" y="9"/>
                  </a:lnTo>
                  <a:lnTo>
                    <a:pt x="252" y="9"/>
                  </a:lnTo>
                  <a:lnTo>
                    <a:pt x="254" y="11"/>
                  </a:lnTo>
                  <a:lnTo>
                    <a:pt x="255" y="14"/>
                  </a:lnTo>
                  <a:lnTo>
                    <a:pt x="255" y="14"/>
                  </a:lnTo>
                  <a:lnTo>
                    <a:pt x="257" y="15"/>
                  </a:lnTo>
                  <a:lnTo>
                    <a:pt x="260" y="19"/>
                  </a:lnTo>
                  <a:lnTo>
                    <a:pt x="263" y="20"/>
                  </a:lnTo>
                  <a:lnTo>
                    <a:pt x="263" y="20"/>
                  </a:lnTo>
                  <a:lnTo>
                    <a:pt x="265" y="22"/>
                  </a:lnTo>
                  <a:lnTo>
                    <a:pt x="265" y="22"/>
                  </a:lnTo>
                  <a:lnTo>
                    <a:pt x="265" y="23"/>
                  </a:lnTo>
                  <a:lnTo>
                    <a:pt x="265" y="23"/>
                  </a:lnTo>
                  <a:lnTo>
                    <a:pt x="266" y="23"/>
                  </a:lnTo>
                  <a:lnTo>
                    <a:pt x="266" y="23"/>
                  </a:lnTo>
                  <a:lnTo>
                    <a:pt x="268" y="23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69" y="25"/>
                  </a:lnTo>
                  <a:lnTo>
                    <a:pt x="269" y="26"/>
                  </a:lnTo>
                  <a:lnTo>
                    <a:pt x="269" y="26"/>
                  </a:lnTo>
                  <a:lnTo>
                    <a:pt x="269" y="28"/>
                  </a:lnTo>
                  <a:lnTo>
                    <a:pt x="268" y="28"/>
                  </a:lnTo>
                  <a:lnTo>
                    <a:pt x="268" y="30"/>
                  </a:lnTo>
                  <a:lnTo>
                    <a:pt x="268" y="31"/>
                  </a:lnTo>
                  <a:lnTo>
                    <a:pt x="268" y="33"/>
                  </a:lnTo>
                  <a:lnTo>
                    <a:pt x="268" y="33"/>
                  </a:lnTo>
                  <a:lnTo>
                    <a:pt x="269" y="33"/>
                  </a:lnTo>
                  <a:lnTo>
                    <a:pt x="269" y="34"/>
                  </a:lnTo>
                  <a:lnTo>
                    <a:pt x="269" y="34"/>
                  </a:lnTo>
                  <a:lnTo>
                    <a:pt x="268" y="37"/>
                  </a:lnTo>
                  <a:lnTo>
                    <a:pt x="268" y="39"/>
                  </a:lnTo>
                  <a:lnTo>
                    <a:pt x="268" y="41"/>
                  </a:lnTo>
                  <a:lnTo>
                    <a:pt x="268" y="41"/>
                  </a:lnTo>
                  <a:lnTo>
                    <a:pt x="271" y="41"/>
                  </a:lnTo>
                  <a:lnTo>
                    <a:pt x="271" y="41"/>
                  </a:lnTo>
                  <a:lnTo>
                    <a:pt x="271" y="42"/>
                  </a:lnTo>
                  <a:lnTo>
                    <a:pt x="272" y="42"/>
                  </a:lnTo>
                  <a:lnTo>
                    <a:pt x="272" y="42"/>
                  </a:lnTo>
                  <a:lnTo>
                    <a:pt x="274" y="42"/>
                  </a:lnTo>
                  <a:lnTo>
                    <a:pt x="274" y="44"/>
                  </a:lnTo>
                  <a:lnTo>
                    <a:pt x="274" y="44"/>
                  </a:lnTo>
                  <a:lnTo>
                    <a:pt x="274" y="44"/>
                  </a:lnTo>
                  <a:lnTo>
                    <a:pt x="274" y="44"/>
                  </a:lnTo>
                  <a:lnTo>
                    <a:pt x="274" y="45"/>
                  </a:lnTo>
                  <a:lnTo>
                    <a:pt x="271" y="47"/>
                  </a:lnTo>
                  <a:lnTo>
                    <a:pt x="269" y="48"/>
                  </a:lnTo>
                  <a:lnTo>
                    <a:pt x="269" y="48"/>
                  </a:lnTo>
                  <a:lnTo>
                    <a:pt x="266" y="52"/>
                  </a:lnTo>
                  <a:lnTo>
                    <a:pt x="266" y="52"/>
                  </a:lnTo>
                  <a:lnTo>
                    <a:pt x="265" y="53"/>
                  </a:lnTo>
                  <a:lnTo>
                    <a:pt x="265" y="53"/>
                  </a:lnTo>
                  <a:lnTo>
                    <a:pt x="263" y="55"/>
                  </a:lnTo>
                  <a:lnTo>
                    <a:pt x="263" y="55"/>
                  </a:lnTo>
                  <a:lnTo>
                    <a:pt x="261" y="56"/>
                  </a:lnTo>
                  <a:lnTo>
                    <a:pt x="261" y="58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3" y="58"/>
                  </a:lnTo>
                  <a:lnTo>
                    <a:pt x="261" y="58"/>
                  </a:lnTo>
                  <a:lnTo>
                    <a:pt x="260" y="59"/>
                  </a:lnTo>
                  <a:lnTo>
                    <a:pt x="260" y="61"/>
                  </a:lnTo>
                  <a:lnTo>
                    <a:pt x="257" y="63"/>
                  </a:lnTo>
                  <a:lnTo>
                    <a:pt x="255" y="64"/>
                  </a:lnTo>
                  <a:lnTo>
                    <a:pt x="255" y="64"/>
                  </a:lnTo>
                  <a:lnTo>
                    <a:pt x="255" y="66"/>
                  </a:lnTo>
                  <a:lnTo>
                    <a:pt x="255" y="69"/>
                  </a:lnTo>
                  <a:lnTo>
                    <a:pt x="255" y="69"/>
                  </a:lnTo>
                  <a:lnTo>
                    <a:pt x="254" y="72"/>
                  </a:lnTo>
                  <a:lnTo>
                    <a:pt x="254" y="74"/>
                  </a:lnTo>
                  <a:lnTo>
                    <a:pt x="254" y="74"/>
                  </a:lnTo>
                  <a:lnTo>
                    <a:pt x="252" y="74"/>
                  </a:lnTo>
                  <a:lnTo>
                    <a:pt x="252" y="77"/>
                  </a:lnTo>
                  <a:lnTo>
                    <a:pt x="252" y="77"/>
                  </a:lnTo>
                  <a:lnTo>
                    <a:pt x="252" y="77"/>
                  </a:lnTo>
                  <a:lnTo>
                    <a:pt x="252" y="77"/>
                  </a:lnTo>
                  <a:lnTo>
                    <a:pt x="250" y="77"/>
                  </a:lnTo>
                  <a:lnTo>
                    <a:pt x="249" y="78"/>
                  </a:lnTo>
                  <a:lnTo>
                    <a:pt x="247" y="80"/>
                  </a:lnTo>
                  <a:lnTo>
                    <a:pt x="247" y="82"/>
                  </a:lnTo>
                  <a:lnTo>
                    <a:pt x="247" y="83"/>
                  </a:lnTo>
                  <a:lnTo>
                    <a:pt x="247" y="83"/>
                  </a:lnTo>
                  <a:lnTo>
                    <a:pt x="247" y="85"/>
                  </a:lnTo>
                  <a:lnTo>
                    <a:pt x="247" y="85"/>
                  </a:lnTo>
                  <a:lnTo>
                    <a:pt x="249" y="85"/>
                  </a:lnTo>
                  <a:lnTo>
                    <a:pt x="249" y="85"/>
                  </a:lnTo>
                  <a:lnTo>
                    <a:pt x="252" y="83"/>
                  </a:lnTo>
                  <a:lnTo>
                    <a:pt x="252" y="83"/>
                  </a:lnTo>
                  <a:lnTo>
                    <a:pt x="252" y="83"/>
                  </a:lnTo>
                  <a:lnTo>
                    <a:pt x="250" y="85"/>
                  </a:lnTo>
                  <a:lnTo>
                    <a:pt x="250" y="86"/>
                  </a:lnTo>
                  <a:lnTo>
                    <a:pt x="250" y="88"/>
                  </a:lnTo>
                  <a:lnTo>
                    <a:pt x="250" y="89"/>
                  </a:lnTo>
                  <a:lnTo>
                    <a:pt x="250" y="91"/>
                  </a:lnTo>
                  <a:lnTo>
                    <a:pt x="250" y="94"/>
                  </a:lnTo>
                  <a:lnTo>
                    <a:pt x="250" y="96"/>
                  </a:lnTo>
                  <a:lnTo>
                    <a:pt x="250" y="96"/>
                  </a:lnTo>
                  <a:lnTo>
                    <a:pt x="249" y="96"/>
                  </a:lnTo>
                  <a:lnTo>
                    <a:pt x="247" y="97"/>
                  </a:lnTo>
                  <a:lnTo>
                    <a:pt x="247" y="97"/>
                  </a:lnTo>
                  <a:lnTo>
                    <a:pt x="246" y="99"/>
                  </a:lnTo>
                  <a:lnTo>
                    <a:pt x="246" y="99"/>
                  </a:lnTo>
                  <a:lnTo>
                    <a:pt x="244" y="99"/>
                  </a:lnTo>
                  <a:lnTo>
                    <a:pt x="243" y="99"/>
                  </a:lnTo>
                  <a:lnTo>
                    <a:pt x="243" y="99"/>
                  </a:lnTo>
                  <a:lnTo>
                    <a:pt x="243" y="102"/>
                  </a:lnTo>
                  <a:lnTo>
                    <a:pt x="241" y="104"/>
                  </a:lnTo>
                  <a:lnTo>
                    <a:pt x="241" y="105"/>
                  </a:lnTo>
                  <a:lnTo>
                    <a:pt x="241" y="107"/>
                  </a:lnTo>
                  <a:lnTo>
                    <a:pt x="239" y="107"/>
                  </a:lnTo>
                  <a:lnTo>
                    <a:pt x="241" y="107"/>
                  </a:lnTo>
                  <a:lnTo>
                    <a:pt x="241" y="107"/>
                  </a:lnTo>
                  <a:lnTo>
                    <a:pt x="241" y="108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39" y="110"/>
                  </a:lnTo>
                  <a:lnTo>
                    <a:pt x="241" y="111"/>
                  </a:lnTo>
                  <a:lnTo>
                    <a:pt x="241" y="113"/>
                  </a:lnTo>
                  <a:lnTo>
                    <a:pt x="241" y="113"/>
                  </a:lnTo>
                  <a:lnTo>
                    <a:pt x="243" y="115"/>
                  </a:lnTo>
                  <a:lnTo>
                    <a:pt x="243" y="115"/>
                  </a:lnTo>
                  <a:lnTo>
                    <a:pt x="243" y="116"/>
                  </a:lnTo>
                  <a:lnTo>
                    <a:pt x="243" y="116"/>
                  </a:lnTo>
                  <a:lnTo>
                    <a:pt x="244" y="118"/>
                  </a:lnTo>
                  <a:lnTo>
                    <a:pt x="246" y="119"/>
                  </a:lnTo>
                  <a:lnTo>
                    <a:pt x="246" y="121"/>
                  </a:lnTo>
                  <a:lnTo>
                    <a:pt x="246" y="123"/>
                  </a:lnTo>
                  <a:lnTo>
                    <a:pt x="246" y="123"/>
                  </a:lnTo>
                  <a:lnTo>
                    <a:pt x="244" y="123"/>
                  </a:lnTo>
                  <a:lnTo>
                    <a:pt x="244" y="124"/>
                  </a:lnTo>
                  <a:lnTo>
                    <a:pt x="244" y="124"/>
                  </a:lnTo>
                  <a:lnTo>
                    <a:pt x="244" y="124"/>
                  </a:lnTo>
                  <a:lnTo>
                    <a:pt x="244" y="126"/>
                  </a:lnTo>
                  <a:lnTo>
                    <a:pt x="244" y="127"/>
                  </a:lnTo>
                  <a:lnTo>
                    <a:pt x="244" y="129"/>
                  </a:lnTo>
                  <a:lnTo>
                    <a:pt x="244" y="129"/>
                  </a:lnTo>
                  <a:lnTo>
                    <a:pt x="244" y="130"/>
                  </a:lnTo>
                  <a:lnTo>
                    <a:pt x="244" y="130"/>
                  </a:lnTo>
                  <a:lnTo>
                    <a:pt x="244" y="130"/>
                  </a:lnTo>
                  <a:lnTo>
                    <a:pt x="244" y="132"/>
                  </a:lnTo>
                  <a:lnTo>
                    <a:pt x="243" y="134"/>
                  </a:lnTo>
                  <a:lnTo>
                    <a:pt x="243" y="135"/>
                  </a:lnTo>
                  <a:lnTo>
                    <a:pt x="244" y="135"/>
                  </a:lnTo>
                  <a:lnTo>
                    <a:pt x="243" y="137"/>
                  </a:lnTo>
                  <a:lnTo>
                    <a:pt x="243" y="137"/>
                  </a:lnTo>
                  <a:lnTo>
                    <a:pt x="243" y="137"/>
                  </a:lnTo>
                  <a:lnTo>
                    <a:pt x="244" y="138"/>
                  </a:lnTo>
                  <a:lnTo>
                    <a:pt x="244" y="138"/>
                  </a:lnTo>
                  <a:lnTo>
                    <a:pt x="246" y="135"/>
                  </a:lnTo>
                  <a:lnTo>
                    <a:pt x="246" y="134"/>
                  </a:lnTo>
                  <a:lnTo>
                    <a:pt x="246" y="134"/>
                  </a:lnTo>
                  <a:lnTo>
                    <a:pt x="246" y="134"/>
                  </a:lnTo>
                  <a:lnTo>
                    <a:pt x="246" y="138"/>
                  </a:lnTo>
                  <a:lnTo>
                    <a:pt x="246" y="140"/>
                  </a:lnTo>
                  <a:lnTo>
                    <a:pt x="244" y="140"/>
                  </a:lnTo>
                  <a:lnTo>
                    <a:pt x="244" y="140"/>
                  </a:lnTo>
                  <a:lnTo>
                    <a:pt x="244" y="141"/>
                  </a:lnTo>
                  <a:lnTo>
                    <a:pt x="244" y="143"/>
                  </a:lnTo>
                  <a:lnTo>
                    <a:pt x="244" y="148"/>
                  </a:lnTo>
                  <a:lnTo>
                    <a:pt x="244" y="148"/>
                  </a:lnTo>
                  <a:lnTo>
                    <a:pt x="244" y="149"/>
                  </a:lnTo>
                  <a:lnTo>
                    <a:pt x="244" y="151"/>
                  </a:lnTo>
                  <a:lnTo>
                    <a:pt x="246" y="152"/>
                  </a:lnTo>
                  <a:lnTo>
                    <a:pt x="247" y="156"/>
                  </a:lnTo>
                  <a:lnTo>
                    <a:pt x="247" y="156"/>
                  </a:lnTo>
                  <a:lnTo>
                    <a:pt x="247" y="156"/>
                  </a:lnTo>
                  <a:lnTo>
                    <a:pt x="247" y="157"/>
                  </a:lnTo>
                  <a:lnTo>
                    <a:pt x="247" y="157"/>
                  </a:lnTo>
                  <a:lnTo>
                    <a:pt x="247" y="159"/>
                  </a:lnTo>
                  <a:lnTo>
                    <a:pt x="247" y="159"/>
                  </a:lnTo>
                  <a:lnTo>
                    <a:pt x="246" y="160"/>
                  </a:lnTo>
                  <a:lnTo>
                    <a:pt x="244" y="160"/>
                  </a:lnTo>
                  <a:lnTo>
                    <a:pt x="244" y="160"/>
                  </a:lnTo>
                  <a:lnTo>
                    <a:pt x="244" y="162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6" y="163"/>
                  </a:lnTo>
                  <a:lnTo>
                    <a:pt x="247" y="165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49" y="168"/>
                  </a:lnTo>
                  <a:lnTo>
                    <a:pt x="249" y="170"/>
                  </a:lnTo>
                  <a:lnTo>
                    <a:pt x="249" y="171"/>
                  </a:lnTo>
                  <a:lnTo>
                    <a:pt x="249" y="171"/>
                  </a:lnTo>
                  <a:lnTo>
                    <a:pt x="250" y="173"/>
                  </a:lnTo>
                  <a:lnTo>
                    <a:pt x="250" y="173"/>
                  </a:lnTo>
                  <a:lnTo>
                    <a:pt x="254" y="176"/>
                  </a:lnTo>
                  <a:lnTo>
                    <a:pt x="254" y="176"/>
                  </a:lnTo>
                  <a:lnTo>
                    <a:pt x="255" y="178"/>
                  </a:lnTo>
                  <a:lnTo>
                    <a:pt x="257" y="178"/>
                  </a:lnTo>
                  <a:lnTo>
                    <a:pt x="258" y="179"/>
                  </a:lnTo>
                  <a:lnTo>
                    <a:pt x="258" y="181"/>
                  </a:lnTo>
                  <a:lnTo>
                    <a:pt x="260" y="182"/>
                  </a:lnTo>
                  <a:lnTo>
                    <a:pt x="260" y="184"/>
                  </a:lnTo>
                  <a:lnTo>
                    <a:pt x="260" y="184"/>
                  </a:lnTo>
                  <a:lnTo>
                    <a:pt x="260" y="186"/>
                  </a:lnTo>
                  <a:lnTo>
                    <a:pt x="260" y="187"/>
                  </a:lnTo>
                  <a:lnTo>
                    <a:pt x="260" y="189"/>
                  </a:lnTo>
                  <a:lnTo>
                    <a:pt x="261" y="189"/>
                  </a:lnTo>
                  <a:lnTo>
                    <a:pt x="261" y="189"/>
                  </a:lnTo>
                  <a:lnTo>
                    <a:pt x="261" y="189"/>
                  </a:lnTo>
                  <a:lnTo>
                    <a:pt x="263" y="190"/>
                  </a:lnTo>
                  <a:lnTo>
                    <a:pt x="263" y="190"/>
                  </a:lnTo>
                  <a:lnTo>
                    <a:pt x="263" y="190"/>
                  </a:lnTo>
                  <a:lnTo>
                    <a:pt x="265" y="192"/>
                  </a:lnTo>
                  <a:lnTo>
                    <a:pt x="265" y="192"/>
                  </a:lnTo>
                  <a:lnTo>
                    <a:pt x="265" y="193"/>
                  </a:lnTo>
                  <a:lnTo>
                    <a:pt x="265" y="193"/>
                  </a:lnTo>
                  <a:lnTo>
                    <a:pt x="261" y="193"/>
                  </a:lnTo>
                  <a:lnTo>
                    <a:pt x="257" y="195"/>
                  </a:lnTo>
                  <a:lnTo>
                    <a:pt x="254" y="195"/>
                  </a:lnTo>
                  <a:lnTo>
                    <a:pt x="249" y="197"/>
                  </a:lnTo>
                  <a:lnTo>
                    <a:pt x="246" y="197"/>
                  </a:lnTo>
                  <a:lnTo>
                    <a:pt x="241" y="197"/>
                  </a:lnTo>
                  <a:lnTo>
                    <a:pt x="241" y="198"/>
                  </a:lnTo>
                  <a:lnTo>
                    <a:pt x="241" y="198"/>
                  </a:lnTo>
                  <a:lnTo>
                    <a:pt x="241" y="200"/>
                  </a:lnTo>
                  <a:lnTo>
                    <a:pt x="239" y="201"/>
                  </a:lnTo>
                  <a:lnTo>
                    <a:pt x="239" y="203"/>
                  </a:lnTo>
                  <a:lnTo>
                    <a:pt x="238" y="204"/>
                  </a:lnTo>
                  <a:lnTo>
                    <a:pt x="238" y="204"/>
                  </a:lnTo>
                  <a:lnTo>
                    <a:pt x="236" y="206"/>
                  </a:lnTo>
                  <a:lnTo>
                    <a:pt x="235" y="208"/>
                  </a:lnTo>
                  <a:lnTo>
                    <a:pt x="233" y="208"/>
                  </a:lnTo>
                  <a:lnTo>
                    <a:pt x="233" y="209"/>
                  </a:lnTo>
                  <a:lnTo>
                    <a:pt x="235" y="212"/>
                  </a:lnTo>
                  <a:lnTo>
                    <a:pt x="236" y="214"/>
                  </a:lnTo>
                  <a:lnTo>
                    <a:pt x="236" y="217"/>
                  </a:lnTo>
                  <a:lnTo>
                    <a:pt x="236" y="219"/>
                  </a:lnTo>
                  <a:lnTo>
                    <a:pt x="236" y="220"/>
                  </a:lnTo>
                  <a:lnTo>
                    <a:pt x="236" y="223"/>
                  </a:lnTo>
                  <a:lnTo>
                    <a:pt x="236" y="225"/>
                  </a:lnTo>
                  <a:lnTo>
                    <a:pt x="236" y="226"/>
                  </a:lnTo>
                  <a:lnTo>
                    <a:pt x="236" y="230"/>
                  </a:lnTo>
                  <a:lnTo>
                    <a:pt x="235" y="231"/>
                  </a:lnTo>
                  <a:lnTo>
                    <a:pt x="235" y="233"/>
                  </a:lnTo>
                  <a:lnTo>
                    <a:pt x="235" y="236"/>
                  </a:lnTo>
                  <a:lnTo>
                    <a:pt x="233" y="239"/>
                  </a:lnTo>
                  <a:lnTo>
                    <a:pt x="233" y="241"/>
                  </a:lnTo>
                  <a:lnTo>
                    <a:pt x="233" y="242"/>
                  </a:lnTo>
                  <a:lnTo>
                    <a:pt x="233" y="242"/>
                  </a:lnTo>
                  <a:lnTo>
                    <a:pt x="233" y="244"/>
                  </a:lnTo>
                  <a:lnTo>
                    <a:pt x="235" y="245"/>
                  </a:lnTo>
                  <a:lnTo>
                    <a:pt x="235" y="247"/>
                  </a:lnTo>
                  <a:lnTo>
                    <a:pt x="236" y="247"/>
                  </a:lnTo>
                  <a:lnTo>
                    <a:pt x="239" y="249"/>
                  </a:lnTo>
                  <a:lnTo>
                    <a:pt x="239" y="250"/>
                  </a:lnTo>
                  <a:lnTo>
                    <a:pt x="241" y="252"/>
                  </a:lnTo>
                  <a:lnTo>
                    <a:pt x="243" y="253"/>
                  </a:lnTo>
                  <a:lnTo>
                    <a:pt x="244" y="253"/>
                  </a:lnTo>
                  <a:lnTo>
                    <a:pt x="247" y="255"/>
                  </a:lnTo>
                  <a:lnTo>
                    <a:pt x="249" y="255"/>
                  </a:lnTo>
                  <a:lnTo>
                    <a:pt x="249" y="255"/>
                  </a:lnTo>
                  <a:lnTo>
                    <a:pt x="249" y="253"/>
                  </a:lnTo>
                  <a:lnTo>
                    <a:pt x="249" y="253"/>
                  </a:lnTo>
                  <a:lnTo>
                    <a:pt x="249" y="252"/>
                  </a:lnTo>
                  <a:lnTo>
                    <a:pt x="249" y="252"/>
                  </a:lnTo>
                  <a:lnTo>
                    <a:pt x="250" y="252"/>
                  </a:lnTo>
                  <a:lnTo>
                    <a:pt x="252" y="252"/>
                  </a:lnTo>
                  <a:lnTo>
                    <a:pt x="254" y="250"/>
                  </a:lnTo>
                  <a:lnTo>
                    <a:pt x="254" y="250"/>
                  </a:lnTo>
                  <a:lnTo>
                    <a:pt x="254" y="258"/>
                  </a:lnTo>
                  <a:lnTo>
                    <a:pt x="254" y="261"/>
                  </a:lnTo>
                  <a:lnTo>
                    <a:pt x="254" y="263"/>
                  </a:lnTo>
                  <a:lnTo>
                    <a:pt x="254" y="266"/>
                  </a:lnTo>
                  <a:lnTo>
                    <a:pt x="254" y="269"/>
                  </a:lnTo>
                  <a:lnTo>
                    <a:pt x="254" y="269"/>
                  </a:lnTo>
                  <a:lnTo>
                    <a:pt x="254" y="269"/>
                  </a:lnTo>
                  <a:lnTo>
                    <a:pt x="252" y="269"/>
                  </a:lnTo>
                  <a:lnTo>
                    <a:pt x="252" y="269"/>
                  </a:lnTo>
                  <a:lnTo>
                    <a:pt x="252" y="269"/>
                  </a:lnTo>
                  <a:lnTo>
                    <a:pt x="250" y="267"/>
                  </a:lnTo>
                  <a:lnTo>
                    <a:pt x="250" y="267"/>
                  </a:lnTo>
                  <a:lnTo>
                    <a:pt x="250" y="266"/>
                  </a:lnTo>
                  <a:lnTo>
                    <a:pt x="249" y="267"/>
                  </a:lnTo>
                  <a:lnTo>
                    <a:pt x="247" y="267"/>
                  </a:lnTo>
                  <a:lnTo>
                    <a:pt x="246" y="269"/>
                  </a:lnTo>
                  <a:lnTo>
                    <a:pt x="246" y="269"/>
                  </a:lnTo>
                  <a:lnTo>
                    <a:pt x="244" y="269"/>
                  </a:lnTo>
                  <a:lnTo>
                    <a:pt x="243" y="269"/>
                  </a:lnTo>
                  <a:lnTo>
                    <a:pt x="241" y="267"/>
                  </a:lnTo>
                  <a:lnTo>
                    <a:pt x="241" y="266"/>
                  </a:lnTo>
                  <a:lnTo>
                    <a:pt x="239" y="264"/>
                  </a:lnTo>
                  <a:lnTo>
                    <a:pt x="239" y="263"/>
                  </a:lnTo>
                  <a:lnTo>
                    <a:pt x="238" y="261"/>
                  </a:lnTo>
                  <a:lnTo>
                    <a:pt x="238" y="261"/>
                  </a:lnTo>
                  <a:lnTo>
                    <a:pt x="236" y="261"/>
                  </a:lnTo>
                  <a:lnTo>
                    <a:pt x="236" y="261"/>
                  </a:lnTo>
                  <a:lnTo>
                    <a:pt x="235" y="260"/>
                  </a:lnTo>
                  <a:lnTo>
                    <a:pt x="235" y="258"/>
                  </a:lnTo>
                  <a:lnTo>
                    <a:pt x="235" y="256"/>
                  </a:lnTo>
                  <a:lnTo>
                    <a:pt x="233" y="256"/>
                  </a:lnTo>
                  <a:lnTo>
                    <a:pt x="233" y="255"/>
                  </a:lnTo>
                  <a:lnTo>
                    <a:pt x="231" y="255"/>
                  </a:lnTo>
                  <a:lnTo>
                    <a:pt x="228" y="253"/>
                  </a:lnTo>
                  <a:lnTo>
                    <a:pt x="225" y="252"/>
                  </a:lnTo>
                  <a:lnTo>
                    <a:pt x="224" y="252"/>
                  </a:lnTo>
                  <a:lnTo>
                    <a:pt x="222" y="252"/>
                  </a:lnTo>
                  <a:lnTo>
                    <a:pt x="222" y="252"/>
                  </a:lnTo>
                  <a:lnTo>
                    <a:pt x="220" y="252"/>
                  </a:lnTo>
                  <a:lnTo>
                    <a:pt x="220" y="250"/>
                  </a:lnTo>
                  <a:lnTo>
                    <a:pt x="219" y="247"/>
                  </a:lnTo>
                  <a:lnTo>
                    <a:pt x="217" y="245"/>
                  </a:lnTo>
                  <a:lnTo>
                    <a:pt x="216" y="242"/>
                  </a:lnTo>
                  <a:lnTo>
                    <a:pt x="216" y="242"/>
                  </a:lnTo>
                  <a:lnTo>
                    <a:pt x="214" y="242"/>
                  </a:lnTo>
                  <a:lnTo>
                    <a:pt x="214" y="242"/>
                  </a:lnTo>
                  <a:lnTo>
                    <a:pt x="214" y="244"/>
                  </a:lnTo>
                  <a:lnTo>
                    <a:pt x="213" y="245"/>
                  </a:lnTo>
                  <a:lnTo>
                    <a:pt x="213" y="247"/>
                  </a:lnTo>
                  <a:lnTo>
                    <a:pt x="213" y="247"/>
                  </a:lnTo>
                  <a:lnTo>
                    <a:pt x="211" y="247"/>
                  </a:lnTo>
                  <a:lnTo>
                    <a:pt x="211" y="249"/>
                  </a:lnTo>
                  <a:lnTo>
                    <a:pt x="209" y="249"/>
                  </a:lnTo>
                  <a:lnTo>
                    <a:pt x="208" y="249"/>
                  </a:lnTo>
                  <a:lnTo>
                    <a:pt x="205" y="247"/>
                  </a:lnTo>
                  <a:lnTo>
                    <a:pt x="203" y="247"/>
                  </a:lnTo>
                  <a:lnTo>
                    <a:pt x="200" y="247"/>
                  </a:lnTo>
                  <a:lnTo>
                    <a:pt x="198" y="247"/>
                  </a:lnTo>
                  <a:lnTo>
                    <a:pt x="197" y="247"/>
                  </a:lnTo>
                  <a:lnTo>
                    <a:pt x="197" y="245"/>
                  </a:lnTo>
                  <a:lnTo>
                    <a:pt x="194" y="245"/>
                  </a:lnTo>
                  <a:lnTo>
                    <a:pt x="192" y="245"/>
                  </a:lnTo>
                  <a:lnTo>
                    <a:pt x="190" y="244"/>
                  </a:lnTo>
                  <a:lnTo>
                    <a:pt x="190" y="244"/>
                  </a:lnTo>
                  <a:lnTo>
                    <a:pt x="189" y="242"/>
                  </a:lnTo>
                  <a:lnTo>
                    <a:pt x="189" y="242"/>
                  </a:lnTo>
                  <a:lnTo>
                    <a:pt x="189" y="239"/>
                  </a:lnTo>
                  <a:lnTo>
                    <a:pt x="189" y="239"/>
                  </a:lnTo>
                  <a:lnTo>
                    <a:pt x="189" y="238"/>
                  </a:lnTo>
                  <a:lnTo>
                    <a:pt x="189" y="238"/>
                  </a:lnTo>
                  <a:lnTo>
                    <a:pt x="187" y="238"/>
                  </a:lnTo>
                  <a:lnTo>
                    <a:pt x="187" y="238"/>
                  </a:lnTo>
                  <a:lnTo>
                    <a:pt x="186" y="238"/>
                  </a:lnTo>
                  <a:lnTo>
                    <a:pt x="183" y="238"/>
                  </a:lnTo>
                  <a:lnTo>
                    <a:pt x="181" y="239"/>
                  </a:lnTo>
                  <a:lnTo>
                    <a:pt x="179" y="239"/>
                  </a:lnTo>
                  <a:lnTo>
                    <a:pt x="179" y="239"/>
                  </a:lnTo>
                  <a:lnTo>
                    <a:pt x="178" y="241"/>
                  </a:lnTo>
                  <a:lnTo>
                    <a:pt x="176" y="241"/>
                  </a:lnTo>
                  <a:lnTo>
                    <a:pt x="175" y="239"/>
                  </a:lnTo>
                  <a:lnTo>
                    <a:pt x="175" y="239"/>
                  </a:lnTo>
                  <a:lnTo>
                    <a:pt x="175" y="239"/>
                  </a:lnTo>
                  <a:lnTo>
                    <a:pt x="175" y="238"/>
                  </a:lnTo>
                  <a:lnTo>
                    <a:pt x="175" y="236"/>
                  </a:lnTo>
                  <a:lnTo>
                    <a:pt x="175" y="234"/>
                  </a:lnTo>
                  <a:lnTo>
                    <a:pt x="173" y="234"/>
                  </a:lnTo>
                  <a:lnTo>
                    <a:pt x="172" y="234"/>
                  </a:lnTo>
                  <a:lnTo>
                    <a:pt x="172" y="233"/>
                  </a:lnTo>
                  <a:lnTo>
                    <a:pt x="172" y="233"/>
                  </a:lnTo>
                  <a:lnTo>
                    <a:pt x="170" y="233"/>
                  </a:lnTo>
                  <a:lnTo>
                    <a:pt x="170" y="231"/>
                  </a:lnTo>
                  <a:lnTo>
                    <a:pt x="168" y="233"/>
                  </a:lnTo>
                  <a:lnTo>
                    <a:pt x="168" y="233"/>
                  </a:lnTo>
                  <a:lnTo>
                    <a:pt x="168" y="233"/>
                  </a:lnTo>
                  <a:lnTo>
                    <a:pt x="167" y="234"/>
                  </a:lnTo>
                  <a:lnTo>
                    <a:pt x="165" y="234"/>
                  </a:lnTo>
                  <a:lnTo>
                    <a:pt x="164" y="233"/>
                  </a:lnTo>
                  <a:lnTo>
                    <a:pt x="162" y="233"/>
                  </a:lnTo>
                  <a:lnTo>
                    <a:pt x="161" y="233"/>
                  </a:lnTo>
                  <a:lnTo>
                    <a:pt x="157" y="234"/>
                  </a:lnTo>
                  <a:lnTo>
                    <a:pt x="156" y="234"/>
                  </a:lnTo>
                  <a:lnTo>
                    <a:pt x="153" y="234"/>
                  </a:lnTo>
                  <a:lnTo>
                    <a:pt x="151" y="234"/>
                  </a:lnTo>
                  <a:lnTo>
                    <a:pt x="149" y="234"/>
                  </a:lnTo>
                  <a:lnTo>
                    <a:pt x="148" y="234"/>
                  </a:lnTo>
                  <a:lnTo>
                    <a:pt x="146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5" y="236"/>
                  </a:lnTo>
                  <a:lnTo>
                    <a:pt x="143" y="234"/>
                  </a:lnTo>
                  <a:lnTo>
                    <a:pt x="143" y="233"/>
                  </a:lnTo>
                  <a:lnTo>
                    <a:pt x="143" y="231"/>
                  </a:lnTo>
                  <a:lnTo>
                    <a:pt x="145" y="231"/>
                  </a:lnTo>
                  <a:lnTo>
                    <a:pt x="145" y="230"/>
                  </a:lnTo>
                  <a:lnTo>
                    <a:pt x="145" y="228"/>
                  </a:lnTo>
                  <a:lnTo>
                    <a:pt x="145" y="226"/>
                  </a:lnTo>
                  <a:lnTo>
                    <a:pt x="145" y="225"/>
                  </a:lnTo>
                  <a:lnTo>
                    <a:pt x="145" y="223"/>
                  </a:lnTo>
                  <a:lnTo>
                    <a:pt x="143" y="220"/>
                  </a:lnTo>
                  <a:lnTo>
                    <a:pt x="142" y="217"/>
                  </a:lnTo>
                  <a:lnTo>
                    <a:pt x="140" y="215"/>
                  </a:lnTo>
                  <a:lnTo>
                    <a:pt x="138" y="214"/>
                  </a:lnTo>
                  <a:lnTo>
                    <a:pt x="138" y="212"/>
                  </a:lnTo>
                  <a:lnTo>
                    <a:pt x="138" y="208"/>
                  </a:lnTo>
                  <a:lnTo>
                    <a:pt x="138" y="203"/>
                  </a:lnTo>
                  <a:lnTo>
                    <a:pt x="140" y="200"/>
                  </a:lnTo>
                  <a:lnTo>
                    <a:pt x="140" y="195"/>
                  </a:lnTo>
                  <a:lnTo>
                    <a:pt x="138" y="192"/>
                  </a:lnTo>
                  <a:lnTo>
                    <a:pt x="137" y="189"/>
                  </a:lnTo>
                  <a:lnTo>
                    <a:pt x="138" y="184"/>
                  </a:lnTo>
                  <a:lnTo>
                    <a:pt x="138" y="182"/>
                  </a:lnTo>
                  <a:lnTo>
                    <a:pt x="138" y="181"/>
                  </a:lnTo>
                  <a:lnTo>
                    <a:pt x="137" y="181"/>
                  </a:lnTo>
                  <a:lnTo>
                    <a:pt x="137" y="181"/>
                  </a:lnTo>
                  <a:lnTo>
                    <a:pt x="134" y="181"/>
                  </a:lnTo>
                  <a:lnTo>
                    <a:pt x="129" y="181"/>
                  </a:lnTo>
                  <a:lnTo>
                    <a:pt x="126" y="179"/>
                  </a:lnTo>
                  <a:lnTo>
                    <a:pt x="121" y="179"/>
                  </a:lnTo>
                  <a:lnTo>
                    <a:pt x="120" y="179"/>
                  </a:lnTo>
                  <a:lnTo>
                    <a:pt x="120" y="179"/>
                  </a:lnTo>
                  <a:lnTo>
                    <a:pt x="120" y="178"/>
                  </a:lnTo>
                  <a:lnTo>
                    <a:pt x="121" y="175"/>
                  </a:lnTo>
                  <a:lnTo>
                    <a:pt x="121" y="175"/>
                  </a:lnTo>
                  <a:lnTo>
                    <a:pt x="120" y="175"/>
                  </a:lnTo>
                  <a:lnTo>
                    <a:pt x="115" y="175"/>
                  </a:lnTo>
                  <a:lnTo>
                    <a:pt x="112" y="176"/>
                  </a:lnTo>
                  <a:lnTo>
                    <a:pt x="110" y="176"/>
                  </a:lnTo>
                  <a:lnTo>
                    <a:pt x="107" y="176"/>
                  </a:lnTo>
                  <a:lnTo>
                    <a:pt x="105" y="178"/>
                  </a:lnTo>
                  <a:lnTo>
                    <a:pt x="104" y="179"/>
                  </a:lnTo>
                  <a:lnTo>
                    <a:pt x="104" y="181"/>
                  </a:lnTo>
                  <a:lnTo>
                    <a:pt x="104" y="182"/>
                  </a:lnTo>
                  <a:lnTo>
                    <a:pt x="104" y="184"/>
                  </a:lnTo>
                  <a:lnTo>
                    <a:pt x="102" y="186"/>
                  </a:lnTo>
                  <a:lnTo>
                    <a:pt x="102" y="186"/>
                  </a:lnTo>
                  <a:lnTo>
                    <a:pt x="102" y="190"/>
                  </a:lnTo>
                  <a:lnTo>
                    <a:pt x="99" y="190"/>
                  </a:lnTo>
                  <a:lnTo>
                    <a:pt x="96" y="190"/>
                  </a:lnTo>
                  <a:lnTo>
                    <a:pt x="96" y="190"/>
                  </a:lnTo>
                  <a:lnTo>
                    <a:pt x="93" y="189"/>
                  </a:lnTo>
                  <a:lnTo>
                    <a:pt x="91" y="189"/>
                  </a:lnTo>
                  <a:lnTo>
                    <a:pt x="90" y="190"/>
                  </a:lnTo>
                  <a:lnTo>
                    <a:pt x="88" y="190"/>
                  </a:lnTo>
                  <a:lnTo>
                    <a:pt x="86" y="190"/>
                  </a:lnTo>
                  <a:lnTo>
                    <a:pt x="83" y="192"/>
                  </a:lnTo>
                  <a:lnTo>
                    <a:pt x="83" y="192"/>
                  </a:lnTo>
                  <a:lnTo>
                    <a:pt x="82" y="192"/>
                  </a:lnTo>
                  <a:lnTo>
                    <a:pt x="80" y="192"/>
                  </a:lnTo>
                  <a:lnTo>
                    <a:pt x="79" y="192"/>
                  </a:lnTo>
                  <a:lnTo>
                    <a:pt x="77" y="192"/>
                  </a:lnTo>
                  <a:lnTo>
                    <a:pt x="77" y="192"/>
                  </a:lnTo>
                  <a:lnTo>
                    <a:pt x="74" y="189"/>
                  </a:lnTo>
                  <a:lnTo>
                    <a:pt x="72" y="186"/>
                  </a:lnTo>
                  <a:lnTo>
                    <a:pt x="71" y="182"/>
                  </a:lnTo>
                  <a:lnTo>
                    <a:pt x="71" y="182"/>
                  </a:lnTo>
                  <a:lnTo>
                    <a:pt x="69" y="181"/>
                  </a:lnTo>
                  <a:lnTo>
                    <a:pt x="69" y="179"/>
                  </a:lnTo>
                  <a:lnTo>
                    <a:pt x="67" y="178"/>
                  </a:lnTo>
                  <a:lnTo>
                    <a:pt x="67" y="176"/>
                  </a:lnTo>
                  <a:lnTo>
                    <a:pt x="67" y="175"/>
                  </a:lnTo>
                  <a:lnTo>
                    <a:pt x="66" y="173"/>
                  </a:lnTo>
                  <a:lnTo>
                    <a:pt x="64" y="170"/>
                  </a:lnTo>
                  <a:lnTo>
                    <a:pt x="64" y="168"/>
                  </a:lnTo>
                  <a:lnTo>
                    <a:pt x="64" y="167"/>
                  </a:lnTo>
                  <a:lnTo>
                    <a:pt x="64" y="165"/>
                  </a:lnTo>
                  <a:lnTo>
                    <a:pt x="64" y="163"/>
                  </a:lnTo>
                  <a:lnTo>
                    <a:pt x="63" y="163"/>
                  </a:lnTo>
                  <a:lnTo>
                    <a:pt x="63" y="162"/>
                  </a:lnTo>
                  <a:lnTo>
                    <a:pt x="63" y="162"/>
                  </a:lnTo>
                  <a:lnTo>
                    <a:pt x="61" y="160"/>
                  </a:lnTo>
                  <a:lnTo>
                    <a:pt x="60" y="160"/>
                  </a:lnTo>
                  <a:lnTo>
                    <a:pt x="58" y="160"/>
                  </a:lnTo>
                  <a:lnTo>
                    <a:pt x="55" y="160"/>
                  </a:lnTo>
                  <a:lnTo>
                    <a:pt x="50" y="160"/>
                  </a:lnTo>
                  <a:lnTo>
                    <a:pt x="45" y="160"/>
                  </a:lnTo>
                  <a:lnTo>
                    <a:pt x="41" y="160"/>
                  </a:lnTo>
                  <a:lnTo>
                    <a:pt x="36" y="160"/>
                  </a:lnTo>
                  <a:lnTo>
                    <a:pt x="34" y="160"/>
                  </a:lnTo>
                  <a:lnTo>
                    <a:pt x="31" y="160"/>
                  </a:lnTo>
                  <a:lnTo>
                    <a:pt x="28" y="160"/>
                  </a:lnTo>
                  <a:lnTo>
                    <a:pt x="26" y="160"/>
                  </a:lnTo>
                  <a:lnTo>
                    <a:pt x="25" y="159"/>
                  </a:lnTo>
                  <a:lnTo>
                    <a:pt x="22" y="159"/>
                  </a:lnTo>
                  <a:lnTo>
                    <a:pt x="20" y="159"/>
                  </a:lnTo>
                  <a:lnTo>
                    <a:pt x="15" y="159"/>
                  </a:lnTo>
                  <a:lnTo>
                    <a:pt x="15" y="160"/>
                  </a:lnTo>
                  <a:lnTo>
                    <a:pt x="15" y="160"/>
                  </a:lnTo>
                  <a:lnTo>
                    <a:pt x="14" y="159"/>
                  </a:lnTo>
                  <a:lnTo>
                    <a:pt x="12" y="160"/>
                  </a:lnTo>
                  <a:lnTo>
                    <a:pt x="11" y="159"/>
                  </a:lnTo>
                  <a:lnTo>
                    <a:pt x="9" y="159"/>
                  </a:lnTo>
                  <a:lnTo>
                    <a:pt x="8" y="160"/>
                  </a:lnTo>
                  <a:lnTo>
                    <a:pt x="6" y="160"/>
                  </a:lnTo>
                  <a:lnTo>
                    <a:pt x="4" y="162"/>
                  </a:lnTo>
                  <a:lnTo>
                    <a:pt x="3" y="162"/>
                  </a:lnTo>
                  <a:lnTo>
                    <a:pt x="3" y="162"/>
                  </a:lnTo>
                  <a:lnTo>
                    <a:pt x="1" y="160"/>
                  </a:lnTo>
                  <a:lnTo>
                    <a:pt x="0" y="159"/>
                  </a:lnTo>
                  <a:lnTo>
                    <a:pt x="0" y="159"/>
                  </a:lnTo>
                  <a:lnTo>
                    <a:pt x="0" y="157"/>
                  </a:lnTo>
                  <a:lnTo>
                    <a:pt x="1" y="157"/>
                  </a:lnTo>
                  <a:lnTo>
                    <a:pt x="3" y="157"/>
                  </a:lnTo>
                  <a:lnTo>
                    <a:pt x="3" y="157"/>
                  </a:lnTo>
                  <a:lnTo>
                    <a:pt x="4" y="154"/>
                  </a:lnTo>
                  <a:lnTo>
                    <a:pt x="4" y="149"/>
                  </a:lnTo>
                  <a:lnTo>
                    <a:pt x="3" y="149"/>
                  </a:lnTo>
                  <a:lnTo>
                    <a:pt x="3" y="148"/>
                  </a:lnTo>
                  <a:lnTo>
                    <a:pt x="3" y="148"/>
                  </a:lnTo>
                  <a:lnTo>
                    <a:pt x="3" y="148"/>
                  </a:lnTo>
                  <a:lnTo>
                    <a:pt x="4" y="148"/>
                  </a:lnTo>
                  <a:lnTo>
                    <a:pt x="4" y="146"/>
                  </a:lnTo>
                  <a:lnTo>
                    <a:pt x="6" y="146"/>
                  </a:lnTo>
                  <a:lnTo>
                    <a:pt x="8" y="143"/>
                  </a:lnTo>
                  <a:lnTo>
                    <a:pt x="9" y="143"/>
                  </a:lnTo>
                  <a:lnTo>
                    <a:pt x="11" y="141"/>
                  </a:lnTo>
                  <a:lnTo>
                    <a:pt x="12" y="141"/>
                  </a:lnTo>
                  <a:lnTo>
                    <a:pt x="12" y="141"/>
                  </a:lnTo>
                  <a:lnTo>
                    <a:pt x="12" y="141"/>
                  </a:lnTo>
                  <a:lnTo>
                    <a:pt x="12" y="141"/>
                  </a:lnTo>
                  <a:lnTo>
                    <a:pt x="14" y="141"/>
                  </a:lnTo>
                  <a:lnTo>
                    <a:pt x="14" y="143"/>
                  </a:lnTo>
                  <a:lnTo>
                    <a:pt x="15" y="143"/>
                  </a:lnTo>
                  <a:lnTo>
                    <a:pt x="15" y="145"/>
                  </a:lnTo>
                  <a:lnTo>
                    <a:pt x="17" y="145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20" y="143"/>
                  </a:lnTo>
                  <a:lnTo>
                    <a:pt x="20" y="143"/>
                  </a:lnTo>
                  <a:lnTo>
                    <a:pt x="20" y="141"/>
                  </a:lnTo>
                  <a:lnTo>
                    <a:pt x="20" y="140"/>
                  </a:lnTo>
                  <a:lnTo>
                    <a:pt x="22" y="140"/>
                  </a:lnTo>
                  <a:lnTo>
                    <a:pt x="22" y="140"/>
                  </a:lnTo>
                  <a:lnTo>
                    <a:pt x="22" y="138"/>
                  </a:lnTo>
                  <a:lnTo>
                    <a:pt x="23" y="140"/>
                  </a:lnTo>
                  <a:lnTo>
                    <a:pt x="23" y="140"/>
                  </a:lnTo>
                  <a:lnTo>
                    <a:pt x="25" y="140"/>
                  </a:lnTo>
                  <a:lnTo>
                    <a:pt x="25" y="140"/>
                  </a:lnTo>
                  <a:lnTo>
                    <a:pt x="26" y="138"/>
                  </a:lnTo>
                  <a:lnTo>
                    <a:pt x="26" y="138"/>
                  </a:lnTo>
                  <a:lnTo>
                    <a:pt x="28" y="138"/>
                  </a:lnTo>
                  <a:lnTo>
                    <a:pt x="30" y="137"/>
                  </a:lnTo>
                  <a:lnTo>
                    <a:pt x="30" y="137"/>
                  </a:lnTo>
                  <a:lnTo>
                    <a:pt x="31" y="138"/>
                  </a:lnTo>
                  <a:lnTo>
                    <a:pt x="31" y="138"/>
                  </a:lnTo>
                  <a:lnTo>
                    <a:pt x="31" y="140"/>
                  </a:lnTo>
                  <a:lnTo>
                    <a:pt x="31" y="140"/>
                  </a:lnTo>
                  <a:lnTo>
                    <a:pt x="30" y="141"/>
                  </a:lnTo>
                  <a:lnTo>
                    <a:pt x="31" y="143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1" y="145"/>
                  </a:lnTo>
                  <a:lnTo>
                    <a:pt x="33" y="145"/>
                  </a:lnTo>
                  <a:lnTo>
                    <a:pt x="33" y="145"/>
                  </a:lnTo>
                  <a:lnTo>
                    <a:pt x="34" y="146"/>
                  </a:lnTo>
                  <a:lnTo>
                    <a:pt x="36" y="146"/>
                  </a:lnTo>
                  <a:lnTo>
                    <a:pt x="36" y="145"/>
                  </a:lnTo>
                  <a:lnTo>
                    <a:pt x="39" y="143"/>
                  </a:lnTo>
                  <a:lnTo>
                    <a:pt x="41" y="140"/>
                  </a:lnTo>
                  <a:lnTo>
                    <a:pt x="44" y="137"/>
                  </a:lnTo>
                  <a:lnTo>
                    <a:pt x="45" y="137"/>
                  </a:lnTo>
                  <a:lnTo>
                    <a:pt x="47" y="135"/>
                  </a:lnTo>
                  <a:lnTo>
                    <a:pt x="47" y="134"/>
                  </a:lnTo>
                  <a:lnTo>
                    <a:pt x="49" y="134"/>
                  </a:lnTo>
                  <a:lnTo>
                    <a:pt x="50" y="132"/>
                  </a:lnTo>
                  <a:lnTo>
                    <a:pt x="52" y="132"/>
                  </a:lnTo>
                  <a:lnTo>
                    <a:pt x="53" y="129"/>
                  </a:lnTo>
                  <a:lnTo>
                    <a:pt x="56" y="126"/>
                  </a:lnTo>
                  <a:lnTo>
                    <a:pt x="56" y="121"/>
                  </a:lnTo>
                  <a:lnTo>
                    <a:pt x="56" y="119"/>
                  </a:lnTo>
                  <a:lnTo>
                    <a:pt x="56" y="111"/>
                  </a:lnTo>
                  <a:lnTo>
                    <a:pt x="56" y="108"/>
                  </a:lnTo>
                  <a:lnTo>
                    <a:pt x="56" y="107"/>
                  </a:lnTo>
                  <a:lnTo>
                    <a:pt x="58" y="105"/>
                  </a:lnTo>
                  <a:lnTo>
                    <a:pt x="60" y="104"/>
                  </a:lnTo>
                  <a:lnTo>
                    <a:pt x="61" y="102"/>
                  </a:lnTo>
                  <a:lnTo>
                    <a:pt x="63" y="100"/>
                  </a:lnTo>
                  <a:lnTo>
                    <a:pt x="66" y="96"/>
                  </a:lnTo>
                  <a:lnTo>
                    <a:pt x="66" y="94"/>
                  </a:lnTo>
                  <a:lnTo>
                    <a:pt x="67" y="93"/>
                  </a:lnTo>
                  <a:lnTo>
                    <a:pt x="67" y="91"/>
                  </a:lnTo>
                  <a:lnTo>
                    <a:pt x="71" y="91"/>
                  </a:lnTo>
                  <a:lnTo>
                    <a:pt x="72" y="89"/>
                  </a:lnTo>
                  <a:lnTo>
                    <a:pt x="77" y="86"/>
                  </a:lnTo>
                  <a:lnTo>
                    <a:pt x="80" y="83"/>
                  </a:lnTo>
                  <a:lnTo>
                    <a:pt x="79" y="80"/>
                  </a:lnTo>
                  <a:lnTo>
                    <a:pt x="80" y="77"/>
                  </a:lnTo>
                  <a:lnTo>
                    <a:pt x="82" y="72"/>
                  </a:lnTo>
                  <a:lnTo>
                    <a:pt x="82" y="67"/>
                  </a:lnTo>
                  <a:lnTo>
                    <a:pt x="82" y="63"/>
                  </a:lnTo>
                  <a:lnTo>
                    <a:pt x="82" y="59"/>
                  </a:lnTo>
                  <a:lnTo>
                    <a:pt x="83" y="55"/>
                  </a:lnTo>
                  <a:lnTo>
                    <a:pt x="83" y="53"/>
                  </a:lnTo>
                  <a:lnTo>
                    <a:pt x="83" y="50"/>
                  </a:lnTo>
                  <a:lnTo>
                    <a:pt x="83" y="47"/>
                  </a:lnTo>
                  <a:lnTo>
                    <a:pt x="86" y="41"/>
                  </a:lnTo>
                  <a:lnTo>
                    <a:pt x="88" y="37"/>
                  </a:lnTo>
                  <a:lnTo>
                    <a:pt x="90" y="33"/>
                  </a:lnTo>
                  <a:lnTo>
                    <a:pt x="91" y="31"/>
                  </a:lnTo>
                  <a:lnTo>
                    <a:pt x="93" y="28"/>
                  </a:lnTo>
                  <a:lnTo>
                    <a:pt x="91" y="25"/>
                  </a:lnTo>
                  <a:lnTo>
                    <a:pt x="91" y="23"/>
                  </a:lnTo>
                  <a:lnTo>
                    <a:pt x="93" y="19"/>
                  </a:lnTo>
                  <a:lnTo>
                    <a:pt x="91" y="17"/>
                  </a:lnTo>
                  <a:lnTo>
                    <a:pt x="91" y="14"/>
                  </a:lnTo>
                  <a:lnTo>
                    <a:pt x="91" y="12"/>
                  </a:lnTo>
                  <a:lnTo>
                    <a:pt x="93" y="12"/>
                  </a:lnTo>
                  <a:lnTo>
                    <a:pt x="94" y="11"/>
                  </a:lnTo>
                  <a:lnTo>
                    <a:pt x="99" y="4"/>
                  </a:lnTo>
                  <a:lnTo>
                    <a:pt x="102" y="3"/>
                  </a:lnTo>
                  <a:lnTo>
                    <a:pt x="105" y="1"/>
                  </a:lnTo>
                  <a:lnTo>
                    <a:pt x="107" y="1"/>
                  </a:lnTo>
                  <a:lnTo>
                    <a:pt x="108" y="3"/>
                  </a:lnTo>
                  <a:lnTo>
                    <a:pt x="110" y="3"/>
                  </a:lnTo>
                  <a:lnTo>
                    <a:pt x="112" y="4"/>
                  </a:lnTo>
                  <a:lnTo>
                    <a:pt x="115" y="6"/>
                  </a:lnTo>
                  <a:lnTo>
                    <a:pt x="118" y="8"/>
                  </a:lnTo>
                  <a:lnTo>
                    <a:pt x="120" y="11"/>
                  </a:lnTo>
                  <a:lnTo>
                    <a:pt x="120" y="11"/>
                  </a:lnTo>
                  <a:lnTo>
                    <a:pt x="121" y="12"/>
                  </a:lnTo>
                  <a:lnTo>
                    <a:pt x="123" y="12"/>
                  </a:lnTo>
                  <a:lnTo>
                    <a:pt x="126" y="12"/>
                  </a:lnTo>
                  <a:lnTo>
                    <a:pt x="127" y="14"/>
                  </a:lnTo>
                  <a:lnTo>
                    <a:pt x="129" y="14"/>
                  </a:lnTo>
                  <a:lnTo>
                    <a:pt x="131" y="14"/>
                  </a:lnTo>
                  <a:lnTo>
                    <a:pt x="132" y="14"/>
                  </a:lnTo>
                  <a:lnTo>
                    <a:pt x="134" y="14"/>
                  </a:lnTo>
                  <a:lnTo>
                    <a:pt x="137" y="14"/>
                  </a:lnTo>
                  <a:lnTo>
                    <a:pt x="140" y="14"/>
                  </a:lnTo>
                  <a:lnTo>
                    <a:pt x="146" y="15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8" y="15"/>
                  </a:lnTo>
                  <a:lnTo>
                    <a:pt x="149" y="12"/>
                  </a:lnTo>
                  <a:lnTo>
                    <a:pt x="151" y="9"/>
                  </a:lnTo>
                  <a:lnTo>
                    <a:pt x="151" y="9"/>
                  </a:lnTo>
                  <a:lnTo>
                    <a:pt x="153" y="8"/>
                  </a:lnTo>
                  <a:lnTo>
                    <a:pt x="156" y="8"/>
                  </a:lnTo>
                  <a:lnTo>
                    <a:pt x="157" y="8"/>
                  </a:lnTo>
                  <a:lnTo>
                    <a:pt x="159" y="8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162" y="8"/>
                  </a:lnTo>
                  <a:lnTo>
                    <a:pt x="165" y="8"/>
                  </a:lnTo>
                  <a:lnTo>
                    <a:pt x="167" y="6"/>
                  </a:lnTo>
                  <a:lnTo>
                    <a:pt x="170" y="6"/>
                  </a:lnTo>
                  <a:lnTo>
                    <a:pt x="173" y="4"/>
                  </a:lnTo>
                  <a:lnTo>
                    <a:pt x="175" y="4"/>
                  </a:lnTo>
                  <a:lnTo>
                    <a:pt x="176" y="3"/>
                  </a:lnTo>
                  <a:lnTo>
                    <a:pt x="181" y="4"/>
                  </a:lnTo>
                  <a:lnTo>
                    <a:pt x="184" y="4"/>
                  </a:lnTo>
                  <a:lnTo>
                    <a:pt x="186" y="4"/>
                  </a:lnTo>
                  <a:lnTo>
                    <a:pt x="187" y="3"/>
                  </a:lnTo>
                  <a:lnTo>
                    <a:pt x="189" y="3"/>
                  </a:lnTo>
                  <a:lnTo>
                    <a:pt x="190" y="0"/>
                  </a:lnTo>
                  <a:lnTo>
                    <a:pt x="19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4" name="Freeform 311">
              <a:extLst>
                <a:ext uri="{FF2B5EF4-FFF2-40B4-BE49-F238E27FC236}">
                  <a16:creationId xmlns:a16="http://schemas.microsoft.com/office/drawing/2014/main" id="{37CE3709-A40B-CEAE-EE1B-D8088A4136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4692" y="2649928"/>
              <a:ext cx="2264995" cy="526290"/>
            </a:xfrm>
            <a:custGeom>
              <a:avLst/>
              <a:gdLst>
                <a:gd name="T0" fmla="*/ 819 w 1162"/>
                <a:gd name="T1" fmla="*/ 227 h 270"/>
                <a:gd name="T2" fmla="*/ 764 w 1162"/>
                <a:gd name="T3" fmla="*/ 215 h 270"/>
                <a:gd name="T4" fmla="*/ 855 w 1162"/>
                <a:gd name="T5" fmla="*/ 205 h 270"/>
                <a:gd name="T6" fmla="*/ 732 w 1162"/>
                <a:gd name="T7" fmla="*/ 196 h 270"/>
                <a:gd name="T8" fmla="*/ 745 w 1162"/>
                <a:gd name="T9" fmla="*/ 197 h 270"/>
                <a:gd name="T10" fmla="*/ 721 w 1162"/>
                <a:gd name="T11" fmla="*/ 196 h 270"/>
                <a:gd name="T12" fmla="*/ 711 w 1162"/>
                <a:gd name="T13" fmla="*/ 191 h 270"/>
                <a:gd name="T14" fmla="*/ 1041 w 1162"/>
                <a:gd name="T15" fmla="*/ 196 h 270"/>
                <a:gd name="T16" fmla="*/ 1058 w 1162"/>
                <a:gd name="T17" fmla="*/ 193 h 270"/>
                <a:gd name="T18" fmla="*/ 1049 w 1162"/>
                <a:gd name="T19" fmla="*/ 177 h 270"/>
                <a:gd name="T20" fmla="*/ 1019 w 1162"/>
                <a:gd name="T21" fmla="*/ 191 h 270"/>
                <a:gd name="T22" fmla="*/ 1002 w 1162"/>
                <a:gd name="T23" fmla="*/ 188 h 270"/>
                <a:gd name="T24" fmla="*/ 1030 w 1162"/>
                <a:gd name="T25" fmla="*/ 169 h 270"/>
                <a:gd name="T26" fmla="*/ 989 w 1162"/>
                <a:gd name="T27" fmla="*/ 161 h 270"/>
                <a:gd name="T28" fmla="*/ 653 w 1162"/>
                <a:gd name="T29" fmla="*/ 144 h 270"/>
                <a:gd name="T30" fmla="*/ 995 w 1162"/>
                <a:gd name="T31" fmla="*/ 141 h 270"/>
                <a:gd name="T32" fmla="*/ 975 w 1162"/>
                <a:gd name="T33" fmla="*/ 164 h 270"/>
                <a:gd name="T34" fmla="*/ 1000 w 1162"/>
                <a:gd name="T35" fmla="*/ 191 h 270"/>
                <a:gd name="T36" fmla="*/ 1036 w 1162"/>
                <a:gd name="T37" fmla="*/ 205 h 270"/>
                <a:gd name="T38" fmla="*/ 1002 w 1162"/>
                <a:gd name="T39" fmla="*/ 221 h 270"/>
                <a:gd name="T40" fmla="*/ 972 w 1162"/>
                <a:gd name="T41" fmla="*/ 234 h 270"/>
                <a:gd name="T42" fmla="*/ 994 w 1162"/>
                <a:gd name="T43" fmla="*/ 208 h 270"/>
                <a:gd name="T44" fmla="*/ 983 w 1162"/>
                <a:gd name="T45" fmla="*/ 202 h 270"/>
                <a:gd name="T46" fmla="*/ 948 w 1162"/>
                <a:gd name="T47" fmla="*/ 208 h 270"/>
                <a:gd name="T48" fmla="*/ 943 w 1162"/>
                <a:gd name="T49" fmla="*/ 188 h 270"/>
                <a:gd name="T50" fmla="*/ 909 w 1162"/>
                <a:gd name="T51" fmla="*/ 188 h 270"/>
                <a:gd name="T52" fmla="*/ 883 w 1162"/>
                <a:gd name="T53" fmla="*/ 211 h 270"/>
                <a:gd name="T54" fmla="*/ 904 w 1162"/>
                <a:gd name="T55" fmla="*/ 175 h 270"/>
                <a:gd name="T56" fmla="*/ 1136 w 1162"/>
                <a:gd name="T57" fmla="*/ 128 h 270"/>
                <a:gd name="T58" fmla="*/ 126 w 1162"/>
                <a:gd name="T59" fmla="*/ 128 h 270"/>
                <a:gd name="T60" fmla="*/ 1027 w 1162"/>
                <a:gd name="T61" fmla="*/ 133 h 270"/>
                <a:gd name="T62" fmla="*/ 115 w 1162"/>
                <a:gd name="T63" fmla="*/ 114 h 270"/>
                <a:gd name="T64" fmla="*/ 111 w 1162"/>
                <a:gd name="T65" fmla="*/ 115 h 270"/>
                <a:gd name="T66" fmla="*/ 138 w 1162"/>
                <a:gd name="T67" fmla="*/ 152 h 270"/>
                <a:gd name="T68" fmla="*/ 106 w 1162"/>
                <a:gd name="T69" fmla="*/ 136 h 270"/>
                <a:gd name="T70" fmla="*/ 95 w 1162"/>
                <a:gd name="T71" fmla="*/ 126 h 270"/>
                <a:gd name="T72" fmla="*/ 76 w 1162"/>
                <a:gd name="T73" fmla="*/ 115 h 270"/>
                <a:gd name="T74" fmla="*/ 1121 w 1162"/>
                <a:gd name="T75" fmla="*/ 92 h 270"/>
                <a:gd name="T76" fmla="*/ 1104 w 1162"/>
                <a:gd name="T77" fmla="*/ 122 h 270"/>
                <a:gd name="T78" fmla="*/ 1118 w 1162"/>
                <a:gd name="T79" fmla="*/ 123 h 270"/>
                <a:gd name="T80" fmla="*/ 1125 w 1162"/>
                <a:gd name="T81" fmla="*/ 137 h 270"/>
                <a:gd name="T82" fmla="*/ 1150 w 1162"/>
                <a:gd name="T83" fmla="*/ 136 h 270"/>
                <a:gd name="T84" fmla="*/ 1150 w 1162"/>
                <a:gd name="T85" fmla="*/ 148 h 270"/>
                <a:gd name="T86" fmla="*/ 1145 w 1162"/>
                <a:gd name="T87" fmla="*/ 161 h 270"/>
                <a:gd name="T88" fmla="*/ 1162 w 1162"/>
                <a:gd name="T89" fmla="*/ 167 h 270"/>
                <a:gd name="T90" fmla="*/ 1142 w 1162"/>
                <a:gd name="T91" fmla="*/ 180 h 270"/>
                <a:gd name="T92" fmla="*/ 1126 w 1162"/>
                <a:gd name="T93" fmla="*/ 175 h 270"/>
                <a:gd name="T94" fmla="*/ 1123 w 1162"/>
                <a:gd name="T95" fmla="*/ 166 h 270"/>
                <a:gd name="T96" fmla="*/ 1080 w 1162"/>
                <a:gd name="T97" fmla="*/ 163 h 270"/>
                <a:gd name="T98" fmla="*/ 1073 w 1162"/>
                <a:gd name="T99" fmla="*/ 147 h 270"/>
                <a:gd name="T100" fmla="*/ 1087 w 1162"/>
                <a:gd name="T101" fmla="*/ 126 h 270"/>
                <a:gd name="T102" fmla="*/ 1120 w 1162"/>
                <a:gd name="T103" fmla="*/ 92 h 270"/>
                <a:gd name="T104" fmla="*/ 776 w 1162"/>
                <a:gd name="T105" fmla="*/ 84 h 270"/>
                <a:gd name="T106" fmla="*/ 56 w 1162"/>
                <a:gd name="T107" fmla="*/ 67 h 270"/>
                <a:gd name="T108" fmla="*/ 751 w 1162"/>
                <a:gd name="T109" fmla="*/ 68 h 270"/>
                <a:gd name="T110" fmla="*/ 26 w 1162"/>
                <a:gd name="T111" fmla="*/ 76 h 270"/>
                <a:gd name="T112" fmla="*/ 65 w 1162"/>
                <a:gd name="T113" fmla="*/ 60 h 270"/>
                <a:gd name="T114" fmla="*/ 54 w 1162"/>
                <a:gd name="T115" fmla="*/ 60 h 270"/>
                <a:gd name="T116" fmla="*/ 40 w 1162"/>
                <a:gd name="T117" fmla="*/ 43 h 270"/>
                <a:gd name="T118" fmla="*/ 13 w 1162"/>
                <a:gd name="T119" fmla="*/ 44 h 270"/>
                <a:gd name="T120" fmla="*/ 5 w 1162"/>
                <a:gd name="T121" fmla="*/ 55 h 270"/>
                <a:gd name="T122" fmla="*/ 37 w 1162"/>
                <a:gd name="T123" fmla="*/ 29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62" h="270">
                  <a:moveTo>
                    <a:pt x="729" y="268"/>
                  </a:moveTo>
                  <a:lnTo>
                    <a:pt x="729" y="268"/>
                  </a:lnTo>
                  <a:lnTo>
                    <a:pt x="729" y="268"/>
                  </a:lnTo>
                  <a:lnTo>
                    <a:pt x="729" y="270"/>
                  </a:lnTo>
                  <a:lnTo>
                    <a:pt x="729" y="270"/>
                  </a:lnTo>
                  <a:lnTo>
                    <a:pt x="729" y="270"/>
                  </a:lnTo>
                  <a:lnTo>
                    <a:pt x="729" y="268"/>
                  </a:lnTo>
                  <a:lnTo>
                    <a:pt x="729" y="268"/>
                  </a:lnTo>
                  <a:close/>
                  <a:moveTo>
                    <a:pt x="1060" y="230"/>
                  </a:moveTo>
                  <a:lnTo>
                    <a:pt x="1060" y="230"/>
                  </a:lnTo>
                  <a:lnTo>
                    <a:pt x="1057" y="232"/>
                  </a:lnTo>
                  <a:lnTo>
                    <a:pt x="1055" y="232"/>
                  </a:lnTo>
                  <a:lnTo>
                    <a:pt x="1055" y="230"/>
                  </a:lnTo>
                  <a:lnTo>
                    <a:pt x="1055" y="230"/>
                  </a:lnTo>
                  <a:lnTo>
                    <a:pt x="1057" y="230"/>
                  </a:lnTo>
                  <a:lnTo>
                    <a:pt x="1058" y="230"/>
                  </a:lnTo>
                  <a:lnTo>
                    <a:pt x="1060" y="230"/>
                  </a:lnTo>
                  <a:close/>
                  <a:moveTo>
                    <a:pt x="816" y="227"/>
                  </a:moveTo>
                  <a:lnTo>
                    <a:pt x="816" y="227"/>
                  </a:lnTo>
                  <a:lnTo>
                    <a:pt x="816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4" y="227"/>
                  </a:lnTo>
                  <a:lnTo>
                    <a:pt x="816" y="227"/>
                  </a:lnTo>
                  <a:close/>
                  <a:moveTo>
                    <a:pt x="822" y="226"/>
                  </a:moveTo>
                  <a:lnTo>
                    <a:pt x="822" y="226"/>
                  </a:lnTo>
                  <a:lnTo>
                    <a:pt x="820" y="226"/>
                  </a:lnTo>
                  <a:lnTo>
                    <a:pt x="820" y="227"/>
                  </a:lnTo>
                  <a:lnTo>
                    <a:pt x="820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7"/>
                  </a:lnTo>
                  <a:lnTo>
                    <a:pt x="819" y="226"/>
                  </a:lnTo>
                  <a:lnTo>
                    <a:pt x="820" y="226"/>
                  </a:lnTo>
                  <a:lnTo>
                    <a:pt x="822" y="226"/>
                  </a:lnTo>
                  <a:lnTo>
                    <a:pt x="822" y="226"/>
                  </a:lnTo>
                  <a:close/>
                  <a:moveTo>
                    <a:pt x="967" y="222"/>
                  </a:moveTo>
                  <a:lnTo>
                    <a:pt x="965" y="224"/>
                  </a:lnTo>
                  <a:lnTo>
                    <a:pt x="965" y="226"/>
                  </a:lnTo>
                  <a:lnTo>
                    <a:pt x="965" y="226"/>
                  </a:lnTo>
                  <a:lnTo>
                    <a:pt x="965" y="224"/>
                  </a:lnTo>
                  <a:lnTo>
                    <a:pt x="967" y="222"/>
                  </a:lnTo>
                  <a:close/>
                  <a:moveTo>
                    <a:pt x="957" y="216"/>
                  </a:moveTo>
                  <a:lnTo>
                    <a:pt x="959" y="216"/>
                  </a:lnTo>
                  <a:lnTo>
                    <a:pt x="959" y="218"/>
                  </a:lnTo>
                  <a:lnTo>
                    <a:pt x="959" y="218"/>
                  </a:lnTo>
                  <a:lnTo>
                    <a:pt x="957" y="219"/>
                  </a:lnTo>
                  <a:lnTo>
                    <a:pt x="957" y="216"/>
                  </a:lnTo>
                  <a:lnTo>
                    <a:pt x="957" y="216"/>
                  </a:lnTo>
                  <a:close/>
                  <a:moveTo>
                    <a:pt x="764" y="215"/>
                  </a:moveTo>
                  <a:lnTo>
                    <a:pt x="765" y="215"/>
                  </a:lnTo>
                  <a:lnTo>
                    <a:pt x="765" y="215"/>
                  </a:lnTo>
                  <a:lnTo>
                    <a:pt x="765" y="216"/>
                  </a:lnTo>
                  <a:lnTo>
                    <a:pt x="765" y="216"/>
                  </a:lnTo>
                  <a:lnTo>
                    <a:pt x="764" y="216"/>
                  </a:lnTo>
                  <a:lnTo>
                    <a:pt x="764" y="215"/>
                  </a:lnTo>
                  <a:lnTo>
                    <a:pt x="764" y="215"/>
                  </a:lnTo>
                  <a:lnTo>
                    <a:pt x="764" y="215"/>
                  </a:lnTo>
                  <a:close/>
                  <a:moveTo>
                    <a:pt x="741" y="204"/>
                  </a:moveTo>
                  <a:lnTo>
                    <a:pt x="743" y="204"/>
                  </a:lnTo>
                  <a:lnTo>
                    <a:pt x="743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lnTo>
                    <a:pt x="741" y="204"/>
                  </a:lnTo>
                  <a:close/>
                  <a:moveTo>
                    <a:pt x="1041" y="202"/>
                  </a:moveTo>
                  <a:lnTo>
                    <a:pt x="1043" y="202"/>
                  </a:lnTo>
                  <a:lnTo>
                    <a:pt x="1043" y="204"/>
                  </a:lnTo>
                  <a:lnTo>
                    <a:pt x="1043" y="204"/>
                  </a:lnTo>
                  <a:lnTo>
                    <a:pt x="1043" y="204"/>
                  </a:lnTo>
                  <a:lnTo>
                    <a:pt x="1041" y="204"/>
                  </a:lnTo>
                  <a:lnTo>
                    <a:pt x="1041" y="202"/>
                  </a:lnTo>
                  <a:lnTo>
                    <a:pt x="1041" y="202"/>
                  </a:lnTo>
                  <a:lnTo>
                    <a:pt x="1041" y="202"/>
                  </a:lnTo>
                  <a:close/>
                  <a:moveTo>
                    <a:pt x="860" y="200"/>
                  </a:moveTo>
                  <a:lnTo>
                    <a:pt x="858" y="202"/>
                  </a:lnTo>
                  <a:lnTo>
                    <a:pt x="857" y="202"/>
                  </a:lnTo>
                  <a:lnTo>
                    <a:pt x="857" y="202"/>
                  </a:lnTo>
                  <a:lnTo>
                    <a:pt x="858" y="200"/>
                  </a:lnTo>
                  <a:lnTo>
                    <a:pt x="860" y="200"/>
                  </a:lnTo>
                  <a:close/>
                  <a:moveTo>
                    <a:pt x="861" y="200"/>
                  </a:moveTo>
                  <a:lnTo>
                    <a:pt x="861" y="202"/>
                  </a:lnTo>
                  <a:lnTo>
                    <a:pt x="861" y="204"/>
                  </a:lnTo>
                  <a:lnTo>
                    <a:pt x="860" y="204"/>
                  </a:lnTo>
                  <a:lnTo>
                    <a:pt x="860" y="204"/>
                  </a:lnTo>
                  <a:lnTo>
                    <a:pt x="857" y="204"/>
                  </a:lnTo>
                  <a:lnTo>
                    <a:pt x="855" y="205"/>
                  </a:lnTo>
                  <a:lnTo>
                    <a:pt x="855" y="205"/>
                  </a:lnTo>
                  <a:lnTo>
                    <a:pt x="857" y="204"/>
                  </a:lnTo>
                  <a:lnTo>
                    <a:pt x="858" y="202"/>
                  </a:lnTo>
                  <a:lnTo>
                    <a:pt x="861" y="200"/>
                  </a:lnTo>
                  <a:lnTo>
                    <a:pt x="861" y="200"/>
                  </a:lnTo>
                  <a:close/>
                  <a:moveTo>
                    <a:pt x="726" y="194"/>
                  </a:moveTo>
                  <a:lnTo>
                    <a:pt x="727" y="194"/>
                  </a:lnTo>
                  <a:lnTo>
                    <a:pt x="726" y="196"/>
                  </a:lnTo>
                  <a:lnTo>
                    <a:pt x="727" y="196"/>
                  </a:lnTo>
                  <a:lnTo>
                    <a:pt x="727" y="196"/>
                  </a:lnTo>
                  <a:lnTo>
                    <a:pt x="727" y="197"/>
                  </a:lnTo>
                  <a:lnTo>
                    <a:pt x="727" y="197"/>
                  </a:lnTo>
                  <a:lnTo>
                    <a:pt x="727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29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7"/>
                  </a:lnTo>
                  <a:lnTo>
                    <a:pt x="730" y="196"/>
                  </a:lnTo>
                  <a:lnTo>
                    <a:pt x="730" y="196"/>
                  </a:lnTo>
                  <a:lnTo>
                    <a:pt x="730" y="196"/>
                  </a:lnTo>
                  <a:lnTo>
                    <a:pt x="730" y="196"/>
                  </a:lnTo>
                  <a:lnTo>
                    <a:pt x="732" y="196"/>
                  </a:lnTo>
                  <a:lnTo>
                    <a:pt x="732" y="196"/>
                  </a:lnTo>
                  <a:lnTo>
                    <a:pt x="732" y="196"/>
                  </a:lnTo>
                  <a:lnTo>
                    <a:pt x="732" y="194"/>
                  </a:lnTo>
                  <a:lnTo>
                    <a:pt x="734" y="194"/>
                  </a:lnTo>
                  <a:lnTo>
                    <a:pt x="734" y="194"/>
                  </a:lnTo>
                  <a:lnTo>
                    <a:pt x="734" y="196"/>
                  </a:lnTo>
                  <a:lnTo>
                    <a:pt x="735" y="196"/>
                  </a:lnTo>
                  <a:lnTo>
                    <a:pt x="735" y="196"/>
                  </a:lnTo>
                  <a:lnTo>
                    <a:pt x="735" y="196"/>
                  </a:lnTo>
                  <a:lnTo>
                    <a:pt x="735" y="197"/>
                  </a:lnTo>
                  <a:lnTo>
                    <a:pt x="737" y="197"/>
                  </a:lnTo>
                  <a:lnTo>
                    <a:pt x="737" y="196"/>
                  </a:lnTo>
                  <a:lnTo>
                    <a:pt x="738" y="196"/>
                  </a:lnTo>
                  <a:lnTo>
                    <a:pt x="738" y="194"/>
                  </a:lnTo>
                  <a:lnTo>
                    <a:pt x="740" y="194"/>
                  </a:lnTo>
                  <a:lnTo>
                    <a:pt x="740" y="196"/>
                  </a:lnTo>
                  <a:lnTo>
                    <a:pt x="740" y="196"/>
                  </a:lnTo>
                  <a:lnTo>
                    <a:pt x="740" y="196"/>
                  </a:lnTo>
                  <a:lnTo>
                    <a:pt x="740" y="196"/>
                  </a:lnTo>
                  <a:lnTo>
                    <a:pt x="741" y="196"/>
                  </a:lnTo>
                  <a:lnTo>
                    <a:pt x="741" y="197"/>
                  </a:lnTo>
                  <a:lnTo>
                    <a:pt x="741" y="197"/>
                  </a:lnTo>
                  <a:lnTo>
                    <a:pt x="741" y="199"/>
                  </a:lnTo>
                  <a:lnTo>
                    <a:pt x="741" y="199"/>
                  </a:lnTo>
                  <a:lnTo>
                    <a:pt x="741" y="199"/>
                  </a:lnTo>
                  <a:lnTo>
                    <a:pt x="741" y="197"/>
                  </a:lnTo>
                  <a:lnTo>
                    <a:pt x="741" y="197"/>
                  </a:lnTo>
                  <a:lnTo>
                    <a:pt x="743" y="196"/>
                  </a:lnTo>
                  <a:lnTo>
                    <a:pt x="743" y="196"/>
                  </a:lnTo>
                  <a:lnTo>
                    <a:pt x="743" y="197"/>
                  </a:lnTo>
                  <a:lnTo>
                    <a:pt x="743" y="197"/>
                  </a:lnTo>
                  <a:lnTo>
                    <a:pt x="743" y="197"/>
                  </a:lnTo>
                  <a:lnTo>
                    <a:pt x="743" y="197"/>
                  </a:lnTo>
                  <a:lnTo>
                    <a:pt x="745" y="197"/>
                  </a:lnTo>
                  <a:lnTo>
                    <a:pt x="745" y="199"/>
                  </a:lnTo>
                  <a:lnTo>
                    <a:pt x="743" y="200"/>
                  </a:lnTo>
                  <a:lnTo>
                    <a:pt x="741" y="202"/>
                  </a:lnTo>
                  <a:lnTo>
                    <a:pt x="741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38" y="202"/>
                  </a:lnTo>
                  <a:lnTo>
                    <a:pt x="738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0" y="202"/>
                  </a:lnTo>
                  <a:lnTo>
                    <a:pt x="741" y="200"/>
                  </a:lnTo>
                  <a:lnTo>
                    <a:pt x="741" y="200"/>
                  </a:lnTo>
                  <a:lnTo>
                    <a:pt x="741" y="200"/>
                  </a:lnTo>
                  <a:lnTo>
                    <a:pt x="738" y="202"/>
                  </a:lnTo>
                  <a:lnTo>
                    <a:pt x="738" y="202"/>
                  </a:lnTo>
                  <a:lnTo>
                    <a:pt x="737" y="202"/>
                  </a:lnTo>
                  <a:lnTo>
                    <a:pt x="737" y="202"/>
                  </a:lnTo>
                  <a:lnTo>
                    <a:pt x="735" y="200"/>
                  </a:lnTo>
                  <a:lnTo>
                    <a:pt x="735" y="200"/>
                  </a:lnTo>
                  <a:lnTo>
                    <a:pt x="734" y="200"/>
                  </a:lnTo>
                  <a:lnTo>
                    <a:pt x="732" y="200"/>
                  </a:lnTo>
                  <a:lnTo>
                    <a:pt x="730" y="199"/>
                  </a:lnTo>
                  <a:lnTo>
                    <a:pt x="729" y="199"/>
                  </a:lnTo>
                  <a:lnTo>
                    <a:pt x="727" y="197"/>
                  </a:lnTo>
                  <a:lnTo>
                    <a:pt x="724" y="197"/>
                  </a:lnTo>
                  <a:lnTo>
                    <a:pt x="724" y="197"/>
                  </a:lnTo>
                  <a:lnTo>
                    <a:pt x="721" y="197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723" y="196"/>
                  </a:lnTo>
                  <a:lnTo>
                    <a:pt x="723" y="196"/>
                  </a:lnTo>
                  <a:lnTo>
                    <a:pt x="723" y="196"/>
                  </a:lnTo>
                  <a:lnTo>
                    <a:pt x="723" y="196"/>
                  </a:lnTo>
                  <a:lnTo>
                    <a:pt x="724" y="196"/>
                  </a:lnTo>
                  <a:lnTo>
                    <a:pt x="724" y="196"/>
                  </a:lnTo>
                  <a:lnTo>
                    <a:pt x="724" y="196"/>
                  </a:lnTo>
                  <a:lnTo>
                    <a:pt x="724" y="196"/>
                  </a:lnTo>
                  <a:lnTo>
                    <a:pt x="726" y="194"/>
                  </a:lnTo>
                  <a:lnTo>
                    <a:pt x="726" y="194"/>
                  </a:lnTo>
                  <a:close/>
                  <a:moveTo>
                    <a:pt x="719" y="194"/>
                  </a:moveTo>
                  <a:lnTo>
                    <a:pt x="719" y="194"/>
                  </a:lnTo>
                  <a:lnTo>
                    <a:pt x="719" y="196"/>
                  </a:lnTo>
                  <a:lnTo>
                    <a:pt x="719" y="196"/>
                  </a:lnTo>
                  <a:lnTo>
                    <a:pt x="719" y="197"/>
                  </a:lnTo>
                  <a:lnTo>
                    <a:pt x="718" y="197"/>
                  </a:lnTo>
                  <a:lnTo>
                    <a:pt x="718" y="196"/>
                  </a:lnTo>
                  <a:lnTo>
                    <a:pt x="716" y="196"/>
                  </a:lnTo>
                  <a:lnTo>
                    <a:pt x="718" y="196"/>
                  </a:lnTo>
                  <a:lnTo>
                    <a:pt x="718" y="196"/>
                  </a:lnTo>
                  <a:lnTo>
                    <a:pt x="718" y="194"/>
                  </a:lnTo>
                  <a:lnTo>
                    <a:pt x="719" y="194"/>
                  </a:lnTo>
                  <a:close/>
                  <a:moveTo>
                    <a:pt x="708" y="189"/>
                  </a:moveTo>
                  <a:lnTo>
                    <a:pt x="710" y="189"/>
                  </a:lnTo>
                  <a:lnTo>
                    <a:pt x="711" y="189"/>
                  </a:lnTo>
                  <a:lnTo>
                    <a:pt x="711" y="189"/>
                  </a:lnTo>
                  <a:lnTo>
                    <a:pt x="713" y="191"/>
                  </a:lnTo>
                  <a:lnTo>
                    <a:pt x="711" y="191"/>
                  </a:lnTo>
                  <a:lnTo>
                    <a:pt x="711" y="191"/>
                  </a:lnTo>
                  <a:lnTo>
                    <a:pt x="711" y="191"/>
                  </a:lnTo>
                  <a:lnTo>
                    <a:pt x="711" y="191"/>
                  </a:lnTo>
                  <a:lnTo>
                    <a:pt x="711" y="193"/>
                  </a:lnTo>
                  <a:lnTo>
                    <a:pt x="711" y="193"/>
                  </a:lnTo>
                  <a:lnTo>
                    <a:pt x="710" y="193"/>
                  </a:lnTo>
                  <a:lnTo>
                    <a:pt x="710" y="193"/>
                  </a:lnTo>
                  <a:lnTo>
                    <a:pt x="708" y="191"/>
                  </a:lnTo>
                  <a:lnTo>
                    <a:pt x="708" y="189"/>
                  </a:lnTo>
                  <a:lnTo>
                    <a:pt x="708" y="189"/>
                  </a:lnTo>
                  <a:lnTo>
                    <a:pt x="708" y="189"/>
                  </a:lnTo>
                  <a:close/>
                  <a:moveTo>
                    <a:pt x="899" y="177"/>
                  </a:moveTo>
                  <a:lnTo>
                    <a:pt x="899" y="177"/>
                  </a:lnTo>
                  <a:lnTo>
                    <a:pt x="899" y="178"/>
                  </a:lnTo>
                  <a:lnTo>
                    <a:pt x="898" y="178"/>
                  </a:lnTo>
                  <a:lnTo>
                    <a:pt x="896" y="178"/>
                  </a:lnTo>
                  <a:lnTo>
                    <a:pt x="896" y="178"/>
                  </a:lnTo>
                  <a:lnTo>
                    <a:pt x="898" y="177"/>
                  </a:lnTo>
                  <a:lnTo>
                    <a:pt x="899" y="177"/>
                  </a:lnTo>
                  <a:close/>
                  <a:moveTo>
                    <a:pt x="1049" y="177"/>
                  </a:moveTo>
                  <a:lnTo>
                    <a:pt x="1050" y="177"/>
                  </a:lnTo>
                  <a:lnTo>
                    <a:pt x="1050" y="177"/>
                  </a:lnTo>
                  <a:lnTo>
                    <a:pt x="1050" y="178"/>
                  </a:lnTo>
                  <a:lnTo>
                    <a:pt x="1052" y="180"/>
                  </a:lnTo>
                  <a:lnTo>
                    <a:pt x="1052" y="182"/>
                  </a:lnTo>
                  <a:lnTo>
                    <a:pt x="1050" y="183"/>
                  </a:lnTo>
                  <a:lnTo>
                    <a:pt x="1049" y="186"/>
                  </a:lnTo>
                  <a:lnTo>
                    <a:pt x="1049" y="189"/>
                  </a:lnTo>
                  <a:lnTo>
                    <a:pt x="1049" y="189"/>
                  </a:lnTo>
                  <a:lnTo>
                    <a:pt x="1049" y="191"/>
                  </a:lnTo>
                  <a:lnTo>
                    <a:pt x="1047" y="191"/>
                  </a:lnTo>
                  <a:lnTo>
                    <a:pt x="1046" y="193"/>
                  </a:lnTo>
                  <a:lnTo>
                    <a:pt x="1044" y="193"/>
                  </a:lnTo>
                  <a:lnTo>
                    <a:pt x="1043" y="194"/>
                  </a:lnTo>
                  <a:lnTo>
                    <a:pt x="1041" y="196"/>
                  </a:lnTo>
                  <a:lnTo>
                    <a:pt x="1041" y="196"/>
                  </a:lnTo>
                  <a:lnTo>
                    <a:pt x="1043" y="194"/>
                  </a:lnTo>
                  <a:lnTo>
                    <a:pt x="1044" y="194"/>
                  </a:lnTo>
                  <a:lnTo>
                    <a:pt x="1044" y="196"/>
                  </a:lnTo>
                  <a:lnTo>
                    <a:pt x="1043" y="196"/>
                  </a:lnTo>
                  <a:lnTo>
                    <a:pt x="1041" y="196"/>
                  </a:lnTo>
                  <a:lnTo>
                    <a:pt x="1043" y="197"/>
                  </a:lnTo>
                  <a:lnTo>
                    <a:pt x="1043" y="197"/>
                  </a:lnTo>
                  <a:lnTo>
                    <a:pt x="1041" y="197"/>
                  </a:lnTo>
                  <a:lnTo>
                    <a:pt x="1041" y="199"/>
                  </a:lnTo>
                  <a:lnTo>
                    <a:pt x="1041" y="200"/>
                  </a:lnTo>
                  <a:lnTo>
                    <a:pt x="1043" y="199"/>
                  </a:lnTo>
                  <a:lnTo>
                    <a:pt x="1044" y="199"/>
                  </a:lnTo>
                  <a:lnTo>
                    <a:pt x="1044" y="199"/>
                  </a:lnTo>
                  <a:lnTo>
                    <a:pt x="1046" y="199"/>
                  </a:lnTo>
                  <a:lnTo>
                    <a:pt x="1046" y="199"/>
                  </a:lnTo>
                  <a:lnTo>
                    <a:pt x="1049" y="196"/>
                  </a:lnTo>
                  <a:lnTo>
                    <a:pt x="1050" y="196"/>
                  </a:lnTo>
                  <a:lnTo>
                    <a:pt x="1046" y="196"/>
                  </a:lnTo>
                  <a:lnTo>
                    <a:pt x="1046" y="196"/>
                  </a:lnTo>
                  <a:lnTo>
                    <a:pt x="1047" y="193"/>
                  </a:lnTo>
                  <a:lnTo>
                    <a:pt x="1047" y="193"/>
                  </a:lnTo>
                  <a:lnTo>
                    <a:pt x="1049" y="191"/>
                  </a:lnTo>
                  <a:lnTo>
                    <a:pt x="1050" y="189"/>
                  </a:lnTo>
                  <a:lnTo>
                    <a:pt x="1050" y="189"/>
                  </a:lnTo>
                  <a:lnTo>
                    <a:pt x="1052" y="189"/>
                  </a:lnTo>
                  <a:lnTo>
                    <a:pt x="1054" y="189"/>
                  </a:lnTo>
                  <a:lnTo>
                    <a:pt x="1054" y="191"/>
                  </a:lnTo>
                  <a:lnTo>
                    <a:pt x="1055" y="191"/>
                  </a:lnTo>
                  <a:lnTo>
                    <a:pt x="1057" y="191"/>
                  </a:lnTo>
                  <a:lnTo>
                    <a:pt x="1058" y="191"/>
                  </a:lnTo>
                  <a:lnTo>
                    <a:pt x="1058" y="193"/>
                  </a:lnTo>
                  <a:lnTo>
                    <a:pt x="1058" y="193"/>
                  </a:lnTo>
                  <a:lnTo>
                    <a:pt x="1058" y="193"/>
                  </a:lnTo>
                  <a:lnTo>
                    <a:pt x="1057" y="194"/>
                  </a:lnTo>
                  <a:lnTo>
                    <a:pt x="1058" y="196"/>
                  </a:lnTo>
                  <a:lnTo>
                    <a:pt x="1058" y="196"/>
                  </a:lnTo>
                  <a:lnTo>
                    <a:pt x="1057" y="197"/>
                  </a:lnTo>
                  <a:lnTo>
                    <a:pt x="1055" y="197"/>
                  </a:lnTo>
                  <a:lnTo>
                    <a:pt x="1054" y="199"/>
                  </a:lnTo>
                  <a:lnTo>
                    <a:pt x="1050" y="200"/>
                  </a:lnTo>
                  <a:lnTo>
                    <a:pt x="1047" y="202"/>
                  </a:lnTo>
                  <a:lnTo>
                    <a:pt x="1046" y="202"/>
                  </a:lnTo>
                  <a:lnTo>
                    <a:pt x="1044" y="202"/>
                  </a:lnTo>
                  <a:lnTo>
                    <a:pt x="1043" y="202"/>
                  </a:lnTo>
                  <a:lnTo>
                    <a:pt x="1041" y="202"/>
                  </a:lnTo>
                  <a:lnTo>
                    <a:pt x="1039" y="202"/>
                  </a:lnTo>
                  <a:lnTo>
                    <a:pt x="1038" y="202"/>
                  </a:lnTo>
                  <a:lnTo>
                    <a:pt x="1038" y="202"/>
                  </a:lnTo>
                  <a:lnTo>
                    <a:pt x="1038" y="202"/>
                  </a:lnTo>
                  <a:lnTo>
                    <a:pt x="1036" y="200"/>
                  </a:lnTo>
                  <a:lnTo>
                    <a:pt x="1035" y="199"/>
                  </a:lnTo>
                  <a:lnTo>
                    <a:pt x="1035" y="196"/>
                  </a:lnTo>
                  <a:lnTo>
                    <a:pt x="1035" y="193"/>
                  </a:lnTo>
                  <a:lnTo>
                    <a:pt x="1036" y="191"/>
                  </a:lnTo>
                  <a:lnTo>
                    <a:pt x="1038" y="189"/>
                  </a:lnTo>
                  <a:lnTo>
                    <a:pt x="1038" y="189"/>
                  </a:lnTo>
                  <a:lnTo>
                    <a:pt x="1043" y="183"/>
                  </a:lnTo>
                  <a:lnTo>
                    <a:pt x="1043" y="182"/>
                  </a:lnTo>
                  <a:lnTo>
                    <a:pt x="1044" y="180"/>
                  </a:lnTo>
                  <a:lnTo>
                    <a:pt x="1046" y="178"/>
                  </a:lnTo>
                  <a:lnTo>
                    <a:pt x="1047" y="177"/>
                  </a:lnTo>
                  <a:lnTo>
                    <a:pt x="1049" y="177"/>
                  </a:lnTo>
                  <a:lnTo>
                    <a:pt x="1049" y="177"/>
                  </a:lnTo>
                  <a:close/>
                  <a:moveTo>
                    <a:pt x="998" y="175"/>
                  </a:moveTo>
                  <a:lnTo>
                    <a:pt x="998" y="177"/>
                  </a:lnTo>
                  <a:lnTo>
                    <a:pt x="998" y="178"/>
                  </a:lnTo>
                  <a:lnTo>
                    <a:pt x="997" y="180"/>
                  </a:lnTo>
                  <a:lnTo>
                    <a:pt x="1000" y="183"/>
                  </a:lnTo>
                  <a:lnTo>
                    <a:pt x="1000" y="183"/>
                  </a:lnTo>
                  <a:lnTo>
                    <a:pt x="1000" y="185"/>
                  </a:lnTo>
                  <a:lnTo>
                    <a:pt x="1000" y="185"/>
                  </a:lnTo>
                  <a:lnTo>
                    <a:pt x="1000" y="185"/>
                  </a:lnTo>
                  <a:lnTo>
                    <a:pt x="1002" y="185"/>
                  </a:lnTo>
                  <a:lnTo>
                    <a:pt x="1002" y="186"/>
                  </a:lnTo>
                  <a:lnTo>
                    <a:pt x="1002" y="186"/>
                  </a:lnTo>
                  <a:lnTo>
                    <a:pt x="1002" y="186"/>
                  </a:lnTo>
                  <a:lnTo>
                    <a:pt x="1003" y="185"/>
                  </a:lnTo>
                  <a:lnTo>
                    <a:pt x="1005" y="185"/>
                  </a:lnTo>
                  <a:lnTo>
                    <a:pt x="1006" y="185"/>
                  </a:lnTo>
                  <a:lnTo>
                    <a:pt x="1006" y="185"/>
                  </a:lnTo>
                  <a:lnTo>
                    <a:pt x="1008" y="185"/>
                  </a:lnTo>
                  <a:lnTo>
                    <a:pt x="1009" y="186"/>
                  </a:lnTo>
                  <a:lnTo>
                    <a:pt x="1011" y="186"/>
                  </a:lnTo>
                  <a:lnTo>
                    <a:pt x="1014" y="186"/>
                  </a:lnTo>
                  <a:lnTo>
                    <a:pt x="1017" y="186"/>
                  </a:lnTo>
                  <a:lnTo>
                    <a:pt x="1017" y="186"/>
                  </a:lnTo>
                  <a:lnTo>
                    <a:pt x="1022" y="186"/>
                  </a:lnTo>
                  <a:lnTo>
                    <a:pt x="1025" y="186"/>
                  </a:lnTo>
                  <a:lnTo>
                    <a:pt x="1027" y="186"/>
                  </a:lnTo>
                  <a:lnTo>
                    <a:pt x="1027" y="186"/>
                  </a:lnTo>
                  <a:lnTo>
                    <a:pt x="1027" y="186"/>
                  </a:lnTo>
                  <a:lnTo>
                    <a:pt x="1025" y="188"/>
                  </a:lnTo>
                  <a:lnTo>
                    <a:pt x="1022" y="189"/>
                  </a:lnTo>
                  <a:lnTo>
                    <a:pt x="1021" y="191"/>
                  </a:lnTo>
                  <a:lnTo>
                    <a:pt x="1019" y="191"/>
                  </a:lnTo>
                  <a:lnTo>
                    <a:pt x="1019" y="193"/>
                  </a:lnTo>
                  <a:lnTo>
                    <a:pt x="1019" y="194"/>
                  </a:lnTo>
                  <a:lnTo>
                    <a:pt x="1021" y="194"/>
                  </a:lnTo>
                  <a:lnTo>
                    <a:pt x="1021" y="194"/>
                  </a:lnTo>
                  <a:lnTo>
                    <a:pt x="1021" y="194"/>
                  </a:lnTo>
                  <a:lnTo>
                    <a:pt x="1017" y="196"/>
                  </a:lnTo>
                  <a:lnTo>
                    <a:pt x="1016" y="194"/>
                  </a:lnTo>
                  <a:lnTo>
                    <a:pt x="1014" y="194"/>
                  </a:lnTo>
                  <a:lnTo>
                    <a:pt x="1014" y="193"/>
                  </a:lnTo>
                  <a:lnTo>
                    <a:pt x="1013" y="193"/>
                  </a:lnTo>
                  <a:lnTo>
                    <a:pt x="1013" y="193"/>
                  </a:lnTo>
                  <a:lnTo>
                    <a:pt x="1014" y="193"/>
                  </a:lnTo>
                  <a:lnTo>
                    <a:pt x="1014" y="191"/>
                  </a:lnTo>
                  <a:lnTo>
                    <a:pt x="1013" y="191"/>
                  </a:lnTo>
                  <a:lnTo>
                    <a:pt x="1013" y="191"/>
                  </a:lnTo>
                  <a:lnTo>
                    <a:pt x="1013" y="189"/>
                  </a:lnTo>
                  <a:lnTo>
                    <a:pt x="1013" y="189"/>
                  </a:lnTo>
                  <a:lnTo>
                    <a:pt x="1013" y="189"/>
                  </a:lnTo>
                  <a:lnTo>
                    <a:pt x="1013" y="189"/>
                  </a:lnTo>
                  <a:lnTo>
                    <a:pt x="1011" y="189"/>
                  </a:lnTo>
                  <a:lnTo>
                    <a:pt x="1009" y="189"/>
                  </a:lnTo>
                  <a:lnTo>
                    <a:pt x="1009" y="191"/>
                  </a:lnTo>
                  <a:lnTo>
                    <a:pt x="1011" y="191"/>
                  </a:lnTo>
                  <a:lnTo>
                    <a:pt x="1009" y="191"/>
                  </a:lnTo>
                  <a:lnTo>
                    <a:pt x="1009" y="191"/>
                  </a:lnTo>
                  <a:lnTo>
                    <a:pt x="1005" y="191"/>
                  </a:lnTo>
                  <a:lnTo>
                    <a:pt x="1003" y="191"/>
                  </a:lnTo>
                  <a:lnTo>
                    <a:pt x="1003" y="189"/>
                  </a:lnTo>
                  <a:lnTo>
                    <a:pt x="1002" y="188"/>
                  </a:lnTo>
                  <a:lnTo>
                    <a:pt x="1002" y="188"/>
                  </a:lnTo>
                  <a:lnTo>
                    <a:pt x="1002" y="188"/>
                  </a:lnTo>
                  <a:lnTo>
                    <a:pt x="1002" y="188"/>
                  </a:lnTo>
                  <a:lnTo>
                    <a:pt x="1000" y="186"/>
                  </a:lnTo>
                  <a:lnTo>
                    <a:pt x="998" y="188"/>
                  </a:lnTo>
                  <a:lnTo>
                    <a:pt x="997" y="186"/>
                  </a:lnTo>
                  <a:lnTo>
                    <a:pt x="997" y="185"/>
                  </a:lnTo>
                  <a:lnTo>
                    <a:pt x="997" y="183"/>
                  </a:lnTo>
                  <a:lnTo>
                    <a:pt x="995" y="183"/>
                  </a:lnTo>
                  <a:lnTo>
                    <a:pt x="994" y="183"/>
                  </a:lnTo>
                  <a:lnTo>
                    <a:pt x="992" y="182"/>
                  </a:lnTo>
                  <a:lnTo>
                    <a:pt x="994" y="180"/>
                  </a:lnTo>
                  <a:lnTo>
                    <a:pt x="995" y="180"/>
                  </a:lnTo>
                  <a:lnTo>
                    <a:pt x="995" y="178"/>
                  </a:lnTo>
                  <a:lnTo>
                    <a:pt x="997" y="177"/>
                  </a:lnTo>
                  <a:lnTo>
                    <a:pt x="998" y="175"/>
                  </a:lnTo>
                  <a:close/>
                  <a:moveTo>
                    <a:pt x="1142" y="164"/>
                  </a:moveTo>
                  <a:lnTo>
                    <a:pt x="1140" y="166"/>
                  </a:lnTo>
                  <a:lnTo>
                    <a:pt x="1140" y="169"/>
                  </a:lnTo>
                  <a:lnTo>
                    <a:pt x="1139" y="169"/>
                  </a:lnTo>
                  <a:lnTo>
                    <a:pt x="1139" y="169"/>
                  </a:lnTo>
                  <a:lnTo>
                    <a:pt x="1139" y="169"/>
                  </a:lnTo>
                  <a:lnTo>
                    <a:pt x="1139" y="167"/>
                  </a:lnTo>
                  <a:lnTo>
                    <a:pt x="1140" y="166"/>
                  </a:lnTo>
                  <a:lnTo>
                    <a:pt x="1140" y="166"/>
                  </a:lnTo>
                  <a:lnTo>
                    <a:pt x="1140" y="166"/>
                  </a:lnTo>
                  <a:lnTo>
                    <a:pt x="1140" y="166"/>
                  </a:lnTo>
                  <a:lnTo>
                    <a:pt x="1142" y="164"/>
                  </a:lnTo>
                  <a:close/>
                  <a:moveTo>
                    <a:pt x="1035" y="164"/>
                  </a:moveTo>
                  <a:lnTo>
                    <a:pt x="1036" y="164"/>
                  </a:lnTo>
                  <a:lnTo>
                    <a:pt x="1035" y="166"/>
                  </a:lnTo>
                  <a:lnTo>
                    <a:pt x="1033" y="166"/>
                  </a:lnTo>
                  <a:lnTo>
                    <a:pt x="1032" y="167"/>
                  </a:lnTo>
                  <a:lnTo>
                    <a:pt x="1032" y="169"/>
                  </a:lnTo>
                  <a:lnTo>
                    <a:pt x="1030" y="169"/>
                  </a:lnTo>
                  <a:lnTo>
                    <a:pt x="1028" y="170"/>
                  </a:lnTo>
                  <a:lnTo>
                    <a:pt x="1028" y="170"/>
                  </a:lnTo>
                  <a:lnTo>
                    <a:pt x="1030" y="172"/>
                  </a:lnTo>
                  <a:lnTo>
                    <a:pt x="1030" y="172"/>
                  </a:lnTo>
                  <a:lnTo>
                    <a:pt x="1030" y="172"/>
                  </a:lnTo>
                  <a:lnTo>
                    <a:pt x="1030" y="172"/>
                  </a:lnTo>
                  <a:lnTo>
                    <a:pt x="1028" y="172"/>
                  </a:lnTo>
                  <a:lnTo>
                    <a:pt x="1027" y="172"/>
                  </a:lnTo>
                  <a:lnTo>
                    <a:pt x="1028" y="169"/>
                  </a:lnTo>
                  <a:lnTo>
                    <a:pt x="1030" y="167"/>
                  </a:lnTo>
                  <a:lnTo>
                    <a:pt x="1033" y="166"/>
                  </a:lnTo>
                  <a:lnTo>
                    <a:pt x="1035" y="164"/>
                  </a:lnTo>
                  <a:lnTo>
                    <a:pt x="1035" y="164"/>
                  </a:lnTo>
                  <a:close/>
                  <a:moveTo>
                    <a:pt x="685" y="161"/>
                  </a:moveTo>
                  <a:lnTo>
                    <a:pt x="686" y="163"/>
                  </a:lnTo>
                  <a:lnTo>
                    <a:pt x="686" y="163"/>
                  </a:lnTo>
                  <a:lnTo>
                    <a:pt x="686" y="163"/>
                  </a:lnTo>
                  <a:lnTo>
                    <a:pt x="685" y="163"/>
                  </a:lnTo>
                  <a:lnTo>
                    <a:pt x="683" y="163"/>
                  </a:lnTo>
                  <a:lnTo>
                    <a:pt x="682" y="163"/>
                  </a:lnTo>
                  <a:lnTo>
                    <a:pt x="682" y="163"/>
                  </a:lnTo>
                  <a:lnTo>
                    <a:pt x="682" y="163"/>
                  </a:lnTo>
                  <a:lnTo>
                    <a:pt x="682" y="161"/>
                  </a:lnTo>
                  <a:lnTo>
                    <a:pt x="683" y="161"/>
                  </a:lnTo>
                  <a:lnTo>
                    <a:pt x="685" y="161"/>
                  </a:lnTo>
                  <a:close/>
                  <a:moveTo>
                    <a:pt x="991" y="159"/>
                  </a:moveTo>
                  <a:lnTo>
                    <a:pt x="991" y="161"/>
                  </a:lnTo>
                  <a:lnTo>
                    <a:pt x="989" y="163"/>
                  </a:lnTo>
                  <a:lnTo>
                    <a:pt x="989" y="163"/>
                  </a:lnTo>
                  <a:lnTo>
                    <a:pt x="989" y="163"/>
                  </a:lnTo>
                  <a:lnTo>
                    <a:pt x="989" y="161"/>
                  </a:lnTo>
                  <a:lnTo>
                    <a:pt x="989" y="161"/>
                  </a:lnTo>
                  <a:lnTo>
                    <a:pt x="991" y="161"/>
                  </a:lnTo>
                  <a:lnTo>
                    <a:pt x="991" y="161"/>
                  </a:lnTo>
                  <a:lnTo>
                    <a:pt x="991" y="159"/>
                  </a:lnTo>
                  <a:close/>
                  <a:moveTo>
                    <a:pt x="991" y="158"/>
                  </a:moveTo>
                  <a:lnTo>
                    <a:pt x="992" y="158"/>
                  </a:lnTo>
                  <a:lnTo>
                    <a:pt x="992" y="159"/>
                  </a:lnTo>
                  <a:lnTo>
                    <a:pt x="991" y="159"/>
                  </a:lnTo>
                  <a:lnTo>
                    <a:pt x="991" y="158"/>
                  </a:lnTo>
                  <a:lnTo>
                    <a:pt x="991" y="158"/>
                  </a:lnTo>
                  <a:lnTo>
                    <a:pt x="991" y="158"/>
                  </a:lnTo>
                  <a:close/>
                  <a:moveTo>
                    <a:pt x="656" y="142"/>
                  </a:moveTo>
                  <a:lnTo>
                    <a:pt x="656" y="142"/>
                  </a:lnTo>
                  <a:lnTo>
                    <a:pt x="656" y="144"/>
                  </a:lnTo>
                  <a:lnTo>
                    <a:pt x="658" y="144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5" y="144"/>
                  </a:lnTo>
                  <a:lnTo>
                    <a:pt x="656" y="144"/>
                  </a:lnTo>
                  <a:lnTo>
                    <a:pt x="656" y="144"/>
                  </a:lnTo>
                  <a:lnTo>
                    <a:pt x="655" y="142"/>
                  </a:lnTo>
                  <a:lnTo>
                    <a:pt x="655" y="142"/>
                  </a:lnTo>
                  <a:lnTo>
                    <a:pt x="656" y="142"/>
                  </a:lnTo>
                  <a:lnTo>
                    <a:pt x="656" y="142"/>
                  </a:lnTo>
                  <a:close/>
                  <a:moveTo>
                    <a:pt x="653" y="142"/>
                  </a:moveTo>
                  <a:lnTo>
                    <a:pt x="655" y="142"/>
                  </a:lnTo>
                  <a:lnTo>
                    <a:pt x="655" y="142"/>
                  </a:lnTo>
                  <a:lnTo>
                    <a:pt x="655" y="144"/>
                  </a:lnTo>
                  <a:lnTo>
                    <a:pt x="655" y="144"/>
                  </a:lnTo>
                  <a:lnTo>
                    <a:pt x="655" y="144"/>
                  </a:lnTo>
                  <a:lnTo>
                    <a:pt x="655" y="144"/>
                  </a:lnTo>
                  <a:lnTo>
                    <a:pt x="653" y="144"/>
                  </a:lnTo>
                  <a:lnTo>
                    <a:pt x="653" y="144"/>
                  </a:lnTo>
                  <a:lnTo>
                    <a:pt x="652" y="144"/>
                  </a:lnTo>
                  <a:lnTo>
                    <a:pt x="652" y="145"/>
                  </a:lnTo>
                  <a:lnTo>
                    <a:pt x="652" y="145"/>
                  </a:lnTo>
                  <a:lnTo>
                    <a:pt x="650" y="144"/>
                  </a:lnTo>
                  <a:lnTo>
                    <a:pt x="650" y="144"/>
                  </a:lnTo>
                  <a:lnTo>
                    <a:pt x="652" y="142"/>
                  </a:lnTo>
                  <a:lnTo>
                    <a:pt x="652" y="142"/>
                  </a:lnTo>
                  <a:lnTo>
                    <a:pt x="653" y="142"/>
                  </a:lnTo>
                  <a:close/>
                  <a:moveTo>
                    <a:pt x="138" y="141"/>
                  </a:moveTo>
                  <a:lnTo>
                    <a:pt x="138" y="141"/>
                  </a:lnTo>
                  <a:lnTo>
                    <a:pt x="139" y="142"/>
                  </a:lnTo>
                  <a:lnTo>
                    <a:pt x="139" y="142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9" y="144"/>
                  </a:lnTo>
                  <a:lnTo>
                    <a:pt x="138" y="144"/>
                  </a:lnTo>
                  <a:lnTo>
                    <a:pt x="138" y="141"/>
                  </a:lnTo>
                  <a:close/>
                  <a:moveTo>
                    <a:pt x="136" y="137"/>
                  </a:moveTo>
                  <a:lnTo>
                    <a:pt x="139" y="141"/>
                  </a:lnTo>
                  <a:lnTo>
                    <a:pt x="141" y="141"/>
                  </a:lnTo>
                  <a:lnTo>
                    <a:pt x="141" y="142"/>
                  </a:lnTo>
                  <a:lnTo>
                    <a:pt x="141" y="142"/>
                  </a:lnTo>
                  <a:lnTo>
                    <a:pt x="138" y="141"/>
                  </a:lnTo>
                  <a:lnTo>
                    <a:pt x="136" y="139"/>
                  </a:lnTo>
                  <a:lnTo>
                    <a:pt x="136" y="137"/>
                  </a:lnTo>
                  <a:close/>
                  <a:moveTo>
                    <a:pt x="976" y="134"/>
                  </a:moveTo>
                  <a:lnTo>
                    <a:pt x="978" y="134"/>
                  </a:lnTo>
                  <a:lnTo>
                    <a:pt x="986" y="136"/>
                  </a:lnTo>
                  <a:lnTo>
                    <a:pt x="991" y="137"/>
                  </a:lnTo>
                  <a:lnTo>
                    <a:pt x="995" y="141"/>
                  </a:lnTo>
                  <a:lnTo>
                    <a:pt x="995" y="142"/>
                  </a:lnTo>
                  <a:lnTo>
                    <a:pt x="995" y="144"/>
                  </a:lnTo>
                  <a:lnTo>
                    <a:pt x="994" y="142"/>
                  </a:lnTo>
                  <a:lnTo>
                    <a:pt x="991" y="142"/>
                  </a:lnTo>
                  <a:lnTo>
                    <a:pt x="992" y="144"/>
                  </a:lnTo>
                  <a:lnTo>
                    <a:pt x="995" y="145"/>
                  </a:lnTo>
                  <a:lnTo>
                    <a:pt x="995" y="148"/>
                  </a:lnTo>
                  <a:lnTo>
                    <a:pt x="994" y="150"/>
                  </a:lnTo>
                  <a:lnTo>
                    <a:pt x="989" y="152"/>
                  </a:lnTo>
                  <a:lnTo>
                    <a:pt x="989" y="152"/>
                  </a:lnTo>
                  <a:lnTo>
                    <a:pt x="987" y="153"/>
                  </a:lnTo>
                  <a:lnTo>
                    <a:pt x="987" y="155"/>
                  </a:lnTo>
                  <a:lnTo>
                    <a:pt x="984" y="155"/>
                  </a:lnTo>
                  <a:lnTo>
                    <a:pt x="984" y="156"/>
                  </a:lnTo>
                  <a:lnTo>
                    <a:pt x="981" y="158"/>
                  </a:lnTo>
                  <a:lnTo>
                    <a:pt x="980" y="158"/>
                  </a:lnTo>
                  <a:lnTo>
                    <a:pt x="978" y="158"/>
                  </a:lnTo>
                  <a:lnTo>
                    <a:pt x="973" y="156"/>
                  </a:lnTo>
                  <a:lnTo>
                    <a:pt x="970" y="155"/>
                  </a:lnTo>
                  <a:lnTo>
                    <a:pt x="970" y="155"/>
                  </a:lnTo>
                  <a:lnTo>
                    <a:pt x="969" y="156"/>
                  </a:lnTo>
                  <a:lnTo>
                    <a:pt x="965" y="156"/>
                  </a:lnTo>
                  <a:lnTo>
                    <a:pt x="965" y="156"/>
                  </a:lnTo>
                  <a:lnTo>
                    <a:pt x="964" y="156"/>
                  </a:lnTo>
                  <a:lnTo>
                    <a:pt x="959" y="158"/>
                  </a:lnTo>
                  <a:lnTo>
                    <a:pt x="961" y="158"/>
                  </a:lnTo>
                  <a:lnTo>
                    <a:pt x="964" y="156"/>
                  </a:lnTo>
                  <a:lnTo>
                    <a:pt x="964" y="156"/>
                  </a:lnTo>
                  <a:lnTo>
                    <a:pt x="967" y="158"/>
                  </a:lnTo>
                  <a:lnTo>
                    <a:pt x="972" y="159"/>
                  </a:lnTo>
                  <a:lnTo>
                    <a:pt x="973" y="161"/>
                  </a:lnTo>
                  <a:lnTo>
                    <a:pt x="975" y="164"/>
                  </a:lnTo>
                  <a:lnTo>
                    <a:pt x="975" y="164"/>
                  </a:lnTo>
                  <a:lnTo>
                    <a:pt x="976" y="164"/>
                  </a:lnTo>
                  <a:lnTo>
                    <a:pt x="980" y="163"/>
                  </a:lnTo>
                  <a:lnTo>
                    <a:pt x="981" y="161"/>
                  </a:lnTo>
                  <a:lnTo>
                    <a:pt x="984" y="161"/>
                  </a:lnTo>
                  <a:lnTo>
                    <a:pt x="983" y="161"/>
                  </a:lnTo>
                  <a:lnTo>
                    <a:pt x="986" y="161"/>
                  </a:lnTo>
                  <a:lnTo>
                    <a:pt x="989" y="163"/>
                  </a:lnTo>
                  <a:lnTo>
                    <a:pt x="987" y="164"/>
                  </a:lnTo>
                  <a:lnTo>
                    <a:pt x="986" y="166"/>
                  </a:lnTo>
                  <a:lnTo>
                    <a:pt x="986" y="169"/>
                  </a:lnTo>
                  <a:lnTo>
                    <a:pt x="983" y="172"/>
                  </a:lnTo>
                  <a:lnTo>
                    <a:pt x="980" y="174"/>
                  </a:lnTo>
                  <a:lnTo>
                    <a:pt x="981" y="175"/>
                  </a:lnTo>
                  <a:lnTo>
                    <a:pt x="981" y="175"/>
                  </a:lnTo>
                  <a:lnTo>
                    <a:pt x="984" y="175"/>
                  </a:lnTo>
                  <a:lnTo>
                    <a:pt x="984" y="175"/>
                  </a:lnTo>
                  <a:lnTo>
                    <a:pt x="986" y="175"/>
                  </a:lnTo>
                  <a:lnTo>
                    <a:pt x="986" y="177"/>
                  </a:lnTo>
                  <a:lnTo>
                    <a:pt x="986" y="178"/>
                  </a:lnTo>
                  <a:lnTo>
                    <a:pt x="986" y="180"/>
                  </a:lnTo>
                  <a:lnTo>
                    <a:pt x="987" y="182"/>
                  </a:lnTo>
                  <a:lnTo>
                    <a:pt x="987" y="182"/>
                  </a:lnTo>
                  <a:lnTo>
                    <a:pt x="989" y="185"/>
                  </a:lnTo>
                  <a:lnTo>
                    <a:pt x="989" y="186"/>
                  </a:lnTo>
                  <a:lnTo>
                    <a:pt x="989" y="188"/>
                  </a:lnTo>
                  <a:lnTo>
                    <a:pt x="991" y="189"/>
                  </a:lnTo>
                  <a:lnTo>
                    <a:pt x="991" y="189"/>
                  </a:lnTo>
                  <a:lnTo>
                    <a:pt x="995" y="191"/>
                  </a:lnTo>
                  <a:lnTo>
                    <a:pt x="997" y="191"/>
                  </a:lnTo>
                  <a:lnTo>
                    <a:pt x="1000" y="191"/>
                  </a:lnTo>
                  <a:lnTo>
                    <a:pt x="1000" y="191"/>
                  </a:lnTo>
                  <a:lnTo>
                    <a:pt x="1002" y="193"/>
                  </a:lnTo>
                  <a:lnTo>
                    <a:pt x="998" y="194"/>
                  </a:lnTo>
                  <a:lnTo>
                    <a:pt x="1000" y="196"/>
                  </a:lnTo>
                  <a:lnTo>
                    <a:pt x="1003" y="197"/>
                  </a:lnTo>
                  <a:lnTo>
                    <a:pt x="1005" y="197"/>
                  </a:lnTo>
                  <a:lnTo>
                    <a:pt x="1006" y="197"/>
                  </a:lnTo>
                  <a:lnTo>
                    <a:pt x="1008" y="197"/>
                  </a:lnTo>
                  <a:lnTo>
                    <a:pt x="1008" y="199"/>
                  </a:lnTo>
                  <a:lnTo>
                    <a:pt x="1009" y="199"/>
                  </a:lnTo>
                  <a:lnTo>
                    <a:pt x="1009" y="199"/>
                  </a:lnTo>
                  <a:lnTo>
                    <a:pt x="1011" y="199"/>
                  </a:lnTo>
                  <a:lnTo>
                    <a:pt x="1014" y="199"/>
                  </a:lnTo>
                  <a:lnTo>
                    <a:pt x="1017" y="199"/>
                  </a:lnTo>
                  <a:lnTo>
                    <a:pt x="1017" y="200"/>
                  </a:lnTo>
                  <a:lnTo>
                    <a:pt x="1017" y="200"/>
                  </a:lnTo>
                  <a:lnTo>
                    <a:pt x="1019" y="200"/>
                  </a:lnTo>
                  <a:lnTo>
                    <a:pt x="1021" y="200"/>
                  </a:lnTo>
                  <a:lnTo>
                    <a:pt x="1021" y="200"/>
                  </a:lnTo>
                  <a:lnTo>
                    <a:pt x="1022" y="200"/>
                  </a:lnTo>
                  <a:lnTo>
                    <a:pt x="1024" y="199"/>
                  </a:lnTo>
                  <a:lnTo>
                    <a:pt x="1028" y="197"/>
                  </a:lnTo>
                  <a:lnTo>
                    <a:pt x="1028" y="197"/>
                  </a:lnTo>
                  <a:lnTo>
                    <a:pt x="1028" y="197"/>
                  </a:lnTo>
                  <a:lnTo>
                    <a:pt x="1030" y="199"/>
                  </a:lnTo>
                  <a:lnTo>
                    <a:pt x="1030" y="200"/>
                  </a:lnTo>
                  <a:lnTo>
                    <a:pt x="1033" y="200"/>
                  </a:lnTo>
                  <a:lnTo>
                    <a:pt x="1035" y="200"/>
                  </a:lnTo>
                  <a:lnTo>
                    <a:pt x="1036" y="200"/>
                  </a:lnTo>
                  <a:lnTo>
                    <a:pt x="1036" y="202"/>
                  </a:lnTo>
                  <a:lnTo>
                    <a:pt x="1038" y="204"/>
                  </a:lnTo>
                  <a:lnTo>
                    <a:pt x="1038" y="205"/>
                  </a:lnTo>
                  <a:lnTo>
                    <a:pt x="1036" y="205"/>
                  </a:lnTo>
                  <a:lnTo>
                    <a:pt x="1035" y="205"/>
                  </a:lnTo>
                  <a:lnTo>
                    <a:pt x="1041" y="207"/>
                  </a:lnTo>
                  <a:lnTo>
                    <a:pt x="1041" y="207"/>
                  </a:lnTo>
                  <a:lnTo>
                    <a:pt x="1041" y="207"/>
                  </a:lnTo>
                  <a:lnTo>
                    <a:pt x="1041" y="208"/>
                  </a:lnTo>
                  <a:lnTo>
                    <a:pt x="1041" y="208"/>
                  </a:lnTo>
                  <a:lnTo>
                    <a:pt x="1039" y="208"/>
                  </a:lnTo>
                  <a:lnTo>
                    <a:pt x="1038" y="208"/>
                  </a:lnTo>
                  <a:lnTo>
                    <a:pt x="1036" y="208"/>
                  </a:lnTo>
                  <a:lnTo>
                    <a:pt x="1035" y="210"/>
                  </a:lnTo>
                  <a:lnTo>
                    <a:pt x="1033" y="210"/>
                  </a:lnTo>
                  <a:lnTo>
                    <a:pt x="1033" y="210"/>
                  </a:lnTo>
                  <a:lnTo>
                    <a:pt x="1032" y="210"/>
                  </a:lnTo>
                  <a:lnTo>
                    <a:pt x="1030" y="211"/>
                  </a:lnTo>
                  <a:lnTo>
                    <a:pt x="1027" y="213"/>
                  </a:lnTo>
                  <a:lnTo>
                    <a:pt x="1024" y="213"/>
                  </a:lnTo>
                  <a:lnTo>
                    <a:pt x="1021" y="215"/>
                  </a:lnTo>
                  <a:lnTo>
                    <a:pt x="1016" y="216"/>
                  </a:lnTo>
                  <a:lnTo>
                    <a:pt x="1013" y="218"/>
                  </a:lnTo>
                  <a:lnTo>
                    <a:pt x="1011" y="218"/>
                  </a:lnTo>
                  <a:lnTo>
                    <a:pt x="1011" y="218"/>
                  </a:lnTo>
                  <a:lnTo>
                    <a:pt x="1008" y="219"/>
                  </a:lnTo>
                  <a:lnTo>
                    <a:pt x="1008" y="218"/>
                  </a:lnTo>
                  <a:lnTo>
                    <a:pt x="1006" y="219"/>
                  </a:lnTo>
                  <a:lnTo>
                    <a:pt x="1005" y="218"/>
                  </a:lnTo>
                  <a:lnTo>
                    <a:pt x="1005" y="218"/>
                  </a:lnTo>
                  <a:lnTo>
                    <a:pt x="1005" y="219"/>
                  </a:lnTo>
                  <a:lnTo>
                    <a:pt x="1005" y="221"/>
                  </a:lnTo>
                  <a:lnTo>
                    <a:pt x="1005" y="221"/>
                  </a:lnTo>
                  <a:lnTo>
                    <a:pt x="1005" y="221"/>
                  </a:lnTo>
                  <a:lnTo>
                    <a:pt x="1002" y="221"/>
                  </a:lnTo>
                  <a:lnTo>
                    <a:pt x="1002" y="221"/>
                  </a:lnTo>
                  <a:lnTo>
                    <a:pt x="1000" y="221"/>
                  </a:lnTo>
                  <a:lnTo>
                    <a:pt x="1000" y="219"/>
                  </a:lnTo>
                  <a:lnTo>
                    <a:pt x="998" y="219"/>
                  </a:lnTo>
                  <a:lnTo>
                    <a:pt x="998" y="219"/>
                  </a:lnTo>
                  <a:lnTo>
                    <a:pt x="998" y="221"/>
                  </a:lnTo>
                  <a:lnTo>
                    <a:pt x="997" y="221"/>
                  </a:lnTo>
                  <a:lnTo>
                    <a:pt x="997" y="219"/>
                  </a:lnTo>
                  <a:lnTo>
                    <a:pt x="994" y="221"/>
                  </a:lnTo>
                  <a:lnTo>
                    <a:pt x="994" y="222"/>
                  </a:lnTo>
                  <a:lnTo>
                    <a:pt x="994" y="222"/>
                  </a:lnTo>
                  <a:lnTo>
                    <a:pt x="995" y="224"/>
                  </a:lnTo>
                  <a:lnTo>
                    <a:pt x="994" y="226"/>
                  </a:lnTo>
                  <a:lnTo>
                    <a:pt x="994" y="224"/>
                  </a:lnTo>
                  <a:lnTo>
                    <a:pt x="992" y="227"/>
                  </a:lnTo>
                  <a:lnTo>
                    <a:pt x="991" y="227"/>
                  </a:lnTo>
                  <a:lnTo>
                    <a:pt x="989" y="230"/>
                  </a:lnTo>
                  <a:lnTo>
                    <a:pt x="987" y="232"/>
                  </a:lnTo>
                  <a:lnTo>
                    <a:pt x="986" y="232"/>
                  </a:lnTo>
                  <a:lnTo>
                    <a:pt x="983" y="235"/>
                  </a:lnTo>
                  <a:lnTo>
                    <a:pt x="981" y="235"/>
                  </a:lnTo>
                  <a:lnTo>
                    <a:pt x="981" y="235"/>
                  </a:lnTo>
                  <a:lnTo>
                    <a:pt x="980" y="235"/>
                  </a:lnTo>
                  <a:lnTo>
                    <a:pt x="980" y="238"/>
                  </a:lnTo>
                  <a:lnTo>
                    <a:pt x="978" y="238"/>
                  </a:lnTo>
                  <a:lnTo>
                    <a:pt x="978" y="238"/>
                  </a:lnTo>
                  <a:lnTo>
                    <a:pt x="978" y="238"/>
                  </a:lnTo>
                  <a:lnTo>
                    <a:pt x="976" y="238"/>
                  </a:lnTo>
                  <a:lnTo>
                    <a:pt x="976" y="238"/>
                  </a:lnTo>
                  <a:lnTo>
                    <a:pt x="975" y="238"/>
                  </a:lnTo>
                  <a:lnTo>
                    <a:pt x="973" y="238"/>
                  </a:lnTo>
                  <a:lnTo>
                    <a:pt x="972" y="235"/>
                  </a:lnTo>
                  <a:lnTo>
                    <a:pt x="972" y="234"/>
                  </a:lnTo>
                  <a:lnTo>
                    <a:pt x="970" y="234"/>
                  </a:lnTo>
                  <a:lnTo>
                    <a:pt x="970" y="234"/>
                  </a:lnTo>
                  <a:lnTo>
                    <a:pt x="969" y="235"/>
                  </a:lnTo>
                  <a:lnTo>
                    <a:pt x="969" y="234"/>
                  </a:lnTo>
                  <a:lnTo>
                    <a:pt x="967" y="229"/>
                  </a:lnTo>
                  <a:lnTo>
                    <a:pt x="967" y="227"/>
                  </a:lnTo>
                  <a:lnTo>
                    <a:pt x="969" y="224"/>
                  </a:lnTo>
                  <a:lnTo>
                    <a:pt x="972" y="219"/>
                  </a:lnTo>
                  <a:lnTo>
                    <a:pt x="970" y="219"/>
                  </a:lnTo>
                  <a:lnTo>
                    <a:pt x="967" y="222"/>
                  </a:lnTo>
                  <a:lnTo>
                    <a:pt x="969" y="221"/>
                  </a:lnTo>
                  <a:lnTo>
                    <a:pt x="969" y="221"/>
                  </a:lnTo>
                  <a:lnTo>
                    <a:pt x="970" y="219"/>
                  </a:lnTo>
                  <a:lnTo>
                    <a:pt x="970" y="219"/>
                  </a:lnTo>
                  <a:lnTo>
                    <a:pt x="973" y="219"/>
                  </a:lnTo>
                  <a:lnTo>
                    <a:pt x="975" y="218"/>
                  </a:lnTo>
                  <a:lnTo>
                    <a:pt x="975" y="218"/>
                  </a:lnTo>
                  <a:lnTo>
                    <a:pt x="976" y="218"/>
                  </a:lnTo>
                  <a:lnTo>
                    <a:pt x="976" y="216"/>
                  </a:lnTo>
                  <a:lnTo>
                    <a:pt x="976" y="218"/>
                  </a:lnTo>
                  <a:lnTo>
                    <a:pt x="973" y="218"/>
                  </a:lnTo>
                  <a:lnTo>
                    <a:pt x="975" y="216"/>
                  </a:lnTo>
                  <a:lnTo>
                    <a:pt x="975" y="216"/>
                  </a:lnTo>
                  <a:lnTo>
                    <a:pt x="986" y="210"/>
                  </a:lnTo>
                  <a:lnTo>
                    <a:pt x="987" y="208"/>
                  </a:lnTo>
                  <a:lnTo>
                    <a:pt x="992" y="208"/>
                  </a:lnTo>
                  <a:lnTo>
                    <a:pt x="992" y="207"/>
                  </a:lnTo>
                  <a:lnTo>
                    <a:pt x="992" y="207"/>
                  </a:lnTo>
                  <a:lnTo>
                    <a:pt x="994" y="207"/>
                  </a:lnTo>
                  <a:lnTo>
                    <a:pt x="994" y="207"/>
                  </a:lnTo>
                  <a:lnTo>
                    <a:pt x="994" y="208"/>
                  </a:lnTo>
                  <a:lnTo>
                    <a:pt x="994" y="208"/>
                  </a:lnTo>
                  <a:lnTo>
                    <a:pt x="994" y="210"/>
                  </a:lnTo>
                  <a:lnTo>
                    <a:pt x="995" y="210"/>
                  </a:lnTo>
                  <a:lnTo>
                    <a:pt x="997" y="211"/>
                  </a:lnTo>
                  <a:lnTo>
                    <a:pt x="995" y="210"/>
                  </a:lnTo>
                  <a:lnTo>
                    <a:pt x="997" y="208"/>
                  </a:lnTo>
                  <a:lnTo>
                    <a:pt x="1002" y="207"/>
                  </a:lnTo>
                  <a:lnTo>
                    <a:pt x="1006" y="207"/>
                  </a:lnTo>
                  <a:lnTo>
                    <a:pt x="1008" y="205"/>
                  </a:lnTo>
                  <a:lnTo>
                    <a:pt x="1005" y="205"/>
                  </a:lnTo>
                  <a:lnTo>
                    <a:pt x="1000" y="205"/>
                  </a:lnTo>
                  <a:lnTo>
                    <a:pt x="997" y="205"/>
                  </a:lnTo>
                  <a:lnTo>
                    <a:pt x="994" y="205"/>
                  </a:lnTo>
                  <a:lnTo>
                    <a:pt x="991" y="205"/>
                  </a:lnTo>
                  <a:lnTo>
                    <a:pt x="989" y="205"/>
                  </a:lnTo>
                  <a:lnTo>
                    <a:pt x="987" y="207"/>
                  </a:lnTo>
                  <a:lnTo>
                    <a:pt x="986" y="207"/>
                  </a:lnTo>
                  <a:lnTo>
                    <a:pt x="986" y="207"/>
                  </a:lnTo>
                  <a:lnTo>
                    <a:pt x="986" y="205"/>
                  </a:lnTo>
                  <a:lnTo>
                    <a:pt x="986" y="204"/>
                  </a:lnTo>
                  <a:lnTo>
                    <a:pt x="991" y="200"/>
                  </a:lnTo>
                  <a:lnTo>
                    <a:pt x="992" y="199"/>
                  </a:lnTo>
                  <a:lnTo>
                    <a:pt x="994" y="199"/>
                  </a:lnTo>
                  <a:lnTo>
                    <a:pt x="994" y="197"/>
                  </a:lnTo>
                  <a:lnTo>
                    <a:pt x="992" y="197"/>
                  </a:lnTo>
                  <a:lnTo>
                    <a:pt x="992" y="197"/>
                  </a:lnTo>
                  <a:lnTo>
                    <a:pt x="991" y="197"/>
                  </a:lnTo>
                  <a:lnTo>
                    <a:pt x="989" y="196"/>
                  </a:lnTo>
                  <a:lnTo>
                    <a:pt x="989" y="196"/>
                  </a:lnTo>
                  <a:lnTo>
                    <a:pt x="991" y="197"/>
                  </a:lnTo>
                  <a:lnTo>
                    <a:pt x="987" y="200"/>
                  </a:lnTo>
                  <a:lnTo>
                    <a:pt x="986" y="200"/>
                  </a:lnTo>
                  <a:lnTo>
                    <a:pt x="983" y="202"/>
                  </a:lnTo>
                  <a:lnTo>
                    <a:pt x="980" y="204"/>
                  </a:lnTo>
                  <a:lnTo>
                    <a:pt x="976" y="207"/>
                  </a:lnTo>
                  <a:lnTo>
                    <a:pt x="972" y="208"/>
                  </a:lnTo>
                  <a:lnTo>
                    <a:pt x="970" y="208"/>
                  </a:lnTo>
                  <a:lnTo>
                    <a:pt x="969" y="207"/>
                  </a:lnTo>
                  <a:lnTo>
                    <a:pt x="969" y="205"/>
                  </a:lnTo>
                  <a:lnTo>
                    <a:pt x="969" y="205"/>
                  </a:lnTo>
                  <a:lnTo>
                    <a:pt x="969" y="205"/>
                  </a:lnTo>
                  <a:lnTo>
                    <a:pt x="969" y="205"/>
                  </a:lnTo>
                  <a:lnTo>
                    <a:pt x="967" y="207"/>
                  </a:lnTo>
                  <a:lnTo>
                    <a:pt x="969" y="208"/>
                  </a:lnTo>
                  <a:lnTo>
                    <a:pt x="967" y="208"/>
                  </a:lnTo>
                  <a:lnTo>
                    <a:pt x="965" y="208"/>
                  </a:lnTo>
                  <a:lnTo>
                    <a:pt x="965" y="210"/>
                  </a:lnTo>
                  <a:lnTo>
                    <a:pt x="964" y="210"/>
                  </a:lnTo>
                  <a:lnTo>
                    <a:pt x="962" y="210"/>
                  </a:lnTo>
                  <a:lnTo>
                    <a:pt x="959" y="211"/>
                  </a:lnTo>
                  <a:lnTo>
                    <a:pt x="957" y="211"/>
                  </a:lnTo>
                  <a:lnTo>
                    <a:pt x="956" y="210"/>
                  </a:lnTo>
                  <a:lnTo>
                    <a:pt x="956" y="210"/>
                  </a:lnTo>
                  <a:lnTo>
                    <a:pt x="956" y="210"/>
                  </a:lnTo>
                  <a:lnTo>
                    <a:pt x="954" y="210"/>
                  </a:lnTo>
                  <a:lnTo>
                    <a:pt x="953" y="210"/>
                  </a:lnTo>
                  <a:lnTo>
                    <a:pt x="953" y="208"/>
                  </a:lnTo>
                  <a:lnTo>
                    <a:pt x="953" y="208"/>
                  </a:lnTo>
                  <a:lnTo>
                    <a:pt x="951" y="208"/>
                  </a:lnTo>
                  <a:lnTo>
                    <a:pt x="951" y="208"/>
                  </a:lnTo>
                  <a:lnTo>
                    <a:pt x="951" y="210"/>
                  </a:lnTo>
                  <a:lnTo>
                    <a:pt x="951" y="210"/>
                  </a:lnTo>
                  <a:lnTo>
                    <a:pt x="950" y="210"/>
                  </a:lnTo>
                  <a:lnTo>
                    <a:pt x="950" y="208"/>
                  </a:lnTo>
                  <a:lnTo>
                    <a:pt x="948" y="208"/>
                  </a:lnTo>
                  <a:lnTo>
                    <a:pt x="948" y="207"/>
                  </a:lnTo>
                  <a:lnTo>
                    <a:pt x="948" y="207"/>
                  </a:lnTo>
                  <a:lnTo>
                    <a:pt x="950" y="207"/>
                  </a:lnTo>
                  <a:lnTo>
                    <a:pt x="950" y="205"/>
                  </a:lnTo>
                  <a:lnTo>
                    <a:pt x="948" y="205"/>
                  </a:lnTo>
                  <a:lnTo>
                    <a:pt x="948" y="204"/>
                  </a:lnTo>
                  <a:lnTo>
                    <a:pt x="948" y="204"/>
                  </a:lnTo>
                  <a:lnTo>
                    <a:pt x="948" y="204"/>
                  </a:lnTo>
                  <a:lnTo>
                    <a:pt x="948" y="204"/>
                  </a:lnTo>
                  <a:lnTo>
                    <a:pt x="950" y="204"/>
                  </a:lnTo>
                  <a:lnTo>
                    <a:pt x="950" y="202"/>
                  </a:lnTo>
                  <a:lnTo>
                    <a:pt x="950" y="202"/>
                  </a:lnTo>
                  <a:lnTo>
                    <a:pt x="948" y="202"/>
                  </a:lnTo>
                  <a:lnTo>
                    <a:pt x="948" y="200"/>
                  </a:lnTo>
                  <a:lnTo>
                    <a:pt x="948" y="200"/>
                  </a:lnTo>
                  <a:lnTo>
                    <a:pt x="948" y="200"/>
                  </a:lnTo>
                  <a:lnTo>
                    <a:pt x="946" y="200"/>
                  </a:lnTo>
                  <a:lnTo>
                    <a:pt x="945" y="200"/>
                  </a:lnTo>
                  <a:lnTo>
                    <a:pt x="943" y="199"/>
                  </a:lnTo>
                  <a:lnTo>
                    <a:pt x="943" y="199"/>
                  </a:lnTo>
                  <a:lnTo>
                    <a:pt x="943" y="199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7"/>
                  </a:lnTo>
                  <a:lnTo>
                    <a:pt x="943" y="196"/>
                  </a:lnTo>
                  <a:lnTo>
                    <a:pt x="945" y="196"/>
                  </a:lnTo>
                  <a:lnTo>
                    <a:pt x="943" y="196"/>
                  </a:lnTo>
                  <a:lnTo>
                    <a:pt x="943" y="194"/>
                  </a:lnTo>
                  <a:lnTo>
                    <a:pt x="943" y="191"/>
                  </a:lnTo>
                  <a:lnTo>
                    <a:pt x="943" y="188"/>
                  </a:lnTo>
                  <a:lnTo>
                    <a:pt x="943" y="185"/>
                  </a:lnTo>
                  <a:lnTo>
                    <a:pt x="943" y="183"/>
                  </a:lnTo>
                  <a:lnTo>
                    <a:pt x="943" y="180"/>
                  </a:lnTo>
                  <a:lnTo>
                    <a:pt x="943" y="177"/>
                  </a:lnTo>
                  <a:lnTo>
                    <a:pt x="943" y="175"/>
                  </a:lnTo>
                  <a:lnTo>
                    <a:pt x="942" y="174"/>
                  </a:lnTo>
                  <a:lnTo>
                    <a:pt x="940" y="170"/>
                  </a:lnTo>
                  <a:lnTo>
                    <a:pt x="937" y="170"/>
                  </a:lnTo>
                  <a:lnTo>
                    <a:pt x="937" y="170"/>
                  </a:lnTo>
                  <a:lnTo>
                    <a:pt x="935" y="170"/>
                  </a:lnTo>
                  <a:lnTo>
                    <a:pt x="935" y="170"/>
                  </a:lnTo>
                  <a:lnTo>
                    <a:pt x="934" y="170"/>
                  </a:lnTo>
                  <a:lnTo>
                    <a:pt x="931" y="172"/>
                  </a:lnTo>
                  <a:lnTo>
                    <a:pt x="929" y="172"/>
                  </a:lnTo>
                  <a:lnTo>
                    <a:pt x="928" y="172"/>
                  </a:lnTo>
                  <a:lnTo>
                    <a:pt x="928" y="172"/>
                  </a:lnTo>
                  <a:lnTo>
                    <a:pt x="926" y="172"/>
                  </a:lnTo>
                  <a:lnTo>
                    <a:pt x="926" y="170"/>
                  </a:lnTo>
                  <a:lnTo>
                    <a:pt x="926" y="170"/>
                  </a:lnTo>
                  <a:lnTo>
                    <a:pt x="926" y="169"/>
                  </a:lnTo>
                  <a:lnTo>
                    <a:pt x="924" y="169"/>
                  </a:lnTo>
                  <a:lnTo>
                    <a:pt x="923" y="167"/>
                  </a:lnTo>
                  <a:lnTo>
                    <a:pt x="921" y="169"/>
                  </a:lnTo>
                  <a:lnTo>
                    <a:pt x="921" y="170"/>
                  </a:lnTo>
                  <a:lnTo>
                    <a:pt x="920" y="172"/>
                  </a:lnTo>
                  <a:lnTo>
                    <a:pt x="916" y="175"/>
                  </a:lnTo>
                  <a:lnTo>
                    <a:pt x="916" y="177"/>
                  </a:lnTo>
                  <a:lnTo>
                    <a:pt x="913" y="178"/>
                  </a:lnTo>
                  <a:lnTo>
                    <a:pt x="912" y="182"/>
                  </a:lnTo>
                  <a:lnTo>
                    <a:pt x="912" y="185"/>
                  </a:lnTo>
                  <a:lnTo>
                    <a:pt x="910" y="186"/>
                  </a:lnTo>
                  <a:lnTo>
                    <a:pt x="909" y="188"/>
                  </a:lnTo>
                  <a:lnTo>
                    <a:pt x="909" y="189"/>
                  </a:lnTo>
                  <a:lnTo>
                    <a:pt x="909" y="191"/>
                  </a:lnTo>
                  <a:lnTo>
                    <a:pt x="907" y="193"/>
                  </a:lnTo>
                  <a:lnTo>
                    <a:pt x="907" y="194"/>
                  </a:lnTo>
                  <a:lnTo>
                    <a:pt x="907" y="196"/>
                  </a:lnTo>
                  <a:lnTo>
                    <a:pt x="907" y="196"/>
                  </a:lnTo>
                  <a:lnTo>
                    <a:pt x="907" y="197"/>
                  </a:lnTo>
                  <a:lnTo>
                    <a:pt x="905" y="197"/>
                  </a:lnTo>
                  <a:lnTo>
                    <a:pt x="905" y="199"/>
                  </a:lnTo>
                  <a:lnTo>
                    <a:pt x="905" y="199"/>
                  </a:lnTo>
                  <a:lnTo>
                    <a:pt x="904" y="200"/>
                  </a:lnTo>
                  <a:lnTo>
                    <a:pt x="902" y="202"/>
                  </a:lnTo>
                  <a:lnTo>
                    <a:pt x="902" y="204"/>
                  </a:lnTo>
                  <a:lnTo>
                    <a:pt x="902" y="204"/>
                  </a:lnTo>
                  <a:lnTo>
                    <a:pt x="902" y="205"/>
                  </a:lnTo>
                  <a:lnTo>
                    <a:pt x="902" y="205"/>
                  </a:lnTo>
                  <a:lnTo>
                    <a:pt x="901" y="205"/>
                  </a:lnTo>
                  <a:lnTo>
                    <a:pt x="901" y="205"/>
                  </a:lnTo>
                  <a:lnTo>
                    <a:pt x="899" y="205"/>
                  </a:lnTo>
                  <a:lnTo>
                    <a:pt x="899" y="207"/>
                  </a:lnTo>
                  <a:lnTo>
                    <a:pt x="899" y="207"/>
                  </a:lnTo>
                  <a:lnTo>
                    <a:pt x="899" y="208"/>
                  </a:lnTo>
                  <a:lnTo>
                    <a:pt x="899" y="207"/>
                  </a:lnTo>
                  <a:lnTo>
                    <a:pt x="898" y="207"/>
                  </a:lnTo>
                  <a:lnTo>
                    <a:pt x="898" y="207"/>
                  </a:lnTo>
                  <a:lnTo>
                    <a:pt x="896" y="207"/>
                  </a:lnTo>
                  <a:lnTo>
                    <a:pt x="896" y="208"/>
                  </a:lnTo>
                  <a:lnTo>
                    <a:pt x="894" y="208"/>
                  </a:lnTo>
                  <a:lnTo>
                    <a:pt x="893" y="207"/>
                  </a:lnTo>
                  <a:lnTo>
                    <a:pt x="891" y="208"/>
                  </a:lnTo>
                  <a:lnTo>
                    <a:pt x="890" y="211"/>
                  </a:lnTo>
                  <a:lnTo>
                    <a:pt x="883" y="211"/>
                  </a:lnTo>
                  <a:lnTo>
                    <a:pt x="879" y="211"/>
                  </a:lnTo>
                  <a:lnTo>
                    <a:pt x="872" y="211"/>
                  </a:lnTo>
                  <a:lnTo>
                    <a:pt x="866" y="211"/>
                  </a:lnTo>
                  <a:lnTo>
                    <a:pt x="860" y="211"/>
                  </a:lnTo>
                  <a:lnTo>
                    <a:pt x="847" y="211"/>
                  </a:lnTo>
                  <a:lnTo>
                    <a:pt x="844" y="211"/>
                  </a:lnTo>
                  <a:lnTo>
                    <a:pt x="844" y="211"/>
                  </a:lnTo>
                  <a:lnTo>
                    <a:pt x="846" y="211"/>
                  </a:lnTo>
                  <a:lnTo>
                    <a:pt x="850" y="208"/>
                  </a:lnTo>
                  <a:lnTo>
                    <a:pt x="853" y="208"/>
                  </a:lnTo>
                  <a:lnTo>
                    <a:pt x="858" y="205"/>
                  </a:lnTo>
                  <a:lnTo>
                    <a:pt x="860" y="205"/>
                  </a:lnTo>
                  <a:lnTo>
                    <a:pt x="861" y="204"/>
                  </a:lnTo>
                  <a:lnTo>
                    <a:pt x="861" y="202"/>
                  </a:lnTo>
                  <a:lnTo>
                    <a:pt x="861" y="200"/>
                  </a:lnTo>
                  <a:lnTo>
                    <a:pt x="863" y="199"/>
                  </a:lnTo>
                  <a:lnTo>
                    <a:pt x="864" y="197"/>
                  </a:lnTo>
                  <a:lnTo>
                    <a:pt x="866" y="194"/>
                  </a:lnTo>
                  <a:lnTo>
                    <a:pt x="869" y="193"/>
                  </a:lnTo>
                  <a:lnTo>
                    <a:pt x="872" y="191"/>
                  </a:lnTo>
                  <a:lnTo>
                    <a:pt x="875" y="188"/>
                  </a:lnTo>
                  <a:lnTo>
                    <a:pt x="877" y="188"/>
                  </a:lnTo>
                  <a:lnTo>
                    <a:pt x="880" y="186"/>
                  </a:lnTo>
                  <a:lnTo>
                    <a:pt x="880" y="185"/>
                  </a:lnTo>
                  <a:lnTo>
                    <a:pt x="882" y="185"/>
                  </a:lnTo>
                  <a:lnTo>
                    <a:pt x="885" y="183"/>
                  </a:lnTo>
                  <a:lnTo>
                    <a:pt x="888" y="183"/>
                  </a:lnTo>
                  <a:lnTo>
                    <a:pt x="891" y="182"/>
                  </a:lnTo>
                  <a:lnTo>
                    <a:pt x="894" y="180"/>
                  </a:lnTo>
                  <a:lnTo>
                    <a:pt x="896" y="180"/>
                  </a:lnTo>
                  <a:lnTo>
                    <a:pt x="898" y="178"/>
                  </a:lnTo>
                  <a:lnTo>
                    <a:pt x="904" y="175"/>
                  </a:lnTo>
                  <a:lnTo>
                    <a:pt x="907" y="174"/>
                  </a:lnTo>
                  <a:lnTo>
                    <a:pt x="909" y="170"/>
                  </a:lnTo>
                  <a:lnTo>
                    <a:pt x="910" y="169"/>
                  </a:lnTo>
                  <a:lnTo>
                    <a:pt x="912" y="167"/>
                  </a:lnTo>
                  <a:lnTo>
                    <a:pt x="915" y="164"/>
                  </a:lnTo>
                  <a:lnTo>
                    <a:pt x="918" y="161"/>
                  </a:lnTo>
                  <a:lnTo>
                    <a:pt x="920" y="158"/>
                  </a:lnTo>
                  <a:lnTo>
                    <a:pt x="921" y="156"/>
                  </a:lnTo>
                  <a:lnTo>
                    <a:pt x="926" y="153"/>
                  </a:lnTo>
                  <a:lnTo>
                    <a:pt x="929" y="152"/>
                  </a:lnTo>
                  <a:lnTo>
                    <a:pt x="931" y="152"/>
                  </a:lnTo>
                  <a:lnTo>
                    <a:pt x="932" y="150"/>
                  </a:lnTo>
                  <a:lnTo>
                    <a:pt x="934" y="148"/>
                  </a:lnTo>
                  <a:lnTo>
                    <a:pt x="937" y="147"/>
                  </a:lnTo>
                  <a:lnTo>
                    <a:pt x="942" y="144"/>
                  </a:lnTo>
                  <a:lnTo>
                    <a:pt x="946" y="142"/>
                  </a:lnTo>
                  <a:lnTo>
                    <a:pt x="953" y="141"/>
                  </a:lnTo>
                  <a:lnTo>
                    <a:pt x="961" y="137"/>
                  </a:lnTo>
                  <a:lnTo>
                    <a:pt x="967" y="136"/>
                  </a:lnTo>
                  <a:lnTo>
                    <a:pt x="972" y="136"/>
                  </a:lnTo>
                  <a:lnTo>
                    <a:pt x="976" y="134"/>
                  </a:lnTo>
                  <a:close/>
                  <a:moveTo>
                    <a:pt x="100" y="133"/>
                  </a:moveTo>
                  <a:lnTo>
                    <a:pt x="101" y="133"/>
                  </a:lnTo>
                  <a:lnTo>
                    <a:pt x="101" y="133"/>
                  </a:lnTo>
                  <a:lnTo>
                    <a:pt x="101" y="134"/>
                  </a:lnTo>
                  <a:lnTo>
                    <a:pt x="100" y="134"/>
                  </a:lnTo>
                  <a:lnTo>
                    <a:pt x="100" y="134"/>
                  </a:lnTo>
                  <a:lnTo>
                    <a:pt x="100" y="133"/>
                  </a:lnTo>
                  <a:lnTo>
                    <a:pt x="100" y="133"/>
                  </a:lnTo>
                  <a:close/>
                  <a:moveTo>
                    <a:pt x="1136" y="128"/>
                  </a:moveTo>
                  <a:lnTo>
                    <a:pt x="1136" y="128"/>
                  </a:lnTo>
                  <a:lnTo>
                    <a:pt x="1136" y="128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1" y="130"/>
                  </a:lnTo>
                  <a:lnTo>
                    <a:pt x="1131" y="128"/>
                  </a:lnTo>
                  <a:lnTo>
                    <a:pt x="1131" y="128"/>
                  </a:lnTo>
                  <a:lnTo>
                    <a:pt x="1131" y="128"/>
                  </a:lnTo>
                  <a:lnTo>
                    <a:pt x="1132" y="128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2" y="130"/>
                  </a:lnTo>
                  <a:lnTo>
                    <a:pt x="1134" y="128"/>
                  </a:lnTo>
                  <a:lnTo>
                    <a:pt x="1136" y="128"/>
                  </a:lnTo>
                  <a:close/>
                  <a:moveTo>
                    <a:pt x="1140" y="125"/>
                  </a:moveTo>
                  <a:lnTo>
                    <a:pt x="1142" y="125"/>
                  </a:lnTo>
                  <a:lnTo>
                    <a:pt x="1144" y="126"/>
                  </a:lnTo>
                  <a:lnTo>
                    <a:pt x="1144" y="126"/>
                  </a:lnTo>
                  <a:lnTo>
                    <a:pt x="1140" y="128"/>
                  </a:lnTo>
                  <a:lnTo>
                    <a:pt x="1139" y="128"/>
                  </a:lnTo>
                  <a:lnTo>
                    <a:pt x="1139" y="128"/>
                  </a:lnTo>
                  <a:lnTo>
                    <a:pt x="1139" y="126"/>
                  </a:lnTo>
                  <a:lnTo>
                    <a:pt x="1139" y="126"/>
                  </a:lnTo>
                  <a:lnTo>
                    <a:pt x="1139" y="126"/>
                  </a:lnTo>
                  <a:lnTo>
                    <a:pt x="1140" y="126"/>
                  </a:lnTo>
                  <a:lnTo>
                    <a:pt x="1140" y="125"/>
                  </a:lnTo>
                  <a:close/>
                  <a:moveTo>
                    <a:pt x="122" y="125"/>
                  </a:moveTo>
                  <a:lnTo>
                    <a:pt x="123" y="125"/>
                  </a:lnTo>
                  <a:lnTo>
                    <a:pt x="125" y="126"/>
                  </a:lnTo>
                  <a:lnTo>
                    <a:pt x="126" y="126"/>
                  </a:lnTo>
                  <a:lnTo>
                    <a:pt x="130" y="130"/>
                  </a:lnTo>
                  <a:lnTo>
                    <a:pt x="130" y="130"/>
                  </a:lnTo>
                  <a:lnTo>
                    <a:pt x="126" y="128"/>
                  </a:lnTo>
                  <a:lnTo>
                    <a:pt x="125" y="128"/>
                  </a:lnTo>
                  <a:lnTo>
                    <a:pt x="123" y="126"/>
                  </a:lnTo>
                  <a:lnTo>
                    <a:pt x="123" y="126"/>
                  </a:lnTo>
                  <a:lnTo>
                    <a:pt x="122" y="126"/>
                  </a:lnTo>
                  <a:lnTo>
                    <a:pt x="122" y="125"/>
                  </a:lnTo>
                  <a:lnTo>
                    <a:pt x="122" y="125"/>
                  </a:lnTo>
                  <a:close/>
                  <a:moveTo>
                    <a:pt x="90" y="123"/>
                  </a:moveTo>
                  <a:lnTo>
                    <a:pt x="92" y="123"/>
                  </a:lnTo>
                  <a:lnTo>
                    <a:pt x="92" y="125"/>
                  </a:lnTo>
                  <a:lnTo>
                    <a:pt x="93" y="125"/>
                  </a:lnTo>
                  <a:lnTo>
                    <a:pt x="93" y="126"/>
                  </a:lnTo>
                  <a:lnTo>
                    <a:pt x="93" y="128"/>
                  </a:lnTo>
                  <a:lnTo>
                    <a:pt x="93" y="128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90" y="128"/>
                  </a:lnTo>
                  <a:lnTo>
                    <a:pt x="89" y="126"/>
                  </a:lnTo>
                  <a:lnTo>
                    <a:pt x="89" y="126"/>
                  </a:lnTo>
                  <a:lnTo>
                    <a:pt x="89" y="125"/>
                  </a:lnTo>
                  <a:lnTo>
                    <a:pt x="89" y="125"/>
                  </a:lnTo>
                  <a:lnTo>
                    <a:pt x="89" y="125"/>
                  </a:lnTo>
                  <a:lnTo>
                    <a:pt x="89" y="123"/>
                  </a:lnTo>
                  <a:lnTo>
                    <a:pt x="90" y="123"/>
                  </a:lnTo>
                  <a:close/>
                  <a:moveTo>
                    <a:pt x="995" y="122"/>
                  </a:moveTo>
                  <a:lnTo>
                    <a:pt x="997" y="122"/>
                  </a:lnTo>
                  <a:lnTo>
                    <a:pt x="1002" y="123"/>
                  </a:lnTo>
                  <a:lnTo>
                    <a:pt x="1009" y="125"/>
                  </a:lnTo>
                  <a:lnTo>
                    <a:pt x="1011" y="125"/>
                  </a:lnTo>
                  <a:lnTo>
                    <a:pt x="1016" y="126"/>
                  </a:lnTo>
                  <a:lnTo>
                    <a:pt x="1019" y="128"/>
                  </a:lnTo>
                  <a:lnTo>
                    <a:pt x="1025" y="131"/>
                  </a:lnTo>
                  <a:lnTo>
                    <a:pt x="1027" y="133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2" y="137"/>
                  </a:lnTo>
                  <a:lnTo>
                    <a:pt x="1032" y="137"/>
                  </a:lnTo>
                  <a:lnTo>
                    <a:pt x="1030" y="137"/>
                  </a:lnTo>
                  <a:lnTo>
                    <a:pt x="1024" y="137"/>
                  </a:lnTo>
                  <a:lnTo>
                    <a:pt x="1019" y="137"/>
                  </a:lnTo>
                  <a:lnTo>
                    <a:pt x="1016" y="136"/>
                  </a:lnTo>
                  <a:lnTo>
                    <a:pt x="1013" y="136"/>
                  </a:lnTo>
                  <a:lnTo>
                    <a:pt x="1005" y="133"/>
                  </a:lnTo>
                  <a:lnTo>
                    <a:pt x="1003" y="131"/>
                  </a:lnTo>
                  <a:lnTo>
                    <a:pt x="1003" y="130"/>
                  </a:lnTo>
                  <a:lnTo>
                    <a:pt x="1002" y="128"/>
                  </a:lnTo>
                  <a:lnTo>
                    <a:pt x="1000" y="126"/>
                  </a:lnTo>
                  <a:lnTo>
                    <a:pt x="992" y="123"/>
                  </a:lnTo>
                  <a:lnTo>
                    <a:pt x="992" y="123"/>
                  </a:lnTo>
                  <a:lnTo>
                    <a:pt x="994" y="122"/>
                  </a:lnTo>
                  <a:lnTo>
                    <a:pt x="995" y="122"/>
                  </a:lnTo>
                  <a:close/>
                  <a:moveTo>
                    <a:pt x="117" y="117"/>
                  </a:moveTo>
                  <a:lnTo>
                    <a:pt x="117" y="117"/>
                  </a:lnTo>
                  <a:lnTo>
                    <a:pt x="119" y="118"/>
                  </a:lnTo>
                  <a:lnTo>
                    <a:pt x="119" y="118"/>
                  </a:lnTo>
                  <a:lnTo>
                    <a:pt x="119" y="120"/>
                  </a:lnTo>
                  <a:lnTo>
                    <a:pt x="117" y="120"/>
                  </a:lnTo>
                  <a:lnTo>
                    <a:pt x="117" y="120"/>
                  </a:lnTo>
                  <a:lnTo>
                    <a:pt x="117" y="118"/>
                  </a:lnTo>
                  <a:lnTo>
                    <a:pt x="117" y="117"/>
                  </a:lnTo>
                  <a:lnTo>
                    <a:pt x="117" y="117"/>
                  </a:lnTo>
                  <a:lnTo>
                    <a:pt x="117" y="117"/>
                  </a:lnTo>
                  <a:close/>
                  <a:moveTo>
                    <a:pt x="112" y="112"/>
                  </a:moveTo>
                  <a:lnTo>
                    <a:pt x="114" y="114"/>
                  </a:lnTo>
                  <a:lnTo>
                    <a:pt x="115" y="114"/>
                  </a:lnTo>
                  <a:lnTo>
                    <a:pt x="115" y="115"/>
                  </a:lnTo>
                  <a:lnTo>
                    <a:pt x="115" y="115"/>
                  </a:lnTo>
                  <a:lnTo>
                    <a:pt x="115" y="117"/>
                  </a:lnTo>
                  <a:lnTo>
                    <a:pt x="115" y="117"/>
                  </a:lnTo>
                  <a:lnTo>
                    <a:pt x="114" y="118"/>
                  </a:lnTo>
                  <a:lnTo>
                    <a:pt x="114" y="120"/>
                  </a:lnTo>
                  <a:lnTo>
                    <a:pt x="112" y="118"/>
                  </a:lnTo>
                  <a:lnTo>
                    <a:pt x="112" y="115"/>
                  </a:lnTo>
                  <a:lnTo>
                    <a:pt x="112" y="114"/>
                  </a:lnTo>
                  <a:lnTo>
                    <a:pt x="112" y="112"/>
                  </a:lnTo>
                  <a:lnTo>
                    <a:pt x="112" y="112"/>
                  </a:lnTo>
                  <a:close/>
                  <a:moveTo>
                    <a:pt x="1121" y="106"/>
                  </a:moveTo>
                  <a:lnTo>
                    <a:pt x="1121" y="106"/>
                  </a:lnTo>
                  <a:lnTo>
                    <a:pt x="1121" y="106"/>
                  </a:lnTo>
                  <a:lnTo>
                    <a:pt x="1121" y="107"/>
                  </a:lnTo>
                  <a:lnTo>
                    <a:pt x="1121" y="107"/>
                  </a:lnTo>
                  <a:lnTo>
                    <a:pt x="1120" y="107"/>
                  </a:lnTo>
                  <a:lnTo>
                    <a:pt x="1120" y="107"/>
                  </a:lnTo>
                  <a:lnTo>
                    <a:pt x="1120" y="107"/>
                  </a:lnTo>
                  <a:lnTo>
                    <a:pt x="1120" y="107"/>
                  </a:lnTo>
                  <a:lnTo>
                    <a:pt x="1120" y="106"/>
                  </a:lnTo>
                  <a:lnTo>
                    <a:pt x="1121" y="106"/>
                  </a:lnTo>
                  <a:close/>
                  <a:moveTo>
                    <a:pt x="74" y="104"/>
                  </a:moveTo>
                  <a:lnTo>
                    <a:pt x="78" y="106"/>
                  </a:lnTo>
                  <a:lnTo>
                    <a:pt x="85" y="109"/>
                  </a:lnTo>
                  <a:lnTo>
                    <a:pt x="92" y="111"/>
                  </a:lnTo>
                  <a:lnTo>
                    <a:pt x="100" y="112"/>
                  </a:lnTo>
                  <a:lnTo>
                    <a:pt x="104" y="114"/>
                  </a:lnTo>
                  <a:lnTo>
                    <a:pt x="108" y="114"/>
                  </a:lnTo>
                  <a:lnTo>
                    <a:pt x="109" y="114"/>
                  </a:lnTo>
                  <a:lnTo>
                    <a:pt x="109" y="115"/>
                  </a:lnTo>
                  <a:lnTo>
                    <a:pt x="111" y="115"/>
                  </a:lnTo>
                  <a:lnTo>
                    <a:pt x="112" y="118"/>
                  </a:lnTo>
                  <a:lnTo>
                    <a:pt x="114" y="120"/>
                  </a:lnTo>
                  <a:lnTo>
                    <a:pt x="115" y="123"/>
                  </a:lnTo>
                  <a:lnTo>
                    <a:pt x="117" y="126"/>
                  </a:lnTo>
                  <a:lnTo>
                    <a:pt x="119" y="126"/>
                  </a:lnTo>
                  <a:lnTo>
                    <a:pt x="117" y="126"/>
                  </a:lnTo>
                  <a:lnTo>
                    <a:pt x="117" y="128"/>
                  </a:lnTo>
                  <a:lnTo>
                    <a:pt x="119" y="130"/>
                  </a:lnTo>
                  <a:lnTo>
                    <a:pt x="122" y="131"/>
                  </a:lnTo>
                  <a:lnTo>
                    <a:pt x="123" y="133"/>
                  </a:lnTo>
                  <a:lnTo>
                    <a:pt x="128" y="134"/>
                  </a:lnTo>
                  <a:lnTo>
                    <a:pt x="131" y="136"/>
                  </a:lnTo>
                  <a:lnTo>
                    <a:pt x="133" y="136"/>
                  </a:lnTo>
                  <a:lnTo>
                    <a:pt x="133" y="137"/>
                  </a:lnTo>
                  <a:lnTo>
                    <a:pt x="134" y="137"/>
                  </a:lnTo>
                  <a:lnTo>
                    <a:pt x="134" y="141"/>
                  </a:lnTo>
                  <a:lnTo>
                    <a:pt x="136" y="142"/>
                  </a:lnTo>
                  <a:lnTo>
                    <a:pt x="139" y="147"/>
                  </a:lnTo>
                  <a:lnTo>
                    <a:pt x="139" y="147"/>
                  </a:lnTo>
                  <a:lnTo>
                    <a:pt x="139" y="145"/>
                  </a:lnTo>
                  <a:lnTo>
                    <a:pt x="139" y="145"/>
                  </a:lnTo>
                  <a:lnTo>
                    <a:pt x="139" y="145"/>
                  </a:lnTo>
                  <a:lnTo>
                    <a:pt x="141" y="145"/>
                  </a:lnTo>
                  <a:lnTo>
                    <a:pt x="141" y="147"/>
                  </a:lnTo>
                  <a:lnTo>
                    <a:pt x="142" y="150"/>
                  </a:lnTo>
                  <a:lnTo>
                    <a:pt x="141" y="150"/>
                  </a:lnTo>
                  <a:lnTo>
                    <a:pt x="141" y="150"/>
                  </a:lnTo>
                  <a:lnTo>
                    <a:pt x="139" y="150"/>
                  </a:lnTo>
                  <a:lnTo>
                    <a:pt x="139" y="150"/>
                  </a:lnTo>
                  <a:lnTo>
                    <a:pt x="138" y="152"/>
                  </a:lnTo>
                  <a:lnTo>
                    <a:pt x="138" y="152"/>
                  </a:lnTo>
                  <a:lnTo>
                    <a:pt x="138" y="152"/>
                  </a:lnTo>
                  <a:lnTo>
                    <a:pt x="133" y="152"/>
                  </a:lnTo>
                  <a:lnTo>
                    <a:pt x="130" y="150"/>
                  </a:lnTo>
                  <a:lnTo>
                    <a:pt x="126" y="148"/>
                  </a:lnTo>
                  <a:lnTo>
                    <a:pt x="122" y="147"/>
                  </a:lnTo>
                  <a:lnTo>
                    <a:pt x="119" y="145"/>
                  </a:lnTo>
                  <a:lnTo>
                    <a:pt x="117" y="145"/>
                  </a:lnTo>
                  <a:lnTo>
                    <a:pt x="115" y="144"/>
                  </a:lnTo>
                  <a:lnTo>
                    <a:pt x="115" y="144"/>
                  </a:lnTo>
                  <a:lnTo>
                    <a:pt x="115" y="142"/>
                  </a:lnTo>
                  <a:lnTo>
                    <a:pt x="117" y="141"/>
                  </a:lnTo>
                  <a:lnTo>
                    <a:pt x="119" y="139"/>
                  </a:lnTo>
                  <a:lnTo>
                    <a:pt x="120" y="137"/>
                  </a:lnTo>
                  <a:lnTo>
                    <a:pt x="120" y="137"/>
                  </a:lnTo>
                  <a:lnTo>
                    <a:pt x="120" y="136"/>
                  </a:lnTo>
                  <a:lnTo>
                    <a:pt x="119" y="136"/>
                  </a:lnTo>
                  <a:lnTo>
                    <a:pt x="119" y="137"/>
                  </a:lnTo>
                  <a:lnTo>
                    <a:pt x="119" y="137"/>
                  </a:lnTo>
                  <a:lnTo>
                    <a:pt x="119" y="139"/>
                  </a:lnTo>
                  <a:lnTo>
                    <a:pt x="119" y="139"/>
                  </a:lnTo>
                  <a:lnTo>
                    <a:pt x="114" y="139"/>
                  </a:lnTo>
                  <a:lnTo>
                    <a:pt x="112" y="139"/>
                  </a:lnTo>
                  <a:lnTo>
                    <a:pt x="111" y="141"/>
                  </a:lnTo>
                  <a:lnTo>
                    <a:pt x="109" y="141"/>
                  </a:lnTo>
                  <a:lnTo>
                    <a:pt x="109" y="141"/>
                  </a:lnTo>
                  <a:lnTo>
                    <a:pt x="108" y="139"/>
                  </a:lnTo>
                  <a:lnTo>
                    <a:pt x="104" y="137"/>
                  </a:lnTo>
                  <a:lnTo>
                    <a:pt x="104" y="137"/>
                  </a:lnTo>
                  <a:lnTo>
                    <a:pt x="106" y="137"/>
                  </a:lnTo>
                  <a:lnTo>
                    <a:pt x="108" y="136"/>
                  </a:lnTo>
                  <a:lnTo>
                    <a:pt x="108" y="136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106" y="134"/>
                  </a:lnTo>
                  <a:lnTo>
                    <a:pt x="104" y="134"/>
                  </a:lnTo>
                  <a:lnTo>
                    <a:pt x="103" y="134"/>
                  </a:lnTo>
                  <a:lnTo>
                    <a:pt x="103" y="134"/>
                  </a:lnTo>
                  <a:lnTo>
                    <a:pt x="103" y="134"/>
                  </a:lnTo>
                  <a:lnTo>
                    <a:pt x="103" y="133"/>
                  </a:lnTo>
                  <a:lnTo>
                    <a:pt x="103" y="133"/>
                  </a:lnTo>
                  <a:lnTo>
                    <a:pt x="101" y="133"/>
                  </a:lnTo>
                  <a:lnTo>
                    <a:pt x="101" y="133"/>
                  </a:lnTo>
                  <a:lnTo>
                    <a:pt x="101" y="131"/>
                  </a:lnTo>
                  <a:lnTo>
                    <a:pt x="101" y="131"/>
                  </a:lnTo>
                  <a:lnTo>
                    <a:pt x="100" y="131"/>
                  </a:lnTo>
                  <a:lnTo>
                    <a:pt x="98" y="131"/>
                  </a:lnTo>
                  <a:lnTo>
                    <a:pt x="98" y="131"/>
                  </a:lnTo>
                  <a:lnTo>
                    <a:pt x="98" y="133"/>
                  </a:lnTo>
                  <a:lnTo>
                    <a:pt x="98" y="133"/>
                  </a:lnTo>
                  <a:lnTo>
                    <a:pt x="97" y="131"/>
                  </a:lnTo>
                  <a:lnTo>
                    <a:pt x="97" y="131"/>
                  </a:lnTo>
                  <a:lnTo>
                    <a:pt x="95" y="133"/>
                  </a:lnTo>
                  <a:lnTo>
                    <a:pt x="95" y="133"/>
                  </a:lnTo>
                  <a:lnTo>
                    <a:pt x="95" y="131"/>
                  </a:lnTo>
                  <a:lnTo>
                    <a:pt x="95" y="130"/>
                  </a:lnTo>
                  <a:lnTo>
                    <a:pt x="95" y="128"/>
                  </a:lnTo>
                  <a:lnTo>
                    <a:pt x="95" y="128"/>
                  </a:lnTo>
                  <a:lnTo>
                    <a:pt x="97" y="128"/>
                  </a:lnTo>
                  <a:lnTo>
                    <a:pt x="100" y="128"/>
                  </a:lnTo>
                  <a:lnTo>
                    <a:pt x="100" y="126"/>
                  </a:lnTo>
                  <a:lnTo>
                    <a:pt x="97" y="126"/>
                  </a:lnTo>
                  <a:lnTo>
                    <a:pt x="97" y="126"/>
                  </a:lnTo>
                  <a:lnTo>
                    <a:pt x="95" y="126"/>
                  </a:lnTo>
                  <a:lnTo>
                    <a:pt x="95" y="126"/>
                  </a:lnTo>
                  <a:lnTo>
                    <a:pt x="95" y="126"/>
                  </a:lnTo>
                  <a:lnTo>
                    <a:pt x="93" y="125"/>
                  </a:lnTo>
                  <a:lnTo>
                    <a:pt x="92" y="123"/>
                  </a:lnTo>
                  <a:lnTo>
                    <a:pt x="92" y="123"/>
                  </a:lnTo>
                  <a:lnTo>
                    <a:pt x="90" y="122"/>
                  </a:lnTo>
                  <a:lnTo>
                    <a:pt x="89" y="122"/>
                  </a:lnTo>
                  <a:lnTo>
                    <a:pt x="89" y="122"/>
                  </a:lnTo>
                  <a:lnTo>
                    <a:pt x="89" y="123"/>
                  </a:lnTo>
                  <a:lnTo>
                    <a:pt x="89" y="123"/>
                  </a:lnTo>
                  <a:lnTo>
                    <a:pt x="87" y="123"/>
                  </a:lnTo>
                  <a:lnTo>
                    <a:pt x="85" y="123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5" y="122"/>
                  </a:lnTo>
                  <a:lnTo>
                    <a:pt x="85" y="120"/>
                  </a:lnTo>
                  <a:lnTo>
                    <a:pt x="85" y="120"/>
                  </a:lnTo>
                  <a:lnTo>
                    <a:pt x="85" y="118"/>
                  </a:lnTo>
                  <a:lnTo>
                    <a:pt x="85" y="118"/>
                  </a:lnTo>
                  <a:lnTo>
                    <a:pt x="84" y="118"/>
                  </a:lnTo>
                  <a:lnTo>
                    <a:pt x="84" y="118"/>
                  </a:lnTo>
                  <a:lnTo>
                    <a:pt x="84" y="118"/>
                  </a:lnTo>
                  <a:lnTo>
                    <a:pt x="84" y="120"/>
                  </a:lnTo>
                  <a:lnTo>
                    <a:pt x="82" y="120"/>
                  </a:lnTo>
                  <a:lnTo>
                    <a:pt x="82" y="118"/>
                  </a:lnTo>
                  <a:lnTo>
                    <a:pt x="82" y="118"/>
                  </a:lnTo>
                  <a:lnTo>
                    <a:pt x="81" y="117"/>
                  </a:lnTo>
                  <a:lnTo>
                    <a:pt x="78" y="117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8"/>
                  </a:lnTo>
                  <a:lnTo>
                    <a:pt x="76" y="117"/>
                  </a:lnTo>
                  <a:lnTo>
                    <a:pt x="76" y="115"/>
                  </a:lnTo>
                  <a:lnTo>
                    <a:pt x="76" y="115"/>
                  </a:lnTo>
                  <a:lnTo>
                    <a:pt x="74" y="115"/>
                  </a:lnTo>
                  <a:lnTo>
                    <a:pt x="74" y="114"/>
                  </a:lnTo>
                  <a:lnTo>
                    <a:pt x="74" y="112"/>
                  </a:lnTo>
                  <a:lnTo>
                    <a:pt x="74" y="112"/>
                  </a:lnTo>
                  <a:lnTo>
                    <a:pt x="76" y="112"/>
                  </a:lnTo>
                  <a:lnTo>
                    <a:pt x="79" y="112"/>
                  </a:lnTo>
                  <a:lnTo>
                    <a:pt x="79" y="112"/>
                  </a:lnTo>
                  <a:lnTo>
                    <a:pt x="81" y="114"/>
                  </a:lnTo>
                  <a:lnTo>
                    <a:pt x="81" y="112"/>
                  </a:lnTo>
                  <a:lnTo>
                    <a:pt x="81" y="111"/>
                  </a:lnTo>
                  <a:lnTo>
                    <a:pt x="81" y="111"/>
                  </a:lnTo>
                  <a:lnTo>
                    <a:pt x="81" y="109"/>
                  </a:lnTo>
                  <a:lnTo>
                    <a:pt x="81" y="109"/>
                  </a:lnTo>
                  <a:lnTo>
                    <a:pt x="78" y="109"/>
                  </a:lnTo>
                  <a:lnTo>
                    <a:pt x="78" y="109"/>
                  </a:lnTo>
                  <a:lnTo>
                    <a:pt x="78" y="111"/>
                  </a:lnTo>
                  <a:lnTo>
                    <a:pt x="76" y="111"/>
                  </a:lnTo>
                  <a:lnTo>
                    <a:pt x="74" y="112"/>
                  </a:lnTo>
                  <a:lnTo>
                    <a:pt x="73" y="111"/>
                  </a:lnTo>
                  <a:lnTo>
                    <a:pt x="71" y="111"/>
                  </a:lnTo>
                  <a:lnTo>
                    <a:pt x="70" y="109"/>
                  </a:lnTo>
                  <a:lnTo>
                    <a:pt x="68" y="107"/>
                  </a:lnTo>
                  <a:lnTo>
                    <a:pt x="68" y="106"/>
                  </a:lnTo>
                  <a:lnTo>
                    <a:pt x="70" y="106"/>
                  </a:lnTo>
                  <a:lnTo>
                    <a:pt x="70" y="104"/>
                  </a:lnTo>
                  <a:lnTo>
                    <a:pt x="71" y="104"/>
                  </a:lnTo>
                  <a:lnTo>
                    <a:pt x="74" y="104"/>
                  </a:lnTo>
                  <a:close/>
                  <a:moveTo>
                    <a:pt x="1121" y="90"/>
                  </a:moveTo>
                  <a:lnTo>
                    <a:pt x="1121" y="90"/>
                  </a:lnTo>
                  <a:lnTo>
                    <a:pt x="1121" y="92"/>
                  </a:lnTo>
                  <a:lnTo>
                    <a:pt x="1121" y="92"/>
                  </a:lnTo>
                  <a:lnTo>
                    <a:pt x="1121" y="93"/>
                  </a:lnTo>
                  <a:lnTo>
                    <a:pt x="1120" y="95"/>
                  </a:lnTo>
                  <a:lnTo>
                    <a:pt x="1120" y="95"/>
                  </a:lnTo>
                  <a:lnTo>
                    <a:pt x="1118" y="95"/>
                  </a:lnTo>
                  <a:lnTo>
                    <a:pt x="1115" y="95"/>
                  </a:lnTo>
                  <a:lnTo>
                    <a:pt x="1114" y="95"/>
                  </a:lnTo>
                  <a:lnTo>
                    <a:pt x="1114" y="96"/>
                  </a:lnTo>
                  <a:lnTo>
                    <a:pt x="1114" y="98"/>
                  </a:lnTo>
                  <a:lnTo>
                    <a:pt x="1114" y="98"/>
                  </a:lnTo>
                  <a:lnTo>
                    <a:pt x="1115" y="98"/>
                  </a:lnTo>
                  <a:lnTo>
                    <a:pt x="1117" y="98"/>
                  </a:lnTo>
                  <a:lnTo>
                    <a:pt x="1117" y="98"/>
                  </a:lnTo>
                  <a:lnTo>
                    <a:pt x="1117" y="98"/>
                  </a:lnTo>
                  <a:lnTo>
                    <a:pt x="1117" y="98"/>
                  </a:lnTo>
                  <a:lnTo>
                    <a:pt x="1117" y="100"/>
                  </a:lnTo>
                  <a:lnTo>
                    <a:pt x="1117" y="100"/>
                  </a:lnTo>
                  <a:lnTo>
                    <a:pt x="1117" y="101"/>
                  </a:lnTo>
                  <a:lnTo>
                    <a:pt x="1117" y="104"/>
                  </a:lnTo>
                  <a:lnTo>
                    <a:pt x="1115" y="104"/>
                  </a:lnTo>
                  <a:lnTo>
                    <a:pt x="1114" y="106"/>
                  </a:lnTo>
                  <a:lnTo>
                    <a:pt x="1112" y="106"/>
                  </a:lnTo>
                  <a:lnTo>
                    <a:pt x="1112" y="107"/>
                  </a:lnTo>
                  <a:lnTo>
                    <a:pt x="1112" y="109"/>
                  </a:lnTo>
                  <a:lnTo>
                    <a:pt x="1112" y="109"/>
                  </a:lnTo>
                  <a:lnTo>
                    <a:pt x="1109" y="112"/>
                  </a:lnTo>
                  <a:lnTo>
                    <a:pt x="1107" y="114"/>
                  </a:lnTo>
                  <a:lnTo>
                    <a:pt x="1107" y="114"/>
                  </a:lnTo>
                  <a:lnTo>
                    <a:pt x="1107" y="115"/>
                  </a:lnTo>
                  <a:lnTo>
                    <a:pt x="1106" y="117"/>
                  </a:lnTo>
                  <a:lnTo>
                    <a:pt x="1104" y="120"/>
                  </a:lnTo>
                  <a:lnTo>
                    <a:pt x="1104" y="120"/>
                  </a:lnTo>
                  <a:lnTo>
                    <a:pt x="1104" y="122"/>
                  </a:lnTo>
                  <a:lnTo>
                    <a:pt x="1104" y="123"/>
                  </a:lnTo>
                  <a:lnTo>
                    <a:pt x="1103" y="123"/>
                  </a:lnTo>
                  <a:lnTo>
                    <a:pt x="1103" y="123"/>
                  </a:lnTo>
                  <a:lnTo>
                    <a:pt x="1103" y="125"/>
                  </a:lnTo>
                  <a:lnTo>
                    <a:pt x="1103" y="125"/>
                  </a:lnTo>
                  <a:lnTo>
                    <a:pt x="1103" y="126"/>
                  </a:lnTo>
                  <a:lnTo>
                    <a:pt x="1103" y="126"/>
                  </a:lnTo>
                  <a:lnTo>
                    <a:pt x="1103" y="126"/>
                  </a:lnTo>
                  <a:lnTo>
                    <a:pt x="1103" y="128"/>
                  </a:lnTo>
                  <a:lnTo>
                    <a:pt x="1103" y="128"/>
                  </a:lnTo>
                  <a:lnTo>
                    <a:pt x="1106" y="125"/>
                  </a:lnTo>
                  <a:lnTo>
                    <a:pt x="1107" y="123"/>
                  </a:lnTo>
                  <a:lnTo>
                    <a:pt x="1107" y="123"/>
                  </a:lnTo>
                  <a:lnTo>
                    <a:pt x="1109" y="122"/>
                  </a:lnTo>
                  <a:lnTo>
                    <a:pt x="1109" y="120"/>
                  </a:lnTo>
                  <a:lnTo>
                    <a:pt x="1110" y="118"/>
                  </a:lnTo>
                  <a:lnTo>
                    <a:pt x="1112" y="118"/>
                  </a:lnTo>
                  <a:lnTo>
                    <a:pt x="1112" y="118"/>
                  </a:lnTo>
                  <a:lnTo>
                    <a:pt x="1112" y="120"/>
                  </a:lnTo>
                  <a:lnTo>
                    <a:pt x="1112" y="120"/>
                  </a:lnTo>
                  <a:lnTo>
                    <a:pt x="1112" y="122"/>
                  </a:lnTo>
                  <a:lnTo>
                    <a:pt x="1112" y="122"/>
                  </a:lnTo>
                  <a:lnTo>
                    <a:pt x="1114" y="122"/>
                  </a:lnTo>
                  <a:lnTo>
                    <a:pt x="1115" y="120"/>
                  </a:lnTo>
                  <a:lnTo>
                    <a:pt x="1117" y="120"/>
                  </a:lnTo>
                  <a:lnTo>
                    <a:pt x="1118" y="122"/>
                  </a:lnTo>
                  <a:lnTo>
                    <a:pt x="1118" y="122"/>
                  </a:lnTo>
                  <a:lnTo>
                    <a:pt x="1121" y="120"/>
                  </a:lnTo>
                  <a:lnTo>
                    <a:pt x="1121" y="122"/>
                  </a:lnTo>
                  <a:lnTo>
                    <a:pt x="1121" y="122"/>
                  </a:lnTo>
                  <a:lnTo>
                    <a:pt x="1120" y="123"/>
                  </a:lnTo>
                  <a:lnTo>
                    <a:pt x="1118" y="123"/>
                  </a:lnTo>
                  <a:lnTo>
                    <a:pt x="1114" y="126"/>
                  </a:lnTo>
                  <a:lnTo>
                    <a:pt x="1112" y="128"/>
                  </a:lnTo>
                  <a:lnTo>
                    <a:pt x="1112" y="128"/>
                  </a:lnTo>
                  <a:lnTo>
                    <a:pt x="1114" y="126"/>
                  </a:lnTo>
                  <a:lnTo>
                    <a:pt x="1115" y="126"/>
                  </a:lnTo>
                  <a:lnTo>
                    <a:pt x="1115" y="126"/>
                  </a:lnTo>
                  <a:lnTo>
                    <a:pt x="1117" y="126"/>
                  </a:lnTo>
                  <a:lnTo>
                    <a:pt x="1115" y="128"/>
                  </a:lnTo>
                  <a:lnTo>
                    <a:pt x="1115" y="128"/>
                  </a:lnTo>
                  <a:lnTo>
                    <a:pt x="1114" y="131"/>
                  </a:lnTo>
                  <a:lnTo>
                    <a:pt x="1114" y="131"/>
                  </a:lnTo>
                  <a:lnTo>
                    <a:pt x="1117" y="130"/>
                  </a:lnTo>
                  <a:lnTo>
                    <a:pt x="1118" y="131"/>
                  </a:lnTo>
                  <a:lnTo>
                    <a:pt x="1121" y="131"/>
                  </a:lnTo>
                  <a:lnTo>
                    <a:pt x="1123" y="130"/>
                  </a:lnTo>
                  <a:lnTo>
                    <a:pt x="1123" y="131"/>
                  </a:lnTo>
                  <a:lnTo>
                    <a:pt x="1123" y="131"/>
                  </a:lnTo>
                  <a:lnTo>
                    <a:pt x="1123" y="133"/>
                  </a:lnTo>
                  <a:lnTo>
                    <a:pt x="1123" y="133"/>
                  </a:lnTo>
                  <a:lnTo>
                    <a:pt x="1125" y="133"/>
                  </a:lnTo>
                  <a:lnTo>
                    <a:pt x="1125" y="131"/>
                  </a:lnTo>
                  <a:lnTo>
                    <a:pt x="1125" y="130"/>
                  </a:lnTo>
                  <a:lnTo>
                    <a:pt x="1125" y="130"/>
                  </a:lnTo>
                  <a:lnTo>
                    <a:pt x="1125" y="130"/>
                  </a:lnTo>
                  <a:lnTo>
                    <a:pt x="1126" y="131"/>
                  </a:lnTo>
                  <a:lnTo>
                    <a:pt x="1126" y="131"/>
                  </a:lnTo>
                  <a:lnTo>
                    <a:pt x="1126" y="133"/>
                  </a:lnTo>
                  <a:lnTo>
                    <a:pt x="1125" y="134"/>
                  </a:lnTo>
                  <a:lnTo>
                    <a:pt x="1123" y="136"/>
                  </a:lnTo>
                  <a:lnTo>
                    <a:pt x="1125" y="137"/>
                  </a:lnTo>
                  <a:lnTo>
                    <a:pt x="1123" y="137"/>
                  </a:lnTo>
                  <a:lnTo>
                    <a:pt x="1125" y="137"/>
                  </a:lnTo>
                  <a:lnTo>
                    <a:pt x="1125" y="137"/>
                  </a:lnTo>
                  <a:lnTo>
                    <a:pt x="1125" y="137"/>
                  </a:lnTo>
                  <a:lnTo>
                    <a:pt x="1125" y="136"/>
                  </a:lnTo>
                  <a:lnTo>
                    <a:pt x="1125" y="136"/>
                  </a:lnTo>
                  <a:lnTo>
                    <a:pt x="1126" y="134"/>
                  </a:lnTo>
                  <a:lnTo>
                    <a:pt x="1128" y="134"/>
                  </a:lnTo>
                  <a:lnTo>
                    <a:pt x="1128" y="134"/>
                  </a:lnTo>
                  <a:lnTo>
                    <a:pt x="1128" y="134"/>
                  </a:lnTo>
                  <a:lnTo>
                    <a:pt x="1128" y="134"/>
                  </a:lnTo>
                  <a:lnTo>
                    <a:pt x="1129" y="134"/>
                  </a:lnTo>
                  <a:lnTo>
                    <a:pt x="1129" y="134"/>
                  </a:lnTo>
                  <a:lnTo>
                    <a:pt x="1131" y="133"/>
                  </a:lnTo>
                  <a:lnTo>
                    <a:pt x="1132" y="133"/>
                  </a:lnTo>
                  <a:lnTo>
                    <a:pt x="1132" y="133"/>
                  </a:lnTo>
                  <a:lnTo>
                    <a:pt x="1134" y="131"/>
                  </a:lnTo>
                  <a:lnTo>
                    <a:pt x="1134" y="130"/>
                  </a:lnTo>
                  <a:lnTo>
                    <a:pt x="1136" y="130"/>
                  </a:lnTo>
                  <a:lnTo>
                    <a:pt x="1136" y="130"/>
                  </a:lnTo>
                  <a:lnTo>
                    <a:pt x="1136" y="131"/>
                  </a:lnTo>
                  <a:lnTo>
                    <a:pt x="1136" y="133"/>
                  </a:lnTo>
                  <a:lnTo>
                    <a:pt x="1136" y="133"/>
                  </a:lnTo>
                  <a:lnTo>
                    <a:pt x="1137" y="133"/>
                  </a:lnTo>
                  <a:lnTo>
                    <a:pt x="1137" y="133"/>
                  </a:lnTo>
                  <a:lnTo>
                    <a:pt x="1137" y="131"/>
                  </a:lnTo>
                  <a:lnTo>
                    <a:pt x="1139" y="131"/>
                  </a:lnTo>
                  <a:lnTo>
                    <a:pt x="1139" y="131"/>
                  </a:lnTo>
                  <a:lnTo>
                    <a:pt x="1144" y="131"/>
                  </a:lnTo>
                  <a:lnTo>
                    <a:pt x="1145" y="131"/>
                  </a:lnTo>
                  <a:lnTo>
                    <a:pt x="1147" y="133"/>
                  </a:lnTo>
                  <a:lnTo>
                    <a:pt x="1148" y="133"/>
                  </a:lnTo>
                  <a:lnTo>
                    <a:pt x="1150" y="134"/>
                  </a:lnTo>
                  <a:lnTo>
                    <a:pt x="1150" y="136"/>
                  </a:lnTo>
                  <a:lnTo>
                    <a:pt x="1150" y="137"/>
                  </a:lnTo>
                  <a:lnTo>
                    <a:pt x="1148" y="137"/>
                  </a:lnTo>
                  <a:lnTo>
                    <a:pt x="1147" y="139"/>
                  </a:lnTo>
                  <a:lnTo>
                    <a:pt x="1145" y="139"/>
                  </a:lnTo>
                  <a:lnTo>
                    <a:pt x="1145" y="141"/>
                  </a:lnTo>
                  <a:lnTo>
                    <a:pt x="1145" y="141"/>
                  </a:lnTo>
                  <a:lnTo>
                    <a:pt x="1145" y="142"/>
                  </a:lnTo>
                  <a:lnTo>
                    <a:pt x="1140" y="144"/>
                  </a:lnTo>
                  <a:lnTo>
                    <a:pt x="1142" y="144"/>
                  </a:lnTo>
                  <a:lnTo>
                    <a:pt x="1144" y="144"/>
                  </a:lnTo>
                  <a:lnTo>
                    <a:pt x="1145" y="144"/>
                  </a:lnTo>
                  <a:lnTo>
                    <a:pt x="1145" y="144"/>
                  </a:lnTo>
                  <a:lnTo>
                    <a:pt x="1145" y="144"/>
                  </a:lnTo>
                  <a:lnTo>
                    <a:pt x="1144" y="144"/>
                  </a:lnTo>
                  <a:lnTo>
                    <a:pt x="1144" y="145"/>
                  </a:lnTo>
                  <a:lnTo>
                    <a:pt x="1144" y="145"/>
                  </a:lnTo>
                  <a:lnTo>
                    <a:pt x="1145" y="145"/>
                  </a:lnTo>
                  <a:lnTo>
                    <a:pt x="1147" y="145"/>
                  </a:lnTo>
                  <a:lnTo>
                    <a:pt x="1148" y="145"/>
                  </a:lnTo>
                  <a:lnTo>
                    <a:pt x="1147" y="145"/>
                  </a:lnTo>
                  <a:lnTo>
                    <a:pt x="1147" y="147"/>
                  </a:lnTo>
                  <a:lnTo>
                    <a:pt x="1147" y="148"/>
                  </a:lnTo>
                  <a:lnTo>
                    <a:pt x="1145" y="148"/>
                  </a:lnTo>
                  <a:lnTo>
                    <a:pt x="1142" y="150"/>
                  </a:lnTo>
                  <a:lnTo>
                    <a:pt x="1142" y="150"/>
                  </a:lnTo>
                  <a:lnTo>
                    <a:pt x="1142" y="150"/>
                  </a:lnTo>
                  <a:lnTo>
                    <a:pt x="1144" y="150"/>
                  </a:lnTo>
                  <a:lnTo>
                    <a:pt x="1145" y="150"/>
                  </a:lnTo>
                  <a:lnTo>
                    <a:pt x="1147" y="150"/>
                  </a:lnTo>
                  <a:lnTo>
                    <a:pt x="1147" y="148"/>
                  </a:lnTo>
                  <a:lnTo>
                    <a:pt x="1148" y="148"/>
                  </a:lnTo>
                  <a:lnTo>
                    <a:pt x="1150" y="148"/>
                  </a:lnTo>
                  <a:lnTo>
                    <a:pt x="1151" y="147"/>
                  </a:lnTo>
                  <a:lnTo>
                    <a:pt x="1153" y="147"/>
                  </a:lnTo>
                  <a:lnTo>
                    <a:pt x="1153" y="147"/>
                  </a:lnTo>
                  <a:lnTo>
                    <a:pt x="1155" y="147"/>
                  </a:lnTo>
                  <a:lnTo>
                    <a:pt x="1156" y="147"/>
                  </a:lnTo>
                  <a:lnTo>
                    <a:pt x="1156" y="145"/>
                  </a:lnTo>
                  <a:lnTo>
                    <a:pt x="1158" y="145"/>
                  </a:lnTo>
                  <a:lnTo>
                    <a:pt x="1158" y="147"/>
                  </a:lnTo>
                  <a:lnTo>
                    <a:pt x="1158" y="147"/>
                  </a:lnTo>
                  <a:lnTo>
                    <a:pt x="1158" y="148"/>
                  </a:lnTo>
                  <a:lnTo>
                    <a:pt x="1156" y="148"/>
                  </a:lnTo>
                  <a:lnTo>
                    <a:pt x="1156" y="150"/>
                  </a:lnTo>
                  <a:lnTo>
                    <a:pt x="1155" y="152"/>
                  </a:lnTo>
                  <a:lnTo>
                    <a:pt x="1155" y="152"/>
                  </a:lnTo>
                  <a:lnTo>
                    <a:pt x="1153" y="152"/>
                  </a:lnTo>
                  <a:lnTo>
                    <a:pt x="1153" y="152"/>
                  </a:lnTo>
                  <a:lnTo>
                    <a:pt x="1151" y="153"/>
                  </a:lnTo>
                  <a:lnTo>
                    <a:pt x="1150" y="153"/>
                  </a:lnTo>
                  <a:lnTo>
                    <a:pt x="1148" y="155"/>
                  </a:lnTo>
                  <a:lnTo>
                    <a:pt x="1150" y="155"/>
                  </a:lnTo>
                  <a:lnTo>
                    <a:pt x="1150" y="156"/>
                  </a:lnTo>
                  <a:lnTo>
                    <a:pt x="1150" y="156"/>
                  </a:lnTo>
                  <a:lnTo>
                    <a:pt x="1147" y="156"/>
                  </a:lnTo>
                  <a:lnTo>
                    <a:pt x="1147" y="156"/>
                  </a:lnTo>
                  <a:lnTo>
                    <a:pt x="1147" y="158"/>
                  </a:lnTo>
                  <a:lnTo>
                    <a:pt x="1145" y="158"/>
                  </a:lnTo>
                  <a:lnTo>
                    <a:pt x="1147" y="158"/>
                  </a:lnTo>
                  <a:lnTo>
                    <a:pt x="1148" y="158"/>
                  </a:lnTo>
                  <a:lnTo>
                    <a:pt x="1148" y="158"/>
                  </a:lnTo>
                  <a:lnTo>
                    <a:pt x="1148" y="158"/>
                  </a:lnTo>
                  <a:lnTo>
                    <a:pt x="1148" y="159"/>
                  </a:lnTo>
                  <a:lnTo>
                    <a:pt x="1145" y="161"/>
                  </a:lnTo>
                  <a:lnTo>
                    <a:pt x="1145" y="163"/>
                  </a:lnTo>
                  <a:lnTo>
                    <a:pt x="1145" y="163"/>
                  </a:lnTo>
                  <a:lnTo>
                    <a:pt x="1147" y="164"/>
                  </a:lnTo>
                  <a:lnTo>
                    <a:pt x="1147" y="164"/>
                  </a:lnTo>
                  <a:lnTo>
                    <a:pt x="1148" y="164"/>
                  </a:lnTo>
                  <a:lnTo>
                    <a:pt x="1148" y="164"/>
                  </a:lnTo>
                  <a:lnTo>
                    <a:pt x="1150" y="163"/>
                  </a:lnTo>
                  <a:lnTo>
                    <a:pt x="1153" y="158"/>
                  </a:lnTo>
                  <a:lnTo>
                    <a:pt x="1156" y="156"/>
                  </a:lnTo>
                  <a:lnTo>
                    <a:pt x="1159" y="155"/>
                  </a:lnTo>
                  <a:lnTo>
                    <a:pt x="1159" y="156"/>
                  </a:lnTo>
                  <a:lnTo>
                    <a:pt x="1159" y="156"/>
                  </a:lnTo>
                  <a:lnTo>
                    <a:pt x="1159" y="156"/>
                  </a:lnTo>
                  <a:lnTo>
                    <a:pt x="1158" y="158"/>
                  </a:lnTo>
                  <a:lnTo>
                    <a:pt x="1158" y="158"/>
                  </a:lnTo>
                  <a:lnTo>
                    <a:pt x="1156" y="161"/>
                  </a:lnTo>
                  <a:lnTo>
                    <a:pt x="1156" y="163"/>
                  </a:lnTo>
                  <a:lnTo>
                    <a:pt x="1155" y="164"/>
                  </a:lnTo>
                  <a:lnTo>
                    <a:pt x="1155" y="167"/>
                  </a:lnTo>
                  <a:lnTo>
                    <a:pt x="1155" y="167"/>
                  </a:lnTo>
                  <a:lnTo>
                    <a:pt x="1156" y="167"/>
                  </a:lnTo>
                  <a:lnTo>
                    <a:pt x="1156" y="167"/>
                  </a:lnTo>
                  <a:lnTo>
                    <a:pt x="1158" y="166"/>
                  </a:lnTo>
                  <a:lnTo>
                    <a:pt x="1159" y="164"/>
                  </a:lnTo>
                  <a:lnTo>
                    <a:pt x="1161" y="163"/>
                  </a:lnTo>
                  <a:lnTo>
                    <a:pt x="1161" y="163"/>
                  </a:lnTo>
                  <a:lnTo>
                    <a:pt x="1161" y="163"/>
                  </a:lnTo>
                  <a:lnTo>
                    <a:pt x="1162" y="163"/>
                  </a:lnTo>
                  <a:lnTo>
                    <a:pt x="1162" y="164"/>
                  </a:lnTo>
                  <a:lnTo>
                    <a:pt x="1162" y="164"/>
                  </a:lnTo>
                  <a:lnTo>
                    <a:pt x="1162" y="166"/>
                  </a:lnTo>
                  <a:lnTo>
                    <a:pt x="1162" y="167"/>
                  </a:lnTo>
                  <a:lnTo>
                    <a:pt x="1162" y="169"/>
                  </a:lnTo>
                  <a:lnTo>
                    <a:pt x="1159" y="174"/>
                  </a:lnTo>
                  <a:lnTo>
                    <a:pt x="1159" y="175"/>
                  </a:lnTo>
                  <a:lnTo>
                    <a:pt x="1159" y="177"/>
                  </a:lnTo>
                  <a:lnTo>
                    <a:pt x="1159" y="177"/>
                  </a:lnTo>
                  <a:lnTo>
                    <a:pt x="1158" y="180"/>
                  </a:lnTo>
                  <a:lnTo>
                    <a:pt x="1158" y="182"/>
                  </a:lnTo>
                  <a:lnTo>
                    <a:pt x="1156" y="182"/>
                  </a:lnTo>
                  <a:lnTo>
                    <a:pt x="1156" y="183"/>
                  </a:lnTo>
                  <a:lnTo>
                    <a:pt x="1155" y="183"/>
                  </a:lnTo>
                  <a:lnTo>
                    <a:pt x="1155" y="183"/>
                  </a:lnTo>
                  <a:lnTo>
                    <a:pt x="1155" y="182"/>
                  </a:lnTo>
                  <a:lnTo>
                    <a:pt x="1153" y="182"/>
                  </a:lnTo>
                  <a:lnTo>
                    <a:pt x="1153" y="182"/>
                  </a:lnTo>
                  <a:lnTo>
                    <a:pt x="1151" y="182"/>
                  </a:lnTo>
                  <a:lnTo>
                    <a:pt x="1150" y="183"/>
                  </a:lnTo>
                  <a:lnTo>
                    <a:pt x="1150" y="183"/>
                  </a:lnTo>
                  <a:lnTo>
                    <a:pt x="1150" y="183"/>
                  </a:lnTo>
                  <a:lnTo>
                    <a:pt x="1148" y="182"/>
                  </a:lnTo>
                  <a:lnTo>
                    <a:pt x="1148" y="178"/>
                  </a:lnTo>
                  <a:lnTo>
                    <a:pt x="1150" y="177"/>
                  </a:lnTo>
                  <a:lnTo>
                    <a:pt x="1148" y="177"/>
                  </a:lnTo>
                  <a:lnTo>
                    <a:pt x="1150" y="175"/>
                  </a:lnTo>
                  <a:lnTo>
                    <a:pt x="1150" y="174"/>
                  </a:lnTo>
                  <a:lnTo>
                    <a:pt x="1148" y="174"/>
                  </a:lnTo>
                  <a:lnTo>
                    <a:pt x="1148" y="174"/>
                  </a:lnTo>
                  <a:lnTo>
                    <a:pt x="1148" y="175"/>
                  </a:lnTo>
                  <a:lnTo>
                    <a:pt x="1147" y="177"/>
                  </a:lnTo>
                  <a:lnTo>
                    <a:pt x="1145" y="177"/>
                  </a:lnTo>
                  <a:lnTo>
                    <a:pt x="1144" y="180"/>
                  </a:lnTo>
                  <a:lnTo>
                    <a:pt x="1142" y="180"/>
                  </a:lnTo>
                  <a:lnTo>
                    <a:pt x="1142" y="180"/>
                  </a:lnTo>
                  <a:lnTo>
                    <a:pt x="1142" y="180"/>
                  </a:lnTo>
                  <a:lnTo>
                    <a:pt x="1140" y="178"/>
                  </a:lnTo>
                  <a:lnTo>
                    <a:pt x="1140" y="178"/>
                  </a:lnTo>
                  <a:lnTo>
                    <a:pt x="1140" y="177"/>
                  </a:lnTo>
                  <a:lnTo>
                    <a:pt x="1142" y="175"/>
                  </a:lnTo>
                  <a:lnTo>
                    <a:pt x="1144" y="172"/>
                  </a:lnTo>
                  <a:lnTo>
                    <a:pt x="1145" y="169"/>
                  </a:lnTo>
                  <a:lnTo>
                    <a:pt x="1145" y="169"/>
                  </a:lnTo>
                  <a:lnTo>
                    <a:pt x="1145" y="167"/>
                  </a:lnTo>
                  <a:lnTo>
                    <a:pt x="1145" y="167"/>
                  </a:lnTo>
                  <a:lnTo>
                    <a:pt x="1144" y="164"/>
                  </a:lnTo>
                  <a:lnTo>
                    <a:pt x="1144" y="163"/>
                  </a:lnTo>
                  <a:lnTo>
                    <a:pt x="1142" y="161"/>
                  </a:lnTo>
                  <a:lnTo>
                    <a:pt x="1140" y="161"/>
                  </a:lnTo>
                  <a:lnTo>
                    <a:pt x="1140" y="161"/>
                  </a:lnTo>
                  <a:lnTo>
                    <a:pt x="1140" y="163"/>
                  </a:lnTo>
                  <a:lnTo>
                    <a:pt x="1137" y="166"/>
                  </a:lnTo>
                  <a:lnTo>
                    <a:pt x="1137" y="167"/>
                  </a:lnTo>
                  <a:lnTo>
                    <a:pt x="1137" y="169"/>
                  </a:lnTo>
                  <a:lnTo>
                    <a:pt x="1136" y="169"/>
                  </a:lnTo>
                  <a:lnTo>
                    <a:pt x="1136" y="169"/>
                  </a:lnTo>
                  <a:lnTo>
                    <a:pt x="1136" y="169"/>
                  </a:lnTo>
                  <a:lnTo>
                    <a:pt x="1137" y="166"/>
                  </a:lnTo>
                  <a:lnTo>
                    <a:pt x="1136" y="166"/>
                  </a:lnTo>
                  <a:lnTo>
                    <a:pt x="1134" y="167"/>
                  </a:lnTo>
                  <a:lnTo>
                    <a:pt x="1134" y="169"/>
                  </a:lnTo>
                  <a:lnTo>
                    <a:pt x="1132" y="169"/>
                  </a:lnTo>
                  <a:lnTo>
                    <a:pt x="1131" y="169"/>
                  </a:lnTo>
                  <a:lnTo>
                    <a:pt x="1131" y="169"/>
                  </a:lnTo>
                  <a:lnTo>
                    <a:pt x="1128" y="174"/>
                  </a:lnTo>
                  <a:lnTo>
                    <a:pt x="1128" y="174"/>
                  </a:lnTo>
                  <a:lnTo>
                    <a:pt x="1126" y="175"/>
                  </a:lnTo>
                  <a:lnTo>
                    <a:pt x="1125" y="177"/>
                  </a:lnTo>
                  <a:lnTo>
                    <a:pt x="1125" y="178"/>
                  </a:lnTo>
                  <a:lnTo>
                    <a:pt x="1123" y="178"/>
                  </a:lnTo>
                  <a:lnTo>
                    <a:pt x="1121" y="178"/>
                  </a:lnTo>
                  <a:lnTo>
                    <a:pt x="1121" y="178"/>
                  </a:lnTo>
                  <a:lnTo>
                    <a:pt x="1120" y="178"/>
                  </a:lnTo>
                  <a:lnTo>
                    <a:pt x="1117" y="178"/>
                  </a:lnTo>
                  <a:lnTo>
                    <a:pt x="1117" y="178"/>
                  </a:lnTo>
                  <a:lnTo>
                    <a:pt x="1117" y="178"/>
                  </a:lnTo>
                  <a:lnTo>
                    <a:pt x="1115" y="177"/>
                  </a:lnTo>
                  <a:lnTo>
                    <a:pt x="1115" y="177"/>
                  </a:lnTo>
                  <a:lnTo>
                    <a:pt x="1115" y="177"/>
                  </a:lnTo>
                  <a:lnTo>
                    <a:pt x="1115" y="175"/>
                  </a:lnTo>
                  <a:lnTo>
                    <a:pt x="1117" y="175"/>
                  </a:lnTo>
                  <a:lnTo>
                    <a:pt x="1118" y="175"/>
                  </a:lnTo>
                  <a:lnTo>
                    <a:pt x="1120" y="174"/>
                  </a:lnTo>
                  <a:lnTo>
                    <a:pt x="1121" y="174"/>
                  </a:lnTo>
                  <a:lnTo>
                    <a:pt x="1123" y="172"/>
                  </a:lnTo>
                  <a:lnTo>
                    <a:pt x="1123" y="172"/>
                  </a:lnTo>
                  <a:lnTo>
                    <a:pt x="1126" y="167"/>
                  </a:lnTo>
                  <a:lnTo>
                    <a:pt x="1129" y="167"/>
                  </a:lnTo>
                  <a:lnTo>
                    <a:pt x="1131" y="166"/>
                  </a:lnTo>
                  <a:lnTo>
                    <a:pt x="1131" y="164"/>
                  </a:lnTo>
                  <a:lnTo>
                    <a:pt x="1132" y="164"/>
                  </a:lnTo>
                  <a:lnTo>
                    <a:pt x="1131" y="164"/>
                  </a:lnTo>
                  <a:lnTo>
                    <a:pt x="1129" y="164"/>
                  </a:lnTo>
                  <a:lnTo>
                    <a:pt x="1128" y="164"/>
                  </a:lnTo>
                  <a:lnTo>
                    <a:pt x="1128" y="164"/>
                  </a:lnTo>
                  <a:lnTo>
                    <a:pt x="1126" y="164"/>
                  </a:lnTo>
                  <a:lnTo>
                    <a:pt x="1123" y="164"/>
                  </a:lnTo>
                  <a:lnTo>
                    <a:pt x="1123" y="164"/>
                  </a:lnTo>
                  <a:lnTo>
                    <a:pt x="1123" y="166"/>
                  </a:lnTo>
                  <a:lnTo>
                    <a:pt x="1123" y="167"/>
                  </a:lnTo>
                  <a:lnTo>
                    <a:pt x="1121" y="167"/>
                  </a:lnTo>
                  <a:lnTo>
                    <a:pt x="1121" y="167"/>
                  </a:lnTo>
                  <a:lnTo>
                    <a:pt x="1120" y="167"/>
                  </a:lnTo>
                  <a:lnTo>
                    <a:pt x="1117" y="167"/>
                  </a:lnTo>
                  <a:lnTo>
                    <a:pt x="1117" y="167"/>
                  </a:lnTo>
                  <a:lnTo>
                    <a:pt x="1117" y="167"/>
                  </a:lnTo>
                  <a:lnTo>
                    <a:pt x="1114" y="167"/>
                  </a:lnTo>
                  <a:lnTo>
                    <a:pt x="1112" y="167"/>
                  </a:lnTo>
                  <a:lnTo>
                    <a:pt x="1114" y="167"/>
                  </a:lnTo>
                  <a:lnTo>
                    <a:pt x="1117" y="166"/>
                  </a:lnTo>
                  <a:lnTo>
                    <a:pt x="1117" y="163"/>
                  </a:lnTo>
                  <a:lnTo>
                    <a:pt x="1117" y="161"/>
                  </a:lnTo>
                  <a:lnTo>
                    <a:pt x="1115" y="161"/>
                  </a:lnTo>
                  <a:lnTo>
                    <a:pt x="1114" y="163"/>
                  </a:lnTo>
                  <a:lnTo>
                    <a:pt x="1114" y="163"/>
                  </a:lnTo>
                  <a:lnTo>
                    <a:pt x="1112" y="163"/>
                  </a:lnTo>
                  <a:lnTo>
                    <a:pt x="1112" y="163"/>
                  </a:lnTo>
                  <a:lnTo>
                    <a:pt x="1110" y="164"/>
                  </a:lnTo>
                  <a:lnTo>
                    <a:pt x="1110" y="164"/>
                  </a:lnTo>
                  <a:lnTo>
                    <a:pt x="1109" y="164"/>
                  </a:lnTo>
                  <a:lnTo>
                    <a:pt x="1107" y="166"/>
                  </a:lnTo>
                  <a:lnTo>
                    <a:pt x="1104" y="166"/>
                  </a:lnTo>
                  <a:lnTo>
                    <a:pt x="1103" y="166"/>
                  </a:lnTo>
                  <a:lnTo>
                    <a:pt x="1101" y="166"/>
                  </a:lnTo>
                  <a:lnTo>
                    <a:pt x="1093" y="164"/>
                  </a:lnTo>
                  <a:lnTo>
                    <a:pt x="1090" y="164"/>
                  </a:lnTo>
                  <a:lnTo>
                    <a:pt x="1087" y="164"/>
                  </a:lnTo>
                  <a:lnTo>
                    <a:pt x="1087" y="164"/>
                  </a:lnTo>
                  <a:lnTo>
                    <a:pt x="1082" y="164"/>
                  </a:lnTo>
                  <a:lnTo>
                    <a:pt x="1080" y="164"/>
                  </a:lnTo>
                  <a:lnTo>
                    <a:pt x="1080" y="163"/>
                  </a:lnTo>
                  <a:lnTo>
                    <a:pt x="1080" y="163"/>
                  </a:lnTo>
                  <a:lnTo>
                    <a:pt x="1079" y="164"/>
                  </a:lnTo>
                  <a:lnTo>
                    <a:pt x="1077" y="164"/>
                  </a:lnTo>
                  <a:lnTo>
                    <a:pt x="1076" y="164"/>
                  </a:lnTo>
                  <a:lnTo>
                    <a:pt x="1071" y="166"/>
                  </a:lnTo>
                  <a:lnTo>
                    <a:pt x="1069" y="166"/>
                  </a:lnTo>
                  <a:lnTo>
                    <a:pt x="1068" y="166"/>
                  </a:lnTo>
                  <a:lnTo>
                    <a:pt x="1068" y="164"/>
                  </a:lnTo>
                  <a:lnTo>
                    <a:pt x="1066" y="163"/>
                  </a:lnTo>
                  <a:lnTo>
                    <a:pt x="1066" y="161"/>
                  </a:lnTo>
                  <a:lnTo>
                    <a:pt x="1066" y="159"/>
                  </a:lnTo>
                  <a:lnTo>
                    <a:pt x="1066" y="159"/>
                  </a:lnTo>
                  <a:lnTo>
                    <a:pt x="1066" y="158"/>
                  </a:lnTo>
                  <a:lnTo>
                    <a:pt x="1071" y="155"/>
                  </a:lnTo>
                  <a:lnTo>
                    <a:pt x="1076" y="152"/>
                  </a:lnTo>
                  <a:lnTo>
                    <a:pt x="1077" y="150"/>
                  </a:lnTo>
                  <a:lnTo>
                    <a:pt x="1077" y="150"/>
                  </a:lnTo>
                  <a:lnTo>
                    <a:pt x="1080" y="148"/>
                  </a:lnTo>
                  <a:lnTo>
                    <a:pt x="1080" y="148"/>
                  </a:lnTo>
                  <a:lnTo>
                    <a:pt x="1079" y="148"/>
                  </a:lnTo>
                  <a:lnTo>
                    <a:pt x="1077" y="148"/>
                  </a:lnTo>
                  <a:lnTo>
                    <a:pt x="1074" y="148"/>
                  </a:lnTo>
                  <a:lnTo>
                    <a:pt x="1071" y="148"/>
                  </a:lnTo>
                  <a:lnTo>
                    <a:pt x="1068" y="148"/>
                  </a:lnTo>
                  <a:lnTo>
                    <a:pt x="1068" y="148"/>
                  </a:lnTo>
                  <a:lnTo>
                    <a:pt x="1069" y="147"/>
                  </a:lnTo>
                  <a:lnTo>
                    <a:pt x="1073" y="144"/>
                  </a:lnTo>
                  <a:lnTo>
                    <a:pt x="1074" y="144"/>
                  </a:lnTo>
                  <a:lnTo>
                    <a:pt x="1073" y="145"/>
                  </a:lnTo>
                  <a:lnTo>
                    <a:pt x="1073" y="145"/>
                  </a:lnTo>
                  <a:lnTo>
                    <a:pt x="1073" y="147"/>
                  </a:lnTo>
                  <a:lnTo>
                    <a:pt x="1073" y="147"/>
                  </a:lnTo>
                  <a:lnTo>
                    <a:pt x="1076" y="147"/>
                  </a:lnTo>
                  <a:lnTo>
                    <a:pt x="1076" y="147"/>
                  </a:lnTo>
                  <a:lnTo>
                    <a:pt x="1076" y="144"/>
                  </a:lnTo>
                  <a:lnTo>
                    <a:pt x="1077" y="142"/>
                  </a:lnTo>
                  <a:lnTo>
                    <a:pt x="1079" y="139"/>
                  </a:lnTo>
                  <a:lnTo>
                    <a:pt x="1079" y="137"/>
                  </a:lnTo>
                  <a:lnTo>
                    <a:pt x="1080" y="137"/>
                  </a:lnTo>
                  <a:lnTo>
                    <a:pt x="1080" y="137"/>
                  </a:lnTo>
                  <a:lnTo>
                    <a:pt x="1082" y="139"/>
                  </a:lnTo>
                  <a:lnTo>
                    <a:pt x="1085" y="139"/>
                  </a:lnTo>
                  <a:lnTo>
                    <a:pt x="1085" y="141"/>
                  </a:lnTo>
                  <a:lnTo>
                    <a:pt x="1085" y="139"/>
                  </a:lnTo>
                  <a:lnTo>
                    <a:pt x="1085" y="139"/>
                  </a:lnTo>
                  <a:lnTo>
                    <a:pt x="1084" y="139"/>
                  </a:lnTo>
                  <a:lnTo>
                    <a:pt x="1084" y="137"/>
                  </a:lnTo>
                  <a:lnTo>
                    <a:pt x="1085" y="136"/>
                  </a:lnTo>
                  <a:lnTo>
                    <a:pt x="1085" y="136"/>
                  </a:lnTo>
                  <a:lnTo>
                    <a:pt x="1085" y="136"/>
                  </a:lnTo>
                  <a:lnTo>
                    <a:pt x="1084" y="136"/>
                  </a:lnTo>
                  <a:lnTo>
                    <a:pt x="1082" y="134"/>
                  </a:lnTo>
                  <a:lnTo>
                    <a:pt x="1082" y="134"/>
                  </a:lnTo>
                  <a:lnTo>
                    <a:pt x="1082" y="133"/>
                  </a:lnTo>
                  <a:lnTo>
                    <a:pt x="1082" y="131"/>
                  </a:lnTo>
                  <a:lnTo>
                    <a:pt x="1084" y="130"/>
                  </a:lnTo>
                  <a:lnTo>
                    <a:pt x="1085" y="130"/>
                  </a:lnTo>
                  <a:lnTo>
                    <a:pt x="1085" y="130"/>
                  </a:lnTo>
                  <a:lnTo>
                    <a:pt x="1087" y="131"/>
                  </a:lnTo>
                  <a:lnTo>
                    <a:pt x="1088" y="130"/>
                  </a:lnTo>
                  <a:lnTo>
                    <a:pt x="1088" y="130"/>
                  </a:lnTo>
                  <a:lnTo>
                    <a:pt x="1087" y="128"/>
                  </a:lnTo>
                  <a:lnTo>
                    <a:pt x="1087" y="126"/>
                  </a:lnTo>
                  <a:lnTo>
                    <a:pt x="1087" y="126"/>
                  </a:lnTo>
                  <a:lnTo>
                    <a:pt x="1090" y="120"/>
                  </a:lnTo>
                  <a:lnTo>
                    <a:pt x="1091" y="117"/>
                  </a:lnTo>
                  <a:lnTo>
                    <a:pt x="1093" y="112"/>
                  </a:lnTo>
                  <a:lnTo>
                    <a:pt x="1093" y="111"/>
                  </a:lnTo>
                  <a:lnTo>
                    <a:pt x="1095" y="109"/>
                  </a:lnTo>
                  <a:lnTo>
                    <a:pt x="1095" y="109"/>
                  </a:lnTo>
                  <a:lnTo>
                    <a:pt x="1096" y="109"/>
                  </a:lnTo>
                  <a:lnTo>
                    <a:pt x="1098" y="109"/>
                  </a:lnTo>
                  <a:lnTo>
                    <a:pt x="1096" y="109"/>
                  </a:lnTo>
                  <a:lnTo>
                    <a:pt x="1096" y="107"/>
                  </a:lnTo>
                  <a:lnTo>
                    <a:pt x="1096" y="107"/>
                  </a:lnTo>
                  <a:lnTo>
                    <a:pt x="1096" y="107"/>
                  </a:lnTo>
                  <a:lnTo>
                    <a:pt x="1096" y="106"/>
                  </a:lnTo>
                  <a:lnTo>
                    <a:pt x="1098" y="106"/>
                  </a:lnTo>
                  <a:lnTo>
                    <a:pt x="1099" y="104"/>
                  </a:lnTo>
                  <a:lnTo>
                    <a:pt x="1099" y="103"/>
                  </a:lnTo>
                  <a:lnTo>
                    <a:pt x="1099" y="103"/>
                  </a:lnTo>
                  <a:lnTo>
                    <a:pt x="1099" y="101"/>
                  </a:lnTo>
                  <a:lnTo>
                    <a:pt x="1099" y="101"/>
                  </a:lnTo>
                  <a:lnTo>
                    <a:pt x="1099" y="101"/>
                  </a:lnTo>
                  <a:lnTo>
                    <a:pt x="1103" y="100"/>
                  </a:lnTo>
                  <a:lnTo>
                    <a:pt x="1103" y="100"/>
                  </a:lnTo>
                  <a:lnTo>
                    <a:pt x="1104" y="96"/>
                  </a:lnTo>
                  <a:lnTo>
                    <a:pt x="1104" y="95"/>
                  </a:lnTo>
                  <a:lnTo>
                    <a:pt x="1106" y="95"/>
                  </a:lnTo>
                  <a:lnTo>
                    <a:pt x="1107" y="95"/>
                  </a:lnTo>
                  <a:lnTo>
                    <a:pt x="1112" y="92"/>
                  </a:lnTo>
                  <a:lnTo>
                    <a:pt x="1114" y="90"/>
                  </a:lnTo>
                  <a:lnTo>
                    <a:pt x="1115" y="92"/>
                  </a:lnTo>
                  <a:lnTo>
                    <a:pt x="1117" y="92"/>
                  </a:lnTo>
                  <a:lnTo>
                    <a:pt x="1118" y="93"/>
                  </a:lnTo>
                  <a:lnTo>
                    <a:pt x="1120" y="92"/>
                  </a:lnTo>
                  <a:lnTo>
                    <a:pt x="1118" y="92"/>
                  </a:lnTo>
                  <a:lnTo>
                    <a:pt x="1118" y="90"/>
                  </a:lnTo>
                  <a:lnTo>
                    <a:pt x="1121" y="90"/>
                  </a:lnTo>
                  <a:close/>
                  <a:moveTo>
                    <a:pt x="73" y="89"/>
                  </a:moveTo>
                  <a:lnTo>
                    <a:pt x="73" y="89"/>
                  </a:lnTo>
                  <a:lnTo>
                    <a:pt x="73" y="89"/>
                  </a:lnTo>
                  <a:lnTo>
                    <a:pt x="74" y="90"/>
                  </a:lnTo>
                  <a:lnTo>
                    <a:pt x="74" y="90"/>
                  </a:lnTo>
                  <a:lnTo>
                    <a:pt x="74" y="92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4" y="93"/>
                  </a:lnTo>
                  <a:lnTo>
                    <a:pt x="73" y="93"/>
                  </a:lnTo>
                  <a:lnTo>
                    <a:pt x="73" y="92"/>
                  </a:lnTo>
                  <a:lnTo>
                    <a:pt x="71" y="90"/>
                  </a:lnTo>
                  <a:lnTo>
                    <a:pt x="71" y="90"/>
                  </a:lnTo>
                  <a:lnTo>
                    <a:pt x="71" y="89"/>
                  </a:lnTo>
                  <a:lnTo>
                    <a:pt x="73" y="89"/>
                  </a:lnTo>
                  <a:close/>
                  <a:moveTo>
                    <a:pt x="1125" y="82"/>
                  </a:moveTo>
                  <a:lnTo>
                    <a:pt x="1125" y="84"/>
                  </a:lnTo>
                  <a:lnTo>
                    <a:pt x="1123" y="85"/>
                  </a:lnTo>
                  <a:lnTo>
                    <a:pt x="1123" y="85"/>
                  </a:lnTo>
                  <a:lnTo>
                    <a:pt x="1123" y="84"/>
                  </a:lnTo>
                  <a:lnTo>
                    <a:pt x="1123" y="84"/>
                  </a:lnTo>
                  <a:lnTo>
                    <a:pt x="1123" y="82"/>
                  </a:lnTo>
                  <a:lnTo>
                    <a:pt x="1125" y="82"/>
                  </a:lnTo>
                  <a:close/>
                  <a:moveTo>
                    <a:pt x="776" y="81"/>
                  </a:moveTo>
                  <a:lnTo>
                    <a:pt x="778" y="81"/>
                  </a:lnTo>
                  <a:lnTo>
                    <a:pt x="778" y="81"/>
                  </a:lnTo>
                  <a:lnTo>
                    <a:pt x="778" y="82"/>
                  </a:lnTo>
                  <a:lnTo>
                    <a:pt x="778" y="82"/>
                  </a:lnTo>
                  <a:lnTo>
                    <a:pt x="776" y="84"/>
                  </a:lnTo>
                  <a:lnTo>
                    <a:pt x="776" y="84"/>
                  </a:lnTo>
                  <a:lnTo>
                    <a:pt x="776" y="84"/>
                  </a:lnTo>
                  <a:lnTo>
                    <a:pt x="775" y="84"/>
                  </a:lnTo>
                  <a:lnTo>
                    <a:pt x="773" y="82"/>
                  </a:lnTo>
                  <a:lnTo>
                    <a:pt x="773" y="82"/>
                  </a:lnTo>
                  <a:lnTo>
                    <a:pt x="776" y="81"/>
                  </a:lnTo>
                  <a:close/>
                  <a:moveTo>
                    <a:pt x="29" y="79"/>
                  </a:moveTo>
                  <a:lnTo>
                    <a:pt x="30" y="81"/>
                  </a:lnTo>
                  <a:lnTo>
                    <a:pt x="30" y="84"/>
                  </a:lnTo>
                  <a:lnTo>
                    <a:pt x="29" y="84"/>
                  </a:lnTo>
                  <a:lnTo>
                    <a:pt x="29" y="82"/>
                  </a:lnTo>
                  <a:lnTo>
                    <a:pt x="29" y="82"/>
                  </a:lnTo>
                  <a:lnTo>
                    <a:pt x="29" y="81"/>
                  </a:lnTo>
                  <a:lnTo>
                    <a:pt x="29" y="81"/>
                  </a:lnTo>
                  <a:lnTo>
                    <a:pt x="29" y="79"/>
                  </a:lnTo>
                  <a:close/>
                  <a:moveTo>
                    <a:pt x="70" y="68"/>
                  </a:moveTo>
                  <a:lnTo>
                    <a:pt x="70" y="68"/>
                  </a:lnTo>
                  <a:lnTo>
                    <a:pt x="70" y="71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8" y="74"/>
                  </a:lnTo>
                  <a:lnTo>
                    <a:pt x="67" y="74"/>
                  </a:lnTo>
                  <a:lnTo>
                    <a:pt x="67" y="74"/>
                  </a:lnTo>
                  <a:lnTo>
                    <a:pt x="68" y="73"/>
                  </a:lnTo>
                  <a:lnTo>
                    <a:pt x="67" y="73"/>
                  </a:lnTo>
                  <a:lnTo>
                    <a:pt x="67" y="71"/>
                  </a:lnTo>
                  <a:lnTo>
                    <a:pt x="67" y="70"/>
                  </a:lnTo>
                  <a:lnTo>
                    <a:pt x="68" y="68"/>
                  </a:lnTo>
                  <a:lnTo>
                    <a:pt x="70" y="68"/>
                  </a:lnTo>
                  <a:close/>
                  <a:moveTo>
                    <a:pt x="56" y="67"/>
                  </a:moveTo>
                  <a:lnTo>
                    <a:pt x="56" y="67"/>
                  </a:lnTo>
                  <a:lnTo>
                    <a:pt x="56" y="67"/>
                  </a:lnTo>
                  <a:lnTo>
                    <a:pt x="59" y="70"/>
                  </a:lnTo>
                  <a:lnTo>
                    <a:pt x="60" y="71"/>
                  </a:lnTo>
                  <a:lnTo>
                    <a:pt x="60" y="73"/>
                  </a:lnTo>
                  <a:lnTo>
                    <a:pt x="59" y="74"/>
                  </a:lnTo>
                  <a:lnTo>
                    <a:pt x="57" y="71"/>
                  </a:lnTo>
                  <a:lnTo>
                    <a:pt x="57" y="71"/>
                  </a:lnTo>
                  <a:lnTo>
                    <a:pt x="56" y="68"/>
                  </a:lnTo>
                  <a:lnTo>
                    <a:pt x="56" y="68"/>
                  </a:lnTo>
                  <a:lnTo>
                    <a:pt x="56" y="67"/>
                  </a:lnTo>
                  <a:lnTo>
                    <a:pt x="56" y="67"/>
                  </a:lnTo>
                  <a:close/>
                  <a:moveTo>
                    <a:pt x="52" y="60"/>
                  </a:moveTo>
                  <a:lnTo>
                    <a:pt x="52" y="60"/>
                  </a:lnTo>
                  <a:lnTo>
                    <a:pt x="52" y="60"/>
                  </a:lnTo>
                  <a:lnTo>
                    <a:pt x="54" y="62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4" y="63"/>
                  </a:lnTo>
                  <a:lnTo>
                    <a:pt x="52" y="63"/>
                  </a:lnTo>
                  <a:lnTo>
                    <a:pt x="52" y="62"/>
                  </a:lnTo>
                  <a:lnTo>
                    <a:pt x="52" y="60"/>
                  </a:lnTo>
                  <a:lnTo>
                    <a:pt x="51" y="60"/>
                  </a:lnTo>
                  <a:lnTo>
                    <a:pt x="52" y="60"/>
                  </a:lnTo>
                  <a:close/>
                  <a:moveTo>
                    <a:pt x="748" y="59"/>
                  </a:moveTo>
                  <a:lnTo>
                    <a:pt x="751" y="59"/>
                  </a:lnTo>
                  <a:lnTo>
                    <a:pt x="754" y="62"/>
                  </a:lnTo>
                  <a:lnTo>
                    <a:pt x="756" y="65"/>
                  </a:lnTo>
                  <a:lnTo>
                    <a:pt x="757" y="67"/>
                  </a:lnTo>
                  <a:lnTo>
                    <a:pt x="757" y="68"/>
                  </a:lnTo>
                  <a:lnTo>
                    <a:pt x="757" y="68"/>
                  </a:lnTo>
                  <a:lnTo>
                    <a:pt x="756" y="68"/>
                  </a:lnTo>
                  <a:lnTo>
                    <a:pt x="752" y="68"/>
                  </a:lnTo>
                  <a:lnTo>
                    <a:pt x="751" y="68"/>
                  </a:lnTo>
                  <a:lnTo>
                    <a:pt x="748" y="67"/>
                  </a:lnTo>
                  <a:lnTo>
                    <a:pt x="741" y="63"/>
                  </a:lnTo>
                  <a:lnTo>
                    <a:pt x="738" y="63"/>
                  </a:lnTo>
                  <a:lnTo>
                    <a:pt x="738" y="62"/>
                  </a:lnTo>
                  <a:lnTo>
                    <a:pt x="740" y="60"/>
                  </a:lnTo>
                  <a:lnTo>
                    <a:pt x="740" y="60"/>
                  </a:lnTo>
                  <a:lnTo>
                    <a:pt x="740" y="60"/>
                  </a:lnTo>
                  <a:lnTo>
                    <a:pt x="748" y="59"/>
                  </a:lnTo>
                  <a:close/>
                  <a:moveTo>
                    <a:pt x="18" y="59"/>
                  </a:moveTo>
                  <a:lnTo>
                    <a:pt x="18" y="59"/>
                  </a:lnTo>
                  <a:lnTo>
                    <a:pt x="19" y="59"/>
                  </a:lnTo>
                  <a:lnTo>
                    <a:pt x="21" y="62"/>
                  </a:lnTo>
                  <a:lnTo>
                    <a:pt x="21" y="63"/>
                  </a:lnTo>
                  <a:lnTo>
                    <a:pt x="21" y="65"/>
                  </a:lnTo>
                  <a:lnTo>
                    <a:pt x="19" y="65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65"/>
                  </a:lnTo>
                  <a:lnTo>
                    <a:pt x="18" y="67"/>
                  </a:lnTo>
                  <a:lnTo>
                    <a:pt x="18" y="67"/>
                  </a:lnTo>
                  <a:lnTo>
                    <a:pt x="19" y="68"/>
                  </a:lnTo>
                  <a:lnTo>
                    <a:pt x="21" y="68"/>
                  </a:lnTo>
                  <a:lnTo>
                    <a:pt x="24" y="70"/>
                  </a:lnTo>
                  <a:lnTo>
                    <a:pt x="22" y="71"/>
                  </a:lnTo>
                  <a:lnTo>
                    <a:pt x="21" y="71"/>
                  </a:lnTo>
                  <a:lnTo>
                    <a:pt x="24" y="74"/>
                  </a:lnTo>
                  <a:lnTo>
                    <a:pt x="24" y="74"/>
                  </a:lnTo>
                  <a:lnTo>
                    <a:pt x="24" y="74"/>
                  </a:lnTo>
                  <a:lnTo>
                    <a:pt x="26" y="74"/>
                  </a:lnTo>
                  <a:lnTo>
                    <a:pt x="26" y="74"/>
                  </a:lnTo>
                  <a:lnTo>
                    <a:pt x="26" y="74"/>
                  </a:lnTo>
                  <a:lnTo>
                    <a:pt x="26" y="76"/>
                  </a:lnTo>
                  <a:lnTo>
                    <a:pt x="26" y="76"/>
                  </a:lnTo>
                  <a:lnTo>
                    <a:pt x="26" y="78"/>
                  </a:lnTo>
                  <a:lnTo>
                    <a:pt x="29" y="78"/>
                  </a:lnTo>
                  <a:lnTo>
                    <a:pt x="29" y="79"/>
                  </a:lnTo>
                  <a:lnTo>
                    <a:pt x="27" y="79"/>
                  </a:lnTo>
                  <a:lnTo>
                    <a:pt x="24" y="78"/>
                  </a:lnTo>
                  <a:lnTo>
                    <a:pt x="22" y="76"/>
                  </a:lnTo>
                  <a:lnTo>
                    <a:pt x="22" y="74"/>
                  </a:lnTo>
                  <a:lnTo>
                    <a:pt x="21" y="74"/>
                  </a:lnTo>
                  <a:lnTo>
                    <a:pt x="18" y="73"/>
                  </a:lnTo>
                  <a:lnTo>
                    <a:pt x="15" y="68"/>
                  </a:lnTo>
                  <a:lnTo>
                    <a:pt x="13" y="68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13" y="65"/>
                  </a:lnTo>
                  <a:lnTo>
                    <a:pt x="13" y="63"/>
                  </a:lnTo>
                  <a:lnTo>
                    <a:pt x="13" y="63"/>
                  </a:lnTo>
                  <a:lnTo>
                    <a:pt x="8" y="62"/>
                  </a:lnTo>
                  <a:lnTo>
                    <a:pt x="8" y="62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11" y="60"/>
                  </a:lnTo>
                  <a:lnTo>
                    <a:pt x="13" y="60"/>
                  </a:lnTo>
                  <a:lnTo>
                    <a:pt x="15" y="60"/>
                  </a:lnTo>
                  <a:lnTo>
                    <a:pt x="16" y="59"/>
                  </a:lnTo>
                  <a:lnTo>
                    <a:pt x="18" y="59"/>
                  </a:lnTo>
                  <a:close/>
                  <a:moveTo>
                    <a:pt x="59" y="57"/>
                  </a:moveTo>
                  <a:lnTo>
                    <a:pt x="59" y="57"/>
                  </a:lnTo>
                  <a:lnTo>
                    <a:pt x="60" y="59"/>
                  </a:lnTo>
                  <a:lnTo>
                    <a:pt x="63" y="60"/>
                  </a:lnTo>
                  <a:lnTo>
                    <a:pt x="65" y="60"/>
                  </a:lnTo>
                  <a:lnTo>
                    <a:pt x="65" y="65"/>
                  </a:lnTo>
                  <a:lnTo>
                    <a:pt x="67" y="71"/>
                  </a:lnTo>
                  <a:lnTo>
                    <a:pt x="67" y="73"/>
                  </a:lnTo>
                  <a:lnTo>
                    <a:pt x="65" y="74"/>
                  </a:lnTo>
                  <a:lnTo>
                    <a:pt x="65" y="76"/>
                  </a:lnTo>
                  <a:lnTo>
                    <a:pt x="63" y="78"/>
                  </a:lnTo>
                  <a:lnTo>
                    <a:pt x="63" y="76"/>
                  </a:lnTo>
                  <a:lnTo>
                    <a:pt x="63" y="73"/>
                  </a:lnTo>
                  <a:lnTo>
                    <a:pt x="62" y="71"/>
                  </a:lnTo>
                  <a:lnTo>
                    <a:pt x="62" y="71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70"/>
                  </a:lnTo>
                  <a:lnTo>
                    <a:pt x="60" y="70"/>
                  </a:lnTo>
                  <a:lnTo>
                    <a:pt x="59" y="68"/>
                  </a:lnTo>
                  <a:lnTo>
                    <a:pt x="57" y="67"/>
                  </a:lnTo>
                  <a:lnTo>
                    <a:pt x="57" y="65"/>
                  </a:lnTo>
                  <a:lnTo>
                    <a:pt x="57" y="63"/>
                  </a:lnTo>
                  <a:lnTo>
                    <a:pt x="56" y="63"/>
                  </a:lnTo>
                  <a:lnTo>
                    <a:pt x="57" y="63"/>
                  </a:lnTo>
                  <a:lnTo>
                    <a:pt x="57" y="62"/>
                  </a:lnTo>
                  <a:lnTo>
                    <a:pt x="57" y="60"/>
                  </a:lnTo>
                  <a:lnTo>
                    <a:pt x="59" y="59"/>
                  </a:lnTo>
                  <a:lnTo>
                    <a:pt x="59" y="57"/>
                  </a:lnTo>
                  <a:close/>
                  <a:moveTo>
                    <a:pt x="56" y="57"/>
                  </a:moveTo>
                  <a:lnTo>
                    <a:pt x="56" y="57"/>
                  </a:lnTo>
                  <a:lnTo>
                    <a:pt x="57" y="59"/>
                  </a:lnTo>
                  <a:lnTo>
                    <a:pt x="57" y="60"/>
                  </a:lnTo>
                  <a:lnTo>
                    <a:pt x="57" y="62"/>
                  </a:lnTo>
                  <a:lnTo>
                    <a:pt x="56" y="62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60"/>
                  </a:lnTo>
                  <a:lnTo>
                    <a:pt x="54" y="59"/>
                  </a:lnTo>
                  <a:lnTo>
                    <a:pt x="56" y="57"/>
                  </a:lnTo>
                  <a:lnTo>
                    <a:pt x="56" y="57"/>
                  </a:lnTo>
                  <a:lnTo>
                    <a:pt x="56" y="57"/>
                  </a:lnTo>
                  <a:close/>
                  <a:moveTo>
                    <a:pt x="767" y="55"/>
                  </a:moveTo>
                  <a:lnTo>
                    <a:pt x="768" y="57"/>
                  </a:lnTo>
                  <a:lnTo>
                    <a:pt x="768" y="57"/>
                  </a:lnTo>
                  <a:lnTo>
                    <a:pt x="768" y="57"/>
                  </a:lnTo>
                  <a:lnTo>
                    <a:pt x="767" y="57"/>
                  </a:lnTo>
                  <a:lnTo>
                    <a:pt x="767" y="57"/>
                  </a:lnTo>
                  <a:lnTo>
                    <a:pt x="767" y="57"/>
                  </a:lnTo>
                  <a:lnTo>
                    <a:pt x="767" y="57"/>
                  </a:lnTo>
                  <a:lnTo>
                    <a:pt x="767" y="55"/>
                  </a:lnTo>
                  <a:close/>
                  <a:moveTo>
                    <a:pt x="38" y="51"/>
                  </a:moveTo>
                  <a:lnTo>
                    <a:pt x="38" y="51"/>
                  </a:lnTo>
                  <a:lnTo>
                    <a:pt x="41" y="52"/>
                  </a:lnTo>
                  <a:lnTo>
                    <a:pt x="44" y="54"/>
                  </a:lnTo>
                  <a:lnTo>
                    <a:pt x="46" y="54"/>
                  </a:lnTo>
                  <a:lnTo>
                    <a:pt x="48" y="59"/>
                  </a:lnTo>
                  <a:lnTo>
                    <a:pt x="48" y="59"/>
                  </a:lnTo>
                  <a:lnTo>
                    <a:pt x="46" y="60"/>
                  </a:lnTo>
                  <a:lnTo>
                    <a:pt x="46" y="60"/>
                  </a:lnTo>
                  <a:lnTo>
                    <a:pt x="46" y="60"/>
                  </a:lnTo>
                  <a:lnTo>
                    <a:pt x="43" y="57"/>
                  </a:lnTo>
                  <a:lnTo>
                    <a:pt x="40" y="55"/>
                  </a:lnTo>
                  <a:lnTo>
                    <a:pt x="38" y="54"/>
                  </a:lnTo>
                  <a:lnTo>
                    <a:pt x="37" y="52"/>
                  </a:lnTo>
                  <a:lnTo>
                    <a:pt x="38" y="51"/>
                  </a:lnTo>
                  <a:close/>
                  <a:moveTo>
                    <a:pt x="38" y="41"/>
                  </a:moveTo>
                  <a:lnTo>
                    <a:pt x="38" y="41"/>
                  </a:lnTo>
                  <a:lnTo>
                    <a:pt x="40" y="43"/>
                  </a:lnTo>
                  <a:lnTo>
                    <a:pt x="40" y="43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0" y="46"/>
                  </a:lnTo>
                  <a:lnTo>
                    <a:pt x="38" y="46"/>
                  </a:lnTo>
                  <a:lnTo>
                    <a:pt x="38" y="46"/>
                  </a:lnTo>
                  <a:lnTo>
                    <a:pt x="38" y="46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6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5" y="44"/>
                  </a:lnTo>
                  <a:lnTo>
                    <a:pt x="37" y="41"/>
                  </a:lnTo>
                  <a:lnTo>
                    <a:pt x="38" y="41"/>
                  </a:lnTo>
                  <a:close/>
                  <a:moveTo>
                    <a:pt x="0" y="40"/>
                  </a:moveTo>
                  <a:lnTo>
                    <a:pt x="2" y="40"/>
                  </a:lnTo>
                  <a:lnTo>
                    <a:pt x="2" y="41"/>
                  </a:lnTo>
                  <a:lnTo>
                    <a:pt x="7" y="41"/>
                  </a:lnTo>
                  <a:lnTo>
                    <a:pt x="8" y="43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1" y="41"/>
                  </a:lnTo>
                  <a:lnTo>
                    <a:pt x="13" y="43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3" y="48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1"/>
                  </a:lnTo>
                  <a:lnTo>
                    <a:pt x="8" y="51"/>
                  </a:lnTo>
                  <a:lnTo>
                    <a:pt x="8" y="51"/>
                  </a:lnTo>
                  <a:lnTo>
                    <a:pt x="13" y="49"/>
                  </a:lnTo>
                  <a:lnTo>
                    <a:pt x="13" y="49"/>
                  </a:lnTo>
                  <a:lnTo>
                    <a:pt x="13" y="48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3" y="43"/>
                  </a:lnTo>
                  <a:lnTo>
                    <a:pt x="13" y="43"/>
                  </a:lnTo>
                  <a:lnTo>
                    <a:pt x="16" y="43"/>
                  </a:lnTo>
                  <a:lnTo>
                    <a:pt x="18" y="41"/>
                  </a:lnTo>
                  <a:lnTo>
                    <a:pt x="19" y="41"/>
                  </a:lnTo>
                  <a:lnTo>
                    <a:pt x="21" y="41"/>
                  </a:lnTo>
                  <a:lnTo>
                    <a:pt x="21" y="43"/>
                  </a:lnTo>
                  <a:lnTo>
                    <a:pt x="19" y="44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16" y="52"/>
                  </a:lnTo>
                  <a:lnTo>
                    <a:pt x="16" y="55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0" y="60"/>
                  </a:lnTo>
                  <a:lnTo>
                    <a:pt x="8" y="59"/>
                  </a:lnTo>
                  <a:lnTo>
                    <a:pt x="5" y="59"/>
                  </a:lnTo>
                  <a:lnTo>
                    <a:pt x="5" y="57"/>
                  </a:lnTo>
                  <a:lnTo>
                    <a:pt x="5" y="55"/>
                  </a:lnTo>
                  <a:lnTo>
                    <a:pt x="7" y="55"/>
                  </a:lnTo>
                  <a:lnTo>
                    <a:pt x="8" y="55"/>
                  </a:lnTo>
                  <a:lnTo>
                    <a:pt x="8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7" y="54"/>
                  </a:lnTo>
                  <a:lnTo>
                    <a:pt x="3" y="54"/>
                  </a:lnTo>
                  <a:lnTo>
                    <a:pt x="2" y="52"/>
                  </a:lnTo>
                  <a:lnTo>
                    <a:pt x="2" y="51"/>
                  </a:lnTo>
                  <a:lnTo>
                    <a:pt x="2" y="51"/>
                  </a:lnTo>
                  <a:lnTo>
                    <a:pt x="0" y="48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0" y="40"/>
                  </a:lnTo>
                  <a:close/>
                  <a:moveTo>
                    <a:pt x="32" y="30"/>
                  </a:moveTo>
                  <a:lnTo>
                    <a:pt x="33" y="32"/>
                  </a:lnTo>
                  <a:lnTo>
                    <a:pt x="33" y="32"/>
                  </a:lnTo>
                  <a:lnTo>
                    <a:pt x="33" y="32"/>
                  </a:lnTo>
                  <a:lnTo>
                    <a:pt x="33" y="32"/>
                  </a:lnTo>
                  <a:lnTo>
                    <a:pt x="33" y="33"/>
                  </a:lnTo>
                  <a:lnTo>
                    <a:pt x="32" y="33"/>
                  </a:lnTo>
                  <a:lnTo>
                    <a:pt x="30" y="33"/>
                  </a:lnTo>
                  <a:lnTo>
                    <a:pt x="30" y="33"/>
                  </a:lnTo>
                  <a:lnTo>
                    <a:pt x="30" y="33"/>
                  </a:lnTo>
                  <a:lnTo>
                    <a:pt x="32" y="32"/>
                  </a:lnTo>
                  <a:lnTo>
                    <a:pt x="32" y="30"/>
                  </a:lnTo>
                  <a:close/>
                  <a:moveTo>
                    <a:pt x="41" y="22"/>
                  </a:moveTo>
                  <a:lnTo>
                    <a:pt x="41" y="24"/>
                  </a:lnTo>
                  <a:lnTo>
                    <a:pt x="40" y="27"/>
                  </a:lnTo>
                  <a:lnTo>
                    <a:pt x="37" y="29"/>
                  </a:lnTo>
                  <a:lnTo>
                    <a:pt x="37" y="29"/>
                  </a:lnTo>
                  <a:lnTo>
                    <a:pt x="37" y="27"/>
                  </a:lnTo>
                  <a:lnTo>
                    <a:pt x="40" y="24"/>
                  </a:lnTo>
                  <a:lnTo>
                    <a:pt x="41" y="22"/>
                  </a:lnTo>
                  <a:close/>
                  <a:moveTo>
                    <a:pt x="1041" y="0"/>
                  </a:moveTo>
                  <a:lnTo>
                    <a:pt x="1041" y="0"/>
                  </a:lnTo>
                  <a:lnTo>
                    <a:pt x="1043" y="2"/>
                  </a:lnTo>
                  <a:lnTo>
                    <a:pt x="1043" y="2"/>
                  </a:lnTo>
                  <a:lnTo>
                    <a:pt x="1043" y="2"/>
                  </a:lnTo>
                  <a:lnTo>
                    <a:pt x="1043" y="3"/>
                  </a:lnTo>
                  <a:lnTo>
                    <a:pt x="1039" y="2"/>
                  </a:lnTo>
                  <a:lnTo>
                    <a:pt x="1039" y="2"/>
                  </a:lnTo>
                  <a:lnTo>
                    <a:pt x="1039" y="2"/>
                  </a:lnTo>
                  <a:lnTo>
                    <a:pt x="1039" y="2"/>
                  </a:lnTo>
                  <a:lnTo>
                    <a:pt x="1039" y="0"/>
                  </a:lnTo>
                  <a:lnTo>
                    <a:pt x="104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5" name="Freeform 312">
              <a:extLst>
                <a:ext uri="{FF2B5EF4-FFF2-40B4-BE49-F238E27FC236}">
                  <a16:creationId xmlns:a16="http://schemas.microsoft.com/office/drawing/2014/main" id="{359FC9CE-73FB-1D1A-AB31-CC1B8A5277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0531" y="1932615"/>
              <a:ext cx="2403391" cy="1237756"/>
            </a:xfrm>
            <a:custGeom>
              <a:avLst/>
              <a:gdLst>
                <a:gd name="T0" fmla="*/ 890 w 1233"/>
                <a:gd name="T1" fmla="*/ 360 h 635"/>
                <a:gd name="T2" fmla="*/ 880 w 1233"/>
                <a:gd name="T3" fmla="*/ 294 h 635"/>
                <a:gd name="T4" fmla="*/ 692 w 1233"/>
                <a:gd name="T5" fmla="*/ 247 h 635"/>
                <a:gd name="T6" fmla="*/ 970 w 1233"/>
                <a:gd name="T7" fmla="*/ 230 h 635"/>
                <a:gd name="T8" fmla="*/ 904 w 1233"/>
                <a:gd name="T9" fmla="*/ 212 h 635"/>
                <a:gd name="T10" fmla="*/ 874 w 1233"/>
                <a:gd name="T11" fmla="*/ 200 h 635"/>
                <a:gd name="T12" fmla="*/ 798 w 1233"/>
                <a:gd name="T13" fmla="*/ 156 h 635"/>
                <a:gd name="T14" fmla="*/ 838 w 1233"/>
                <a:gd name="T15" fmla="*/ 146 h 635"/>
                <a:gd name="T16" fmla="*/ 459 w 1233"/>
                <a:gd name="T17" fmla="*/ 102 h 635"/>
                <a:gd name="T18" fmla="*/ 894 w 1233"/>
                <a:gd name="T19" fmla="*/ 94 h 635"/>
                <a:gd name="T20" fmla="*/ 585 w 1233"/>
                <a:gd name="T21" fmla="*/ 77 h 635"/>
                <a:gd name="T22" fmla="*/ 733 w 1233"/>
                <a:gd name="T23" fmla="*/ 66 h 635"/>
                <a:gd name="T24" fmla="*/ 27 w 1233"/>
                <a:gd name="T25" fmla="*/ 61 h 635"/>
                <a:gd name="T26" fmla="*/ 625 w 1233"/>
                <a:gd name="T27" fmla="*/ 55 h 635"/>
                <a:gd name="T28" fmla="*/ 615 w 1233"/>
                <a:gd name="T29" fmla="*/ 69 h 635"/>
                <a:gd name="T30" fmla="*/ 696 w 1233"/>
                <a:gd name="T31" fmla="*/ 22 h 635"/>
                <a:gd name="T32" fmla="*/ 722 w 1233"/>
                <a:gd name="T33" fmla="*/ 69 h 635"/>
                <a:gd name="T34" fmla="*/ 787 w 1233"/>
                <a:gd name="T35" fmla="*/ 115 h 635"/>
                <a:gd name="T36" fmla="*/ 853 w 1233"/>
                <a:gd name="T37" fmla="*/ 71 h 635"/>
                <a:gd name="T38" fmla="*/ 825 w 1233"/>
                <a:gd name="T39" fmla="*/ 134 h 635"/>
                <a:gd name="T40" fmla="*/ 756 w 1233"/>
                <a:gd name="T41" fmla="*/ 159 h 635"/>
                <a:gd name="T42" fmla="*/ 738 w 1233"/>
                <a:gd name="T43" fmla="*/ 203 h 635"/>
                <a:gd name="T44" fmla="*/ 705 w 1233"/>
                <a:gd name="T45" fmla="*/ 228 h 635"/>
                <a:gd name="T46" fmla="*/ 669 w 1233"/>
                <a:gd name="T47" fmla="*/ 304 h 635"/>
                <a:gd name="T48" fmla="*/ 801 w 1233"/>
                <a:gd name="T49" fmla="*/ 381 h 635"/>
                <a:gd name="T50" fmla="*/ 871 w 1233"/>
                <a:gd name="T51" fmla="*/ 468 h 635"/>
                <a:gd name="T52" fmla="*/ 896 w 1233"/>
                <a:gd name="T53" fmla="*/ 412 h 635"/>
                <a:gd name="T54" fmla="*/ 921 w 1233"/>
                <a:gd name="T55" fmla="*/ 291 h 635"/>
                <a:gd name="T56" fmla="*/ 981 w 1233"/>
                <a:gd name="T57" fmla="*/ 238 h 635"/>
                <a:gd name="T58" fmla="*/ 1031 w 1233"/>
                <a:gd name="T59" fmla="*/ 282 h 635"/>
                <a:gd name="T60" fmla="*/ 1050 w 1233"/>
                <a:gd name="T61" fmla="*/ 329 h 635"/>
                <a:gd name="T62" fmla="*/ 1093 w 1233"/>
                <a:gd name="T63" fmla="*/ 302 h 635"/>
                <a:gd name="T64" fmla="*/ 1124 w 1233"/>
                <a:gd name="T65" fmla="*/ 310 h 635"/>
                <a:gd name="T66" fmla="*/ 1136 w 1233"/>
                <a:gd name="T67" fmla="*/ 354 h 635"/>
                <a:gd name="T68" fmla="*/ 1197 w 1233"/>
                <a:gd name="T69" fmla="*/ 395 h 635"/>
                <a:gd name="T70" fmla="*/ 1213 w 1233"/>
                <a:gd name="T71" fmla="*/ 416 h 635"/>
                <a:gd name="T72" fmla="*/ 1162 w 1233"/>
                <a:gd name="T73" fmla="*/ 485 h 635"/>
                <a:gd name="T74" fmla="*/ 1002 w 1233"/>
                <a:gd name="T75" fmla="*/ 550 h 635"/>
                <a:gd name="T76" fmla="*/ 924 w 1233"/>
                <a:gd name="T77" fmla="*/ 597 h 635"/>
                <a:gd name="T78" fmla="*/ 897 w 1233"/>
                <a:gd name="T79" fmla="*/ 617 h 635"/>
                <a:gd name="T80" fmla="*/ 845 w 1233"/>
                <a:gd name="T81" fmla="*/ 622 h 635"/>
                <a:gd name="T82" fmla="*/ 869 w 1233"/>
                <a:gd name="T83" fmla="*/ 584 h 635"/>
                <a:gd name="T84" fmla="*/ 875 w 1233"/>
                <a:gd name="T85" fmla="*/ 570 h 635"/>
                <a:gd name="T86" fmla="*/ 817 w 1233"/>
                <a:gd name="T87" fmla="*/ 554 h 635"/>
                <a:gd name="T88" fmla="*/ 787 w 1233"/>
                <a:gd name="T89" fmla="*/ 512 h 635"/>
                <a:gd name="T90" fmla="*/ 756 w 1233"/>
                <a:gd name="T91" fmla="*/ 515 h 635"/>
                <a:gd name="T92" fmla="*/ 259 w 1233"/>
                <a:gd name="T93" fmla="*/ 509 h 635"/>
                <a:gd name="T94" fmla="*/ 232 w 1233"/>
                <a:gd name="T95" fmla="*/ 483 h 635"/>
                <a:gd name="T96" fmla="*/ 194 w 1233"/>
                <a:gd name="T97" fmla="*/ 460 h 635"/>
                <a:gd name="T98" fmla="*/ 172 w 1233"/>
                <a:gd name="T99" fmla="*/ 423 h 635"/>
                <a:gd name="T100" fmla="*/ 164 w 1233"/>
                <a:gd name="T101" fmla="*/ 383 h 635"/>
                <a:gd name="T102" fmla="*/ 89 w 1233"/>
                <a:gd name="T103" fmla="*/ 304 h 635"/>
                <a:gd name="T104" fmla="*/ 77 w 1233"/>
                <a:gd name="T105" fmla="*/ 77 h 635"/>
                <a:gd name="T106" fmla="*/ 150 w 1233"/>
                <a:gd name="T107" fmla="*/ 60 h 635"/>
                <a:gd name="T108" fmla="*/ 172 w 1233"/>
                <a:gd name="T109" fmla="*/ 56 h 635"/>
                <a:gd name="T110" fmla="*/ 245 w 1233"/>
                <a:gd name="T111" fmla="*/ 67 h 635"/>
                <a:gd name="T112" fmla="*/ 387 w 1233"/>
                <a:gd name="T113" fmla="*/ 108 h 635"/>
                <a:gd name="T114" fmla="*/ 483 w 1233"/>
                <a:gd name="T115" fmla="*/ 127 h 635"/>
                <a:gd name="T116" fmla="*/ 467 w 1233"/>
                <a:gd name="T117" fmla="*/ 96 h 635"/>
                <a:gd name="T118" fmla="*/ 623 w 1233"/>
                <a:gd name="T119" fmla="*/ 108 h 635"/>
                <a:gd name="T120" fmla="*/ 659 w 1233"/>
                <a:gd name="T121" fmla="*/ 123 h 635"/>
                <a:gd name="T122" fmla="*/ 678 w 1233"/>
                <a:gd name="T123" fmla="*/ 74 h 635"/>
                <a:gd name="T124" fmla="*/ 655 w 1233"/>
                <a:gd name="T125" fmla="*/ 1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33" h="635">
                  <a:moveTo>
                    <a:pt x="901" y="362"/>
                  </a:moveTo>
                  <a:lnTo>
                    <a:pt x="902" y="362"/>
                  </a:lnTo>
                  <a:lnTo>
                    <a:pt x="902" y="365"/>
                  </a:lnTo>
                  <a:lnTo>
                    <a:pt x="902" y="367"/>
                  </a:lnTo>
                  <a:lnTo>
                    <a:pt x="901" y="367"/>
                  </a:lnTo>
                  <a:lnTo>
                    <a:pt x="901" y="368"/>
                  </a:lnTo>
                  <a:lnTo>
                    <a:pt x="899" y="368"/>
                  </a:lnTo>
                  <a:lnTo>
                    <a:pt x="899" y="368"/>
                  </a:lnTo>
                  <a:lnTo>
                    <a:pt x="897" y="368"/>
                  </a:lnTo>
                  <a:lnTo>
                    <a:pt x="897" y="368"/>
                  </a:lnTo>
                  <a:lnTo>
                    <a:pt x="899" y="367"/>
                  </a:lnTo>
                  <a:lnTo>
                    <a:pt x="899" y="365"/>
                  </a:lnTo>
                  <a:lnTo>
                    <a:pt x="899" y="365"/>
                  </a:lnTo>
                  <a:lnTo>
                    <a:pt x="899" y="364"/>
                  </a:lnTo>
                  <a:lnTo>
                    <a:pt x="901" y="362"/>
                  </a:lnTo>
                  <a:lnTo>
                    <a:pt x="901" y="362"/>
                  </a:lnTo>
                  <a:close/>
                  <a:moveTo>
                    <a:pt x="888" y="362"/>
                  </a:moveTo>
                  <a:lnTo>
                    <a:pt x="888" y="364"/>
                  </a:lnTo>
                  <a:lnTo>
                    <a:pt x="886" y="365"/>
                  </a:lnTo>
                  <a:lnTo>
                    <a:pt x="883" y="367"/>
                  </a:lnTo>
                  <a:lnTo>
                    <a:pt x="882" y="367"/>
                  </a:lnTo>
                  <a:lnTo>
                    <a:pt x="882" y="367"/>
                  </a:lnTo>
                  <a:lnTo>
                    <a:pt x="882" y="365"/>
                  </a:lnTo>
                  <a:lnTo>
                    <a:pt x="882" y="365"/>
                  </a:lnTo>
                  <a:lnTo>
                    <a:pt x="885" y="364"/>
                  </a:lnTo>
                  <a:lnTo>
                    <a:pt x="885" y="364"/>
                  </a:lnTo>
                  <a:lnTo>
                    <a:pt x="885" y="364"/>
                  </a:lnTo>
                  <a:lnTo>
                    <a:pt x="886" y="364"/>
                  </a:lnTo>
                  <a:lnTo>
                    <a:pt x="886" y="364"/>
                  </a:lnTo>
                  <a:lnTo>
                    <a:pt x="888" y="362"/>
                  </a:lnTo>
                  <a:lnTo>
                    <a:pt x="888" y="362"/>
                  </a:lnTo>
                  <a:close/>
                  <a:moveTo>
                    <a:pt x="893" y="359"/>
                  </a:moveTo>
                  <a:lnTo>
                    <a:pt x="893" y="359"/>
                  </a:lnTo>
                  <a:lnTo>
                    <a:pt x="893" y="360"/>
                  </a:lnTo>
                  <a:lnTo>
                    <a:pt x="894" y="360"/>
                  </a:lnTo>
                  <a:lnTo>
                    <a:pt x="894" y="360"/>
                  </a:lnTo>
                  <a:lnTo>
                    <a:pt x="894" y="360"/>
                  </a:lnTo>
                  <a:lnTo>
                    <a:pt x="896" y="362"/>
                  </a:lnTo>
                  <a:lnTo>
                    <a:pt x="896" y="362"/>
                  </a:lnTo>
                  <a:lnTo>
                    <a:pt x="897" y="362"/>
                  </a:lnTo>
                  <a:lnTo>
                    <a:pt x="897" y="362"/>
                  </a:lnTo>
                  <a:lnTo>
                    <a:pt x="897" y="364"/>
                  </a:lnTo>
                  <a:lnTo>
                    <a:pt x="897" y="364"/>
                  </a:lnTo>
                  <a:lnTo>
                    <a:pt x="897" y="365"/>
                  </a:lnTo>
                  <a:lnTo>
                    <a:pt x="897" y="365"/>
                  </a:lnTo>
                  <a:lnTo>
                    <a:pt x="897" y="365"/>
                  </a:lnTo>
                  <a:lnTo>
                    <a:pt x="896" y="368"/>
                  </a:lnTo>
                  <a:lnTo>
                    <a:pt x="896" y="370"/>
                  </a:lnTo>
                  <a:lnTo>
                    <a:pt x="894" y="373"/>
                  </a:lnTo>
                  <a:lnTo>
                    <a:pt x="893" y="373"/>
                  </a:lnTo>
                  <a:lnTo>
                    <a:pt x="893" y="373"/>
                  </a:lnTo>
                  <a:lnTo>
                    <a:pt x="894" y="368"/>
                  </a:lnTo>
                  <a:lnTo>
                    <a:pt x="894" y="368"/>
                  </a:lnTo>
                  <a:lnTo>
                    <a:pt x="894" y="368"/>
                  </a:lnTo>
                  <a:lnTo>
                    <a:pt x="894" y="367"/>
                  </a:lnTo>
                  <a:lnTo>
                    <a:pt x="894" y="368"/>
                  </a:lnTo>
                  <a:lnTo>
                    <a:pt x="891" y="373"/>
                  </a:lnTo>
                  <a:lnTo>
                    <a:pt x="890" y="373"/>
                  </a:lnTo>
                  <a:lnTo>
                    <a:pt x="890" y="375"/>
                  </a:lnTo>
                  <a:lnTo>
                    <a:pt x="890" y="375"/>
                  </a:lnTo>
                  <a:lnTo>
                    <a:pt x="888" y="375"/>
                  </a:lnTo>
                  <a:lnTo>
                    <a:pt x="886" y="375"/>
                  </a:lnTo>
                  <a:lnTo>
                    <a:pt x="890" y="370"/>
                  </a:lnTo>
                  <a:lnTo>
                    <a:pt x="890" y="368"/>
                  </a:lnTo>
                  <a:lnTo>
                    <a:pt x="890" y="368"/>
                  </a:lnTo>
                  <a:lnTo>
                    <a:pt x="888" y="368"/>
                  </a:lnTo>
                  <a:lnTo>
                    <a:pt x="885" y="373"/>
                  </a:lnTo>
                  <a:lnTo>
                    <a:pt x="883" y="375"/>
                  </a:lnTo>
                  <a:lnTo>
                    <a:pt x="883" y="373"/>
                  </a:lnTo>
                  <a:lnTo>
                    <a:pt x="882" y="373"/>
                  </a:lnTo>
                  <a:lnTo>
                    <a:pt x="882" y="373"/>
                  </a:lnTo>
                  <a:lnTo>
                    <a:pt x="885" y="368"/>
                  </a:lnTo>
                  <a:lnTo>
                    <a:pt x="888" y="367"/>
                  </a:lnTo>
                  <a:lnTo>
                    <a:pt x="890" y="365"/>
                  </a:lnTo>
                  <a:lnTo>
                    <a:pt x="890" y="364"/>
                  </a:lnTo>
                  <a:lnTo>
                    <a:pt x="890" y="362"/>
                  </a:lnTo>
                  <a:lnTo>
                    <a:pt x="890" y="360"/>
                  </a:lnTo>
                  <a:lnTo>
                    <a:pt x="890" y="360"/>
                  </a:lnTo>
                  <a:lnTo>
                    <a:pt x="890" y="360"/>
                  </a:lnTo>
                  <a:lnTo>
                    <a:pt x="891" y="360"/>
                  </a:lnTo>
                  <a:lnTo>
                    <a:pt x="891" y="362"/>
                  </a:lnTo>
                  <a:lnTo>
                    <a:pt x="890" y="365"/>
                  </a:lnTo>
                  <a:lnTo>
                    <a:pt x="890" y="367"/>
                  </a:lnTo>
                  <a:lnTo>
                    <a:pt x="888" y="367"/>
                  </a:lnTo>
                  <a:lnTo>
                    <a:pt x="890" y="368"/>
                  </a:lnTo>
                  <a:lnTo>
                    <a:pt x="890" y="367"/>
                  </a:lnTo>
                  <a:lnTo>
                    <a:pt x="891" y="365"/>
                  </a:lnTo>
                  <a:lnTo>
                    <a:pt x="891" y="364"/>
                  </a:lnTo>
                  <a:lnTo>
                    <a:pt x="893" y="362"/>
                  </a:lnTo>
                  <a:lnTo>
                    <a:pt x="893" y="359"/>
                  </a:lnTo>
                  <a:close/>
                  <a:moveTo>
                    <a:pt x="888" y="356"/>
                  </a:moveTo>
                  <a:lnTo>
                    <a:pt x="890" y="356"/>
                  </a:lnTo>
                  <a:lnTo>
                    <a:pt x="890" y="356"/>
                  </a:lnTo>
                  <a:lnTo>
                    <a:pt x="890" y="357"/>
                  </a:lnTo>
                  <a:lnTo>
                    <a:pt x="890" y="357"/>
                  </a:lnTo>
                  <a:lnTo>
                    <a:pt x="890" y="357"/>
                  </a:lnTo>
                  <a:lnTo>
                    <a:pt x="890" y="357"/>
                  </a:lnTo>
                  <a:lnTo>
                    <a:pt x="888" y="359"/>
                  </a:lnTo>
                  <a:lnTo>
                    <a:pt x="888" y="359"/>
                  </a:lnTo>
                  <a:lnTo>
                    <a:pt x="890" y="356"/>
                  </a:lnTo>
                  <a:lnTo>
                    <a:pt x="888" y="356"/>
                  </a:lnTo>
                  <a:lnTo>
                    <a:pt x="888" y="356"/>
                  </a:lnTo>
                  <a:lnTo>
                    <a:pt x="888" y="356"/>
                  </a:lnTo>
                  <a:lnTo>
                    <a:pt x="888" y="356"/>
                  </a:lnTo>
                  <a:close/>
                  <a:moveTo>
                    <a:pt x="883" y="354"/>
                  </a:moveTo>
                  <a:lnTo>
                    <a:pt x="885" y="354"/>
                  </a:lnTo>
                  <a:lnTo>
                    <a:pt x="885" y="354"/>
                  </a:lnTo>
                  <a:lnTo>
                    <a:pt x="885" y="354"/>
                  </a:lnTo>
                  <a:lnTo>
                    <a:pt x="885" y="356"/>
                  </a:lnTo>
                  <a:lnTo>
                    <a:pt x="883" y="356"/>
                  </a:lnTo>
                  <a:lnTo>
                    <a:pt x="883" y="356"/>
                  </a:lnTo>
                  <a:lnTo>
                    <a:pt x="883" y="354"/>
                  </a:lnTo>
                  <a:lnTo>
                    <a:pt x="883" y="354"/>
                  </a:lnTo>
                  <a:close/>
                  <a:moveTo>
                    <a:pt x="1145" y="338"/>
                  </a:moveTo>
                  <a:lnTo>
                    <a:pt x="1147" y="340"/>
                  </a:lnTo>
                  <a:lnTo>
                    <a:pt x="1148" y="340"/>
                  </a:lnTo>
                  <a:lnTo>
                    <a:pt x="1148" y="342"/>
                  </a:lnTo>
                  <a:lnTo>
                    <a:pt x="1145" y="342"/>
                  </a:lnTo>
                  <a:lnTo>
                    <a:pt x="1143" y="340"/>
                  </a:lnTo>
                  <a:lnTo>
                    <a:pt x="1142" y="340"/>
                  </a:lnTo>
                  <a:lnTo>
                    <a:pt x="1142" y="340"/>
                  </a:lnTo>
                  <a:lnTo>
                    <a:pt x="1143" y="338"/>
                  </a:lnTo>
                  <a:lnTo>
                    <a:pt x="1143" y="340"/>
                  </a:lnTo>
                  <a:lnTo>
                    <a:pt x="1143" y="338"/>
                  </a:lnTo>
                  <a:lnTo>
                    <a:pt x="1145" y="338"/>
                  </a:lnTo>
                  <a:close/>
                  <a:moveTo>
                    <a:pt x="886" y="338"/>
                  </a:moveTo>
                  <a:lnTo>
                    <a:pt x="886" y="338"/>
                  </a:lnTo>
                  <a:lnTo>
                    <a:pt x="886" y="340"/>
                  </a:lnTo>
                  <a:lnTo>
                    <a:pt x="886" y="340"/>
                  </a:lnTo>
                  <a:lnTo>
                    <a:pt x="886" y="340"/>
                  </a:lnTo>
                  <a:lnTo>
                    <a:pt x="885" y="340"/>
                  </a:lnTo>
                  <a:lnTo>
                    <a:pt x="885" y="342"/>
                  </a:lnTo>
                  <a:lnTo>
                    <a:pt x="885" y="342"/>
                  </a:lnTo>
                  <a:lnTo>
                    <a:pt x="885" y="342"/>
                  </a:lnTo>
                  <a:lnTo>
                    <a:pt x="885" y="340"/>
                  </a:lnTo>
                  <a:lnTo>
                    <a:pt x="885" y="340"/>
                  </a:lnTo>
                  <a:lnTo>
                    <a:pt x="885" y="340"/>
                  </a:lnTo>
                  <a:lnTo>
                    <a:pt x="886" y="338"/>
                  </a:lnTo>
                  <a:lnTo>
                    <a:pt x="886" y="338"/>
                  </a:lnTo>
                  <a:close/>
                  <a:moveTo>
                    <a:pt x="1038" y="305"/>
                  </a:moveTo>
                  <a:lnTo>
                    <a:pt x="1038" y="307"/>
                  </a:lnTo>
                  <a:lnTo>
                    <a:pt x="1039" y="307"/>
                  </a:lnTo>
                  <a:lnTo>
                    <a:pt x="1039" y="307"/>
                  </a:lnTo>
                  <a:lnTo>
                    <a:pt x="1039" y="308"/>
                  </a:lnTo>
                  <a:lnTo>
                    <a:pt x="1038" y="310"/>
                  </a:lnTo>
                  <a:lnTo>
                    <a:pt x="1036" y="310"/>
                  </a:lnTo>
                  <a:lnTo>
                    <a:pt x="1036" y="310"/>
                  </a:lnTo>
                  <a:lnTo>
                    <a:pt x="1036" y="310"/>
                  </a:lnTo>
                  <a:lnTo>
                    <a:pt x="1036" y="308"/>
                  </a:lnTo>
                  <a:lnTo>
                    <a:pt x="1036" y="307"/>
                  </a:lnTo>
                  <a:lnTo>
                    <a:pt x="1036" y="307"/>
                  </a:lnTo>
                  <a:lnTo>
                    <a:pt x="1036" y="305"/>
                  </a:lnTo>
                  <a:lnTo>
                    <a:pt x="1038" y="305"/>
                  </a:lnTo>
                  <a:close/>
                  <a:moveTo>
                    <a:pt x="879" y="293"/>
                  </a:moveTo>
                  <a:lnTo>
                    <a:pt x="880" y="294"/>
                  </a:lnTo>
                  <a:lnTo>
                    <a:pt x="880" y="294"/>
                  </a:lnTo>
                  <a:lnTo>
                    <a:pt x="879" y="296"/>
                  </a:lnTo>
                  <a:lnTo>
                    <a:pt x="879" y="296"/>
                  </a:lnTo>
                  <a:lnTo>
                    <a:pt x="877" y="296"/>
                  </a:lnTo>
                  <a:lnTo>
                    <a:pt x="877" y="296"/>
                  </a:lnTo>
                  <a:lnTo>
                    <a:pt x="879" y="294"/>
                  </a:lnTo>
                  <a:lnTo>
                    <a:pt x="879" y="294"/>
                  </a:lnTo>
                  <a:lnTo>
                    <a:pt x="879" y="293"/>
                  </a:lnTo>
                  <a:close/>
                  <a:moveTo>
                    <a:pt x="883" y="290"/>
                  </a:moveTo>
                  <a:lnTo>
                    <a:pt x="883" y="291"/>
                  </a:lnTo>
                  <a:lnTo>
                    <a:pt x="883" y="291"/>
                  </a:lnTo>
                  <a:lnTo>
                    <a:pt x="882" y="293"/>
                  </a:lnTo>
                  <a:lnTo>
                    <a:pt x="880" y="293"/>
                  </a:lnTo>
                  <a:lnTo>
                    <a:pt x="880" y="291"/>
                  </a:lnTo>
                  <a:lnTo>
                    <a:pt x="882" y="291"/>
                  </a:lnTo>
                  <a:lnTo>
                    <a:pt x="882" y="290"/>
                  </a:lnTo>
                  <a:lnTo>
                    <a:pt x="883" y="290"/>
                  </a:lnTo>
                  <a:close/>
                  <a:moveTo>
                    <a:pt x="1104" y="277"/>
                  </a:moveTo>
                  <a:lnTo>
                    <a:pt x="1106" y="279"/>
                  </a:lnTo>
                  <a:lnTo>
                    <a:pt x="1106" y="279"/>
                  </a:lnTo>
                  <a:lnTo>
                    <a:pt x="1107" y="280"/>
                  </a:lnTo>
                  <a:lnTo>
                    <a:pt x="1107" y="282"/>
                  </a:lnTo>
                  <a:lnTo>
                    <a:pt x="1106" y="280"/>
                  </a:lnTo>
                  <a:lnTo>
                    <a:pt x="1102" y="280"/>
                  </a:lnTo>
                  <a:lnTo>
                    <a:pt x="1102" y="279"/>
                  </a:lnTo>
                  <a:lnTo>
                    <a:pt x="1101" y="279"/>
                  </a:lnTo>
                  <a:lnTo>
                    <a:pt x="1101" y="277"/>
                  </a:lnTo>
                  <a:lnTo>
                    <a:pt x="1102" y="277"/>
                  </a:lnTo>
                  <a:lnTo>
                    <a:pt x="1104" y="277"/>
                  </a:lnTo>
                  <a:close/>
                  <a:moveTo>
                    <a:pt x="1055" y="275"/>
                  </a:moveTo>
                  <a:lnTo>
                    <a:pt x="1057" y="275"/>
                  </a:lnTo>
                  <a:lnTo>
                    <a:pt x="1057" y="275"/>
                  </a:lnTo>
                  <a:lnTo>
                    <a:pt x="1058" y="277"/>
                  </a:lnTo>
                  <a:lnTo>
                    <a:pt x="1058" y="279"/>
                  </a:lnTo>
                  <a:lnTo>
                    <a:pt x="1058" y="279"/>
                  </a:lnTo>
                  <a:lnTo>
                    <a:pt x="1057" y="280"/>
                  </a:lnTo>
                  <a:lnTo>
                    <a:pt x="1055" y="282"/>
                  </a:lnTo>
                  <a:lnTo>
                    <a:pt x="1052" y="282"/>
                  </a:lnTo>
                  <a:lnTo>
                    <a:pt x="1050" y="282"/>
                  </a:lnTo>
                  <a:lnTo>
                    <a:pt x="1050" y="282"/>
                  </a:lnTo>
                  <a:lnTo>
                    <a:pt x="1050" y="280"/>
                  </a:lnTo>
                  <a:lnTo>
                    <a:pt x="1050" y="280"/>
                  </a:lnTo>
                  <a:lnTo>
                    <a:pt x="1052" y="277"/>
                  </a:lnTo>
                  <a:lnTo>
                    <a:pt x="1054" y="275"/>
                  </a:lnTo>
                  <a:lnTo>
                    <a:pt x="1055" y="275"/>
                  </a:lnTo>
                  <a:close/>
                  <a:moveTo>
                    <a:pt x="908" y="269"/>
                  </a:moveTo>
                  <a:lnTo>
                    <a:pt x="907" y="271"/>
                  </a:lnTo>
                  <a:lnTo>
                    <a:pt x="905" y="271"/>
                  </a:lnTo>
                  <a:lnTo>
                    <a:pt x="904" y="272"/>
                  </a:lnTo>
                  <a:lnTo>
                    <a:pt x="902" y="272"/>
                  </a:lnTo>
                  <a:lnTo>
                    <a:pt x="902" y="272"/>
                  </a:lnTo>
                  <a:lnTo>
                    <a:pt x="902" y="271"/>
                  </a:lnTo>
                  <a:lnTo>
                    <a:pt x="905" y="271"/>
                  </a:lnTo>
                  <a:lnTo>
                    <a:pt x="908" y="269"/>
                  </a:lnTo>
                  <a:close/>
                  <a:moveTo>
                    <a:pt x="1098" y="250"/>
                  </a:moveTo>
                  <a:lnTo>
                    <a:pt x="1099" y="250"/>
                  </a:lnTo>
                  <a:lnTo>
                    <a:pt x="1102" y="252"/>
                  </a:lnTo>
                  <a:lnTo>
                    <a:pt x="1102" y="252"/>
                  </a:lnTo>
                  <a:lnTo>
                    <a:pt x="1104" y="253"/>
                  </a:lnTo>
                  <a:lnTo>
                    <a:pt x="1104" y="253"/>
                  </a:lnTo>
                  <a:lnTo>
                    <a:pt x="1104" y="255"/>
                  </a:lnTo>
                  <a:lnTo>
                    <a:pt x="1102" y="256"/>
                  </a:lnTo>
                  <a:lnTo>
                    <a:pt x="1102" y="256"/>
                  </a:lnTo>
                  <a:lnTo>
                    <a:pt x="1101" y="258"/>
                  </a:lnTo>
                  <a:lnTo>
                    <a:pt x="1101" y="258"/>
                  </a:lnTo>
                  <a:lnTo>
                    <a:pt x="1101" y="258"/>
                  </a:lnTo>
                  <a:lnTo>
                    <a:pt x="1099" y="256"/>
                  </a:lnTo>
                  <a:lnTo>
                    <a:pt x="1098" y="256"/>
                  </a:lnTo>
                  <a:lnTo>
                    <a:pt x="1098" y="256"/>
                  </a:lnTo>
                  <a:lnTo>
                    <a:pt x="1093" y="253"/>
                  </a:lnTo>
                  <a:lnTo>
                    <a:pt x="1093" y="252"/>
                  </a:lnTo>
                  <a:lnTo>
                    <a:pt x="1093" y="252"/>
                  </a:lnTo>
                  <a:lnTo>
                    <a:pt x="1095" y="252"/>
                  </a:lnTo>
                  <a:lnTo>
                    <a:pt x="1098" y="250"/>
                  </a:lnTo>
                  <a:close/>
                  <a:moveTo>
                    <a:pt x="694" y="245"/>
                  </a:moveTo>
                  <a:lnTo>
                    <a:pt x="694" y="245"/>
                  </a:lnTo>
                  <a:lnTo>
                    <a:pt x="694" y="247"/>
                  </a:lnTo>
                  <a:lnTo>
                    <a:pt x="694" y="247"/>
                  </a:lnTo>
                  <a:lnTo>
                    <a:pt x="692" y="247"/>
                  </a:lnTo>
                  <a:lnTo>
                    <a:pt x="692" y="245"/>
                  </a:lnTo>
                  <a:lnTo>
                    <a:pt x="691" y="245"/>
                  </a:lnTo>
                  <a:lnTo>
                    <a:pt x="694" y="245"/>
                  </a:lnTo>
                  <a:close/>
                  <a:moveTo>
                    <a:pt x="1096" y="245"/>
                  </a:moveTo>
                  <a:lnTo>
                    <a:pt x="1098" y="245"/>
                  </a:lnTo>
                  <a:lnTo>
                    <a:pt x="1098" y="245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099" y="247"/>
                  </a:lnTo>
                  <a:lnTo>
                    <a:pt x="1101" y="247"/>
                  </a:lnTo>
                  <a:lnTo>
                    <a:pt x="1101" y="249"/>
                  </a:lnTo>
                  <a:lnTo>
                    <a:pt x="1101" y="249"/>
                  </a:lnTo>
                  <a:lnTo>
                    <a:pt x="1101" y="249"/>
                  </a:lnTo>
                  <a:lnTo>
                    <a:pt x="1101" y="250"/>
                  </a:lnTo>
                  <a:lnTo>
                    <a:pt x="1101" y="250"/>
                  </a:lnTo>
                  <a:lnTo>
                    <a:pt x="1096" y="249"/>
                  </a:lnTo>
                  <a:lnTo>
                    <a:pt x="1096" y="247"/>
                  </a:lnTo>
                  <a:lnTo>
                    <a:pt x="1096" y="245"/>
                  </a:lnTo>
                  <a:lnTo>
                    <a:pt x="1096" y="245"/>
                  </a:lnTo>
                  <a:lnTo>
                    <a:pt x="1096" y="245"/>
                  </a:lnTo>
                  <a:close/>
                  <a:moveTo>
                    <a:pt x="888" y="234"/>
                  </a:moveTo>
                  <a:lnTo>
                    <a:pt x="890" y="234"/>
                  </a:lnTo>
                  <a:lnTo>
                    <a:pt x="890" y="234"/>
                  </a:lnTo>
                  <a:lnTo>
                    <a:pt x="891" y="238"/>
                  </a:lnTo>
                  <a:lnTo>
                    <a:pt x="893" y="238"/>
                  </a:lnTo>
                  <a:lnTo>
                    <a:pt x="893" y="239"/>
                  </a:lnTo>
                  <a:lnTo>
                    <a:pt x="893" y="241"/>
                  </a:lnTo>
                  <a:lnTo>
                    <a:pt x="893" y="242"/>
                  </a:lnTo>
                  <a:lnTo>
                    <a:pt x="891" y="244"/>
                  </a:lnTo>
                  <a:lnTo>
                    <a:pt x="890" y="245"/>
                  </a:lnTo>
                  <a:lnTo>
                    <a:pt x="890" y="249"/>
                  </a:lnTo>
                  <a:lnTo>
                    <a:pt x="888" y="250"/>
                  </a:lnTo>
                  <a:lnTo>
                    <a:pt x="886" y="252"/>
                  </a:lnTo>
                  <a:lnTo>
                    <a:pt x="886" y="252"/>
                  </a:lnTo>
                  <a:lnTo>
                    <a:pt x="886" y="253"/>
                  </a:lnTo>
                  <a:lnTo>
                    <a:pt x="885" y="253"/>
                  </a:lnTo>
                  <a:lnTo>
                    <a:pt x="883" y="252"/>
                  </a:lnTo>
                  <a:lnTo>
                    <a:pt x="882" y="250"/>
                  </a:lnTo>
                  <a:lnTo>
                    <a:pt x="882" y="249"/>
                  </a:lnTo>
                  <a:lnTo>
                    <a:pt x="880" y="249"/>
                  </a:lnTo>
                  <a:lnTo>
                    <a:pt x="879" y="247"/>
                  </a:lnTo>
                  <a:lnTo>
                    <a:pt x="879" y="247"/>
                  </a:lnTo>
                  <a:lnTo>
                    <a:pt x="879" y="244"/>
                  </a:lnTo>
                  <a:lnTo>
                    <a:pt x="879" y="242"/>
                  </a:lnTo>
                  <a:lnTo>
                    <a:pt x="879" y="241"/>
                  </a:lnTo>
                  <a:lnTo>
                    <a:pt x="879" y="241"/>
                  </a:lnTo>
                  <a:lnTo>
                    <a:pt x="880" y="239"/>
                  </a:lnTo>
                  <a:lnTo>
                    <a:pt x="882" y="236"/>
                  </a:lnTo>
                  <a:lnTo>
                    <a:pt x="883" y="234"/>
                  </a:lnTo>
                  <a:lnTo>
                    <a:pt x="885" y="234"/>
                  </a:lnTo>
                  <a:lnTo>
                    <a:pt x="886" y="234"/>
                  </a:lnTo>
                  <a:lnTo>
                    <a:pt x="888" y="234"/>
                  </a:lnTo>
                  <a:lnTo>
                    <a:pt x="888" y="234"/>
                  </a:lnTo>
                  <a:close/>
                  <a:moveTo>
                    <a:pt x="1102" y="231"/>
                  </a:moveTo>
                  <a:lnTo>
                    <a:pt x="1104" y="231"/>
                  </a:lnTo>
                  <a:lnTo>
                    <a:pt x="1106" y="231"/>
                  </a:lnTo>
                  <a:lnTo>
                    <a:pt x="1107" y="231"/>
                  </a:lnTo>
                  <a:lnTo>
                    <a:pt x="1107" y="233"/>
                  </a:lnTo>
                  <a:lnTo>
                    <a:pt x="1107" y="234"/>
                  </a:lnTo>
                  <a:lnTo>
                    <a:pt x="1106" y="234"/>
                  </a:lnTo>
                  <a:lnTo>
                    <a:pt x="1104" y="234"/>
                  </a:lnTo>
                  <a:lnTo>
                    <a:pt x="1101" y="234"/>
                  </a:lnTo>
                  <a:lnTo>
                    <a:pt x="1101" y="234"/>
                  </a:lnTo>
                  <a:lnTo>
                    <a:pt x="1099" y="233"/>
                  </a:lnTo>
                  <a:lnTo>
                    <a:pt x="1101" y="233"/>
                  </a:lnTo>
                  <a:lnTo>
                    <a:pt x="1101" y="233"/>
                  </a:lnTo>
                  <a:lnTo>
                    <a:pt x="1101" y="233"/>
                  </a:lnTo>
                  <a:lnTo>
                    <a:pt x="1101" y="231"/>
                  </a:lnTo>
                  <a:lnTo>
                    <a:pt x="1101" y="231"/>
                  </a:lnTo>
                  <a:lnTo>
                    <a:pt x="1102" y="231"/>
                  </a:lnTo>
                  <a:close/>
                  <a:moveTo>
                    <a:pt x="961" y="227"/>
                  </a:moveTo>
                  <a:lnTo>
                    <a:pt x="962" y="227"/>
                  </a:lnTo>
                  <a:lnTo>
                    <a:pt x="964" y="228"/>
                  </a:lnTo>
                  <a:lnTo>
                    <a:pt x="967" y="228"/>
                  </a:lnTo>
                  <a:lnTo>
                    <a:pt x="968" y="228"/>
                  </a:lnTo>
                  <a:lnTo>
                    <a:pt x="970" y="230"/>
                  </a:lnTo>
                  <a:lnTo>
                    <a:pt x="968" y="230"/>
                  </a:lnTo>
                  <a:lnTo>
                    <a:pt x="968" y="230"/>
                  </a:lnTo>
                  <a:lnTo>
                    <a:pt x="965" y="230"/>
                  </a:lnTo>
                  <a:lnTo>
                    <a:pt x="962" y="228"/>
                  </a:lnTo>
                  <a:lnTo>
                    <a:pt x="961" y="228"/>
                  </a:lnTo>
                  <a:lnTo>
                    <a:pt x="961" y="227"/>
                  </a:lnTo>
                  <a:lnTo>
                    <a:pt x="961" y="227"/>
                  </a:lnTo>
                  <a:close/>
                  <a:moveTo>
                    <a:pt x="1011" y="223"/>
                  </a:moveTo>
                  <a:lnTo>
                    <a:pt x="1013" y="223"/>
                  </a:lnTo>
                  <a:lnTo>
                    <a:pt x="1014" y="225"/>
                  </a:lnTo>
                  <a:lnTo>
                    <a:pt x="1017" y="225"/>
                  </a:lnTo>
                  <a:lnTo>
                    <a:pt x="1020" y="227"/>
                  </a:lnTo>
                  <a:lnTo>
                    <a:pt x="1022" y="228"/>
                  </a:lnTo>
                  <a:lnTo>
                    <a:pt x="1022" y="230"/>
                  </a:lnTo>
                  <a:lnTo>
                    <a:pt x="1024" y="231"/>
                  </a:lnTo>
                  <a:lnTo>
                    <a:pt x="1022" y="231"/>
                  </a:lnTo>
                  <a:lnTo>
                    <a:pt x="1022" y="231"/>
                  </a:lnTo>
                  <a:lnTo>
                    <a:pt x="1020" y="231"/>
                  </a:lnTo>
                  <a:lnTo>
                    <a:pt x="1019" y="231"/>
                  </a:lnTo>
                  <a:lnTo>
                    <a:pt x="1017" y="231"/>
                  </a:lnTo>
                  <a:lnTo>
                    <a:pt x="1016" y="230"/>
                  </a:lnTo>
                  <a:lnTo>
                    <a:pt x="1014" y="230"/>
                  </a:lnTo>
                  <a:lnTo>
                    <a:pt x="1014" y="228"/>
                  </a:lnTo>
                  <a:lnTo>
                    <a:pt x="1013" y="227"/>
                  </a:lnTo>
                  <a:lnTo>
                    <a:pt x="1011" y="225"/>
                  </a:lnTo>
                  <a:lnTo>
                    <a:pt x="1009" y="223"/>
                  </a:lnTo>
                  <a:lnTo>
                    <a:pt x="1011" y="223"/>
                  </a:lnTo>
                  <a:close/>
                  <a:moveTo>
                    <a:pt x="852" y="222"/>
                  </a:moveTo>
                  <a:lnTo>
                    <a:pt x="853" y="222"/>
                  </a:lnTo>
                  <a:lnTo>
                    <a:pt x="853" y="222"/>
                  </a:lnTo>
                  <a:lnTo>
                    <a:pt x="853" y="223"/>
                  </a:lnTo>
                  <a:lnTo>
                    <a:pt x="855" y="223"/>
                  </a:lnTo>
                  <a:lnTo>
                    <a:pt x="853" y="225"/>
                  </a:lnTo>
                  <a:lnTo>
                    <a:pt x="853" y="227"/>
                  </a:lnTo>
                  <a:lnTo>
                    <a:pt x="853" y="227"/>
                  </a:lnTo>
                  <a:lnTo>
                    <a:pt x="852" y="230"/>
                  </a:lnTo>
                  <a:lnTo>
                    <a:pt x="847" y="231"/>
                  </a:lnTo>
                  <a:lnTo>
                    <a:pt x="847" y="233"/>
                  </a:lnTo>
                  <a:lnTo>
                    <a:pt x="845" y="234"/>
                  </a:lnTo>
                  <a:lnTo>
                    <a:pt x="839" y="239"/>
                  </a:lnTo>
                  <a:lnTo>
                    <a:pt x="838" y="239"/>
                  </a:lnTo>
                  <a:lnTo>
                    <a:pt x="838" y="239"/>
                  </a:lnTo>
                  <a:lnTo>
                    <a:pt x="836" y="239"/>
                  </a:lnTo>
                  <a:lnTo>
                    <a:pt x="833" y="238"/>
                  </a:lnTo>
                  <a:lnTo>
                    <a:pt x="828" y="241"/>
                  </a:lnTo>
                  <a:lnTo>
                    <a:pt x="828" y="239"/>
                  </a:lnTo>
                  <a:lnTo>
                    <a:pt x="828" y="238"/>
                  </a:lnTo>
                  <a:lnTo>
                    <a:pt x="828" y="238"/>
                  </a:lnTo>
                  <a:lnTo>
                    <a:pt x="826" y="234"/>
                  </a:lnTo>
                  <a:lnTo>
                    <a:pt x="826" y="234"/>
                  </a:lnTo>
                  <a:lnTo>
                    <a:pt x="826" y="233"/>
                  </a:lnTo>
                  <a:lnTo>
                    <a:pt x="826" y="233"/>
                  </a:lnTo>
                  <a:lnTo>
                    <a:pt x="828" y="231"/>
                  </a:lnTo>
                  <a:lnTo>
                    <a:pt x="833" y="223"/>
                  </a:lnTo>
                  <a:lnTo>
                    <a:pt x="834" y="223"/>
                  </a:lnTo>
                  <a:lnTo>
                    <a:pt x="838" y="223"/>
                  </a:lnTo>
                  <a:lnTo>
                    <a:pt x="839" y="223"/>
                  </a:lnTo>
                  <a:lnTo>
                    <a:pt x="839" y="223"/>
                  </a:lnTo>
                  <a:lnTo>
                    <a:pt x="844" y="222"/>
                  </a:lnTo>
                  <a:lnTo>
                    <a:pt x="847" y="222"/>
                  </a:lnTo>
                  <a:lnTo>
                    <a:pt x="850" y="222"/>
                  </a:lnTo>
                  <a:lnTo>
                    <a:pt x="852" y="222"/>
                  </a:lnTo>
                  <a:close/>
                  <a:moveTo>
                    <a:pt x="908" y="209"/>
                  </a:moveTo>
                  <a:lnTo>
                    <a:pt x="912" y="211"/>
                  </a:lnTo>
                  <a:lnTo>
                    <a:pt x="913" y="211"/>
                  </a:lnTo>
                  <a:lnTo>
                    <a:pt x="915" y="211"/>
                  </a:lnTo>
                  <a:lnTo>
                    <a:pt x="915" y="211"/>
                  </a:lnTo>
                  <a:lnTo>
                    <a:pt x="916" y="212"/>
                  </a:lnTo>
                  <a:lnTo>
                    <a:pt x="918" y="214"/>
                  </a:lnTo>
                  <a:lnTo>
                    <a:pt x="918" y="216"/>
                  </a:lnTo>
                  <a:lnTo>
                    <a:pt x="918" y="216"/>
                  </a:lnTo>
                  <a:lnTo>
                    <a:pt x="916" y="217"/>
                  </a:lnTo>
                  <a:lnTo>
                    <a:pt x="916" y="217"/>
                  </a:lnTo>
                  <a:lnTo>
                    <a:pt x="915" y="219"/>
                  </a:lnTo>
                  <a:lnTo>
                    <a:pt x="912" y="219"/>
                  </a:lnTo>
                  <a:lnTo>
                    <a:pt x="910" y="219"/>
                  </a:lnTo>
                  <a:lnTo>
                    <a:pt x="907" y="216"/>
                  </a:lnTo>
                  <a:lnTo>
                    <a:pt x="904" y="212"/>
                  </a:lnTo>
                  <a:lnTo>
                    <a:pt x="904" y="211"/>
                  </a:lnTo>
                  <a:lnTo>
                    <a:pt x="904" y="211"/>
                  </a:lnTo>
                  <a:lnTo>
                    <a:pt x="905" y="211"/>
                  </a:lnTo>
                  <a:lnTo>
                    <a:pt x="908" y="209"/>
                  </a:lnTo>
                  <a:close/>
                  <a:moveTo>
                    <a:pt x="924" y="206"/>
                  </a:moveTo>
                  <a:lnTo>
                    <a:pt x="929" y="208"/>
                  </a:lnTo>
                  <a:lnTo>
                    <a:pt x="931" y="209"/>
                  </a:lnTo>
                  <a:lnTo>
                    <a:pt x="931" y="212"/>
                  </a:lnTo>
                  <a:lnTo>
                    <a:pt x="929" y="212"/>
                  </a:lnTo>
                  <a:lnTo>
                    <a:pt x="927" y="212"/>
                  </a:lnTo>
                  <a:lnTo>
                    <a:pt x="924" y="211"/>
                  </a:lnTo>
                  <a:lnTo>
                    <a:pt x="921" y="208"/>
                  </a:lnTo>
                  <a:lnTo>
                    <a:pt x="924" y="206"/>
                  </a:lnTo>
                  <a:close/>
                  <a:moveTo>
                    <a:pt x="916" y="197"/>
                  </a:moveTo>
                  <a:lnTo>
                    <a:pt x="918" y="198"/>
                  </a:lnTo>
                  <a:lnTo>
                    <a:pt x="918" y="198"/>
                  </a:lnTo>
                  <a:lnTo>
                    <a:pt x="916" y="198"/>
                  </a:lnTo>
                  <a:lnTo>
                    <a:pt x="915" y="200"/>
                  </a:lnTo>
                  <a:lnTo>
                    <a:pt x="912" y="200"/>
                  </a:lnTo>
                  <a:lnTo>
                    <a:pt x="912" y="198"/>
                  </a:lnTo>
                  <a:lnTo>
                    <a:pt x="912" y="198"/>
                  </a:lnTo>
                  <a:lnTo>
                    <a:pt x="912" y="198"/>
                  </a:lnTo>
                  <a:lnTo>
                    <a:pt x="915" y="197"/>
                  </a:lnTo>
                  <a:lnTo>
                    <a:pt x="916" y="197"/>
                  </a:lnTo>
                  <a:close/>
                  <a:moveTo>
                    <a:pt x="801" y="152"/>
                  </a:moveTo>
                  <a:lnTo>
                    <a:pt x="803" y="152"/>
                  </a:lnTo>
                  <a:lnTo>
                    <a:pt x="803" y="154"/>
                  </a:lnTo>
                  <a:lnTo>
                    <a:pt x="803" y="156"/>
                  </a:lnTo>
                  <a:lnTo>
                    <a:pt x="806" y="156"/>
                  </a:lnTo>
                  <a:lnTo>
                    <a:pt x="808" y="157"/>
                  </a:lnTo>
                  <a:lnTo>
                    <a:pt x="808" y="159"/>
                  </a:lnTo>
                  <a:lnTo>
                    <a:pt x="809" y="160"/>
                  </a:lnTo>
                  <a:lnTo>
                    <a:pt x="808" y="160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64"/>
                  </a:lnTo>
                  <a:lnTo>
                    <a:pt x="809" y="165"/>
                  </a:lnTo>
                  <a:lnTo>
                    <a:pt x="811" y="168"/>
                  </a:lnTo>
                  <a:lnTo>
                    <a:pt x="812" y="170"/>
                  </a:lnTo>
                  <a:lnTo>
                    <a:pt x="812" y="168"/>
                  </a:lnTo>
                  <a:lnTo>
                    <a:pt x="814" y="168"/>
                  </a:lnTo>
                  <a:lnTo>
                    <a:pt x="815" y="165"/>
                  </a:lnTo>
                  <a:lnTo>
                    <a:pt x="817" y="164"/>
                  </a:lnTo>
                  <a:lnTo>
                    <a:pt x="817" y="164"/>
                  </a:lnTo>
                  <a:lnTo>
                    <a:pt x="820" y="167"/>
                  </a:lnTo>
                  <a:lnTo>
                    <a:pt x="822" y="168"/>
                  </a:lnTo>
                  <a:lnTo>
                    <a:pt x="822" y="170"/>
                  </a:lnTo>
                  <a:lnTo>
                    <a:pt x="823" y="170"/>
                  </a:lnTo>
                  <a:lnTo>
                    <a:pt x="826" y="171"/>
                  </a:lnTo>
                  <a:lnTo>
                    <a:pt x="828" y="171"/>
                  </a:lnTo>
                  <a:lnTo>
                    <a:pt x="831" y="171"/>
                  </a:lnTo>
                  <a:lnTo>
                    <a:pt x="833" y="173"/>
                  </a:lnTo>
                  <a:lnTo>
                    <a:pt x="836" y="176"/>
                  </a:lnTo>
                  <a:lnTo>
                    <a:pt x="836" y="176"/>
                  </a:lnTo>
                  <a:lnTo>
                    <a:pt x="839" y="178"/>
                  </a:lnTo>
                  <a:lnTo>
                    <a:pt x="844" y="181"/>
                  </a:lnTo>
                  <a:lnTo>
                    <a:pt x="845" y="181"/>
                  </a:lnTo>
                  <a:lnTo>
                    <a:pt x="850" y="181"/>
                  </a:lnTo>
                  <a:lnTo>
                    <a:pt x="852" y="182"/>
                  </a:lnTo>
                  <a:lnTo>
                    <a:pt x="853" y="184"/>
                  </a:lnTo>
                  <a:lnTo>
                    <a:pt x="855" y="186"/>
                  </a:lnTo>
                  <a:lnTo>
                    <a:pt x="856" y="189"/>
                  </a:lnTo>
                  <a:lnTo>
                    <a:pt x="858" y="193"/>
                  </a:lnTo>
                  <a:lnTo>
                    <a:pt x="858" y="195"/>
                  </a:lnTo>
                  <a:lnTo>
                    <a:pt x="858" y="195"/>
                  </a:lnTo>
                  <a:lnTo>
                    <a:pt x="858" y="195"/>
                  </a:lnTo>
                  <a:lnTo>
                    <a:pt x="855" y="198"/>
                  </a:lnTo>
                  <a:lnTo>
                    <a:pt x="855" y="198"/>
                  </a:lnTo>
                  <a:lnTo>
                    <a:pt x="858" y="198"/>
                  </a:lnTo>
                  <a:lnTo>
                    <a:pt x="863" y="197"/>
                  </a:lnTo>
                  <a:lnTo>
                    <a:pt x="866" y="197"/>
                  </a:lnTo>
                  <a:lnTo>
                    <a:pt x="867" y="198"/>
                  </a:lnTo>
                  <a:lnTo>
                    <a:pt x="867" y="198"/>
                  </a:lnTo>
                  <a:lnTo>
                    <a:pt x="869" y="197"/>
                  </a:lnTo>
                  <a:lnTo>
                    <a:pt x="871" y="197"/>
                  </a:lnTo>
                  <a:lnTo>
                    <a:pt x="872" y="198"/>
                  </a:lnTo>
                  <a:lnTo>
                    <a:pt x="874" y="198"/>
                  </a:lnTo>
                  <a:lnTo>
                    <a:pt x="874" y="200"/>
                  </a:lnTo>
                  <a:lnTo>
                    <a:pt x="874" y="200"/>
                  </a:lnTo>
                  <a:lnTo>
                    <a:pt x="872" y="200"/>
                  </a:lnTo>
                  <a:lnTo>
                    <a:pt x="875" y="201"/>
                  </a:lnTo>
                  <a:lnTo>
                    <a:pt x="879" y="203"/>
                  </a:lnTo>
                  <a:lnTo>
                    <a:pt x="879" y="203"/>
                  </a:lnTo>
                  <a:lnTo>
                    <a:pt x="875" y="206"/>
                  </a:lnTo>
                  <a:lnTo>
                    <a:pt x="872" y="208"/>
                  </a:lnTo>
                  <a:lnTo>
                    <a:pt x="869" y="211"/>
                  </a:lnTo>
                  <a:lnTo>
                    <a:pt x="867" y="211"/>
                  </a:lnTo>
                  <a:lnTo>
                    <a:pt x="867" y="211"/>
                  </a:lnTo>
                  <a:lnTo>
                    <a:pt x="866" y="211"/>
                  </a:lnTo>
                  <a:lnTo>
                    <a:pt x="863" y="209"/>
                  </a:lnTo>
                  <a:lnTo>
                    <a:pt x="853" y="206"/>
                  </a:lnTo>
                  <a:lnTo>
                    <a:pt x="852" y="206"/>
                  </a:lnTo>
                  <a:lnTo>
                    <a:pt x="849" y="204"/>
                  </a:lnTo>
                  <a:lnTo>
                    <a:pt x="847" y="204"/>
                  </a:lnTo>
                  <a:lnTo>
                    <a:pt x="847" y="200"/>
                  </a:lnTo>
                  <a:lnTo>
                    <a:pt x="845" y="200"/>
                  </a:lnTo>
                  <a:lnTo>
                    <a:pt x="841" y="198"/>
                  </a:lnTo>
                  <a:lnTo>
                    <a:pt x="839" y="198"/>
                  </a:lnTo>
                  <a:lnTo>
                    <a:pt x="839" y="197"/>
                  </a:lnTo>
                  <a:lnTo>
                    <a:pt x="839" y="195"/>
                  </a:lnTo>
                  <a:lnTo>
                    <a:pt x="838" y="195"/>
                  </a:lnTo>
                  <a:lnTo>
                    <a:pt x="836" y="195"/>
                  </a:lnTo>
                  <a:lnTo>
                    <a:pt x="834" y="195"/>
                  </a:lnTo>
                  <a:lnTo>
                    <a:pt x="831" y="197"/>
                  </a:lnTo>
                  <a:lnTo>
                    <a:pt x="831" y="197"/>
                  </a:lnTo>
                  <a:lnTo>
                    <a:pt x="830" y="198"/>
                  </a:lnTo>
                  <a:lnTo>
                    <a:pt x="830" y="200"/>
                  </a:lnTo>
                  <a:lnTo>
                    <a:pt x="830" y="201"/>
                  </a:lnTo>
                  <a:lnTo>
                    <a:pt x="828" y="203"/>
                  </a:lnTo>
                  <a:lnTo>
                    <a:pt x="825" y="206"/>
                  </a:lnTo>
                  <a:lnTo>
                    <a:pt x="822" y="208"/>
                  </a:lnTo>
                  <a:lnTo>
                    <a:pt x="820" y="208"/>
                  </a:lnTo>
                  <a:lnTo>
                    <a:pt x="820" y="208"/>
                  </a:lnTo>
                  <a:lnTo>
                    <a:pt x="819" y="209"/>
                  </a:lnTo>
                  <a:lnTo>
                    <a:pt x="817" y="212"/>
                  </a:lnTo>
                  <a:lnTo>
                    <a:pt x="817" y="212"/>
                  </a:lnTo>
                  <a:lnTo>
                    <a:pt x="815" y="214"/>
                  </a:lnTo>
                  <a:lnTo>
                    <a:pt x="812" y="216"/>
                  </a:lnTo>
                  <a:lnTo>
                    <a:pt x="811" y="217"/>
                  </a:lnTo>
                  <a:lnTo>
                    <a:pt x="806" y="219"/>
                  </a:lnTo>
                  <a:lnTo>
                    <a:pt x="804" y="219"/>
                  </a:lnTo>
                  <a:lnTo>
                    <a:pt x="803" y="219"/>
                  </a:lnTo>
                  <a:lnTo>
                    <a:pt x="801" y="216"/>
                  </a:lnTo>
                  <a:lnTo>
                    <a:pt x="800" y="206"/>
                  </a:lnTo>
                  <a:lnTo>
                    <a:pt x="800" y="206"/>
                  </a:lnTo>
                  <a:lnTo>
                    <a:pt x="800" y="204"/>
                  </a:lnTo>
                  <a:lnTo>
                    <a:pt x="798" y="204"/>
                  </a:lnTo>
                  <a:lnTo>
                    <a:pt x="792" y="206"/>
                  </a:lnTo>
                  <a:lnTo>
                    <a:pt x="787" y="206"/>
                  </a:lnTo>
                  <a:lnTo>
                    <a:pt x="784" y="208"/>
                  </a:lnTo>
                  <a:lnTo>
                    <a:pt x="782" y="208"/>
                  </a:lnTo>
                  <a:lnTo>
                    <a:pt x="781" y="208"/>
                  </a:lnTo>
                  <a:lnTo>
                    <a:pt x="779" y="208"/>
                  </a:lnTo>
                  <a:lnTo>
                    <a:pt x="779" y="208"/>
                  </a:lnTo>
                  <a:lnTo>
                    <a:pt x="778" y="206"/>
                  </a:lnTo>
                  <a:lnTo>
                    <a:pt x="778" y="206"/>
                  </a:lnTo>
                  <a:lnTo>
                    <a:pt x="779" y="204"/>
                  </a:lnTo>
                  <a:lnTo>
                    <a:pt x="781" y="201"/>
                  </a:lnTo>
                  <a:lnTo>
                    <a:pt x="782" y="200"/>
                  </a:lnTo>
                  <a:lnTo>
                    <a:pt x="782" y="200"/>
                  </a:lnTo>
                  <a:lnTo>
                    <a:pt x="790" y="197"/>
                  </a:lnTo>
                  <a:lnTo>
                    <a:pt x="792" y="197"/>
                  </a:lnTo>
                  <a:lnTo>
                    <a:pt x="792" y="195"/>
                  </a:lnTo>
                  <a:lnTo>
                    <a:pt x="792" y="193"/>
                  </a:lnTo>
                  <a:lnTo>
                    <a:pt x="792" y="193"/>
                  </a:lnTo>
                  <a:lnTo>
                    <a:pt x="790" y="189"/>
                  </a:lnTo>
                  <a:lnTo>
                    <a:pt x="790" y="187"/>
                  </a:lnTo>
                  <a:lnTo>
                    <a:pt x="790" y="186"/>
                  </a:lnTo>
                  <a:lnTo>
                    <a:pt x="790" y="182"/>
                  </a:lnTo>
                  <a:lnTo>
                    <a:pt x="792" y="178"/>
                  </a:lnTo>
                  <a:lnTo>
                    <a:pt x="793" y="175"/>
                  </a:lnTo>
                  <a:lnTo>
                    <a:pt x="793" y="165"/>
                  </a:lnTo>
                  <a:lnTo>
                    <a:pt x="795" y="162"/>
                  </a:lnTo>
                  <a:lnTo>
                    <a:pt x="795" y="160"/>
                  </a:lnTo>
                  <a:lnTo>
                    <a:pt x="797" y="159"/>
                  </a:lnTo>
                  <a:lnTo>
                    <a:pt x="798" y="156"/>
                  </a:lnTo>
                  <a:lnTo>
                    <a:pt x="800" y="154"/>
                  </a:lnTo>
                  <a:lnTo>
                    <a:pt x="801" y="152"/>
                  </a:lnTo>
                  <a:close/>
                  <a:moveTo>
                    <a:pt x="809" y="151"/>
                  </a:moveTo>
                  <a:lnTo>
                    <a:pt x="811" y="151"/>
                  </a:lnTo>
                  <a:lnTo>
                    <a:pt x="811" y="151"/>
                  </a:lnTo>
                  <a:lnTo>
                    <a:pt x="812" y="152"/>
                  </a:lnTo>
                  <a:lnTo>
                    <a:pt x="812" y="152"/>
                  </a:lnTo>
                  <a:lnTo>
                    <a:pt x="814" y="154"/>
                  </a:lnTo>
                  <a:lnTo>
                    <a:pt x="814" y="156"/>
                  </a:lnTo>
                  <a:lnTo>
                    <a:pt x="815" y="159"/>
                  </a:lnTo>
                  <a:lnTo>
                    <a:pt x="815" y="160"/>
                  </a:lnTo>
                  <a:lnTo>
                    <a:pt x="815" y="160"/>
                  </a:lnTo>
                  <a:lnTo>
                    <a:pt x="815" y="162"/>
                  </a:lnTo>
                  <a:lnTo>
                    <a:pt x="814" y="162"/>
                  </a:lnTo>
                  <a:lnTo>
                    <a:pt x="814" y="162"/>
                  </a:lnTo>
                  <a:lnTo>
                    <a:pt x="812" y="160"/>
                  </a:lnTo>
                  <a:lnTo>
                    <a:pt x="812" y="159"/>
                  </a:lnTo>
                  <a:lnTo>
                    <a:pt x="811" y="159"/>
                  </a:lnTo>
                  <a:lnTo>
                    <a:pt x="809" y="157"/>
                  </a:lnTo>
                  <a:lnTo>
                    <a:pt x="809" y="157"/>
                  </a:lnTo>
                  <a:lnTo>
                    <a:pt x="808" y="156"/>
                  </a:lnTo>
                  <a:lnTo>
                    <a:pt x="808" y="154"/>
                  </a:lnTo>
                  <a:lnTo>
                    <a:pt x="808" y="152"/>
                  </a:lnTo>
                  <a:lnTo>
                    <a:pt x="808" y="152"/>
                  </a:lnTo>
                  <a:lnTo>
                    <a:pt x="808" y="151"/>
                  </a:lnTo>
                  <a:lnTo>
                    <a:pt x="809" y="151"/>
                  </a:lnTo>
                  <a:close/>
                  <a:moveTo>
                    <a:pt x="819" y="148"/>
                  </a:moveTo>
                  <a:lnTo>
                    <a:pt x="823" y="149"/>
                  </a:lnTo>
                  <a:lnTo>
                    <a:pt x="825" y="151"/>
                  </a:lnTo>
                  <a:lnTo>
                    <a:pt x="828" y="152"/>
                  </a:lnTo>
                  <a:lnTo>
                    <a:pt x="828" y="152"/>
                  </a:lnTo>
                  <a:lnTo>
                    <a:pt x="830" y="154"/>
                  </a:lnTo>
                  <a:lnTo>
                    <a:pt x="828" y="154"/>
                  </a:lnTo>
                  <a:lnTo>
                    <a:pt x="828" y="156"/>
                  </a:lnTo>
                  <a:lnTo>
                    <a:pt x="828" y="156"/>
                  </a:lnTo>
                  <a:lnTo>
                    <a:pt x="830" y="157"/>
                  </a:lnTo>
                  <a:lnTo>
                    <a:pt x="833" y="157"/>
                  </a:lnTo>
                  <a:lnTo>
                    <a:pt x="834" y="157"/>
                  </a:lnTo>
                  <a:lnTo>
                    <a:pt x="836" y="157"/>
                  </a:lnTo>
                  <a:lnTo>
                    <a:pt x="836" y="159"/>
                  </a:lnTo>
                  <a:lnTo>
                    <a:pt x="834" y="159"/>
                  </a:lnTo>
                  <a:lnTo>
                    <a:pt x="834" y="160"/>
                  </a:lnTo>
                  <a:lnTo>
                    <a:pt x="833" y="160"/>
                  </a:lnTo>
                  <a:lnTo>
                    <a:pt x="831" y="159"/>
                  </a:lnTo>
                  <a:lnTo>
                    <a:pt x="831" y="159"/>
                  </a:lnTo>
                  <a:lnTo>
                    <a:pt x="831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30" y="159"/>
                  </a:lnTo>
                  <a:lnTo>
                    <a:pt x="828" y="159"/>
                  </a:lnTo>
                  <a:lnTo>
                    <a:pt x="826" y="159"/>
                  </a:lnTo>
                  <a:lnTo>
                    <a:pt x="828" y="159"/>
                  </a:lnTo>
                  <a:lnTo>
                    <a:pt x="828" y="157"/>
                  </a:lnTo>
                  <a:lnTo>
                    <a:pt x="828" y="157"/>
                  </a:lnTo>
                  <a:lnTo>
                    <a:pt x="826" y="156"/>
                  </a:lnTo>
                  <a:lnTo>
                    <a:pt x="825" y="157"/>
                  </a:lnTo>
                  <a:lnTo>
                    <a:pt x="825" y="157"/>
                  </a:lnTo>
                  <a:lnTo>
                    <a:pt x="823" y="157"/>
                  </a:lnTo>
                  <a:lnTo>
                    <a:pt x="823" y="154"/>
                  </a:lnTo>
                  <a:lnTo>
                    <a:pt x="822" y="152"/>
                  </a:lnTo>
                  <a:lnTo>
                    <a:pt x="822" y="152"/>
                  </a:lnTo>
                  <a:lnTo>
                    <a:pt x="822" y="152"/>
                  </a:lnTo>
                  <a:lnTo>
                    <a:pt x="820" y="151"/>
                  </a:lnTo>
                  <a:lnTo>
                    <a:pt x="819" y="151"/>
                  </a:lnTo>
                  <a:lnTo>
                    <a:pt x="819" y="149"/>
                  </a:lnTo>
                  <a:lnTo>
                    <a:pt x="817" y="149"/>
                  </a:lnTo>
                  <a:lnTo>
                    <a:pt x="819" y="149"/>
                  </a:lnTo>
                  <a:lnTo>
                    <a:pt x="819" y="148"/>
                  </a:lnTo>
                  <a:close/>
                  <a:moveTo>
                    <a:pt x="836" y="143"/>
                  </a:moveTo>
                  <a:lnTo>
                    <a:pt x="838" y="145"/>
                  </a:lnTo>
                  <a:lnTo>
                    <a:pt x="839" y="145"/>
                  </a:lnTo>
                  <a:lnTo>
                    <a:pt x="839" y="145"/>
                  </a:lnTo>
                  <a:lnTo>
                    <a:pt x="841" y="145"/>
                  </a:lnTo>
                  <a:lnTo>
                    <a:pt x="839" y="146"/>
                  </a:lnTo>
                  <a:lnTo>
                    <a:pt x="838" y="146"/>
                  </a:lnTo>
                  <a:lnTo>
                    <a:pt x="838" y="146"/>
                  </a:lnTo>
                  <a:lnTo>
                    <a:pt x="836" y="145"/>
                  </a:lnTo>
                  <a:lnTo>
                    <a:pt x="836" y="145"/>
                  </a:lnTo>
                  <a:lnTo>
                    <a:pt x="836" y="143"/>
                  </a:lnTo>
                  <a:lnTo>
                    <a:pt x="836" y="143"/>
                  </a:lnTo>
                  <a:close/>
                  <a:moveTo>
                    <a:pt x="476" y="127"/>
                  </a:moveTo>
                  <a:lnTo>
                    <a:pt x="478" y="127"/>
                  </a:lnTo>
                  <a:lnTo>
                    <a:pt x="480" y="127"/>
                  </a:lnTo>
                  <a:lnTo>
                    <a:pt x="480" y="129"/>
                  </a:lnTo>
                  <a:lnTo>
                    <a:pt x="480" y="130"/>
                  </a:lnTo>
                  <a:lnTo>
                    <a:pt x="478" y="130"/>
                  </a:lnTo>
                  <a:lnTo>
                    <a:pt x="478" y="130"/>
                  </a:lnTo>
                  <a:lnTo>
                    <a:pt x="476" y="129"/>
                  </a:lnTo>
                  <a:lnTo>
                    <a:pt x="476" y="127"/>
                  </a:lnTo>
                  <a:close/>
                  <a:moveTo>
                    <a:pt x="1136" y="123"/>
                  </a:moveTo>
                  <a:lnTo>
                    <a:pt x="1137" y="123"/>
                  </a:lnTo>
                  <a:lnTo>
                    <a:pt x="1137" y="123"/>
                  </a:lnTo>
                  <a:lnTo>
                    <a:pt x="1136" y="124"/>
                  </a:lnTo>
                  <a:lnTo>
                    <a:pt x="1132" y="126"/>
                  </a:lnTo>
                  <a:lnTo>
                    <a:pt x="1131" y="126"/>
                  </a:lnTo>
                  <a:lnTo>
                    <a:pt x="1129" y="126"/>
                  </a:lnTo>
                  <a:lnTo>
                    <a:pt x="1131" y="126"/>
                  </a:lnTo>
                  <a:lnTo>
                    <a:pt x="1131" y="124"/>
                  </a:lnTo>
                  <a:lnTo>
                    <a:pt x="1132" y="124"/>
                  </a:lnTo>
                  <a:lnTo>
                    <a:pt x="1134" y="123"/>
                  </a:lnTo>
                  <a:lnTo>
                    <a:pt x="1136" y="123"/>
                  </a:lnTo>
                  <a:close/>
                  <a:moveTo>
                    <a:pt x="476" y="110"/>
                  </a:moveTo>
                  <a:lnTo>
                    <a:pt x="478" y="112"/>
                  </a:lnTo>
                  <a:lnTo>
                    <a:pt x="478" y="113"/>
                  </a:lnTo>
                  <a:lnTo>
                    <a:pt x="478" y="115"/>
                  </a:lnTo>
                  <a:lnTo>
                    <a:pt x="478" y="115"/>
                  </a:lnTo>
                  <a:lnTo>
                    <a:pt x="480" y="116"/>
                  </a:lnTo>
                  <a:lnTo>
                    <a:pt x="480" y="116"/>
                  </a:lnTo>
                  <a:lnTo>
                    <a:pt x="480" y="118"/>
                  </a:lnTo>
                  <a:lnTo>
                    <a:pt x="478" y="119"/>
                  </a:lnTo>
                  <a:lnTo>
                    <a:pt x="478" y="119"/>
                  </a:lnTo>
                  <a:lnTo>
                    <a:pt x="478" y="118"/>
                  </a:lnTo>
                  <a:lnTo>
                    <a:pt x="476" y="118"/>
                  </a:lnTo>
                  <a:lnTo>
                    <a:pt x="475" y="116"/>
                  </a:lnTo>
                  <a:lnTo>
                    <a:pt x="475" y="115"/>
                  </a:lnTo>
                  <a:lnTo>
                    <a:pt x="476" y="113"/>
                  </a:lnTo>
                  <a:lnTo>
                    <a:pt x="476" y="112"/>
                  </a:lnTo>
                  <a:lnTo>
                    <a:pt x="476" y="110"/>
                  </a:lnTo>
                  <a:close/>
                  <a:moveTo>
                    <a:pt x="461" y="102"/>
                  </a:moveTo>
                  <a:lnTo>
                    <a:pt x="462" y="104"/>
                  </a:lnTo>
                  <a:lnTo>
                    <a:pt x="464" y="104"/>
                  </a:lnTo>
                  <a:lnTo>
                    <a:pt x="464" y="104"/>
                  </a:lnTo>
                  <a:lnTo>
                    <a:pt x="465" y="105"/>
                  </a:lnTo>
                  <a:lnTo>
                    <a:pt x="464" y="105"/>
                  </a:lnTo>
                  <a:lnTo>
                    <a:pt x="464" y="105"/>
                  </a:lnTo>
                  <a:lnTo>
                    <a:pt x="462" y="104"/>
                  </a:lnTo>
                  <a:lnTo>
                    <a:pt x="461" y="104"/>
                  </a:lnTo>
                  <a:lnTo>
                    <a:pt x="461" y="104"/>
                  </a:lnTo>
                  <a:lnTo>
                    <a:pt x="461" y="102"/>
                  </a:lnTo>
                  <a:close/>
                  <a:moveTo>
                    <a:pt x="964" y="100"/>
                  </a:moveTo>
                  <a:lnTo>
                    <a:pt x="967" y="100"/>
                  </a:lnTo>
                  <a:lnTo>
                    <a:pt x="970" y="102"/>
                  </a:lnTo>
                  <a:lnTo>
                    <a:pt x="975" y="102"/>
                  </a:lnTo>
                  <a:lnTo>
                    <a:pt x="976" y="102"/>
                  </a:lnTo>
                  <a:lnTo>
                    <a:pt x="976" y="102"/>
                  </a:lnTo>
                  <a:lnTo>
                    <a:pt x="978" y="104"/>
                  </a:lnTo>
                  <a:lnTo>
                    <a:pt x="978" y="105"/>
                  </a:lnTo>
                  <a:lnTo>
                    <a:pt x="978" y="107"/>
                  </a:lnTo>
                  <a:lnTo>
                    <a:pt x="978" y="107"/>
                  </a:lnTo>
                  <a:lnTo>
                    <a:pt x="975" y="108"/>
                  </a:lnTo>
                  <a:lnTo>
                    <a:pt x="967" y="108"/>
                  </a:lnTo>
                  <a:lnTo>
                    <a:pt x="964" y="108"/>
                  </a:lnTo>
                  <a:lnTo>
                    <a:pt x="962" y="107"/>
                  </a:lnTo>
                  <a:lnTo>
                    <a:pt x="961" y="107"/>
                  </a:lnTo>
                  <a:lnTo>
                    <a:pt x="959" y="105"/>
                  </a:lnTo>
                  <a:lnTo>
                    <a:pt x="959" y="102"/>
                  </a:lnTo>
                  <a:lnTo>
                    <a:pt x="959" y="102"/>
                  </a:lnTo>
                  <a:lnTo>
                    <a:pt x="959" y="100"/>
                  </a:lnTo>
                  <a:lnTo>
                    <a:pt x="959" y="100"/>
                  </a:lnTo>
                  <a:lnTo>
                    <a:pt x="964" y="100"/>
                  </a:lnTo>
                  <a:close/>
                  <a:moveTo>
                    <a:pt x="456" y="100"/>
                  </a:moveTo>
                  <a:lnTo>
                    <a:pt x="457" y="100"/>
                  </a:lnTo>
                  <a:lnTo>
                    <a:pt x="459" y="102"/>
                  </a:lnTo>
                  <a:lnTo>
                    <a:pt x="459" y="102"/>
                  </a:lnTo>
                  <a:lnTo>
                    <a:pt x="457" y="102"/>
                  </a:lnTo>
                  <a:lnTo>
                    <a:pt x="456" y="100"/>
                  </a:lnTo>
                  <a:lnTo>
                    <a:pt x="456" y="100"/>
                  </a:lnTo>
                  <a:close/>
                  <a:moveTo>
                    <a:pt x="785" y="94"/>
                  </a:moveTo>
                  <a:lnTo>
                    <a:pt x="787" y="96"/>
                  </a:lnTo>
                  <a:lnTo>
                    <a:pt x="789" y="97"/>
                  </a:lnTo>
                  <a:lnTo>
                    <a:pt x="790" y="97"/>
                  </a:lnTo>
                  <a:lnTo>
                    <a:pt x="789" y="99"/>
                  </a:lnTo>
                  <a:lnTo>
                    <a:pt x="790" y="100"/>
                  </a:lnTo>
                  <a:lnTo>
                    <a:pt x="790" y="102"/>
                  </a:lnTo>
                  <a:lnTo>
                    <a:pt x="790" y="104"/>
                  </a:lnTo>
                  <a:lnTo>
                    <a:pt x="790" y="105"/>
                  </a:lnTo>
                  <a:lnTo>
                    <a:pt x="789" y="107"/>
                  </a:lnTo>
                  <a:lnTo>
                    <a:pt x="789" y="108"/>
                  </a:lnTo>
                  <a:lnTo>
                    <a:pt x="787" y="108"/>
                  </a:lnTo>
                  <a:lnTo>
                    <a:pt x="787" y="108"/>
                  </a:lnTo>
                  <a:lnTo>
                    <a:pt x="787" y="108"/>
                  </a:lnTo>
                  <a:lnTo>
                    <a:pt x="785" y="108"/>
                  </a:lnTo>
                  <a:lnTo>
                    <a:pt x="782" y="107"/>
                  </a:lnTo>
                  <a:lnTo>
                    <a:pt x="782" y="107"/>
                  </a:lnTo>
                  <a:lnTo>
                    <a:pt x="782" y="105"/>
                  </a:lnTo>
                  <a:lnTo>
                    <a:pt x="782" y="105"/>
                  </a:lnTo>
                  <a:lnTo>
                    <a:pt x="782" y="104"/>
                  </a:lnTo>
                  <a:lnTo>
                    <a:pt x="784" y="102"/>
                  </a:lnTo>
                  <a:lnTo>
                    <a:pt x="782" y="100"/>
                  </a:lnTo>
                  <a:lnTo>
                    <a:pt x="782" y="100"/>
                  </a:lnTo>
                  <a:lnTo>
                    <a:pt x="782" y="99"/>
                  </a:lnTo>
                  <a:lnTo>
                    <a:pt x="782" y="99"/>
                  </a:lnTo>
                  <a:lnTo>
                    <a:pt x="782" y="97"/>
                  </a:lnTo>
                  <a:lnTo>
                    <a:pt x="784" y="97"/>
                  </a:lnTo>
                  <a:lnTo>
                    <a:pt x="785" y="94"/>
                  </a:lnTo>
                  <a:close/>
                  <a:moveTo>
                    <a:pt x="942" y="94"/>
                  </a:moveTo>
                  <a:lnTo>
                    <a:pt x="945" y="94"/>
                  </a:lnTo>
                  <a:lnTo>
                    <a:pt x="953" y="97"/>
                  </a:lnTo>
                  <a:lnTo>
                    <a:pt x="953" y="97"/>
                  </a:lnTo>
                  <a:lnTo>
                    <a:pt x="954" y="97"/>
                  </a:lnTo>
                  <a:lnTo>
                    <a:pt x="954" y="99"/>
                  </a:lnTo>
                  <a:lnTo>
                    <a:pt x="954" y="100"/>
                  </a:lnTo>
                  <a:lnTo>
                    <a:pt x="954" y="100"/>
                  </a:lnTo>
                  <a:lnTo>
                    <a:pt x="953" y="102"/>
                  </a:lnTo>
                  <a:lnTo>
                    <a:pt x="953" y="104"/>
                  </a:lnTo>
                  <a:lnTo>
                    <a:pt x="953" y="108"/>
                  </a:lnTo>
                  <a:lnTo>
                    <a:pt x="953" y="112"/>
                  </a:lnTo>
                  <a:lnTo>
                    <a:pt x="953" y="113"/>
                  </a:lnTo>
                  <a:lnTo>
                    <a:pt x="951" y="116"/>
                  </a:lnTo>
                  <a:lnTo>
                    <a:pt x="949" y="118"/>
                  </a:lnTo>
                  <a:lnTo>
                    <a:pt x="949" y="118"/>
                  </a:lnTo>
                  <a:lnTo>
                    <a:pt x="943" y="119"/>
                  </a:lnTo>
                  <a:lnTo>
                    <a:pt x="940" y="121"/>
                  </a:lnTo>
                  <a:lnTo>
                    <a:pt x="935" y="121"/>
                  </a:lnTo>
                  <a:lnTo>
                    <a:pt x="931" y="121"/>
                  </a:lnTo>
                  <a:lnTo>
                    <a:pt x="927" y="121"/>
                  </a:lnTo>
                  <a:lnTo>
                    <a:pt x="926" y="121"/>
                  </a:lnTo>
                  <a:lnTo>
                    <a:pt x="926" y="121"/>
                  </a:lnTo>
                  <a:lnTo>
                    <a:pt x="924" y="119"/>
                  </a:lnTo>
                  <a:lnTo>
                    <a:pt x="923" y="118"/>
                  </a:lnTo>
                  <a:lnTo>
                    <a:pt x="923" y="115"/>
                  </a:lnTo>
                  <a:lnTo>
                    <a:pt x="921" y="110"/>
                  </a:lnTo>
                  <a:lnTo>
                    <a:pt x="921" y="110"/>
                  </a:lnTo>
                  <a:lnTo>
                    <a:pt x="923" y="107"/>
                  </a:lnTo>
                  <a:lnTo>
                    <a:pt x="924" y="104"/>
                  </a:lnTo>
                  <a:lnTo>
                    <a:pt x="926" y="100"/>
                  </a:lnTo>
                  <a:lnTo>
                    <a:pt x="929" y="97"/>
                  </a:lnTo>
                  <a:lnTo>
                    <a:pt x="931" y="96"/>
                  </a:lnTo>
                  <a:lnTo>
                    <a:pt x="932" y="96"/>
                  </a:lnTo>
                  <a:lnTo>
                    <a:pt x="935" y="94"/>
                  </a:lnTo>
                  <a:lnTo>
                    <a:pt x="937" y="94"/>
                  </a:lnTo>
                  <a:lnTo>
                    <a:pt x="938" y="94"/>
                  </a:lnTo>
                  <a:lnTo>
                    <a:pt x="940" y="94"/>
                  </a:lnTo>
                  <a:lnTo>
                    <a:pt x="942" y="94"/>
                  </a:lnTo>
                  <a:close/>
                  <a:moveTo>
                    <a:pt x="897" y="94"/>
                  </a:moveTo>
                  <a:lnTo>
                    <a:pt x="899" y="94"/>
                  </a:lnTo>
                  <a:lnTo>
                    <a:pt x="899" y="96"/>
                  </a:lnTo>
                  <a:lnTo>
                    <a:pt x="897" y="97"/>
                  </a:lnTo>
                  <a:lnTo>
                    <a:pt x="896" y="97"/>
                  </a:lnTo>
                  <a:lnTo>
                    <a:pt x="894" y="96"/>
                  </a:lnTo>
                  <a:lnTo>
                    <a:pt x="894" y="96"/>
                  </a:lnTo>
                  <a:lnTo>
                    <a:pt x="894" y="94"/>
                  </a:lnTo>
                  <a:lnTo>
                    <a:pt x="897" y="94"/>
                  </a:lnTo>
                  <a:close/>
                  <a:moveTo>
                    <a:pt x="522" y="88"/>
                  </a:moveTo>
                  <a:lnTo>
                    <a:pt x="525" y="88"/>
                  </a:lnTo>
                  <a:lnTo>
                    <a:pt x="527" y="88"/>
                  </a:lnTo>
                  <a:lnTo>
                    <a:pt x="528" y="89"/>
                  </a:lnTo>
                  <a:lnTo>
                    <a:pt x="528" y="91"/>
                  </a:lnTo>
                  <a:lnTo>
                    <a:pt x="528" y="91"/>
                  </a:lnTo>
                  <a:lnTo>
                    <a:pt x="528" y="91"/>
                  </a:lnTo>
                  <a:lnTo>
                    <a:pt x="527" y="93"/>
                  </a:lnTo>
                  <a:lnTo>
                    <a:pt x="527" y="93"/>
                  </a:lnTo>
                  <a:lnTo>
                    <a:pt x="525" y="93"/>
                  </a:lnTo>
                  <a:lnTo>
                    <a:pt x="524" y="91"/>
                  </a:lnTo>
                  <a:lnTo>
                    <a:pt x="522" y="89"/>
                  </a:lnTo>
                  <a:lnTo>
                    <a:pt x="521" y="89"/>
                  </a:lnTo>
                  <a:lnTo>
                    <a:pt x="521" y="88"/>
                  </a:lnTo>
                  <a:lnTo>
                    <a:pt x="521" y="88"/>
                  </a:lnTo>
                  <a:lnTo>
                    <a:pt x="522" y="88"/>
                  </a:lnTo>
                  <a:close/>
                  <a:moveTo>
                    <a:pt x="951" y="85"/>
                  </a:moveTo>
                  <a:lnTo>
                    <a:pt x="954" y="85"/>
                  </a:lnTo>
                  <a:lnTo>
                    <a:pt x="954" y="86"/>
                  </a:lnTo>
                  <a:lnTo>
                    <a:pt x="956" y="89"/>
                  </a:lnTo>
                  <a:lnTo>
                    <a:pt x="957" y="89"/>
                  </a:lnTo>
                  <a:lnTo>
                    <a:pt x="957" y="91"/>
                  </a:lnTo>
                  <a:lnTo>
                    <a:pt x="957" y="91"/>
                  </a:lnTo>
                  <a:lnTo>
                    <a:pt x="957" y="93"/>
                  </a:lnTo>
                  <a:lnTo>
                    <a:pt x="957" y="93"/>
                  </a:lnTo>
                  <a:lnTo>
                    <a:pt x="957" y="93"/>
                  </a:lnTo>
                  <a:lnTo>
                    <a:pt x="957" y="93"/>
                  </a:lnTo>
                  <a:lnTo>
                    <a:pt x="956" y="94"/>
                  </a:lnTo>
                  <a:lnTo>
                    <a:pt x="956" y="94"/>
                  </a:lnTo>
                  <a:lnTo>
                    <a:pt x="954" y="93"/>
                  </a:lnTo>
                  <a:lnTo>
                    <a:pt x="949" y="91"/>
                  </a:lnTo>
                  <a:lnTo>
                    <a:pt x="949" y="89"/>
                  </a:lnTo>
                  <a:lnTo>
                    <a:pt x="949" y="88"/>
                  </a:lnTo>
                  <a:lnTo>
                    <a:pt x="949" y="88"/>
                  </a:lnTo>
                  <a:lnTo>
                    <a:pt x="949" y="86"/>
                  </a:lnTo>
                  <a:lnTo>
                    <a:pt x="951" y="85"/>
                  </a:lnTo>
                  <a:lnTo>
                    <a:pt x="951" y="85"/>
                  </a:lnTo>
                  <a:close/>
                  <a:moveTo>
                    <a:pt x="565" y="82"/>
                  </a:moveTo>
                  <a:lnTo>
                    <a:pt x="566" y="83"/>
                  </a:lnTo>
                  <a:lnTo>
                    <a:pt x="568" y="83"/>
                  </a:lnTo>
                  <a:lnTo>
                    <a:pt x="568" y="83"/>
                  </a:lnTo>
                  <a:lnTo>
                    <a:pt x="568" y="85"/>
                  </a:lnTo>
                  <a:lnTo>
                    <a:pt x="568" y="86"/>
                  </a:lnTo>
                  <a:lnTo>
                    <a:pt x="568" y="86"/>
                  </a:lnTo>
                  <a:lnTo>
                    <a:pt x="566" y="88"/>
                  </a:lnTo>
                  <a:lnTo>
                    <a:pt x="566" y="88"/>
                  </a:lnTo>
                  <a:lnTo>
                    <a:pt x="565" y="88"/>
                  </a:lnTo>
                  <a:lnTo>
                    <a:pt x="560" y="86"/>
                  </a:lnTo>
                  <a:lnTo>
                    <a:pt x="560" y="85"/>
                  </a:lnTo>
                  <a:lnTo>
                    <a:pt x="560" y="85"/>
                  </a:lnTo>
                  <a:lnTo>
                    <a:pt x="562" y="83"/>
                  </a:lnTo>
                  <a:lnTo>
                    <a:pt x="563" y="83"/>
                  </a:lnTo>
                  <a:lnTo>
                    <a:pt x="565" y="82"/>
                  </a:lnTo>
                  <a:close/>
                  <a:moveTo>
                    <a:pt x="585" y="77"/>
                  </a:moveTo>
                  <a:lnTo>
                    <a:pt x="587" y="77"/>
                  </a:lnTo>
                  <a:lnTo>
                    <a:pt x="588" y="77"/>
                  </a:lnTo>
                  <a:lnTo>
                    <a:pt x="588" y="78"/>
                  </a:lnTo>
                  <a:lnTo>
                    <a:pt x="590" y="78"/>
                  </a:lnTo>
                  <a:lnTo>
                    <a:pt x="590" y="80"/>
                  </a:lnTo>
                  <a:lnTo>
                    <a:pt x="590" y="82"/>
                  </a:lnTo>
                  <a:lnTo>
                    <a:pt x="590" y="83"/>
                  </a:lnTo>
                  <a:lnTo>
                    <a:pt x="588" y="83"/>
                  </a:lnTo>
                  <a:lnTo>
                    <a:pt x="588" y="85"/>
                  </a:lnTo>
                  <a:lnTo>
                    <a:pt x="587" y="85"/>
                  </a:lnTo>
                  <a:lnTo>
                    <a:pt x="587" y="83"/>
                  </a:lnTo>
                  <a:lnTo>
                    <a:pt x="587" y="83"/>
                  </a:lnTo>
                  <a:lnTo>
                    <a:pt x="585" y="83"/>
                  </a:lnTo>
                  <a:lnTo>
                    <a:pt x="585" y="83"/>
                  </a:lnTo>
                  <a:lnTo>
                    <a:pt x="585" y="83"/>
                  </a:lnTo>
                  <a:lnTo>
                    <a:pt x="585" y="83"/>
                  </a:lnTo>
                  <a:lnTo>
                    <a:pt x="584" y="83"/>
                  </a:lnTo>
                  <a:lnTo>
                    <a:pt x="584" y="82"/>
                  </a:lnTo>
                  <a:lnTo>
                    <a:pt x="584" y="80"/>
                  </a:lnTo>
                  <a:lnTo>
                    <a:pt x="585" y="78"/>
                  </a:lnTo>
                  <a:lnTo>
                    <a:pt x="585" y="78"/>
                  </a:lnTo>
                  <a:lnTo>
                    <a:pt x="584" y="77"/>
                  </a:lnTo>
                  <a:lnTo>
                    <a:pt x="585" y="77"/>
                  </a:lnTo>
                  <a:lnTo>
                    <a:pt x="585" y="77"/>
                  </a:lnTo>
                  <a:lnTo>
                    <a:pt x="585" y="77"/>
                  </a:lnTo>
                  <a:close/>
                  <a:moveTo>
                    <a:pt x="592" y="74"/>
                  </a:moveTo>
                  <a:lnTo>
                    <a:pt x="592" y="74"/>
                  </a:lnTo>
                  <a:lnTo>
                    <a:pt x="593" y="75"/>
                  </a:lnTo>
                  <a:lnTo>
                    <a:pt x="593" y="77"/>
                  </a:lnTo>
                  <a:lnTo>
                    <a:pt x="593" y="77"/>
                  </a:lnTo>
                  <a:lnTo>
                    <a:pt x="593" y="78"/>
                  </a:lnTo>
                  <a:lnTo>
                    <a:pt x="592" y="78"/>
                  </a:lnTo>
                  <a:lnTo>
                    <a:pt x="590" y="77"/>
                  </a:lnTo>
                  <a:lnTo>
                    <a:pt x="590" y="77"/>
                  </a:lnTo>
                  <a:lnTo>
                    <a:pt x="590" y="75"/>
                  </a:lnTo>
                  <a:lnTo>
                    <a:pt x="590" y="75"/>
                  </a:lnTo>
                  <a:lnTo>
                    <a:pt x="590" y="74"/>
                  </a:lnTo>
                  <a:lnTo>
                    <a:pt x="592" y="74"/>
                  </a:lnTo>
                  <a:close/>
                  <a:moveTo>
                    <a:pt x="729" y="67"/>
                  </a:moveTo>
                  <a:lnTo>
                    <a:pt x="729" y="67"/>
                  </a:lnTo>
                  <a:lnTo>
                    <a:pt x="730" y="69"/>
                  </a:lnTo>
                  <a:lnTo>
                    <a:pt x="730" y="71"/>
                  </a:lnTo>
                  <a:lnTo>
                    <a:pt x="730" y="71"/>
                  </a:lnTo>
                  <a:lnTo>
                    <a:pt x="730" y="72"/>
                  </a:lnTo>
                  <a:lnTo>
                    <a:pt x="729" y="72"/>
                  </a:lnTo>
                  <a:lnTo>
                    <a:pt x="729" y="71"/>
                  </a:lnTo>
                  <a:lnTo>
                    <a:pt x="729" y="71"/>
                  </a:lnTo>
                  <a:lnTo>
                    <a:pt x="727" y="71"/>
                  </a:lnTo>
                  <a:lnTo>
                    <a:pt x="727" y="71"/>
                  </a:lnTo>
                  <a:lnTo>
                    <a:pt x="727" y="69"/>
                  </a:lnTo>
                  <a:lnTo>
                    <a:pt x="727" y="69"/>
                  </a:lnTo>
                  <a:lnTo>
                    <a:pt x="729" y="67"/>
                  </a:lnTo>
                  <a:close/>
                  <a:moveTo>
                    <a:pt x="905" y="67"/>
                  </a:moveTo>
                  <a:lnTo>
                    <a:pt x="907" y="67"/>
                  </a:lnTo>
                  <a:lnTo>
                    <a:pt x="907" y="67"/>
                  </a:lnTo>
                  <a:lnTo>
                    <a:pt x="907" y="67"/>
                  </a:lnTo>
                  <a:lnTo>
                    <a:pt x="908" y="69"/>
                  </a:lnTo>
                  <a:lnTo>
                    <a:pt x="908" y="69"/>
                  </a:lnTo>
                  <a:lnTo>
                    <a:pt x="907" y="71"/>
                  </a:lnTo>
                  <a:lnTo>
                    <a:pt x="905" y="72"/>
                  </a:lnTo>
                  <a:lnTo>
                    <a:pt x="904" y="74"/>
                  </a:lnTo>
                  <a:lnTo>
                    <a:pt x="904" y="74"/>
                  </a:lnTo>
                  <a:lnTo>
                    <a:pt x="904" y="75"/>
                  </a:lnTo>
                  <a:lnTo>
                    <a:pt x="902" y="75"/>
                  </a:lnTo>
                  <a:lnTo>
                    <a:pt x="901" y="77"/>
                  </a:lnTo>
                  <a:lnTo>
                    <a:pt x="901" y="78"/>
                  </a:lnTo>
                  <a:lnTo>
                    <a:pt x="899" y="80"/>
                  </a:lnTo>
                  <a:lnTo>
                    <a:pt x="896" y="80"/>
                  </a:lnTo>
                  <a:lnTo>
                    <a:pt x="894" y="82"/>
                  </a:lnTo>
                  <a:lnTo>
                    <a:pt x="893" y="82"/>
                  </a:lnTo>
                  <a:lnTo>
                    <a:pt x="891" y="82"/>
                  </a:lnTo>
                  <a:lnTo>
                    <a:pt x="891" y="80"/>
                  </a:lnTo>
                  <a:lnTo>
                    <a:pt x="891" y="80"/>
                  </a:lnTo>
                  <a:lnTo>
                    <a:pt x="891" y="78"/>
                  </a:lnTo>
                  <a:lnTo>
                    <a:pt x="891" y="78"/>
                  </a:lnTo>
                  <a:lnTo>
                    <a:pt x="893" y="77"/>
                  </a:lnTo>
                  <a:lnTo>
                    <a:pt x="893" y="75"/>
                  </a:lnTo>
                  <a:lnTo>
                    <a:pt x="894" y="75"/>
                  </a:lnTo>
                  <a:lnTo>
                    <a:pt x="897" y="74"/>
                  </a:lnTo>
                  <a:lnTo>
                    <a:pt x="897" y="74"/>
                  </a:lnTo>
                  <a:lnTo>
                    <a:pt x="899" y="71"/>
                  </a:lnTo>
                  <a:lnTo>
                    <a:pt x="901" y="71"/>
                  </a:lnTo>
                  <a:lnTo>
                    <a:pt x="902" y="71"/>
                  </a:lnTo>
                  <a:lnTo>
                    <a:pt x="902" y="71"/>
                  </a:lnTo>
                  <a:lnTo>
                    <a:pt x="901" y="69"/>
                  </a:lnTo>
                  <a:lnTo>
                    <a:pt x="901" y="69"/>
                  </a:lnTo>
                  <a:lnTo>
                    <a:pt x="902" y="69"/>
                  </a:lnTo>
                  <a:lnTo>
                    <a:pt x="902" y="67"/>
                  </a:lnTo>
                  <a:lnTo>
                    <a:pt x="905" y="67"/>
                  </a:lnTo>
                  <a:close/>
                  <a:moveTo>
                    <a:pt x="735" y="66"/>
                  </a:moveTo>
                  <a:lnTo>
                    <a:pt x="735" y="66"/>
                  </a:lnTo>
                  <a:lnTo>
                    <a:pt x="735" y="69"/>
                  </a:lnTo>
                  <a:lnTo>
                    <a:pt x="733" y="71"/>
                  </a:lnTo>
                  <a:lnTo>
                    <a:pt x="733" y="71"/>
                  </a:lnTo>
                  <a:lnTo>
                    <a:pt x="733" y="71"/>
                  </a:lnTo>
                  <a:lnTo>
                    <a:pt x="732" y="71"/>
                  </a:lnTo>
                  <a:lnTo>
                    <a:pt x="730" y="69"/>
                  </a:lnTo>
                  <a:lnTo>
                    <a:pt x="730" y="67"/>
                  </a:lnTo>
                  <a:lnTo>
                    <a:pt x="732" y="67"/>
                  </a:lnTo>
                  <a:lnTo>
                    <a:pt x="732" y="67"/>
                  </a:lnTo>
                  <a:lnTo>
                    <a:pt x="733" y="66"/>
                  </a:lnTo>
                  <a:lnTo>
                    <a:pt x="733" y="67"/>
                  </a:lnTo>
                  <a:lnTo>
                    <a:pt x="735" y="66"/>
                  </a:lnTo>
                  <a:close/>
                  <a:moveTo>
                    <a:pt x="923" y="66"/>
                  </a:moveTo>
                  <a:lnTo>
                    <a:pt x="924" y="66"/>
                  </a:lnTo>
                  <a:lnTo>
                    <a:pt x="926" y="67"/>
                  </a:lnTo>
                  <a:lnTo>
                    <a:pt x="929" y="67"/>
                  </a:lnTo>
                  <a:lnTo>
                    <a:pt x="931" y="67"/>
                  </a:lnTo>
                  <a:lnTo>
                    <a:pt x="931" y="67"/>
                  </a:lnTo>
                  <a:lnTo>
                    <a:pt x="931" y="69"/>
                  </a:lnTo>
                  <a:lnTo>
                    <a:pt x="931" y="69"/>
                  </a:lnTo>
                  <a:lnTo>
                    <a:pt x="929" y="71"/>
                  </a:lnTo>
                  <a:lnTo>
                    <a:pt x="927" y="72"/>
                  </a:lnTo>
                  <a:lnTo>
                    <a:pt x="927" y="72"/>
                  </a:lnTo>
                  <a:lnTo>
                    <a:pt x="926" y="74"/>
                  </a:lnTo>
                  <a:lnTo>
                    <a:pt x="924" y="74"/>
                  </a:lnTo>
                  <a:lnTo>
                    <a:pt x="923" y="74"/>
                  </a:lnTo>
                  <a:lnTo>
                    <a:pt x="921" y="74"/>
                  </a:lnTo>
                  <a:lnTo>
                    <a:pt x="921" y="72"/>
                  </a:lnTo>
                  <a:lnTo>
                    <a:pt x="920" y="71"/>
                  </a:lnTo>
                  <a:lnTo>
                    <a:pt x="921" y="69"/>
                  </a:lnTo>
                  <a:lnTo>
                    <a:pt x="921" y="67"/>
                  </a:lnTo>
                  <a:lnTo>
                    <a:pt x="921" y="67"/>
                  </a:lnTo>
                  <a:lnTo>
                    <a:pt x="921" y="67"/>
                  </a:lnTo>
                  <a:lnTo>
                    <a:pt x="923" y="66"/>
                  </a:lnTo>
                  <a:close/>
                  <a:moveTo>
                    <a:pt x="574" y="63"/>
                  </a:moveTo>
                  <a:lnTo>
                    <a:pt x="576" y="63"/>
                  </a:lnTo>
                  <a:lnTo>
                    <a:pt x="577" y="64"/>
                  </a:lnTo>
                  <a:lnTo>
                    <a:pt x="579" y="64"/>
                  </a:lnTo>
                  <a:lnTo>
                    <a:pt x="579" y="66"/>
                  </a:lnTo>
                  <a:lnTo>
                    <a:pt x="577" y="66"/>
                  </a:lnTo>
                  <a:lnTo>
                    <a:pt x="577" y="66"/>
                  </a:lnTo>
                  <a:lnTo>
                    <a:pt x="577" y="67"/>
                  </a:lnTo>
                  <a:lnTo>
                    <a:pt x="576" y="67"/>
                  </a:lnTo>
                  <a:lnTo>
                    <a:pt x="576" y="67"/>
                  </a:lnTo>
                  <a:lnTo>
                    <a:pt x="574" y="67"/>
                  </a:lnTo>
                  <a:lnTo>
                    <a:pt x="574" y="67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6" y="66"/>
                  </a:lnTo>
                  <a:lnTo>
                    <a:pt x="576" y="66"/>
                  </a:lnTo>
                  <a:lnTo>
                    <a:pt x="576" y="64"/>
                  </a:lnTo>
                  <a:lnTo>
                    <a:pt x="574" y="64"/>
                  </a:lnTo>
                  <a:lnTo>
                    <a:pt x="574" y="64"/>
                  </a:lnTo>
                  <a:lnTo>
                    <a:pt x="574" y="63"/>
                  </a:lnTo>
                  <a:lnTo>
                    <a:pt x="574" y="63"/>
                  </a:lnTo>
                  <a:close/>
                  <a:moveTo>
                    <a:pt x="655" y="61"/>
                  </a:moveTo>
                  <a:lnTo>
                    <a:pt x="655" y="61"/>
                  </a:lnTo>
                  <a:lnTo>
                    <a:pt x="656" y="63"/>
                  </a:lnTo>
                  <a:lnTo>
                    <a:pt x="658" y="63"/>
                  </a:lnTo>
                  <a:lnTo>
                    <a:pt x="659" y="64"/>
                  </a:lnTo>
                  <a:lnTo>
                    <a:pt x="659" y="66"/>
                  </a:lnTo>
                  <a:lnTo>
                    <a:pt x="659" y="66"/>
                  </a:lnTo>
                  <a:lnTo>
                    <a:pt x="659" y="67"/>
                  </a:lnTo>
                  <a:lnTo>
                    <a:pt x="658" y="69"/>
                  </a:lnTo>
                  <a:lnTo>
                    <a:pt x="658" y="69"/>
                  </a:lnTo>
                  <a:lnTo>
                    <a:pt x="656" y="69"/>
                  </a:lnTo>
                  <a:lnTo>
                    <a:pt x="655" y="69"/>
                  </a:lnTo>
                  <a:lnTo>
                    <a:pt x="655" y="67"/>
                  </a:lnTo>
                  <a:lnTo>
                    <a:pt x="656" y="67"/>
                  </a:lnTo>
                  <a:lnTo>
                    <a:pt x="656" y="66"/>
                  </a:lnTo>
                  <a:lnTo>
                    <a:pt x="656" y="64"/>
                  </a:lnTo>
                  <a:lnTo>
                    <a:pt x="655" y="64"/>
                  </a:lnTo>
                  <a:lnTo>
                    <a:pt x="655" y="63"/>
                  </a:lnTo>
                  <a:lnTo>
                    <a:pt x="653" y="63"/>
                  </a:lnTo>
                  <a:lnTo>
                    <a:pt x="653" y="64"/>
                  </a:lnTo>
                  <a:lnTo>
                    <a:pt x="655" y="64"/>
                  </a:lnTo>
                  <a:lnTo>
                    <a:pt x="653" y="66"/>
                  </a:lnTo>
                  <a:lnTo>
                    <a:pt x="653" y="67"/>
                  </a:lnTo>
                  <a:lnTo>
                    <a:pt x="653" y="69"/>
                  </a:lnTo>
                  <a:lnTo>
                    <a:pt x="651" y="67"/>
                  </a:lnTo>
                  <a:lnTo>
                    <a:pt x="651" y="67"/>
                  </a:lnTo>
                  <a:lnTo>
                    <a:pt x="651" y="66"/>
                  </a:lnTo>
                  <a:lnTo>
                    <a:pt x="651" y="66"/>
                  </a:lnTo>
                  <a:lnTo>
                    <a:pt x="651" y="64"/>
                  </a:lnTo>
                  <a:lnTo>
                    <a:pt x="651" y="63"/>
                  </a:lnTo>
                  <a:lnTo>
                    <a:pt x="653" y="61"/>
                  </a:lnTo>
                  <a:lnTo>
                    <a:pt x="655" y="61"/>
                  </a:lnTo>
                  <a:close/>
                  <a:moveTo>
                    <a:pt x="27" y="61"/>
                  </a:moveTo>
                  <a:lnTo>
                    <a:pt x="29" y="61"/>
                  </a:lnTo>
                  <a:lnTo>
                    <a:pt x="30" y="61"/>
                  </a:lnTo>
                  <a:lnTo>
                    <a:pt x="32" y="63"/>
                  </a:lnTo>
                  <a:lnTo>
                    <a:pt x="29" y="63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27" y="61"/>
                  </a:lnTo>
                  <a:close/>
                  <a:moveTo>
                    <a:pt x="1057" y="60"/>
                  </a:moveTo>
                  <a:lnTo>
                    <a:pt x="1058" y="60"/>
                  </a:lnTo>
                  <a:lnTo>
                    <a:pt x="1060" y="61"/>
                  </a:lnTo>
                  <a:lnTo>
                    <a:pt x="1058" y="63"/>
                  </a:lnTo>
                  <a:lnTo>
                    <a:pt x="1057" y="64"/>
                  </a:lnTo>
                  <a:lnTo>
                    <a:pt x="1057" y="64"/>
                  </a:lnTo>
                  <a:lnTo>
                    <a:pt x="1054" y="63"/>
                  </a:lnTo>
                  <a:lnTo>
                    <a:pt x="1052" y="61"/>
                  </a:lnTo>
                  <a:lnTo>
                    <a:pt x="1055" y="61"/>
                  </a:lnTo>
                  <a:lnTo>
                    <a:pt x="1055" y="60"/>
                  </a:lnTo>
                  <a:lnTo>
                    <a:pt x="1057" y="60"/>
                  </a:lnTo>
                  <a:close/>
                  <a:moveTo>
                    <a:pt x="908" y="58"/>
                  </a:moveTo>
                  <a:lnTo>
                    <a:pt x="908" y="58"/>
                  </a:lnTo>
                  <a:lnTo>
                    <a:pt x="910" y="60"/>
                  </a:lnTo>
                  <a:lnTo>
                    <a:pt x="912" y="60"/>
                  </a:lnTo>
                  <a:lnTo>
                    <a:pt x="912" y="61"/>
                  </a:lnTo>
                  <a:lnTo>
                    <a:pt x="910" y="61"/>
                  </a:lnTo>
                  <a:lnTo>
                    <a:pt x="907" y="63"/>
                  </a:lnTo>
                  <a:lnTo>
                    <a:pt x="904" y="64"/>
                  </a:lnTo>
                  <a:lnTo>
                    <a:pt x="904" y="64"/>
                  </a:lnTo>
                  <a:lnTo>
                    <a:pt x="902" y="64"/>
                  </a:lnTo>
                  <a:lnTo>
                    <a:pt x="899" y="66"/>
                  </a:lnTo>
                  <a:lnTo>
                    <a:pt x="899" y="64"/>
                  </a:lnTo>
                  <a:lnTo>
                    <a:pt x="899" y="64"/>
                  </a:lnTo>
                  <a:lnTo>
                    <a:pt x="902" y="61"/>
                  </a:lnTo>
                  <a:lnTo>
                    <a:pt x="905" y="61"/>
                  </a:lnTo>
                  <a:lnTo>
                    <a:pt x="907" y="60"/>
                  </a:lnTo>
                  <a:lnTo>
                    <a:pt x="907" y="60"/>
                  </a:lnTo>
                  <a:lnTo>
                    <a:pt x="907" y="60"/>
                  </a:lnTo>
                  <a:lnTo>
                    <a:pt x="907" y="60"/>
                  </a:lnTo>
                  <a:lnTo>
                    <a:pt x="908" y="58"/>
                  </a:lnTo>
                  <a:close/>
                  <a:moveTo>
                    <a:pt x="888" y="56"/>
                  </a:moveTo>
                  <a:lnTo>
                    <a:pt x="891" y="56"/>
                  </a:lnTo>
                  <a:lnTo>
                    <a:pt x="891" y="58"/>
                  </a:lnTo>
                  <a:lnTo>
                    <a:pt x="891" y="60"/>
                  </a:lnTo>
                  <a:lnTo>
                    <a:pt x="891" y="60"/>
                  </a:lnTo>
                  <a:lnTo>
                    <a:pt x="888" y="61"/>
                  </a:lnTo>
                  <a:lnTo>
                    <a:pt x="883" y="61"/>
                  </a:lnTo>
                  <a:lnTo>
                    <a:pt x="882" y="61"/>
                  </a:lnTo>
                  <a:lnTo>
                    <a:pt x="883" y="63"/>
                  </a:lnTo>
                  <a:lnTo>
                    <a:pt x="883" y="64"/>
                  </a:lnTo>
                  <a:lnTo>
                    <a:pt x="883" y="64"/>
                  </a:lnTo>
                  <a:lnTo>
                    <a:pt x="882" y="64"/>
                  </a:lnTo>
                  <a:lnTo>
                    <a:pt x="880" y="64"/>
                  </a:lnTo>
                  <a:lnTo>
                    <a:pt x="879" y="63"/>
                  </a:lnTo>
                  <a:lnTo>
                    <a:pt x="879" y="63"/>
                  </a:lnTo>
                  <a:lnTo>
                    <a:pt x="879" y="63"/>
                  </a:lnTo>
                  <a:lnTo>
                    <a:pt x="879" y="63"/>
                  </a:lnTo>
                  <a:lnTo>
                    <a:pt x="877" y="63"/>
                  </a:lnTo>
                  <a:lnTo>
                    <a:pt x="877" y="61"/>
                  </a:lnTo>
                  <a:lnTo>
                    <a:pt x="875" y="61"/>
                  </a:lnTo>
                  <a:lnTo>
                    <a:pt x="871" y="60"/>
                  </a:lnTo>
                  <a:lnTo>
                    <a:pt x="871" y="60"/>
                  </a:lnTo>
                  <a:lnTo>
                    <a:pt x="871" y="60"/>
                  </a:lnTo>
                  <a:lnTo>
                    <a:pt x="872" y="58"/>
                  </a:lnTo>
                  <a:lnTo>
                    <a:pt x="872" y="58"/>
                  </a:lnTo>
                  <a:lnTo>
                    <a:pt x="875" y="58"/>
                  </a:lnTo>
                  <a:lnTo>
                    <a:pt x="875" y="58"/>
                  </a:lnTo>
                  <a:lnTo>
                    <a:pt x="875" y="58"/>
                  </a:lnTo>
                  <a:lnTo>
                    <a:pt x="875" y="56"/>
                  </a:lnTo>
                  <a:lnTo>
                    <a:pt x="879" y="56"/>
                  </a:lnTo>
                  <a:lnTo>
                    <a:pt x="879" y="56"/>
                  </a:lnTo>
                  <a:lnTo>
                    <a:pt x="880" y="58"/>
                  </a:lnTo>
                  <a:lnTo>
                    <a:pt x="880" y="58"/>
                  </a:lnTo>
                  <a:lnTo>
                    <a:pt x="882" y="58"/>
                  </a:lnTo>
                  <a:lnTo>
                    <a:pt x="883" y="58"/>
                  </a:lnTo>
                  <a:lnTo>
                    <a:pt x="885" y="58"/>
                  </a:lnTo>
                  <a:lnTo>
                    <a:pt x="886" y="56"/>
                  </a:lnTo>
                  <a:lnTo>
                    <a:pt x="888" y="56"/>
                  </a:lnTo>
                  <a:close/>
                  <a:moveTo>
                    <a:pt x="625" y="55"/>
                  </a:moveTo>
                  <a:lnTo>
                    <a:pt x="626" y="56"/>
                  </a:lnTo>
                  <a:lnTo>
                    <a:pt x="628" y="56"/>
                  </a:lnTo>
                  <a:lnTo>
                    <a:pt x="631" y="58"/>
                  </a:lnTo>
                  <a:lnTo>
                    <a:pt x="631" y="60"/>
                  </a:lnTo>
                  <a:lnTo>
                    <a:pt x="631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31" y="61"/>
                  </a:lnTo>
                  <a:lnTo>
                    <a:pt x="631" y="61"/>
                  </a:lnTo>
                  <a:lnTo>
                    <a:pt x="631" y="61"/>
                  </a:lnTo>
                  <a:lnTo>
                    <a:pt x="633" y="60"/>
                  </a:lnTo>
                  <a:lnTo>
                    <a:pt x="633" y="60"/>
                  </a:lnTo>
                  <a:lnTo>
                    <a:pt x="633" y="60"/>
                  </a:lnTo>
                  <a:lnTo>
                    <a:pt x="636" y="61"/>
                  </a:lnTo>
                  <a:lnTo>
                    <a:pt x="637" y="63"/>
                  </a:lnTo>
                  <a:lnTo>
                    <a:pt x="639" y="64"/>
                  </a:lnTo>
                  <a:lnTo>
                    <a:pt x="640" y="66"/>
                  </a:lnTo>
                  <a:lnTo>
                    <a:pt x="647" y="69"/>
                  </a:lnTo>
                  <a:lnTo>
                    <a:pt x="648" y="71"/>
                  </a:lnTo>
                  <a:lnTo>
                    <a:pt x="650" y="74"/>
                  </a:lnTo>
                  <a:lnTo>
                    <a:pt x="651" y="77"/>
                  </a:lnTo>
                  <a:lnTo>
                    <a:pt x="653" y="78"/>
                  </a:lnTo>
                  <a:lnTo>
                    <a:pt x="655" y="80"/>
                  </a:lnTo>
                  <a:lnTo>
                    <a:pt x="658" y="82"/>
                  </a:lnTo>
                  <a:lnTo>
                    <a:pt x="659" y="80"/>
                  </a:lnTo>
                  <a:lnTo>
                    <a:pt x="659" y="80"/>
                  </a:lnTo>
                  <a:lnTo>
                    <a:pt x="661" y="80"/>
                  </a:lnTo>
                  <a:lnTo>
                    <a:pt x="661" y="82"/>
                  </a:lnTo>
                  <a:lnTo>
                    <a:pt x="661" y="82"/>
                  </a:lnTo>
                  <a:lnTo>
                    <a:pt x="661" y="83"/>
                  </a:lnTo>
                  <a:lnTo>
                    <a:pt x="659" y="83"/>
                  </a:lnTo>
                  <a:lnTo>
                    <a:pt x="656" y="83"/>
                  </a:lnTo>
                  <a:lnTo>
                    <a:pt x="656" y="85"/>
                  </a:lnTo>
                  <a:lnTo>
                    <a:pt x="655" y="85"/>
                  </a:lnTo>
                  <a:lnTo>
                    <a:pt x="653" y="86"/>
                  </a:lnTo>
                  <a:lnTo>
                    <a:pt x="650" y="88"/>
                  </a:lnTo>
                  <a:lnTo>
                    <a:pt x="647" y="89"/>
                  </a:lnTo>
                  <a:lnTo>
                    <a:pt x="645" y="91"/>
                  </a:lnTo>
                  <a:lnTo>
                    <a:pt x="642" y="91"/>
                  </a:lnTo>
                  <a:lnTo>
                    <a:pt x="636" y="89"/>
                  </a:lnTo>
                  <a:lnTo>
                    <a:pt x="633" y="89"/>
                  </a:lnTo>
                  <a:lnTo>
                    <a:pt x="629" y="89"/>
                  </a:lnTo>
                  <a:lnTo>
                    <a:pt x="626" y="86"/>
                  </a:lnTo>
                  <a:lnTo>
                    <a:pt x="623" y="86"/>
                  </a:lnTo>
                  <a:lnTo>
                    <a:pt x="618" y="83"/>
                  </a:lnTo>
                  <a:lnTo>
                    <a:pt x="618" y="83"/>
                  </a:lnTo>
                  <a:lnTo>
                    <a:pt x="618" y="83"/>
                  </a:lnTo>
                  <a:lnTo>
                    <a:pt x="618" y="82"/>
                  </a:lnTo>
                  <a:lnTo>
                    <a:pt x="618" y="82"/>
                  </a:lnTo>
                  <a:lnTo>
                    <a:pt x="617" y="82"/>
                  </a:lnTo>
                  <a:lnTo>
                    <a:pt x="617" y="82"/>
                  </a:lnTo>
                  <a:lnTo>
                    <a:pt x="615" y="82"/>
                  </a:lnTo>
                  <a:lnTo>
                    <a:pt x="614" y="83"/>
                  </a:lnTo>
                  <a:lnTo>
                    <a:pt x="612" y="82"/>
                  </a:lnTo>
                  <a:lnTo>
                    <a:pt x="610" y="82"/>
                  </a:lnTo>
                  <a:lnTo>
                    <a:pt x="610" y="82"/>
                  </a:lnTo>
                  <a:lnTo>
                    <a:pt x="609" y="80"/>
                  </a:lnTo>
                  <a:lnTo>
                    <a:pt x="609" y="80"/>
                  </a:lnTo>
                  <a:lnTo>
                    <a:pt x="609" y="80"/>
                  </a:lnTo>
                  <a:lnTo>
                    <a:pt x="609" y="78"/>
                  </a:lnTo>
                  <a:lnTo>
                    <a:pt x="609" y="78"/>
                  </a:lnTo>
                  <a:lnTo>
                    <a:pt x="607" y="80"/>
                  </a:lnTo>
                  <a:lnTo>
                    <a:pt x="606" y="80"/>
                  </a:lnTo>
                  <a:lnTo>
                    <a:pt x="607" y="80"/>
                  </a:lnTo>
                  <a:lnTo>
                    <a:pt x="606" y="80"/>
                  </a:lnTo>
                  <a:lnTo>
                    <a:pt x="604" y="80"/>
                  </a:lnTo>
                  <a:lnTo>
                    <a:pt x="603" y="80"/>
                  </a:lnTo>
                  <a:lnTo>
                    <a:pt x="601" y="80"/>
                  </a:lnTo>
                  <a:lnTo>
                    <a:pt x="601" y="78"/>
                  </a:lnTo>
                  <a:lnTo>
                    <a:pt x="599" y="77"/>
                  </a:lnTo>
                  <a:lnTo>
                    <a:pt x="599" y="75"/>
                  </a:lnTo>
                  <a:lnTo>
                    <a:pt x="599" y="75"/>
                  </a:lnTo>
                  <a:lnTo>
                    <a:pt x="601" y="74"/>
                  </a:lnTo>
                  <a:lnTo>
                    <a:pt x="606" y="74"/>
                  </a:lnTo>
                  <a:lnTo>
                    <a:pt x="609" y="74"/>
                  </a:lnTo>
                  <a:lnTo>
                    <a:pt x="612" y="72"/>
                  </a:lnTo>
                  <a:lnTo>
                    <a:pt x="615" y="69"/>
                  </a:lnTo>
                  <a:lnTo>
                    <a:pt x="615" y="69"/>
                  </a:lnTo>
                  <a:lnTo>
                    <a:pt x="615" y="69"/>
                  </a:lnTo>
                  <a:lnTo>
                    <a:pt x="615" y="67"/>
                  </a:lnTo>
                  <a:lnTo>
                    <a:pt x="614" y="66"/>
                  </a:lnTo>
                  <a:lnTo>
                    <a:pt x="614" y="66"/>
                  </a:lnTo>
                  <a:lnTo>
                    <a:pt x="614" y="66"/>
                  </a:lnTo>
                  <a:lnTo>
                    <a:pt x="615" y="66"/>
                  </a:lnTo>
                  <a:lnTo>
                    <a:pt x="615" y="64"/>
                  </a:lnTo>
                  <a:lnTo>
                    <a:pt x="614" y="64"/>
                  </a:lnTo>
                  <a:lnTo>
                    <a:pt x="614" y="63"/>
                  </a:lnTo>
                  <a:lnTo>
                    <a:pt x="614" y="63"/>
                  </a:lnTo>
                  <a:lnTo>
                    <a:pt x="615" y="63"/>
                  </a:lnTo>
                  <a:lnTo>
                    <a:pt x="617" y="63"/>
                  </a:lnTo>
                  <a:lnTo>
                    <a:pt x="618" y="64"/>
                  </a:lnTo>
                  <a:lnTo>
                    <a:pt x="620" y="66"/>
                  </a:lnTo>
                  <a:lnTo>
                    <a:pt x="621" y="66"/>
                  </a:lnTo>
                  <a:lnTo>
                    <a:pt x="620" y="64"/>
                  </a:lnTo>
                  <a:lnTo>
                    <a:pt x="618" y="61"/>
                  </a:lnTo>
                  <a:lnTo>
                    <a:pt x="618" y="60"/>
                  </a:lnTo>
                  <a:lnTo>
                    <a:pt x="618" y="60"/>
                  </a:lnTo>
                  <a:lnTo>
                    <a:pt x="618" y="58"/>
                  </a:lnTo>
                  <a:lnTo>
                    <a:pt x="618" y="58"/>
                  </a:lnTo>
                  <a:lnTo>
                    <a:pt x="620" y="56"/>
                  </a:lnTo>
                  <a:lnTo>
                    <a:pt x="621" y="56"/>
                  </a:lnTo>
                  <a:lnTo>
                    <a:pt x="623" y="55"/>
                  </a:lnTo>
                  <a:lnTo>
                    <a:pt x="625" y="55"/>
                  </a:lnTo>
                  <a:close/>
                  <a:moveTo>
                    <a:pt x="779" y="49"/>
                  </a:moveTo>
                  <a:lnTo>
                    <a:pt x="782" y="49"/>
                  </a:lnTo>
                  <a:lnTo>
                    <a:pt x="784" y="49"/>
                  </a:lnTo>
                  <a:lnTo>
                    <a:pt x="785" y="49"/>
                  </a:lnTo>
                  <a:lnTo>
                    <a:pt x="787" y="49"/>
                  </a:lnTo>
                  <a:lnTo>
                    <a:pt x="787" y="50"/>
                  </a:lnTo>
                  <a:lnTo>
                    <a:pt x="789" y="50"/>
                  </a:lnTo>
                  <a:lnTo>
                    <a:pt x="789" y="52"/>
                  </a:lnTo>
                  <a:lnTo>
                    <a:pt x="787" y="52"/>
                  </a:lnTo>
                  <a:lnTo>
                    <a:pt x="785" y="52"/>
                  </a:lnTo>
                  <a:lnTo>
                    <a:pt x="784" y="52"/>
                  </a:lnTo>
                  <a:lnTo>
                    <a:pt x="781" y="52"/>
                  </a:lnTo>
                  <a:lnTo>
                    <a:pt x="781" y="52"/>
                  </a:lnTo>
                  <a:lnTo>
                    <a:pt x="778" y="52"/>
                  </a:lnTo>
                  <a:lnTo>
                    <a:pt x="778" y="50"/>
                  </a:lnTo>
                  <a:lnTo>
                    <a:pt x="776" y="50"/>
                  </a:lnTo>
                  <a:lnTo>
                    <a:pt x="776" y="49"/>
                  </a:lnTo>
                  <a:lnTo>
                    <a:pt x="779" y="49"/>
                  </a:lnTo>
                  <a:lnTo>
                    <a:pt x="779" y="49"/>
                  </a:lnTo>
                  <a:close/>
                  <a:moveTo>
                    <a:pt x="584" y="34"/>
                  </a:moveTo>
                  <a:lnTo>
                    <a:pt x="585" y="34"/>
                  </a:lnTo>
                  <a:lnTo>
                    <a:pt x="587" y="34"/>
                  </a:lnTo>
                  <a:lnTo>
                    <a:pt x="590" y="36"/>
                  </a:lnTo>
                  <a:lnTo>
                    <a:pt x="588" y="36"/>
                  </a:lnTo>
                  <a:lnTo>
                    <a:pt x="588" y="37"/>
                  </a:lnTo>
                  <a:lnTo>
                    <a:pt x="588" y="39"/>
                  </a:lnTo>
                  <a:lnTo>
                    <a:pt x="588" y="39"/>
                  </a:lnTo>
                  <a:lnTo>
                    <a:pt x="588" y="39"/>
                  </a:lnTo>
                  <a:lnTo>
                    <a:pt x="585" y="37"/>
                  </a:lnTo>
                  <a:lnTo>
                    <a:pt x="584" y="37"/>
                  </a:lnTo>
                  <a:lnTo>
                    <a:pt x="584" y="37"/>
                  </a:lnTo>
                  <a:lnTo>
                    <a:pt x="584" y="36"/>
                  </a:lnTo>
                  <a:lnTo>
                    <a:pt x="584" y="34"/>
                  </a:lnTo>
                  <a:lnTo>
                    <a:pt x="584" y="34"/>
                  </a:lnTo>
                  <a:close/>
                  <a:moveTo>
                    <a:pt x="670" y="0"/>
                  </a:moveTo>
                  <a:lnTo>
                    <a:pt x="672" y="0"/>
                  </a:lnTo>
                  <a:lnTo>
                    <a:pt x="674" y="1"/>
                  </a:lnTo>
                  <a:lnTo>
                    <a:pt x="674" y="3"/>
                  </a:lnTo>
                  <a:lnTo>
                    <a:pt x="675" y="4"/>
                  </a:lnTo>
                  <a:lnTo>
                    <a:pt x="677" y="6"/>
                  </a:lnTo>
                  <a:lnTo>
                    <a:pt x="678" y="4"/>
                  </a:lnTo>
                  <a:lnTo>
                    <a:pt x="683" y="4"/>
                  </a:lnTo>
                  <a:lnTo>
                    <a:pt x="683" y="6"/>
                  </a:lnTo>
                  <a:lnTo>
                    <a:pt x="683" y="6"/>
                  </a:lnTo>
                  <a:lnTo>
                    <a:pt x="683" y="8"/>
                  </a:lnTo>
                  <a:lnTo>
                    <a:pt x="683" y="9"/>
                  </a:lnTo>
                  <a:lnTo>
                    <a:pt x="686" y="11"/>
                  </a:lnTo>
                  <a:lnTo>
                    <a:pt x="688" y="12"/>
                  </a:lnTo>
                  <a:lnTo>
                    <a:pt x="691" y="14"/>
                  </a:lnTo>
                  <a:lnTo>
                    <a:pt x="694" y="17"/>
                  </a:lnTo>
                  <a:lnTo>
                    <a:pt x="694" y="17"/>
                  </a:lnTo>
                  <a:lnTo>
                    <a:pt x="696" y="19"/>
                  </a:lnTo>
                  <a:lnTo>
                    <a:pt x="696" y="22"/>
                  </a:lnTo>
                  <a:lnTo>
                    <a:pt x="696" y="23"/>
                  </a:lnTo>
                  <a:lnTo>
                    <a:pt x="696" y="28"/>
                  </a:lnTo>
                  <a:lnTo>
                    <a:pt x="696" y="28"/>
                  </a:lnTo>
                  <a:lnTo>
                    <a:pt x="694" y="30"/>
                  </a:lnTo>
                  <a:lnTo>
                    <a:pt x="696" y="30"/>
                  </a:lnTo>
                  <a:lnTo>
                    <a:pt x="697" y="31"/>
                  </a:lnTo>
                  <a:lnTo>
                    <a:pt x="699" y="33"/>
                  </a:lnTo>
                  <a:lnTo>
                    <a:pt x="700" y="34"/>
                  </a:lnTo>
                  <a:lnTo>
                    <a:pt x="703" y="34"/>
                  </a:lnTo>
                  <a:lnTo>
                    <a:pt x="703" y="36"/>
                  </a:lnTo>
                  <a:lnTo>
                    <a:pt x="703" y="36"/>
                  </a:lnTo>
                  <a:lnTo>
                    <a:pt x="705" y="39"/>
                  </a:lnTo>
                  <a:lnTo>
                    <a:pt x="708" y="42"/>
                  </a:lnTo>
                  <a:lnTo>
                    <a:pt x="708" y="42"/>
                  </a:lnTo>
                  <a:lnTo>
                    <a:pt x="708" y="44"/>
                  </a:lnTo>
                  <a:lnTo>
                    <a:pt x="708" y="44"/>
                  </a:lnTo>
                  <a:lnTo>
                    <a:pt x="710" y="44"/>
                  </a:lnTo>
                  <a:lnTo>
                    <a:pt x="710" y="44"/>
                  </a:lnTo>
                  <a:lnTo>
                    <a:pt x="711" y="44"/>
                  </a:lnTo>
                  <a:lnTo>
                    <a:pt x="711" y="42"/>
                  </a:lnTo>
                  <a:lnTo>
                    <a:pt x="713" y="44"/>
                  </a:lnTo>
                  <a:lnTo>
                    <a:pt x="713" y="44"/>
                  </a:lnTo>
                  <a:lnTo>
                    <a:pt x="715" y="45"/>
                  </a:lnTo>
                  <a:lnTo>
                    <a:pt x="715" y="47"/>
                  </a:lnTo>
                  <a:lnTo>
                    <a:pt x="715" y="47"/>
                  </a:lnTo>
                  <a:lnTo>
                    <a:pt x="715" y="49"/>
                  </a:lnTo>
                  <a:lnTo>
                    <a:pt x="711" y="49"/>
                  </a:lnTo>
                  <a:lnTo>
                    <a:pt x="708" y="49"/>
                  </a:lnTo>
                  <a:lnTo>
                    <a:pt x="707" y="47"/>
                  </a:lnTo>
                  <a:lnTo>
                    <a:pt x="705" y="47"/>
                  </a:lnTo>
                  <a:lnTo>
                    <a:pt x="705" y="45"/>
                  </a:lnTo>
                  <a:lnTo>
                    <a:pt x="703" y="45"/>
                  </a:lnTo>
                  <a:lnTo>
                    <a:pt x="703" y="47"/>
                  </a:lnTo>
                  <a:lnTo>
                    <a:pt x="702" y="49"/>
                  </a:lnTo>
                  <a:lnTo>
                    <a:pt x="702" y="49"/>
                  </a:lnTo>
                  <a:lnTo>
                    <a:pt x="702" y="50"/>
                  </a:lnTo>
                  <a:lnTo>
                    <a:pt x="707" y="50"/>
                  </a:lnTo>
                  <a:lnTo>
                    <a:pt x="708" y="50"/>
                  </a:lnTo>
                  <a:lnTo>
                    <a:pt x="710" y="50"/>
                  </a:lnTo>
                  <a:lnTo>
                    <a:pt x="708" y="52"/>
                  </a:lnTo>
                  <a:lnTo>
                    <a:pt x="705" y="55"/>
                  </a:lnTo>
                  <a:lnTo>
                    <a:pt x="697" y="60"/>
                  </a:lnTo>
                  <a:lnTo>
                    <a:pt x="696" y="60"/>
                  </a:lnTo>
                  <a:lnTo>
                    <a:pt x="697" y="61"/>
                  </a:lnTo>
                  <a:lnTo>
                    <a:pt x="697" y="61"/>
                  </a:lnTo>
                  <a:lnTo>
                    <a:pt x="699" y="61"/>
                  </a:lnTo>
                  <a:lnTo>
                    <a:pt x="702" y="60"/>
                  </a:lnTo>
                  <a:lnTo>
                    <a:pt x="705" y="60"/>
                  </a:lnTo>
                  <a:lnTo>
                    <a:pt x="705" y="61"/>
                  </a:lnTo>
                  <a:lnTo>
                    <a:pt x="705" y="61"/>
                  </a:lnTo>
                  <a:lnTo>
                    <a:pt x="705" y="63"/>
                  </a:lnTo>
                  <a:lnTo>
                    <a:pt x="710" y="64"/>
                  </a:lnTo>
                  <a:lnTo>
                    <a:pt x="713" y="63"/>
                  </a:lnTo>
                  <a:lnTo>
                    <a:pt x="716" y="61"/>
                  </a:lnTo>
                  <a:lnTo>
                    <a:pt x="718" y="61"/>
                  </a:lnTo>
                  <a:lnTo>
                    <a:pt x="721" y="61"/>
                  </a:lnTo>
                  <a:lnTo>
                    <a:pt x="721" y="61"/>
                  </a:lnTo>
                  <a:lnTo>
                    <a:pt x="721" y="61"/>
                  </a:lnTo>
                  <a:lnTo>
                    <a:pt x="719" y="63"/>
                  </a:lnTo>
                  <a:lnTo>
                    <a:pt x="718" y="64"/>
                  </a:lnTo>
                  <a:lnTo>
                    <a:pt x="718" y="64"/>
                  </a:lnTo>
                  <a:lnTo>
                    <a:pt x="719" y="63"/>
                  </a:lnTo>
                  <a:lnTo>
                    <a:pt x="724" y="64"/>
                  </a:lnTo>
                  <a:lnTo>
                    <a:pt x="727" y="64"/>
                  </a:lnTo>
                  <a:lnTo>
                    <a:pt x="729" y="64"/>
                  </a:lnTo>
                  <a:lnTo>
                    <a:pt x="730" y="64"/>
                  </a:lnTo>
                  <a:lnTo>
                    <a:pt x="732" y="66"/>
                  </a:lnTo>
                  <a:lnTo>
                    <a:pt x="732" y="66"/>
                  </a:lnTo>
                  <a:lnTo>
                    <a:pt x="730" y="66"/>
                  </a:lnTo>
                  <a:lnTo>
                    <a:pt x="729" y="66"/>
                  </a:lnTo>
                  <a:lnTo>
                    <a:pt x="727" y="66"/>
                  </a:lnTo>
                  <a:lnTo>
                    <a:pt x="727" y="67"/>
                  </a:lnTo>
                  <a:lnTo>
                    <a:pt x="726" y="69"/>
                  </a:lnTo>
                  <a:lnTo>
                    <a:pt x="726" y="71"/>
                  </a:lnTo>
                  <a:lnTo>
                    <a:pt x="726" y="71"/>
                  </a:lnTo>
                  <a:lnTo>
                    <a:pt x="722" y="71"/>
                  </a:lnTo>
                  <a:lnTo>
                    <a:pt x="722" y="71"/>
                  </a:lnTo>
                  <a:lnTo>
                    <a:pt x="722" y="69"/>
                  </a:lnTo>
                  <a:lnTo>
                    <a:pt x="722" y="69"/>
                  </a:lnTo>
                  <a:lnTo>
                    <a:pt x="721" y="69"/>
                  </a:lnTo>
                  <a:lnTo>
                    <a:pt x="721" y="69"/>
                  </a:lnTo>
                  <a:lnTo>
                    <a:pt x="719" y="71"/>
                  </a:lnTo>
                  <a:lnTo>
                    <a:pt x="727" y="75"/>
                  </a:lnTo>
                  <a:lnTo>
                    <a:pt x="729" y="78"/>
                  </a:lnTo>
                  <a:lnTo>
                    <a:pt x="730" y="80"/>
                  </a:lnTo>
                  <a:lnTo>
                    <a:pt x="730" y="80"/>
                  </a:lnTo>
                  <a:lnTo>
                    <a:pt x="730" y="82"/>
                  </a:lnTo>
                  <a:lnTo>
                    <a:pt x="730" y="83"/>
                  </a:lnTo>
                  <a:lnTo>
                    <a:pt x="730" y="85"/>
                  </a:lnTo>
                  <a:lnTo>
                    <a:pt x="730" y="88"/>
                  </a:lnTo>
                  <a:lnTo>
                    <a:pt x="729" y="91"/>
                  </a:lnTo>
                  <a:lnTo>
                    <a:pt x="730" y="91"/>
                  </a:lnTo>
                  <a:lnTo>
                    <a:pt x="732" y="93"/>
                  </a:lnTo>
                  <a:lnTo>
                    <a:pt x="732" y="94"/>
                  </a:lnTo>
                  <a:lnTo>
                    <a:pt x="733" y="94"/>
                  </a:lnTo>
                  <a:lnTo>
                    <a:pt x="733" y="96"/>
                  </a:lnTo>
                  <a:lnTo>
                    <a:pt x="733" y="96"/>
                  </a:lnTo>
                  <a:lnTo>
                    <a:pt x="735" y="96"/>
                  </a:lnTo>
                  <a:lnTo>
                    <a:pt x="735" y="96"/>
                  </a:lnTo>
                  <a:lnTo>
                    <a:pt x="735" y="94"/>
                  </a:lnTo>
                  <a:lnTo>
                    <a:pt x="737" y="94"/>
                  </a:lnTo>
                  <a:lnTo>
                    <a:pt x="738" y="93"/>
                  </a:lnTo>
                  <a:lnTo>
                    <a:pt x="740" y="89"/>
                  </a:lnTo>
                  <a:lnTo>
                    <a:pt x="740" y="89"/>
                  </a:lnTo>
                  <a:lnTo>
                    <a:pt x="740" y="88"/>
                  </a:lnTo>
                  <a:lnTo>
                    <a:pt x="740" y="86"/>
                  </a:lnTo>
                  <a:lnTo>
                    <a:pt x="741" y="85"/>
                  </a:lnTo>
                  <a:lnTo>
                    <a:pt x="741" y="82"/>
                  </a:lnTo>
                  <a:lnTo>
                    <a:pt x="741" y="78"/>
                  </a:lnTo>
                  <a:lnTo>
                    <a:pt x="743" y="77"/>
                  </a:lnTo>
                  <a:lnTo>
                    <a:pt x="744" y="75"/>
                  </a:lnTo>
                  <a:lnTo>
                    <a:pt x="748" y="72"/>
                  </a:lnTo>
                  <a:lnTo>
                    <a:pt x="748" y="71"/>
                  </a:lnTo>
                  <a:lnTo>
                    <a:pt x="749" y="71"/>
                  </a:lnTo>
                  <a:lnTo>
                    <a:pt x="751" y="71"/>
                  </a:lnTo>
                  <a:lnTo>
                    <a:pt x="752" y="72"/>
                  </a:lnTo>
                  <a:lnTo>
                    <a:pt x="756" y="74"/>
                  </a:lnTo>
                  <a:lnTo>
                    <a:pt x="757" y="75"/>
                  </a:lnTo>
                  <a:lnTo>
                    <a:pt x="762" y="78"/>
                  </a:lnTo>
                  <a:lnTo>
                    <a:pt x="763" y="80"/>
                  </a:lnTo>
                  <a:lnTo>
                    <a:pt x="767" y="82"/>
                  </a:lnTo>
                  <a:lnTo>
                    <a:pt x="767" y="85"/>
                  </a:lnTo>
                  <a:lnTo>
                    <a:pt x="768" y="88"/>
                  </a:lnTo>
                  <a:lnTo>
                    <a:pt x="768" y="91"/>
                  </a:lnTo>
                  <a:lnTo>
                    <a:pt x="770" y="91"/>
                  </a:lnTo>
                  <a:lnTo>
                    <a:pt x="770" y="93"/>
                  </a:lnTo>
                  <a:lnTo>
                    <a:pt x="770" y="94"/>
                  </a:lnTo>
                  <a:lnTo>
                    <a:pt x="770" y="94"/>
                  </a:lnTo>
                  <a:lnTo>
                    <a:pt x="768" y="96"/>
                  </a:lnTo>
                  <a:lnTo>
                    <a:pt x="768" y="96"/>
                  </a:lnTo>
                  <a:lnTo>
                    <a:pt x="767" y="96"/>
                  </a:lnTo>
                  <a:lnTo>
                    <a:pt x="765" y="96"/>
                  </a:lnTo>
                  <a:lnTo>
                    <a:pt x="765" y="96"/>
                  </a:lnTo>
                  <a:lnTo>
                    <a:pt x="763" y="94"/>
                  </a:lnTo>
                  <a:lnTo>
                    <a:pt x="763" y="94"/>
                  </a:lnTo>
                  <a:lnTo>
                    <a:pt x="762" y="96"/>
                  </a:lnTo>
                  <a:lnTo>
                    <a:pt x="762" y="96"/>
                  </a:lnTo>
                  <a:lnTo>
                    <a:pt x="762" y="99"/>
                  </a:lnTo>
                  <a:lnTo>
                    <a:pt x="762" y="102"/>
                  </a:lnTo>
                  <a:lnTo>
                    <a:pt x="762" y="104"/>
                  </a:lnTo>
                  <a:lnTo>
                    <a:pt x="763" y="108"/>
                  </a:lnTo>
                  <a:lnTo>
                    <a:pt x="767" y="112"/>
                  </a:lnTo>
                  <a:lnTo>
                    <a:pt x="774" y="118"/>
                  </a:lnTo>
                  <a:lnTo>
                    <a:pt x="774" y="119"/>
                  </a:lnTo>
                  <a:lnTo>
                    <a:pt x="774" y="123"/>
                  </a:lnTo>
                  <a:lnTo>
                    <a:pt x="776" y="123"/>
                  </a:lnTo>
                  <a:lnTo>
                    <a:pt x="776" y="123"/>
                  </a:lnTo>
                  <a:lnTo>
                    <a:pt x="776" y="123"/>
                  </a:lnTo>
                  <a:lnTo>
                    <a:pt x="778" y="123"/>
                  </a:lnTo>
                  <a:lnTo>
                    <a:pt x="779" y="121"/>
                  </a:lnTo>
                  <a:lnTo>
                    <a:pt x="782" y="118"/>
                  </a:lnTo>
                  <a:lnTo>
                    <a:pt x="784" y="118"/>
                  </a:lnTo>
                  <a:lnTo>
                    <a:pt x="785" y="118"/>
                  </a:lnTo>
                  <a:lnTo>
                    <a:pt x="785" y="116"/>
                  </a:lnTo>
                  <a:lnTo>
                    <a:pt x="787" y="116"/>
                  </a:lnTo>
                  <a:lnTo>
                    <a:pt x="787" y="115"/>
                  </a:lnTo>
                  <a:lnTo>
                    <a:pt x="787" y="115"/>
                  </a:lnTo>
                  <a:lnTo>
                    <a:pt x="789" y="112"/>
                  </a:lnTo>
                  <a:lnTo>
                    <a:pt x="789" y="110"/>
                  </a:lnTo>
                  <a:lnTo>
                    <a:pt x="790" y="107"/>
                  </a:lnTo>
                  <a:lnTo>
                    <a:pt x="790" y="107"/>
                  </a:lnTo>
                  <a:lnTo>
                    <a:pt x="797" y="102"/>
                  </a:lnTo>
                  <a:lnTo>
                    <a:pt x="797" y="100"/>
                  </a:lnTo>
                  <a:lnTo>
                    <a:pt x="798" y="94"/>
                  </a:lnTo>
                  <a:lnTo>
                    <a:pt x="800" y="91"/>
                  </a:lnTo>
                  <a:lnTo>
                    <a:pt x="800" y="89"/>
                  </a:lnTo>
                  <a:lnTo>
                    <a:pt x="800" y="88"/>
                  </a:lnTo>
                  <a:lnTo>
                    <a:pt x="800" y="86"/>
                  </a:lnTo>
                  <a:lnTo>
                    <a:pt x="800" y="86"/>
                  </a:lnTo>
                  <a:lnTo>
                    <a:pt x="801" y="85"/>
                  </a:lnTo>
                  <a:lnTo>
                    <a:pt x="801" y="85"/>
                  </a:lnTo>
                  <a:lnTo>
                    <a:pt x="803" y="83"/>
                  </a:lnTo>
                  <a:lnTo>
                    <a:pt x="803" y="83"/>
                  </a:lnTo>
                  <a:lnTo>
                    <a:pt x="804" y="83"/>
                  </a:lnTo>
                  <a:lnTo>
                    <a:pt x="804" y="83"/>
                  </a:lnTo>
                  <a:lnTo>
                    <a:pt x="806" y="83"/>
                  </a:lnTo>
                  <a:lnTo>
                    <a:pt x="812" y="83"/>
                  </a:lnTo>
                  <a:lnTo>
                    <a:pt x="812" y="83"/>
                  </a:lnTo>
                  <a:lnTo>
                    <a:pt x="809" y="82"/>
                  </a:lnTo>
                  <a:lnTo>
                    <a:pt x="809" y="80"/>
                  </a:lnTo>
                  <a:lnTo>
                    <a:pt x="809" y="80"/>
                  </a:lnTo>
                  <a:lnTo>
                    <a:pt x="809" y="78"/>
                  </a:lnTo>
                  <a:lnTo>
                    <a:pt x="811" y="78"/>
                  </a:lnTo>
                  <a:lnTo>
                    <a:pt x="812" y="77"/>
                  </a:lnTo>
                  <a:lnTo>
                    <a:pt x="812" y="77"/>
                  </a:lnTo>
                  <a:lnTo>
                    <a:pt x="812" y="75"/>
                  </a:lnTo>
                  <a:lnTo>
                    <a:pt x="812" y="75"/>
                  </a:lnTo>
                  <a:lnTo>
                    <a:pt x="809" y="74"/>
                  </a:lnTo>
                  <a:lnTo>
                    <a:pt x="806" y="74"/>
                  </a:lnTo>
                  <a:lnTo>
                    <a:pt x="806" y="72"/>
                  </a:lnTo>
                  <a:lnTo>
                    <a:pt x="804" y="72"/>
                  </a:lnTo>
                  <a:lnTo>
                    <a:pt x="804" y="69"/>
                  </a:lnTo>
                  <a:lnTo>
                    <a:pt x="804" y="69"/>
                  </a:lnTo>
                  <a:lnTo>
                    <a:pt x="804" y="67"/>
                  </a:lnTo>
                  <a:lnTo>
                    <a:pt x="804" y="66"/>
                  </a:lnTo>
                  <a:lnTo>
                    <a:pt x="804" y="66"/>
                  </a:lnTo>
                  <a:lnTo>
                    <a:pt x="804" y="64"/>
                  </a:lnTo>
                  <a:lnTo>
                    <a:pt x="804" y="64"/>
                  </a:lnTo>
                  <a:lnTo>
                    <a:pt x="804" y="63"/>
                  </a:lnTo>
                  <a:lnTo>
                    <a:pt x="804" y="63"/>
                  </a:lnTo>
                  <a:lnTo>
                    <a:pt x="803" y="61"/>
                  </a:lnTo>
                  <a:lnTo>
                    <a:pt x="803" y="61"/>
                  </a:lnTo>
                  <a:lnTo>
                    <a:pt x="803" y="58"/>
                  </a:lnTo>
                  <a:lnTo>
                    <a:pt x="803" y="58"/>
                  </a:lnTo>
                  <a:lnTo>
                    <a:pt x="803" y="56"/>
                  </a:lnTo>
                  <a:lnTo>
                    <a:pt x="803" y="56"/>
                  </a:lnTo>
                  <a:lnTo>
                    <a:pt x="803" y="56"/>
                  </a:lnTo>
                  <a:lnTo>
                    <a:pt x="804" y="55"/>
                  </a:lnTo>
                  <a:lnTo>
                    <a:pt x="806" y="56"/>
                  </a:lnTo>
                  <a:lnTo>
                    <a:pt x="808" y="56"/>
                  </a:lnTo>
                  <a:lnTo>
                    <a:pt x="809" y="56"/>
                  </a:lnTo>
                  <a:lnTo>
                    <a:pt x="812" y="56"/>
                  </a:lnTo>
                  <a:lnTo>
                    <a:pt x="815" y="55"/>
                  </a:lnTo>
                  <a:lnTo>
                    <a:pt x="820" y="56"/>
                  </a:lnTo>
                  <a:lnTo>
                    <a:pt x="820" y="56"/>
                  </a:lnTo>
                  <a:lnTo>
                    <a:pt x="825" y="58"/>
                  </a:lnTo>
                  <a:lnTo>
                    <a:pt x="830" y="60"/>
                  </a:lnTo>
                  <a:lnTo>
                    <a:pt x="831" y="60"/>
                  </a:lnTo>
                  <a:lnTo>
                    <a:pt x="839" y="60"/>
                  </a:lnTo>
                  <a:lnTo>
                    <a:pt x="842" y="60"/>
                  </a:lnTo>
                  <a:lnTo>
                    <a:pt x="844" y="60"/>
                  </a:lnTo>
                  <a:lnTo>
                    <a:pt x="849" y="61"/>
                  </a:lnTo>
                  <a:lnTo>
                    <a:pt x="847" y="63"/>
                  </a:lnTo>
                  <a:lnTo>
                    <a:pt x="847" y="64"/>
                  </a:lnTo>
                  <a:lnTo>
                    <a:pt x="844" y="64"/>
                  </a:lnTo>
                  <a:lnTo>
                    <a:pt x="842" y="64"/>
                  </a:lnTo>
                  <a:lnTo>
                    <a:pt x="844" y="66"/>
                  </a:lnTo>
                  <a:lnTo>
                    <a:pt x="849" y="67"/>
                  </a:lnTo>
                  <a:lnTo>
                    <a:pt x="850" y="69"/>
                  </a:lnTo>
                  <a:lnTo>
                    <a:pt x="850" y="69"/>
                  </a:lnTo>
                  <a:lnTo>
                    <a:pt x="850" y="71"/>
                  </a:lnTo>
                  <a:lnTo>
                    <a:pt x="850" y="71"/>
                  </a:lnTo>
                  <a:lnTo>
                    <a:pt x="852" y="71"/>
                  </a:lnTo>
                  <a:lnTo>
                    <a:pt x="853" y="71"/>
                  </a:lnTo>
                  <a:lnTo>
                    <a:pt x="858" y="71"/>
                  </a:lnTo>
                  <a:lnTo>
                    <a:pt x="861" y="72"/>
                  </a:lnTo>
                  <a:lnTo>
                    <a:pt x="863" y="72"/>
                  </a:lnTo>
                  <a:lnTo>
                    <a:pt x="863" y="74"/>
                  </a:lnTo>
                  <a:lnTo>
                    <a:pt x="863" y="74"/>
                  </a:lnTo>
                  <a:lnTo>
                    <a:pt x="860" y="77"/>
                  </a:lnTo>
                  <a:lnTo>
                    <a:pt x="856" y="78"/>
                  </a:lnTo>
                  <a:lnTo>
                    <a:pt x="853" y="80"/>
                  </a:lnTo>
                  <a:lnTo>
                    <a:pt x="853" y="80"/>
                  </a:lnTo>
                  <a:lnTo>
                    <a:pt x="858" y="80"/>
                  </a:lnTo>
                  <a:lnTo>
                    <a:pt x="861" y="80"/>
                  </a:lnTo>
                  <a:lnTo>
                    <a:pt x="863" y="82"/>
                  </a:lnTo>
                  <a:lnTo>
                    <a:pt x="863" y="82"/>
                  </a:lnTo>
                  <a:lnTo>
                    <a:pt x="864" y="83"/>
                  </a:lnTo>
                  <a:lnTo>
                    <a:pt x="864" y="83"/>
                  </a:lnTo>
                  <a:lnTo>
                    <a:pt x="864" y="85"/>
                  </a:lnTo>
                  <a:lnTo>
                    <a:pt x="864" y="86"/>
                  </a:lnTo>
                  <a:lnTo>
                    <a:pt x="860" y="88"/>
                  </a:lnTo>
                  <a:lnTo>
                    <a:pt x="858" y="89"/>
                  </a:lnTo>
                  <a:lnTo>
                    <a:pt x="856" y="89"/>
                  </a:lnTo>
                  <a:lnTo>
                    <a:pt x="855" y="91"/>
                  </a:lnTo>
                  <a:lnTo>
                    <a:pt x="853" y="91"/>
                  </a:lnTo>
                  <a:lnTo>
                    <a:pt x="852" y="89"/>
                  </a:lnTo>
                  <a:lnTo>
                    <a:pt x="850" y="89"/>
                  </a:lnTo>
                  <a:lnTo>
                    <a:pt x="847" y="91"/>
                  </a:lnTo>
                  <a:lnTo>
                    <a:pt x="845" y="91"/>
                  </a:lnTo>
                  <a:lnTo>
                    <a:pt x="845" y="91"/>
                  </a:lnTo>
                  <a:lnTo>
                    <a:pt x="845" y="91"/>
                  </a:lnTo>
                  <a:lnTo>
                    <a:pt x="847" y="93"/>
                  </a:lnTo>
                  <a:lnTo>
                    <a:pt x="847" y="94"/>
                  </a:lnTo>
                  <a:lnTo>
                    <a:pt x="847" y="94"/>
                  </a:lnTo>
                  <a:lnTo>
                    <a:pt x="847" y="94"/>
                  </a:lnTo>
                  <a:lnTo>
                    <a:pt x="847" y="96"/>
                  </a:lnTo>
                  <a:lnTo>
                    <a:pt x="847" y="96"/>
                  </a:lnTo>
                  <a:lnTo>
                    <a:pt x="850" y="99"/>
                  </a:lnTo>
                  <a:lnTo>
                    <a:pt x="850" y="99"/>
                  </a:lnTo>
                  <a:lnTo>
                    <a:pt x="852" y="99"/>
                  </a:lnTo>
                  <a:lnTo>
                    <a:pt x="852" y="97"/>
                  </a:lnTo>
                  <a:lnTo>
                    <a:pt x="853" y="97"/>
                  </a:lnTo>
                  <a:lnTo>
                    <a:pt x="853" y="97"/>
                  </a:lnTo>
                  <a:lnTo>
                    <a:pt x="853" y="97"/>
                  </a:lnTo>
                  <a:lnTo>
                    <a:pt x="852" y="100"/>
                  </a:lnTo>
                  <a:lnTo>
                    <a:pt x="852" y="102"/>
                  </a:lnTo>
                  <a:lnTo>
                    <a:pt x="852" y="102"/>
                  </a:lnTo>
                  <a:lnTo>
                    <a:pt x="852" y="104"/>
                  </a:lnTo>
                  <a:lnTo>
                    <a:pt x="853" y="105"/>
                  </a:lnTo>
                  <a:lnTo>
                    <a:pt x="855" y="107"/>
                  </a:lnTo>
                  <a:lnTo>
                    <a:pt x="858" y="110"/>
                  </a:lnTo>
                  <a:lnTo>
                    <a:pt x="861" y="112"/>
                  </a:lnTo>
                  <a:lnTo>
                    <a:pt x="861" y="113"/>
                  </a:lnTo>
                  <a:lnTo>
                    <a:pt x="864" y="115"/>
                  </a:lnTo>
                  <a:lnTo>
                    <a:pt x="864" y="116"/>
                  </a:lnTo>
                  <a:lnTo>
                    <a:pt x="863" y="118"/>
                  </a:lnTo>
                  <a:lnTo>
                    <a:pt x="863" y="123"/>
                  </a:lnTo>
                  <a:lnTo>
                    <a:pt x="861" y="124"/>
                  </a:lnTo>
                  <a:lnTo>
                    <a:pt x="861" y="126"/>
                  </a:lnTo>
                  <a:lnTo>
                    <a:pt x="858" y="127"/>
                  </a:lnTo>
                  <a:lnTo>
                    <a:pt x="858" y="127"/>
                  </a:lnTo>
                  <a:lnTo>
                    <a:pt x="855" y="127"/>
                  </a:lnTo>
                  <a:lnTo>
                    <a:pt x="855" y="127"/>
                  </a:lnTo>
                  <a:lnTo>
                    <a:pt x="853" y="129"/>
                  </a:lnTo>
                  <a:lnTo>
                    <a:pt x="852" y="132"/>
                  </a:lnTo>
                  <a:lnTo>
                    <a:pt x="850" y="132"/>
                  </a:lnTo>
                  <a:lnTo>
                    <a:pt x="850" y="134"/>
                  </a:lnTo>
                  <a:lnTo>
                    <a:pt x="849" y="134"/>
                  </a:lnTo>
                  <a:lnTo>
                    <a:pt x="845" y="137"/>
                  </a:lnTo>
                  <a:lnTo>
                    <a:pt x="844" y="137"/>
                  </a:lnTo>
                  <a:lnTo>
                    <a:pt x="839" y="138"/>
                  </a:lnTo>
                  <a:lnTo>
                    <a:pt x="836" y="141"/>
                  </a:lnTo>
                  <a:lnTo>
                    <a:pt x="834" y="141"/>
                  </a:lnTo>
                  <a:lnTo>
                    <a:pt x="833" y="143"/>
                  </a:lnTo>
                  <a:lnTo>
                    <a:pt x="831" y="143"/>
                  </a:lnTo>
                  <a:lnTo>
                    <a:pt x="830" y="141"/>
                  </a:lnTo>
                  <a:lnTo>
                    <a:pt x="830" y="140"/>
                  </a:lnTo>
                  <a:lnTo>
                    <a:pt x="830" y="140"/>
                  </a:lnTo>
                  <a:lnTo>
                    <a:pt x="828" y="138"/>
                  </a:lnTo>
                  <a:lnTo>
                    <a:pt x="825" y="135"/>
                  </a:lnTo>
                  <a:lnTo>
                    <a:pt x="825" y="134"/>
                  </a:lnTo>
                  <a:lnTo>
                    <a:pt x="823" y="134"/>
                  </a:lnTo>
                  <a:lnTo>
                    <a:pt x="822" y="134"/>
                  </a:lnTo>
                  <a:lnTo>
                    <a:pt x="822" y="134"/>
                  </a:lnTo>
                  <a:lnTo>
                    <a:pt x="820" y="132"/>
                  </a:lnTo>
                  <a:lnTo>
                    <a:pt x="819" y="132"/>
                  </a:lnTo>
                  <a:lnTo>
                    <a:pt x="819" y="132"/>
                  </a:lnTo>
                  <a:lnTo>
                    <a:pt x="820" y="130"/>
                  </a:lnTo>
                  <a:lnTo>
                    <a:pt x="820" y="130"/>
                  </a:lnTo>
                  <a:lnTo>
                    <a:pt x="817" y="129"/>
                  </a:lnTo>
                  <a:lnTo>
                    <a:pt x="817" y="127"/>
                  </a:lnTo>
                  <a:lnTo>
                    <a:pt x="817" y="127"/>
                  </a:lnTo>
                  <a:lnTo>
                    <a:pt x="814" y="127"/>
                  </a:lnTo>
                  <a:lnTo>
                    <a:pt x="812" y="126"/>
                  </a:lnTo>
                  <a:lnTo>
                    <a:pt x="809" y="129"/>
                  </a:lnTo>
                  <a:lnTo>
                    <a:pt x="809" y="129"/>
                  </a:lnTo>
                  <a:lnTo>
                    <a:pt x="809" y="130"/>
                  </a:lnTo>
                  <a:lnTo>
                    <a:pt x="809" y="130"/>
                  </a:lnTo>
                  <a:lnTo>
                    <a:pt x="811" y="130"/>
                  </a:lnTo>
                  <a:lnTo>
                    <a:pt x="811" y="129"/>
                  </a:lnTo>
                  <a:lnTo>
                    <a:pt x="812" y="129"/>
                  </a:lnTo>
                  <a:lnTo>
                    <a:pt x="814" y="129"/>
                  </a:lnTo>
                  <a:lnTo>
                    <a:pt x="815" y="129"/>
                  </a:lnTo>
                  <a:lnTo>
                    <a:pt x="815" y="130"/>
                  </a:lnTo>
                  <a:lnTo>
                    <a:pt x="815" y="130"/>
                  </a:lnTo>
                  <a:lnTo>
                    <a:pt x="820" y="134"/>
                  </a:lnTo>
                  <a:lnTo>
                    <a:pt x="822" y="135"/>
                  </a:lnTo>
                  <a:lnTo>
                    <a:pt x="822" y="135"/>
                  </a:lnTo>
                  <a:lnTo>
                    <a:pt x="822" y="137"/>
                  </a:lnTo>
                  <a:lnTo>
                    <a:pt x="823" y="138"/>
                  </a:lnTo>
                  <a:lnTo>
                    <a:pt x="825" y="141"/>
                  </a:lnTo>
                  <a:lnTo>
                    <a:pt x="826" y="145"/>
                  </a:lnTo>
                  <a:lnTo>
                    <a:pt x="828" y="146"/>
                  </a:lnTo>
                  <a:lnTo>
                    <a:pt x="826" y="146"/>
                  </a:lnTo>
                  <a:lnTo>
                    <a:pt x="826" y="146"/>
                  </a:lnTo>
                  <a:lnTo>
                    <a:pt x="825" y="146"/>
                  </a:lnTo>
                  <a:lnTo>
                    <a:pt x="820" y="145"/>
                  </a:lnTo>
                  <a:lnTo>
                    <a:pt x="820" y="145"/>
                  </a:lnTo>
                  <a:lnTo>
                    <a:pt x="819" y="145"/>
                  </a:lnTo>
                  <a:lnTo>
                    <a:pt x="819" y="146"/>
                  </a:lnTo>
                  <a:lnTo>
                    <a:pt x="817" y="146"/>
                  </a:lnTo>
                  <a:lnTo>
                    <a:pt x="815" y="146"/>
                  </a:lnTo>
                  <a:lnTo>
                    <a:pt x="811" y="145"/>
                  </a:lnTo>
                  <a:lnTo>
                    <a:pt x="809" y="143"/>
                  </a:lnTo>
                  <a:lnTo>
                    <a:pt x="808" y="143"/>
                  </a:lnTo>
                  <a:lnTo>
                    <a:pt x="806" y="140"/>
                  </a:lnTo>
                  <a:lnTo>
                    <a:pt x="803" y="138"/>
                  </a:lnTo>
                  <a:lnTo>
                    <a:pt x="801" y="138"/>
                  </a:lnTo>
                  <a:lnTo>
                    <a:pt x="798" y="138"/>
                  </a:lnTo>
                  <a:lnTo>
                    <a:pt x="795" y="138"/>
                  </a:lnTo>
                  <a:lnTo>
                    <a:pt x="787" y="138"/>
                  </a:lnTo>
                  <a:lnTo>
                    <a:pt x="785" y="138"/>
                  </a:lnTo>
                  <a:lnTo>
                    <a:pt x="785" y="138"/>
                  </a:lnTo>
                  <a:lnTo>
                    <a:pt x="785" y="140"/>
                  </a:lnTo>
                  <a:lnTo>
                    <a:pt x="785" y="140"/>
                  </a:lnTo>
                  <a:lnTo>
                    <a:pt x="785" y="141"/>
                  </a:lnTo>
                  <a:lnTo>
                    <a:pt x="785" y="141"/>
                  </a:lnTo>
                  <a:lnTo>
                    <a:pt x="785" y="143"/>
                  </a:lnTo>
                  <a:lnTo>
                    <a:pt x="787" y="143"/>
                  </a:lnTo>
                  <a:lnTo>
                    <a:pt x="792" y="145"/>
                  </a:lnTo>
                  <a:lnTo>
                    <a:pt x="793" y="146"/>
                  </a:lnTo>
                  <a:lnTo>
                    <a:pt x="795" y="146"/>
                  </a:lnTo>
                  <a:lnTo>
                    <a:pt x="797" y="148"/>
                  </a:lnTo>
                  <a:lnTo>
                    <a:pt x="797" y="148"/>
                  </a:lnTo>
                  <a:lnTo>
                    <a:pt x="795" y="149"/>
                  </a:lnTo>
                  <a:lnTo>
                    <a:pt x="795" y="151"/>
                  </a:lnTo>
                  <a:lnTo>
                    <a:pt x="785" y="159"/>
                  </a:lnTo>
                  <a:lnTo>
                    <a:pt x="782" y="162"/>
                  </a:lnTo>
                  <a:lnTo>
                    <a:pt x="779" y="165"/>
                  </a:lnTo>
                  <a:lnTo>
                    <a:pt x="778" y="167"/>
                  </a:lnTo>
                  <a:lnTo>
                    <a:pt x="778" y="167"/>
                  </a:lnTo>
                  <a:lnTo>
                    <a:pt x="774" y="167"/>
                  </a:lnTo>
                  <a:lnTo>
                    <a:pt x="771" y="167"/>
                  </a:lnTo>
                  <a:lnTo>
                    <a:pt x="767" y="167"/>
                  </a:lnTo>
                  <a:lnTo>
                    <a:pt x="765" y="165"/>
                  </a:lnTo>
                  <a:lnTo>
                    <a:pt x="760" y="162"/>
                  </a:lnTo>
                  <a:lnTo>
                    <a:pt x="759" y="160"/>
                  </a:lnTo>
                  <a:lnTo>
                    <a:pt x="757" y="160"/>
                  </a:lnTo>
                  <a:lnTo>
                    <a:pt x="756" y="159"/>
                  </a:lnTo>
                  <a:lnTo>
                    <a:pt x="756" y="159"/>
                  </a:lnTo>
                  <a:lnTo>
                    <a:pt x="752" y="159"/>
                  </a:lnTo>
                  <a:lnTo>
                    <a:pt x="751" y="157"/>
                  </a:lnTo>
                  <a:lnTo>
                    <a:pt x="746" y="154"/>
                  </a:lnTo>
                  <a:lnTo>
                    <a:pt x="743" y="154"/>
                  </a:lnTo>
                  <a:lnTo>
                    <a:pt x="741" y="152"/>
                  </a:lnTo>
                  <a:lnTo>
                    <a:pt x="740" y="152"/>
                  </a:lnTo>
                  <a:lnTo>
                    <a:pt x="738" y="152"/>
                  </a:lnTo>
                  <a:lnTo>
                    <a:pt x="740" y="154"/>
                  </a:lnTo>
                  <a:lnTo>
                    <a:pt x="740" y="154"/>
                  </a:lnTo>
                  <a:lnTo>
                    <a:pt x="738" y="154"/>
                  </a:lnTo>
                  <a:lnTo>
                    <a:pt x="737" y="154"/>
                  </a:lnTo>
                  <a:lnTo>
                    <a:pt x="733" y="152"/>
                  </a:lnTo>
                  <a:lnTo>
                    <a:pt x="730" y="152"/>
                  </a:lnTo>
                  <a:lnTo>
                    <a:pt x="729" y="152"/>
                  </a:lnTo>
                  <a:lnTo>
                    <a:pt x="726" y="152"/>
                  </a:lnTo>
                  <a:lnTo>
                    <a:pt x="722" y="152"/>
                  </a:lnTo>
                  <a:lnTo>
                    <a:pt x="719" y="152"/>
                  </a:lnTo>
                  <a:lnTo>
                    <a:pt x="718" y="152"/>
                  </a:lnTo>
                  <a:lnTo>
                    <a:pt x="718" y="152"/>
                  </a:lnTo>
                  <a:lnTo>
                    <a:pt x="719" y="154"/>
                  </a:lnTo>
                  <a:lnTo>
                    <a:pt x="722" y="156"/>
                  </a:lnTo>
                  <a:lnTo>
                    <a:pt x="722" y="154"/>
                  </a:lnTo>
                  <a:lnTo>
                    <a:pt x="722" y="154"/>
                  </a:lnTo>
                  <a:lnTo>
                    <a:pt x="724" y="152"/>
                  </a:lnTo>
                  <a:lnTo>
                    <a:pt x="729" y="154"/>
                  </a:lnTo>
                  <a:lnTo>
                    <a:pt x="735" y="156"/>
                  </a:lnTo>
                  <a:lnTo>
                    <a:pt x="737" y="156"/>
                  </a:lnTo>
                  <a:lnTo>
                    <a:pt x="738" y="157"/>
                  </a:lnTo>
                  <a:lnTo>
                    <a:pt x="741" y="157"/>
                  </a:lnTo>
                  <a:lnTo>
                    <a:pt x="743" y="160"/>
                  </a:lnTo>
                  <a:lnTo>
                    <a:pt x="749" y="165"/>
                  </a:lnTo>
                  <a:lnTo>
                    <a:pt x="751" y="165"/>
                  </a:lnTo>
                  <a:lnTo>
                    <a:pt x="752" y="167"/>
                  </a:lnTo>
                  <a:lnTo>
                    <a:pt x="763" y="168"/>
                  </a:lnTo>
                  <a:lnTo>
                    <a:pt x="768" y="168"/>
                  </a:lnTo>
                  <a:lnTo>
                    <a:pt x="776" y="168"/>
                  </a:lnTo>
                  <a:lnTo>
                    <a:pt x="779" y="170"/>
                  </a:lnTo>
                  <a:lnTo>
                    <a:pt x="781" y="170"/>
                  </a:lnTo>
                  <a:lnTo>
                    <a:pt x="781" y="173"/>
                  </a:lnTo>
                  <a:lnTo>
                    <a:pt x="781" y="173"/>
                  </a:lnTo>
                  <a:lnTo>
                    <a:pt x="779" y="176"/>
                  </a:lnTo>
                  <a:lnTo>
                    <a:pt x="778" y="179"/>
                  </a:lnTo>
                  <a:lnTo>
                    <a:pt x="768" y="189"/>
                  </a:lnTo>
                  <a:lnTo>
                    <a:pt x="767" y="192"/>
                  </a:lnTo>
                  <a:lnTo>
                    <a:pt x="767" y="192"/>
                  </a:lnTo>
                  <a:lnTo>
                    <a:pt x="765" y="193"/>
                  </a:lnTo>
                  <a:lnTo>
                    <a:pt x="762" y="197"/>
                  </a:lnTo>
                  <a:lnTo>
                    <a:pt x="757" y="198"/>
                  </a:lnTo>
                  <a:lnTo>
                    <a:pt x="756" y="198"/>
                  </a:lnTo>
                  <a:lnTo>
                    <a:pt x="752" y="198"/>
                  </a:lnTo>
                  <a:lnTo>
                    <a:pt x="751" y="198"/>
                  </a:lnTo>
                  <a:lnTo>
                    <a:pt x="749" y="195"/>
                  </a:lnTo>
                  <a:lnTo>
                    <a:pt x="749" y="195"/>
                  </a:lnTo>
                  <a:lnTo>
                    <a:pt x="751" y="198"/>
                  </a:lnTo>
                  <a:lnTo>
                    <a:pt x="751" y="198"/>
                  </a:lnTo>
                  <a:lnTo>
                    <a:pt x="749" y="198"/>
                  </a:lnTo>
                  <a:lnTo>
                    <a:pt x="746" y="197"/>
                  </a:lnTo>
                  <a:lnTo>
                    <a:pt x="746" y="198"/>
                  </a:lnTo>
                  <a:lnTo>
                    <a:pt x="744" y="198"/>
                  </a:lnTo>
                  <a:lnTo>
                    <a:pt x="744" y="198"/>
                  </a:lnTo>
                  <a:lnTo>
                    <a:pt x="743" y="198"/>
                  </a:lnTo>
                  <a:lnTo>
                    <a:pt x="741" y="197"/>
                  </a:lnTo>
                  <a:lnTo>
                    <a:pt x="741" y="197"/>
                  </a:lnTo>
                  <a:lnTo>
                    <a:pt x="741" y="195"/>
                  </a:lnTo>
                  <a:lnTo>
                    <a:pt x="740" y="193"/>
                  </a:lnTo>
                  <a:lnTo>
                    <a:pt x="737" y="195"/>
                  </a:lnTo>
                  <a:lnTo>
                    <a:pt x="737" y="195"/>
                  </a:lnTo>
                  <a:lnTo>
                    <a:pt x="738" y="197"/>
                  </a:lnTo>
                  <a:lnTo>
                    <a:pt x="738" y="197"/>
                  </a:lnTo>
                  <a:lnTo>
                    <a:pt x="740" y="198"/>
                  </a:lnTo>
                  <a:lnTo>
                    <a:pt x="740" y="200"/>
                  </a:lnTo>
                  <a:lnTo>
                    <a:pt x="738" y="200"/>
                  </a:lnTo>
                  <a:lnTo>
                    <a:pt x="735" y="198"/>
                  </a:lnTo>
                  <a:lnTo>
                    <a:pt x="735" y="198"/>
                  </a:lnTo>
                  <a:lnTo>
                    <a:pt x="737" y="201"/>
                  </a:lnTo>
                  <a:lnTo>
                    <a:pt x="738" y="203"/>
                  </a:lnTo>
                  <a:lnTo>
                    <a:pt x="738" y="203"/>
                  </a:lnTo>
                  <a:lnTo>
                    <a:pt x="735" y="206"/>
                  </a:lnTo>
                  <a:lnTo>
                    <a:pt x="733" y="206"/>
                  </a:lnTo>
                  <a:lnTo>
                    <a:pt x="732" y="208"/>
                  </a:lnTo>
                  <a:lnTo>
                    <a:pt x="732" y="206"/>
                  </a:lnTo>
                  <a:lnTo>
                    <a:pt x="730" y="206"/>
                  </a:lnTo>
                  <a:lnTo>
                    <a:pt x="729" y="206"/>
                  </a:lnTo>
                  <a:lnTo>
                    <a:pt x="729" y="208"/>
                  </a:lnTo>
                  <a:lnTo>
                    <a:pt x="727" y="208"/>
                  </a:lnTo>
                  <a:lnTo>
                    <a:pt x="726" y="208"/>
                  </a:lnTo>
                  <a:lnTo>
                    <a:pt x="724" y="208"/>
                  </a:lnTo>
                  <a:lnTo>
                    <a:pt x="722" y="208"/>
                  </a:lnTo>
                  <a:lnTo>
                    <a:pt x="716" y="204"/>
                  </a:lnTo>
                  <a:lnTo>
                    <a:pt x="713" y="204"/>
                  </a:lnTo>
                  <a:lnTo>
                    <a:pt x="710" y="204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10" y="203"/>
                  </a:lnTo>
                  <a:lnTo>
                    <a:pt x="708" y="203"/>
                  </a:lnTo>
                  <a:lnTo>
                    <a:pt x="708" y="203"/>
                  </a:lnTo>
                  <a:lnTo>
                    <a:pt x="707" y="203"/>
                  </a:lnTo>
                  <a:lnTo>
                    <a:pt x="703" y="203"/>
                  </a:lnTo>
                  <a:lnTo>
                    <a:pt x="700" y="203"/>
                  </a:lnTo>
                  <a:lnTo>
                    <a:pt x="694" y="200"/>
                  </a:lnTo>
                  <a:lnTo>
                    <a:pt x="688" y="198"/>
                  </a:lnTo>
                  <a:lnTo>
                    <a:pt x="685" y="195"/>
                  </a:lnTo>
                  <a:lnTo>
                    <a:pt x="686" y="197"/>
                  </a:lnTo>
                  <a:lnTo>
                    <a:pt x="686" y="198"/>
                  </a:lnTo>
                  <a:lnTo>
                    <a:pt x="685" y="198"/>
                  </a:lnTo>
                  <a:lnTo>
                    <a:pt x="685" y="200"/>
                  </a:lnTo>
                  <a:lnTo>
                    <a:pt x="686" y="201"/>
                  </a:lnTo>
                  <a:lnTo>
                    <a:pt x="688" y="201"/>
                  </a:lnTo>
                  <a:lnTo>
                    <a:pt x="691" y="201"/>
                  </a:lnTo>
                  <a:lnTo>
                    <a:pt x="691" y="201"/>
                  </a:lnTo>
                  <a:lnTo>
                    <a:pt x="689" y="201"/>
                  </a:lnTo>
                  <a:lnTo>
                    <a:pt x="689" y="200"/>
                  </a:lnTo>
                  <a:lnTo>
                    <a:pt x="688" y="200"/>
                  </a:lnTo>
                  <a:lnTo>
                    <a:pt x="689" y="200"/>
                  </a:lnTo>
                  <a:lnTo>
                    <a:pt x="691" y="200"/>
                  </a:lnTo>
                  <a:lnTo>
                    <a:pt x="692" y="200"/>
                  </a:lnTo>
                  <a:lnTo>
                    <a:pt x="702" y="204"/>
                  </a:lnTo>
                  <a:lnTo>
                    <a:pt x="703" y="204"/>
                  </a:lnTo>
                  <a:lnTo>
                    <a:pt x="707" y="204"/>
                  </a:lnTo>
                  <a:lnTo>
                    <a:pt x="707" y="206"/>
                  </a:lnTo>
                  <a:lnTo>
                    <a:pt x="705" y="206"/>
                  </a:lnTo>
                  <a:lnTo>
                    <a:pt x="702" y="208"/>
                  </a:lnTo>
                  <a:lnTo>
                    <a:pt x="702" y="209"/>
                  </a:lnTo>
                  <a:lnTo>
                    <a:pt x="705" y="208"/>
                  </a:lnTo>
                  <a:lnTo>
                    <a:pt x="708" y="206"/>
                  </a:lnTo>
                  <a:lnTo>
                    <a:pt x="710" y="206"/>
                  </a:lnTo>
                  <a:lnTo>
                    <a:pt x="711" y="204"/>
                  </a:lnTo>
                  <a:lnTo>
                    <a:pt x="713" y="206"/>
                  </a:lnTo>
                  <a:lnTo>
                    <a:pt x="716" y="208"/>
                  </a:lnTo>
                  <a:lnTo>
                    <a:pt x="719" y="209"/>
                  </a:lnTo>
                  <a:lnTo>
                    <a:pt x="722" y="211"/>
                  </a:lnTo>
                  <a:lnTo>
                    <a:pt x="724" y="211"/>
                  </a:lnTo>
                  <a:lnTo>
                    <a:pt x="727" y="212"/>
                  </a:lnTo>
                  <a:lnTo>
                    <a:pt x="727" y="214"/>
                  </a:lnTo>
                  <a:lnTo>
                    <a:pt x="727" y="219"/>
                  </a:lnTo>
                  <a:lnTo>
                    <a:pt x="727" y="220"/>
                  </a:lnTo>
                  <a:lnTo>
                    <a:pt x="727" y="220"/>
                  </a:lnTo>
                  <a:lnTo>
                    <a:pt x="727" y="222"/>
                  </a:lnTo>
                  <a:lnTo>
                    <a:pt x="726" y="222"/>
                  </a:lnTo>
                  <a:lnTo>
                    <a:pt x="722" y="222"/>
                  </a:lnTo>
                  <a:lnTo>
                    <a:pt x="721" y="223"/>
                  </a:lnTo>
                  <a:lnTo>
                    <a:pt x="718" y="225"/>
                  </a:lnTo>
                  <a:lnTo>
                    <a:pt x="716" y="225"/>
                  </a:lnTo>
                  <a:lnTo>
                    <a:pt x="711" y="225"/>
                  </a:lnTo>
                  <a:lnTo>
                    <a:pt x="708" y="225"/>
                  </a:lnTo>
                  <a:lnTo>
                    <a:pt x="707" y="225"/>
                  </a:lnTo>
                  <a:lnTo>
                    <a:pt x="707" y="225"/>
                  </a:lnTo>
                  <a:lnTo>
                    <a:pt x="707" y="225"/>
                  </a:lnTo>
                  <a:lnTo>
                    <a:pt x="703" y="225"/>
                  </a:lnTo>
                  <a:lnTo>
                    <a:pt x="703" y="225"/>
                  </a:lnTo>
                  <a:lnTo>
                    <a:pt x="703" y="227"/>
                  </a:lnTo>
                  <a:lnTo>
                    <a:pt x="703" y="227"/>
                  </a:lnTo>
                  <a:lnTo>
                    <a:pt x="705" y="228"/>
                  </a:lnTo>
                  <a:lnTo>
                    <a:pt x="705" y="228"/>
                  </a:lnTo>
                  <a:lnTo>
                    <a:pt x="707" y="228"/>
                  </a:lnTo>
                  <a:lnTo>
                    <a:pt x="710" y="230"/>
                  </a:lnTo>
                  <a:lnTo>
                    <a:pt x="710" y="230"/>
                  </a:lnTo>
                  <a:lnTo>
                    <a:pt x="710" y="231"/>
                  </a:lnTo>
                  <a:lnTo>
                    <a:pt x="708" y="231"/>
                  </a:lnTo>
                  <a:lnTo>
                    <a:pt x="708" y="231"/>
                  </a:lnTo>
                  <a:lnTo>
                    <a:pt x="705" y="230"/>
                  </a:lnTo>
                  <a:lnTo>
                    <a:pt x="705" y="230"/>
                  </a:lnTo>
                  <a:lnTo>
                    <a:pt x="703" y="231"/>
                  </a:lnTo>
                  <a:lnTo>
                    <a:pt x="703" y="231"/>
                  </a:lnTo>
                  <a:lnTo>
                    <a:pt x="702" y="231"/>
                  </a:lnTo>
                  <a:lnTo>
                    <a:pt x="700" y="231"/>
                  </a:lnTo>
                  <a:lnTo>
                    <a:pt x="700" y="233"/>
                  </a:lnTo>
                  <a:lnTo>
                    <a:pt x="700" y="233"/>
                  </a:lnTo>
                  <a:lnTo>
                    <a:pt x="699" y="234"/>
                  </a:lnTo>
                  <a:lnTo>
                    <a:pt x="697" y="234"/>
                  </a:lnTo>
                  <a:lnTo>
                    <a:pt x="697" y="236"/>
                  </a:lnTo>
                  <a:lnTo>
                    <a:pt x="699" y="236"/>
                  </a:lnTo>
                  <a:lnTo>
                    <a:pt x="700" y="238"/>
                  </a:lnTo>
                  <a:lnTo>
                    <a:pt x="700" y="239"/>
                  </a:lnTo>
                  <a:lnTo>
                    <a:pt x="702" y="239"/>
                  </a:lnTo>
                  <a:lnTo>
                    <a:pt x="700" y="239"/>
                  </a:lnTo>
                  <a:lnTo>
                    <a:pt x="699" y="239"/>
                  </a:lnTo>
                  <a:lnTo>
                    <a:pt x="699" y="238"/>
                  </a:lnTo>
                  <a:lnTo>
                    <a:pt x="696" y="236"/>
                  </a:lnTo>
                  <a:lnTo>
                    <a:pt x="692" y="236"/>
                  </a:lnTo>
                  <a:lnTo>
                    <a:pt x="691" y="236"/>
                  </a:lnTo>
                  <a:lnTo>
                    <a:pt x="692" y="236"/>
                  </a:lnTo>
                  <a:lnTo>
                    <a:pt x="694" y="238"/>
                  </a:lnTo>
                  <a:lnTo>
                    <a:pt x="696" y="238"/>
                  </a:lnTo>
                  <a:lnTo>
                    <a:pt x="696" y="239"/>
                  </a:lnTo>
                  <a:lnTo>
                    <a:pt x="694" y="241"/>
                  </a:lnTo>
                  <a:lnTo>
                    <a:pt x="694" y="241"/>
                  </a:lnTo>
                  <a:lnTo>
                    <a:pt x="694" y="241"/>
                  </a:lnTo>
                  <a:lnTo>
                    <a:pt x="694" y="242"/>
                  </a:lnTo>
                  <a:lnTo>
                    <a:pt x="694" y="242"/>
                  </a:lnTo>
                  <a:lnTo>
                    <a:pt x="692" y="242"/>
                  </a:lnTo>
                  <a:lnTo>
                    <a:pt x="689" y="242"/>
                  </a:lnTo>
                  <a:lnTo>
                    <a:pt x="689" y="244"/>
                  </a:lnTo>
                  <a:lnTo>
                    <a:pt x="689" y="244"/>
                  </a:lnTo>
                  <a:lnTo>
                    <a:pt x="691" y="244"/>
                  </a:lnTo>
                  <a:lnTo>
                    <a:pt x="689" y="245"/>
                  </a:lnTo>
                  <a:lnTo>
                    <a:pt x="689" y="245"/>
                  </a:lnTo>
                  <a:lnTo>
                    <a:pt x="686" y="245"/>
                  </a:lnTo>
                  <a:lnTo>
                    <a:pt x="686" y="247"/>
                  </a:lnTo>
                  <a:lnTo>
                    <a:pt x="688" y="247"/>
                  </a:lnTo>
                  <a:lnTo>
                    <a:pt x="688" y="247"/>
                  </a:lnTo>
                  <a:lnTo>
                    <a:pt x="689" y="249"/>
                  </a:lnTo>
                  <a:lnTo>
                    <a:pt x="689" y="249"/>
                  </a:lnTo>
                  <a:lnTo>
                    <a:pt x="689" y="250"/>
                  </a:lnTo>
                  <a:lnTo>
                    <a:pt x="688" y="250"/>
                  </a:lnTo>
                  <a:lnTo>
                    <a:pt x="685" y="252"/>
                  </a:lnTo>
                  <a:lnTo>
                    <a:pt x="681" y="255"/>
                  </a:lnTo>
                  <a:lnTo>
                    <a:pt x="681" y="256"/>
                  </a:lnTo>
                  <a:lnTo>
                    <a:pt x="681" y="258"/>
                  </a:lnTo>
                  <a:lnTo>
                    <a:pt x="681" y="258"/>
                  </a:lnTo>
                  <a:lnTo>
                    <a:pt x="681" y="260"/>
                  </a:lnTo>
                  <a:lnTo>
                    <a:pt x="678" y="258"/>
                  </a:lnTo>
                  <a:lnTo>
                    <a:pt x="678" y="260"/>
                  </a:lnTo>
                  <a:lnTo>
                    <a:pt x="680" y="260"/>
                  </a:lnTo>
                  <a:lnTo>
                    <a:pt x="680" y="261"/>
                  </a:lnTo>
                  <a:lnTo>
                    <a:pt x="678" y="263"/>
                  </a:lnTo>
                  <a:lnTo>
                    <a:pt x="678" y="266"/>
                  </a:lnTo>
                  <a:lnTo>
                    <a:pt x="675" y="269"/>
                  </a:lnTo>
                  <a:lnTo>
                    <a:pt x="674" y="272"/>
                  </a:lnTo>
                  <a:lnTo>
                    <a:pt x="672" y="274"/>
                  </a:lnTo>
                  <a:lnTo>
                    <a:pt x="672" y="275"/>
                  </a:lnTo>
                  <a:lnTo>
                    <a:pt x="670" y="275"/>
                  </a:lnTo>
                  <a:lnTo>
                    <a:pt x="669" y="277"/>
                  </a:lnTo>
                  <a:lnTo>
                    <a:pt x="670" y="277"/>
                  </a:lnTo>
                  <a:lnTo>
                    <a:pt x="670" y="277"/>
                  </a:lnTo>
                  <a:lnTo>
                    <a:pt x="670" y="279"/>
                  </a:lnTo>
                  <a:lnTo>
                    <a:pt x="670" y="282"/>
                  </a:lnTo>
                  <a:lnTo>
                    <a:pt x="669" y="285"/>
                  </a:lnTo>
                  <a:lnTo>
                    <a:pt x="669" y="288"/>
                  </a:lnTo>
                  <a:lnTo>
                    <a:pt x="669" y="299"/>
                  </a:lnTo>
                  <a:lnTo>
                    <a:pt x="669" y="304"/>
                  </a:lnTo>
                  <a:lnTo>
                    <a:pt x="669" y="305"/>
                  </a:lnTo>
                  <a:lnTo>
                    <a:pt x="667" y="307"/>
                  </a:lnTo>
                  <a:lnTo>
                    <a:pt x="666" y="307"/>
                  </a:lnTo>
                  <a:lnTo>
                    <a:pt x="667" y="308"/>
                  </a:lnTo>
                  <a:lnTo>
                    <a:pt x="669" y="308"/>
                  </a:lnTo>
                  <a:lnTo>
                    <a:pt x="669" y="310"/>
                  </a:lnTo>
                  <a:lnTo>
                    <a:pt x="669" y="312"/>
                  </a:lnTo>
                  <a:lnTo>
                    <a:pt x="670" y="312"/>
                  </a:lnTo>
                  <a:lnTo>
                    <a:pt x="670" y="312"/>
                  </a:lnTo>
                  <a:lnTo>
                    <a:pt x="672" y="312"/>
                  </a:lnTo>
                  <a:lnTo>
                    <a:pt x="672" y="312"/>
                  </a:lnTo>
                  <a:lnTo>
                    <a:pt x="674" y="315"/>
                  </a:lnTo>
                  <a:lnTo>
                    <a:pt x="675" y="315"/>
                  </a:lnTo>
                  <a:lnTo>
                    <a:pt x="675" y="316"/>
                  </a:lnTo>
                  <a:lnTo>
                    <a:pt x="675" y="323"/>
                  </a:lnTo>
                  <a:lnTo>
                    <a:pt x="675" y="324"/>
                  </a:lnTo>
                  <a:lnTo>
                    <a:pt x="677" y="323"/>
                  </a:lnTo>
                  <a:lnTo>
                    <a:pt x="677" y="316"/>
                  </a:lnTo>
                  <a:lnTo>
                    <a:pt x="678" y="315"/>
                  </a:lnTo>
                  <a:lnTo>
                    <a:pt x="680" y="315"/>
                  </a:lnTo>
                  <a:lnTo>
                    <a:pt x="683" y="313"/>
                  </a:lnTo>
                  <a:lnTo>
                    <a:pt x="688" y="315"/>
                  </a:lnTo>
                  <a:lnTo>
                    <a:pt x="689" y="315"/>
                  </a:lnTo>
                  <a:lnTo>
                    <a:pt x="691" y="315"/>
                  </a:lnTo>
                  <a:lnTo>
                    <a:pt x="692" y="315"/>
                  </a:lnTo>
                  <a:lnTo>
                    <a:pt x="692" y="315"/>
                  </a:lnTo>
                  <a:lnTo>
                    <a:pt x="692" y="318"/>
                  </a:lnTo>
                  <a:lnTo>
                    <a:pt x="692" y="319"/>
                  </a:lnTo>
                  <a:lnTo>
                    <a:pt x="696" y="326"/>
                  </a:lnTo>
                  <a:lnTo>
                    <a:pt x="697" y="329"/>
                  </a:lnTo>
                  <a:lnTo>
                    <a:pt x="699" y="334"/>
                  </a:lnTo>
                  <a:lnTo>
                    <a:pt x="699" y="335"/>
                  </a:lnTo>
                  <a:lnTo>
                    <a:pt x="702" y="342"/>
                  </a:lnTo>
                  <a:lnTo>
                    <a:pt x="702" y="343"/>
                  </a:lnTo>
                  <a:lnTo>
                    <a:pt x="702" y="345"/>
                  </a:lnTo>
                  <a:lnTo>
                    <a:pt x="702" y="345"/>
                  </a:lnTo>
                  <a:lnTo>
                    <a:pt x="702" y="346"/>
                  </a:lnTo>
                  <a:lnTo>
                    <a:pt x="700" y="348"/>
                  </a:lnTo>
                  <a:lnTo>
                    <a:pt x="700" y="349"/>
                  </a:lnTo>
                  <a:lnTo>
                    <a:pt x="699" y="351"/>
                  </a:lnTo>
                  <a:lnTo>
                    <a:pt x="699" y="353"/>
                  </a:lnTo>
                  <a:lnTo>
                    <a:pt x="697" y="353"/>
                  </a:lnTo>
                  <a:lnTo>
                    <a:pt x="697" y="353"/>
                  </a:lnTo>
                  <a:lnTo>
                    <a:pt x="699" y="353"/>
                  </a:lnTo>
                  <a:lnTo>
                    <a:pt x="699" y="351"/>
                  </a:lnTo>
                  <a:lnTo>
                    <a:pt x="702" y="351"/>
                  </a:lnTo>
                  <a:lnTo>
                    <a:pt x="702" y="349"/>
                  </a:lnTo>
                  <a:lnTo>
                    <a:pt x="705" y="349"/>
                  </a:lnTo>
                  <a:lnTo>
                    <a:pt x="705" y="351"/>
                  </a:lnTo>
                  <a:lnTo>
                    <a:pt x="703" y="351"/>
                  </a:lnTo>
                  <a:lnTo>
                    <a:pt x="703" y="351"/>
                  </a:lnTo>
                  <a:lnTo>
                    <a:pt x="705" y="351"/>
                  </a:lnTo>
                  <a:lnTo>
                    <a:pt x="708" y="349"/>
                  </a:lnTo>
                  <a:lnTo>
                    <a:pt x="722" y="346"/>
                  </a:lnTo>
                  <a:lnTo>
                    <a:pt x="724" y="346"/>
                  </a:lnTo>
                  <a:lnTo>
                    <a:pt x="729" y="346"/>
                  </a:lnTo>
                  <a:lnTo>
                    <a:pt x="733" y="348"/>
                  </a:lnTo>
                  <a:lnTo>
                    <a:pt x="737" y="349"/>
                  </a:lnTo>
                  <a:lnTo>
                    <a:pt x="741" y="351"/>
                  </a:lnTo>
                  <a:lnTo>
                    <a:pt x="748" y="353"/>
                  </a:lnTo>
                  <a:lnTo>
                    <a:pt x="749" y="353"/>
                  </a:lnTo>
                  <a:lnTo>
                    <a:pt x="752" y="354"/>
                  </a:lnTo>
                  <a:lnTo>
                    <a:pt x="754" y="354"/>
                  </a:lnTo>
                  <a:lnTo>
                    <a:pt x="757" y="356"/>
                  </a:lnTo>
                  <a:lnTo>
                    <a:pt x="760" y="359"/>
                  </a:lnTo>
                  <a:lnTo>
                    <a:pt x="763" y="360"/>
                  </a:lnTo>
                  <a:lnTo>
                    <a:pt x="765" y="362"/>
                  </a:lnTo>
                  <a:lnTo>
                    <a:pt x="768" y="364"/>
                  </a:lnTo>
                  <a:lnTo>
                    <a:pt x="773" y="370"/>
                  </a:lnTo>
                  <a:lnTo>
                    <a:pt x="774" y="371"/>
                  </a:lnTo>
                  <a:lnTo>
                    <a:pt x="778" y="371"/>
                  </a:lnTo>
                  <a:lnTo>
                    <a:pt x="782" y="373"/>
                  </a:lnTo>
                  <a:lnTo>
                    <a:pt x="790" y="376"/>
                  </a:lnTo>
                  <a:lnTo>
                    <a:pt x="793" y="378"/>
                  </a:lnTo>
                  <a:lnTo>
                    <a:pt x="797" y="378"/>
                  </a:lnTo>
                  <a:lnTo>
                    <a:pt x="798" y="378"/>
                  </a:lnTo>
                  <a:lnTo>
                    <a:pt x="800" y="379"/>
                  </a:lnTo>
                  <a:lnTo>
                    <a:pt x="801" y="381"/>
                  </a:lnTo>
                  <a:lnTo>
                    <a:pt x="803" y="383"/>
                  </a:lnTo>
                  <a:lnTo>
                    <a:pt x="804" y="383"/>
                  </a:lnTo>
                  <a:lnTo>
                    <a:pt x="806" y="384"/>
                  </a:lnTo>
                  <a:lnTo>
                    <a:pt x="808" y="384"/>
                  </a:lnTo>
                  <a:lnTo>
                    <a:pt x="808" y="386"/>
                  </a:lnTo>
                  <a:lnTo>
                    <a:pt x="804" y="390"/>
                  </a:lnTo>
                  <a:lnTo>
                    <a:pt x="804" y="390"/>
                  </a:lnTo>
                  <a:lnTo>
                    <a:pt x="808" y="387"/>
                  </a:lnTo>
                  <a:lnTo>
                    <a:pt x="808" y="386"/>
                  </a:lnTo>
                  <a:lnTo>
                    <a:pt x="809" y="386"/>
                  </a:lnTo>
                  <a:lnTo>
                    <a:pt x="811" y="386"/>
                  </a:lnTo>
                  <a:lnTo>
                    <a:pt x="814" y="386"/>
                  </a:lnTo>
                  <a:lnTo>
                    <a:pt x="817" y="386"/>
                  </a:lnTo>
                  <a:lnTo>
                    <a:pt x="819" y="386"/>
                  </a:lnTo>
                  <a:lnTo>
                    <a:pt x="822" y="386"/>
                  </a:lnTo>
                  <a:lnTo>
                    <a:pt x="823" y="386"/>
                  </a:lnTo>
                  <a:lnTo>
                    <a:pt x="825" y="386"/>
                  </a:lnTo>
                  <a:lnTo>
                    <a:pt x="825" y="386"/>
                  </a:lnTo>
                  <a:lnTo>
                    <a:pt x="826" y="386"/>
                  </a:lnTo>
                  <a:lnTo>
                    <a:pt x="830" y="386"/>
                  </a:lnTo>
                  <a:lnTo>
                    <a:pt x="831" y="386"/>
                  </a:lnTo>
                  <a:lnTo>
                    <a:pt x="836" y="387"/>
                  </a:lnTo>
                  <a:lnTo>
                    <a:pt x="839" y="387"/>
                  </a:lnTo>
                  <a:lnTo>
                    <a:pt x="839" y="387"/>
                  </a:lnTo>
                  <a:lnTo>
                    <a:pt x="841" y="389"/>
                  </a:lnTo>
                  <a:lnTo>
                    <a:pt x="842" y="389"/>
                  </a:lnTo>
                  <a:lnTo>
                    <a:pt x="844" y="389"/>
                  </a:lnTo>
                  <a:lnTo>
                    <a:pt x="845" y="389"/>
                  </a:lnTo>
                  <a:lnTo>
                    <a:pt x="847" y="390"/>
                  </a:lnTo>
                  <a:lnTo>
                    <a:pt x="849" y="392"/>
                  </a:lnTo>
                  <a:lnTo>
                    <a:pt x="850" y="395"/>
                  </a:lnTo>
                  <a:lnTo>
                    <a:pt x="850" y="395"/>
                  </a:lnTo>
                  <a:lnTo>
                    <a:pt x="849" y="401"/>
                  </a:lnTo>
                  <a:lnTo>
                    <a:pt x="847" y="405"/>
                  </a:lnTo>
                  <a:lnTo>
                    <a:pt x="847" y="406"/>
                  </a:lnTo>
                  <a:lnTo>
                    <a:pt x="847" y="408"/>
                  </a:lnTo>
                  <a:lnTo>
                    <a:pt x="850" y="409"/>
                  </a:lnTo>
                  <a:lnTo>
                    <a:pt x="850" y="411"/>
                  </a:lnTo>
                  <a:lnTo>
                    <a:pt x="852" y="414"/>
                  </a:lnTo>
                  <a:lnTo>
                    <a:pt x="852" y="416"/>
                  </a:lnTo>
                  <a:lnTo>
                    <a:pt x="852" y="417"/>
                  </a:lnTo>
                  <a:lnTo>
                    <a:pt x="850" y="419"/>
                  </a:lnTo>
                  <a:lnTo>
                    <a:pt x="850" y="420"/>
                  </a:lnTo>
                  <a:lnTo>
                    <a:pt x="852" y="423"/>
                  </a:lnTo>
                  <a:lnTo>
                    <a:pt x="852" y="427"/>
                  </a:lnTo>
                  <a:lnTo>
                    <a:pt x="850" y="427"/>
                  </a:lnTo>
                  <a:lnTo>
                    <a:pt x="850" y="428"/>
                  </a:lnTo>
                  <a:lnTo>
                    <a:pt x="849" y="430"/>
                  </a:lnTo>
                  <a:lnTo>
                    <a:pt x="849" y="431"/>
                  </a:lnTo>
                  <a:lnTo>
                    <a:pt x="850" y="431"/>
                  </a:lnTo>
                  <a:lnTo>
                    <a:pt x="850" y="433"/>
                  </a:lnTo>
                  <a:lnTo>
                    <a:pt x="852" y="433"/>
                  </a:lnTo>
                  <a:lnTo>
                    <a:pt x="853" y="435"/>
                  </a:lnTo>
                  <a:lnTo>
                    <a:pt x="855" y="438"/>
                  </a:lnTo>
                  <a:lnTo>
                    <a:pt x="856" y="439"/>
                  </a:lnTo>
                  <a:lnTo>
                    <a:pt x="860" y="442"/>
                  </a:lnTo>
                  <a:lnTo>
                    <a:pt x="860" y="444"/>
                  </a:lnTo>
                  <a:lnTo>
                    <a:pt x="860" y="444"/>
                  </a:lnTo>
                  <a:lnTo>
                    <a:pt x="858" y="446"/>
                  </a:lnTo>
                  <a:lnTo>
                    <a:pt x="856" y="446"/>
                  </a:lnTo>
                  <a:lnTo>
                    <a:pt x="856" y="446"/>
                  </a:lnTo>
                  <a:lnTo>
                    <a:pt x="856" y="447"/>
                  </a:lnTo>
                  <a:lnTo>
                    <a:pt x="858" y="446"/>
                  </a:lnTo>
                  <a:lnTo>
                    <a:pt x="860" y="446"/>
                  </a:lnTo>
                  <a:lnTo>
                    <a:pt x="861" y="447"/>
                  </a:lnTo>
                  <a:lnTo>
                    <a:pt x="863" y="447"/>
                  </a:lnTo>
                  <a:lnTo>
                    <a:pt x="864" y="449"/>
                  </a:lnTo>
                  <a:lnTo>
                    <a:pt x="866" y="450"/>
                  </a:lnTo>
                  <a:lnTo>
                    <a:pt x="869" y="452"/>
                  </a:lnTo>
                  <a:lnTo>
                    <a:pt x="872" y="455"/>
                  </a:lnTo>
                  <a:lnTo>
                    <a:pt x="872" y="455"/>
                  </a:lnTo>
                  <a:lnTo>
                    <a:pt x="874" y="457"/>
                  </a:lnTo>
                  <a:lnTo>
                    <a:pt x="875" y="460"/>
                  </a:lnTo>
                  <a:lnTo>
                    <a:pt x="875" y="461"/>
                  </a:lnTo>
                  <a:lnTo>
                    <a:pt x="875" y="463"/>
                  </a:lnTo>
                  <a:lnTo>
                    <a:pt x="875" y="463"/>
                  </a:lnTo>
                  <a:lnTo>
                    <a:pt x="872" y="464"/>
                  </a:lnTo>
                  <a:lnTo>
                    <a:pt x="871" y="468"/>
                  </a:lnTo>
                  <a:lnTo>
                    <a:pt x="871" y="468"/>
                  </a:lnTo>
                  <a:lnTo>
                    <a:pt x="872" y="466"/>
                  </a:lnTo>
                  <a:lnTo>
                    <a:pt x="875" y="464"/>
                  </a:lnTo>
                  <a:lnTo>
                    <a:pt x="877" y="463"/>
                  </a:lnTo>
                  <a:lnTo>
                    <a:pt x="879" y="464"/>
                  </a:lnTo>
                  <a:lnTo>
                    <a:pt x="880" y="464"/>
                  </a:lnTo>
                  <a:lnTo>
                    <a:pt x="883" y="466"/>
                  </a:lnTo>
                  <a:lnTo>
                    <a:pt x="885" y="466"/>
                  </a:lnTo>
                  <a:lnTo>
                    <a:pt x="888" y="469"/>
                  </a:lnTo>
                  <a:lnTo>
                    <a:pt x="890" y="472"/>
                  </a:lnTo>
                  <a:lnTo>
                    <a:pt x="891" y="474"/>
                  </a:lnTo>
                  <a:lnTo>
                    <a:pt x="891" y="472"/>
                  </a:lnTo>
                  <a:lnTo>
                    <a:pt x="890" y="471"/>
                  </a:lnTo>
                  <a:lnTo>
                    <a:pt x="888" y="469"/>
                  </a:lnTo>
                  <a:lnTo>
                    <a:pt x="886" y="468"/>
                  </a:lnTo>
                  <a:lnTo>
                    <a:pt x="886" y="468"/>
                  </a:lnTo>
                  <a:lnTo>
                    <a:pt x="886" y="466"/>
                  </a:lnTo>
                  <a:lnTo>
                    <a:pt x="886" y="464"/>
                  </a:lnTo>
                  <a:lnTo>
                    <a:pt x="886" y="463"/>
                  </a:lnTo>
                  <a:lnTo>
                    <a:pt x="888" y="461"/>
                  </a:lnTo>
                  <a:lnTo>
                    <a:pt x="888" y="461"/>
                  </a:lnTo>
                  <a:lnTo>
                    <a:pt x="890" y="460"/>
                  </a:lnTo>
                  <a:lnTo>
                    <a:pt x="890" y="460"/>
                  </a:lnTo>
                  <a:lnTo>
                    <a:pt x="890" y="458"/>
                  </a:lnTo>
                  <a:lnTo>
                    <a:pt x="891" y="458"/>
                  </a:lnTo>
                  <a:lnTo>
                    <a:pt x="893" y="458"/>
                  </a:lnTo>
                  <a:lnTo>
                    <a:pt x="893" y="460"/>
                  </a:lnTo>
                  <a:lnTo>
                    <a:pt x="893" y="460"/>
                  </a:lnTo>
                  <a:lnTo>
                    <a:pt x="894" y="460"/>
                  </a:lnTo>
                  <a:lnTo>
                    <a:pt x="896" y="460"/>
                  </a:lnTo>
                  <a:lnTo>
                    <a:pt x="896" y="461"/>
                  </a:lnTo>
                  <a:lnTo>
                    <a:pt x="897" y="461"/>
                  </a:lnTo>
                  <a:lnTo>
                    <a:pt x="897" y="463"/>
                  </a:lnTo>
                  <a:lnTo>
                    <a:pt x="897" y="464"/>
                  </a:lnTo>
                  <a:lnTo>
                    <a:pt x="897" y="466"/>
                  </a:lnTo>
                  <a:lnTo>
                    <a:pt x="897" y="464"/>
                  </a:lnTo>
                  <a:lnTo>
                    <a:pt x="899" y="463"/>
                  </a:lnTo>
                  <a:lnTo>
                    <a:pt x="899" y="461"/>
                  </a:lnTo>
                  <a:lnTo>
                    <a:pt x="901" y="460"/>
                  </a:lnTo>
                  <a:lnTo>
                    <a:pt x="901" y="460"/>
                  </a:lnTo>
                  <a:lnTo>
                    <a:pt x="901" y="460"/>
                  </a:lnTo>
                  <a:lnTo>
                    <a:pt x="897" y="455"/>
                  </a:lnTo>
                  <a:lnTo>
                    <a:pt x="897" y="455"/>
                  </a:lnTo>
                  <a:lnTo>
                    <a:pt x="897" y="455"/>
                  </a:lnTo>
                  <a:lnTo>
                    <a:pt x="899" y="453"/>
                  </a:lnTo>
                  <a:lnTo>
                    <a:pt x="899" y="452"/>
                  </a:lnTo>
                  <a:lnTo>
                    <a:pt x="899" y="452"/>
                  </a:lnTo>
                  <a:lnTo>
                    <a:pt x="901" y="450"/>
                  </a:lnTo>
                  <a:lnTo>
                    <a:pt x="902" y="449"/>
                  </a:lnTo>
                  <a:lnTo>
                    <a:pt x="904" y="447"/>
                  </a:lnTo>
                  <a:lnTo>
                    <a:pt x="904" y="446"/>
                  </a:lnTo>
                  <a:lnTo>
                    <a:pt x="905" y="446"/>
                  </a:lnTo>
                  <a:lnTo>
                    <a:pt x="904" y="446"/>
                  </a:lnTo>
                  <a:lnTo>
                    <a:pt x="904" y="444"/>
                  </a:lnTo>
                  <a:lnTo>
                    <a:pt x="904" y="442"/>
                  </a:lnTo>
                  <a:lnTo>
                    <a:pt x="904" y="441"/>
                  </a:lnTo>
                  <a:lnTo>
                    <a:pt x="902" y="441"/>
                  </a:lnTo>
                  <a:lnTo>
                    <a:pt x="901" y="438"/>
                  </a:lnTo>
                  <a:lnTo>
                    <a:pt x="901" y="438"/>
                  </a:lnTo>
                  <a:lnTo>
                    <a:pt x="901" y="436"/>
                  </a:lnTo>
                  <a:lnTo>
                    <a:pt x="901" y="435"/>
                  </a:lnTo>
                  <a:lnTo>
                    <a:pt x="901" y="435"/>
                  </a:lnTo>
                  <a:lnTo>
                    <a:pt x="901" y="433"/>
                  </a:lnTo>
                  <a:lnTo>
                    <a:pt x="899" y="431"/>
                  </a:lnTo>
                  <a:lnTo>
                    <a:pt x="897" y="430"/>
                  </a:lnTo>
                  <a:lnTo>
                    <a:pt x="897" y="427"/>
                  </a:lnTo>
                  <a:lnTo>
                    <a:pt x="897" y="423"/>
                  </a:lnTo>
                  <a:lnTo>
                    <a:pt x="896" y="420"/>
                  </a:lnTo>
                  <a:lnTo>
                    <a:pt x="896" y="419"/>
                  </a:lnTo>
                  <a:lnTo>
                    <a:pt x="896" y="417"/>
                  </a:lnTo>
                  <a:lnTo>
                    <a:pt x="896" y="417"/>
                  </a:lnTo>
                  <a:lnTo>
                    <a:pt x="896" y="416"/>
                  </a:lnTo>
                  <a:lnTo>
                    <a:pt x="897" y="414"/>
                  </a:lnTo>
                  <a:lnTo>
                    <a:pt x="897" y="416"/>
                  </a:lnTo>
                  <a:lnTo>
                    <a:pt x="897" y="414"/>
                  </a:lnTo>
                  <a:lnTo>
                    <a:pt x="896" y="414"/>
                  </a:lnTo>
                  <a:lnTo>
                    <a:pt x="896" y="412"/>
                  </a:lnTo>
                  <a:lnTo>
                    <a:pt x="896" y="412"/>
                  </a:lnTo>
                  <a:lnTo>
                    <a:pt x="897" y="411"/>
                  </a:lnTo>
                  <a:lnTo>
                    <a:pt x="896" y="411"/>
                  </a:lnTo>
                  <a:lnTo>
                    <a:pt x="896" y="411"/>
                  </a:lnTo>
                  <a:lnTo>
                    <a:pt x="893" y="409"/>
                  </a:lnTo>
                  <a:lnTo>
                    <a:pt x="894" y="409"/>
                  </a:lnTo>
                  <a:lnTo>
                    <a:pt x="894" y="408"/>
                  </a:lnTo>
                  <a:lnTo>
                    <a:pt x="894" y="408"/>
                  </a:lnTo>
                  <a:lnTo>
                    <a:pt x="894" y="408"/>
                  </a:lnTo>
                  <a:lnTo>
                    <a:pt x="893" y="408"/>
                  </a:lnTo>
                  <a:lnTo>
                    <a:pt x="891" y="406"/>
                  </a:lnTo>
                  <a:lnTo>
                    <a:pt x="891" y="405"/>
                  </a:lnTo>
                  <a:lnTo>
                    <a:pt x="890" y="403"/>
                  </a:lnTo>
                  <a:lnTo>
                    <a:pt x="890" y="401"/>
                  </a:lnTo>
                  <a:lnTo>
                    <a:pt x="888" y="400"/>
                  </a:lnTo>
                  <a:lnTo>
                    <a:pt x="888" y="398"/>
                  </a:lnTo>
                  <a:lnTo>
                    <a:pt x="886" y="398"/>
                  </a:lnTo>
                  <a:lnTo>
                    <a:pt x="886" y="398"/>
                  </a:lnTo>
                  <a:lnTo>
                    <a:pt x="886" y="398"/>
                  </a:lnTo>
                  <a:lnTo>
                    <a:pt x="886" y="398"/>
                  </a:lnTo>
                  <a:lnTo>
                    <a:pt x="897" y="394"/>
                  </a:lnTo>
                  <a:lnTo>
                    <a:pt x="899" y="394"/>
                  </a:lnTo>
                  <a:lnTo>
                    <a:pt x="904" y="392"/>
                  </a:lnTo>
                  <a:lnTo>
                    <a:pt x="907" y="390"/>
                  </a:lnTo>
                  <a:lnTo>
                    <a:pt x="910" y="389"/>
                  </a:lnTo>
                  <a:lnTo>
                    <a:pt x="913" y="387"/>
                  </a:lnTo>
                  <a:lnTo>
                    <a:pt x="915" y="386"/>
                  </a:lnTo>
                  <a:lnTo>
                    <a:pt x="915" y="384"/>
                  </a:lnTo>
                  <a:lnTo>
                    <a:pt x="921" y="381"/>
                  </a:lnTo>
                  <a:lnTo>
                    <a:pt x="923" y="378"/>
                  </a:lnTo>
                  <a:lnTo>
                    <a:pt x="924" y="376"/>
                  </a:lnTo>
                  <a:lnTo>
                    <a:pt x="926" y="375"/>
                  </a:lnTo>
                  <a:lnTo>
                    <a:pt x="929" y="371"/>
                  </a:lnTo>
                  <a:lnTo>
                    <a:pt x="931" y="370"/>
                  </a:lnTo>
                  <a:lnTo>
                    <a:pt x="932" y="367"/>
                  </a:lnTo>
                  <a:lnTo>
                    <a:pt x="932" y="364"/>
                  </a:lnTo>
                  <a:lnTo>
                    <a:pt x="932" y="360"/>
                  </a:lnTo>
                  <a:lnTo>
                    <a:pt x="932" y="357"/>
                  </a:lnTo>
                  <a:lnTo>
                    <a:pt x="932" y="353"/>
                  </a:lnTo>
                  <a:lnTo>
                    <a:pt x="932" y="348"/>
                  </a:lnTo>
                  <a:lnTo>
                    <a:pt x="932" y="345"/>
                  </a:lnTo>
                  <a:lnTo>
                    <a:pt x="931" y="343"/>
                  </a:lnTo>
                  <a:lnTo>
                    <a:pt x="929" y="338"/>
                  </a:lnTo>
                  <a:lnTo>
                    <a:pt x="929" y="337"/>
                  </a:lnTo>
                  <a:lnTo>
                    <a:pt x="927" y="335"/>
                  </a:lnTo>
                  <a:lnTo>
                    <a:pt x="923" y="329"/>
                  </a:lnTo>
                  <a:lnTo>
                    <a:pt x="918" y="326"/>
                  </a:lnTo>
                  <a:lnTo>
                    <a:pt x="918" y="326"/>
                  </a:lnTo>
                  <a:lnTo>
                    <a:pt x="916" y="324"/>
                  </a:lnTo>
                  <a:lnTo>
                    <a:pt x="913" y="323"/>
                  </a:lnTo>
                  <a:lnTo>
                    <a:pt x="912" y="321"/>
                  </a:lnTo>
                  <a:lnTo>
                    <a:pt x="905" y="318"/>
                  </a:lnTo>
                  <a:lnTo>
                    <a:pt x="904" y="318"/>
                  </a:lnTo>
                  <a:lnTo>
                    <a:pt x="904" y="316"/>
                  </a:lnTo>
                  <a:lnTo>
                    <a:pt x="904" y="316"/>
                  </a:lnTo>
                  <a:lnTo>
                    <a:pt x="904" y="313"/>
                  </a:lnTo>
                  <a:lnTo>
                    <a:pt x="904" y="313"/>
                  </a:lnTo>
                  <a:lnTo>
                    <a:pt x="905" y="312"/>
                  </a:lnTo>
                  <a:lnTo>
                    <a:pt x="905" y="312"/>
                  </a:lnTo>
                  <a:lnTo>
                    <a:pt x="907" y="308"/>
                  </a:lnTo>
                  <a:lnTo>
                    <a:pt x="908" y="305"/>
                  </a:lnTo>
                  <a:lnTo>
                    <a:pt x="910" y="305"/>
                  </a:lnTo>
                  <a:lnTo>
                    <a:pt x="912" y="304"/>
                  </a:lnTo>
                  <a:lnTo>
                    <a:pt x="913" y="302"/>
                  </a:lnTo>
                  <a:lnTo>
                    <a:pt x="915" y="301"/>
                  </a:lnTo>
                  <a:lnTo>
                    <a:pt x="915" y="301"/>
                  </a:lnTo>
                  <a:lnTo>
                    <a:pt x="913" y="299"/>
                  </a:lnTo>
                  <a:lnTo>
                    <a:pt x="913" y="299"/>
                  </a:lnTo>
                  <a:lnTo>
                    <a:pt x="915" y="297"/>
                  </a:lnTo>
                  <a:lnTo>
                    <a:pt x="915" y="296"/>
                  </a:lnTo>
                  <a:lnTo>
                    <a:pt x="915" y="294"/>
                  </a:lnTo>
                  <a:lnTo>
                    <a:pt x="915" y="294"/>
                  </a:lnTo>
                  <a:lnTo>
                    <a:pt x="916" y="294"/>
                  </a:lnTo>
                  <a:lnTo>
                    <a:pt x="920" y="297"/>
                  </a:lnTo>
                  <a:lnTo>
                    <a:pt x="921" y="296"/>
                  </a:lnTo>
                  <a:lnTo>
                    <a:pt x="920" y="296"/>
                  </a:lnTo>
                  <a:lnTo>
                    <a:pt x="918" y="294"/>
                  </a:lnTo>
                  <a:lnTo>
                    <a:pt x="920" y="294"/>
                  </a:lnTo>
                  <a:lnTo>
                    <a:pt x="921" y="291"/>
                  </a:lnTo>
                  <a:lnTo>
                    <a:pt x="921" y="291"/>
                  </a:lnTo>
                  <a:lnTo>
                    <a:pt x="921" y="290"/>
                  </a:lnTo>
                  <a:lnTo>
                    <a:pt x="920" y="290"/>
                  </a:lnTo>
                  <a:lnTo>
                    <a:pt x="921" y="286"/>
                  </a:lnTo>
                  <a:lnTo>
                    <a:pt x="921" y="286"/>
                  </a:lnTo>
                  <a:lnTo>
                    <a:pt x="918" y="286"/>
                  </a:lnTo>
                  <a:lnTo>
                    <a:pt x="918" y="285"/>
                  </a:lnTo>
                  <a:lnTo>
                    <a:pt x="918" y="285"/>
                  </a:lnTo>
                  <a:lnTo>
                    <a:pt x="920" y="285"/>
                  </a:lnTo>
                  <a:lnTo>
                    <a:pt x="920" y="285"/>
                  </a:lnTo>
                  <a:lnTo>
                    <a:pt x="916" y="280"/>
                  </a:lnTo>
                  <a:lnTo>
                    <a:pt x="916" y="279"/>
                  </a:lnTo>
                  <a:lnTo>
                    <a:pt x="916" y="277"/>
                  </a:lnTo>
                  <a:lnTo>
                    <a:pt x="918" y="275"/>
                  </a:lnTo>
                  <a:lnTo>
                    <a:pt x="918" y="275"/>
                  </a:lnTo>
                  <a:lnTo>
                    <a:pt x="916" y="275"/>
                  </a:lnTo>
                  <a:lnTo>
                    <a:pt x="915" y="275"/>
                  </a:lnTo>
                  <a:lnTo>
                    <a:pt x="915" y="274"/>
                  </a:lnTo>
                  <a:lnTo>
                    <a:pt x="915" y="272"/>
                  </a:lnTo>
                  <a:lnTo>
                    <a:pt x="915" y="272"/>
                  </a:lnTo>
                  <a:lnTo>
                    <a:pt x="916" y="271"/>
                  </a:lnTo>
                  <a:lnTo>
                    <a:pt x="916" y="271"/>
                  </a:lnTo>
                  <a:lnTo>
                    <a:pt x="916" y="269"/>
                  </a:lnTo>
                  <a:lnTo>
                    <a:pt x="913" y="271"/>
                  </a:lnTo>
                  <a:lnTo>
                    <a:pt x="912" y="269"/>
                  </a:lnTo>
                  <a:lnTo>
                    <a:pt x="910" y="271"/>
                  </a:lnTo>
                  <a:lnTo>
                    <a:pt x="908" y="269"/>
                  </a:lnTo>
                  <a:lnTo>
                    <a:pt x="908" y="269"/>
                  </a:lnTo>
                  <a:lnTo>
                    <a:pt x="912" y="266"/>
                  </a:lnTo>
                  <a:lnTo>
                    <a:pt x="913" y="264"/>
                  </a:lnTo>
                  <a:lnTo>
                    <a:pt x="915" y="263"/>
                  </a:lnTo>
                  <a:lnTo>
                    <a:pt x="915" y="261"/>
                  </a:lnTo>
                  <a:lnTo>
                    <a:pt x="915" y="261"/>
                  </a:lnTo>
                  <a:lnTo>
                    <a:pt x="915" y="256"/>
                  </a:lnTo>
                  <a:lnTo>
                    <a:pt x="915" y="256"/>
                  </a:lnTo>
                  <a:lnTo>
                    <a:pt x="916" y="255"/>
                  </a:lnTo>
                  <a:lnTo>
                    <a:pt x="918" y="253"/>
                  </a:lnTo>
                  <a:lnTo>
                    <a:pt x="915" y="252"/>
                  </a:lnTo>
                  <a:lnTo>
                    <a:pt x="913" y="250"/>
                  </a:lnTo>
                  <a:lnTo>
                    <a:pt x="913" y="250"/>
                  </a:lnTo>
                  <a:lnTo>
                    <a:pt x="912" y="249"/>
                  </a:lnTo>
                  <a:lnTo>
                    <a:pt x="912" y="247"/>
                  </a:lnTo>
                  <a:lnTo>
                    <a:pt x="910" y="245"/>
                  </a:lnTo>
                  <a:lnTo>
                    <a:pt x="908" y="241"/>
                  </a:lnTo>
                  <a:lnTo>
                    <a:pt x="908" y="239"/>
                  </a:lnTo>
                  <a:lnTo>
                    <a:pt x="908" y="238"/>
                  </a:lnTo>
                  <a:lnTo>
                    <a:pt x="910" y="236"/>
                  </a:lnTo>
                  <a:lnTo>
                    <a:pt x="910" y="236"/>
                  </a:lnTo>
                  <a:lnTo>
                    <a:pt x="913" y="234"/>
                  </a:lnTo>
                  <a:lnTo>
                    <a:pt x="916" y="231"/>
                  </a:lnTo>
                  <a:lnTo>
                    <a:pt x="920" y="231"/>
                  </a:lnTo>
                  <a:lnTo>
                    <a:pt x="923" y="231"/>
                  </a:lnTo>
                  <a:lnTo>
                    <a:pt x="927" y="231"/>
                  </a:lnTo>
                  <a:lnTo>
                    <a:pt x="931" y="233"/>
                  </a:lnTo>
                  <a:lnTo>
                    <a:pt x="943" y="236"/>
                  </a:lnTo>
                  <a:lnTo>
                    <a:pt x="945" y="238"/>
                  </a:lnTo>
                  <a:lnTo>
                    <a:pt x="943" y="239"/>
                  </a:lnTo>
                  <a:lnTo>
                    <a:pt x="943" y="239"/>
                  </a:lnTo>
                  <a:lnTo>
                    <a:pt x="948" y="238"/>
                  </a:lnTo>
                  <a:lnTo>
                    <a:pt x="948" y="236"/>
                  </a:lnTo>
                  <a:lnTo>
                    <a:pt x="949" y="236"/>
                  </a:lnTo>
                  <a:lnTo>
                    <a:pt x="953" y="238"/>
                  </a:lnTo>
                  <a:lnTo>
                    <a:pt x="954" y="238"/>
                  </a:lnTo>
                  <a:lnTo>
                    <a:pt x="956" y="239"/>
                  </a:lnTo>
                  <a:lnTo>
                    <a:pt x="961" y="241"/>
                  </a:lnTo>
                  <a:lnTo>
                    <a:pt x="961" y="241"/>
                  </a:lnTo>
                  <a:lnTo>
                    <a:pt x="959" y="239"/>
                  </a:lnTo>
                  <a:lnTo>
                    <a:pt x="959" y="239"/>
                  </a:lnTo>
                  <a:lnTo>
                    <a:pt x="962" y="238"/>
                  </a:lnTo>
                  <a:lnTo>
                    <a:pt x="967" y="236"/>
                  </a:lnTo>
                  <a:lnTo>
                    <a:pt x="968" y="236"/>
                  </a:lnTo>
                  <a:lnTo>
                    <a:pt x="972" y="234"/>
                  </a:lnTo>
                  <a:lnTo>
                    <a:pt x="973" y="233"/>
                  </a:lnTo>
                  <a:lnTo>
                    <a:pt x="973" y="233"/>
                  </a:lnTo>
                  <a:lnTo>
                    <a:pt x="975" y="233"/>
                  </a:lnTo>
                  <a:lnTo>
                    <a:pt x="978" y="236"/>
                  </a:lnTo>
                  <a:lnTo>
                    <a:pt x="979" y="236"/>
                  </a:lnTo>
                  <a:lnTo>
                    <a:pt x="981" y="238"/>
                  </a:lnTo>
                  <a:lnTo>
                    <a:pt x="983" y="239"/>
                  </a:lnTo>
                  <a:lnTo>
                    <a:pt x="984" y="239"/>
                  </a:lnTo>
                  <a:lnTo>
                    <a:pt x="986" y="241"/>
                  </a:lnTo>
                  <a:lnTo>
                    <a:pt x="987" y="241"/>
                  </a:lnTo>
                  <a:lnTo>
                    <a:pt x="987" y="241"/>
                  </a:lnTo>
                  <a:lnTo>
                    <a:pt x="989" y="241"/>
                  </a:lnTo>
                  <a:lnTo>
                    <a:pt x="989" y="242"/>
                  </a:lnTo>
                  <a:lnTo>
                    <a:pt x="989" y="242"/>
                  </a:lnTo>
                  <a:lnTo>
                    <a:pt x="989" y="242"/>
                  </a:lnTo>
                  <a:lnTo>
                    <a:pt x="989" y="244"/>
                  </a:lnTo>
                  <a:lnTo>
                    <a:pt x="987" y="247"/>
                  </a:lnTo>
                  <a:lnTo>
                    <a:pt x="987" y="247"/>
                  </a:lnTo>
                  <a:lnTo>
                    <a:pt x="989" y="247"/>
                  </a:lnTo>
                  <a:lnTo>
                    <a:pt x="989" y="245"/>
                  </a:lnTo>
                  <a:lnTo>
                    <a:pt x="990" y="245"/>
                  </a:lnTo>
                  <a:lnTo>
                    <a:pt x="992" y="245"/>
                  </a:lnTo>
                  <a:lnTo>
                    <a:pt x="995" y="247"/>
                  </a:lnTo>
                  <a:lnTo>
                    <a:pt x="995" y="249"/>
                  </a:lnTo>
                  <a:lnTo>
                    <a:pt x="997" y="249"/>
                  </a:lnTo>
                  <a:lnTo>
                    <a:pt x="997" y="250"/>
                  </a:lnTo>
                  <a:lnTo>
                    <a:pt x="997" y="250"/>
                  </a:lnTo>
                  <a:lnTo>
                    <a:pt x="997" y="252"/>
                  </a:lnTo>
                  <a:lnTo>
                    <a:pt x="997" y="252"/>
                  </a:lnTo>
                  <a:lnTo>
                    <a:pt x="994" y="252"/>
                  </a:lnTo>
                  <a:lnTo>
                    <a:pt x="995" y="253"/>
                  </a:lnTo>
                  <a:lnTo>
                    <a:pt x="998" y="252"/>
                  </a:lnTo>
                  <a:lnTo>
                    <a:pt x="998" y="252"/>
                  </a:lnTo>
                  <a:lnTo>
                    <a:pt x="998" y="250"/>
                  </a:lnTo>
                  <a:lnTo>
                    <a:pt x="1000" y="250"/>
                  </a:lnTo>
                  <a:lnTo>
                    <a:pt x="1003" y="252"/>
                  </a:lnTo>
                  <a:lnTo>
                    <a:pt x="1003" y="253"/>
                  </a:lnTo>
                  <a:lnTo>
                    <a:pt x="1003" y="253"/>
                  </a:lnTo>
                  <a:lnTo>
                    <a:pt x="1003" y="253"/>
                  </a:lnTo>
                  <a:lnTo>
                    <a:pt x="1002" y="253"/>
                  </a:lnTo>
                  <a:lnTo>
                    <a:pt x="1000" y="255"/>
                  </a:lnTo>
                  <a:lnTo>
                    <a:pt x="1000" y="256"/>
                  </a:lnTo>
                  <a:lnTo>
                    <a:pt x="1002" y="256"/>
                  </a:lnTo>
                  <a:lnTo>
                    <a:pt x="1003" y="256"/>
                  </a:lnTo>
                  <a:lnTo>
                    <a:pt x="1003" y="256"/>
                  </a:lnTo>
                  <a:lnTo>
                    <a:pt x="1002" y="258"/>
                  </a:lnTo>
                  <a:lnTo>
                    <a:pt x="1002" y="258"/>
                  </a:lnTo>
                  <a:lnTo>
                    <a:pt x="1005" y="261"/>
                  </a:lnTo>
                  <a:lnTo>
                    <a:pt x="1006" y="263"/>
                  </a:lnTo>
                  <a:lnTo>
                    <a:pt x="1008" y="263"/>
                  </a:lnTo>
                  <a:lnTo>
                    <a:pt x="1009" y="263"/>
                  </a:lnTo>
                  <a:lnTo>
                    <a:pt x="1013" y="263"/>
                  </a:lnTo>
                  <a:lnTo>
                    <a:pt x="1016" y="264"/>
                  </a:lnTo>
                  <a:lnTo>
                    <a:pt x="1019" y="264"/>
                  </a:lnTo>
                  <a:lnTo>
                    <a:pt x="1022" y="264"/>
                  </a:lnTo>
                  <a:lnTo>
                    <a:pt x="1024" y="264"/>
                  </a:lnTo>
                  <a:lnTo>
                    <a:pt x="1024" y="264"/>
                  </a:lnTo>
                  <a:lnTo>
                    <a:pt x="1025" y="266"/>
                  </a:lnTo>
                  <a:lnTo>
                    <a:pt x="1025" y="266"/>
                  </a:lnTo>
                  <a:lnTo>
                    <a:pt x="1025" y="268"/>
                  </a:lnTo>
                  <a:lnTo>
                    <a:pt x="1025" y="269"/>
                  </a:lnTo>
                  <a:lnTo>
                    <a:pt x="1027" y="269"/>
                  </a:lnTo>
                  <a:lnTo>
                    <a:pt x="1028" y="269"/>
                  </a:lnTo>
                  <a:lnTo>
                    <a:pt x="1030" y="268"/>
                  </a:lnTo>
                  <a:lnTo>
                    <a:pt x="1031" y="268"/>
                  </a:lnTo>
                  <a:lnTo>
                    <a:pt x="1031" y="268"/>
                  </a:lnTo>
                  <a:lnTo>
                    <a:pt x="1031" y="266"/>
                  </a:lnTo>
                  <a:lnTo>
                    <a:pt x="1033" y="264"/>
                  </a:lnTo>
                  <a:lnTo>
                    <a:pt x="1033" y="264"/>
                  </a:lnTo>
                  <a:lnTo>
                    <a:pt x="1035" y="264"/>
                  </a:lnTo>
                  <a:lnTo>
                    <a:pt x="1035" y="266"/>
                  </a:lnTo>
                  <a:lnTo>
                    <a:pt x="1035" y="268"/>
                  </a:lnTo>
                  <a:lnTo>
                    <a:pt x="1036" y="268"/>
                  </a:lnTo>
                  <a:lnTo>
                    <a:pt x="1036" y="269"/>
                  </a:lnTo>
                  <a:lnTo>
                    <a:pt x="1035" y="269"/>
                  </a:lnTo>
                  <a:lnTo>
                    <a:pt x="1035" y="271"/>
                  </a:lnTo>
                  <a:lnTo>
                    <a:pt x="1033" y="271"/>
                  </a:lnTo>
                  <a:lnTo>
                    <a:pt x="1031" y="272"/>
                  </a:lnTo>
                  <a:lnTo>
                    <a:pt x="1031" y="275"/>
                  </a:lnTo>
                  <a:lnTo>
                    <a:pt x="1030" y="277"/>
                  </a:lnTo>
                  <a:lnTo>
                    <a:pt x="1030" y="279"/>
                  </a:lnTo>
                  <a:lnTo>
                    <a:pt x="1030" y="279"/>
                  </a:lnTo>
                  <a:lnTo>
                    <a:pt x="1030" y="280"/>
                  </a:lnTo>
                  <a:lnTo>
                    <a:pt x="1031" y="282"/>
                  </a:lnTo>
                  <a:lnTo>
                    <a:pt x="1031" y="283"/>
                  </a:lnTo>
                  <a:lnTo>
                    <a:pt x="1031" y="283"/>
                  </a:lnTo>
                  <a:lnTo>
                    <a:pt x="1033" y="285"/>
                  </a:lnTo>
                  <a:lnTo>
                    <a:pt x="1031" y="285"/>
                  </a:lnTo>
                  <a:lnTo>
                    <a:pt x="1031" y="286"/>
                  </a:lnTo>
                  <a:lnTo>
                    <a:pt x="1030" y="286"/>
                  </a:lnTo>
                  <a:lnTo>
                    <a:pt x="1027" y="286"/>
                  </a:lnTo>
                  <a:lnTo>
                    <a:pt x="1019" y="286"/>
                  </a:lnTo>
                  <a:lnTo>
                    <a:pt x="1017" y="286"/>
                  </a:lnTo>
                  <a:lnTo>
                    <a:pt x="1017" y="288"/>
                  </a:lnTo>
                  <a:lnTo>
                    <a:pt x="1020" y="288"/>
                  </a:lnTo>
                  <a:lnTo>
                    <a:pt x="1022" y="288"/>
                  </a:lnTo>
                  <a:lnTo>
                    <a:pt x="1030" y="288"/>
                  </a:lnTo>
                  <a:lnTo>
                    <a:pt x="1031" y="290"/>
                  </a:lnTo>
                  <a:lnTo>
                    <a:pt x="1031" y="290"/>
                  </a:lnTo>
                  <a:lnTo>
                    <a:pt x="1031" y="291"/>
                  </a:lnTo>
                  <a:lnTo>
                    <a:pt x="1033" y="293"/>
                  </a:lnTo>
                  <a:lnTo>
                    <a:pt x="1033" y="294"/>
                  </a:lnTo>
                  <a:lnTo>
                    <a:pt x="1033" y="296"/>
                  </a:lnTo>
                  <a:lnTo>
                    <a:pt x="1031" y="297"/>
                  </a:lnTo>
                  <a:lnTo>
                    <a:pt x="1031" y="299"/>
                  </a:lnTo>
                  <a:lnTo>
                    <a:pt x="1031" y="301"/>
                  </a:lnTo>
                  <a:lnTo>
                    <a:pt x="1031" y="302"/>
                  </a:lnTo>
                  <a:lnTo>
                    <a:pt x="1036" y="302"/>
                  </a:lnTo>
                  <a:lnTo>
                    <a:pt x="1036" y="302"/>
                  </a:lnTo>
                  <a:lnTo>
                    <a:pt x="1036" y="304"/>
                  </a:lnTo>
                  <a:lnTo>
                    <a:pt x="1035" y="305"/>
                  </a:lnTo>
                  <a:lnTo>
                    <a:pt x="1035" y="305"/>
                  </a:lnTo>
                  <a:lnTo>
                    <a:pt x="1035" y="307"/>
                  </a:lnTo>
                  <a:lnTo>
                    <a:pt x="1035" y="307"/>
                  </a:lnTo>
                  <a:lnTo>
                    <a:pt x="1035" y="308"/>
                  </a:lnTo>
                  <a:lnTo>
                    <a:pt x="1035" y="308"/>
                  </a:lnTo>
                  <a:lnTo>
                    <a:pt x="1035" y="310"/>
                  </a:lnTo>
                  <a:lnTo>
                    <a:pt x="1033" y="312"/>
                  </a:lnTo>
                  <a:lnTo>
                    <a:pt x="1033" y="313"/>
                  </a:lnTo>
                  <a:lnTo>
                    <a:pt x="1031" y="313"/>
                  </a:lnTo>
                  <a:lnTo>
                    <a:pt x="1031" y="313"/>
                  </a:lnTo>
                  <a:lnTo>
                    <a:pt x="1030" y="310"/>
                  </a:lnTo>
                  <a:lnTo>
                    <a:pt x="1030" y="310"/>
                  </a:lnTo>
                  <a:lnTo>
                    <a:pt x="1030" y="310"/>
                  </a:lnTo>
                  <a:lnTo>
                    <a:pt x="1030" y="310"/>
                  </a:lnTo>
                  <a:lnTo>
                    <a:pt x="1030" y="312"/>
                  </a:lnTo>
                  <a:lnTo>
                    <a:pt x="1030" y="312"/>
                  </a:lnTo>
                  <a:lnTo>
                    <a:pt x="1028" y="312"/>
                  </a:lnTo>
                  <a:lnTo>
                    <a:pt x="1027" y="313"/>
                  </a:lnTo>
                  <a:lnTo>
                    <a:pt x="1025" y="313"/>
                  </a:lnTo>
                  <a:lnTo>
                    <a:pt x="1025" y="315"/>
                  </a:lnTo>
                  <a:lnTo>
                    <a:pt x="1027" y="315"/>
                  </a:lnTo>
                  <a:lnTo>
                    <a:pt x="1028" y="315"/>
                  </a:lnTo>
                  <a:lnTo>
                    <a:pt x="1030" y="315"/>
                  </a:lnTo>
                  <a:lnTo>
                    <a:pt x="1031" y="315"/>
                  </a:lnTo>
                  <a:lnTo>
                    <a:pt x="1036" y="312"/>
                  </a:lnTo>
                  <a:lnTo>
                    <a:pt x="1038" y="312"/>
                  </a:lnTo>
                  <a:lnTo>
                    <a:pt x="1039" y="312"/>
                  </a:lnTo>
                  <a:lnTo>
                    <a:pt x="1041" y="312"/>
                  </a:lnTo>
                  <a:lnTo>
                    <a:pt x="1043" y="312"/>
                  </a:lnTo>
                  <a:lnTo>
                    <a:pt x="1046" y="312"/>
                  </a:lnTo>
                  <a:lnTo>
                    <a:pt x="1047" y="312"/>
                  </a:lnTo>
                  <a:lnTo>
                    <a:pt x="1047" y="312"/>
                  </a:lnTo>
                  <a:lnTo>
                    <a:pt x="1049" y="313"/>
                  </a:lnTo>
                  <a:lnTo>
                    <a:pt x="1050" y="313"/>
                  </a:lnTo>
                  <a:lnTo>
                    <a:pt x="1050" y="315"/>
                  </a:lnTo>
                  <a:lnTo>
                    <a:pt x="1050" y="318"/>
                  </a:lnTo>
                  <a:lnTo>
                    <a:pt x="1052" y="318"/>
                  </a:lnTo>
                  <a:lnTo>
                    <a:pt x="1052" y="319"/>
                  </a:lnTo>
                  <a:lnTo>
                    <a:pt x="1052" y="319"/>
                  </a:lnTo>
                  <a:lnTo>
                    <a:pt x="1052" y="321"/>
                  </a:lnTo>
                  <a:lnTo>
                    <a:pt x="1052" y="326"/>
                  </a:lnTo>
                  <a:lnTo>
                    <a:pt x="1050" y="327"/>
                  </a:lnTo>
                  <a:lnTo>
                    <a:pt x="1049" y="329"/>
                  </a:lnTo>
                  <a:lnTo>
                    <a:pt x="1047" y="329"/>
                  </a:lnTo>
                  <a:lnTo>
                    <a:pt x="1044" y="331"/>
                  </a:lnTo>
                  <a:lnTo>
                    <a:pt x="1043" y="331"/>
                  </a:lnTo>
                  <a:lnTo>
                    <a:pt x="1041" y="332"/>
                  </a:lnTo>
                  <a:lnTo>
                    <a:pt x="1041" y="332"/>
                  </a:lnTo>
                  <a:lnTo>
                    <a:pt x="1044" y="331"/>
                  </a:lnTo>
                  <a:lnTo>
                    <a:pt x="1049" y="331"/>
                  </a:lnTo>
                  <a:lnTo>
                    <a:pt x="1050" y="329"/>
                  </a:lnTo>
                  <a:lnTo>
                    <a:pt x="1050" y="327"/>
                  </a:lnTo>
                  <a:lnTo>
                    <a:pt x="1052" y="326"/>
                  </a:lnTo>
                  <a:lnTo>
                    <a:pt x="1054" y="321"/>
                  </a:lnTo>
                  <a:lnTo>
                    <a:pt x="1054" y="319"/>
                  </a:lnTo>
                  <a:lnTo>
                    <a:pt x="1055" y="319"/>
                  </a:lnTo>
                  <a:lnTo>
                    <a:pt x="1057" y="321"/>
                  </a:lnTo>
                  <a:lnTo>
                    <a:pt x="1057" y="323"/>
                  </a:lnTo>
                  <a:lnTo>
                    <a:pt x="1057" y="324"/>
                  </a:lnTo>
                  <a:lnTo>
                    <a:pt x="1057" y="324"/>
                  </a:lnTo>
                  <a:lnTo>
                    <a:pt x="1055" y="327"/>
                  </a:lnTo>
                  <a:lnTo>
                    <a:pt x="1055" y="327"/>
                  </a:lnTo>
                  <a:lnTo>
                    <a:pt x="1058" y="324"/>
                  </a:lnTo>
                  <a:lnTo>
                    <a:pt x="1058" y="324"/>
                  </a:lnTo>
                  <a:lnTo>
                    <a:pt x="1058" y="323"/>
                  </a:lnTo>
                  <a:lnTo>
                    <a:pt x="1060" y="321"/>
                  </a:lnTo>
                  <a:lnTo>
                    <a:pt x="1060" y="323"/>
                  </a:lnTo>
                  <a:lnTo>
                    <a:pt x="1060" y="324"/>
                  </a:lnTo>
                  <a:lnTo>
                    <a:pt x="1060" y="327"/>
                  </a:lnTo>
                  <a:lnTo>
                    <a:pt x="1060" y="327"/>
                  </a:lnTo>
                  <a:lnTo>
                    <a:pt x="1060" y="331"/>
                  </a:lnTo>
                  <a:lnTo>
                    <a:pt x="1060" y="331"/>
                  </a:lnTo>
                  <a:lnTo>
                    <a:pt x="1061" y="329"/>
                  </a:lnTo>
                  <a:lnTo>
                    <a:pt x="1061" y="327"/>
                  </a:lnTo>
                  <a:lnTo>
                    <a:pt x="1061" y="326"/>
                  </a:lnTo>
                  <a:lnTo>
                    <a:pt x="1061" y="326"/>
                  </a:lnTo>
                  <a:lnTo>
                    <a:pt x="1065" y="324"/>
                  </a:lnTo>
                  <a:lnTo>
                    <a:pt x="1068" y="323"/>
                  </a:lnTo>
                  <a:lnTo>
                    <a:pt x="1069" y="321"/>
                  </a:lnTo>
                  <a:lnTo>
                    <a:pt x="1071" y="321"/>
                  </a:lnTo>
                  <a:lnTo>
                    <a:pt x="1074" y="319"/>
                  </a:lnTo>
                  <a:lnTo>
                    <a:pt x="1076" y="318"/>
                  </a:lnTo>
                  <a:lnTo>
                    <a:pt x="1077" y="316"/>
                  </a:lnTo>
                  <a:lnTo>
                    <a:pt x="1077" y="315"/>
                  </a:lnTo>
                  <a:lnTo>
                    <a:pt x="1077" y="315"/>
                  </a:lnTo>
                  <a:lnTo>
                    <a:pt x="1079" y="313"/>
                  </a:lnTo>
                  <a:lnTo>
                    <a:pt x="1080" y="313"/>
                  </a:lnTo>
                  <a:lnTo>
                    <a:pt x="1082" y="313"/>
                  </a:lnTo>
                  <a:lnTo>
                    <a:pt x="1082" y="315"/>
                  </a:lnTo>
                  <a:lnTo>
                    <a:pt x="1084" y="316"/>
                  </a:lnTo>
                  <a:lnTo>
                    <a:pt x="1084" y="318"/>
                  </a:lnTo>
                  <a:lnTo>
                    <a:pt x="1084" y="318"/>
                  </a:lnTo>
                  <a:lnTo>
                    <a:pt x="1085" y="321"/>
                  </a:lnTo>
                  <a:lnTo>
                    <a:pt x="1085" y="321"/>
                  </a:lnTo>
                  <a:lnTo>
                    <a:pt x="1085" y="319"/>
                  </a:lnTo>
                  <a:lnTo>
                    <a:pt x="1085" y="318"/>
                  </a:lnTo>
                  <a:lnTo>
                    <a:pt x="1085" y="318"/>
                  </a:lnTo>
                  <a:lnTo>
                    <a:pt x="1085" y="316"/>
                  </a:lnTo>
                  <a:lnTo>
                    <a:pt x="1085" y="315"/>
                  </a:lnTo>
                  <a:lnTo>
                    <a:pt x="1084" y="313"/>
                  </a:lnTo>
                  <a:lnTo>
                    <a:pt x="1084" y="313"/>
                  </a:lnTo>
                  <a:lnTo>
                    <a:pt x="1085" y="312"/>
                  </a:lnTo>
                  <a:lnTo>
                    <a:pt x="1087" y="312"/>
                  </a:lnTo>
                  <a:lnTo>
                    <a:pt x="1087" y="312"/>
                  </a:lnTo>
                  <a:lnTo>
                    <a:pt x="1085" y="312"/>
                  </a:lnTo>
                  <a:lnTo>
                    <a:pt x="1085" y="310"/>
                  </a:lnTo>
                  <a:lnTo>
                    <a:pt x="1087" y="310"/>
                  </a:lnTo>
                  <a:lnTo>
                    <a:pt x="1088" y="310"/>
                  </a:lnTo>
                  <a:lnTo>
                    <a:pt x="1088" y="310"/>
                  </a:lnTo>
                  <a:lnTo>
                    <a:pt x="1088" y="308"/>
                  </a:lnTo>
                  <a:lnTo>
                    <a:pt x="1088" y="308"/>
                  </a:lnTo>
                  <a:lnTo>
                    <a:pt x="1090" y="308"/>
                  </a:lnTo>
                  <a:lnTo>
                    <a:pt x="1091" y="308"/>
                  </a:lnTo>
                  <a:lnTo>
                    <a:pt x="1091" y="308"/>
                  </a:lnTo>
                  <a:lnTo>
                    <a:pt x="1093" y="308"/>
                  </a:lnTo>
                  <a:lnTo>
                    <a:pt x="1093" y="307"/>
                  </a:lnTo>
                  <a:lnTo>
                    <a:pt x="1091" y="307"/>
                  </a:lnTo>
                  <a:lnTo>
                    <a:pt x="1090" y="307"/>
                  </a:lnTo>
                  <a:lnTo>
                    <a:pt x="1090" y="307"/>
                  </a:lnTo>
                  <a:lnTo>
                    <a:pt x="1090" y="305"/>
                  </a:lnTo>
                  <a:lnTo>
                    <a:pt x="1088" y="304"/>
                  </a:lnTo>
                  <a:lnTo>
                    <a:pt x="1090" y="304"/>
                  </a:lnTo>
                  <a:lnTo>
                    <a:pt x="1090" y="304"/>
                  </a:lnTo>
                  <a:lnTo>
                    <a:pt x="1090" y="304"/>
                  </a:lnTo>
                  <a:lnTo>
                    <a:pt x="1091" y="304"/>
                  </a:lnTo>
                  <a:lnTo>
                    <a:pt x="1091" y="302"/>
                  </a:lnTo>
                  <a:lnTo>
                    <a:pt x="1091" y="302"/>
                  </a:lnTo>
                  <a:lnTo>
                    <a:pt x="1093" y="302"/>
                  </a:lnTo>
                  <a:lnTo>
                    <a:pt x="1093" y="302"/>
                  </a:lnTo>
                  <a:lnTo>
                    <a:pt x="1091" y="299"/>
                  </a:lnTo>
                  <a:lnTo>
                    <a:pt x="1093" y="299"/>
                  </a:lnTo>
                  <a:lnTo>
                    <a:pt x="1095" y="299"/>
                  </a:lnTo>
                  <a:lnTo>
                    <a:pt x="1095" y="299"/>
                  </a:lnTo>
                  <a:lnTo>
                    <a:pt x="1098" y="301"/>
                  </a:lnTo>
                  <a:lnTo>
                    <a:pt x="1099" y="301"/>
                  </a:lnTo>
                  <a:lnTo>
                    <a:pt x="1098" y="301"/>
                  </a:lnTo>
                  <a:lnTo>
                    <a:pt x="1096" y="299"/>
                  </a:lnTo>
                  <a:lnTo>
                    <a:pt x="1095" y="299"/>
                  </a:lnTo>
                  <a:lnTo>
                    <a:pt x="1095" y="297"/>
                  </a:lnTo>
                  <a:lnTo>
                    <a:pt x="1093" y="297"/>
                  </a:lnTo>
                  <a:lnTo>
                    <a:pt x="1093" y="296"/>
                  </a:lnTo>
                  <a:lnTo>
                    <a:pt x="1091" y="294"/>
                  </a:lnTo>
                  <a:lnTo>
                    <a:pt x="1091" y="294"/>
                  </a:lnTo>
                  <a:lnTo>
                    <a:pt x="1093" y="293"/>
                  </a:lnTo>
                  <a:lnTo>
                    <a:pt x="1093" y="291"/>
                  </a:lnTo>
                  <a:lnTo>
                    <a:pt x="1095" y="291"/>
                  </a:lnTo>
                  <a:lnTo>
                    <a:pt x="1095" y="291"/>
                  </a:lnTo>
                  <a:lnTo>
                    <a:pt x="1096" y="291"/>
                  </a:lnTo>
                  <a:lnTo>
                    <a:pt x="1098" y="293"/>
                  </a:lnTo>
                  <a:lnTo>
                    <a:pt x="1099" y="293"/>
                  </a:lnTo>
                  <a:lnTo>
                    <a:pt x="1098" y="291"/>
                  </a:lnTo>
                  <a:lnTo>
                    <a:pt x="1096" y="291"/>
                  </a:lnTo>
                  <a:lnTo>
                    <a:pt x="1096" y="291"/>
                  </a:lnTo>
                  <a:lnTo>
                    <a:pt x="1096" y="290"/>
                  </a:lnTo>
                  <a:lnTo>
                    <a:pt x="1098" y="288"/>
                  </a:lnTo>
                  <a:lnTo>
                    <a:pt x="1098" y="286"/>
                  </a:lnTo>
                  <a:lnTo>
                    <a:pt x="1101" y="282"/>
                  </a:lnTo>
                  <a:lnTo>
                    <a:pt x="1101" y="282"/>
                  </a:lnTo>
                  <a:lnTo>
                    <a:pt x="1101" y="280"/>
                  </a:lnTo>
                  <a:lnTo>
                    <a:pt x="1102" y="280"/>
                  </a:lnTo>
                  <a:lnTo>
                    <a:pt x="1104" y="280"/>
                  </a:lnTo>
                  <a:lnTo>
                    <a:pt x="1106" y="282"/>
                  </a:lnTo>
                  <a:lnTo>
                    <a:pt x="1107" y="283"/>
                  </a:lnTo>
                  <a:lnTo>
                    <a:pt x="1107" y="283"/>
                  </a:lnTo>
                  <a:lnTo>
                    <a:pt x="1106" y="285"/>
                  </a:lnTo>
                  <a:lnTo>
                    <a:pt x="1104" y="286"/>
                  </a:lnTo>
                  <a:lnTo>
                    <a:pt x="1102" y="288"/>
                  </a:lnTo>
                  <a:lnTo>
                    <a:pt x="1102" y="288"/>
                  </a:lnTo>
                  <a:lnTo>
                    <a:pt x="1106" y="286"/>
                  </a:lnTo>
                  <a:lnTo>
                    <a:pt x="1107" y="286"/>
                  </a:lnTo>
                  <a:lnTo>
                    <a:pt x="1109" y="286"/>
                  </a:lnTo>
                  <a:lnTo>
                    <a:pt x="1110" y="288"/>
                  </a:lnTo>
                  <a:lnTo>
                    <a:pt x="1112" y="291"/>
                  </a:lnTo>
                  <a:lnTo>
                    <a:pt x="1110" y="293"/>
                  </a:lnTo>
                  <a:lnTo>
                    <a:pt x="1112" y="293"/>
                  </a:lnTo>
                  <a:lnTo>
                    <a:pt x="1113" y="291"/>
                  </a:lnTo>
                  <a:lnTo>
                    <a:pt x="1113" y="293"/>
                  </a:lnTo>
                  <a:lnTo>
                    <a:pt x="1113" y="294"/>
                  </a:lnTo>
                  <a:lnTo>
                    <a:pt x="1115" y="296"/>
                  </a:lnTo>
                  <a:lnTo>
                    <a:pt x="1117" y="297"/>
                  </a:lnTo>
                  <a:lnTo>
                    <a:pt x="1117" y="297"/>
                  </a:lnTo>
                  <a:lnTo>
                    <a:pt x="1115" y="299"/>
                  </a:lnTo>
                  <a:lnTo>
                    <a:pt x="1113" y="301"/>
                  </a:lnTo>
                  <a:lnTo>
                    <a:pt x="1115" y="301"/>
                  </a:lnTo>
                  <a:lnTo>
                    <a:pt x="1117" y="302"/>
                  </a:lnTo>
                  <a:lnTo>
                    <a:pt x="1117" y="302"/>
                  </a:lnTo>
                  <a:lnTo>
                    <a:pt x="1117" y="304"/>
                  </a:lnTo>
                  <a:lnTo>
                    <a:pt x="1117" y="304"/>
                  </a:lnTo>
                  <a:lnTo>
                    <a:pt x="1118" y="302"/>
                  </a:lnTo>
                  <a:lnTo>
                    <a:pt x="1120" y="302"/>
                  </a:lnTo>
                  <a:lnTo>
                    <a:pt x="1121" y="305"/>
                  </a:lnTo>
                  <a:lnTo>
                    <a:pt x="1121" y="307"/>
                  </a:lnTo>
                  <a:lnTo>
                    <a:pt x="1118" y="307"/>
                  </a:lnTo>
                  <a:lnTo>
                    <a:pt x="1117" y="307"/>
                  </a:lnTo>
                  <a:lnTo>
                    <a:pt x="1115" y="307"/>
                  </a:lnTo>
                  <a:lnTo>
                    <a:pt x="1113" y="308"/>
                  </a:lnTo>
                  <a:lnTo>
                    <a:pt x="1115" y="308"/>
                  </a:lnTo>
                  <a:lnTo>
                    <a:pt x="1117" y="308"/>
                  </a:lnTo>
                  <a:lnTo>
                    <a:pt x="1120" y="308"/>
                  </a:lnTo>
                  <a:lnTo>
                    <a:pt x="1123" y="307"/>
                  </a:lnTo>
                  <a:lnTo>
                    <a:pt x="1123" y="307"/>
                  </a:lnTo>
                  <a:lnTo>
                    <a:pt x="1124" y="307"/>
                  </a:lnTo>
                  <a:lnTo>
                    <a:pt x="1124" y="308"/>
                  </a:lnTo>
                  <a:lnTo>
                    <a:pt x="1123" y="308"/>
                  </a:lnTo>
                  <a:lnTo>
                    <a:pt x="1123" y="308"/>
                  </a:lnTo>
                  <a:lnTo>
                    <a:pt x="1124" y="308"/>
                  </a:lnTo>
                  <a:lnTo>
                    <a:pt x="1124" y="310"/>
                  </a:lnTo>
                  <a:lnTo>
                    <a:pt x="1124" y="310"/>
                  </a:lnTo>
                  <a:lnTo>
                    <a:pt x="1124" y="312"/>
                  </a:lnTo>
                  <a:lnTo>
                    <a:pt x="1126" y="312"/>
                  </a:lnTo>
                  <a:lnTo>
                    <a:pt x="1128" y="312"/>
                  </a:lnTo>
                  <a:lnTo>
                    <a:pt x="1128" y="312"/>
                  </a:lnTo>
                  <a:lnTo>
                    <a:pt x="1129" y="313"/>
                  </a:lnTo>
                  <a:lnTo>
                    <a:pt x="1129" y="316"/>
                  </a:lnTo>
                  <a:lnTo>
                    <a:pt x="1126" y="318"/>
                  </a:lnTo>
                  <a:lnTo>
                    <a:pt x="1124" y="319"/>
                  </a:lnTo>
                  <a:lnTo>
                    <a:pt x="1123" y="321"/>
                  </a:lnTo>
                  <a:lnTo>
                    <a:pt x="1121" y="321"/>
                  </a:lnTo>
                  <a:lnTo>
                    <a:pt x="1120" y="323"/>
                  </a:lnTo>
                  <a:lnTo>
                    <a:pt x="1121" y="323"/>
                  </a:lnTo>
                  <a:lnTo>
                    <a:pt x="1124" y="321"/>
                  </a:lnTo>
                  <a:lnTo>
                    <a:pt x="1124" y="319"/>
                  </a:lnTo>
                  <a:lnTo>
                    <a:pt x="1126" y="321"/>
                  </a:lnTo>
                  <a:lnTo>
                    <a:pt x="1126" y="321"/>
                  </a:lnTo>
                  <a:lnTo>
                    <a:pt x="1126" y="321"/>
                  </a:lnTo>
                  <a:lnTo>
                    <a:pt x="1128" y="321"/>
                  </a:lnTo>
                  <a:lnTo>
                    <a:pt x="1131" y="319"/>
                  </a:lnTo>
                  <a:lnTo>
                    <a:pt x="1132" y="319"/>
                  </a:lnTo>
                  <a:lnTo>
                    <a:pt x="1134" y="319"/>
                  </a:lnTo>
                  <a:lnTo>
                    <a:pt x="1134" y="319"/>
                  </a:lnTo>
                  <a:lnTo>
                    <a:pt x="1132" y="323"/>
                  </a:lnTo>
                  <a:lnTo>
                    <a:pt x="1131" y="326"/>
                  </a:lnTo>
                  <a:lnTo>
                    <a:pt x="1128" y="327"/>
                  </a:lnTo>
                  <a:lnTo>
                    <a:pt x="1126" y="329"/>
                  </a:lnTo>
                  <a:lnTo>
                    <a:pt x="1124" y="329"/>
                  </a:lnTo>
                  <a:lnTo>
                    <a:pt x="1124" y="331"/>
                  </a:lnTo>
                  <a:lnTo>
                    <a:pt x="1128" y="327"/>
                  </a:lnTo>
                  <a:lnTo>
                    <a:pt x="1131" y="327"/>
                  </a:lnTo>
                  <a:lnTo>
                    <a:pt x="1134" y="327"/>
                  </a:lnTo>
                  <a:lnTo>
                    <a:pt x="1136" y="327"/>
                  </a:lnTo>
                  <a:lnTo>
                    <a:pt x="1139" y="331"/>
                  </a:lnTo>
                  <a:lnTo>
                    <a:pt x="1140" y="331"/>
                  </a:lnTo>
                  <a:lnTo>
                    <a:pt x="1140" y="331"/>
                  </a:lnTo>
                  <a:lnTo>
                    <a:pt x="1143" y="332"/>
                  </a:lnTo>
                  <a:lnTo>
                    <a:pt x="1143" y="334"/>
                  </a:lnTo>
                  <a:lnTo>
                    <a:pt x="1143" y="334"/>
                  </a:lnTo>
                  <a:lnTo>
                    <a:pt x="1143" y="334"/>
                  </a:lnTo>
                  <a:lnTo>
                    <a:pt x="1142" y="335"/>
                  </a:lnTo>
                  <a:lnTo>
                    <a:pt x="1143" y="337"/>
                  </a:lnTo>
                  <a:lnTo>
                    <a:pt x="1143" y="338"/>
                  </a:lnTo>
                  <a:lnTo>
                    <a:pt x="1142" y="340"/>
                  </a:lnTo>
                  <a:lnTo>
                    <a:pt x="1140" y="340"/>
                  </a:lnTo>
                  <a:lnTo>
                    <a:pt x="1139" y="340"/>
                  </a:lnTo>
                  <a:lnTo>
                    <a:pt x="1137" y="342"/>
                  </a:lnTo>
                  <a:lnTo>
                    <a:pt x="1137" y="342"/>
                  </a:lnTo>
                  <a:lnTo>
                    <a:pt x="1136" y="340"/>
                  </a:lnTo>
                  <a:lnTo>
                    <a:pt x="1136" y="342"/>
                  </a:lnTo>
                  <a:lnTo>
                    <a:pt x="1137" y="342"/>
                  </a:lnTo>
                  <a:lnTo>
                    <a:pt x="1139" y="342"/>
                  </a:lnTo>
                  <a:lnTo>
                    <a:pt x="1140" y="342"/>
                  </a:lnTo>
                  <a:lnTo>
                    <a:pt x="1142" y="342"/>
                  </a:lnTo>
                  <a:lnTo>
                    <a:pt x="1143" y="342"/>
                  </a:lnTo>
                  <a:lnTo>
                    <a:pt x="1145" y="343"/>
                  </a:lnTo>
                  <a:lnTo>
                    <a:pt x="1145" y="343"/>
                  </a:lnTo>
                  <a:lnTo>
                    <a:pt x="1143" y="343"/>
                  </a:lnTo>
                  <a:lnTo>
                    <a:pt x="1143" y="345"/>
                  </a:lnTo>
                  <a:lnTo>
                    <a:pt x="1143" y="346"/>
                  </a:lnTo>
                  <a:lnTo>
                    <a:pt x="1143" y="346"/>
                  </a:lnTo>
                  <a:lnTo>
                    <a:pt x="1145" y="346"/>
                  </a:lnTo>
                  <a:lnTo>
                    <a:pt x="1145" y="346"/>
                  </a:lnTo>
                  <a:lnTo>
                    <a:pt x="1147" y="346"/>
                  </a:lnTo>
                  <a:lnTo>
                    <a:pt x="1148" y="346"/>
                  </a:lnTo>
                  <a:lnTo>
                    <a:pt x="1153" y="351"/>
                  </a:lnTo>
                  <a:lnTo>
                    <a:pt x="1151" y="353"/>
                  </a:lnTo>
                  <a:lnTo>
                    <a:pt x="1151" y="354"/>
                  </a:lnTo>
                  <a:lnTo>
                    <a:pt x="1151" y="356"/>
                  </a:lnTo>
                  <a:lnTo>
                    <a:pt x="1151" y="357"/>
                  </a:lnTo>
                  <a:lnTo>
                    <a:pt x="1150" y="357"/>
                  </a:lnTo>
                  <a:lnTo>
                    <a:pt x="1142" y="357"/>
                  </a:lnTo>
                  <a:lnTo>
                    <a:pt x="1137" y="356"/>
                  </a:lnTo>
                  <a:lnTo>
                    <a:pt x="1137" y="356"/>
                  </a:lnTo>
                  <a:lnTo>
                    <a:pt x="1139" y="354"/>
                  </a:lnTo>
                  <a:lnTo>
                    <a:pt x="1137" y="354"/>
                  </a:lnTo>
                  <a:lnTo>
                    <a:pt x="1136" y="354"/>
                  </a:lnTo>
                  <a:lnTo>
                    <a:pt x="1136" y="354"/>
                  </a:lnTo>
                  <a:lnTo>
                    <a:pt x="1137" y="356"/>
                  </a:lnTo>
                  <a:lnTo>
                    <a:pt x="1140" y="357"/>
                  </a:lnTo>
                  <a:lnTo>
                    <a:pt x="1142" y="359"/>
                  </a:lnTo>
                  <a:lnTo>
                    <a:pt x="1145" y="359"/>
                  </a:lnTo>
                  <a:lnTo>
                    <a:pt x="1145" y="360"/>
                  </a:lnTo>
                  <a:lnTo>
                    <a:pt x="1147" y="360"/>
                  </a:lnTo>
                  <a:lnTo>
                    <a:pt x="1147" y="360"/>
                  </a:lnTo>
                  <a:lnTo>
                    <a:pt x="1143" y="360"/>
                  </a:lnTo>
                  <a:lnTo>
                    <a:pt x="1142" y="362"/>
                  </a:lnTo>
                  <a:lnTo>
                    <a:pt x="1143" y="362"/>
                  </a:lnTo>
                  <a:lnTo>
                    <a:pt x="1147" y="364"/>
                  </a:lnTo>
                  <a:lnTo>
                    <a:pt x="1150" y="364"/>
                  </a:lnTo>
                  <a:lnTo>
                    <a:pt x="1151" y="364"/>
                  </a:lnTo>
                  <a:lnTo>
                    <a:pt x="1150" y="365"/>
                  </a:lnTo>
                  <a:lnTo>
                    <a:pt x="1147" y="365"/>
                  </a:lnTo>
                  <a:lnTo>
                    <a:pt x="1147" y="367"/>
                  </a:lnTo>
                  <a:lnTo>
                    <a:pt x="1148" y="367"/>
                  </a:lnTo>
                  <a:lnTo>
                    <a:pt x="1151" y="367"/>
                  </a:lnTo>
                  <a:lnTo>
                    <a:pt x="1151" y="367"/>
                  </a:lnTo>
                  <a:lnTo>
                    <a:pt x="1153" y="370"/>
                  </a:lnTo>
                  <a:lnTo>
                    <a:pt x="1153" y="370"/>
                  </a:lnTo>
                  <a:lnTo>
                    <a:pt x="1150" y="371"/>
                  </a:lnTo>
                  <a:lnTo>
                    <a:pt x="1150" y="371"/>
                  </a:lnTo>
                  <a:lnTo>
                    <a:pt x="1151" y="371"/>
                  </a:lnTo>
                  <a:lnTo>
                    <a:pt x="1154" y="371"/>
                  </a:lnTo>
                  <a:lnTo>
                    <a:pt x="1154" y="373"/>
                  </a:lnTo>
                  <a:lnTo>
                    <a:pt x="1154" y="373"/>
                  </a:lnTo>
                  <a:lnTo>
                    <a:pt x="1156" y="375"/>
                  </a:lnTo>
                  <a:lnTo>
                    <a:pt x="1158" y="375"/>
                  </a:lnTo>
                  <a:lnTo>
                    <a:pt x="1159" y="373"/>
                  </a:lnTo>
                  <a:lnTo>
                    <a:pt x="1159" y="371"/>
                  </a:lnTo>
                  <a:lnTo>
                    <a:pt x="1161" y="373"/>
                  </a:lnTo>
                  <a:lnTo>
                    <a:pt x="1161" y="373"/>
                  </a:lnTo>
                  <a:lnTo>
                    <a:pt x="1162" y="375"/>
                  </a:lnTo>
                  <a:lnTo>
                    <a:pt x="1162" y="375"/>
                  </a:lnTo>
                  <a:lnTo>
                    <a:pt x="1164" y="376"/>
                  </a:lnTo>
                  <a:lnTo>
                    <a:pt x="1164" y="375"/>
                  </a:lnTo>
                  <a:lnTo>
                    <a:pt x="1165" y="376"/>
                  </a:lnTo>
                  <a:lnTo>
                    <a:pt x="1167" y="376"/>
                  </a:lnTo>
                  <a:lnTo>
                    <a:pt x="1165" y="378"/>
                  </a:lnTo>
                  <a:lnTo>
                    <a:pt x="1165" y="378"/>
                  </a:lnTo>
                  <a:lnTo>
                    <a:pt x="1167" y="379"/>
                  </a:lnTo>
                  <a:lnTo>
                    <a:pt x="1167" y="381"/>
                  </a:lnTo>
                  <a:lnTo>
                    <a:pt x="1169" y="383"/>
                  </a:lnTo>
                  <a:lnTo>
                    <a:pt x="1169" y="383"/>
                  </a:lnTo>
                  <a:lnTo>
                    <a:pt x="1165" y="384"/>
                  </a:lnTo>
                  <a:lnTo>
                    <a:pt x="1165" y="387"/>
                  </a:lnTo>
                  <a:lnTo>
                    <a:pt x="1165" y="387"/>
                  </a:lnTo>
                  <a:lnTo>
                    <a:pt x="1164" y="389"/>
                  </a:lnTo>
                  <a:lnTo>
                    <a:pt x="1162" y="390"/>
                  </a:lnTo>
                  <a:lnTo>
                    <a:pt x="1164" y="390"/>
                  </a:lnTo>
                  <a:lnTo>
                    <a:pt x="1167" y="387"/>
                  </a:lnTo>
                  <a:lnTo>
                    <a:pt x="1169" y="387"/>
                  </a:lnTo>
                  <a:lnTo>
                    <a:pt x="1172" y="386"/>
                  </a:lnTo>
                  <a:lnTo>
                    <a:pt x="1173" y="386"/>
                  </a:lnTo>
                  <a:lnTo>
                    <a:pt x="1175" y="386"/>
                  </a:lnTo>
                  <a:lnTo>
                    <a:pt x="1177" y="386"/>
                  </a:lnTo>
                  <a:lnTo>
                    <a:pt x="1177" y="387"/>
                  </a:lnTo>
                  <a:lnTo>
                    <a:pt x="1177" y="389"/>
                  </a:lnTo>
                  <a:lnTo>
                    <a:pt x="1178" y="387"/>
                  </a:lnTo>
                  <a:lnTo>
                    <a:pt x="1180" y="387"/>
                  </a:lnTo>
                  <a:lnTo>
                    <a:pt x="1178" y="389"/>
                  </a:lnTo>
                  <a:lnTo>
                    <a:pt x="1175" y="392"/>
                  </a:lnTo>
                  <a:lnTo>
                    <a:pt x="1173" y="394"/>
                  </a:lnTo>
                  <a:lnTo>
                    <a:pt x="1173" y="395"/>
                  </a:lnTo>
                  <a:lnTo>
                    <a:pt x="1175" y="394"/>
                  </a:lnTo>
                  <a:lnTo>
                    <a:pt x="1180" y="390"/>
                  </a:lnTo>
                  <a:lnTo>
                    <a:pt x="1180" y="390"/>
                  </a:lnTo>
                  <a:lnTo>
                    <a:pt x="1181" y="389"/>
                  </a:lnTo>
                  <a:lnTo>
                    <a:pt x="1183" y="387"/>
                  </a:lnTo>
                  <a:lnTo>
                    <a:pt x="1184" y="387"/>
                  </a:lnTo>
                  <a:lnTo>
                    <a:pt x="1186" y="389"/>
                  </a:lnTo>
                  <a:lnTo>
                    <a:pt x="1186" y="390"/>
                  </a:lnTo>
                  <a:lnTo>
                    <a:pt x="1188" y="392"/>
                  </a:lnTo>
                  <a:lnTo>
                    <a:pt x="1189" y="395"/>
                  </a:lnTo>
                  <a:lnTo>
                    <a:pt x="1192" y="395"/>
                  </a:lnTo>
                  <a:lnTo>
                    <a:pt x="1194" y="397"/>
                  </a:lnTo>
                  <a:lnTo>
                    <a:pt x="1197" y="395"/>
                  </a:lnTo>
                  <a:lnTo>
                    <a:pt x="1197" y="394"/>
                  </a:lnTo>
                  <a:lnTo>
                    <a:pt x="1200" y="394"/>
                  </a:lnTo>
                  <a:lnTo>
                    <a:pt x="1200" y="394"/>
                  </a:lnTo>
                  <a:lnTo>
                    <a:pt x="1202" y="397"/>
                  </a:lnTo>
                  <a:lnTo>
                    <a:pt x="1203" y="397"/>
                  </a:lnTo>
                  <a:lnTo>
                    <a:pt x="1205" y="398"/>
                  </a:lnTo>
                  <a:lnTo>
                    <a:pt x="1205" y="398"/>
                  </a:lnTo>
                  <a:lnTo>
                    <a:pt x="1208" y="398"/>
                  </a:lnTo>
                  <a:lnTo>
                    <a:pt x="1210" y="400"/>
                  </a:lnTo>
                  <a:lnTo>
                    <a:pt x="1210" y="400"/>
                  </a:lnTo>
                  <a:lnTo>
                    <a:pt x="1208" y="401"/>
                  </a:lnTo>
                  <a:lnTo>
                    <a:pt x="1206" y="403"/>
                  </a:lnTo>
                  <a:lnTo>
                    <a:pt x="1205" y="405"/>
                  </a:lnTo>
                  <a:lnTo>
                    <a:pt x="1202" y="405"/>
                  </a:lnTo>
                  <a:lnTo>
                    <a:pt x="1199" y="405"/>
                  </a:lnTo>
                  <a:lnTo>
                    <a:pt x="1199" y="405"/>
                  </a:lnTo>
                  <a:lnTo>
                    <a:pt x="1197" y="406"/>
                  </a:lnTo>
                  <a:lnTo>
                    <a:pt x="1195" y="406"/>
                  </a:lnTo>
                  <a:lnTo>
                    <a:pt x="1194" y="408"/>
                  </a:lnTo>
                  <a:lnTo>
                    <a:pt x="1192" y="409"/>
                  </a:lnTo>
                  <a:lnTo>
                    <a:pt x="1191" y="411"/>
                  </a:lnTo>
                  <a:lnTo>
                    <a:pt x="1189" y="411"/>
                  </a:lnTo>
                  <a:lnTo>
                    <a:pt x="1188" y="411"/>
                  </a:lnTo>
                  <a:lnTo>
                    <a:pt x="1188" y="411"/>
                  </a:lnTo>
                  <a:lnTo>
                    <a:pt x="1186" y="411"/>
                  </a:lnTo>
                  <a:lnTo>
                    <a:pt x="1186" y="412"/>
                  </a:lnTo>
                  <a:lnTo>
                    <a:pt x="1186" y="412"/>
                  </a:lnTo>
                  <a:lnTo>
                    <a:pt x="1183" y="412"/>
                  </a:lnTo>
                  <a:lnTo>
                    <a:pt x="1178" y="414"/>
                  </a:lnTo>
                  <a:lnTo>
                    <a:pt x="1177" y="416"/>
                  </a:lnTo>
                  <a:lnTo>
                    <a:pt x="1175" y="414"/>
                  </a:lnTo>
                  <a:lnTo>
                    <a:pt x="1173" y="414"/>
                  </a:lnTo>
                  <a:lnTo>
                    <a:pt x="1173" y="416"/>
                  </a:lnTo>
                  <a:lnTo>
                    <a:pt x="1172" y="416"/>
                  </a:lnTo>
                  <a:lnTo>
                    <a:pt x="1170" y="417"/>
                  </a:lnTo>
                  <a:lnTo>
                    <a:pt x="1170" y="417"/>
                  </a:lnTo>
                  <a:lnTo>
                    <a:pt x="1170" y="419"/>
                  </a:lnTo>
                  <a:lnTo>
                    <a:pt x="1170" y="419"/>
                  </a:lnTo>
                  <a:lnTo>
                    <a:pt x="1169" y="419"/>
                  </a:lnTo>
                  <a:lnTo>
                    <a:pt x="1167" y="419"/>
                  </a:lnTo>
                  <a:lnTo>
                    <a:pt x="1165" y="419"/>
                  </a:lnTo>
                  <a:lnTo>
                    <a:pt x="1165" y="419"/>
                  </a:lnTo>
                  <a:lnTo>
                    <a:pt x="1169" y="420"/>
                  </a:lnTo>
                  <a:lnTo>
                    <a:pt x="1170" y="422"/>
                  </a:lnTo>
                  <a:lnTo>
                    <a:pt x="1169" y="422"/>
                  </a:lnTo>
                  <a:lnTo>
                    <a:pt x="1167" y="423"/>
                  </a:lnTo>
                  <a:lnTo>
                    <a:pt x="1167" y="423"/>
                  </a:lnTo>
                  <a:lnTo>
                    <a:pt x="1167" y="425"/>
                  </a:lnTo>
                  <a:lnTo>
                    <a:pt x="1167" y="425"/>
                  </a:lnTo>
                  <a:lnTo>
                    <a:pt x="1167" y="425"/>
                  </a:lnTo>
                  <a:lnTo>
                    <a:pt x="1167" y="425"/>
                  </a:lnTo>
                  <a:lnTo>
                    <a:pt x="1167" y="427"/>
                  </a:lnTo>
                  <a:lnTo>
                    <a:pt x="1169" y="425"/>
                  </a:lnTo>
                  <a:lnTo>
                    <a:pt x="1172" y="423"/>
                  </a:lnTo>
                  <a:lnTo>
                    <a:pt x="1173" y="422"/>
                  </a:lnTo>
                  <a:lnTo>
                    <a:pt x="1173" y="422"/>
                  </a:lnTo>
                  <a:lnTo>
                    <a:pt x="1177" y="420"/>
                  </a:lnTo>
                  <a:lnTo>
                    <a:pt x="1178" y="420"/>
                  </a:lnTo>
                  <a:lnTo>
                    <a:pt x="1181" y="419"/>
                  </a:lnTo>
                  <a:lnTo>
                    <a:pt x="1184" y="417"/>
                  </a:lnTo>
                  <a:lnTo>
                    <a:pt x="1188" y="414"/>
                  </a:lnTo>
                  <a:lnTo>
                    <a:pt x="1191" y="412"/>
                  </a:lnTo>
                  <a:lnTo>
                    <a:pt x="1195" y="411"/>
                  </a:lnTo>
                  <a:lnTo>
                    <a:pt x="1199" y="409"/>
                  </a:lnTo>
                  <a:lnTo>
                    <a:pt x="1202" y="409"/>
                  </a:lnTo>
                  <a:lnTo>
                    <a:pt x="1202" y="409"/>
                  </a:lnTo>
                  <a:lnTo>
                    <a:pt x="1199" y="409"/>
                  </a:lnTo>
                  <a:lnTo>
                    <a:pt x="1197" y="409"/>
                  </a:lnTo>
                  <a:lnTo>
                    <a:pt x="1195" y="409"/>
                  </a:lnTo>
                  <a:lnTo>
                    <a:pt x="1195" y="408"/>
                  </a:lnTo>
                  <a:lnTo>
                    <a:pt x="1195" y="408"/>
                  </a:lnTo>
                  <a:lnTo>
                    <a:pt x="1195" y="408"/>
                  </a:lnTo>
                  <a:lnTo>
                    <a:pt x="1197" y="408"/>
                  </a:lnTo>
                  <a:lnTo>
                    <a:pt x="1206" y="408"/>
                  </a:lnTo>
                  <a:lnTo>
                    <a:pt x="1208" y="408"/>
                  </a:lnTo>
                  <a:lnTo>
                    <a:pt x="1211" y="412"/>
                  </a:lnTo>
                  <a:lnTo>
                    <a:pt x="1213" y="414"/>
                  </a:lnTo>
                  <a:lnTo>
                    <a:pt x="1213" y="416"/>
                  </a:lnTo>
                  <a:lnTo>
                    <a:pt x="1213" y="416"/>
                  </a:lnTo>
                  <a:lnTo>
                    <a:pt x="1211" y="417"/>
                  </a:lnTo>
                  <a:lnTo>
                    <a:pt x="1208" y="419"/>
                  </a:lnTo>
                  <a:lnTo>
                    <a:pt x="1206" y="419"/>
                  </a:lnTo>
                  <a:lnTo>
                    <a:pt x="1206" y="419"/>
                  </a:lnTo>
                  <a:lnTo>
                    <a:pt x="1208" y="420"/>
                  </a:lnTo>
                  <a:lnTo>
                    <a:pt x="1210" y="420"/>
                  </a:lnTo>
                  <a:lnTo>
                    <a:pt x="1210" y="422"/>
                  </a:lnTo>
                  <a:lnTo>
                    <a:pt x="1211" y="420"/>
                  </a:lnTo>
                  <a:lnTo>
                    <a:pt x="1214" y="419"/>
                  </a:lnTo>
                  <a:lnTo>
                    <a:pt x="1218" y="417"/>
                  </a:lnTo>
                  <a:lnTo>
                    <a:pt x="1219" y="416"/>
                  </a:lnTo>
                  <a:lnTo>
                    <a:pt x="1222" y="416"/>
                  </a:lnTo>
                  <a:lnTo>
                    <a:pt x="1222" y="416"/>
                  </a:lnTo>
                  <a:lnTo>
                    <a:pt x="1222" y="417"/>
                  </a:lnTo>
                  <a:lnTo>
                    <a:pt x="1224" y="419"/>
                  </a:lnTo>
                  <a:lnTo>
                    <a:pt x="1225" y="419"/>
                  </a:lnTo>
                  <a:lnTo>
                    <a:pt x="1227" y="420"/>
                  </a:lnTo>
                  <a:lnTo>
                    <a:pt x="1230" y="422"/>
                  </a:lnTo>
                  <a:lnTo>
                    <a:pt x="1230" y="423"/>
                  </a:lnTo>
                  <a:lnTo>
                    <a:pt x="1232" y="425"/>
                  </a:lnTo>
                  <a:lnTo>
                    <a:pt x="1232" y="425"/>
                  </a:lnTo>
                  <a:lnTo>
                    <a:pt x="1232" y="425"/>
                  </a:lnTo>
                  <a:lnTo>
                    <a:pt x="1232" y="427"/>
                  </a:lnTo>
                  <a:lnTo>
                    <a:pt x="1232" y="427"/>
                  </a:lnTo>
                  <a:lnTo>
                    <a:pt x="1232" y="428"/>
                  </a:lnTo>
                  <a:lnTo>
                    <a:pt x="1230" y="431"/>
                  </a:lnTo>
                  <a:lnTo>
                    <a:pt x="1232" y="433"/>
                  </a:lnTo>
                  <a:lnTo>
                    <a:pt x="1232" y="435"/>
                  </a:lnTo>
                  <a:lnTo>
                    <a:pt x="1232" y="436"/>
                  </a:lnTo>
                  <a:lnTo>
                    <a:pt x="1232" y="438"/>
                  </a:lnTo>
                  <a:lnTo>
                    <a:pt x="1232" y="438"/>
                  </a:lnTo>
                  <a:lnTo>
                    <a:pt x="1232" y="439"/>
                  </a:lnTo>
                  <a:lnTo>
                    <a:pt x="1227" y="439"/>
                  </a:lnTo>
                  <a:lnTo>
                    <a:pt x="1225" y="439"/>
                  </a:lnTo>
                  <a:lnTo>
                    <a:pt x="1224" y="441"/>
                  </a:lnTo>
                  <a:lnTo>
                    <a:pt x="1225" y="441"/>
                  </a:lnTo>
                  <a:lnTo>
                    <a:pt x="1229" y="441"/>
                  </a:lnTo>
                  <a:lnTo>
                    <a:pt x="1232" y="441"/>
                  </a:lnTo>
                  <a:lnTo>
                    <a:pt x="1233" y="441"/>
                  </a:lnTo>
                  <a:lnTo>
                    <a:pt x="1233" y="442"/>
                  </a:lnTo>
                  <a:lnTo>
                    <a:pt x="1233" y="442"/>
                  </a:lnTo>
                  <a:lnTo>
                    <a:pt x="1232" y="444"/>
                  </a:lnTo>
                  <a:lnTo>
                    <a:pt x="1230" y="444"/>
                  </a:lnTo>
                  <a:lnTo>
                    <a:pt x="1229" y="442"/>
                  </a:lnTo>
                  <a:lnTo>
                    <a:pt x="1229" y="444"/>
                  </a:lnTo>
                  <a:lnTo>
                    <a:pt x="1232" y="444"/>
                  </a:lnTo>
                  <a:lnTo>
                    <a:pt x="1232" y="446"/>
                  </a:lnTo>
                  <a:lnTo>
                    <a:pt x="1233" y="446"/>
                  </a:lnTo>
                  <a:lnTo>
                    <a:pt x="1233" y="447"/>
                  </a:lnTo>
                  <a:lnTo>
                    <a:pt x="1233" y="449"/>
                  </a:lnTo>
                  <a:lnTo>
                    <a:pt x="1229" y="452"/>
                  </a:lnTo>
                  <a:lnTo>
                    <a:pt x="1225" y="455"/>
                  </a:lnTo>
                  <a:lnTo>
                    <a:pt x="1221" y="457"/>
                  </a:lnTo>
                  <a:lnTo>
                    <a:pt x="1214" y="461"/>
                  </a:lnTo>
                  <a:lnTo>
                    <a:pt x="1214" y="461"/>
                  </a:lnTo>
                  <a:lnTo>
                    <a:pt x="1213" y="461"/>
                  </a:lnTo>
                  <a:lnTo>
                    <a:pt x="1211" y="461"/>
                  </a:lnTo>
                  <a:lnTo>
                    <a:pt x="1208" y="461"/>
                  </a:lnTo>
                  <a:lnTo>
                    <a:pt x="1203" y="461"/>
                  </a:lnTo>
                  <a:lnTo>
                    <a:pt x="1202" y="463"/>
                  </a:lnTo>
                  <a:lnTo>
                    <a:pt x="1200" y="463"/>
                  </a:lnTo>
                  <a:lnTo>
                    <a:pt x="1199" y="464"/>
                  </a:lnTo>
                  <a:lnTo>
                    <a:pt x="1197" y="464"/>
                  </a:lnTo>
                  <a:lnTo>
                    <a:pt x="1194" y="464"/>
                  </a:lnTo>
                  <a:lnTo>
                    <a:pt x="1192" y="464"/>
                  </a:lnTo>
                  <a:lnTo>
                    <a:pt x="1192" y="464"/>
                  </a:lnTo>
                  <a:lnTo>
                    <a:pt x="1191" y="466"/>
                  </a:lnTo>
                  <a:lnTo>
                    <a:pt x="1191" y="466"/>
                  </a:lnTo>
                  <a:lnTo>
                    <a:pt x="1184" y="472"/>
                  </a:lnTo>
                  <a:lnTo>
                    <a:pt x="1183" y="474"/>
                  </a:lnTo>
                  <a:lnTo>
                    <a:pt x="1180" y="475"/>
                  </a:lnTo>
                  <a:lnTo>
                    <a:pt x="1177" y="480"/>
                  </a:lnTo>
                  <a:lnTo>
                    <a:pt x="1173" y="480"/>
                  </a:lnTo>
                  <a:lnTo>
                    <a:pt x="1173" y="483"/>
                  </a:lnTo>
                  <a:lnTo>
                    <a:pt x="1170" y="483"/>
                  </a:lnTo>
                  <a:lnTo>
                    <a:pt x="1165" y="485"/>
                  </a:lnTo>
                  <a:lnTo>
                    <a:pt x="1162" y="485"/>
                  </a:lnTo>
                  <a:lnTo>
                    <a:pt x="1159" y="483"/>
                  </a:lnTo>
                  <a:lnTo>
                    <a:pt x="1158" y="485"/>
                  </a:lnTo>
                  <a:lnTo>
                    <a:pt x="1154" y="485"/>
                  </a:lnTo>
                  <a:lnTo>
                    <a:pt x="1153" y="485"/>
                  </a:lnTo>
                  <a:lnTo>
                    <a:pt x="1147" y="486"/>
                  </a:lnTo>
                  <a:lnTo>
                    <a:pt x="1145" y="485"/>
                  </a:lnTo>
                  <a:lnTo>
                    <a:pt x="1143" y="485"/>
                  </a:lnTo>
                  <a:lnTo>
                    <a:pt x="1140" y="485"/>
                  </a:lnTo>
                  <a:lnTo>
                    <a:pt x="1137" y="483"/>
                  </a:lnTo>
                  <a:lnTo>
                    <a:pt x="1134" y="483"/>
                  </a:lnTo>
                  <a:lnTo>
                    <a:pt x="1132" y="483"/>
                  </a:lnTo>
                  <a:lnTo>
                    <a:pt x="1131" y="483"/>
                  </a:lnTo>
                  <a:lnTo>
                    <a:pt x="1129" y="483"/>
                  </a:lnTo>
                  <a:lnTo>
                    <a:pt x="1126" y="483"/>
                  </a:lnTo>
                  <a:lnTo>
                    <a:pt x="1124" y="485"/>
                  </a:lnTo>
                  <a:lnTo>
                    <a:pt x="1120" y="483"/>
                  </a:lnTo>
                  <a:lnTo>
                    <a:pt x="1118" y="483"/>
                  </a:lnTo>
                  <a:lnTo>
                    <a:pt x="1115" y="483"/>
                  </a:lnTo>
                  <a:lnTo>
                    <a:pt x="1113" y="483"/>
                  </a:lnTo>
                  <a:lnTo>
                    <a:pt x="1112" y="483"/>
                  </a:lnTo>
                  <a:lnTo>
                    <a:pt x="1106" y="483"/>
                  </a:lnTo>
                  <a:lnTo>
                    <a:pt x="1101" y="483"/>
                  </a:lnTo>
                  <a:lnTo>
                    <a:pt x="1096" y="483"/>
                  </a:lnTo>
                  <a:lnTo>
                    <a:pt x="1095" y="483"/>
                  </a:lnTo>
                  <a:lnTo>
                    <a:pt x="1088" y="483"/>
                  </a:lnTo>
                  <a:lnTo>
                    <a:pt x="1085" y="483"/>
                  </a:lnTo>
                  <a:lnTo>
                    <a:pt x="1084" y="485"/>
                  </a:lnTo>
                  <a:lnTo>
                    <a:pt x="1082" y="485"/>
                  </a:lnTo>
                  <a:lnTo>
                    <a:pt x="1079" y="485"/>
                  </a:lnTo>
                  <a:lnTo>
                    <a:pt x="1079" y="485"/>
                  </a:lnTo>
                  <a:lnTo>
                    <a:pt x="1077" y="485"/>
                  </a:lnTo>
                  <a:lnTo>
                    <a:pt x="1077" y="485"/>
                  </a:lnTo>
                  <a:lnTo>
                    <a:pt x="1076" y="486"/>
                  </a:lnTo>
                  <a:lnTo>
                    <a:pt x="1074" y="488"/>
                  </a:lnTo>
                  <a:lnTo>
                    <a:pt x="1071" y="488"/>
                  </a:lnTo>
                  <a:lnTo>
                    <a:pt x="1066" y="496"/>
                  </a:lnTo>
                  <a:lnTo>
                    <a:pt x="1066" y="499"/>
                  </a:lnTo>
                  <a:lnTo>
                    <a:pt x="1065" y="501"/>
                  </a:lnTo>
                  <a:lnTo>
                    <a:pt x="1063" y="501"/>
                  </a:lnTo>
                  <a:lnTo>
                    <a:pt x="1063" y="501"/>
                  </a:lnTo>
                  <a:lnTo>
                    <a:pt x="1055" y="502"/>
                  </a:lnTo>
                  <a:lnTo>
                    <a:pt x="1052" y="504"/>
                  </a:lnTo>
                  <a:lnTo>
                    <a:pt x="1052" y="505"/>
                  </a:lnTo>
                  <a:lnTo>
                    <a:pt x="1052" y="505"/>
                  </a:lnTo>
                  <a:lnTo>
                    <a:pt x="1050" y="505"/>
                  </a:lnTo>
                  <a:lnTo>
                    <a:pt x="1047" y="507"/>
                  </a:lnTo>
                  <a:lnTo>
                    <a:pt x="1047" y="507"/>
                  </a:lnTo>
                  <a:lnTo>
                    <a:pt x="1046" y="509"/>
                  </a:lnTo>
                  <a:lnTo>
                    <a:pt x="1043" y="510"/>
                  </a:lnTo>
                  <a:lnTo>
                    <a:pt x="1038" y="515"/>
                  </a:lnTo>
                  <a:lnTo>
                    <a:pt x="1036" y="520"/>
                  </a:lnTo>
                  <a:lnTo>
                    <a:pt x="1033" y="521"/>
                  </a:lnTo>
                  <a:lnTo>
                    <a:pt x="1031" y="523"/>
                  </a:lnTo>
                  <a:lnTo>
                    <a:pt x="1030" y="523"/>
                  </a:lnTo>
                  <a:lnTo>
                    <a:pt x="1028" y="523"/>
                  </a:lnTo>
                  <a:lnTo>
                    <a:pt x="1027" y="521"/>
                  </a:lnTo>
                  <a:lnTo>
                    <a:pt x="1025" y="521"/>
                  </a:lnTo>
                  <a:lnTo>
                    <a:pt x="1022" y="520"/>
                  </a:lnTo>
                  <a:lnTo>
                    <a:pt x="1013" y="518"/>
                  </a:lnTo>
                  <a:lnTo>
                    <a:pt x="1014" y="518"/>
                  </a:lnTo>
                  <a:lnTo>
                    <a:pt x="1014" y="520"/>
                  </a:lnTo>
                  <a:lnTo>
                    <a:pt x="1017" y="520"/>
                  </a:lnTo>
                  <a:lnTo>
                    <a:pt x="1019" y="520"/>
                  </a:lnTo>
                  <a:lnTo>
                    <a:pt x="1025" y="521"/>
                  </a:lnTo>
                  <a:lnTo>
                    <a:pt x="1027" y="523"/>
                  </a:lnTo>
                  <a:lnTo>
                    <a:pt x="1028" y="523"/>
                  </a:lnTo>
                  <a:lnTo>
                    <a:pt x="1030" y="524"/>
                  </a:lnTo>
                  <a:lnTo>
                    <a:pt x="1030" y="527"/>
                  </a:lnTo>
                  <a:lnTo>
                    <a:pt x="1028" y="529"/>
                  </a:lnTo>
                  <a:lnTo>
                    <a:pt x="1027" y="531"/>
                  </a:lnTo>
                  <a:lnTo>
                    <a:pt x="1022" y="535"/>
                  </a:lnTo>
                  <a:lnTo>
                    <a:pt x="1020" y="537"/>
                  </a:lnTo>
                  <a:lnTo>
                    <a:pt x="1017" y="542"/>
                  </a:lnTo>
                  <a:lnTo>
                    <a:pt x="1013" y="545"/>
                  </a:lnTo>
                  <a:lnTo>
                    <a:pt x="1011" y="546"/>
                  </a:lnTo>
                  <a:lnTo>
                    <a:pt x="1008" y="548"/>
                  </a:lnTo>
                  <a:lnTo>
                    <a:pt x="1003" y="550"/>
                  </a:lnTo>
                  <a:lnTo>
                    <a:pt x="1002" y="550"/>
                  </a:lnTo>
                  <a:lnTo>
                    <a:pt x="1000" y="550"/>
                  </a:lnTo>
                  <a:lnTo>
                    <a:pt x="997" y="551"/>
                  </a:lnTo>
                  <a:lnTo>
                    <a:pt x="995" y="553"/>
                  </a:lnTo>
                  <a:lnTo>
                    <a:pt x="994" y="554"/>
                  </a:lnTo>
                  <a:lnTo>
                    <a:pt x="987" y="557"/>
                  </a:lnTo>
                  <a:lnTo>
                    <a:pt x="986" y="557"/>
                  </a:lnTo>
                  <a:lnTo>
                    <a:pt x="984" y="559"/>
                  </a:lnTo>
                  <a:lnTo>
                    <a:pt x="983" y="561"/>
                  </a:lnTo>
                  <a:lnTo>
                    <a:pt x="981" y="561"/>
                  </a:lnTo>
                  <a:lnTo>
                    <a:pt x="981" y="562"/>
                  </a:lnTo>
                  <a:lnTo>
                    <a:pt x="979" y="564"/>
                  </a:lnTo>
                  <a:lnTo>
                    <a:pt x="976" y="567"/>
                  </a:lnTo>
                  <a:lnTo>
                    <a:pt x="973" y="567"/>
                  </a:lnTo>
                  <a:lnTo>
                    <a:pt x="972" y="568"/>
                  </a:lnTo>
                  <a:lnTo>
                    <a:pt x="970" y="570"/>
                  </a:lnTo>
                  <a:lnTo>
                    <a:pt x="968" y="572"/>
                  </a:lnTo>
                  <a:lnTo>
                    <a:pt x="965" y="570"/>
                  </a:lnTo>
                  <a:lnTo>
                    <a:pt x="965" y="572"/>
                  </a:lnTo>
                  <a:lnTo>
                    <a:pt x="968" y="573"/>
                  </a:lnTo>
                  <a:lnTo>
                    <a:pt x="970" y="575"/>
                  </a:lnTo>
                  <a:lnTo>
                    <a:pt x="967" y="575"/>
                  </a:lnTo>
                  <a:lnTo>
                    <a:pt x="964" y="576"/>
                  </a:lnTo>
                  <a:lnTo>
                    <a:pt x="959" y="579"/>
                  </a:lnTo>
                  <a:lnTo>
                    <a:pt x="957" y="581"/>
                  </a:lnTo>
                  <a:lnTo>
                    <a:pt x="957" y="579"/>
                  </a:lnTo>
                  <a:lnTo>
                    <a:pt x="954" y="581"/>
                  </a:lnTo>
                  <a:lnTo>
                    <a:pt x="953" y="583"/>
                  </a:lnTo>
                  <a:lnTo>
                    <a:pt x="949" y="584"/>
                  </a:lnTo>
                  <a:lnTo>
                    <a:pt x="943" y="589"/>
                  </a:lnTo>
                  <a:lnTo>
                    <a:pt x="943" y="589"/>
                  </a:lnTo>
                  <a:lnTo>
                    <a:pt x="943" y="589"/>
                  </a:lnTo>
                  <a:lnTo>
                    <a:pt x="943" y="589"/>
                  </a:lnTo>
                  <a:lnTo>
                    <a:pt x="942" y="590"/>
                  </a:lnTo>
                  <a:lnTo>
                    <a:pt x="940" y="592"/>
                  </a:lnTo>
                  <a:lnTo>
                    <a:pt x="935" y="592"/>
                  </a:lnTo>
                  <a:lnTo>
                    <a:pt x="934" y="594"/>
                  </a:lnTo>
                  <a:lnTo>
                    <a:pt x="934" y="594"/>
                  </a:lnTo>
                  <a:lnTo>
                    <a:pt x="932" y="594"/>
                  </a:lnTo>
                  <a:lnTo>
                    <a:pt x="931" y="594"/>
                  </a:lnTo>
                  <a:lnTo>
                    <a:pt x="929" y="595"/>
                  </a:lnTo>
                  <a:lnTo>
                    <a:pt x="926" y="597"/>
                  </a:lnTo>
                  <a:lnTo>
                    <a:pt x="926" y="597"/>
                  </a:lnTo>
                  <a:lnTo>
                    <a:pt x="924" y="597"/>
                  </a:lnTo>
                  <a:lnTo>
                    <a:pt x="924" y="597"/>
                  </a:lnTo>
                  <a:lnTo>
                    <a:pt x="926" y="595"/>
                  </a:lnTo>
                  <a:lnTo>
                    <a:pt x="927" y="595"/>
                  </a:lnTo>
                  <a:lnTo>
                    <a:pt x="927" y="595"/>
                  </a:lnTo>
                  <a:lnTo>
                    <a:pt x="926" y="595"/>
                  </a:lnTo>
                  <a:lnTo>
                    <a:pt x="926" y="595"/>
                  </a:lnTo>
                  <a:lnTo>
                    <a:pt x="926" y="595"/>
                  </a:lnTo>
                  <a:lnTo>
                    <a:pt x="926" y="595"/>
                  </a:lnTo>
                  <a:lnTo>
                    <a:pt x="924" y="594"/>
                  </a:lnTo>
                  <a:lnTo>
                    <a:pt x="924" y="595"/>
                  </a:lnTo>
                  <a:lnTo>
                    <a:pt x="923" y="595"/>
                  </a:lnTo>
                  <a:lnTo>
                    <a:pt x="923" y="595"/>
                  </a:lnTo>
                  <a:lnTo>
                    <a:pt x="923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0" y="595"/>
                  </a:lnTo>
                  <a:lnTo>
                    <a:pt x="918" y="595"/>
                  </a:lnTo>
                  <a:lnTo>
                    <a:pt x="918" y="597"/>
                  </a:lnTo>
                  <a:lnTo>
                    <a:pt x="918" y="597"/>
                  </a:lnTo>
                  <a:lnTo>
                    <a:pt x="920" y="595"/>
                  </a:lnTo>
                  <a:lnTo>
                    <a:pt x="920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1" y="597"/>
                  </a:lnTo>
                  <a:lnTo>
                    <a:pt x="921" y="597"/>
                  </a:lnTo>
                  <a:lnTo>
                    <a:pt x="921" y="597"/>
                  </a:lnTo>
                  <a:lnTo>
                    <a:pt x="921" y="597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1" y="595"/>
                  </a:lnTo>
                  <a:lnTo>
                    <a:pt x="924" y="595"/>
                  </a:lnTo>
                  <a:lnTo>
                    <a:pt x="924" y="595"/>
                  </a:lnTo>
                  <a:lnTo>
                    <a:pt x="924" y="597"/>
                  </a:lnTo>
                  <a:lnTo>
                    <a:pt x="924" y="597"/>
                  </a:lnTo>
                  <a:lnTo>
                    <a:pt x="926" y="597"/>
                  </a:lnTo>
                  <a:lnTo>
                    <a:pt x="926" y="597"/>
                  </a:lnTo>
                  <a:lnTo>
                    <a:pt x="927" y="597"/>
                  </a:lnTo>
                  <a:lnTo>
                    <a:pt x="927" y="597"/>
                  </a:lnTo>
                  <a:lnTo>
                    <a:pt x="927" y="597"/>
                  </a:lnTo>
                  <a:lnTo>
                    <a:pt x="927" y="597"/>
                  </a:lnTo>
                  <a:lnTo>
                    <a:pt x="926" y="598"/>
                  </a:lnTo>
                  <a:lnTo>
                    <a:pt x="924" y="598"/>
                  </a:lnTo>
                  <a:lnTo>
                    <a:pt x="926" y="598"/>
                  </a:lnTo>
                  <a:lnTo>
                    <a:pt x="926" y="598"/>
                  </a:lnTo>
                  <a:lnTo>
                    <a:pt x="927" y="598"/>
                  </a:lnTo>
                  <a:lnTo>
                    <a:pt x="927" y="598"/>
                  </a:lnTo>
                  <a:lnTo>
                    <a:pt x="927" y="598"/>
                  </a:lnTo>
                  <a:lnTo>
                    <a:pt x="926" y="600"/>
                  </a:lnTo>
                  <a:lnTo>
                    <a:pt x="924" y="600"/>
                  </a:lnTo>
                  <a:lnTo>
                    <a:pt x="924" y="600"/>
                  </a:lnTo>
                  <a:lnTo>
                    <a:pt x="923" y="600"/>
                  </a:lnTo>
                  <a:lnTo>
                    <a:pt x="923" y="600"/>
                  </a:lnTo>
                  <a:lnTo>
                    <a:pt x="923" y="598"/>
                  </a:lnTo>
                  <a:lnTo>
                    <a:pt x="923" y="598"/>
                  </a:lnTo>
                  <a:lnTo>
                    <a:pt x="921" y="600"/>
                  </a:lnTo>
                  <a:lnTo>
                    <a:pt x="921" y="600"/>
                  </a:lnTo>
                  <a:lnTo>
                    <a:pt x="921" y="598"/>
                  </a:lnTo>
                  <a:lnTo>
                    <a:pt x="921" y="598"/>
                  </a:lnTo>
                  <a:lnTo>
                    <a:pt x="921" y="598"/>
                  </a:lnTo>
                  <a:lnTo>
                    <a:pt x="923" y="598"/>
                  </a:lnTo>
                  <a:lnTo>
                    <a:pt x="921" y="598"/>
                  </a:lnTo>
                  <a:lnTo>
                    <a:pt x="920" y="598"/>
                  </a:lnTo>
                  <a:lnTo>
                    <a:pt x="918" y="598"/>
                  </a:lnTo>
                  <a:lnTo>
                    <a:pt x="918" y="598"/>
                  </a:lnTo>
                  <a:lnTo>
                    <a:pt x="918" y="598"/>
                  </a:lnTo>
                  <a:lnTo>
                    <a:pt x="918" y="598"/>
                  </a:lnTo>
                  <a:lnTo>
                    <a:pt x="918" y="597"/>
                  </a:lnTo>
                  <a:lnTo>
                    <a:pt x="918" y="597"/>
                  </a:lnTo>
                  <a:lnTo>
                    <a:pt x="916" y="597"/>
                  </a:lnTo>
                  <a:lnTo>
                    <a:pt x="915" y="597"/>
                  </a:lnTo>
                  <a:lnTo>
                    <a:pt x="915" y="598"/>
                  </a:lnTo>
                  <a:lnTo>
                    <a:pt x="913" y="598"/>
                  </a:lnTo>
                  <a:lnTo>
                    <a:pt x="913" y="598"/>
                  </a:lnTo>
                  <a:lnTo>
                    <a:pt x="912" y="598"/>
                  </a:lnTo>
                  <a:lnTo>
                    <a:pt x="908" y="598"/>
                  </a:lnTo>
                  <a:lnTo>
                    <a:pt x="907" y="598"/>
                  </a:lnTo>
                  <a:lnTo>
                    <a:pt x="905" y="600"/>
                  </a:lnTo>
                  <a:lnTo>
                    <a:pt x="904" y="600"/>
                  </a:lnTo>
                  <a:lnTo>
                    <a:pt x="902" y="600"/>
                  </a:lnTo>
                  <a:lnTo>
                    <a:pt x="902" y="600"/>
                  </a:lnTo>
                  <a:lnTo>
                    <a:pt x="899" y="600"/>
                  </a:lnTo>
                  <a:lnTo>
                    <a:pt x="897" y="600"/>
                  </a:lnTo>
                  <a:lnTo>
                    <a:pt x="896" y="602"/>
                  </a:lnTo>
                  <a:lnTo>
                    <a:pt x="894" y="602"/>
                  </a:lnTo>
                  <a:lnTo>
                    <a:pt x="893" y="603"/>
                  </a:lnTo>
                  <a:lnTo>
                    <a:pt x="891" y="605"/>
                  </a:lnTo>
                  <a:lnTo>
                    <a:pt x="890" y="605"/>
                  </a:lnTo>
                  <a:lnTo>
                    <a:pt x="890" y="605"/>
                  </a:lnTo>
                  <a:lnTo>
                    <a:pt x="890" y="605"/>
                  </a:lnTo>
                  <a:lnTo>
                    <a:pt x="888" y="605"/>
                  </a:lnTo>
                  <a:lnTo>
                    <a:pt x="888" y="606"/>
                  </a:lnTo>
                  <a:lnTo>
                    <a:pt x="888" y="606"/>
                  </a:lnTo>
                  <a:lnTo>
                    <a:pt x="888" y="608"/>
                  </a:lnTo>
                  <a:lnTo>
                    <a:pt x="885" y="609"/>
                  </a:lnTo>
                  <a:lnTo>
                    <a:pt x="885" y="611"/>
                  </a:lnTo>
                  <a:lnTo>
                    <a:pt x="886" y="611"/>
                  </a:lnTo>
                  <a:lnTo>
                    <a:pt x="888" y="611"/>
                  </a:lnTo>
                  <a:lnTo>
                    <a:pt x="890" y="613"/>
                  </a:lnTo>
                  <a:lnTo>
                    <a:pt x="891" y="613"/>
                  </a:lnTo>
                  <a:lnTo>
                    <a:pt x="891" y="613"/>
                  </a:lnTo>
                  <a:lnTo>
                    <a:pt x="893" y="613"/>
                  </a:lnTo>
                  <a:lnTo>
                    <a:pt x="894" y="611"/>
                  </a:lnTo>
                  <a:lnTo>
                    <a:pt x="896" y="611"/>
                  </a:lnTo>
                  <a:lnTo>
                    <a:pt x="896" y="611"/>
                  </a:lnTo>
                  <a:lnTo>
                    <a:pt x="896" y="614"/>
                  </a:lnTo>
                  <a:lnTo>
                    <a:pt x="896" y="614"/>
                  </a:lnTo>
                  <a:lnTo>
                    <a:pt x="896" y="614"/>
                  </a:lnTo>
                  <a:lnTo>
                    <a:pt x="896" y="614"/>
                  </a:lnTo>
                  <a:lnTo>
                    <a:pt x="896" y="616"/>
                  </a:lnTo>
                  <a:lnTo>
                    <a:pt x="896" y="616"/>
                  </a:lnTo>
                  <a:lnTo>
                    <a:pt x="897" y="616"/>
                  </a:lnTo>
                  <a:lnTo>
                    <a:pt x="897" y="617"/>
                  </a:lnTo>
                  <a:lnTo>
                    <a:pt x="897" y="617"/>
                  </a:lnTo>
                  <a:lnTo>
                    <a:pt x="896" y="617"/>
                  </a:lnTo>
                  <a:lnTo>
                    <a:pt x="894" y="617"/>
                  </a:lnTo>
                  <a:lnTo>
                    <a:pt x="894" y="617"/>
                  </a:lnTo>
                  <a:lnTo>
                    <a:pt x="893" y="617"/>
                  </a:lnTo>
                  <a:lnTo>
                    <a:pt x="891" y="617"/>
                  </a:lnTo>
                  <a:lnTo>
                    <a:pt x="888" y="619"/>
                  </a:lnTo>
                  <a:lnTo>
                    <a:pt x="886" y="619"/>
                  </a:lnTo>
                  <a:lnTo>
                    <a:pt x="886" y="617"/>
                  </a:lnTo>
                  <a:lnTo>
                    <a:pt x="886" y="617"/>
                  </a:lnTo>
                  <a:lnTo>
                    <a:pt x="883" y="619"/>
                  </a:lnTo>
                  <a:lnTo>
                    <a:pt x="880" y="619"/>
                  </a:lnTo>
                  <a:lnTo>
                    <a:pt x="879" y="619"/>
                  </a:lnTo>
                  <a:lnTo>
                    <a:pt x="879" y="620"/>
                  </a:lnTo>
                  <a:lnTo>
                    <a:pt x="877" y="620"/>
                  </a:lnTo>
                  <a:lnTo>
                    <a:pt x="877" y="620"/>
                  </a:lnTo>
                  <a:lnTo>
                    <a:pt x="877" y="620"/>
                  </a:lnTo>
                  <a:lnTo>
                    <a:pt x="875" y="622"/>
                  </a:lnTo>
                  <a:lnTo>
                    <a:pt x="875" y="622"/>
                  </a:lnTo>
                  <a:lnTo>
                    <a:pt x="877" y="622"/>
                  </a:lnTo>
                  <a:lnTo>
                    <a:pt x="879" y="622"/>
                  </a:lnTo>
                  <a:lnTo>
                    <a:pt x="880" y="624"/>
                  </a:lnTo>
                  <a:lnTo>
                    <a:pt x="882" y="624"/>
                  </a:lnTo>
                  <a:lnTo>
                    <a:pt x="882" y="624"/>
                  </a:lnTo>
                  <a:lnTo>
                    <a:pt x="877" y="624"/>
                  </a:lnTo>
                  <a:lnTo>
                    <a:pt x="875" y="624"/>
                  </a:lnTo>
                  <a:lnTo>
                    <a:pt x="874" y="622"/>
                  </a:lnTo>
                  <a:lnTo>
                    <a:pt x="871" y="622"/>
                  </a:lnTo>
                  <a:lnTo>
                    <a:pt x="867" y="622"/>
                  </a:lnTo>
                  <a:lnTo>
                    <a:pt x="864" y="622"/>
                  </a:lnTo>
                  <a:lnTo>
                    <a:pt x="863" y="622"/>
                  </a:lnTo>
                  <a:lnTo>
                    <a:pt x="861" y="622"/>
                  </a:lnTo>
                  <a:lnTo>
                    <a:pt x="858" y="625"/>
                  </a:lnTo>
                  <a:lnTo>
                    <a:pt x="856" y="627"/>
                  </a:lnTo>
                  <a:lnTo>
                    <a:pt x="856" y="628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5" y="627"/>
                  </a:lnTo>
                  <a:lnTo>
                    <a:pt x="855" y="628"/>
                  </a:lnTo>
                  <a:lnTo>
                    <a:pt x="855" y="628"/>
                  </a:lnTo>
                  <a:lnTo>
                    <a:pt x="853" y="628"/>
                  </a:lnTo>
                  <a:lnTo>
                    <a:pt x="852" y="628"/>
                  </a:lnTo>
                  <a:lnTo>
                    <a:pt x="849" y="630"/>
                  </a:lnTo>
                  <a:lnTo>
                    <a:pt x="847" y="631"/>
                  </a:lnTo>
                  <a:lnTo>
                    <a:pt x="847" y="631"/>
                  </a:lnTo>
                  <a:lnTo>
                    <a:pt x="847" y="633"/>
                  </a:lnTo>
                  <a:lnTo>
                    <a:pt x="847" y="635"/>
                  </a:lnTo>
                  <a:lnTo>
                    <a:pt x="845" y="635"/>
                  </a:lnTo>
                  <a:lnTo>
                    <a:pt x="845" y="633"/>
                  </a:lnTo>
                  <a:lnTo>
                    <a:pt x="845" y="633"/>
                  </a:lnTo>
                  <a:lnTo>
                    <a:pt x="844" y="633"/>
                  </a:lnTo>
                  <a:lnTo>
                    <a:pt x="844" y="633"/>
                  </a:lnTo>
                  <a:lnTo>
                    <a:pt x="841" y="633"/>
                  </a:lnTo>
                  <a:lnTo>
                    <a:pt x="839" y="633"/>
                  </a:lnTo>
                  <a:lnTo>
                    <a:pt x="838" y="631"/>
                  </a:lnTo>
                  <a:lnTo>
                    <a:pt x="838" y="631"/>
                  </a:lnTo>
                  <a:lnTo>
                    <a:pt x="838" y="631"/>
                  </a:lnTo>
                  <a:lnTo>
                    <a:pt x="838" y="630"/>
                  </a:lnTo>
                  <a:lnTo>
                    <a:pt x="838" y="628"/>
                  </a:lnTo>
                  <a:lnTo>
                    <a:pt x="838" y="628"/>
                  </a:lnTo>
                  <a:lnTo>
                    <a:pt x="839" y="628"/>
                  </a:lnTo>
                  <a:lnTo>
                    <a:pt x="839" y="627"/>
                  </a:lnTo>
                  <a:lnTo>
                    <a:pt x="841" y="627"/>
                  </a:lnTo>
                  <a:lnTo>
                    <a:pt x="845" y="627"/>
                  </a:lnTo>
                  <a:lnTo>
                    <a:pt x="845" y="627"/>
                  </a:lnTo>
                  <a:lnTo>
                    <a:pt x="847" y="627"/>
                  </a:lnTo>
                  <a:lnTo>
                    <a:pt x="847" y="627"/>
                  </a:lnTo>
                  <a:lnTo>
                    <a:pt x="847" y="625"/>
                  </a:lnTo>
                  <a:lnTo>
                    <a:pt x="847" y="625"/>
                  </a:lnTo>
                  <a:lnTo>
                    <a:pt x="847" y="624"/>
                  </a:lnTo>
                  <a:lnTo>
                    <a:pt x="847" y="624"/>
                  </a:lnTo>
                  <a:lnTo>
                    <a:pt x="847" y="624"/>
                  </a:lnTo>
                  <a:lnTo>
                    <a:pt x="844" y="624"/>
                  </a:lnTo>
                  <a:lnTo>
                    <a:pt x="844" y="624"/>
                  </a:lnTo>
                  <a:lnTo>
                    <a:pt x="844" y="624"/>
                  </a:lnTo>
                  <a:lnTo>
                    <a:pt x="845" y="622"/>
                  </a:lnTo>
                  <a:lnTo>
                    <a:pt x="847" y="620"/>
                  </a:lnTo>
                  <a:lnTo>
                    <a:pt x="847" y="616"/>
                  </a:lnTo>
                  <a:lnTo>
                    <a:pt x="849" y="614"/>
                  </a:lnTo>
                  <a:lnTo>
                    <a:pt x="850" y="614"/>
                  </a:lnTo>
                  <a:lnTo>
                    <a:pt x="852" y="613"/>
                  </a:lnTo>
                  <a:lnTo>
                    <a:pt x="853" y="613"/>
                  </a:lnTo>
                  <a:lnTo>
                    <a:pt x="853" y="611"/>
                  </a:lnTo>
                  <a:lnTo>
                    <a:pt x="855" y="611"/>
                  </a:lnTo>
                  <a:lnTo>
                    <a:pt x="855" y="611"/>
                  </a:lnTo>
                  <a:lnTo>
                    <a:pt x="856" y="609"/>
                  </a:lnTo>
                  <a:lnTo>
                    <a:pt x="856" y="609"/>
                  </a:lnTo>
                  <a:lnTo>
                    <a:pt x="858" y="608"/>
                  </a:lnTo>
                  <a:lnTo>
                    <a:pt x="858" y="606"/>
                  </a:lnTo>
                  <a:lnTo>
                    <a:pt x="858" y="605"/>
                  </a:lnTo>
                  <a:lnTo>
                    <a:pt x="858" y="598"/>
                  </a:lnTo>
                  <a:lnTo>
                    <a:pt x="858" y="597"/>
                  </a:lnTo>
                  <a:lnTo>
                    <a:pt x="858" y="595"/>
                  </a:lnTo>
                  <a:lnTo>
                    <a:pt x="858" y="595"/>
                  </a:lnTo>
                  <a:lnTo>
                    <a:pt x="860" y="594"/>
                  </a:lnTo>
                  <a:lnTo>
                    <a:pt x="860" y="592"/>
                  </a:lnTo>
                  <a:lnTo>
                    <a:pt x="860" y="592"/>
                  </a:lnTo>
                  <a:lnTo>
                    <a:pt x="860" y="590"/>
                  </a:lnTo>
                  <a:lnTo>
                    <a:pt x="861" y="590"/>
                  </a:lnTo>
                  <a:lnTo>
                    <a:pt x="861" y="590"/>
                  </a:lnTo>
                  <a:lnTo>
                    <a:pt x="863" y="590"/>
                  </a:lnTo>
                  <a:lnTo>
                    <a:pt x="863" y="589"/>
                  </a:lnTo>
                  <a:lnTo>
                    <a:pt x="863" y="589"/>
                  </a:lnTo>
                  <a:lnTo>
                    <a:pt x="863" y="587"/>
                  </a:lnTo>
                  <a:lnTo>
                    <a:pt x="864" y="587"/>
                  </a:lnTo>
                  <a:lnTo>
                    <a:pt x="864" y="586"/>
                  </a:lnTo>
                  <a:lnTo>
                    <a:pt x="864" y="584"/>
                  </a:lnTo>
                  <a:lnTo>
                    <a:pt x="863" y="583"/>
                  </a:lnTo>
                  <a:lnTo>
                    <a:pt x="863" y="583"/>
                  </a:lnTo>
                  <a:lnTo>
                    <a:pt x="863" y="583"/>
                  </a:lnTo>
                  <a:lnTo>
                    <a:pt x="863" y="581"/>
                  </a:lnTo>
                  <a:lnTo>
                    <a:pt x="863" y="581"/>
                  </a:lnTo>
                  <a:lnTo>
                    <a:pt x="861" y="581"/>
                  </a:lnTo>
                  <a:lnTo>
                    <a:pt x="861" y="579"/>
                  </a:lnTo>
                  <a:lnTo>
                    <a:pt x="861" y="579"/>
                  </a:lnTo>
                  <a:lnTo>
                    <a:pt x="860" y="578"/>
                  </a:lnTo>
                  <a:lnTo>
                    <a:pt x="860" y="578"/>
                  </a:lnTo>
                  <a:lnTo>
                    <a:pt x="860" y="578"/>
                  </a:lnTo>
                  <a:lnTo>
                    <a:pt x="858" y="576"/>
                  </a:lnTo>
                  <a:lnTo>
                    <a:pt x="858" y="576"/>
                  </a:lnTo>
                  <a:lnTo>
                    <a:pt x="858" y="576"/>
                  </a:lnTo>
                  <a:lnTo>
                    <a:pt x="858" y="576"/>
                  </a:lnTo>
                  <a:lnTo>
                    <a:pt x="860" y="576"/>
                  </a:lnTo>
                  <a:lnTo>
                    <a:pt x="863" y="576"/>
                  </a:lnTo>
                  <a:lnTo>
                    <a:pt x="864" y="576"/>
                  </a:lnTo>
                  <a:lnTo>
                    <a:pt x="864" y="576"/>
                  </a:lnTo>
                  <a:lnTo>
                    <a:pt x="863" y="576"/>
                  </a:lnTo>
                  <a:lnTo>
                    <a:pt x="863" y="578"/>
                  </a:lnTo>
                  <a:lnTo>
                    <a:pt x="864" y="578"/>
                  </a:lnTo>
                  <a:lnTo>
                    <a:pt x="864" y="579"/>
                  </a:lnTo>
                  <a:lnTo>
                    <a:pt x="864" y="579"/>
                  </a:lnTo>
                  <a:lnTo>
                    <a:pt x="864" y="579"/>
                  </a:lnTo>
                  <a:lnTo>
                    <a:pt x="864" y="579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6" y="581"/>
                  </a:lnTo>
                  <a:lnTo>
                    <a:pt x="867" y="581"/>
                  </a:lnTo>
                  <a:lnTo>
                    <a:pt x="867" y="581"/>
                  </a:lnTo>
                  <a:lnTo>
                    <a:pt x="867" y="581"/>
                  </a:lnTo>
                  <a:lnTo>
                    <a:pt x="867" y="581"/>
                  </a:lnTo>
                  <a:lnTo>
                    <a:pt x="869" y="581"/>
                  </a:lnTo>
                  <a:lnTo>
                    <a:pt x="867" y="581"/>
                  </a:lnTo>
                  <a:lnTo>
                    <a:pt x="867" y="583"/>
                  </a:lnTo>
                  <a:lnTo>
                    <a:pt x="867" y="583"/>
                  </a:lnTo>
                  <a:lnTo>
                    <a:pt x="867" y="583"/>
                  </a:lnTo>
                  <a:lnTo>
                    <a:pt x="866" y="584"/>
                  </a:lnTo>
                  <a:lnTo>
                    <a:pt x="866" y="584"/>
                  </a:lnTo>
                  <a:lnTo>
                    <a:pt x="866" y="584"/>
                  </a:lnTo>
                  <a:lnTo>
                    <a:pt x="867" y="584"/>
                  </a:lnTo>
                  <a:lnTo>
                    <a:pt x="869" y="584"/>
                  </a:lnTo>
                  <a:lnTo>
                    <a:pt x="869" y="584"/>
                  </a:lnTo>
                  <a:lnTo>
                    <a:pt x="869" y="584"/>
                  </a:lnTo>
                  <a:lnTo>
                    <a:pt x="869" y="584"/>
                  </a:lnTo>
                  <a:lnTo>
                    <a:pt x="869" y="586"/>
                  </a:lnTo>
                  <a:lnTo>
                    <a:pt x="869" y="587"/>
                  </a:lnTo>
                  <a:lnTo>
                    <a:pt x="869" y="587"/>
                  </a:lnTo>
                  <a:lnTo>
                    <a:pt x="871" y="586"/>
                  </a:lnTo>
                  <a:lnTo>
                    <a:pt x="871" y="586"/>
                  </a:lnTo>
                  <a:lnTo>
                    <a:pt x="872" y="586"/>
                  </a:lnTo>
                  <a:lnTo>
                    <a:pt x="872" y="586"/>
                  </a:lnTo>
                  <a:lnTo>
                    <a:pt x="874" y="587"/>
                  </a:lnTo>
                  <a:lnTo>
                    <a:pt x="875" y="587"/>
                  </a:lnTo>
                  <a:lnTo>
                    <a:pt x="879" y="589"/>
                  </a:lnTo>
                  <a:lnTo>
                    <a:pt x="882" y="589"/>
                  </a:lnTo>
                  <a:lnTo>
                    <a:pt x="882" y="589"/>
                  </a:lnTo>
                  <a:lnTo>
                    <a:pt x="882" y="587"/>
                  </a:lnTo>
                  <a:lnTo>
                    <a:pt x="882" y="586"/>
                  </a:lnTo>
                  <a:lnTo>
                    <a:pt x="882" y="586"/>
                  </a:lnTo>
                  <a:lnTo>
                    <a:pt x="882" y="584"/>
                  </a:lnTo>
                  <a:lnTo>
                    <a:pt x="880" y="584"/>
                  </a:lnTo>
                  <a:lnTo>
                    <a:pt x="880" y="584"/>
                  </a:lnTo>
                  <a:lnTo>
                    <a:pt x="882" y="583"/>
                  </a:lnTo>
                  <a:lnTo>
                    <a:pt x="882" y="583"/>
                  </a:lnTo>
                  <a:lnTo>
                    <a:pt x="883" y="583"/>
                  </a:lnTo>
                  <a:lnTo>
                    <a:pt x="883" y="583"/>
                  </a:lnTo>
                  <a:lnTo>
                    <a:pt x="883" y="584"/>
                  </a:lnTo>
                  <a:lnTo>
                    <a:pt x="883" y="584"/>
                  </a:lnTo>
                  <a:lnTo>
                    <a:pt x="883" y="584"/>
                  </a:lnTo>
                  <a:lnTo>
                    <a:pt x="885" y="584"/>
                  </a:lnTo>
                  <a:lnTo>
                    <a:pt x="885" y="584"/>
                  </a:lnTo>
                  <a:lnTo>
                    <a:pt x="886" y="584"/>
                  </a:lnTo>
                  <a:lnTo>
                    <a:pt x="886" y="584"/>
                  </a:lnTo>
                  <a:lnTo>
                    <a:pt x="886" y="584"/>
                  </a:lnTo>
                  <a:lnTo>
                    <a:pt x="886" y="584"/>
                  </a:lnTo>
                  <a:lnTo>
                    <a:pt x="886" y="583"/>
                  </a:lnTo>
                  <a:lnTo>
                    <a:pt x="886" y="583"/>
                  </a:lnTo>
                  <a:lnTo>
                    <a:pt x="886" y="583"/>
                  </a:lnTo>
                  <a:lnTo>
                    <a:pt x="886" y="583"/>
                  </a:lnTo>
                  <a:lnTo>
                    <a:pt x="886" y="584"/>
                  </a:lnTo>
                  <a:lnTo>
                    <a:pt x="885" y="584"/>
                  </a:lnTo>
                  <a:lnTo>
                    <a:pt x="885" y="583"/>
                  </a:lnTo>
                  <a:lnTo>
                    <a:pt x="885" y="583"/>
                  </a:lnTo>
                  <a:lnTo>
                    <a:pt x="885" y="581"/>
                  </a:lnTo>
                  <a:lnTo>
                    <a:pt x="883" y="581"/>
                  </a:lnTo>
                  <a:lnTo>
                    <a:pt x="883" y="581"/>
                  </a:lnTo>
                  <a:lnTo>
                    <a:pt x="883" y="581"/>
                  </a:lnTo>
                  <a:lnTo>
                    <a:pt x="883" y="579"/>
                  </a:lnTo>
                  <a:lnTo>
                    <a:pt x="883" y="579"/>
                  </a:lnTo>
                  <a:lnTo>
                    <a:pt x="882" y="579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8"/>
                  </a:lnTo>
                  <a:lnTo>
                    <a:pt x="882" y="576"/>
                  </a:lnTo>
                  <a:lnTo>
                    <a:pt x="882" y="576"/>
                  </a:lnTo>
                  <a:lnTo>
                    <a:pt x="882" y="576"/>
                  </a:lnTo>
                  <a:lnTo>
                    <a:pt x="880" y="576"/>
                  </a:lnTo>
                  <a:lnTo>
                    <a:pt x="880" y="576"/>
                  </a:lnTo>
                  <a:lnTo>
                    <a:pt x="880" y="576"/>
                  </a:lnTo>
                  <a:lnTo>
                    <a:pt x="882" y="575"/>
                  </a:lnTo>
                  <a:lnTo>
                    <a:pt x="882" y="575"/>
                  </a:lnTo>
                  <a:lnTo>
                    <a:pt x="882" y="573"/>
                  </a:lnTo>
                  <a:lnTo>
                    <a:pt x="882" y="573"/>
                  </a:lnTo>
                  <a:lnTo>
                    <a:pt x="880" y="573"/>
                  </a:lnTo>
                  <a:lnTo>
                    <a:pt x="880" y="573"/>
                  </a:lnTo>
                  <a:lnTo>
                    <a:pt x="880" y="573"/>
                  </a:lnTo>
                  <a:lnTo>
                    <a:pt x="880" y="575"/>
                  </a:lnTo>
                  <a:lnTo>
                    <a:pt x="880" y="575"/>
                  </a:lnTo>
                  <a:lnTo>
                    <a:pt x="879" y="573"/>
                  </a:lnTo>
                  <a:lnTo>
                    <a:pt x="879" y="573"/>
                  </a:lnTo>
                  <a:lnTo>
                    <a:pt x="877" y="573"/>
                  </a:lnTo>
                  <a:lnTo>
                    <a:pt x="877" y="572"/>
                  </a:lnTo>
                  <a:lnTo>
                    <a:pt x="877" y="572"/>
                  </a:lnTo>
                  <a:lnTo>
                    <a:pt x="877" y="570"/>
                  </a:lnTo>
                  <a:lnTo>
                    <a:pt x="877" y="568"/>
                  </a:lnTo>
                  <a:lnTo>
                    <a:pt x="875" y="568"/>
                  </a:lnTo>
                  <a:lnTo>
                    <a:pt x="875" y="570"/>
                  </a:lnTo>
                  <a:lnTo>
                    <a:pt x="875" y="570"/>
                  </a:lnTo>
                  <a:lnTo>
                    <a:pt x="875" y="570"/>
                  </a:lnTo>
                  <a:lnTo>
                    <a:pt x="875" y="570"/>
                  </a:lnTo>
                  <a:lnTo>
                    <a:pt x="875" y="568"/>
                  </a:lnTo>
                  <a:lnTo>
                    <a:pt x="874" y="568"/>
                  </a:lnTo>
                  <a:lnTo>
                    <a:pt x="874" y="568"/>
                  </a:lnTo>
                  <a:lnTo>
                    <a:pt x="874" y="567"/>
                  </a:lnTo>
                  <a:lnTo>
                    <a:pt x="874" y="567"/>
                  </a:lnTo>
                  <a:lnTo>
                    <a:pt x="872" y="567"/>
                  </a:lnTo>
                  <a:lnTo>
                    <a:pt x="872" y="567"/>
                  </a:lnTo>
                  <a:lnTo>
                    <a:pt x="872" y="565"/>
                  </a:lnTo>
                  <a:lnTo>
                    <a:pt x="872" y="565"/>
                  </a:lnTo>
                  <a:lnTo>
                    <a:pt x="872" y="565"/>
                  </a:lnTo>
                  <a:lnTo>
                    <a:pt x="871" y="564"/>
                  </a:lnTo>
                  <a:lnTo>
                    <a:pt x="871" y="564"/>
                  </a:lnTo>
                  <a:lnTo>
                    <a:pt x="871" y="564"/>
                  </a:lnTo>
                  <a:lnTo>
                    <a:pt x="869" y="564"/>
                  </a:lnTo>
                  <a:lnTo>
                    <a:pt x="869" y="564"/>
                  </a:lnTo>
                  <a:lnTo>
                    <a:pt x="866" y="564"/>
                  </a:lnTo>
                  <a:lnTo>
                    <a:pt x="866" y="564"/>
                  </a:lnTo>
                  <a:lnTo>
                    <a:pt x="866" y="562"/>
                  </a:lnTo>
                  <a:lnTo>
                    <a:pt x="866" y="562"/>
                  </a:lnTo>
                  <a:lnTo>
                    <a:pt x="866" y="562"/>
                  </a:lnTo>
                  <a:lnTo>
                    <a:pt x="864" y="562"/>
                  </a:lnTo>
                  <a:lnTo>
                    <a:pt x="864" y="562"/>
                  </a:lnTo>
                  <a:lnTo>
                    <a:pt x="864" y="562"/>
                  </a:lnTo>
                  <a:lnTo>
                    <a:pt x="863" y="562"/>
                  </a:lnTo>
                  <a:lnTo>
                    <a:pt x="861" y="562"/>
                  </a:lnTo>
                  <a:lnTo>
                    <a:pt x="861" y="562"/>
                  </a:lnTo>
                  <a:lnTo>
                    <a:pt x="860" y="564"/>
                  </a:lnTo>
                  <a:lnTo>
                    <a:pt x="858" y="562"/>
                  </a:lnTo>
                  <a:lnTo>
                    <a:pt x="860" y="562"/>
                  </a:lnTo>
                  <a:lnTo>
                    <a:pt x="860" y="562"/>
                  </a:lnTo>
                  <a:lnTo>
                    <a:pt x="860" y="562"/>
                  </a:lnTo>
                  <a:lnTo>
                    <a:pt x="858" y="562"/>
                  </a:lnTo>
                  <a:lnTo>
                    <a:pt x="858" y="562"/>
                  </a:lnTo>
                  <a:lnTo>
                    <a:pt x="860" y="561"/>
                  </a:lnTo>
                  <a:lnTo>
                    <a:pt x="860" y="561"/>
                  </a:lnTo>
                  <a:lnTo>
                    <a:pt x="860" y="561"/>
                  </a:lnTo>
                  <a:lnTo>
                    <a:pt x="858" y="561"/>
                  </a:lnTo>
                  <a:lnTo>
                    <a:pt x="858" y="561"/>
                  </a:lnTo>
                  <a:lnTo>
                    <a:pt x="858" y="561"/>
                  </a:lnTo>
                  <a:lnTo>
                    <a:pt x="858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6" y="561"/>
                  </a:lnTo>
                  <a:lnTo>
                    <a:pt x="853" y="561"/>
                  </a:lnTo>
                  <a:lnTo>
                    <a:pt x="852" y="561"/>
                  </a:lnTo>
                  <a:lnTo>
                    <a:pt x="850" y="561"/>
                  </a:lnTo>
                  <a:lnTo>
                    <a:pt x="849" y="559"/>
                  </a:lnTo>
                  <a:lnTo>
                    <a:pt x="849" y="559"/>
                  </a:lnTo>
                  <a:lnTo>
                    <a:pt x="845" y="559"/>
                  </a:lnTo>
                  <a:lnTo>
                    <a:pt x="844" y="559"/>
                  </a:lnTo>
                  <a:lnTo>
                    <a:pt x="844" y="559"/>
                  </a:lnTo>
                  <a:lnTo>
                    <a:pt x="842" y="559"/>
                  </a:lnTo>
                  <a:lnTo>
                    <a:pt x="841" y="559"/>
                  </a:lnTo>
                  <a:lnTo>
                    <a:pt x="839" y="559"/>
                  </a:lnTo>
                  <a:lnTo>
                    <a:pt x="833" y="557"/>
                  </a:lnTo>
                  <a:lnTo>
                    <a:pt x="831" y="557"/>
                  </a:lnTo>
                  <a:lnTo>
                    <a:pt x="830" y="557"/>
                  </a:lnTo>
                  <a:lnTo>
                    <a:pt x="830" y="557"/>
                  </a:lnTo>
                  <a:lnTo>
                    <a:pt x="826" y="557"/>
                  </a:lnTo>
                  <a:lnTo>
                    <a:pt x="826" y="557"/>
                  </a:lnTo>
                  <a:lnTo>
                    <a:pt x="826" y="556"/>
                  </a:lnTo>
                  <a:lnTo>
                    <a:pt x="825" y="556"/>
                  </a:lnTo>
                  <a:lnTo>
                    <a:pt x="823" y="556"/>
                  </a:lnTo>
                  <a:lnTo>
                    <a:pt x="823" y="556"/>
                  </a:lnTo>
                  <a:lnTo>
                    <a:pt x="823" y="556"/>
                  </a:lnTo>
                  <a:lnTo>
                    <a:pt x="823" y="554"/>
                  </a:lnTo>
                  <a:lnTo>
                    <a:pt x="823" y="554"/>
                  </a:lnTo>
                  <a:lnTo>
                    <a:pt x="823" y="553"/>
                  </a:lnTo>
                  <a:lnTo>
                    <a:pt x="823" y="553"/>
                  </a:lnTo>
                  <a:lnTo>
                    <a:pt x="822" y="553"/>
                  </a:lnTo>
                  <a:lnTo>
                    <a:pt x="822" y="553"/>
                  </a:lnTo>
                  <a:lnTo>
                    <a:pt x="820" y="553"/>
                  </a:lnTo>
                  <a:lnTo>
                    <a:pt x="819" y="553"/>
                  </a:lnTo>
                  <a:lnTo>
                    <a:pt x="819" y="553"/>
                  </a:lnTo>
                  <a:lnTo>
                    <a:pt x="817" y="554"/>
                  </a:lnTo>
                  <a:lnTo>
                    <a:pt x="817" y="554"/>
                  </a:lnTo>
                  <a:lnTo>
                    <a:pt x="817" y="553"/>
                  </a:lnTo>
                  <a:lnTo>
                    <a:pt x="817" y="553"/>
                  </a:lnTo>
                  <a:lnTo>
                    <a:pt x="817" y="551"/>
                  </a:lnTo>
                  <a:lnTo>
                    <a:pt x="817" y="550"/>
                  </a:lnTo>
                  <a:lnTo>
                    <a:pt x="819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50"/>
                  </a:lnTo>
                  <a:lnTo>
                    <a:pt x="817" y="548"/>
                  </a:lnTo>
                  <a:lnTo>
                    <a:pt x="817" y="548"/>
                  </a:lnTo>
                  <a:lnTo>
                    <a:pt x="817" y="546"/>
                  </a:lnTo>
                  <a:lnTo>
                    <a:pt x="819" y="546"/>
                  </a:lnTo>
                  <a:lnTo>
                    <a:pt x="819" y="546"/>
                  </a:lnTo>
                  <a:lnTo>
                    <a:pt x="819" y="546"/>
                  </a:lnTo>
                  <a:lnTo>
                    <a:pt x="819" y="546"/>
                  </a:lnTo>
                  <a:lnTo>
                    <a:pt x="819" y="545"/>
                  </a:lnTo>
                  <a:lnTo>
                    <a:pt x="817" y="545"/>
                  </a:lnTo>
                  <a:lnTo>
                    <a:pt x="817" y="545"/>
                  </a:lnTo>
                  <a:lnTo>
                    <a:pt x="815" y="545"/>
                  </a:lnTo>
                  <a:lnTo>
                    <a:pt x="815" y="546"/>
                  </a:lnTo>
                  <a:lnTo>
                    <a:pt x="815" y="546"/>
                  </a:lnTo>
                  <a:lnTo>
                    <a:pt x="815" y="545"/>
                  </a:lnTo>
                  <a:lnTo>
                    <a:pt x="814" y="545"/>
                  </a:lnTo>
                  <a:lnTo>
                    <a:pt x="814" y="545"/>
                  </a:lnTo>
                  <a:lnTo>
                    <a:pt x="814" y="543"/>
                  </a:lnTo>
                  <a:lnTo>
                    <a:pt x="814" y="542"/>
                  </a:lnTo>
                  <a:lnTo>
                    <a:pt x="814" y="542"/>
                  </a:lnTo>
                  <a:lnTo>
                    <a:pt x="814" y="540"/>
                  </a:lnTo>
                  <a:lnTo>
                    <a:pt x="815" y="540"/>
                  </a:lnTo>
                  <a:lnTo>
                    <a:pt x="815" y="538"/>
                  </a:lnTo>
                  <a:lnTo>
                    <a:pt x="815" y="538"/>
                  </a:lnTo>
                  <a:lnTo>
                    <a:pt x="815" y="537"/>
                  </a:lnTo>
                  <a:lnTo>
                    <a:pt x="815" y="537"/>
                  </a:lnTo>
                  <a:lnTo>
                    <a:pt x="814" y="537"/>
                  </a:lnTo>
                  <a:lnTo>
                    <a:pt x="814" y="537"/>
                  </a:lnTo>
                  <a:lnTo>
                    <a:pt x="814" y="535"/>
                  </a:lnTo>
                  <a:lnTo>
                    <a:pt x="812" y="535"/>
                  </a:lnTo>
                  <a:lnTo>
                    <a:pt x="811" y="534"/>
                  </a:lnTo>
                  <a:lnTo>
                    <a:pt x="811" y="534"/>
                  </a:lnTo>
                  <a:lnTo>
                    <a:pt x="809" y="532"/>
                  </a:lnTo>
                  <a:lnTo>
                    <a:pt x="811" y="532"/>
                  </a:lnTo>
                  <a:lnTo>
                    <a:pt x="811" y="532"/>
                  </a:lnTo>
                  <a:lnTo>
                    <a:pt x="811" y="531"/>
                  </a:lnTo>
                  <a:lnTo>
                    <a:pt x="811" y="531"/>
                  </a:lnTo>
                  <a:lnTo>
                    <a:pt x="811" y="529"/>
                  </a:lnTo>
                  <a:lnTo>
                    <a:pt x="811" y="529"/>
                  </a:lnTo>
                  <a:lnTo>
                    <a:pt x="811" y="529"/>
                  </a:lnTo>
                  <a:lnTo>
                    <a:pt x="812" y="527"/>
                  </a:lnTo>
                  <a:lnTo>
                    <a:pt x="812" y="527"/>
                  </a:lnTo>
                  <a:lnTo>
                    <a:pt x="812" y="527"/>
                  </a:lnTo>
                  <a:lnTo>
                    <a:pt x="811" y="527"/>
                  </a:lnTo>
                  <a:lnTo>
                    <a:pt x="808" y="527"/>
                  </a:lnTo>
                  <a:lnTo>
                    <a:pt x="804" y="527"/>
                  </a:lnTo>
                  <a:lnTo>
                    <a:pt x="803" y="527"/>
                  </a:lnTo>
                  <a:lnTo>
                    <a:pt x="801" y="527"/>
                  </a:lnTo>
                  <a:lnTo>
                    <a:pt x="798" y="526"/>
                  </a:lnTo>
                  <a:lnTo>
                    <a:pt x="797" y="526"/>
                  </a:lnTo>
                  <a:lnTo>
                    <a:pt x="795" y="524"/>
                  </a:lnTo>
                  <a:lnTo>
                    <a:pt x="793" y="523"/>
                  </a:lnTo>
                  <a:lnTo>
                    <a:pt x="793" y="520"/>
                  </a:lnTo>
                  <a:lnTo>
                    <a:pt x="793" y="520"/>
                  </a:lnTo>
                  <a:lnTo>
                    <a:pt x="793" y="518"/>
                  </a:lnTo>
                  <a:lnTo>
                    <a:pt x="792" y="518"/>
                  </a:lnTo>
                  <a:lnTo>
                    <a:pt x="792" y="518"/>
                  </a:lnTo>
                  <a:lnTo>
                    <a:pt x="792" y="516"/>
                  </a:lnTo>
                  <a:lnTo>
                    <a:pt x="792" y="515"/>
                  </a:lnTo>
                  <a:lnTo>
                    <a:pt x="792" y="515"/>
                  </a:lnTo>
                  <a:lnTo>
                    <a:pt x="790" y="515"/>
                  </a:lnTo>
                  <a:lnTo>
                    <a:pt x="790" y="513"/>
                  </a:lnTo>
                  <a:lnTo>
                    <a:pt x="790" y="513"/>
                  </a:lnTo>
                  <a:lnTo>
                    <a:pt x="790" y="512"/>
                  </a:lnTo>
                  <a:lnTo>
                    <a:pt x="789" y="512"/>
                  </a:lnTo>
                  <a:lnTo>
                    <a:pt x="789" y="512"/>
                  </a:lnTo>
                  <a:lnTo>
                    <a:pt x="787" y="512"/>
                  </a:lnTo>
                  <a:lnTo>
                    <a:pt x="787" y="512"/>
                  </a:lnTo>
                  <a:lnTo>
                    <a:pt x="785" y="512"/>
                  </a:lnTo>
                  <a:lnTo>
                    <a:pt x="785" y="512"/>
                  </a:lnTo>
                  <a:lnTo>
                    <a:pt x="784" y="512"/>
                  </a:lnTo>
                  <a:lnTo>
                    <a:pt x="784" y="512"/>
                  </a:lnTo>
                  <a:lnTo>
                    <a:pt x="782" y="512"/>
                  </a:lnTo>
                  <a:lnTo>
                    <a:pt x="781" y="512"/>
                  </a:lnTo>
                  <a:lnTo>
                    <a:pt x="779" y="512"/>
                  </a:lnTo>
                  <a:lnTo>
                    <a:pt x="778" y="512"/>
                  </a:lnTo>
                  <a:lnTo>
                    <a:pt x="776" y="512"/>
                  </a:lnTo>
                  <a:lnTo>
                    <a:pt x="774" y="510"/>
                  </a:lnTo>
                  <a:lnTo>
                    <a:pt x="774" y="510"/>
                  </a:lnTo>
                  <a:lnTo>
                    <a:pt x="773" y="510"/>
                  </a:lnTo>
                  <a:lnTo>
                    <a:pt x="773" y="510"/>
                  </a:lnTo>
                  <a:lnTo>
                    <a:pt x="773" y="510"/>
                  </a:lnTo>
                  <a:lnTo>
                    <a:pt x="773" y="510"/>
                  </a:lnTo>
                  <a:lnTo>
                    <a:pt x="771" y="509"/>
                  </a:lnTo>
                  <a:lnTo>
                    <a:pt x="770" y="509"/>
                  </a:lnTo>
                  <a:lnTo>
                    <a:pt x="767" y="509"/>
                  </a:lnTo>
                  <a:lnTo>
                    <a:pt x="767" y="507"/>
                  </a:lnTo>
                  <a:lnTo>
                    <a:pt x="765" y="507"/>
                  </a:lnTo>
                  <a:lnTo>
                    <a:pt x="765" y="507"/>
                  </a:lnTo>
                  <a:lnTo>
                    <a:pt x="765" y="509"/>
                  </a:lnTo>
                  <a:lnTo>
                    <a:pt x="763" y="509"/>
                  </a:lnTo>
                  <a:lnTo>
                    <a:pt x="763" y="507"/>
                  </a:lnTo>
                  <a:lnTo>
                    <a:pt x="763" y="509"/>
                  </a:lnTo>
                  <a:lnTo>
                    <a:pt x="763" y="509"/>
                  </a:lnTo>
                  <a:lnTo>
                    <a:pt x="763" y="509"/>
                  </a:lnTo>
                  <a:lnTo>
                    <a:pt x="763" y="510"/>
                  </a:lnTo>
                  <a:lnTo>
                    <a:pt x="765" y="510"/>
                  </a:lnTo>
                  <a:lnTo>
                    <a:pt x="765" y="512"/>
                  </a:lnTo>
                  <a:lnTo>
                    <a:pt x="765" y="512"/>
                  </a:lnTo>
                  <a:lnTo>
                    <a:pt x="765" y="513"/>
                  </a:lnTo>
                  <a:lnTo>
                    <a:pt x="763" y="515"/>
                  </a:lnTo>
                  <a:lnTo>
                    <a:pt x="763" y="515"/>
                  </a:lnTo>
                  <a:lnTo>
                    <a:pt x="762" y="515"/>
                  </a:lnTo>
                  <a:lnTo>
                    <a:pt x="762" y="515"/>
                  </a:lnTo>
                  <a:lnTo>
                    <a:pt x="760" y="516"/>
                  </a:lnTo>
                  <a:lnTo>
                    <a:pt x="760" y="515"/>
                  </a:lnTo>
                  <a:lnTo>
                    <a:pt x="760" y="515"/>
                  </a:lnTo>
                  <a:lnTo>
                    <a:pt x="760" y="516"/>
                  </a:lnTo>
                  <a:lnTo>
                    <a:pt x="760" y="516"/>
                  </a:lnTo>
                  <a:lnTo>
                    <a:pt x="760" y="516"/>
                  </a:lnTo>
                  <a:lnTo>
                    <a:pt x="759" y="518"/>
                  </a:lnTo>
                  <a:lnTo>
                    <a:pt x="759" y="518"/>
                  </a:lnTo>
                  <a:lnTo>
                    <a:pt x="759" y="518"/>
                  </a:lnTo>
                  <a:lnTo>
                    <a:pt x="759" y="516"/>
                  </a:lnTo>
                  <a:lnTo>
                    <a:pt x="759" y="516"/>
                  </a:lnTo>
                  <a:lnTo>
                    <a:pt x="759" y="516"/>
                  </a:lnTo>
                  <a:lnTo>
                    <a:pt x="760" y="513"/>
                  </a:lnTo>
                  <a:lnTo>
                    <a:pt x="762" y="513"/>
                  </a:lnTo>
                  <a:lnTo>
                    <a:pt x="762" y="512"/>
                  </a:lnTo>
                  <a:lnTo>
                    <a:pt x="762" y="512"/>
                  </a:lnTo>
                  <a:lnTo>
                    <a:pt x="762" y="510"/>
                  </a:lnTo>
                  <a:lnTo>
                    <a:pt x="760" y="510"/>
                  </a:lnTo>
                  <a:lnTo>
                    <a:pt x="760" y="510"/>
                  </a:lnTo>
                  <a:lnTo>
                    <a:pt x="759" y="510"/>
                  </a:lnTo>
                  <a:lnTo>
                    <a:pt x="759" y="512"/>
                  </a:lnTo>
                  <a:lnTo>
                    <a:pt x="759" y="512"/>
                  </a:lnTo>
                  <a:lnTo>
                    <a:pt x="759" y="513"/>
                  </a:lnTo>
                  <a:lnTo>
                    <a:pt x="759" y="513"/>
                  </a:lnTo>
                  <a:lnTo>
                    <a:pt x="759" y="515"/>
                  </a:lnTo>
                  <a:lnTo>
                    <a:pt x="759" y="515"/>
                  </a:lnTo>
                  <a:lnTo>
                    <a:pt x="757" y="515"/>
                  </a:lnTo>
                  <a:lnTo>
                    <a:pt x="757" y="516"/>
                  </a:lnTo>
                  <a:lnTo>
                    <a:pt x="757" y="516"/>
                  </a:lnTo>
                  <a:lnTo>
                    <a:pt x="757" y="516"/>
                  </a:lnTo>
                  <a:lnTo>
                    <a:pt x="757" y="516"/>
                  </a:lnTo>
                  <a:lnTo>
                    <a:pt x="756" y="518"/>
                  </a:lnTo>
                  <a:lnTo>
                    <a:pt x="756" y="520"/>
                  </a:lnTo>
                  <a:lnTo>
                    <a:pt x="756" y="520"/>
                  </a:lnTo>
                  <a:lnTo>
                    <a:pt x="754" y="520"/>
                  </a:lnTo>
                  <a:lnTo>
                    <a:pt x="752" y="520"/>
                  </a:lnTo>
                  <a:lnTo>
                    <a:pt x="754" y="520"/>
                  </a:lnTo>
                  <a:lnTo>
                    <a:pt x="754" y="520"/>
                  </a:lnTo>
                  <a:lnTo>
                    <a:pt x="754" y="520"/>
                  </a:lnTo>
                  <a:lnTo>
                    <a:pt x="756" y="516"/>
                  </a:lnTo>
                  <a:lnTo>
                    <a:pt x="756" y="515"/>
                  </a:lnTo>
                  <a:lnTo>
                    <a:pt x="756" y="515"/>
                  </a:lnTo>
                  <a:lnTo>
                    <a:pt x="751" y="516"/>
                  </a:lnTo>
                  <a:lnTo>
                    <a:pt x="749" y="518"/>
                  </a:lnTo>
                  <a:lnTo>
                    <a:pt x="749" y="518"/>
                  </a:lnTo>
                  <a:lnTo>
                    <a:pt x="749" y="520"/>
                  </a:lnTo>
                  <a:lnTo>
                    <a:pt x="749" y="520"/>
                  </a:lnTo>
                  <a:lnTo>
                    <a:pt x="749" y="520"/>
                  </a:lnTo>
                  <a:lnTo>
                    <a:pt x="749" y="521"/>
                  </a:lnTo>
                  <a:lnTo>
                    <a:pt x="748" y="523"/>
                  </a:lnTo>
                  <a:lnTo>
                    <a:pt x="748" y="523"/>
                  </a:lnTo>
                  <a:lnTo>
                    <a:pt x="748" y="524"/>
                  </a:lnTo>
                  <a:lnTo>
                    <a:pt x="746" y="524"/>
                  </a:lnTo>
                  <a:lnTo>
                    <a:pt x="746" y="524"/>
                  </a:lnTo>
                  <a:lnTo>
                    <a:pt x="744" y="526"/>
                  </a:lnTo>
                  <a:lnTo>
                    <a:pt x="744" y="526"/>
                  </a:lnTo>
                  <a:lnTo>
                    <a:pt x="741" y="526"/>
                  </a:lnTo>
                  <a:lnTo>
                    <a:pt x="740" y="526"/>
                  </a:lnTo>
                  <a:lnTo>
                    <a:pt x="738" y="526"/>
                  </a:lnTo>
                  <a:lnTo>
                    <a:pt x="737" y="524"/>
                  </a:lnTo>
                  <a:lnTo>
                    <a:pt x="737" y="524"/>
                  </a:lnTo>
                  <a:lnTo>
                    <a:pt x="733" y="524"/>
                  </a:lnTo>
                  <a:lnTo>
                    <a:pt x="729" y="524"/>
                  </a:lnTo>
                  <a:lnTo>
                    <a:pt x="727" y="524"/>
                  </a:lnTo>
                  <a:lnTo>
                    <a:pt x="726" y="524"/>
                  </a:lnTo>
                  <a:lnTo>
                    <a:pt x="726" y="523"/>
                  </a:lnTo>
                  <a:lnTo>
                    <a:pt x="724" y="523"/>
                  </a:lnTo>
                  <a:lnTo>
                    <a:pt x="722" y="523"/>
                  </a:lnTo>
                  <a:lnTo>
                    <a:pt x="721" y="524"/>
                  </a:lnTo>
                  <a:lnTo>
                    <a:pt x="718" y="524"/>
                  </a:lnTo>
                  <a:lnTo>
                    <a:pt x="716" y="524"/>
                  </a:lnTo>
                  <a:lnTo>
                    <a:pt x="715" y="524"/>
                  </a:lnTo>
                  <a:lnTo>
                    <a:pt x="711" y="523"/>
                  </a:lnTo>
                  <a:lnTo>
                    <a:pt x="708" y="521"/>
                  </a:lnTo>
                  <a:lnTo>
                    <a:pt x="707" y="520"/>
                  </a:lnTo>
                  <a:lnTo>
                    <a:pt x="705" y="520"/>
                  </a:lnTo>
                  <a:lnTo>
                    <a:pt x="703" y="521"/>
                  </a:lnTo>
                  <a:lnTo>
                    <a:pt x="703" y="521"/>
                  </a:lnTo>
                  <a:lnTo>
                    <a:pt x="702" y="520"/>
                  </a:lnTo>
                  <a:lnTo>
                    <a:pt x="702" y="518"/>
                  </a:lnTo>
                  <a:lnTo>
                    <a:pt x="700" y="518"/>
                  </a:lnTo>
                  <a:lnTo>
                    <a:pt x="699" y="516"/>
                  </a:lnTo>
                  <a:lnTo>
                    <a:pt x="697" y="515"/>
                  </a:lnTo>
                  <a:lnTo>
                    <a:pt x="694" y="515"/>
                  </a:lnTo>
                  <a:lnTo>
                    <a:pt x="694" y="515"/>
                  </a:lnTo>
                  <a:lnTo>
                    <a:pt x="692" y="515"/>
                  </a:lnTo>
                  <a:lnTo>
                    <a:pt x="691" y="515"/>
                  </a:lnTo>
                  <a:lnTo>
                    <a:pt x="689" y="515"/>
                  </a:lnTo>
                  <a:lnTo>
                    <a:pt x="688" y="515"/>
                  </a:lnTo>
                  <a:lnTo>
                    <a:pt x="686" y="516"/>
                  </a:lnTo>
                  <a:lnTo>
                    <a:pt x="685" y="516"/>
                  </a:lnTo>
                  <a:lnTo>
                    <a:pt x="683" y="516"/>
                  </a:lnTo>
                  <a:lnTo>
                    <a:pt x="681" y="515"/>
                  </a:lnTo>
                  <a:lnTo>
                    <a:pt x="680" y="513"/>
                  </a:lnTo>
                  <a:lnTo>
                    <a:pt x="674" y="513"/>
                  </a:lnTo>
                  <a:lnTo>
                    <a:pt x="670" y="512"/>
                  </a:lnTo>
                  <a:lnTo>
                    <a:pt x="670" y="512"/>
                  </a:lnTo>
                  <a:lnTo>
                    <a:pt x="670" y="512"/>
                  </a:lnTo>
                  <a:lnTo>
                    <a:pt x="670" y="510"/>
                  </a:lnTo>
                  <a:lnTo>
                    <a:pt x="670" y="510"/>
                  </a:lnTo>
                  <a:lnTo>
                    <a:pt x="669" y="507"/>
                  </a:lnTo>
                  <a:lnTo>
                    <a:pt x="667" y="505"/>
                  </a:lnTo>
                  <a:lnTo>
                    <a:pt x="667" y="502"/>
                  </a:lnTo>
                  <a:lnTo>
                    <a:pt x="667" y="502"/>
                  </a:lnTo>
                  <a:lnTo>
                    <a:pt x="667" y="502"/>
                  </a:lnTo>
                  <a:lnTo>
                    <a:pt x="666" y="501"/>
                  </a:lnTo>
                  <a:lnTo>
                    <a:pt x="662" y="501"/>
                  </a:lnTo>
                  <a:lnTo>
                    <a:pt x="662" y="504"/>
                  </a:lnTo>
                  <a:lnTo>
                    <a:pt x="662" y="507"/>
                  </a:lnTo>
                  <a:lnTo>
                    <a:pt x="659" y="507"/>
                  </a:lnTo>
                  <a:lnTo>
                    <a:pt x="264" y="507"/>
                  </a:lnTo>
                  <a:lnTo>
                    <a:pt x="264" y="507"/>
                  </a:lnTo>
                  <a:lnTo>
                    <a:pt x="262" y="505"/>
                  </a:lnTo>
                  <a:lnTo>
                    <a:pt x="262" y="505"/>
                  </a:lnTo>
                  <a:lnTo>
                    <a:pt x="260" y="507"/>
                  </a:lnTo>
                  <a:lnTo>
                    <a:pt x="260" y="507"/>
                  </a:lnTo>
                  <a:lnTo>
                    <a:pt x="260" y="507"/>
                  </a:lnTo>
                  <a:lnTo>
                    <a:pt x="260" y="509"/>
                  </a:lnTo>
                  <a:lnTo>
                    <a:pt x="259" y="509"/>
                  </a:lnTo>
                  <a:lnTo>
                    <a:pt x="259" y="507"/>
                  </a:lnTo>
                  <a:lnTo>
                    <a:pt x="259" y="507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9" y="505"/>
                  </a:lnTo>
                  <a:lnTo>
                    <a:pt x="257" y="505"/>
                  </a:lnTo>
                  <a:lnTo>
                    <a:pt x="257" y="504"/>
                  </a:lnTo>
                  <a:lnTo>
                    <a:pt x="257" y="502"/>
                  </a:lnTo>
                  <a:lnTo>
                    <a:pt x="257" y="502"/>
                  </a:lnTo>
                  <a:lnTo>
                    <a:pt x="260" y="502"/>
                  </a:lnTo>
                  <a:lnTo>
                    <a:pt x="262" y="502"/>
                  </a:lnTo>
                  <a:lnTo>
                    <a:pt x="262" y="501"/>
                  </a:lnTo>
                  <a:lnTo>
                    <a:pt x="262" y="501"/>
                  </a:lnTo>
                  <a:lnTo>
                    <a:pt x="262" y="501"/>
                  </a:lnTo>
                  <a:lnTo>
                    <a:pt x="260" y="501"/>
                  </a:lnTo>
                  <a:lnTo>
                    <a:pt x="259" y="501"/>
                  </a:lnTo>
                  <a:lnTo>
                    <a:pt x="257" y="501"/>
                  </a:lnTo>
                  <a:lnTo>
                    <a:pt x="257" y="501"/>
                  </a:lnTo>
                  <a:lnTo>
                    <a:pt x="257" y="501"/>
                  </a:lnTo>
                  <a:lnTo>
                    <a:pt x="257" y="501"/>
                  </a:lnTo>
                  <a:lnTo>
                    <a:pt x="257" y="499"/>
                  </a:lnTo>
                  <a:lnTo>
                    <a:pt x="257" y="496"/>
                  </a:lnTo>
                  <a:lnTo>
                    <a:pt x="257" y="496"/>
                  </a:lnTo>
                  <a:lnTo>
                    <a:pt x="259" y="494"/>
                  </a:lnTo>
                  <a:lnTo>
                    <a:pt x="257" y="494"/>
                  </a:lnTo>
                  <a:lnTo>
                    <a:pt x="256" y="496"/>
                  </a:lnTo>
                  <a:lnTo>
                    <a:pt x="256" y="498"/>
                  </a:lnTo>
                  <a:lnTo>
                    <a:pt x="256" y="498"/>
                  </a:lnTo>
                  <a:lnTo>
                    <a:pt x="256" y="499"/>
                  </a:lnTo>
                  <a:lnTo>
                    <a:pt x="256" y="499"/>
                  </a:lnTo>
                  <a:lnTo>
                    <a:pt x="254" y="499"/>
                  </a:lnTo>
                  <a:lnTo>
                    <a:pt x="254" y="501"/>
                  </a:lnTo>
                  <a:lnTo>
                    <a:pt x="253" y="501"/>
                  </a:lnTo>
                  <a:lnTo>
                    <a:pt x="248" y="499"/>
                  </a:lnTo>
                  <a:lnTo>
                    <a:pt x="248" y="498"/>
                  </a:lnTo>
                  <a:lnTo>
                    <a:pt x="246" y="498"/>
                  </a:lnTo>
                  <a:lnTo>
                    <a:pt x="246" y="496"/>
                  </a:lnTo>
                  <a:lnTo>
                    <a:pt x="246" y="494"/>
                  </a:lnTo>
                  <a:lnTo>
                    <a:pt x="246" y="494"/>
                  </a:lnTo>
                  <a:lnTo>
                    <a:pt x="246" y="494"/>
                  </a:lnTo>
                  <a:lnTo>
                    <a:pt x="246" y="494"/>
                  </a:lnTo>
                  <a:lnTo>
                    <a:pt x="248" y="494"/>
                  </a:lnTo>
                  <a:lnTo>
                    <a:pt x="248" y="496"/>
                  </a:lnTo>
                  <a:lnTo>
                    <a:pt x="249" y="496"/>
                  </a:lnTo>
                  <a:lnTo>
                    <a:pt x="249" y="496"/>
                  </a:lnTo>
                  <a:lnTo>
                    <a:pt x="253" y="496"/>
                  </a:lnTo>
                  <a:lnTo>
                    <a:pt x="253" y="494"/>
                  </a:lnTo>
                  <a:lnTo>
                    <a:pt x="251" y="496"/>
                  </a:lnTo>
                  <a:lnTo>
                    <a:pt x="249" y="494"/>
                  </a:lnTo>
                  <a:lnTo>
                    <a:pt x="249" y="494"/>
                  </a:lnTo>
                  <a:lnTo>
                    <a:pt x="248" y="494"/>
                  </a:lnTo>
                  <a:lnTo>
                    <a:pt x="248" y="493"/>
                  </a:lnTo>
                  <a:lnTo>
                    <a:pt x="248" y="490"/>
                  </a:lnTo>
                  <a:lnTo>
                    <a:pt x="248" y="488"/>
                  </a:lnTo>
                  <a:lnTo>
                    <a:pt x="249" y="488"/>
                  </a:lnTo>
                  <a:lnTo>
                    <a:pt x="249" y="486"/>
                  </a:lnTo>
                  <a:lnTo>
                    <a:pt x="249" y="486"/>
                  </a:lnTo>
                  <a:lnTo>
                    <a:pt x="249" y="486"/>
                  </a:lnTo>
                  <a:lnTo>
                    <a:pt x="248" y="485"/>
                  </a:lnTo>
                  <a:lnTo>
                    <a:pt x="248" y="485"/>
                  </a:lnTo>
                  <a:lnTo>
                    <a:pt x="248" y="485"/>
                  </a:lnTo>
                  <a:lnTo>
                    <a:pt x="248" y="486"/>
                  </a:lnTo>
                  <a:lnTo>
                    <a:pt x="248" y="488"/>
                  </a:lnTo>
                  <a:lnTo>
                    <a:pt x="246" y="490"/>
                  </a:lnTo>
                  <a:lnTo>
                    <a:pt x="246" y="490"/>
                  </a:lnTo>
                  <a:lnTo>
                    <a:pt x="246" y="491"/>
                  </a:lnTo>
                  <a:lnTo>
                    <a:pt x="246" y="491"/>
                  </a:lnTo>
                  <a:lnTo>
                    <a:pt x="245" y="491"/>
                  </a:lnTo>
                  <a:lnTo>
                    <a:pt x="245" y="493"/>
                  </a:lnTo>
                  <a:lnTo>
                    <a:pt x="241" y="493"/>
                  </a:lnTo>
                  <a:lnTo>
                    <a:pt x="240" y="493"/>
                  </a:lnTo>
                  <a:lnTo>
                    <a:pt x="240" y="493"/>
                  </a:lnTo>
                  <a:lnTo>
                    <a:pt x="237" y="490"/>
                  </a:lnTo>
                  <a:lnTo>
                    <a:pt x="235" y="488"/>
                  </a:lnTo>
                  <a:lnTo>
                    <a:pt x="235" y="488"/>
                  </a:lnTo>
                  <a:lnTo>
                    <a:pt x="232" y="483"/>
                  </a:lnTo>
                  <a:lnTo>
                    <a:pt x="232" y="483"/>
                  </a:lnTo>
                  <a:lnTo>
                    <a:pt x="232" y="482"/>
                  </a:lnTo>
                  <a:lnTo>
                    <a:pt x="230" y="482"/>
                  </a:lnTo>
                  <a:lnTo>
                    <a:pt x="230" y="480"/>
                  </a:lnTo>
                  <a:lnTo>
                    <a:pt x="232" y="479"/>
                  </a:lnTo>
                  <a:lnTo>
                    <a:pt x="234" y="477"/>
                  </a:lnTo>
                  <a:lnTo>
                    <a:pt x="234" y="475"/>
                  </a:lnTo>
                  <a:lnTo>
                    <a:pt x="234" y="475"/>
                  </a:lnTo>
                  <a:lnTo>
                    <a:pt x="234" y="472"/>
                  </a:lnTo>
                  <a:lnTo>
                    <a:pt x="234" y="472"/>
                  </a:lnTo>
                  <a:lnTo>
                    <a:pt x="232" y="474"/>
                  </a:lnTo>
                  <a:lnTo>
                    <a:pt x="232" y="474"/>
                  </a:lnTo>
                  <a:lnTo>
                    <a:pt x="232" y="475"/>
                  </a:lnTo>
                  <a:lnTo>
                    <a:pt x="232" y="475"/>
                  </a:lnTo>
                  <a:lnTo>
                    <a:pt x="232" y="477"/>
                  </a:lnTo>
                  <a:lnTo>
                    <a:pt x="230" y="479"/>
                  </a:lnTo>
                  <a:lnTo>
                    <a:pt x="229" y="480"/>
                  </a:lnTo>
                  <a:lnTo>
                    <a:pt x="224" y="479"/>
                  </a:lnTo>
                  <a:lnTo>
                    <a:pt x="224" y="479"/>
                  </a:lnTo>
                  <a:lnTo>
                    <a:pt x="224" y="479"/>
                  </a:lnTo>
                  <a:lnTo>
                    <a:pt x="224" y="477"/>
                  </a:lnTo>
                  <a:lnTo>
                    <a:pt x="224" y="477"/>
                  </a:lnTo>
                  <a:lnTo>
                    <a:pt x="223" y="479"/>
                  </a:lnTo>
                  <a:lnTo>
                    <a:pt x="223" y="480"/>
                  </a:lnTo>
                  <a:lnTo>
                    <a:pt x="223" y="480"/>
                  </a:lnTo>
                  <a:lnTo>
                    <a:pt x="221" y="480"/>
                  </a:lnTo>
                  <a:lnTo>
                    <a:pt x="221" y="480"/>
                  </a:lnTo>
                  <a:lnTo>
                    <a:pt x="221" y="479"/>
                  </a:lnTo>
                  <a:lnTo>
                    <a:pt x="219" y="479"/>
                  </a:lnTo>
                  <a:lnTo>
                    <a:pt x="218" y="480"/>
                  </a:lnTo>
                  <a:lnTo>
                    <a:pt x="216" y="479"/>
                  </a:lnTo>
                  <a:lnTo>
                    <a:pt x="216" y="479"/>
                  </a:lnTo>
                  <a:lnTo>
                    <a:pt x="215" y="479"/>
                  </a:lnTo>
                  <a:lnTo>
                    <a:pt x="212" y="479"/>
                  </a:lnTo>
                  <a:lnTo>
                    <a:pt x="212" y="479"/>
                  </a:lnTo>
                  <a:lnTo>
                    <a:pt x="212" y="477"/>
                  </a:lnTo>
                  <a:lnTo>
                    <a:pt x="212" y="477"/>
                  </a:lnTo>
                  <a:lnTo>
                    <a:pt x="213" y="477"/>
                  </a:lnTo>
                  <a:lnTo>
                    <a:pt x="216" y="475"/>
                  </a:lnTo>
                  <a:lnTo>
                    <a:pt x="219" y="475"/>
                  </a:lnTo>
                  <a:lnTo>
                    <a:pt x="219" y="475"/>
                  </a:lnTo>
                  <a:lnTo>
                    <a:pt x="218" y="475"/>
                  </a:lnTo>
                  <a:lnTo>
                    <a:pt x="212" y="475"/>
                  </a:lnTo>
                  <a:lnTo>
                    <a:pt x="210" y="475"/>
                  </a:lnTo>
                  <a:lnTo>
                    <a:pt x="210" y="475"/>
                  </a:lnTo>
                  <a:lnTo>
                    <a:pt x="210" y="475"/>
                  </a:lnTo>
                  <a:lnTo>
                    <a:pt x="210" y="474"/>
                  </a:lnTo>
                  <a:lnTo>
                    <a:pt x="212" y="474"/>
                  </a:lnTo>
                  <a:lnTo>
                    <a:pt x="212" y="472"/>
                  </a:lnTo>
                  <a:lnTo>
                    <a:pt x="212" y="472"/>
                  </a:lnTo>
                  <a:lnTo>
                    <a:pt x="210" y="472"/>
                  </a:lnTo>
                  <a:lnTo>
                    <a:pt x="210" y="472"/>
                  </a:lnTo>
                  <a:lnTo>
                    <a:pt x="210" y="471"/>
                  </a:lnTo>
                  <a:lnTo>
                    <a:pt x="210" y="469"/>
                  </a:lnTo>
                  <a:lnTo>
                    <a:pt x="210" y="471"/>
                  </a:lnTo>
                  <a:lnTo>
                    <a:pt x="208" y="471"/>
                  </a:lnTo>
                  <a:lnTo>
                    <a:pt x="204" y="472"/>
                  </a:lnTo>
                  <a:lnTo>
                    <a:pt x="202" y="472"/>
                  </a:lnTo>
                  <a:lnTo>
                    <a:pt x="202" y="472"/>
                  </a:lnTo>
                  <a:lnTo>
                    <a:pt x="199" y="471"/>
                  </a:lnTo>
                  <a:lnTo>
                    <a:pt x="197" y="471"/>
                  </a:lnTo>
                  <a:lnTo>
                    <a:pt x="196" y="471"/>
                  </a:lnTo>
                  <a:lnTo>
                    <a:pt x="194" y="468"/>
                  </a:lnTo>
                  <a:lnTo>
                    <a:pt x="193" y="468"/>
                  </a:lnTo>
                  <a:lnTo>
                    <a:pt x="193" y="464"/>
                  </a:lnTo>
                  <a:lnTo>
                    <a:pt x="193" y="463"/>
                  </a:lnTo>
                  <a:lnTo>
                    <a:pt x="194" y="461"/>
                  </a:lnTo>
                  <a:lnTo>
                    <a:pt x="197" y="458"/>
                  </a:lnTo>
                  <a:lnTo>
                    <a:pt x="197" y="458"/>
                  </a:lnTo>
                  <a:lnTo>
                    <a:pt x="199" y="457"/>
                  </a:lnTo>
                  <a:lnTo>
                    <a:pt x="204" y="457"/>
                  </a:lnTo>
                  <a:lnTo>
                    <a:pt x="207" y="457"/>
                  </a:lnTo>
                  <a:lnTo>
                    <a:pt x="207" y="457"/>
                  </a:lnTo>
                  <a:lnTo>
                    <a:pt x="202" y="457"/>
                  </a:lnTo>
                  <a:lnTo>
                    <a:pt x="197" y="457"/>
                  </a:lnTo>
                  <a:lnTo>
                    <a:pt x="196" y="457"/>
                  </a:lnTo>
                  <a:lnTo>
                    <a:pt x="194" y="460"/>
                  </a:lnTo>
                  <a:lnTo>
                    <a:pt x="194" y="460"/>
                  </a:lnTo>
                  <a:lnTo>
                    <a:pt x="194" y="461"/>
                  </a:lnTo>
                  <a:lnTo>
                    <a:pt x="193" y="461"/>
                  </a:lnTo>
                  <a:lnTo>
                    <a:pt x="193" y="460"/>
                  </a:lnTo>
                  <a:lnTo>
                    <a:pt x="193" y="460"/>
                  </a:lnTo>
                  <a:lnTo>
                    <a:pt x="193" y="460"/>
                  </a:lnTo>
                  <a:lnTo>
                    <a:pt x="191" y="458"/>
                  </a:lnTo>
                  <a:lnTo>
                    <a:pt x="191" y="457"/>
                  </a:lnTo>
                  <a:lnTo>
                    <a:pt x="191" y="455"/>
                  </a:lnTo>
                  <a:lnTo>
                    <a:pt x="191" y="453"/>
                  </a:lnTo>
                  <a:lnTo>
                    <a:pt x="191" y="453"/>
                  </a:lnTo>
                  <a:lnTo>
                    <a:pt x="193" y="450"/>
                  </a:lnTo>
                  <a:lnTo>
                    <a:pt x="191" y="450"/>
                  </a:lnTo>
                  <a:lnTo>
                    <a:pt x="191" y="449"/>
                  </a:lnTo>
                  <a:lnTo>
                    <a:pt x="191" y="447"/>
                  </a:lnTo>
                  <a:lnTo>
                    <a:pt x="193" y="446"/>
                  </a:lnTo>
                  <a:lnTo>
                    <a:pt x="194" y="446"/>
                  </a:lnTo>
                  <a:lnTo>
                    <a:pt x="196" y="444"/>
                  </a:lnTo>
                  <a:lnTo>
                    <a:pt x="199" y="442"/>
                  </a:lnTo>
                  <a:lnTo>
                    <a:pt x="200" y="444"/>
                  </a:lnTo>
                  <a:lnTo>
                    <a:pt x="202" y="446"/>
                  </a:lnTo>
                  <a:lnTo>
                    <a:pt x="204" y="446"/>
                  </a:lnTo>
                  <a:lnTo>
                    <a:pt x="204" y="447"/>
                  </a:lnTo>
                  <a:lnTo>
                    <a:pt x="205" y="449"/>
                  </a:lnTo>
                  <a:lnTo>
                    <a:pt x="207" y="449"/>
                  </a:lnTo>
                  <a:lnTo>
                    <a:pt x="207" y="449"/>
                  </a:lnTo>
                  <a:lnTo>
                    <a:pt x="207" y="449"/>
                  </a:lnTo>
                  <a:lnTo>
                    <a:pt x="204" y="446"/>
                  </a:lnTo>
                  <a:lnTo>
                    <a:pt x="204" y="446"/>
                  </a:lnTo>
                  <a:lnTo>
                    <a:pt x="204" y="444"/>
                  </a:lnTo>
                  <a:lnTo>
                    <a:pt x="200" y="444"/>
                  </a:lnTo>
                  <a:lnTo>
                    <a:pt x="200" y="442"/>
                  </a:lnTo>
                  <a:lnTo>
                    <a:pt x="200" y="442"/>
                  </a:lnTo>
                  <a:lnTo>
                    <a:pt x="200" y="441"/>
                  </a:lnTo>
                  <a:lnTo>
                    <a:pt x="200" y="441"/>
                  </a:lnTo>
                  <a:lnTo>
                    <a:pt x="204" y="438"/>
                  </a:lnTo>
                  <a:lnTo>
                    <a:pt x="204" y="436"/>
                  </a:lnTo>
                  <a:lnTo>
                    <a:pt x="204" y="436"/>
                  </a:lnTo>
                  <a:lnTo>
                    <a:pt x="204" y="436"/>
                  </a:lnTo>
                  <a:lnTo>
                    <a:pt x="202" y="435"/>
                  </a:lnTo>
                  <a:lnTo>
                    <a:pt x="202" y="435"/>
                  </a:lnTo>
                  <a:lnTo>
                    <a:pt x="202" y="436"/>
                  </a:lnTo>
                  <a:lnTo>
                    <a:pt x="202" y="436"/>
                  </a:lnTo>
                  <a:lnTo>
                    <a:pt x="202" y="438"/>
                  </a:lnTo>
                  <a:lnTo>
                    <a:pt x="202" y="438"/>
                  </a:lnTo>
                  <a:lnTo>
                    <a:pt x="202" y="438"/>
                  </a:lnTo>
                  <a:lnTo>
                    <a:pt x="196" y="444"/>
                  </a:lnTo>
                  <a:lnTo>
                    <a:pt x="194" y="444"/>
                  </a:lnTo>
                  <a:lnTo>
                    <a:pt x="193" y="444"/>
                  </a:lnTo>
                  <a:lnTo>
                    <a:pt x="191" y="446"/>
                  </a:lnTo>
                  <a:lnTo>
                    <a:pt x="191" y="446"/>
                  </a:lnTo>
                  <a:lnTo>
                    <a:pt x="189" y="447"/>
                  </a:lnTo>
                  <a:lnTo>
                    <a:pt x="188" y="452"/>
                  </a:lnTo>
                  <a:lnTo>
                    <a:pt x="186" y="455"/>
                  </a:lnTo>
                  <a:lnTo>
                    <a:pt x="186" y="450"/>
                  </a:lnTo>
                  <a:lnTo>
                    <a:pt x="183" y="447"/>
                  </a:lnTo>
                  <a:lnTo>
                    <a:pt x="188" y="444"/>
                  </a:lnTo>
                  <a:lnTo>
                    <a:pt x="188" y="444"/>
                  </a:lnTo>
                  <a:lnTo>
                    <a:pt x="188" y="442"/>
                  </a:lnTo>
                  <a:lnTo>
                    <a:pt x="188" y="442"/>
                  </a:lnTo>
                  <a:lnTo>
                    <a:pt x="188" y="441"/>
                  </a:lnTo>
                  <a:lnTo>
                    <a:pt x="189" y="441"/>
                  </a:lnTo>
                  <a:lnTo>
                    <a:pt x="189" y="439"/>
                  </a:lnTo>
                  <a:lnTo>
                    <a:pt x="188" y="441"/>
                  </a:lnTo>
                  <a:lnTo>
                    <a:pt x="186" y="442"/>
                  </a:lnTo>
                  <a:lnTo>
                    <a:pt x="185" y="444"/>
                  </a:lnTo>
                  <a:lnTo>
                    <a:pt x="185" y="444"/>
                  </a:lnTo>
                  <a:lnTo>
                    <a:pt x="185" y="442"/>
                  </a:lnTo>
                  <a:lnTo>
                    <a:pt x="186" y="439"/>
                  </a:lnTo>
                  <a:lnTo>
                    <a:pt x="186" y="435"/>
                  </a:lnTo>
                  <a:lnTo>
                    <a:pt x="186" y="435"/>
                  </a:lnTo>
                  <a:lnTo>
                    <a:pt x="188" y="433"/>
                  </a:lnTo>
                  <a:lnTo>
                    <a:pt x="186" y="433"/>
                  </a:lnTo>
                  <a:lnTo>
                    <a:pt x="183" y="435"/>
                  </a:lnTo>
                  <a:lnTo>
                    <a:pt x="182" y="433"/>
                  </a:lnTo>
                  <a:lnTo>
                    <a:pt x="182" y="428"/>
                  </a:lnTo>
                  <a:lnTo>
                    <a:pt x="178" y="427"/>
                  </a:lnTo>
                  <a:lnTo>
                    <a:pt x="175" y="425"/>
                  </a:lnTo>
                  <a:lnTo>
                    <a:pt x="172" y="423"/>
                  </a:lnTo>
                  <a:lnTo>
                    <a:pt x="172" y="422"/>
                  </a:lnTo>
                  <a:lnTo>
                    <a:pt x="172" y="420"/>
                  </a:lnTo>
                  <a:lnTo>
                    <a:pt x="172" y="419"/>
                  </a:lnTo>
                  <a:lnTo>
                    <a:pt x="174" y="417"/>
                  </a:lnTo>
                  <a:lnTo>
                    <a:pt x="175" y="417"/>
                  </a:lnTo>
                  <a:lnTo>
                    <a:pt x="177" y="417"/>
                  </a:lnTo>
                  <a:lnTo>
                    <a:pt x="177" y="419"/>
                  </a:lnTo>
                  <a:lnTo>
                    <a:pt x="175" y="420"/>
                  </a:lnTo>
                  <a:lnTo>
                    <a:pt x="177" y="420"/>
                  </a:lnTo>
                  <a:lnTo>
                    <a:pt x="180" y="423"/>
                  </a:lnTo>
                  <a:lnTo>
                    <a:pt x="182" y="423"/>
                  </a:lnTo>
                  <a:lnTo>
                    <a:pt x="183" y="422"/>
                  </a:lnTo>
                  <a:lnTo>
                    <a:pt x="185" y="422"/>
                  </a:lnTo>
                  <a:lnTo>
                    <a:pt x="186" y="423"/>
                  </a:lnTo>
                  <a:lnTo>
                    <a:pt x="188" y="423"/>
                  </a:lnTo>
                  <a:lnTo>
                    <a:pt x="189" y="425"/>
                  </a:lnTo>
                  <a:lnTo>
                    <a:pt x="189" y="425"/>
                  </a:lnTo>
                  <a:lnTo>
                    <a:pt x="186" y="422"/>
                  </a:lnTo>
                  <a:lnTo>
                    <a:pt x="185" y="422"/>
                  </a:lnTo>
                  <a:lnTo>
                    <a:pt x="183" y="422"/>
                  </a:lnTo>
                  <a:lnTo>
                    <a:pt x="182" y="422"/>
                  </a:lnTo>
                  <a:lnTo>
                    <a:pt x="182" y="422"/>
                  </a:lnTo>
                  <a:lnTo>
                    <a:pt x="180" y="422"/>
                  </a:lnTo>
                  <a:lnTo>
                    <a:pt x="178" y="420"/>
                  </a:lnTo>
                  <a:lnTo>
                    <a:pt x="177" y="419"/>
                  </a:lnTo>
                  <a:lnTo>
                    <a:pt x="177" y="417"/>
                  </a:lnTo>
                  <a:lnTo>
                    <a:pt x="177" y="417"/>
                  </a:lnTo>
                  <a:lnTo>
                    <a:pt x="178" y="416"/>
                  </a:lnTo>
                  <a:lnTo>
                    <a:pt x="178" y="416"/>
                  </a:lnTo>
                  <a:lnTo>
                    <a:pt x="178" y="416"/>
                  </a:lnTo>
                  <a:lnTo>
                    <a:pt x="180" y="414"/>
                  </a:lnTo>
                  <a:lnTo>
                    <a:pt x="180" y="414"/>
                  </a:lnTo>
                  <a:lnTo>
                    <a:pt x="178" y="412"/>
                  </a:lnTo>
                  <a:lnTo>
                    <a:pt x="178" y="412"/>
                  </a:lnTo>
                  <a:lnTo>
                    <a:pt x="175" y="416"/>
                  </a:lnTo>
                  <a:lnTo>
                    <a:pt x="175" y="416"/>
                  </a:lnTo>
                  <a:lnTo>
                    <a:pt x="175" y="414"/>
                  </a:lnTo>
                  <a:lnTo>
                    <a:pt x="175" y="414"/>
                  </a:lnTo>
                  <a:lnTo>
                    <a:pt x="174" y="416"/>
                  </a:lnTo>
                  <a:lnTo>
                    <a:pt x="174" y="416"/>
                  </a:lnTo>
                  <a:lnTo>
                    <a:pt x="171" y="419"/>
                  </a:lnTo>
                  <a:lnTo>
                    <a:pt x="171" y="420"/>
                  </a:lnTo>
                  <a:lnTo>
                    <a:pt x="171" y="422"/>
                  </a:lnTo>
                  <a:lnTo>
                    <a:pt x="171" y="423"/>
                  </a:lnTo>
                  <a:lnTo>
                    <a:pt x="171" y="423"/>
                  </a:lnTo>
                  <a:lnTo>
                    <a:pt x="167" y="425"/>
                  </a:lnTo>
                  <a:lnTo>
                    <a:pt x="166" y="427"/>
                  </a:lnTo>
                  <a:lnTo>
                    <a:pt x="164" y="425"/>
                  </a:lnTo>
                  <a:lnTo>
                    <a:pt x="163" y="423"/>
                  </a:lnTo>
                  <a:lnTo>
                    <a:pt x="161" y="420"/>
                  </a:lnTo>
                  <a:lnTo>
                    <a:pt x="158" y="420"/>
                  </a:lnTo>
                  <a:lnTo>
                    <a:pt x="156" y="419"/>
                  </a:lnTo>
                  <a:lnTo>
                    <a:pt x="155" y="417"/>
                  </a:lnTo>
                  <a:lnTo>
                    <a:pt x="156" y="414"/>
                  </a:lnTo>
                  <a:lnTo>
                    <a:pt x="158" y="412"/>
                  </a:lnTo>
                  <a:lnTo>
                    <a:pt x="158" y="409"/>
                  </a:lnTo>
                  <a:lnTo>
                    <a:pt x="159" y="409"/>
                  </a:lnTo>
                  <a:lnTo>
                    <a:pt x="163" y="408"/>
                  </a:lnTo>
                  <a:lnTo>
                    <a:pt x="164" y="406"/>
                  </a:lnTo>
                  <a:lnTo>
                    <a:pt x="163" y="406"/>
                  </a:lnTo>
                  <a:lnTo>
                    <a:pt x="161" y="408"/>
                  </a:lnTo>
                  <a:lnTo>
                    <a:pt x="158" y="408"/>
                  </a:lnTo>
                  <a:lnTo>
                    <a:pt x="155" y="406"/>
                  </a:lnTo>
                  <a:lnTo>
                    <a:pt x="153" y="405"/>
                  </a:lnTo>
                  <a:lnTo>
                    <a:pt x="153" y="403"/>
                  </a:lnTo>
                  <a:lnTo>
                    <a:pt x="153" y="401"/>
                  </a:lnTo>
                  <a:lnTo>
                    <a:pt x="153" y="401"/>
                  </a:lnTo>
                  <a:lnTo>
                    <a:pt x="155" y="400"/>
                  </a:lnTo>
                  <a:lnTo>
                    <a:pt x="155" y="398"/>
                  </a:lnTo>
                  <a:lnTo>
                    <a:pt x="155" y="398"/>
                  </a:lnTo>
                  <a:lnTo>
                    <a:pt x="156" y="397"/>
                  </a:lnTo>
                  <a:lnTo>
                    <a:pt x="158" y="395"/>
                  </a:lnTo>
                  <a:lnTo>
                    <a:pt x="158" y="394"/>
                  </a:lnTo>
                  <a:lnTo>
                    <a:pt x="159" y="390"/>
                  </a:lnTo>
                  <a:lnTo>
                    <a:pt x="161" y="389"/>
                  </a:lnTo>
                  <a:lnTo>
                    <a:pt x="163" y="386"/>
                  </a:lnTo>
                  <a:lnTo>
                    <a:pt x="166" y="383"/>
                  </a:lnTo>
                  <a:lnTo>
                    <a:pt x="164" y="383"/>
                  </a:lnTo>
                  <a:lnTo>
                    <a:pt x="164" y="383"/>
                  </a:lnTo>
                  <a:lnTo>
                    <a:pt x="164" y="383"/>
                  </a:lnTo>
                  <a:lnTo>
                    <a:pt x="163" y="383"/>
                  </a:lnTo>
                  <a:lnTo>
                    <a:pt x="163" y="381"/>
                  </a:lnTo>
                  <a:lnTo>
                    <a:pt x="163" y="381"/>
                  </a:lnTo>
                  <a:lnTo>
                    <a:pt x="163" y="381"/>
                  </a:lnTo>
                  <a:lnTo>
                    <a:pt x="163" y="383"/>
                  </a:lnTo>
                  <a:lnTo>
                    <a:pt x="161" y="386"/>
                  </a:lnTo>
                  <a:lnTo>
                    <a:pt x="161" y="387"/>
                  </a:lnTo>
                  <a:lnTo>
                    <a:pt x="159" y="389"/>
                  </a:lnTo>
                  <a:lnTo>
                    <a:pt x="159" y="390"/>
                  </a:lnTo>
                  <a:lnTo>
                    <a:pt x="158" y="389"/>
                  </a:lnTo>
                  <a:lnTo>
                    <a:pt x="158" y="387"/>
                  </a:lnTo>
                  <a:lnTo>
                    <a:pt x="159" y="386"/>
                  </a:lnTo>
                  <a:lnTo>
                    <a:pt x="159" y="384"/>
                  </a:lnTo>
                  <a:lnTo>
                    <a:pt x="159" y="383"/>
                  </a:lnTo>
                  <a:lnTo>
                    <a:pt x="158" y="381"/>
                  </a:lnTo>
                  <a:lnTo>
                    <a:pt x="158" y="379"/>
                  </a:lnTo>
                  <a:lnTo>
                    <a:pt x="158" y="378"/>
                  </a:lnTo>
                  <a:lnTo>
                    <a:pt x="158" y="376"/>
                  </a:lnTo>
                  <a:lnTo>
                    <a:pt x="158" y="375"/>
                  </a:lnTo>
                  <a:lnTo>
                    <a:pt x="159" y="373"/>
                  </a:lnTo>
                  <a:lnTo>
                    <a:pt x="159" y="373"/>
                  </a:lnTo>
                  <a:lnTo>
                    <a:pt x="159" y="373"/>
                  </a:lnTo>
                  <a:lnTo>
                    <a:pt x="159" y="371"/>
                  </a:lnTo>
                  <a:lnTo>
                    <a:pt x="158" y="370"/>
                  </a:lnTo>
                  <a:lnTo>
                    <a:pt x="158" y="368"/>
                  </a:lnTo>
                  <a:lnTo>
                    <a:pt x="156" y="370"/>
                  </a:lnTo>
                  <a:lnTo>
                    <a:pt x="153" y="368"/>
                  </a:lnTo>
                  <a:lnTo>
                    <a:pt x="153" y="367"/>
                  </a:lnTo>
                  <a:lnTo>
                    <a:pt x="150" y="365"/>
                  </a:lnTo>
                  <a:lnTo>
                    <a:pt x="148" y="364"/>
                  </a:lnTo>
                  <a:lnTo>
                    <a:pt x="145" y="364"/>
                  </a:lnTo>
                  <a:lnTo>
                    <a:pt x="144" y="364"/>
                  </a:lnTo>
                  <a:lnTo>
                    <a:pt x="142" y="362"/>
                  </a:lnTo>
                  <a:lnTo>
                    <a:pt x="141" y="360"/>
                  </a:lnTo>
                  <a:lnTo>
                    <a:pt x="139" y="360"/>
                  </a:lnTo>
                  <a:lnTo>
                    <a:pt x="137" y="359"/>
                  </a:lnTo>
                  <a:lnTo>
                    <a:pt x="136" y="359"/>
                  </a:lnTo>
                  <a:lnTo>
                    <a:pt x="133" y="359"/>
                  </a:lnTo>
                  <a:lnTo>
                    <a:pt x="133" y="357"/>
                  </a:lnTo>
                  <a:lnTo>
                    <a:pt x="133" y="356"/>
                  </a:lnTo>
                  <a:lnTo>
                    <a:pt x="133" y="356"/>
                  </a:lnTo>
                  <a:lnTo>
                    <a:pt x="131" y="354"/>
                  </a:lnTo>
                  <a:lnTo>
                    <a:pt x="130" y="354"/>
                  </a:lnTo>
                  <a:lnTo>
                    <a:pt x="130" y="353"/>
                  </a:lnTo>
                  <a:lnTo>
                    <a:pt x="130" y="351"/>
                  </a:lnTo>
                  <a:lnTo>
                    <a:pt x="128" y="349"/>
                  </a:lnTo>
                  <a:lnTo>
                    <a:pt x="126" y="349"/>
                  </a:lnTo>
                  <a:lnTo>
                    <a:pt x="126" y="348"/>
                  </a:lnTo>
                  <a:lnTo>
                    <a:pt x="128" y="346"/>
                  </a:lnTo>
                  <a:lnTo>
                    <a:pt x="126" y="345"/>
                  </a:lnTo>
                  <a:lnTo>
                    <a:pt x="125" y="343"/>
                  </a:lnTo>
                  <a:lnTo>
                    <a:pt x="123" y="340"/>
                  </a:lnTo>
                  <a:lnTo>
                    <a:pt x="120" y="337"/>
                  </a:lnTo>
                  <a:lnTo>
                    <a:pt x="118" y="335"/>
                  </a:lnTo>
                  <a:lnTo>
                    <a:pt x="117" y="332"/>
                  </a:lnTo>
                  <a:lnTo>
                    <a:pt x="115" y="331"/>
                  </a:lnTo>
                  <a:lnTo>
                    <a:pt x="114" y="329"/>
                  </a:lnTo>
                  <a:lnTo>
                    <a:pt x="112" y="326"/>
                  </a:lnTo>
                  <a:lnTo>
                    <a:pt x="111" y="323"/>
                  </a:lnTo>
                  <a:lnTo>
                    <a:pt x="111" y="321"/>
                  </a:lnTo>
                  <a:lnTo>
                    <a:pt x="107" y="319"/>
                  </a:lnTo>
                  <a:lnTo>
                    <a:pt x="106" y="318"/>
                  </a:lnTo>
                  <a:lnTo>
                    <a:pt x="104" y="315"/>
                  </a:lnTo>
                  <a:lnTo>
                    <a:pt x="103" y="315"/>
                  </a:lnTo>
                  <a:lnTo>
                    <a:pt x="101" y="313"/>
                  </a:lnTo>
                  <a:lnTo>
                    <a:pt x="98" y="312"/>
                  </a:lnTo>
                  <a:lnTo>
                    <a:pt x="98" y="312"/>
                  </a:lnTo>
                  <a:lnTo>
                    <a:pt x="96" y="310"/>
                  </a:lnTo>
                  <a:lnTo>
                    <a:pt x="96" y="310"/>
                  </a:lnTo>
                  <a:lnTo>
                    <a:pt x="96" y="308"/>
                  </a:lnTo>
                  <a:lnTo>
                    <a:pt x="96" y="308"/>
                  </a:lnTo>
                  <a:lnTo>
                    <a:pt x="95" y="307"/>
                  </a:lnTo>
                  <a:lnTo>
                    <a:pt x="93" y="305"/>
                  </a:lnTo>
                  <a:lnTo>
                    <a:pt x="92" y="305"/>
                  </a:lnTo>
                  <a:lnTo>
                    <a:pt x="90" y="304"/>
                  </a:lnTo>
                  <a:lnTo>
                    <a:pt x="89" y="304"/>
                  </a:lnTo>
                  <a:lnTo>
                    <a:pt x="89" y="302"/>
                  </a:lnTo>
                  <a:lnTo>
                    <a:pt x="87" y="299"/>
                  </a:lnTo>
                  <a:lnTo>
                    <a:pt x="87" y="299"/>
                  </a:lnTo>
                  <a:lnTo>
                    <a:pt x="87" y="297"/>
                  </a:lnTo>
                  <a:lnTo>
                    <a:pt x="87" y="296"/>
                  </a:lnTo>
                  <a:lnTo>
                    <a:pt x="84" y="294"/>
                  </a:lnTo>
                  <a:lnTo>
                    <a:pt x="82" y="293"/>
                  </a:lnTo>
                  <a:lnTo>
                    <a:pt x="81" y="293"/>
                  </a:lnTo>
                  <a:lnTo>
                    <a:pt x="77" y="293"/>
                  </a:lnTo>
                  <a:lnTo>
                    <a:pt x="74" y="294"/>
                  </a:lnTo>
                  <a:lnTo>
                    <a:pt x="71" y="296"/>
                  </a:lnTo>
                  <a:lnTo>
                    <a:pt x="68" y="296"/>
                  </a:lnTo>
                  <a:lnTo>
                    <a:pt x="70" y="297"/>
                  </a:lnTo>
                  <a:lnTo>
                    <a:pt x="68" y="299"/>
                  </a:lnTo>
                  <a:lnTo>
                    <a:pt x="68" y="299"/>
                  </a:lnTo>
                  <a:lnTo>
                    <a:pt x="66" y="299"/>
                  </a:lnTo>
                  <a:lnTo>
                    <a:pt x="66" y="304"/>
                  </a:lnTo>
                  <a:lnTo>
                    <a:pt x="65" y="305"/>
                  </a:lnTo>
                  <a:lnTo>
                    <a:pt x="62" y="305"/>
                  </a:lnTo>
                  <a:lnTo>
                    <a:pt x="59" y="307"/>
                  </a:lnTo>
                  <a:lnTo>
                    <a:pt x="57" y="308"/>
                  </a:lnTo>
                  <a:lnTo>
                    <a:pt x="54" y="308"/>
                  </a:lnTo>
                  <a:lnTo>
                    <a:pt x="52" y="312"/>
                  </a:lnTo>
                  <a:lnTo>
                    <a:pt x="51" y="310"/>
                  </a:lnTo>
                  <a:lnTo>
                    <a:pt x="51" y="308"/>
                  </a:lnTo>
                  <a:lnTo>
                    <a:pt x="51" y="307"/>
                  </a:lnTo>
                  <a:lnTo>
                    <a:pt x="49" y="304"/>
                  </a:lnTo>
                  <a:lnTo>
                    <a:pt x="48" y="302"/>
                  </a:lnTo>
                  <a:lnTo>
                    <a:pt x="46" y="301"/>
                  </a:lnTo>
                  <a:lnTo>
                    <a:pt x="44" y="299"/>
                  </a:lnTo>
                  <a:lnTo>
                    <a:pt x="41" y="297"/>
                  </a:lnTo>
                  <a:lnTo>
                    <a:pt x="40" y="296"/>
                  </a:lnTo>
                  <a:lnTo>
                    <a:pt x="38" y="294"/>
                  </a:lnTo>
                  <a:lnTo>
                    <a:pt x="35" y="293"/>
                  </a:lnTo>
                  <a:lnTo>
                    <a:pt x="33" y="290"/>
                  </a:lnTo>
                  <a:lnTo>
                    <a:pt x="32" y="288"/>
                  </a:lnTo>
                  <a:lnTo>
                    <a:pt x="29" y="288"/>
                  </a:lnTo>
                  <a:lnTo>
                    <a:pt x="27" y="286"/>
                  </a:lnTo>
                  <a:lnTo>
                    <a:pt x="27" y="283"/>
                  </a:lnTo>
                  <a:lnTo>
                    <a:pt x="29" y="282"/>
                  </a:lnTo>
                  <a:lnTo>
                    <a:pt x="29" y="280"/>
                  </a:lnTo>
                  <a:lnTo>
                    <a:pt x="25" y="280"/>
                  </a:lnTo>
                  <a:lnTo>
                    <a:pt x="22" y="280"/>
                  </a:lnTo>
                  <a:lnTo>
                    <a:pt x="19" y="280"/>
                  </a:lnTo>
                  <a:lnTo>
                    <a:pt x="18" y="282"/>
                  </a:lnTo>
                  <a:lnTo>
                    <a:pt x="16" y="283"/>
                  </a:lnTo>
                  <a:lnTo>
                    <a:pt x="13" y="282"/>
                  </a:lnTo>
                  <a:lnTo>
                    <a:pt x="8" y="282"/>
                  </a:lnTo>
                  <a:lnTo>
                    <a:pt x="8" y="283"/>
                  </a:lnTo>
                  <a:lnTo>
                    <a:pt x="3" y="282"/>
                  </a:lnTo>
                  <a:lnTo>
                    <a:pt x="0" y="282"/>
                  </a:lnTo>
                  <a:lnTo>
                    <a:pt x="0" y="61"/>
                  </a:lnTo>
                  <a:lnTo>
                    <a:pt x="2" y="61"/>
                  </a:lnTo>
                  <a:lnTo>
                    <a:pt x="10" y="63"/>
                  </a:lnTo>
                  <a:lnTo>
                    <a:pt x="16" y="61"/>
                  </a:lnTo>
                  <a:lnTo>
                    <a:pt x="27" y="64"/>
                  </a:lnTo>
                  <a:lnTo>
                    <a:pt x="33" y="69"/>
                  </a:lnTo>
                  <a:lnTo>
                    <a:pt x="40" y="72"/>
                  </a:lnTo>
                  <a:lnTo>
                    <a:pt x="41" y="74"/>
                  </a:lnTo>
                  <a:lnTo>
                    <a:pt x="46" y="75"/>
                  </a:lnTo>
                  <a:lnTo>
                    <a:pt x="54" y="78"/>
                  </a:lnTo>
                  <a:lnTo>
                    <a:pt x="57" y="78"/>
                  </a:lnTo>
                  <a:lnTo>
                    <a:pt x="62" y="80"/>
                  </a:lnTo>
                  <a:lnTo>
                    <a:pt x="65" y="80"/>
                  </a:lnTo>
                  <a:lnTo>
                    <a:pt x="71" y="80"/>
                  </a:lnTo>
                  <a:lnTo>
                    <a:pt x="74" y="82"/>
                  </a:lnTo>
                  <a:lnTo>
                    <a:pt x="82" y="85"/>
                  </a:lnTo>
                  <a:lnTo>
                    <a:pt x="84" y="85"/>
                  </a:lnTo>
                  <a:lnTo>
                    <a:pt x="84" y="85"/>
                  </a:lnTo>
                  <a:lnTo>
                    <a:pt x="81" y="82"/>
                  </a:lnTo>
                  <a:lnTo>
                    <a:pt x="81" y="82"/>
                  </a:lnTo>
                  <a:lnTo>
                    <a:pt x="77" y="80"/>
                  </a:lnTo>
                  <a:lnTo>
                    <a:pt x="74" y="80"/>
                  </a:lnTo>
                  <a:lnTo>
                    <a:pt x="74" y="78"/>
                  </a:lnTo>
                  <a:lnTo>
                    <a:pt x="74" y="78"/>
                  </a:lnTo>
                  <a:lnTo>
                    <a:pt x="74" y="77"/>
                  </a:lnTo>
                  <a:lnTo>
                    <a:pt x="74" y="77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79" y="77"/>
                  </a:lnTo>
                  <a:lnTo>
                    <a:pt x="77" y="77"/>
                  </a:lnTo>
                  <a:lnTo>
                    <a:pt x="76" y="75"/>
                  </a:lnTo>
                  <a:lnTo>
                    <a:pt x="74" y="75"/>
                  </a:lnTo>
                  <a:lnTo>
                    <a:pt x="74" y="74"/>
                  </a:lnTo>
                  <a:lnTo>
                    <a:pt x="77" y="69"/>
                  </a:lnTo>
                  <a:lnTo>
                    <a:pt x="79" y="71"/>
                  </a:lnTo>
                  <a:lnTo>
                    <a:pt x="81" y="69"/>
                  </a:lnTo>
                  <a:lnTo>
                    <a:pt x="82" y="69"/>
                  </a:lnTo>
                  <a:lnTo>
                    <a:pt x="84" y="69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5" y="66"/>
                  </a:lnTo>
                  <a:lnTo>
                    <a:pt x="90" y="64"/>
                  </a:lnTo>
                  <a:lnTo>
                    <a:pt x="95" y="66"/>
                  </a:lnTo>
                  <a:lnTo>
                    <a:pt x="95" y="66"/>
                  </a:lnTo>
                  <a:lnTo>
                    <a:pt x="95" y="63"/>
                  </a:lnTo>
                  <a:lnTo>
                    <a:pt x="95" y="63"/>
                  </a:lnTo>
                  <a:lnTo>
                    <a:pt x="95" y="61"/>
                  </a:lnTo>
                  <a:lnTo>
                    <a:pt x="95" y="60"/>
                  </a:lnTo>
                  <a:lnTo>
                    <a:pt x="96" y="60"/>
                  </a:lnTo>
                  <a:lnTo>
                    <a:pt x="98" y="60"/>
                  </a:lnTo>
                  <a:lnTo>
                    <a:pt x="100" y="61"/>
                  </a:lnTo>
                  <a:lnTo>
                    <a:pt x="100" y="63"/>
                  </a:lnTo>
                  <a:lnTo>
                    <a:pt x="101" y="63"/>
                  </a:lnTo>
                  <a:lnTo>
                    <a:pt x="103" y="64"/>
                  </a:lnTo>
                  <a:lnTo>
                    <a:pt x="103" y="64"/>
                  </a:lnTo>
                  <a:lnTo>
                    <a:pt x="103" y="66"/>
                  </a:lnTo>
                  <a:lnTo>
                    <a:pt x="101" y="67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3" y="69"/>
                  </a:lnTo>
                  <a:lnTo>
                    <a:pt x="106" y="67"/>
                  </a:lnTo>
                  <a:lnTo>
                    <a:pt x="109" y="67"/>
                  </a:lnTo>
                  <a:lnTo>
                    <a:pt x="112" y="67"/>
                  </a:lnTo>
                  <a:lnTo>
                    <a:pt x="114" y="66"/>
                  </a:lnTo>
                  <a:lnTo>
                    <a:pt x="115" y="66"/>
                  </a:lnTo>
                  <a:lnTo>
                    <a:pt x="115" y="64"/>
                  </a:lnTo>
                  <a:lnTo>
                    <a:pt x="117" y="61"/>
                  </a:lnTo>
                  <a:lnTo>
                    <a:pt x="118" y="61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5" y="61"/>
                  </a:lnTo>
                  <a:lnTo>
                    <a:pt x="125" y="60"/>
                  </a:lnTo>
                  <a:lnTo>
                    <a:pt x="123" y="60"/>
                  </a:lnTo>
                  <a:lnTo>
                    <a:pt x="122" y="60"/>
                  </a:lnTo>
                  <a:lnTo>
                    <a:pt x="122" y="60"/>
                  </a:lnTo>
                  <a:lnTo>
                    <a:pt x="123" y="58"/>
                  </a:lnTo>
                  <a:lnTo>
                    <a:pt x="123" y="58"/>
                  </a:lnTo>
                  <a:lnTo>
                    <a:pt x="126" y="58"/>
                  </a:lnTo>
                  <a:lnTo>
                    <a:pt x="128" y="60"/>
                  </a:lnTo>
                  <a:lnTo>
                    <a:pt x="128" y="60"/>
                  </a:lnTo>
                  <a:lnTo>
                    <a:pt x="131" y="58"/>
                  </a:lnTo>
                  <a:lnTo>
                    <a:pt x="137" y="55"/>
                  </a:lnTo>
                  <a:lnTo>
                    <a:pt x="139" y="53"/>
                  </a:lnTo>
                  <a:lnTo>
                    <a:pt x="141" y="53"/>
                  </a:lnTo>
                  <a:lnTo>
                    <a:pt x="142" y="55"/>
                  </a:lnTo>
                  <a:lnTo>
                    <a:pt x="144" y="55"/>
                  </a:lnTo>
                  <a:lnTo>
                    <a:pt x="145" y="52"/>
                  </a:lnTo>
                  <a:lnTo>
                    <a:pt x="145" y="52"/>
                  </a:lnTo>
                  <a:lnTo>
                    <a:pt x="147" y="50"/>
                  </a:lnTo>
                  <a:lnTo>
                    <a:pt x="150" y="49"/>
                  </a:lnTo>
                  <a:lnTo>
                    <a:pt x="152" y="49"/>
                  </a:lnTo>
                  <a:lnTo>
                    <a:pt x="153" y="49"/>
                  </a:lnTo>
                  <a:lnTo>
                    <a:pt x="155" y="49"/>
                  </a:lnTo>
                  <a:lnTo>
                    <a:pt x="156" y="50"/>
                  </a:lnTo>
                  <a:lnTo>
                    <a:pt x="159" y="49"/>
                  </a:lnTo>
                  <a:lnTo>
                    <a:pt x="161" y="50"/>
                  </a:lnTo>
                  <a:lnTo>
                    <a:pt x="161" y="49"/>
                  </a:lnTo>
                  <a:lnTo>
                    <a:pt x="163" y="47"/>
                  </a:lnTo>
                  <a:lnTo>
                    <a:pt x="164" y="47"/>
                  </a:lnTo>
                  <a:lnTo>
                    <a:pt x="164" y="47"/>
                  </a:lnTo>
                  <a:lnTo>
                    <a:pt x="166" y="49"/>
                  </a:lnTo>
                  <a:lnTo>
                    <a:pt x="166" y="50"/>
                  </a:lnTo>
                  <a:lnTo>
                    <a:pt x="164" y="52"/>
                  </a:lnTo>
                  <a:lnTo>
                    <a:pt x="153" y="58"/>
                  </a:lnTo>
                  <a:lnTo>
                    <a:pt x="150" y="60"/>
                  </a:lnTo>
                  <a:lnTo>
                    <a:pt x="147" y="61"/>
                  </a:lnTo>
                  <a:lnTo>
                    <a:pt x="145" y="61"/>
                  </a:lnTo>
                  <a:lnTo>
                    <a:pt x="142" y="61"/>
                  </a:lnTo>
                  <a:lnTo>
                    <a:pt x="141" y="63"/>
                  </a:lnTo>
                  <a:lnTo>
                    <a:pt x="139" y="63"/>
                  </a:lnTo>
                  <a:lnTo>
                    <a:pt x="133" y="63"/>
                  </a:lnTo>
                  <a:lnTo>
                    <a:pt x="131" y="64"/>
                  </a:lnTo>
                  <a:lnTo>
                    <a:pt x="131" y="64"/>
                  </a:lnTo>
                  <a:lnTo>
                    <a:pt x="128" y="67"/>
                  </a:lnTo>
                  <a:lnTo>
                    <a:pt x="128" y="67"/>
                  </a:lnTo>
                  <a:lnTo>
                    <a:pt x="126" y="69"/>
                  </a:lnTo>
                  <a:lnTo>
                    <a:pt x="123" y="71"/>
                  </a:lnTo>
                  <a:lnTo>
                    <a:pt x="120" y="71"/>
                  </a:lnTo>
                  <a:lnTo>
                    <a:pt x="118" y="72"/>
                  </a:lnTo>
                  <a:lnTo>
                    <a:pt x="117" y="75"/>
                  </a:lnTo>
                  <a:lnTo>
                    <a:pt x="115" y="77"/>
                  </a:lnTo>
                  <a:lnTo>
                    <a:pt x="112" y="78"/>
                  </a:lnTo>
                  <a:lnTo>
                    <a:pt x="111" y="80"/>
                  </a:lnTo>
                  <a:lnTo>
                    <a:pt x="111" y="82"/>
                  </a:lnTo>
                  <a:lnTo>
                    <a:pt x="111" y="83"/>
                  </a:lnTo>
                  <a:lnTo>
                    <a:pt x="111" y="83"/>
                  </a:lnTo>
                  <a:lnTo>
                    <a:pt x="114" y="83"/>
                  </a:lnTo>
                  <a:lnTo>
                    <a:pt x="114" y="83"/>
                  </a:lnTo>
                  <a:lnTo>
                    <a:pt x="114" y="83"/>
                  </a:lnTo>
                  <a:lnTo>
                    <a:pt x="112" y="82"/>
                  </a:lnTo>
                  <a:lnTo>
                    <a:pt x="111" y="82"/>
                  </a:lnTo>
                  <a:lnTo>
                    <a:pt x="112" y="82"/>
                  </a:lnTo>
                  <a:lnTo>
                    <a:pt x="120" y="82"/>
                  </a:lnTo>
                  <a:lnTo>
                    <a:pt x="122" y="82"/>
                  </a:lnTo>
                  <a:lnTo>
                    <a:pt x="123" y="80"/>
                  </a:lnTo>
                  <a:lnTo>
                    <a:pt x="123" y="80"/>
                  </a:lnTo>
                  <a:lnTo>
                    <a:pt x="120" y="80"/>
                  </a:lnTo>
                  <a:lnTo>
                    <a:pt x="120" y="80"/>
                  </a:lnTo>
                  <a:lnTo>
                    <a:pt x="120" y="78"/>
                  </a:lnTo>
                  <a:lnTo>
                    <a:pt x="120" y="77"/>
                  </a:lnTo>
                  <a:lnTo>
                    <a:pt x="120" y="77"/>
                  </a:lnTo>
                  <a:lnTo>
                    <a:pt x="120" y="75"/>
                  </a:lnTo>
                  <a:lnTo>
                    <a:pt x="123" y="74"/>
                  </a:lnTo>
                  <a:lnTo>
                    <a:pt x="125" y="74"/>
                  </a:lnTo>
                  <a:lnTo>
                    <a:pt x="128" y="72"/>
                  </a:lnTo>
                  <a:lnTo>
                    <a:pt x="128" y="71"/>
                  </a:lnTo>
                  <a:lnTo>
                    <a:pt x="131" y="71"/>
                  </a:lnTo>
                  <a:lnTo>
                    <a:pt x="133" y="69"/>
                  </a:lnTo>
                  <a:lnTo>
                    <a:pt x="134" y="67"/>
                  </a:lnTo>
                  <a:lnTo>
                    <a:pt x="134" y="67"/>
                  </a:lnTo>
                  <a:lnTo>
                    <a:pt x="133" y="67"/>
                  </a:lnTo>
                  <a:lnTo>
                    <a:pt x="134" y="66"/>
                  </a:lnTo>
                  <a:lnTo>
                    <a:pt x="136" y="66"/>
                  </a:lnTo>
                  <a:lnTo>
                    <a:pt x="137" y="66"/>
                  </a:lnTo>
                  <a:lnTo>
                    <a:pt x="141" y="66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1" y="67"/>
                  </a:lnTo>
                  <a:lnTo>
                    <a:pt x="142" y="66"/>
                  </a:lnTo>
                  <a:lnTo>
                    <a:pt x="142" y="66"/>
                  </a:lnTo>
                  <a:lnTo>
                    <a:pt x="144" y="66"/>
                  </a:lnTo>
                  <a:lnTo>
                    <a:pt x="144" y="66"/>
                  </a:lnTo>
                  <a:lnTo>
                    <a:pt x="145" y="66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2"/>
                  </a:lnTo>
                  <a:lnTo>
                    <a:pt x="147" y="71"/>
                  </a:lnTo>
                  <a:lnTo>
                    <a:pt x="147" y="69"/>
                  </a:lnTo>
                  <a:lnTo>
                    <a:pt x="150" y="64"/>
                  </a:lnTo>
                  <a:lnTo>
                    <a:pt x="152" y="63"/>
                  </a:lnTo>
                  <a:lnTo>
                    <a:pt x="155" y="61"/>
                  </a:lnTo>
                  <a:lnTo>
                    <a:pt x="158" y="60"/>
                  </a:lnTo>
                  <a:lnTo>
                    <a:pt x="166" y="56"/>
                  </a:lnTo>
                  <a:lnTo>
                    <a:pt x="171" y="55"/>
                  </a:lnTo>
                  <a:lnTo>
                    <a:pt x="172" y="55"/>
                  </a:lnTo>
                  <a:lnTo>
                    <a:pt x="174" y="55"/>
                  </a:lnTo>
                  <a:lnTo>
                    <a:pt x="174" y="53"/>
                  </a:lnTo>
                  <a:lnTo>
                    <a:pt x="175" y="53"/>
                  </a:lnTo>
                  <a:lnTo>
                    <a:pt x="175" y="53"/>
                  </a:lnTo>
                  <a:lnTo>
                    <a:pt x="175" y="55"/>
                  </a:lnTo>
                  <a:lnTo>
                    <a:pt x="175" y="55"/>
                  </a:lnTo>
                  <a:lnTo>
                    <a:pt x="172" y="56"/>
                  </a:lnTo>
                  <a:lnTo>
                    <a:pt x="172" y="56"/>
                  </a:lnTo>
                  <a:lnTo>
                    <a:pt x="172" y="58"/>
                  </a:lnTo>
                  <a:lnTo>
                    <a:pt x="172" y="60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77" y="58"/>
                  </a:lnTo>
                  <a:lnTo>
                    <a:pt x="178" y="56"/>
                  </a:lnTo>
                  <a:lnTo>
                    <a:pt x="183" y="53"/>
                  </a:lnTo>
                  <a:lnTo>
                    <a:pt x="183" y="52"/>
                  </a:lnTo>
                  <a:lnTo>
                    <a:pt x="185" y="49"/>
                  </a:lnTo>
                  <a:lnTo>
                    <a:pt x="186" y="47"/>
                  </a:lnTo>
                  <a:lnTo>
                    <a:pt x="191" y="45"/>
                  </a:lnTo>
                  <a:lnTo>
                    <a:pt x="193" y="45"/>
                  </a:lnTo>
                  <a:lnTo>
                    <a:pt x="189" y="44"/>
                  </a:lnTo>
                  <a:lnTo>
                    <a:pt x="188" y="44"/>
                  </a:lnTo>
                  <a:lnTo>
                    <a:pt x="188" y="44"/>
                  </a:lnTo>
                  <a:lnTo>
                    <a:pt x="188" y="42"/>
                  </a:lnTo>
                  <a:lnTo>
                    <a:pt x="186" y="41"/>
                  </a:lnTo>
                  <a:lnTo>
                    <a:pt x="186" y="41"/>
                  </a:lnTo>
                  <a:lnTo>
                    <a:pt x="186" y="39"/>
                  </a:lnTo>
                  <a:lnTo>
                    <a:pt x="186" y="37"/>
                  </a:lnTo>
                  <a:lnTo>
                    <a:pt x="188" y="37"/>
                  </a:lnTo>
                  <a:lnTo>
                    <a:pt x="188" y="37"/>
                  </a:lnTo>
                  <a:lnTo>
                    <a:pt x="191" y="37"/>
                  </a:lnTo>
                  <a:lnTo>
                    <a:pt x="193" y="37"/>
                  </a:lnTo>
                  <a:lnTo>
                    <a:pt x="197" y="42"/>
                  </a:lnTo>
                  <a:lnTo>
                    <a:pt x="199" y="44"/>
                  </a:lnTo>
                  <a:lnTo>
                    <a:pt x="200" y="45"/>
                  </a:lnTo>
                  <a:lnTo>
                    <a:pt x="204" y="50"/>
                  </a:lnTo>
                  <a:lnTo>
                    <a:pt x="205" y="53"/>
                  </a:lnTo>
                  <a:lnTo>
                    <a:pt x="207" y="55"/>
                  </a:lnTo>
                  <a:lnTo>
                    <a:pt x="207" y="58"/>
                  </a:lnTo>
                  <a:lnTo>
                    <a:pt x="208" y="58"/>
                  </a:lnTo>
                  <a:lnTo>
                    <a:pt x="213" y="63"/>
                  </a:lnTo>
                  <a:lnTo>
                    <a:pt x="216" y="66"/>
                  </a:lnTo>
                  <a:lnTo>
                    <a:pt x="219" y="67"/>
                  </a:lnTo>
                  <a:lnTo>
                    <a:pt x="221" y="67"/>
                  </a:lnTo>
                  <a:lnTo>
                    <a:pt x="224" y="69"/>
                  </a:lnTo>
                  <a:lnTo>
                    <a:pt x="226" y="69"/>
                  </a:lnTo>
                  <a:lnTo>
                    <a:pt x="229" y="66"/>
                  </a:lnTo>
                  <a:lnTo>
                    <a:pt x="229" y="66"/>
                  </a:lnTo>
                  <a:lnTo>
                    <a:pt x="227" y="63"/>
                  </a:lnTo>
                  <a:lnTo>
                    <a:pt x="227" y="61"/>
                  </a:lnTo>
                  <a:lnTo>
                    <a:pt x="227" y="61"/>
                  </a:lnTo>
                  <a:lnTo>
                    <a:pt x="229" y="58"/>
                  </a:lnTo>
                  <a:lnTo>
                    <a:pt x="229" y="58"/>
                  </a:lnTo>
                  <a:lnTo>
                    <a:pt x="229" y="56"/>
                  </a:lnTo>
                  <a:lnTo>
                    <a:pt x="230" y="56"/>
                  </a:lnTo>
                  <a:lnTo>
                    <a:pt x="230" y="56"/>
                  </a:lnTo>
                  <a:lnTo>
                    <a:pt x="232" y="56"/>
                  </a:lnTo>
                  <a:lnTo>
                    <a:pt x="232" y="55"/>
                  </a:lnTo>
                  <a:lnTo>
                    <a:pt x="234" y="53"/>
                  </a:lnTo>
                  <a:lnTo>
                    <a:pt x="235" y="53"/>
                  </a:lnTo>
                  <a:lnTo>
                    <a:pt x="235" y="52"/>
                  </a:lnTo>
                  <a:lnTo>
                    <a:pt x="234" y="52"/>
                  </a:lnTo>
                  <a:lnTo>
                    <a:pt x="234" y="52"/>
                  </a:lnTo>
                  <a:lnTo>
                    <a:pt x="232" y="52"/>
                  </a:lnTo>
                  <a:lnTo>
                    <a:pt x="232" y="52"/>
                  </a:lnTo>
                  <a:lnTo>
                    <a:pt x="232" y="50"/>
                  </a:lnTo>
                  <a:lnTo>
                    <a:pt x="235" y="50"/>
                  </a:lnTo>
                  <a:lnTo>
                    <a:pt x="237" y="49"/>
                  </a:lnTo>
                  <a:lnTo>
                    <a:pt x="237" y="49"/>
                  </a:lnTo>
                  <a:lnTo>
                    <a:pt x="238" y="49"/>
                  </a:lnTo>
                  <a:lnTo>
                    <a:pt x="238" y="49"/>
                  </a:lnTo>
                  <a:lnTo>
                    <a:pt x="240" y="49"/>
                  </a:lnTo>
                  <a:lnTo>
                    <a:pt x="240" y="50"/>
                  </a:lnTo>
                  <a:lnTo>
                    <a:pt x="240" y="52"/>
                  </a:lnTo>
                  <a:lnTo>
                    <a:pt x="240" y="53"/>
                  </a:lnTo>
                  <a:lnTo>
                    <a:pt x="240" y="58"/>
                  </a:lnTo>
                  <a:lnTo>
                    <a:pt x="241" y="58"/>
                  </a:lnTo>
                  <a:lnTo>
                    <a:pt x="245" y="60"/>
                  </a:lnTo>
                  <a:lnTo>
                    <a:pt x="245" y="61"/>
                  </a:lnTo>
                  <a:lnTo>
                    <a:pt x="240" y="64"/>
                  </a:lnTo>
                  <a:lnTo>
                    <a:pt x="240" y="66"/>
                  </a:lnTo>
                  <a:lnTo>
                    <a:pt x="240" y="66"/>
                  </a:lnTo>
                  <a:lnTo>
                    <a:pt x="240" y="67"/>
                  </a:lnTo>
                  <a:lnTo>
                    <a:pt x="240" y="67"/>
                  </a:lnTo>
                  <a:lnTo>
                    <a:pt x="241" y="67"/>
                  </a:lnTo>
                  <a:lnTo>
                    <a:pt x="245" y="67"/>
                  </a:lnTo>
                  <a:lnTo>
                    <a:pt x="246" y="67"/>
                  </a:lnTo>
                  <a:lnTo>
                    <a:pt x="253" y="67"/>
                  </a:lnTo>
                  <a:lnTo>
                    <a:pt x="253" y="67"/>
                  </a:lnTo>
                  <a:lnTo>
                    <a:pt x="254" y="66"/>
                  </a:lnTo>
                  <a:lnTo>
                    <a:pt x="256" y="64"/>
                  </a:lnTo>
                  <a:lnTo>
                    <a:pt x="257" y="64"/>
                  </a:lnTo>
                  <a:lnTo>
                    <a:pt x="257" y="64"/>
                  </a:lnTo>
                  <a:lnTo>
                    <a:pt x="259" y="61"/>
                  </a:lnTo>
                  <a:lnTo>
                    <a:pt x="259" y="58"/>
                  </a:lnTo>
                  <a:lnTo>
                    <a:pt x="259" y="58"/>
                  </a:lnTo>
                  <a:lnTo>
                    <a:pt x="260" y="56"/>
                  </a:lnTo>
                  <a:lnTo>
                    <a:pt x="262" y="56"/>
                  </a:lnTo>
                  <a:lnTo>
                    <a:pt x="264" y="56"/>
                  </a:lnTo>
                  <a:lnTo>
                    <a:pt x="265" y="56"/>
                  </a:lnTo>
                  <a:lnTo>
                    <a:pt x="270" y="56"/>
                  </a:lnTo>
                  <a:lnTo>
                    <a:pt x="275" y="56"/>
                  </a:lnTo>
                  <a:lnTo>
                    <a:pt x="279" y="56"/>
                  </a:lnTo>
                  <a:lnTo>
                    <a:pt x="282" y="58"/>
                  </a:lnTo>
                  <a:lnTo>
                    <a:pt x="284" y="58"/>
                  </a:lnTo>
                  <a:lnTo>
                    <a:pt x="290" y="61"/>
                  </a:lnTo>
                  <a:lnTo>
                    <a:pt x="292" y="61"/>
                  </a:lnTo>
                  <a:lnTo>
                    <a:pt x="300" y="66"/>
                  </a:lnTo>
                  <a:lnTo>
                    <a:pt x="301" y="67"/>
                  </a:lnTo>
                  <a:lnTo>
                    <a:pt x="306" y="69"/>
                  </a:lnTo>
                  <a:lnTo>
                    <a:pt x="320" y="71"/>
                  </a:lnTo>
                  <a:lnTo>
                    <a:pt x="322" y="71"/>
                  </a:lnTo>
                  <a:lnTo>
                    <a:pt x="327" y="74"/>
                  </a:lnTo>
                  <a:lnTo>
                    <a:pt x="328" y="75"/>
                  </a:lnTo>
                  <a:lnTo>
                    <a:pt x="331" y="77"/>
                  </a:lnTo>
                  <a:lnTo>
                    <a:pt x="336" y="77"/>
                  </a:lnTo>
                  <a:lnTo>
                    <a:pt x="342" y="78"/>
                  </a:lnTo>
                  <a:lnTo>
                    <a:pt x="344" y="80"/>
                  </a:lnTo>
                  <a:lnTo>
                    <a:pt x="346" y="80"/>
                  </a:lnTo>
                  <a:lnTo>
                    <a:pt x="347" y="80"/>
                  </a:lnTo>
                  <a:lnTo>
                    <a:pt x="353" y="80"/>
                  </a:lnTo>
                  <a:lnTo>
                    <a:pt x="355" y="80"/>
                  </a:lnTo>
                  <a:lnTo>
                    <a:pt x="357" y="80"/>
                  </a:lnTo>
                  <a:lnTo>
                    <a:pt x="358" y="82"/>
                  </a:lnTo>
                  <a:lnTo>
                    <a:pt x="361" y="82"/>
                  </a:lnTo>
                  <a:lnTo>
                    <a:pt x="361" y="82"/>
                  </a:lnTo>
                  <a:lnTo>
                    <a:pt x="358" y="78"/>
                  </a:lnTo>
                  <a:lnTo>
                    <a:pt x="358" y="78"/>
                  </a:lnTo>
                  <a:lnTo>
                    <a:pt x="360" y="78"/>
                  </a:lnTo>
                  <a:lnTo>
                    <a:pt x="363" y="78"/>
                  </a:lnTo>
                  <a:lnTo>
                    <a:pt x="363" y="77"/>
                  </a:lnTo>
                  <a:lnTo>
                    <a:pt x="364" y="77"/>
                  </a:lnTo>
                  <a:lnTo>
                    <a:pt x="368" y="78"/>
                  </a:lnTo>
                  <a:lnTo>
                    <a:pt x="369" y="78"/>
                  </a:lnTo>
                  <a:lnTo>
                    <a:pt x="372" y="80"/>
                  </a:lnTo>
                  <a:lnTo>
                    <a:pt x="377" y="82"/>
                  </a:lnTo>
                  <a:lnTo>
                    <a:pt x="382" y="83"/>
                  </a:lnTo>
                  <a:lnTo>
                    <a:pt x="385" y="86"/>
                  </a:lnTo>
                  <a:lnTo>
                    <a:pt x="388" y="88"/>
                  </a:lnTo>
                  <a:lnTo>
                    <a:pt x="390" y="91"/>
                  </a:lnTo>
                  <a:lnTo>
                    <a:pt x="390" y="91"/>
                  </a:lnTo>
                  <a:lnTo>
                    <a:pt x="390" y="93"/>
                  </a:lnTo>
                  <a:lnTo>
                    <a:pt x="391" y="93"/>
                  </a:lnTo>
                  <a:lnTo>
                    <a:pt x="391" y="93"/>
                  </a:lnTo>
                  <a:lnTo>
                    <a:pt x="390" y="94"/>
                  </a:lnTo>
                  <a:lnTo>
                    <a:pt x="390" y="96"/>
                  </a:lnTo>
                  <a:lnTo>
                    <a:pt x="390" y="96"/>
                  </a:lnTo>
                  <a:lnTo>
                    <a:pt x="387" y="96"/>
                  </a:lnTo>
                  <a:lnTo>
                    <a:pt x="380" y="96"/>
                  </a:lnTo>
                  <a:lnTo>
                    <a:pt x="379" y="97"/>
                  </a:lnTo>
                  <a:lnTo>
                    <a:pt x="374" y="99"/>
                  </a:lnTo>
                  <a:lnTo>
                    <a:pt x="374" y="100"/>
                  </a:lnTo>
                  <a:lnTo>
                    <a:pt x="374" y="100"/>
                  </a:lnTo>
                  <a:lnTo>
                    <a:pt x="374" y="102"/>
                  </a:lnTo>
                  <a:lnTo>
                    <a:pt x="374" y="102"/>
                  </a:lnTo>
                  <a:lnTo>
                    <a:pt x="371" y="104"/>
                  </a:lnTo>
                  <a:lnTo>
                    <a:pt x="371" y="105"/>
                  </a:lnTo>
                  <a:lnTo>
                    <a:pt x="372" y="105"/>
                  </a:lnTo>
                  <a:lnTo>
                    <a:pt x="374" y="107"/>
                  </a:lnTo>
                  <a:lnTo>
                    <a:pt x="375" y="107"/>
                  </a:lnTo>
                  <a:lnTo>
                    <a:pt x="379" y="107"/>
                  </a:lnTo>
                  <a:lnTo>
                    <a:pt x="382" y="107"/>
                  </a:lnTo>
                  <a:lnTo>
                    <a:pt x="385" y="108"/>
                  </a:lnTo>
                  <a:lnTo>
                    <a:pt x="387" y="108"/>
                  </a:lnTo>
                  <a:lnTo>
                    <a:pt x="388" y="108"/>
                  </a:lnTo>
                  <a:lnTo>
                    <a:pt x="390" y="110"/>
                  </a:lnTo>
                  <a:lnTo>
                    <a:pt x="393" y="110"/>
                  </a:lnTo>
                  <a:lnTo>
                    <a:pt x="396" y="110"/>
                  </a:lnTo>
                  <a:lnTo>
                    <a:pt x="402" y="110"/>
                  </a:lnTo>
                  <a:lnTo>
                    <a:pt x="404" y="110"/>
                  </a:lnTo>
                  <a:lnTo>
                    <a:pt x="407" y="110"/>
                  </a:lnTo>
                  <a:lnTo>
                    <a:pt x="412" y="110"/>
                  </a:lnTo>
                  <a:lnTo>
                    <a:pt x="413" y="110"/>
                  </a:lnTo>
                  <a:lnTo>
                    <a:pt x="415" y="110"/>
                  </a:lnTo>
                  <a:lnTo>
                    <a:pt x="416" y="108"/>
                  </a:lnTo>
                  <a:lnTo>
                    <a:pt x="418" y="108"/>
                  </a:lnTo>
                  <a:lnTo>
                    <a:pt x="424" y="108"/>
                  </a:lnTo>
                  <a:lnTo>
                    <a:pt x="426" y="108"/>
                  </a:lnTo>
                  <a:lnTo>
                    <a:pt x="428" y="108"/>
                  </a:lnTo>
                  <a:lnTo>
                    <a:pt x="431" y="107"/>
                  </a:lnTo>
                  <a:lnTo>
                    <a:pt x="431" y="107"/>
                  </a:lnTo>
                  <a:lnTo>
                    <a:pt x="432" y="107"/>
                  </a:lnTo>
                  <a:lnTo>
                    <a:pt x="432" y="108"/>
                  </a:lnTo>
                  <a:lnTo>
                    <a:pt x="434" y="108"/>
                  </a:lnTo>
                  <a:lnTo>
                    <a:pt x="437" y="107"/>
                  </a:lnTo>
                  <a:lnTo>
                    <a:pt x="443" y="104"/>
                  </a:lnTo>
                  <a:lnTo>
                    <a:pt x="445" y="104"/>
                  </a:lnTo>
                  <a:lnTo>
                    <a:pt x="446" y="102"/>
                  </a:lnTo>
                  <a:lnTo>
                    <a:pt x="448" y="102"/>
                  </a:lnTo>
                  <a:lnTo>
                    <a:pt x="448" y="104"/>
                  </a:lnTo>
                  <a:lnTo>
                    <a:pt x="450" y="105"/>
                  </a:lnTo>
                  <a:lnTo>
                    <a:pt x="450" y="105"/>
                  </a:lnTo>
                  <a:lnTo>
                    <a:pt x="451" y="105"/>
                  </a:lnTo>
                  <a:lnTo>
                    <a:pt x="453" y="107"/>
                  </a:lnTo>
                  <a:lnTo>
                    <a:pt x="453" y="108"/>
                  </a:lnTo>
                  <a:lnTo>
                    <a:pt x="454" y="108"/>
                  </a:lnTo>
                  <a:lnTo>
                    <a:pt x="459" y="108"/>
                  </a:lnTo>
                  <a:lnTo>
                    <a:pt x="462" y="110"/>
                  </a:lnTo>
                  <a:lnTo>
                    <a:pt x="462" y="110"/>
                  </a:lnTo>
                  <a:lnTo>
                    <a:pt x="464" y="112"/>
                  </a:lnTo>
                  <a:lnTo>
                    <a:pt x="464" y="115"/>
                  </a:lnTo>
                  <a:lnTo>
                    <a:pt x="464" y="115"/>
                  </a:lnTo>
                  <a:lnTo>
                    <a:pt x="465" y="116"/>
                  </a:lnTo>
                  <a:lnTo>
                    <a:pt x="465" y="116"/>
                  </a:lnTo>
                  <a:lnTo>
                    <a:pt x="465" y="116"/>
                  </a:lnTo>
                  <a:lnTo>
                    <a:pt x="467" y="113"/>
                  </a:lnTo>
                  <a:lnTo>
                    <a:pt x="467" y="112"/>
                  </a:lnTo>
                  <a:lnTo>
                    <a:pt x="469" y="113"/>
                  </a:lnTo>
                  <a:lnTo>
                    <a:pt x="469" y="113"/>
                  </a:lnTo>
                  <a:lnTo>
                    <a:pt x="470" y="115"/>
                  </a:lnTo>
                  <a:lnTo>
                    <a:pt x="473" y="118"/>
                  </a:lnTo>
                  <a:lnTo>
                    <a:pt x="478" y="121"/>
                  </a:lnTo>
                  <a:lnTo>
                    <a:pt x="478" y="123"/>
                  </a:lnTo>
                  <a:lnTo>
                    <a:pt x="480" y="123"/>
                  </a:lnTo>
                  <a:lnTo>
                    <a:pt x="478" y="124"/>
                  </a:lnTo>
                  <a:lnTo>
                    <a:pt x="478" y="124"/>
                  </a:lnTo>
                  <a:lnTo>
                    <a:pt x="476" y="126"/>
                  </a:lnTo>
                  <a:lnTo>
                    <a:pt x="475" y="126"/>
                  </a:lnTo>
                  <a:lnTo>
                    <a:pt x="473" y="126"/>
                  </a:lnTo>
                  <a:lnTo>
                    <a:pt x="470" y="124"/>
                  </a:lnTo>
                  <a:lnTo>
                    <a:pt x="470" y="124"/>
                  </a:lnTo>
                  <a:lnTo>
                    <a:pt x="472" y="126"/>
                  </a:lnTo>
                  <a:lnTo>
                    <a:pt x="475" y="129"/>
                  </a:lnTo>
                  <a:lnTo>
                    <a:pt x="475" y="130"/>
                  </a:lnTo>
                  <a:lnTo>
                    <a:pt x="476" y="130"/>
                  </a:lnTo>
                  <a:lnTo>
                    <a:pt x="476" y="130"/>
                  </a:lnTo>
                  <a:lnTo>
                    <a:pt x="478" y="132"/>
                  </a:lnTo>
                  <a:lnTo>
                    <a:pt x="478" y="132"/>
                  </a:lnTo>
                  <a:lnTo>
                    <a:pt x="481" y="135"/>
                  </a:lnTo>
                  <a:lnTo>
                    <a:pt x="481" y="135"/>
                  </a:lnTo>
                  <a:lnTo>
                    <a:pt x="484" y="140"/>
                  </a:lnTo>
                  <a:lnTo>
                    <a:pt x="486" y="141"/>
                  </a:lnTo>
                  <a:lnTo>
                    <a:pt x="487" y="141"/>
                  </a:lnTo>
                  <a:lnTo>
                    <a:pt x="487" y="141"/>
                  </a:lnTo>
                  <a:lnTo>
                    <a:pt x="487" y="141"/>
                  </a:lnTo>
                  <a:lnTo>
                    <a:pt x="484" y="137"/>
                  </a:lnTo>
                  <a:lnTo>
                    <a:pt x="481" y="134"/>
                  </a:lnTo>
                  <a:lnTo>
                    <a:pt x="481" y="132"/>
                  </a:lnTo>
                  <a:lnTo>
                    <a:pt x="481" y="132"/>
                  </a:lnTo>
                  <a:lnTo>
                    <a:pt x="481" y="127"/>
                  </a:lnTo>
                  <a:lnTo>
                    <a:pt x="481" y="127"/>
                  </a:lnTo>
                  <a:lnTo>
                    <a:pt x="483" y="127"/>
                  </a:lnTo>
                  <a:lnTo>
                    <a:pt x="484" y="129"/>
                  </a:lnTo>
                  <a:lnTo>
                    <a:pt x="486" y="129"/>
                  </a:lnTo>
                  <a:lnTo>
                    <a:pt x="486" y="129"/>
                  </a:lnTo>
                  <a:lnTo>
                    <a:pt x="486" y="129"/>
                  </a:lnTo>
                  <a:lnTo>
                    <a:pt x="487" y="129"/>
                  </a:lnTo>
                  <a:lnTo>
                    <a:pt x="489" y="130"/>
                  </a:lnTo>
                  <a:lnTo>
                    <a:pt x="489" y="130"/>
                  </a:lnTo>
                  <a:lnTo>
                    <a:pt x="489" y="127"/>
                  </a:lnTo>
                  <a:lnTo>
                    <a:pt x="487" y="126"/>
                  </a:lnTo>
                  <a:lnTo>
                    <a:pt x="487" y="126"/>
                  </a:lnTo>
                  <a:lnTo>
                    <a:pt x="487" y="124"/>
                  </a:lnTo>
                  <a:lnTo>
                    <a:pt x="487" y="124"/>
                  </a:lnTo>
                  <a:lnTo>
                    <a:pt x="484" y="123"/>
                  </a:lnTo>
                  <a:lnTo>
                    <a:pt x="484" y="121"/>
                  </a:lnTo>
                  <a:lnTo>
                    <a:pt x="483" y="118"/>
                  </a:lnTo>
                  <a:lnTo>
                    <a:pt x="483" y="116"/>
                  </a:lnTo>
                  <a:lnTo>
                    <a:pt x="483" y="115"/>
                  </a:lnTo>
                  <a:lnTo>
                    <a:pt x="483" y="115"/>
                  </a:lnTo>
                  <a:lnTo>
                    <a:pt x="481" y="113"/>
                  </a:lnTo>
                  <a:lnTo>
                    <a:pt x="480" y="112"/>
                  </a:lnTo>
                  <a:lnTo>
                    <a:pt x="478" y="110"/>
                  </a:lnTo>
                  <a:lnTo>
                    <a:pt x="478" y="108"/>
                  </a:lnTo>
                  <a:lnTo>
                    <a:pt x="478" y="107"/>
                  </a:lnTo>
                  <a:lnTo>
                    <a:pt x="480" y="105"/>
                  </a:lnTo>
                  <a:lnTo>
                    <a:pt x="481" y="105"/>
                  </a:lnTo>
                  <a:lnTo>
                    <a:pt x="481" y="104"/>
                  </a:lnTo>
                  <a:lnTo>
                    <a:pt x="481" y="102"/>
                  </a:lnTo>
                  <a:lnTo>
                    <a:pt x="481" y="102"/>
                  </a:lnTo>
                  <a:lnTo>
                    <a:pt x="481" y="102"/>
                  </a:lnTo>
                  <a:lnTo>
                    <a:pt x="484" y="100"/>
                  </a:lnTo>
                  <a:lnTo>
                    <a:pt x="486" y="100"/>
                  </a:lnTo>
                  <a:lnTo>
                    <a:pt x="487" y="100"/>
                  </a:lnTo>
                  <a:lnTo>
                    <a:pt x="489" y="100"/>
                  </a:lnTo>
                  <a:lnTo>
                    <a:pt x="491" y="100"/>
                  </a:lnTo>
                  <a:lnTo>
                    <a:pt x="492" y="100"/>
                  </a:lnTo>
                  <a:lnTo>
                    <a:pt x="494" y="99"/>
                  </a:lnTo>
                  <a:lnTo>
                    <a:pt x="494" y="99"/>
                  </a:lnTo>
                  <a:lnTo>
                    <a:pt x="495" y="99"/>
                  </a:lnTo>
                  <a:lnTo>
                    <a:pt x="497" y="97"/>
                  </a:lnTo>
                  <a:lnTo>
                    <a:pt x="497" y="97"/>
                  </a:lnTo>
                  <a:lnTo>
                    <a:pt x="498" y="97"/>
                  </a:lnTo>
                  <a:lnTo>
                    <a:pt x="500" y="97"/>
                  </a:lnTo>
                  <a:lnTo>
                    <a:pt x="500" y="97"/>
                  </a:lnTo>
                  <a:lnTo>
                    <a:pt x="500" y="96"/>
                  </a:lnTo>
                  <a:lnTo>
                    <a:pt x="500" y="94"/>
                  </a:lnTo>
                  <a:lnTo>
                    <a:pt x="503" y="93"/>
                  </a:lnTo>
                  <a:lnTo>
                    <a:pt x="505" y="93"/>
                  </a:lnTo>
                  <a:lnTo>
                    <a:pt x="506" y="93"/>
                  </a:lnTo>
                  <a:lnTo>
                    <a:pt x="508" y="91"/>
                  </a:lnTo>
                  <a:lnTo>
                    <a:pt x="508" y="91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10" y="88"/>
                  </a:lnTo>
                  <a:lnTo>
                    <a:pt x="508" y="86"/>
                  </a:lnTo>
                  <a:lnTo>
                    <a:pt x="506" y="86"/>
                  </a:lnTo>
                  <a:lnTo>
                    <a:pt x="503" y="88"/>
                  </a:lnTo>
                  <a:lnTo>
                    <a:pt x="500" y="89"/>
                  </a:lnTo>
                  <a:lnTo>
                    <a:pt x="498" y="91"/>
                  </a:lnTo>
                  <a:lnTo>
                    <a:pt x="498" y="93"/>
                  </a:lnTo>
                  <a:lnTo>
                    <a:pt x="497" y="94"/>
                  </a:lnTo>
                  <a:lnTo>
                    <a:pt x="495" y="93"/>
                  </a:lnTo>
                  <a:lnTo>
                    <a:pt x="494" y="93"/>
                  </a:lnTo>
                  <a:lnTo>
                    <a:pt x="492" y="93"/>
                  </a:lnTo>
                  <a:lnTo>
                    <a:pt x="491" y="94"/>
                  </a:lnTo>
                  <a:lnTo>
                    <a:pt x="491" y="94"/>
                  </a:lnTo>
                  <a:lnTo>
                    <a:pt x="487" y="96"/>
                  </a:lnTo>
                  <a:lnTo>
                    <a:pt x="484" y="94"/>
                  </a:lnTo>
                  <a:lnTo>
                    <a:pt x="483" y="94"/>
                  </a:lnTo>
                  <a:lnTo>
                    <a:pt x="481" y="96"/>
                  </a:lnTo>
                  <a:lnTo>
                    <a:pt x="481" y="96"/>
                  </a:lnTo>
                  <a:lnTo>
                    <a:pt x="483" y="97"/>
                  </a:lnTo>
                  <a:lnTo>
                    <a:pt x="481" y="97"/>
                  </a:lnTo>
                  <a:lnTo>
                    <a:pt x="476" y="99"/>
                  </a:lnTo>
                  <a:lnTo>
                    <a:pt x="476" y="99"/>
                  </a:lnTo>
                  <a:lnTo>
                    <a:pt x="473" y="99"/>
                  </a:lnTo>
                  <a:lnTo>
                    <a:pt x="473" y="99"/>
                  </a:lnTo>
                  <a:lnTo>
                    <a:pt x="472" y="97"/>
                  </a:lnTo>
                  <a:lnTo>
                    <a:pt x="467" y="96"/>
                  </a:lnTo>
                  <a:lnTo>
                    <a:pt x="467" y="96"/>
                  </a:lnTo>
                  <a:lnTo>
                    <a:pt x="469" y="93"/>
                  </a:lnTo>
                  <a:lnTo>
                    <a:pt x="473" y="88"/>
                  </a:lnTo>
                  <a:lnTo>
                    <a:pt x="473" y="88"/>
                  </a:lnTo>
                  <a:lnTo>
                    <a:pt x="481" y="86"/>
                  </a:lnTo>
                  <a:lnTo>
                    <a:pt x="486" y="85"/>
                  </a:lnTo>
                  <a:lnTo>
                    <a:pt x="494" y="82"/>
                  </a:lnTo>
                  <a:lnTo>
                    <a:pt x="495" y="82"/>
                  </a:lnTo>
                  <a:lnTo>
                    <a:pt x="502" y="80"/>
                  </a:lnTo>
                  <a:lnTo>
                    <a:pt x="505" y="80"/>
                  </a:lnTo>
                  <a:lnTo>
                    <a:pt x="506" y="80"/>
                  </a:lnTo>
                  <a:lnTo>
                    <a:pt x="510" y="80"/>
                  </a:lnTo>
                  <a:lnTo>
                    <a:pt x="511" y="82"/>
                  </a:lnTo>
                  <a:lnTo>
                    <a:pt x="513" y="83"/>
                  </a:lnTo>
                  <a:lnTo>
                    <a:pt x="513" y="85"/>
                  </a:lnTo>
                  <a:lnTo>
                    <a:pt x="514" y="88"/>
                  </a:lnTo>
                  <a:lnTo>
                    <a:pt x="514" y="91"/>
                  </a:lnTo>
                  <a:lnTo>
                    <a:pt x="516" y="93"/>
                  </a:lnTo>
                  <a:lnTo>
                    <a:pt x="517" y="94"/>
                  </a:lnTo>
                  <a:lnTo>
                    <a:pt x="519" y="94"/>
                  </a:lnTo>
                  <a:lnTo>
                    <a:pt x="521" y="96"/>
                  </a:lnTo>
                  <a:lnTo>
                    <a:pt x="521" y="94"/>
                  </a:lnTo>
                  <a:lnTo>
                    <a:pt x="522" y="94"/>
                  </a:lnTo>
                  <a:lnTo>
                    <a:pt x="522" y="94"/>
                  </a:lnTo>
                  <a:lnTo>
                    <a:pt x="522" y="96"/>
                  </a:lnTo>
                  <a:lnTo>
                    <a:pt x="522" y="96"/>
                  </a:lnTo>
                  <a:lnTo>
                    <a:pt x="524" y="96"/>
                  </a:lnTo>
                  <a:lnTo>
                    <a:pt x="525" y="97"/>
                  </a:lnTo>
                  <a:lnTo>
                    <a:pt x="527" y="97"/>
                  </a:lnTo>
                  <a:lnTo>
                    <a:pt x="525" y="99"/>
                  </a:lnTo>
                  <a:lnTo>
                    <a:pt x="527" y="99"/>
                  </a:lnTo>
                  <a:lnTo>
                    <a:pt x="528" y="100"/>
                  </a:lnTo>
                  <a:lnTo>
                    <a:pt x="530" y="102"/>
                  </a:lnTo>
                  <a:lnTo>
                    <a:pt x="533" y="102"/>
                  </a:lnTo>
                  <a:lnTo>
                    <a:pt x="536" y="102"/>
                  </a:lnTo>
                  <a:lnTo>
                    <a:pt x="541" y="100"/>
                  </a:lnTo>
                  <a:lnTo>
                    <a:pt x="543" y="99"/>
                  </a:lnTo>
                  <a:lnTo>
                    <a:pt x="546" y="100"/>
                  </a:lnTo>
                  <a:lnTo>
                    <a:pt x="549" y="104"/>
                  </a:lnTo>
                  <a:lnTo>
                    <a:pt x="552" y="107"/>
                  </a:lnTo>
                  <a:lnTo>
                    <a:pt x="554" y="107"/>
                  </a:lnTo>
                  <a:lnTo>
                    <a:pt x="558" y="108"/>
                  </a:lnTo>
                  <a:lnTo>
                    <a:pt x="560" y="108"/>
                  </a:lnTo>
                  <a:lnTo>
                    <a:pt x="562" y="108"/>
                  </a:lnTo>
                  <a:lnTo>
                    <a:pt x="563" y="108"/>
                  </a:lnTo>
                  <a:lnTo>
                    <a:pt x="566" y="108"/>
                  </a:lnTo>
                  <a:lnTo>
                    <a:pt x="569" y="110"/>
                  </a:lnTo>
                  <a:lnTo>
                    <a:pt x="571" y="110"/>
                  </a:lnTo>
                  <a:lnTo>
                    <a:pt x="577" y="108"/>
                  </a:lnTo>
                  <a:lnTo>
                    <a:pt x="579" y="108"/>
                  </a:lnTo>
                  <a:lnTo>
                    <a:pt x="580" y="107"/>
                  </a:lnTo>
                  <a:lnTo>
                    <a:pt x="582" y="107"/>
                  </a:lnTo>
                  <a:lnTo>
                    <a:pt x="584" y="107"/>
                  </a:lnTo>
                  <a:lnTo>
                    <a:pt x="585" y="107"/>
                  </a:lnTo>
                  <a:lnTo>
                    <a:pt x="587" y="107"/>
                  </a:lnTo>
                  <a:lnTo>
                    <a:pt x="590" y="107"/>
                  </a:lnTo>
                  <a:lnTo>
                    <a:pt x="596" y="107"/>
                  </a:lnTo>
                  <a:lnTo>
                    <a:pt x="601" y="108"/>
                  </a:lnTo>
                  <a:lnTo>
                    <a:pt x="604" y="108"/>
                  </a:lnTo>
                  <a:lnTo>
                    <a:pt x="606" y="110"/>
                  </a:lnTo>
                  <a:lnTo>
                    <a:pt x="607" y="110"/>
                  </a:lnTo>
                  <a:lnTo>
                    <a:pt x="609" y="110"/>
                  </a:lnTo>
                  <a:lnTo>
                    <a:pt x="610" y="108"/>
                  </a:lnTo>
                  <a:lnTo>
                    <a:pt x="612" y="108"/>
                  </a:lnTo>
                  <a:lnTo>
                    <a:pt x="615" y="107"/>
                  </a:lnTo>
                  <a:lnTo>
                    <a:pt x="617" y="107"/>
                  </a:lnTo>
                  <a:lnTo>
                    <a:pt x="617" y="107"/>
                  </a:lnTo>
                  <a:lnTo>
                    <a:pt x="615" y="105"/>
                  </a:lnTo>
                  <a:lnTo>
                    <a:pt x="614" y="105"/>
                  </a:lnTo>
                  <a:lnTo>
                    <a:pt x="612" y="104"/>
                  </a:lnTo>
                  <a:lnTo>
                    <a:pt x="612" y="102"/>
                  </a:lnTo>
                  <a:lnTo>
                    <a:pt x="612" y="102"/>
                  </a:lnTo>
                  <a:lnTo>
                    <a:pt x="612" y="100"/>
                  </a:lnTo>
                  <a:lnTo>
                    <a:pt x="614" y="100"/>
                  </a:lnTo>
                  <a:lnTo>
                    <a:pt x="614" y="100"/>
                  </a:lnTo>
                  <a:lnTo>
                    <a:pt x="617" y="102"/>
                  </a:lnTo>
                  <a:lnTo>
                    <a:pt x="621" y="108"/>
                  </a:lnTo>
                  <a:lnTo>
                    <a:pt x="623" y="108"/>
                  </a:lnTo>
                  <a:lnTo>
                    <a:pt x="623" y="110"/>
                  </a:lnTo>
                  <a:lnTo>
                    <a:pt x="628" y="112"/>
                  </a:lnTo>
                  <a:lnTo>
                    <a:pt x="629" y="112"/>
                  </a:lnTo>
                  <a:lnTo>
                    <a:pt x="633" y="110"/>
                  </a:lnTo>
                  <a:lnTo>
                    <a:pt x="634" y="110"/>
                  </a:lnTo>
                  <a:lnTo>
                    <a:pt x="634" y="110"/>
                  </a:lnTo>
                  <a:lnTo>
                    <a:pt x="634" y="108"/>
                  </a:lnTo>
                  <a:lnTo>
                    <a:pt x="634" y="107"/>
                  </a:lnTo>
                  <a:lnTo>
                    <a:pt x="634" y="107"/>
                  </a:lnTo>
                  <a:lnTo>
                    <a:pt x="634" y="107"/>
                  </a:lnTo>
                  <a:lnTo>
                    <a:pt x="631" y="105"/>
                  </a:lnTo>
                  <a:lnTo>
                    <a:pt x="629" y="104"/>
                  </a:lnTo>
                  <a:lnTo>
                    <a:pt x="626" y="104"/>
                  </a:lnTo>
                  <a:lnTo>
                    <a:pt x="623" y="104"/>
                  </a:lnTo>
                  <a:lnTo>
                    <a:pt x="620" y="105"/>
                  </a:lnTo>
                  <a:lnTo>
                    <a:pt x="620" y="104"/>
                  </a:lnTo>
                  <a:lnTo>
                    <a:pt x="615" y="100"/>
                  </a:lnTo>
                  <a:lnTo>
                    <a:pt x="615" y="99"/>
                  </a:lnTo>
                  <a:lnTo>
                    <a:pt x="615" y="99"/>
                  </a:lnTo>
                  <a:lnTo>
                    <a:pt x="617" y="99"/>
                  </a:lnTo>
                  <a:lnTo>
                    <a:pt x="617" y="99"/>
                  </a:lnTo>
                  <a:lnTo>
                    <a:pt x="615" y="97"/>
                  </a:lnTo>
                  <a:lnTo>
                    <a:pt x="615" y="97"/>
                  </a:lnTo>
                  <a:lnTo>
                    <a:pt x="614" y="94"/>
                  </a:lnTo>
                  <a:lnTo>
                    <a:pt x="612" y="93"/>
                  </a:lnTo>
                  <a:lnTo>
                    <a:pt x="614" y="93"/>
                  </a:lnTo>
                  <a:lnTo>
                    <a:pt x="615" y="93"/>
                  </a:lnTo>
                  <a:lnTo>
                    <a:pt x="615" y="93"/>
                  </a:lnTo>
                  <a:lnTo>
                    <a:pt x="618" y="94"/>
                  </a:lnTo>
                  <a:lnTo>
                    <a:pt x="621" y="94"/>
                  </a:lnTo>
                  <a:lnTo>
                    <a:pt x="625" y="93"/>
                  </a:lnTo>
                  <a:lnTo>
                    <a:pt x="623" y="91"/>
                  </a:lnTo>
                  <a:lnTo>
                    <a:pt x="623" y="89"/>
                  </a:lnTo>
                  <a:lnTo>
                    <a:pt x="623" y="89"/>
                  </a:lnTo>
                  <a:lnTo>
                    <a:pt x="625" y="89"/>
                  </a:lnTo>
                  <a:lnTo>
                    <a:pt x="628" y="91"/>
                  </a:lnTo>
                  <a:lnTo>
                    <a:pt x="629" y="91"/>
                  </a:lnTo>
                  <a:lnTo>
                    <a:pt x="629" y="89"/>
                  </a:lnTo>
                  <a:lnTo>
                    <a:pt x="631" y="89"/>
                  </a:lnTo>
                  <a:lnTo>
                    <a:pt x="631" y="91"/>
                  </a:lnTo>
                  <a:lnTo>
                    <a:pt x="633" y="91"/>
                  </a:lnTo>
                  <a:lnTo>
                    <a:pt x="634" y="93"/>
                  </a:lnTo>
                  <a:lnTo>
                    <a:pt x="636" y="94"/>
                  </a:lnTo>
                  <a:lnTo>
                    <a:pt x="637" y="96"/>
                  </a:lnTo>
                  <a:lnTo>
                    <a:pt x="637" y="96"/>
                  </a:lnTo>
                  <a:lnTo>
                    <a:pt x="642" y="96"/>
                  </a:lnTo>
                  <a:lnTo>
                    <a:pt x="645" y="94"/>
                  </a:lnTo>
                  <a:lnTo>
                    <a:pt x="645" y="96"/>
                  </a:lnTo>
                  <a:lnTo>
                    <a:pt x="644" y="96"/>
                  </a:lnTo>
                  <a:lnTo>
                    <a:pt x="640" y="100"/>
                  </a:lnTo>
                  <a:lnTo>
                    <a:pt x="640" y="102"/>
                  </a:lnTo>
                  <a:lnTo>
                    <a:pt x="642" y="100"/>
                  </a:lnTo>
                  <a:lnTo>
                    <a:pt x="644" y="100"/>
                  </a:lnTo>
                  <a:lnTo>
                    <a:pt x="644" y="100"/>
                  </a:lnTo>
                  <a:lnTo>
                    <a:pt x="644" y="99"/>
                  </a:lnTo>
                  <a:lnTo>
                    <a:pt x="645" y="99"/>
                  </a:lnTo>
                  <a:lnTo>
                    <a:pt x="650" y="96"/>
                  </a:lnTo>
                  <a:lnTo>
                    <a:pt x="651" y="96"/>
                  </a:lnTo>
                  <a:lnTo>
                    <a:pt x="650" y="99"/>
                  </a:lnTo>
                  <a:lnTo>
                    <a:pt x="648" y="107"/>
                  </a:lnTo>
                  <a:lnTo>
                    <a:pt x="648" y="110"/>
                  </a:lnTo>
                  <a:lnTo>
                    <a:pt x="648" y="110"/>
                  </a:lnTo>
                  <a:lnTo>
                    <a:pt x="645" y="113"/>
                  </a:lnTo>
                  <a:lnTo>
                    <a:pt x="645" y="115"/>
                  </a:lnTo>
                  <a:lnTo>
                    <a:pt x="648" y="118"/>
                  </a:lnTo>
                  <a:lnTo>
                    <a:pt x="648" y="118"/>
                  </a:lnTo>
                  <a:lnTo>
                    <a:pt x="648" y="119"/>
                  </a:lnTo>
                  <a:lnTo>
                    <a:pt x="648" y="121"/>
                  </a:lnTo>
                  <a:lnTo>
                    <a:pt x="651" y="121"/>
                  </a:lnTo>
                  <a:lnTo>
                    <a:pt x="653" y="119"/>
                  </a:lnTo>
                  <a:lnTo>
                    <a:pt x="655" y="119"/>
                  </a:lnTo>
                  <a:lnTo>
                    <a:pt x="655" y="119"/>
                  </a:lnTo>
                  <a:lnTo>
                    <a:pt x="655" y="123"/>
                  </a:lnTo>
                  <a:lnTo>
                    <a:pt x="655" y="123"/>
                  </a:lnTo>
                  <a:lnTo>
                    <a:pt x="656" y="123"/>
                  </a:lnTo>
                  <a:lnTo>
                    <a:pt x="658" y="123"/>
                  </a:lnTo>
                  <a:lnTo>
                    <a:pt x="658" y="123"/>
                  </a:lnTo>
                  <a:lnTo>
                    <a:pt x="659" y="123"/>
                  </a:lnTo>
                  <a:lnTo>
                    <a:pt x="659" y="124"/>
                  </a:lnTo>
                  <a:lnTo>
                    <a:pt x="659" y="126"/>
                  </a:lnTo>
                  <a:lnTo>
                    <a:pt x="659" y="127"/>
                  </a:lnTo>
                  <a:lnTo>
                    <a:pt x="659" y="127"/>
                  </a:lnTo>
                  <a:lnTo>
                    <a:pt x="658" y="127"/>
                  </a:lnTo>
                  <a:lnTo>
                    <a:pt x="658" y="127"/>
                  </a:lnTo>
                  <a:lnTo>
                    <a:pt x="656" y="127"/>
                  </a:lnTo>
                  <a:lnTo>
                    <a:pt x="655" y="127"/>
                  </a:lnTo>
                  <a:lnTo>
                    <a:pt x="653" y="127"/>
                  </a:lnTo>
                  <a:lnTo>
                    <a:pt x="651" y="127"/>
                  </a:lnTo>
                  <a:lnTo>
                    <a:pt x="651" y="127"/>
                  </a:lnTo>
                  <a:lnTo>
                    <a:pt x="650" y="127"/>
                  </a:lnTo>
                  <a:lnTo>
                    <a:pt x="648" y="127"/>
                  </a:lnTo>
                  <a:lnTo>
                    <a:pt x="645" y="126"/>
                  </a:lnTo>
                  <a:lnTo>
                    <a:pt x="645" y="126"/>
                  </a:lnTo>
                  <a:lnTo>
                    <a:pt x="645" y="126"/>
                  </a:lnTo>
                  <a:lnTo>
                    <a:pt x="645" y="126"/>
                  </a:lnTo>
                  <a:lnTo>
                    <a:pt x="645" y="127"/>
                  </a:lnTo>
                  <a:lnTo>
                    <a:pt x="653" y="134"/>
                  </a:lnTo>
                  <a:lnTo>
                    <a:pt x="653" y="135"/>
                  </a:lnTo>
                  <a:lnTo>
                    <a:pt x="655" y="137"/>
                  </a:lnTo>
                  <a:lnTo>
                    <a:pt x="655" y="137"/>
                  </a:lnTo>
                  <a:lnTo>
                    <a:pt x="655" y="135"/>
                  </a:lnTo>
                  <a:lnTo>
                    <a:pt x="655" y="134"/>
                  </a:lnTo>
                  <a:lnTo>
                    <a:pt x="651" y="130"/>
                  </a:lnTo>
                  <a:lnTo>
                    <a:pt x="650" y="129"/>
                  </a:lnTo>
                  <a:lnTo>
                    <a:pt x="650" y="129"/>
                  </a:lnTo>
                  <a:lnTo>
                    <a:pt x="651" y="129"/>
                  </a:lnTo>
                  <a:lnTo>
                    <a:pt x="656" y="129"/>
                  </a:lnTo>
                  <a:lnTo>
                    <a:pt x="658" y="129"/>
                  </a:lnTo>
                  <a:lnTo>
                    <a:pt x="659" y="129"/>
                  </a:lnTo>
                  <a:lnTo>
                    <a:pt x="661" y="127"/>
                  </a:lnTo>
                  <a:lnTo>
                    <a:pt x="661" y="123"/>
                  </a:lnTo>
                  <a:lnTo>
                    <a:pt x="661" y="121"/>
                  </a:lnTo>
                  <a:lnTo>
                    <a:pt x="661" y="118"/>
                  </a:lnTo>
                  <a:lnTo>
                    <a:pt x="659" y="115"/>
                  </a:lnTo>
                  <a:lnTo>
                    <a:pt x="659" y="112"/>
                  </a:lnTo>
                  <a:lnTo>
                    <a:pt x="656" y="110"/>
                  </a:lnTo>
                  <a:lnTo>
                    <a:pt x="656" y="108"/>
                  </a:lnTo>
                  <a:lnTo>
                    <a:pt x="659" y="102"/>
                  </a:lnTo>
                  <a:lnTo>
                    <a:pt x="659" y="102"/>
                  </a:lnTo>
                  <a:lnTo>
                    <a:pt x="659" y="100"/>
                  </a:lnTo>
                  <a:lnTo>
                    <a:pt x="662" y="100"/>
                  </a:lnTo>
                  <a:lnTo>
                    <a:pt x="664" y="100"/>
                  </a:lnTo>
                  <a:lnTo>
                    <a:pt x="666" y="100"/>
                  </a:lnTo>
                  <a:lnTo>
                    <a:pt x="667" y="102"/>
                  </a:lnTo>
                  <a:lnTo>
                    <a:pt x="669" y="100"/>
                  </a:lnTo>
                  <a:lnTo>
                    <a:pt x="674" y="97"/>
                  </a:lnTo>
                  <a:lnTo>
                    <a:pt x="675" y="97"/>
                  </a:lnTo>
                  <a:lnTo>
                    <a:pt x="677" y="96"/>
                  </a:lnTo>
                  <a:lnTo>
                    <a:pt x="678" y="93"/>
                  </a:lnTo>
                  <a:lnTo>
                    <a:pt x="681" y="91"/>
                  </a:lnTo>
                  <a:lnTo>
                    <a:pt x="685" y="89"/>
                  </a:lnTo>
                  <a:lnTo>
                    <a:pt x="688" y="88"/>
                  </a:lnTo>
                  <a:lnTo>
                    <a:pt x="688" y="86"/>
                  </a:lnTo>
                  <a:lnTo>
                    <a:pt x="686" y="86"/>
                  </a:lnTo>
                  <a:lnTo>
                    <a:pt x="685" y="86"/>
                  </a:lnTo>
                  <a:lnTo>
                    <a:pt x="685" y="85"/>
                  </a:lnTo>
                  <a:lnTo>
                    <a:pt x="685" y="83"/>
                  </a:lnTo>
                  <a:lnTo>
                    <a:pt x="685" y="82"/>
                  </a:lnTo>
                  <a:lnTo>
                    <a:pt x="685" y="80"/>
                  </a:lnTo>
                  <a:lnTo>
                    <a:pt x="685" y="78"/>
                  </a:lnTo>
                  <a:lnTo>
                    <a:pt x="683" y="78"/>
                  </a:lnTo>
                  <a:lnTo>
                    <a:pt x="683" y="77"/>
                  </a:lnTo>
                  <a:lnTo>
                    <a:pt x="681" y="77"/>
                  </a:lnTo>
                  <a:lnTo>
                    <a:pt x="681" y="77"/>
                  </a:lnTo>
                  <a:lnTo>
                    <a:pt x="681" y="78"/>
                  </a:lnTo>
                  <a:lnTo>
                    <a:pt x="681" y="80"/>
                  </a:lnTo>
                  <a:lnTo>
                    <a:pt x="680" y="82"/>
                  </a:lnTo>
                  <a:lnTo>
                    <a:pt x="678" y="83"/>
                  </a:lnTo>
                  <a:lnTo>
                    <a:pt x="677" y="83"/>
                  </a:lnTo>
                  <a:lnTo>
                    <a:pt x="674" y="83"/>
                  </a:lnTo>
                  <a:lnTo>
                    <a:pt x="672" y="83"/>
                  </a:lnTo>
                  <a:lnTo>
                    <a:pt x="672" y="82"/>
                  </a:lnTo>
                  <a:lnTo>
                    <a:pt x="672" y="80"/>
                  </a:lnTo>
                  <a:lnTo>
                    <a:pt x="674" y="78"/>
                  </a:lnTo>
                  <a:lnTo>
                    <a:pt x="677" y="75"/>
                  </a:lnTo>
                  <a:lnTo>
                    <a:pt x="678" y="74"/>
                  </a:lnTo>
                  <a:lnTo>
                    <a:pt x="678" y="74"/>
                  </a:lnTo>
                  <a:lnTo>
                    <a:pt x="677" y="74"/>
                  </a:lnTo>
                  <a:lnTo>
                    <a:pt x="677" y="74"/>
                  </a:lnTo>
                  <a:lnTo>
                    <a:pt x="675" y="71"/>
                  </a:lnTo>
                  <a:lnTo>
                    <a:pt x="677" y="71"/>
                  </a:lnTo>
                  <a:lnTo>
                    <a:pt x="677" y="69"/>
                  </a:lnTo>
                  <a:lnTo>
                    <a:pt x="678" y="69"/>
                  </a:lnTo>
                  <a:lnTo>
                    <a:pt x="681" y="67"/>
                  </a:lnTo>
                  <a:lnTo>
                    <a:pt x="686" y="67"/>
                  </a:lnTo>
                  <a:lnTo>
                    <a:pt x="686" y="67"/>
                  </a:lnTo>
                  <a:lnTo>
                    <a:pt x="683" y="71"/>
                  </a:lnTo>
                  <a:lnTo>
                    <a:pt x="683" y="71"/>
                  </a:lnTo>
                  <a:lnTo>
                    <a:pt x="683" y="72"/>
                  </a:lnTo>
                  <a:lnTo>
                    <a:pt x="686" y="69"/>
                  </a:lnTo>
                  <a:lnTo>
                    <a:pt x="688" y="69"/>
                  </a:lnTo>
                  <a:lnTo>
                    <a:pt x="688" y="67"/>
                  </a:lnTo>
                  <a:lnTo>
                    <a:pt x="686" y="67"/>
                  </a:lnTo>
                  <a:lnTo>
                    <a:pt x="686" y="67"/>
                  </a:lnTo>
                  <a:lnTo>
                    <a:pt x="686" y="66"/>
                  </a:lnTo>
                  <a:lnTo>
                    <a:pt x="686" y="64"/>
                  </a:lnTo>
                  <a:lnTo>
                    <a:pt x="685" y="64"/>
                  </a:lnTo>
                  <a:lnTo>
                    <a:pt x="683" y="64"/>
                  </a:lnTo>
                  <a:lnTo>
                    <a:pt x="681" y="66"/>
                  </a:lnTo>
                  <a:lnTo>
                    <a:pt x="680" y="66"/>
                  </a:lnTo>
                  <a:lnTo>
                    <a:pt x="678" y="66"/>
                  </a:lnTo>
                  <a:lnTo>
                    <a:pt x="677" y="66"/>
                  </a:lnTo>
                  <a:lnTo>
                    <a:pt x="675" y="66"/>
                  </a:lnTo>
                  <a:lnTo>
                    <a:pt x="674" y="64"/>
                  </a:lnTo>
                  <a:lnTo>
                    <a:pt x="672" y="63"/>
                  </a:lnTo>
                  <a:lnTo>
                    <a:pt x="670" y="61"/>
                  </a:lnTo>
                  <a:lnTo>
                    <a:pt x="670" y="61"/>
                  </a:lnTo>
                  <a:lnTo>
                    <a:pt x="670" y="61"/>
                  </a:lnTo>
                  <a:lnTo>
                    <a:pt x="669" y="63"/>
                  </a:lnTo>
                  <a:lnTo>
                    <a:pt x="667" y="63"/>
                  </a:lnTo>
                  <a:lnTo>
                    <a:pt x="661" y="60"/>
                  </a:lnTo>
                  <a:lnTo>
                    <a:pt x="658" y="60"/>
                  </a:lnTo>
                  <a:lnTo>
                    <a:pt x="656" y="58"/>
                  </a:lnTo>
                  <a:lnTo>
                    <a:pt x="655" y="58"/>
                  </a:lnTo>
                  <a:lnTo>
                    <a:pt x="653" y="58"/>
                  </a:lnTo>
                  <a:lnTo>
                    <a:pt x="651" y="56"/>
                  </a:lnTo>
                  <a:lnTo>
                    <a:pt x="650" y="56"/>
                  </a:lnTo>
                  <a:lnTo>
                    <a:pt x="650" y="55"/>
                  </a:lnTo>
                  <a:lnTo>
                    <a:pt x="648" y="53"/>
                  </a:lnTo>
                  <a:lnTo>
                    <a:pt x="647" y="52"/>
                  </a:lnTo>
                  <a:lnTo>
                    <a:pt x="644" y="49"/>
                  </a:lnTo>
                  <a:lnTo>
                    <a:pt x="644" y="47"/>
                  </a:lnTo>
                  <a:lnTo>
                    <a:pt x="644" y="45"/>
                  </a:lnTo>
                  <a:lnTo>
                    <a:pt x="644" y="44"/>
                  </a:lnTo>
                  <a:lnTo>
                    <a:pt x="647" y="39"/>
                  </a:lnTo>
                  <a:lnTo>
                    <a:pt x="647" y="39"/>
                  </a:lnTo>
                  <a:lnTo>
                    <a:pt x="648" y="37"/>
                  </a:lnTo>
                  <a:lnTo>
                    <a:pt x="650" y="37"/>
                  </a:lnTo>
                  <a:lnTo>
                    <a:pt x="650" y="37"/>
                  </a:lnTo>
                  <a:lnTo>
                    <a:pt x="653" y="37"/>
                  </a:lnTo>
                  <a:lnTo>
                    <a:pt x="651" y="36"/>
                  </a:lnTo>
                  <a:lnTo>
                    <a:pt x="651" y="36"/>
                  </a:lnTo>
                  <a:lnTo>
                    <a:pt x="653" y="34"/>
                  </a:lnTo>
                  <a:lnTo>
                    <a:pt x="653" y="33"/>
                  </a:lnTo>
                  <a:lnTo>
                    <a:pt x="648" y="34"/>
                  </a:lnTo>
                  <a:lnTo>
                    <a:pt x="647" y="34"/>
                  </a:lnTo>
                  <a:lnTo>
                    <a:pt x="645" y="34"/>
                  </a:lnTo>
                  <a:lnTo>
                    <a:pt x="644" y="31"/>
                  </a:lnTo>
                  <a:lnTo>
                    <a:pt x="644" y="28"/>
                  </a:lnTo>
                  <a:lnTo>
                    <a:pt x="644" y="25"/>
                  </a:lnTo>
                  <a:lnTo>
                    <a:pt x="644" y="23"/>
                  </a:lnTo>
                  <a:lnTo>
                    <a:pt x="644" y="22"/>
                  </a:lnTo>
                  <a:lnTo>
                    <a:pt x="644" y="22"/>
                  </a:lnTo>
                  <a:lnTo>
                    <a:pt x="645" y="22"/>
                  </a:lnTo>
                  <a:lnTo>
                    <a:pt x="645" y="20"/>
                  </a:lnTo>
                  <a:lnTo>
                    <a:pt x="645" y="19"/>
                  </a:lnTo>
                  <a:lnTo>
                    <a:pt x="645" y="19"/>
                  </a:lnTo>
                  <a:lnTo>
                    <a:pt x="647" y="17"/>
                  </a:lnTo>
                  <a:lnTo>
                    <a:pt x="648" y="15"/>
                  </a:lnTo>
                  <a:lnTo>
                    <a:pt x="650" y="14"/>
                  </a:lnTo>
                  <a:lnTo>
                    <a:pt x="651" y="14"/>
                  </a:lnTo>
                  <a:lnTo>
                    <a:pt x="651" y="15"/>
                  </a:lnTo>
                  <a:lnTo>
                    <a:pt x="653" y="15"/>
                  </a:lnTo>
                  <a:lnTo>
                    <a:pt x="655" y="17"/>
                  </a:lnTo>
                  <a:lnTo>
                    <a:pt x="656" y="17"/>
                  </a:lnTo>
                  <a:lnTo>
                    <a:pt x="658" y="17"/>
                  </a:lnTo>
                  <a:lnTo>
                    <a:pt x="659" y="14"/>
                  </a:lnTo>
                  <a:lnTo>
                    <a:pt x="659" y="12"/>
                  </a:lnTo>
                  <a:lnTo>
                    <a:pt x="659" y="12"/>
                  </a:lnTo>
                  <a:lnTo>
                    <a:pt x="656" y="12"/>
                  </a:lnTo>
                  <a:lnTo>
                    <a:pt x="655" y="12"/>
                  </a:lnTo>
                  <a:lnTo>
                    <a:pt x="653" y="12"/>
                  </a:lnTo>
                  <a:lnTo>
                    <a:pt x="653" y="11"/>
                  </a:lnTo>
                  <a:lnTo>
                    <a:pt x="653" y="9"/>
                  </a:lnTo>
                  <a:lnTo>
                    <a:pt x="656" y="8"/>
                  </a:lnTo>
                  <a:lnTo>
                    <a:pt x="658" y="4"/>
                  </a:lnTo>
                  <a:lnTo>
                    <a:pt x="662" y="1"/>
                  </a:lnTo>
                  <a:lnTo>
                    <a:pt x="667" y="0"/>
                  </a:lnTo>
                  <a:lnTo>
                    <a:pt x="669" y="0"/>
                  </a:lnTo>
                  <a:lnTo>
                    <a:pt x="6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6" name="Freeform 313">
              <a:extLst>
                <a:ext uri="{FF2B5EF4-FFF2-40B4-BE49-F238E27FC236}">
                  <a16:creationId xmlns:a16="http://schemas.microsoft.com/office/drawing/2014/main" id="{63E66963-6C82-74A7-B3C4-8FABF9C3AE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12333" y="1825407"/>
              <a:ext cx="1625651" cy="588665"/>
            </a:xfrm>
            <a:custGeom>
              <a:avLst/>
              <a:gdLst>
                <a:gd name="T0" fmla="*/ 68 w 834"/>
                <a:gd name="T1" fmla="*/ 37 h 302"/>
                <a:gd name="T2" fmla="*/ 112 w 834"/>
                <a:gd name="T3" fmla="*/ 44 h 302"/>
                <a:gd name="T4" fmla="*/ 156 w 834"/>
                <a:gd name="T5" fmla="*/ 61 h 302"/>
                <a:gd name="T6" fmla="*/ 165 w 834"/>
                <a:gd name="T7" fmla="*/ 18 h 302"/>
                <a:gd name="T8" fmla="*/ 214 w 834"/>
                <a:gd name="T9" fmla="*/ 83 h 302"/>
                <a:gd name="T10" fmla="*/ 257 w 834"/>
                <a:gd name="T11" fmla="*/ 115 h 302"/>
                <a:gd name="T12" fmla="*/ 230 w 834"/>
                <a:gd name="T13" fmla="*/ 121 h 302"/>
                <a:gd name="T14" fmla="*/ 216 w 834"/>
                <a:gd name="T15" fmla="*/ 135 h 302"/>
                <a:gd name="T16" fmla="*/ 137 w 834"/>
                <a:gd name="T17" fmla="*/ 140 h 302"/>
                <a:gd name="T18" fmla="*/ 27 w 834"/>
                <a:gd name="T19" fmla="*/ 111 h 302"/>
                <a:gd name="T20" fmla="*/ 28 w 834"/>
                <a:gd name="T21" fmla="*/ 91 h 302"/>
                <a:gd name="T22" fmla="*/ 9 w 834"/>
                <a:gd name="T23" fmla="*/ 64 h 302"/>
                <a:gd name="T24" fmla="*/ 208 w 834"/>
                <a:gd name="T25" fmla="*/ 18 h 302"/>
                <a:gd name="T26" fmla="*/ 607 w 834"/>
                <a:gd name="T27" fmla="*/ 15 h 302"/>
                <a:gd name="T28" fmla="*/ 552 w 834"/>
                <a:gd name="T29" fmla="*/ 14 h 302"/>
                <a:gd name="T30" fmla="*/ 473 w 834"/>
                <a:gd name="T31" fmla="*/ 56 h 302"/>
                <a:gd name="T32" fmla="*/ 489 w 834"/>
                <a:gd name="T33" fmla="*/ 63 h 302"/>
                <a:gd name="T34" fmla="*/ 482 w 834"/>
                <a:gd name="T35" fmla="*/ 34 h 302"/>
                <a:gd name="T36" fmla="*/ 552 w 834"/>
                <a:gd name="T37" fmla="*/ 20 h 302"/>
                <a:gd name="T38" fmla="*/ 552 w 834"/>
                <a:gd name="T39" fmla="*/ 56 h 302"/>
                <a:gd name="T40" fmla="*/ 586 w 834"/>
                <a:gd name="T41" fmla="*/ 47 h 302"/>
                <a:gd name="T42" fmla="*/ 626 w 834"/>
                <a:gd name="T43" fmla="*/ 56 h 302"/>
                <a:gd name="T44" fmla="*/ 638 w 834"/>
                <a:gd name="T45" fmla="*/ 72 h 302"/>
                <a:gd name="T46" fmla="*/ 689 w 834"/>
                <a:gd name="T47" fmla="*/ 70 h 302"/>
                <a:gd name="T48" fmla="*/ 684 w 834"/>
                <a:gd name="T49" fmla="*/ 92 h 302"/>
                <a:gd name="T50" fmla="*/ 731 w 834"/>
                <a:gd name="T51" fmla="*/ 92 h 302"/>
                <a:gd name="T52" fmla="*/ 733 w 834"/>
                <a:gd name="T53" fmla="*/ 104 h 302"/>
                <a:gd name="T54" fmla="*/ 741 w 834"/>
                <a:gd name="T55" fmla="*/ 121 h 302"/>
                <a:gd name="T56" fmla="*/ 727 w 834"/>
                <a:gd name="T57" fmla="*/ 137 h 302"/>
                <a:gd name="T58" fmla="*/ 755 w 834"/>
                <a:gd name="T59" fmla="*/ 157 h 302"/>
                <a:gd name="T60" fmla="*/ 782 w 834"/>
                <a:gd name="T61" fmla="*/ 157 h 302"/>
                <a:gd name="T62" fmla="*/ 805 w 834"/>
                <a:gd name="T63" fmla="*/ 181 h 302"/>
                <a:gd name="T64" fmla="*/ 815 w 834"/>
                <a:gd name="T65" fmla="*/ 196 h 302"/>
                <a:gd name="T66" fmla="*/ 804 w 834"/>
                <a:gd name="T67" fmla="*/ 225 h 302"/>
                <a:gd name="T68" fmla="*/ 783 w 834"/>
                <a:gd name="T69" fmla="*/ 204 h 302"/>
                <a:gd name="T70" fmla="*/ 747 w 834"/>
                <a:gd name="T71" fmla="*/ 192 h 302"/>
                <a:gd name="T72" fmla="*/ 738 w 834"/>
                <a:gd name="T73" fmla="*/ 211 h 302"/>
                <a:gd name="T74" fmla="*/ 757 w 834"/>
                <a:gd name="T75" fmla="*/ 230 h 302"/>
                <a:gd name="T76" fmla="*/ 777 w 834"/>
                <a:gd name="T77" fmla="*/ 252 h 302"/>
                <a:gd name="T78" fmla="*/ 779 w 834"/>
                <a:gd name="T79" fmla="*/ 271 h 302"/>
                <a:gd name="T80" fmla="*/ 757 w 834"/>
                <a:gd name="T81" fmla="*/ 271 h 302"/>
                <a:gd name="T82" fmla="*/ 738 w 834"/>
                <a:gd name="T83" fmla="*/ 274 h 302"/>
                <a:gd name="T84" fmla="*/ 746 w 834"/>
                <a:gd name="T85" fmla="*/ 296 h 302"/>
                <a:gd name="T86" fmla="*/ 687 w 834"/>
                <a:gd name="T87" fmla="*/ 263 h 302"/>
                <a:gd name="T88" fmla="*/ 651 w 834"/>
                <a:gd name="T89" fmla="*/ 242 h 302"/>
                <a:gd name="T90" fmla="*/ 615 w 834"/>
                <a:gd name="T91" fmla="*/ 247 h 302"/>
                <a:gd name="T92" fmla="*/ 610 w 834"/>
                <a:gd name="T93" fmla="*/ 220 h 302"/>
                <a:gd name="T94" fmla="*/ 649 w 834"/>
                <a:gd name="T95" fmla="*/ 217 h 302"/>
                <a:gd name="T96" fmla="*/ 664 w 834"/>
                <a:gd name="T97" fmla="*/ 155 h 302"/>
                <a:gd name="T98" fmla="*/ 640 w 834"/>
                <a:gd name="T99" fmla="*/ 135 h 302"/>
                <a:gd name="T100" fmla="*/ 624 w 834"/>
                <a:gd name="T101" fmla="*/ 124 h 302"/>
                <a:gd name="T102" fmla="*/ 596 w 834"/>
                <a:gd name="T103" fmla="*/ 100 h 302"/>
                <a:gd name="T104" fmla="*/ 552 w 834"/>
                <a:gd name="T105" fmla="*/ 105 h 302"/>
                <a:gd name="T106" fmla="*/ 470 w 834"/>
                <a:gd name="T107" fmla="*/ 96 h 302"/>
                <a:gd name="T108" fmla="*/ 454 w 834"/>
                <a:gd name="T109" fmla="*/ 81 h 302"/>
                <a:gd name="T110" fmla="*/ 429 w 834"/>
                <a:gd name="T111" fmla="*/ 25 h 302"/>
                <a:gd name="T112" fmla="*/ 312 w 834"/>
                <a:gd name="T113" fmla="*/ 11 h 302"/>
                <a:gd name="T114" fmla="*/ 315 w 834"/>
                <a:gd name="T115" fmla="*/ 36 h 302"/>
                <a:gd name="T116" fmla="*/ 299 w 834"/>
                <a:gd name="T117" fmla="*/ 61 h 302"/>
                <a:gd name="T118" fmla="*/ 255 w 834"/>
                <a:gd name="T119" fmla="*/ 45 h 302"/>
                <a:gd name="T120" fmla="*/ 271 w 834"/>
                <a:gd name="T121" fmla="*/ 29 h 302"/>
                <a:gd name="T122" fmla="*/ 261 w 834"/>
                <a:gd name="T123" fmla="*/ 11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34" h="302">
                  <a:moveTo>
                    <a:pt x="320" y="22"/>
                  </a:moveTo>
                  <a:lnTo>
                    <a:pt x="320" y="22"/>
                  </a:lnTo>
                  <a:lnTo>
                    <a:pt x="321" y="23"/>
                  </a:lnTo>
                  <a:lnTo>
                    <a:pt x="321" y="23"/>
                  </a:lnTo>
                  <a:lnTo>
                    <a:pt x="323" y="23"/>
                  </a:lnTo>
                  <a:lnTo>
                    <a:pt x="323" y="25"/>
                  </a:lnTo>
                  <a:lnTo>
                    <a:pt x="323" y="25"/>
                  </a:lnTo>
                  <a:lnTo>
                    <a:pt x="323" y="26"/>
                  </a:lnTo>
                  <a:lnTo>
                    <a:pt x="323" y="28"/>
                  </a:lnTo>
                  <a:lnTo>
                    <a:pt x="321" y="28"/>
                  </a:lnTo>
                  <a:lnTo>
                    <a:pt x="321" y="28"/>
                  </a:lnTo>
                  <a:lnTo>
                    <a:pt x="318" y="28"/>
                  </a:lnTo>
                  <a:lnTo>
                    <a:pt x="317" y="26"/>
                  </a:lnTo>
                  <a:lnTo>
                    <a:pt x="317" y="25"/>
                  </a:lnTo>
                  <a:lnTo>
                    <a:pt x="317" y="23"/>
                  </a:lnTo>
                  <a:lnTo>
                    <a:pt x="317" y="23"/>
                  </a:lnTo>
                  <a:lnTo>
                    <a:pt x="317" y="22"/>
                  </a:lnTo>
                  <a:lnTo>
                    <a:pt x="320" y="22"/>
                  </a:lnTo>
                  <a:close/>
                  <a:moveTo>
                    <a:pt x="63" y="17"/>
                  </a:moveTo>
                  <a:lnTo>
                    <a:pt x="68" y="17"/>
                  </a:lnTo>
                  <a:lnTo>
                    <a:pt x="69" y="18"/>
                  </a:lnTo>
                  <a:lnTo>
                    <a:pt x="69" y="18"/>
                  </a:lnTo>
                  <a:lnTo>
                    <a:pt x="71" y="20"/>
                  </a:lnTo>
                  <a:lnTo>
                    <a:pt x="71" y="22"/>
                  </a:lnTo>
                  <a:lnTo>
                    <a:pt x="71" y="25"/>
                  </a:lnTo>
                  <a:lnTo>
                    <a:pt x="71" y="26"/>
                  </a:lnTo>
                  <a:lnTo>
                    <a:pt x="71" y="28"/>
                  </a:lnTo>
                  <a:lnTo>
                    <a:pt x="71" y="29"/>
                  </a:lnTo>
                  <a:lnTo>
                    <a:pt x="71" y="31"/>
                  </a:lnTo>
                  <a:lnTo>
                    <a:pt x="69" y="31"/>
                  </a:lnTo>
                  <a:lnTo>
                    <a:pt x="68" y="34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4" y="37"/>
                  </a:lnTo>
                  <a:lnTo>
                    <a:pt x="68" y="37"/>
                  </a:lnTo>
                  <a:lnTo>
                    <a:pt x="69" y="37"/>
                  </a:lnTo>
                  <a:lnTo>
                    <a:pt x="72" y="36"/>
                  </a:lnTo>
                  <a:lnTo>
                    <a:pt x="77" y="36"/>
                  </a:lnTo>
                  <a:lnTo>
                    <a:pt x="77" y="36"/>
                  </a:lnTo>
                  <a:lnTo>
                    <a:pt x="79" y="36"/>
                  </a:lnTo>
                  <a:lnTo>
                    <a:pt x="79" y="34"/>
                  </a:lnTo>
                  <a:lnTo>
                    <a:pt x="79" y="34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80" y="29"/>
                  </a:lnTo>
                  <a:lnTo>
                    <a:pt x="82" y="28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90" y="26"/>
                  </a:lnTo>
                  <a:lnTo>
                    <a:pt x="94" y="28"/>
                  </a:lnTo>
                  <a:lnTo>
                    <a:pt x="101" y="29"/>
                  </a:lnTo>
                  <a:lnTo>
                    <a:pt x="109" y="33"/>
                  </a:lnTo>
                  <a:lnTo>
                    <a:pt x="112" y="34"/>
                  </a:lnTo>
                  <a:lnTo>
                    <a:pt x="112" y="36"/>
                  </a:lnTo>
                  <a:lnTo>
                    <a:pt x="110" y="39"/>
                  </a:lnTo>
                  <a:lnTo>
                    <a:pt x="107" y="42"/>
                  </a:lnTo>
                  <a:lnTo>
                    <a:pt x="104" y="44"/>
                  </a:lnTo>
                  <a:lnTo>
                    <a:pt x="102" y="44"/>
                  </a:lnTo>
                  <a:lnTo>
                    <a:pt x="104" y="45"/>
                  </a:lnTo>
                  <a:lnTo>
                    <a:pt x="105" y="45"/>
                  </a:lnTo>
                  <a:lnTo>
                    <a:pt x="107" y="44"/>
                  </a:lnTo>
                  <a:lnTo>
                    <a:pt x="109" y="42"/>
                  </a:lnTo>
                  <a:lnTo>
                    <a:pt x="110" y="42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2" y="42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2" y="44"/>
                  </a:lnTo>
                  <a:lnTo>
                    <a:pt x="113" y="44"/>
                  </a:lnTo>
                  <a:lnTo>
                    <a:pt x="116" y="42"/>
                  </a:lnTo>
                  <a:lnTo>
                    <a:pt x="118" y="39"/>
                  </a:lnTo>
                  <a:lnTo>
                    <a:pt x="123" y="37"/>
                  </a:lnTo>
                  <a:lnTo>
                    <a:pt x="123" y="36"/>
                  </a:lnTo>
                  <a:lnTo>
                    <a:pt x="126" y="36"/>
                  </a:lnTo>
                  <a:lnTo>
                    <a:pt x="126" y="36"/>
                  </a:lnTo>
                  <a:lnTo>
                    <a:pt x="127" y="33"/>
                  </a:lnTo>
                  <a:lnTo>
                    <a:pt x="126" y="33"/>
                  </a:lnTo>
                  <a:lnTo>
                    <a:pt x="121" y="29"/>
                  </a:lnTo>
                  <a:lnTo>
                    <a:pt x="120" y="28"/>
                  </a:lnTo>
                  <a:lnTo>
                    <a:pt x="120" y="26"/>
                  </a:lnTo>
                  <a:lnTo>
                    <a:pt x="123" y="26"/>
                  </a:lnTo>
                  <a:lnTo>
                    <a:pt x="127" y="26"/>
                  </a:lnTo>
                  <a:lnTo>
                    <a:pt x="129" y="26"/>
                  </a:lnTo>
                  <a:lnTo>
                    <a:pt x="135" y="29"/>
                  </a:lnTo>
                  <a:lnTo>
                    <a:pt x="137" y="31"/>
                  </a:lnTo>
                  <a:lnTo>
                    <a:pt x="138" y="33"/>
                  </a:lnTo>
                  <a:lnTo>
                    <a:pt x="142" y="34"/>
                  </a:lnTo>
                  <a:lnTo>
                    <a:pt x="143" y="36"/>
                  </a:lnTo>
                  <a:lnTo>
                    <a:pt x="145" y="36"/>
                  </a:lnTo>
                  <a:lnTo>
                    <a:pt x="145" y="36"/>
                  </a:lnTo>
                  <a:lnTo>
                    <a:pt x="145" y="36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46" y="39"/>
                  </a:lnTo>
                  <a:lnTo>
                    <a:pt x="148" y="39"/>
                  </a:lnTo>
                  <a:lnTo>
                    <a:pt x="148" y="40"/>
                  </a:lnTo>
                  <a:lnTo>
                    <a:pt x="150" y="42"/>
                  </a:lnTo>
                  <a:lnTo>
                    <a:pt x="151" y="45"/>
                  </a:lnTo>
                  <a:lnTo>
                    <a:pt x="151" y="50"/>
                  </a:lnTo>
                  <a:lnTo>
                    <a:pt x="154" y="56"/>
                  </a:lnTo>
                  <a:lnTo>
                    <a:pt x="156" y="61"/>
                  </a:lnTo>
                  <a:lnTo>
                    <a:pt x="156" y="61"/>
                  </a:lnTo>
                  <a:lnTo>
                    <a:pt x="156" y="61"/>
                  </a:lnTo>
                  <a:lnTo>
                    <a:pt x="159" y="63"/>
                  </a:lnTo>
                  <a:lnTo>
                    <a:pt x="159" y="64"/>
                  </a:lnTo>
                  <a:lnTo>
                    <a:pt x="161" y="64"/>
                  </a:lnTo>
                  <a:lnTo>
                    <a:pt x="162" y="64"/>
                  </a:lnTo>
                  <a:lnTo>
                    <a:pt x="162" y="63"/>
                  </a:lnTo>
                  <a:lnTo>
                    <a:pt x="164" y="61"/>
                  </a:lnTo>
                  <a:lnTo>
                    <a:pt x="168" y="59"/>
                  </a:lnTo>
                  <a:lnTo>
                    <a:pt x="168" y="58"/>
                  </a:lnTo>
                  <a:lnTo>
                    <a:pt x="167" y="58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8" y="56"/>
                  </a:lnTo>
                  <a:lnTo>
                    <a:pt x="165" y="53"/>
                  </a:lnTo>
                  <a:lnTo>
                    <a:pt x="162" y="50"/>
                  </a:lnTo>
                  <a:lnTo>
                    <a:pt x="162" y="45"/>
                  </a:lnTo>
                  <a:lnTo>
                    <a:pt x="161" y="44"/>
                  </a:lnTo>
                  <a:lnTo>
                    <a:pt x="161" y="42"/>
                  </a:lnTo>
                  <a:lnTo>
                    <a:pt x="161" y="40"/>
                  </a:lnTo>
                  <a:lnTo>
                    <a:pt x="161" y="40"/>
                  </a:lnTo>
                  <a:lnTo>
                    <a:pt x="159" y="39"/>
                  </a:lnTo>
                  <a:lnTo>
                    <a:pt x="159" y="39"/>
                  </a:lnTo>
                  <a:lnTo>
                    <a:pt x="159" y="37"/>
                  </a:lnTo>
                  <a:lnTo>
                    <a:pt x="159" y="36"/>
                  </a:lnTo>
                  <a:lnTo>
                    <a:pt x="156" y="23"/>
                  </a:lnTo>
                  <a:lnTo>
                    <a:pt x="156" y="22"/>
                  </a:lnTo>
                  <a:lnTo>
                    <a:pt x="156" y="22"/>
                  </a:lnTo>
                  <a:lnTo>
                    <a:pt x="157" y="22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9" y="20"/>
                  </a:lnTo>
                  <a:lnTo>
                    <a:pt x="157" y="18"/>
                  </a:lnTo>
                  <a:lnTo>
                    <a:pt x="157" y="18"/>
                  </a:lnTo>
                  <a:lnTo>
                    <a:pt x="157" y="17"/>
                  </a:lnTo>
                  <a:lnTo>
                    <a:pt x="162" y="17"/>
                  </a:lnTo>
                  <a:lnTo>
                    <a:pt x="165" y="18"/>
                  </a:lnTo>
                  <a:lnTo>
                    <a:pt x="172" y="22"/>
                  </a:lnTo>
                  <a:lnTo>
                    <a:pt x="172" y="22"/>
                  </a:lnTo>
                  <a:lnTo>
                    <a:pt x="173" y="20"/>
                  </a:lnTo>
                  <a:lnTo>
                    <a:pt x="173" y="18"/>
                  </a:lnTo>
                  <a:lnTo>
                    <a:pt x="175" y="18"/>
                  </a:lnTo>
                  <a:lnTo>
                    <a:pt x="181" y="22"/>
                  </a:lnTo>
                  <a:lnTo>
                    <a:pt x="186" y="25"/>
                  </a:lnTo>
                  <a:lnTo>
                    <a:pt x="191" y="26"/>
                  </a:lnTo>
                  <a:lnTo>
                    <a:pt x="192" y="28"/>
                  </a:lnTo>
                  <a:lnTo>
                    <a:pt x="195" y="31"/>
                  </a:lnTo>
                  <a:lnTo>
                    <a:pt x="195" y="33"/>
                  </a:lnTo>
                  <a:lnTo>
                    <a:pt x="195" y="33"/>
                  </a:lnTo>
                  <a:lnTo>
                    <a:pt x="195" y="34"/>
                  </a:lnTo>
                  <a:lnTo>
                    <a:pt x="195" y="34"/>
                  </a:lnTo>
                  <a:lnTo>
                    <a:pt x="197" y="36"/>
                  </a:lnTo>
                  <a:lnTo>
                    <a:pt x="197" y="36"/>
                  </a:lnTo>
                  <a:lnTo>
                    <a:pt x="197" y="39"/>
                  </a:lnTo>
                  <a:lnTo>
                    <a:pt x="198" y="40"/>
                  </a:lnTo>
                  <a:lnTo>
                    <a:pt x="198" y="42"/>
                  </a:lnTo>
                  <a:lnTo>
                    <a:pt x="203" y="55"/>
                  </a:lnTo>
                  <a:lnTo>
                    <a:pt x="205" y="56"/>
                  </a:lnTo>
                  <a:lnTo>
                    <a:pt x="205" y="58"/>
                  </a:lnTo>
                  <a:lnTo>
                    <a:pt x="209" y="63"/>
                  </a:lnTo>
                  <a:lnTo>
                    <a:pt x="211" y="66"/>
                  </a:lnTo>
                  <a:lnTo>
                    <a:pt x="211" y="67"/>
                  </a:lnTo>
                  <a:lnTo>
                    <a:pt x="211" y="67"/>
                  </a:lnTo>
                  <a:lnTo>
                    <a:pt x="211" y="69"/>
                  </a:lnTo>
                  <a:lnTo>
                    <a:pt x="211" y="70"/>
                  </a:lnTo>
                  <a:lnTo>
                    <a:pt x="211" y="72"/>
                  </a:lnTo>
                  <a:lnTo>
                    <a:pt x="209" y="72"/>
                  </a:lnTo>
                  <a:lnTo>
                    <a:pt x="209" y="74"/>
                  </a:lnTo>
                  <a:lnTo>
                    <a:pt x="208" y="77"/>
                  </a:lnTo>
                  <a:lnTo>
                    <a:pt x="208" y="78"/>
                  </a:lnTo>
                  <a:lnTo>
                    <a:pt x="209" y="78"/>
                  </a:lnTo>
                  <a:lnTo>
                    <a:pt x="214" y="83"/>
                  </a:lnTo>
                  <a:lnTo>
                    <a:pt x="217" y="86"/>
                  </a:lnTo>
                  <a:lnTo>
                    <a:pt x="219" y="88"/>
                  </a:lnTo>
                  <a:lnTo>
                    <a:pt x="222" y="91"/>
                  </a:lnTo>
                  <a:lnTo>
                    <a:pt x="227" y="92"/>
                  </a:lnTo>
                  <a:lnTo>
                    <a:pt x="228" y="92"/>
                  </a:lnTo>
                  <a:lnTo>
                    <a:pt x="230" y="94"/>
                  </a:lnTo>
                  <a:lnTo>
                    <a:pt x="230" y="94"/>
                  </a:lnTo>
                  <a:lnTo>
                    <a:pt x="230" y="92"/>
                  </a:lnTo>
                  <a:lnTo>
                    <a:pt x="230" y="92"/>
                  </a:lnTo>
                  <a:lnTo>
                    <a:pt x="232" y="92"/>
                  </a:lnTo>
                  <a:lnTo>
                    <a:pt x="230" y="91"/>
                  </a:lnTo>
                  <a:lnTo>
                    <a:pt x="230" y="89"/>
                  </a:lnTo>
                  <a:lnTo>
                    <a:pt x="230" y="89"/>
                  </a:lnTo>
                  <a:lnTo>
                    <a:pt x="235" y="92"/>
                  </a:lnTo>
                  <a:lnTo>
                    <a:pt x="236" y="94"/>
                  </a:lnTo>
                  <a:lnTo>
                    <a:pt x="239" y="96"/>
                  </a:lnTo>
                  <a:lnTo>
                    <a:pt x="246" y="99"/>
                  </a:lnTo>
                  <a:lnTo>
                    <a:pt x="246" y="99"/>
                  </a:lnTo>
                  <a:lnTo>
                    <a:pt x="249" y="99"/>
                  </a:lnTo>
                  <a:lnTo>
                    <a:pt x="250" y="99"/>
                  </a:lnTo>
                  <a:lnTo>
                    <a:pt x="250" y="100"/>
                  </a:lnTo>
                  <a:lnTo>
                    <a:pt x="250" y="100"/>
                  </a:lnTo>
                  <a:lnTo>
                    <a:pt x="250" y="102"/>
                  </a:lnTo>
                  <a:lnTo>
                    <a:pt x="252" y="104"/>
                  </a:lnTo>
                  <a:lnTo>
                    <a:pt x="257" y="104"/>
                  </a:lnTo>
                  <a:lnTo>
                    <a:pt x="258" y="104"/>
                  </a:lnTo>
                  <a:lnTo>
                    <a:pt x="258" y="104"/>
                  </a:lnTo>
                  <a:lnTo>
                    <a:pt x="258" y="104"/>
                  </a:lnTo>
                  <a:lnTo>
                    <a:pt x="260" y="107"/>
                  </a:lnTo>
                  <a:lnTo>
                    <a:pt x="261" y="110"/>
                  </a:lnTo>
                  <a:lnTo>
                    <a:pt x="261" y="111"/>
                  </a:lnTo>
                  <a:lnTo>
                    <a:pt x="260" y="115"/>
                  </a:lnTo>
                  <a:lnTo>
                    <a:pt x="260" y="115"/>
                  </a:lnTo>
                  <a:lnTo>
                    <a:pt x="258" y="115"/>
                  </a:lnTo>
                  <a:lnTo>
                    <a:pt x="257" y="115"/>
                  </a:lnTo>
                  <a:lnTo>
                    <a:pt x="255" y="115"/>
                  </a:lnTo>
                  <a:lnTo>
                    <a:pt x="254" y="113"/>
                  </a:lnTo>
                  <a:lnTo>
                    <a:pt x="254" y="111"/>
                  </a:lnTo>
                  <a:lnTo>
                    <a:pt x="252" y="110"/>
                  </a:lnTo>
                  <a:lnTo>
                    <a:pt x="252" y="111"/>
                  </a:lnTo>
                  <a:lnTo>
                    <a:pt x="252" y="113"/>
                  </a:lnTo>
                  <a:lnTo>
                    <a:pt x="250" y="115"/>
                  </a:lnTo>
                  <a:lnTo>
                    <a:pt x="250" y="115"/>
                  </a:lnTo>
                  <a:lnTo>
                    <a:pt x="249" y="115"/>
                  </a:lnTo>
                  <a:lnTo>
                    <a:pt x="247" y="113"/>
                  </a:lnTo>
                  <a:lnTo>
                    <a:pt x="244" y="111"/>
                  </a:lnTo>
                  <a:lnTo>
                    <a:pt x="243" y="111"/>
                  </a:lnTo>
                  <a:lnTo>
                    <a:pt x="243" y="111"/>
                  </a:lnTo>
                  <a:lnTo>
                    <a:pt x="241" y="111"/>
                  </a:lnTo>
                  <a:lnTo>
                    <a:pt x="238" y="113"/>
                  </a:lnTo>
                  <a:lnTo>
                    <a:pt x="236" y="115"/>
                  </a:lnTo>
                  <a:lnTo>
                    <a:pt x="238" y="115"/>
                  </a:lnTo>
                  <a:lnTo>
                    <a:pt x="238" y="116"/>
                  </a:lnTo>
                  <a:lnTo>
                    <a:pt x="238" y="116"/>
                  </a:lnTo>
                  <a:lnTo>
                    <a:pt x="238" y="118"/>
                  </a:lnTo>
                  <a:lnTo>
                    <a:pt x="238" y="118"/>
                  </a:lnTo>
                  <a:lnTo>
                    <a:pt x="236" y="118"/>
                  </a:lnTo>
                  <a:lnTo>
                    <a:pt x="235" y="118"/>
                  </a:lnTo>
                  <a:lnTo>
                    <a:pt x="232" y="118"/>
                  </a:lnTo>
                  <a:lnTo>
                    <a:pt x="230" y="118"/>
                  </a:lnTo>
                  <a:lnTo>
                    <a:pt x="227" y="115"/>
                  </a:lnTo>
                  <a:lnTo>
                    <a:pt x="225" y="115"/>
                  </a:lnTo>
                  <a:lnTo>
                    <a:pt x="225" y="115"/>
                  </a:lnTo>
                  <a:lnTo>
                    <a:pt x="224" y="116"/>
                  </a:lnTo>
                  <a:lnTo>
                    <a:pt x="225" y="116"/>
                  </a:lnTo>
                  <a:lnTo>
                    <a:pt x="227" y="118"/>
                  </a:lnTo>
                  <a:lnTo>
                    <a:pt x="228" y="119"/>
                  </a:lnTo>
                  <a:lnTo>
                    <a:pt x="230" y="119"/>
                  </a:lnTo>
                  <a:lnTo>
                    <a:pt x="230" y="119"/>
                  </a:lnTo>
                  <a:lnTo>
                    <a:pt x="230" y="121"/>
                  </a:lnTo>
                  <a:lnTo>
                    <a:pt x="230" y="121"/>
                  </a:lnTo>
                  <a:lnTo>
                    <a:pt x="230" y="122"/>
                  </a:lnTo>
                  <a:lnTo>
                    <a:pt x="228" y="126"/>
                  </a:lnTo>
                  <a:lnTo>
                    <a:pt x="228" y="127"/>
                  </a:lnTo>
                  <a:lnTo>
                    <a:pt x="230" y="127"/>
                  </a:lnTo>
                  <a:lnTo>
                    <a:pt x="233" y="124"/>
                  </a:lnTo>
                  <a:lnTo>
                    <a:pt x="235" y="122"/>
                  </a:lnTo>
                  <a:lnTo>
                    <a:pt x="238" y="121"/>
                  </a:lnTo>
                  <a:lnTo>
                    <a:pt x="239" y="121"/>
                  </a:lnTo>
                  <a:lnTo>
                    <a:pt x="243" y="119"/>
                  </a:lnTo>
                  <a:lnTo>
                    <a:pt x="244" y="121"/>
                  </a:lnTo>
                  <a:lnTo>
                    <a:pt x="246" y="121"/>
                  </a:lnTo>
                  <a:lnTo>
                    <a:pt x="246" y="122"/>
                  </a:lnTo>
                  <a:lnTo>
                    <a:pt x="244" y="122"/>
                  </a:lnTo>
                  <a:lnTo>
                    <a:pt x="244" y="124"/>
                  </a:lnTo>
                  <a:lnTo>
                    <a:pt x="244" y="124"/>
                  </a:lnTo>
                  <a:lnTo>
                    <a:pt x="244" y="126"/>
                  </a:lnTo>
                  <a:lnTo>
                    <a:pt x="244" y="126"/>
                  </a:lnTo>
                  <a:lnTo>
                    <a:pt x="246" y="126"/>
                  </a:lnTo>
                  <a:lnTo>
                    <a:pt x="247" y="126"/>
                  </a:lnTo>
                  <a:lnTo>
                    <a:pt x="247" y="126"/>
                  </a:lnTo>
                  <a:lnTo>
                    <a:pt x="247" y="127"/>
                  </a:lnTo>
                  <a:lnTo>
                    <a:pt x="249" y="127"/>
                  </a:lnTo>
                  <a:lnTo>
                    <a:pt x="249" y="129"/>
                  </a:lnTo>
                  <a:lnTo>
                    <a:pt x="247" y="132"/>
                  </a:lnTo>
                  <a:lnTo>
                    <a:pt x="246" y="132"/>
                  </a:lnTo>
                  <a:lnTo>
                    <a:pt x="239" y="135"/>
                  </a:lnTo>
                  <a:lnTo>
                    <a:pt x="238" y="135"/>
                  </a:lnTo>
                  <a:lnTo>
                    <a:pt x="235" y="135"/>
                  </a:lnTo>
                  <a:lnTo>
                    <a:pt x="233" y="137"/>
                  </a:lnTo>
                  <a:lnTo>
                    <a:pt x="232" y="137"/>
                  </a:lnTo>
                  <a:lnTo>
                    <a:pt x="228" y="137"/>
                  </a:lnTo>
                  <a:lnTo>
                    <a:pt x="224" y="137"/>
                  </a:lnTo>
                  <a:lnTo>
                    <a:pt x="219" y="137"/>
                  </a:lnTo>
                  <a:lnTo>
                    <a:pt x="216" y="135"/>
                  </a:lnTo>
                  <a:lnTo>
                    <a:pt x="211" y="133"/>
                  </a:lnTo>
                  <a:lnTo>
                    <a:pt x="209" y="135"/>
                  </a:lnTo>
                  <a:lnTo>
                    <a:pt x="208" y="135"/>
                  </a:lnTo>
                  <a:lnTo>
                    <a:pt x="200" y="135"/>
                  </a:lnTo>
                  <a:lnTo>
                    <a:pt x="200" y="133"/>
                  </a:lnTo>
                  <a:lnTo>
                    <a:pt x="200" y="133"/>
                  </a:lnTo>
                  <a:lnTo>
                    <a:pt x="202" y="130"/>
                  </a:lnTo>
                  <a:lnTo>
                    <a:pt x="202" y="130"/>
                  </a:lnTo>
                  <a:lnTo>
                    <a:pt x="202" y="130"/>
                  </a:lnTo>
                  <a:lnTo>
                    <a:pt x="198" y="130"/>
                  </a:lnTo>
                  <a:lnTo>
                    <a:pt x="194" y="129"/>
                  </a:lnTo>
                  <a:lnTo>
                    <a:pt x="191" y="129"/>
                  </a:lnTo>
                  <a:lnTo>
                    <a:pt x="187" y="129"/>
                  </a:lnTo>
                  <a:lnTo>
                    <a:pt x="186" y="129"/>
                  </a:lnTo>
                  <a:lnTo>
                    <a:pt x="184" y="127"/>
                  </a:lnTo>
                  <a:lnTo>
                    <a:pt x="183" y="127"/>
                  </a:lnTo>
                  <a:lnTo>
                    <a:pt x="183" y="126"/>
                  </a:lnTo>
                  <a:lnTo>
                    <a:pt x="183" y="126"/>
                  </a:lnTo>
                  <a:lnTo>
                    <a:pt x="183" y="124"/>
                  </a:lnTo>
                  <a:lnTo>
                    <a:pt x="183" y="122"/>
                  </a:lnTo>
                  <a:lnTo>
                    <a:pt x="181" y="122"/>
                  </a:lnTo>
                  <a:lnTo>
                    <a:pt x="179" y="121"/>
                  </a:lnTo>
                  <a:lnTo>
                    <a:pt x="178" y="121"/>
                  </a:lnTo>
                  <a:lnTo>
                    <a:pt x="176" y="122"/>
                  </a:lnTo>
                  <a:lnTo>
                    <a:pt x="175" y="124"/>
                  </a:lnTo>
                  <a:lnTo>
                    <a:pt x="173" y="127"/>
                  </a:lnTo>
                  <a:lnTo>
                    <a:pt x="172" y="129"/>
                  </a:lnTo>
                  <a:lnTo>
                    <a:pt x="168" y="132"/>
                  </a:lnTo>
                  <a:lnTo>
                    <a:pt x="167" y="132"/>
                  </a:lnTo>
                  <a:lnTo>
                    <a:pt x="161" y="133"/>
                  </a:lnTo>
                  <a:lnTo>
                    <a:pt x="153" y="133"/>
                  </a:lnTo>
                  <a:lnTo>
                    <a:pt x="151" y="135"/>
                  </a:lnTo>
                  <a:lnTo>
                    <a:pt x="148" y="137"/>
                  </a:lnTo>
                  <a:lnTo>
                    <a:pt x="145" y="138"/>
                  </a:lnTo>
                  <a:lnTo>
                    <a:pt x="137" y="140"/>
                  </a:lnTo>
                  <a:lnTo>
                    <a:pt x="131" y="141"/>
                  </a:lnTo>
                  <a:lnTo>
                    <a:pt x="123" y="143"/>
                  </a:lnTo>
                  <a:lnTo>
                    <a:pt x="118" y="143"/>
                  </a:lnTo>
                  <a:lnTo>
                    <a:pt x="116" y="143"/>
                  </a:lnTo>
                  <a:lnTo>
                    <a:pt x="113" y="143"/>
                  </a:lnTo>
                  <a:lnTo>
                    <a:pt x="110" y="144"/>
                  </a:lnTo>
                  <a:lnTo>
                    <a:pt x="107" y="144"/>
                  </a:lnTo>
                  <a:lnTo>
                    <a:pt x="96" y="144"/>
                  </a:lnTo>
                  <a:lnTo>
                    <a:pt x="91" y="146"/>
                  </a:lnTo>
                  <a:lnTo>
                    <a:pt x="88" y="146"/>
                  </a:lnTo>
                  <a:lnTo>
                    <a:pt x="86" y="146"/>
                  </a:lnTo>
                  <a:lnTo>
                    <a:pt x="85" y="144"/>
                  </a:lnTo>
                  <a:lnTo>
                    <a:pt x="83" y="144"/>
                  </a:lnTo>
                  <a:lnTo>
                    <a:pt x="82" y="143"/>
                  </a:lnTo>
                  <a:lnTo>
                    <a:pt x="79" y="138"/>
                  </a:lnTo>
                  <a:lnTo>
                    <a:pt x="77" y="137"/>
                  </a:lnTo>
                  <a:lnTo>
                    <a:pt x="77" y="133"/>
                  </a:lnTo>
                  <a:lnTo>
                    <a:pt x="77" y="132"/>
                  </a:lnTo>
                  <a:lnTo>
                    <a:pt x="77" y="127"/>
                  </a:lnTo>
                  <a:lnTo>
                    <a:pt x="75" y="127"/>
                  </a:lnTo>
                  <a:lnTo>
                    <a:pt x="71" y="126"/>
                  </a:lnTo>
                  <a:lnTo>
                    <a:pt x="68" y="126"/>
                  </a:lnTo>
                  <a:lnTo>
                    <a:pt x="61" y="126"/>
                  </a:lnTo>
                  <a:lnTo>
                    <a:pt x="55" y="126"/>
                  </a:lnTo>
                  <a:lnTo>
                    <a:pt x="49" y="126"/>
                  </a:lnTo>
                  <a:lnTo>
                    <a:pt x="45" y="124"/>
                  </a:lnTo>
                  <a:lnTo>
                    <a:pt x="41" y="124"/>
                  </a:lnTo>
                  <a:lnTo>
                    <a:pt x="36" y="121"/>
                  </a:lnTo>
                  <a:lnTo>
                    <a:pt x="34" y="121"/>
                  </a:lnTo>
                  <a:lnTo>
                    <a:pt x="34" y="121"/>
                  </a:lnTo>
                  <a:lnTo>
                    <a:pt x="34" y="119"/>
                  </a:lnTo>
                  <a:lnTo>
                    <a:pt x="33" y="118"/>
                  </a:lnTo>
                  <a:lnTo>
                    <a:pt x="28" y="115"/>
                  </a:lnTo>
                  <a:lnTo>
                    <a:pt x="27" y="111"/>
                  </a:lnTo>
                  <a:lnTo>
                    <a:pt x="27" y="111"/>
                  </a:lnTo>
                  <a:lnTo>
                    <a:pt x="27" y="110"/>
                  </a:lnTo>
                  <a:lnTo>
                    <a:pt x="25" y="107"/>
                  </a:lnTo>
                  <a:lnTo>
                    <a:pt x="25" y="105"/>
                  </a:lnTo>
                  <a:lnTo>
                    <a:pt x="27" y="104"/>
                  </a:lnTo>
                  <a:lnTo>
                    <a:pt x="27" y="104"/>
                  </a:lnTo>
                  <a:lnTo>
                    <a:pt x="34" y="102"/>
                  </a:lnTo>
                  <a:lnTo>
                    <a:pt x="50" y="100"/>
                  </a:lnTo>
                  <a:lnTo>
                    <a:pt x="63" y="99"/>
                  </a:lnTo>
                  <a:lnTo>
                    <a:pt x="69" y="99"/>
                  </a:lnTo>
                  <a:lnTo>
                    <a:pt x="72" y="99"/>
                  </a:lnTo>
                  <a:lnTo>
                    <a:pt x="77" y="100"/>
                  </a:lnTo>
                  <a:lnTo>
                    <a:pt x="83" y="100"/>
                  </a:lnTo>
                  <a:lnTo>
                    <a:pt x="91" y="100"/>
                  </a:lnTo>
                  <a:lnTo>
                    <a:pt x="93" y="100"/>
                  </a:lnTo>
                  <a:lnTo>
                    <a:pt x="97" y="100"/>
                  </a:lnTo>
                  <a:lnTo>
                    <a:pt x="97" y="99"/>
                  </a:lnTo>
                  <a:lnTo>
                    <a:pt x="104" y="100"/>
                  </a:lnTo>
                  <a:lnTo>
                    <a:pt x="105" y="99"/>
                  </a:lnTo>
                  <a:lnTo>
                    <a:pt x="105" y="99"/>
                  </a:lnTo>
                  <a:lnTo>
                    <a:pt x="105" y="97"/>
                  </a:lnTo>
                  <a:lnTo>
                    <a:pt x="99" y="96"/>
                  </a:lnTo>
                  <a:lnTo>
                    <a:pt x="85" y="91"/>
                  </a:lnTo>
                  <a:lnTo>
                    <a:pt x="80" y="89"/>
                  </a:lnTo>
                  <a:lnTo>
                    <a:pt x="75" y="89"/>
                  </a:lnTo>
                  <a:lnTo>
                    <a:pt x="72" y="88"/>
                  </a:lnTo>
                  <a:lnTo>
                    <a:pt x="69" y="89"/>
                  </a:lnTo>
                  <a:lnTo>
                    <a:pt x="68" y="89"/>
                  </a:lnTo>
                  <a:lnTo>
                    <a:pt x="63" y="89"/>
                  </a:lnTo>
                  <a:lnTo>
                    <a:pt x="60" y="91"/>
                  </a:lnTo>
                  <a:lnTo>
                    <a:pt x="53" y="91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39" y="91"/>
                  </a:lnTo>
                  <a:lnTo>
                    <a:pt x="38" y="91"/>
                  </a:lnTo>
                  <a:lnTo>
                    <a:pt x="28" y="91"/>
                  </a:lnTo>
                  <a:lnTo>
                    <a:pt x="20" y="91"/>
                  </a:lnTo>
                  <a:lnTo>
                    <a:pt x="11" y="83"/>
                  </a:lnTo>
                  <a:lnTo>
                    <a:pt x="9" y="81"/>
                  </a:lnTo>
                  <a:lnTo>
                    <a:pt x="9" y="80"/>
                  </a:lnTo>
                  <a:lnTo>
                    <a:pt x="11" y="80"/>
                  </a:lnTo>
                  <a:lnTo>
                    <a:pt x="16" y="77"/>
                  </a:lnTo>
                  <a:lnTo>
                    <a:pt x="17" y="77"/>
                  </a:lnTo>
                  <a:lnTo>
                    <a:pt x="23" y="75"/>
                  </a:lnTo>
                  <a:lnTo>
                    <a:pt x="31" y="74"/>
                  </a:lnTo>
                  <a:lnTo>
                    <a:pt x="36" y="72"/>
                  </a:lnTo>
                  <a:lnTo>
                    <a:pt x="39" y="70"/>
                  </a:lnTo>
                  <a:lnTo>
                    <a:pt x="42" y="70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9"/>
                  </a:lnTo>
                  <a:lnTo>
                    <a:pt x="42" y="69"/>
                  </a:lnTo>
                  <a:lnTo>
                    <a:pt x="44" y="67"/>
                  </a:lnTo>
                  <a:lnTo>
                    <a:pt x="47" y="67"/>
                  </a:lnTo>
                  <a:lnTo>
                    <a:pt x="50" y="69"/>
                  </a:lnTo>
                  <a:lnTo>
                    <a:pt x="52" y="67"/>
                  </a:lnTo>
                  <a:lnTo>
                    <a:pt x="53" y="67"/>
                  </a:lnTo>
                  <a:lnTo>
                    <a:pt x="52" y="67"/>
                  </a:lnTo>
                  <a:lnTo>
                    <a:pt x="49" y="66"/>
                  </a:lnTo>
                  <a:lnTo>
                    <a:pt x="31" y="69"/>
                  </a:lnTo>
                  <a:lnTo>
                    <a:pt x="23" y="69"/>
                  </a:lnTo>
                  <a:lnTo>
                    <a:pt x="19" y="70"/>
                  </a:lnTo>
                  <a:lnTo>
                    <a:pt x="16" y="70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1" y="69"/>
                  </a:lnTo>
                  <a:lnTo>
                    <a:pt x="12" y="67"/>
                  </a:lnTo>
                  <a:lnTo>
                    <a:pt x="16" y="66"/>
                  </a:lnTo>
                  <a:lnTo>
                    <a:pt x="17" y="63"/>
                  </a:lnTo>
                  <a:lnTo>
                    <a:pt x="16" y="63"/>
                  </a:lnTo>
                  <a:lnTo>
                    <a:pt x="9" y="64"/>
                  </a:lnTo>
                  <a:lnTo>
                    <a:pt x="6" y="63"/>
                  </a:lnTo>
                  <a:lnTo>
                    <a:pt x="1" y="63"/>
                  </a:lnTo>
                  <a:lnTo>
                    <a:pt x="0" y="61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6" y="50"/>
                  </a:lnTo>
                  <a:lnTo>
                    <a:pt x="9" y="48"/>
                  </a:lnTo>
                  <a:lnTo>
                    <a:pt x="11" y="47"/>
                  </a:lnTo>
                  <a:lnTo>
                    <a:pt x="11" y="45"/>
                  </a:lnTo>
                  <a:lnTo>
                    <a:pt x="11" y="45"/>
                  </a:lnTo>
                  <a:lnTo>
                    <a:pt x="8" y="44"/>
                  </a:lnTo>
                  <a:lnTo>
                    <a:pt x="8" y="44"/>
                  </a:lnTo>
                  <a:lnTo>
                    <a:pt x="8" y="42"/>
                  </a:lnTo>
                  <a:lnTo>
                    <a:pt x="8" y="40"/>
                  </a:lnTo>
                  <a:lnTo>
                    <a:pt x="9" y="39"/>
                  </a:lnTo>
                  <a:lnTo>
                    <a:pt x="12" y="36"/>
                  </a:lnTo>
                  <a:lnTo>
                    <a:pt x="20" y="31"/>
                  </a:lnTo>
                  <a:lnTo>
                    <a:pt x="25" y="29"/>
                  </a:lnTo>
                  <a:lnTo>
                    <a:pt x="28" y="28"/>
                  </a:lnTo>
                  <a:lnTo>
                    <a:pt x="34" y="25"/>
                  </a:lnTo>
                  <a:lnTo>
                    <a:pt x="49" y="20"/>
                  </a:lnTo>
                  <a:lnTo>
                    <a:pt x="63" y="17"/>
                  </a:lnTo>
                  <a:close/>
                  <a:moveTo>
                    <a:pt x="197" y="4"/>
                  </a:moveTo>
                  <a:lnTo>
                    <a:pt x="200" y="6"/>
                  </a:lnTo>
                  <a:lnTo>
                    <a:pt x="205" y="9"/>
                  </a:lnTo>
                  <a:lnTo>
                    <a:pt x="206" y="9"/>
                  </a:lnTo>
                  <a:lnTo>
                    <a:pt x="206" y="9"/>
                  </a:lnTo>
                  <a:lnTo>
                    <a:pt x="208" y="11"/>
                  </a:lnTo>
                  <a:lnTo>
                    <a:pt x="208" y="12"/>
                  </a:lnTo>
                  <a:lnTo>
                    <a:pt x="208" y="14"/>
                  </a:lnTo>
                  <a:lnTo>
                    <a:pt x="208" y="17"/>
                  </a:lnTo>
                  <a:lnTo>
                    <a:pt x="208" y="18"/>
                  </a:lnTo>
                  <a:lnTo>
                    <a:pt x="205" y="22"/>
                  </a:lnTo>
                  <a:lnTo>
                    <a:pt x="202" y="25"/>
                  </a:lnTo>
                  <a:lnTo>
                    <a:pt x="202" y="25"/>
                  </a:lnTo>
                  <a:lnTo>
                    <a:pt x="202" y="26"/>
                  </a:lnTo>
                  <a:lnTo>
                    <a:pt x="198" y="28"/>
                  </a:lnTo>
                  <a:lnTo>
                    <a:pt x="198" y="28"/>
                  </a:lnTo>
                  <a:lnTo>
                    <a:pt x="197" y="29"/>
                  </a:lnTo>
                  <a:lnTo>
                    <a:pt x="195" y="28"/>
                  </a:lnTo>
                  <a:lnTo>
                    <a:pt x="194" y="26"/>
                  </a:lnTo>
                  <a:lnTo>
                    <a:pt x="191" y="23"/>
                  </a:lnTo>
                  <a:lnTo>
                    <a:pt x="186" y="22"/>
                  </a:lnTo>
                  <a:lnTo>
                    <a:pt x="186" y="20"/>
                  </a:lnTo>
                  <a:lnTo>
                    <a:pt x="184" y="18"/>
                  </a:lnTo>
                  <a:lnTo>
                    <a:pt x="179" y="15"/>
                  </a:lnTo>
                  <a:lnTo>
                    <a:pt x="176" y="14"/>
                  </a:lnTo>
                  <a:lnTo>
                    <a:pt x="175" y="14"/>
                  </a:lnTo>
                  <a:lnTo>
                    <a:pt x="173" y="12"/>
                  </a:lnTo>
                  <a:lnTo>
                    <a:pt x="175" y="9"/>
                  </a:lnTo>
                  <a:lnTo>
                    <a:pt x="178" y="7"/>
                  </a:lnTo>
                  <a:lnTo>
                    <a:pt x="178" y="7"/>
                  </a:lnTo>
                  <a:lnTo>
                    <a:pt x="183" y="6"/>
                  </a:lnTo>
                  <a:lnTo>
                    <a:pt x="194" y="6"/>
                  </a:lnTo>
                  <a:lnTo>
                    <a:pt x="197" y="4"/>
                  </a:lnTo>
                  <a:close/>
                  <a:moveTo>
                    <a:pt x="555" y="4"/>
                  </a:moveTo>
                  <a:lnTo>
                    <a:pt x="558" y="6"/>
                  </a:lnTo>
                  <a:lnTo>
                    <a:pt x="561" y="7"/>
                  </a:lnTo>
                  <a:lnTo>
                    <a:pt x="564" y="7"/>
                  </a:lnTo>
                  <a:lnTo>
                    <a:pt x="571" y="7"/>
                  </a:lnTo>
                  <a:lnTo>
                    <a:pt x="572" y="9"/>
                  </a:lnTo>
                  <a:lnTo>
                    <a:pt x="588" y="7"/>
                  </a:lnTo>
                  <a:lnTo>
                    <a:pt x="591" y="9"/>
                  </a:lnTo>
                  <a:lnTo>
                    <a:pt x="601" y="12"/>
                  </a:lnTo>
                  <a:lnTo>
                    <a:pt x="604" y="12"/>
                  </a:lnTo>
                  <a:lnTo>
                    <a:pt x="605" y="14"/>
                  </a:lnTo>
                  <a:lnTo>
                    <a:pt x="607" y="15"/>
                  </a:lnTo>
                  <a:lnTo>
                    <a:pt x="607" y="17"/>
                  </a:lnTo>
                  <a:lnTo>
                    <a:pt x="610" y="18"/>
                  </a:lnTo>
                  <a:lnTo>
                    <a:pt x="612" y="20"/>
                  </a:lnTo>
                  <a:lnTo>
                    <a:pt x="612" y="20"/>
                  </a:lnTo>
                  <a:lnTo>
                    <a:pt x="613" y="22"/>
                  </a:lnTo>
                  <a:lnTo>
                    <a:pt x="615" y="23"/>
                  </a:lnTo>
                  <a:lnTo>
                    <a:pt x="616" y="23"/>
                  </a:lnTo>
                  <a:lnTo>
                    <a:pt x="616" y="25"/>
                  </a:lnTo>
                  <a:lnTo>
                    <a:pt x="616" y="26"/>
                  </a:lnTo>
                  <a:lnTo>
                    <a:pt x="618" y="28"/>
                  </a:lnTo>
                  <a:lnTo>
                    <a:pt x="619" y="29"/>
                  </a:lnTo>
                  <a:lnTo>
                    <a:pt x="619" y="29"/>
                  </a:lnTo>
                  <a:lnTo>
                    <a:pt x="618" y="31"/>
                  </a:lnTo>
                  <a:lnTo>
                    <a:pt x="615" y="31"/>
                  </a:lnTo>
                  <a:lnTo>
                    <a:pt x="607" y="31"/>
                  </a:lnTo>
                  <a:lnTo>
                    <a:pt x="594" y="29"/>
                  </a:lnTo>
                  <a:lnTo>
                    <a:pt x="588" y="29"/>
                  </a:lnTo>
                  <a:lnTo>
                    <a:pt x="585" y="31"/>
                  </a:lnTo>
                  <a:lnTo>
                    <a:pt x="575" y="33"/>
                  </a:lnTo>
                  <a:lnTo>
                    <a:pt x="574" y="33"/>
                  </a:lnTo>
                  <a:lnTo>
                    <a:pt x="571" y="33"/>
                  </a:lnTo>
                  <a:lnTo>
                    <a:pt x="566" y="31"/>
                  </a:lnTo>
                  <a:lnTo>
                    <a:pt x="564" y="29"/>
                  </a:lnTo>
                  <a:lnTo>
                    <a:pt x="564" y="29"/>
                  </a:lnTo>
                  <a:lnTo>
                    <a:pt x="563" y="26"/>
                  </a:lnTo>
                  <a:lnTo>
                    <a:pt x="561" y="25"/>
                  </a:lnTo>
                  <a:lnTo>
                    <a:pt x="561" y="22"/>
                  </a:lnTo>
                  <a:lnTo>
                    <a:pt x="561" y="20"/>
                  </a:lnTo>
                  <a:lnTo>
                    <a:pt x="560" y="20"/>
                  </a:lnTo>
                  <a:lnTo>
                    <a:pt x="555" y="18"/>
                  </a:lnTo>
                  <a:lnTo>
                    <a:pt x="553" y="18"/>
                  </a:lnTo>
                  <a:lnTo>
                    <a:pt x="552" y="17"/>
                  </a:lnTo>
                  <a:lnTo>
                    <a:pt x="552" y="15"/>
                  </a:lnTo>
                  <a:lnTo>
                    <a:pt x="552" y="15"/>
                  </a:lnTo>
                  <a:lnTo>
                    <a:pt x="552" y="14"/>
                  </a:lnTo>
                  <a:lnTo>
                    <a:pt x="552" y="14"/>
                  </a:lnTo>
                  <a:lnTo>
                    <a:pt x="553" y="14"/>
                  </a:lnTo>
                  <a:lnTo>
                    <a:pt x="552" y="12"/>
                  </a:lnTo>
                  <a:lnTo>
                    <a:pt x="552" y="11"/>
                  </a:lnTo>
                  <a:lnTo>
                    <a:pt x="550" y="7"/>
                  </a:lnTo>
                  <a:lnTo>
                    <a:pt x="552" y="6"/>
                  </a:lnTo>
                  <a:lnTo>
                    <a:pt x="552" y="6"/>
                  </a:lnTo>
                  <a:lnTo>
                    <a:pt x="552" y="6"/>
                  </a:lnTo>
                  <a:lnTo>
                    <a:pt x="555" y="4"/>
                  </a:lnTo>
                  <a:close/>
                  <a:moveTo>
                    <a:pt x="471" y="3"/>
                  </a:moveTo>
                  <a:lnTo>
                    <a:pt x="478" y="3"/>
                  </a:lnTo>
                  <a:lnTo>
                    <a:pt x="490" y="4"/>
                  </a:lnTo>
                  <a:lnTo>
                    <a:pt x="490" y="4"/>
                  </a:lnTo>
                  <a:lnTo>
                    <a:pt x="492" y="6"/>
                  </a:lnTo>
                  <a:lnTo>
                    <a:pt x="492" y="6"/>
                  </a:lnTo>
                  <a:lnTo>
                    <a:pt x="492" y="7"/>
                  </a:lnTo>
                  <a:lnTo>
                    <a:pt x="489" y="9"/>
                  </a:lnTo>
                  <a:lnTo>
                    <a:pt x="484" y="12"/>
                  </a:lnTo>
                  <a:lnTo>
                    <a:pt x="481" y="14"/>
                  </a:lnTo>
                  <a:lnTo>
                    <a:pt x="476" y="18"/>
                  </a:lnTo>
                  <a:lnTo>
                    <a:pt x="476" y="18"/>
                  </a:lnTo>
                  <a:lnTo>
                    <a:pt x="470" y="28"/>
                  </a:lnTo>
                  <a:lnTo>
                    <a:pt x="468" y="29"/>
                  </a:lnTo>
                  <a:lnTo>
                    <a:pt x="468" y="29"/>
                  </a:lnTo>
                  <a:lnTo>
                    <a:pt x="466" y="33"/>
                  </a:lnTo>
                  <a:lnTo>
                    <a:pt x="466" y="34"/>
                  </a:lnTo>
                  <a:lnTo>
                    <a:pt x="468" y="36"/>
                  </a:lnTo>
                  <a:lnTo>
                    <a:pt x="471" y="39"/>
                  </a:lnTo>
                  <a:lnTo>
                    <a:pt x="471" y="40"/>
                  </a:lnTo>
                  <a:lnTo>
                    <a:pt x="471" y="42"/>
                  </a:lnTo>
                  <a:lnTo>
                    <a:pt x="471" y="47"/>
                  </a:lnTo>
                  <a:lnTo>
                    <a:pt x="471" y="48"/>
                  </a:lnTo>
                  <a:lnTo>
                    <a:pt x="471" y="50"/>
                  </a:lnTo>
                  <a:lnTo>
                    <a:pt x="473" y="53"/>
                  </a:lnTo>
                  <a:lnTo>
                    <a:pt x="473" y="56"/>
                  </a:lnTo>
                  <a:lnTo>
                    <a:pt x="476" y="59"/>
                  </a:lnTo>
                  <a:lnTo>
                    <a:pt x="481" y="64"/>
                  </a:lnTo>
                  <a:lnTo>
                    <a:pt x="484" y="66"/>
                  </a:lnTo>
                  <a:lnTo>
                    <a:pt x="487" y="67"/>
                  </a:lnTo>
                  <a:lnTo>
                    <a:pt x="490" y="70"/>
                  </a:lnTo>
                  <a:lnTo>
                    <a:pt x="490" y="70"/>
                  </a:lnTo>
                  <a:lnTo>
                    <a:pt x="489" y="72"/>
                  </a:lnTo>
                  <a:lnTo>
                    <a:pt x="485" y="75"/>
                  </a:lnTo>
                  <a:lnTo>
                    <a:pt x="481" y="75"/>
                  </a:lnTo>
                  <a:lnTo>
                    <a:pt x="478" y="77"/>
                  </a:lnTo>
                  <a:lnTo>
                    <a:pt x="474" y="78"/>
                  </a:lnTo>
                  <a:lnTo>
                    <a:pt x="470" y="80"/>
                  </a:lnTo>
                  <a:lnTo>
                    <a:pt x="468" y="80"/>
                  </a:lnTo>
                  <a:lnTo>
                    <a:pt x="468" y="81"/>
                  </a:lnTo>
                  <a:lnTo>
                    <a:pt x="471" y="80"/>
                  </a:lnTo>
                  <a:lnTo>
                    <a:pt x="474" y="80"/>
                  </a:lnTo>
                  <a:lnTo>
                    <a:pt x="479" y="77"/>
                  </a:lnTo>
                  <a:lnTo>
                    <a:pt x="482" y="77"/>
                  </a:lnTo>
                  <a:lnTo>
                    <a:pt x="490" y="77"/>
                  </a:lnTo>
                  <a:lnTo>
                    <a:pt x="492" y="77"/>
                  </a:lnTo>
                  <a:lnTo>
                    <a:pt x="490" y="78"/>
                  </a:lnTo>
                  <a:lnTo>
                    <a:pt x="490" y="78"/>
                  </a:lnTo>
                  <a:lnTo>
                    <a:pt x="490" y="78"/>
                  </a:lnTo>
                  <a:lnTo>
                    <a:pt x="492" y="80"/>
                  </a:lnTo>
                  <a:lnTo>
                    <a:pt x="493" y="80"/>
                  </a:lnTo>
                  <a:lnTo>
                    <a:pt x="493" y="80"/>
                  </a:lnTo>
                  <a:lnTo>
                    <a:pt x="493" y="78"/>
                  </a:lnTo>
                  <a:lnTo>
                    <a:pt x="495" y="70"/>
                  </a:lnTo>
                  <a:lnTo>
                    <a:pt x="496" y="69"/>
                  </a:lnTo>
                  <a:lnTo>
                    <a:pt x="496" y="67"/>
                  </a:lnTo>
                  <a:lnTo>
                    <a:pt x="496" y="64"/>
                  </a:lnTo>
                  <a:lnTo>
                    <a:pt x="495" y="64"/>
                  </a:lnTo>
                  <a:lnTo>
                    <a:pt x="493" y="63"/>
                  </a:lnTo>
                  <a:lnTo>
                    <a:pt x="490" y="63"/>
                  </a:lnTo>
                  <a:lnTo>
                    <a:pt x="489" y="63"/>
                  </a:lnTo>
                  <a:lnTo>
                    <a:pt x="487" y="63"/>
                  </a:lnTo>
                  <a:lnTo>
                    <a:pt x="485" y="63"/>
                  </a:lnTo>
                  <a:lnTo>
                    <a:pt x="485" y="61"/>
                  </a:lnTo>
                  <a:lnTo>
                    <a:pt x="484" y="59"/>
                  </a:lnTo>
                  <a:lnTo>
                    <a:pt x="482" y="58"/>
                  </a:lnTo>
                  <a:lnTo>
                    <a:pt x="479" y="55"/>
                  </a:lnTo>
                  <a:lnTo>
                    <a:pt x="478" y="55"/>
                  </a:lnTo>
                  <a:lnTo>
                    <a:pt x="479" y="53"/>
                  </a:lnTo>
                  <a:lnTo>
                    <a:pt x="481" y="52"/>
                  </a:lnTo>
                  <a:lnTo>
                    <a:pt x="484" y="52"/>
                  </a:lnTo>
                  <a:lnTo>
                    <a:pt x="485" y="48"/>
                  </a:lnTo>
                  <a:lnTo>
                    <a:pt x="487" y="47"/>
                  </a:lnTo>
                  <a:lnTo>
                    <a:pt x="490" y="48"/>
                  </a:lnTo>
                  <a:lnTo>
                    <a:pt x="496" y="50"/>
                  </a:lnTo>
                  <a:lnTo>
                    <a:pt x="500" y="53"/>
                  </a:lnTo>
                  <a:lnTo>
                    <a:pt x="501" y="53"/>
                  </a:lnTo>
                  <a:lnTo>
                    <a:pt x="501" y="52"/>
                  </a:lnTo>
                  <a:lnTo>
                    <a:pt x="501" y="52"/>
                  </a:lnTo>
                  <a:lnTo>
                    <a:pt x="496" y="48"/>
                  </a:lnTo>
                  <a:lnTo>
                    <a:pt x="495" y="47"/>
                  </a:lnTo>
                  <a:lnTo>
                    <a:pt x="493" y="45"/>
                  </a:lnTo>
                  <a:lnTo>
                    <a:pt x="493" y="45"/>
                  </a:lnTo>
                  <a:lnTo>
                    <a:pt x="496" y="44"/>
                  </a:lnTo>
                  <a:lnTo>
                    <a:pt x="496" y="44"/>
                  </a:lnTo>
                  <a:lnTo>
                    <a:pt x="493" y="42"/>
                  </a:lnTo>
                  <a:lnTo>
                    <a:pt x="492" y="42"/>
                  </a:lnTo>
                  <a:lnTo>
                    <a:pt x="490" y="44"/>
                  </a:lnTo>
                  <a:lnTo>
                    <a:pt x="489" y="44"/>
                  </a:lnTo>
                  <a:lnTo>
                    <a:pt x="485" y="42"/>
                  </a:lnTo>
                  <a:lnTo>
                    <a:pt x="485" y="42"/>
                  </a:lnTo>
                  <a:lnTo>
                    <a:pt x="484" y="40"/>
                  </a:lnTo>
                  <a:lnTo>
                    <a:pt x="482" y="39"/>
                  </a:lnTo>
                  <a:lnTo>
                    <a:pt x="482" y="37"/>
                  </a:lnTo>
                  <a:lnTo>
                    <a:pt x="482" y="36"/>
                  </a:lnTo>
                  <a:lnTo>
                    <a:pt x="482" y="34"/>
                  </a:lnTo>
                  <a:lnTo>
                    <a:pt x="482" y="33"/>
                  </a:lnTo>
                  <a:lnTo>
                    <a:pt x="482" y="31"/>
                  </a:lnTo>
                  <a:lnTo>
                    <a:pt x="482" y="31"/>
                  </a:lnTo>
                  <a:lnTo>
                    <a:pt x="484" y="28"/>
                  </a:lnTo>
                  <a:lnTo>
                    <a:pt x="485" y="28"/>
                  </a:lnTo>
                  <a:lnTo>
                    <a:pt x="487" y="28"/>
                  </a:lnTo>
                  <a:lnTo>
                    <a:pt x="492" y="28"/>
                  </a:lnTo>
                  <a:lnTo>
                    <a:pt x="501" y="33"/>
                  </a:lnTo>
                  <a:lnTo>
                    <a:pt x="501" y="31"/>
                  </a:lnTo>
                  <a:lnTo>
                    <a:pt x="490" y="26"/>
                  </a:lnTo>
                  <a:lnTo>
                    <a:pt x="485" y="25"/>
                  </a:lnTo>
                  <a:lnTo>
                    <a:pt x="484" y="23"/>
                  </a:lnTo>
                  <a:lnTo>
                    <a:pt x="490" y="17"/>
                  </a:lnTo>
                  <a:lnTo>
                    <a:pt x="496" y="15"/>
                  </a:lnTo>
                  <a:lnTo>
                    <a:pt x="500" y="14"/>
                  </a:lnTo>
                  <a:lnTo>
                    <a:pt x="504" y="14"/>
                  </a:lnTo>
                  <a:lnTo>
                    <a:pt x="509" y="15"/>
                  </a:lnTo>
                  <a:lnTo>
                    <a:pt x="509" y="15"/>
                  </a:lnTo>
                  <a:lnTo>
                    <a:pt x="506" y="12"/>
                  </a:lnTo>
                  <a:lnTo>
                    <a:pt x="507" y="12"/>
                  </a:lnTo>
                  <a:lnTo>
                    <a:pt x="509" y="11"/>
                  </a:lnTo>
                  <a:lnTo>
                    <a:pt x="514" y="9"/>
                  </a:lnTo>
                  <a:lnTo>
                    <a:pt x="520" y="7"/>
                  </a:lnTo>
                  <a:lnTo>
                    <a:pt x="520" y="7"/>
                  </a:lnTo>
                  <a:lnTo>
                    <a:pt x="522" y="6"/>
                  </a:lnTo>
                  <a:lnTo>
                    <a:pt x="525" y="6"/>
                  </a:lnTo>
                  <a:lnTo>
                    <a:pt x="531" y="6"/>
                  </a:lnTo>
                  <a:lnTo>
                    <a:pt x="536" y="6"/>
                  </a:lnTo>
                  <a:lnTo>
                    <a:pt x="541" y="7"/>
                  </a:lnTo>
                  <a:lnTo>
                    <a:pt x="542" y="9"/>
                  </a:lnTo>
                  <a:lnTo>
                    <a:pt x="544" y="11"/>
                  </a:lnTo>
                  <a:lnTo>
                    <a:pt x="545" y="14"/>
                  </a:lnTo>
                  <a:lnTo>
                    <a:pt x="547" y="18"/>
                  </a:lnTo>
                  <a:lnTo>
                    <a:pt x="548" y="20"/>
                  </a:lnTo>
                  <a:lnTo>
                    <a:pt x="552" y="20"/>
                  </a:lnTo>
                  <a:lnTo>
                    <a:pt x="553" y="22"/>
                  </a:lnTo>
                  <a:lnTo>
                    <a:pt x="555" y="23"/>
                  </a:lnTo>
                  <a:lnTo>
                    <a:pt x="555" y="25"/>
                  </a:lnTo>
                  <a:lnTo>
                    <a:pt x="555" y="26"/>
                  </a:lnTo>
                  <a:lnTo>
                    <a:pt x="555" y="28"/>
                  </a:lnTo>
                  <a:lnTo>
                    <a:pt x="556" y="31"/>
                  </a:lnTo>
                  <a:lnTo>
                    <a:pt x="556" y="31"/>
                  </a:lnTo>
                  <a:lnTo>
                    <a:pt x="560" y="33"/>
                  </a:lnTo>
                  <a:lnTo>
                    <a:pt x="560" y="34"/>
                  </a:lnTo>
                  <a:lnTo>
                    <a:pt x="558" y="34"/>
                  </a:lnTo>
                  <a:lnTo>
                    <a:pt x="556" y="36"/>
                  </a:lnTo>
                  <a:lnTo>
                    <a:pt x="553" y="39"/>
                  </a:lnTo>
                  <a:lnTo>
                    <a:pt x="548" y="42"/>
                  </a:lnTo>
                  <a:lnTo>
                    <a:pt x="545" y="45"/>
                  </a:lnTo>
                  <a:lnTo>
                    <a:pt x="545" y="47"/>
                  </a:lnTo>
                  <a:lnTo>
                    <a:pt x="552" y="42"/>
                  </a:lnTo>
                  <a:lnTo>
                    <a:pt x="555" y="42"/>
                  </a:lnTo>
                  <a:lnTo>
                    <a:pt x="555" y="42"/>
                  </a:lnTo>
                  <a:lnTo>
                    <a:pt x="553" y="45"/>
                  </a:lnTo>
                  <a:lnTo>
                    <a:pt x="552" y="47"/>
                  </a:lnTo>
                  <a:lnTo>
                    <a:pt x="550" y="48"/>
                  </a:lnTo>
                  <a:lnTo>
                    <a:pt x="550" y="48"/>
                  </a:lnTo>
                  <a:lnTo>
                    <a:pt x="553" y="52"/>
                  </a:lnTo>
                  <a:lnTo>
                    <a:pt x="553" y="52"/>
                  </a:lnTo>
                  <a:lnTo>
                    <a:pt x="552" y="52"/>
                  </a:lnTo>
                  <a:lnTo>
                    <a:pt x="550" y="52"/>
                  </a:lnTo>
                  <a:lnTo>
                    <a:pt x="550" y="52"/>
                  </a:lnTo>
                  <a:lnTo>
                    <a:pt x="550" y="53"/>
                  </a:lnTo>
                  <a:lnTo>
                    <a:pt x="550" y="53"/>
                  </a:lnTo>
                  <a:lnTo>
                    <a:pt x="550" y="55"/>
                  </a:lnTo>
                  <a:lnTo>
                    <a:pt x="550" y="55"/>
                  </a:lnTo>
                  <a:lnTo>
                    <a:pt x="550" y="56"/>
                  </a:lnTo>
                  <a:lnTo>
                    <a:pt x="550" y="56"/>
                  </a:lnTo>
                  <a:lnTo>
                    <a:pt x="552" y="56"/>
                  </a:lnTo>
                  <a:lnTo>
                    <a:pt x="552" y="56"/>
                  </a:lnTo>
                  <a:lnTo>
                    <a:pt x="553" y="55"/>
                  </a:lnTo>
                  <a:lnTo>
                    <a:pt x="558" y="50"/>
                  </a:lnTo>
                  <a:lnTo>
                    <a:pt x="561" y="48"/>
                  </a:lnTo>
                  <a:lnTo>
                    <a:pt x="561" y="48"/>
                  </a:lnTo>
                  <a:lnTo>
                    <a:pt x="564" y="48"/>
                  </a:lnTo>
                  <a:lnTo>
                    <a:pt x="564" y="48"/>
                  </a:lnTo>
                  <a:lnTo>
                    <a:pt x="563" y="45"/>
                  </a:lnTo>
                  <a:lnTo>
                    <a:pt x="561" y="45"/>
                  </a:lnTo>
                  <a:lnTo>
                    <a:pt x="563" y="44"/>
                  </a:lnTo>
                  <a:lnTo>
                    <a:pt x="563" y="44"/>
                  </a:lnTo>
                  <a:lnTo>
                    <a:pt x="564" y="42"/>
                  </a:lnTo>
                  <a:lnTo>
                    <a:pt x="566" y="42"/>
                  </a:lnTo>
                  <a:lnTo>
                    <a:pt x="566" y="42"/>
                  </a:lnTo>
                  <a:lnTo>
                    <a:pt x="567" y="44"/>
                  </a:lnTo>
                  <a:lnTo>
                    <a:pt x="569" y="45"/>
                  </a:lnTo>
                  <a:lnTo>
                    <a:pt x="569" y="45"/>
                  </a:lnTo>
                  <a:lnTo>
                    <a:pt x="572" y="45"/>
                  </a:lnTo>
                  <a:lnTo>
                    <a:pt x="574" y="44"/>
                  </a:lnTo>
                  <a:lnTo>
                    <a:pt x="575" y="44"/>
                  </a:lnTo>
                  <a:lnTo>
                    <a:pt x="578" y="47"/>
                  </a:lnTo>
                  <a:lnTo>
                    <a:pt x="577" y="48"/>
                  </a:lnTo>
                  <a:lnTo>
                    <a:pt x="577" y="52"/>
                  </a:lnTo>
                  <a:lnTo>
                    <a:pt x="577" y="53"/>
                  </a:lnTo>
                  <a:lnTo>
                    <a:pt x="582" y="56"/>
                  </a:lnTo>
                  <a:lnTo>
                    <a:pt x="583" y="56"/>
                  </a:lnTo>
                  <a:lnTo>
                    <a:pt x="583" y="56"/>
                  </a:lnTo>
                  <a:lnTo>
                    <a:pt x="583" y="56"/>
                  </a:lnTo>
                  <a:lnTo>
                    <a:pt x="583" y="56"/>
                  </a:lnTo>
                  <a:lnTo>
                    <a:pt x="582" y="55"/>
                  </a:lnTo>
                  <a:lnTo>
                    <a:pt x="580" y="53"/>
                  </a:lnTo>
                  <a:lnTo>
                    <a:pt x="580" y="52"/>
                  </a:lnTo>
                  <a:lnTo>
                    <a:pt x="580" y="47"/>
                  </a:lnTo>
                  <a:lnTo>
                    <a:pt x="582" y="44"/>
                  </a:lnTo>
                  <a:lnTo>
                    <a:pt x="583" y="45"/>
                  </a:lnTo>
                  <a:lnTo>
                    <a:pt x="586" y="47"/>
                  </a:lnTo>
                  <a:lnTo>
                    <a:pt x="588" y="47"/>
                  </a:lnTo>
                  <a:lnTo>
                    <a:pt x="591" y="47"/>
                  </a:lnTo>
                  <a:lnTo>
                    <a:pt x="596" y="48"/>
                  </a:lnTo>
                  <a:lnTo>
                    <a:pt x="599" y="48"/>
                  </a:lnTo>
                  <a:lnTo>
                    <a:pt x="599" y="48"/>
                  </a:lnTo>
                  <a:lnTo>
                    <a:pt x="597" y="47"/>
                  </a:lnTo>
                  <a:lnTo>
                    <a:pt x="593" y="45"/>
                  </a:lnTo>
                  <a:lnTo>
                    <a:pt x="588" y="44"/>
                  </a:lnTo>
                  <a:lnTo>
                    <a:pt x="586" y="42"/>
                  </a:lnTo>
                  <a:lnTo>
                    <a:pt x="585" y="40"/>
                  </a:lnTo>
                  <a:lnTo>
                    <a:pt x="585" y="40"/>
                  </a:lnTo>
                  <a:lnTo>
                    <a:pt x="586" y="39"/>
                  </a:lnTo>
                  <a:lnTo>
                    <a:pt x="586" y="39"/>
                  </a:lnTo>
                  <a:lnTo>
                    <a:pt x="588" y="37"/>
                  </a:lnTo>
                  <a:lnTo>
                    <a:pt x="593" y="36"/>
                  </a:lnTo>
                  <a:lnTo>
                    <a:pt x="596" y="34"/>
                  </a:lnTo>
                  <a:lnTo>
                    <a:pt x="599" y="34"/>
                  </a:lnTo>
                  <a:lnTo>
                    <a:pt x="604" y="34"/>
                  </a:lnTo>
                  <a:lnTo>
                    <a:pt x="608" y="34"/>
                  </a:lnTo>
                  <a:lnTo>
                    <a:pt x="612" y="34"/>
                  </a:lnTo>
                  <a:lnTo>
                    <a:pt x="615" y="36"/>
                  </a:lnTo>
                  <a:lnTo>
                    <a:pt x="618" y="39"/>
                  </a:lnTo>
                  <a:lnTo>
                    <a:pt x="619" y="39"/>
                  </a:lnTo>
                  <a:lnTo>
                    <a:pt x="621" y="39"/>
                  </a:lnTo>
                  <a:lnTo>
                    <a:pt x="624" y="37"/>
                  </a:lnTo>
                  <a:lnTo>
                    <a:pt x="626" y="39"/>
                  </a:lnTo>
                  <a:lnTo>
                    <a:pt x="632" y="40"/>
                  </a:lnTo>
                  <a:lnTo>
                    <a:pt x="634" y="42"/>
                  </a:lnTo>
                  <a:lnTo>
                    <a:pt x="634" y="44"/>
                  </a:lnTo>
                  <a:lnTo>
                    <a:pt x="635" y="45"/>
                  </a:lnTo>
                  <a:lnTo>
                    <a:pt x="635" y="47"/>
                  </a:lnTo>
                  <a:lnTo>
                    <a:pt x="635" y="48"/>
                  </a:lnTo>
                  <a:lnTo>
                    <a:pt x="630" y="53"/>
                  </a:lnTo>
                  <a:lnTo>
                    <a:pt x="627" y="53"/>
                  </a:lnTo>
                  <a:lnTo>
                    <a:pt x="626" y="56"/>
                  </a:lnTo>
                  <a:lnTo>
                    <a:pt x="624" y="59"/>
                  </a:lnTo>
                  <a:lnTo>
                    <a:pt x="623" y="61"/>
                  </a:lnTo>
                  <a:lnTo>
                    <a:pt x="623" y="61"/>
                  </a:lnTo>
                  <a:lnTo>
                    <a:pt x="623" y="61"/>
                  </a:lnTo>
                  <a:lnTo>
                    <a:pt x="624" y="61"/>
                  </a:lnTo>
                  <a:lnTo>
                    <a:pt x="626" y="58"/>
                  </a:lnTo>
                  <a:lnTo>
                    <a:pt x="627" y="56"/>
                  </a:lnTo>
                  <a:lnTo>
                    <a:pt x="629" y="55"/>
                  </a:lnTo>
                  <a:lnTo>
                    <a:pt x="634" y="52"/>
                  </a:lnTo>
                  <a:lnTo>
                    <a:pt x="637" y="52"/>
                  </a:lnTo>
                  <a:lnTo>
                    <a:pt x="640" y="52"/>
                  </a:lnTo>
                  <a:lnTo>
                    <a:pt x="643" y="52"/>
                  </a:lnTo>
                  <a:lnTo>
                    <a:pt x="645" y="52"/>
                  </a:lnTo>
                  <a:lnTo>
                    <a:pt x="646" y="53"/>
                  </a:lnTo>
                  <a:lnTo>
                    <a:pt x="646" y="53"/>
                  </a:lnTo>
                  <a:lnTo>
                    <a:pt x="646" y="55"/>
                  </a:lnTo>
                  <a:lnTo>
                    <a:pt x="646" y="55"/>
                  </a:lnTo>
                  <a:lnTo>
                    <a:pt x="646" y="56"/>
                  </a:lnTo>
                  <a:lnTo>
                    <a:pt x="645" y="58"/>
                  </a:lnTo>
                  <a:lnTo>
                    <a:pt x="642" y="59"/>
                  </a:lnTo>
                  <a:lnTo>
                    <a:pt x="638" y="61"/>
                  </a:lnTo>
                  <a:lnTo>
                    <a:pt x="637" y="61"/>
                  </a:lnTo>
                  <a:lnTo>
                    <a:pt x="632" y="61"/>
                  </a:lnTo>
                  <a:lnTo>
                    <a:pt x="632" y="63"/>
                  </a:lnTo>
                  <a:lnTo>
                    <a:pt x="637" y="63"/>
                  </a:lnTo>
                  <a:lnTo>
                    <a:pt x="640" y="63"/>
                  </a:lnTo>
                  <a:lnTo>
                    <a:pt x="640" y="63"/>
                  </a:lnTo>
                  <a:lnTo>
                    <a:pt x="638" y="66"/>
                  </a:lnTo>
                  <a:lnTo>
                    <a:pt x="637" y="67"/>
                  </a:lnTo>
                  <a:lnTo>
                    <a:pt x="638" y="69"/>
                  </a:lnTo>
                  <a:lnTo>
                    <a:pt x="638" y="70"/>
                  </a:lnTo>
                  <a:lnTo>
                    <a:pt x="637" y="72"/>
                  </a:lnTo>
                  <a:lnTo>
                    <a:pt x="635" y="75"/>
                  </a:lnTo>
                  <a:lnTo>
                    <a:pt x="635" y="75"/>
                  </a:lnTo>
                  <a:lnTo>
                    <a:pt x="638" y="72"/>
                  </a:lnTo>
                  <a:lnTo>
                    <a:pt x="640" y="67"/>
                  </a:lnTo>
                  <a:lnTo>
                    <a:pt x="642" y="66"/>
                  </a:lnTo>
                  <a:lnTo>
                    <a:pt x="643" y="63"/>
                  </a:lnTo>
                  <a:lnTo>
                    <a:pt x="645" y="63"/>
                  </a:lnTo>
                  <a:lnTo>
                    <a:pt x="648" y="63"/>
                  </a:lnTo>
                  <a:lnTo>
                    <a:pt x="649" y="61"/>
                  </a:lnTo>
                  <a:lnTo>
                    <a:pt x="653" y="59"/>
                  </a:lnTo>
                  <a:lnTo>
                    <a:pt x="653" y="59"/>
                  </a:lnTo>
                  <a:lnTo>
                    <a:pt x="654" y="61"/>
                  </a:lnTo>
                  <a:lnTo>
                    <a:pt x="654" y="61"/>
                  </a:lnTo>
                  <a:lnTo>
                    <a:pt x="653" y="64"/>
                  </a:lnTo>
                  <a:lnTo>
                    <a:pt x="648" y="70"/>
                  </a:lnTo>
                  <a:lnTo>
                    <a:pt x="649" y="69"/>
                  </a:lnTo>
                  <a:lnTo>
                    <a:pt x="651" y="67"/>
                  </a:lnTo>
                  <a:lnTo>
                    <a:pt x="653" y="67"/>
                  </a:lnTo>
                  <a:lnTo>
                    <a:pt x="654" y="64"/>
                  </a:lnTo>
                  <a:lnTo>
                    <a:pt x="656" y="67"/>
                  </a:lnTo>
                  <a:lnTo>
                    <a:pt x="657" y="67"/>
                  </a:lnTo>
                  <a:lnTo>
                    <a:pt x="659" y="70"/>
                  </a:lnTo>
                  <a:lnTo>
                    <a:pt x="660" y="72"/>
                  </a:lnTo>
                  <a:lnTo>
                    <a:pt x="662" y="74"/>
                  </a:lnTo>
                  <a:lnTo>
                    <a:pt x="662" y="72"/>
                  </a:lnTo>
                  <a:lnTo>
                    <a:pt x="660" y="67"/>
                  </a:lnTo>
                  <a:lnTo>
                    <a:pt x="660" y="66"/>
                  </a:lnTo>
                  <a:lnTo>
                    <a:pt x="662" y="66"/>
                  </a:lnTo>
                  <a:lnTo>
                    <a:pt x="665" y="63"/>
                  </a:lnTo>
                  <a:lnTo>
                    <a:pt x="668" y="64"/>
                  </a:lnTo>
                  <a:lnTo>
                    <a:pt x="670" y="64"/>
                  </a:lnTo>
                  <a:lnTo>
                    <a:pt x="671" y="64"/>
                  </a:lnTo>
                  <a:lnTo>
                    <a:pt x="673" y="64"/>
                  </a:lnTo>
                  <a:lnTo>
                    <a:pt x="678" y="64"/>
                  </a:lnTo>
                  <a:lnTo>
                    <a:pt x="681" y="66"/>
                  </a:lnTo>
                  <a:lnTo>
                    <a:pt x="684" y="67"/>
                  </a:lnTo>
                  <a:lnTo>
                    <a:pt x="687" y="69"/>
                  </a:lnTo>
                  <a:lnTo>
                    <a:pt x="689" y="70"/>
                  </a:lnTo>
                  <a:lnTo>
                    <a:pt x="690" y="70"/>
                  </a:lnTo>
                  <a:lnTo>
                    <a:pt x="690" y="72"/>
                  </a:lnTo>
                  <a:lnTo>
                    <a:pt x="690" y="74"/>
                  </a:lnTo>
                  <a:lnTo>
                    <a:pt x="690" y="74"/>
                  </a:lnTo>
                  <a:lnTo>
                    <a:pt x="687" y="77"/>
                  </a:lnTo>
                  <a:lnTo>
                    <a:pt x="686" y="78"/>
                  </a:lnTo>
                  <a:lnTo>
                    <a:pt x="684" y="78"/>
                  </a:lnTo>
                  <a:lnTo>
                    <a:pt x="681" y="78"/>
                  </a:lnTo>
                  <a:lnTo>
                    <a:pt x="679" y="78"/>
                  </a:lnTo>
                  <a:lnTo>
                    <a:pt x="679" y="78"/>
                  </a:lnTo>
                  <a:lnTo>
                    <a:pt x="675" y="81"/>
                  </a:lnTo>
                  <a:lnTo>
                    <a:pt x="673" y="83"/>
                  </a:lnTo>
                  <a:lnTo>
                    <a:pt x="670" y="85"/>
                  </a:lnTo>
                  <a:lnTo>
                    <a:pt x="670" y="85"/>
                  </a:lnTo>
                  <a:lnTo>
                    <a:pt x="675" y="85"/>
                  </a:lnTo>
                  <a:lnTo>
                    <a:pt x="676" y="85"/>
                  </a:lnTo>
                  <a:lnTo>
                    <a:pt x="676" y="81"/>
                  </a:lnTo>
                  <a:lnTo>
                    <a:pt x="679" y="80"/>
                  </a:lnTo>
                  <a:lnTo>
                    <a:pt x="683" y="80"/>
                  </a:lnTo>
                  <a:lnTo>
                    <a:pt x="687" y="81"/>
                  </a:lnTo>
                  <a:lnTo>
                    <a:pt x="690" y="81"/>
                  </a:lnTo>
                  <a:lnTo>
                    <a:pt x="692" y="80"/>
                  </a:lnTo>
                  <a:lnTo>
                    <a:pt x="695" y="78"/>
                  </a:lnTo>
                  <a:lnTo>
                    <a:pt x="695" y="78"/>
                  </a:lnTo>
                  <a:lnTo>
                    <a:pt x="697" y="78"/>
                  </a:lnTo>
                  <a:lnTo>
                    <a:pt x="698" y="80"/>
                  </a:lnTo>
                  <a:lnTo>
                    <a:pt x="698" y="80"/>
                  </a:lnTo>
                  <a:lnTo>
                    <a:pt x="698" y="83"/>
                  </a:lnTo>
                  <a:lnTo>
                    <a:pt x="698" y="85"/>
                  </a:lnTo>
                  <a:lnTo>
                    <a:pt x="697" y="86"/>
                  </a:lnTo>
                  <a:lnTo>
                    <a:pt x="694" y="89"/>
                  </a:lnTo>
                  <a:lnTo>
                    <a:pt x="690" y="91"/>
                  </a:lnTo>
                  <a:lnTo>
                    <a:pt x="687" y="91"/>
                  </a:lnTo>
                  <a:lnTo>
                    <a:pt x="686" y="92"/>
                  </a:lnTo>
                  <a:lnTo>
                    <a:pt x="684" y="92"/>
                  </a:lnTo>
                  <a:lnTo>
                    <a:pt x="683" y="94"/>
                  </a:lnTo>
                  <a:lnTo>
                    <a:pt x="683" y="94"/>
                  </a:lnTo>
                  <a:lnTo>
                    <a:pt x="681" y="96"/>
                  </a:lnTo>
                  <a:lnTo>
                    <a:pt x="683" y="97"/>
                  </a:lnTo>
                  <a:lnTo>
                    <a:pt x="683" y="96"/>
                  </a:lnTo>
                  <a:lnTo>
                    <a:pt x="684" y="96"/>
                  </a:lnTo>
                  <a:lnTo>
                    <a:pt x="686" y="94"/>
                  </a:lnTo>
                  <a:lnTo>
                    <a:pt x="687" y="92"/>
                  </a:lnTo>
                  <a:lnTo>
                    <a:pt x="687" y="92"/>
                  </a:lnTo>
                  <a:lnTo>
                    <a:pt x="687" y="92"/>
                  </a:lnTo>
                  <a:lnTo>
                    <a:pt x="689" y="92"/>
                  </a:lnTo>
                  <a:lnTo>
                    <a:pt x="689" y="94"/>
                  </a:lnTo>
                  <a:lnTo>
                    <a:pt x="689" y="96"/>
                  </a:lnTo>
                  <a:lnTo>
                    <a:pt x="687" y="104"/>
                  </a:lnTo>
                  <a:lnTo>
                    <a:pt x="687" y="104"/>
                  </a:lnTo>
                  <a:lnTo>
                    <a:pt x="689" y="102"/>
                  </a:lnTo>
                  <a:lnTo>
                    <a:pt x="692" y="92"/>
                  </a:lnTo>
                  <a:lnTo>
                    <a:pt x="694" y="91"/>
                  </a:lnTo>
                  <a:lnTo>
                    <a:pt x="695" y="89"/>
                  </a:lnTo>
                  <a:lnTo>
                    <a:pt x="700" y="88"/>
                  </a:lnTo>
                  <a:lnTo>
                    <a:pt x="703" y="86"/>
                  </a:lnTo>
                  <a:lnTo>
                    <a:pt x="706" y="85"/>
                  </a:lnTo>
                  <a:lnTo>
                    <a:pt x="709" y="85"/>
                  </a:lnTo>
                  <a:lnTo>
                    <a:pt x="711" y="85"/>
                  </a:lnTo>
                  <a:lnTo>
                    <a:pt x="712" y="86"/>
                  </a:lnTo>
                  <a:lnTo>
                    <a:pt x="714" y="86"/>
                  </a:lnTo>
                  <a:lnTo>
                    <a:pt x="717" y="86"/>
                  </a:lnTo>
                  <a:lnTo>
                    <a:pt x="719" y="86"/>
                  </a:lnTo>
                  <a:lnTo>
                    <a:pt x="720" y="86"/>
                  </a:lnTo>
                  <a:lnTo>
                    <a:pt x="722" y="88"/>
                  </a:lnTo>
                  <a:lnTo>
                    <a:pt x="724" y="89"/>
                  </a:lnTo>
                  <a:lnTo>
                    <a:pt x="730" y="91"/>
                  </a:lnTo>
                  <a:lnTo>
                    <a:pt x="730" y="91"/>
                  </a:lnTo>
                  <a:lnTo>
                    <a:pt x="731" y="92"/>
                  </a:lnTo>
                  <a:lnTo>
                    <a:pt x="731" y="92"/>
                  </a:lnTo>
                  <a:lnTo>
                    <a:pt x="731" y="94"/>
                  </a:lnTo>
                  <a:lnTo>
                    <a:pt x="731" y="96"/>
                  </a:lnTo>
                  <a:lnTo>
                    <a:pt x="730" y="96"/>
                  </a:lnTo>
                  <a:lnTo>
                    <a:pt x="728" y="96"/>
                  </a:lnTo>
                  <a:lnTo>
                    <a:pt x="728" y="97"/>
                  </a:lnTo>
                  <a:lnTo>
                    <a:pt x="725" y="99"/>
                  </a:lnTo>
                  <a:lnTo>
                    <a:pt x="725" y="99"/>
                  </a:lnTo>
                  <a:lnTo>
                    <a:pt x="722" y="99"/>
                  </a:lnTo>
                  <a:lnTo>
                    <a:pt x="717" y="99"/>
                  </a:lnTo>
                  <a:lnTo>
                    <a:pt x="716" y="100"/>
                  </a:lnTo>
                  <a:lnTo>
                    <a:pt x="712" y="102"/>
                  </a:lnTo>
                  <a:lnTo>
                    <a:pt x="706" y="105"/>
                  </a:lnTo>
                  <a:lnTo>
                    <a:pt x="708" y="105"/>
                  </a:lnTo>
                  <a:lnTo>
                    <a:pt x="709" y="107"/>
                  </a:lnTo>
                  <a:lnTo>
                    <a:pt x="711" y="105"/>
                  </a:lnTo>
                  <a:lnTo>
                    <a:pt x="712" y="104"/>
                  </a:lnTo>
                  <a:lnTo>
                    <a:pt x="716" y="102"/>
                  </a:lnTo>
                  <a:lnTo>
                    <a:pt x="719" y="102"/>
                  </a:lnTo>
                  <a:lnTo>
                    <a:pt x="724" y="102"/>
                  </a:lnTo>
                  <a:lnTo>
                    <a:pt x="725" y="102"/>
                  </a:lnTo>
                  <a:lnTo>
                    <a:pt x="725" y="102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25" y="105"/>
                  </a:lnTo>
                  <a:lnTo>
                    <a:pt x="722" y="107"/>
                  </a:lnTo>
                  <a:lnTo>
                    <a:pt x="724" y="108"/>
                  </a:lnTo>
                  <a:lnTo>
                    <a:pt x="727" y="108"/>
                  </a:lnTo>
                  <a:lnTo>
                    <a:pt x="727" y="108"/>
                  </a:lnTo>
                  <a:lnTo>
                    <a:pt x="728" y="107"/>
                  </a:lnTo>
                  <a:lnTo>
                    <a:pt x="730" y="105"/>
                  </a:lnTo>
                  <a:lnTo>
                    <a:pt x="731" y="105"/>
                  </a:lnTo>
                  <a:lnTo>
                    <a:pt x="733" y="105"/>
                  </a:lnTo>
                  <a:lnTo>
                    <a:pt x="733" y="104"/>
                  </a:lnTo>
                  <a:lnTo>
                    <a:pt x="733" y="104"/>
                  </a:lnTo>
                  <a:lnTo>
                    <a:pt x="731" y="102"/>
                  </a:lnTo>
                  <a:lnTo>
                    <a:pt x="731" y="102"/>
                  </a:lnTo>
                  <a:lnTo>
                    <a:pt x="733" y="100"/>
                  </a:lnTo>
                  <a:lnTo>
                    <a:pt x="735" y="99"/>
                  </a:lnTo>
                  <a:lnTo>
                    <a:pt x="735" y="99"/>
                  </a:lnTo>
                  <a:lnTo>
                    <a:pt x="736" y="99"/>
                  </a:lnTo>
                  <a:lnTo>
                    <a:pt x="739" y="99"/>
                  </a:lnTo>
                  <a:lnTo>
                    <a:pt x="741" y="100"/>
                  </a:lnTo>
                  <a:lnTo>
                    <a:pt x="746" y="105"/>
                  </a:lnTo>
                  <a:lnTo>
                    <a:pt x="747" y="107"/>
                  </a:lnTo>
                  <a:lnTo>
                    <a:pt x="749" y="110"/>
                  </a:lnTo>
                  <a:lnTo>
                    <a:pt x="749" y="111"/>
                  </a:lnTo>
                  <a:lnTo>
                    <a:pt x="749" y="113"/>
                  </a:lnTo>
                  <a:lnTo>
                    <a:pt x="749" y="113"/>
                  </a:lnTo>
                  <a:lnTo>
                    <a:pt x="747" y="115"/>
                  </a:lnTo>
                  <a:lnTo>
                    <a:pt x="746" y="115"/>
                  </a:lnTo>
                  <a:lnTo>
                    <a:pt x="739" y="113"/>
                  </a:lnTo>
                  <a:lnTo>
                    <a:pt x="736" y="113"/>
                  </a:lnTo>
                  <a:lnTo>
                    <a:pt x="735" y="113"/>
                  </a:lnTo>
                  <a:lnTo>
                    <a:pt x="735" y="113"/>
                  </a:lnTo>
                  <a:lnTo>
                    <a:pt x="733" y="115"/>
                  </a:lnTo>
                  <a:lnTo>
                    <a:pt x="733" y="115"/>
                  </a:lnTo>
                  <a:lnTo>
                    <a:pt x="731" y="116"/>
                  </a:lnTo>
                  <a:lnTo>
                    <a:pt x="727" y="116"/>
                  </a:lnTo>
                  <a:lnTo>
                    <a:pt x="725" y="116"/>
                  </a:lnTo>
                  <a:lnTo>
                    <a:pt x="720" y="118"/>
                  </a:lnTo>
                  <a:lnTo>
                    <a:pt x="719" y="118"/>
                  </a:lnTo>
                  <a:lnTo>
                    <a:pt x="719" y="119"/>
                  </a:lnTo>
                  <a:lnTo>
                    <a:pt x="722" y="119"/>
                  </a:lnTo>
                  <a:lnTo>
                    <a:pt x="725" y="118"/>
                  </a:lnTo>
                  <a:lnTo>
                    <a:pt x="730" y="118"/>
                  </a:lnTo>
                  <a:lnTo>
                    <a:pt x="736" y="121"/>
                  </a:lnTo>
                  <a:lnTo>
                    <a:pt x="738" y="121"/>
                  </a:lnTo>
                  <a:lnTo>
                    <a:pt x="739" y="121"/>
                  </a:lnTo>
                  <a:lnTo>
                    <a:pt x="741" y="121"/>
                  </a:lnTo>
                  <a:lnTo>
                    <a:pt x="746" y="121"/>
                  </a:lnTo>
                  <a:lnTo>
                    <a:pt x="747" y="121"/>
                  </a:lnTo>
                  <a:lnTo>
                    <a:pt x="750" y="121"/>
                  </a:lnTo>
                  <a:lnTo>
                    <a:pt x="755" y="124"/>
                  </a:lnTo>
                  <a:lnTo>
                    <a:pt x="755" y="124"/>
                  </a:lnTo>
                  <a:lnTo>
                    <a:pt x="755" y="126"/>
                  </a:lnTo>
                  <a:lnTo>
                    <a:pt x="757" y="126"/>
                  </a:lnTo>
                  <a:lnTo>
                    <a:pt x="757" y="127"/>
                  </a:lnTo>
                  <a:lnTo>
                    <a:pt x="755" y="129"/>
                  </a:lnTo>
                  <a:lnTo>
                    <a:pt x="753" y="129"/>
                  </a:lnTo>
                  <a:lnTo>
                    <a:pt x="749" y="129"/>
                  </a:lnTo>
                  <a:lnTo>
                    <a:pt x="747" y="127"/>
                  </a:lnTo>
                  <a:lnTo>
                    <a:pt x="744" y="129"/>
                  </a:lnTo>
                  <a:lnTo>
                    <a:pt x="742" y="127"/>
                  </a:lnTo>
                  <a:lnTo>
                    <a:pt x="741" y="127"/>
                  </a:lnTo>
                  <a:lnTo>
                    <a:pt x="738" y="126"/>
                  </a:lnTo>
                  <a:lnTo>
                    <a:pt x="735" y="127"/>
                  </a:lnTo>
                  <a:lnTo>
                    <a:pt x="731" y="127"/>
                  </a:lnTo>
                  <a:lnTo>
                    <a:pt x="728" y="127"/>
                  </a:lnTo>
                  <a:lnTo>
                    <a:pt x="722" y="130"/>
                  </a:lnTo>
                  <a:lnTo>
                    <a:pt x="722" y="130"/>
                  </a:lnTo>
                  <a:lnTo>
                    <a:pt x="731" y="129"/>
                  </a:lnTo>
                  <a:lnTo>
                    <a:pt x="733" y="129"/>
                  </a:lnTo>
                  <a:lnTo>
                    <a:pt x="735" y="129"/>
                  </a:lnTo>
                  <a:lnTo>
                    <a:pt x="739" y="130"/>
                  </a:lnTo>
                  <a:lnTo>
                    <a:pt x="741" y="132"/>
                  </a:lnTo>
                  <a:lnTo>
                    <a:pt x="741" y="133"/>
                  </a:lnTo>
                  <a:lnTo>
                    <a:pt x="739" y="135"/>
                  </a:lnTo>
                  <a:lnTo>
                    <a:pt x="738" y="138"/>
                  </a:lnTo>
                  <a:lnTo>
                    <a:pt x="736" y="138"/>
                  </a:lnTo>
                  <a:lnTo>
                    <a:pt x="731" y="137"/>
                  </a:lnTo>
                  <a:lnTo>
                    <a:pt x="730" y="137"/>
                  </a:lnTo>
                  <a:lnTo>
                    <a:pt x="728" y="137"/>
                  </a:lnTo>
                  <a:lnTo>
                    <a:pt x="727" y="137"/>
                  </a:lnTo>
                  <a:lnTo>
                    <a:pt x="727" y="137"/>
                  </a:lnTo>
                  <a:lnTo>
                    <a:pt x="719" y="135"/>
                  </a:lnTo>
                  <a:lnTo>
                    <a:pt x="717" y="135"/>
                  </a:lnTo>
                  <a:lnTo>
                    <a:pt x="717" y="135"/>
                  </a:lnTo>
                  <a:lnTo>
                    <a:pt x="717" y="137"/>
                  </a:lnTo>
                  <a:lnTo>
                    <a:pt x="724" y="138"/>
                  </a:lnTo>
                  <a:lnTo>
                    <a:pt x="728" y="138"/>
                  </a:lnTo>
                  <a:lnTo>
                    <a:pt x="731" y="140"/>
                  </a:lnTo>
                  <a:lnTo>
                    <a:pt x="733" y="140"/>
                  </a:lnTo>
                  <a:lnTo>
                    <a:pt x="735" y="140"/>
                  </a:lnTo>
                  <a:lnTo>
                    <a:pt x="735" y="141"/>
                  </a:lnTo>
                  <a:lnTo>
                    <a:pt x="736" y="143"/>
                  </a:lnTo>
                  <a:lnTo>
                    <a:pt x="738" y="144"/>
                  </a:lnTo>
                  <a:lnTo>
                    <a:pt x="739" y="144"/>
                  </a:lnTo>
                  <a:lnTo>
                    <a:pt x="741" y="144"/>
                  </a:lnTo>
                  <a:lnTo>
                    <a:pt x="742" y="143"/>
                  </a:lnTo>
                  <a:lnTo>
                    <a:pt x="742" y="144"/>
                  </a:lnTo>
                  <a:lnTo>
                    <a:pt x="744" y="144"/>
                  </a:lnTo>
                  <a:lnTo>
                    <a:pt x="747" y="144"/>
                  </a:lnTo>
                  <a:lnTo>
                    <a:pt x="749" y="146"/>
                  </a:lnTo>
                  <a:lnTo>
                    <a:pt x="750" y="146"/>
                  </a:lnTo>
                  <a:lnTo>
                    <a:pt x="753" y="146"/>
                  </a:lnTo>
                  <a:lnTo>
                    <a:pt x="755" y="146"/>
                  </a:lnTo>
                  <a:lnTo>
                    <a:pt x="755" y="146"/>
                  </a:lnTo>
                  <a:lnTo>
                    <a:pt x="755" y="146"/>
                  </a:lnTo>
                  <a:lnTo>
                    <a:pt x="752" y="148"/>
                  </a:lnTo>
                  <a:lnTo>
                    <a:pt x="750" y="149"/>
                  </a:lnTo>
                  <a:lnTo>
                    <a:pt x="752" y="151"/>
                  </a:lnTo>
                  <a:lnTo>
                    <a:pt x="753" y="152"/>
                  </a:lnTo>
                  <a:lnTo>
                    <a:pt x="753" y="152"/>
                  </a:lnTo>
                  <a:lnTo>
                    <a:pt x="752" y="155"/>
                  </a:lnTo>
                  <a:lnTo>
                    <a:pt x="752" y="155"/>
                  </a:lnTo>
                  <a:lnTo>
                    <a:pt x="752" y="155"/>
                  </a:lnTo>
                  <a:lnTo>
                    <a:pt x="755" y="154"/>
                  </a:lnTo>
                  <a:lnTo>
                    <a:pt x="755" y="154"/>
                  </a:lnTo>
                  <a:lnTo>
                    <a:pt x="755" y="157"/>
                  </a:lnTo>
                  <a:lnTo>
                    <a:pt x="757" y="157"/>
                  </a:lnTo>
                  <a:lnTo>
                    <a:pt x="757" y="154"/>
                  </a:lnTo>
                  <a:lnTo>
                    <a:pt x="757" y="152"/>
                  </a:lnTo>
                  <a:lnTo>
                    <a:pt x="758" y="151"/>
                  </a:lnTo>
                  <a:lnTo>
                    <a:pt x="763" y="151"/>
                  </a:lnTo>
                  <a:lnTo>
                    <a:pt x="761" y="154"/>
                  </a:lnTo>
                  <a:lnTo>
                    <a:pt x="761" y="157"/>
                  </a:lnTo>
                  <a:lnTo>
                    <a:pt x="760" y="160"/>
                  </a:lnTo>
                  <a:lnTo>
                    <a:pt x="758" y="160"/>
                  </a:lnTo>
                  <a:lnTo>
                    <a:pt x="758" y="162"/>
                  </a:lnTo>
                  <a:lnTo>
                    <a:pt x="760" y="162"/>
                  </a:lnTo>
                  <a:lnTo>
                    <a:pt x="760" y="162"/>
                  </a:lnTo>
                  <a:lnTo>
                    <a:pt x="761" y="162"/>
                  </a:lnTo>
                  <a:lnTo>
                    <a:pt x="763" y="159"/>
                  </a:lnTo>
                  <a:lnTo>
                    <a:pt x="766" y="155"/>
                  </a:lnTo>
                  <a:lnTo>
                    <a:pt x="766" y="155"/>
                  </a:lnTo>
                  <a:lnTo>
                    <a:pt x="766" y="157"/>
                  </a:lnTo>
                  <a:lnTo>
                    <a:pt x="766" y="159"/>
                  </a:lnTo>
                  <a:lnTo>
                    <a:pt x="768" y="159"/>
                  </a:lnTo>
                  <a:lnTo>
                    <a:pt x="769" y="159"/>
                  </a:lnTo>
                  <a:lnTo>
                    <a:pt x="769" y="157"/>
                  </a:lnTo>
                  <a:lnTo>
                    <a:pt x="772" y="157"/>
                  </a:lnTo>
                  <a:lnTo>
                    <a:pt x="772" y="159"/>
                  </a:lnTo>
                  <a:lnTo>
                    <a:pt x="772" y="159"/>
                  </a:lnTo>
                  <a:lnTo>
                    <a:pt x="772" y="162"/>
                  </a:lnTo>
                  <a:lnTo>
                    <a:pt x="772" y="163"/>
                  </a:lnTo>
                  <a:lnTo>
                    <a:pt x="774" y="165"/>
                  </a:lnTo>
                  <a:lnTo>
                    <a:pt x="774" y="165"/>
                  </a:lnTo>
                  <a:lnTo>
                    <a:pt x="774" y="165"/>
                  </a:lnTo>
                  <a:lnTo>
                    <a:pt x="774" y="162"/>
                  </a:lnTo>
                  <a:lnTo>
                    <a:pt x="774" y="160"/>
                  </a:lnTo>
                  <a:lnTo>
                    <a:pt x="776" y="159"/>
                  </a:lnTo>
                  <a:lnTo>
                    <a:pt x="779" y="157"/>
                  </a:lnTo>
                  <a:lnTo>
                    <a:pt x="780" y="157"/>
                  </a:lnTo>
                  <a:lnTo>
                    <a:pt x="782" y="157"/>
                  </a:lnTo>
                  <a:lnTo>
                    <a:pt x="782" y="157"/>
                  </a:lnTo>
                  <a:lnTo>
                    <a:pt x="782" y="159"/>
                  </a:lnTo>
                  <a:lnTo>
                    <a:pt x="780" y="159"/>
                  </a:lnTo>
                  <a:lnTo>
                    <a:pt x="780" y="160"/>
                  </a:lnTo>
                  <a:lnTo>
                    <a:pt x="779" y="162"/>
                  </a:lnTo>
                  <a:lnTo>
                    <a:pt x="780" y="163"/>
                  </a:lnTo>
                  <a:lnTo>
                    <a:pt x="782" y="163"/>
                  </a:lnTo>
                  <a:lnTo>
                    <a:pt x="785" y="162"/>
                  </a:lnTo>
                  <a:lnTo>
                    <a:pt x="787" y="162"/>
                  </a:lnTo>
                  <a:lnTo>
                    <a:pt x="788" y="163"/>
                  </a:lnTo>
                  <a:lnTo>
                    <a:pt x="793" y="167"/>
                  </a:lnTo>
                  <a:lnTo>
                    <a:pt x="794" y="167"/>
                  </a:lnTo>
                  <a:lnTo>
                    <a:pt x="796" y="168"/>
                  </a:lnTo>
                  <a:lnTo>
                    <a:pt x="793" y="170"/>
                  </a:lnTo>
                  <a:lnTo>
                    <a:pt x="794" y="173"/>
                  </a:lnTo>
                  <a:lnTo>
                    <a:pt x="790" y="173"/>
                  </a:lnTo>
                  <a:lnTo>
                    <a:pt x="788" y="174"/>
                  </a:lnTo>
                  <a:lnTo>
                    <a:pt x="787" y="173"/>
                  </a:lnTo>
                  <a:lnTo>
                    <a:pt x="785" y="173"/>
                  </a:lnTo>
                  <a:lnTo>
                    <a:pt x="787" y="174"/>
                  </a:lnTo>
                  <a:lnTo>
                    <a:pt x="790" y="174"/>
                  </a:lnTo>
                  <a:lnTo>
                    <a:pt x="790" y="176"/>
                  </a:lnTo>
                  <a:lnTo>
                    <a:pt x="791" y="176"/>
                  </a:lnTo>
                  <a:lnTo>
                    <a:pt x="793" y="176"/>
                  </a:lnTo>
                  <a:lnTo>
                    <a:pt x="798" y="176"/>
                  </a:lnTo>
                  <a:lnTo>
                    <a:pt x="798" y="174"/>
                  </a:lnTo>
                  <a:lnTo>
                    <a:pt x="799" y="173"/>
                  </a:lnTo>
                  <a:lnTo>
                    <a:pt x="801" y="173"/>
                  </a:lnTo>
                  <a:lnTo>
                    <a:pt x="801" y="173"/>
                  </a:lnTo>
                  <a:lnTo>
                    <a:pt x="804" y="174"/>
                  </a:lnTo>
                  <a:lnTo>
                    <a:pt x="809" y="176"/>
                  </a:lnTo>
                  <a:lnTo>
                    <a:pt x="807" y="178"/>
                  </a:lnTo>
                  <a:lnTo>
                    <a:pt x="805" y="179"/>
                  </a:lnTo>
                  <a:lnTo>
                    <a:pt x="805" y="181"/>
                  </a:lnTo>
                  <a:lnTo>
                    <a:pt x="805" y="181"/>
                  </a:lnTo>
                  <a:lnTo>
                    <a:pt x="804" y="182"/>
                  </a:lnTo>
                  <a:lnTo>
                    <a:pt x="799" y="187"/>
                  </a:lnTo>
                  <a:lnTo>
                    <a:pt x="799" y="187"/>
                  </a:lnTo>
                  <a:lnTo>
                    <a:pt x="802" y="185"/>
                  </a:lnTo>
                  <a:lnTo>
                    <a:pt x="807" y="184"/>
                  </a:lnTo>
                  <a:lnTo>
                    <a:pt x="810" y="184"/>
                  </a:lnTo>
                  <a:lnTo>
                    <a:pt x="812" y="184"/>
                  </a:lnTo>
                  <a:lnTo>
                    <a:pt x="812" y="184"/>
                  </a:lnTo>
                  <a:lnTo>
                    <a:pt x="813" y="184"/>
                  </a:lnTo>
                  <a:lnTo>
                    <a:pt x="815" y="184"/>
                  </a:lnTo>
                  <a:lnTo>
                    <a:pt x="818" y="184"/>
                  </a:lnTo>
                  <a:lnTo>
                    <a:pt x="821" y="181"/>
                  </a:lnTo>
                  <a:lnTo>
                    <a:pt x="824" y="182"/>
                  </a:lnTo>
                  <a:lnTo>
                    <a:pt x="826" y="184"/>
                  </a:lnTo>
                  <a:lnTo>
                    <a:pt x="831" y="187"/>
                  </a:lnTo>
                  <a:lnTo>
                    <a:pt x="832" y="190"/>
                  </a:lnTo>
                  <a:lnTo>
                    <a:pt x="834" y="190"/>
                  </a:lnTo>
                  <a:lnTo>
                    <a:pt x="834" y="192"/>
                  </a:lnTo>
                  <a:lnTo>
                    <a:pt x="831" y="193"/>
                  </a:lnTo>
                  <a:lnTo>
                    <a:pt x="831" y="193"/>
                  </a:lnTo>
                  <a:lnTo>
                    <a:pt x="828" y="190"/>
                  </a:lnTo>
                  <a:lnTo>
                    <a:pt x="824" y="190"/>
                  </a:lnTo>
                  <a:lnTo>
                    <a:pt x="823" y="190"/>
                  </a:lnTo>
                  <a:lnTo>
                    <a:pt x="821" y="190"/>
                  </a:lnTo>
                  <a:lnTo>
                    <a:pt x="823" y="192"/>
                  </a:lnTo>
                  <a:lnTo>
                    <a:pt x="829" y="195"/>
                  </a:lnTo>
                  <a:lnTo>
                    <a:pt x="829" y="196"/>
                  </a:lnTo>
                  <a:lnTo>
                    <a:pt x="829" y="196"/>
                  </a:lnTo>
                  <a:lnTo>
                    <a:pt x="826" y="198"/>
                  </a:lnTo>
                  <a:lnTo>
                    <a:pt x="824" y="198"/>
                  </a:lnTo>
                  <a:lnTo>
                    <a:pt x="821" y="198"/>
                  </a:lnTo>
                  <a:lnTo>
                    <a:pt x="820" y="196"/>
                  </a:lnTo>
                  <a:lnTo>
                    <a:pt x="818" y="196"/>
                  </a:lnTo>
                  <a:lnTo>
                    <a:pt x="817" y="196"/>
                  </a:lnTo>
                  <a:lnTo>
                    <a:pt x="815" y="196"/>
                  </a:lnTo>
                  <a:lnTo>
                    <a:pt x="818" y="198"/>
                  </a:lnTo>
                  <a:lnTo>
                    <a:pt x="818" y="200"/>
                  </a:lnTo>
                  <a:lnTo>
                    <a:pt x="817" y="200"/>
                  </a:lnTo>
                  <a:lnTo>
                    <a:pt x="817" y="201"/>
                  </a:lnTo>
                  <a:lnTo>
                    <a:pt x="820" y="203"/>
                  </a:lnTo>
                  <a:lnTo>
                    <a:pt x="823" y="204"/>
                  </a:lnTo>
                  <a:lnTo>
                    <a:pt x="823" y="206"/>
                  </a:lnTo>
                  <a:lnTo>
                    <a:pt x="821" y="206"/>
                  </a:lnTo>
                  <a:lnTo>
                    <a:pt x="820" y="206"/>
                  </a:lnTo>
                  <a:lnTo>
                    <a:pt x="817" y="206"/>
                  </a:lnTo>
                  <a:lnTo>
                    <a:pt x="815" y="206"/>
                  </a:lnTo>
                  <a:lnTo>
                    <a:pt x="815" y="206"/>
                  </a:lnTo>
                  <a:lnTo>
                    <a:pt x="817" y="207"/>
                  </a:lnTo>
                  <a:lnTo>
                    <a:pt x="817" y="207"/>
                  </a:lnTo>
                  <a:lnTo>
                    <a:pt x="818" y="209"/>
                  </a:lnTo>
                  <a:lnTo>
                    <a:pt x="818" y="209"/>
                  </a:lnTo>
                  <a:lnTo>
                    <a:pt x="818" y="211"/>
                  </a:lnTo>
                  <a:lnTo>
                    <a:pt x="817" y="211"/>
                  </a:lnTo>
                  <a:lnTo>
                    <a:pt x="815" y="212"/>
                  </a:lnTo>
                  <a:lnTo>
                    <a:pt x="813" y="215"/>
                  </a:lnTo>
                  <a:lnTo>
                    <a:pt x="812" y="215"/>
                  </a:lnTo>
                  <a:lnTo>
                    <a:pt x="812" y="215"/>
                  </a:lnTo>
                  <a:lnTo>
                    <a:pt x="810" y="215"/>
                  </a:lnTo>
                  <a:lnTo>
                    <a:pt x="807" y="214"/>
                  </a:lnTo>
                  <a:lnTo>
                    <a:pt x="805" y="214"/>
                  </a:lnTo>
                  <a:lnTo>
                    <a:pt x="802" y="209"/>
                  </a:lnTo>
                  <a:lnTo>
                    <a:pt x="802" y="211"/>
                  </a:lnTo>
                  <a:lnTo>
                    <a:pt x="802" y="212"/>
                  </a:lnTo>
                  <a:lnTo>
                    <a:pt x="802" y="214"/>
                  </a:lnTo>
                  <a:lnTo>
                    <a:pt x="799" y="214"/>
                  </a:lnTo>
                  <a:lnTo>
                    <a:pt x="799" y="214"/>
                  </a:lnTo>
                  <a:lnTo>
                    <a:pt x="802" y="215"/>
                  </a:lnTo>
                  <a:lnTo>
                    <a:pt x="804" y="215"/>
                  </a:lnTo>
                  <a:lnTo>
                    <a:pt x="804" y="217"/>
                  </a:lnTo>
                  <a:lnTo>
                    <a:pt x="804" y="225"/>
                  </a:lnTo>
                  <a:lnTo>
                    <a:pt x="804" y="226"/>
                  </a:lnTo>
                  <a:lnTo>
                    <a:pt x="802" y="230"/>
                  </a:lnTo>
                  <a:lnTo>
                    <a:pt x="801" y="231"/>
                  </a:lnTo>
                  <a:lnTo>
                    <a:pt x="798" y="230"/>
                  </a:lnTo>
                  <a:lnTo>
                    <a:pt x="798" y="228"/>
                  </a:lnTo>
                  <a:lnTo>
                    <a:pt x="798" y="228"/>
                  </a:lnTo>
                  <a:lnTo>
                    <a:pt x="796" y="228"/>
                  </a:lnTo>
                  <a:lnTo>
                    <a:pt x="794" y="226"/>
                  </a:lnTo>
                  <a:lnTo>
                    <a:pt x="794" y="226"/>
                  </a:lnTo>
                  <a:lnTo>
                    <a:pt x="793" y="228"/>
                  </a:lnTo>
                  <a:lnTo>
                    <a:pt x="791" y="228"/>
                  </a:lnTo>
                  <a:lnTo>
                    <a:pt x="790" y="226"/>
                  </a:lnTo>
                  <a:lnTo>
                    <a:pt x="790" y="222"/>
                  </a:lnTo>
                  <a:lnTo>
                    <a:pt x="791" y="220"/>
                  </a:lnTo>
                  <a:lnTo>
                    <a:pt x="790" y="220"/>
                  </a:lnTo>
                  <a:lnTo>
                    <a:pt x="790" y="222"/>
                  </a:lnTo>
                  <a:lnTo>
                    <a:pt x="788" y="223"/>
                  </a:lnTo>
                  <a:lnTo>
                    <a:pt x="787" y="226"/>
                  </a:lnTo>
                  <a:lnTo>
                    <a:pt x="785" y="226"/>
                  </a:lnTo>
                  <a:lnTo>
                    <a:pt x="783" y="225"/>
                  </a:lnTo>
                  <a:lnTo>
                    <a:pt x="782" y="223"/>
                  </a:lnTo>
                  <a:lnTo>
                    <a:pt x="780" y="222"/>
                  </a:lnTo>
                  <a:lnTo>
                    <a:pt x="779" y="219"/>
                  </a:lnTo>
                  <a:lnTo>
                    <a:pt x="777" y="217"/>
                  </a:lnTo>
                  <a:lnTo>
                    <a:pt x="777" y="215"/>
                  </a:lnTo>
                  <a:lnTo>
                    <a:pt x="776" y="214"/>
                  </a:lnTo>
                  <a:lnTo>
                    <a:pt x="776" y="214"/>
                  </a:lnTo>
                  <a:lnTo>
                    <a:pt x="776" y="214"/>
                  </a:lnTo>
                  <a:lnTo>
                    <a:pt x="774" y="212"/>
                  </a:lnTo>
                  <a:lnTo>
                    <a:pt x="774" y="211"/>
                  </a:lnTo>
                  <a:lnTo>
                    <a:pt x="776" y="209"/>
                  </a:lnTo>
                  <a:lnTo>
                    <a:pt x="777" y="207"/>
                  </a:lnTo>
                  <a:lnTo>
                    <a:pt x="780" y="206"/>
                  </a:lnTo>
                  <a:lnTo>
                    <a:pt x="782" y="206"/>
                  </a:lnTo>
                  <a:lnTo>
                    <a:pt x="783" y="204"/>
                  </a:lnTo>
                  <a:lnTo>
                    <a:pt x="785" y="201"/>
                  </a:lnTo>
                  <a:lnTo>
                    <a:pt x="787" y="200"/>
                  </a:lnTo>
                  <a:lnTo>
                    <a:pt x="788" y="198"/>
                  </a:lnTo>
                  <a:lnTo>
                    <a:pt x="787" y="198"/>
                  </a:lnTo>
                  <a:lnTo>
                    <a:pt x="785" y="200"/>
                  </a:lnTo>
                  <a:lnTo>
                    <a:pt x="783" y="201"/>
                  </a:lnTo>
                  <a:lnTo>
                    <a:pt x="782" y="203"/>
                  </a:lnTo>
                  <a:lnTo>
                    <a:pt x="780" y="204"/>
                  </a:lnTo>
                  <a:lnTo>
                    <a:pt x="776" y="206"/>
                  </a:lnTo>
                  <a:lnTo>
                    <a:pt x="774" y="206"/>
                  </a:lnTo>
                  <a:lnTo>
                    <a:pt x="772" y="206"/>
                  </a:lnTo>
                  <a:lnTo>
                    <a:pt x="768" y="206"/>
                  </a:lnTo>
                  <a:lnTo>
                    <a:pt x="768" y="206"/>
                  </a:lnTo>
                  <a:lnTo>
                    <a:pt x="768" y="204"/>
                  </a:lnTo>
                  <a:lnTo>
                    <a:pt x="771" y="201"/>
                  </a:lnTo>
                  <a:lnTo>
                    <a:pt x="771" y="201"/>
                  </a:lnTo>
                  <a:lnTo>
                    <a:pt x="769" y="203"/>
                  </a:lnTo>
                  <a:lnTo>
                    <a:pt x="768" y="203"/>
                  </a:lnTo>
                  <a:lnTo>
                    <a:pt x="766" y="203"/>
                  </a:lnTo>
                  <a:lnTo>
                    <a:pt x="765" y="203"/>
                  </a:lnTo>
                  <a:lnTo>
                    <a:pt x="763" y="201"/>
                  </a:lnTo>
                  <a:lnTo>
                    <a:pt x="761" y="201"/>
                  </a:lnTo>
                  <a:lnTo>
                    <a:pt x="760" y="200"/>
                  </a:lnTo>
                  <a:lnTo>
                    <a:pt x="758" y="200"/>
                  </a:lnTo>
                  <a:lnTo>
                    <a:pt x="755" y="195"/>
                  </a:lnTo>
                  <a:lnTo>
                    <a:pt x="755" y="193"/>
                  </a:lnTo>
                  <a:lnTo>
                    <a:pt x="755" y="193"/>
                  </a:lnTo>
                  <a:lnTo>
                    <a:pt x="753" y="192"/>
                  </a:lnTo>
                  <a:lnTo>
                    <a:pt x="752" y="192"/>
                  </a:lnTo>
                  <a:lnTo>
                    <a:pt x="750" y="192"/>
                  </a:lnTo>
                  <a:lnTo>
                    <a:pt x="752" y="192"/>
                  </a:lnTo>
                  <a:lnTo>
                    <a:pt x="752" y="193"/>
                  </a:lnTo>
                  <a:lnTo>
                    <a:pt x="750" y="193"/>
                  </a:lnTo>
                  <a:lnTo>
                    <a:pt x="749" y="193"/>
                  </a:lnTo>
                  <a:lnTo>
                    <a:pt x="747" y="192"/>
                  </a:lnTo>
                  <a:lnTo>
                    <a:pt x="747" y="193"/>
                  </a:lnTo>
                  <a:lnTo>
                    <a:pt x="749" y="196"/>
                  </a:lnTo>
                  <a:lnTo>
                    <a:pt x="749" y="198"/>
                  </a:lnTo>
                  <a:lnTo>
                    <a:pt x="747" y="198"/>
                  </a:lnTo>
                  <a:lnTo>
                    <a:pt x="747" y="200"/>
                  </a:lnTo>
                  <a:lnTo>
                    <a:pt x="746" y="198"/>
                  </a:lnTo>
                  <a:lnTo>
                    <a:pt x="742" y="196"/>
                  </a:lnTo>
                  <a:lnTo>
                    <a:pt x="741" y="195"/>
                  </a:lnTo>
                  <a:lnTo>
                    <a:pt x="739" y="195"/>
                  </a:lnTo>
                  <a:lnTo>
                    <a:pt x="738" y="195"/>
                  </a:lnTo>
                  <a:lnTo>
                    <a:pt x="739" y="198"/>
                  </a:lnTo>
                  <a:lnTo>
                    <a:pt x="741" y="200"/>
                  </a:lnTo>
                  <a:lnTo>
                    <a:pt x="744" y="201"/>
                  </a:lnTo>
                  <a:lnTo>
                    <a:pt x="747" y="204"/>
                  </a:lnTo>
                  <a:lnTo>
                    <a:pt x="749" y="206"/>
                  </a:lnTo>
                  <a:lnTo>
                    <a:pt x="747" y="207"/>
                  </a:lnTo>
                  <a:lnTo>
                    <a:pt x="746" y="207"/>
                  </a:lnTo>
                  <a:lnTo>
                    <a:pt x="746" y="207"/>
                  </a:lnTo>
                  <a:lnTo>
                    <a:pt x="744" y="207"/>
                  </a:lnTo>
                  <a:lnTo>
                    <a:pt x="739" y="207"/>
                  </a:lnTo>
                  <a:lnTo>
                    <a:pt x="738" y="206"/>
                  </a:lnTo>
                  <a:lnTo>
                    <a:pt x="735" y="203"/>
                  </a:lnTo>
                  <a:lnTo>
                    <a:pt x="730" y="200"/>
                  </a:lnTo>
                  <a:lnTo>
                    <a:pt x="730" y="200"/>
                  </a:lnTo>
                  <a:lnTo>
                    <a:pt x="727" y="201"/>
                  </a:lnTo>
                  <a:lnTo>
                    <a:pt x="727" y="201"/>
                  </a:lnTo>
                  <a:lnTo>
                    <a:pt x="728" y="201"/>
                  </a:lnTo>
                  <a:lnTo>
                    <a:pt x="730" y="203"/>
                  </a:lnTo>
                  <a:lnTo>
                    <a:pt x="733" y="204"/>
                  </a:lnTo>
                  <a:lnTo>
                    <a:pt x="735" y="206"/>
                  </a:lnTo>
                  <a:lnTo>
                    <a:pt x="733" y="206"/>
                  </a:lnTo>
                  <a:lnTo>
                    <a:pt x="733" y="207"/>
                  </a:lnTo>
                  <a:lnTo>
                    <a:pt x="735" y="209"/>
                  </a:lnTo>
                  <a:lnTo>
                    <a:pt x="735" y="211"/>
                  </a:lnTo>
                  <a:lnTo>
                    <a:pt x="738" y="211"/>
                  </a:lnTo>
                  <a:lnTo>
                    <a:pt x="738" y="211"/>
                  </a:lnTo>
                  <a:lnTo>
                    <a:pt x="739" y="212"/>
                  </a:lnTo>
                  <a:lnTo>
                    <a:pt x="738" y="215"/>
                  </a:lnTo>
                  <a:lnTo>
                    <a:pt x="738" y="217"/>
                  </a:lnTo>
                  <a:lnTo>
                    <a:pt x="738" y="217"/>
                  </a:lnTo>
                  <a:lnTo>
                    <a:pt x="738" y="217"/>
                  </a:lnTo>
                  <a:lnTo>
                    <a:pt x="741" y="215"/>
                  </a:lnTo>
                  <a:lnTo>
                    <a:pt x="742" y="215"/>
                  </a:lnTo>
                  <a:lnTo>
                    <a:pt x="742" y="215"/>
                  </a:lnTo>
                  <a:lnTo>
                    <a:pt x="744" y="215"/>
                  </a:lnTo>
                  <a:lnTo>
                    <a:pt x="746" y="215"/>
                  </a:lnTo>
                  <a:lnTo>
                    <a:pt x="746" y="217"/>
                  </a:lnTo>
                  <a:lnTo>
                    <a:pt x="747" y="219"/>
                  </a:lnTo>
                  <a:lnTo>
                    <a:pt x="747" y="219"/>
                  </a:lnTo>
                  <a:lnTo>
                    <a:pt x="749" y="220"/>
                  </a:lnTo>
                  <a:lnTo>
                    <a:pt x="749" y="220"/>
                  </a:lnTo>
                  <a:lnTo>
                    <a:pt x="747" y="222"/>
                  </a:lnTo>
                  <a:lnTo>
                    <a:pt x="746" y="222"/>
                  </a:lnTo>
                  <a:lnTo>
                    <a:pt x="747" y="222"/>
                  </a:lnTo>
                  <a:lnTo>
                    <a:pt x="749" y="223"/>
                  </a:lnTo>
                  <a:lnTo>
                    <a:pt x="750" y="225"/>
                  </a:lnTo>
                  <a:lnTo>
                    <a:pt x="752" y="226"/>
                  </a:lnTo>
                  <a:lnTo>
                    <a:pt x="752" y="226"/>
                  </a:lnTo>
                  <a:lnTo>
                    <a:pt x="752" y="228"/>
                  </a:lnTo>
                  <a:lnTo>
                    <a:pt x="752" y="228"/>
                  </a:lnTo>
                  <a:lnTo>
                    <a:pt x="752" y="228"/>
                  </a:lnTo>
                  <a:lnTo>
                    <a:pt x="753" y="228"/>
                  </a:lnTo>
                  <a:lnTo>
                    <a:pt x="753" y="228"/>
                  </a:lnTo>
                  <a:lnTo>
                    <a:pt x="753" y="228"/>
                  </a:lnTo>
                  <a:lnTo>
                    <a:pt x="753" y="230"/>
                  </a:lnTo>
                  <a:lnTo>
                    <a:pt x="755" y="233"/>
                  </a:lnTo>
                  <a:lnTo>
                    <a:pt x="755" y="234"/>
                  </a:lnTo>
                  <a:lnTo>
                    <a:pt x="757" y="234"/>
                  </a:lnTo>
                  <a:lnTo>
                    <a:pt x="757" y="231"/>
                  </a:lnTo>
                  <a:lnTo>
                    <a:pt x="757" y="230"/>
                  </a:lnTo>
                  <a:lnTo>
                    <a:pt x="758" y="231"/>
                  </a:lnTo>
                  <a:lnTo>
                    <a:pt x="761" y="233"/>
                  </a:lnTo>
                  <a:lnTo>
                    <a:pt x="763" y="233"/>
                  </a:lnTo>
                  <a:lnTo>
                    <a:pt x="763" y="234"/>
                  </a:lnTo>
                  <a:lnTo>
                    <a:pt x="761" y="236"/>
                  </a:lnTo>
                  <a:lnTo>
                    <a:pt x="761" y="236"/>
                  </a:lnTo>
                  <a:lnTo>
                    <a:pt x="763" y="236"/>
                  </a:lnTo>
                  <a:lnTo>
                    <a:pt x="763" y="236"/>
                  </a:lnTo>
                  <a:lnTo>
                    <a:pt x="765" y="234"/>
                  </a:lnTo>
                  <a:lnTo>
                    <a:pt x="765" y="234"/>
                  </a:lnTo>
                  <a:lnTo>
                    <a:pt x="766" y="233"/>
                  </a:lnTo>
                  <a:lnTo>
                    <a:pt x="769" y="233"/>
                  </a:lnTo>
                  <a:lnTo>
                    <a:pt x="771" y="236"/>
                  </a:lnTo>
                  <a:lnTo>
                    <a:pt x="771" y="236"/>
                  </a:lnTo>
                  <a:lnTo>
                    <a:pt x="772" y="237"/>
                  </a:lnTo>
                  <a:lnTo>
                    <a:pt x="774" y="236"/>
                  </a:lnTo>
                  <a:lnTo>
                    <a:pt x="776" y="239"/>
                  </a:lnTo>
                  <a:lnTo>
                    <a:pt x="776" y="239"/>
                  </a:lnTo>
                  <a:lnTo>
                    <a:pt x="772" y="241"/>
                  </a:lnTo>
                  <a:lnTo>
                    <a:pt x="772" y="242"/>
                  </a:lnTo>
                  <a:lnTo>
                    <a:pt x="772" y="242"/>
                  </a:lnTo>
                  <a:lnTo>
                    <a:pt x="777" y="242"/>
                  </a:lnTo>
                  <a:lnTo>
                    <a:pt x="779" y="242"/>
                  </a:lnTo>
                  <a:lnTo>
                    <a:pt x="779" y="244"/>
                  </a:lnTo>
                  <a:lnTo>
                    <a:pt x="777" y="247"/>
                  </a:lnTo>
                  <a:lnTo>
                    <a:pt x="776" y="245"/>
                  </a:lnTo>
                  <a:lnTo>
                    <a:pt x="772" y="245"/>
                  </a:lnTo>
                  <a:lnTo>
                    <a:pt x="771" y="245"/>
                  </a:lnTo>
                  <a:lnTo>
                    <a:pt x="772" y="247"/>
                  </a:lnTo>
                  <a:lnTo>
                    <a:pt x="776" y="248"/>
                  </a:lnTo>
                  <a:lnTo>
                    <a:pt x="776" y="248"/>
                  </a:lnTo>
                  <a:lnTo>
                    <a:pt x="777" y="250"/>
                  </a:lnTo>
                  <a:lnTo>
                    <a:pt x="779" y="252"/>
                  </a:lnTo>
                  <a:lnTo>
                    <a:pt x="779" y="252"/>
                  </a:lnTo>
                  <a:lnTo>
                    <a:pt x="777" y="252"/>
                  </a:lnTo>
                  <a:lnTo>
                    <a:pt x="777" y="253"/>
                  </a:lnTo>
                  <a:lnTo>
                    <a:pt x="780" y="253"/>
                  </a:lnTo>
                  <a:lnTo>
                    <a:pt x="782" y="253"/>
                  </a:lnTo>
                  <a:lnTo>
                    <a:pt x="783" y="253"/>
                  </a:lnTo>
                  <a:lnTo>
                    <a:pt x="785" y="253"/>
                  </a:lnTo>
                  <a:lnTo>
                    <a:pt x="785" y="253"/>
                  </a:lnTo>
                  <a:lnTo>
                    <a:pt x="785" y="255"/>
                  </a:lnTo>
                  <a:lnTo>
                    <a:pt x="783" y="255"/>
                  </a:lnTo>
                  <a:lnTo>
                    <a:pt x="783" y="255"/>
                  </a:lnTo>
                  <a:lnTo>
                    <a:pt x="785" y="255"/>
                  </a:lnTo>
                  <a:lnTo>
                    <a:pt x="787" y="256"/>
                  </a:lnTo>
                  <a:lnTo>
                    <a:pt x="788" y="258"/>
                  </a:lnTo>
                  <a:lnTo>
                    <a:pt x="788" y="259"/>
                  </a:lnTo>
                  <a:lnTo>
                    <a:pt x="788" y="261"/>
                  </a:lnTo>
                  <a:lnTo>
                    <a:pt x="787" y="261"/>
                  </a:lnTo>
                  <a:lnTo>
                    <a:pt x="787" y="263"/>
                  </a:lnTo>
                  <a:lnTo>
                    <a:pt x="787" y="266"/>
                  </a:lnTo>
                  <a:lnTo>
                    <a:pt x="788" y="267"/>
                  </a:lnTo>
                  <a:lnTo>
                    <a:pt x="787" y="271"/>
                  </a:lnTo>
                  <a:lnTo>
                    <a:pt x="787" y="271"/>
                  </a:lnTo>
                  <a:lnTo>
                    <a:pt x="785" y="271"/>
                  </a:lnTo>
                  <a:lnTo>
                    <a:pt x="785" y="271"/>
                  </a:lnTo>
                  <a:lnTo>
                    <a:pt x="782" y="264"/>
                  </a:lnTo>
                  <a:lnTo>
                    <a:pt x="782" y="263"/>
                  </a:lnTo>
                  <a:lnTo>
                    <a:pt x="780" y="261"/>
                  </a:lnTo>
                  <a:lnTo>
                    <a:pt x="777" y="258"/>
                  </a:lnTo>
                  <a:lnTo>
                    <a:pt x="777" y="259"/>
                  </a:lnTo>
                  <a:lnTo>
                    <a:pt x="779" y="261"/>
                  </a:lnTo>
                  <a:lnTo>
                    <a:pt x="779" y="263"/>
                  </a:lnTo>
                  <a:lnTo>
                    <a:pt x="780" y="266"/>
                  </a:lnTo>
                  <a:lnTo>
                    <a:pt x="780" y="269"/>
                  </a:lnTo>
                  <a:lnTo>
                    <a:pt x="780" y="269"/>
                  </a:lnTo>
                  <a:lnTo>
                    <a:pt x="779" y="269"/>
                  </a:lnTo>
                  <a:lnTo>
                    <a:pt x="779" y="271"/>
                  </a:lnTo>
                  <a:lnTo>
                    <a:pt x="779" y="271"/>
                  </a:lnTo>
                  <a:lnTo>
                    <a:pt x="782" y="274"/>
                  </a:lnTo>
                  <a:lnTo>
                    <a:pt x="783" y="275"/>
                  </a:lnTo>
                  <a:lnTo>
                    <a:pt x="783" y="277"/>
                  </a:lnTo>
                  <a:lnTo>
                    <a:pt x="783" y="277"/>
                  </a:lnTo>
                  <a:lnTo>
                    <a:pt x="785" y="278"/>
                  </a:lnTo>
                  <a:lnTo>
                    <a:pt x="785" y="278"/>
                  </a:lnTo>
                  <a:lnTo>
                    <a:pt x="783" y="278"/>
                  </a:lnTo>
                  <a:lnTo>
                    <a:pt x="782" y="278"/>
                  </a:lnTo>
                  <a:lnTo>
                    <a:pt x="782" y="278"/>
                  </a:lnTo>
                  <a:lnTo>
                    <a:pt x="779" y="277"/>
                  </a:lnTo>
                  <a:lnTo>
                    <a:pt x="777" y="278"/>
                  </a:lnTo>
                  <a:lnTo>
                    <a:pt x="779" y="283"/>
                  </a:lnTo>
                  <a:lnTo>
                    <a:pt x="779" y="285"/>
                  </a:lnTo>
                  <a:lnTo>
                    <a:pt x="779" y="285"/>
                  </a:lnTo>
                  <a:lnTo>
                    <a:pt x="777" y="285"/>
                  </a:lnTo>
                  <a:lnTo>
                    <a:pt x="776" y="283"/>
                  </a:lnTo>
                  <a:lnTo>
                    <a:pt x="774" y="282"/>
                  </a:lnTo>
                  <a:lnTo>
                    <a:pt x="772" y="278"/>
                  </a:lnTo>
                  <a:lnTo>
                    <a:pt x="769" y="278"/>
                  </a:lnTo>
                  <a:lnTo>
                    <a:pt x="769" y="278"/>
                  </a:lnTo>
                  <a:lnTo>
                    <a:pt x="769" y="278"/>
                  </a:lnTo>
                  <a:lnTo>
                    <a:pt x="768" y="278"/>
                  </a:lnTo>
                  <a:lnTo>
                    <a:pt x="768" y="278"/>
                  </a:lnTo>
                  <a:lnTo>
                    <a:pt x="766" y="277"/>
                  </a:lnTo>
                  <a:lnTo>
                    <a:pt x="766" y="277"/>
                  </a:lnTo>
                  <a:lnTo>
                    <a:pt x="763" y="274"/>
                  </a:lnTo>
                  <a:lnTo>
                    <a:pt x="761" y="274"/>
                  </a:lnTo>
                  <a:lnTo>
                    <a:pt x="763" y="274"/>
                  </a:lnTo>
                  <a:lnTo>
                    <a:pt x="763" y="275"/>
                  </a:lnTo>
                  <a:lnTo>
                    <a:pt x="763" y="277"/>
                  </a:lnTo>
                  <a:lnTo>
                    <a:pt x="761" y="277"/>
                  </a:lnTo>
                  <a:lnTo>
                    <a:pt x="760" y="275"/>
                  </a:lnTo>
                  <a:lnTo>
                    <a:pt x="758" y="274"/>
                  </a:lnTo>
                  <a:lnTo>
                    <a:pt x="757" y="271"/>
                  </a:lnTo>
                  <a:lnTo>
                    <a:pt x="757" y="271"/>
                  </a:lnTo>
                  <a:lnTo>
                    <a:pt x="757" y="271"/>
                  </a:lnTo>
                  <a:lnTo>
                    <a:pt x="757" y="274"/>
                  </a:lnTo>
                  <a:lnTo>
                    <a:pt x="757" y="274"/>
                  </a:lnTo>
                  <a:lnTo>
                    <a:pt x="755" y="275"/>
                  </a:lnTo>
                  <a:lnTo>
                    <a:pt x="755" y="274"/>
                  </a:lnTo>
                  <a:lnTo>
                    <a:pt x="755" y="274"/>
                  </a:lnTo>
                  <a:lnTo>
                    <a:pt x="755" y="272"/>
                  </a:lnTo>
                  <a:lnTo>
                    <a:pt x="753" y="272"/>
                  </a:lnTo>
                  <a:lnTo>
                    <a:pt x="752" y="271"/>
                  </a:lnTo>
                  <a:lnTo>
                    <a:pt x="752" y="271"/>
                  </a:lnTo>
                  <a:lnTo>
                    <a:pt x="752" y="269"/>
                  </a:lnTo>
                  <a:lnTo>
                    <a:pt x="750" y="269"/>
                  </a:lnTo>
                  <a:lnTo>
                    <a:pt x="749" y="269"/>
                  </a:lnTo>
                  <a:lnTo>
                    <a:pt x="747" y="269"/>
                  </a:lnTo>
                  <a:lnTo>
                    <a:pt x="744" y="266"/>
                  </a:lnTo>
                  <a:lnTo>
                    <a:pt x="741" y="261"/>
                  </a:lnTo>
                  <a:lnTo>
                    <a:pt x="739" y="259"/>
                  </a:lnTo>
                  <a:lnTo>
                    <a:pt x="738" y="259"/>
                  </a:lnTo>
                  <a:lnTo>
                    <a:pt x="739" y="261"/>
                  </a:lnTo>
                  <a:lnTo>
                    <a:pt x="741" y="264"/>
                  </a:lnTo>
                  <a:lnTo>
                    <a:pt x="741" y="266"/>
                  </a:lnTo>
                  <a:lnTo>
                    <a:pt x="741" y="266"/>
                  </a:lnTo>
                  <a:lnTo>
                    <a:pt x="739" y="266"/>
                  </a:lnTo>
                  <a:lnTo>
                    <a:pt x="733" y="261"/>
                  </a:lnTo>
                  <a:lnTo>
                    <a:pt x="730" y="259"/>
                  </a:lnTo>
                  <a:lnTo>
                    <a:pt x="728" y="259"/>
                  </a:lnTo>
                  <a:lnTo>
                    <a:pt x="725" y="259"/>
                  </a:lnTo>
                  <a:lnTo>
                    <a:pt x="724" y="259"/>
                  </a:lnTo>
                  <a:lnTo>
                    <a:pt x="725" y="263"/>
                  </a:lnTo>
                  <a:lnTo>
                    <a:pt x="727" y="264"/>
                  </a:lnTo>
                  <a:lnTo>
                    <a:pt x="728" y="266"/>
                  </a:lnTo>
                  <a:lnTo>
                    <a:pt x="731" y="267"/>
                  </a:lnTo>
                  <a:lnTo>
                    <a:pt x="733" y="271"/>
                  </a:lnTo>
                  <a:lnTo>
                    <a:pt x="735" y="272"/>
                  </a:lnTo>
                  <a:lnTo>
                    <a:pt x="738" y="274"/>
                  </a:lnTo>
                  <a:lnTo>
                    <a:pt x="739" y="274"/>
                  </a:lnTo>
                  <a:lnTo>
                    <a:pt x="741" y="274"/>
                  </a:lnTo>
                  <a:lnTo>
                    <a:pt x="741" y="274"/>
                  </a:lnTo>
                  <a:lnTo>
                    <a:pt x="741" y="275"/>
                  </a:lnTo>
                  <a:lnTo>
                    <a:pt x="741" y="275"/>
                  </a:lnTo>
                  <a:lnTo>
                    <a:pt x="744" y="277"/>
                  </a:lnTo>
                  <a:lnTo>
                    <a:pt x="746" y="278"/>
                  </a:lnTo>
                  <a:lnTo>
                    <a:pt x="747" y="280"/>
                  </a:lnTo>
                  <a:lnTo>
                    <a:pt x="749" y="280"/>
                  </a:lnTo>
                  <a:lnTo>
                    <a:pt x="752" y="283"/>
                  </a:lnTo>
                  <a:lnTo>
                    <a:pt x="752" y="283"/>
                  </a:lnTo>
                  <a:lnTo>
                    <a:pt x="755" y="285"/>
                  </a:lnTo>
                  <a:lnTo>
                    <a:pt x="757" y="285"/>
                  </a:lnTo>
                  <a:lnTo>
                    <a:pt x="758" y="288"/>
                  </a:lnTo>
                  <a:lnTo>
                    <a:pt x="760" y="288"/>
                  </a:lnTo>
                  <a:lnTo>
                    <a:pt x="760" y="291"/>
                  </a:lnTo>
                  <a:lnTo>
                    <a:pt x="761" y="293"/>
                  </a:lnTo>
                  <a:lnTo>
                    <a:pt x="765" y="293"/>
                  </a:lnTo>
                  <a:lnTo>
                    <a:pt x="766" y="294"/>
                  </a:lnTo>
                  <a:lnTo>
                    <a:pt x="766" y="294"/>
                  </a:lnTo>
                  <a:lnTo>
                    <a:pt x="766" y="296"/>
                  </a:lnTo>
                  <a:lnTo>
                    <a:pt x="765" y="296"/>
                  </a:lnTo>
                  <a:lnTo>
                    <a:pt x="765" y="296"/>
                  </a:lnTo>
                  <a:lnTo>
                    <a:pt x="765" y="297"/>
                  </a:lnTo>
                  <a:lnTo>
                    <a:pt x="765" y="299"/>
                  </a:lnTo>
                  <a:lnTo>
                    <a:pt x="765" y="300"/>
                  </a:lnTo>
                  <a:lnTo>
                    <a:pt x="765" y="300"/>
                  </a:lnTo>
                  <a:lnTo>
                    <a:pt x="761" y="302"/>
                  </a:lnTo>
                  <a:lnTo>
                    <a:pt x="761" y="302"/>
                  </a:lnTo>
                  <a:lnTo>
                    <a:pt x="760" y="300"/>
                  </a:lnTo>
                  <a:lnTo>
                    <a:pt x="758" y="300"/>
                  </a:lnTo>
                  <a:lnTo>
                    <a:pt x="753" y="299"/>
                  </a:lnTo>
                  <a:lnTo>
                    <a:pt x="749" y="297"/>
                  </a:lnTo>
                  <a:lnTo>
                    <a:pt x="747" y="296"/>
                  </a:lnTo>
                  <a:lnTo>
                    <a:pt x="746" y="296"/>
                  </a:lnTo>
                  <a:lnTo>
                    <a:pt x="746" y="296"/>
                  </a:lnTo>
                  <a:lnTo>
                    <a:pt x="731" y="293"/>
                  </a:lnTo>
                  <a:lnTo>
                    <a:pt x="728" y="293"/>
                  </a:lnTo>
                  <a:lnTo>
                    <a:pt x="728" y="293"/>
                  </a:lnTo>
                  <a:lnTo>
                    <a:pt x="727" y="291"/>
                  </a:lnTo>
                  <a:lnTo>
                    <a:pt x="720" y="289"/>
                  </a:lnTo>
                  <a:lnTo>
                    <a:pt x="720" y="289"/>
                  </a:lnTo>
                  <a:lnTo>
                    <a:pt x="717" y="286"/>
                  </a:lnTo>
                  <a:lnTo>
                    <a:pt x="714" y="282"/>
                  </a:lnTo>
                  <a:lnTo>
                    <a:pt x="714" y="282"/>
                  </a:lnTo>
                  <a:lnTo>
                    <a:pt x="711" y="282"/>
                  </a:lnTo>
                  <a:lnTo>
                    <a:pt x="708" y="282"/>
                  </a:lnTo>
                  <a:lnTo>
                    <a:pt x="706" y="282"/>
                  </a:lnTo>
                  <a:lnTo>
                    <a:pt x="705" y="282"/>
                  </a:lnTo>
                  <a:lnTo>
                    <a:pt x="703" y="282"/>
                  </a:lnTo>
                  <a:lnTo>
                    <a:pt x="700" y="278"/>
                  </a:lnTo>
                  <a:lnTo>
                    <a:pt x="697" y="278"/>
                  </a:lnTo>
                  <a:lnTo>
                    <a:pt x="694" y="277"/>
                  </a:lnTo>
                  <a:lnTo>
                    <a:pt x="692" y="277"/>
                  </a:lnTo>
                  <a:lnTo>
                    <a:pt x="692" y="275"/>
                  </a:lnTo>
                  <a:lnTo>
                    <a:pt x="694" y="274"/>
                  </a:lnTo>
                  <a:lnTo>
                    <a:pt x="694" y="274"/>
                  </a:lnTo>
                  <a:lnTo>
                    <a:pt x="690" y="275"/>
                  </a:lnTo>
                  <a:lnTo>
                    <a:pt x="689" y="275"/>
                  </a:lnTo>
                  <a:lnTo>
                    <a:pt x="686" y="274"/>
                  </a:lnTo>
                  <a:lnTo>
                    <a:pt x="684" y="272"/>
                  </a:lnTo>
                  <a:lnTo>
                    <a:pt x="681" y="267"/>
                  </a:lnTo>
                  <a:lnTo>
                    <a:pt x="679" y="267"/>
                  </a:lnTo>
                  <a:lnTo>
                    <a:pt x="679" y="266"/>
                  </a:lnTo>
                  <a:lnTo>
                    <a:pt x="681" y="266"/>
                  </a:lnTo>
                  <a:lnTo>
                    <a:pt x="684" y="266"/>
                  </a:lnTo>
                  <a:lnTo>
                    <a:pt x="684" y="266"/>
                  </a:lnTo>
                  <a:lnTo>
                    <a:pt x="687" y="264"/>
                  </a:lnTo>
                  <a:lnTo>
                    <a:pt x="687" y="264"/>
                  </a:lnTo>
                  <a:lnTo>
                    <a:pt x="687" y="263"/>
                  </a:lnTo>
                  <a:lnTo>
                    <a:pt x="686" y="263"/>
                  </a:lnTo>
                  <a:lnTo>
                    <a:pt x="686" y="263"/>
                  </a:lnTo>
                  <a:lnTo>
                    <a:pt x="686" y="261"/>
                  </a:lnTo>
                  <a:lnTo>
                    <a:pt x="684" y="261"/>
                  </a:lnTo>
                  <a:lnTo>
                    <a:pt x="683" y="259"/>
                  </a:lnTo>
                  <a:lnTo>
                    <a:pt x="681" y="259"/>
                  </a:lnTo>
                  <a:lnTo>
                    <a:pt x="676" y="259"/>
                  </a:lnTo>
                  <a:lnTo>
                    <a:pt x="675" y="259"/>
                  </a:lnTo>
                  <a:lnTo>
                    <a:pt x="675" y="259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6" y="256"/>
                  </a:lnTo>
                  <a:lnTo>
                    <a:pt x="673" y="258"/>
                  </a:lnTo>
                  <a:lnTo>
                    <a:pt x="671" y="258"/>
                  </a:lnTo>
                  <a:lnTo>
                    <a:pt x="670" y="255"/>
                  </a:lnTo>
                  <a:lnTo>
                    <a:pt x="670" y="253"/>
                  </a:lnTo>
                  <a:lnTo>
                    <a:pt x="670" y="253"/>
                  </a:lnTo>
                  <a:lnTo>
                    <a:pt x="668" y="253"/>
                  </a:lnTo>
                  <a:lnTo>
                    <a:pt x="665" y="250"/>
                  </a:lnTo>
                  <a:lnTo>
                    <a:pt x="662" y="247"/>
                  </a:lnTo>
                  <a:lnTo>
                    <a:pt x="660" y="245"/>
                  </a:lnTo>
                  <a:lnTo>
                    <a:pt x="659" y="244"/>
                  </a:lnTo>
                  <a:lnTo>
                    <a:pt x="657" y="244"/>
                  </a:lnTo>
                  <a:lnTo>
                    <a:pt x="657" y="244"/>
                  </a:lnTo>
                  <a:lnTo>
                    <a:pt x="660" y="241"/>
                  </a:lnTo>
                  <a:lnTo>
                    <a:pt x="660" y="239"/>
                  </a:lnTo>
                  <a:lnTo>
                    <a:pt x="659" y="241"/>
                  </a:lnTo>
                  <a:lnTo>
                    <a:pt x="656" y="239"/>
                  </a:lnTo>
                  <a:lnTo>
                    <a:pt x="654" y="241"/>
                  </a:lnTo>
                  <a:lnTo>
                    <a:pt x="653" y="241"/>
                  </a:lnTo>
                  <a:lnTo>
                    <a:pt x="653" y="239"/>
                  </a:lnTo>
                  <a:lnTo>
                    <a:pt x="651" y="241"/>
                  </a:lnTo>
                  <a:lnTo>
                    <a:pt x="651" y="242"/>
                  </a:lnTo>
                  <a:lnTo>
                    <a:pt x="651" y="244"/>
                  </a:lnTo>
                  <a:lnTo>
                    <a:pt x="649" y="244"/>
                  </a:lnTo>
                  <a:lnTo>
                    <a:pt x="649" y="244"/>
                  </a:lnTo>
                  <a:lnTo>
                    <a:pt x="648" y="242"/>
                  </a:lnTo>
                  <a:lnTo>
                    <a:pt x="648" y="242"/>
                  </a:lnTo>
                  <a:lnTo>
                    <a:pt x="648" y="239"/>
                  </a:lnTo>
                  <a:lnTo>
                    <a:pt x="648" y="239"/>
                  </a:lnTo>
                  <a:lnTo>
                    <a:pt x="645" y="239"/>
                  </a:lnTo>
                  <a:lnTo>
                    <a:pt x="643" y="239"/>
                  </a:lnTo>
                  <a:lnTo>
                    <a:pt x="643" y="237"/>
                  </a:lnTo>
                  <a:lnTo>
                    <a:pt x="642" y="236"/>
                  </a:lnTo>
                  <a:lnTo>
                    <a:pt x="642" y="234"/>
                  </a:lnTo>
                  <a:lnTo>
                    <a:pt x="642" y="234"/>
                  </a:lnTo>
                  <a:lnTo>
                    <a:pt x="640" y="234"/>
                  </a:lnTo>
                  <a:lnTo>
                    <a:pt x="640" y="234"/>
                  </a:lnTo>
                  <a:lnTo>
                    <a:pt x="640" y="234"/>
                  </a:lnTo>
                  <a:lnTo>
                    <a:pt x="638" y="234"/>
                  </a:lnTo>
                  <a:lnTo>
                    <a:pt x="637" y="234"/>
                  </a:lnTo>
                  <a:lnTo>
                    <a:pt x="637" y="236"/>
                  </a:lnTo>
                  <a:lnTo>
                    <a:pt x="638" y="236"/>
                  </a:lnTo>
                  <a:lnTo>
                    <a:pt x="640" y="237"/>
                  </a:lnTo>
                  <a:lnTo>
                    <a:pt x="642" y="241"/>
                  </a:lnTo>
                  <a:lnTo>
                    <a:pt x="640" y="242"/>
                  </a:lnTo>
                  <a:lnTo>
                    <a:pt x="637" y="242"/>
                  </a:lnTo>
                  <a:lnTo>
                    <a:pt x="635" y="242"/>
                  </a:lnTo>
                  <a:lnTo>
                    <a:pt x="632" y="242"/>
                  </a:lnTo>
                  <a:lnTo>
                    <a:pt x="630" y="242"/>
                  </a:lnTo>
                  <a:lnTo>
                    <a:pt x="629" y="241"/>
                  </a:lnTo>
                  <a:lnTo>
                    <a:pt x="626" y="241"/>
                  </a:lnTo>
                  <a:lnTo>
                    <a:pt x="624" y="244"/>
                  </a:lnTo>
                  <a:lnTo>
                    <a:pt x="624" y="244"/>
                  </a:lnTo>
                  <a:lnTo>
                    <a:pt x="621" y="244"/>
                  </a:lnTo>
                  <a:lnTo>
                    <a:pt x="619" y="244"/>
                  </a:lnTo>
                  <a:lnTo>
                    <a:pt x="615" y="247"/>
                  </a:lnTo>
                  <a:lnTo>
                    <a:pt x="615" y="247"/>
                  </a:lnTo>
                  <a:lnTo>
                    <a:pt x="613" y="247"/>
                  </a:lnTo>
                  <a:lnTo>
                    <a:pt x="612" y="247"/>
                  </a:lnTo>
                  <a:lnTo>
                    <a:pt x="610" y="247"/>
                  </a:lnTo>
                  <a:lnTo>
                    <a:pt x="608" y="248"/>
                  </a:lnTo>
                  <a:lnTo>
                    <a:pt x="607" y="247"/>
                  </a:lnTo>
                  <a:lnTo>
                    <a:pt x="604" y="247"/>
                  </a:lnTo>
                  <a:lnTo>
                    <a:pt x="602" y="247"/>
                  </a:lnTo>
                  <a:lnTo>
                    <a:pt x="601" y="247"/>
                  </a:lnTo>
                  <a:lnTo>
                    <a:pt x="599" y="245"/>
                  </a:lnTo>
                  <a:lnTo>
                    <a:pt x="597" y="245"/>
                  </a:lnTo>
                  <a:lnTo>
                    <a:pt x="596" y="245"/>
                  </a:lnTo>
                  <a:lnTo>
                    <a:pt x="596" y="245"/>
                  </a:lnTo>
                  <a:lnTo>
                    <a:pt x="593" y="242"/>
                  </a:lnTo>
                  <a:lnTo>
                    <a:pt x="591" y="242"/>
                  </a:lnTo>
                  <a:lnTo>
                    <a:pt x="589" y="239"/>
                  </a:lnTo>
                  <a:lnTo>
                    <a:pt x="589" y="237"/>
                  </a:lnTo>
                  <a:lnTo>
                    <a:pt x="589" y="236"/>
                  </a:lnTo>
                  <a:lnTo>
                    <a:pt x="589" y="236"/>
                  </a:lnTo>
                  <a:lnTo>
                    <a:pt x="589" y="234"/>
                  </a:lnTo>
                  <a:lnTo>
                    <a:pt x="591" y="231"/>
                  </a:lnTo>
                  <a:lnTo>
                    <a:pt x="591" y="230"/>
                  </a:lnTo>
                  <a:lnTo>
                    <a:pt x="593" y="230"/>
                  </a:lnTo>
                  <a:lnTo>
                    <a:pt x="594" y="228"/>
                  </a:lnTo>
                  <a:lnTo>
                    <a:pt x="601" y="226"/>
                  </a:lnTo>
                  <a:lnTo>
                    <a:pt x="602" y="225"/>
                  </a:lnTo>
                  <a:lnTo>
                    <a:pt x="602" y="225"/>
                  </a:lnTo>
                  <a:lnTo>
                    <a:pt x="601" y="222"/>
                  </a:lnTo>
                  <a:lnTo>
                    <a:pt x="601" y="222"/>
                  </a:lnTo>
                  <a:lnTo>
                    <a:pt x="601" y="222"/>
                  </a:lnTo>
                  <a:lnTo>
                    <a:pt x="602" y="220"/>
                  </a:lnTo>
                  <a:lnTo>
                    <a:pt x="602" y="219"/>
                  </a:lnTo>
                  <a:lnTo>
                    <a:pt x="604" y="219"/>
                  </a:lnTo>
                  <a:lnTo>
                    <a:pt x="605" y="220"/>
                  </a:lnTo>
                  <a:lnTo>
                    <a:pt x="607" y="220"/>
                  </a:lnTo>
                  <a:lnTo>
                    <a:pt x="610" y="220"/>
                  </a:lnTo>
                  <a:lnTo>
                    <a:pt x="615" y="222"/>
                  </a:lnTo>
                  <a:lnTo>
                    <a:pt x="619" y="223"/>
                  </a:lnTo>
                  <a:lnTo>
                    <a:pt x="624" y="225"/>
                  </a:lnTo>
                  <a:lnTo>
                    <a:pt x="626" y="226"/>
                  </a:lnTo>
                  <a:lnTo>
                    <a:pt x="627" y="228"/>
                  </a:lnTo>
                  <a:lnTo>
                    <a:pt x="629" y="230"/>
                  </a:lnTo>
                  <a:lnTo>
                    <a:pt x="627" y="231"/>
                  </a:lnTo>
                  <a:lnTo>
                    <a:pt x="627" y="231"/>
                  </a:lnTo>
                  <a:lnTo>
                    <a:pt x="627" y="233"/>
                  </a:lnTo>
                  <a:lnTo>
                    <a:pt x="627" y="233"/>
                  </a:lnTo>
                  <a:lnTo>
                    <a:pt x="629" y="234"/>
                  </a:lnTo>
                  <a:lnTo>
                    <a:pt x="629" y="233"/>
                  </a:lnTo>
                  <a:lnTo>
                    <a:pt x="629" y="233"/>
                  </a:lnTo>
                  <a:lnTo>
                    <a:pt x="629" y="231"/>
                  </a:lnTo>
                  <a:lnTo>
                    <a:pt x="630" y="231"/>
                  </a:lnTo>
                  <a:lnTo>
                    <a:pt x="630" y="230"/>
                  </a:lnTo>
                  <a:lnTo>
                    <a:pt x="630" y="228"/>
                  </a:lnTo>
                  <a:lnTo>
                    <a:pt x="629" y="228"/>
                  </a:lnTo>
                  <a:lnTo>
                    <a:pt x="629" y="226"/>
                  </a:lnTo>
                  <a:lnTo>
                    <a:pt x="624" y="223"/>
                  </a:lnTo>
                  <a:lnTo>
                    <a:pt x="624" y="223"/>
                  </a:lnTo>
                  <a:lnTo>
                    <a:pt x="626" y="223"/>
                  </a:lnTo>
                  <a:lnTo>
                    <a:pt x="630" y="223"/>
                  </a:lnTo>
                  <a:lnTo>
                    <a:pt x="634" y="223"/>
                  </a:lnTo>
                  <a:lnTo>
                    <a:pt x="634" y="222"/>
                  </a:lnTo>
                  <a:lnTo>
                    <a:pt x="635" y="222"/>
                  </a:lnTo>
                  <a:lnTo>
                    <a:pt x="635" y="222"/>
                  </a:lnTo>
                  <a:lnTo>
                    <a:pt x="638" y="220"/>
                  </a:lnTo>
                  <a:lnTo>
                    <a:pt x="640" y="222"/>
                  </a:lnTo>
                  <a:lnTo>
                    <a:pt x="642" y="222"/>
                  </a:lnTo>
                  <a:lnTo>
                    <a:pt x="643" y="222"/>
                  </a:lnTo>
                  <a:lnTo>
                    <a:pt x="645" y="220"/>
                  </a:lnTo>
                  <a:lnTo>
                    <a:pt x="646" y="219"/>
                  </a:lnTo>
                  <a:lnTo>
                    <a:pt x="648" y="219"/>
                  </a:lnTo>
                  <a:lnTo>
                    <a:pt x="649" y="217"/>
                  </a:lnTo>
                  <a:lnTo>
                    <a:pt x="653" y="217"/>
                  </a:lnTo>
                  <a:lnTo>
                    <a:pt x="654" y="219"/>
                  </a:lnTo>
                  <a:lnTo>
                    <a:pt x="657" y="219"/>
                  </a:lnTo>
                  <a:lnTo>
                    <a:pt x="656" y="217"/>
                  </a:lnTo>
                  <a:lnTo>
                    <a:pt x="656" y="214"/>
                  </a:lnTo>
                  <a:lnTo>
                    <a:pt x="654" y="212"/>
                  </a:lnTo>
                  <a:lnTo>
                    <a:pt x="653" y="211"/>
                  </a:lnTo>
                  <a:lnTo>
                    <a:pt x="649" y="209"/>
                  </a:lnTo>
                  <a:lnTo>
                    <a:pt x="646" y="206"/>
                  </a:lnTo>
                  <a:lnTo>
                    <a:pt x="645" y="204"/>
                  </a:lnTo>
                  <a:lnTo>
                    <a:pt x="643" y="203"/>
                  </a:lnTo>
                  <a:lnTo>
                    <a:pt x="645" y="203"/>
                  </a:lnTo>
                  <a:lnTo>
                    <a:pt x="645" y="201"/>
                  </a:lnTo>
                  <a:lnTo>
                    <a:pt x="651" y="198"/>
                  </a:lnTo>
                  <a:lnTo>
                    <a:pt x="656" y="193"/>
                  </a:lnTo>
                  <a:lnTo>
                    <a:pt x="659" y="192"/>
                  </a:lnTo>
                  <a:lnTo>
                    <a:pt x="659" y="190"/>
                  </a:lnTo>
                  <a:lnTo>
                    <a:pt x="660" y="190"/>
                  </a:lnTo>
                  <a:lnTo>
                    <a:pt x="662" y="189"/>
                  </a:lnTo>
                  <a:lnTo>
                    <a:pt x="664" y="189"/>
                  </a:lnTo>
                  <a:lnTo>
                    <a:pt x="665" y="187"/>
                  </a:lnTo>
                  <a:lnTo>
                    <a:pt x="665" y="185"/>
                  </a:lnTo>
                  <a:lnTo>
                    <a:pt x="665" y="185"/>
                  </a:lnTo>
                  <a:lnTo>
                    <a:pt x="667" y="181"/>
                  </a:lnTo>
                  <a:lnTo>
                    <a:pt x="670" y="181"/>
                  </a:lnTo>
                  <a:lnTo>
                    <a:pt x="671" y="179"/>
                  </a:lnTo>
                  <a:lnTo>
                    <a:pt x="673" y="179"/>
                  </a:lnTo>
                  <a:lnTo>
                    <a:pt x="676" y="176"/>
                  </a:lnTo>
                  <a:lnTo>
                    <a:pt x="676" y="174"/>
                  </a:lnTo>
                  <a:lnTo>
                    <a:pt x="675" y="174"/>
                  </a:lnTo>
                  <a:lnTo>
                    <a:pt x="673" y="174"/>
                  </a:lnTo>
                  <a:lnTo>
                    <a:pt x="670" y="167"/>
                  </a:lnTo>
                  <a:lnTo>
                    <a:pt x="668" y="162"/>
                  </a:lnTo>
                  <a:lnTo>
                    <a:pt x="665" y="159"/>
                  </a:lnTo>
                  <a:lnTo>
                    <a:pt x="664" y="155"/>
                  </a:lnTo>
                  <a:lnTo>
                    <a:pt x="660" y="151"/>
                  </a:lnTo>
                  <a:lnTo>
                    <a:pt x="660" y="149"/>
                  </a:lnTo>
                  <a:lnTo>
                    <a:pt x="660" y="149"/>
                  </a:lnTo>
                  <a:lnTo>
                    <a:pt x="660" y="148"/>
                  </a:lnTo>
                  <a:lnTo>
                    <a:pt x="656" y="151"/>
                  </a:lnTo>
                  <a:lnTo>
                    <a:pt x="656" y="151"/>
                  </a:lnTo>
                  <a:lnTo>
                    <a:pt x="654" y="149"/>
                  </a:lnTo>
                  <a:lnTo>
                    <a:pt x="653" y="148"/>
                  </a:lnTo>
                  <a:lnTo>
                    <a:pt x="651" y="146"/>
                  </a:lnTo>
                  <a:lnTo>
                    <a:pt x="653" y="146"/>
                  </a:lnTo>
                  <a:lnTo>
                    <a:pt x="653" y="144"/>
                  </a:lnTo>
                  <a:lnTo>
                    <a:pt x="653" y="143"/>
                  </a:lnTo>
                  <a:lnTo>
                    <a:pt x="653" y="141"/>
                  </a:lnTo>
                  <a:lnTo>
                    <a:pt x="653" y="141"/>
                  </a:lnTo>
                  <a:lnTo>
                    <a:pt x="653" y="140"/>
                  </a:lnTo>
                  <a:lnTo>
                    <a:pt x="653" y="140"/>
                  </a:lnTo>
                  <a:lnTo>
                    <a:pt x="651" y="140"/>
                  </a:lnTo>
                  <a:lnTo>
                    <a:pt x="649" y="140"/>
                  </a:lnTo>
                  <a:lnTo>
                    <a:pt x="648" y="140"/>
                  </a:lnTo>
                  <a:lnTo>
                    <a:pt x="651" y="143"/>
                  </a:lnTo>
                  <a:lnTo>
                    <a:pt x="649" y="144"/>
                  </a:lnTo>
                  <a:lnTo>
                    <a:pt x="648" y="144"/>
                  </a:lnTo>
                  <a:lnTo>
                    <a:pt x="646" y="144"/>
                  </a:lnTo>
                  <a:lnTo>
                    <a:pt x="645" y="143"/>
                  </a:lnTo>
                  <a:lnTo>
                    <a:pt x="645" y="143"/>
                  </a:lnTo>
                  <a:lnTo>
                    <a:pt x="640" y="140"/>
                  </a:lnTo>
                  <a:lnTo>
                    <a:pt x="640" y="138"/>
                  </a:lnTo>
                  <a:lnTo>
                    <a:pt x="640" y="138"/>
                  </a:lnTo>
                  <a:lnTo>
                    <a:pt x="640" y="137"/>
                  </a:lnTo>
                  <a:lnTo>
                    <a:pt x="640" y="138"/>
                  </a:lnTo>
                  <a:lnTo>
                    <a:pt x="638" y="138"/>
                  </a:lnTo>
                  <a:lnTo>
                    <a:pt x="637" y="137"/>
                  </a:lnTo>
                  <a:lnTo>
                    <a:pt x="637" y="137"/>
                  </a:lnTo>
                  <a:lnTo>
                    <a:pt x="638" y="135"/>
                  </a:lnTo>
                  <a:lnTo>
                    <a:pt x="640" y="135"/>
                  </a:lnTo>
                  <a:lnTo>
                    <a:pt x="638" y="133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7" y="133"/>
                  </a:lnTo>
                  <a:lnTo>
                    <a:pt x="638" y="132"/>
                  </a:lnTo>
                  <a:lnTo>
                    <a:pt x="640" y="132"/>
                  </a:lnTo>
                  <a:lnTo>
                    <a:pt x="638" y="130"/>
                  </a:lnTo>
                  <a:lnTo>
                    <a:pt x="638" y="130"/>
                  </a:lnTo>
                  <a:lnTo>
                    <a:pt x="637" y="132"/>
                  </a:lnTo>
                  <a:lnTo>
                    <a:pt x="634" y="133"/>
                  </a:lnTo>
                  <a:lnTo>
                    <a:pt x="632" y="135"/>
                  </a:lnTo>
                  <a:lnTo>
                    <a:pt x="630" y="133"/>
                  </a:lnTo>
                  <a:lnTo>
                    <a:pt x="629" y="133"/>
                  </a:lnTo>
                  <a:lnTo>
                    <a:pt x="627" y="133"/>
                  </a:lnTo>
                  <a:lnTo>
                    <a:pt x="627" y="135"/>
                  </a:lnTo>
                  <a:lnTo>
                    <a:pt x="624" y="137"/>
                  </a:lnTo>
                  <a:lnTo>
                    <a:pt x="618" y="140"/>
                  </a:lnTo>
                  <a:lnTo>
                    <a:pt x="615" y="140"/>
                  </a:lnTo>
                  <a:lnTo>
                    <a:pt x="613" y="140"/>
                  </a:lnTo>
                  <a:lnTo>
                    <a:pt x="612" y="140"/>
                  </a:lnTo>
                  <a:lnTo>
                    <a:pt x="612" y="138"/>
                  </a:lnTo>
                  <a:lnTo>
                    <a:pt x="613" y="138"/>
                  </a:lnTo>
                  <a:lnTo>
                    <a:pt x="613" y="137"/>
                  </a:lnTo>
                  <a:lnTo>
                    <a:pt x="613" y="137"/>
                  </a:lnTo>
                  <a:lnTo>
                    <a:pt x="613" y="133"/>
                  </a:lnTo>
                  <a:lnTo>
                    <a:pt x="613" y="132"/>
                  </a:lnTo>
                  <a:lnTo>
                    <a:pt x="615" y="132"/>
                  </a:lnTo>
                  <a:lnTo>
                    <a:pt x="616" y="130"/>
                  </a:lnTo>
                  <a:lnTo>
                    <a:pt x="619" y="132"/>
                  </a:lnTo>
                  <a:lnTo>
                    <a:pt x="621" y="132"/>
                  </a:lnTo>
                  <a:lnTo>
                    <a:pt x="623" y="130"/>
                  </a:lnTo>
                  <a:lnTo>
                    <a:pt x="624" y="130"/>
                  </a:lnTo>
                  <a:lnTo>
                    <a:pt x="626" y="129"/>
                  </a:lnTo>
                  <a:lnTo>
                    <a:pt x="626" y="127"/>
                  </a:lnTo>
                  <a:lnTo>
                    <a:pt x="624" y="124"/>
                  </a:lnTo>
                  <a:lnTo>
                    <a:pt x="624" y="124"/>
                  </a:lnTo>
                  <a:lnTo>
                    <a:pt x="621" y="122"/>
                  </a:lnTo>
                  <a:lnTo>
                    <a:pt x="618" y="122"/>
                  </a:lnTo>
                  <a:lnTo>
                    <a:pt x="616" y="121"/>
                  </a:lnTo>
                  <a:lnTo>
                    <a:pt x="615" y="121"/>
                  </a:lnTo>
                  <a:lnTo>
                    <a:pt x="615" y="121"/>
                  </a:lnTo>
                  <a:lnTo>
                    <a:pt x="613" y="119"/>
                  </a:lnTo>
                  <a:lnTo>
                    <a:pt x="613" y="118"/>
                  </a:lnTo>
                  <a:lnTo>
                    <a:pt x="613" y="118"/>
                  </a:lnTo>
                  <a:lnTo>
                    <a:pt x="615" y="116"/>
                  </a:lnTo>
                  <a:lnTo>
                    <a:pt x="618" y="116"/>
                  </a:lnTo>
                  <a:lnTo>
                    <a:pt x="618" y="116"/>
                  </a:lnTo>
                  <a:lnTo>
                    <a:pt x="615" y="115"/>
                  </a:lnTo>
                  <a:lnTo>
                    <a:pt x="613" y="115"/>
                  </a:lnTo>
                  <a:lnTo>
                    <a:pt x="613" y="116"/>
                  </a:lnTo>
                  <a:lnTo>
                    <a:pt x="612" y="118"/>
                  </a:lnTo>
                  <a:lnTo>
                    <a:pt x="610" y="118"/>
                  </a:lnTo>
                  <a:lnTo>
                    <a:pt x="608" y="116"/>
                  </a:lnTo>
                  <a:lnTo>
                    <a:pt x="607" y="116"/>
                  </a:lnTo>
                  <a:lnTo>
                    <a:pt x="605" y="116"/>
                  </a:lnTo>
                  <a:lnTo>
                    <a:pt x="605" y="116"/>
                  </a:lnTo>
                  <a:lnTo>
                    <a:pt x="605" y="115"/>
                  </a:lnTo>
                  <a:lnTo>
                    <a:pt x="607" y="115"/>
                  </a:lnTo>
                  <a:lnTo>
                    <a:pt x="608" y="113"/>
                  </a:lnTo>
                  <a:lnTo>
                    <a:pt x="608" y="113"/>
                  </a:lnTo>
                  <a:lnTo>
                    <a:pt x="607" y="111"/>
                  </a:lnTo>
                  <a:lnTo>
                    <a:pt x="607" y="111"/>
                  </a:lnTo>
                  <a:lnTo>
                    <a:pt x="604" y="110"/>
                  </a:lnTo>
                  <a:lnTo>
                    <a:pt x="599" y="111"/>
                  </a:lnTo>
                  <a:lnTo>
                    <a:pt x="597" y="111"/>
                  </a:lnTo>
                  <a:lnTo>
                    <a:pt x="597" y="110"/>
                  </a:lnTo>
                  <a:lnTo>
                    <a:pt x="597" y="108"/>
                  </a:lnTo>
                  <a:lnTo>
                    <a:pt x="597" y="105"/>
                  </a:lnTo>
                  <a:lnTo>
                    <a:pt x="596" y="102"/>
                  </a:lnTo>
                  <a:lnTo>
                    <a:pt x="596" y="100"/>
                  </a:lnTo>
                  <a:lnTo>
                    <a:pt x="594" y="100"/>
                  </a:lnTo>
                  <a:lnTo>
                    <a:pt x="589" y="100"/>
                  </a:lnTo>
                  <a:lnTo>
                    <a:pt x="589" y="100"/>
                  </a:lnTo>
                  <a:lnTo>
                    <a:pt x="588" y="100"/>
                  </a:lnTo>
                  <a:lnTo>
                    <a:pt x="585" y="99"/>
                  </a:lnTo>
                  <a:lnTo>
                    <a:pt x="583" y="97"/>
                  </a:lnTo>
                  <a:lnTo>
                    <a:pt x="583" y="97"/>
                  </a:lnTo>
                  <a:lnTo>
                    <a:pt x="582" y="96"/>
                  </a:lnTo>
                  <a:lnTo>
                    <a:pt x="580" y="94"/>
                  </a:lnTo>
                  <a:lnTo>
                    <a:pt x="578" y="94"/>
                  </a:lnTo>
                  <a:lnTo>
                    <a:pt x="578" y="91"/>
                  </a:lnTo>
                  <a:lnTo>
                    <a:pt x="577" y="91"/>
                  </a:lnTo>
                  <a:lnTo>
                    <a:pt x="575" y="91"/>
                  </a:lnTo>
                  <a:lnTo>
                    <a:pt x="574" y="92"/>
                  </a:lnTo>
                  <a:lnTo>
                    <a:pt x="572" y="94"/>
                  </a:lnTo>
                  <a:lnTo>
                    <a:pt x="572" y="96"/>
                  </a:lnTo>
                  <a:lnTo>
                    <a:pt x="572" y="96"/>
                  </a:lnTo>
                  <a:lnTo>
                    <a:pt x="572" y="97"/>
                  </a:lnTo>
                  <a:lnTo>
                    <a:pt x="577" y="99"/>
                  </a:lnTo>
                  <a:lnTo>
                    <a:pt x="578" y="99"/>
                  </a:lnTo>
                  <a:lnTo>
                    <a:pt x="580" y="100"/>
                  </a:lnTo>
                  <a:lnTo>
                    <a:pt x="580" y="102"/>
                  </a:lnTo>
                  <a:lnTo>
                    <a:pt x="582" y="104"/>
                  </a:lnTo>
                  <a:lnTo>
                    <a:pt x="582" y="105"/>
                  </a:lnTo>
                  <a:lnTo>
                    <a:pt x="580" y="107"/>
                  </a:lnTo>
                  <a:lnTo>
                    <a:pt x="580" y="107"/>
                  </a:lnTo>
                  <a:lnTo>
                    <a:pt x="577" y="108"/>
                  </a:lnTo>
                  <a:lnTo>
                    <a:pt x="574" y="110"/>
                  </a:lnTo>
                  <a:lnTo>
                    <a:pt x="571" y="110"/>
                  </a:lnTo>
                  <a:lnTo>
                    <a:pt x="569" y="110"/>
                  </a:lnTo>
                  <a:lnTo>
                    <a:pt x="561" y="107"/>
                  </a:lnTo>
                  <a:lnTo>
                    <a:pt x="560" y="107"/>
                  </a:lnTo>
                  <a:lnTo>
                    <a:pt x="558" y="107"/>
                  </a:lnTo>
                  <a:lnTo>
                    <a:pt x="553" y="105"/>
                  </a:lnTo>
                  <a:lnTo>
                    <a:pt x="552" y="105"/>
                  </a:lnTo>
                  <a:lnTo>
                    <a:pt x="547" y="105"/>
                  </a:lnTo>
                  <a:lnTo>
                    <a:pt x="541" y="104"/>
                  </a:lnTo>
                  <a:lnTo>
                    <a:pt x="539" y="104"/>
                  </a:lnTo>
                  <a:lnTo>
                    <a:pt x="541" y="105"/>
                  </a:lnTo>
                  <a:lnTo>
                    <a:pt x="542" y="107"/>
                  </a:lnTo>
                  <a:lnTo>
                    <a:pt x="544" y="107"/>
                  </a:lnTo>
                  <a:lnTo>
                    <a:pt x="545" y="107"/>
                  </a:lnTo>
                  <a:lnTo>
                    <a:pt x="548" y="110"/>
                  </a:lnTo>
                  <a:lnTo>
                    <a:pt x="550" y="110"/>
                  </a:lnTo>
                  <a:lnTo>
                    <a:pt x="552" y="111"/>
                  </a:lnTo>
                  <a:lnTo>
                    <a:pt x="552" y="113"/>
                  </a:lnTo>
                  <a:lnTo>
                    <a:pt x="550" y="113"/>
                  </a:lnTo>
                  <a:lnTo>
                    <a:pt x="541" y="108"/>
                  </a:lnTo>
                  <a:lnTo>
                    <a:pt x="534" y="110"/>
                  </a:lnTo>
                  <a:lnTo>
                    <a:pt x="533" y="111"/>
                  </a:lnTo>
                  <a:lnTo>
                    <a:pt x="530" y="111"/>
                  </a:lnTo>
                  <a:lnTo>
                    <a:pt x="528" y="110"/>
                  </a:lnTo>
                  <a:lnTo>
                    <a:pt x="522" y="108"/>
                  </a:lnTo>
                  <a:lnTo>
                    <a:pt x="519" y="107"/>
                  </a:lnTo>
                  <a:lnTo>
                    <a:pt x="519" y="107"/>
                  </a:lnTo>
                  <a:lnTo>
                    <a:pt x="512" y="108"/>
                  </a:lnTo>
                  <a:lnTo>
                    <a:pt x="507" y="108"/>
                  </a:lnTo>
                  <a:lnTo>
                    <a:pt x="498" y="107"/>
                  </a:lnTo>
                  <a:lnTo>
                    <a:pt x="495" y="105"/>
                  </a:lnTo>
                  <a:lnTo>
                    <a:pt x="493" y="105"/>
                  </a:lnTo>
                  <a:lnTo>
                    <a:pt x="492" y="105"/>
                  </a:lnTo>
                  <a:lnTo>
                    <a:pt x="490" y="105"/>
                  </a:lnTo>
                  <a:lnTo>
                    <a:pt x="485" y="104"/>
                  </a:lnTo>
                  <a:lnTo>
                    <a:pt x="479" y="105"/>
                  </a:lnTo>
                  <a:lnTo>
                    <a:pt x="474" y="104"/>
                  </a:lnTo>
                  <a:lnTo>
                    <a:pt x="471" y="104"/>
                  </a:lnTo>
                  <a:lnTo>
                    <a:pt x="471" y="102"/>
                  </a:lnTo>
                  <a:lnTo>
                    <a:pt x="470" y="99"/>
                  </a:lnTo>
                  <a:lnTo>
                    <a:pt x="470" y="97"/>
                  </a:lnTo>
                  <a:lnTo>
                    <a:pt x="470" y="96"/>
                  </a:lnTo>
                  <a:lnTo>
                    <a:pt x="470" y="96"/>
                  </a:lnTo>
                  <a:lnTo>
                    <a:pt x="471" y="94"/>
                  </a:lnTo>
                  <a:lnTo>
                    <a:pt x="468" y="96"/>
                  </a:lnTo>
                  <a:lnTo>
                    <a:pt x="466" y="97"/>
                  </a:lnTo>
                  <a:lnTo>
                    <a:pt x="465" y="97"/>
                  </a:lnTo>
                  <a:lnTo>
                    <a:pt x="460" y="96"/>
                  </a:lnTo>
                  <a:lnTo>
                    <a:pt x="460" y="96"/>
                  </a:lnTo>
                  <a:lnTo>
                    <a:pt x="460" y="97"/>
                  </a:lnTo>
                  <a:lnTo>
                    <a:pt x="462" y="97"/>
                  </a:lnTo>
                  <a:lnTo>
                    <a:pt x="462" y="99"/>
                  </a:lnTo>
                  <a:lnTo>
                    <a:pt x="459" y="99"/>
                  </a:lnTo>
                  <a:lnTo>
                    <a:pt x="455" y="99"/>
                  </a:lnTo>
                  <a:lnTo>
                    <a:pt x="454" y="99"/>
                  </a:lnTo>
                  <a:lnTo>
                    <a:pt x="452" y="99"/>
                  </a:lnTo>
                  <a:lnTo>
                    <a:pt x="451" y="100"/>
                  </a:lnTo>
                  <a:lnTo>
                    <a:pt x="451" y="100"/>
                  </a:lnTo>
                  <a:lnTo>
                    <a:pt x="449" y="100"/>
                  </a:lnTo>
                  <a:lnTo>
                    <a:pt x="444" y="97"/>
                  </a:lnTo>
                  <a:lnTo>
                    <a:pt x="441" y="96"/>
                  </a:lnTo>
                  <a:lnTo>
                    <a:pt x="438" y="94"/>
                  </a:lnTo>
                  <a:lnTo>
                    <a:pt x="437" y="94"/>
                  </a:lnTo>
                  <a:lnTo>
                    <a:pt x="435" y="92"/>
                  </a:lnTo>
                  <a:lnTo>
                    <a:pt x="430" y="86"/>
                  </a:lnTo>
                  <a:lnTo>
                    <a:pt x="430" y="86"/>
                  </a:lnTo>
                  <a:lnTo>
                    <a:pt x="427" y="80"/>
                  </a:lnTo>
                  <a:lnTo>
                    <a:pt x="427" y="80"/>
                  </a:lnTo>
                  <a:lnTo>
                    <a:pt x="427" y="78"/>
                  </a:lnTo>
                  <a:lnTo>
                    <a:pt x="429" y="78"/>
                  </a:lnTo>
                  <a:lnTo>
                    <a:pt x="433" y="80"/>
                  </a:lnTo>
                  <a:lnTo>
                    <a:pt x="438" y="80"/>
                  </a:lnTo>
                  <a:lnTo>
                    <a:pt x="440" y="80"/>
                  </a:lnTo>
                  <a:lnTo>
                    <a:pt x="443" y="81"/>
                  </a:lnTo>
                  <a:lnTo>
                    <a:pt x="448" y="81"/>
                  </a:lnTo>
                  <a:lnTo>
                    <a:pt x="449" y="81"/>
                  </a:lnTo>
                  <a:lnTo>
                    <a:pt x="454" y="81"/>
                  </a:lnTo>
                  <a:lnTo>
                    <a:pt x="460" y="81"/>
                  </a:lnTo>
                  <a:lnTo>
                    <a:pt x="460" y="80"/>
                  </a:lnTo>
                  <a:lnTo>
                    <a:pt x="457" y="80"/>
                  </a:lnTo>
                  <a:lnTo>
                    <a:pt x="454" y="78"/>
                  </a:lnTo>
                  <a:lnTo>
                    <a:pt x="451" y="75"/>
                  </a:lnTo>
                  <a:lnTo>
                    <a:pt x="449" y="75"/>
                  </a:lnTo>
                  <a:lnTo>
                    <a:pt x="446" y="75"/>
                  </a:lnTo>
                  <a:lnTo>
                    <a:pt x="440" y="74"/>
                  </a:lnTo>
                  <a:lnTo>
                    <a:pt x="432" y="74"/>
                  </a:lnTo>
                  <a:lnTo>
                    <a:pt x="427" y="70"/>
                  </a:lnTo>
                  <a:lnTo>
                    <a:pt x="424" y="69"/>
                  </a:lnTo>
                  <a:lnTo>
                    <a:pt x="421" y="69"/>
                  </a:lnTo>
                  <a:lnTo>
                    <a:pt x="421" y="67"/>
                  </a:lnTo>
                  <a:lnTo>
                    <a:pt x="421" y="66"/>
                  </a:lnTo>
                  <a:lnTo>
                    <a:pt x="419" y="61"/>
                  </a:lnTo>
                  <a:lnTo>
                    <a:pt x="419" y="58"/>
                  </a:lnTo>
                  <a:lnTo>
                    <a:pt x="419" y="56"/>
                  </a:lnTo>
                  <a:lnTo>
                    <a:pt x="418" y="55"/>
                  </a:lnTo>
                  <a:lnTo>
                    <a:pt x="419" y="53"/>
                  </a:lnTo>
                  <a:lnTo>
                    <a:pt x="424" y="50"/>
                  </a:lnTo>
                  <a:lnTo>
                    <a:pt x="424" y="48"/>
                  </a:lnTo>
                  <a:lnTo>
                    <a:pt x="422" y="48"/>
                  </a:lnTo>
                  <a:lnTo>
                    <a:pt x="421" y="48"/>
                  </a:lnTo>
                  <a:lnTo>
                    <a:pt x="421" y="47"/>
                  </a:lnTo>
                  <a:lnTo>
                    <a:pt x="421" y="45"/>
                  </a:lnTo>
                  <a:lnTo>
                    <a:pt x="421" y="44"/>
                  </a:lnTo>
                  <a:lnTo>
                    <a:pt x="421" y="42"/>
                  </a:lnTo>
                  <a:lnTo>
                    <a:pt x="421" y="40"/>
                  </a:lnTo>
                  <a:lnTo>
                    <a:pt x="422" y="39"/>
                  </a:lnTo>
                  <a:lnTo>
                    <a:pt x="425" y="34"/>
                  </a:lnTo>
                  <a:lnTo>
                    <a:pt x="429" y="33"/>
                  </a:lnTo>
                  <a:lnTo>
                    <a:pt x="429" y="31"/>
                  </a:lnTo>
                  <a:lnTo>
                    <a:pt x="429" y="28"/>
                  </a:lnTo>
                  <a:lnTo>
                    <a:pt x="429" y="26"/>
                  </a:lnTo>
                  <a:lnTo>
                    <a:pt x="429" y="25"/>
                  </a:lnTo>
                  <a:lnTo>
                    <a:pt x="430" y="23"/>
                  </a:lnTo>
                  <a:lnTo>
                    <a:pt x="432" y="22"/>
                  </a:lnTo>
                  <a:lnTo>
                    <a:pt x="433" y="20"/>
                  </a:lnTo>
                  <a:lnTo>
                    <a:pt x="437" y="18"/>
                  </a:lnTo>
                  <a:lnTo>
                    <a:pt x="437" y="17"/>
                  </a:lnTo>
                  <a:lnTo>
                    <a:pt x="437" y="17"/>
                  </a:lnTo>
                  <a:lnTo>
                    <a:pt x="437" y="15"/>
                  </a:lnTo>
                  <a:lnTo>
                    <a:pt x="438" y="15"/>
                  </a:lnTo>
                  <a:lnTo>
                    <a:pt x="444" y="11"/>
                  </a:lnTo>
                  <a:lnTo>
                    <a:pt x="449" y="7"/>
                  </a:lnTo>
                  <a:lnTo>
                    <a:pt x="452" y="6"/>
                  </a:lnTo>
                  <a:lnTo>
                    <a:pt x="455" y="6"/>
                  </a:lnTo>
                  <a:lnTo>
                    <a:pt x="465" y="3"/>
                  </a:lnTo>
                  <a:lnTo>
                    <a:pt x="471" y="3"/>
                  </a:lnTo>
                  <a:close/>
                  <a:moveTo>
                    <a:pt x="274" y="0"/>
                  </a:moveTo>
                  <a:lnTo>
                    <a:pt x="287" y="6"/>
                  </a:lnTo>
                  <a:lnTo>
                    <a:pt x="288" y="6"/>
                  </a:lnTo>
                  <a:lnTo>
                    <a:pt x="291" y="6"/>
                  </a:lnTo>
                  <a:lnTo>
                    <a:pt x="296" y="4"/>
                  </a:lnTo>
                  <a:lnTo>
                    <a:pt x="301" y="4"/>
                  </a:lnTo>
                  <a:lnTo>
                    <a:pt x="304" y="3"/>
                  </a:lnTo>
                  <a:lnTo>
                    <a:pt x="306" y="1"/>
                  </a:lnTo>
                  <a:lnTo>
                    <a:pt x="307" y="1"/>
                  </a:lnTo>
                  <a:lnTo>
                    <a:pt x="309" y="1"/>
                  </a:lnTo>
                  <a:lnTo>
                    <a:pt x="314" y="3"/>
                  </a:lnTo>
                  <a:lnTo>
                    <a:pt x="314" y="3"/>
                  </a:lnTo>
                  <a:lnTo>
                    <a:pt x="315" y="3"/>
                  </a:lnTo>
                  <a:lnTo>
                    <a:pt x="317" y="4"/>
                  </a:lnTo>
                  <a:lnTo>
                    <a:pt x="317" y="7"/>
                  </a:lnTo>
                  <a:lnTo>
                    <a:pt x="318" y="7"/>
                  </a:lnTo>
                  <a:lnTo>
                    <a:pt x="318" y="7"/>
                  </a:lnTo>
                  <a:lnTo>
                    <a:pt x="317" y="9"/>
                  </a:lnTo>
                  <a:lnTo>
                    <a:pt x="315" y="11"/>
                  </a:lnTo>
                  <a:lnTo>
                    <a:pt x="314" y="11"/>
                  </a:lnTo>
                  <a:lnTo>
                    <a:pt x="312" y="11"/>
                  </a:lnTo>
                  <a:lnTo>
                    <a:pt x="310" y="12"/>
                  </a:lnTo>
                  <a:lnTo>
                    <a:pt x="309" y="12"/>
                  </a:lnTo>
                  <a:lnTo>
                    <a:pt x="309" y="12"/>
                  </a:lnTo>
                  <a:lnTo>
                    <a:pt x="309" y="14"/>
                  </a:lnTo>
                  <a:lnTo>
                    <a:pt x="309" y="14"/>
                  </a:lnTo>
                  <a:lnTo>
                    <a:pt x="310" y="14"/>
                  </a:lnTo>
                  <a:lnTo>
                    <a:pt x="310" y="12"/>
                  </a:lnTo>
                  <a:lnTo>
                    <a:pt x="312" y="14"/>
                  </a:lnTo>
                  <a:lnTo>
                    <a:pt x="314" y="14"/>
                  </a:lnTo>
                  <a:lnTo>
                    <a:pt x="314" y="15"/>
                  </a:lnTo>
                  <a:lnTo>
                    <a:pt x="314" y="15"/>
                  </a:lnTo>
                  <a:lnTo>
                    <a:pt x="310" y="17"/>
                  </a:lnTo>
                  <a:lnTo>
                    <a:pt x="306" y="18"/>
                  </a:lnTo>
                  <a:lnTo>
                    <a:pt x="301" y="23"/>
                  </a:lnTo>
                  <a:lnTo>
                    <a:pt x="298" y="25"/>
                  </a:lnTo>
                  <a:lnTo>
                    <a:pt x="298" y="26"/>
                  </a:lnTo>
                  <a:lnTo>
                    <a:pt x="296" y="26"/>
                  </a:lnTo>
                  <a:lnTo>
                    <a:pt x="296" y="28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301" y="26"/>
                  </a:lnTo>
                  <a:lnTo>
                    <a:pt x="302" y="26"/>
                  </a:lnTo>
                  <a:lnTo>
                    <a:pt x="304" y="25"/>
                  </a:lnTo>
                  <a:lnTo>
                    <a:pt x="307" y="25"/>
                  </a:lnTo>
                  <a:lnTo>
                    <a:pt x="309" y="26"/>
                  </a:lnTo>
                  <a:lnTo>
                    <a:pt x="310" y="26"/>
                  </a:lnTo>
                  <a:lnTo>
                    <a:pt x="314" y="28"/>
                  </a:lnTo>
                  <a:lnTo>
                    <a:pt x="314" y="29"/>
                  </a:lnTo>
                  <a:lnTo>
                    <a:pt x="314" y="29"/>
                  </a:lnTo>
                  <a:lnTo>
                    <a:pt x="312" y="29"/>
                  </a:lnTo>
                  <a:lnTo>
                    <a:pt x="312" y="29"/>
                  </a:lnTo>
                  <a:lnTo>
                    <a:pt x="314" y="31"/>
                  </a:lnTo>
                  <a:lnTo>
                    <a:pt x="317" y="33"/>
                  </a:lnTo>
                  <a:lnTo>
                    <a:pt x="317" y="34"/>
                  </a:lnTo>
                  <a:lnTo>
                    <a:pt x="315" y="36"/>
                  </a:lnTo>
                  <a:lnTo>
                    <a:pt x="315" y="36"/>
                  </a:lnTo>
                  <a:lnTo>
                    <a:pt x="315" y="37"/>
                  </a:lnTo>
                  <a:lnTo>
                    <a:pt x="317" y="36"/>
                  </a:lnTo>
                  <a:lnTo>
                    <a:pt x="320" y="36"/>
                  </a:lnTo>
                  <a:lnTo>
                    <a:pt x="323" y="34"/>
                  </a:lnTo>
                  <a:lnTo>
                    <a:pt x="323" y="34"/>
                  </a:lnTo>
                  <a:lnTo>
                    <a:pt x="325" y="34"/>
                  </a:lnTo>
                  <a:lnTo>
                    <a:pt x="325" y="37"/>
                  </a:lnTo>
                  <a:lnTo>
                    <a:pt x="326" y="39"/>
                  </a:lnTo>
                  <a:lnTo>
                    <a:pt x="326" y="40"/>
                  </a:lnTo>
                  <a:lnTo>
                    <a:pt x="325" y="42"/>
                  </a:lnTo>
                  <a:lnTo>
                    <a:pt x="325" y="44"/>
                  </a:lnTo>
                  <a:lnTo>
                    <a:pt x="323" y="45"/>
                  </a:lnTo>
                  <a:lnTo>
                    <a:pt x="321" y="45"/>
                  </a:lnTo>
                  <a:lnTo>
                    <a:pt x="320" y="45"/>
                  </a:lnTo>
                  <a:lnTo>
                    <a:pt x="320" y="45"/>
                  </a:lnTo>
                  <a:lnTo>
                    <a:pt x="323" y="47"/>
                  </a:lnTo>
                  <a:lnTo>
                    <a:pt x="323" y="47"/>
                  </a:lnTo>
                  <a:lnTo>
                    <a:pt x="323" y="48"/>
                  </a:lnTo>
                  <a:lnTo>
                    <a:pt x="323" y="48"/>
                  </a:lnTo>
                  <a:lnTo>
                    <a:pt x="323" y="50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1" y="53"/>
                  </a:lnTo>
                  <a:lnTo>
                    <a:pt x="323" y="55"/>
                  </a:lnTo>
                  <a:lnTo>
                    <a:pt x="323" y="58"/>
                  </a:lnTo>
                  <a:lnTo>
                    <a:pt x="318" y="59"/>
                  </a:lnTo>
                  <a:lnTo>
                    <a:pt x="317" y="61"/>
                  </a:lnTo>
                  <a:lnTo>
                    <a:pt x="315" y="61"/>
                  </a:lnTo>
                  <a:lnTo>
                    <a:pt x="315" y="63"/>
                  </a:lnTo>
                  <a:lnTo>
                    <a:pt x="310" y="64"/>
                  </a:lnTo>
                  <a:lnTo>
                    <a:pt x="309" y="64"/>
                  </a:lnTo>
                  <a:lnTo>
                    <a:pt x="301" y="63"/>
                  </a:lnTo>
                  <a:lnTo>
                    <a:pt x="299" y="63"/>
                  </a:lnTo>
                  <a:lnTo>
                    <a:pt x="299" y="61"/>
                  </a:lnTo>
                  <a:lnTo>
                    <a:pt x="299" y="59"/>
                  </a:lnTo>
                  <a:lnTo>
                    <a:pt x="298" y="59"/>
                  </a:lnTo>
                  <a:lnTo>
                    <a:pt x="299" y="58"/>
                  </a:lnTo>
                  <a:lnTo>
                    <a:pt x="299" y="58"/>
                  </a:lnTo>
                  <a:lnTo>
                    <a:pt x="298" y="58"/>
                  </a:lnTo>
                  <a:lnTo>
                    <a:pt x="298" y="58"/>
                  </a:lnTo>
                  <a:lnTo>
                    <a:pt x="296" y="59"/>
                  </a:lnTo>
                  <a:lnTo>
                    <a:pt x="298" y="61"/>
                  </a:lnTo>
                  <a:lnTo>
                    <a:pt x="299" y="66"/>
                  </a:lnTo>
                  <a:lnTo>
                    <a:pt x="301" y="67"/>
                  </a:lnTo>
                  <a:lnTo>
                    <a:pt x="301" y="69"/>
                  </a:lnTo>
                  <a:lnTo>
                    <a:pt x="301" y="69"/>
                  </a:lnTo>
                  <a:lnTo>
                    <a:pt x="298" y="72"/>
                  </a:lnTo>
                  <a:lnTo>
                    <a:pt x="295" y="72"/>
                  </a:lnTo>
                  <a:lnTo>
                    <a:pt x="293" y="72"/>
                  </a:lnTo>
                  <a:lnTo>
                    <a:pt x="291" y="72"/>
                  </a:lnTo>
                  <a:lnTo>
                    <a:pt x="290" y="70"/>
                  </a:lnTo>
                  <a:lnTo>
                    <a:pt x="288" y="70"/>
                  </a:lnTo>
                  <a:lnTo>
                    <a:pt x="287" y="70"/>
                  </a:lnTo>
                  <a:lnTo>
                    <a:pt x="285" y="70"/>
                  </a:lnTo>
                  <a:lnTo>
                    <a:pt x="285" y="69"/>
                  </a:lnTo>
                  <a:lnTo>
                    <a:pt x="284" y="66"/>
                  </a:lnTo>
                  <a:lnTo>
                    <a:pt x="280" y="63"/>
                  </a:lnTo>
                  <a:lnTo>
                    <a:pt x="277" y="61"/>
                  </a:lnTo>
                  <a:lnTo>
                    <a:pt x="273" y="56"/>
                  </a:lnTo>
                  <a:lnTo>
                    <a:pt x="269" y="53"/>
                  </a:lnTo>
                  <a:lnTo>
                    <a:pt x="266" y="50"/>
                  </a:lnTo>
                  <a:lnTo>
                    <a:pt x="265" y="48"/>
                  </a:lnTo>
                  <a:lnTo>
                    <a:pt x="263" y="48"/>
                  </a:lnTo>
                  <a:lnTo>
                    <a:pt x="260" y="48"/>
                  </a:lnTo>
                  <a:lnTo>
                    <a:pt x="260" y="47"/>
                  </a:lnTo>
                  <a:lnTo>
                    <a:pt x="258" y="47"/>
                  </a:lnTo>
                  <a:lnTo>
                    <a:pt x="257" y="45"/>
                  </a:lnTo>
                  <a:lnTo>
                    <a:pt x="257" y="45"/>
                  </a:lnTo>
                  <a:lnTo>
                    <a:pt x="255" y="45"/>
                  </a:lnTo>
                  <a:lnTo>
                    <a:pt x="252" y="47"/>
                  </a:lnTo>
                  <a:lnTo>
                    <a:pt x="249" y="45"/>
                  </a:lnTo>
                  <a:lnTo>
                    <a:pt x="249" y="45"/>
                  </a:lnTo>
                  <a:lnTo>
                    <a:pt x="247" y="44"/>
                  </a:lnTo>
                  <a:lnTo>
                    <a:pt x="247" y="42"/>
                  </a:lnTo>
                  <a:lnTo>
                    <a:pt x="247" y="42"/>
                  </a:lnTo>
                  <a:lnTo>
                    <a:pt x="246" y="40"/>
                  </a:lnTo>
                  <a:lnTo>
                    <a:pt x="239" y="37"/>
                  </a:lnTo>
                  <a:lnTo>
                    <a:pt x="236" y="34"/>
                  </a:lnTo>
                  <a:lnTo>
                    <a:pt x="235" y="33"/>
                  </a:lnTo>
                  <a:lnTo>
                    <a:pt x="235" y="33"/>
                  </a:lnTo>
                  <a:lnTo>
                    <a:pt x="235" y="31"/>
                  </a:lnTo>
                  <a:lnTo>
                    <a:pt x="236" y="29"/>
                  </a:lnTo>
                  <a:lnTo>
                    <a:pt x="238" y="26"/>
                  </a:lnTo>
                  <a:lnTo>
                    <a:pt x="238" y="26"/>
                  </a:lnTo>
                  <a:lnTo>
                    <a:pt x="241" y="25"/>
                  </a:lnTo>
                  <a:lnTo>
                    <a:pt x="243" y="25"/>
                  </a:lnTo>
                  <a:lnTo>
                    <a:pt x="246" y="25"/>
                  </a:lnTo>
                  <a:lnTo>
                    <a:pt x="246" y="25"/>
                  </a:lnTo>
                  <a:lnTo>
                    <a:pt x="247" y="26"/>
                  </a:lnTo>
                  <a:lnTo>
                    <a:pt x="249" y="28"/>
                  </a:lnTo>
                  <a:lnTo>
                    <a:pt x="249" y="28"/>
                  </a:lnTo>
                  <a:lnTo>
                    <a:pt x="250" y="29"/>
                  </a:lnTo>
                  <a:lnTo>
                    <a:pt x="252" y="29"/>
                  </a:lnTo>
                  <a:lnTo>
                    <a:pt x="254" y="31"/>
                  </a:lnTo>
                  <a:lnTo>
                    <a:pt x="255" y="34"/>
                  </a:lnTo>
                  <a:lnTo>
                    <a:pt x="255" y="34"/>
                  </a:lnTo>
                  <a:lnTo>
                    <a:pt x="258" y="34"/>
                  </a:lnTo>
                  <a:lnTo>
                    <a:pt x="261" y="34"/>
                  </a:lnTo>
                  <a:lnTo>
                    <a:pt x="268" y="33"/>
                  </a:lnTo>
                  <a:lnTo>
                    <a:pt x="268" y="33"/>
                  </a:lnTo>
                  <a:lnTo>
                    <a:pt x="268" y="31"/>
                  </a:lnTo>
                  <a:lnTo>
                    <a:pt x="268" y="26"/>
                  </a:lnTo>
                  <a:lnTo>
                    <a:pt x="269" y="26"/>
                  </a:lnTo>
                  <a:lnTo>
                    <a:pt x="271" y="29"/>
                  </a:lnTo>
                  <a:lnTo>
                    <a:pt x="271" y="29"/>
                  </a:lnTo>
                  <a:lnTo>
                    <a:pt x="273" y="29"/>
                  </a:lnTo>
                  <a:lnTo>
                    <a:pt x="273" y="28"/>
                  </a:lnTo>
                  <a:lnTo>
                    <a:pt x="273" y="28"/>
                  </a:lnTo>
                  <a:lnTo>
                    <a:pt x="271" y="25"/>
                  </a:lnTo>
                  <a:lnTo>
                    <a:pt x="271" y="23"/>
                  </a:lnTo>
                  <a:lnTo>
                    <a:pt x="269" y="23"/>
                  </a:lnTo>
                  <a:lnTo>
                    <a:pt x="269" y="23"/>
                  </a:lnTo>
                  <a:lnTo>
                    <a:pt x="268" y="23"/>
                  </a:lnTo>
                  <a:lnTo>
                    <a:pt x="266" y="23"/>
                  </a:lnTo>
                  <a:lnTo>
                    <a:pt x="266" y="22"/>
                  </a:lnTo>
                  <a:lnTo>
                    <a:pt x="266" y="22"/>
                  </a:lnTo>
                  <a:lnTo>
                    <a:pt x="268" y="20"/>
                  </a:lnTo>
                  <a:lnTo>
                    <a:pt x="268" y="20"/>
                  </a:lnTo>
                  <a:lnTo>
                    <a:pt x="269" y="18"/>
                  </a:lnTo>
                  <a:lnTo>
                    <a:pt x="271" y="20"/>
                  </a:lnTo>
                  <a:lnTo>
                    <a:pt x="273" y="20"/>
                  </a:lnTo>
                  <a:lnTo>
                    <a:pt x="274" y="22"/>
                  </a:lnTo>
                  <a:lnTo>
                    <a:pt x="277" y="20"/>
                  </a:lnTo>
                  <a:lnTo>
                    <a:pt x="274" y="20"/>
                  </a:lnTo>
                  <a:lnTo>
                    <a:pt x="271" y="17"/>
                  </a:lnTo>
                  <a:lnTo>
                    <a:pt x="269" y="17"/>
                  </a:lnTo>
                  <a:lnTo>
                    <a:pt x="266" y="18"/>
                  </a:lnTo>
                  <a:lnTo>
                    <a:pt x="266" y="18"/>
                  </a:lnTo>
                  <a:lnTo>
                    <a:pt x="263" y="18"/>
                  </a:lnTo>
                  <a:lnTo>
                    <a:pt x="261" y="18"/>
                  </a:lnTo>
                  <a:lnTo>
                    <a:pt x="254" y="14"/>
                  </a:lnTo>
                  <a:lnTo>
                    <a:pt x="252" y="14"/>
                  </a:lnTo>
                  <a:lnTo>
                    <a:pt x="252" y="12"/>
                  </a:lnTo>
                  <a:lnTo>
                    <a:pt x="252" y="12"/>
                  </a:lnTo>
                  <a:lnTo>
                    <a:pt x="254" y="12"/>
                  </a:lnTo>
                  <a:lnTo>
                    <a:pt x="255" y="11"/>
                  </a:lnTo>
                  <a:lnTo>
                    <a:pt x="258" y="11"/>
                  </a:lnTo>
                  <a:lnTo>
                    <a:pt x="260" y="9"/>
                  </a:lnTo>
                  <a:lnTo>
                    <a:pt x="261" y="11"/>
                  </a:lnTo>
                  <a:lnTo>
                    <a:pt x="265" y="12"/>
                  </a:lnTo>
                  <a:lnTo>
                    <a:pt x="266" y="14"/>
                  </a:lnTo>
                  <a:lnTo>
                    <a:pt x="266" y="14"/>
                  </a:lnTo>
                  <a:lnTo>
                    <a:pt x="266" y="12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63" y="9"/>
                  </a:lnTo>
                  <a:lnTo>
                    <a:pt x="261" y="7"/>
                  </a:lnTo>
                  <a:lnTo>
                    <a:pt x="260" y="7"/>
                  </a:lnTo>
                  <a:lnTo>
                    <a:pt x="260" y="6"/>
                  </a:lnTo>
                  <a:lnTo>
                    <a:pt x="260" y="6"/>
                  </a:lnTo>
                  <a:lnTo>
                    <a:pt x="260" y="4"/>
                  </a:lnTo>
                  <a:lnTo>
                    <a:pt x="261" y="4"/>
                  </a:lnTo>
                  <a:lnTo>
                    <a:pt x="268" y="3"/>
                  </a:lnTo>
                  <a:lnTo>
                    <a:pt x="271" y="4"/>
                  </a:lnTo>
                  <a:lnTo>
                    <a:pt x="274" y="4"/>
                  </a:lnTo>
                  <a:lnTo>
                    <a:pt x="276" y="3"/>
                  </a:lnTo>
                  <a:lnTo>
                    <a:pt x="276" y="3"/>
                  </a:lnTo>
                  <a:lnTo>
                    <a:pt x="274" y="3"/>
                  </a:lnTo>
                  <a:lnTo>
                    <a:pt x="273" y="3"/>
                  </a:lnTo>
                  <a:lnTo>
                    <a:pt x="271" y="3"/>
                  </a:lnTo>
                  <a:lnTo>
                    <a:pt x="271" y="1"/>
                  </a:lnTo>
                  <a:lnTo>
                    <a:pt x="273" y="1"/>
                  </a:lnTo>
                  <a:lnTo>
                    <a:pt x="27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7" name="Freeform 314">
              <a:extLst>
                <a:ext uri="{FF2B5EF4-FFF2-40B4-BE49-F238E27FC236}">
                  <a16:creationId xmlns:a16="http://schemas.microsoft.com/office/drawing/2014/main" id="{A9B5CEBD-BA99-E389-CAE2-799409CD0A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7411" y="1377086"/>
              <a:ext cx="1325471" cy="600360"/>
            </a:xfrm>
            <a:custGeom>
              <a:avLst/>
              <a:gdLst>
                <a:gd name="T0" fmla="*/ 496 w 680"/>
                <a:gd name="T1" fmla="*/ 228 h 308"/>
                <a:gd name="T2" fmla="*/ 462 w 680"/>
                <a:gd name="T3" fmla="*/ 277 h 308"/>
                <a:gd name="T4" fmla="*/ 445 w 680"/>
                <a:gd name="T5" fmla="*/ 230 h 308"/>
                <a:gd name="T6" fmla="*/ 119 w 680"/>
                <a:gd name="T7" fmla="*/ 222 h 308"/>
                <a:gd name="T8" fmla="*/ 68 w 680"/>
                <a:gd name="T9" fmla="*/ 299 h 308"/>
                <a:gd name="T10" fmla="*/ 4 w 680"/>
                <a:gd name="T11" fmla="*/ 277 h 308"/>
                <a:gd name="T12" fmla="*/ 24 w 680"/>
                <a:gd name="T13" fmla="*/ 231 h 308"/>
                <a:gd name="T14" fmla="*/ 316 w 680"/>
                <a:gd name="T15" fmla="*/ 187 h 308"/>
                <a:gd name="T16" fmla="*/ 469 w 680"/>
                <a:gd name="T17" fmla="*/ 201 h 308"/>
                <a:gd name="T18" fmla="*/ 432 w 680"/>
                <a:gd name="T19" fmla="*/ 187 h 308"/>
                <a:gd name="T20" fmla="*/ 70 w 680"/>
                <a:gd name="T21" fmla="*/ 178 h 308"/>
                <a:gd name="T22" fmla="*/ 119 w 680"/>
                <a:gd name="T23" fmla="*/ 173 h 308"/>
                <a:gd name="T24" fmla="*/ 335 w 680"/>
                <a:gd name="T25" fmla="*/ 162 h 308"/>
                <a:gd name="T26" fmla="*/ 320 w 680"/>
                <a:gd name="T27" fmla="*/ 152 h 308"/>
                <a:gd name="T28" fmla="*/ 409 w 680"/>
                <a:gd name="T29" fmla="*/ 170 h 308"/>
                <a:gd name="T30" fmla="*/ 387 w 680"/>
                <a:gd name="T31" fmla="*/ 200 h 308"/>
                <a:gd name="T32" fmla="*/ 341 w 680"/>
                <a:gd name="T33" fmla="*/ 176 h 308"/>
                <a:gd name="T34" fmla="*/ 358 w 680"/>
                <a:gd name="T35" fmla="*/ 163 h 308"/>
                <a:gd name="T36" fmla="*/ 379 w 680"/>
                <a:gd name="T37" fmla="*/ 152 h 308"/>
                <a:gd name="T38" fmla="*/ 257 w 680"/>
                <a:gd name="T39" fmla="*/ 163 h 308"/>
                <a:gd name="T40" fmla="*/ 275 w 680"/>
                <a:gd name="T41" fmla="*/ 171 h 308"/>
                <a:gd name="T42" fmla="*/ 227 w 680"/>
                <a:gd name="T43" fmla="*/ 204 h 308"/>
                <a:gd name="T44" fmla="*/ 197 w 680"/>
                <a:gd name="T45" fmla="*/ 196 h 308"/>
                <a:gd name="T46" fmla="*/ 166 w 680"/>
                <a:gd name="T47" fmla="*/ 196 h 308"/>
                <a:gd name="T48" fmla="*/ 155 w 680"/>
                <a:gd name="T49" fmla="*/ 179 h 308"/>
                <a:gd name="T50" fmla="*/ 145 w 680"/>
                <a:gd name="T51" fmla="*/ 160 h 308"/>
                <a:gd name="T52" fmla="*/ 223 w 680"/>
                <a:gd name="T53" fmla="*/ 184 h 308"/>
                <a:gd name="T54" fmla="*/ 522 w 680"/>
                <a:gd name="T55" fmla="*/ 149 h 308"/>
                <a:gd name="T56" fmla="*/ 451 w 680"/>
                <a:gd name="T57" fmla="*/ 141 h 308"/>
                <a:gd name="T58" fmla="*/ 499 w 680"/>
                <a:gd name="T59" fmla="*/ 157 h 308"/>
                <a:gd name="T60" fmla="*/ 537 w 680"/>
                <a:gd name="T61" fmla="*/ 185 h 308"/>
                <a:gd name="T62" fmla="*/ 633 w 680"/>
                <a:gd name="T63" fmla="*/ 176 h 308"/>
                <a:gd name="T64" fmla="*/ 660 w 680"/>
                <a:gd name="T65" fmla="*/ 203 h 308"/>
                <a:gd name="T66" fmla="*/ 614 w 680"/>
                <a:gd name="T67" fmla="*/ 209 h 308"/>
                <a:gd name="T68" fmla="*/ 540 w 680"/>
                <a:gd name="T69" fmla="*/ 214 h 308"/>
                <a:gd name="T70" fmla="*/ 502 w 680"/>
                <a:gd name="T71" fmla="*/ 207 h 308"/>
                <a:gd name="T72" fmla="*/ 467 w 680"/>
                <a:gd name="T73" fmla="*/ 162 h 308"/>
                <a:gd name="T74" fmla="*/ 425 w 680"/>
                <a:gd name="T75" fmla="*/ 141 h 308"/>
                <a:gd name="T76" fmla="*/ 127 w 680"/>
                <a:gd name="T77" fmla="*/ 160 h 308"/>
                <a:gd name="T78" fmla="*/ 97 w 680"/>
                <a:gd name="T79" fmla="*/ 167 h 308"/>
                <a:gd name="T80" fmla="*/ 65 w 680"/>
                <a:gd name="T81" fmla="*/ 171 h 308"/>
                <a:gd name="T82" fmla="*/ 92 w 680"/>
                <a:gd name="T83" fmla="*/ 135 h 308"/>
                <a:gd name="T84" fmla="*/ 502 w 680"/>
                <a:gd name="T85" fmla="*/ 126 h 308"/>
                <a:gd name="T86" fmla="*/ 451 w 680"/>
                <a:gd name="T87" fmla="*/ 116 h 308"/>
                <a:gd name="T88" fmla="*/ 338 w 680"/>
                <a:gd name="T89" fmla="*/ 116 h 308"/>
                <a:gd name="T90" fmla="*/ 227 w 680"/>
                <a:gd name="T91" fmla="*/ 113 h 308"/>
                <a:gd name="T92" fmla="*/ 182 w 680"/>
                <a:gd name="T93" fmla="*/ 115 h 308"/>
                <a:gd name="T94" fmla="*/ 237 w 680"/>
                <a:gd name="T95" fmla="*/ 99 h 308"/>
                <a:gd name="T96" fmla="*/ 423 w 680"/>
                <a:gd name="T97" fmla="*/ 88 h 308"/>
                <a:gd name="T98" fmla="*/ 409 w 680"/>
                <a:gd name="T99" fmla="*/ 108 h 308"/>
                <a:gd name="T100" fmla="*/ 336 w 680"/>
                <a:gd name="T101" fmla="*/ 80 h 308"/>
                <a:gd name="T102" fmla="*/ 388 w 680"/>
                <a:gd name="T103" fmla="*/ 107 h 308"/>
                <a:gd name="T104" fmla="*/ 303 w 680"/>
                <a:gd name="T105" fmla="*/ 92 h 308"/>
                <a:gd name="T106" fmla="*/ 294 w 680"/>
                <a:gd name="T107" fmla="*/ 74 h 308"/>
                <a:gd name="T108" fmla="*/ 475 w 680"/>
                <a:gd name="T109" fmla="*/ 0 h 308"/>
                <a:gd name="T110" fmla="*/ 543 w 680"/>
                <a:gd name="T111" fmla="*/ 37 h 308"/>
                <a:gd name="T112" fmla="*/ 579 w 680"/>
                <a:gd name="T113" fmla="*/ 59 h 308"/>
                <a:gd name="T114" fmla="*/ 544 w 680"/>
                <a:gd name="T115" fmla="*/ 88 h 308"/>
                <a:gd name="T116" fmla="*/ 521 w 680"/>
                <a:gd name="T117" fmla="*/ 102 h 308"/>
                <a:gd name="T118" fmla="*/ 470 w 680"/>
                <a:gd name="T119" fmla="*/ 85 h 308"/>
                <a:gd name="T120" fmla="*/ 442 w 680"/>
                <a:gd name="T121" fmla="*/ 66 h 308"/>
                <a:gd name="T122" fmla="*/ 431 w 680"/>
                <a:gd name="T123" fmla="*/ 37 h 308"/>
                <a:gd name="T124" fmla="*/ 469 w 680"/>
                <a:gd name="T125" fmla="*/ 9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0" h="308">
                  <a:moveTo>
                    <a:pt x="406" y="225"/>
                  </a:moveTo>
                  <a:lnTo>
                    <a:pt x="407" y="225"/>
                  </a:lnTo>
                  <a:lnTo>
                    <a:pt x="407" y="226"/>
                  </a:lnTo>
                  <a:lnTo>
                    <a:pt x="407" y="226"/>
                  </a:lnTo>
                  <a:lnTo>
                    <a:pt x="407" y="226"/>
                  </a:lnTo>
                  <a:lnTo>
                    <a:pt x="407" y="228"/>
                  </a:lnTo>
                  <a:lnTo>
                    <a:pt x="406" y="230"/>
                  </a:lnTo>
                  <a:lnTo>
                    <a:pt x="401" y="231"/>
                  </a:lnTo>
                  <a:lnTo>
                    <a:pt x="399" y="233"/>
                  </a:lnTo>
                  <a:lnTo>
                    <a:pt x="395" y="233"/>
                  </a:lnTo>
                  <a:lnTo>
                    <a:pt x="393" y="233"/>
                  </a:lnTo>
                  <a:lnTo>
                    <a:pt x="391" y="233"/>
                  </a:lnTo>
                  <a:lnTo>
                    <a:pt x="391" y="234"/>
                  </a:lnTo>
                  <a:lnTo>
                    <a:pt x="388" y="234"/>
                  </a:lnTo>
                  <a:lnTo>
                    <a:pt x="384" y="233"/>
                  </a:lnTo>
                  <a:lnTo>
                    <a:pt x="384" y="231"/>
                  </a:lnTo>
                  <a:lnTo>
                    <a:pt x="382" y="231"/>
                  </a:lnTo>
                  <a:lnTo>
                    <a:pt x="382" y="231"/>
                  </a:lnTo>
                  <a:lnTo>
                    <a:pt x="384" y="231"/>
                  </a:lnTo>
                  <a:lnTo>
                    <a:pt x="387" y="230"/>
                  </a:lnTo>
                  <a:lnTo>
                    <a:pt x="388" y="230"/>
                  </a:lnTo>
                  <a:lnTo>
                    <a:pt x="390" y="230"/>
                  </a:lnTo>
                  <a:lnTo>
                    <a:pt x="390" y="228"/>
                  </a:lnTo>
                  <a:lnTo>
                    <a:pt x="391" y="228"/>
                  </a:lnTo>
                  <a:lnTo>
                    <a:pt x="395" y="228"/>
                  </a:lnTo>
                  <a:lnTo>
                    <a:pt x="402" y="225"/>
                  </a:lnTo>
                  <a:lnTo>
                    <a:pt x="406" y="225"/>
                  </a:lnTo>
                  <a:close/>
                  <a:moveTo>
                    <a:pt x="469" y="223"/>
                  </a:moveTo>
                  <a:lnTo>
                    <a:pt x="473" y="223"/>
                  </a:lnTo>
                  <a:lnTo>
                    <a:pt x="478" y="225"/>
                  </a:lnTo>
                  <a:lnTo>
                    <a:pt x="481" y="226"/>
                  </a:lnTo>
                  <a:lnTo>
                    <a:pt x="483" y="226"/>
                  </a:lnTo>
                  <a:lnTo>
                    <a:pt x="484" y="228"/>
                  </a:lnTo>
                  <a:lnTo>
                    <a:pt x="486" y="230"/>
                  </a:lnTo>
                  <a:lnTo>
                    <a:pt x="492" y="228"/>
                  </a:lnTo>
                  <a:lnTo>
                    <a:pt x="496" y="228"/>
                  </a:lnTo>
                  <a:lnTo>
                    <a:pt x="503" y="228"/>
                  </a:lnTo>
                  <a:lnTo>
                    <a:pt x="510" y="230"/>
                  </a:lnTo>
                  <a:lnTo>
                    <a:pt x="513" y="231"/>
                  </a:lnTo>
                  <a:lnTo>
                    <a:pt x="513" y="233"/>
                  </a:lnTo>
                  <a:lnTo>
                    <a:pt x="513" y="233"/>
                  </a:lnTo>
                  <a:lnTo>
                    <a:pt x="511" y="236"/>
                  </a:lnTo>
                  <a:lnTo>
                    <a:pt x="511" y="237"/>
                  </a:lnTo>
                  <a:lnTo>
                    <a:pt x="508" y="241"/>
                  </a:lnTo>
                  <a:lnTo>
                    <a:pt x="505" y="242"/>
                  </a:lnTo>
                  <a:lnTo>
                    <a:pt x="505" y="242"/>
                  </a:lnTo>
                  <a:lnTo>
                    <a:pt x="505" y="244"/>
                  </a:lnTo>
                  <a:lnTo>
                    <a:pt x="503" y="245"/>
                  </a:lnTo>
                  <a:lnTo>
                    <a:pt x="500" y="248"/>
                  </a:lnTo>
                  <a:lnTo>
                    <a:pt x="500" y="248"/>
                  </a:lnTo>
                  <a:lnTo>
                    <a:pt x="496" y="250"/>
                  </a:lnTo>
                  <a:lnTo>
                    <a:pt x="497" y="250"/>
                  </a:lnTo>
                  <a:lnTo>
                    <a:pt x="499" y="252"/>
                  </a:lnTo>
                  <a:lnTo>
                    <a:pt x="497" y="253"/>
                  </a:lnTo>
                  <a:lnTo>
                    <a:pt x="496" y="256"/>
                  </a:lnTo>
                  <a:lnTo>
                    <a:pt x="492" y="259"/>
                  </a:lnTo>
                  <a:lnTo>
                    <a:pt x="491" y="261"/>
                  </a:lnTo>
                  <a:lnTo>
                    <a:pt x="488" y="263"/>
                  </a:lnTo>
                  <a:lnTo>
                    <a:pt x="486" y="264"/>
                  </a:lnTo>
                  <a:lnTo>
                    <a:pt x="484" y="264"/>
                  </a:lnTo>
                  <a:lnTo>
                    <a:pt x="470" y="263"/>
                  </a:lnTo>
                  <a:lnTo>
                    <a:pt x="467" y="263"/>
                  </a:lnTo>
                  <a:lnTo>
                    <a:pt x="458" y="263"/>
                  </a:lnTo>
                  <a:lnTo>
                    <a:pt x="459" y="264"/>
                  </a:lnTo>
                  <a:lnTo>
                    <a:pt x="462" y="264"/>
                  </a:lnTo>
                  <a:lnTo>
                    <a:pt x="464" y="266"/>
                  </a:lnTo>
                  <a:lnTo>
                    <a:pt x="467" y="269"/>
                  </a:lnTo>
                  <a:lnTo>
                    <a:pt x="467" y="269"/>
                  </a:lnTo>
                  <a:lnTo>
                    <a:pt x="467" y="270"/>
                  </a:lnTo>
                  <a:lnTo>
                    <a:pt x="467" y="272"/>
                  </a:lnTo>
                  <a:lnTo>
                    <a:pt x="467" y="272"/>
                  </a:lnTo>
                  <a:lnTo>
                    <a:pt x="462" y="277"/>
                  </a:lnTo>
                  <a:lnTo>
                    <a:pt x="461" y="280"/>
                  </a:lnTo>
                  <a:lnTo>
                    <a:pt x="461" y="283"/>
                  </a:lnTo>
                  <a:lnTo>
                    <a:pt x="459" y="283"/>
                  </a:lnTo>
                  <a:lnTo>
                    <a:pt x="453" y="283"/>
                  </a:lnTo>
                  <a:lnTo>
                    <a:pt x="451" y="283"/>
                  </a:lnTo>
                  <a:lnTo>
                    <a:pt x="447" y="283"/>
                  </a:lnTo>
                  <a:lnTo>
                    <a:pt x="443" y="283"/>
                  </a:lnTo>
                  <a:lnTo>
                    <a:pt x="443" y="278"/>
                  </a:lnTo>
                  <a:lnTo>
                    <a:pt x="443" y="274"/>
                  </a:lnTo>
                  <a:lnTo>
                    <a:pt x="443" y="270"/>
                  </a:lnTo>
                  <a:lnTo>
                    <a:pt x="439" y="263"/>
                  </a:lnTo>
                  <a:lnTo>
                    <a:pt x="439" y="261"/>
                  </a:lnTo>
                  <a:lnTo>
                    <a:pt x="437" y="259"/>
                  </a:lnTo>
                  <a:lnTo>
                    <a:pt x="437" y="258"/>
                  </a:lnTo>
                  <a:lnTo>
                    <a:pt x="437" y="256"/>
                  </a:lnTo>
                  <a:lnTo>
                    <a:pt x="437" y="253"/>
                  </a:lnTo>
                  <a:lnTo>
                    <a:pt x="437" y="252"/>
                  </a:lnTo>
                  <a:lnTo>
                    <a:pt x="437" y="247"/>
                  </a:lnTo>
                  <a:lnTo>
                    <a:pt x="437" y="241"/>
                  </a:lnTo>
                  <a:lnTo>
                    <a:pt x="437" y="239"/>
                  </a:lnTo>
                  <a:lnTo>
                    <a:pt x="437" y="237"/>
                  </a:lnTo>
                  <a:lnTo>
                    <a:pt x="437" y="237"/>
                  </a:lnTo>
                  <a:lnTo>
                    <a:pt x="439" y="236"/>
                  </a:lnTo>
                  <a:lnTo>
                    <a:pt x="440" y="236"/>
                  </a:lnTo>
                  <a:lnTo>
                    <a:pt x="440" y="236"/>
                  </a:lnTo>
                  <a:lnTo>
                    <a:pt x="447" y="237"/>
                  </a:lnTo>
                  <a:lnTo>
                    <a:pt x="450" y="237"/>
                  </a:lnTo>
                  <a:lnTo>
                    <a:pt x="451" y="237"/>
                  </a:lnTo>
                  <a:lnTo>
                    <a:pt x="451" y="237"/>
                  </a:lnTo>
                  <a:lnTo>
                    <a:pt x="450" y="237"/>
                  </a:lnTo>
                  <a:lnTo>
                    <a:pt x="448" y="236"/>
                  </a:lnTo>
                  <a:lnTo>
                    <a:pt x="445" y="234"/>
                  </a:lnTo>
                  <a:lnTo>
                    <a:pt x="445" y="231"/>
                  </a:lnTo>
                  <a:lnTo>
                    <a:pt x="445" y="231"/>
                  </a:lnTo>
                  <a:lnTo>
                    <a:pt x="443" y="231"/>
                  </a:lnTo>
                  <a:lnTo>
                    <a:pt x="445" y="230"/>
                  </a:lnTo>
                  <a:lnTo>
                    <a:pt x="445" y="230"/>
                  </a:lnTo>
                  <a:lnTo>
                    <a:pt x="447" y="228"/>
                  </a:lnTo>
                  <a:lnTo>
                    <a:pt x="447" y="228"/>
                  </a:lnTo>
                  <a:lnTo>
                    <a:pt x="450" y="226"/>
                  </a:lnTo>
                  <a:lnTo>
                    <a:pt x="455" y="225"/>
                  </a:lnTo>
                  <a:lnTo>
                    <a:pt x="462" y="225"/>
                  </a:lnTo>
                  <a:lnTo>
                    <a:pt x="464" y="225"/>
                  </a:lnTo>
                  <a:lnTo>
                    <a:pt x="467" y="223"/>
                  </a:lnTo>
                  <a:lnTo>
                    <a:pt x="469" y="223"/>
                  </a:lnTo>
                  <a:close/>
                  <a:moveTo>
                    <a:pt x="63" y="212"/>
                  </a:moveTo>
                  <a:lnTo>
                    <a:pt x="67" y="214"/>
                  </a:lnTo>
                  <a:lnTo>
                    <a:pt x="68" y="214"/>
                  </a:lnTo>
                  <a:lnTo>
                    <a:pt x="73" y="217"/>
                  </a:lnTo>
                  <a:lnTo>
                    <a:pt x="78" y="218"/>
                  </a:lnTo>
                  <a:lnTo>
                    <a:pt x="86" y="222"/>
                  </a:lnTo>
                  <a:lnTo>
                    <a:pt x="92" y="222"/>
                  </a:lnTo>
                  <a:lnTo>
                    <a:pt x="89" y="225"/>
                  </a:lnTo>
                  <a:lnTo>
                    <a:pt x="89" y="225"/>
                  </a:lnTo>
                  <a:lnTo>
                    <a:pt x="89" y="225"/>
                  </a:lnTo>
                  <a:lnTo>
                    <a:pt x="89" y="225"/>
                  </a:lnTo>
                  <a:lnTo>
                    <a:pt x="93" y="223"/>
                  </a:lnTo>
                  <a:lnTo>
                    <a:pt x="95" y="223"/>
                  </a:lnTo>
                  <a:lnTo>
                    <a:pt x="97" y="223"/>
                  </a:lnTo>
                  <a:lnTo>
                    <a:pt x="97" y="223"/>
                  </a:lnTo>
                  <a:lnTo>
                    <a:pt x="97" y="223"/>
                  </a:lnTo>
                  <a:lnTo>
                    <a:pt x="98" y="225"/>
                  </a:lnTo>
                  <a:lnTo>
                    <a:pt x="98" y="228"/>
                  </a:lnTo>
                  <a:lnTo>
                    <a:pt x="98" y="228"/>
                  </a:lnTo>
                  <a:lnTo>
                    <a:pt x="98" y="228"/>
                  </a:lnTo>
                  <a:lnTo>
                    <a:pt x="100" y="228"/>
                  </a:lnTo>
                  <a:lnTo>
                    <a:pt x="103" y="223"/>
                  </a:lnTo>
                  <a:lnTo>
                    <a:pt x="104" y="222"/>
                  </a:lnTo>
                  <a:lnTo>
                    <a:pt x="106" y="222"/>
                  </a:lnTo>
                  <a:lnTo>
                    <a:pt x="111" y="222"/>
                  </a:lnTo>
                  <a:lnTo>
                    <a:pt x="114" y="222"/>
                  </a:lnTo>
                  <a:lnTo>
                    <a:pt x="119" y="222"/>
                  </a:lnTo>
                  <a:lnTo>
                    <a:pt x="120" y="222"/>
                  </a:lnTo>
                  <a:lnTo>
                    <a:pt x="125" y="223"/>
                  </a:lnTo>
                  <a:lnTo>
                    <a:pt x="130" y="225"/>
                  </a:lnTo>
                  <a:lnTo>
                    <a:pt x="133" y="228"/>
                  </a:lnTo>
                  <a:lnTo>
                    <a:pt x="144" y="236"/>
                  </a:lnTo>
                  <a:lnTo>
                    <a:pt x="149" y="237"/>
                  </a:lnTo>
                  <a:lnTo>
                    <a:pt x="150" y="239"/>
                  </a:lnTo>
                  <a:lnTo>
                    <a:pt x="150" y="241"/>
                  </a:lnTo>
                  <a:lnTo>
                    <a:pt x="152" y="242"/>
                  </a:lnTo>
                  <a:lnTo>
                    <a:pt x="152" y="242"/>
                  </a:lnTo>
                  <a:lnTo>
                    <a:pt x="152" y="244"/>
                  </a:lnTo>
                  <a:lnTo>
                    <a:pt x="150" y="244"/>
                  </a:lnTo>
                  <a:lnTo>
                    <a:pt x="150" y="245"/>
                  </a:lnTo>
                  <a:lnTo>
                    <a:pt x="142" y="247"/>
                  </a:lnTo>
                  <a:lnTo>
                    <a:pt x="139" y="248"/>
                  </a:lnTo>
                  <a:lnTo>
                    <a:pt x="136" y="250"/>
                  </a:lnTo>
                  <a:lnTo>
                    <a:pt x="128" y="253"/>
                  </a:lnTo>
                  <a:lnTo>
                    <a:pt x="122" y="255"/>
                  </a:lnTo>
                  <a:lnTo>
                    <a:pt x="114" y="259"/>
                  </a:lnTo>
                  <a:lnTo>
                    <a:pt x="100" y="266"/>
                  </a:lnTo>
                  <a:lnTo>
                    <a:pt x="98" y="266"/>
                  </a:lnTo>
                  <a:lnTo>
                    <a:pt x="98" y="267"/>
                  </a:lnTo>
                  <a:lnTo>
                    <a:pt x="93" y="274"/>
                  </a:lnTo>
                  <a:lnTo>
                    <a:pt x="92" y="275"/>
                  </a:lnTo>
                  <a:lnTo>
                    <a:pt x="89" y="277"/>
                  </a:lnTo>
                  <a:lnTo>
                    <a:pt x="84" y="277"/>
                  </a:lnTo>
                  <a:lnTo>
                    <a:pt x="82" y="278"/>
                  </a:lnTo>
                  <a:lnTo>
                    <a:pt x="82" y="280"/>
                  </a:lnTo>
                  <a:lnTo>
                    <a:pt x="81" y="285"/>
                  </a:lnTo>
                  <a:lnTo>
                    <a:pt x="79" y="286"/>
                  </a:lnTo>
                  <a:lnTo>
                    <a:pt x="79" y="294"/>
                  </a:lnTo>
                  <a:lnTo>
                    <a:pt x="78" y="294"/>
                  </a:lnTo>
                  <a:lnTo>
                    <a:pt x="78" y="296"/>
                  </a:lnTo>
                  <a:lnTo>
                    <a:pt x="76" y="297"/>
                  </a:lnTo>
                  <a:lnTo>
                    <a:pt x="71" y="299"/>
                  </a:lnTo>
                  <a:lnTo>
                    <a:pt x="68" y="299"/>
                  </a:lnTo>
                  <a:lnTo>
                    <a:pt x="63" y="300"/>
                  </a:lnTo>
                  <a:lnTo>
                    <a:pt x="63" y="300"/>
                  </a:lnTo>
                  <a:lnTo>
                    <a:pt x="62" y="299"/>
                  </a:lnTo>
                  <a:lnTo>
                    <a:pt x="60" y="299"/>
                  </a:lnTo>
                  <a:lnTo>
                    <a:pt x="60" y="299"/>
                  </a:lnTo>
                  <a:lnTo>
                    <a:pt x="54" y="304"/>
                  </a:lnTo>
                  <a:lnTo>
                    <a:pt x="48" y="305"/>
                  </a:lnTo>
                  <a:lnTo>
                    <a:pt x="46" y="307"/>
                  </a:lnTo>
                  <a:lnTo>
                    <a:pt x="45" y="308"/>
                  </a:lnTo>
                  <a:lnTo>
                    <a:pt x="43" y="308"/>
                  </a:lnTo>
                  <a:lnTo>
                    <a:pt x="40" y="308"/>
                  </a:lnTo>
                  <a:lnTo>
                    <a:pt x="38" y="307"/>
                  </a:lnTo>
                  <a:lnTo>
                    <a:pt x="37" y="307"/>
                  </a:lnTo>
                  <a:lnTo>
                    <a:pt x="37" y="305"/>
                  </a:lnTo>
                  <a:lnTo>
                    <a:pt x="34" y="299"/>
                  </a:lnTo>
                  <a:lnTo>
                    <a:pt x="32" y="297"/>
                  </a:lnTo>
                  <a:lnTo>
                    <a:pt x="30" y="296"/>
                  </a:lnTo>
                  <a:lnTo>
                    <a:pt x="27" y="293"/>
                  </a:lnTo>
                  <a:lnTo>
                    <a:pt x="27" y="293"/>
                  </a:lnTo>
                  <a:lnTo>
                    <a:pt x="16" y="288"/>
                  </a:lnTo>
                  <a:lnTo>
                    <a:pt x="11" y="286"/>
                  </a:lnTo>
                  <a:lnTo>
                    <a:pt x="10" y="285"/>
                  </a:lnTo>
                  <a:lnTo>
                    <a:pt x="8" y="285"/>
                  </a:lnTo>
                  <a:lnTo>
                    <a:pt x="2" y="285"/>
                  </a:lnTo>
                  <a:lnTo>
                    <a:pt x="0" y="285"/>
                  </a:lnTo>
                  <a:lnTo>
                    <a:pt x="0" y="285"/>
                  </a:lnTo>
                  <a:lnTo>
                    <a:pt x="2" y="283"/>
                  </a:lnTo>
                  <a:lnTo>
                    <a:pt x="2" y="282"/>
                  </a:lnTo>
                  <a:lnTo>
                    <a:pt x="2" y="282"/>
                  </a:lnTo>
                  <a:lnTo>
                    <a:pt x="2" y="280"/>
                  </a:lnTo>
                  <a:lnTo>
                    <a:pt x="2" y="280"/>
                  </a:lnTo>
                  <a:lnTo>
                    <a:pt x="4" y="278"/>
                  </a:lnTo>
                  <a:lnTo>
                    <a:pt x="4" y="278"/>
                  </a:lnTo>
                  <a:lnTo>
                    <a:pt x="4" y="278"/>
                  </a:lnTo>
                  <a:lnTo>
                    <a:pt x="4" y="277"/>
                  </a:lnTo>
                  <a:lnTo>
                    <a:pt x="4" y="277"/>
                  </a:lnTo>
                  <a:lnTo>
                    <a:pt x="5" y="277"/>
                  </a:lnTo>
                  <a:lnTo>
                    <a:pt x="5" y="275"/>
                  </a:lnTo>
                  <a:lnTo>
                    <a:pt x="7" y="274"/>
                  </a:lnTo>
                  <a:lnTo>
                    <a:pt x="7" y="272"/>
                  </a:lnTo>
                  <a:lnTo>
                    <a:pt x="8" y="272"/>
                  </a:lnTo>
                  <a:lnTo>
                    <a:pt x="10" y="269"/>
                  </a:lnTo>
                  <a:lnTo>
                    <a:pt x="11" y="269"/>
                  </a:lnTo>
                  <a:lnTo>
                    <a:pt x="13" y="267"/>
                  </a:lnTo>
                  <a:lnTo>
                    <a:pt x="13" y="267"/>
                  </a:lnTo>
                  <a:lnTo>
                    <a:pt x="13" y="267"/>
                  </a:lnTo>
                  <a:lnTo>
                    <a:pt x="13" y="266"/>
                  </a:lnTo>
                  <a:lnTo>
                    <a:pt x="13" y="264"/>
                  </a:lnTo>
                  <a:lnTo>
                    <a:pt x="13" y="263"/>
                  </a:lnTo>
                  <a:lnTo>
                    <a:pt x="13" y="261"/>
                  </a:lnTo>
                  <a:lnTo>
                    <a:pt x="13" y="261"/>
                  </a:lnTo>
                  <a:lnTo>
                    <a:pt x="13" y="259"/>
                  </a:lnTo>
                  <a:lnTo>
                    <a:pt x="19" y="258"/>
                  </a:lnTo>
                  <a:lnTo>
                    <a:pt x="19" y="258"/>
                  </a:lnTo>
                  <a:lnTo>
                    <a:pt x="19" y="258"/>
                  </a:lnTo>
                  <a:lnTo>
                    <a:pt x="19" y="256"/>
                  </a:lnTo>
                  <a:lnTo>
                    <a:pt x="19" y="256"/>
                  </a:lnTo>
                  <a:lnTo>
                    <a:pt x="18" y="256"/>
                  </a:lnTo>
                  <a:lnTo>
                    <a:pt x="16" y="256"/>
                  </a:lnTo>
                  <a:lnTo>
                    <a:pt x="16" y="255"/>
                  </a:lnTo>
                  <a:lnTo>
                    <a:pt x="15" y="255"/>
                  </a:lnTo>
                  <a:lnTo>
                    <a:pt x="16" y="253"/>
                  </a:lnTo>
                  <a:lnTo>
                    <a:pt x="18" y="250"/>
                  </a:lnTo>
                  <a:lnTo>
                    <a:pt x="19" y="250"/>
                  </a:lnTo>
                  <a:lnTo>
                    <a:pt x="21" y="245"/>
                  </a:lnTo>
                  <a:lnTo>
                    <a:pt x="26" y="242"/>
                  </a:lnTo>
                  <a:lnTo>
                    <a:pt x="27" y="239"/>
                  </a:lnTo>
                  <a:lnTo>
                    <a:pt x="30" y="234"/>
                  </a:lnTo>
                  <a:lnTo>
                    <a:pt x="30" y="234"/>
                  </a:lnTo>
                  <a:lnTo>
                    <a:pt x="29" y="233"/>
                  </a:lnTo>
                  <a:lnTo>
                    <a:pt x="26" y="233"/>
                  </a:lnTo>
                  <a:lnTo>
                    <a:pt x="24" y="231"/>
                  </a:lnTo>
                  <a:lnTo>
                    <a:pt x="24" y="230"/>
                  </a:lnTo>
                  <a:lnTo>
                    <a:pt x="19" y="222"/>
                  </a:lnTo>
                  <a:lnTo>
                    <a:pt x="18" y="220"/>
                  </a:lnTo>
                  <a:lnTo>
                    <a:pt x="18" y="220"/>
                  </a:lnTo>
                  <a:lnTo>
                    <a:pt x="18" y="218"/>
                  </a:lnTo>
                  <a:lnTo>
                    <a:pt x="18" y="218"/>
                  </a:lnTo>
                  <a:lnTo>
                    <a:pt x="35" y="215"/>
                  </a:lnTo>
                  <a:lnTo>
                    <a:pt x="48" y="215"/>
                  </a:lnTo>
                  <a:lnTo>
                    <a:pt x="60" y="214"/>
                  </a:lnTo>
                  <a:lnTo>
                    <a:pt x="63" y="212"/>
                  </a:lnTo>
                  <a:close/>
                  <a:moveTo>
                    <a:pt x="412" y="211"/>
                  </a:moveTo>
                  <a:lnTo>
                    <a:pt x="414" y="211"/>
                  </a:lnTo>
                  <a:lnTo>
                    <a:pt x="414" y="212"/>
                  </a:lnTo>
                  <a:lnTo>
                    <a:pt x="414" y="212"/>
                  </a:lnTo>
                  <a:lnTo>
                    <a:pt x="412" y="214"/>
                  </a:lnTo>
                  <a:lnTo>
                    <a:pt x="409" y="215"/>
                  </a:lnTo>
                  <a:lnTo>
                    <a:pt x="407" y="214"/>
                  </a:lnTo>
                  <a:lnTo>
                    <a:pt x="407" y="214"/>
                  </a:lnTo>
                  <a:lnTo>
                    <a:pt x="410" y="211"/>
                  </a:lnTo>
                  <a:lnTo>
                    <a:pt x="412" y="211"/>
                  </a:lnTo>
                  <a:close/>
                  <a:moveTo>
                    <a:pt x="437" y="211"/>
                  </a:moveTo>
                  <a:lnTo>
                    <a:pt x="439" y="211"/>
                  </a:lnTo>
                  <a:lnTo>
                    <a:pt x="442" y="212"/>
                  </a:lnTo>
                  <a:lnTo>
                    <a:pt x="442" y="214"/>
                  </a:lnTo>
                  <a:lnTo>
                    <a:pt x="442" y="214"/>
                  </a:lnTo>
                  <a:lnTo>
                    <a:pt x="442" y="214"/>
                  </a:lnTo>
                  <a:lnTo>
                    <a:pt x="442" y="214"/>
                  </a:lnTo>
                  <a:lnTo>
                    <a:pt x="440" y="214"/>
                  </a:lnTo>
                  <a:lnTo>
                    <a:pt x="436" y="212"/>
                  </a:lnTo>
                  <a:lnTo>
                    <a:pt x="434" y="212"/>
                  </a:lnTo>
                  <a:lnTo>
                    <a:pt x="434" y="212"/>
                  </a:lnTo>
                  <a:lnTo>
                    <a:pt x="436" y="211"/>
                  </a:lnTo>
                  <a:lnTo>
                    <a:pt x="436" y="211"/>
                  </a:lnTo>
                  <a:lnTo>
                    <a:pt x="437" y="211"/>
                  </a:lnTo>
                  <a:close/>
                  <a:moveTo>
                    <a:pt x="311" y="187"/>
                  </a:moveTo>
                  <a:lnTo>
                    <a:pt x="316" y="187"/>
                  </a:lnTo>
                  <a:lnTo>
                    <a:pt x="317" y="189"/>
                  </a:lnTo>
                  <a:lnTo>
                    <a:pt x="319" y="189"/>
                  </a:lnTo>
                  <a:lnTo>
                    <a:pt x="319" y="190"/>
                  </a:lnTo>
                  <a:lnTo>
                    <a:pt x="320" y="192"/>
                  </a:lnTo>
                  <a:lnTo>
                    <a:pt x="320" y="192"/>
                  </a:lnTo>
                  <a:lnTo>
                    <a:pt x="320" y="193"/>
                  </a:lnTo>
                  <a:lnTo>
                    <a:pt x="322" y="195"/>
                  </a:lnTo>
                  <a:lnTo>
                    <a:pt x="322" y="195"/>
                  </a:lnTo>
                  <a:lnTo>
                    <a:pt x="320" y="196"/>
                  </a:lnTo>
                  <a:lnTo>
                    <a:pt x="320" y="196"/>
                  </a:lnTo>
                  <a:lnTo>
                    <a:pt x="319" y="198"/>
                  </a:lnTo>
                  <a:lnTo>
                    <a:pt x="314" y="198"/>
                  </a:lnTo>
                  <a:lnTo>
                    <a:pt x="313" y="200"/>
                  </a:lnTo>
                  <a:lnTo>
                    <a:pt x="308" y="198"/>
                  </a:lnTo>
                  <a:lnTo>
                    <a:pt x="305" y="196"/>
                  </a:lnTo>
                  <a:lnTo>
                    <a:pt x="303" y="195"/>
                  </a:lnTo>
                  <a:lnTo>
                    <a:pt x="303" y="195"/>
                  </a:lnTo>
                  <a:lnTo>
                    <a:pt x="305" y="195"/>
                  </a:lnTo>
                  <a:lnTo>
                    <a:pt x="305" y="193"/>
                  </a:lnTo>
                  <a:lnTo>
                    <a:pt x="306" y="190"/>
                  </a:lnTo>
                  <a:lnTo>
                    <a:pt x="306" y="190"/>
                  </a:lnTo>
                  <a:lnTo>
                    <a:pt x="309" y="187"/>
                  </a:lnTo>
                  <a:lnTo>
                    <a:pt x="311" y="187"/>
                  </a:lnTo>
                  <a:close/>
                  <a:moveTo>
                    <a:pt x="448" y="181"/>
                  </a:moveTo>
                  <a:lnTo>
                    <a:pt x="451" y="182"/>
                  </a:lnTo>
                  <a:lnTo>
                    <a:pt x="455" y="182"/>
                  </a:lnTo>
                  <a:lnTo>
                    <a:pt x="458" y="184"/>
                  </a:lnTo>
                  <a:lnTo>
                    <a:pt x="462" y="187"/>
                  </a:lnTo>
                  <a:lnTo>
                    <a:pt x="464" y="190"/>
                  </a:lnTo>
                  <a:lnTo>
                    <a:pt x="466" y="192"/>
                  </a:lnTo>
                  <a:lnTo>
                    <a:pt x="467" y="193"/>
                  </a:lnTo>
                  <a:lnTo>
                    <a:pt x="469" y="196"/>
                  </a:lnTo>
                  <a:lnTo>
                    <a:pt x="467" y="196"/>
                  </a:lnTo>
                  <a:lnTo>
                    <a:pt x="467" y="198"/>
                  </a:lnTo>
                  <a:lnTo>
                    <a:pt x="467" y="200"/>
                  </a:lnTo>
                  <a:lnTo>
                    <a:pt x="469" y="201"/>
                  </a:lnTo>
                  <a:lnTo>
                    <a:pt x="469" y="203"/>
                  </a:lnTo>
                  <a:lnTo>
                    <a:pt x="469" y="204"/>
                  </a:lnTo>
                  <a:lnTo>
                    <a:pt x="469" y="206"/>
                  </a:lnTo>
                  <a:lnTo>
                    <a:pt x="469" y="207"/>
                  </a:lnTo>
                  <a:lnTo>
                    <a:pt x="467" y="207"/>
                  </a:lnTo>
                  <a:lnTo>
                    <a:pt x="467" y="207"/>
                  </a:lnTo>
                  <a:lnTo>
                    <a:pt x="467" y="209"/>
                  </a:lnTo>
                  <a:lnTo>
                    <a:pt x="467" y="209"/>
                  </a:lnTo>
                  <a:lnTo>
                    <a:pt x="466" y="209"/>
                  </a:lnTo>
                  <a:lnTo>
                    <a:pt x="461" y="211"/>
                  </a:lnTo>
                  <a:lnTo>
                    <a:pt x="458" y="211"/>
                  </a:lnTo>
                  <a:lnTo>
                    <a:pt x="453" y="211"/>
                  </a:lnTo>
                  <a:lnTo>
                    <a:pt x="451" y="211"/>
                  </a:lnTo>
                  <a:lnTo>
                    <a:pt x="450" y="209"/>
                  </a:lnTo>
                  <a:lnTo>
                    <a:pt x="447" y="209"/>
                  </a:lnTo>
                  <a:lnTo>
                    <a:pt x="442" y="206"/>
                  </a:lnTo>
                  <a:lnTo>
                    <a:pt x="440" y="206"/>
                  </a:lnTo>
                  <a:lnTo>
                    <a:pt x="434" y="204"/>
                  </a:lnTo>
                  <a:lnTo>
                    <a:pt x="431" y="201"/>
                  </a:lnTo>
                  <a:lnTo>
                    <a:pt x="429" y="201"/>
                  </a:lnTo>
                  <a:lnTo>
                    <a:pt x="428" y="203"/>
                  </a:lnTo>
                  <a:lnTo>
                    <a:pt x="428" y="201"/>
                  </a:lnTo>
                  <a:lnTo>
                    <a:pt x="428" y="201"/>
                  </a:lnTo>
                  <a:lnTo>
                    <a:pt x="428" y="200"/>
                  </a:lnTo>
                  <a:lnTo>
                    <a:pt x="426" y="200"/>
                  </a:lnTo>
                  <a:lnTo>
                    <a:pt x="425" y="200"/>
                  </a:lnTo>
                  <a:lnTo>
                    <a:pt x="423" y="200"/>
                  </a:lnTo>
                  <a:lnTo>
                    <a:pt x="423" y="200"/>
                  </a:lnTo>
                  <a:lnTo>
                    <a:pt x="423" y="198"/>
                  </a:lnTo>
                  <a:lnTo>
                    <a:pt x="425" y="196"/>
                  </a:lnTo>
                  <a:lnTo>
                    <a:pt x="426" y="193"/>
                  </a:lnTo>
                  <a:lnTo>
                    <a:pt x="428" y="193"/>
                  </a:lnTo>
                  <a:lnTo>
                    <a:pt x="429" y="193"/>
                  </a:lnTo>
                  <a:lnTo>
                    <a:pt x="431" y="192"/>
                  </a:lnTo>
                  <a:lnTo>
                    <a:pt x="431" y="190"/>
                  </a:lnTo>
                  <a:lnTo>
                    <a:pt x="432" y="187"/>
                  </a:lnTo>
                  <a:lnTo>
                    <a:pt x="434" y="185"/>
                  </a:lnTo>
                  <a:lnTo>
                    <a:pt x="437" y="184"/>
                  </a:lnTo>
                  <a:lnTo>
                    <a:pt x="445" y="182"/>
                  </a:lnTo>
                  <a:lnTo>
                    <a:pt x="448" y="181"/>
                  </a:lnTo>
                  <a:close/>
                  <a:moveTo>
                    <a:pt x="426" y="181"/>
                  </a:moveTo>
                  <a:lnTo>
                    <a:pt x="429" y="182"/>
                  </a:lnTo>
                  <a:lnTo>
                    <a:pt x="431" y="182"/>
                  </a:lnTo>
                  <a:lnTo>
                    <a:pt x="432" y="184"/>
                  </a:lnTo>
                  <a:lnTo>
                    <a:pt x="432" y="184"/>
                  </a:lnTo>
                  <a:lnTo>
                    <a:pt x="431" y="185"/>
                  </a:lnTo>
                  <a:lnTo>
                    <a:pt x="429" y="185"/>
                  </a:lnTo>
                  <a:lnTo>
                    <a:pt x="429" y="185"/>
                  </a:lnTo>
                  <a:lnTo>
                    <a:pt x="428" y="185"/>
                  </a:lnTo>
                  <a:lnTo>
                    <a:pt x="425" y="185"/>
                  </a:lnTo>
                  <a:lnTo>
                    <a:pt x="423" y="187"/>
                  </a:lnTo>
                  <a:lnTo>
                    <a:pt x="421" y="189"/>
                  </a:lnTo>
                  <a:lnTo>
                    <a:pt x="421" y="189"/>
                  </a:lnTo>
                  <a:lnTo>
                    <a:pt x="420" y="189"/>
                  </a:lnTo>
                  <a:lnTo>
                    <a:pt x="418" y="189"/>
                  </a:lnTo>
                  <a:lnTo>
                    <a:pt x="418" y="189"/>
                  </a:lnTo>
                  <a:lnTo>
                    <a:pt x="417" y="185"/>
                  </a:lnTo>
                  <a:lnTo>
                    <a:pt x="418" y="185"/>
                  </a:lnTo>
                  <a:lnTo>
                    <a:pt x="420" y="184"/>
                  </a:lnTo>
                  <a:lnTo>
                    <a:pt x="425" y="182"/>
                  </a:lnTo>
                  <a:lnTo>
                    <a:pt x="426" y="182"/>
                  </a:lnTo>
                  <a:lnTo>
                    <a:pt x="426" y="181"/>
                  </a:lnTo>
                  <a:lnTo>
                    <a:pt x="426" y="181"/>
                  </a:lnTo>
                  <a:lnTo>
                    <a:pt x="426" y="181"/>
                  </a:lnTo>
                  <a:close/>
                  <a:moveTo>
                    <a:pt x="71" y="173"/>
                  </a:moveTo>
                  <a:lnTo>
                    <a:pt x="73" y="173"/>
                  </a:lnTo>
                  <a:lnTo>
                    <a:pt x="73" y="173"/>
                  </a:lnTo>
                  <a:lnTo>
                    <a:pt x="71" y="174"/>
                  </a:lnTo>
                  <a:lnTo>
                    <a:pt x="71" y="176"/>
                  </a:lnTo>
                  <a:lnTo>
                    <a:pt x="71" y="176"/>
                  </a:lnTo>
                  <a:lnTo>
                    <a:pt x="70" y="178"/>
                  </a:lnTo>
                  <a:lnTo>
                    <a:pt x="70" y="178"/>
                  </a:lnTo>
                  <a:lnTo>
                    <a:pt x="68" y="178"/>
                  </a:lnTo>
                  <a:lnTo>
                    <a:pt x="67" y="178"/>
                  </a:lnTo>
                  <a:lnTo>
                    <a:pt x="67" y="178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4"/>
                  </a:lnTo>
                  <a:lnTo>
                    <a:pt x="70" y="173"/>
                  </a:lnTo>
                  <a:lnTo>
                    <a:pt x="71" y="173"/>
                  </a:lnTo>
                  <a:lnTo>
                    <a:pt x="71" y="173"/>
                  </a:lnTo>
                  <a:close/>
                  <a:moveTo>
                    <a:pt x="453" y="171"/>
                  </a:moveTo>
                  <a:lnTo>
                    <a:pt x="453" y="171"/>
                  </a:lnTo>
                  <a:lnTo>
                    <a:pt x="455" y="171"/>
                  </a:lnTo>
                  <a:lnTo>
                    <a:pt x="455" y="173"/>
                  </a:lnTo>
                  <a:lnTo>
                    <a:pt x="455" y="174"/>
                  </a:lnTo>
                  <a:lnTo>
                    <a:pt x="456" y="176"/>
                  </a:lnTo>
                  <a:lnTo>
                    <a:pt x="456" y="176"/>
                  </a:lnTo>
                  <a:lnTo>
                    <a:pt x="456" y="178"/>
                  </a:lnTo>
                  <a:lnTo>
                    <a:pt x="456" y="178"/>
                  </a:lnTo>
                  <a:lnTo>
                    <a:pt x="453" y="178"/>
                  </a:lnTo>
                  <a:lnTo>
                    <a:pt x="451" y="178"/>
                  </a:lnTo>
                  <a:lnTo>
                    <a:pt x="450" y="178"/>
                  </a:lnTo>
                  <a:lnTo>
                    <a:pt x="450" y="176"/>
                  </a:lnTo>
                  <a:lnTo>
                    <a:pt x="450" y="176"/>
                  </a:lnTo>
                  <a:lnTo>
                    <a:pt x="448" y="174"/>
                  </a:lnTo>
                  <a:lnTo>
                    <a:pt x="448" y="174"/>
                  </a:lnTo>
                  <a:lnTo>
                    <a:pt x="448" y="173"/>
                  </a:lnTo>
                  <a:lnTo>
                    <a:pt x="448" y="173"/>
                  </a:lnTo>
                  <a:lnTo>
                    <a:pt x="448" y="173"/>
                  </a:lnTo>
                  <a:lnTo>
                    <a:pt x="448" y="171"/>
                  </a:lnTo>
                  <a:lnTo>
                    <a:pt x="450" y="171"/>
                  </a:lnTo>
                  <a:lnTo>
                    <a:pt x="453" y="171"/>
                  </a:lnTo>
                  <a:close/>
                  <a:moveTo>
                    <a:pt x="119" y="167"/>
                  </a:moveTo>
                  <a:lnTo>
                    <a:pt x="120" y="168"/>
                  </a:lnTo>
                  <a:lnTo>
                    <a:pt x="122" y="168"/>
                  </a:lnTo>
                  <a:lnTo>
                    <a:pt x="119" y="171"/>
                  </a:lnTo>
                  <a:lnTo>
                    <a:pt x="119" y="173"/>
                  </a:lnTo>
                  <a:lnTo>
                    <a:pt x="116" y="176"/>
                  </a:lnTo>
                  <a:lnTo>
                    <a:pt x="111" y="182"/>
                  </a:lnTo>
                  <a:lnTo>
                    <a:pt x="109" y="182"/>
                  </a:lnTo>
                  <a:lnTo>
                    <a:pt x="104" y="185"/>
                  </a:lnTo>
                  <a:lnTo>
                    <a:pt x="103" y="184"/>
                  </a:lnTo>
                  <a:lnTo>
                    <a:pt x="98" y="184"/>
                  </a:lnTo>
                  <a:lnTo>
                    <a:pt x="95" y="182"/>
                  </a:lnTo>
                  <a:lnTo>
                    <a:pt x="93" y="182"/>
                  </a:lnTo>
                  <a:lnTo>
                    <a:pt x="93" y="182"/>
                  </a:lnTo>
                  <a:lnTo>
                    <a:pt x="95" y="181"/>
                  </a:lnTo>
                  <a:lnTo>
                    <a:pt x="97" y="179"/>
                  </a:lnTo>
                  <a:lnTo>
                    <a:pt x="100" y="178"/>
                  </a:lnTo>
                  <a:lnTo>
                    <a:pt x="104" y="173"/>
                  </a:lnTo>
                  <a:lnTo>
                    <a:pt x="109" y="171"/>
                  </a:lnTo>
                  <a:lnTo>
                    <a:pt x="112" y="171"/>
                  </a:lnTo>
                  <a:lnTo>
                    <a:pt x="116" y="168"/>
                  </a:lnTo>
                  <a:lnTo>
                    <a:pt x="117" y="167"/>
                  </a:lnTo>
                  <a:lnTo>
                    <a:pt x="119" y="167"/>
                  </a:lnTo>
                  <a:close/>
                  <a:moveTo>
                    <a:pt x="677" y="167"/>
                  </a:moveTo>
                  <a:lnTo>
                    <a:pt x="678" y="167"/>
                  </a:lnTo>
                  <a:lnTo>
                    <a:pt x="680" y="168"/>
                  </a:lnTo>
                  <a:lnTo>
                    <a:pt x="678" y="170"/>
                  </a:lnTo>
                  <a:lnTo>
                    <a:pt x="677" y="171"/>
                  </a:lnTo>
                  <a:lnTo>
                    <a:pt x="677" y="173"/>
                  </a:lnTo>
                  <a:lnTo>
                    <a:pt x="677" y="174"/>
                  </a:lnTo>
                  <a:lnTo>
                    <a:pt x="675" y="174"/>
                  </a:lnTo>
                  <a:lnTo>
                    <a:pt x="672" y="176"/>
                  </a:lnTo>
                  <a:lnTo>
                    <a:pt x="671" y="176"/>
                  </a:lnTo>
                  <a:lnTo>
                    <a:pt x="669" y="174"/>
                  </a:lnTo>
                  <a:lnTo>
                    <a:pt x="667" y="174"/>
                  </a:lnTo>
                  <a:lnTo>
                    <a:pt x="671" y="171"/>
                  </a:lnTo>
                  <a:lnTo>
                    <a:pt x="672" y="170"/>
                  </a:lnTo>
                  <a:lnTo>
                    <a:pt x="675" y="168"/>
                  </a:lnTo>
                  <a:lnTo>
                    <a:pt x="677" y="167"/>
                  </a:lnTo>
                  <a:close/>
                  <a:moveTo>
                    <a:pt x="330" y="162"/>
                  </a:moveTo>
                  <a:lnTo>
                    <a:pt x="335" y="162"/>
                  </a:lnTo>
                  <a:lnTo>
                    <a:pt x="336" y="162"/>
                  </a:lnTo>
                  <a:lnTo>
                    <a:pt x="338" y="165"/>
                  </a:lnTo>
                  <a:lnTo>
                    <a:pt x="338" y="168"/>
                  </a:lnTo>
                  <a:lnTo>
                    <a:pt x="339" y="168"/>
                  </a:lnTo>
                  <a:lnTo>
                    <a:pt x="343" y="170"/>
                  </a:lnTo>
                  <a:lnTo>
                    <a:pt x="346" y="171"/>
                  </a:lnTo>
                  <a:lnTo>
                    <a:pt x="346" y="173"/>
                  </a:lnTo>
                  <a:lnTo>
                    <a:pt x="344" y="173"/>
                  </a:lnTo>
                  <a:lnTo>
                    <a:pt x="341" y="173"/>
                  </a:lnTo>
                  <a:lnTo>
                    <a:pt x="339" y="174"/>
                  </a:lnTo>
                  <a:lnTo>
                    <a:pt x="338" y="176"/>
                  </a:lnTo>
                  <a:lnTo>
                    <a:pt x="336" y="178"/>
                  </a:lnTo>
                  <a:lnTo>
                    <a:pt x="332" y="178"/>
                  </a:lnTo>
                  <a:lnTo>
                    <a:pt x="327" y="178"/>
                  </a:lnTo>
                  <a:lnTo>
                    <a:pt x="327" y="176"/>
                  </a:lnTo>
                  <a:lnTo>
                    <a:pt x="330" y="173"/>
                  </a:lnTo>
                  <a:lnTo>
                    <a:pt x="328" y="171"/>
                  </a:lnTo>
                  <a:lnTo>
                    <a:pt x="319" y="174"/>
                  </a:lnTo>
                  <a:lnTo>
                    <a:pt x="317" y="173"/>
                  </a:lnTo>
                  <a:lnTo>
                    <a:pt x="319" y="170"/>
                  </a:lnTo>
                  <a:lnTo>
                    <a:pt x="317" y="170"/>
                  </a:lnTo>
                  <a:lnTo>
                    <a:pt x="313" y="170"/>
                  </a:lnTo>
                  <a:lnTo>
                    <a:pt x="311" y="167"/>
                  </a:lnTo>
                  <a:lnTo>
                    <a:pt x="311" y="165"/>
                  </a:lnTo>
                  <a:lnTo>
                    <a:pt x="316" y="163"/>
                  </a:lnTo>
                  <a:lnTo>
                    <a:pt x="322" y="163"/>
                  </a:lnTo>
                  <a:lnTo>
                    <a:pt x="330" y="162"/>
                  </a:lnTo>
                  <a:close/>
                  <a:moveTo>
                    <a:pt x="313" y="151"/>
                  </a:moveTo>
                  <a:lnTo>
                    <a:pt x="316" y="151"/>
                  </a:lnTo>
                  <a:lnTo>
                    <a:pt x="316" y="151"/>
                  </a:lnTo>
                  <a:lnTo>
                    <a:pt x="317" y="151"/>
                  </a:lnTo>
                  <a:lnTo>
                    <a:pt x="317" y="152"/>
                  </a:lnTo>
                  <a:lnTo>
                    <a:pt x="316" y="152"/>
                  </a:lnTo>
                  <a:lnTo>
                    <a:pt x="317" y="154"/>
                  </a:lnTo>
                  <a:lnTo>
                    <a:pt x="319" y="152"/>
                  </a:lnTo>
                  <a:lnTo>
                    <a:pt x="320" y="152"/>
                  </a:lnTo>
                  <a:lnTo>
                    <a:pt x="322" y="154"/>
                  </a:lnTo>
                  <a:lnTo>
                    <a:pt x="322" y="154"/>
                  </a:lnTo>
                  <a:lnTo>
                    <a:pt x="328" y="155"/>
                  </a:lnTo>
                  <a:lnTo>
                    <a:pt x="330" y="157"/>
                  </a:lnTo>
                  <a:lnTo>
                    <a:pt x="330" y="157"/>
                  </a:lnTo>
                  <a:lnTo>
                    <a:pt x="330" y="159"/>
                  </a:lnTo>
                  <a:lnTo>
                    <a:pt x="328" y="159"/>
                  </a:lnTo>
                  <a:lnTo>
                    <a:pt x="327" y="160"/>
                  </a:lnTo>
                  <a:lnTo>
                    <a:pt x="324" y="160"/>
                  </a:lnTo>
                  <a:lnTo>
                    <a:pt x="313" y="160"/>
                  </a:lnTo>
                  <a:lnTo>
                    <a:pt x="311" y="160"/>
                  </a:lnTo>
                  <a:lnTo>
                    <a:pt x="311" y="160"/>
                  </a:lnTo>
                  <a:lnTo>
                    <a:pt x="309" y="155"/>
                  </a:lnTo>
                  <a:lnTo>
                    <a:pt x="308" y="154"/>
                  </a:lnTo>
                  <a:lnTo>
                    <a:pt x="308" y="152"/>
                  </a:lnTo>
                  <a:lnTo>
                    <a:pt x="308" y="152"/>
                  </a:lnTo>
                  <a:lnTo>
                    <a:pt x="309" y="152"/>
                  </a:lnTo>
                  <a:lnTo>
                    <a:pt x="313" y="151"/>
                  </a:lnTo>
                  <a:close/>
                  <a:moveTo>
                    <a:pt x="393" y="149"/>
                  </a:moveTo>
                  <a:lnTo>
                    <a:pt x="396" y="151"/>
                  </a:lnTo>
                  <a:lnTo>
                    <a:pt x="399" y="152"/>
                  </a:lnTo>
                  <a:lnTo>
                    <a:pt x="399" y="154"/>
                  </a:lnTo>
                  <a:lnTo>
                    <a:pt x="404" y="154"/>
                  </a:lnTo>
                  <a:lnTo>
                    <a:pt x="406" y="155"/>
                  </a:lnTo>
                  <a:lnTo>
                    <a:pt x="407" y="155"/>
                  </a:lnTo>
                  <a:lnTo>
                    <a:pt x="407" y="157"/>
                  </a:lnTo>
                  <a:lnTo>
                    <a:pt x="407" y="159"/>
                  </a:lnTo>
                  <a:lnTo>
                    <a:pt x="407" y="159"/>
                  </a:lnTo>
                  <a:lnTo>
                    <a:pt x="407" y="160"/>
                  </a:lnTo>
                  <a:lnTo>
                    <a:pt x="407" y="160"/>
                  </a:lnTo>
                  <a:lnTo>
                    <a:pt x="407" y="162"/>
                  </a:lnTo>
                  <a:lnTo>
                    <a:pt x="409" y="163"/>
                  </a:lnTo>
                  <a:lnTo>
                    <a:pt x="410" y="165"/>
                  </a:lnTo>
                  <a:lnTo>
                    <a:pt x="410" y="167"/>
                  </a:lnTo>
                  <a:lnTo>
                    <a:pt x="410" y="167"/>
                  </a:lnTo>
                  <a:lnTo>
                    <a:pt x="409" y="170"/>
                  </a:lnTo>
                  <a:lnTo>
                    <a:pt x="409" y="171"/>
                  </a:lnTo>
                  <a:lnTo>
                    <a:pt x="409" y="173"/>
                  </a:lnTo>
                  <a:lnTo>
                    <a:pt x="409" y="174"/>
                  </a:lnTo>
                  <a:lnTo>
                    <a:pt x="409" y="174"/>
                  </a:lnTo>
                  <a:lnTo>
                    <a:pt x="407" y="176"/>
                  </a:lnTo>
                  <a:lnTo>
                    <a:pt x="404" y="178"/>
                  </a:lnTo>
                  <a:lnTo>
                    <a:pt x="406" y="178"/>
                  </a:lnTo>
                  <a:lnTo>
                    <a:pt x="412" y="179"/>
                  </a:lnTo>
                  <a:lnTo>
                    <a:pt x="412" y="181"/>
                  </a:lnTo>
                  <a:lnTo>
                    <a:pt x="412" y="184"/>
                  </a:lnTo>
                  <a:lnTo>
                    <a:pt x="412" y="187"/>
                  </a:lnTo>
                  <a:lnTo>
                    <a:pt x="412" y="187"/>
                  </a:lnTo>
                  <a:lnTo>
                    <a:pt x="410" y="187"/>
                  </a:lnTo>
                  <a:lnTo>
                    <a:pt x="409" y="185"/>
                  </a:lnTo>
                  <a:lnTo>
                    <a:pt x="404" y="187"/>
                  </a:lnTo>
                  <a:lnTo>
                    <a:pt x="406" y="192"/>
                  </a:lnTo>
                  <a:lnTo>
                    <a:pt x="407" y="195"/>
                  </a:lnTo>
                  <a:lnTo>
                    <a:pt x="407" y="195"/>
                  </a:lnTo>
                  <a:lnTo>
                    <a:pt x="407" y="196"/>
                  </a:lnTo>
                  <a:lnTo>
                    <a:pt x="406" y="196"/>
                  </a:lnTo>
                  <a:lnTo>
                    <a:pt x="406" y="196"/>
                  </a:lnTo>
                  <a:lnTo>
                    <a:pt x="404" y="195"/>
                  </a:lnTo>
                  <a:lnTo>
                    <a:pt x="402" y="193"/>
                  </a:lnTo>
                  <a:lnTo>
                    <a:pt x="402" y="193"/>
                  </a:lnTo>
                  <a:lnTo>
                    <a:pt x="402" y="195"/>
                  </a:lnTo>
                  <a:lnTo>
                    <a:pt x="402" y="195"/>
                  </a:lnTo>
                  <a:lnTo>
                    <a:pt x="402" y="196"/>
                  </a:lnTo>
                  <a:lnTo>
                    <a:pt x="404" y="198"/>
                  </a:lnTo>
                  <a:lnTo>
                    <a:pt x="402" y="198"/>
                  </a:lnTo>
                  <a:lnTo>
                    <a:pt x="401" y="200"/>
                  </a:lnTo>
                  <a:lnTo>
                    <a:pt x="399" y="200"/>
                  </a:lnTo>
                  <a:lnTo>
                    <a:pt x="395" y="200"/>
                  </a:lnTo>
                  <a:lnTo>
                    <a:pt x="393" y="200"/>
                  </a:lnTo>
                  <a:lnTo>
                    <a:pt x="391" y="200"/>
                  </a:lnTo>
                  <a:lnTo>
                    <a:pt x="388" y="200"/>
                  </a:lnTo>
                  <a:lnTo>
                    <a:pt x="387" y="200"/>
                  </a:lnTo>
                  <a:lnTo>
                    <a:pt x="385" y="200"/>
                  </a:lnTo>
                  <a:lnTo>
                    <a:pt x="384" y="198"/>
                  </a:lnTo>
                  <a:lnTo>
                    <a:pt x="382" y="198"/>
                  </a:lnTo>
                  <a:lnTo>
                    <a:pt x="379" y="200"/>
                  </a:lnTo>
                  <a:lnTo>
                    <a:pt x="376" y="200"/>
                  </a:lnTo>
                  <a:lnTo>
                    <a:pt x="371" y="200"/>
                  </a:lnTo>
                  <a:lnTo>
                    <a:pt x="369" y="200"/>
                  </a:lnTo>
                  <a:lnTo>
                    <a:pt x="369" y="198"/>
                  </a:lnTo>
                  <a:lnTo>
                    <a:pt x="368" y="195"/>
                  </a:lnTo>
                  <a:lnTo>
                    <a:pt x="368" y="193"/>
                  </a:lnTo>
                  <a:lnTo>
                    <a:pt x="373" y="193"/>
                  </a:lnTo>
                  <a:lnTo>
                    <a:pt x="373" y="193"/>
                  </a:lnTo>
                  <a:lnTo>
                    <a:pt x="369" y="192"/>
                  </a:lnTo>
                  <a:lnTo>
                    <a:pt x="365" y="190"/>
                  </a:lnTo>
                  <a:lnTo>
                    <a:pt x="363" y="190"/>
                  </a:lnTo>
                  <a:lnTo>
                    <a:pt x="365" y="189"/>
                  </a:lnTo>
                  <a:lnTo>
                    <a:pt x="365" y="189"/>
                  </a:lnTo>
                  <a:lnTo>
                    <a:pt x="369" y="187"/>
                  </a:lnTo>
                  <a:lnTo>
                    <a:pt x="374" y="184"/>
                  </a:lnTo>
                  <a:lnTo>
                    <a:pt x="377" y="182"/>
                  </a:lnTo>
                  <a:lnTo>
                    <a:pt x="377" y="181"/>
                  </a:lnTo>
                  <a:lnTo>
                    <a:pt x="380" y="181"/>
                  </a:lnTo>
                  <a:lnTo>
                    <a:pt x="385" y="181"/>
                  </a:lnTo>
                  <a:lnTo>
                    <a:pt x="385" y="179"/>
                  </a:lnTo>
                  <a:lnTo>
                    <a:pt x="376" y="179"/>
                  </a:lnTo>
                  <a:lnTo>
                    <a:pt x="361" y="182"/>
                  </a:lnTo>
                  <a:lnTo>
                    <a:pt x="357" y="182"/>
                  </a:lnTo>
                  <a:lnTo>
                    <a:pt x="354" y="182"/>
                  </a:lnTo>
                  <a:lnTo>
                    <a:pt x="338" y="185"/>
                  </a:lnTo>
                  <a:lnTo>
                    <a:pt x="336" y="185"/>
                  </a:lnTo>
                  <a:lnTo>
                    <a:pt x="335" y="184"/>
                  </a:lnTo>
                  <a:lnTo>
                    <a:pt x="333" y="182"/>
                  </a:lnTo>
                  <a:lnTo>
                    <a:pt x="335" y="181"/>
                  </a:lnTo>
                  <a:lnTo>
                    <a:pt x="339" y="179"/>
                  </a:lnTo>
                  <a:lnTo>
                    <a:pt x="341" y="178"/>
                  </a:lnTo>
                  <a:lnTo>
                    <a:pt x="341" y="176"/>
                  </a:lnTo>
                  <a:lnTo>
                    <a:pt x="343" y="174"/>
                  </a:lnTo>
                  <a:lnTo>
                    <a:pt x="346" y="174"/>
                  </a:lnTo>
                  <a:lnTo>
                    <a:pt x="350" y="176"/>
                  </a:lnTo>
                  <a:lnTo>
                    <a:pt x="354" y="178"/>
                  </a:lnTo>
                  <a:lnTo>
                    <a:pt x="355" y="178"/>
                  </a:lnTo>
                  <a:lnTo>
                    <a:pt x="358" y="178"/>
                  </a:lnTo>
                  <a:lnTo>
                    <a:pt x="360" y="176"/>
                  </a:lnTo>
                  <a:lnTo>
                    <a:pt x="360" y="176"/>
                  </a:lnTo>
                  <a:lnTo>
                    <a:pt x="355" y="178"/>
                  </a:lnTo>
                  <a:lnTo>
                    <a:pt x="355" y="176"/>
                  </a:lnTo>
                  <a:lnTo>
                    <a:pt x="354" y="174"/>
                  </a:lnTo>
                  <a:lnTo>
                    <a:pt x="354" y="174"/>
                  </a:lnTo>
                  <a:lnTo>
                    <a:pt x="352" y="173"/>
                  </a:lnTo>
                  <a:lnTo>
                    <a:pt x="352" y="173"/>
                  </a:lnTo>
                  <a:lnTo>
                    <a:pt x="354" y="171"/>
                  </a:lnTo>
                  <a:lnTo>
                    <a:pt x="349" y="170"/>
                  </a:lnTo>
                  <a:lnTo>
                    <a:pt x="347" y="170"/>
                  </a:lnTo>
                  <a:lnTo>
                    <a:pt x="347" y="168"/>
                  </a:lnTo>
                  <a:lnTo>
                    <a:pt x="347" y="168"/>
                  </a:lnTo>
                  <a:lnTo>
                    <a:pt x="349" y="167"/>
                  </a:lnTo>
                  <a:lnTo>
                    <a:pt x="352" y="163"/>
                  </a:lnTo>
                  <a:lnTo>
                    <a:pt x="352" y="163"/>
                  </a:lnTo>
                  <a:lnTo>
                    <a:pt x="347" y="163"/>
                  </a:lnTo>
                  <a:lnTo>
                    <a:pt x="346" y="163"/>
                  </a:lnTo>
                  <a:lnTo>
                    <a:pt x="343" y="162"/>
                  </a:lnTo>
                  <a:lnTo>
                    <a:pt x="344" y="160"/>
                  </a:lnTo>
                  <a:lnTo>
                    <a:pt x="346" y="159"/>
                  </a:lnTo>
                  <a:lnTo>
                    <a:pt x="347" y="157"/>
                  </a:lnTo>
                  <a:lnTo>
                    <a:pt x="349" y="157"/>
                  </a:lnTo>
                  <a:lnTo>
                    <a:pt x="350" y="157"/>
                  </a:lnTo>
                  <a:lnTo>
                    <a:pt x="354" y="157"/>
                  </a:lnTo>
                  <a:lnTo>
                    <a:pt x="355" y="159"/>
                  </a:lnTo>
                  <a:lnTo>
                    <a:pt x="358" y="160"/>
                  </a:lnTo>
                  <a:lnTo>
                    <a:pt x="358" y="162"/>
                  </a:lnTo>
                  <a:lnTo>
                    <a:pt x="358" y="162"/>
                  </a:lnTo>
                  <a:lnTo>
                    <a:pt x="358" y="163"/>
                  </a:lnTo>
                  <a:lnTo>
                    <a:pt x="361" y="165"/>
                  </a:lnTo>
                  <a:lnTo>
                    <a:pt x="371" y="170"/>
                  </a:lnTo>
                  <a:lnTo>
                    <a:pt x="373" y="171"/>
                  </a:lnTo>
                  <a:lnTo>
                    <a:pt x="374" y="173"/>
                  </a:lnTo>
                  <a:lnTo>
                    <a:pt x="376" y="173"/>
                  </a:lnTo>
                  <a:lnTo>
                    <a:pt x="377" y="173"/>
                  </a:lnTo>
                  <a:lnTo>
                    <a:pt x="379" y="173"/>
                  </a:lnTo>
                  <a:lnTo>
                    <a:pt x="379" y="171"/>
                  </a:lnTo>
                  <a:lnTo>
                    <a:pt x="374" y="170"/>
                  </a:lnTo>
                  <a:lnTo>
                    <a:pt x="374" y="168"/>
                  </a:lnTo>
                  <a:lnTo>
                    <a:pt x="373" y="167"/>
                  </a:lnTo>
                  <a:lnTo>
                    <a:pt x="373" y="167"/>
                  </a:lnTo>
                  <a:lnTo>
                    <a:pt x="374" y="167"/>
                  </a:lnTo>
                  <a:lnTo>
                    <a:pt x="377" y="167"/>
                  </a:lnTo>
                  <a:lnTo>
                    <a:pt x="380" y="167"/>
                  </a:lnTo>
                  <a:lnTo>
                    <a:pt x="377" y="165"/>
                  </a:lnTo>
                  <a:lnTo>
                    <a:pt x="374" y="165"/>
                  </a:lnTo>
                  <a:lnTo>
                    <a:pt x="371" y="165"/>
                  </a:lnTo>
                  <a:lnTo>
                    <a:pt x="368" y="163"/>
                  </a:lnTo>
                  <a:lnTo>
                    <a:pt x="368" y="163"/>
                  </a:lnTo>
                  <a:lnTo>
                    <a:pt x="369" y="162"/>
                  </a:lnTo>
                  <a:lnTo>
                    <a:pt x="374" y="162"/>
                  </a:lnTo>
                  <a:lnTo>
                    <a:pt x="374" y="162"/>
                  </a:lnTo>
                  <a:lnTo>
                    <a:pt x="374" y="162"/>
                  </a:lnTo>
                  <a:lnTo>
                    <a:pt x="373" y="160"/>
                  </a:lnTo>
                  <a:lnTo>
                    <a:pt x="371" y="160"/>
                  </a:lnTo>
                  <a:lnTo>
                    <a:pt x="365" y="159"/>
                  </a:lnTo>
                  <a:lnTo>
                    <a:pt x="363" y="157"/>
                  </a:lnTo>
                  <a:lnTo>
                    <a:pt x="361" y="157"/>
                  </a:lnTo>
                  <a:lnTo>
                    <a:pt x="361" y="155"/>
                  </a:lnTo>
                  <a:lnTo>
                    <a:pt x="361" y="155"/>
                  </a:lnTo>
                  <a:lnTo>
                    <a:pt x="366" y="152"/>
                  </a:lnTo>
                  <a:lnTo>
                    <a:pt x="368" y="152"/>
                  </a:lnTo>
                  <a:lnTo>
                    <a:pt x="373" y="151"/>
                  </a:lnTo>
                  <a:lnTo>
                    <a:pt x="377" y="151"/>
                  </a:lnTo>
                  <a:lnTo>
                    <a:pt x="379" y="152"/>
                  </a:lnTo>
                  <a:lnTo>
                    <a:pt x="384" y="155"/>
                  </a:lnTo>
                  <a:lnTo>
                    <a:pt x="387" y="157"/>
                  </a:lnTo>
                  <a:lnTo>
                    <a:pt x="390" y="157"/>
                  </a:lnTo>
                  <a:lnTo>
                    <a:pt x="388" y="154"/>
                  </a:lnTo>
                  <a:lnTo>
                    <a:pt x="388" y="152"/>
                  </a:lnTo>
                  <a:lnTo>
                    <a:pt x="390" y="151"/>
                  </a:lnTo>
                  <a:lnTo>
                    <a:pt x="393" y="149"/>
                  </a:lnTo>
                  <a:close/>
                  <a:moveTo>
                    <a:pt x="365" y="148"/>
                  </a:moveTo>
                  <a:lnTo>
                    <a:pt x="368" y="148"/>
                  </a:lnTo>
                  <a:lnTo>
                    <a:pt x="371" y="149"/>
                  </a:lnTo>
                  <a:lnTo>
                    <a:pt x="363" y="151"/>
                  </a:lnTo>
                  <a:lnTo>
                    <a:pt x="357" y="154"/>
                  </a:lnTo>
                  <a:lnTo>
                    <a:pt x="352" y="154"/>
                  </a:lnTo>
                  <a:lnTo>
                    <a:pt x="350" y="152"/>
                  </a:lnTo>
                  <a:lnTo>
                    <a:pt x="350" y="152"/>
                  </a:lnTo>
                  <a:lnTo>
                    <a:pt x="352" y="152"/>
                  </a:lnTo>
                  <a:lnTo>
                    <a:pt x="357" y="151"/>
                  </a:lnTo>
                  <a:lnTo>
                    <a:pt x="360" y="149"/>
                  </a:lnTo>
                  <a:lnTo>
                    <a:pt x="361" y="148"/>
                  </a:lnTo>
                  <a:lnTo>
                    <a:pt x="365" y="148"/>
                  </a:lnTo>
                  <a:close/>
                  <a:moveTo>
                    <a:pt x="246" y="146"/>
                  </a:moveTo>
                  <a:lnTo>
                    <a:pt x="251" y="148"/>
                  </a:lnTo>
                  <a:lnTo>
                    <a:pt x="251" y="148"/>
                  </a:lnTo>
                  <a:lnTo>
                    <a:pt x="251" y="148"/>
                  </a:lnTo>
                  <a:lnTo>
                    <a:pt x="251" y="149"/>
                  </a:lnTo>
                  <a:lnTo>
                    <a:pt x="251" y="151"/>
                  </a:lnTo>
                  <a:lnTo>
                    <a:pt x="250" y="152"/>
                  </a:lnTo>
                  <a:lnTo>
                    <a:pt x="250" y="152"/>
                  </a:lnTo>
                  <a:lnTo>
                    <a:pt x="250" y="152"/>
                  </a:lnTo>
                  <a:lnTo>
                    <a:pt x="251" y="154"/>
                  </a:lnTo>
                  <a:lnTo>
                    <a:pt x="251" y="155"/>
                  </a:lnTo>
                  <a:lnTo>
                    <a:pt x="251" y="157"/>
                  </a:lnTo>
                  <a:lnTo>
                    <a:pt x="251" y="157"/>
                  </a:lnTo>
                  <a:lnTo>
                    <a:pt x="254" y="159"/>
                  </a:lnTo>
                  <a:lnTo>
                    <a:pt x="256" y="160"/>
                  </a:lnTo>
                  <a:lnTo>
                    <a:pt x="257" y="163"/>
                  </a:lnTo>
                  <a:lnTo>
                    <a:pt x="256" y="165"/>
                  </a:lnTo>
                  <a:lnTo>
                    <a:pt x="254" y="167"/>
                  </a:lnTo>
                  <a:lnTo>
                    <a:pt x="253" y="167"/>
                  </a:lnTo>
                  <a:lnTo>
                    <a:pt x="253" y="168"/>
                  </a:lnTo>
                  <a:lnTo>
                    <a:pt x="253" y="168"/>
                  </a:lnTo>
                  <a:lnTo>
                    <a:pt x="254" y="168"/>
                  </a:lnTo>
                  <a:lnTo>
                    <a:pt x="256" y="168"/>
                  </a:lnTo>
                  <a:lnTo>
                    <a:pt x="259" y="168"/>
                  </a:lnTo>
                  <a:lnTo>
                    <a:pt x="261" y="168"/>
                  </a:lnTo>
                  <a:lnTo>
                    <a:pt x="262" y="170"/>
                  </a:lnTo>
                  <a:lnTo>
                    <a:pt x="262" y="171"/>
                  </a:lnTo>
                  <a:lnTo>
                    <a:pt x="262" y="171"/>
                  </a:lnTo>
                  <a:lnTo>
                    <a:pt x="262" y="171"/>
                  </a:lnTo>
                  <a:lnTo>
                    <a:pt x="262" y="173"/>
                  </a:lnTo>
                  <a:lnTo>
                    <a:pt x="259" y="176"/>
                  </a:lnTo>
                  <a:lnTo>
                    <a:pt x="259" y="176"/>
                  </a:lnTo>
                  <a:lnTo>
                    <a:pt x="259" y="176"/>
                  </a:lnTo>
                  <a:lnTo>
                    <a:pt x="259" y="176"/>
                  </a:lnTo>
                  <a:lnTo>
                    <a:pt x="262" y="174"/>
                  </a:lnTo>
                  <a:lnTo>
                    <a:pt x="265" y="173"/>
                  </a:lnTo>
                  <a:lnTo>
                    <a:pt x="267" y="173"/>
                  </a:lnTo>
                  <a:lnTo>
                    <a:pt x="270" y="174"/>
                  </a:lnTo>
                  <a:lnTo>
                    <a:pt x="272" y="174"/>
                  </a:lnTo>
                  <a:lnTo>
                    <a:pt x="272" y="174"/>
                  </a:lnTo>
                  <a:lnTo>
                    <a:pt x="272" y="174"/>
                  </a:lnTo>
                  <a:lnTo>
                    <a:pt x="273" y="178"/>
                  </a:lnTo>
                  <a:lnTo>
                    <a:pt x="275" y="181"/>
                  </a:lnTo>
                  <a:lnTo>
                    <a:pt x="275" y="179"/>
                  </a:lnTo>
                  <a:lnTo>
                    <a:pt x="275" y="178"/>
                  </a:lnTo>
                  <a:lnTo>
                    <a:pt x="275" y="178"/>
                  </a:lnTo>
                  <a:lnTo>
                    <a:pt x="278" y="176"/>
                  </a:lnTo>
                  <a:lnTo>
                    <a:pt x="278" y="176"/>
                  </a:lnTo>
                  <a:lnTo>
                    <a:pt x="276" y="174"/>
                  </a:lnTo>
                  <a:lnTo>
                    <a:pt x="276" y="174"/>
                  </a:lnTo>
                  <a:lnTo>
                    <a:pt x="275" y="173"/>
                  </a:lnTo>
                  <a:lnTo>
                    <a:pt x="275" y="171"/>
                  </a:lnTo>
                  <a:lnTo>
                    <a:pt x="276" y="171"/>
                  </a:lnTo>
                  <a:lnTo>
                    <a:pt x="278" y="170"/>
                  </a:lnTo>
                  <a:lnTo>
                    <a:pt x="279" y="170"/>
                  </a:lnTo>
                  <a:lnTo>
                    <a:pt x="281" y="168"/>
                  </a:lnTo>
                  <a:lnTo>
                    <a:pt x="289" y="170"/>
                  </a:lnTo>
                  <a:lnTo>
                    <a:pt x="292" y="171"/>
                  </a:lnTo>
                  <a:lnTo>
                    <a:pt x="292" y="173"/>
                  </a:lnTo>
                  <a:lnTo>
                    <a:pt x="294" y="173"/>
                  </a:lnTo>
                  <a:lnTo>
                    <a:pt x="294" y="174"/>
                  </a:lnTo>
                  <a:lnTo>
                    <a:pt x="295" y="178"/>
                  </a:lnTo>
                  <a:lnTo>
                    <a:pt x="295" y="179"/>
                  </a:lnTo>
                  <a:lnTo>
                    <a:pt x="294" y="181"/>
                  </a:lnTo>
                  <a:lnTo>
                    <a:pt x="292" y="185"/>
                  </a:lnTo>
                  <a:lnTo>
                    <a:pt x="292" y="189"/>
                  </a:lnTo>
                  <a:lnTo>
                    <a:pt x="289" y="195"/>
                  </a:lnTo>
                  <a:lnTo>
                    <a:pt x="287" y="196"/>
                  </a:lnTo>
                  <a:lnTo>
                    <a:pt x="286" y="196"/>
                  </a:lnTo>
                  <a:lnTo>
                    <a:pt x="279" y="200"/>
                  </a:lnTo>
                  <a:lnTo>
                    <a:pt x="273" y="201"/>
                  </a:lnTo>
                  <a:lnTo>
                    <a:pt x="272" y="201"/>
                  </a:lnTo>
                  <a:lnTo>
                    <a:pt x="270" y="201"/>
                  </a:lnTo>
                  <a:lnTo>
                    <a:pt x="267" y="201"/>
                  </a:lnTo>
                  <a:lnTo>
                    <a:pt x="261" y="200"/>
                  </a:lnTo>
                  <a:lnTo>
                    <a:pt x="257" y="200"/>
                  </a:lnTo>
                  <a:lnTo>
                    <a:pt x="256" y="201"/>
                  </a:lnTo>
                  <a:lnTo>
                    <a:pt x="253" y="201"/>
                  </a:lnTo>
                  <a:lnTo>
                    <a:pt x="251" y="201"/>
                  </a:lnTo>
                  <a:lnTo>
                    <a:pt x="250" y="201"/>
                  </a:lnTo>
                  <a:lnTo>
                    <a:pt x="248" y="200"/>
                  </a:lnTo>
                  <a:lnTo>
                    <a:pt x="250" y="200"/>
                  </a:lnTo>
                  <a:lnTo>
                    <a:pt x="250" y="200"/>
                  </a:lnTo>
                  <a:lnTo>
                    <a:pt x="250" y="198"/>
                  </a:lnTo>
                  <a:lnTo>
                    <a:pt x="246" y="198"/>
                  </a:lnTo>
                  <a:lnTo>
                    <a:pt x="245" y="200"/>
                  </a:lnTo>
                  <a:lnTo>
                    <a:pt x="237" y="203"/>
                  </a:lnTo>
                  <a:lnTo>
                    <a:pt x="227" y="204"/>
                  </a:lnTo>
                  <a:lnTo>
                    <a:pt x="224" y="206"/>
                  </a:lnTo>
                  <a:lnTo>
                    <a:pt x="221" y="206"/>
                  </a:lnTo>
                  <a:lnTo>
                    <a:pt x="221" y="207"/>
                  </a:lnTo>
                  <a:lnTo>
                    <a:pt x="218" y="209"/>
                  </a:lnTo>
                  <a:lnTo>
                    <a:pt x="216" y="211"/>
                  </a:lnTo>
                  <a:lnTo>
                    <a:pt x="212" y="212"/>
                  </a:lnTo>
                  <a:lnTo>
                    <a:pt x="205" y="214"/>
                  </a:lnTo>
                  <a:lnTo>
                    <a:pt x="193" y="217"/>
                  </a:lnTo>
                  <a:lnTo>
                    <a:pt x="186" y="217"/>
                  </a:lnTo>
                  <a:lnTo>
                    <a:pt x="179" y="217"/>
                  </a:lnTo>
                  <a:lnTo>
                    <a:pt x="177" y="215"/>
                  </a:lnTo>
                  <a:lnTo>
                    <a:pt x="174" y="214"/>
                  </a:lnTo>
                  <a:lnTo>
                    <a:pt x="169" y="212"/>
                  </a:lnTo>
                  <a:lnTo>
                    <a:pt x="168" y="211"/>
                  </a:lnTo>
                  <a:lnTo>
                    <a:pt x="166" y="209"/>
                  </a:lnTo>
                  <a:lnTo>
                    <a:pt x="168" y="207"/>
                  </a:lnTo>
                  <a:lnTo>
                    <a:pt x="169" y="206"/>
                  </a:lnTo>
                  <a:lnTo>
                    <a:pt x="174" y="206"/>
                  </a:lnTo>
                  <a:lnTo>
                    <a:pt x="182" y="203"/>
                  </a:lnTo>
                  <a:lnTo>
                    <a:pt x="188" y="201"/>
                  </a:lnTo>
                  <a:lnTo>
                    <a:pt x="191" y="200"/>
                  </a:lnTo>
                  <a:lnTo>
                    <a:pt x="197" y="200"/>
                  </a:lnTo>
                  <a:lnTo>
                    <a:pt x="201" y="200"/>
                  </a:lnTo>
                  <a:lnTo>
                    <a:pt x="204" y="200"/>
                  </a:lnTo>
                  <a:lnTo>
                    <a:pt x="205" y="200"/>
                  </a:lnTo>
                  <a:lnTo>
                    <a:pt x="209" y="198"/>
                  </a:lnTo>
                  <a:lnTo>
                    <a:pt x="212" y="196"/>
                  </a:lnTo>
                  <a:lnTo>
                    <a:pt x="213" y="195"/>
                  </a:lnTo>
                  <a:lnTo>
                    <a:pt x="215" y="193"/>
                  </a:lnTo>
                  <a:lnTo>
                    <a:pt x="213" y="192"/>
                  </a:lnTo>
                  <a:lnTo>
                    <a:pt x="213" y="192"/>
                  </a:lnTo>
                  <a:lnTo>
                    <a:pt x="209" y="195"/>
                  </a:lnTo>
                  <a:lnTo>
                    <a:pt x="207" y="195"/>
                  </a:lnTo>
                  <a:lnTo>
                    <a:pt x="204" y="195"/>
                  </a:lnTo>
                  <a:lnTo>
                    <a:pt x="201" y="196"/>
                  </a:lnTo>
                  <a:lnTo>
                    <a:pt x="197" y="196"/>
                  </a:lnTo>
                  <a:lnTo>
                    <a:pt x="197" y="196"/>
                  </a:lnTo>
                  <a:lnTo>
                    <a:pt x="194" y="193"/>
                  </a:lnTo>
                  <a:lnTo>
                    <a:pt x="193" y="193"/>
                  </a:lnTo>
                  <a:lnTo>
                    <a:pt x="191" y="193"/>
                  </a:lnTo>
                  <a:lnTo>
                    <a:pt x="191" y="195"/>
                  </a:lnTo>
                  <a:lnTo>
                    <a:pt x="190" y="196"/>
                  </a:lnTo>
                  <a:lnTo>
                    <a:pt x="188" y="196"/>
                  </a:lnTo>
                  <a:lnTo>
                    <a:pt x="186" y="196"/>
                  </a:lnTo>
                  <a:lnTo>
                    <a:pt x="182" y="196"/>
                  </a:lnTo>
                  <a:lnTo>
                    <a:pt x="175" y="198"/>
                  </a:lnTo>
                  <a:lnTo>
                    <a:pt x="175" y="198"/>
                  </a:lnTo>
                  <a:lnTo>
                    <a:pt x="174" y="196"/>
                  </a:lnTo>
                  <a:lnTo>
                    <a:pt x="174" y="196"/>
                  </a:lnTo>
                  <a:lnTo>
                    <a:pt x="174" y="195"/>
                  </a:lnTo>
                  <a:lnTo>
                    <a:pt x="174" y="193"/>
                  </a:lnTo>
                  <a:lnTo>
                    <a:pt x="174" y="192"/>
                  </a:lnTo>
                  <a:lnTo>
                    <a:pt x="174" y="192"/>
                  </a:lnTo>
                  <a:lnTo>
                    <a:pt x="175" y="190"/>
                  </a:lnTo>
                  <a:lnTo>
                    <a:pt x="179" y="189"/>
                  </a:lnTo>
                  <a:lnTo>
                    <a:pt x="180" y="187"/>
                  </a:lnTo>
                  <a:lnTo>
                    <a:pt x="177" y="189"/>
                  </a:lnTo>
                  <a:lnTo>
                    <a:pt x="174" y="189"/>
                  </a:lnTo>
                  <a:lnTo>
                    <a:pt x="172" y="189"/>
                  </a:lnTo>
                  <a:lnTo>
                    <a:pt x="172" y="187"/>
                  </a:lnTo>
                  <a:lnTo>
                    <a:pt x="172" y="187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1" y="192"/>
                  </a:lnTo>
                  <a:lnTo>
                    <a:pt x="169" y="193"/>
                  </a:lnTo>
                  <a:lnTo>
                    <a:pt x="168" y="193"/>
                  </a:lnTo>
                  <a:lnTo>
                    <a:pt x="166" y="192"/>
                  </a:lnTo>
                  <a:lnTo>
                    <a:pt x="164" y="192"/>
                  </a:lnTo>
                  <a:lnTo>
                    <a:pt x="164" y="192"/>
                  </a:lnTo>
                  <a:lnTo>
                    <a:pt x="164" y="192"/>
                  </a:lnTo>
                  <a:lnTo>
                    <a:pt x="166" y="195"/>
                  </a:lnTo>
                  <a:lnTo>
                    <a:pt x="166" y="196"/>
                  </a:lnTo>
                  <a:lnTo>
                    <a:pt x="166" y="198"/>
                  </a:lnTo>
                  <a:lnTo>
                    <a:pt x="160" y="200"/>
                  </a:lnTo>
                  <a:lnTo>
                    <a:pt x="156" y="201"/>
                  </a:lnTo>
                  <a:lnTo>
                    <a:pt x="156" y="200"/>
                  </a:lnTo>
                  <a:lnTo>
                    <a:pt x="155" y="200"/>
                  </a:lnTo>
                  <a:lnTo>
                    <a:pt x="155" y="198"/>
                  </a:lnTo>
                  <a:lnTo>
                    <a:pt x="153" y="196"/>
                  </a:lnTo>
                  <a:lnTo>
                    <a:pt x="152" y="196"/>
                  </a:lnTo>
                  <a:lnTo>
                    <a:pt x="152" y="196"/>
                  </a:lnTo>
                  <a:lnTo>
                    <a:pt x="150" y="196"/>
                  </a:lnTo>
                  <a:lnTo>
                    <a:pt x="150" y="198"/>
                  </a:lnTo>
                  <a:lnTo>
                    <a:pt x="149" y="198"/>
                  </a:lnTo>
                  <a:lnTo>
                    <a:pt x="149" y="200"/>
                  </a:lnTo>
                  <a:lnTo>
                    <a:pt x="147" y="201"/>
                  </a:lnTo>
                  <a:lnTo>
                    <a:pt x="147" y="201"/>
                  </a:lnTo>
                  <a:lnTo>
                    <a:pt x="141" y="198"/>
                  </a:lnTo>
                  <a:lnTo>
                    <a:pt x="136" y="195"/>
                  </a:lnTo>
                  <a:lnTo>
                    <a:pt x="131" y="195"/>
                  </a:lnTo>
                  <a:lnTo>
                    <a:pt x="128" y="195"/>
                  </a:lnTo>
                  <a:lnTo>
                    <a:pt x="122" y="193"/>
                  </a:lnTo>
                  <a:lnTo>
                    <a:pt x="120" y="193"/>
                  </a:lnTo>
                  <a:lnTo>
                    <a:pt x="120" y="192"/>
                  </a:lnTo>
                  <a:lnTo>
                    <a:pt x="120" y="192"/>
                  </a:lnTo>
                  <a:lnTo>
                    <a:pt x="120" y="190"/>
                  </a:lnTo>
                  <a:lnTo>
                    <a:pt x="120" y="190"/>
                  </a:lnTo>
                  <a:lnTo>
                    <a:pt x="123" y="187"/>
                  </a:lnTo>
                  <a:lnTo>
                    <a:pt x="123" y="187"/>
                  </a:lnTo>
                  <a:lnTo>
                    <a:pt x="125" y="187"/>
                  </a:lnTo>
                  <a:lnTo>
                    <a:pt x="127" y="185"/>
                  </a:lnTo>
                  <a:lnTo>
                    <a:pt x="130" y="185"/>
                  </a:lnTo>
                  <a:lnTo>
                    <a:pt x="139" y="185"/>
                  </a:lnTo>
                  <a:lnTo>
                    <a:pt x="142" y="185"/>
                  </a:lnTo>
                  <a:lnTo>
                    <a:pt x="152" y="182"/>
                  </a:lnTo>
                  <a:lnTo>
                    <a:pt x="153" y="181"/>
                  </a:lnTo>
                  <a:lnTo>
                    <a:pt x="155" y="181"/>
                  </a:lnTo>
                  <a:lnTo>
                    <a:pt x="155" y="179"/>
                  </a:lnTo>
                  <a:lnTo>
                    <a:pt x="155" y="179"/>
                  </a:lnTo>
                  <a:lnTo>
                    <a:pt x="142" y="182"/>
                  </a:lnTo>
                  <a:lnTo>
                    <a:pt x="136" y="182"/>
                  </a:lnTo>
                  <a:lnTo>
                    <a:pt x="128" y="182"/>
                  </a:lnTo>
                  <a:lnTo>
                    <a:pt x="127" y="182"/>
                  </a:lnTo>
                  <a:lnTo>
                    <a:pt x="127" y="181"/>
                  </a:lnTo>
                  <a:lnTo>
                    <a:pt x="128" y="179"/>
                  </a:lnTo>
                  <a:lnTo>
                    <a:pt x="128" y="178"/>
                  </a:lnTo>
                  <a:lnTo>
                    <a:pt x="131" y="178"/>
                  </a:lnTo>
                  <a:lnTo>
                    <a:pt x="138" y="176"/>
                  </a:lnTo>
                  <a:lnTo>
                    <a:pt x="145" y="176"/>
                  </a:lnTo>
                  <a:lnTo>
                    <a:pt x="150" y="174"/>
                  </a:lnTo>
                  <a:lnTo>
                    <a:pt x="155" y="174"/>
                  </a:lnTo>
                  <a:lnTo>
                    <a:pt x="158" y="173"/>
                  </a:lnTo>
                  <a:lnTo>
                    <a:pt x="149" y="173"/>
                  </a:lnTo>
                  <a:lnTo>
                    <a:pt x="138" y="174"/>
                  </a:lnTo>
                  <a:lnTo>
                    <a:pt x="136" y="174"/>
                  </a:lnTo>
                  <a:lnTo>
                    <a:pt x="133" y="173"/>
                  </a:lnTo>
                  <a:lnTo>
                    <a:pt x="133" y="171"/>
                  </a:lnTo>
                  <a:lnTo>
                    <a:pt x="134" y="171"/>
                  </a:lnTo>
                  <a:lnTo>
                    <a:pt x="134" y="170"/>
                  </a:lnTo>
                  <a:lnTo>
                    <a:pt x="134" y="168"/>
                  </a:lnTo>
                  <a:lnTo>
                    <a:pt x="134" y="168"/>
                  </a:lnTo>
                  <a:lnTo>
                    <a:pt x="136" y="167"/>
                  </a:lnTo>
                  <a:lnTo>
                    <a:pt x="139" y="165"/>
                  </a:lnTo>
                  <a:lnTo>
                    <a:pt x="142" y="165"/>
                  </a:lnTo>
                  <a:lnTo>
                    <a:pt x="145" y="165"/>
                  </a:lnTo>
                  <a:lnTo>
                    <a:pt x="158" y="165"/>
                  </a:lnTo>
                  <a:lnTo>
                    <a:pt x="161" y="165"/>
                  </a:lnTo>
                  <a:lnTo>
                    <a:pt x="160" y="165"/>
                  </a:lnTo>
                  <a:lnTo>
                    <a:pt x="156" y="165"/>
                  </a:lnTo>
                  <a:lnTo>
                    <a:pt x="147" y="163"/>
                  </a:lnTo>
                  <a:lnTo>
                    <a:pt x="145" y="163"/>
                  </a:lnTo>
                  <a:lnTo>
                    <a:pt x="145" y="162"/>
                  </a:lnTo>
                  <a:lnTo>
                    <a:pt x="145" y="162"/>
                  </a:lnTo>
                  <a:lnTo>
                    <a:pt x="145" y="160"/>
                  </a:lnTo>
                  <a:lnTo>
                    <a:pt x="145" y="160"/>
                  </a:lnTo>
                  <a:lnTo>
                    <a:pt x="149" y="157"/>
                  </a:lnTo>
                  <a:lnTo>
                    <a:pt x="158" y="155"/>
                  </a:lnTo>
                  <a:lnTo>
                    <a:pt x="161" y="155"/>
                  </a:lnTo>
                  <a:lnTo>
                    <a:pt x="164" y="155"/>
                  </a:lnTo>
                  <a:lnTo>
                    <a:pt x="168" y="155"/>
                  </a:lnTo>
                  <a:lnTo>
                    <a:pt x="169" y="157"/>
                  </a:lnTo>
                  <a:lnTo>
                    <a:pt x="169" y="157"/>
                  </a:lnTo>
                  <a:lnTo>
                    <a:pt x="171" y="159"/>
                  </a:lnTo>
                  <a:lnTo>
                    <a:pt x="171" y="160"/>
                  </a:lnTo>
                  <a:lnTo>
                    <a:pt x="171" y="160"/>
                  </a:lnTo>
                  <a:lnTo>
                    <a:pt x="171" y="162"/>
                  </a:lnTo>
                  <a:lnTo>
                    <a:pt x="172" y="163"/>
                  </a:lnTo>
                  <a:lnTo>
                    <a:pt x="174" y="165"/>
                  </a:lnTo>
                  <a:lnTo>
                    <a:pt x="182" y="163"/>
                  </a:lnTo>
                  <a:lnTo>
                    <a:pt x="183" y="163"/>
                  </a:lnTo>
                  <a:lnTo>
                    <a:pt x="186" y="163"/>
                  </a:lnTo>
                  <a:lnTo>
                    <a:pt x="191" y="165"/>
                  </a:lnTo>
                  <a:lnTo>
                    <a:pt x="196" y="168"/>
                  </a:lnTo>
                  <a:lnTo>
                    <a:pt x="202" y="173"/>
                  </a:lnTo>
                  <a:lnTo>
                    <a:pt x="202" y="173"/>
                  </a:lnTo>
                  <a:lnTo>
                    <a:pt x="201" y="174"/>
                  </a:lnTo>
                  <a:lnTo>
                    <a:pt x="199" y="174"/>
                  </a:lnTo>
                  <a:lnTo>
                    <a:pt x="201" y="176"/>
                  </a:lnTo>
                  <a:lnTo>
                    <a:pt x="202" y="176"/>
                  </a:lnTo>
                  <a:lnTo>
                    <a:pt x="205" y="176"/>
                  </a:lnTo>
                  <a:lnTo>
                    <a:pt x="207" y="176"/>
                  </a:lnTo>
                  <a:lnTo>
                    <a:pt x="207" y="176"/>
                  </a:lnTo>
                  <a:lnTo>
                    <a:pt x="209" y="178"/>
                  </a:lnTo>
                  <a:lnTo>
                    <a:pt x="210" y="181"/>
                  </a:lnTo>
                  <a:lnTo>
                    <a:pt x="212" y="182"/>
                  </a:lnTo>
                  <a:lnTo>
                    <a:pt x="213" y="184"/>
                  </a:lnTo>
                  <a:lnTo>
                    <a:pt x="215" y="184"/>
                  </a:lnTo>
                  <a:lnTo>
                    <a:pt x="216" y="184"/>
                  </a:lnTo>
                  <a:lnTo>
                    <a:pt x="220" y="184"/>
                  </a:lnTo>
                  <a:lnTo>
                    <a:pt x="223" y="184"/>
                  </a:lnTo>
                  <a:lnTo>
                    <a:pt x="243" y="185"/>
                  </a:lnTo>
                  <a:lnTo>
                    <a:pt x="243" y="185"/>
                  </a:lnTo>
                  <a:lnTo>
                    <a:pt x="245" y="184"/>
                  </a:lnTo>
                  <a:lnTo>
                    <a:pt x="245" y="182"/>
                  </a:lnTo>
                  <a:lnTo>
                    <a:pt x="245" y="182"/>
                  </a:lnTo>
                  <a:lnTo>
                    <a:pt x="245" y="181"/>
                  </a:lnTo>
                  <a:lnTo>
                    <a:pt x="245" y="179"/>
                  </a:lnTo>
                  <a:lnTo>
                    <a:pt x="232" y="174"/>
                  </a:lnTo>
                  <a:lnTo>
                    <a:pt x="232" y="173"/>
                  </a:lnTo>
                  <a:lnTo>
                    <a:pt x="237" y="170"/>
                  </a:lnTo>
                  <a:lnTo>
                    <a:pt x="238" y="170"/>
                  </a:lnTo>
                  <a:lnTo>
                    <a:pt x="238" y="168"/>
                  </a:lnTo>
                  <a:lnTo>
                    <a:pt x="238" y="167"/>
                  </a:lnTo>
                  <a:lnTo>
                    <a:pt x="237" y="167"/>
                  </a:lnTo>
                  <a:lnTo>
                    <a:pt x="234" y="163"/>
                  </a:lnTo>
                  <a:lnTo>
                    <a:pt x="231" y="163"/>
                  </a:lnTo>
                  <a:lnTo>
                    <a:pt x="227" y="162"/>
                  </a:lnTo>
                  <a:lnTo>
                    <a:pt x="226" y="162"/>
                  </a:lnTo>
                  <a:lnTo>
                    <a:pt x="226" y="160"/>
                  </a:lnTo>
                  <a:lnTo>
                    <a:pt x="224" y="160"/>
                  </a:lnTo>
                  <a:lnTo>
                    <a:pt x="226" y="159"/>
                  </a:lnTo>
                  <a:lnTo>
                    <a:pt x="226" y="159"/>
                  </a:lnTo>
                  <a:lnTo>
                    <a:pt x="231" y="155"/>
                  </a:lnTo>
                  <a:lnTo>
                    <a:pt x="232" y="155"/>
                  </a:lnTo>
                  <a:lnTo>
                    <a:pt x="237" y="149"/>
                  </a:lnTo>
                  <a:lnTo>
                    <a:pt x="238" y="148"/>
                  </a:lnTo>
                  <a:lnTo>
                    <a:pt x="242" y="146"/>
                  </a:lnTo>
                  <a:lnTo>
                    <a:pt x="243" y="146"/>
                  </a:lnTo>
                  <a:lnTo>
                    <a:pt x="246" y="146"/>
                  </a:lnTo>
                  <a:close/>
                  <a:moveTo>
                    <a:pt x="516" y="146"/>
                  </a:moveTo>
                  <a:lnTo>
                    <a:pt x="519" y="146"/>
                  </a:lnTo>
                  <a:lnTo>
                    <a:pt x="522" y="148"/>
                  </a:lnTo>
                  <a:lnTo>
                    <a:pt x="522" y="148"/>
                  </a:lnTo>
                  <a:lnTo>
                    <a:pt x="524" y="148"/>
                  </a:lnTo>
                  <a:lnTo>
                    <a:pt x="524" y="149"/>
                  </a:lnTo>
                  <a:lnTo>
                    <a:pt x="522" y="149"/>
                  </a:lnTo>
                  <a:lnTo>
                    <a:pt x="522" y="151"/>
                  </a:lnTo>
                  <a:lnTo>
                    <a:pt x="521" y="152"/>
                  </a:lnTo>
                  <a:lnTo>
                    <a:pt x="521" y="152"/>
                  </a:lnTo>
                  <a:lnTo>
                    <a:pt x="522" y="154"/>
                  </a:lnTo>
                  <a:lnTo>
                    <a:pt x="522" y="154"/>
                  </a:lnTo>
                  <a:lnTo>
                    <a:pt x="522" y="155"/>
                  </a:lnTo>
                  <a:lnTo>
                    <a:pt x="522" y="155"/>
                  </a:lnTo>
                  <a:lnTo>
                    <a:pt x="522" y="155"/>
                  </a:lnTo>
                  <a:lnTo>
                    <a:pt x="519" y="155"/>
                  </a:lnTo>
                  <a:lnTo>
                    <a:pt x="519" y="155"/>
                  </a:lnTo>
                  <a:lnTo>
                    <a:pt x="518" y="155"/>
                  </a:lnTo>
                  <a:lnTo>
                    <a:pt x="516" y="155"/>
                  </a:lnTo>
                  <a:lnTo>
                    <a:pt x="514" y="152"/>
                  </a:lnTo>
                  <a:lnTo>
                    <a:pt x="513" y="151"/>
                  </a:lnTo>
                  <a:lnTo>
                    <a:pt x="511" y="149"/>
                  </a:lnTo>
                  <a:lnTo>
                    <a:pt x="511" y="148"/>
                  </a:lnTo>
                  <a:lnTo>
                    <a:pt x="511" y="148"/>
                  </a:lnTo>
                  <a:lnTo>
                    <a:pt x="513" y="146"/>
                  </a:lnTo>
                  <a:lnTo>
                    <a:pt x="516" y="146"/>
                  </a:lnTo>
                  <a:close/>
                  <a:moveTo>
                    <a:pt x="174" y="143"/>
                  </a:moveTo>
                  <a:lnTo>
                    <a:pt x="175" y="144"/>
                  </a:lnTo>
                  <a:lnTo>
                    <a:pt x="177" y="144"/>
                  </a:lnTo>
                  <a:lnTo>
                    <a:pt x="179" y="146"/>
                  </a:lnTo>
                  <a:lnTo>
                    <a:pt x="179" y="148"/>
                  </a:lnTo>
                  <a:lnTo>
                    <a:pt x="179" y="148"/>
                  </a:lnTo>
                  <a:lnTo>
                    <a:pt x="175" y="149"/>
                  </a:lnTo>
                  <a:lnTo>
                    <a:pt x="161" y="148"/>
                  </a:lnTo>
                  <a:lnTo>
                    <a:pt x="160" y="148"/>
                  </a:lnTo>
                  <a:lnTo>
                    <a:pt x="160" y="146"/>
                  </a:lnTo>
                  <a:lnTo>
                    <a:pt x="163" y="144"/>
                  </a:lnTo>
                  <a:lnTo>
                    <a:pt x="166" y="144"/>
                  </a:lnTo>
                  <a:lnTo>
                    <a:pt x="174" y="143"/>
                  </a:lnTo>
                  <a:close/>
                  <a:moveTo>
                    <a:pt x="434" y="138"/>
                  </a:moveTo>
                  <a:lnTo>
                    <a:pt x="437" y="138"/>
                  </a:lnTo>
                  <a:lnTo>
                    <a:pt x="445" y="140"/>
                  </a:lnTo>
                  <a:lnTo>
                    <a:pt x="451" y="141"/>
                  </a:lnTo>
                  <a:lnTo>
                    <a:pt x="456" y="143"/>
                  </a:lnTo>
                  <a:lnTo>
                    <a:pt x="459" y="143"/>
                  </a:lnTo>
                  <a:lnTo>
                    <a:pt x="462" y="143"/>
                  </a:lnTo>
                  <a:lnTo>
                    <a:pt x="464" y="143"/>
                  </a:lnTo>
                  <a:lnTo>
                    <a:pt x="467" y="144"/>
                  </a:lnTo>
                  <a:lnTo>
                    <a:pt x="469" y="146"/>
                  </a:lnTo>
                  <a:lnTo>
                    <a:pt x="472" y="148"/>
                  </a:lnTo>
                  <a:lnTo>
                    <a:pt x="472" y="148"/>
                  </a:lnTo>
                  <a:lnTo>
                    <a:pt x="472" y="148"/>
                  </a:lnTo>
                  <a:lnTo>
                    <a:pt x="472" y="149"/>
                  </a:lnTo>
                  <a:lnTo>
                    <a:pt x="472" y="149"/>
                  </a:lnTo>
                  <a:lnTo>
                    <a:pt x="472" y="151"/>
                  </a:lnTo>
                  <a:lnTo>
                    <a:pt x="472" y="152"/>
                  </a:lnTo>
                  <a:lnTo>
                    <a:pt x="470" y="154"/>
                  </a:lnTo>
                  <a:lnTo>
                    <a:pt x="469" y="155"/>
                  </a:lnTo>
                  <a:lnTo>
                    <a:pt x="469" y="155"/>
                  </a:lnTo>
                  <a:lnTo>
                    <a:pt x="467" y="157"/>
                  </a:lnTo>
                  <a:lnTo>
                    <a:pt x="469" y="157"/>
                  </a:lnTo>
                  <a:lnTo>
                    <a:pt x="475" y="152"/>
                  </a:lnTo>
                  <a:lnTo>
                    <a:pt x="480" y="152"/>
                  </a:lnTo>
                  <a:lnTo>
                    <a:pt x="486" y="152"/>
                  </a:lnTo>
                  <a:lnTo>
                    <a:pt x="492" y="151"/>
                  </a:lnTo>
                  <a:lnTo>
                    <a:pt x="497" y="149"/>
                  </a:lnTo>
                  <a:lnTo>
                    <a:pt x="500" y="151"/>
                  </a:lnTo>
                  <a:lnTo>
                    <a:pt x="502" y="151"/>
                  </a:lnTo>
                  <a:lnTo>
                    <a:pt x="508" y="152"/>
                  </a:lnTo>
                  <a:lnTo>
                    <a:pt x="510" y="154"/>
                  </a:lnTo>
                  <a:lnTo>
                    <a:pt x="511" y="155"/>
                  </a:lnTo>
                  <a:lnTo>
                    <a:pt x="511" y="155"/>
                  </a:lnTo>
                  <a:lnTo>
                    <a:pt x="510" y="157"/>
                  </a:lnTo>
                  <a:lnTo>
                    <a:pt x="507" y="155"/>
                  </a:lnTo>
                  <a:lnTo>
                    <a:pt x="500" y="155"/>
                  </a:lnTo>
                  <a:lnTo>
                    <a:pt x="499" y="155"/>
                  </a:lnTo>
                  <a:lnTo>
                    <a:pt x="499" y="155"/>
                  </a:lnTo>
                  <a:lnTo>
                    <a:pt x="497" y="155"/>
                  </a:lnTo>
                  <a:lnTo>
                    <a:pt x="499" y="157"/>
                  </a:lnTo>
                  <a:lnTo>
                    <a:pt x="499" y="157"/>
                  </a:lnTo>
                  <a:lnTo>
                    <a:pt x="507" y="157"/>
                  </a:lnTo>
                  <a:lnTo>
                    <a:pt x="529" y="162"/>
                  </a:lnTo>
                  <a:lnTo>
                    <a:pt x="530" y="163"/>
                  </a:lnTo>
                  <a:lnTo>
                    <a:pt x="530" y="163"/>
                  </a:lnTo>
                  <a:lnTo>
                    <a:pt x="529" y="163"/>
                  </a:lnTo>
                  <a:lnTo>
                    <a:pt x="527" y="165"/>
                  </a:lnTo>
                  <a:lnTo>
                    <a:pt x="514" y="167"/>
                  </a:lnTo>
                  <a:lnTo>
                    <a:pt x="507" y="165"/>
                  </a:lnTo>
                  <a:lnTo>
                    <a:pt x="500" y="163"/>
                  </a:lnTo>
                  <a:lnTo>
                    <a:pt x="499" y="163"/>
                  </a:lnTo>
                  <a:lnTo>
                    <a:pt x="500" y="165"/>
                  </a:lnTo>
                  <a:lnTo>
                    <a:pt x="503" y="167"/>
                  </a:lnTo>
                  <a:lnTo>
                    <a:pt x="507" y="168"/>
                  </a:lnTo>
                  <a:lnTo>
                    <a:pt x="508" y="168"/>
                  </a:lnTo>
                  <a:lnTo>
                    <a:pt x="514" y="170"/>
                  </a:lnTo>
                  <a:lnTo>
                    <a:pt x="516" y="170"/>
                  </a:lnTo>
                  <a:lnTo>
                    <a:pt x="518" y="171"/>
                  </a:lnTo>
                  <a:lnTo>
                    <a:pt x="521" y="171"/>
                  </a:lnTo>
                  <a:lnTo>
                    <a:pt x="522" y="173"/>
                  </a:lnTo>
                  <a:lnTo>
                    <a:pt x="524" y="174"/>
                  </a:lnTo>
                  <a:lnTo>
                    <a:pt x="524" y="174"/>
                  </a:lnTo>
                  <a:lnTo>
                    <a:pt x="525" y="174"/>
                  </a:lnTo>
                  <a:lnTo>
                    <a:pt x="529" y="176"/>
                  </a:lnTo>
                  <a:lnTo>
                    <a:pt x="530" y="178"/>
                  </a:lnTo>
                  <a:lnTo>
                    <a:pt x="530" y="178"/>
                  </a:lnTo>
                  <a:lnTo>
                    <a:pt x="530" y="179"/>
                  </a:lnTo>
                  <a:lnTo>
                    <a:pt x="529" y="181"/>
                  </a:lnTo>
                  <a:lnTo>
                    <a:pt x="524" y="182"/>
                  </a:lnTo>
                  <a:lnTo>
                    <a:pt x="524" y="184"/>
                  </a:lnTo>
                  <a:lnTo>
                    <a:pt x="529" y="184"/>
                  </a:lnTo>
                  <a:lnTo>
                    <a:pt x="529" y="184"/>
                  </a:lnTo>
                  <a:lnTo>
                    <a:pt x="535" y="187"/>
                  </a:lnTo>
                  <a:lnTo>
                    <a:pt x="535" y="187"/>
                  </a:lnTo>
                  <a:lnTo>
                    <a:pt x="535" y="187"/>
                  </a:lnTo>
                  <a:lnTo>
                    <a:pt x="537" y="185"/>
                  </a:lnTo>
                  <a:lnTo>
                    <a:pt x="537" y="184"/>
                  </a:lnTo>
                  <a:lnTo>
                    <a:pt x="535" y="182"/>
                  </a:lnTo>
                  <a:lnTo>
                    <a:pt x="535" y="182"/>
                  </a:lnTo>
                  <a:lnTo>
                    <a:pt x="537" y="181"/>
                  </a:lnTo>
                  <a:lnTo>
                    <a:pt x="537" y="181"/>
                  </a:lnTo>
                  <a:lnTo>
                    <a:pt x="538" y="181"/>
                  </a:lnTo>
                  <a:lnTo>
                    <a:pt x="540" y="181"/>
                  </a:lnTo>
                  <a:lnTo>
                    <a:pt x="544" y="185"/>
                  </a:lnTo>
                  <a:lnTo>
                    <a:pt x="552" y="182"/>
                  </a:lnTo>
                  <a:lnTo>
                    <a:pt x="552" y="184"/>
                  </a:lnTo>
                  <a:lnTo>
                    <a:pt x="554" y="185"/>
                  </a:lnTo>
                  <a:lnTo>
                    <a:pt x="554" y="185"/>
                  </a:lnTo>
                  <a:lnTo>
                    <a:pt x="557" y="182"/>
                  </a:lnTo>
                  <a:lnTo>
                    <a:pt x="559" y="182"/>
                  </a:lnTo>
                  <a:lnTo>
                    <a:pt x="565" y="185"/>
                  </a:lnTo>
                  <a:lnTo>
                    <a:pt x="568" y="187"/>
                  </a:lnTo>
                  <a:lnTo>
                    <a:pt x="570" y="187"/>
                  </a:lnTo>
                  <a:lnTo>
                    <a:pt x="573" y="189"/>
                  </a:lnTo>
                  <a:lnTo>
                    <a:pt x="578" y="189"/>
                  </a:lnTo>
                  <a:lnTo>
                    <a:pt x="578" y="187"/>
                  </a:lnTo>
                  <a:lnTo>
                    <a:pt x="576" y="185"/>
                  </a:lnTo>
                  <a:lnTo>
                    <a:pt x="578" y="184"/>
                  </a:lnTo>
                  <a:lnTo>
                    <a:pt x="582" y="182"/>
                  </a:lnTo>
                  <a:lnTo>
                    <a:pt x="585" y="184"/>
                  </a:lnTo>
                  <a:lnTo>
                    <a:pt x="592" y="181"/>
                  </a:lnTo>
                  <a:lnTo>
                    <a:pt x="595" y="181"/>
                  </a:lnTo>
                  <a:lnTo>
                    <a:pt x="596" y="181"/>
                  </a:lnTo>
                  <a:lnTo>
                    <a:pt x="604" y="178"/>
                  </a:lnTo>
                  <a:lnTo>
                    <a:pt x="606" y="178"/>
                  </a:lnTo>
                  <a:lnTo>
                    <a:pt x="606" y="176"/>
                  </a:lnTo>
                  <a:lnTo>
                    <a:pt x="609" y="176"/>
                  </a:lnTo>
                  <a:lnTo>
                    <a:pt x="617" y="178"/>
                  </a:lnTo>
                  <a:lnTo>
                    <a:pt x="619" y="178"/>
                  </a:lnTo>
                  <a:lnTo>
                    <a:pt x="626" y="176"/>
                  </a:lnTo>
                  <a:lnTo>
                    <a:pt x="630" y="176"/>
                  </a:lnTo>
                  <a:lnTo>
                    <a:pt x="633" y="176"/>
                  </a:lnTo>
                  <a:lnTo>
                    <a:pt x="639" y="176"/>
                  </a:lnTo>
                  <a:lnTo>
                    <a:pt x="645" y="178"/>
                  </a:lnTo>
                  <a:lnTo>
                    <a:pt x="647" y="178"/>
                  </a:lnTo>
                  <a:lnTo>
                    <a:pt x="645" y="179"/>
                  </a:lnTo>
                  <a:lnTo>
                    <a:pt x="647" y="181"/>
                  </a:lnTo>
                  <a:lnTo>
                    <a:pt x="647" y="181"/>
                  </a:lnTo>
                  <a:lnTo>
                    <a:pt x="648" y="181"/>
                  </a:lnTo>
                  <a:lnTo>
                    <a:pt x="656" y="181"/>
                  </a:lnTo>
                  <a:lnTo>
                    <a:pt x="658" y="181"/>
                  </a:lnTo>
                  <a:lnTo>
                    <a:pt x="661" y="182"/>
                  </a:lnTo>
                  <a:lnTo>
                    <a:pt x="661" y="184"/>
                  </a:lnTo>
                  <a:lnTo>
                    <a:pt x="661" y="184"/>
                  </a:lnTo>
                  <a:lnTo>
                    <a:pt x="660" y="185"/>
                  </a:lnTo>
                  <a:lnTo>
                    <a:pt x="660" y="185"/>
                  </a:lnTo>
                  <a:lnTo>
                    <a:pt x="661" y="185"/>
                  </a:lnTo>
                  <a:lnTo>
                    <a:pt x="667" y="187"/>
                  </a:lnTo>
                  <a:lnTo>
                    <a:pt x="669" y="187"/>
                  </a:lnTo>
                  <a:lnTo>
                    <a:pt x="669" y="189"/>
                  </a:lnTo>
                  <a:lnTo>
                    <a:pt x="671" y="192"/>
                  </a:lnTo>
                  <a:lnTo>
                    <a:pt x="671" y="192"/>
                  </a:lnTo>
                  <a:lnTo>
                    <a:pt x="669" y="193"/>
                  </a:lnTo>
                  <a:lnTo>
                    <a:pt x="664" y="196"/>
                  </a:lnTo>
                  <a:lnTo>
                    <a:pt x="658" y="198"/>
                  </a:lnTo>
                  <a:lnTo>
                    <a:pt x="658" y="200"/>
                  </a:lnTo>
                  <a:lnTo>
                    <a:pt x="660" y="200"/>
                  </a:lnTo>
                  <a:lnTo>
                    <a:pt x="661" y="200"/>
                  </a:lnTo>
                  <a:lnTo>
                    <a:pt x="663" y="200"/>
                  </a:lnTo>
                  <a:lnTo>
                    <a:pt x="667" y="200"/>
                  </a:lnTo>
                  <a:lnTo>
                    <a:pt x="667" y="200"/>
                  </a:lnTo>
                  <a:lnTo>
                    <a:pt x="671" y="200"/>
                  </a:lnTo>
                  <a:lnTo>
                    <a:pt x="671" y="201"/>
                  </a:lnTo>
                  <a:lnTo>
                    <a:pt x="672" y="203"/>
                  </a:lnTo>
                  <a:lnTo>
                    <a:pt x="671" y="203"/>
                  </a:lnTo>
                  <a:lnTo>
                    <a:pt x="664" y="204"/>
                  </a:lnTo>
                  <a:lnTo>
                    <a:pt x="661" y="203"/>
                  </a:lnTo>
                  <a:lnTo>
                    <a:pt x="660" y="203"/>
                  </a:lnTo>
                  <a:lnTo>
                    <a:pt x="658" y="203"/>
                  </a:lnTo>
                  <a:lnTo>
                    <a:pt x="660" y="203"/>
                  </a:lnTo>
                  <a:lnTo>
                    <a:pt x="661" y="204"/>
                  </a:lnTo>
                  <a:lnTo>
                    <a:pt x="661" y="206"/>
                  </a:lnTo>
                  <a:lnTo>
                    <a:pt x="661" y="206"/>
                  </a:lnTo>
                  <a:lnTo>
                    <a:pt x="660" y="207"/>
                  </a:lnTo>
                  <a:lnTo>
                    <a:pt x="660" y="209"/>
                  </a:lnTo>
                  <a:lnTo>
                    <a:pt x="660" y="209"/>
                  </a:lnTo>
                  <a:lnTo>
                    <a:pt x="660" y="212"/>
                  </a:lnTo>
                  <a:lnTo>
                    <a:pt x="660" y="212"/>
                  </a:lnTo>
                  <a:lnTo>
                    <a:pt x="645" y="212"/>
                  </a:lnTo>
                  <a:lnTo>
                    <a:pt x="644" y="212"/>
                  </a:lnTo>
                  <a:lnTo>
                    <a:pt x="641" y="214"/>
                  </a:lnTo>
                  <a:lnTo>
                    <a:pt x="637" y="215"/>
                  </a:lnTo>
                  <a:lnTo>
                    <a:pt x="636" y="215"/>
                  </a:lnTo>
                  <a:lnTo>
                    <a:pt x="633" y="215"/>
                  </a:lnTo>
                  <a:lnTo>
                    <a:pt x="628" y="214"/>
                  </a:lnTo>
                  <a:lnTo>
                    <a:pt x="625" y="214"/>
                  </a:lnTo>
                  <a:lnTo>
                    <a:pt x="623" y="214"/>
                  </a:lnTo>
                  <a:lnTo>
                    <a:pt x="622" y="212"/>
                  </a:lnTo>
                  <a:lnTo>
                    <a:pt x="620" y="212"/>
                  </a:lnTo>
                  <a:lnTo>
                    <a:pt x="619" y="211"/>
                  </a:lnTo>
                  <a:lnTo>
                    <a:pt x="619" y="209"/>
                  </a:lnTo>
                  <a:lnTo>
                    <a:pt x="619" y="207"/>
                  </a:lnTo>
                  <a:lnTo>
                    <a:pt x="619" y="206"/>
                  </a:lnTo>
                  <a:lnTo>
                    <a:pt x="619" y="206"/>
                  </a:lnTo>
                  <a:lnTo>
                    <a:pt x="617" y="206"/>
                  </a:lnTo>
                  <a:lnTo>
                    <a:pt x="617" y="204"/>
                  </a:lnTo>
                  <a:lnTo>
                    <a:pt x="614" y="203"/>
                  </a:lnTo>
                  <a:lnTo>
                    <a:pt x="612" y="203"/>
                  </a:lnTo>
                  <a:lnTo>
                    <a:pt x="612" y="203"/>
                  </a:lnTo>
                  <a:lnTo>
                    <a:pt x="612" y="204"/>
                  </a:lnTo>
                  <a:lnTo>
                    <a:pt x="612" y="204"/>
                  </a:lnTo>
                  <a:lnTo>
                    <a:pt x="615" y="206"/>
                  </a:lnTo>
                  <a:lnTo>
                    <a:pt x="615" y="206"/>
                  </a:lnTo>
                  <a:lnTo>
                    <a:pt x="614" y="209"/>
                  </a:lnTo>
                  <a:lnTo>
                    <a:pt x="614" y="209"/>
                  </a:lnTo>
                  <a:lnTo>
                    <a:pt x="612" y="212"/>
                  </a:lnTo>
                  <a:lnTo>
                    <a:pt x="611" y="212"/>
                  </a:lnTo>
                  <a:lnTo>
                    <a:pt x="607" y="212"/>
                  </a:lnTo>
                  <a:lnTo>
                    <a:pt x="601" y="214"/>
                  </a:lnTo>
                  <a:lnTo>
                    <a:pt x="600" y="214"/>
                  </a:lnTo>
                  <a:lnTo>
                    <a:pt x="596" y="214"/>
                  </a:lnTo>
                  <a:lnTo>
                    <a:pt x="593" y="214"/>
                  </a:lnTo>
                  <a:lnTo>
                    <a:pt x="592" y="212"/>
                  </a:lnTo>
                  <a:lnTo>
                    <a:pt x="590" y="211"/>
                  </a:lnTo>
                  <a:lnTo>
                    <a:pt x="590" y="211"/>
                  </a:lnTo>
                  <a:lnTo>
                    <a:pt x="590" y="214"/>
                  </a:lnTo>
                  <a:lnTo>
                    <a:pt x="589" y="214"/>
                  </a:lnTo>
                  <a:lnTo>
                    <a:pt x="589" y="214"/>
                  </a:lnTo>
                  <a:lnTo>
                    <a:pt x="585" y="212"/>
                  </a:lnTo>
                  <a:lnTo>
                    <a:pt x="584" y="211"/>
                  </a:lnTo>
                  <a:lnTo>
                    <a:pt x="584" y="211"/>
                  </a:lnTo>
                  <a:lnTo>
                    <a:pt x="584" y="212"/>
                  </a:lnTo>
                  <a:lnTo>
                    <a:pt x="584" y="212"/>
                  </a:lnTo>
                  <a:lnTo>
                    <a:pt x="584" y="214"/>
                  </a:lnTo>
                  <a:lnTo>
                    <a:pt x="579" y="214"/>
                  </a:lnTo>
                  <a:lnTo>
                    <a:pt x="578" y="214"/>
                  </a:lnTo>
                  <a:lnTo>
                    <a:pt x="574" y="214"/>
                  </a:lnTo>
                  <a:lnTo>
                    <a:pt x="573" y="214"/>
                  </a:lnTo>
                  <a:lnTo>
                    <a:pt x="571" y="214"/>
                  </a:lnTo>
                  <a:lnTo>
                    <a:pt x="566" y="212"/>
                  </a:lnTo>
                  <a:lnTo>
                    <a:pt x="566" y="212"/>
                  </a:lnTo>
                  <a:lnTo>
                    <a:pt x="566" y="214"/>
                  </a:lnTo>
                  <a:lnTo>
                    <a:pt x="565" y="215"/>
                  </a:lnTo>
                  <a:lnTo>
                    <a:pt x="562" y="215"/>
                  </a:lnTo>
                  <a:lnTo>
                    <a:pt x="557" y="214"/>
                  </a:lnTo>
                  <a:lnTo>
                    <a:pt x="554" y="215"/>
                  </a:lnTo>
                  <a:lnTo>
                    <a:pt x="548" y="214"/>
                  </a:lnTo>
                  <a:lnTo>
                    <a:pt x="541" y="214"/>
                  </a:lnTo>
                  <a:lnTo>
                    <a:pt x="540" y="214"/>
                  </a:lnTo>
                  <a:lnTo>
                    <a:pt x="540" y="214"/>
                  </a:lnTo>
                  <a:lnTo>
                    <a:pt x="540" y="212"/>
                  </a:lnTo>
                  <a:lnTo>
                    <a:pt x="540" y="211"/>
                  </a:lnTo>
                  <a:lnTo>
                    <a:pt x="541" y="209"/>
                  </a:lnTo>
                  <a:lnTo>
                    <a:pt x="543" y="207"/>
                  </a:lnTo>
                  <a:lnTo>
                    <a:pt x="543" y="206"/>
                  </a:lnTo>
                  <a:lnTo>
                    <a:pt x="541" y="206"/>
                  </a:lnTo>
                  <a:lnTo>
                    <a:pt x="541" y="204"/>
                  </a:lnTo>
                  <a:lnTo>
                    <a:pt x="540" y="204"/>
                  </a:lnTo>
                  <a:lnTo>
                    <a:pt x="538" y="206"/>
                  </a:lnTo>
                  <a:lnTo>
                    <a:pt x="537" y="207"/>
                  </a:lnTo>
                  <a:lnTo>
                    <a:pt x="535" y="209"/>
                  </a:lnTo>
                  <a:lnTo>
                    <a:pt x="535" y="207"/>
                  </a:lnTo>
                  <a:lnTo>
                    <a:pt x="535" y="206"/>
                  </a:lnTo>
                  <a:lnTo>
                    <a:pt x="533" y="206"/>
                  </a:lnTo>
                  <a:lnTo>
                    <a:pt x="533" y="206"/>
                  </a:lnTo>
                  <a:lnTo>
                    <a:pt x="533" y="206"/>
                  </a:lnTo>
                  <a:lnTo>
                    <a:pt x="532" y="207"/>
                  </a:lnTo>
                  <a:lnTo>
                    <a:pt x="532" y="207"/>
                  </a:lnTo>
                  <a:lnTo>
                    <a:pt x="530" y="207"/>
                  </a:lnTo>
                  <a:lnTo>
                    <a:pt x="530" y="207"/>
                  </a:lnTo>
                  <a:lnTo>
                    <a:pt x="530" y="209"/>
                  </a:lnTo>
                  <a:lnTo>
                    <a:pt x="530" y="209"/>
                  </a:lnTo>
                  <a:lnTo>
                    <a:pt x="530" y="211"/>
                  </a:lnTo>
                  <a:lnTo>
                    <a:pt x="529" y="211"/>
                  </a:lnTo>
                  <a:lnTo>
                    <a:pt x="527" y="212"/>
                  </a:lnTo>
                  <a:lnTo>
                    <a:pt x="525" y="212"/>
                  </a:lnTo>
                  <a:lnTo>
                    <a:pt x="521" y="212"/>
                  </a:lnTo>
                  <a:lnTo>
                    <a:pt x="519" y="212"/>
                  </a:lnTo>
                  <a:lnTo>
                    <a:pt x="513" y="211"/>
                  </a:lnTo>
                  <a:lnTo>
                    <a:pt x="511" y="211"/>
                  </a:lnTo>
                  <a:lnTo>
                    <a:pt x="508" y="209"/>
                  </a:lnTo>
                  <a:lnTo>
                    <a:pt x="505" y="207"/>
                  </a:lnTo>
                  <a:lnTo>
                    <a:pt x="505" y="207"/>
                  </a:lnTo>
                  <a:lnTo>
                    <a:pt x="507" y="206"/>
                  </a:lnTo>
                  <a:lnTo>
                    <a:pt x="507" y="204"/>
                  </a:lnTo>
                  <a:lnTo>
                    <a:pt x="502" y="207"/>
                  </a:lnTo>
                  <a:lnTo>
                    <a:pt x="502" y="207"/>
                  </a:lnTo>
                  <a:lnTo>
                    <a:pt x="502" y="211"/>
                  </a:lnTo>
                  <a:lnTo>
                    <a:pt x="502" y="211"/>
                  </a:lnTo>
                  <a:lnTo>
                    <a:pt x="499" y="209"/>
                  </a:lnTo>
                  <a:lnTo>
                    <a:pt x="497" y="211"/>
                  </a:lnTo>
                  <a:lnTo>
                    <a:pt x="497" y="209"/>
                  </a:lnTo>
                  <a:lnTo>
                    <a:pt x="494" y="209"/>
                  </a:lnTo>
                  <a:lnTo>
                    <a:pt x="492" y="207"/>
                  </a:lnTo>
                  <a:lnTo>
                    <a:pt x="491" y="206"/>
                  </a:lnTo>
                  <a:lnTo>
                    <a:pt x="488" y="201"/>
                  </a:lnTo>
                  <a:lnTo>
                    <a:pt x="488" y="198"/>
                  </a:lnTo>
                  <a:lnTo>
                    <a:pt x="488" y="198"/>
                  </a:lnTo>
                  <a:lnTo>
                    <a:pt x="489" y="196"/>
                  </a:lnTo>
                  <a:lnTo>
                    <a:pt x="489" y="196"/>
                  </a:lnTo>
                  <a:lnTo>
                    <a:pt x="486" y="195"/>
                  </a:lnTo>
                  <a:lnTo>
                    <a:pt x="484" y="193"/>
                  </a:lnTo>
                  <a:lnTo>
                    <a:pt x="484" y="192"/>
                  </a:lnTo>
                  <a:lnTo>
                    <a:pt x="484" y="192"/>
                  </a:lnTo>
                  <a:lnTo>
                    <a:pt x="483" y="190"/>
                  </a:lnTo>
                  <a:lnTo>
                    <a:pt x="483" y="189"/>
                  </a:lnTo>
                  <a:lnTo>
                    <a:pt x="484" y="189"/>
                  </a:lnTo>
                  <a:lnTo>
                    <a:pt x="484" y="185"/>
                  </a:lnTo>
                  <a:lnTo>
                    <a:pt x="488" y="182"/>
                  </a:lnTo>
                  <a:lnTo>
                    <a:pt x="489" y="181"/>
                  </a:lnTo>
                  <a:lnTo>
                    <a:pt x="489" y="181"/>
                  </a:lnTo>
                  <a:lnTo>
                    <a:pt x="488" y="179"/>
                  </a:lnTo>
                  <a:lnTo>
                    <a:pt x="488" y="176"/>
                  </a:lnTo>
                  <a:lnTo>
                    <a:pt x="488" y="174"/>
                  </a:lnTo>
                  <a:lnTo>
                    <a:pt x="486" y="173"/>
                  </a:lnTo>
                  <a:lnTo>
                    <a:pt x="483" y="171"/>
                  </a:lnTo>
                  <a:lnTo>
                    <a:pt x="480" y="167"/>
                  </a:lnTo>
                  <a:lnTo>
                    <a:pt x="477" y="163"/>
                  </a:lnTo>
                  <a:lnTo>
                    <a:pt x="473" y="160"/>
                  </a:lnTo>
                  <a:lnTo>
                    <a:pt x="472" y="160"/>
                  </a:lnTo>
                  <a:lnTo>
                    <a:pt x="470" y="160"/>
                  </a:lnTo>
                  <a:lnTo>
                    <a:pt x="467" y="162"/>
                  </a:lnTo>
                  <a:lnTo>
                    <a:pt x="466" y="162"/>
                  </a:lnTo>
                  <a:lnTo>
                    <a:pt x="466" y="162"/>
                  </a:lnTo>
                  <a:lnTo>
                    <a:pt x="462" y="162"/>
                  </a:lnTo>
                  <a:lnTo>
                    <a:pt x="456" y="162"/>
                  </a:lnTo>
                  <a:lnTo>
                    <a:pt x="453" y="162"/>
                  </a:lnTo>
                  <a:lnTo>
                    <a:pt x="450" y="162"/>
                  </a:lnTo>
                  <a:lnTo>
                    <a:pt x="447" y="163"/>
                  </a:lnTo>
                  <a:lnTo>
                    <a:pt x="442" y="163"/>
                  </a:lnTo>
                  <a:lnTo>
                    <a:pt x="440" y="160"/>
                  </a:lnTo>
                  <a:lnTo>
                    <a:pt x="434" y="159"/>
                  </a:lnTo>
                  <a:lnTo>
                    <a:pt x="432" y="157"/>
                  </a:lnTo>
                  <a:lnTo>
                    <a:pt x="431" y="155"/>
                  </a:lnTo>
                  <a:lnTo>
                    <a:pt x="432" y="155"/>
                  </a:lnTo>
                  <a:lnTo>
                    <a:pt x="436" y="154"/>
                  </a:lnTo>
                  <a:lnTo>
                    <a:pt x="436" y="154"/>
                  </a:lnTo>
                  <a:lnTo>
                    <a:pt x="437" y="152"/>
                  </a:lnTo>
                  <a:lnTo>
                    <a:pt x="434" y="154"/>
                  </a:lnTo>
                  <a:lnTo>
                    <a:pt x="432" y="154"/>
                  </a:lnTo>
                  <a:lnTo>
                    <a:pt x="423" y="149"/>
                  </a:lnTo>
                  <a:lnTo>
                    <a:pt x="420" y="149"/>
                  </a:lnTo>
                  <a:lnTo>
                    <a:pt x="420" y="148"/>
                  </a:lnTo>
                  <a:lnTo>
                    <a:pt x="418" y="148"/>
                  </a:lnTo>
                  <a:lnTo>
                    <a:pt x="418" y="148"/>
                  </a:lnTo>
                  <a:lnTo>
                    <a:pt x="420" y="146"/>
                  </a:lnTo>
                  <a:lnTo>
                    <a:pt x="421" y="148"/>
                  </a:lnTo>
                  <a:lnTo>
                    <a:pt x="423" y="148"/>
                  </a:lnTo>
                  <a:lnTo>
                    <a:pt x="426" y="148"/>
                  </a:lnTo>
                  <a:lnTo>
                    <a:pt x="426" y="146"/>
                  </a:lnTo>
                  <a:lnTo>
                    <a:pt x="426" y="146"/>
                  </a:lnTo>
                  <a:lnTo>
                    <a:pt x="423" y="144"/>
                  </a:lnTo>
                  <a:lnTo>
                    <a:pt x="421" y="144"/>
                  </a:lnTo>
                  <a:lnTo>
                    <a:pt x="420" y="143"/>
                  </a:lnTo>
                  <a:lnTo>
                    <a:pt x="421" y="141"/>
                  </a:lnTo>
                  <a:lnTo>
                    <a:pt x="421" y="141"/>
                  </a:lnTo>
                  <a:lnTo>
                    <a:pt x="421" y="141"/>
                  </a:lnTo>
                  <a:lnTo>
                    <a:pt x="425" y="141"/>
                  </a:lnTo>
                  <a:lnTo>
                    <a:pt x="426" y="140"/>
                  </a:lnTo>
                  <a:lnTo>
                    <a:pt x="431" y="138"/>
                  </a:lnTo>
                  <a:lnTo>
                    <a:pt x="434" y="138"/>
                  </a:lnTo>
                  <a:close/>
                  <a:moveTo>
                    <a:pt x="136" y="124"/>
                  </a:moveTo>
                  <a:lnTo>
                    <a:pt x="138" y="124"/>
                  </a:lnTo>
                  <a:lnTo>
                    <a:pt x="139" y="124"/>
                  </a:lnTo>
                  <a:lnTo>
                    <a:pt x="142" y="126"/>
                  </a:lnTo>
                  <a:lnTo>
                    <a:pt x="149" y="129"/>
                  </a:lnTo>
                  <a:lnTo>
                    <a:pt x="150" y="130"/>
                  </a:lnTo>
                  <a:lnTo>
                    <a:pt x="150" y="130"/>
                  </a:lnTo>
                  <a:lnTo>
                    <a:pt x="150" y="132"/>
                  </a:lnTo>
                  <a:lnTo>
                    <a:pt x="149" y="132"/>
                  </a:lnTo>
                  <a:lnTo>
                    <a:pt x="139" y="135"/>
                  </a:lnTo>
                  <a:lnTo>
                    <a:pt x="138" y="137"/>
                  </a:lnTo>
                  <a:lnTo>
                    <a:pt x="139" y="137"/>
                  </a:lnTo>
                  <a:lnTo>
                    <a:pt x="142" y="140"/>
                  </a:lnTo>
                  <a:lnTo>
                    <a:pt x="145" y="141"/>
                  </a:lnTo>
                  <a:lnTo>
                    <a:pt x="145" y="143"/>
                  </a:lnTo>
                  <a:lnTo>
                    <a:pt x="144" y="143"/>
                  </a:lnTo>
                  <a:lnTo>
                    <a:pt x="141" y="143"/>
                  </a:lnTo>
                  <a:lnTo>
                    <a:pt x="141" y="143"/>
                  </a:lnTo>
                  <a:lnTo>
                    <a:pt x="139" y="143"/>
                  </a:lnTo>
                  <a:lnTo>
                    <a:pt x="139" y="144"/>
                  </a:lnTo>
                  <a:lnTo>
                    <a:pt x="142" y="148"/>
                  </a:lnTo>
                  <a:lnTo>
                    <a:pt x="144" y="148"/>
                  </a:lnTo>
                  <a:lnTo>
                    <a:pt x="144" y="149"/>
                  </a:lnTo>
                  <a:lnTo>
                    <a:pt x="142" y="149"/>
                  </a:lnTo>
                  <a:lnTo>
                    <a:pt x="142" y="151"/>
                  </a:lnTo>
                  <a:lnTo>
                    <a:pt x="139" y="152"/>
                  </a:lnTo>
                  <a:lnTo>
                    <a:pt x="136" y="154"/>
                  </a:lnTo>
                  <a:lnTo>
                    <a:pt x="128" y="154"/>
                  </a:lnTo>
                  <a:lnTo>
                    <a:pt x="128" y="155"/>
                  </a:lnTo>
                  <a:lnTo>
                    <a:pt x="128" y="157"/>
                  </a:lnTo>
                  <a:lnTo>
                    <a:pt x="128" y="159"/>
                  </a:lnTo>
                  <a:lnTo>
                    <a:pt x="128" y="159"/>
                  </a:lnTo>
                  <a:lnTo>
                    <a:pt x="127" y="160"/>
                  </a:lnTo>
                  <a:lnTo>
                    <a:pt x="127" y="162"/>
                  </a:lnTo>
                  <a:lnTo>
                    <a:pt x="125" y="162"/>
                  </a:lnTo>
                  <a:lnTo>
                    <a:pt x="123" y="162"/>
                  </a:lnTo>
                  <a:lnTo>
                    <a:pt x="122" y="162"/>
                  </a:lnTo>
                  <a:lnTo>
                    <a:pt x="117" y="162"/>
                  </a:lnTo>
                  <a:lnTo>
                    <a:pt x="116" y="160"/>
                  </a:lnTo>
                  <a:lnTo>
                    <a:pt x="114" y="159"/>
                  </a:lnTo>
                  <a:lnTo>
                    <a:pt x="114" y="157"/>
                  </a:lnTo>
                  <a:lnTo>
                    <a:pt x="114" y="155"/>
                  </a:lnTo>
                  <a:lnTo>
                    <a:pt x="114" y="154"/>
                  </a:lnTo>
                  <a:lnTo>
                    <a:pt x="116" y="151"/>
                  </a:lnTo>
                  <a:lnTo>
                    <a:pt x="117" y="149"/>
                  </a:lnTo>
                  <a:lnTo>
                    <a:pt x="117" y="148"/>
                  </a:lnTo>
                  <a:lnTo>
                    <a:pt x="117" y="146"/>
                  </a:lnTo>
                  <a:lnTo>
                    <a:pt x="116" y="146"/>
                  </a:lnTo>
                  <a:lnTo>
                    <a:pt x="112" y="148"/>
                  </a:lnTo>
                  <a:lnTo>
                    <a:pt x="111" y="148"/>
                  </a:lnTo>
                  <a:lnTo>
                    <a:pt x="109" y="148"/>
                  </a:lnTo>
                  <a:lnTo>
                    <a:pt x="109" y="149"/>
                  </a:lnTo>
                  <a:lnTo>
                    <a:pt x="108" y="151"/>
                  </a:lnTo>
                  <a:lnTo>
                    <a:pt x="108" y="152"/>
                  </a:lnTo>
                  <a:lnTo>
                    <a:pt x="108" y="154"/>
                  </a:lnTo>
                  <a:lnTo>
                    <a:pt x="106" y="155"/>
                  </a:lnTo>
                  <a:lnTo>
                    <a:pt x="103" y="155"/>
                  </a:lnTo>
                  <a:lnTo>
                    <a:pt x="103" y="155"/>
                  </a:lnTo>
                  <a:lnTo>
                    <a:pt x="101" y="155"/>
                  </a:lnTo>
                  <a:lnTo>
                    <a:pt x="103" y="157"/>
                  </a:lnTo>
                  <a:lnTo>
                    <a:pt x="104" y="159"/>
                  </a:lnTo>
                  <a:lnTo>
                    <a:pt x="104" y="160"/>
                  </a:lnTo>
                  <a:lnTo>
                    <a:pt x="104" y="160"/>
                  </a:lnTo>
                  <a:lnTo>
                    <a:pt x="103" y="162"/>
                  </a:lnTo>
                  <a:lnTo>
                    <a:pt x="101" y="163"/>
                  </a:lnTo>
                  <a:lnTo>
                    <a:pt x="100" y="165"/>
                  </a:lnTo>
                  <a:lnTo>
                    <a:pt x="100" y="167"/>
                  </a:lnTo>
                  <a:lnTo>
                    <a:pt x="98" y="167"/>
                  </a:lnTo>
                  <a:lnTo>
                    <a:pt x="97" y="167"/>
                  </a:lnTo>
                  <a:lnTo>
                    <a:pt x="97" y="165"/>
                  </a:lnTo>
                  <a:lnTo>
                    <a:pt x="93" y="163"/>
                  </a:lnTo>
                  <a:lnTo>
                    <a:pt x="93" y="162"/>
                  </a:lnTo>
                  <a:lnTo>
                    <a:pt x="92" y="160"/>
                  </a:lnTo>
                  <a:lnTo>
                    <a:pt x="92" y="160"/>
                  </a:lnTo>
                  <a:lnTo>
                    <a:pt x="92" y="160"/>
                  </a:lnTo>
                  <a:lnTo>
                    <a:pt x="90" y="162"/>
                  </a:lnTo>
                  <a:lnTo>
                    <a:pt x="90" y="163"/>
                  </a:lnTo>
                  <a:lnTo>
                    <a:pt x="90" y="165"/>
                  </a:lnTo>
                  <a:lnTo>
                    <a:pt x="90" y="167"/>
                  </a:lnTo>
                  <a:lnTo>
                    <a:pt x="89" y="167"/>
                  </a:lnTo>
                  <a:lnTo>
                    <a:pt x="89" y="168"/>
                  </a:lnTo>
                  <a:lnTo>
                    <a:pt x="92" y="170"/>
                  </a:lnTo>
                  <a:lnTo>
                    <a:pt x="92" y="170"/>
                  </a:lnTo>
                  <a:lnTo>
                    <a:pt x="92" y="171"/>
                  </a:lnTo>
                  <a:lnTo>
                    <a:pt x="92" y="171"/>
                  </a:lnTo>
                  <a:lnTo>
                    <a:pt x="90" y="171"/>
                  </a:lnTo>
                  <a:lnTo>
                    <a:pt x="90" y="173"/>
                  </a:lnTo>
                  <a:lnTo>
                    <a:pt x="89" y="173"/>
                  </a:lnTo>
                  <a:lnTo>
                    <a:pt x="86" y="174"/>
                  </a:lnTo>
                  <a:lnTo>
                    <a:pt x="82" y="174"/>
                  </a:lnTo>
                  <a:lnTo>
                    <a:pt x="79" y="176"/>
                  </a:lnTo>
                  <a:lnTo>
                    <a:pt x="79" y="176"/>
                  </a:lnTo>
                  <a:lnTo>
                    <a:pt x="78" y="174"/>
                  </a:lnTo>
                  <a:lnTo>
                    <a:pt x="78" y="171"/>
                  </a:lnTo>
                  <a:lnTo>
                    <a:pt x="78" y="170"/>
                  </a:lnTo>
                  <a:lnTo>
                    <a:pt x="76" y="170"/>
                  </a:lnTo>
                  <a:lnTo>
                    <a:pt x="75" y="167"/>
                  </a:lnTo>
                  <a:lnTo>
                    <a:pt x="75" y="165"/>
                  </a:lnTo>
                  <a:lnTo>
                    <a:pt x="73" y="165"/>
                  </a:lnTo>
                  <a:lnTo>
                    <a:pt x="73" y="165"/>
                  </a:lnTo>
                  <a:lnTo>
                    <a:pt x="71" y="165"/>
                  </a:lnTo>
                  <a:lnTo>
                    <a:pt x="70" y="170"/>
                  </a:lnTo>
                  <a:lnTo>
                    <a:pt x="68" y="171"/>
                  </a:lnTo>
                  <a:lnTo>
                    <a:pt x="67" y="171"/>
                  </a:lnTo>
                  <a:lnTo>
                    <a:pt x="65" y="171"/>
                  </a:lnTo>
                  <a:lnTo>
                    <a:pt x="60" y="170"/>
                  </a:lnTo>
                  <a:lnTo>
                    <a:pt x="57" y="170"/>
                  </a:lnTo>
                  <a:lnTo>
                    <a:pt x="56" y="170"/>
                  </a:lnTo>
                  <a:lnTo>
                    <a:pt x="52" y="171"/>
                  </a:lnTo>
                  <a:lnTo>
                    <a:pt x="51" y="173"/>
                  </a:lnTo>
                  <a:lnTo>
                    <a:pt x="48" y="171"/>
                  </a:lnTo>
                  <a:lnTo>
                    <a:pt x="48" y="171"/>
                  </a:lnTo>
                  <a:lnTo>
                    <a:pt x="46" y="170"/>
                  </a:lnTo>
                  <a:lnTo>
                    <a:pt x="46" y="170"/>
                  </a:lnTo>
                  <a:lnTo>
                    <a:pt x="48" y="170"/>
                  </a:lnTo>
                  <a:lnTo>
                    <a:pt x="48" y="168"/>
                  </a:lnTo>
                  <a:lnTo>
                    <a:pt x="48" y="168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48" y="165"/>
                  </a:lnTo>
                  <a:lnTo>
                    <a:pt x="48" y="165"/>
                  </a:lnTo>
                  <a:lnTo>
                    <a:pt x="46" y="165"/>
                  </a:lnTo>
                  <a:lnTo>
                    <a:pt x="43" y="167"/>
                  </a:lnTo>
                  <a:lnTo>
                    <a:pt x="43" y="165"/>
                  </a:lnTo>
                  <a:lnTo>
                    <a:pt x="45" y="163"/>
                  </a:lnTo>
                  <a:lnTo>
                    <a:pt x="49" y="160"/>
                  </a:lnTo>
                  <a:lnTo>
                    <a:pt x="49" y="159"/>
                  </a:lnTo>
                  <a:lnTo>
                    <a:pt x="51" y="159"/>
                  </a:lnTo>
                  <a:lnTo>
                    <a:pt x="62" y="157"/>
                  </a:lnTo>
                  <a:lnTo>
                    <a:pt x="62" y="157"/>
                  </a:lnTo>
                  <a:lnTo>
                    <a:pt x="68" y="152"/>
                  </a:lnTo>
                  <a:lnTo>
                    <a:pt x="70" y="151"/>
                  </a:lnTo>
                  <a:lnTo>
                    <a:pt x="71" y="149"/>
                  </a:lnTo>
                  <a:lnTo>
                    <a:pt x="78" y="146"/>
                  </a:lnTo>
                  <a:lnTo>
                    <a:pt x="79" y="146"/>
                  </a:lnTo>
                  <a:lnTo>
                    <a:pt x="79" y="144"/>
                  </a:lnTo>
                  <a:lnTo>
                    <a:pt x="81" y="143"/>
                  </a:lnTo>
                  <a:lnTo>
                    <a:pt x="82" y="143"/>
                  </a:lnTo>
                  <a:lnTo>
                    <a:pt x="87" y="138"/>
                  </a:lnTo>
                  <a:lnTo>
                    <a:pt x="92" y="135"/>
                  </a:lnTo>
                  <a:lnTo>
                    <a:pt x="95" y="133"/>
                  </a:lnTo>
                  <a:lnTo>
                    <a:pt x="98" y="130"/>
                  </a:lnTo>
                  <a:lnTo>
                    <a:pt x="103" y="130"/>
                  </a:lnTo>
                  <a:lnTo>
                    <a:pt x="114" y="129"/>
                  </a:lnTo>
                  <a:lnTo>
                    <a:pt x="122" y="130"/>
                  </a:lnTo>
                  <a:lnTo>
                    <a:pt x="125" y="130"/>
                  </a:lnTo>
                  <a:lnTo>
                    <a:pt x="125" y="130"/>
                  </a:lnTo>
                  <a:lnTo>
                    <a:pt x="127" y="129"/>
                  </a:lnTo>
                  <a:lnTo>
                    <a:pt x="128" y="130"/>
                  </a:lnTo>
                  <a:lnTo>
                    <a:pt x="131" y="130"/>
                  </a:lnTo>
                  <a:lnTo>
                    <a:pt x="131" y="130"/>
                  </a:lnTo>
                  <a:lnTo>
                    <a:pt x="133" y="129"/>
                  </a:lnTo>
                  <a:lnTo>
                    <a:pt x="131" y="129"/>
                  </a:lnTo>
                  <a:lnTo>
                    <a:pt x="128" y="127"/>
                  </a:lnTo>
                  <a:lnTo>
                    <a:pt x="128" y="127"/>
                  </a:lnTo>
                  <a:lnTo>
                    <a:pt x="128" y="126"/>
                  </a:lnTo>
                  <a:lnTo>
                    <a:pt x="130" y="126"/>
                  </a:lnTo>
                  <a:lnTo>
                    <a:pt x="131" y="124"/>
                  </a:lnTo>
                  <a:lnTo>
                    <a:pt x="136" y="124"/>
                  </a:lnTo>
                  <a:close/>
                  <a:moveTo>
                    <a:pt x="507" y="121"/>
                  </a:moveTo>
                  <a:lnTo>
                    <a:pt x="510" y="121"/>
                  </a:lnTo>
                  <a:lnTo>
                    <a:pt x="513" y="121"/>
                  </a:lnTo>
                  <a:lnTo>
                    <a:pt x="516" y="122"/>
                  </a:lnTo>
                  <a:lnTo>
                    <a:pt x="521" y="126"/>
                  </a:lnTo>
                  <a:lnTo>
                    <a:pt x="522" y="127"/>
                  </a:lnTo>
                  <a:lnTo>
                    <a:pt x="524" y="129"/>
                  </a:lnTo>
                  <a:lnTo>
                    <a:pt x="524" y="130"/>
                  </a:lnTo>
                  <a:lnTo>
                    <a:pt x="522" y="130"/>
                  </a:lnTo>
                  <a:lnTo>
                    <a:pt x="522" y="132"/>
                  </a:lnTo>
                  <a:lnTo>
                    <a:pt x="521" y="132"/>
                  </a:lnTo>
                  <a:lnTo>
                    <a:pt x="518" y="133"/>
                  </a:lnTo>
                  <a:lnTo>
                    <a:pt x="516" y="133"/>
                  </a:lnTo>
                  <a:lnTo>
                    <a:pt x="505" y="130"/>
                  </a:lnTo>
                  <a:lnTo>
                    <a:pt x="502" y="129"/>
                  </a:lnTo>
                  <a:lnTo>
                    <a:pt x="502" y="127"/>
                  </a:lnTo>
                  <a:lnTo>
                    <a:pt x="502" y="126"/>
                  </a:lnTo>
                  <a:lnTo>
                    <a:pt x="502" y="124"/>
                  </a:lnTo>
                  <a:lnTo>
                    <a:pt x="502" y="122"/>
                  </a:lnTo>
                  <a:lnTo>
                    <a:pt x="503" y="121"/>
                  </a:lnTo>
                  <a:lnTo>
                    <a:pt x="503" y="121"/>
                  </a:lnTo>
                  <a:lnTo>
                    <a:pt x="507" y="121"/>
                  </a:lnTo>
                  <a:close/>
                  <a:moveTo>
                    <a:pt x="289" y="118"/>
                  </a:moveTo>
                  <a:lnTo>
                    <a:pt x="294" y="118"/>
                  </a:lnTo>
                  <a:lnTo>
                    <a:pt x="295" y="119"/>
                  </a:lnTo>
                  <a:lnTo>
                    <a:pt x="298" y="121"/>
                  </a:lnTo>
                  <a:lnTo>
                    <a:pt x="302" y="124"/>
                  </a:lnTo>
                  <a:lnTo>
                    <a:pt x="302" y="126"/>
                  </a:lnTo>
                  <a:lnTo>
                    <a:pt x="302" y="127"/>
                  </a:lnTo>
                  <a:lnTo>
                    <a:pt x="303" y="127"/>
                  </a:lnTo>
                  <a:lnTo>
                    <a:pt x="305" y="127"/>
                  </a:lnTo>
                  <a:lnTo>
                    <a:pt x="308" y="130"/>
                  </a:lnTo>
                  <a:lnTo>
                    <a:pt x="309" y="130"/>
                  </a:lnTo>
                  <a:lnTo>
                    <a:pt x="309" y="133"/>
                  </a:lnTo>
                  <a:lnTo>
                    <a:pt x="309" y="133"/>
                  </a:lnTo>
                  <a:lnTo>
                    <a:pt x="309" y="135"/>
                  </a:lnTo>
                  <a:lnTo>
                    <a:pt x="308" y="137"/>
                  </a:lnTo>
                  <a:lnTo>
                    <a:pt x="306" y="137"/>
                  </a:lnTo>
                  <a:lnTo>
                    <a:pt x="302" y="135"/>
                  </a:lnTo>
                  <a:lnTo>
                    <a:pt x="298" y="135"/>
                  </a:lnTo>
                  <a:lnTo>
                    <a:pt x="297" y="132"/>
                  </a:lnTo>
                  <a:lnTo>
                    <a:pt x="294" y="130"/>
                  </a:lnTo>
                  <a:lnTo>
                    <a:pt x="292" y="126"/>
                  </a:lnTo>
                  <a:lnTo>
                    <a:pt x="291" y="124"/>
                  </a:lnTo>
                  <a:lnTo>
                    <a:pt x="289" y="122"/>
                  </a:lnTo>
                  <a:lnTo>
                    <a:pt x="289" y="121"/>
                  </a:lnTo>
                  <a:lnTo>
                    <a:pt x="286" y="118"/>
                  </a:lnTo>
                  <a:lnTo>
                    <a:pt x="287" y="118"/>
                  </a:lnTo>
                  <a:lnTo>
                    <a:pt x="289" y="118"/>
                  </a:lnTo>
                  <a:close/>
                  <a:moveTo>
                    <a:pt x="439" y="116"/>
                  </a:moveTo>
                  <a:lnTo>
                    <a:pt x="443" y="118"/>
                  </a:lnTo>
                  <a:lnTo>
                    <a:pt x="447" y="116"/>
                  </a:lnTo>
                  <a:lnTo>
                    <a:pt x="451" y="116"/>
                  </a:lnTo>
                  <a:lnTo>
                    <a:pt x="461" y="118"/>
                  </a:lnTo>
                  <a:lnTo>
                    <a:pt x="467" y="116"/>
                  </a:lnTo>
                  <a:lnTo>
                    <a:pt x="469" y="116"/>
                  </a:lnTo>
                  <a:lnTo>
                    <a:pt x="470" y="118"/>
                  </a:lnTo>
                  <a:lnTo>
                    <a:pt x="472" y="119"/>
                  </a:lnTo>
                  <a:lnTo>
                    <a:pt x="473" y="121"/>
                  </a:lnTo>
                  <a:lnTo>
                    <a:pt x="470" y="121"/>
                  </a:lnTo>
                  <a:lnTo>
                    <a:pt x="467" y="126"/>
                  </a:lnTo>
                  <a:lnTo>
                    <a:pt x="467" y="126"/>
                  </a:lnTo>
                  <a:lnTo>
                    <a:pt x="464" y="126"/>
                  </a:lnTo>
                  <a:lnTo>
                    <a:pt x="464" y="127"/>
                  </a:lnTo>
                  <a:lnTo>
                    <a:pt x="455" y="126"/>
                  </a:lnTo>
                  <a:lnTo>
                    <a:pt x="432" y="126"/>
                  </a:lnTo>
                  <a:lnTo>
                    <a:pt x="431" y="126"/>
                  </a:lnTo>
                  <a:lnTo>
                    <a:pt x="428" y="122"/>
                  </a:lnTo>
                  <a:lnTo>
                    <a:pt x="428" y="121"/>
                  </a:lnTo>
                  <a:lnTo>
                    <a:pt x="429" y="119"/>
                  </a:lnTo>
                  <a:lnTo>
                    <a:pt x="429" y="119"/>
                  </a:lnTo>
                  <a:lnTo>
                    <a:pt x="429" y="118"/>
                  </a:lnTo>
                  <a:lnTo>
                    <a:pt x="437" y="116"/>
                  </a:lnTo>
                  <a:lnTo>
                    <a:pt x="439" y="116"/>
                  </a:lnTo>
                  <a:close/>
                  <a:moveTo>
                    <a:pt x="346" y="113"/>
                  </a:moveTo>
                  <a:lnTo>
                    <a:pt x="350" y="113"/>
                  </a:lnTo>
                  <a:lnTo>
                    <a:pt x="355" y="115"/>
                  </a:lnTo>
                  <a:lnTo>
                    <a:pt x="357" y="115"/>
                  </a:lnTo>
                  <a:lnTo>
                    <a:pt x="358" y="116"/>
                  </a:lnTo>
                  <a:lnTo>
                    <a:pt x="358" y="116"/>
                  </a:lnTo>
                  <a:lnTo>
                    <a:pt x="360" y="118"/>
                  </a:lnTo>
                  <a:lnTo>
                    <a:pt x="360" y="118"/>
                  </a:lnTo>
                  <a:lnTo>
                    <a:pt x="354" y="118"/>
                  </a:lnTo>
                  <a:lnTo>
                    <a:pt x="352" y="118"/>
                  </a:lnTo>
                  <a:lnTo>
                    <a:pt x="350" y="119"/>
                  </a:lnTo>
                  <a:lnTo>
                    <a:pt x="347" y="119"/>
                  </a:lnTo>
                  <a:lnTo>
                    <a:pt x="344" y="119"/>
                  </a:lnTo>
                  <a:lnTo>
                    <a:pt x="339" y="118"/>
                  </a:lnTo>
                  <a:lnTo>
                    <a:pt x="338" y="116"/>
                  </a:lnTo>
                  <a:lnTo>
                    <a:pt x="338" y="115"/>
                  </a:lnTo>
                  <a:lnTo>
                    <a:pt x="338" y="113"/>
                  </a:lnTo>
                  <a:lnTo>
                    <a:pt x="339" y="113"/>
                  </a:lnTo>
                  <a:lnTo>
                    <a:pt x="341" y="113"/>
                  </a:lnTo>
                  <a:lnTo>
                    <a:pt x="346" y="113"/>
                  </a:lnTo>
                  <a:close/>
                  <a:moveTo>
                    <a:pt x="168" y="107"/>
                  </a:moveTo>
                  <a:lnTo>
                    <a:pt x="168" y="108"/>
                  </a:lnTo>
                  <a:lnTo>
                    <a:pt x="168" y="108"/>
                  </a:lnTo>
                  <a:lnTo>
                    <a:pt x="168" y="110"/>
                  </a:lnTo>
                  <a:lnTo>
                    <a:pt x="169" y="110"/>
                  </a:lnTo>
                  <a:lnTo>
                    <a:pt x="171" y="110"/>
                  </a:lnTo>
                  <a:lnTo>
                    <a:pt x="174" y="111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5" y="113"/>
                  </a:lnTo>
                  <a:lnTo>
                    <a:pt x="177" y="115"/>
                  </a:lnTo>
                  <a:lnTo>
                    <a:pt x="177" y="115"/>
                  </a:lnTo>
                  <a:lnTo>
                    <a:pt x="175" y="116"/>
                  </a:lnTo>
                  <a:lnTo>
                    <a:pt x="174" y="118"/>
                  </a:lnTo>
                  <a:lnTo>
                    <a:pt x="171" y="118"/>
                  </a:lnTo>
                  <a:lnTo>
                    <a:pt x="168" y="118"/>
                  </a:lnTo>
                  <a:lnTo>
                    <a:pt x="163" y="116"/>
                  </a:lnTo>
                  <a:lnTo>
                    <a:pt x="158" y="111"/>
                  </a:lnTo>
                  <a:lnTo>
                    <a:pt x="156" y="110"/>
                  </a:lnTo>
                  <a:lnTo>
                    <a:pt x="160" y="110"/>
                  </a:lnTo>
                  <a:lnTo>
                    <a:pt x="160" y="110"/>
                  </a:lnTo>
                  <a:lnTo>
                    <a:pt x="161" y="108"/>
                  </a:lnTo>
                  <a:lnTo>
                    <a:pt x="163" y="108"/>
                  </a:lnTo>
                  <a:lnTo>
                    <a:pt x="168" y="107"/>
                  </a:lnTo>
                  <a:close/>
                  <a:moveTo>
                    <a:pt x="223" y="107"/>
                  </a:moveTo>
                  <a:lnTo>
                    <a:pt x="235" y="107"/>
                  </a:lnTo>
                  <a:lnTo>
                    <a:pt x="235" y="107"/>
                  </a:lnTo>
                  <a:lnTo>
                    <a:pt x="235" y="108"/>
                  </a:lnTo>
                  <a:lnTo>
                    <a:pt x="234" y="110"/>
                  </a:lnTo>
                  <a:lnTo>
                    <a:pt x="232" y="111"/>
                  </a:lnTo>
                  <a:lnTo>
                    <a:pt x="227" y="113"/>
                  </a:lnTo>
                  <a:lnTo>
                    <a:pt x="218" y="115"/>
                  </a:lnTo>
                  <a:lnTo>
                    <a:pt x="216" y="115"/>
                  </a:lnTo>
                  <a:lnTo>
                    <a:pt x="218" y="115"/>
                  </a:lnTo>
                  <a:lnTo>
                    <a:pt x="218" y="116"/>
                  </a:lnTo>
                  <a:lnTo>
                    <a:pt x="220" y="116"/>
                  </a:lnTo>
                  <a:lnTo>
                    <a:pt x="226" y="116"/>
                  </a:lnTo>
                  <a:lnTo>
                    <a:pt x="227" y="116"/>
                  </a:lnTo>
                  <a:lnTo>
                    <a:pt x="227" y="116"/>
                  </a:lnTo>
                  <a:lnTo>
                    <a:pt x="227" y="118"/>
                  </a:lnTo>
                  <a:lnTo>
                    <a:pt x="227" y="118"/>
                  </a:lnTo>
                  <a:lnTo>
                    <a:pt x="227" y="121"/>
                  </a:lnTo>
                  <a:lnTo>
                    <a:pt x="227" y="122"/>
                  </a:lnTo>
                  <a:lnTo>
                    <a:pt x="227" y="124"/>
                  </a:lnTo>
                  <a:lnTo>
                    <a:pt x="224" y="126"/>
                  </a:lnTo>
                  <a:lnTo>
                    <a:pt x="220" y="127"/>
                  </a:lnTo>
                  <a:lnTo>
                    <a:pt x="216" y="127"/>
                  </a:lnTo>
                  <a:lnTo>
                    <a:pt x="215" y="127"/>
                  </a:lnTo>
                  <a:lnTo>
                    <a:pt x="212" y="127"/>
                  </a:lnTo>
                  <a:lnTo>
                    <a:pt x="201" y="130"/>
                  </a:lnTo>
                  <a:lnTo>
                    <a:pt x="197" y="130"/>
                  </a:lnTo>
                  <a:lnTo>
                    <a:pt x="196" y="129"/>
                  </a:lnTo>
                  <a:lnTo>
                    <a:pt x="191" y="127"/>
                  </a:lnTo>
                  <a:lnTo>
                    <a:pt x="188" y="126"/>
                  </a:lnTo>
                  <a:lnTo>
                    <a:pt x="185" y="124"/>
                  </a:lnTo>
                  <a:lnTo>
                    <a:pt x="183" y="124"/>
                  </a:lnTo>
                  <a:lnTo>
                    <a:pt x="183" y="124"/>
                  </a:lnTo>
                  <a:lnTo>
                    <a:pt x="183" y="122"/>
                  </a:lnTo>
                  <a:lnTo>
                    <a:pt x="183" y="122"/>
                  </a:lnTo>
                  <a:lnTo>
                    <a:pt x="185" y="121"/>
                  </a:lnTo>
                  <a:lnTo>
                    <a:pt x="185" y="121"/>
                  </a:lnTo>
                  <a:lnTo>
                    <a:pt x="183" y="119"/>
                  </a:lnTo>
                  <a:lnTo>
                    <a:pt x="183" y="118"/>
                  </a:lnTo>
                  <a:lnTo>
                    <a:pt x="182" y="116"/>
                  </a:lnTo>
                  <a:lnTo>
                    <a:pt x="182" y="116"/>
                  </a:lnTo>
                  <a:lnTo>
                    <a:pt x="182" y="115"/>
                  </a:lnTo>
                  <a:lnTo>
                    <a:pt x="182" y="115"/>
                  </a:lnTo>
                  <a:lnTo>
                    <a:pt x="183" y="113"/>
                  </a:lnTo>
                  <a:lnTo>
                    <a:pt x="183" y="113"/>
                  </a:lnTo>
                  <a:lnTo>
                    <a:pt x="186" y="111"/>
                  </a:lnTo>
                  <a:lnTo>
                    <a:pt x="190" y="111"/>
                  </a:lnTo>
                  <a:lnTo>
                    <a:pt x="196" y="110"/>
                  </a:lnTo>
                  <a:lnTo>
                    <a:pt x="212" y="107"/>
                  </a:lnTo>
                  <a:lnTo>
                    <a:pt x="216" y="107"/>
                  </a:lnTo>
                  <a:lnTo>
                    <a:pt x="220" y="107"/>
                  </a:lnTo>
                  <a:lnTo>
                    <a:pt x="223" y="107"/>
                  </a:lnTo>
                  <a:close/>
                  <a:moveTo>
                    <a:pt x="333" y="100"/>
                  </a:moveTo>
                  <a:lnTo>
                    <a:pt x="333" y="102"/>
                  </a:lnTo>
                  <a:lnTo>
                    <a:pt x="333" y="102"/>
                  </a:lnTo>
                  <a:lnTo>
                    <a:pt x="332" y="105"/>
                  </a:lnTo>
                  <a:lnTo>
                    <a:pt x="328" y="105"/>
                  </a:lnTo>
                  <a:lnTo>
                    <a:pt x="327" y="105"/>
                  </a:lnTo>
                  <a:lnTo>
                    <a:pt x="327" y="105"/>
                  </a:lnTo>
                  <a:lnTo>
                    <a:pt x="327" y="103"/>
                  </a:lnTo>
                  <a:lnTo>
                    <a:pt x="327" y="103"/>
                  </a:lnTo>
                  <a:lnTo>
                    <a:pt x="330" y="102"/>
                  </a:lnTo>
                  <a:lnTo>
                    <a:pt x="332" y="100"/>
                  </a:lnTo>
                  <a:lnTo>
                    <a:pt x="333" y="100"/>
                  </a:lnTo>
                  <a:close/>
                  <a:moveTo>
                    <a:pt x="221" y="86"/>
                  </a:moveTo>
                  <a:lnTo>
                    <a:pt x="224" y="86"/>
                  </a:lnTo>
                  <a:lnTo>
                    <a:pt x="227" y="88"/>
                  </a:lnTo>
                  <a:lnTo>
                    <a:pt x="231" y="88"/>
                  </a:lnTo>
                  <a:lnTo>
                    <a:pt x="232" y="89"/>
                  </a:lnTo>
                  <a:lnTo>
                    <a:pt x="235" y="91"/>
                  </a:lnTo>
                  <a:lnTo>
                    <a:pt x="235" y="91"/>
                  </a:lnTo>
                  <a:lnTo>
                    <a:pt x="237" y="91"/>
                  </a:lnTo>
                  <a:lnTo>
                    <a:pt x="237" y="91"/>
                  </a:lnTo>
                  <a:lnTo>
                    <a:pt x="238" y="94"/>
                  </a:lnTo>
                  <a:lnTo>
                    <a:pt x="238" y="96"/>
                  </a:lnTo>
                  <a:lnTo>
                    <a:pt x="238" y="97"/>
                  </a:lnTo>
                  <a:lnTo>
                    <a:pt x="238" y="97"/>
                  </a:lnTo>
                  <a:lnTo>
                    <a:pt x="238" y="99"/>
                  </a:lnTo>
                  <a:lnTo>
                    <a:pt x="237" y="99"/>
                  </a:lnTo>
                  <a:lnTo>
                    <a:pt x="234" y="100"/>
                  </a:lnTo>
                  <a:lnTo>
                    <a:pt x="229" y="99"/>
                  </a:lnTo>
                  <a:lnTo>
                    <a:pt x="226" y="100"/>
                  </a:lnTo>
                  <a:lnTo>
                    <a:pt x="224" y="100"/>
                  </a:lnTo>
                  <a:lnTo>
                    <a:pt x="218" y="100"/>
                  </a:lnTo>
                  <a:lnTo>
                    <a:pt x="218" y="99"/>
                  </a:lnTo>
                  <a:lnTo>
                    <a:pt x="215" y="97"/>
                  </a:lnTo>
                  <a:lnTo>
                    <a:pt x="213" y="97"/>
                  </a:lnTo>
                  <a:lnTo>
                    <a:pt x="212" y="97"/>
                  </a:lnTo>
                  <a:lnTo>
                    <a:pt x="210" y="99"/>
                  </a:lnTo>
                  <a:lnTo>
                    <a:pt x="209" y="100"/>
                  </a:lnTo>
                  <a:lnTo>
                    <a:pt x="207" y="100"/>
                  </a:lnTo>
                  <a:lnTo>
                    <a:pt x="204" y="100"/>
                  </a:lnTo>
                  <a:lnTo>
                    <a:pt x="199" y="97"/>
                  </a:lnTo>
                  <a:lnTo>
                    <a:pt x="193" y="99"/>
                  </a:lnTo>
                  <a:lnTo>
                    <a:pt x="186" y="100"/>
                  </a:lnTo>
                  <a:lnTo>
                    <a:pt x="183" y="100"/>
                  </a:lnTo>
                  <a:lnTo>
                    <a:pt x="183" y="100"/>
                  </a:lnTo>
                  <a:lnTo>
                    <a:pt x="182" y="99"/>
                  </a:lnTo>
                  <a:lnTo>
                    <a:pt x="182" y="99"/>
                  </a:lnTo>
                  <a:lnTo>
                    <a:pt x="183" y="97"/>
                  </a:lnTo>
                  <a:lnTo>
                    <a:pt x="188" y="94"/>
                  </a:lnTo>
                  <a:lnTo>
                    <a:pt x="191" y="94"/>
                  </a:lnTo>
                  <a:lnTo>
                    <a:pt x="197" y="92"/>
                  </a:lnTo>
                  <a:lnTo>
                    <a:pt x="205" y="91"/>
                  </a:lnTo>
                  <a:lnTo>
                    <a:pt x="207" y="91"/>
                  </a:lnTo>
                  <a:lnTo>
                    <a:pt x="210" y="89"/>
                  </a:lnTo>
                  <a:lnTo>
                    <a:pt x="215" y="88"/>
                  </a:lnTo>
                  <a:lnTo>
                    <a:pt x="216" y="86"/>
                  </a:lnTo>
                  <a:lnTo>
                    <a:pt x="221" y="86"/>
                  </a:lnTo>
                  <a:close/>
                  <a:moveTo>
                    <a:pt x="402" y="85"/>
                  </a:moveTo>
                  <a:lnTo>
                    <a:pt x="409" y="85"/>
                  </a:lnTo>
                  <a:lnTo>
                    <a:pt x="412" y="85"/>
                  </a:lnTo>
                  <a:lnTo>
                    <a:pt x="415" y="86"/>
                  </a:lnTo>
                  <a:lnTo>
                    <a:pt x="418" y="86"/>
                  </a:lnTo>
                  <a:lnTo>
                    <a:pt x="423" y="88"/>
                  </a:lnTo>
                  <a:lnTo>
                    <a:pt x="425" y="88"/>
                  </a:lnTo>
                  <a:lnTo>
                    <a:pt x="428" y="91"/>
                  </a:lnTo>
                  <a:lnTo>
                    <a:pt x="428" y="91"/>
                  </a:lnTo>
                  <a:lnTo>
                    <a:pt x="428" y="92"/>
                  </a:lnTo>
                  <a:lnTo>
                    <a:pt x="429" y="92"/>
                  </a:lnTo>
                  <a:lnTo>
                    <a:pt x="432" y="94"/>
                  </a:lnTo>
                  <a:lnTo>
                    <a:pt x="439" y="92"/>
                  </a:lnTo>
                  <a:lnTo>
                    <a:pt x="440" y="94"/>
                  </a:lnTo>
                  <a:lnTo>
                    <a:pt x="447" y="96"/>
                  </a:lnTo>
                  <a:lnTo>
                    <a:pt x="448" y="97"/>
                  </a:lnTo>
                  <a:lnTo>
                    <a:pt x="448" y="99"/>
                  </a:lnTo>
                  <a:lnTo>
                    <a:pt x="448" y="99"/>
                  </a:lnTo>
                  <a:lnTo>
                    <a:pt x="447" y="100"/>
                  </a:lnTo>
                  <a:lnTo>
                    <a:pt x="442" y="102"/>
                  </a:lnTo>
                  <a:lnTo>
                    <a:pt x="442" y="102"/>
                  </a:lnTo>
                  <a:lnTo>
                    <a:pt x="445" y="103"/>
                  </a:lnTo>
                  <a:lnTo>
                    <a:pt x="447" y="105"/>
                  </a:lnTo>
                  <a:lnTo>
                    <a:pt x="447" y="107"/>
                  </a:lnTo>
                  <a:lnTo>
                    <a:pt x="447" y="107"/>
                  </a:lnTo>
                  <a:lnTo>
                    <a:pt x="445" y="110"/>
                  </a:lnTo>
                  <a:lnTo>
                    <a:pt x="443" y="110"/>
                  </a:lnTo>
                  <a:lnTo>
                    <a:pt x="440" y="110"/>
                  </a:lnTo>
                  <a:lnTo>
                    <a:pt x="440" y="111"/>
                  </a:lnTo>
                  <a:lnTo>
                    <a:pt x="437" y="111"/>
                  </a:lnTo>
                  <a:lnTo>
                    <a:pt x="432" y="113"/>
                  </a:lnTo>
                  <a:lnTo>
                    <a:pt x="425" y="113"/>
                  </a:lnTo>
                  <a:lnTo>
                    <a:pt x="423" y="115"/>
                  </a:lnTo>
                  <a:lnTo>
                    <a:pt x="420" y="116"/>
                  </a:lnTo>
                  <a:lnTo>
                    <a:pt x="418" y="116"/>
                  </a:lnTo>
                  <a:lnTo>
                    <a:pt x="417" y="115"/>
                  </a:lnTo>
                  <a:lnTo>
                    <a:pt x="417" y="115"/>
                  </a:lnTo>
                  <a:lnTo>
                    <a:pt x="417" y="113"/>
                  </a:lnTo>
                  <a:lnTo>
                    <a:pt x="417" y="113"/>
                  </a:lnTo>
                  <a:lnTo>
                    <a:pt x="417" y="111"/>
                  </a:lnTo>
                  <a:lnTo>
                    <a:pt x="412" y="110"/>
                  </a:lnTo>
                  <a:lnTo>
                    <a:pt x="409" y="108"/>
                  </a:lnTo>
                  <a:lnTo>
                    <a:pt x="409" y="107"/>
                  </a:lnTo>
                  <a:lnTo>
                    <a:pt x="409" y="107"/>
                  </a:lnTo>
                  <a:lnTo>
                    <a:pt x="414" y="107"/>
                  </a:lnTo>
                  <a:lnTo>
                    <a:pt x="417" y="105"/>
                  </a:lnTo>
                  <a:lnTo>
                    <a:pt x="418" y="105"/>
                  </a:lnTo>
                  <a:lnTo>
                    <a:pt x="418" y="105"/>
                  </a:lnTo>
                  <a:lnTo>
                    <a:pt x="417" y="105"/>
                  </a:lnTo>
                  <a:lnTo>
                    <a:pt x="414" y="103"/>
                  </a:lnTo>
                  <a:lnTo>
                    <a:pt x="406" y="102"/>
                  </a:lnTo>
                  <a:lnTo>
                    <a:pt x="406" y="102"/>
                  </a:lnTo>
                  <a:lnTo>
                    <a:pt x="402" y="99"/>
                  </a:lnTo>
                  <a:lnTo>
                    <a:pt x="402" y="97"/>
                  </a:lnTo>
                  <a:lnTo>
                    <a:pt x="401" y="97"/>
                  </a:lnTo>
                  <a:lnTo>
                    <a:pt x="399" y="96"/>
                  </a:lnTo>
                  <a:lnTo>
                    <a:pt x="399" y="96"/>
                  </a:lnTo>
                  <a:lnTo>
                    <a:pt x="398" y="94"/>
                  </a:lnTo>
                  <a:lnTo>
                    <a:pt x="398" y="94"/>
                  </a:lnTo>
                  <a:lnTo>
                    <a:pt x="398" y="92"/>
                  </a:lnTo>
                  <a:lnTo>
                    <a:pt x="402" y="92"/>
                  </a:lnTo>
                  <a:lnTo>
                    <a:pt x="401" y="91"/>
                  </a:lnTo>
                  <a:lnTo>
                    <a:pt x="399" y="88"/>
                  </a:lnTo>
                  <a:lnTo>
                    <a:pt x="398" y="86"/>
                  </a:lnTo>
                  <a:lnTo>
                    <a:pt x="398" y="85"/>
                  </a:lnTo>
                  <a:lnTo>
                    <a:pt x="399" y="85"/>
                  </a:lnTo>
                  <a:lnTo>
                    <a:pt x="402" y="85"/>
                  </a:lnTo>
                  <a:close/>
                  <a:moveTo>
                    <a:pt x="320" y="66"/>
                  </a:moveTo>
                  <a:lnTo>
                    <a:pt x="325" y="67"/>
                  </a:lnTo>
                  <a:lnTo>
                    <a:pt x="328" y="69"/>
                  </a:lnTo>
                  <a:lnTo>
                    <a:pt x="332" y="70"/>
                  </a:lnTo>
                  <a:lnTo>
                    <a:pt x="336" y="75"/>
                  </a:lnTo>
                  <a:lnTo>
                    <a:pt x="336" y="75"/>
                  </a:lnTo>
                  <a:lnTo>
                    <a:pt x="336" y="77"/>
                  </a:lnTo>
                  <a:lnTo>
                    <a:pt x="336" y="77"/>
                  </a:lnTo>
                  <a:lnTo>
                    <a:pt x="335" y="78"/>
                  </a:lnTo>
                  <a:lnTo>
                    <a:pt x="335" y="78"/>
                  </a:lnTo>
                  <a:lnTo>
                    <a:pt x="336" y="80"/>
                  </a:lnTo>
                  <a:lnTo>
                    <a:pt x="336" y="80"/>
                  </a:lnTo>
                  <a:lnTo>
                    <a:pt x="336" y="81"/>
                  </a:lnTo>
                  <a:lnTo>
                    <a:pt x="336" y="81"/>
                  </a:lnTo>
                  <a:lnTo>
                    <a:pt x="338" y="81"/>
                  </a:lnTo>
                  <a:lnTo>
                    <a:pt x="339" y="80"/>
                  </a:lnTo>
                  <a:lnTo>
                    <a:pt x="339" y="80"/>
                  </a:lnTo>
                  <a:lnTo>
                    <a:pt x="339" y="77"/>
                  </a:lnTo>
                  <a:lnTo>
                    <a:pt x="343" y="77"/>
                  </a:lnTo>
                  <a:lnTo>
                    <a:pt x="346" y="75"/>
                  </a:lnTo>
                  <a:lnTo>
                    <a:pt x="347" y="75"/>
                  </a:lnTo>
                  <a:lnTo>
                    <a:pt x="349" y="75"/>
                  </a:lnTo>
                  <a:lnTo>
                    <a:pt x="355" y="78"/>
                  </a:lnTo>
                  <a:lnTo>
                    <a:pt x="358" y="78"/>
                  </a:lnTo>
                  <a:lnTo>
                    <a:pt x="358" y="78"/>
                  </a:lnTo>
                  <a:lnTo>
                    <a:pt x="360" y="80"/>
                  </a:lnTo>
                  <a:lnTo>
                    <a:pt x="360" y="80"/>
                  </a:lnTo>
                  <a:lnTo>
                    <a:pt x="358" y="83"/>
                  </a:lnTo>
                  <a:lnTo>
                    <a:pt x="358" y="83"/>
                  </a:lnTo>
                  <a:lnTo>
                    <a:pt x="358" y="85"/>
                  </a:lnTo>
                  <a:lnTo>
                    <a:pt x="361" y="85"/>
                  </a:lnTo>
                  <a:lnTo>
                    <a:pt x="368" y="83"/>
                  </a:lnTo>
                  <a:lnTo>
                    <a:pt x="374" y="86"/>
                  </a:lnTo>
                  <a:lnTo>
                    <a:pt x="377" y="89"/>
                  </a:lnTo>
                  <a:lnTo>
                    <a:pt x="380" y="91"/>
                  </a:lnTo>
                  <a:lnTo>
                    <a:pt x="380" y="92"/>
                  </a:lnTo>
                  <a:lnTo>
                    <a:pt x="379" y="92"/>
                  </a:lnTo>
                  <a:lnTo>
                    <a:pt x="379" y="94"/>
                  </a:lnTo>
                  <a:lnTo>
                    <a:pt x="377" y="96"/>
                  </a:lnTo>
                  <a:lnTo>
                    <a:pt x="376" y="96"/>
                  </a:lnTo>
                  <a:lnTo>
                    <a:pt x="377" y="97"/>
                  </a:lnTo>
                  <a:lnTo>
                    <a:pt x="377" y="99"/>
                  </a:lnTo>
                  <a:lnTo>
                    <a:pt x="377" y="99"/>
                  </a:lnTo>
                  <a:lnTo>
                    <a:pt x="377" y="100"/>
                  </a:lnTo>
                  <a:lnTo>
                    <a:pt x="380" y="100"/>
                  </a:lnTo>
                  <a:lnTo>
                    <a:pt x="387" y="105"/>
                  </a:lnTo>
                  <a:lnTo>
                    <a:pt x="388" y="107"/>
                  </a:lnTo>
                  <a:lnTo>
                    <a:pt x="388" y="108"/>
                  </a:lnTo>
                  <a:lnTo>
                    <a:pt x="388" y="110"/>
                  </a:lnTo>
                  <a:lnTo>
                    <a:pt x="388" y="110"/>
                  </a:lnTo>
                  <a:lnTo>
                    <a:pt x="387" y="113"/>
                  </a:lnTo>
                  <a:lnTo>
                    <a:pt x="387" y="115"/>
                  </a:lnTo>
                  <a:lnTo>
                    <a:pt x="384" y="115"/>
                  </a:lnTo>
                  <a:lnTo>
                    <a:pt x="379" y="115"/>
                  </a:lnTo>
                  <a:lnTo>
                    <a:pt x="374" y="116"/>
                  </a:lnTo>
                  <a:lnTo>
                    <a:pt x="371" y="115"/>
                  </a:lnTo>
                  <a:lnTo>
                    <a:pt x="366" y="113"/>
                  </a:lnTo>
                  <a:lnTo>
                    <a:pt x="365" y="111"/>
                  </a:lnTo>
                  <a:lnTo>
                    <a:pt x="363" y="110"/>
                  </a:lnTo>
                  <a:lnTo>
                    <a:pt x="363" y="110"/>
                  </a:lnTo>
                  <a:lnTo>
                    <a:pt x="363" y="107"/>
                  </a:lnTo>
                  <a:lnTo>
                    <a:pt x="361" y="107"/>
                  </a:lnTo>
                  <a:lnTo>
                    <a:pt x="360" y="105"/>
                  </a:lnTo>
                  <a:lnTo>
                    <a:pt x="358" y="103"/>
                  </a:lnTo>
                  <a:lnTo>
                    <a:pt x="355" y="103"/>
                  </a:lnTo>
                  <a:lnTo>
                    <a:pt x="347" y="102"/>
                  </a:lnTo>
                  <a:lnTo>
                    <a:pt x="344" y="100"/>
                  </a:lnTo>
                  <a:lnTo>
                    <a:pt x="341" y="100"/>
                  </a:lnTo>
                  <a:lnTo>
                    <a:pt x="336" y="102"/>
                  </a:lnTo>
                  <a:lnTo>
                    <a:pt x="336" y="102"/>
                  </a:lnTo>
                  <a:lnTo>
                    <a:pt x="335" y="100"/>
                  </a:lnTo>
                  <a:lnTo>
                    <a:pt x="335" y="100"/>
                  </a:lnTo>
                  <a:lnTo>
                    <a:pt x="335" y="99"/>
                  </a:lnTo>
                  <a:lnTo>
                    <a:pt x="335" y="97"/>
                  </a:lnTo>
                  <a:lnTo>
                    <a:pt x="320" y="99"/>
                  </a:lnTo>
                  <a:lnTo>
                    <a:pt x="317" y="102"/>
                  </a:lnTo>
                  <a:lnTo>
                    <a:pt x="311" y="100"/>
                  </a:lnTo>
                  <a:lnTo>
                    <a:pt x="309" y="100"/>
                  </a:lnTo>
                  <a:lnTo>
                    <a:pt x="305" y="99"/>
                  </a:lnTo>
                  <a:lnTo>
                    <a:pt x="303" y="97"/>
                  </a:lnTo>
                  <a:lnTo>
                    <a:pt x="302" y="94"/>
                  </a:lnTo>
                  <a:lnTo>
                    <a:pt x="302" y="92"/>
                  </a:lnTo>
                  <a:lnTo>
                    <a:pt x="303" y="92"/>
                  </a:lnTo>
                  <a:lnTo>
                    <a:pt x="305" y="91"/>
                  </a:lnTo>
                  <a:lnTo>
                    <a:pt x="306" y="91"/>
                  </a:lnTo>
                  <a:lnTo>
                    <a:pt x="313" y="92"/>
                  </a:lnTo>
                  <a:lnTo>
                    <a:pt x="320" y="92"/>
                  </a:lnTo>
                  <a:lnTo>
                    <a:pt x="322" y="92"/>
                  </a:lnTo>
                  <a:lnTo>
                    <a:pt x="324" y="91"/>
                  </a:lnTo>
                  <a:lnTo>
                    <a:pt x="322" y="89"/>
                  </a:lnTo>
                  <a:lnTo>
                    <a:pt x="316" y="89"/>
                  </a:lnTo>
                  <a:lnTo>
                    <a:pt x="317" y="89"/>
                  </a:lnTo>
                  <a:lnTo>
                    <a:pt x="322" y="88"/>
                  </a:lnTo>
                  <a:lnTo>
                    <a:pt x="325" y="86"/>
                  </a:lnTo>
                  <a:lnTo>
                    <a:pt x="325" y="86"/>
                  </a:lnTo>
                  <a:lnTo>
                    <a:pt x="324" y="85"/>
                  </a:lnTo>
                  <a:lnTo>
                    <a:pt x="316" y="85"/>
                  </a:lnTo>
                  <a:lnTo>
                    <a:pt x="314" y="85"/>
                  </a:lnTo>
                  <a:lnTo>
                    <a:pt x="314" y="85"/>
                  </a:lnTo>
                  <a:lnTo>
                    <a:pt x="314" y="83"/>
                  </a:lnTo>
                  <a:lnTo>
                    <a:pt x="319" y="81"/>
                  </a:lnTo>
                  <a:lnTo>
                    <a:pt x="317" y="80"/>
                  </a:lnTo>
                  <a:lnTo>
                    <a:pt x="316" y="80"/>
                  </a:lnTo>
                  <a:lnTo>
                    <a:pt x="314" y="78"/>
                  </a:lnTo>
                  <a:lnTo>
                    <a:pt x="314" y="78"/>
                  </a:lnTo>
                  <a:lnTo>
                    <a:pt x="311" y="80"/>
                  </a:lnTo>
                  <a:lnTo>
                    <a:pt x="306" y="83"/>
                  </a:lnTo>
                  <a:lnTo>
                    <a:pt x="305" y="85"/>
                  </a:lnTo>
                  <a:lnTo>
                    <a:pt x="303" y="85"/>
                  </a:lnTo>
                  <a:lnTo>
                    <a:pt x="302" y="83"/>
                  </a:lnTo>
                  <a:lnTo>
                    <a:pt x="302" y="83"/>
                  </a:lnTo>
                  <a:lnTo>
                    <a:pt x="303" y="81"/>
                  </a:lnTo>
                  <a:lnTo>
                    <a:pt x="306" y="78"/>
                  </a:lnTo>
                  <a:lnTo>
                    <a:pt x="306" y="77"/>
                  </a:lnTo>
                  <a:lnTo>
                    <a:pt x="303" y="77"/>
                  </a:lnTo>
                  <a:lnTo>
                    <a:pt x="297" y="77"/>
                  </a:lnTo>
                  <a:lnTo>
                    <a:pt x="294" y="77"/>
                  </a:lnTo>
                  <a:lnTo>
                    <a:pt x="294" y="75"/>
                  </a:lnTo>
                  <a:lnTo>
                    <a:pt x="294" y="74"/>
                  </a:lnTo>
                  <a:lnTo>
                    <a:pt x="294" y="72"/>
                  </a:lnTo>
                  <a:lnTo>
                    <a:pt x="294" y="70"/>
                  </a:lnTo>
                  <a:lnTo>
                    <a:pt x="295" y="67"/>
                  </a:lnTo>
                  <a:lnTo>
                    <a:pt x="297" y="67"/>
                  </a:lnTo>
                  <a:lnTo>
                    <a:pt x="305" y="67"/>
                  </a:lnTo>
                  <a:lnTo>
                    <a:pt x="317" y="67"/>
                  </a:lnTo>
                  <a:lnTo>
                    <a:pt x="320" y="66"/>
                  </a:lnTo>
                  <a:close/>
                  <a:moveTo>
                    <a:pt x="377" y="40"/>
                  </a:moveTo>
                  <a:lnTo>
                    <a:pt x="382" y="40"/>
                  </a:lnTo>
                  <a:lnTo>
                    <a:pt x="387" y="40"/>
                  </a:lnTo>
                  <a:lnTo>
                    <a:pt x="388" y="42"/>
                  </a:lnTo>
                  <a:lnTo>
                    <a:pt x="390" y="42"/>
                  </a:lnTo>
                  <a:lnTo>
                    <a:pt x="391" y="44"/>
                  </a:lnTo>
                  <a:lnTo>
                    <a:pt x="391" y="45"/>
                  </a:lnTo>
                  <a:lnTo>
                    <a:pt x="391" y="50"/>
                  </a:lnTo>
                  <a:lnTo>
                    <a:pt x="391" y="51"/>
                  </a:lnTo>
                  <a:lnTo>
                    <a:pt x="391" y="53"/>
                  </a:lnTo>
                  <a:lnTo>
                    <a:pt x="390" y="55"/>
                  </a:lnTo>
                  <a:lnTo>
                    <a:pt x="390" y="55"/>
                  </a:lnTo>
                  <a:lnTo>
                    <a:pt x="385" y="53"/>
                  </a:lnTo>
                  <a:lnTo>
                    <a:pt x="384" y="51"/>
                  </a:lnTo>
                  <a:lnTo>
                    <a:pt x="384" y="51"/>
                  </a:lnTo>
                  <a:lnTo>
                    <a:pt x="384" y="50"/>
                  </a:lnTo>
                  <a:lnTo>
                    <a:pt x="380" y="48"/>
                  </a:lnTo>
                  <a:lnTo>
                    <a:pt x="376" y="48"/>
                  </a:lnTo>
                  <a:lnTo>
                    <a:pt x="374" y="48"/>
                  </a:lnTo>
                  <a:lnTo>
                    <a:pt x="374" y="48"/>
                  </a:lnTo>
                  <a:lnTo>
                    <a:pt x="373" y="48"/>
                  </a:lnTo>
                  <a:lnTo>
                    <a:pt x="373" y="45"/>
                  </a:lnTo>
                  <a:lnTo>
                    <a:pt x="373" y="44"/>
                  </a:lnTo>
                  <a:lnTo>
                    <a:pt x="373" y="42"/>
                  </a:lnTo>
                  <a:lnTo>
                    <a:pt x="374" y="42"/>
                  </a:lnTo>
                  <a:lnTo>
                    <a:pt x="377" y="40"/>
                  </a:lnTo>
                  <a:lnTo>
                    <a:pt x="377" y="40"/>
                  </a:lnTo>
                  <a:close/>
                  <a:moveTo>
                    <a:pt x="470" y="0"/>
                  </a:moveTo>
                  <a:lnTo>
                    <a:pt x="475" y="0"/>
                  </a:lnTo>
                  <a:lnTo>
                    <a:pt x="484" y="3"/>
                  </a:lnTo>
                  <a:lnTo>
                    <a:pt x="486" y="3"/>
                  </a:lnTo>
                  <a:lnTo>
                    <a:pt x="489" y="6"/>
                  </a:lnTo>
                  <a:lnTo>
                    <a:pt x="491" y="7"/>
                  </a:lnTo>
                  <a:lnTo>
                    <a:pt x="494" y="11"/>
                  </a:lnTo>
                  <a:lnTo>
                    <a:pt x="500" y="17"/>
                  </a:lnTo>
                  <a:lnTo>
                    <a:pt x="503" y="18"/>
                  </a:lnTo>
                  <a:lnTo>
                    <a:pt x="508" y="22"/>
                  </a:lnTo>
                  <a:lnTo>
                    <a:pt x="510" y="23"/>
                  </a:lnTo>
                  <a:lnTo>
                    <a:pt x="510" y="23"/>
                  </a:lnTo>
                  <a:lnTo>
                    <a:pt x="510" y="25"/>
                  </a:lnTo>
                  <a:lnTo>
                    <a:pt x="511" y="26"/>
                  </a:lnTo>
                  <a:lnTo>
                    <a:pt x="516" y="26"/>
                  </a:lnTo>
                  <a:lnTo>
                    <a:pt x="521" y="28"/>
                  </a:lnTo>
                  <a:lnTo>
                    <a:pt x="522" y="28"/>
                  </a:lnTo>
                  <a:lnTo>
                    <a:pt x="524" y="28"/>
                  </a:lnTo>
                  <a:lnTo>
                    <a:pt x="525" y="28"/>
                  </a:lnTo>
                  <a:lnTo>
                    <a:pt x="529" y="28"/>
                  </a:lnTo>
                  <a:lnTo>
                    <a:pt x="530" y="28"/>
                  </a:lnTo>
                  <a:lnTo>
                    <a:pt x="530" y="29"/>
                  </a:lnTo>
                  <a:lnTo>
                    <a:pt x="532" y="29"/>
                  </a:lnTo>
                  <a:lnTo>
                    <a:pt x="532" y="31"/>
                  </a:lnTo>
                  <a:lnTo>
                    <a:pt x="530" y="31"/>
                  </a:lnTo>
                  <a:lnTo>
                    <a:pt x="530" y="33"/>
                  </a:lnTo>
                  <a:lnTo>
                    <a:pt x="530" y="33"/>
                  </a:lnTo>
                  <a:lnTo>
                    <a:pt x="532" y="33"/>
                  </a:lnTo>
                  <a:lnTo>
                    <a:pt x="530" y="36"/>
                  </a:lnTo>
                  <a:lnTo>
                    <a:pt x="530" y="36"/>
                  </a:lnTo>
                  <a:lnTo>
                    <a:pt x="533" y="39"/>
                  </a:lnTo>
                  <a:lnTo>
                    <a:pt x="535" y="39"/>
                  </a:lnTo>
                  <a:lnTo>
                    <a:pt x="540" y="40"/>
                  </a:lnTo>
                  <a:lnTo>
                    <a:pt x="543" y="40"/>
                  </a:lnTo>
                  <a:lnTo>
                    <a:pt x="544" y="42"/>
                  </a:lnTo>
                  <a:lnTo>
                    <a:pt x="544" y="40"/>
                  </a:lnTo>
                  <a:lnTo>
                    <a:pt x="544" y="39"/>
                  </a:lnTo>
                  <a:lnTo>
                    <a:pt x="543" y="37"/>
                  </a:lnTo>
                  <a:lnTo>
                    <a:pt x="538" y="37"/>
                  </a:lnTo>
                  <a:lnTo>
                    <a:pt x="538" y="36"/>
                  </a:lnTo>
                  <a:lnTo>
                    <a:pt x="538" y="34"/>
                  </a:lnTo>
                  <a:lnTo>
                    <a:pt x="538" y="33"/>
                  </a:lnTo>
                  <a:lnTo>
                    <a:pt x="540" y="31"/>
                  </a:lnTo>
                  <a:lnTo>
                    <a:pt x="541" y="31"/>
                  </a:lnTo>
                  <a:lnTo>
                    <a:pt x="546" y="31"/>
                  </a:lnTo>
                  <a:lnTo>
                    <a:pt x="548" y="31"/>
                  </a:lnTo>
                  <a:lnTo>
                    <a:pt x="552" y="33"/>
                  </a:lnTo>
                  <a:lnTo>
                    <a:pt x="552" y="34"/>
                  </a:lnTo>
                  <a:lnTo>
                    <a:pt x="552" y="36"/>
                  </a:lnTo>
                  <a:lnTo>
                    <a:pt x="554" y="39"/>
                  </a:lnTo>
                  <a:lnTo>
                    <a:pt x="552" y="39"/>
                  </a:lnTo>
                  <a:lnTo>
                    <a:pt x="549" y="40"/>
                  </a:lnTo>
                  <a:lnTo>
                    <a:pt x="549" y="42"/>
                  </a:lnTo>
                  <a:lnTo>
                    <a:pt x="549" y="42"/>
                  </a:lnTo>
                  <a:lnTo>
                    <a:pt x="552" y="42"/>
                  </a:lnTo>
                  <a:lnTo>
                    <a:pt x="557" y="44"/>
                  </a:lnTo>
                  <a:lnTo>
                    <a:pt x="559" y="44"/>
                  </a:lnTo>
                  <a:lnTo>
                    <a:pt x="562" y="47"/>
                  </a:lnTo>
                  <a:lnTo>
                    <a:pt x="562" y="48"/>
                  </a:lnTo>
                  <a:lnTo>
                    <a:pt x="562" y="51"/>
                  </a:lnTo>
                  <a:lnTo>
                    <a:pt x="560" y="56"/>
                  </a:lnTo>
                  <a:lnTo>
                    <a:pt x="559" y="58"/>
                  </a:lnTo>
                  <a:lnTo>
                    <a:pt x="559" y="59"/>
                  </a:lnTo>
                  <a:lnTo>
                    <a:pt x="559" y="59"/>
                  </a:lnTo>
                  <a:lnTo>
                    <a:pt x="563" y="58"/>
                  </a:lnTo>
                  <a:lnTo>
                    <a:pt x="563" y="58"/>
                  </a:lnTo>
                  <a:lnTo>
                    <a:pt x="566" y="56"/>
                  </a:lnTo>
                  <a:lnTo>
                    <a:pt x="571" y="58"/>
                  </a:lnTo>
                  <a:lnTo>
                    <a:pt x="573" y="58"/>
                  </a:lnTo>
                  <a:lnTo>
                    <a:pt x="574" y="58"/>
                  </a:lnTo>
                  <a:lnTo>
                    <a:pt x="576" y="59"/>
                  </a:lnTo>
                  <a:lnTo>
                    <a:pt x="576" y="63"/>
                  </a:lnTo>
                  <a:lnTo>
                    <a:pt x="578" y="63"/>
                  </a:lnTo>
                  <a:lnTo>
                    <a:pt x="579" y="59"/>
                  </a:lnTo>
                  <a:lnTo>
                    <a:pt x="581" y="58"/>
                  </a:lnTo>
                  <a:lnTo>
                    <a:pt x="581" y="58"/>
                  </a:lnTo>
                  <a:lnTo>
                    <a:pt x="582" y="58"/>
                  </a:lnTo>
                  <a:lnTo>
                    <a:pt x="584" y="61"/>
                  </a:lnTo>
                  <a:lnTo>
                    <a:pt x="589" y="66"/>
                  </a:lnTo>
                  <a:lnTo>
                    <a:pt x="590" y="67"/>
                  </a:lnTo>
                  <a:lnTo>
                    <a:pt x="590" y="69"/>
                  </a:lnTo>
                  <a:lnTo>
                    <a:pt x="589" y="70"/>
                  </a:lnTo>
                  <a:lnTo>
                    <a:pt x="587" y="70"/>
                  </a:lnTo>
                  <a:lnTo>
                    <a:pt x="576" y="75"/>
                  </a:lnTo>
                  <a:lnTo>
                    <a:pt x="570" y="77"/>
                  </a:lnTo>
                  <a:lnTo>
                    <a:pt x="568" y="78"/>
                  </a:lnTo>
                  <a:lnTo>
                    <a:pt x="566" y="78"/>
                  </a:lnTo>
                  <a:lnTo>
                    <a:pt x="563" y="78"/>
                  </a:lnTo>
                  <a:lnTo>
                    <a:pt x="563" y="78"/>
                  </a:lnTo>
                  <a:lnTo>
                    <a:pt x="562" y="81"/>
                  </a:lnTo>
                  <a:lnTo>
                    <a:pt x="560" y="81"/>
                  </a:lnTo>
                  <a:lnTo>
                    <a:pt x="559" y="83"/>
                  </a:lnTo>
                  <a:lnTo>
                    <a:pt x="555" y="86"/>
                  </a:lnTo>
                  <a:lnTo>
                    <a:pt x="554" y="88"/>
                  </a:lnTo>
                  <a:lnTo>
                    <a:pt x="549" y="88"/>
                  </a:lnTo>
                  <a:lnTo>
                    <a:pt x="549" y="86"/>
                  </a:lnTo>
                  <a:lnTo>
                    <a:pt x="548" y="83"/>
                  </a:lnTo>
                  <a:lnTo>
                    <a:pt x="548" y="81"/>
                  </a:lnTo>
                  <a:lnTo>
                    <a:pt x="548" y="80"/>
                  </a:lnTo>
                  <a:lnTo>
                    <a:pt x="549" y="80"/>
                  </a:lnTo>
                  <a:lnTo>
                    <a:pt x="551" y="77"/>
                  </a:lnTo>
                  <a:lnTo>
                    <a:pt x="551" y="77"/>
                  </a:lnTo>
                  <a:lnTo>
                    <a:pt x="549" y="77"/>
                  </a:lnTo>
                  <a:lnTo>
                    <a:pt x="548" y="78"/>
                  </a:lnTo>
                  <a:lnTo>
                    <a:pt x="546" y="78"/>
                  </a:lnTo>
                  <a:lnTo>
                    <a:pt x="546" y="80"/>
                  </a:lnTo>
                  <a:lnTo>
                    <a:pt x="544" y="81"/>
                  </a:lnTo>
                  <a:lnTo>
                    <a:pt x="546" y="86"/>
                  </a:lnTo>
                  <a:lnTo>
                    <a:pt x="544" y="88"/>
                  </a:lnTo>
                  <a:lnTo>
                    <a:pt x="544" y="88"/>
                  </a:lnTo>
                  <a:lnTo>
                    <a:pt x="544" y="89"/>
                  </a:lnTo>
                  <a:lnTo>
                    <a:pt x="548" y="89"/>
                  </a:lnTo>
                  <a:lnTo>
                    <a:pt x="548" y="89"/>
                  </a:lnTo>
                  <a:lnTo>
                    <a:pt x="548" y="91"/>
                  </a:lnTo>
                  <a:lnTo>
                    <a:pt x="548" y="91"/>
                  </a:lnTo>
                  <a:lnTo>
                    <a:pt x="548" y="92"/>
                  </a:lnTo>
                  <a:lnTo>
                    <a:pt x="548" y="94"/>
                  </a:lnTo>
                  <a:lnTo>
                    <a:pt x="546" y="94"/>
                  </a:lnTo>
                  <a:lnTo>
                    <a:pt x="543" y="94"/>
                  </a:lnTo>
                  <a:lnTo>
                    <a:pt x="540" y="91"/>
                  </a:lnTo>
                  <a:lnTo>
                    <a:pt x="538" y="91"/>
                  </a:lnTo>
                  <a:lnTo>
                    <a:pt x="537" y="91"/>
                  </a:lnTo>
                  <a:lnTo>
                    <a:pt x="538" y="92"/>
                  </a:lnTo>
                  <a:lnTo>
                    <a:pt x="538" y="96"/>
                  </a:lnTo>
                  <a:lnTo>
                    <a:pt x="538" y="97"/>
                  </a:lnTo>
                  <a:lnTo>
                    <a:pt x="538" y="99"/>
                  </a:lnTo>
                  <a:lnTo>
                    <a:pt x="537" y="102"/>
                  </a:lnTo>
                  <a:lnTo>
                    <a:pt x="537" y="103"/>
                  </a:lnTo>
                  <a:lnTo>
                    <a:pt x="537" y="103"/>
                  </a:lnTo>
                  <a:lnTo>
                    <a:pt x="533" y="103"/>
                  </a:lnTo>
                  <a:lnTo>
                    <a:pt x="532" y="103"/>
                  </a:lnTo>
                  <a:lnTo>
                    <a:pt x="527" y="97"/>
                  </a:lnTo>
                  <a:lnTo>
                    <a:pt x="524" y="96"/>
                  </a:lnTo>
                  <a:lnTo>
                    <a:pt x="519" y="91"/>
                  </a:lnTo>
                  <a:lnTo>
                    <a:pt x="519" y="91"/>
                  </a:lnTo>
                  <a:lnTo>
                    <a:pt x="518" y="91"/>
                  </a:lnTo>
                  <a:lnTo>
                    <a:pt x="518" y="92"/>
                  </a:lnTo>
                  <a:lnTo>
                    <a:pt x="519" y="94"/>
                  </a:lnTo>
                  <a:lnTo>
                    <a:pt x="522" y="97"/>
                  </a:lnTo>
                  <a:lnTo>
                    <a:pt x="524" y="100"/>
                  </a:lnTo>
                  <a:lnTo>
                    <a:pt x="525" y="103"/>
                  </a:lnTo>
                  <a:lnTo>
                    <a:pt x="525" y="103"/>
                  </a:lnTo>
                  <a:lnTo>
                    <a:pt x="525" y="105"/>
                  </a:lnTo>
                  <a:lnTo>
                    <a:pt x="525" y="103"/>
                  </a:lnTo>
                  <a:lnTo>
                    <a:pt x="524" y="103"/>
                  </a:lnTo>
                  <a:lnTo>
                    <a:pt x="521" y="102"/>
                  </a:lnTo>
                  <a:lnTo>
                    <a:pt x="519" y="102"/>
                  </a:lnTo>
                  <a:lnTo>
                    <a:pt x="518" y="100"/>
                  </a:lnTo>
                  <a:lnTo>
                    <a:pt x="516" y="100"/>
                  </a:lnTo>
                  <a:lnTo>
                    <a:pt x="514" y="99"/>
                  </a:lnTo>
                  <a:lnTo>
                    <a:pt x="513" y="99"/>
                  </a:lnTo>
                  <a:lnTo>
                    <a:pt x="510" y="99"/>
                  </a:lnTo>
                  <a:lnTo>
                    <a:pt x="510" y="100"/>
                  </a:lnTo>
                  <a:lnTo>
                    <a:pt x="511" y="100"/>
                  </a:lnTo>
                  <a:lnTo>
                    <a:pt x="513" y="102"/>
                  </a:lnTo>
                  <a:lnTo>
                    <a:pt x="513" y="102"/>
                  </a:lnTo>
                  <a:lnTo>
                    <a:pt x="514" y="103"/>
                  </a:lnTo>
                  <a:lnTo>
                    <a:pt x="513" y="105"/>
                  </a:lnTo>
                  <a:lnTo>
                    <a:pt x="510" y="105"/>
                  </a:lnTo>
                  <a:lnTo>
                    <a:pt x="505" y="105"/>
                  </a:lnTo>
                  <a:lnTo>
                    <a:pt x="499" y="103"/>
                  </a:lnTo>
                  <a:lnTo>
                    <a:pt x="491" y="102"/>
                  </a:lnTo>
                  <a:lnTo>
                    <a:pt x="484" y="100"/>
                  </a:lnTo>
                  <a:lnTo>
                    <a:pt x="480" y="97"/>
                  </a:lnTo>
                  <a:lnTo>
                    <a:pt x="478" y="96"/>
                  </a:lnTo>
                  <a:lnTo>
                    <a:pt x="478" y="96"/>
                  </a:lnTo>
                  <a:lnTo>
                    <a:pt x="480" y="94"/>
                  </a:lnTo>
                  <a:lnTo>
                    <a:pt x="486" y="92"/>
                  </a:lnTo>
                  <a:lnTo>
                    <a:pt x="492" y="92"/>
                  </a:lnTo>
                  <a:lnTo>
                    <a:pt x="491" y="92"/>
                  </a:lnTo>
                  <a:lnTo>
                    <a:pt x="480" y="91"/>
                  </a:lnTo>
                  <a:lnTo>
                    <a:pt x="475" y="91"/>
                  </a:lnTo>
                  <a:lnTo>
                    <a:pt x="473" y="91"/>
                  </a:lnTo>
                  <a:lnTo>
                    <a:pt x="472" y="91"/>
                  </a:lnTo>
                  <a:lnTo>
                    <a:pt x="470" y="89"/>
                  </a:lnTo>
                  <a:lnTo>
                    <a:pt x="467" y="88"/>
                  </a:lnTo>
                  <a:lnTo>
                    <a:pt x="466" y="86"/>
                  </a:lnTo>
                  <a:lnTo>
                    <a:pt x="466" y="85"/>
                  </a:lnTo>
                  <a:lnTo>
                    <a:pt x="467" y="85"/>
                  </a:lnTo>
                  <a:lnTo>
                    <a:pt x="472" y="85"/>
                  </a:lnTo>
                  <a:lnTo>
                    <a:pt x="473" y="85"/>
                  </a:lnTo>
                  <a:lnTo>
                    <a:pt x="470" y="85"/>
                  </a:lnTo>
                  <a:lnTo>
                    <a:pt x="462" y="81"/>
                  </a:lnTo>
                  <a:lnTo>
                    <a:pt x="459" y="80"/>
                  </a:lnTo>
                  <a:lnTo>
                    <a:pt x="459" y="80"/>
                  </a:lnTo>
                  <a:lnTo>
                    <a:pt x="458" y="78"/>
                  </a:lnTo>
                  <a:lnTo>
                    <a:pt x="459" y="78"/>
                  </a:lnTo>
                  <a:lnTo>
                    <a:pt x="461" y="77"/>
                  </a:lnTo>
                  <a:lnTo>
                    <a:pt x="472" y="74"/>
                  </a:lnTo>
                  <a:lnTo>
                    <a:pt x="475" y="72"/>
                  </a:lnTo>
                  <a:lnTo>
                    <a:pt x="478" y="72"/>
                  </a:lnTo>
                  <a:lnTo>
                    <a:pt x="480" y="72"/>
                  </a:lnTo>
                  <a:lnTo>
                    <a:pt x="481" y="69"/>
                  </a:lnTo>
                  <a:lnTo>
                    <a:pt x="492" y="67"/>
                  </a:lnTo>
                  <a:lnTo>
                    <a:pt x="499" y="66"/>
                  </a:lnTo>
                  <a:lnTo>
                    <a:pt x="500" y="66"/>
                  </a:lnTo>
                  <a:lnTo>
                    <a:pt x="494" y="66"/>
                  </a:lnTo>
                  <a:lnTo>
                    <a:pt x="486" y="66"/>
                  </a:lnTo>
                  <a:lnTo>
                    <a:pt x="483" y="64"/>
                  </a:lnTo>
                  <a:lnTo>
                    <a:pt x="480" y="63"/>
                  </a:lnTo>
                  <a:lnTo>
                    <a:pt x="478" y="63"/>
                  </a:lnTo>
                  <a:lnTo>
                    <a:pt x="475" y="64"/>
                  </a:lnTo>
                  <a:lnTo>
                    <a:pt x="470" y="66"/>
                  </a:lnTo>
                  <a:lnTo>
                    <a:pt x="467" y="66"/>
                  </a:lnTo>
                  <a:lnTo>
                    <a:pt x="462" y="69"/>
                  </a:lnTo>
                  <a:lnTo>
                    <a:pt x="461" y="69"/>
                  </a:lnTo>
                  <a:lnTo>
                    <a:pt x="459" y="67"/>
                  </a:lnTo>
                  <a:lnTo>
                    <a:pt x="459" y="67"/>
                  </a:lnTo>
                  <a:lnTo>
                    <a:pt x="461" y="66"/>
                  </a:lnTo>
                  <a:lnTo>
                    <a:pt x="462" y="66"/>
                  </a:lnTo>
                  <a:lnTo>
                    <a:pt x="461" y="66"/>
                  </a:lnTo>
                  <a:lnTo>
                    <a:pt x="459" y="64"/>
                  </a:lnTo>
                  <a:lnTo>
                    <a:pt x="456" y="64"/>
                  </a:lnTo>
                  <a:lnTo>
                    <a:pt x="455" y="66"/>
                  </a:lnTo>
                  <a:lnTo>
                    <a:pt x="448" y="67"/>
                  </a:lnTo>
                  <a:lnTo>
                    <a:pt x="445" y="69"/>
                  </a:lnTo>
                  <a:lnTo>
                    <a:pt x="445" y="69"/>
                  </a:lnTo>
                  <a:lnTo>
                    <a:pt x="442" y="66"/>
                  </a:lnTo>
                  <a:lnTo>
                    <a:pt x="437" y="66"/>
                  </a:lnTo>
                  <a:lnTo>
                    <a:pt x="436" y="64"/>
                  </a:lnTo>
                  <a:lnTo>
                    <a:pt x="437" y="61"/>
                  </a:lnTo>
                  <a:lnTo>
                    <a:pt x="439" y="59"/>
                  </a:lnTo>
                  <a:lnTo>
                    <a:pt x="442" y="59"/>
                  </a:lnTo>
                  <a:lnTo>
                    <a:pt x="453" y="56"/>
                  </a:lnTo>
                  <a:lnTo>
                    <a:pt x="455" y="56"/>
                  </a:lnTo>
                  <a:lnTo>
                    <a:pt x="455" y="53"/>
                  </a:lnTo>
                  <a:lnTo>
                    <a:pt x="453" y="55"/>
                  </a:lnTo>
                  <a:lnTo>
                    <a:pt x="447" y="56"/>
                  </a:lnTo>
                  <a:lnTo>
                    <a:pt x="442" y="56"/>
                  </a:lnTo>
                  <a:lnTo>
                    <a:pt x="439" y="56"/>
                  </a:lnTo>
                  <a:lnTo>
                    <a:pt x="436" y="56"/>
                  </a:lnTo>
                  <a:lnTo>
                    <a:pt x="434" y="56"/>
                  </a:lnTo>
                  <a:lnTo>
                    <a:pt x="432" y="55"/>
                  </a:lnTo>
                  <a:lnTo>
                    <a:pt x="425" y="50"/>
                  </a:lnTo>
                  <a:lnTo>
                    <a:pt x="423" y="48"/>
                  </a:lnTo>
                  <a:lnTo>
                    <a:pt x="423" y="45"/>
                  </a:lnTo>
                  <a:lnTo>
                    <a:pt x="423" y="44"/>
                  </a:lnTo>
                  <a:lnTo>
                    <a:pt x="421" y="40"/>
                  </a:lnTo>
                  <a:lnTo>
                    <a:pt x="436" y="44"/>
                  </a:lnTo>
                  <a:lnTo>
                    <a:pt x="440" y="44"/>
                  </a:lnTo>
                  <a:lnTo>
                    <a:pt x="451" y="44"/>
                  </a:lnTo>
                  <a:lnTo>
                    <a:pt x="451" y="44"/>
                  </a:lnTo>
                  <a:lnTo>
                    <a:pt x="453" y="42"/>
                  </a:lnTo>
                  <a:lnTo>
                    <a:pt x="451" y="42"/>
                  </a:lnTo>
                  <a:lnTo>
                    <a:pt x="451" y="40"/>
                  </a:lnTo>
                  <a:lnTo>
                    <a:pt x="453" y="40"/>
                  </a:lnTo>
                  <a:lnTo>
                    <a:pt x="456" y="39"/>
                  </a:lnTo>
                  <a:lnTo>
                    <a:pt x="458" y="39"/>
                  </a:lnTo>
                  <a:lnTo>
                    <a:pt x="453" y="39"/>
                  </a:lnTo>
                  <a:lnTo>
                    <a:pt x="443" y="40"/>
                  </a:lnTo>
                  <a:lnTo>
                    <a:pt x="440" y="40"/>
                  </a:lnTo>
                  <a:lnTo>
                    <a:pt x="437" y="37"/>
                  </a:lnTo>
                  <a:lnTo>
                    <a:pt x="434" y="37"/>
                  </a:lnTo>
                  <a:lnTo>
                    <a:pt x="431" y="37"/>
                  </a:lnTo>
                  <a:lnTo>
                    <a:pt x="429" y="37"/>
                  </a:lnTo>
                  <a:lnTo>
                    <a:pt x="428" y="36"/>
                  </a:lnTo>
                  <a:lnTo>
                    <a:pt x="426" y="36"/>
                  </a:lnTo>
                  <a:lnTo>
                    <a:pt x="426" y="34"/>
                  </a:lnTo>
                  <a:lnTo>
                    <a:pt x="426" y="34"/>
                  </a:lnTo>
                  <a:lnTo>
                    <a:pt x="428" y="34"/>
                  </a:lnTo>
                  <a:lnTo>
                    <a:pt x="431" y="33"/>
                  </a:lnTo>
                  <a:lnTo>
                    <a:pt x="432" y="33"/>
                  </a:lnTo>
                  <a:lnTo>
                    <a:pt x="436" y="33"/>
                  </a:lnTo>
                  <a:lnTo>
                    <a:pt x="439" y="33"/>
                  </a:lnTo>
                  <a:lnTo>
                    <a:pt x="437" y="33"/>
                  </a:lnTo>
                  <a:lnTo>
                    <a:pt x="434" y="29"/>
                  </a:lnTo>
                  <a:lnTo>
                    <a:pt x="429" y="26"/>
                  </a:lnTo>
                  <a:lnTo>
                    <a:pt x="429" y="22"/>
                  </a:lnTo>
                  <a:lnTo>
                    <a:pt x="432" y="22"/>
                  </a:lnTo>
                  <a:lnTo>
                    <a:pt x="436" y="22"/>
                  </a:lnTo>
                  <a:lnTo>
                    <a:pt x="439" y="22"/>
                  </a:lnTo>
                  <a:lnTo>
                    <a:pt x="443" y="22"/>
                  </a:lnTo>
                  <a:lnTo>
                    <a:pt x="447" y="23"/>
                  </a:lnTo>
                  <a:lnTo>
                    <a:pt x="448" y="26"/>
                  </a:lnTo>
                  <a:lnTo>
                    <a:pt x="450" y="26"/>
                  </a:lnTo>
                  <a:lnTo>
                    <a:pt x="455" y="26"/>
                  </a:lnTo>
                  <a:lnTo>
                    <a:pt x="462" y="26"/>
                  </a:lnTo>
                  <a:lnTo>
                    <a:pt x="461" y="26"/>
                  </a:lnTo>
                  <a:lnTo>
                    <a:pt x="458" y="25"/>
                  </a:lnTo>
                  <a:lnTo>
                    <a:pt x="453" y="23"/>
                  </a:lnTo>
                  <a:lnTo>
                    <a:pt x="450" y="20"/>
                  </a:lnTo>
                  <a:lnTo>
                    <a:pt x="443" y="18"/>
                  </a:lnTo>
                  <a:lnTo>
                    <a:pt x="439" y="17"/>
                  </a:lnTo>
                  <a:lnTo>
                    <a:pt x="439" y="17"/>
                  </a:lnTo>
                  <a:lnTo>
                    <a:pt x="442" y="12"/>
                  </a:lnTo>
                  <a:lnTo>
                    <a:pt x="447" y="11"/>
                  </a:lnTo>
                  <a:lnTo>
                    <a:pt x="453" y="11"/>
                  </a:lnTo>
                  <a:lnTo>
                    <a:pt x="458" y="9"/>
                  </a:lnTo>
                  <a:lnTo>
                    <a:pt x="464" y="7"/>
                  </a:lnTo>
                  <a:lnTo>
                    <a:pt x="469" y="9"/>
                  </a:lnTo>
                  <a:lnTo>
                    <a:pt x="470" y="9"/>
                  </a:lnTo>
                  <a:lnTo>
                    <a:pt x="472" y="7"/>
                  </a:lnTo>
                  <a:lnTo>
                    <a:pt x="472" y="7"/>
                  </a:lnTo>
                  <a:lnTo>
                    <a:pt x="472" y="6"/>
                  </a:lnTo>
                  <a:lnTo>
                    <a:pt x="472" y="6"/>
                  </a:lnTo>
                  <a:lnTo>
                    <a:pt x="469" y="4"/>
                  </a:lnTo>
                  <a:lnTo>
                    <a:pt x="462" y="4"/>
                  </a:lnTo>
                  <a:lnTo>
                    <a:pt x="459" y="4"/>
                  </a:lnTo>
                  <a:lnTo>
                    <a:pt x="458" y="3"/>
                  </a:lnTo>
                  <a:lnTo>
                    <a:pt x="458" y="3"/>
                  </a:lnTo>
                  <a:lnTo>
                    <a:pt x="458" y="1"/>
                  </a:lnTo>
                  <a:lnTo>
                    <a:pt x="458" y="1"/>
                  </a:lnTo>
                  <a:lnTo>
                    <a:pt x="458" y="0"/>
                  </a:lnTo>
                  <a:lnTo>
                    <a:pt x="458" y="0"/>
                  </a:lnTo>
                  <a:lnTo>
                    <a:pt x="459" y="0"/>
                  </a:lnTo>
                  <a:lnTo>
                    <a:pt x="467" y="0"/>
                  </a:lnTo>
                  <a:lnTo>
                    <a:pt x="4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8" name="Freeform 315">
              <a:extLst>
                <a:ext uri="{FF2B5EF4-FFF2-40B4-BE49-F238E27FC236}">
                  <a16:creationId xmlns:a16="http://schemas.microsoft.com/office/drawing/2014/main" id="{A8BA2B7F-E440-0A57-386E-08BDF2CF9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327" y="1252336"/>
              <a:ext cx="859607" cy="446372"/>
            </a:xfrm>
            <a:custGeom>
              <a:avLst/>
              <a:gdLst>
                <a:gd name="T0" fmla="*/ 366 w 441"/>
                <a:gd name="T1" fmla="*/ 8 h 229"/>
                <a:gd name="T2" fmla="*/ 375 w 441"/>
                <a:gd name="T3" fmla="*/ 12 h 229"/>
                <a:gd name="T4" fmla="*/ 399 w 441"/>
                <a:gd name="T5" fmla="*/ 12 h 229"/>
                <a:gd name="T6" fmla="*/ 411 w 441"/>
                <a:gd name="T7" fmla="*/ 26 h 229"/>
                <a:gd name="T8" fmla="*/ 399 w 441"/>
                <a:gd name="T9" fmla="*/ 48 h 229"/>
                <a:gd name="T10" fmla="*/ 333 w 441"/>
                <a:gd name="T11" fmla="*/ 65 h 229"/>
                <a:gd name="T12" fmla="*/ 330 w 441"/>
                <a:gd name="T13" fmla="*/ 90 h 229"/>
                <a:gd name="T14" fmla="*/ 293 w 441"/>
                <a:gd name="T15" fmla="*/ 104 h 229"/>
                <a:gd name="T16" fmla="*/ 295 w 441"/>
                <a:gd name="T17" fmla="*/ 112 h 229"/>
                <a:gd name="T18" fmla="*/ 246 w 441"/>
                <a:gd name="T19" fmla="*/ 114 h 229"/>
                <a:gd name="T20" fmla="*/ 255 w 441"/>
                <a:gd name="T21" fmla="*/ 127 h 229"/>
                <a:gd name="T22" fmla="*/ 225 w 441"/>
                <a:gd name="T23" fmla="*/ 131 h 229"/>
                <a:gd name="T24" fmla="*/ 225 w 441"/>
                <a:gd name="T25" fmla="*/ 139 h 229"/>
                <a:gd name="T26" fmla="*/ 200 w 441"/>
                <a:gd name="T27" fmla="*/ 144 h 229"/>
                <a:gd name="T28" fmla="*/ 249 w 441"/>
                <a:gd name="T29" fmla="*/ 150 h 229"/>
                <a:gd name="T30" fmla="*/ 229 w 441"/>
                <a:gd name="T31" fmla="*/ 174 h 229"/>
                <a:gd name="T32" fmla="*/ 195 w 441"/>
                <a:gd name="T33" fmla="*/ 190 h 229"/>
                <a:gd name="T34" fmla="*/ 145 w 441"/>
                <a:gd name="T35" fmla="*/ 190 h 229"/>
                <a:gd name="T36" fmla="*/ 151 w 441"/>
                <a:gd name="T37" fmla="*/ 196 h 229"/>
                <a:gd name="T38" fmla="*/ 184 w 441"/>
                <a:gd name="T39" fmla="*/ 207 h 229"/>
                <a:gd name="T40" fmla="*/ 180 w 441"/>
                <a:gd name="T41" fmla="*/ 224 h 229"/>
                <a:gd name="T42" fmla="*/ 154 w 441"/>
                <a:gd name="T43" fmla="*/ 219 h 229"/>
                <a:gd name="T44" fmla="*/ 134 w 441"/>
                <a:gd name="T45" fmla="*/ 213 h 229"/>
                <a:gd name="T46" fmla="*/ 80 w 441"/>
                <a:gd name="T47" fmla="*/ 221 h 229"/>
                <a:gd name="T48" fmla="*/ 47 w 441"/>
                <a:gd name="T49" fmla="*/ 216 h 229"/>
                <a:gd name="T50" fmla="*/ 52 w 441"/>
                <a:gd name="T51" fmla="*/ 201 h 229"/>
                <a:gd name="T52" fmla="*/ 58 w 441"/>
                <a:gd name="T53" fmla="*/ 191 h 229"/>
                <a:gd name="T54" fmla="*/ 87 w 441"/>
                <a:gd name="T55" fmla="*/ 188 h 229"/>
                <a:gd name="T56" fmla="*/ 131 w 441"/>
                <a:gd name="T57" fmla="*/ 177 h 229"/>
                <a:gd name="T58" fmla="*/ 93 w 441"/>
                <a:gd name="T59" fmla="*/ 180 h 229"/>
                <a:gd name="T60" fmla="*/ 91 w 441"/>
                <a:gd name="T61" fmla="*/ 169 h 229"/>
                <a:gd name="T62" fmla="*/ 63 w 441"/>
                <a:gd name="T63" fmla="*/ 158 h 229"/>
                <a:gd name="T64" fmla="*/ 125 w 441"/>
                <a:gd name="T65" fmla="*/ 149 h 229"/>
                <a:gd name="T66" fmla="*/ 125 w 441"/>
                <a:gd name="T67" fmla="*/ 144 h 229"/>
                <a:gd name="T68" fmla="*/ 117 w 441"/>
                <a:gd name="T69" fmla="*/ 139 h 229"/>
                <a:gd name="T70" fmla="*/ 74 w 441"/>
                <a:gd name="T71" fmla="*/ 104 h 229"/>
                <a:gd name="T72" fmla="*/ 145 w 441"/>
                <a:gd name="T73" fmla="*/ 120 h 229"/>
                <a:gd name="T74" fmla="*/ 142 w 441"/>
                <a:gd name="T75" fmla="*/ 111 h 229"/>
                <a:gd name="T76" fmla="*/ 210 w 441"/>
                <a:gd name="T77" fmla="*/ 81 h 229"/>
                <a:gd name="T78" fmla="*/ 213 w 441"/>
                <a:gd name="T79" fmla="*/ 62 h 229"/>
                <a:gd name="T80" fmla="*/ 173 w 441"/>
                <a:gd name="T81" fmla="*/ 81 h 229"/>
                <a:gd name="T82" fmla="*/ 120 w 441"/>
                <a:gd name="T83" fmla="*/ 86 h 229"/>
                <a:gd name="T84" fmla="*/ 74 w 441"/>
                <a:gd name="T85" fmla="*/ 87 h 229"/>
                <a:gd name="T86" fmla="*/ 63 w 441"/>
                <a:gd name="T87" fmla="*/ 87 h 229"/>
                <a:gd name="T88" fmla="*/ 69 w 441"/>
                <a:gd name="T89" fmla="*/ 76 h 229"/>
                <a:gd name="T90" fmla="*/ 28 w 441"/>
                <a:gd name="T91" fmla="*/ 73 h 229"/>
                <a:gd name="T92" fmla="*/ 60 w 441"/>
                <a:gd name="T93" fmla="*/ 57 h 229"/>
                <a:gd name="T94" fmla="*/ 13 w 441"/>
                <a:gd name="T95" fmla="*/ 54 h 229"/>
                <a:gd name="T96" fmla="*/ 36 w 441"/>
                <a:gd name="T97" fmla="*/ 43 h 229"/>
                <a:gd name="T98" fmla="*/ 85 w 441"/>
                <a:gd name="T99" fmla="*/ 41 h 229"/>
                <a:gd name="T100" fmla="*/ 90 w 441"/>
                <a:gd name="T101" fmla="*/ 27 h 229"/>
                <a:gd name="T102" fmla="*/ 136 w 441"/>
                <a:gd name="T103" fmla="*/ 38 h 229"/>
                <a:gd name="T104" fmla="*/ 178 w 441"/>
                <a:gd name="T105" fmla="*/ 46 h 229"/>
                <a:gd name="T106" fmla="*/ 139 w 441"/>
                <a:gd name="T107" fmla="*/ 19 h 229"/>
                <a:gd name="T108" fmla="*/ 183 w 441"/>
                <a:gd name="T109" fmla="*/ 16 h 229"/>
                <a:gd name="T110" fmla="*/ 203 w 441"/>
                <a:gd name="T111" fmla="*/ 8 h 229"/>
                <a:gd name="T112" fmla="*/ 221 w 441"/>
                <a:gd name="T113" fmla="*/ 12 h 229"/>
                <a:gd name="T114" fmla="*/ 266 w 441"/>
                <a:gd name="T115" fmla="*/ 12 h 229"/>
                <a:gd name="T116" fmla="*/ 293 w 441"/>
                <a:gd name="T117" fmla="*/ 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229">
                  <a:moveTo>
                    <a:pt x="314" y="0"/>
                  </a:moveTo>
                  <a:lnTo>
                    <a:pt x="315" y="0"/>
                  </a:lnTo>
                  <a:lnTo>
                    <a:pt x="317" y="2"/>
                  </a:lnTo>
                  <a:lnTo>
                    <a:pt x="320" y="4"/>
                  </a:lnTo>
                  <a:lnTo>
                    <a:pt x="322" y="5"/>
                  </a:lnTo>
                  <a:lnTo>
                    <a:pt x="333" y="5"/>
                  </a:lnTo>
                  <a:lnTo>
                    <a:pt x="337" y="5"/>
                  </a:lnTo>
                  <a:lnTo>
                    <a:pt x="341" y="7"/>
                  </a:lnTo>
                  <a:lnTo>
                    <a:pt x="344" y="7"/>
                  </a:lnTo>
                  <a:lnTo>
                    <a:pt x="348" y="7"/>
                  </a:lnTo>
                  <a:lnTo>
                    <a:pt x="352" y="7"/>
                  </a:lnTo>
                  <a:lnTo>
                    <a:pt x="363" y="7"/>
                  </a:lnTo>
                  <a:lnTo>
                    <a:pt x="366" y="8"/>
                  </a:lnTo>
                  <a:lnTo>
                    <a:pt x="366" y="8"/>
                  </a:lnTo>
                  <a:lnTo>
                    <a:pt x="363" y="10"/>
                  </a:lnTo>
                  <a:lnTo>
                    <a:pt x="359" y="12"/>
                  </a:lnTo>
                  <a:lnTo>
                    <a:pt x="337" y="16"/>
                  </a:lnTo>
                  <a:lnTo>
                    <a:pt x="336" y="18"/>
                  </a:lnTo>
                  <a:lnTo>
                    <a:pt x="341" y="18"/>
                  </a:lnTo>
                  <a:lnTo>
                    <a:pt x="347" y="18"/>
                  </a:lnTo>
                  <a:lnTo>
                    <a:pt x="352" y="18"/>
                  </a:lnTo>
                  <a:lnTo>
                    <a:pt x="358" y="16"/>
                  </a:lnTo>
                  <a:lnTo>
                    <a:pt x="359" y="15"/>
                  </a:lnTo>
                  <a:lnTo>
                    <a:pt x="363" y="15"/>
                  </a:lnTo>
                  <a:lnTo>
                    <a:pt x="371" y="12"/>
                  </a:lnTo>
                  <a:lnTo>
                    <a:pt x="375" y="12"/>
                  </a:lnTo>
                  <a:lnTo>
                    <a:pt x="378" y="12"/>
                  </a:lnTo>
                  <a:lnTo>
                    <a:pt x="380" y="13"/>
                  </a:lnTo>
                  <a:lnTo>
                    <a:pt x="382" y="13"/>
                  </a:lnTo>
                  <a:lnTo>
                    <a:pt x="383" y="12"/>
                  </a:lnTo>
                  <a:lnTo>
                    <a:pt x="383" y="10"/>
                  </a:lnTo>
                  <a:lnTo>
                    <a:pt x="385" y="10"/>
                  </a:lnTo>
                  <a:lnTo>
                    <a:pt x="386" y="8"/>
                  </a:lnTo>
                  <a:lnTo>
                    <a:pt x="388" y="8"/>
                  </a:lnTo>
                  <a:lnTo>
                    <a:pt x="389" y="10"/>
                  </a:lnTo>
                  <a:lnTo>
                    <a:pt x="391" y="12"/>
                  </a:lnTo>
                  <a:lnTo>
                    <a:pt x="393" y="13"/>
                  </a:lnTo>
                  <a:lnTo>
                    <a:pt x="394" y="13"/>
                  </a:lnTo>
                  <a:lnTo>
                    <a:pt x="399" y="12"/>
                  </a:lnTo>
                  <a:lnTo>
                    <a:pt x="400" y="12"/>
                  </a:lnTo>
                  <a:lnTo>
                    <a:pt x="405" y="12"/>
                  </a:lnTo>
                  <a:lnTo>
                    <a:pt x="408" y="13"/>
                  </a:lnTo>
                  <a:lnTo>
                    <a:pt x="408" y="13"/>
                  </a:lnTo>
                  <a:lnTo>
                    <a:pt x="407" y="15"/>
                  </a:lnTo>
                  <a:lnTo>
                    <a:pt x="407" y="15"/>
                  </a:lnTo>
                  <a:lnTo>
                    <a:pt x="405" y="16"/>
                  </a:lnTo>
                  <a:lnTo>
                    <a:pt x="407" y="16"/>
                  </a:lnTo>
                  <a:lnTo>
                    <a:pt x="410" y="18"/>
                  </a:lnTo>
                  <a:lnTo>
                    <a:pt x="413" y="21"/>
                  </a:lnTo>
                  <a:lnTo>
                    <a:pt x="413" y="23"/>
                  </a:lnTo>
                  <a:lnTo>
                    <a:pt x="411" y="24"/>
                  </a:lnTo>
                  <a:lnTo>
                    <a:pt x="411" y="26"/>
                  </a:lnTo>
                  <a:lnTo>
                    <a:pt x="423" y="23"/>
                  </a:lnTo>
                  <a:lnTo>
                    <a:pt x="434" y="24"/>
                  </a:lnTo>
                  <a:lnTo>
                    <a:pt x="437" y="24"/>
                  </a:lnTo>
                  <a:lnTo>
                    <a:pt x="438" y="26"/>
                  </a:lnTo>
                  <a:lnTo>
                    <a:pt x="440" y="27"/>
                  </a:lnTo>
                  <a:lnTo>
                    <a:pt x="441" y="29"/>
                  </a:lnTo>
                  <a:lnTo>
                    <a:pt x="440" y="30"/>
                  </a:lnTo>
                  <a:lnTo>
                    <a:pt x="435" y="35"/>
                  </a:lnTo>
                  <a:lnTo>
                    <a:pt x="430" y="37"/>
                  </a:lnTo>
                  <a:lnTo>
                    <a:pt x="427" y="40"/>
                  </a:lnTo>
                  <a:lnTo>
                    <a:pt x="423" y="41"/>
                  </a:lnTo>
                  <a:lnTo>
                    <a:pt x="407" y="46"/>
                  </a:lnTo>
                  <a:lnTo>
                    <a:pt x="399" y="48"/>
                  </a:lnTo>
                  <a:lnTo>
                    <a:pt x="394" y="49"/>
                  </a:lnTo>
                  <a:lnTo>
                    <a:pt x="393" y="51"/>
                  </a:lnTo>
                  <a:lnTo>
                    <a:pt x="383" y="49"/>
                  </a:lnTo>
                  <a:lnTo>
                    <a:pt x="380" y="51"/>
                  </a:lnTo>
                  <a:lnTo>
                    <a:pt x="378" y="52"/>
                  </a:lnTo>
                  <a:lnTo>
                    <a:pt x="375" y="54"/>
                  </a:lnTo>
                  <a:lnTo>
                    <a:pt x="372" y="54"/>
                  </a:lnTo>
                  <a:lnTo>
                    <a:pt x="363" y="54"/>
                  </a:lnTo>
                  <a:lnTo>
                    <a:pt x="361" y="56"/>
                  </a:lnTo>
                  <a:lnTo>
                    <a:pt x="359" y="57"/>
                  </a:lnTo>
                  <a:lnTo>
                    <a:pt x="359" y="59"/>
                  </a:lnTo>
                  <a:lnTo>
                    <a:pt x="358" y="59"/>
                  </a:lnTo>
                  <a:lnTo>
                    <a:pt x="333" y="65"/>
                  </a:lnTo>
                  <a:lnTo>
                    <a:pt x="333" y="67"/>
                  </a:lnTo>
                  <a:lnTo>
                    <a:pt x="334" y="67"/>
                  </a:lnTo>
                  <a:lnTo>
                    <a:pt x="337" y="67"/>
                  </a:lnTo>
                  <a:lnTo>
                    <a:pt x="375" y="59"/>
                  </a:lnTo>
                  <a:lnTo>
                    <a:pt x="383" y="59"/>
                  </a:lnTo>
                  <a:lnTo>
                    <a:pt x="389" y="59"/>
                  </a:lnTo>
                  <a:lnTo>
                    <a:pt x="388" y="60"/>
                  </a:lnTo>
                  <a:lnTo>
                    <a:pt x="378" y="65"/>
                  </a:lnTo>
                  <a:lnTo>
                    <a:pt x="367" y="70"/>
                  </a:lnTo>
                  <a:lnTo>
                    <a:pt x="361" y="75"/>
                  </a:lnTo>
                  <a:lnTo>
                    <a:pt x="345" y="81"/>
                  </a:lnTo>
                  <a:lnTo>
                    <a:pt x="334" y="87"/>
                  </a:lnTo>
                  <a:lnTo>
                    <a:pt x="330" y="90"/>
                  </a:lnTo>
                  <a:lnTo>
                    <a:pt x="323" y="95"/>
                  </a:lnTo>
                  <a:lnTo>
                    <a:pt x="320" y="97"/>
                  </a:lnTo>
                  <a:lnTo>
                    <a:pt x="318" y="97"/>
                  </a:lnTo>
                  <a:lnTo>
                    <a:pt x="315" y="97"/>
                  </a:lnTo>
                  <a:lnTo>
                    <a:pt x="312" y="97"/>
                  </a:lnTo>
                  <a:lnTo>
                    <a:pt x="307" y="93"/>
                  </a:lnTo>
                  <a:lnTo>
                    <a:pt x="304" y="92"/>
                  </a:lnTo>
                  <a:lnTo>
                    <a:pt x="304" y="92"/>
                  </a:lnTo>
                  <a:lnTo>
                    <a:pt x="304" y="92"/>
                  </a:lnTo>
                  <a:lnTo>
                    <a:pt x="311" y="100"/>
                  </a:lnTo>
                  <a:lnTo>
                    <a:pt x="311" y="101"/>
                  </a:lnTo>
                  <a:lnTo>
                    <a:pt x="298" y="103"/>
                  </a:lnTo>
                  <a:lnTo>
                    <a:pt x="293" y="104"/>
                  </a:lnTo>
                  <a:lnTo>
                    <a:pt x="290" y="104"/>
                  </a:lnTo>
                  <a:lnTo>
                    <a:pt x="289" y="104"/>
                  </a:lnTo>
                  <a:lnTo>
                    <a:pt x="285" y="104"/>
                  </a:lnTo>
                  <a:lnTo>
                    <a:pt x="284" y="104"/>
                  </a:lnTo>
                  <a:lnTo>
                    <a:pt x="284" y="106"/>
                  </a:lnTo>
                  <a:lnTo>
                    <a:pt x="285" y="106"/>
                  </a:lnTo>
                  <a:lnTo>
                    <a:pt x="290" y="106"/>
                  </a:lnTo>
                  <a:lnTo>
                    <a:pt x="301" y="104"/>
                  </a:lnTo>
                  <a:lnTo>
                    <a:pt x="303" y="104"/>
                  </a:lnTo>
                  <a:lnTo>
                    <a:pt x="306" y="106"/>
                  </a:lnTo>
                  <a:lnTo>
                    <a:pt x="306" y="106"/>
                  </a:lnTo>
                  <a:lnTo>
                    <a:pt x="303" y="109"/>
                  </a:lnTo>
                  <a:lnTo>
                    <a:pt x="295" y="112"/>
                  </a:lnTo>
                  <a:lnTo>
                    <a:pt x="295" y="112"/>
                  </a:lnTo>
                  <a:lnTo>
                    <a:pt x="298" y="114"/>
                  </a:lnTo>
                  <a:lnTo>
                    <a:pt x="298" y="114"/>
                  </a:lnTo>
                  <a:lnTo>
                    <a:pt x="295" y="117"/>
                  </a:lnTo>
                  <a:lnTo>
                    <a:pt x="293" y="117"/>
                  </a:lnTo>
                  <a:lnTo>
                    <a:pt x="285" y="119"/>
                  </a:lnTo>
                  <a:lnTo>
                    <a:pt x="282" y="120"/>
                  </a:lnTo>
                  <a:lnTo>
                    <a:pt x="279" y="119"/>
                  </a:lnTo>
                  <a:lnTo>
                    <a:pt x="263" y="115"/>
                  </a:lnTo>
                  <a:lnTo>
                    <a:pt x="259" y="114"/>
                  </a:lnTo>
                  <a:lnTo>
                    <a:pt x="254" y="112"/>
                  </a:lnTo>
                  <a:lnTo>
                    <a:pt x="251" y="114"/>
                  </a:lnTo>
                  <a:lnTo>
                    <a:pt x="246" y="114"/>
                  </a:lnTo>
                  <a:lnTo>
                    <a:pt x="248" y="115"/>
                  </a:lnTo>
                  <a:lnTo>
                    <a:pt x="255" y="117"/>
                  </a:lnTo>
                  <a:lnTo>
                    <a:pt x="262" y="117"/>
                  </a:lnTo>
                  <a:lnTo>
                    <a:pt x="263" y="117"/>
                  </a:lnTo>
                  <a:lnTo>
                    <a:pt x="265" y="119"/>
                  </a:lnTo>
                  <a:lnTo>
                    <a:pt x="266" y="120"/>
                  </a:lnTo>
                  <a:lnTo>
                    <a:pt x="268" y="122"/>
                  </a:lnTo>
                  <a:lnTo>
                    <a:pt x="266" y="123"/>
                  </a:lnTo>
                  <a:lnTo>
                    <a:pt x="266" y="125"/>
                  </a:lnTo>
                  <a:lnTo>
                    <a:pt x="265" y="125"/>
                  </a:lnTo>
                  <a:lnTo>
                    <a:pt x="263" y="125"/>
                  </a:lnTo>
                  <a:lnTo>
                    <a:pt x="259" y="125"/>
                  </a:lnTo>
                  <a:lnTo>
                    <a:pt x="255" y="127"/>
                  </a:lnTo>
                  <a:lnTo>
                    <a:pt x="254" y="127"/>
                  </a:lnTo>
                  <a:lnTo>
                    <a:pt x="251" y="127"/>
                  </a:lnTo>
                  <a:lnTo>
                    <a:pt x="244" y="127"/>
                  </a:lnTo>
                  <a:lnTo>
                    <a:pt x="238" y="128"/>
                  </a:lnTo>
                  <a:lnTo>
                    <a:pt x="235" y="128"/>
                  </a:lnTo>
                  <a:lnTo>
                    <a:pt x="230" y="128"/>
                  </a:lnTo>
                  <a:lnTo>
                    <a:pt x="225" y="127"/>
                  </a:lnTo>
                  <a:lnTo>
                    <a:pt x="222" y="125"/>
                  </a:lnTo>
                  <a:lnTo>
                    <a:pt x="214" y="125"/>
                  </a:lnTo>
                  <a:lnTo>
                    <a:pt x="214" y="127"/>
                  </a:lnTo>
                  <a:lnTo>
                    <a:pt x="218" y="127"/>
                  </a:lnTo>
                  <a:lnTo>
                    <a:pt x="222" y="128"/>
                  </a:lnTo>
                  <a:lnTo>
                    <a:pt x="225" y="131"/>
                  </a:lnTo>
                  <a:lnTo>
                    <a:pt x="229" y="131"/>
                  </a:lnTo>
                  <a:lnTo>
                    <a:pt x="233" y="134"/>
                  </a:lnTo>
                  <a:lnTo>
                    <a:pt x="236" y="134"/>
                  </a:lnTo>
                  <a:lnTo>
                    <a:pt x="240" y="134"/>
                  </a:lnTo>
                  <a:lnTo>
                    <a:pt x="246" y="134"/>
                  </a:lnTo>
                  <a:lnTo>
                    <a:pt x="249" y="134"/>
                  </a:lnTo>
                  <a:lnTo>
                    <a:pt x="249" y="141"/>
                  </a:lnTo>
                  <a:lnTo>
                    <a:pt x="248" y="141"/>
                  </a:lnTo>
                  <a:lnTo>
                    <a:pt x="238" y="141"/>
                  </a:lnTo>
                  <a:lnTo>
                    <a:pt x="235" y="139"/>
                  </a:lnTo>
                  <a:lnTo>
                    <a:pt x="232" y="139"/>
                  </a:lnTo>
                  <a:lnTo>
                    <a:pt x="229" y="138"/>
                  </a:lnTo>
                  <a:lnTo>
                    <a:pt x="225" y="139"/>
                  </a:lnTo>
                  <a:lnTo>
                    <a:pt x="222" y="139"/>
                  </a:lnTo>
                  <a:lnTo>
                    <a:pt x="219" y="139"/>
                  </a:lnTo>
                  <a:lnTo>
                    <a:pt x="216" y="139"/>
                  </a:lnTo>
                  <a:lnTo>
                    <a:pt x="207" y="139"/>
                  </a:lnTo>
                  <a:lnTo>
                    <a:pt x="202" y="139"/>
                  </a:lnTo>
                  <a:lnTo>
                    <a:pt x="199" y="139"/>
                  </a:lnTo>
                  <a:lnTo>
                    <a:pt x="194" y="139"/>
                  </a:lnTo>
                  <a:lnTo>
                    <a:pt x="189" y="139"/>
                  </a:lnTo>
                  <a:lnTo>
                    <a:pt x="191" y="141"/>
                  </a:lnTo>
                  <a:lnTo>
                    <a:pt x="192" y="141"/>
                  </a:lnTo>
                  <a:lnTo>
                    <a:pt x="195" y="141"/>
                  </a:lnTo>
                  <a:lnTo>
                    <a:pt x="197" y="142"/>
                  </a:lnTo>
                  <a:lnTo>
                    <a:pt x="200" y="144"/>
                  </a:lnTo>
                  <a:lnTo>
                    <a:pt x="202" y="144"/>
                  </a:lnTo>
                  <a:lnTo>
                    <a:pt x="205" y="142"/>
                  </a:lnTo>
                  <a:lnTo>
                    <a:pt x="214" y="141"/>
                  </a:lnTo>
                  <a:lnTo>
                    <a:pt x="219" y="141"/>
                  </a:lnTo>
                  <a:lnTo>
                    <a:pt x="224" y="142"/>
                  </a:lnTo>
                  <a:lnTo>
                    <a:pt x="225" y="142"/>
                  </a:lnTo>
                  <a:lnTo>
                    <a:pt x="227" y="142"/>
                  </a:lnTo>
                  <a:lnTo>
                    <a:pt x="230" y="145"/>
                  </a:lnTo>
                  <a:lnTo>
                    <a:pt x="236" y="145"/>
                  </a:lnTo>
                  <a:lnTo>
                    <a:pt x="240" y="147"/>
                  </a:lnTo>
                  <a:lnTo>
                    <a:pt x="248" y="150"/>
                  </a:lnTo>
                  <a:lnTo>
                    <a:pt x="249" y="150"/>
                  </a:lnTo>
                  <a:lnTo>
                    <a:pt x="249" y="150"/>
                  </a:lnTo>
                  <a:lnTo>
                    <a:pt x="248" y="153"/>
                  </a:lnTo>
                  <a:lnTo>
                    <a:pt x="248" y="153"/>
                  </a:lnTo>
                  <a:lnTo>
                    <a:pt x="243" y="156"/>
                  </a:lnTo>
                  <a:lnTo>
                    <a:pt x="236" y="156"/>
                  </a:lnTo>
                  <a:lnTo>
                    <a:pt x="227" y="156"/>
                  </a:lnTo>
                  <a:lnTo>
                    <a:pt x="222" y="156"/>
                  </a:lnTo>
                  <a:lnTo>
                    <a:pt x="221" y="158"/>
                  </a:lnTo>
                  <a:lnTo>
                    <a:pt x="225" y="158"/>
                  </a:lnTo>
                  <a:lnTo>
                    <a:pt x="235" y="161"/>
                  </a:lnTo>
                  <a:lnTo>
                    <a:pt x="238" y="163"/>
                  </a:lnTo>
                  <a:lnTo>
                    <a:pt x="238" y="163"/>
                  </a:lnTo>
                  <a:lnTo>
                    <a:pt x="233" y="166"/>
                  </a:lnTo>
                  <a:lnTo>
                    <a:pt x="229" y="174"/>
                  </a:lnTo>
                  <a:lnTo>
                    <a:pt x="227" y="174"/>
                  </a:lnTo>
                  <a:lnTo>
                    <a:pt x="225" y="174"/>
                  </a:lnTo>
                  <a:lnTo>
                    <a:pt x="222" y="174"/>
                  </a:lnTo>
                  <a:lnTo>
                    <a:pt x="218" y="175"/>
                  </a:lnTo>
                  <a:lnTo>
                    <a:pt x="213" y="175"/>
                  </a:lnTo>
                  <a:lnTo>
                    <a:pt x="207" y="175"/>
                  </a:lnTo>
                  <a:lnTo>
                    <a:pt x="199" y="175"/>
                  </a:lnTo>
                  <a:lnTo>
                    <a:pt x="197" y="177"/>
                  </a:lnTo>
                  <a:lnTo>
                    <a:pt x="197" y="179"/>
                  </a:lnTo>
                  <a:lnTo>
                    <a:pt x="197" y="182"/>
                  </a:lnTo>
                  <a:lnTo>
                    <a:pt x="197" y="185"/>
                  </a:lnTo>
                  <a:lnTo>
                    <a:pt x="197" y="188"/>
                  </a:lnTo>
                  <a:lnTo>
                    <a:pt x="195" y="190"/>
                  </a:lnTo>
                  <a:lnTo>
                    <a:pt x="194" y="191"/>
                  </a:lnTo>
                  <a:lnTo>
                    <a:pt x="191" y="193"/>
                  </a:lnTo>
                  <a:lnTo>
                    <a:pt x="188" y="194"/>
                  </a:lnTo>
                  <a:lnTo>
                    <a:pt x="186" y="194"/>
                  </a:lnTo>
                  <a:lnTo>
                    <a:pt x="181" y="194"/>
                  </a:lnTo>
                  <a:lnTo>
                    <a:pt x="170" y="196"/>
                  </a:lnTo>
                  <a:lnTo>
                    <a:pt x="166" y="196"/>
                  </a:lnTo>
                  <a:lnTo>
                    <a:pt x="161" y="194"/>
                  </a:lnTo>
                  <a:lnTo>
                    <a:pt x="156" y="193"/>
                  </a:lnTo>
                  <a:lnTo>
                    <a:pt x="150" y="190"/>
                  </a:lnTo>
                  <a:lnTo>
                    <a:pt x="147" y="188"/>
                  </a:lnTo>
                  <a:lnTo>
                    <a:pt x="145" y="188"/>
                  </a:lnTo>
                  <a:lnTo>
                    <a:pt x="145" y="190"/>
                  </a:lnTo>
                  <a:lnTo>
                    <a:pt x="148" y="191"/>
                  </a:lnTo>
                  <a:lnTo>
                    <a:pt x="150" y="193"/>
                  </a:lnTo>
                  <a:lnTo>
                    <a:pt x="151" y="193"/>
                  </a:lnTo>
                  <a:lnTo>
                    <a:pt x="150" y="194"/>
                  </a:lnTo>
                  <a:lnTo>
                    <a:pt x="147" y="194"/>
                  </a:lnTo>
                  <a:lnTo>
                    <a:pt x="143" y="196"/>
                  </a:lnTo>
                  <a:lnTo>
                    <a:pt x="140" y="196"/>
                  </a:lnTo>
                  <a:lnTo>
                    <a:pt x="139" y="196"/>
                  </a:lnTo>
                  <a:lnTo>
                    <a:pt x="140" y="197"/>
                  </a:lnTo>
                  <a:lnTo>
                    <a:pt x="143" y="197"/>
                  </a:lnTo>
                  <a:lnTo>
                    <a:pt x="143" y="197"/>
                  </a:lnTo>
                  <a:lnTo>
                    <a:pt x="147" y="197"/>
                  </a:lnTo>
                  <a:lnTo>
                    <a:pt x="151" y="196"/>
                  </a:lnTo>
                  <a:lnTo>
                    <a:pt x="153" y="196"/>
                  </a:lnTo>
                  <a:lnTo>
                    <a:pt x="158" y="196"/>
                  </a:lnTo>
                  <a:lnTo>
                    <a:pt x="159" y="197"/>
                  </a:lnTo>
                  <a:lnTo>
                    <a:pt x="166" y="199"/>
                  </a:lnTo>
                  <a:lnTo>
                    <a:pt x="166" y="201"/>
                  </a:lnTo>
                  <a:lnTo>
                    <a:pt x="170" y="199"/>
                  </a:lnTo>
                  <a:lnTo>
                    <a:pt x="177" y="199"/>
                  </a:lnTo>
                  <a:lnTo>
                    <a:pt x="178" y="199"/>
                  </a:lnTo>
                  <a:lnTo>
                    <a:pt x="180" y="202"/>
                  </a:lnTo>
                  <a:lnTo>
                    <a:pt x="180" y="204"/>
                  </a:lnTo>
                  <a:lnTo>
                    <a:pt x="180" y="205"/>
                  </a:lnTo>
                  <a:lnTo>
                    <a:pt x="181" y="207"/>
                  </a:lnTo>
                  <a:lnTo>
                    <a:pt x="184" y="207"/>
                  </a:lnTo>
                  <a:lnTo>
                    <a:pt x="186" y="208"/>
                  </a:lnTo>
                  <a:lnTo>
                    <a:pt x="189" y="207"/>
                  </a:lnTo>
                  <a:lnTo>
                    <a:pt x="192" y="205"/>
                  </a:lnTo>
                  <a:lnTo>
                    <a:pt x="192" y="205"/>
                  </a:lnTo>
                  <a:lnTo>
                    <a:pt x="194" y="205"/>
                  </a:lnTo>
                  <a:lnTo>
                    <a:pt x="195" y="207"/>
                  </a:lnTo>
                  <a:lnTo>
                    <a:pt x="199" y="208"/>
                  </a:lnTo>
                  <a:lnTo>
                    <a:pt x="199" y="212"/>
                  </a:lnTo>
                  <a:lnTo>
                    <a:pt x="197" y="215"/>
                  </a:lnTo>
                  <a:lnTo>
                    <a:pt x="194" y="218"/>
                  </a:lnTo>
                  <a:lnTo>
                    <a:pt x="184" y="221"/>
                  </a:lnTo>
                  <a:lnTo>
                    <a:pt x="181" y="223"/>
                  </a:lnTo>
                  <a:lnTo>
                    <a:pt x="180" y="224"/>
                  </a:lnTo>
                  <a:lnTo>
                    <a:pt x="177" y="226"/>
                  </a:lnTo>
                  <a:lnTo>
                    <a:pt x="170" y="227"/>
                  </a:lnTo>
                  <a:lnTo>
                    <a:pt x="167" y="227"/>
                  </a:lnTo>
                  <a:lnTo>
                    <a:pt x="159" y="229"/>
                  </a:lnTo>
                  <a:lnTo>
                    <a:pt x="158" y="229"/>
                  </a:lnTo>
                  <a:lnTo>
                    <a:pt x="156" y="229"/>
                  </a:lnTo>
                  <a:lnTo>
                    <a:pt x="154" y="227"/>
                  </a:lnTo>
                  <a:lnTo>
                    <a:pt x="156" y="226"/>
                  </a:lnTo>
                  <a:lnTo>
                    <a:pt x="156" y="224"/>
                  </a:lnTo>
                  <a:lnTo>
                    <a:pt x="158" y="224"/>
                  </a:lnTo>
                  <a:lnTo>
                    <a:pt x="158" y="223"/>
                  </a:lnTo>
                  <a:lnTo>
                    <a:pt x="154" y="221"/>
                  </a:lnTo>
                  <a:lnTo>
                    <a:pt x="154" y="219"/>
                  </a:lnTo>
                  <a:lnTo>
                    <a:pt x="153" y="219"/>
                  </a:lnTo>
                  <a:lnTo>
                    <a:pt x="150" y="219"/>
                  </a:lnTo>
                  <a:lnTo>
                    <a:pt x="148" y="219"/>
                  </a:lnTo>
                  <a:lnTo>
                    <a:pt x="147" y="219"/>
                  </a:lnTo>
                  <a:lnTo>
                    <a:pt x="145" y="219"/>
                  </a:lnTo>
                  <a:lnTo>
                    <a:pt x="143" y="219"/>
                  </a:lnTo>
                  <a:lnTo>
                    <a:pt x="140" y="216"/>
                  </a:lnTo>
                  <a:lnTo>
                    <a:pt x="139" y="215"/>
                  </a:lnTo>
                  <a:lnTo>
                    <a:pt x="137" y="215"/>
                  </a:lnTo>
                  <a:lnTo>
                    <a:pt x="136" y="215"/>
                  </a:lnTo>
                  <a:lnTo>
                    <a:pt x="134" y="213"/>
                  </a:lnTo>
                  <a:lnTo>
                    <a:pt x="132" y="213"/>
                  </a:lnTo>
                  <a:lnTo>
                    <a:pt x="134" y="213"/>
                  </a:lnTo>
                  <a:lnTo>
                    <a:pt x="136" y="215"/>
                  </a:lnTo>
                  <a:lnTo>
                    <a:pt x="137" y="218"/>
                  </a:lnTo>
                  <a:lnTo>
                    <a:pt x="137" y="219"/>
                  </a:lnTo>
                  <a:lnTo>
                    <a:pt x="137" y="221"/>
                  </a:lnTo>
                  <a:lnTo>
                    <a:pt x="120" y="221"/>
                  </a:lnTo>
                  <a:lnTo>
                    <a:pt x="113" y="221"/>
                  </a:lnTo>
                  <a:lnTo>
                    <a:pt x="112" y="219"/>
                  </a:lnTo>
                  <a:lnTo>
                    <a:pt x="109" y="215"/>
                  </a:lnTo>
                  <a:lnTo>
                    <a:pt x="107" y="224"/>
                  </a:lnTo>
                  <a:lnTo>
                    <a:pt x="95" y="226"/>
                  </a:lnTo>
                  <a:lnTo>
                    <a:pt x="91" y="226"/>
                  </a:lnTo>
                  <a:lnTo>
                    <a:pt x="87" y="224"/>
                  </a:lnTo>
                  <a:lnTo>
                    <a:pt x="80" y="221"/>
                  </a:lnTo>
                  <a:lnTo>
                    <a:pt x="79" y="219"/>
                  </a:lnTo>
                  <a:lnTo>
                    <a:pt x="77" y="218"/>
                  </a:lnTo>
                  <a:lnTo>
                    <a:pt x="77" y="216"/>
                  </a:lnTo>
                  <a:lnTo>
                    <a:pt x="76" y="216"/>
                  </a:lnTo>
                  <a:lnTo>
                    <a:pt x="74" y="219"/>
                  </a:lnTo>
                  <a:lnTo>
                    <a:pt x="72" y="223"/>
                  </a:lnTo>
                  <a:lnTo>
                    <a:pt x="68" y="223"/>
                  </a:lnTo>
                  <a:lnTo>
                    <a:pt x="63" y="221"/>
                  </a:lnTo>
                  <a:lnTo>
                    <a:pt x="61" y="216"/>
                  </a:lnTo>
                  <a:lnTo>
                    <a:pt x="61" y="223"/>
                  </a:lnTo>
                  <a:lnTo>
                    <a:pt x="52" y="223"/>
                  </a:lnTo>
                  <a:lnTo>
                    <a:pt x="47" y="223"/>
                  </a:lnTo>
                  <a:lnTo>
                    <a:pt x="47" y="216"/>
                  </a:lnTo>
                  <a:lnTo>
                    <a:pt x="46" y="212"/>
                  </a:lnTo>
                  <a:lnTo>
                    <a:pt x="44" y="215"/>
                  </a:lnTo>
                  <a:lnTo>
                    <a:pt x="46" y="218"/>
                  </a:lnTo>
                  <a:lnTo>
                    <a:pt x="46" y="223"/>
                  </a:lnTo>
                  <a:lnTo>
                    <a:pt x="43" y="221"/>
                  </a:lnTo>
                  <a:lnTo>
                    <a:pt x="33" y="221"/>
                  </a:lnTo>
                  <a:lnTo>
                    <a:pt x="31" y="219"/>
                  </a:lnTo>
                  <a:lnTo>
                    <a:pt x="31" y="215"/>
                  </a:lnTo>
                  <a:lnTo>
                    <a:pt x="31" y="210"/>
                  </a:lnTo>
                  <a:lnTo>
                    <a:pt x="43" y="205"/>
                  </a:lnTo>
                  <a:lnTo>
                    <a:pt x="46" y="202"/>
                  </a:lnTo>
                  <a:lnTo>
                    <a:pt x="47" y="201"/>
                  </a:lnTo>
                  <a:lnTo>
                    <a:pt x="52" y="201"/>
                  </a:lnTo>
                  <a:lnTo>
                    <a:pt x="57" y="201"/>
                  </a:lnTo>
                  <a:lnTo>
                    <a:pt x="60" y="201"/>
                  </a:lnTo>
                  <a:lnTo>
                    <a:pt x="63" y="201"/>
                  </a:lnTo>
                  <a:lnTo>
                    <a:pt x="68" y="199"/>
                  </a:lnTo>
                  <a:lnTo>
                    <a:pt x="71" y="199"/>
                  </a:lnTo>
                  <a:lnTo>
                    <a:pt x="71" y="199"/>
                  </a:lnTo>
                  <a:lnTo>
                    <a:pt x="69" y="199"/>
                  </a:lnTo>
                  <a:lnTo>
                    <a:pt x="66" y="194"/>
                  </a:lnTo>
                  <a:lnTo>
                    <a:pt x="66" y="194"/>
                  </a:lnTo>
                  <a:lnTo>
                    <a:pt x="65" y="194"/>
                  </a:lnTo>
                  <a:lnTo>
                    <a:pt x="61" y="194"/>
                  </a:lnTo>
                  <a:lnTo>
                    <a:pt x="60" y="193"/>
                  </a:lnTo>
                  <a:lnTo>
                    <a:pt x="58" y="191"/>
                  </a:lnTo>
                  <a:lnTo>
                    <a:pt x="57" y="190"/>
                  </a:lnTo>
                  <a:lnTo>
                    <a:pt x="55" y="186"/>
                  </a:lnTo>
                  <a:lnTo>
                    <a:pt x="52" y="182"/>
                  </a:lnTo>
                  <a:lnTo>
                    <a:pt x="54" y="180"/>
                  </a:lnTo>
                  <a:lnTo>
                    <a:pt x="57" y="179"/>
                  </a:lnTo>
                  <a:lnTo>
                    <a:pt x="61" y="177"/>
                  </a:lnTo>
                  <a:lnTo>
                    <a:pt x="65" y="177"/>
                  </a:lnTo>
                  <a:lnTo>
                    <a:pt x="68" y="177"/>
                  </a:lnTo>
                  <a:lnTo>
                    <a:pt x="71" y="179"/>
                  </a:lnTo>
                  <a:lnTo>
                    <a:pt x="77" y="180"/>
                  </a:lnTo>
                  <a:lnTo>
                    <a:pt x="80" y="182"/>
                  </a:lnTo>
                  <a:lnTo>
                    <a:pt x="84" y="185"/>
                  </a:lnTo>
                  <a:lnTo>
                    <a:pt x="87" y="188"/>
                  </a:lnTo>
                  <a:lnTo>
                    <a:pt x="88" y="190"/>
                  </a:lnTo>
                  <a:lnTo>
                    <a:pt x="98" y="193"/>
                  </a:lnTo>
                  <a:lnTo>
                    <a:pt x="101" y="193"/>
                  </a:lnTo>
                  <a:lnTo>
                    <a:pt x="104" y="193"/>
                  </a:lnTo>
                  <a:lnTo>
                    <a:pt x="112" y="193"/>
                  </a:lnTo>
                  <a:lnTo>
                    <a:pt x="115" y="191"/>
                  </a:lnTo>
                  <a:lnTo>
                    <a:pt x="117" y="191"/>
                  </a:lnTo>
                  <a:lnTo>
                    <a:pt x="118" y="190"/>
                  </a:lnTo>
                  <a:lnTo>
                    <a:pt x="120" y="188"/>
                  </a:lnTo>
                  <a:lnTo>
                    <a:pt x="123" y="186"/>
                  </a:lnTo>
                  <a:lnTo>
                    <a:pt x="128" y="182"/>
                  </a:lnTo>
                  <a:lnTo>
                    <a:pt x="131" y="179"/>
                  </a:lnTo>
                  <a:lnTo>
                    <a:pt x="131" y="177"/>
                  </a:lnTo>
                  <a:lnTo>
                    <a:pt x="131" y="175"/>
                  </a:lnTo>
                  <a:lnTo>
                    <a:pt x="132" y="174"/>
                  </a:lnTo>
                  <a:lnTo>
                    <a:pt x="131" y="175"/>
                  </a:lnTo>
                  <a:lnTo>
                    <a:pt x="121" y="183"/>
                  </a:lnTo>
                  <a:lnTo>
                    <a:pt x="120" y="185"/>
                  </a:lnTo>
                  <a:lnTo>
                    <a:pt x="115" y="188"/>
                  </a:lnTo>
                  <a:lnTo>
                    <a:pt x="112" y="188"/>
                  </a:lnTo>
                  <a:lnTo>
                    <a:pt x="109" y="188"/>
                  </a:lnTo>
                  <a:lnTo>
                    <a:pt x="104" y="186"/>
                  </a:lnTo>
                  <a:lnTo>
                    <a:pt x="99" y="190"/>
                  </a:lnTo>
                  <a:lnTo>
                    <a:pt x="96" y="188"/>
                  </a:lnTo>
                  <a:lnTo>
                    <a:pt x="93" y="188"/>
                  </a:lnTo>
                  <a:lnTo>
                    <a:pt x="93" y="180"/>
                  </a:lnTo>
                  <a:lnTo>
                    <a:pt x="90" y="175"/>
                  </a:lnTo>
                  <a:lnTo>
                    <a:pt x="93" y="174"/>
                  </a:lnTo>
                  <a:lnTo>
                    <a:pt x="96" y="172"/>
                  </a:lnTo>
                  <a:lnTo>
                    <a:pt x="102" y="167"/>
                  </a:lnTo>
                  <a:lnTo>
                    <a:pt x="104" y="167"/>
                  </a:lnTo>
                  <a:lnTo>
                    <a:pt x="109" y="167"/>
                  </a:lnTo>
                  <a:lnTo>
                    <a:pt x="106" y="167"/>
                  </a:lnTo>
                  <a:lnTo>
                    <a:pt x="104" y="166"/>
                  </a:lnTo>
                  <a:lnTo>
                    <a:pt x="98" y="166"/>
                  </a:lnTo>
                  <a:lnTo>
                    <a:pt x="101" y="156"/>
                  </a:lnTo>
                  <a:lnTo>
                    <a:pt x="96" y="164"/>
                  </a:lnTo>
                  <a:lnTo>
                    <a:pt x="93" y="167"/>
                  </a:lnTo>
                  <a:lnTo>
                    <a:pt x="91" y="169"/>
                  </a:lnTo>
                  <a:lnTo>
                    <a:pt x="88" y="171"/>
                  </a:lnTo>
                  <a:lnTo>
                    <a:pt x="79" y="171"/>
                  </a:lnTo>
                  <a:lnTo>
                    <a:pt x="82" y="167"/>
                  </a:lnTo>
                  <a:lnTo>
                    <a:pt x="84" y="163"/>
                  </a:lnTo>
                  <a:lnTo>
                    <a:pt x="82" y="164"/>
                  </a:lnTo>
                  <a:lnTo>
                    <a:pt x="76" y="167"/>
                  </a:lnTo>
                  <a:lnTo>
                    <a:pt x="72" y="169"/>
                  </a:lnTo>
                  <a:lnTo>
                    <a:pt x="69" y="169"/>
                  </a:lnTo>
                  <a:lnTo>
                    <a:pt x="63" y="169"/>
                  </a:lnTo>
                  <a:lnTo>
                    <a:pt x="60" y="167"/>
                  </a:lnTo>
                  <a:lnTo>
                    <a:pt x="61" y="164"/>
                  </a:lnTo>
                  <a:lnTo>
                    <a:pt x="61" y="160"/>
                  </a:lnTo>
                  <a:lnTo>
                    <a:pt x="63" y="158"/>
                  </a:lnTo>
                  <a:lnTo>
                    <a:pt x="66" y="156"/>
                  </a:lnTo>
                  <a:lnTo>
                    <a:pt x="69" y="152"/>
                  </a:lnTo>
                  <a:lnTo>
                    <a:pt x="71" y="149"/>
                  </a:lnTo>
                  <a:lnTo>
                    <a:pt x="79" y="147"/>
                  </a:lnTo>
                  <a:lnTo>
                    <a:pt x="87" y="147"/>
                  </a:lnTo>
                  <a:lnTo>
                    <a:pt x="93" y="145"/>
                  </a:lnTo>
                  <a:lnTo>
                    <a:pt x="98" y="144"/>
                  </a:lnTo>
                  <a:lnTo>
                    <a:pt x="99" y="145"/>
                  </a:lnTo>
                  <a:lnTo>
                    <a:pt x="113" y="147"/>
                  </a:lnTo>
                  <a:lnTo>
                    <a:pt x="118" y="149"/>
                  </a:lnTo>
                  <a:lnTo>
                    <a:pt x="120" y="149"/>
                  </a:lnTo>
                  <a:lnTo>
                    <a:pt x="121" y="149"/>
                  </a:lnTo>
                  <a:lnTo>
                    <a:pt x="125" y="149"/>
                  </a:lnTo>
                  <a:lnTo>
                    <a:pt x="126" y="147"/>
                  </a:lnTo>
                  <a:lnTo>
                    <a:pt x="134" y="147"/>
                  </a:lnTo>
                  <a:lnTo>
                    <a:pt x="136" y="147"/>
                  </a:lnTo>
                  <a:lnTo>
                    <a:pt x="139" y="145"/>
                  </a:lnTo>
                  <a:lnTo>
                    <a:pt x="140" y="145"/>
                  </a:lnTo>
                  <a:lnTo>
                    <a:pt x="143" y="144"/>
                  </a:lnTo>
                  <a:lnTo>
                    <a:pt x="143" y="142"/>
                  </a:lnTo>
                  <a:lnTo>
                    <a:pt x="142" y="142"/>
                  </a:lnTo>
                  <a:lnTo>
                    <a:pt x="140" y="142"/>
                  </a:lnTo>
                  <a:lnTo>
                    <a:pt x="137" y="144"/>
                  </a:lnTo>
                  <a:lnTo>
                    <a:pt x="134" y="145"/>
                  </a:lnTo>
                  <a:lnTo>
                    <a:pt x="131" y="145"/>
                  </a:lnTo>
                  <a:lnTo>
                    <a:pt x="125" y="144"/>
                  </a:lnTo>
                  <a:lnTo>
                    <a:pt x="115" y="144"/>
                  </a:lnTo>
                  <a:lnTo>
                    <a:pt x="109" y="142"/>
                  </a:lnTo>
                  <a:lnTo>
                    <a:pt x="107" y="142"/>
                  </a:lnTo>
                  <a:lnTo>
                    <a:pt x="106" y="142"/>
                  </a:lnTo>
                  <a:lnTo>
                    <a:pt x="104" y="141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06" y="138"/>
                  </a:lnTo>
                  <a:lnTo>
                    <a:pt x="107" y="138"/>
                  </a:lnTo>
                  <a:lnTo>
                    <a:pt x="110" y="139"/>
                  </a:lnTo>
                  <a:lnTo>
                    <a:pt x="113" y="139"/>
                  </a:lnTo>
                  <a:lnTo>
                    <a:pt x="118" y="141"/>
                  </a:lnTo>
                  <a:lnTo>
                    <a:pt x="117" y="139"/>
                  </a:lnTo>
                  <a:lnTo>
                    <a:pt x="112" y="136"/>
                  </a:lnTo>
                  <a:lnTo>
                    <a:pt x="109" y="134"/>
                  </a:lnTo>
                  <a:lnTo>
                    <a:pt x="106" y="131"/>
                  </a:lnTo>
                  <a:lnTo>
                    <a:pt x="104" y="130"/>
                  </a:lnTo>
                  <a:lnTo>
                    <a:pt x="99" y="125"/>
                  </a:lnTo>
                  <a:lnTo>
                    <a:pt x="96" y="122"/>
                  </a:lnTo>
                  <a:lnTo>
                    <a:pt x="93" y="120"/>
                  </a:lnTo>
                  <a:lnTo>
                    <a:pt x="90" y="119"/>
                  </a:lnTo>
                  <a:lnTo>
                    <a:pt x="82" y="119"/>
                  </a:lnTo>
                  <a:lnTo>
                    <a:pt x="80" y="117"/>
                  </a:lnTo>
                  <a:lnTo>
                    <a:pt x="77" y="114"/>
                  </a:lnTo>
                  <a:lnTo>
                    <a:pt x="76" y="109"/>
                  </a:lnTo>
                  <a:lnTo>
                    <a:pt x="74" y="104"/>
                  </a:lnTo>
                  <a:lnTo>
                    <a:pt x="76" y="101"/>
                  </a:lnTo>
                  <a:lnTo>
                    <a:pt x="79" y="98"/>
                  </a:lnTo>
                  <a:lnTo>
                    <a:pt x="95" y="100"/>
                  </a:lnTo>
                  <a:lnTo>
                    <a:pt x="102" y="100"/>
                  </a:lnTo>
                  <a:lnTo>
                    <a:pt x="110" y="100"/>
                  </a:lnTo>
                  <a:lnTo>
                    <a:pt x="115" y="101"/>
                  </a:lnTo>
                  <a:lnTo>
                    <a:pt x="121" y="104"/>
                  </a:lnTo>
                  <a:lnTo>
                    <a:pt x="126" y="108"/>
                  </a:lnTo>
                  <a:lnTo>
                    <a:pt x="131" y="109"/>
                  </a:lnTo>
                  <a:lnTo>
                    <a:pt x="136" y="112"/>
                  </a:lnTo>
                  <a:lnTo>
                    <a:pt x="140" y="115"/>
                  </a:lnTo>
                  <a:lnTo>
                    <a:pt x="142" y="119"/>
                  </a:lnTo>
                  <a:lnTo>
                    <a:pt x="145" y="120"/>
                  </a:lnTo>
                  <a:lnTo>
                    <a:pt x="148" y="120"/>
                  </a:lnTo>
                  <a:lnTo>
                    <a:pt x="154" y="122"/>
                  </a:lnTo>
                  <a:lnTo>
                    <a:pt x="159" y="122"/>
                  </a:lnTo>
                  <a:lnTo>
                    <a:pt x="162" y="122"/>
                  </a:lnTo>
                  <a:lnTo>
                    <a:pt x="166" y="122"/>
                  </a:lnTo>
                  <a:lnTo>
                    <a:pt x="167" y="120"/>
                  </a:lnTo>
                  <a:lnTo>
                    <a:pt x="166" y="120"/>
                  </a:lnTo>
                  <a:lnTo>
                    <a:pt x="159" y="120"/>
                  </a:lnTo>
                  <a:lnTo>
                    <a:pt x="154" y="119"/>
                  </a:lnTo>
                  <a:lnTo>
                    <a:pt x="153" y="119"/>
                  </a:lnTo>
                  <a:lnTo>
                    <a:pt x="150" y="115"/>
                  </a:lnTo>
                  <a:lnTo>
                    <a:pt x="145" y="112"/>
                  </a:lnTo>
                  <a:lnTo>
                    <a:pt x="142" y="111"/>
                  </a:lnTo>
                  <a:lnTo>
                    <a:pt x="136" y="108"/>
                  </a:lnTo>
                  <a:lnTo>
                    <a:pt x="131" y="103"/>
                  </a:lnTo>
                  <a:lnTo>
                    <a:pt x="126" y="100"/>
                  </a:lnTo>
                  <a:lnTo>
                    <a:pt x="126" y="98"/>
                  </a:lnTo>
                  <a:lnTo>
                    <a:pt x="129" y="97"/>
                  </a:lnTo>
                  <a:lnTo>
                    <a:pt x="132" y="97"/>
                  </a:lnTo>
                  <a:lnTo>
                    <a:pt x="154" y="95"/>
                  </a:lnTo>
                  <a:lnTo>
                    <a:pt x="169" y="92"/>
                  </a:lnTo>
                  <a:lnTo>
                    <a:pt x="173" y="89"/>
                  </a:lnTo>
                  <a:lnTo>
                    <a:pt x="175" y="87"/>
                  </a:lnTo>
                  <a:lnTo>
                    <a:pt x="192" y="82"/>
                  </a:lnTo>
                  <a:lnTo>
                    <a:pt x="205" y="81"/>
                  </a:lnTo>
                  <a:lnTo>
                    <a:pt x="210" y="81"/>
                  </a:lnTo>
                  <a:lnTo>
                    <a:pt x="214" y="81"/>
                  </a:lnTo>
                  <a:lnTo>
                    <a:pt x="214" y="79"/>
                  </a:lnTo>
                  <a:lnTo>
                    <a:pt x="211" y="79"/>
                  </a:lnTo>
                  <a:lnTo>
                    <a:pt x="207" y="79"/>
                  </a:lnTo>
                  <a:lnTo>
                    <a:pt x="199" y="79"/>
                  </a:lnTo>
                  <a:lnTo>
                    <a:pt x="191" y="78"/>
                  </a:lnTo>
                  <a:lnTo>
                    <a:pt x="188" y="78"/>
                  </a:lnTo>
                  <a:lnTo>
                    <a:pt x="188" y="76"/>
                  </a:lnTo>
                  <a:lnTo>
                    <a:pt x="189" y="75"/>
                  </a:lnTo>
                  <a:lnTo>
                    <a:pt x="191" y="71"/>
                  </a:lnTo>
                  <a:lnTo>
                    <a:pt x="194" y="70"/>
                  </a:lnTo>
                  <a:lnTo>
                    <a:pt x="205" y="65"/>
                  </a:lnTo>
                  <a:lnTo>
                    <a:pt x="213" y="62"/>
                  </a:lnTo>
                  <a:lnTo>
                    <a:pt x="214" y="60"/>
                  </a:lnTo>
                  <a:lnTo>
                    <a:pt x="199" y="64"/>
                  </a:lnTo>
                  <a:lnTo>
                    <a:pt x="192" y="67"/>
                  </a:lnTo>
                  <a:lnTo>
                    <a:pt x="188" y="70"/>
                  </a:lnTo>
                  <a:lnTo>
                    <a:pt x="184" y="71"/>
                  </a:lnTo>
                  <a:lnTo>
                    <a:pt x="183" y="71"/>
                  </a:lnTo>
                  <a:lnTo>
                    <a:pt x="181" y="71"/>
                  </a:lnTo>
                  <a:lnTo>
                    <a:pt x="180" y="73"/>
                  </a:lnTo>
                  <a:lnTo>
                    <a:pt x="178" y="75"/>
                  </a:lnTo>
                  <a:lnTo>
                    <a:pt x="177" y="76"/>
                  </a:lnTo>
                  <a:lnTo>
                    <a:pt x="177" y="79"/>
                  </a:lnTo>
                  <a:lnTo>
                    <a:pt x="175" y="79"/>
                  </a:lnTo>
                  <a:lnTo>
                    <a:pt x="173" y="81"/>
                  </a:lnTo>
                  <a:lnTo>
                    <a:pt x="167" y="84"/>
                  </a:lnTo>
                  <a:lnTo>
                    <a:pt x="154" y="87"/>
                  </a:lnTo>
                  <a:lnTo>
                    <a:pt x="150" y="89"/>
                  </a:lnTo>
                  <a:lnTo>
                    <a:pt x="147" y="89"/>
                  </a:lnTo>
                  <a:lnTo>
                    <a:pt x="136" y="90"/>
                  </a:lnTo>
                  <a:lnTo>
                    <a:pt x="131" y="90"/>
                  </a:lnTo>
                  <a:lnTo>
                    <a:pt x="128" y="90"/>
                  </a:lnTo>
                  <a:lnTo>
                    <a:pt x="129" y="89"/>
                  </a:lnTo>
                  <a:lnTo>
                    <a:pt x="136" y="84"/>
                  </a:lnTo>
                  <a:lnTo>
                    <a:pt x="137" y="84"/>
                  </a:lnTo>
                  <a:lnTo>
                    <a:pt x="132" y="84"/>
                  </a:lnTo>
                  <a:lnTo>
                    <a:pt x="129" y="84"/>
                  </a:lnTo>
                  <a:lnTo>
                    <a:pt x="120" y="86"/>
                  </a:lnTo>
                  <a:lnTo>
                    <a:pt x="117" y="87"/>
                  </a:lnTo>
                  <a:lnTo>
                    <a:pt x="113" y="89"/>
                  </a:lnTo>
                  <a:lnTo>
                    <a:pt x="110" y="90"/>
                  </a:lnTo>
                  <a:lnTo>
                    <a:pt x="109" y="92"/>
                  </a:lnTo>
                  <a:lnTo>
                    <a:pt x="106" y="92"/>
                  </a:lnTo>
                  <a:lnTo>
                    <a:pt x="95" y="92"/>
                  </a:lnTo>
                  <a:lnTo>
                    <a:pt x="93" y="92"/>
                  </a:lnTo>
                  <a:lnTo>
                    <a:pt x="87" y="90"/>
                  </a:lnTo>
                  <a:lnTo>
                    <a:pt x="80" y="90"/>
                  </a:lnTo>
                  <a:lnTo>
                    <a:pt x="79" y="90"/>
                  </a:lnTo>
                  <a:lnTo>
                    <a:pt x="76" y="89"/>
                  </a:lnTo>
                  <a:lnTo>
                    <a:pt x="74" y="89"/>
                  </a:lnTo>
                  <a:lnTo>
                    <a:pt x="74" y="87"/>
                  </a:lnTo>
                  <a:lnTo>
                    <a:pt x="76" y="84"/>
                  </a:lnTo>
                  <a:lnTo>
                    <a:pt x="79" y="82"/>
                  </a:lnTo>
                  <a:lnTo>
                    <a:pt x="88" y="78"/>
                  </a:lnTo>
                  <a:lnTo>
                    <a:pt x="93" y="76"/>
                  </a:lnTo>
                  <a:lnTo>
                    <a:pt x="101" y="75"/>
                  </a:lnTo>
                  <a:lnTo>
                    <a:pt x="121" y="71"/>
                  </a:lnTo>
                  <a:lnTo>
                    <a:pt x="121" y="70"/>
                  </a:lnTo>
                  <a:lnTo>
                    <a:pt x="102" y="73"/>
                  </a:lnTo>
                  <a:lnTo>
                    <a:pt x="85" y="75"/>
                  </a:lnTo>
                  <a:lnTo>
                    <a:pt x="84" y="75"/>
                  </a:lnTo>
                  <a:lnTo>
                    <a:pt x="79" y="78"/>
                  </a:lnTo>
                  <a:lnTo>
                    <a:pt x="66" y="86"/>
                  </a:lnTo>
                  <a:lnTo>
                    <a:pt x="63" y="87"/>
                  </a:lnTo>
                  <a:lnTo>
                    <a:pt x="58" y="87"/>
                  </a:lnTo>
                  <a:lnTo>
                    <a:pt x="54" y="87"/>
                  </a:lnTo>
                  <a:lnTo>
                    <a:pt x="50" y="86"/>
                  </a:lnTo>
                  <a:lnTo>
                    <a:pt x="44" y="84"/>
                  </a:lnTo>
                  <a:lnTo>
                    <a:pt x="41" y="8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6" y="79"/>
                  </a:lnTo>
                  <a:lnTo>
                    <a:pt x="35" y="78"/>
                  </a:lnTo>
                  <a:lnTo>
                    <a:pt x="36" y="78"/>
                  </a:lnTo>
                  <a:lnTo>
                    <a:pt x="47" y="76"/>
                  </a:lnTo>
                  <a:lnTo>
                    <a:pt x="63" y="76"/>
                  </a:lnTo>
                  <a:lnTo>
                    <a:pt x="69" y="76"/>
                  </a:lnTo>
                  <a:lnTo>
                    <a:pt x="76" y="75"/>
                  </a:lnTo>
                  <a:lnTo>
                    <a:pt x="85" y="71"/>
                  </a:lnTo>
                  <a:lnTo>
                    <a:pt x="96" y="67"/>
                  </a:lnTo>
                  <a:lnTo>
                    <a:pt x="98" y="65"/>
                  </a:lnTo>
                  <a:lnTo>
                    <a:pt x="95" y="65"/>
                  </a:lnTo>
                  <a:lnTo>
                    <a:pt x="91" y="65"/>
                  </a:lnTo>
                  <a:lnTo>
                    <a:pt x="85" y="67"/>
                  </a:lnTo>
                  <a:lnTo>
                    <a:pt x="74" y="71"/>
                  </a:lnTo>
                  <a:lnTo>
                    <a:pt x="65" y="73"/>
                  </a:lnTo>
                  <a:lnTo>
                    <a:pt x="41" y="73"/>
                  </a:lnTo>
                  <a:lnTo>
                    <a:pt x="33" y="75"/>
                  </a:lnTo>
                  <a:lnTo>
                    <a:pt x="30" y="75"/>
                  </a:lnTo>
                  <a:lnTo>
                    <a:pt x="28" y="73"/>
                  </a:lnTo>
                  <a:lnTo>
                    <a:pt x="25" y="71"/>
                  </a:lnTo>
                  <a:lnTo>
                    <a:pt x="25" y="70"/>
                  </a:lnTo>
                  <a:lnTo>
                    <a:pt x="31" y="68"/>
                  </a:lnTo>
                  <a:lnTo>
                    <a:pt x="35" y="67"/>
                  </a:lnTo>
                  <a:lnTo>
                    <a:pt x="36" y="67"/>
                  </a:lnTo>
                  <a:lnTo>
                    <a:pt x="30" y="65"/>
                  </a:lnTo>
                  <a:lnTo>
                    <a:pt x="30" y="64"/>
                  </a:lnTo>
                  <a:lnTo>
                    <a:pt x="33" y="62"/>
                  </a:lnTo>
                  <a:lnTo>
                    <a:pt x="41" y="59"/>
                  </a:lnTo>
                  <a:lnTo>
                    <a:pt x="44" y="59"/>
                  </a:lnTo>
                  <a:lnTo>
                    <a:pt x="52" y="57"/>
                  </a:lnTo>
                  <a:lnTo>
                    <a:pt x="60" y="59"/>
                  </a:lnTo>
                  <a:lnTo>
                    <a:pt x="60" y="57"/>
                  </a:lnTo>
                  <a:lnTo>
                    <a:pt x="52" y="56"/>
                  </a:lnTo>
                  <a:lnTo>
                    <a:pt x="47" y="56"/>
                  </a:lnTo>
                  <a:lnTo>
                    <a:pt x="39" y="57"/>
                  </a:lnTo>
                  <a:lnTo>
                    <a:pt x="20" y="62"/>
                  </a:lnTo>
                  <a:lnTo>
                    <a:pt x="19" y="62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0" y="54"/>
                  </a:lnTo>
                  <a:lnTo>
                    <a:pt x="17" y="54"/>
                  </a:lnTo>
                  <a:lnTo>
                    <a:pt x="16" y="52"/>
                  </a:lnTo>
                  <a:lnTo>
                    <a:pt x="13" y="54"/>
                  </a:lnTo>
                  <a:lnTo>
                    <a:pt x="9" y="56"/>
                  </a:lnTo>
                  <a:lnTo>
                    <a:pt x="6" y="56"/>
                  </a:lnTo>
                  <a:lnTo>
                    <a:pt x="5" y="56"/>
                  </a:lnTo>
                  <a:lnTo>
                    <a:pt x="0" y="54"/>
                  </a:lnTo>
                  <a:lnTo>
                    <a:pt x="2" y="52"/>
                  </a:lnTo>
                  <a:lnTo>
                    <a:pt x="5" y="49"/>
                  </a:lnTo>
                  <a:lnTo>
                    <a:pt x="8" y="48"/>
                  </a:lnTo>
                  <a:lnTo>
                    <a:pt x="11" y="48"/>
                  </a:lnTo>
                  <a:lnTo>
                    <a:pt x="17" y="45"/>
                  </a:lnTo>
                  <a:lnTo>
                    <a:pt x="22" y="45"/>
                  </a:lnTo>
                  <a:lnTo>
                    <a:pt x="30" y="45"/>
                  </a:lnTo>
                  <a:lnTo>
                    <a:pt x="33" y="45"/>
                  </a:lnTo>
                  <a:lnTo>
                    <a:pt x="36" y="43"/>
                  </a:lnTo>
                  <a:lnTo>
                    <a:pt x="41" y="40"/>
                  </a:lnTo>
                  <a:lnTo>
                    <a:pt x="46" y="38"/>
                  </a:lnTo>
                  <a:lnTo>
                    <a:pt x="52" y="38"/>
                  </a:lnTo>
                  <a:lnTo>
                    <a:pt x="58" y="38"/>
                  </a:lnTo>
                  <a:lnTo>
                    <a:pt x="63" y="38"/>
                  </a:lnTo>
                  <a:lnTo>
                    <a:pt x="65" y="41"/>
                  </a:lnTo>
                  <a:lnTo>
                    <a:pt x="68" y="43"/>
                  </a:lnTo>
                  <a:lnTo>
                    <a:pt x="68" y="41"/>
                  </a:lnTo>
                  <a:lnTo>
                    <a:pt x="71" y="40"/>
                  </a:lnTo>
                  <a:lnTo>
                    <a:pt x="74" y="40"/>
                  </a:lnTo>
                  <a:lnTo>
                    <a:pt x="77" y="40"/>
                  </a:lnTo>
                  <a:lnTo>
                    <a:pt x="80" y="40"/>
                  </a:lnTo>
                  <a:lnTo>
                    <a:pt x="85" y="41"/>
                  </a:lnTo>
                  <a:lnTo>
                    <a:pt x="88" y="43"/>
                  </a:lnTo>
                  <a:lnTo>
                    <a:pt x="90" y="43"/>
                  </a:lnTo>
                  <a:lnTo>
                    <a:pt x="91" y="41"/>
                  </a:lnTo>
                  <a:lnTo>
                    <a:pt x="96" y="41"/>
                  </a:lnTo>
                  <a:lnTo>
                    <a:pt x="96" y="41"/>
                  </a:lnTo>
                  <a:lnTo>
                    <a:pt x="95" y="40"/>
                  </a:lnTo>
                  <a:lnTo>
                    <a:pt x="93" y="40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80" y="32"/>
                  </a:lnTo>
                  <a:lnTo>
                    <a:pt x="84" y="30"/>
                  </a:lnTo>
                  <a:lnTo>
                    <a:pt x="85" y="30"/>
                  </a:lnTo>
                  <a:lnTo>
                    <a:pt x="90" y="27"/>
                  </a:lnTo>
                  <a:lnTo>
                    <a:pt x="93" y="27"/>
                  </a:lnTo>
                  <a:lnTo>
                    <a:pt x="98" y="26"/>
                  </a:lnTo>
                  <a:lnTo>
                    <a:pt x="101" y="26"/>
                  </a:lnTo>
                  <a:lnTo>
                    <a:pt x="104" y="27"/>
                  </a:lnTo>
                  <a:lnTo>
                    <a:pt x="106" y="27"/>
                  </a:lnTo>
                  <a:lnTo>
                    <a:pt x="113" y="29"/>
                  </a:lnTo>
                  <a:lnTo>
                    <a:pt x="117" y="29"/>
                  </a:lnTo>
                  <a:lnTo>
                    <a:pt x="123" y="34"/>
                  </a:lnTo>
                  <a:lnTo>
                    <a:pt x="126" y="37"/>
                  </a:lnTo>
                  <a:lnTo>
                    <a:pt x="129" y="38"/>
                  </a:lnTo>
                  <a:lnTo>
                    <a:pt x="131" y="38"/>
                  </a:lnTo>
                  <a:lnTo>
                    <a:pt x="136" y="38"/>
                  </a:lnTo>
                  <a:lnTo>
                    <a:pt x="136" y="38"/>
                  </a:lnTo>
                  <a:lnTo>
                    <a:pt x="131" y="35"/>
                  </a:lnTo>
                  <a:lnTo>
                    <a:pt x="129" y="34"/>
                  </a:lnTo>
                  <a:lnTo>
                    <a:pt x="131" y="34"/>
                  </a:lnTo>
                  <a:lnTo>
                    <a:pt x="131" y="32"/>
                  </a:lnTo>
                  <a:lnTo>
                    <a:pt x="132" y="32"/>
                  </a:lnTo>
                  <a:lnTo>
                    <a:pt x="137" y="34"/>
                  </a:lnTo>
                  <a:lnTo>
                    <a:pt x="147" y="37"/>
                  </a:lnTo>
                  <a:lnTo>
                    <a:pt x="161" y="41"/>
                  </a:lnTo>
                  <a:lnTo>
                    <a:pt x="167" y="41"/>
                  </a:lnTo>
                  <a:lnTo>
                    <a:pt x="170" y="43"/>
                  </a:lnTo>
                  <a:lnTo>
                    <a:pt x="173" y="45"/>
                  </a:lnTo>
                  <a:lnTo>
                    <a:pt x="177" y="46"/>
                  </a:lnTo>
                  <a:lnTo>
                    <a:pt x="178" y="46"/>
                  </a:lnTo>
                  <a:lnTo>
                    <a:pt x="175" y="43"/>
                  </a:lnTo>
                  <a:lnTo>
                    <a:pt x="167" y="40"/>
                  </a:lnTo>
                  <a:lnTo>
                    <a:pt x="148" y="34"/>
                  </a:lnTo>
                  <a:lnTo>
                    <a:pt x="140" y="30"/>
                  </a:lnTo>
                  <a:lnTo>
                    <a:pt x="137" y="29"/>
                  </a:lnTo>
                  <a:lnTo>
                    <a:pt x="134" y="27"/>
                  </a:lnTo>
                  <a:lnTo>
                    <a:pt x="134" y="26"/>
                  </a:lnTo>
                  <a:lnTo>
                    <a:pt x="137" y="24"/>
                  </a:lnTo>
                  <a:lnTo>
                    <a:pt x="140" y="24"/>
                  </a:lnTo>
                  <a:lnTo>
                    <a:pt x="145" y="23"/>
                  </a:lnTo>
                  <a:lnTo>
                    <a:pt x="145" y="23"/>
                  </a:lnTo>
                  <a:lnTo>
                    <a:pt x="140" y="21"/>
                  </a:lnTo>
                  <a:lnTo>
                    <a:pt x="139" y="19"/>
                  </a:lnTo>
                  <a:lnTo>
                    <a:pt x="139" y="19"/>
                  </a:lnTo>
                  <a:lnTo>
                    <a:pt x="143" y="18"/>
                  </a:lnTo>
                  <a:lnTo>
                    <a:pt x="147" y="18"/>
                  </a:lnTo>
                  <a:lnTo>
                    <a:pt x="151" y="19"/>
                  </a:lnTo>
                  <a:lnTo>
                    <a:pt x="156" y="21"/>
                  </a:lnTo>
                  <a:lnTo>
                    <a:pt x="158" y="19"/>
                  </a:lnTo>
                  <a:lnTo>
                    <a:pt x="153" y="16"/>
                  </a:lnTo>
                  <a:lnTo>
                    <a:pt x="153" y="15"/>
                  </a:lnTo>
                  <a:lnTo>
                    <a:pt x="153" y="13"/>
                  </a:lnTo>
                  <a:lnTo>
                    <a:pt x="154" y="13"/>
                  </a:lnTo>
                  <a:lnTo>
                    <a:pt x="159" y="13"/>
                  </a:lnTo>
                  <a:lnTo>
                    <a:pt x="169" y="16"/>
                  </a:lnTo>
                  <a:lnTo>
                    <a:pt x="183" y="16"/>
                  </a:lnTo>
                  <a:lnTo>
                    <a:pt x="188" y="16"/>
                  </a:lnTo>
                  <a:lnTo>
                    <a:pt x="186" y="16"/>
                  </a:lnTo>
                  <a:lnTo>
                    <a:pt x="181" y="15"/>
                  </a:lnTo>
                  <a:lnTo>
                    <a:pt x="175" y="13"/>
                  </a:lnTo>
                  <a:lnTo>
                    <a:pt x="172" y="12"/>
                  </a:lnTo>
                  <a:lnTo>
                    <a:pt x="170" y="10"/>
                  </a:lnTo>
                  <a:lnTo>
                    <a:pt x="167" y="8"/>
                  </a:lnTo>
                  <a:lnTo>
                    <a:pt x="167" y="8"/>
                  </a:lnTo>
                  <a:lnTo>
                    <a:pt x="170" y="7"/>
                  </a:lnTo>
                  <a:lnTo>
                    <a:pt x="181" y="8"/>
                  </a:lnTo>
                  <a:lnTo>
                    <a:pt x="191" y="10"/>
                  </a:lnTo>
                  <a:lnTo>
                    <a:pt x="199" y="8"/>
                  </a:lnTo>
                  <a:lnTo>
                    <a:pt x="203" y="8"/>
                  </a:lnTo>
                  <a:lnTo>
                    <a:pt x="205" y="10"/>
                  </a:lnTo>
                  <a:lnTo>
                    <a:pt x="210" y="12"/>
                  </a:lnTo>
                  <a:lnTo>
                    <a:pt x="221" y="18"/>
                  </a:lnTo>
                  <a:lnTo>
                    <a:pt x="222" y="18"/>
                  </a:lnTo>
                  <a:lnTo>
                    <a:pt x="224" y="19"/>
                  </a:lnTo>
                  <a:lnTo>
                    <a:pt x="225" y="21"/>
                  </a:lnTo>
                  <a:lnTo>
                    <a:pt x="227" y="23"/>
                  </a:lnTo>
                  <a:lnTo>
                    <a:pt x="230" y="21"/>
                  </a:lnTo>
                  <a:lnTo>
                    <a:pt x="233" y="19"/>
                  </a:lnTo>
                  <a:lnTo>
                    <a:pt x="232" y="18"/>
                  </a:lnTo>
                  <a:lnTo>
                    <a:pt x="225" y="15"/>
                  </a:lnTo>
                  <a:lnTo>
                    <a:pt x="224" y="15"/>
                  </a:lnTo>
                  <a:lnTo>
                    <a:pt x="221" y="12"/>
                  </a:lnTo>
                  <a:lnTo>
                    <a:pt x="214" y="8"/>
                  </a:lnTo>
                  <a:lnTo>
                    <a:pt x="213" y="7"/>
                  </a:lnTo>
                  <a:lnTo>
                    <a:pt x="211" y="5"/>
                  </a:lnTo>
                  <a:lnTo>
                    <a:pt x="230" y="4"/>
                  </a:lnTo>
                  <a:lnTo>
                    <a:pt x="251" y="5"/>
                  </a:lnTo>
                  <a:lnTo>
                    <a:pt x="254" y="5"/>
                  </a:lnTo>
                  <a:lnTo>
                    <a:pt x="255" y="7"/>
                  </a:lnTo>
                  <a:lnTo>
                    <a:pt x="257" y="8"/>
                  </a:lnTo>
                  <a:lnTo>
                    <a:pt x="260" y="10"/>
                  </a:lnTo>
                  <a:lnTo>
                    <a:pt x="266" y="13"/>
                  </a:lnTo>
                  <a:lnTo>
                    <a:pt x="276" y="15"/>
                  </a:lnTo>
                  <a:lnTo>
                    <a:pt x="274" y="15"/>
                  </a:lnTo>
                  <a:lnTo>
                    <a:pt x="266" y="12"/>
                  </a:lnTo>
                  <a:lnTo>
                    <a:pt x="265" y="8"/>
                  </a:lnTo>
                  <a:lnTo>
                    <a:pt x="265" y="7"/>
                  </a:lnTo>
                  <a:lnTo>
                    <a:pt x="265" y="7"/>
                  </a:lnTo>
                  <a:lnTo>
                    <a:pt x="266" y="5"/>
                  </a:lnTo>
                  <a:lnTo>
                    <a:pt x="273" y="2"/>
                  </a:lnTo>
                  <a:lnTo>
                    <a:pt x="284" y="2"/>
                  </a:lnTo>
                  <a:lnTo>
                    <a:pt x="285" y="2"/>
                  </a:lnTo>
                  <a:lnTo>
                    <a:pt x="293" y="7"/>
                  </a:lnTo>
                  <a:lnTo>
                    <a:pt x="298" y="8"/>
                  </a:lnTo>
                  <a:lnTo>
                    <a:pt x="300" y="8"/>
                  </a:lnTo>
                  <a:lnTo>
                    <a:pt x="301" y="8"/>
                  </a:lnTo>
                  <a:lnTo>
                    <a:pt x="296" y="7"/>
                  </a:lnTo>
                  <a:lnTo>
                    <a:pt x="293" y="5"/>
                  </a:lnTo>
                  <a:lnTo>
                    <a:pt x="293" y="5"/>
                  </a:lnTo>
                  <a:lnTo>
                    <a:pt x="298" y="2"/>
                  </a:lnTo>
                  <a:lnTo>
                    <a:pt x="301" y="2"/>
                  </a:lnTo>
                  <a:lnTo>
                    <a:pt x="3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19" name="Freeform 316">
              <a:extLst>
                <a:ext uri="{FF2B5EF4-FFF2-40B4-BE49-F238E27FC236}">
                  <a16:creationId xmlns:a16="http://schemas.microsoft.com/office/drawing/2014/main" id="{AA0C1F37-B246-1E02-5866-2626493319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50499" y="3893532"/>
              <a:ext cx="40934" cy="74070"/>
            </a:xfrm>
            <a:custGeom>
              <a:avLst/>
              <a:gdLst>
                <a:gd name="T0" fmla="*/ 21 w 21"/>
                <a:gd name="T1" fmla="*/ 15 h 38"/>
                <a:gd name="T2" fmla="*/ 19 w 21"/>
                <a:gd name="T3" fmla="*/ 16 h 38"/>
                <a:gd name="T4" fmla="*/ 19 w 21"/>
                <a:gd name="T5" fmla="*/ 18 h 38"/>
                <a:gd name="T6" fmla="*/ 19 w 21"/>
                <a:gd name="T7" fmla="*/ 15 h 38"/>
                <a:gd name="T8" fmla="*/ 21 w 21"/>
                <a:gd name="T9" fmla="*/ 15 h 38"/>
                <a:gd name="T10" fmla="*/ 19 w 21"/>
                <a:gd name="T11" fmla="*/ 5 h 38"/>
                <a:gd name="T12" fmla="*/ 18 w 21"/>
                <a:gd name="T13" fmla="*/ 8 h 38"/>
                <a:gd name="T14" fmla="*/ 18 w 21"/>
                <a:gd name="T15" fmla="*/ 8 h 38"/>
                <a:gd name="T16" fmla="*/ 19 w 21"/>
                <a:gd name="T17" fmla="*/ 5 h 38"/>
                <a:gd name="T18" fmla="*/ 13 w 21"/>
                <a:gd name="T19" fmla="*/ 0 h 38"/>
                <a:gd name="T20" fmla="*/ 13 w 21"/>
                <a:gd name="T21" fmla="*/ 2 h 38"/>
                <a:gd name="T22" fmla="*/ 16 w 21"/>
                <a:gd name="T23" fmla="*/ 2 h 38"/>
                <a:gd name="T24" fmla="*/ 16 w 21"/>
                <a:gd name="T25" fmla="*/ 5 h 38"/>
                <a:gd name="T26" fmla="*/ 14 w 21"/>
                <a:gd name="T27" fmla="*/ 11 h 38"/>
                <a:gd name="T28" fmla="*/ 14 w 21"/>
                <a:gd name="T29" fmla="*/ 15 h 38"/>
                <a:gd name="T30" fmla="*/ 13 w 21"/>
                <a:gd name="T31" fmla="*/ 18 h 38"/>
                <a:gd name="T32" fmla="*/ 14 w 21"/>
                <a:gd name="T33" fmla="*/ 22 h 38"/>
                <a:gd name="T34" fmla="*/ 11 w 21"/>
                <a:gd name="T35" fmla="*/ 30 h 38"/>
                <a:gd name="T36" fmla="*/ 10 w 21"/>
                <a:gd name="T37" fmla="*/ 32 h 38"/>
                <a:gd name="T38" fmla="*/ 5 w 21"/>
                <a:gd name="T39" fmla="*/ 37 h 38"/>
                <a:gd name="T40" fmla="*/ 5 w 21"/>
                <a:gd name="T41" fmla="*/ 38 h 38"/>
                <a:gd name="T42" fmla="*/ 2 w 21"/>
                <a:gd name="T43" fmla="*/ 38 h 38"/>
                <a:gd name="T44" fmla="*/ 0 w 21"/>
                <a:gd name="T45" fmla="*/ 38 h 38"/>
                <a:gd name="T46" fmla="*/ 0 w 21"/>
                <a:gd name="T47" fmla="*/ 29 h 38"/>
                <a:gd name="T48" fmla="*/ 0 w 21"/>
                <a:gd name="T49" fmla="*/ 21 h 38"/>
                <a:gd name="T50" fmla="*/ 0 w 21"/>
                <a:gd name="T51" fmla="*/ 13 h 38"/>
                <a:gd name="T52" fmla="*/ 0 w 21"/>
                <a:gd name="T53" fmla="*/ 8 h 38"/>
                <a:gd name="T54" fmla="*/ 2 w 21"/>
                <a:gd name="T55" fmla="*/ 7 h 38"/>
                <a:gd name="T56" fmla="*/ 5 w 21"/>
                <a:gd name="T57" fmla="*/ 8 h 38"/>
                <a:gd name="T58" fmla="*/ 7 w 21"/>
                <a:gd name="T59" fmla="*/ 8 h 38"/>
                <a:gd name="T60" fmla="*/ 10 w 21"/>
                <a:gd name="T61" fmla="*/ 4 h 38"/>
                <a:gd name="T62" fmla="*/ 11 w 21"/>
                <a:gd name="T6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" h="38">
                  <a:moveTo>
                    <a:pt x="21" y="15"/>
                  </a:moveTo>
                  <a:lnTo>
                    <a:pt x="21" y="15"/>
                  </a:lnTo>
                  <a:lnTo>
                    <a:pt x="21" y="15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9" y="18"/>
                  </a:lnTo>
                  <a:lnTo>
                    <a:pt x="19" y="16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1" y="15"/>
                  </a:lnTo>
                  <a:close/>
                  <a:moveTo>
                    <a:pt x="19" y="5"/>
                  </a:moveTo>
                  <a:lnTo>
                    <a:pt x="19" y="5"/>
                  </a:lnTo>
                  <a:lnTo>
                    <a:pt x="19" y="5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9" y="5"/>
                  </a:lnTo>
                  <a:close/>
                  <a:moveTo>
                    <a:pt x="13" y="0"/>
                  </a:moveTo>
                  <a:lnTo>
                    <a:pt x="13" y="0"/>
                  </a:lnTo>
                  <a:lnTo>
                    <a:pt x="13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4" y="13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4" y="22"/>
                  </a:lnTo>
                  <a:lnTo>
                    <a:pt x="13" y="27"/>
                  </a:lnTo>
                  <a:lnTo>
                    <a:pt x="11" y="30"/>
                  </a:lnTo>
                  <a:lnTo>
                    <a:pt x="11" y="30"/>
                  </a:lnTo>
                  <a:lnTo>
                    <a:pt x="10" y="32"/>
                  </a:lnTo>
                  <a:lnTo>
                    <a:pt x="8" y="33"/>
                  </a:lnTo>
                  <a:lnTo>
                    <a:pt x="5" y="37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3" y="38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5"/>
                  </a:lnTo>
                  <a:lnTo>
                    <a:pt x="0" y="29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0" y="18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0" name="Freeform 317">
              <a:extLst>
                <a:ext uri="{FF2B5EF4-FFF2-40B4-BE49-F238E27FC236}">
                  <a16:creationId xmlns:a16="http://schemas.microsoft.com/office/drawing/2014/main" id="{66F7228C-8D08-DCC3-6BFD-58CA148E2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6034" y="2649928"/>
              <a:ext cx="270942" cy="187125"/>
            </a:xfrm>
            <a:custGeom>
              <a:avLst/>
              <a:gdLst>
                <a:gd name="T0" fmla="*/ 76 w 139"/>
                <a:gd name="T1" fmla="*/ 2 h 96"/>
                <a:gd name="T2" fmla="*/ 84 w 139"/>
                <a:gd name="T3" fmla="*/ 3 h 96"/>
                <a:gd name="T4" fmla="*/ 90 w 139"/>
                <a:gd name="T5" fmla="*/ 5 h 96"/>
                <a:gd name="T6" fmla="*/ 95 w 139"/>
                <a:gd name="T7" fmla="*/ 8 h 96"/>
                <a:gd name="T8" fmla="*/ 103 w 139"/>
                <a:gd name="T9" fmla="*/ 7 h 96"/>
                <a:gd name="T10" fmla="*/ 109 w 139"/>
                <a:gd name="T11" fmla="*/ 11 h 96"/>
                <a:gd name="T12" fmla="*/ 112 w 139"/>
                <a:gd name="T13" fmla="*/ 16 h 96"/>
                <a:gd name="T14" fmla="*/ 114 w 139"/>
                <a:gd name="T15" fmla="*/ 21 h 96"/>
                <a:gd name="T16" fmla="*/ 111 w 139"/>
                <a:gd name="T17" fmla="*/ 27 h 96"/>
                <a:gd name="T18" fmla="*/ 115 w 139"/>
                <a:gd name="T19" fmla="*/ 33 h 96"/>
                <a:gd name="T20" fmla="*/ 123 w 139"/>
                <a:gd name="T21" fmla="*/ 41 h 96"/>
                <a:gd name="T22" fmla="*/ 125 w 139"/>
                <a:gd name="T23" fmla="*/ 48 h 96"/>
                <a:gd name="T24" fmla="*/ 134 w 139"/>
                <a:gd name="T25" fmla="*/ 51 h 96"/>
                <a:gd name="T26" fmla="*/ 139 w 139"/>
                <a:gd name="T27" fmla="*/ 57 h 96"/>
                <a:gd name="T28" fmla="*/ 130 w 139"/>
                <a:gd name="T29" fmla="*/ 62 h 96"/>
                <a:gd name="T30" fmla="*/ 122 w 139"/>
                <a:gd name="T31" fmla="*/ 59 h 96"/>
                <a:gd name="T32" fmla="*/ 119 w 139"/>
                <a:gd name="T33" fmla="*/ 63 h 96"/>
                <a:gd name="T34" fmla="*/ 122 w 139"/>
                <a:gd name="T35" fmla="*/ 70 h 96"/>
                <a:gd name="T36" fmla="*/ 123 w 139"/>
                <a:gd name="T37" fmla="*/ 78 h 96"/>
                <a:gd name="T38" fmla="*/ 119 w 139"/>
                <a:gd name="T39" fmla="*/ 81 h 96"/>
                <a:gd name="T40" fmla="*/ 111 w 139"/>
                <a:gd name="T41" fmla="*/ 84 h 96"/>
                <a:gd name="T42" fmla="*/ 108 w 139"/>
                <a:gd name="T43" fmla="*/ 93 h 96"/>
                <a:gd name="T44" fmla="*/ 104 w 139"/>
                <a:gd name="T45" fmla="*/ 95 h 96"/>
                <a:gd name="T46" fmla="*/ 95 w 139"/>
                <a:gd name="T47" fmla="*/ 93 h 96"/>
                <a:gd name="T48" fmla="*/ 87 w 139"/>
                <a:gd name="T49" fmla="*/ 90 h 96"/>
                <a:gd name="T50" fmla="*/ 84 w 139"/>
                <a:gd name="T51" fmla="*/ 92 h 96"/>
                <a:gd name="T52" fmla="*/ 79 w 139"/>
                <a:gd name="T53" fmla="*/ 92 h 96"/>
                <a:gd name="T54" fmla="*/ 71 w 139"/>
                <a:gd name="T55" fmla="*/ 92 h 96"/>
                <a:gd name="T56" fmla="*/ 67 w 139"/>
                <a:gd name="T57" fmla="*/ 93 h 96"/>
                <a:gd name="T58" fmla="*/ 60 w 139"/>
                <a:gd name="T59" fmla="*/ 90 h 96"/>
                <a:gd name="T60" fmla="*/ 49 w 139"/>
                <a:gd name="T61" fmla="*/ 87 h 96"/>
                <a:gd name="T62" fmla="*/ 35 w 139"/>
                <a:gd name="T63" fmla="*/ 84 h 96"/>
                <a:gd name="T64" fmla="*/ 21 w 139"/>
                <a:gd name="T65" fmla="*/ 85 h 96"/>
                <a:gd name="T66" fmla="*/ 13 w 139"/>
                <a:gd name="T67" fmla="*/ 90 h 96"/>
                <a:gd name="T68" fmla="*/ 7 w 139"/>
                <a:gd name="T69" fmla="*/ 90 h 96"/>
                <a:gd name="T70" fmla="*/ 7 w 139"/>
                <a:gd name="T71" fmla="*/ 87 h 96"/>
                <a:gd name="T72" fmla="*/ 5 w 139"/>
                <a:gd name="T73" fmla="*/ 79 h 96"/>
                <a:gd name="T74" fmla="*/ 2 w 139"/>
                <a:gd name="T75" fmla="*/ 76 h 96"/>
                <a:gd name="T76" fmla="*/ 11 w 139"/>
                <a:gd name="T77" fmla="*/ 68 h 96"/>
                <a:gd name="T78" fmla="*/ 7 w 139"/>
                <a:gd name="T79" fmla="*/ 51 h 96"/>
                <a:gd name="T80" fmla="*/ 13 w 139"/>
                <a:gd name="T81" fmla="*/ 44 h 96"/>
                <a:gd name="T82" fmla="*/ 22 w 139"/>
                <a:gd name="T83" fmla="*/ 44 h 96"/>
                <a:gd name="T84" fmla="*/ 29 w 139"/>
                <a:gd name="T85" fmla="*/ 40 h 96"/>
                <a:gd name="T86" fmla="*/ 35 w 139"/>
                <a:gd name="T87" fmla="*/ 40 h 96"/>
                <a:gd name="T88" fmla="*/ 38 w 139"/>
                <a:gd name="T89" fmla="*/ 40 h 96"/>
                <a:gd name="T90" fmla="*/ 35 w 139"/>
                <a:gd name="T91" fmla="*/ 37 h 96"/>
                <a:gd name="T92" fmla="*/ 38 w 139"/>
                <a:gd name="T93" fmla="*/ 30 h 96"/>
                <a:gd name="T94" fmla="*/ 45 w 139"/>
                <a:gd name="T95" fmla="*/ 24 h 96"/>
                <a:gd name="T96" fmla="*/ 51 w 139"/>
                <a:gd name="T97" fmla="*/ 19 h 96"/>
                <a:gd name="T98" fmla="*/ 49 w 139"/>
                <a:gd name="T99" fmla="*/ 18 h 96"/>
                <a:gd name="T100" fmla="*/ 51 w 139"/>
                <a:gd name="T101" fmla="*/ 10 h 96"/>
                <a:gd name="T102" fmla="*/ 60 w 139"/>
                <a:gd name="T103" fmla="*/ 7 h 96"/>
                <a:gd name="T104" fmla="*/ 67 w 139"/>
                <a:gd name="T105" fmla="*/ 5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9" h="96">
                  <a:moveTo>
                    <a:pt x="73" y="0"/>
                  </a:moveTo>
                  <a:lnTo>
                    <a:pt x="73" y="0"/>
                  </a:lnTo>
                  <a:lnTo>
                    <a:pt x="74" y="2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6" y="2"/>
                  </a:lnTo>
                  <a:lnTo>
                    <a:pt x="79" y="2"/>
                  </a:lnTo>
                  <a:lnTo>
                    <a:pt x="79" y="2"/>
                  </a:lnTo>
                  <a:lnTo>
                    <a:pt x="81" y="3"/>
                  </a:lnTo>
                  <a:lnTo>
                    <a:pt x="81" y="3"/>
                  </a:lnTo>
                  <a:lnTo>
                    <a:pt x="82" y="5"/>
                  </a:lnTo>
                  <a:lnTo>
                    <a:pt x="84" y="3"/>
                  </a:lnTo>
                  <a:lnTo>
                    <a:pt x="86" y="3"/>
                  </a:lnTo>
                  <a:lnTo>
                    <a:pt x="86" y="3"/>
                  </a:lnTo>
                  <a:lnTo>
                    <a:pt x="89" y="3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5"/>
                  </a:lnTo>
                  <a:lnTo>
                    <a:pt x="90" y="7"/>
                  </a:lnTo>
                  <a:lnTo>
                    <a:pt x="90" y="8"/>
                  </a:lnTo>
                  <a:lnTo>
                    <a:pt x="90" y="8"/>
                  </a:lnTo>
                  <a:lnTo>
                    <a:pt x="92" y="10"/>
                  </a:lnTo>
                  <a:lnTo>
                    <a:pt x="93" y="8"/>
                  </a:lnTo>
                  <a:lnTo>
                    <a:pt x="95" y="8"/>
                  </a:lnTo>
                  <a:lnTo>
                    <a:pt x="95" y="8"/>
                  </a:lnTo>
                  <a:lnTo>
                    <a:pt x="97" y="8"/>
                  </a:lnTo>
                  <a:lnTo>
                    <a:pt x="98" y="7"/>
                  </a:lnTo>
                  <a:lnTo>
                    <a:pt x="98" y="7"/>
                  </a:lnTo>
                  <a:lnTo>
                    <a:pt x="100" y="7"/>
                  </a:lnTo>
                  <a:lnTo>
                    <a:pt x="103" y="7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8" y="10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2" y="11"/>
                  </a:lnTo>
                  <a:lnTo>
                    <a:pt x="112" y="13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11" y="18"/>
                  </a:lnTo>
                  <a:lnTo>
                    <a:pt x="111" y="18"/>
                  </a:lnTo>
                  <a:lnTo>
                    <a:pt x="111" y="18"/>
                  </a:lnTo>
                  <a:lnTo>
                    <a:pt x="112" y="19"/>
                  </a:lnTo>
                  <a:lnTo>
                    <a:pt x="114" y="21"/>
                  </a:lnTo>
                  <a:lnTo>
                    <a:pt x="114" y="22"/>
                  </a:lnTo>
                  <a:lnTo>
                    <a:pt x="114" y="22"/>
                  </a:lnTo>
                  <a:lnTo>
                    <a:pt x="112" y="24"/>
                  </a:lnTo>
                  <a:lnTo>
                    <a:pt x="111" y="26"/>
                  </a:lnTo>
                  <a:lnTo>
                    <a:pt x="111" y="27"/>
                  </a:lnTo>
                  <a:lnTo>
                    <a:pt x="111" y="27"/>
                  </a:lnTo>
                  <a:lnTo>
                    <a:pt x="111" y="27"/>
                  </a:lnTo>
                  <a:lnTo>
                    <a:pt x="114" y="30"/>
                  </a:lnTo>
                  <a:lnTo>
                    <a:pt x="115" y="30"/>
                  </a:lnTo>
                  <a:lnTo>
                    <a:pt x="115" y="30"/>
                  </a:lnTo>
                  <a:lnTo>
                    <a:pt x="115" y="32"/>
                  </a:lnTo>
                  <a:lnTo>
                    <a:pt x="115" y="33"/>
                  </a:lnTo>
                  <a:lnTo>
                    <a:pt x="115" y="33"/>
                  </a:lnTo>
                  <a:lnTo>
                    <a:pt x="117" y="35"/>
                  </a:lnTo>
                  <a:lnTo>
                    <a:pt x="117" y="35"/>
                  </a:lnTo>
                  <a:lnTo>
                    <a:pt x="119" y="38"/>
                  </a:lnTo>
                  <a:lnTo>
                    <a:pt x="120" y="40"/>
                  </a:lnTo>
                  <a:lnTo>
                    <a:pt x="123" y="41"/>
                  </a:lnTo>
                  <a:lnTo>
                    <a:pt x="125" y="43"/>
                  </a:lnTo>
                  <a:lnTo>
                    <a:pt x="127" y="43"/>
                  </a:lnTo>
                  <a:lnTo>
                    <a:pt x="127" y="43"/>
                  </a:lnTo>
                  <a:lnTo>
                    <a:pt x="127" y="44"/>
                  </a:lnTo>
                  <a:lnTo>
                    <a:pt x="125" y="46"/>
                  </a:lnTo>
                  <a:lnTo>
                    <a:pt x="125" y="48"/>
                  </a:lnTo>
                  <a:lnTo>
                    <a:pt x="127" y="48"/>
                  </a:lnTo>
                  <a:lnTo>
                    <a:pt x="128" y="48"/>
                  </a:lnTo>
                  <a:lnTo>
                    <a:pt x="131" y="48"/>
                  </a:lnTo>
                  <a:lnTo>
                    <a:pt x="134" y="49"/>
                  </a:lnTo>
                  <a:lnTo>
                    <a:pt x="134" y="51"/>
                  </a:lnTo>
                  <a:lnTo>
                    <a:pt x="134" y="51"/>
                  </a:lnTo>
                  <a:lnTo>
                    <a:pt x="134" y="52"/>
                  </a:lnTo>
                  <a:lnTo>
                    <a:pt x="134" y="52"/>
                  </a:lnTo>
                  <a:lnTo>
                    <a:pt x="138" y="54"/>
                  </a:lnTo>
                  <a:lnTo>
                    <a:pt x="139" y="55"/>
                  </a:lnTo>
                  <a:lnTo>
                    <a:pt x="139" y="55"/>
                  </a:lnTo>
                  <a:lnTo>
                    <a:pt x="139" y="57"/>
                  </a:lnTo>
                  <a:lnTo>
                    <a:pt x="138" y="57"/>
                  </a:lnTo>
                  <a:lnTo>
                    <a:pt x="136" y="57"/>
                  </a:lnTo>
                  <a:lnTo>
                    <a:pt x="134" y="59"/>
                  </a:lnTo>
                  <a:lnTo>
                    <a:pt x="134" y="59"/>
                  </a:lnTo>
                  <a:lnTo>
                    <a:pt x="131" y="60"/>
                  </a:lnTo>
                  <a:lnTo>
                    <a:pt x="130" y="62"/>
                  </a:lnTo>
                  <a:lnTo>
                    <a:pt x="130" y="62"/>
                  </a:lnTo>
                  <a:lnTo>
                    <a:pt x="127" y="62"/>
                  </a:lnTo>
                  <a:lnTo>
                    <a:pt x="125" y="60"/>
                  </a:lnTo>
                  <a:lnTo>
                    <a:pt x="125" y="60"/>
                  </a:lnTo>
                  <a:lnTo>
                    <a:pt x="123" y="59"/>
                  </a:lnTo>
                  <a:lnTo>
                    <a:pt x="122" y="59"/>
                  </a:lnTo>
                  <a:lnTo>
                    <a:pt x="120" y="59"/>
                  </a:lnTo>
                  <a:lnTo>
                    <a:pt x="120" y="60"/>
                  </a:lnTo>
                  <a:lnTo>
                    <a:pt x="119" y="60"/>
                  </a:lnTo>
                  <a:lnTo>
                    <a:pt x="119" y="62"/>
                  </a:lnTo>
                  <a:lnTo>
                    <a:pt x="117" y="63"/>
                  </a:lnTo>
                  <a:lnTo>
                    <a:pt x="119" y="63"/>
                  </a:lnTo>
                  <a:lnTo>
                    <a:pt x="119" y="65"/>
                  </a:lnTo>
                  <a:lnTo>
                    <a:pt x="120" y="67"/>
                  </a:lnTo>
                  <a:lnTo>
                    <a:pt x="122" y="67"/>
                  </a:lnTo>
                  <a:lnTo>
                    <a:pt x="122" y="68"/>
                  </a:lnTo>
                  <a:lnTo>
                    <a:pt x="122" y="68"/>
                  </a:lnTo>
                  <a:lnTo>
                    <a:pt x="122" y="70"/>
                  </a:lnTo>
                  <a:lnTo>
                    <a:pt x="122" y="70"/>
                  </a:lnTo>
                  <a:lnTo>
                    <a:pt x="123" y="71"/>
                  </a:lnTo>
                  <a:lnTo>
                    <a:pt x="122" y="73"/>
                  </a:lnTo>
                  <a:lnTo>
                    <a:pt x="122" y="74"/>
                  </a:lnTo>
                  <a:lnTo>
                    <a:pt x="122" y="76"/>
                  </a:lnTo>
                  <a:lnTo>
                    <a:pt x="123" y="78"/>
                  </a:lnTo>
                  <a:lnTo>
                    <a:pt x="123" y="78"/>
                  </a:lnTo>
                  <a:lnTo>
                    <a:pt x="123" y="79"/>
                  </a:lnTo>
                  <a:lnTo>
                    <a:pt x="125" y="81"/>
                  </a:lnTo>
                  <a:lnTo>
                    <a:pt x="125" y="81"/>
                  </a:lnTo>
                  <a:lnTo>
                    <a:pt x="122" y="81"/>
                  </a:lnTo>
                  <a:lnTo>
                    <a:pt x="119" y="81"/>
                  </a:lnTo>
                  <a:lnTo>
                    <a:pt x="117" y="82"/>
                  </a:lnTo>
                  <a:lnTo>
                    <a:pt x="117" y="81"/>
                  </a:lnTo>
                  <a:lnTo>
                    <a:pt x="115" y="81"/>
                  </a:lnTo>
                  <a:lnTo>
                    <a:pt x="114" y="82"/>
                  </a:lnTo>
                  <a:lnTo>
                    <a:pt x="112" y="84"/>
                  </a:lnTo>
                  <a:lnTo>
                    <a:pt x="111" y="84"/>
                  </a:lnTo>
                  <a:lnTo>
                    <a:pt x="109" y="85"/>
                  </a:lnTo>
                  <a:lnTo>
                    <a:pt x="109" y="87"/>
                  </a:lnTo>
                  <a:lnTo>
                    <a:pt x="108" y="89"/>
                  </a:lnTo>
                  <a:lnTo>
                    <a:pt x="108" y="90"/>
                  </a:lnTo>
                  <a:lnTo>
                    <a:pt x="108" y="92"/>
                  </a:lnTo>
                  <a:lnTo>
                    <a:pt x="108" y="93"/>
                  </a:lnTo>
                  <a:lnTo>
                    <a:pt x="108" y="93"/>
                  </a:lnTo>
                  <a:lnTo>
                    <a:pt x="109" y="95"/>
                  </a:lnTo>
                  <a:lnTo>
                    <a:pt x="108" y="96"/>
                  </a:lnTo>
                  <a:lnTo>
                    <a:pt x="108" y="96"/>
                  </a:lnTo>
                  <a:lnTo>
                    <a:pt x="106" y="96"/>
                  </a:lnTo>
                  <a:lnTo>
                    <a:pt x="104" y="95"/>
                  </a:lnTo>
                  <a:lnTo>
                    <a:pt x="104" y="95"/>
                  </a:lnTo>
                  <a:lnTo>
                    <a:pt x="103" y="93"/>
                  </a:lnTo>
                  <a:lnTo>
                    <a:pt x="101" y="93"/>
                  </a:lnTo>
                  <a:lnTo>
                    <a:pt x="100" y="93"/>
                  </a:lnTo>
                  <a:lnTo>
                    <a:pt x="98" y="93"/>
                  </a:lnTo>
                  <a:lnTo>
                    <a:pt x="95" y="93"/>
                  </a:lnTo>
                  <a:lnTo>
                    <a:pt x="93" y="93"/>
                  </a:lnTo>
                  <a:lnTo>
                    <a:pt x="92" y="93"/>
                  </a:lnTo>
                  <a:lnTo>
                    <a:pt x="90" y="95"/>
                  </a:lnTo>
                  <a:lnTo>
                    <a:pt x="89" y="93"/>
                  </a:lnTo>
                  <a:lnTo>
                    <a:pt x="89" y="92"/>
                  </a:lnTo>
                  <a:lnTo>
                    <a:pt x="87" y="90"/>
                  </a:lnTo>
                  <a:lnTo>
                    <a:pt x="87" y="90"/>
                  </a:lnTo>
                  <a:lnTo>
                    <a:pt x="87" y="90"/>
                  </a:lnTo>
                  <a:lnTo>
                    <a:pt x="86" y="90"/>
                  </a:lnTo>
                  <a:lnTo>
                    <a:pt x="86" y="90"/>
                  </a:lnTo>
                  <a:lnTo>
                    <a:pt x="84" y="90"/>
                  </a:lnTo>
                  <a:lnTo>
                    <a:pt x="84" y="92"/>
                  </a:lnTo>
                  <a:lnTo>
                    <a:pt x="82" y="92"/>
                  </a:lnTo>
                  <a:lnTo>
                    <a:pt x="82" y="92"/>
                  </a:lnTo>
                  <a:lnTo>
                    <a:pt x="81" y="93"/>
                  </a:lnTo>
                  <a:lnTo>
                    <a:pt x="81" y="93"/>
                  </a:lnTo>
                  <a:lnTo>
                    <a:pt x="79" y="93"/>
                  </a:lnTo>
                  <a:lnTo>
                    <a:pt x="79" y="92"/>
                  </a:lnTo>
                  <a:lnTo>
                    <a:pt x="78" y="92"/>
                  </a:lnTo>
                  <a:lnTo>
                    <a:pt x="76" y="92"/>
                  </a:lnTo>
                  <a:lnTo>
                    <a:pt x="74" y="90"/>
                  </a:lnTo>
                  <a:lnTo>
                    <a:pt x="73" y="90"/>
                  </a:lnTo>
                  <a:lnTo>
                    <a:pt x="73" y="90"/>
                  </a:lnTo>
                  <a:lnTo>
                    <a:pt x="71" y="92"/>
                  </a:lnTo>
                  <a:lnTo>
                    <a:pt x="71" y="92"/>
                  </a:lnTo>
                  <a:lnTo>
                    <a:pt x="68" y="90"/>
                  </a:lnTo>
                  <a:lnTo>
                    <a:pt x="68" y="90"/>
                  </a:lnTo>
                  <a:lnTo>
                    <a:pt x="68" y="92"/>
                  </a:lnTo>
                  <a:lnTo>
                    <a:pt x="67" y="93"/>
                  </a:lnTo>
                  <a:lnTo>
                    <a:pt x="67" y="93"/>
                  </a:lnTo>
                  <a:lnTo>
                    <a:pt x="67" y="92"/>
                  </a:lnTo>
                  <a:lnTo>
                    <a:pt x="67" y="90"/>
                  </a:lnTo>
                  <a:lnTo>
                    <a:pt x="65" y="90"/>
                  </a:lnTo>
                  <a:lnTo>
                    <a:pt x="62" y="90"/>
                  </a:lnTo>
                  <a:lnTo>
                    <a:pt x="62" y="90"/>
                  </a:lnTo>
                  <a:lnTo>
                    <a:pt x="60" y="90"/>
                  </a:lnTo>
                  <a:lnTo>
                    <a:pt x="60" y="90"/>
                  </a:lnTo>
                  <a:lnTo>
                    <a:pt x="59" y="87"/>
                  </a:lnTo>
                  <a:lnTo>
                    <a:pt x="57" y="87"/>
                  </a:lnTo>
                  <a:lnTo>
                    <a:pt x="56" y="87"/>
                  </a:lnTo>
                  <a:lnTo>
                    <a:pt x="52" y="87"/>
                  </a:lnTo>
                  <a:lnTo>
                    <a:pt x="49" y="87"/>
                  </a:lnTo>
                  <a:lnTo>
                    <a:pt x="48" y="85"/>
                  </a:lnTo>
                  <a:lnTo>
                    <a:pt x="48" y="85"/>
                  </a:lnTo>
                  <a:lnTo>
                    <a:pt x="46" y="85"/>
                  </a:lnTo>
                  <a:lnTo>
                    <a:pt x="40" y="84"/>
                  </a:lnTo>
                  <a:lnTo>
                    <a:pt x="38" y="84"/>
                  </a:lnTo>
                  <a:lnTo>
                    <a:pt x="35" y="84"/>
                  </a:lnTo>
                  <a:lnTo>
                    <a:pt x="30" y="84"/>
                  </a:lnTo>
                  <a:lnTo>
                    <a:pt x="29" y="84"/>
                  </a:lnTo>
                  <a:lnTo>
                    <a:pt x="27" y="84"/>
                  </a:lnTo>
                  <a:lnTo>
                    <a:pt x="26" y="84"/>
                  </a:lnTo>
                  <a:lnTo>
                    <a:pt x="22" y="85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8" y="85"/>
                  </a:lnTo>
                  <a:lnTo>
                    <a:pt x="18" y="85"/>
                  </a:lnTo>
                  <a:lnTo>
                    <a:pt x="16" y="87"/>
                  </a:lnTo>
                  <a:lnTo>
                    <a:pt x="15" y="89"/>
                  </a:lnTo>
                  <a:lnTo>
                    <a:pt x="13" y="90"/>
                  </a:lnTo>
                  <a:lnTo>
                    <a:pt x="11" y="90"/>
                  </a:lnTo>
                  <a:lnTo>
                    <a:pt x="11" y="90"/>
                  </a:lnTo>
                  <a:lnTo>
                    <a:pt x="10" y="90"/>
                  </a:lnTo>
                  <a:lnTo>
                    <a:pt x="8" y="90"/>
                  </a:lnTo>
                  <a:lnTo>
                    <a:pt x="8" y="90"/>
                  </a:lnTo>
                  <a:lnTo>
                    <a:pt x="7" y="90"/>
                  </a:lnTo>
                  <a:lnTo>
                    <a:pt x="7" y="92"/>
                  </a:lnTo>
                  <a:lnTo>
                    <a:pt x="7" y="92"/>
                  </a:lnTo>
                  <a:lnTo>
                    <a:pt x="7" y="90"/>
                  </a:lnTo>
                  <a:lnTo>
                    <a:pt x="7" y="89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8" y="82"/>
                  </a:lnTo>
                  <a:lnTo>
                    <a:pt x="7" y="81"/>
                  </a:lnTo>
                  <a:lnTo>
                    <a:pt x="7" y="81"/>
                  </a:lnTo>
                  <a:lnTo>
                    <a:pt x="5" y="79"/>
                  </a:lnTo>
                  <a:lnTo>
                    <a:pt x="5" y="79"/>
                  </a:lnTo>
                  <a:lnTo>
                    <a:pt x="4" y="79"/>
                  </a:lnTo>
                  <a:lnTo>
                    <a:pt x="0" y="78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2" y="76"/>
                  </a:lnTo>
                  <a:lnTo>
                    <a:pt x="2" y="74"/>
                  </a:lnTo>
                  <a:lnTo>
                    <a:pt x="4" y="73"/>
                  </a:lnTo>
                  <a:lnTo>
                    <a:pt x="5" y="71"/>
                  </a:lnTo>
                  <a:lnTo>
                    <a:pt x="10" y="70"/>
                  </a:lnTo>
                  <a:lnTo>
                    <a:pt x="11" y="70"/>
                  </a:lnTo>
                  <a:lnTo>
                    <a:pt x="11" y="68"/>
                  </a:lnTo>
                  <a:lnTo>
                    <a:pt x="11" y="67"/>
                  </a:lnTo>
                  <a:lnTo>
                    <a:pt x="11" y="65"/>
                  </a:lnTo>
                  <a:lnTo>
                    <a:pt x="11" y="63"/>
                  </a:lnTo>
                  <a:lnTo>
                    <a:pt x="11" y="60"/>
                  </a:lnTo>
                  <a:lnTo>
                    <a:pt x="10" y="59"/>
                  </a:lnTo>
                  <a:lnTo>
                    <a:pt x="7" y="51"/>
                  </a:lnTo>
                  <a:lnTo>
                    <a:pt x="5" y="44"/>
                  </a:lnTo>
                  <a:lnTo>
                    <a:pt x="7" y="44"/>
                  </a:lnTo>
                  <a:lnTo>
                    <a:pt x="8" y="44"/>
                  </a:lnTo>
                  <a:lnTo>
                    <a:pt x="11" y="44"/>
                  </a:lnTo>
                  <a:lnTo>
                    <a:pt x="11" y="44"/>
                  </a:lnTo>
                  <a:lnTo>
                    <a:pt x="13" y="44"/>
                  </a:lnTo>
                  <a:lnTo>
                    <a:pt x="15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8" y="46"/>
                  </a:lnTo>
                  <a:lnTo>
                    <a:pt x="19" y="44"/>
                  </a:lnTo>
                  <a:lnTo>
                    <a:pt x="22" y="44"/>
                  </a:lnTo>
                  <a:lnTo>
                    <a:pt x="24" y="44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6" y="41"/>
                  </a:lnTo>
                  <a:lnTo>
                    <a:pt x="27" y="41"/>
                  </a:lnTo>
                  <a:lnTo>
                    <a:pt x="29" y="40"/>
                  </a:lnTo>
                  <a:lnTo>
                    <a:pt x="30" y="40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5" y="38"/>
                  </a:lnTo>
                  <a:lnTo>
                    <a:pt x="35" y="40"/>
                  </a:lnTo>
                  <a:lnTo>
                    <a:pt x="35" y="40"/>
                  </a:lnTo>
                  <a:lnTo>
                    <a:pt x="35" y="40"/>
                  </a:lnTo>
                  <a:lnTo>
                    <a:pt x="35" y="41"/>
                  </a:lnTo>
                  <a:lnTo>
                    <a:pt x="37" y="41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40"/>
                  </a:lnTo>
                  <a:lnTo>
                    <a:pt x="38" y="38"/>
                  </a:lnTo>
                  <a:lnTo>
                    <a:pt x="37" y="38"/>
                  </a:lnTo>
                  <a:lnTo>
                    <a:pt x="37" y="37"/>
                  </a:lnTo>
                  <a:lnTo>
                    <a:pt x="35" y="37"/>
                  </a:lnTo>
                  <a:lnTo>
                    <a:pt x="35" y="37"/>
                  </a:lnTo>
                  <a:lnTo>
                    <a:pt x="35" y="37"/>
                  </a:lnTo>
                  <a:lnTo>
                    <a:pt x="37" y="35"/>
                  </a:lnTo>
                  <a:lnTo>
                    <a:pt x="37" y="33"/>
                  </a:lnTo>
                  <a:lnTo>
                    <a:pt x="38" y="32"/>
                  </a:lnTo>
                  <a:lnTo>
                    <a:pt x="38" y="32"/>
                  </a:lnTo>
                  <a:lnTo>
                    <a:pt x="38" y="30"/>
                  </a:lnTo>
                  <a:lnTo>
                    <a:pt x="38" y="29"/>
                  </a:lnTo>
                  <a:lnTo>
                    <a:pt x="38" y="27"/>
                  </a:lnTo>
                  <a:lnTo>
                    <a:pt x="40" y="26"/>
                  </a:lnTo>
                  <a:lnTo>
                    <a:pt x="41" y="24"/>
                  </a:lnTo>
                  <a:lnTo>
                    <a:pt x="43" y="24"/>
                  </a:lnTo>
                  <a:lnTo>
                    <a:pt x="45" y="24"/>
                  </a:lnTo>
                  <a:lnTo>
                    <a:pt x="45" y="22"/>
                  </a:lnTo>
                  <a:lnTo>
                    <a:pt x="45" y="22"/>
                  </a:lnTo>
                  <a:lnTo>
                    <a:pt x="45" y="21"/>
                  </a:lnTo>
                  <a:lnTo>
                    <a:pt x="46" y="21"/>
                  </a:lnTo>
                  <a:lnTo>
                    <a:pt x="51" y="21"/>
                  </a:lnTo>
                  <a:lnTo>
                    <a:pt x="51" y="19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2" y="18"/>
                  </a:lnTo>
                  <a:lnTo>
                    <a:pt x="52" y="18"/>
                  </a:lnTo>
                  <a:lnTo>
                    <a:pt x="51" y="18"/>
                  </a:lnTo>
                  <a:lnTo>
                    <a:pt x="49" y="18"/>
                  </a:lnTo>
                  <a:lnTo>
                    <a:pt x="48" y="16"/>
                  </a:lnTo>
                  <a:lnTo>
                    <a:pt x="48" y="16"/>
                  </a:lnTo>
                  <a:lnTo>
                    <a:pt x="49" y="15"/>
                  </a:lnTo>
                  <a:lnTo>
                    <a:pt x="49" y="13"/>
                  </a:lnTo>
                  <a:lnTo>
                    <a:pt x="51" y="11"/>
                  </a:lnTo>
                  <a:lnTo>
                    <a:pt x="51" y="10"/>
                  </a:lnTo>
                  <a:lnTo>
                    <a:pt x="51" y="10"/>
                  </a:lnTo>
                  <a:lnTo>
                    <a:pt x="52" y="10"/>
                  </a:lnTo>
                  <a:lnTo>
                    <a:pt x="54" y="10"/>
                  </a:lnTo>
                  <a:lnTo>
                    <a:pt x="56" y="7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2" y="7"/>
                  </a:lnTo>
                  <a:lnTo>
                    <a:pt x="63" y="7"/>
                  </a:lnTo>
                  <a:lnTo>
                    <a:pt x="65" y="8"/>
                  </a:lnTo>
                  <a:lnTo>
                    <a:pt x="65" y="7"/>
                  </a:lnTo>
                  <a:lnTo>
                    <a:pt x="65" y="5"/>
                  </a:lnTo>
                  <a:lnTo>
                    <a:pt x="67" y="5"/>
                  </a:lnTo>
                  <a:lnTo>
                    <a:pt x="70" y="2"/>
                  </a:lnTo>
                  <a:lnTo>
                    <a:pt x="71" y="0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1" name="Freeform 318">
              <a:extLst>
                <a:ext uri="{FF2B5EF4-FFF2-40B4-BE49-F238E27FC236}">
                  <a16:creationId xmlns:a16="http://schemas.microsoft.com/office/drawing/2014/main" id="{8807C306-B61E-7DC7-E9CE-7F20FDD8E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8319" y="4920771"/>
              <a:ext cx="263145" cy="267044"/>
            </a:xfrm>
            <a:custGeom>
              <a:avLst/>
              <a:gdLst>
                <a:gd name="T0" fmla="*/ 75 w 135"/>
                <a:gd name="T1" fmla="*/ 1 h 137"/>
                <a:gd name="T2" fmla="*/ 78 w 135"/>
                <a:gd name="T3" fmla="*/ 4 h 137"/>
                <a:gd name="T4" fmla="*/ 83 w 135"/>
                <a:gd name="T5" fmla="*/ 12 h 137"/>
                <a:gd name="T6" fmla="*/ 86 w 135"/>
                <a:gd name="T7" fmla="*/ 17 h 137"/>
                <a:gd name="T8" fmla="*/ 90 w 135"/>
                <a:gd name="T9" fmla="*/ 26 h 137"/>
                <a:gd name="T10" fmla="*/ 102 w 135"/>
                <a:gd name="T11" fmla="*/ 33 h 137"/>
                <a:gd name="T12" fmla="*/ 105 w 135"/>
                <a:gd name="T13" fmla="*/ 37 h 137"/>
                <a:gd name="T14" fmla="*/ 112 w 135"/>
                <a:gd name="T15" fmla="*/ 39 h 137"/>
                <a:gd name="T16" fmla="*/ 112 w 135"/>
                <a:gd name="T17" fmla="*/ 44 h 137"/>
                <a:gd name="T18" fmla="*/ 112 w 135"/>
                <a:gd name="T19" fmla="*/ 48 h 137"/>
                <a:gd name="T20" fmla="*/ 116 w 135"/>
                <a:gd name="T21" fmla="*/ 55 h 137"/>
                <a:gd name="T22" fmla="*/ 126 w 135"/>
                <a:gd name="T23" fmla="*/ 58 h 137"/>
                <a:gd name="T24" fmla="*/ 131 w 135"/>
                <a:gd name="T25" fmla="*/ 59 h 137"/>
                <a:gd name="T26" fmla="*/ 131 w 135"/>
                <a:gd name="T27" fmla="*/ 63 h 137"/>
                <a:gd name="T28" fmla="*/ 135 w 135"/>
                <a:gd name="T29" fmla="*/ 66 h 137"/>
                <a:gd name="T30" fmla="*/ 127 w 135"/>
                <a:gd name="T31" fmla="*/ 69 h 137"/>
                <a:gd name="T32" fmla="*/ 118 w 135"/>
                <a:gd name="T33" fmla="*/ 72 h 137"/>
                <a:gd name="T34" fmla="*/ 113 w 135"/>
                <a:gd name="T35" fmla="*/ 78 h 137"/>
                <a:gd name="T36" fmla="*/ 112 w 135"/>
                <a:gd name="T37" fmla="*/ 80 h 137"/>
                <a:gd name="T38" fmla="*/ 108 w 135"/>
                <a:gd name="T39" fmla="*/ 83 h 137"/>
                <a:gd name="T40" fmla="*/ 104 w 135"/>
                <a:gd name="T41" fmla="*/ 85 h 137"/>
                <a:gd name="T42" fmla="*/ 101 w 135"/>
                <a:gd name="T43" fmla="*/ 89 h 137"/>
                <a:gd name="T44" fmla="*/ 94 w 135"/>
                <a:gd name="T45" fmla="*/ 100 h 137"/>
                <a:gd name="T46" fmla="*/ 86 w 135"/>
                <a:gd name="T47" fmla="*/ 104 h 137"/>
                <a:gd name="T48" fmla="*/ 83 w 135"/>
                <a:gd name="T49" fmla="*/ 110 h 137"/>
                <a:gd name="T50" fmla="*/ 80 w 135"/>
                <a:gd name="T51" fmla="*/ 118 h 137"/>
                <a:gd name="T52" fmla="*/ 74 w 135"/>
                <a:gd name="T53" fmla="*/ 119 h 137"/>
                <a:gd name="T54" fmla="*/ 66 w 135"/>
                <a:gd name="T55" fmla="*/ 119 h 137"/>
                <a:gd name="T56" fmla="*/ 60 w 135"/>
                <a:gd name="T57" fmla="*/ 118 h 137"/>
                <a:gd name="T58" fmla="*/ 53 w 135"/>
                <a:gd name="T59" fmla="*/ 115 h 137"/>
                <a:gd name="T60" fmla="*/ 45 w 135"/>
                <a:gd name="T61" fmla="*/ 111 h 137"/>
                <a:gd name="T62" fmla="*/ 42 w 135"/>
                <a:gd name="T63" fmla="*/ 115 h 137"/>
                <a:gd name="T64" fmla="*/ 37 w 135"/>
                <a:gd name="T65" fmla="*/ 124 h 137"/>
                <a:gd name="T66" fmla="*/ 31 w 135"/>
                <a:gd name="T67" fmla="*/ 129 h 137"/>
                <a:gd name="T68" fmla="*/ 26 w 135"/>
                <a:gd name="T69" fmla="*/ 134 h 137"/>
                <a:gd name="T70" fmla="*/ 23 w 135"/>
                <a:gd name="T71" fmla="*/ 137 h 137"/>
                <a:gd name="T72" fmla="*/ 14 w 135"/>
                <a:gd name="T73" fmla="*/ 135 h 137"/>
                <a:gd name="T74" fmla="*/ 9 w 135"/>
                <a:gd name="T75" fmla="*/ 135 h 137"/>
                <a:gd name="T76" fmla="*/ 11 w 135"/>
                <a:gd name="T77" fmla="*/ 127 h 137"/>
                <a:gd name="T78" fmla="*/ 11 w 135"/>
                <a:gd name="T79" fmla="*/ 123 h 137"/>
                <a:gd name="T80" fmla="*/ 6 w 135"/>
                <a:gd name="T81" fmla="*/ 111 h 137"/>
                <a:gd name="T82" fmla="*/ 0 w 135"/>
                <a:gd name="T83" fmla="*/ 104 h 137"/>
                <a:gd name="T84" fmla="*/ 0 w 135"/>
                <a:gd name="T85" fmla="*/ 93 h 137"/>
                <a:gd name="T86" fmla="*/ 0 w 135"/>
                <a:gd name="T87" fmla="*/ 75 h 137"/>
                <a:gd name="T88" fmla="*/ 14 w 135"/>
                <a:gd name="T89" fmla="*/ 63 h 137"/>
                <a:gd name="T90" fmla="*/ 14 w 135"/>
                <a:gd name="T91" fmla="*/ 47 h 137"/>
                <a:gd name="T92" fmla="*/ 14 w 135"/>
                <a:gd name="T93" fmla="*/ 22 h 137"/>
                <a:gd name="T94" fmla="*/ 17 w 135"/>
                <a:gd name="T95" fmla="*/ 8 h 137"/>
                <a:gd name="T96" fmla="*/ 39 w 135"/>
                <a:gd name="T97" fmla="*/ 3 h 137"/>
                <a:gd name="T98" fmla="*/ 47 w 135"/>
                <a:gd name="T99" fmla="*/ 3 h 137"/>
                <a:gd name="T100" fmla="*/ 52 w 135"/>
                <a:gd name="T101" fmla="*/ 9 h 137"/>
                <a:gd name="T102" fmla="*/ 56 w 135"/>
                <a:gd name="T103" fmla="*/ 6 h 137"/>
                <a:gd name="T104" fmla="*/ 63 w 135"/>
                <a:gd name="T105" fmla="*/ 3 h 137"/>
                <a:gd name="T106" fmla="*/ 69 w 135"/>
                <a:gd name="T107" fmla="*/ 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137">
                  <a:moveTo>
                    <a:pt x="75" y="0"/>
                  </a:moveTo>
                  <a:lnTo>
                    <a:pt x="75" y="0"/>
                  </a:lnTo>
                  <a:lnTo>
                    <a:pt x="75" y="0"/>
                  </a:lnTo>
                  <a:lnTo>
                    <a:pt x="75" y="1"/>
                  </a:lnTo>
                  <a:lnTo>
                    <a:pt x="75" y="1"/>
                  </a:lnTo>
                  <a:lnTo>
                    <a:pt x="77" y="3"/>
                  </a:lnTo>
                  <a:lnTo>
                    <a:pt x="77" y="4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8"/>
                  </a:lnTo>
                  <a:lnTo>
                    <a:pt x="80" y="9"/>
                  </a:lnTo>
                  <a:lnTo>
                    <a:pt x="83" y="12"/>
                  </a:lnTo>
                  <a:lnTo>
                    <a:pt x="83" y="14"/>
                  </a:lnTo>
                  <a:lnTo>
                    <a:pt x="83" y="14"/>
                  </a:lnTo>
                  <a:lnTo>
                    <a:pt x="86" y="17"/>
                  </a:lnTo>
                  <a:lnTo>
                    <a:pt x="86" y="17"/>
                  </a:lnTo>
                  <a:lnTo>
                    <a:pt x="86" y="19"/>
                  </a:lnTo>
                  <a:lnTo>
                    <a:pt x="88" y="23"/>
                  </a:lnTo>
                  <a:lnTo>
                    <a:pt x="90" y="25"/>
                  </a:lnTo>
                  <a:lnTo>
                    <a:pt x="90" y="26"/>
                  </a:lnTo>
                  <a:lnTo>
                    <a:pt x="94" y="28"/>
                  </a:lnTo>
                  <a:lnTo>
                    <a:pt x="96" y="31"/>
                  </a:lnTo>
                  <a:lnTo>
                    <a:pt x="101" y="33"/>
                  </a:lnTo>
                  <a:lnTo>
                    <a:pt x="102" y="33"/>
                  </a:lnTo>
                  <a:lnTo>
                    <a:pt x="104" y="34"/>
                  </a:lnTo>
                  <a:lnTo>
                    <a:pt x="104" y="34"/>
                  </a:lnTo>
                  <a:lnTo>
                    <a:pt x="105" y="36"/>
                  </a:lnTo>
                  <a:lnTo>
                    <a:pt x="105" y="37"/>
                  </a:lnTo>
                  <a:lnTo>
                    <a:pt x="105" y="39"/>
                  </a:lnTo>
                  <a:lnTo>
                    <a:pt x="108" y="39"/>
                  </a:lnTo>
                  <a:lnTo>
                    <a:pt x="110" y="39"/>
                  </a:lnTo>
                  <a:lnTo>
                    <a:pt x="112" y="39"/>
                  </a:lnTo>
                  <a:lnTo>
                    <a:pt x="112" y="41"/>
                  </a:lnTo>
                  <a:lnTo>
                    <a:pt x="112" y="41"/>
                  </a:lnTo>
                  <a:lnTo>
                    <a:pt x="112" y="42"/>
                  </a:lnTo>
                  <a:lnTo>
                    <a:pt x="112" y="44"/>
                  </a:lnTo>
                  <a:lnTo>
                    <a:pt x="112" y="45"/>
                  </a:lnTo>
                  <a:lnTo>
                    <a:pt x="112" y="47"/>
                  </a:lnTo>
                  <a:lnTo>
                    <a:pt x="110" y="48"/>
                  </a:lnTo>
                  <a:lnTo>
                    <a:pt x="112" y="48"/>
                  </a:lnTo>
                  <a:lnTo>
                    <a:pt x="113" y="52"/>
                  </a:lnTo>
                  <a:lnTo>
                    <a:pt x="115" y="53"/>
                  </a:lnTo>
                  <a:lnTo>
                    <a:pt x="115" y="55"/>
                  </a:lnTo>
                  <a:lnTo>
                    <a:pt x="116" y="55"/>
                  </a:lnTo>
                  <a:lnTo>
                    <a:pt x="116" y="56"/>
                  </a:lnTo>
                  <a:lnTo>
                    <a:pt x="118" y="56"/>
                  </a:lnTo>
                  <a:lnTo>
                    <a:pt x="123" y="56"/>
                  </a:lnTo>
                  <a:lnTo>
                    <a:pt x="126" y="58"/>
                  </a:lnTo>
                  <a:lnTo>
                    <a:pt x="129" y="58"/>
                  </a:lnTo>
                  <a:lnTo>
                    <a:pt x="131" y="59"/>
                  </a:lnTo>
                  <a:lnTo>
                    <a:pt x="131" y="59"/>
                  </a:lnTo>
                  <a:lnTo>
                    <a:pt x="131" y="59"/>
                  </a:lnTo>
                  <a:lnTo>
                    <a:pt x="131" y="61"/>
                  </a:lnTo>
                  <a:lnTo>
                    <a:pt x="131" y="63"/>
                  </a:lnTo>
                  <a:lnTo>
                    <a:pt x="131" y="63"/>
                  </a:lnTo>
                  <a:lnTo>
                    <a:pt x="131" y="63"/>
                  </a:lnTo>
                  <a:lnTo>
                    <a:pt x="132" y="63"/>
                  </a:lnTo>
                  <a:lnTo>
                    <a:pt x="134" y="63"/>
                  </a:lnTo>
                  <a:lnTo>
                    <a:pt x="135" y="64"/>
                  </a:lnTo>
                  <a:lnTo>
                    <a:pt x="135" y="66"/>
                  </a:lnTo>
                  <a:lnTo>
                    <a:pt x="132" y="66"/>
                  </a:lnTo>
                  <a:lnTo>
                    <a:pt x="131" y="66"/>
                  </a:lnTo>
                  <a:lnTo>
                    <a:pt x="129" y="67"/>
                  </a:lnTo>
                  <a:lnTo>
                    <a:pt x="127" y="69"/>
                  </a:lnTo>
                  <a:lnTo>
                    <a:pt x="126" y="71"/>
                  </a:lnTo>
                  <a:lnTo>
                    <a:pt x="123" y="71"/>
                  </a:lnTo>
                  <a:lnTo>
                    <a:pt x="121" y="71"/>
                  </a:lnTo>
                  <a:lnTo>
                    <a:pt x="118" y="72"/>
                  </a:lnTo>
                  <a:lnTo>
                    <a:pt x="116" y="75"/>
                  </a:lnTo>
                  <a:lnTo>
                    <a:pt x="115" y="77"/>
                  </a:lnTo>
                  <a:lnTo>
                    <a:pt x="115" y="78"/>
                  </a:lnTo>
                  <a:lnTo>
                    <a:pt x="113" y="78"/>
                  </a:lnTo>
                  <a:lnTo>
                    <a:pt x="113" y="78"/>
                  </a:lnTo>
                  <a:lnTo>
                    <a:pt x="112" y="80"/>
                  </a:lnTo>
                  <a:lnTo>
                    <a:pt x="112" y="80"/>
                  </a:lnTo>
                  <a:lnTo>
                    <a:pt x="112" y="80"/>
                  </a:lnTo>
                  <a:lnTo>
                    <a:pt x="110" y="80"/>
                  </a:lnTo>
                  <a:lnTo>
                    <a:pt x="110" y="82"/>
                  </a:lnTo>
                  <a:lnTo>
                    <a:pt x="108" y="82"/>
                  </a:lnTo>
                  <a:lnTo>
                    <a:pt x="108" y="83"/>
                  </a:lnTo>
                  <a:lnTo>
                    <a:pt x="107" y="83"/>
                  </a:lnTo>
                  <a:lnTo>
                    <a:pt x="105" y="83"/>
                  </a:lnTo>
                  <a:lnTo>
                    <a:pt x="105" y="85"/>
                  </a:lnTo>
                  <a:lnTo>
                    <a:pt x="104" y="85"/>
                  </a:lnTo>
                  <a:lnTo>
                    <a:pt x="104" y="85"/>
                  </a:lnTo>
                  <a:lnTo>
                    <a:pt x="102" y="86"/>
                  </a:lnTo>
                  <a:lnTo>
                    <a:pt x="101" y="88"/>
                  </a:lnTo>
                  <a:lnTo>
                    <a:pt x="101" y="89"/>
                  </a:lnTo>
                  <a:lnTo>
                    <a:pt x="99" y="96"/>
                  </a:lnTo>
                  <a:lnTo>
                    <a:pt x="97" y="97"/>
                  </a:lnTo>
                  <a:lnTo>
                    <a:pt x="96" y="99"/>
                  </a:lnTo>
                  <a:lnTo>
                    <a:pt x="94" y="100"/>
                  </a:lnTo>
                  <a:lnTo>
                    <a:pt x="93" y="102"/>
                  </a:lnTo>
                  <a:lnTo>
                    <a:pt x="93" y="102"/>
                  </a:lnTo>
                  <a:lnTo>
                    <a:pt x="88" y="102"/>
                  </a:lnTo>
                  <a:lnTo>
                    <a:pt x="86" y="104"/>
                  </a:lnTo>
                  <a:lnTo>
                    <a:pt x="85" y="104"/>
                  </a:lnTo>
                  <a:lnTo>
                    <a:pt x="85" y="105"/>
                  </a:lnTo>
                  <a:lnTo>
                    <a:pt x="85" y="107"/>
                  </a:lnTo>
                  <a:lnTo>
                    <a:pt x="83" y="110"/>
                  </a:lnTo>
                  <a:lnTo>
                    <a:pt x="82" y="113"/>
                  </a:lnTo>
                  <a:lnTo>
                    <a:pt x="82" y="115"/>
                  </a:lnTo>
                  <a:lnTo>
                    <a:pt x="80" y="118"/>
                  </a:lnTo>
                  <a:lnTo>
                    <a:pt x="80" y="118"/>
                  </a:lnTo>
                  <a:lnTo>
                    <a:pt x="78" y="119"/>
                  </a:lnTo>
                  <a:lnTo>
                    <a:pt x="77" y="119"/>
                  </a:lnTo>
                  <a:lnTo>
                    <a:pt x="75" y="119"/>
                  </a:lnTo>
                  <a:lnTo>
                    <a:pt x="74" y="119"/>
                  </a:lnTo>
                  <a:lnTo>
                    <a:pt x="72" y="119"/>
                  </a:lnTo>
                  <a:lnTo>
                    <a:pt x="71" y="121"/>
                  </a:lnTo>
                  <a:lnTo>
                    <a:pt x="69" y="121"/>
                  </a:lnTo>
                  <a:lnTo>
                    <a:pt x="66" y="119"/>
                  </a:lnTo>
                  <a:lnTo>
                    <a:pt x="63" y="119"/>
                  </a:lnTo>
                  <a:lnTo>
                    <a:pt x="63" y="119"/>
                  </a:lnTo>
                  <a:lnTo>
                    <a:pt x="61" y="118"/>
                  </a:lnTo>
                  <a:lnTo>
                    <a:pt x="60" y="118"/>
                  </a:lnTo>
                  <a:lnTo>
                    <a:pt x="58" y="118"/>
                  </a:lnTo>
                  <a:lnTo>
                    <a:pt x="56" y="116"/>
                  </a:lnTo>
                  <a:lnTo>
                    <a:pt x="55" y="116"/>
                  </a:lnTo>
                  <a:lnTo>
                    <a:pt x="53" y="115"/>
                  </a:lnTo>
                  <a:lnTo>
                    <a:pt x="50" y="113"/>
                  </a:lnTo>
                  <a:lnTo>
                    <a:pt x="49" y="111"/>
                  </a:lnTo>
                  <a:lnTo>
                    <a:pt x="47" y="111"/>
                  </a:lnTo>
                  <a:lnTo>
                    <a:pt x="45" y="111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2" y="113"/>
                  </a:lnTo>
                  <a:lnTo>
                    <a:pt x="42" y="115"/>
                  </a:lnTo>
                  <a:lnTo>
                    <a:pt x="41" y="116"/>
                  </a:lnTo>
                  <a:lnTo>
                    <a:pt x="41" y="118"/>
                  </a:lnTo>
                  <a:lnTo>
                    <a:pt x="39" y="121"/>
                  </a:lnTo>
                  <a:lnTo>
                    <a:pt x="37" y="124"/>
                  </a:lnTo>
                  <a:lnTo>
                    <a:pt x="37" y="126"/>
                  </a:lnTo>
                  <a:lnTo>
                    <a:pt x="37" y="126"/>
                  </a:lnTo>
                  <a:lnTo>
                    <a:pt x="36" y="126"/>
                  </a:lnTo>
                  <a:lnTo>
                    <a:pt x="31" y="129"/>
                  </a:lnTo>
                  <a:lnTo>
                    <a:pt x="30" y="132"/>
                  </a:lnTo>
                  <a:lnTo>
                    <a:pt x="30" y="134"/>
                  </a:lnTo>
                  <a:lnTo>
                    <a:pt x="28" y="134"/>
                  </a:lnTo>
                  <a:lnTo>
                    <a:pt x="26" y="134"/>
                  </a:lnTo>
                  <a:lnTo>
                    <a:pt x="26" y="134"/>
                  </a:lnTo>
                  <a:lnTo>
                    <a:pt x="25" y="135"/>
                  </a:lnTo>
                  <a:lnTo>
                    <a:pt x="25" y="137"/>
                  </a:lnTo>
                  <a:lnTo>
                    <a:pt x="23" y="137"/>
                  </a:lnTo>
                  <a:lnTo>
                    <a:pt x="22" y="137"/>
                  </a:lnTo>
                  <a:lnTo>
                    <a:pt x="20" y="135"/>
                  </a:lnTo>
                  <a:lnTo>
                    <a:pt x="15" y="137"/>
                  </a:lnTo>
                  <a:lnTo>
                    <a:pt x="14" y="135"/>
                  </a:lnTo>
                  <a:lnTo>
                    <a:pt x="12" y="135"/>
                  </a:lnTo>
                  <a:lnTo>
                    <a:pt x="11" y="137"/>
                  </a:lnTo>
                  <a:lnTo>
                    <a:pt x="9" y="135"/>
                  </a:lnTo>
                  <a:lnTo>
                    <a:pt x="9" y="135"/>
                  </a:lnTo>
                  <a:lnTo>
                    <a:pt x="9" y="132"/>
                  </a:lnTo>
                  <a:lnTo>
                    <a:pt x="9" y="130"/>
                  </a:lnTo>
                  <a:lnTo>
                    <a:pt x="11" y="129"/>
                  </a:lnTo>
                  <a:lnTo>
                    <a:pt x="11" y="127"/>
                  </a:lnTo>
                  <a:lnTo>
                    <a:pt x="12" y="126"/>
                  </a:lnTo>
                  <a:lnTo>
                    <a:pt x="12" y="126"/>
                  </a:lnTo>
                  <a:lnTo>
                    <a:pt x="12" y="124"/>
                  </a:lnTo>
                  <a:lnTo>
                    <a:pt x="11" y="123"/>
                  </a:lnTo>
                  <a:lnTo>
                    <a:pt x="11" y="123"/>
                  </a:lnTo>
                  <a:lnTo>
                    <a:pt x="11" y="119"/>
                  </a:lnTo>
                  <a:lnTo>
                    <a:pt x="9" y="115"/>
                  </a:lnTo>
                  <a:lnTo>
                    <a:pt x="6" y="111"/>
                  </a:lnTo>
                  <a:lnTo>
                    <a:pt x="6" y="110"/>
                  </a:lnTo>
                  <a:lnTo>
                    <a:pt x="4" y="108"/>
                  </a:lnTo>
                  <a:lnTo>
                    <a:pt x="0" y="105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00"/>
                  </a:lnTo>
                  <a:lnTo>
                    <a:pt x="0" y="96"/>
                  </a:lnTo>
                  <a:lnTo>
                    <a:pt x="0" y="93"/>
                  </a:lnTo>
                  <a:lnTo>
                    <a:pt x="0" y="88"/>
                  </a:lnTo>
                  <a:lnTo>
                    <a:pt x="0" y="83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1"/>
                  </a:lnTo>
                  <a:lnTo>
                    <a:pt x="0" y="66"/>
                  </a:lnTo>
                  <a:lnTo>
                    <a:pt x="0" y="63"/>
                  </a:lnTo>
                  <a:lnTo>
                    <a:pt x="14" y="63"/>
                  </a:lnTo>
                  <a:lnTo>
                    <a:pt x="14" y="61"/>
                  </a:lnTo>
                  <a:lnTo>
                    <a:pt x="14" y="59"/>
                  </a:lnTo>
                  <a:lnTo>
                    <a:pt x="14" y="53"/>
                  </a:lnTo>
                  <a:lnTo>
                    <a:pt x="14" y="47"/>
                  </a:lnTo>
                  <a:lnTo>
                    <a:pt x="14" y="41"/>
                  </a:lnTo>
                  <a:lnTo>
                    <a:pt x="14" y="34"/>
                  </a:lnTo>
                  <a:lnTo>
                    <a:pt x="14" y="28"/>
                  </a:lnTo>
                  <a:lnTo>
                    <a:pt x="14" y="22"/>
                  </a:lnTo>
                  <a:lnTo>
                    <a:pt x="14" y="17"/>
                  </a:lnTo>
                  <a:lnTo>
                    <a:pt x="14" y="11"/>
                  </a:lnTo>
                  <a:lnTo>
                    <a:pt x="14" y="8"/>
                  </a:lnTo>
                  <a:lnTo>
                    <a:pt x="17" y="8"/>
                  </a:lnTo>
                  <a:lnTo>
                    <a:pt x="22" y="6"/>
                  </a:lnTo>
                  <a:lnTo>
                    <a:pt x="30" y="6"/>
                  </a:lnTo>
                  <a:lnTo>
                    <a:pt x="36" y="4"/>
                  </a:lnTo>
                  <a:lnTo>
                    <a:pt x="39" y="3"/>
                  </a:lnTo>
                  <a:lnTo>
                    <a:pt x="45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47" y="3"/>
                  </a:lnTo>
                  <a:lnTo>
                    <a:pt x="50" y="6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9"/>
                  </a:lnTo>
                  <a:lnTo>
                    <a:pt x="53" y="9"/>
                  </a:lnTo>
                  <a:lnTo>
                    <a:pt x="53" y="9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8" y="4"/>
                  </a:lnTo>
                  <a:lnTo>
                    <a:pt x="60" y="4"/>
                  </a:lnTo>
                  <a:lnTo>
                    <a:pt x="61" y="3"/>
                  </a:lnTo>
                  <a:lnTo>
                    <a:pt x="63" y="3"/>
                  </a:lnTo>
                  <a:lnTo>
                    <a:pt x="64" y="3"/>
                  </a:lnTo>
                  <a:lnTo>
                    <a:pt x="64" y="3"/>
                  </a:lnTo>
                  <a:lnTo>
                    <a:pt x="66" y="3"/>
                  </a:lnTo>
                  <a:lnTo>
                    <a:pt x="69" y="1"/>
                  </a:lnTo>
                  <a:lnTo>
                    <a:pt x="71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2" name="Freeform 319">
              <a:extLst>
                <a:ext uri="{FF2B5EF4-FFF2-40B4-BE49-F238E27FC236}">
                  <a16:creationId xmlns:a16="http://schemas.microsoft.com/office/drawing/2014/main" id="{FABAE4EC-2DB9-2A29-C902-FFD926E9B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3896" y="3603097"/>
              <a:ext cx="95512" cy="48731"/>
            </a:xfrm>
            <a:custGeom>
              <a:avLst/>
              <a:gdLst>
                <a:gd name="T0" fmla="*/ 21 w 49"/>
                <a:gd name="T1" fmla="*/ 0 h 25"/>
                <a:gd name="T2" fmla="*/ 24 w 49"/>
                <a:gd name="T3" fmla="*/ 1 h 25"/>
                <a:gd name="T4" fmla="*/ 24 w 49"/>
                <a:gd name="T5" fmla="*/ 1 h 25"/>
                <a:gd name="T6" fmla="*/ 24 w 49"/>
                <a:gd name="T7" fmla="*/ 3 h 25"/>
                <a:gd name="T8" fmla="*/ 25 w 49"/>
                <a:gd name="T9" fmla="*/ 3 h 25"/>
                <a:gd name="T10" fmla="*/ 28 w 49"/>
                <a:gd name="T11" fmla="*/ 3 h 25"/>
                <a:gd name="T12" fmla="*/ 33 w 49"/>
                <a:gd name="T13" fmla="*/ 4 h 25"/>
                <a:gd name="T14" fmla="*/ 35 w 49"/>
                <a:gd name="T15" fmla="*/ 4 h 25"/>
                <a:gd name="T16" fmla="*/ 36 w 49"/>
                <a:gd name="T17" fmla="*/ 3 h 25"/>
                <a:gd name="T18" fmla="*/ 38 w 49"/>
                <a:gd name="T19" fmla="*/ 4 h 25"/>
                <a:gd name="T20" fmla="*/ 41 w 49"/>
                <a:gd name="T21" fmla="*/ 4 h 25"/>
                <a:gd name="T22" fmla="*/ 43 w 49"/>
                <a:gd name="T23" fmla="*/ 6 h 25"/>
                <a:gd name="T24" fmla="*/ 43 w 49"/>
                <a:gd name="T25" fmla="*/ 9 h 25"/>
                <a:gd name="T26" fmla="*/ 43 w 49"/>
                <a:gd name="T27" fmla="*/ 9 h 25"/>
                <a:gd name="T28" fmla="*/ 43 w 49"/>
                <a:gd name="T29" fmla="*/ 12 h 25"/>
                <a:gd name="T30" fmla="*/ 44 w 49"/>
                <a:gd name="T31" fmla="*/ 14 h 25"/>
                <a:gd name="T32" fmla="*/ 47 w 49"/>
                <a:gd name="T33" fmla="*/ 12 h 25"/>
                <a:gd name="T34" fmla="*/ 49 w 49"/>
                <a:gd name="T35" fmla="*/ 14 h 25"/>
                <a:gd name="T36" fmla="*/ 49 w 49"/>
                <a:gd name="T37" fmla="*/ 17 h 25"/>
                <a:gd name="T38" fmla="*/ 47 w 49"/>
                <a:gd name="T39" fmla="*/ 19 h 25"/>
                <a:gd name="T40" fmla="*/ 47 w 49"/>
                <a:gd name="T41" fmla="*/ 20 h 25"/>
                <a:gd name="T42" fmla="*/ 49 w 49"/>
                <a:gd name="T43" fmla="*/ 22 h 25"/>
                <a:gd name="T44" fmla="*/ 47 w 49"/>
                <a:gd name="T45" fmla="*/ 22 h 25"/>
                <a:gd name="T46" fmla="*/ 46 w 49"/>
                <a:gd name="T47" fmla="*/ 22 h 25"/>
                <a:gd name="T48" fmla="*/ 44 w 49"/>
                <a:gd name="T49" fmla="*/ 23 h 25"/>
                <a:gd name="T50" fmla="*/ 41 w 49"/>
                <a:gd name="T51" fmla="*/ 23 h 25"/>
                <a:gd name="T52" fmla="*/ 39 w 49"/>
                <a:gd name="T53" fmla="*/ 22 h 25"/>
                <a:gd name="T54" fmla="*/ 35 w 49"/>
                <a:gd name="T55" fmla="*/ 23 h 25"/>
                <a:gd name="T56" fmla="*/ 30 w 49"/>
                <a:gd name="T57" fmla="*/ 23 h 25"/>
                <a:gd name="T58" fmla="*/ 27 w 49"/>
                <a:gd name="T59" fmla="*/ 23 h 25"/>
                <a:gd name="T60" fmla="*/ 24 w 49"/>
                <a:gd name="T61" fmla="*/ 22 h 25"/>
                <a:gd name="T62" fmla="*/ 22 w 49"/>
                <a:gd name="T63" fmla="*/ 22 h 25"/>
                <a:gd name="T64" fmla="*/ 17 w 49"/>
                <a:gd name="T65" fmla="*/ 25 h 25"/>
                <a:gd name="T66" fmla="*/ 14 w 49"/>
                <a:gd name="T67" fmla="*/ 25 h 25"/>
                <a:gd name="T68" fmla="*/ 13 w 49"/>
                <a:gd name="T69" fmla="*/ 25 h 25"/>
                <a:gd name="T70" fmla="*/ 13 w 49"/>
                <a:gd name="T71" fmla="*/ 23 h 25"/>
                <a:gd name="T72" fmla="*/ 11 w 49"/>
                <a:gd name="T73" fmla="*/ 23 h 25"/>
                <a:gd name="T74" fmla="*/ 9 w 49"/>
                <a:gd name="T75" fmla="*/ 22 h 25"/>
                <a:gd name="T76" fmla="*/ 5 w 49"/>
                <a:gd name="T77" fmla="*/ 22 h 25"/>
                <a:gd name="T78" fmla="*/ 2 w 49"/>
                <a:gd name="T79" fmla="*/ 20 h 25"/>
                <a:gd name="T80" fmla="*/ 2 w 49"/>
                <a:gd name="T81" fmla="*/ 19 h 25"/>
                <a:gd name="T82" fmla="*/ 0 w 49"/>
                <a:gd name="T83" fmla="*/ 17 h 25"/>
                <a:gd name="T84" fmla="*/ 3 w 49"/>
                <a:gd name="T85" fmla="*/ 15 h 25"/>
                <a:gd name="T86" fmla="*/ 3 w 49"/>
                <a:gd name="T87" fmla="*/ 12 h 25"/>
                <a:gd name="T88" fmla="*/ 6 w 49"/>
                <a:gd name="T89" fmla="*/ 11 h 25"/>
                <a:gd name="T90" fmla="*/ 8 w 49"/>
                <a:gd name="T91" fmla="*/ 8 h 25"/>
                <a:gd name="T92" fmla="*/ 11 w 49"/>
                <a:gd name="T93" fmla="*/ 4 h 25"/>
                <a:gd name="T94" fmla="*/ 14 w 49"/>
                <a:gd name="T95" fmla="*/ 3 h 25"/>
                <a:gd name="T96" fmla="*/ 16 w 49"/>
                <a:gd name="T97" fmla="*/ 1 h 25"/>
                <a:gd name="T98" fmla="*/ 19 w 49"/>
                <a:gd name="T9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9" h="25">
                  <a:moveTo>
                    <a:pt x="19" y="0"/>
                  </a:moveTo>
                  <a:lnTo>
                    <a:pt x="21" y="0"/>
                  </a:lnTo>
                  <a:lnTo>
                    <a:pt x="22" y="0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5" y="4"/>
                  </a:lnTo>
                  <a:lnTo>
                    <a:pt x="35" y="4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1" y="4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8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41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44" y="14"/>
                  </a:lnTo>
                  <a:lnTo>
                    <a:pt x="46" y="14"/>
                  </a:lnTo>
                  <a:lnTo>
                    <a:pt x="47" y="12"/>
                  </a:lnTo>
                  <a:lnTo>
                    <a:pt x="47" y="14"/>
                  </a:lnTo>
                  <a:lnTo>
                    <a:pt x="49" y="14"/>
                  </a:lnTo>
                  <a:lnTo>
                    <a:pt x="49" y="15"/>
                  </a:lnTo>
                  <a:lnTo>
                    <a:pt x="49" y="17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19"/>
                  </a:lnTo>
                  <a:lnTo>
                    <a:pt x="47" y="20"/>
                  </a:lnTo>
                  <a:lnTo>
                    <a:pt x="49" y="20"/>
                  </a:lnTo>
                  <a:lnTo>
                    <a:pt x="49" y="22"/>
                  </a:lnTo>
                  <a:lnTo>
                    <a:pt x="49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46" y="22"/>
                  </a:lnTo>
                  <a:lnTo>
                    <a:pt x="46" y="22"/>
                  </a:lnTo>
                  <a:lnTo>
                    <a:pt x="44" y="23"/>
                  </a:lnTo>
                  <a:lnTo>
                    <a:pt x="43" y="23"/>
                  </a:lnTo>
                  <a:lnTo>
                    <a:pt x="41" y="23"/>
                  </a:lnTo>
                  <a:lnTo>
                    <a:pt x="39" y="22"/>
                  </a:lnTo>
                  <a:lnTo>
                    <a:pt x="39" y="22"/>
                  </a:lnTo>
                  <a:lnTo>
                    <a:pt x="38" y="23"/>
                  </a:lnTo>
                  <a:lnTo>
                    <a:pt x="35" y="23"/>
                  </a:lnTo>
                  <a:lnTo>
                    <a:pt x="32" y="23"/>
                  </a:lnTo>
                  <a:lnTo>
                    <a:pt x="30" y="23"/>
                  </a:lnTo>
                  <a:lnTo>
                    <a:pt x="28" y="23"/>
                  </a:lnTo>
                  <a:lnTo>
                    <a:pt x="27" y="23"/>
                  </a:lnTo>
                  <a:lnTo>
                    <a:pt x="25" y="22"/>
                  </a:lnTo>
                  <a:lnTo>
                    <a:pt x="24" y="22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1" y="23"/>
                  </a:lnTo>
                  <a:lnTo>
                    <a:pt x="17" y="25"/>
                  </a:lnTo>
                  <a:lnTo>
                    <a:pt x="16" y="25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3" y="23"/>
                  </a:lnTo>
                  <a:lnTo>
                    <a:pt x="11" y="23"/>
                  </a:lnTo>
                  <a:lnTo>
                    <a:pt x="9" y="23"/>
                  </a:lnTo>
                  <a:lnTo>
                    <a:pt x="9" y="22"/>
                  </a:lnTo>
                  <a:lnTo>
                    <a:pt x="6" y="23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6" y="11"/>
                  </a:lnTo>
                  <a:lnTo>
                    <a:pt x="6" y="9"/>
                  </a:lnTo>
                  <a:lnTo>
                    <a:pt x="8" y="8"/>
                  </a:lnTo>
                  <a:lnTo>
                    <a:pt x="9" y="6"/>
                  </a:lnTo>
                  <a:lnTo>
                    <a:pt x="11" y="4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7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3" name="Freeform 320">
              <a:extLst>
                <a:ext uri="{FF2B5EF4-FFF2-40B4-BE49-F238E27FC236}">
                  <a16:creationId xmlns:a16="http://schemas.microsoft.com/office/drawing/2014/main" id="{DDECC574-D753-2B7F-4572-762C51129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8983" y="3645980"/>
              <a:ext cx="175430" cy="177380"/>
            </a:xfrm>
            <a:custGeom>
              <a:avLst/>
              <a:gdLst>
                <a:gd name="T0" fmla="*/ 84 w 90"/>
                <a:gd name="T1" fmla="*/ 90 h 91"/>
                <a:gd name="T2" fmla="*/ 76 w 90"/>
                <a:gd name="T3" fmla="*/ 88 h 91"/>
                <a:gd name="T4" fmla="*/ 81 w 90"/>
                <a:gd name="T5" fmla="*/ 86 h 91"/>
                <a:gd name="T6" fmla="*/ 87 w 90"/>
                <a:gd name="T7" fmla="*/ 82 h 91"/>
                <a:gd name="T8" fmla="*/ 84 w 90"/>
                <a:gd name="T9" fmla="*/ 68 h 91"/>
                <a:gd name="T10" fmla="*/ 90 w 90"/>
                <a:gd name="T11" fmla="*/ 69 h 91"/>
                <a:gd name="T12" fmla="*/ 86 w 90"/>
                <a:gd name="T13" fmla="*/ 69 h 91"/>
                <a:gd name="T14" fmla="*/ 75 w 90"/>
                <a:gd name="T15" fmla="*/ 66 h 91"/>
                <a:gd name="T16" fmla="*/ 68 w 90"/>
                <a:gd name="T17" fmla="*/ 71 h 91"/>
                <a:gd name="T18" fmla="*/ 73 w 90"/>
                <a:gd name="T19" fmla="*/ 68 h 91"/>
                <a:gd name="T20" fmla="*/ 73 w 90"/>
                <a:gd name="T21" fmla="*/ 64 h 91"/>
                <a:gd name="T22" fmla="*/ 71 w 90"/>
                <a:gd name="T23" fmla="*/ 63 h 91"/>
                <a:gd name="T24" fmla="*/ 68 w 90"/>
                <a:gd name="T25" fmla="*/ 63 h 91"/>
                <a:gd name="T26" fmla="*/ 56 w 90"/>
                <a:gd name="T27" fmla="*/ 53 h 91"/>
                <a:gd name="T28" fmla="*/ 60 w 90"/>
                <a:gd name="T29" fmla="*/ 61 h 91"/>
                <a:gd name="T30" fmla="*/ 54 w 90"/>
                <a:gd name="T31" fmla="*/ 57 h 91"/>
                <a:gd name="T32" fmla="*/ 54 w 90"/>
                <a:gd name="T33" fmla="*/ 50 h 91"/>
                <a:gd name="T34" fmla="*/ 46 w 90"/>
                <a:gd name="T35" fmla="*/ 52 h 91"/>
                <a:gd name="T36" fmla="*/ 43 w 90"/>
                <a:gd name="T37" fmla="*/ 50 h 91"/>
                <a:gd name="T38" fmla="*/ 65 w 90"/>
                <a:gd name="T39" fmla="*/ 44 h 91"/>
                <a:gd name="T40" fmla="*/ 18 w 90"/>
                <a:gd name="T41" fmla="*/ 39 h 91"/>
                <a:gd name="T42" fmla="*/ 19 w 90"/>
                <a:gd name="T43" fmla="*/ 41 h 91"/>
                <a:gd name="T44" fmla="*/ 21 w 90"/>
                <a:gd name="T45" fmla="*/ 45 h 91"/>
                <a:gd name="T46" fmla="*/ 16 w 90"/>
                <a:gd name="T47" fmla="*/ 45 h 91"/>
                <a:gd name="T48" fmla="*/ 16 w 90"/>
                <a:gd name="T49" fmla="*/ 41 h 91"/>
                <a:gd name="T50" fmla="*/ 48 w 90"/>
                <a:gd name="T51" fmla="*/ 34 h 91"/>
                <a:gd name="T52" fmla="*/ 52 w 90"/>
                <a:gd name="T53" fmla="*/ 42 h 91"/>
                <a:gd name="T54" fmla="*/ 51 w 90"/>
                <a:gd name="T55" fmla="*/ 41 h 91"/>
                <a:gd name="T56" fmla="*/ 46 w 90"/>
                <a:gd name="T57" fmla="*/ 34 h 91"/>
                <a:gd name="T58" fmla="*/ 24 w 90"/>
                <a:gd name="T59" fmla="*/ 28 h 91"/>
                <a:gd name="T60" fmla="*/ 21 w 90"/>
                <a:gd name="T61" fmla="*/ 28 h 91"/>
                <a:gd name="T62" fmla="*/ 15 w 90"/>
                <a:gd name="T63" fmla="*/ 28 h 91"/>
                <a:gd name="T64" fmla="*/ 18 w 90"/>
                <a:gd name="T65" fmla="*/ 36 h 91"/>
                <a:gd name="T66" fmla="*/ 15 w 90"/>
                <a:gd name="T67" fmla="*/ 39 h 91"/>
                <a:gd name="T68" fmla="*/ 11 w 90"/>
                <a:gd name="T69" fmla="*/ 38 h 91"/>
                <a:gd name="T70" fmla="*/ 10 w 90"/>
                <a:gd name="T71" fmla="*/ 34 h 91"/>
                <a:gd name="T72" fmla="*/ 11 w 90"/>
                <a:gd name="T73" fmla="*/ 30 h 91"/>
                <a:gd name="T74" fmla="*/ 34 w 90"/>
                <a:gd name="T75" fmla="*/ 22 h 91"/>
                <a:gd name="T76" fmla="*/ 41 w 90"/>
                <a:gd name="T77" fmla="*/ 28 h 91"/>
                <a:gd name="T78" fmla="*/ 40 w 90"/>
                <a:gd name="T79" fmla="*/ 33 h 91"/>
                <a:gd name="T80" fmla="*/ 41 w 90"/>
                <a:gd name="T81" fmla="*/ 28 h 91"/>
                <a:gd name="T82" fmla="*/ 34 w 90"/>
                <a:gd name="T83" fmla="*/ 22 h 91"/>
                <a:gd name="T84" fmla="*/ 34 w 90"/>
                <a:gd name="T85" fmla="*/ 20 h 91"/>
                <a:gd name="T86" fmla="*/ 10 w 90"/>
                <a:gd name="T87" fmla="*/ 3 h 91"/>
                <a:gd name="T88" fmla="*/ 11 w 90"/>
                <a:gd name="T89" fmla="*/ 5 h 91"/>
                <a:gd name="T90" fmla="*/ 0 w 90"/>
                <a:gd name="T91" fmla="*/ 3 h 91"/>
                <a:gd name="T92" fmla="*/ 5 w 90"/>
                <a:gd name="T93" fmla="*/ 3 h 91"/>
                <a:gd name="T94" fmla="*/ 19 w 90"/>
                <a:gd name="T95" fmla="*/ 0 h 91"/>
                <a:gd name="T96" fmla="*/ 24 w 90"/>
                <a:gd name="T97" fmla="*/ 3 h 91"/>
                <a:gd name="T98" fmla="*/ 29 w 90"/>
                <a:gd name="T99" fmla="*/ 9 h 91"/>
                <a:gd name="T100" fmla="*/ 24 w 90"/>
                <a:gd name="T101" fmla="*/ 14 h 91"/>
                <a:gd name="T102" fmla="*/ 26 w 90"/>
                <a:gd name="T103" fmla="*/ 8 h 91"/>
                <a:gd name="T104" fmla="*/ 21 w 90"/>
                <a:gd name="T10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0" h="91">
                  <a:moveTo>
                    <a:pt x="86" y="85"/>
                  </a:moveTo>
                  <a:lnTo>
                    <a:pt x="86" y="85"/>
                  </a:lnTo>
                  <a:lnTo>
                    <a:pt x="86" y="86"/>
                  </a:lnTo>
                  <a:lnTo>
                    <a:pt x="86" y="88"/>
                  </a:lnTo>
                  <a:lnTo>
                    <a:pt x="84" y="90"/>
                  </a:lnTo>
                  <a:lnTo>
                    <a:pt x="81" y="90"/>
                  </a:lnTo>
                  <a:lnTo>
                    <a:pt x="76" y="91"/>
                  </a:lnTo>
                  <a:lnTo>
                    <a:pt x="76" y="90"/>
                  </a:lnTo>
                  <a:lnTo>
                    <a:pt x="76" y="90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6" y="88"/>
                  </a:lnTo>
                  <a:lnTo>
                    <a:pt x="78" y="88"/>
                  </a:lnTo>
                  <a:lnTo>
                    <a:pt x="79" y="86"/>
                  </a:lnTo>
                  <a:lnTo>
                    <a:pt x="81" y="86"/>
                  </a:lnTo>
                  <a:lnTo>
                    <a:pt x="82" y="86"/>
                  </a:lnTo>
                  <a:lnTo>
                    <a:pt x="82" y="86"/>
                  </a:lnTo>
                  <a:lnTo>
                    <a:pt x="84" y="86"/>
                  </a:lnTo>
                  <a:lnTo>
                    <a:pt x="86" y="85"/>
                  </a:lnTo>
                  <a:close/>
                  <a:moveTo>
                    <a:pt x="87" y="82"/>
                  </a:moveTo>
                  <a:lnTo>
                    <a:pt x="87" y="82"/>
                  </a:lnTo>
                  <a:lnTo>
                    <a:pt x="86" y="83"/>
                  </a:lnTo>
                  <a:lnTo>
                    <a:pt x="86" y="82"/>
                  </a:lnTo>
                  <a:lnTo>
                    <a:pt x="87" y="82"/>
                  </a:lnTo>
                  <a:close/>
                  <a:moveTo>
                    <a:pt x="84" y="68"/>
                  </a:moveTo>
                  <a:lnTo>
                    <a:pt x="86" y="68"/>
                  </a:lnTo>
                  <a:lnTo>
                    <a:pt x="87" y="68"/>
                  </a:lnTo>
                  <a:lnTo>
                    <a:pt x="87" y="68"/>
                  </a:lnTo>
                  <a:lnTo>
                    <a:pt x="89" y="69"/>
                  </a:lnTo>
                  <a:lnTo>
                    <a:pt x="90" y="69"/>
                  </a:lnTo>
                  <a:lnTo>
                    <a:pt x="90" y="69"/>
                  </a:lnTo>
                  <a:lnTo>
                    <a:pt x="90" y="71"/>
                  </a:lnTo>
                  <a:lnTo>
                    <a:pt x="89" y="69"/>
                  </a:lnTo>
                  <a:lnTo>
                    <a:pt x="87" y="69"/>
                  </a:lnTo>
                  <a:lnTo>
                    <a:pt x="86" y="69"/>
                  </a:lnTo>
                  <a:lnTo>
                    <a:pt x="84" y="69"/>
                  </a:lnTo>
                  <a:lnTo>
                    <a:pt x="84" y="68"/>
                  </a:lnTo>
                  <a:close/>
                  <a:moveTo>
                    <a:pt x="75" y="63"/>
                  </a:moveTo>
                  <a:lnTo>
                    <a:pt x="75" y="64"/>
                  </a:lnTo>
                  <a:lnTo>
                    <a:pt x="75" y="66"/>
                  </a:lnTo>
                  <a:lnTo>
                    <a:pt x="73" y="69"/>
                  </a:lnTo>
                  <a:lnTo>
                    <a:pt x="71" y="69"/>
                  </a:lnTo>
                  <a:lnTo>
                    <a:pt x="68" y="71"/>
                  </a:lnTo>
                  <a:lnTo>
                    <a:pt x="68" y="72"/>
                  </a:lnTo>
                  <a:lnTo>
                    <a:pt x="68" y="71"/>
                  </a:lnTo>
                  <a:lnTo>
                    <a:pt x="70" y="69"/>
                  </a:lnTo>
                  <a:lnTo>
                    <a:pt x="71" y="69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3" y="68"/>
                  </a:lnTo>
                  <a:lnTo>
                    <a:pt x="73" y="66"/>
                  </a:lnTo>
                  <a:lnTo>
                    <a:pt x="73" y="66"/>
                  </a:lnTo>
                  <a:lnTo>
                    <a:pt x="73" y="64"/>
                  </a:lnTo>
                  <a:lnTo>
                    <a:pt x="73" y="64"/>
                  </a:lnTo>
                  <a:lnTo>
                    <a:pt x="73" y="64"/>
                  </a:lnTo>
                  <a:lnTo>
                    <a:pt x="75" y="63"/>
                  </a:lnTo>
                  <a:close/>
                  <a:moveTo>
                    <a:pt x="68" y="61"/>
                  </a:moveTo>
                  <a:lnTo>
                    <a:pt x="68" y="63"/>
                  </a:lnTo>
                  <a:lnTo>
                    <a:pt x="70" y="63"/>
                  </a:lnTo>
                  <a:lnTo>
                    <a:pt x="71" y="63"/>
                  </a:lnTo>
                  <a:lnTo>
                    <a:pt x="71" y="64"/>
                  </a:lnTo>
                  <a:lnTo>
                    <a:pt x="70" y="6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68" y="63"/>
                  </a:lnTo>
                  <a:lnTo>
                    <a:pt x="68" y="63"/>
                  </a:lnTo>
                  <a:lnTo>
                    <a:pt x="68" y="61"/>
                  </a:lnTo>
                  <a:close/>
                  <a:moveTo>
                    <a:pt x="52" y="49"/>
                  </a:moveTo>
                  <a:lnTo>
                    <a:pt x="54" y="52"/>
                  </a:lnTo>
                  <a:lnTo>
                    <a:pt x="56" y="53"/>
                  </a:lnTo>
                  <a:lnTo>
                    <a:pt x="56" y="55"/>
                  </a:lnTo>
                  <a:lnTo>
                    <a:pt x="57" y="57"/>
                  </a:lnTo>
                  <a:lnTo>
                    <a:pt x="59" y="58"/>
                  </a:lnTo>
                  <a:lnTo>
                    <a:pt x="60" y="60"/>
                  </a:lnTo>
                  <a:lnTo>
                    <a:pt x="60" y="61"/>
                  </a:lnTo>
                  <a:lnTo>
                    <a:pt x="60" y="61"/>
                  </a:lnTo>
                  <a:lnTo>
                    <a:pt x="57" y="58"/>
                  </a:lnTo>
                  <a:lnTo>
                    <a:pt x="56" y="58"/>
                  </a:lnTo>
                  <a:lnTo>
                    <a:pt x="54" y="57"/>
                  </a:lnTo>
                  <a:lnTo>
                    <a:pt x="54" y="57"/>
                  </a:lnTo>
                  <a:lnTo>
                    <a:pt x="56" y="57"/>
                  </a:lnTo>
                  <a:lnTo>
                    <a:pt x="56" y="55"/>
                  </a:lnTo>
                  <a:lnTo>
                    <a:pt x="56" y="55"/>
                  </a:lnTo>
                  <a:lnTo>
                    <a:pt x="54" y="52"/>
                  </a:lnTo>
                  <a:lnTo>
                    <a:pt x="54" y="50"/>
                  </a:lnTo>
                  <a:lnTo>
                    <a:pt x="52" y="50"/>
                  </a:lnTo>
                  <a:lnTo>
                    <a:pt x="52" y="49"/>
                  </a:lnTo>
                  <a:close/>
                  <a:moveTo>
                    <a:pt x="43" y="49"/>
                  </a:moveTo>
                  <a:lnTo>
                    <a:pt x="45" y="49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8" y="52"/>
                  </a:lnTo>
                  <a:lnTo>
                    <a:pt x="48" y="53"/>
                  </a:lnTo>
                  <a:lnTo>
                    <a:pt x="46" y="52"/>
                  </a:lnTo>
                  <a:lnTo>
                    <a:pt x="43" y="50"/>
                  </a:lnTo>
                  <a:lnTo>
                    <a:pt x="43" y="50"/>
                  </a:lnTo>
                  <a:lnTo>
                    <a:pt x="43" y="49"/>
                  </a:lnTo>
                  <a:close/>
                  <a:moveTo>
                    <a:pt x="65" y="42"/>
                  </a:moveTo>
                  <a:lnTo>
                    <a:pt x="65" y="42"/>
                  </a:lnTo>
                  <a:lnTo>
                    <a:pt x="65" y="44"/>
                  </a:lnTo>
                  <a:lnTo>
                    <a:pt x="65" y="45"/>
                  </a:lnTo>
                  <a:lnTo>
                    <a:pt x="64" y="44"/>
                  </a:lnTo>
                  <a:lnTo>
                    <a:pt x="65" y="42"/>
                  </a:lnTo>
                  <a:lnTo>
                    <a:pt x="65" y="42"/>
                  </a:lnTo>
                  <a:close/>
                  <a:moveTo>
                    <a:pt x="18" y="39"/>
                  </a:moveTo>
                  <a:lnTo>
                    <a:pt x="19" y="41"/>
                  </a:lnTo>
                  <a:lnTo>
                    <a:pt x="19" y="41"/>
                  </a:lnTo>
                  <a:lnTo>
                    <a:pt x="18" y="42"/>
                  </a:lnTo>
                  <a:lnTo>
                    <a:pt x="19" y="42"/>
                  </a:lnTo>
                  <a:lnTo>
                    <a:pt x="19" y="41"/>
                  </a:lnTo>
                  <a:lnTo>
                    <a:pt x="21" y="42"/>
                  </a:lnTo>
                  <a:lnTo>
                    <a:pt x="21" y="44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5"/>
                  </a:lnTo>
                  <a:lnTo>
                    <a:pt x="21" y="49"/>
                  </a:lnTo>
                  <a:lnTo>
                    <a:pt x="18" y="49"/>
                  </a:lnTo>
                  <a:lnTo>
                    <a:pt x="18" y="47"/>
                  </a:lnTo>
                  <a:lnTo>
                    <a:pt x="16" y="45"/>
                  </a:lnTo>
                  <a:lnTo>
                    <a:pt x="16" y="44"/>
                  </a:lnTo>
                  <a:lnTo>
                    <a:pt x="16" y="42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6" y="41"/>
                  </a:lnTo>
                  <a:lnTo>
                    <a:pt x="16" y="41"/>
                  </a:lnTo>
                  <a:lnTo>
                    <a:pt x="18" y="41"/>
                  </a:lnTo>
                  <a:lnTo>
                    <a:pt x="18" y="39"/>
                  </a:lnTo>
                  <a:close/>
                  <a:moveTo>
                    <a:pt x="48" y="33"/>
                  </a:moveTo>
                  <a:lnTo>
                    <a:pt x="48" y="34"/>
                  </a:lnTo>
                  <a:lnTo>
                    <a:pt x="49" y="38"/>
                  </a:lnTo>
                  <a:lnTo>
                    <a:pt x="49" y="38"/>
                  </a:lnTo>
                  <a:lnTo>
                    <a:pt x="52" y="41"/>
                  </a:lnTo>
                  <a:lnTo>
                    <a:pt x="52" y="42"/>
                  </a:lnTo>
                  <a:lnTo>
                    <a:pt x="52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2"/>
                  </a:lnTo>
                  <a:lnTo>
                    <a:pt x="51" y="41"/>
                  </a:lnTo>
                  <a:lnTo>
                    <a:pt x="51" y="41"/>
                  </a:lnTo>
                  <a:lnTo>
                    <a:pt x="51" y="39"/>
                  </a:lnTo>
                  <a:lnTo>
                    <a:pt x="49" y="36"/>
                  </a:lnTo>
                  <a:lnTo>
                    <a:pt x="48" y="36"/>
                  </a:lnTo>
                  <a:lnTo>
                    <a:pt x="48" y="34"/>
                  </a:lnTo>
                  <a:lnTo>
                    <a:pt x="46" y="34"/>
                  </a:lnTo>
                  <a:lnTo>
                    <a:pt x="48" y="34"/>
                  </a:lnTo>
                  <a:lnTo>
                    <a:pt x="48" y="33"/>
                  </a:lnTo>
                  <a:close/>
                  <a:moveTo>
                    <a:pt x="24" y="28"/>
                  </a:moveTo>
                  <a:lnTo>
                    <a:pt x="24" y="28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3" y="30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1" y="28"/>
                  </a:lnTo>
                  <a:lnTo>
                    <a:pt x="23" y="28"/>
                  </a:lnTo>
                  <a:lnTo>
                    <a:pt x="24" y="28"/>
                  </a:lnTo>
                  <a:close/>
                  <a:moveTo>
                    <a:pt x="11" y="27"/>
                  </a:moveTo>
                  <a:lnTo>
                    <a:pt x="13" y="27"/>
                  </a:lnTo>
                  <a:lnTo>
                    <a:pt x="15" y="28"/>
                  </a:lnTo>
                  <a:lnTo>
                    <a:pt x="15" y="28"/>
                  </a:lnTo>
                  <a:lnTo>
                    <a:pt x="15" y="30"/>
                  </a:lnTo>
                  <a:lnTo>
                    <a:pt x="16" y="31"/>
                  </a:lnTo>
                  <a:lnTo>
                    <a:pt x="18" y="33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18" y="38"/>
                  </a:lnTo>
                  <a:lnTo>
                    <a:pt x="16" y="38"/>
                  </a:lnTo>
                  <a:lnTo>
                    <a:pt x="16" y="39"/>
                  </a:lnTo>
                  <a:lnTo>
                    <a:pt x="15" y="39"/>
                  </a:lnTo>
                  <a:lnTo>
                    <a:pt x="13" y="39"/>
                  </a:lnTo>
                  <a:lnTo>
                    <a:pt x="13" y="39"/>
                  </a:lnTo>
                  <a:lnTo>
                    <a:pt x="11" y="38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0" y="34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1" y="30"/>
                  </a:lnTo>
                  <a:lnTo>
                    <a:pt x="11" y="28"/>
                  </a:lnTo>
                  <a:lnTo>
                    <a:pt x="11" y="27"/>
                  </a:lnTo>
                  <a:lnTo>
                    <a:pt x="11" y="27"/>
                  </a:lnTo>
                  <a:close/>
                  <a:moveTo>
                    <a:pt x="34" y="20"/>
                  </a:moveTo>
                  <a:lnTo>
                    <a:pt x="34" y="22"/>
                  </a:lnTo>
                  <a:lnTo>
                    <a:pt x="37" y="23"/>
                  </a:lnTo>
                  <a:lnTo>
                    <a:pt x="38" y="23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41" y="31"/>
                  </a:lnTo>
                  <a:lnTo>
                    <a:pt x="40" y="33"/>
                  </a:lnTo>
                  <a:lnTo>
                    <a:pt x="41" y="34"/>
                  </a:lnTo>
                  <a:lnTo>
                    <a:pt x="40" y="34"/>
                  </a:lnTo>
                  <a:lnTo>
                    <a:pt x="40" y="33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40" y="31"/>
                  </a:lnTo>
                  <a:lnTo>
                    <a:pt x="40" y="30"/>
                  </a:lnTo>
                  <a:lnTo>
                    <a:pt x="41" y="28"/>
                  </a:lnTo>
                  <a:lnTo>
                    <a:pt x="41" y="27"/>
                  </a:lnTo>
                  <a:lnTo>
                    <a:pt x="38" y="25"/>
                  </a:lnTo>
                  <a:lnTo>
                    <a:pt x="38" y="23"/>
                  </a:lnTo>
                  <a:lnTo>
                    <a:pt x="35" y="23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2" y="20"/>
                  </a:lnTo>
                  <a:lnTo>
                    <a:pt x="34" y="20"/>
                  </a:lnTo>
                  <a:close/>
                  <a:moveTo>
                    <a:pt x="5" y="1"/>
                  </a:moveTo>
                  <a:lnTo>
                    <a:pt x="7" y="3"/>
                  </a:lnTo>
                  <a:lnTo>
                    <a:pt x="8" y="3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5" y="1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1" y="5"/>
                  </a:lnTo>
                  <a:lnTo>
                    <a:pt x="7" y="5"/>
                  </a:lnTo>
                  <a:lnTo>
                    <a:pt x="5" y="6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5"/>
                  </a:lnTo>
                  <a:lnTo>
                    <a:pt x="4" y="5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1"/>
                  </a:lnTo>
                  <a:close/>
                  <a:moveTo>
                    <a:pt x="16" y="0"/>
                  </a:moveTo>
                  <a:lnTo>
                    <a:pt x="18" y="0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3" y="1"/>
                  </a:lnTo>
                  <a:lnTo>
                    <a:pt x="24" y="1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4" y="3"/>
                  </a:lnTo>
                  <a:lnTo>
                    <a:pt x="26" y="5"/>
                  </a:lnTo>
                  <a:lnTo>
                    <a:pt x="26" y="5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26" y="9"/>
                  </a:lnTo>
                  <a:lnTo>
                    <a:pt x="26" y="14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4" y="14"/>
                  </a:lnTo>
                  <a:lnTo>
                    <a:pt x="23" y="14"/>
                  </a:lnTo>
                  <a:lnTo>
                    <a:pt x="24" y="12"/>
                  </a:lnTo>
                  <a:lnTo>
                    <a:pt x="26" y="11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4" y="5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4" name="Freeform 321">
              <a:extLst>
                <a:ext uri="{FF2B5EF4-FFF2-40B4-BE49-F238E27FC236}">
                  <a16:creationId xmlns:a16="http://schemas.microsoft.com/office/drawing/2014/main" id="{F7778D77-03BE-BBC0-B736-DA62BB1C48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7378" y="4269731"/>
              <a:ext cx="1107158" cy="1128600"/>
            </a:xfrm>
            <a:custGeom>
              <a:avLst/>
              <a:gdLst>
                <a:gd name="T0" fmla="*/ 431 w 568"/>
                <a:gd name="T1" fmla="*/ 412 h 579"/>
                <a:gd name="T2" fmla="*/ 428 w 568"/>
                <a:gd name="T3" fmla="*/ 118 h 579"/>
                <a:gd name="T4" fmla="*/ 354 w 568"/>
                <a:gd name="T5" fmla="*/ 78 h 579"/>
                <a:gd name="T6" fmla="*/ 361 w 568"/>
                <a:gd name="T7" fmla="*/ 97 h 579"/>
                <a:gd name="T8" fmla="*/ 338 w 568"/>
                <a:gd name="T9" fmla="*/ 91 h 579"/>
                <a:gd name="T10" fmla="*/ 350 w 568"/>
                <a:gd name="T11" fmla="*/ 77 h 579"/>
                <a:gd name="T12" fmla="*/ 347 w 568"/>
                <a:gd name="T13" fmla="*/ 66 h 579"/>
                <a:gd name="T14" fmla="*/ 202 w 568"/>
                <a:gd name="T15" fmla="*/ 9 h 579"/>
                <a:gd name="T16" fmla="*/ 204 w 568"/>
                <a:gd name="T17" fmla="*/ 33 h 579"/>
                <a:gd name="T18" fmla="*/ 224 w 568"/>
                <a:gd name="T19" fmla="*/ 56 h 579"/>
                <a:gd name="T20" fmla="*/ 245 w 568"/>
                <a:gd name="T21" fmla="*/ 47 h 579"/>
                <a:gd name="T22" fmla="*/ 262 w 568"/>
                <a:gd name="T23" fmla="*/ 39 h 579"/>
                <a:gd name="T24" fmla="*/ 289 w 568"/>
                <a:gd name="T25" fmla="*/ 44 h 579"/>
                <a:gd name="T26" fmla="*/ 313 w 568"/>
                <a:gd name="T27" fmla="*/ 33 h 579"/>
                <a:gd name="T28" fmla="*/ 338 w 568"/>
                <a:gd name="T29" fmla="*/ 44 h 579"/>
                <a:gd name="T30" fmla="*/ 324 w 568"/>
                <a:gd name="T31" fmla="*/ 86 h 579"/>
                <a:gd name="T32" fmla="*/ 338 w 568"/>
                <a:gd name="T33" fmla="*/ 100 h 579"/>
                <a:gd name="T34" fmla="*/ 371 w 568"/>
                <a:gd name="T35" fmla="*/ 96 h 579"/>
                <a:gd name="T36" fmla="*/ 391 w 568"/>
                <a:gd name="T37" fmla="*/ 86 h 579"/>
                <a:gd name="T38" fmla="*/ 425 w 568"/>
                <a:gd name="T39" fmla="*/ 100 h 579"/>
                <a:gd name="T40" fmla="*/ 432 w 568"/>
                <a:gd name="T41" fmla="*/ 111 h 579"/>
                <a:gd name="T42" fmla="*/ 500 w 568"/>
                <a:gd name="T43" fmla="*/ 121 h 579"/>
                <a:gd name="T44" fmla="*/ 568 w 568"/>
                <a:gd name="T45" fmla="*/ 181 h 579"/>
                <a:gd name="T46" fmla="*/ 530 w 568"/>
                <a:gd name="T47" fmla="*/ 239 h 579"/>
                <a:gd name="T48" fmla="*/ 507 w 568"/>
                <a:gd name="T49" fmla="*/ 272 h 579"/>
                <a:gd name="T50" fmla="*/ 496 w 568"/>
                <a:gd name="T51" fmla="*/ 360 h 579"/>
                <a:gd name="T52" fmla="*/ 448 w 568"/>
                <a:gd name="T53" fmla="*/ 411 h 579"/>
                <a:gd name="T54" fmla="*/ 425 w 568"/>
                <a:gd name="T55" fmla="*/ 417 h 579"/>
                <a:gd name="T56" fmla="*/ 369 w 568"/>
                <a:gd name="T57" fmla="*/ 449 h 579"/>
                <a:gd name="T58" fmla="*/ 366 w 568"/>
                <a:gd name="T59" fmla="*/ 493 h 579"/>
                <a:gd name="T60" fmla="*/ 332 w 568"/>
                <a:gd name="T61" fmla="*/ 537 h 579"/>
                <a:gd name="T62" fmla="*/ 327 w 568"/>
                <a:gd name="T63" fmla="*/ 534 h 579"/>
                <a:gd name="T64" fmla="*/ 298 w 568"/>
                <a:gd name="T65" fmla="*/ 576 h 579"/>
                <a:gd name="T66" fmla="*/ 309 w 568"/>
                <a:gd name="T67" fmla="*/ 554 h 579"/>
                <a:gd name="T68" fmla="*/ 281 w 568"/>
                <a:gd name="T69" fmla="*/ 543 h 579"/>
                <a:gd name="T70" fmla="*/ 248 w 568"/>
                <a:gd name="T71" fmla="*/ 521 h 579"/>
                <a:gd name="T72" fmla="*/ 264 w 568"/>
                <a:gd name="T73" fmla="*/ 493 h 579"/>
                <a:gd name="T74" fmla="*/ 287 w 568"/>
                <a:gd name="T75" fmla="*/ 477 h 579"/>
                <a:gd name="T76" fmla="*/ 283 w 568"/>
                <a:gd name="T77" fmla="*/ 450 h 579"/>
                <a:gd name="T78" fmla="*/ 268 w 568"/>
                <a:gd name="T79" fmla="*/ 420 h 579"/>
                <a:gd name="T80" fmla="*/ 253 w 568"/>
                <a:gd name="T81" fmla="*/ 398 h 579"/>
                <a:gd name="T82" fmla="*/ 234 w 568"/>
                <a:gd name="T83" fmla="*/ 389 h 579"/>
                <a:gd name="T84" fmla="*/ 234 w 568"/>
                <a:gd name="T85" fmla="*/ 367 h 579"/>
                <a:gd name="T86" fmla="*/ 226 w 568"/>
                <a:gd name="T87" fmla="*/ 321 h 579"/>
                <a:gd name="T88" fmla="*/ 197 w 568"/>
                <a:gd name="T89" fmla="*/ 278 h 579"/>
                <a:gd name="T90" fmla="*/ 156 w 568"/>
                <a:gd name="T91" fmla="*/ 258 h 579"/>
                <a:gd name="T92" fmla="*/ 127 w 568"/>
                <a:gd name="T93" fmla="*/ 241 h 579"/>
                <a:gd name="T94" fmla="*/ 106 w 568"/>
                <a:gd name="T95" fmla="*/ 219 h 579"/>
                <a:gd name="T96" fmla="*/ 57 w 568"/>
                <a:gd name="T97" fmla="*/ 233 h 579"/>
                <a:gd name="T98" fmla="*/ 40 w 568"/>
                <a:gd name="T99" fmla="*/ 219 h 579"/>
                <a:gd name="T100" fmla="*/ 8 w 568"/>
                <a:gd name="T101" fmla="*/ 195 h 579"/>
                <a:gd name="T102" fmla="*/ 4 w 568"/>
                <a:gd name="T103" fmla="*/ 178 h 579"/>
                <a:gd name="T104" fmla="*/ 29 w 568"/>
                <a:gd name="T105" fmla="*/ 141 h 579"/>
                <a:gd name="T106" fmla="*/ 63 w 568"/>
                <a:gd name="T107" fmla="*/ 119 h 579"/>
                <a:gd name="T108" fmla="*/ 59 w 568"/>
                <a:gd name="T109" fmla="*/ 78 h 579"/>
                <a:gd name="T110" fmla="*/ 71 w 568"/>
                <a:gd name="T111" fmla="*/ 64 h 579"/>
                <a:gd name="T112" fmla="*/ 84 w 568"/>
                <a:gd name="T113" fmla="*/ 50 h 579"/>
                <a:gd name="T114" fmla="*/ 111 w 568"/>
                <a:gd name="T115" fmla="*/ 64 h 579"/>
                <a:gd name="T116" fmla="*/ 142 w 568"/>
                <a:gd name="T117" fmla="*/ 53 h 579"/>
                <a:gd name="T118" fmla="*/ 136 w 568"/>
                <a:gd name="T119" fmla="*/ 19 h 579"/>
                <a:gd name="T120" fmla="*/ 166 w 568"/>
                <a:gd name="T121" fmla="*/ 17 h 579"/>
                <a:gd name="T122" fmla="*/ 201 w 568"/>
                <a:gd name="T12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68" h="579">
                  <a:moveTo>
                    <a:pt x="371" y="479"/>
                  </a:moveTo>
                  <a:lnTo>
                    <a:pt x="371" y="480"/>
                  </a:lnTo>
                  <a:lnTo>
                    <a:pt x="371" y="482"/>
                  </a:lnTo>
                  <a:lnTo>
                    <a:pt x="369" y="483"/>
                  </a:lnTo>
                  <a:lnTo>
                    <a:pt x="369" y="485"/>
                  </a:lnTo>
                  <a:lnTo>
                    <a:pt x="369" y="485"/>
                  </a:lnTo>
                  <a:lnTo>
                    <a:pt x="369" y="482"/>
                  </a:lnTo>
                  <a:lnTo>
                    <a:pt x="369" y="480"/>
                  </a:lnTo>
                  <a:lnTo>
                    <a:pt x="369" y="479"/>
                  </a:lnTo>
                  <a:lnTo>
                    <a:pt x="371" y="479"/>
                  </a:lnTo>
                  <a:close/>
                  <a:moveTo>
                    <a:pt x="369" y="460"/>
                  </a:moveTo>
                  <a:lnTo>
                    <a:pt x="369" y="460"/>
                  </a:lnTo>
                  <a:lnTo>
                    <a:pt x="369" y="461"/>
                  </a:lnTo>
                  <a:lnTo>
                    <a:pt x="369" y="463"/>
                  </a:lnTo>
                  <a:lnTo>
                    <a:pt x="368" y="463"/>
                  </a:lnTo>
                  <a:lnTo>
                    <a:pt x="368" y="463"/>
                  </a:lnTo>
                  <a:lnTo>
                    <a:pt x="368" y="461"/>
                  </a:lnTo>
                  <a:lnTo>
                    <a:pt x="369" y="460"/>
                  </a:lnTo>
                  <a:close/>
                  <a:moveTo>
                    <a:pt x="415" y="422"/>
                  </a:moveTo>
                  <a:lnTo>
                    <a:pt x="417" y="423"/>
                  </a:lnTo>
                  <a:lnTo>
                    <a:pt x="417" y="423"/>
                  </a:lnTo>
                  <a:lnTo>
                    <a:pt x="417" y="423"/>
                  </a:lnTo>
                  <a:lnTo>
                    <a:pt x="417" y="425"/>
                  </a:lnTo>
                  <a:lnTo>
                    <a:pt x="417" y="425"/>
                  </a:lnTo>
                  <a:lnTo>
                    <a:pt x="417" y="425"/>
                  </a:lnTo>
                  <a:lnTo>
                    <a:pt x="415" y="425"/>
                  </a:lnTo>
                  <a:lnTo>
                    <a:pt x="414" y="425"/>
                  </a:lnTo>
                  <a:lnTo>
                    <a:pt x="414" y="425"/>
                  </a:lnTo>
                  <a:lnTo>
                    <a:pt x="415" y="422"/>
                  </a:lnTo>
                  <a:close/>
                  <a:moveTo>
                    <a:pt x="431" y="412"/>
                  </a:moveTo>
                  <a:lnTo>
                    <a:pt x="431" y="412"/>
                  </a:lnTo>
                  <a:lnTo>
                    <a:pt x="432" y="412"/>
                  </a:lnTo>
                  <a:lnTo>
                    <a:pt x="432" y="414"/>
                  </a:lnTo>
                  <a:lnTo>
                    <a:pt x="434" y="414"/>
                  </a:lnTo>
                  <a:lnTo>
                    <a:pt x="432" y="414"/>
                  </a:lnTo>
                  <a:lnTo>
                    <a:pt x="431" y="414"/>
                  </a:lnTo>
                  <a:lnTo>
                    <a:pt x="429" y="414"/>
                  </a:lnTo>
                  <a:lnTo>
                    <a:pt x="429" y="414"/>
                  </a:lnTo>
                  <a:lnTo>
                    <a:pt x="431" y="412"/>
                  </a:lnTo>
                  <a:lnTo>
                    <a:pt x="431" y="412"/>
                  </a:lnTo>
                  <a:close/>
                  <a:moveTo>
                    <a:pt x="507" y="269"/>
                  </a:moveTo>
                  <a:lnTo>
                    <a:pt x="508" y="269"/>
                  </a:lnTo>
                  <a:lnTo>
                    <a:pt x="508" y="271"/>
                  </a:lnTo>
                  <a:lnTo>
                    <a:pt x="508" y="271"/>
                  </a:lnTo>
                  <a:lnTo>
                    <a:pt x="507" y="271"/>
                  </a:lnTo>
                  <a:lnTo>
                    <a:pt x="507" y="271"/>
                  </a:lnTo>
                  <a:lnTo>
                    <a:pt x="507" y="269"/>
                  </a:lnTo>
                  <a:lnTo>
                    <a:pt x="507" y="269"/>
                  </a:lnTo>
                  <a:lnTo>
                    <a:pt x="507" y="269"/>
                  </a:lnTo>
                  <a:close/>
                  <a:moveTo>
                    <a:pt x="511" y="261"/>
                  </a:moveTo>
                  <a:lnTo>
                    <a:pt x="513" y="261"/>
                  </a:lnTo>
                  <a:lnTo>
                    <a:pt x="513" y="263"/>
                  </a:lnTo>
                  <a:lnTo>
                    <a:pt x="513" y="263"/>
                  </a:lnTo>
                  <a:lnTo>
                    <a:pt x="511" y="264"/>
                  </a:lnTo>
                  <a:lnTo>
                    <a:pt x="510" y="264"/>
                  </a:lnTo>
                  <a:lnTo>
                    <a:pt x="510" y="264"/>
                  </a:lnTo>
                  <a:lnTo>
                    <a:pt x="511" y="263"/>
                  </a:lnTo>
                  <a:lnTo>
                    <a:pt x="511" y="261"/>
                  </a:lnTo>
                  <a:close/>
                  <a:moveTo>
                    <a:pt x="428" y="115"/>
                  </a:moveTo>
                  <a:lnTo>
                    <a:pt x="428" y="115"/>
                  </a:lnTo>
                  <a:lnTo>
                    <a:pt x="428" y="116"/>
                  </a:lnTo>
                  <a:lnTo>
                    <a:pt x="428" y="118"/>
                  </a:lnTo>
                  <a:lnTo>
                    <a:pt x="426" y="119"/>
                  </a:lnTo>
                  <a:lnTo>
                    <a:pt x="426" y="118"/>
                  </a:lnTo>
                  <a:lnTo>
                    <a:pt x="426" y="116"/>
                  </a:lnTo>
                  <a:lnTo>
                    <a:pt x="426" y="115"/>
                  </a:lnTo>
                  <a:lnTo>
                    <a:pt x="428" y="115"/>
                  </a:lnTo>
                  <a:lnTo>
                    <a:pt x="428" y="115"/>
                  </a:lnTo>
                  <a:close/>
                  <a:moveTo>
                    <a:pt x="420" y="94"/>
                  </a:moveTo>
                  <a:lnTo>
                    <a:pt x="421" y="94"/>
                  </a:lnTo>
                  <a:lnTo>
                    <a:pt x="421" y="94"/>
                  </a:lnTo>
                  <a:lnTo>
                    <a:pt x="421" y="96"/>
                  </a:lnTo>
                  <a:lnTo>
                    <a:pt x="421" y="96"/>
                  </a:lnTo>
                  <a:lnTo>
                    <a:pt x="420" y="96"/>
                  </a:lnTo>
                  <a:lnTo>
                    <a:pt x="420" y="94"/>
                  </a:lnTo>
                  <a:lnTo>
                    <a:pt x="420" y="94"/>
                  </a:lnTo>
                  <a:lnTo>
                    <a:pt x="420" y="94"/>
                  </a:lnTo>
                  <a:close/>
                  <a:moveTo>
                    <a:pt x="330" y="83"/>
                  </a:moveTo>
                  <a:lnTo>
                    <a:pt x="332" y="85"/>
                  </a:lnTo>
                  <a:lnTo>
                    <a:pt x="330" y="89"/>
                  </a:lnTo>
                  <a:lnTo>
                    <a:pt x="328" y="89"/>
                  </a:lnTo>
                  <a:lnTo>
                    <a:pt x="327" y="93"/>
                  </a:lnTo>
                  <a:lnTo>
                    <a:pt x="324" y="94"/>
                  </a:lnTo>
                  <a:lnTo>
                    <a:pt x="322" y="96"/>
                  </a:lnTo>
                  <a:lnTo>
                    <a:pt x="320" y="96"/>
                  </a:lnTo>
                  <a:lnTo>
                    <a:pt x="322" y="93"/>
                  </a:lnTo>
                  <a:lnTo>
                    <a:pt x="324" y="91"/>
                  </a:lnTo>
                  <a:lnTo>
                    <a:pt x="324" y="88"/>
                  </a:lnTo>
                  <a:lnTo>
                    <a:pt x="325" y="85"/>
                  </a:lnTo>
                  <a:lnTo>
                    <a:pt x="327" y="83"/>
                  </a:lnTo>
                  <a:lnTo>
                    <a:pt x="330" y="83"/>
                  </a:lnTo>
                  <a:close/>
                  <a:moveTo>
                    <a:pt x="344" y="77"/>
                  </a:moveTo>
                  <a:lnTo>
                    <a:pt x="354" y="78"/>
                  </a:lnTo>
                  <a:lnTo>
                    <a:pt x="355" y="78"/>
                  </a:lnTo>
                  <a:lnTo>
                    <a:pt x="357" y="78"/>
                  </a:lnTo>
                  <a:lnTo>
                    <a:pt x="358" y="78"/>
                  </a:lnTo>
                  <a:lnTo>
                    <a:pt x="360" y="78"/>
                  </a:lnTo>
                  <a:lnTo>
                    <a:pt x="361" y="78"/>
                  </a:lnTo>
                  <a:lnTo>
                    <a:pt x="366" y="78"/>
                  </a:lnTo>
                  <a:lnTo>
                    <a:pt x="368" y="78"/>
                  </a:lnTo>
                  <a:lnTo>
                    <a:pt x="369" y="78"/>
                  </a:lnTo>
                  <a:lnTo>
                    <a:pt x="371" y="80"/>
                  </a:lnTo>
                  <a:lnTo>
                    <a:pt x="371" y="80"/>
                  </a:lnTo>
                  <a:lnTo>
                    <a:pt x="371" y="80"/>
                  </a:lnTo>
                  <a:lnTo>
                    <a:pt x="371" y="82"/>
                  </a:lnTo>
                  <a:lnTo>
                    <a:pt x="369" y="83"/>
                  </a:lnTo>
                  <a:lnTo>
                    <a:pt x="369" y="85"/>
                  </a:lnTo>
                  <a:lnTo>
                    <a:pt x="369" y="85"/>
                  </a:lnTo>
                  <a:lnTo>
                    <a:pt x="369" y="85"/>
                  </a:lnTo>
                  <a:lnTo>
                    <a:pt x="369" y="86"/>
                  </a:lnTo>
                  <a:lnTo>
                    <a:pt x="369" y="88"/>
                  </a:lnTo>
                  <a:lnTo>
                    <a:pt x="369" y="88"/>
                  </a:lnTo>
                  <a:lnTo>
                    <a:pt x="368" y="89"/>
                  </a:lnTo>
                  <a:lnTo>
                    <a:pt x="366" y="91"/>
                  </a:lnTo>
                  <a:lnTo>
                    <a:pt x="366" y="91"/>
                  </a:lnTo>
                  <a:lnTo>
                    <a:pt x="366" y="93"/>
                  </a:lnTo>
                  <a:lnTo>
                    <a:pt x="365" y="93"/>
                  </a:lnTo>
                  <a:lnTo>
                    <a:pt x="365" y="94"/>
                  </a:lnTo>
                  <a:lnTo>
                    <a:pt x="365" y="94"/>
                  </a:lnTo>
                  <a:lnTo>
                    <a:pt x="365" y="96"/>
                  </a:lnTo>
                  <a:lnTo>
                    <a:pt x="363" y="97"/>
                  </a:lnTo>
                  <a:lnTo>
                    <a:pt x="363" y="97"/>
                  </a:lnTo>
                  <a:lnTo>
                    <a:pt x="361" y="97"/>
                  </a:lnTo>
                  <a:lnTo>
                    <a:pt x="361" y="97"/>
                  </a:lnTo>
                  <a:lnTo>
                    <a:pt x="360" y="96"/>
                  </a:lnTo>
                  <a:lnTo>
                    <a:pt x="360" y="97"/>
                  </a:lnTo>
                  <a:lnTo>
                    <a:pt x="360" y="97"/>
                  </a:lnTo>
                  <a:lnTo>
                    <a:pt x="358" y="99"/>
                  </a:lnTo>
                  <a:lnTo>
                    <a:pt x="357" y="99"/>
                  </a:lnTo>
                  <a:lnTo>
                    <a:pt x="357" y="97"/>
                  </a:lnTo>
                  <a:lnTo>
                    <a:pt x="355" y="97"/>
                  </a:lnTo>
                  <a:lnTo>
                    <a:pt x="355" y="99"/>
                  </a:lnTo>
                  <a:lnTo>
                    <a:pt x="354" y="100"/>
                  </a:lnTo>
                  <a:lnTo>
                    <a:pt x="354" y="100"/>
                  </a:lnTo>
                  <a:lnTo>
                    <a:pt x="352" y="100"/>
                  </a:lnTo>
                  <a:lnTo>
                    <a:pt x="350" y="100"/>
                  </a:lnTo>
                  <a:lnTo>
                    <a:pt x="349" y="100"/>
                  </a:lnTo>
                  <a:lnTo>
                    <a:pt x="347" y="100"/>
                  </a:lnTo>
                  <a:lnTo>
                    <a:pt x="347" y="100"/>
                  </a:lnTo>
                  <a:lnTo>
                    <a:pt x="346" y="100"/>
                  </a:lnTo>
                  <a:lnTo>
                    <a:pt x="343" y="100"/>
                  </a:lnTo>
                  <a:lnTo>
                    <a:pt x="341" y="100"/>
                  </a:lnTo>
                  <a:lnTo>
                    <a:pt x="341" y="100"/>
                  </a:lnTo>
                  <a:lnTo>
                    <a:pt x="339" y="100"/>
                  </a:lnTo>
                  <a:lnTo>
                    <a:pt x="339" y="99"/>
                  </a:lnTo>
                  <a:lnTo>
                    <a:pt x="338" y="97"/>
                  </a:lnTo>
                  <a:lnTo>
                    <a:pt x="338" y="96"/>
                  </a:lnTo>
                  <a:lnTo>
                    <a:pt x="336" y="93"/>
                  </a:lnTo>
                  <a:lnTo>
                    <a:pt x="338" y="91"/>
                  </a:lnTo>
                  <a:lnTo>
                    <a:pt x="338" y="91"/>
                  </a:lnTo>
                  <a:lnTo>
                    <a:pt x="339" y="93"/>
                  </a:lnTo>
                  <a:lnTo>
                    <a:pt x="339" y="91"/>
                  </a:lnTo>
                  <a:lnTo>
                    <a:pt x="339" y="91"/>
                  </a:lnTo>
                  <a:lnTo>
                    <a:pt x="339" y="91"/>
                  </a:lnTo>
                  <a:lnTo>
                    <a:pt x="338" y="91"/>
                  </a:lnTo>
                  <a:lnTo>
                    <a:pt x="336" y="89"/>
                  </a:lnTo>
                  <a:lnTo>
                    <a:pt x="336" y="88"/>
                  </a:lnTo>
                  <a:lnTo>
                    <a:pt x="336" y="85"/>
                  </a:lnTo>
                  <a:lnTo>
                    <a:pt x="336" y="85"/>
                  </a:lnTo>
                  <a:lnTo>
                    <a:pt x="338" y="83"/>
                  </a:lnTo>
                  <a:lnTo>
                    <a:pt x="338" y="83"/>
                  </a:lnTo>
                  <a:lnTo>
                    <a:pt x="338" y="82"/>
                  </a:lnTo>
                  <a:lnTo>
                    <a:pt x="338" y="80"/>
                  </a:lnTo>
                  <a:lnTo>
                    <a:pt x="338" y="80"/>
                  </a:lnTo>
                  <a:lnTo>
                    <a:pt x="341" y="77"/>
                  </a:lnTo>
                  <a:lnTo>
                    <a:pt x="344" y="77"/>
                  </a:lnTo>
                  <a:close/>
                  <a:moveTo>
                    <a:pt x="336" y="75"/>
                  </a:moveTo>
                  <a:lnTo>
                    <a:pt x="338" y="77"/>
                  </a:lnTo>
                  <a:lnTo>
                    <a:pt x="338" y="77"/>
                  </a:lnTo>
                  <a:lnTo>
                    <a:pt x="338" y="77"/>
                  </a:lnTo>
                  <a:lnTo>
                    <a:pt x="335" y="80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3" y="78"/>
                  </a:lnTo>
                  <a:lnTo>
                    <a:pt x="333" y="77"/>
                  </a:lnTo>
                  <a:lnTo>
                    <a:pt x="336" y="77"/>
                  </a:lnTo>
                  <a:lnTo>
                    <a:pt x="336" y="75"/>
                  </a:lnTo>
                  <a:close/>
                  <a:moveTo>
                    <a:pt x="355" y="74"/>
                  </a:moveTo>
                  <a:lnTo>
                    <a:pt x="357" y="75"/>
                  </a:lnTo>
                  <a:lnTo>
                    <a:pt x="357" y="75"/>
                  </a:lnTo>
                  <a:lnTo>
                    <a:pt x="357" y="77"/>
                  </a:lnTo>
                  <a:lnTo>
                    <a:pt x="357" y="77"/>
                  </a:lnTo>
                  <a:lnTo>
                    <a:pt x="352" y="77"/>
                  </a:lnTo>
                  <a:lnTo>
                    <a:pt x="350" y="77"/>
                  </a:lnTo>
                  <a:lnTo>
                    <a:pt x="350" y="77"/>
                  </a:lnTo>
                  <a:lnTo>
                    <a:pt x="352" y="75"/>
                  </a:lnTo>
                  <a:lnTo>
                    <a:pt x="354" y="74"/>
                  </a:lnTo>
                  <a:lnTo>
                    <a:pt x="355" y="74"/>
                  </a:lnTo>
                  <a:close/>
                  <a:moveTo>
                    <a:pt x="350" y="71"/>
                  </a:moveTo>
                  <a:lnTo>
                    <a:pt x="352" y="72"/>
                  </a:lnTo>
                  <a:lnTo>
                    <a:pt x="352" y="72"/>
                  </a:lnTo>
                  <a:lnTo>
                    <a:pt x="350" y="75"/>
                  </a:lnTo>
                  <a:lnTo>
                    <a:pt x="349" y="75"/>
                  </a:lnTo>
                  <a:lnTo>
                    <a:pt x="347" y="75"/>
                  </a:lnTo>
                  <a:lnTo>
                    <a:pt x="346" y="75"/>
                  </a:lnTo>
                  <a:lnTo>
                    <a:pt x="344" y="75"/>
                  </a:lnTo>
                  <a:lnTo>
                    <a:pt x="343" y="75"/>
                  </a:lnTo>
                  <a:lnTo>
                    <a:pt x="343" y="74"/>
                  </a:lnTo>
                  <a:lnTo>
                    <a:pt x="344" y="72"/>
                  </a:lnTo>
                  <a:lnTo>
                    <a:pt x="346" y="72"/>
                  </a:lnTo>
                  <a:lnTo>
                    <a:pt x="350" y="71"/>
                  </a:lnTo>
                  <a:close/>
                  <a:moveTo>
                    <a:pt x="343" y="67"/>
                  </a:moveTo>
                  <a:lnTo>
                    <a:pt x="343" y="67"/>
                  </a:lnTo>
                  <a:lnTo>
                    <a:pt x="343" y="71"/>
                  </a:lnTo>
                  <a:lnTo>
                    <a:pt x="343" y="72"/>
                  </a:lnTo>
                  <a:lnTo>
                    <a:pt x="343" y="74"/>
                  </a:lnTo>
                  <a:lnTo>
                    <a:pt x="341" y="75"/>
                  </a:lnTo>
                  <a:lnTo>
                    <a:pt x="339" y="75"/>
                  </a:lnTo>
                  <a:lnTo>
                    <a:pt x="339" y="72"/>
                  </a:lnTo>
                  <a:lnTo>
                    <a:pt x="341" y="72"/>
                  </a:lnTo>
                  <a:lnTo>
                    <a:pt x="341" y="71"/>
                  </a:lnTo>
                  <a:lnTo>
                    <a:pt x="343" y="69"/>
                  </a:lnTo>
                  <a:lnTo>
                    <a:pt x="343" y="67"/>
                  </a:lnTo>
                  <a:lnTo>
                    <a:pt x="343" y="67"/>
                  </a:lnTo>
                  <a:lnTo>
                    <a:pt x="343" y="67"/>
                  </a:lnTo>
                  <a:close/>
                  <a:moveTo>
                    <a:pt x="347" y="66"/>
                  </a:moveTo>
                  <a:lnTo>
                    <a:pt x="347" y="67"/>
                  </a:lnTo>
                  <a:lnTo>
                    <a:pt x="347" y="67"/>
                  </a:lnTo>
                  <a:lnTo>
                    <a:pt x="346" y="69"/>
                  </a:lnTo>
                  <a:lnTo>
                    <a:pt x="344" y="71"/>
                  </a:lnTo>
                  <a:lnTo>
                    <a:pt x="344" y="71"/>
                  </a:lnTo>
                  <a:lnTo>
                    <a:pt x="344" y="67"/>
                  </a:lnTo>
                  <a:lnTo>
                    <a:pt x="344" y="67"/>
                  </a:lnTo>
                  <a:lnTo>
                    <a:pt x="346" y="67"/>
                  </a:lnTo>
                  <a:lnTo>
                    <a:pt x="347" y="66"/>
                  </a:lnTo>
                  <a:lnTo>
                    <a:pt x="347" y="66"/>
                  </a:lnTo>
                  <a:close/>
                  <a:moveTo>
                    <a:pt x="343" y="44"/>
                  </a:moveTo>
                  <a:lnTo>
                    <a:pt x="343" y="44"/>
                  </a:lnTo>
                  <a:lnTo>
                    <a:pt x="343" y="45"/>
                  </a:lnTo>
                  <a:lnTo>
                    <a:pt x="344" y="47"/>
                  </a:lnTo>
                  <a:lnTo>
                    <a:pt x="344" y="47"/>
                  </a:lnTo>
                  <a:lnTo>
                    <a:pt x="343" y="48"/>
                  </a:lnTo>
                  <a:lnTo>
                    <a:pt x="341" y="48"/>
                  </a:lnTo>
                  <a:lnTo>
                    <a:pt x="341" y="47"/>
                  </a:lnTo>
                  <a:lnTo>
                    <a:pt x="341" y="45"/>
                  </a:lnTo>
                  <a:lnTo>
                    <a:pt x="343" y="44"/>
                  </a:lnTo>
                  <a:close/>
                  <a:moveTo>
                    <a:pt x="201" y="0"/>
                  </a:moveTo>
                  <a:lnTo>
                    <a:pt x="201" y="0"/>
                  </a:lnTo>
                  <a:lnTo>
                    <a:pt x="201" y="0"/>
                  </a:lnTo>
                  <a:lnTo>
                    <a:pt x="202" y="1"/>
                  </a:lnTo>
                  <a:lnTo>
                    <a:pt x="202" y="1"/>
                  </a:lnTo>
                  <a:lnTo>
                    <a:pt x="204" y="3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6"/>
                  </a:lnTo>
                  <a:lnTo>
                    <a:pt x="202" y="8"/>
                  </a:lnTo>
                  <a:lnTo>
                    <a:pt x="202" y="9"/>
                  </a:lnTo>
                  <a:lnTo>
                    <a:pt x="202" y="9"/>
                  </a:lnTo>
                  <a:lnTo>
                    <a:pt x="201" y="9"/>
                  </a:lnTo>
                  <a:lnTo>
                    <a:pt x="201" y="11"/>
                  </a:lnTo>
                  <a:lnTo>
                    <a:pt x="202" y="11"/>
                  </a:lnTo>
                  <a:lnTo>
                    <a:pt x="202" y="11"/>
                  </a:lnTo>
                  <a:lnTo>
                    <a:pt x="204" y="11"/>
                  </a:lnTo>
                  <a:lnTo>
                    <a:pt x="205" y="11"/>
                  </a:lnTo>
                  <a:lnTo>
                    <a:pt x="205" y="11"/>
                  </a:lnTo>
                  <a:lnTo>
                    <a:pt x="207" y="12"/>
                  </a:lnTo>
                  <a:lnTo>
                    <a:pt x="207" y="12"/>
                  </a:lnTo>
                  <a:lnTo>
                    <a:pt x="207" y="12"/>
                  </a:lnTo>
                  <a:lnTo>
                    <a:pt x="207" y="14"/>
                  </a:lnTo>
                  <a:lnTo>
                    <a:pt x="207" y="15"/>
                  </a:lnTo>
                  <a:lnTo>
                    <a:pt x="207" y="15"/>
                  </a:lnTo>
                  <a:lnTo>
                    <a:pt x="209" y="15"/>
                  </a:lnTo>
                  <a:lnTo>
                    <a:pt x="209" y="17"/>
                  </a:lnTo>
                  <a:lnTo>
                    <a:pt x="210" y="19"/>
                  </a:lnTo>
                  <a:lnTo>
                    <a:pt x="210" y="19"/>
                  </a:lnTo>
                  <a:lnTo>
                    <a:pt x="210" y="19"/>
                  </a:lnTo>
                  <a:lnTo>
                    <a:pt x="210" y="20"/>
                  </a:lnTo>
                  <a:lnTo>
                    <a:pt x="209" y="20"/>
                  </a:lnTo>
                  <a:lnTo>
                    <a:pt x="209" y="22"/>
                  </a:lnTo>
                  <a:lnTo>
                    <a:pt x="209" y="22"/>
                  </a:lnTo>
                  <a:lnTo>
                    <a:pt x="207" y="23"/>
                  </a:lnTo>
                  <a:lnTo>
                    <a:pt x="205" y="23"/>
                  </a:lnTo>
                  <a:lnTo>
                    <a:pt x="205" y="26"/>
                  </a:lnTo>
                  <a:lnTo>
                    <a:pt x="205" y="26"/>
                  </a:lnTo>
                  <a:lnTo>
                    <a:pt x="205" y="28"/>
                  </a:lnTo>
                  <a:lnTo>
                    <a:pt x="205" y="28"/>
                  </a:lnTo>
                  <a:lnTo>
                    <a:pt x="204" y="31"/>
                  </a:lnTo>
                  <a:lnTo>
                    <a:pt x="204" y="33"/>
                  </a:lnTo>
                  <a:lnTo>
                    <a:pt x="204" y="36"/>
                  </a:lnTo>
                  <a:lnTo>
                    <a:pt x="204" y="37"/>
                  </a:lnTo>
                  <a:lnTo>
                    <a:pt x="204" y="37"/>
                  </a:lnTo>
                  <a:lnTo>
                    <a:pt x="205" y="42"/>
                  </a:lnTo>
                  <a:lnTo>
                    <a:pt x="205" y="42"/>
                  </a:lnTo>
                  <a:lnTo>
                    <a:pt x="207" y="42"/>
                  </a:lnTo>
                  <a:lnTo>
                    <a:pt x="207" y="45"/>
                  </a:lnTo>
                  <a:lnTo>
                    <a:pt x="207" y="47"/>
                  </a:lnTo>
                  <a:lnTo>
                    <a:pt x="207" y="48"/>
                  </a:lnTo>
                  <a:lnTo>
                    <a:pt x="207" y="48"/>
                  </a:lnTo>
                  <a:lnTo>
                    <a:pt x="209" y="48"/>
                  </a:lnTo>
                  <a:lnTo>
                    <a:pt x="209" y="48"/>
                  </a:lnTo>
                  <a:lnTo>
                    <a:pt x="209" y="50"/>
                  </a:lnTo>
                  <a:lnTo>
                    <a:pt x="209" y="50"/>
                  </a:lnTo>
                  <a:lnTo>
                    <a:pt x="209" y="50"/>
                  </a:lnTo>
                  <a:lnTo>
                    <a:pt x="210" y="52"/>
                  </a:lnTo>
                  <a:lnTo>
                    <a:pt x="212" y="52"/>
                  </a:lnTo>
                  <a:lnTo>
                    <a:pt x="212" y="53"/>
                  </a:lnTo>
                  <a:lnTo>
                    <a:pt x="213" y="53"/>
                  </a:lnTo>
                  <a:lnTo>
                    <a:pt x="213" y="55"/>
                  </a:lnTo>
                  <a:lnTo>
                    <a:pt x="215" y="56"/>
                  </a:lnTo>
                  <a:lnTo>
                    <a:pt x="216" y="56"/>
                  </a:lnTo>
                  <a:lnTo>
                    <a:pt x="218" y="56"/>
                  </a:lnTo>
                  <a:lnTo>
                    <a:pt x="220" y="58"/>
                  </a:lnTo>
                  <a:lnTo>
                    <a:pt x="220" y="58"/>
                  </a:lnTo>
                  <a:lnTo>
                    <a:pt x="221" y="58"/>
                  </a:lnTo>
                  <a:lnTo>
                    <a:pt x="221" y="58"/>
                  </a:lnTo>
                  <a:lnTo>
                    <a:pt x="221" y="58"/>
                  </a:lnTo>
                  <a:lnTo>
                    <a:pt x="223" y="56"/>
                  </a:lnTo>
                  <a:lnTo>
                    <a:pt x="224" y="56"/>
                  </a:lnTo>
                  <a:lnTo>
                    <a:pt x="224" y="56"/>
                  </a:lnTo>
                  <a:lnTo>
                    <a:pt x="226" y="56"/>
                  </a:lnTo>
                  <a:lnTo>
                    <a:pt x="226" y="56"/>
                  </a:lnTo>
                  <a:lnTo>
                    <a:pt x="224" y="55"/>
                  </a:lnTo>
                  <a:lnTo>
                    <a:pt x="226" y="55"/>
                  </a:lnTo>
                  <a:lnTo>
                    <a:pt x="226" y="55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7" y="53"/>
                  </a:lnTo>
                  <a:lnTo>
                    <a:pt x="229" y="53"/>
                  </a:lnTo>
                  <a:lnTo>
                    <a:pt x="229" y="53"/>
                  </a:lnTo>
                  <a:lnTo>
                    <a:pt x="231" y="53"/>
                  </a:lnTo>
                  <a:lnTo>
                    <a:pt x="231" y="53"/>
                  </a:lnTo>
                  <a:lnTo>
                    <a:pt x="232" y="53"/>
                  </a:lnTo>
                  <a:lnTo>
                    <a:pt x="232" y="53"/>
                  </a:lnTo>
                  <a:lnTo>
                    <a:pt x="232" y="53"/>
                  </a:lnTo>
                  <a:lnTo>
                    <a:pt x="232" y="52"/>
                  </a:lnTo>
                  <a:lnTo>
                    <a:pt x="234" y="52"/>
                  </a:lnTo>
                  <a:lnTo>
                    <a:pt x="234" y="52"/>
                  </a:lnTo>
                  <a:lnTo>
                    <a:pt x="235" y="52"/>
                  </a:lnTo>
                  <a:lnTo>
                    <a:pt x="237" y="52"/>
                  </a:lnTo>
                  <a:lnTo>
                    <a:pt x="238" y="52"/>
                  </a:lnTo>
                  <a:lnTo>
                    <a:pt x="238" y="50"/>
                  </a:lnTo>
                  <a:lnTo>
                    <a:pt x="240" y="50"/>
                  </a:lnTo>
                  <a:lnTo>
                    <a:pt x="240" y="48"/>
                  </a:lnTo>
                  <a:lnTo>
                    <a:pt x="242" y="47"/>
                  </a:lnTo>
                  <a:lnTo>
                    <a:pt x="242" y="47"/>
                  </a:lnTo>
                  <a:lnTo>
                    <a:pt x="243" y="47"/>
                  </a:lnTo>
                  <a:lnTo>
                    <a:pt x="245" y="47"/>
                  </a:lnTo>
                  <a:lnTo>
                    <a:pt x="245" y="47"/>
                  </a:lnTo>
                  <a:lnTo>
                    <a:pt x="245" y="47"/>
                  </a:lnTo>
                  <a:lnTo>
                    <a:pt x="246" y="47"/>
                  </a:lnTo>
                  <a:lnTo>
                    <a:pt x="246" y="48"/>
                  </a:lnTo>
                  <a:lnTo>
                    <a:pt x="248" y="48"/>
                  </a:lnTo>
                  <a:lnTo>
                    <a:pt x="250" y="48"/>
                  </a:lnTo>
                  <a:lnTo>
                    <a:pt x="250" y="48"/>
                  </a:lnTo>
                  <a:lnTo>
                    <a:pt x="251" y="48"/>
                  </a:lnTo>
                  <a:lnTo>
                    <a:pt x="253" y="48"/>
                  </a:lnTo>
                  <a:lnTo>
                    <a:pt x="253" y="48"/>
                  </a:lnTo>
                  <a:lnTo>
                    <a:pt x="254" y="48"/>
                  </a:lnTo>
                  <a:lnTo>
                    <a:pt x="254" y="47"/>
                  </a:lnTo>
                  <a:lnTo>
                    <a:pt x="254" y="47"/>
                  </a:lnTo>
                  <a:lnTo>
                    <a:pt x="256" y="48"/>
                  </a:lnTo>
                  <a:lnTo>
                    <a:pt x="257" y="48"/>
                  </a:lnTo>
                  <a:lnTo>
                    <a:pt x="261" y="48"/>
                  </a:lnTo>
                  <a:lnTo>
                    <a:pt x="262" y="48"/>
                  </a:lnTo>
                  <a:lnTo>
                    <a:pt x="262" y="48"/>
                  </a:lnTo>
                  <a:lnTo>
                    <a:pt x="262" y="47"/>
                  </a:lnTo>
                  <a:lnTo>
                    <a:pt x="262" y="45"/>
                  </a:lnTo>
                  <a:lnTo>
                    <a:pt x="262" y="45"/>
                  </a:lnTo>
                  <a:lnTo>
                    <a:pt x="261" y="44"/>
                  </a:lnTo>
                  <a:lnTo>
                    <a:pt x="261" y="44"/>
                  </a:lnTo>
                  <a:lnTo>
                    <a:pt x="259" y="42"/>
                  </a:lnTo>
                  <a:lnTo>
                    <a:pt x="259" y="42"/>
                  </a:lnTo>
                  <a:lnTo>
                    <a:pt x="261" y="42"/>
                  </a:lnTo>
                  <a:lnTo>
                    <a:pt x="261" y="42"/>
                  </a:lnTo>
                  <a:lnTo>
                    <a:pt x="261" y="41"/>
                  </a:lnTo>
                  <a:lnTo>
                    <a:pt x="261" y="39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62" y="39"/>
                  </a:lnTo>
                  <a:lnTo>
                    <a:pt x="265" y="41"/>
                  </a:lnTo>
                  <a:lnTo>
                    <a:pt x="267" y="41"/>
                  </a:lnTo>
                  <a:lnTo>
                    <a:pt x="270" y="41"/>
                  </a:lnTo>
                  <a:lnTo>
                    <a:pt x="270" y="39"/>
                  </a:lnTo>
                  <a:lnTo>
                    <a:pt x="272" y="39"/>
                  </a:lnTo>
                  <a:lnTo>
                    <a:pt x="273" y="39"/>
                  </a:lnTo>
                  <a:lnTo>
                    <a:pt x="273" y="39"/>
                  </a:lnTo>
                  <a:lnTo>
                    <a:pt x="275" y="39"/>
                  </a:lnTo>
                  <a:lnTo>
                    <a:pt x="275" y="39"/>
                  </a:lnTo>
                  <a:lnTo>
                    <a:pt x="276" y="37"/>
                  </a:lnTo>
                  <a:lnTo>
                    <a:pt x="276" y="37"/>
                  </a:lnTo>
                  <a:lnTo>
                    <a:pt x="276" y="39"/>
                  </a:lnTo>
                  <a:lnTo>
                    <a:pt x="276" y="39"/>
                  </a:lnTo>
                  <a:lnTo>
                    <a:pt x="278" y="41"/>
                  </a:lnTo>
                  <a:lnTo>
                    <a:pt x="278" y="41"/>
                  </a:lnTo>
                  <a:lnTo>
                    <a:pt x="279" y="41"/>
                  </a:lnTo>
                  <a:lnTo>
                    <a:pt x="279" y="41"/>
                  </a:lnTo>
                  <a:lnTo>
                    <a:pt x="279" y="41"/>
                  </a:lnTo>
                  <a:lnTo>
                    <a:pt x="279" y="42"/>
                  </a:lnTo>
                  <a:lnTo>
                    <a:pt x="281" y="42"/>
                  </a:lnTo>
                  <a:lnTo>
                    <a:pt x="281" y="42"/>
                  </a:lnTo>
                  <a:lnTo>
                    <a:pt x="281" y="42"/>
                  </a:lnTo>
                  <a:lnTo>
                    <a:pt x="283" y="42"/>
                  </a:lnTo>
                  <a:lnTo>
                    <a:pt x="283" y="44"/>
                  </a:lnTo>
                  <a:lnTo>
                    <a:pt x="284" y="44"/>
                  </a:lnTo>
                  <a:lnTo>
                    <a:pt x="286" y="44"/>
                  </a:lnTo>
                  <a:lnTo>
                    <a:pt x="287" y="44"/>
                  </a:lnTo>
                  <a:lnTo>
                    <a:pt x="287" y="45"/>
                  </a:lnTo>
                  <a:lnTo>
                    <a:pt x="289" y="45"/>
                  </a:lnTo>
                  <a:lnTo>
                    <a:pt x="289" y="44"/>
                  </a:lnTo>
                  <a:lnTo>
                    <a:pt x="291" y="44"/>
                  </a:lnTo>
                  <a:lnTo>
                    <a:pt x="292" y="42"/>
                  </a:lnTo>
                  <a:lnTo>
                    <a:pt x="292" y="42"/>
                  </a:lnTo>
                  <a:lnTo>
                    <a:pt x="294" y="42"/>
                  </a:lnTo>
                  <a:lnTo>
                    <a:pt x="294" y="42"/>
                  </a:lnTo>
                  <a:lnTo>
                    <a:pt x="294" y="42"/>
                  </a:lnTo>
                  <a:lnTo>
                    <a:pt x="294" y="42"/>
                  </a:lnTo>
                  <a:lnTo>
                    <a:pt x="295" y="42"/>
                  </a:lnTo>
                  <a:lnTo>
                    <a:pt x="297" y="42"/>
                  </a:lnTo>
                  <a:lnTo>
                    <a:pt x="297" y="44"/>
                  </a:lnTo>
                  <a:lnTo>
                    <a:pt x="298" y="42"/>
                  </a:lnTo>
                  <a:lnTo>
                    <a:pt x="300" y="42"/>
                  </a:lnTo>
                  <a:lnTo>
                    <a:pt x="300" y="42"/>
                  </a:lnTo>
                  <a:lnTo>
                    <a:pt x="300" y="42"/>
                  </a:lnTo>
                  <a:lnTo>
                    <a:pt x="302" y="44"/>
                  </a:lnTo>
                  <a:lnTo>
                    <a:pt x="302" y="44"/>
                  </a:lnTo>
                  <a:lnTo>
                    <a:pt x="302" y="44"/>
                  </a:lnTo>
                  <a:lnTo>
                    <a:pt x="303" y="44"/>
                  </a:lnTo>
                  <a:lnTo>
                    <a:pt x="305" y="44"/>
                  </a:lnTo>
                  <a:lnTo>
                    <a:pt x="305" y="44"/>
                  </a:lnTo>
                  <a:lnTo>
                    <a:pt x="306" y="44"/>
                  </a:lnTo>
                  <a:lnTo>
                    <a:pt x="306" y="42"/>
                  </a:lnTo>
                  <a:lnTo>
                    <a:pt x="308" y="42"/>
                  </a:lnTo>
                  <a:lnTo>
                    <a:pt x="309" y="42"/>
                  </a:lnTo>
                  <a:lnTo>
                    <a:pt x="309" y="41"/>
                  </a:lnTo>
                  <a:lnTo>
                    <a:pt x="311" y="39"/>
                  </a:lnTo>
                  <a:lnTo>
                    <a:pt x="311" y="39"/>
                  </a:lnTo>
                  <a:lnTo>
                    <a:pt x="311" y="37"/>
                  </a:lnTo>
                  <a:lnTo>
                    <a:pt x="313" y="34"/>
                  </a:lnTo>
                  <a:lnTo>
                    <a:pt x="313" y="34"/>
                  </a:lnTo>
                  <a:lnTo>
                    <a:pt x="313" y="33"/>
                  </a:lnTo>
                  <a:lnTo>
                    <a:pt x="314" y="31"/>
                  </a:lnTo>
                  <a:lnTo>
                    <a:pt x="314" y="31"/>
                  </a:lnTo>
                  <a:lnTo>
                    <a:pt x="314" y="30"/>
                  </a:lnTo>
                  <a:lnTo>
                    <a:pt x="316" y="30"/>
                  </a:lnTo>
                  <a:lnTo>
                    <a:pt x="316" y="28"/>
                  </a:lnTo>
                  <a:lnTo>
                    <a:pt x="317" y="26"/>
                  </a:lnTo>
                  <a:lnTo>
                    <a:pt x="317" y="26"/>
                  </a:lnTo>
                  <a:lnTo>
                    <a:pt x="319" y="23"/>
                  </a:lnTo>
                  <a:lnTo>
                    <a:pt x="319" y="22"/>
                  </a:lnTo>
                  <a:lnTo>
                    <a:pt x="320" y="22"/>
                  </a:lnTo>
                  <a:lnTo>
                    <a:pt x="320" y="22"/>
                  </a:lnTo>
                  <a:lnTo>
                    <a:pt x="320" y="20"/>
                  </a:lnTo>
                  <a:lnTo>
                    <a:pt x="322" y="20"/>
                  </a:lnTo>
                  <a:lnTo>
                    <a:pt x="322" y="19"/>
                  </a:lnTo>
                  <a:lnTo>
                    <a:pt x="322" y="19"/>
                  </a:lnTo>
                  <a:lnTo>
                    <a:pt x="324" y="17"/>
                  </a:lnTo>
                  <a:lnTo>
                    <a:pt x="324" y="17"/>
                  </a:lnTo>
                  <a:lnTo>
                    <a:pt x="325" y="14"/>
                  </a:lnTo>
                  <a:lnTo>
                    <a:pt x="325" y="14"/>
                  </a:lnTo>
                  <a:lnTo>
                    <a:pt x="327" y="14"/>
                  </a:lnTo>
                  <a:lnTo>
                    <a:pt x="328" y="15"/>
                  </a:lnTo>
                  <a:lnTo>
                    <a:pt x="330" y="17"/>
                  </a:lnTo>
                  <a:lnTo>
                    <a:pt x="333" y="23"/>
                  </a:lnTo>
                  <a:lnTo>
                    <a:pt x="333" y="28"/>
                  </a:lnTo>
                  <a:lnTo>
                    <a:pt x="333" y="31"/>
                  </a:lnTo>
                  <a:lnTo>
                    <a:pt x="336" y="37"/>
                  </a:lnTo>
                  <a:lnTo>
                    <a:pt x="336" y="39"/>
                  </a:lnTo>
                  <a:lnTo>
                    <a:pt x="336" y="39"/>
                  </a:lnTo>
                  <a:lnTo>
                    <a:pt x="338" y="41"/>
                  </a:lnTo>
                  <a:lnTo>
                    <a:pt x="338" y="44"/>
                  </a:lnTo>
                  <a:lnTo>
                    <a:pt x="338" y="44"/>
                  </a:lnTo>
                  <a:lnTo>
                    <a:pt x="338" y="45"/>
                  </a:lnTo>
                  <a:lnTo>
                    <a:pt x="338" y="45"/>
                  </a:lnTo>
                  <a:lnTo>
                    <a:pt x="339" y="45"/>
                  </a:lnTo>
                  <a:lnTo>
                    <a:pt x="339" y="47"/>
                  </a:lnTo>
                  <a:lnTo>
                    <a:pt x="341" y="48"/>
                  </a:lnTo>
                  <a:lnTo>
                    <a:pt x="341" y="48"/>
                  </a:lnTo>
                  <a:lnTo>
                    <a:pt x="344" y="50"/>
                  </a:lnTo>
                  <a:lnTo>
                    <a:pt x="346" y="50"/>
                  </a:lnTo>
                  <a:lnTo>
                    <a:pt x="347" y="50"/>
                  </a:lnTo>
                  <a:lnTo>
                    <a:pt x="349" y="52"/>
                  </a:lnTo>
                  <a:lnTo>
                    <a:pt x="350" y="55"/>
                  </a:lnTo>
                  <a:lnTo>
                    <a:pt x="349" y="58"/>
                  </a:lnTo>
                  <a:lnTo>
                    <a:pt x="349" y="58"/>
                  </a:lnTo>
                  <a:lnTo>
                    <a:pt x="349" y="59"/>
                  </a:lnTo>
                  <a:lnTo>
                    <a:pt x="347" y="59"/>
                  </a:lnTo>
                  <a:lnTo>
                    <a:pt x="347" y="61"/>
                  </a:lnTo>
                  <a:lnTo>
                    <a:pt x="344" y="63"/>
                  </a:lnTo>
                  <a:lnTo>
                    <a:pt x="343" y="64"/>
                  </a:lnTo>
                  <a:lnTo>
                    <a:pt x="341" y="66"/>
                  </a:lnTo>
                  <a:lnTo>
                    <a:pt x="339" y="69"/>
                  </a:lnTo>
                  <a:lnTo>
                    <a:pt x="336" y="72"/>
                  </a:lnTo>
                  <a:lnTo>
                    <a:pt x="336" y="72"/>
                  </a:lnTo>
                  <a:lnTo>
                    <a:pt x="335" y="74"/>
                  </a:lnTo>
                  <a:lnTo>
                    <a:pt x="335" y="74"/>
                  </a:lnTo>
                  <a:lnTo>
                    <a:pt x="332" y="75"/>
                  </a:lnTo>
                  <a:lnTo>
                    <a:pt x="330" y="77"/>
                  </a:lnTo>
                  <a:lnTo>
                    <a:pt x="328" y="78"/>
                  </a:lnTo>
                  <a:lnTo>
                    <a:pt x="328" y="82"/>
                  </a:lnTo>
                  <a:lnTo>
                    <a:pt x="327" y="83"/>
                  </a:lnTo>
                  <a:lnTo>
                    <a:pt x="325" y="83"/>
                  </a:lnTo>
                  <a:lnTo>
                    <a:pt x="324" y="86"/>
                  </a:lnTo>
                  <a:lnTo>
                    <a:pt x="324" y="88"/>
                  </a:lnTo>
                  <a:lnTo>
                    <a:pt x="324" y="89"/>
                  </a:lnTo>
                  <a:lnTo>
                    <a:pt x="322" y="91"/>
                  </a:lnTo>
                  <a:lnTo>
                    <a:pt x="320" y="93"/>
                  </a:lnTo>
                  <a:lnTo>
                    <a:pt x="320" y="94"/>
                  </a:lnTo>
                  <a:lnTo>
                    <a:pt x="319" y="96"/>
                  </a:lnTo>
                  <a:lnTo>
                    <a:pt x="319" y="96"/>
                  </a:lnTo>
                  <a:lnTo>
                    <a:pt x="316" y="94"/>
                  </a:lnTo>
                  <a:lnTo>
                    <a:pt x="311" y="97"/>
                  </a:lnTo>
                  <a:lnTo>
                    <a:pt x="309" y="97"/>
                  </a:lnTo>
                  <a:lnTo>
                    <a:pt x="314" y="97"/>
                  </a:lnTo>
                  <a:lnTo>
                    <a:pt x="316" y="99"/>
                  </a:lnTo>
                  <a:lnTo>
                    <a:pt x="320" y="99"/>
                  </a:lnTo>
                  <a:lnTo>
                    <a:pt x="324" y="96"/>
                  </a:lnTo>
                  <a:lnTo>
                    <a:pt x="325" y="94"/>
                  </a:lnTo>
                  <a:lnTo>
                    <a:pt x="330" y="93"/>
                  </a:lnTo>
                  <a:lnTo>
                    <a:pt x="330" y="91"/>
                  </a:lnTo>
                  <a:lnTo>
                    <a:pt x="333" y="89"/>
                  </a:lnTo>
                  <a:lnTo>
                    <a:pt x="333" y="89"/>
                  </a:lnTo>
                  <a:lnTo>
                    <a:pt x="335" y="89"/>
                  </a:lnTo>
                  <a:lnTo>
                    <a:pt x="336" y="89"/>
                  </a:lnTo>
                  <a:lnTo>
                    <a:pt x="336" y="91"/>
                  </a:lnTo>
                  <a:lnTo>
                    <a:pt x="335" y="91"/>
                  </a:lnTo>
                  <a:lnTo>
                    <a:pt x="335" y="93"/>
                  </a:lnTo>
                  <a:lnTo>
                    <a:pt x="336" y="93"/>
                  </a:lnTo>
                  <a:lnTo>
                    <a:pt x="336" y="94"/>
                  </a:lnTo>
                  <a:lnTo>
                    <a:pt x="336" y="96"/>
                  </a:lnTo>
                  <a:lnTo>
                    <a:pt x="336" y="97"/>
                  </a:lnTo>
                  <a:lnTo>
                    <a:pt x="338" y="99"/>
                  </a:lnTo>
                  <a:lnTo>
                    <a:pt x="338" y="99"/>
                  </a:lnTo>
                  <a:lnTo>
                    <a:pt x="338" y="100"/>
                  </a:lnTo>
                  <a:lnTo>
                    <a:pt x="339" y="102"/>
                  </a:lnTo>
                  <a:lnTo>
                    <a:pt x="339" y="102"/>
                  </a:lnTo>
                  <a:lnTo>
                    <a:pt x="343" y="104"/>
                  </a:lnTo>
                  <a:lnTo>
                    <a:pt x="344" y="104"/>
                  </a:lnTo>
                  <a:lnTo>
                    <a:pt x="346" y="102"/>
                  </a:lnTo>
                  <a:lnTo>
                    <a:pt x="346" y="102"/>
                  </a:lnTo>
                  <a:lnTo>
                    <a:pt x="347" y="102"/>
                  </a:lnTo>
                  <a:lnTo>
                    <a:pt x="349" y="102"/>
                  </a:lnTo>
                  <a:lnTo>
                    <a:pt x="352" y="104"/>
                  </a:lnTo>
                  <a:lnTo>
                    <a:pt x="354" y="102"/>
                  </a:lnTo>
                  <a:lnTo>
                    <a:pt x="358" y="100"/>
                  </a:lnTo>
                  <a:lnTo>
                    <a:pt x="357" y="104"/>
                  </a:lnTo>
                  <a:lnTo>
                    <a:pt x="355" y="107"/>
                  </a:lnTo>
                  <a:lnTo>
                    <a:pt x="355" y="108"/>
                  </a:lnTo>
                  <a:lnTo>
                    <a:pt x="355" y="111"/>
                  </a:lnTo>
                  <a:lnTo>
                    <a:pt x="354" y="113"/>
                  </a:lnTo>
                  <a:lnTo>
                    <a:pt x="354" y="113"/>
                  </a:lnTo>
                  <a:lnTo>
                    <a:pt x="354" y="113"/>
                  </a:lnTo>
                  <a:lnTo>
                    <a:pt x="355" y="113"/>
                  </a:lnTo>
                  <a:lnTo>
                    <a:pt x="355" y="111"/>
                  </a:lnTo>
                  <a:lnTo>
                    <a:pt x="357" y="108"/>
                  </a:lnTo>
                  <a:lnTo>
                    <a:pt x="360" y="104"/>
                  </a:lnTo>
                  <a:lnTo>
                    <a:pt x="360" y="102"/>
                  </a:lnTo>
                  <a:lnTo>
                    <a:pt x="363" y="102"/>
                  </a:lnTo>
                  <a:lnTo>
                    <a:pt x="366" y="97"/>
                  </a:lnTo>
                  <a:lnTo>
                    <a:pt x="368" y="97"/>
                  </a:lnTo>
                  <a:lnTo>
                    <a:pt x="369" y="97"/>
                  </a:lnTo>
                  <a:lnTo>
                    <a:pt x="371" y="99"/>
                  </a:lnTo>
                  <a:lnTo>
                    <a:pt x="371" y="97"/>
                  </a:lnTo>
                  <a:lnTo>
                    <a:pt x="373" y="97"/>
                  </a:lnTo>
                  <a:lnTo>
                    <a:pt x="371" y="96"/>
                  </a:lnTo>
                  <a:lnTo>
                    <a:pt x="369" y="96"/>
                  </a:lnTo>
                  <a:lnTo>
                    <a:pt x="369" y="94"/>
                  </a:lnTo>
                  <a:lnTo>
                    <a:pt x="371" y="93"/>
                  </a:lnTo>
                  <a:lnTo>
                    <a:pt x="371" y="91"/>
                  </a:lnTo>
                  <a:lnTo>
                    <a:pt x="373" y="91"/>
                  </a:lnTo>
                  <a:lnTo>
                    <a:pt x="373" y="89"/>
                  </a:lnTo>
                  <a:lnTo>
                    <a:pt x="373" y="88"/>
                  </a:lnTo>
                  <a:lnTo>
                    <a:pt x="374" y="88"/>
                  </a:lnTo>
                  <a:lnTo>
                    <a:pt x="376" y="86"/>
                  </a:lnTo>
                  <a:lnTo>
                    <a:pt x="376" y="86"/>
                  </a:lnTo>
                  <a:lnTo>
                    <a:pt x="376" y="86"/>
                  </a:lnTo>
                  <a:lnTo>
                    <a:pt x="376" y="85"/>
                  </a:lnTo>
                  <a:lnTo>
                    <a:pt x="377" y="86"/>
                  </a:lnTo>
                  <a:lnTo>
                    <a:pt x="379" y="85"/>
                  </a:lnTo>
                  <a:lnTo>
                    <a:pt x="380" y="85"/>
                  </a:lnTo>
                  <a:lnTo>
                    <a:pt x="380" y="85"/>
                  </a:lnTo>
                  <a:lnTo>
                    <a:pt x="380" y="86"/>
                  </a:lnTo>
                  <a:lnTo>
                    <a:pt x="382" y="86"/>
                  </a:lnTo>
                  <a:lnTo>
                    <a:pt x="382" y="86"/>
                  </a:lnTo>
                  <a:lnTo>
                    <a:pt x="384" y="85"/>
                  </a:lnTo>
                  <a:lnTo>
                    <a:pt x="385" y="86"/>
                  </a:lnTo>
                  <a:lnTo>
                    <a:pt x="385" y="86"/>
                  </a:lnTo>
                  <a:lnTo>
                    <a:pt x="385" y="86"/>
                  </a:lnTo>
                  <a:lnTo>
                    <a:pt x="385" y="85"/>
                  </a:lnTo>
                  <a:lnTo>
                    <a:pt x="385" y="85"/>
                  </a:lnTo>
                  <a:lnTo>
                    <a:pt x="385" y="85"/>
                  </a:lnTo>
                  <a:lnTo>
                    <a:pt x="387" y="85"/>
                  </a:lnTo>
                  <a:lnTo>
                    <a:pt x="388" y="85"/>
                  </a:lnTo>
                  <a:lnTo>
                    <a:pt x="390" y="86"/>
                  </a:lnTo>
                  <a:lnTo>
                    <a:pt x="391" y="86"/>
                  </a:lnTo>
                  <a:lnTo>
                    <a:pt x="391" y="86"/>
                  </a:lnTo>
                  <a:lnTo>
                    <a:pt x="393" y="86"/>
                  </a:lnTo>
                  <a:lnTo>
                    <a:pt x="395" y="86"/>
                  </a:lnTo>
                  <a:lnTo>
                    <a:pt x="395" y="88"/>
                  </a:lnTo>
                  <a:lnTo>
                    <a:pt x="396" y="88"/>
                  </a:lnTo>
                  <a:lnTo>
                    <a:pt x="396" y="89"/>
                  </a:lnTo>
                  <a:lnTo>
                    <a:pt x="398" y="89"/>
                  </a:lnTo>
                  <a:lnTo>
                    <a:pt x="399" y="89"/>
                  </a:lnTo>
                  <a:lnTo>
                    <a:pt x="401" y="91"/>
                  </a:lnTo>
                  <a:lnTo>
                    <a:pt x="402" y="89"/>
                  </a:lnTo>
                  <a:lnTo>
                    <a:pt x="402" y="91"/>
                  </a:lnTo>
                  <a:lnTo>
                    <a:pt x="404" y="91"/>
                  </a:lnTo>
                  <a:lnTo>
                    <a:pt x="406" y="91"/>
                  </a:lnTo>
                  <a:lnTo>
                    <a:pt x="406" y="93"/>
                  </a:lnTo>
                  <a:lnTo>
                    <a:pt x="409" y="93"/>
                  </a:lnTo>
                  <a:lnTo>
                    <a:pt x="410" y="94"/>
                  </a:lnTo>
                  <a:lnTo>
                    <a:pt x="412" y="94"/>
                  </a:lnTo>
                  <a:lnTo>
                    <a:pt x="414" y="94"/>
                  </a:lnTo>
                  <a:lnTo>
                    <a:pt x="415" y="97"/>
                  </a:lnTo>
                  <a:lnTo>
                    <a:pt x="415" y="100"/>
                  </a:lnTo>
                  <a:lnTo>
                    <a:pt x="417" y="100"/>
                  </a:lnTo>
                  <a:lnTo>
                    <a:pt x="417" y="99"/>
                  </a:lnTo>
                  <a:lnTo>
                    <a:pt x="418" y="97"/>
                  </a:lnTo>
                  <a:lnTo>
                    <a:pt x="420" y="96"/>
                  </a:lnTo>
                  <a:lnTo>
                    <a:pt x="420" y="97"/>
                  </a:lnTo>
                  <a:lnTo>
                    <a:pt x="421" y="99"/>
                  </a:lnTo>
                  <a:lnTo>
                    <a:pt x="423" y="99"/>
                  </a:lnTo>
                  <a:lnTo>
                    <a:pt x="423" y="100"/>
                  </a:lnTo>
                  <a:lnTo>
                    <a:pt x="425" y="100"/>
                  </a:lnTo>
                  <a:lnTo>
                    <a:pt x="423" y="100"/>
                  </a:lnTo>
                  <a:lnTo>
                    <a:pt x="425" y="100"/>
                  </a:lnTo>
                  <a:lnTo>
                    <a:pt x="425" y="100"/>
                  </a:lnTo>
                  <a:lnTo>
                    <a:pt x="426" y="102"/>
                  </a:lnTo>
                  <a:lnTo>
                    <a:pt x="426" y="104"/>
                  </a:lnTo>
                  <a:lnTo>
                    <a:pt x="426" y="105"/>
                  </a:lnTo>
                  <a:lnTo>
                    <a:pt x="426" y="105"/>
                  </a:lnTo>
                  <a:lnTo>
                    <a:pt x="426" y="107"/>
                  </a:lnTo>
                  <a:lnTo>
                    <a:pt x="425" y="107"/>
                  </a:lnTo>
                  <a:lnTo>
                    <a:pt x="425" y="107"/>
                  </a:lnTo>
                  <a:lnTo>
                    <a:pt x="423" y="108"/>
                  </a:lnTo>
                  <a:lnTo>
                    <a:pt x="425" y="108"/>
                  </a:lnTo>
                  <a:lnTo>
                    <a:pt x="425" y="110"/>
                  </a:lnTo>
                  <a:lnTo>
                    <a:pt x="426" y="107"/>
                  </a:lnTo>
                  <a:lnTo>
                    <a:pt x="428" y="107"/>
                  </a:lnTo>
                  <a:lnTo>
                    <a:pt x="428" y="107"/>
                  </a:lnTo>
                  <a:lnTo>
                    <a:pt x="429" y="108"/>
                  </a:lnTo>
                  <a:lnTo>
                    <a:pt x="429" y="110"/>
                  </a:lnTo>
                  <a:lnTo>
                    <a:pt x="428" y="110"/>
                  </a:lnTo>
                  <a:lnTo>
                    <a:pt x="428" y="111"/>
                  </a:lnTo>
                  <a:lnTo>
                    <a:pt x="426" y="111"/>
                  </a:lnTo>
                  <a:lnTo>
                    <a:pt x="426" y="111"/>
                  </a:lnTo>
                  <a:lnTo>
                    <a:pt x="426" y="113"/>
                  </a:lnTo>
                  <a:lnTo>
                    <a:pt x="426" y="115"/>
                  </a:lnTo>
                  <a:lnTo>
                    <a:pt x="425" y="121"/>
                  </a:lnTo>
                  <a:lnTo>
                    <a:pt x="425" y="121"/>
                  </a:lnTo>
                  <a:lnTo>
                    <a:pt x="426" y="121"/>
                  </a:lnTo>
                  <a:lnTo>
                    <a:pt x="428" y="118"/>
                  </a:lnTo>
                  <a:lnTo>
                    <a:pt x="429" y="115"/>
                  </a:lnTo>
                  <a:lnTo>
                    <a:pt x="431" y="111"/>
                  </a:lnTo>
                  <a:lnTo>
                    <a:pt x="431" y="111"/>
                  </a:lnTo>
                  <a:lnTo>
                    <a:pt x="432" y="111"/>
                  </a:lnTo>
                  <a:lnTo>
                    <a:pt x="432" y="111"/>
                  </a:lnTo>
                  <a:lnTo>
                    <a:pt x="432" y="111"/>
                  </a:lnTo>
                  <a:lnTo>
                    <a:pt x="432" y="113"/>
                  </a:lnTo>
                  <a:lnTo>
                    <a:pt x="432" y="115"/>
                  </a:lnTo>
                  <a:lnTo>
                    <a:pt x="431" y="115"/>
                  </a:lnTo>
                  <a:lnTo>
                    <a:pt x="432" y="116"/>
                  </a:lnTo>
                  <a:lnTo>
                    <a:pt x="434" y="113"/>
                  </a:lnTo>
                  <a:lnTo>
                    <a:pt x="436" y="113"/>
                  </a:lnTo>
                  <a:lnTo>
                    <a:pt x="437" y="113"/>
                  </a:lnTo>
                  <a:lnTo>
                    <a:pt x="439" y="111"/>
                  </a:lnTo>
                  <a:lnTo>
                    <a:pt x="442" y="111"/>
                  </a:lnTo>
                  <a:lnTo>
                    <a:pt x="443" y="110"/>
                  </a:lnTo>
                  <a:lnTo>
                    <a:pt x="443" y="110"/>
                  </a:lnTo>
                  <a:lnTo>
                    <a:pt x="445" y="110"/>
                  </a:lnTo>
                  <a:lnTo>
                    <a:pt x="450" y="111"/>
                  </a:lnTo>
                  <a:lnTo>
                    <a:pt x="451" y="111"/>
                  </a:lnTo>
                  <a:lnTo>
                    <a:pt x="455" y="113"/>
                  </a:lnTo>
                  <a:lnTo>
                    <a:pt x="455" y="113"/>
                  </a:lnTo>
                  <a:lnTo>
                    <a:pt x="459" y="115"/>
                  </a:lnTo>
                  <a:lnTo>
                    <a:pt x="464" y="116"/>
                  </a:lnTo>
                  <a:lnTo>
                    <a:pt x="466" y="115"/>
                  </a:lnTo>
                  <a:lnTo>
                    <a:pt x="467" y="116"/>
                  </a:lnTo>
                  <a:lnTo>
                    <a:pt x="469" y="116"/>
                  </a:lnTo>
                  <a:lnTo>
                    <a:pt x="472" y="118"/>
                  </a:lnTo>
                  <a:lnTo>
                    <a:pt x="473" y="118"/>
                  </a:lnTo>
                  <a:lnTo>
                    <a:pt x="475" y="116"/>
                  </a:lnTo>
                  <a:lnTo>
                    <a:pt x="480" y="116"/>
                  </a:lnTo>
                  <a:lnTo>
                    <a:pt x="486" y="116"/>
                  </a:lnTo>
                  <a:lnTo>
                    <a:pt x="489" y="116"/>
                  </a:lnTo>
                  <a:lnTo>
                    <a:pt x="492" y="116"/>
                  </a:lnTo>
                  <a:lnTo>
                    <a:pt x="496" y="118"/>
                  </a:lnTo>
                  <a:lnTo>
                    <a:pt x="499" y="119"/>
                  </a:lnTo>
                  <a:lnTo>
                    <a:pt x="500" y="121"/>
                  </a:lnTo>
                  <a:lnTo>
                    <a:pt x="502" y="121"/>
                  </a:lnTo>
                  <a:lnTo>
                    <a:pt x="507" y="124"/>
                  </a:lnTo>
                  <a:lnTo>
                    <a:pt x="508" y="126"/>
                  </a:lnTo>
                  <a:lnTo>
                    <a:pt x="511" y="127"/>
                  </a:lnTo>
                  <a:lnTo>
                    <a:pt x="514" y="129"/>
                  </a:lnTo>
                  <a:lnTo>
                    <a:pt x="516" y="130"/>
                  </a:lnTo>
                  <a:lnTo>
                    <a:pt x="518" y="132"/>
                  </a:lnTo>
                  <a:lnTo>
                    <a:pt x="521" y="135"/>
                  </a:lnTo>
                  <a:lnTo>
                    <a:pt x="524" y="138"/>
                  </a:lnTo>
                  <a:lnTo>
                    <a:pt x="527" y="141"/>
                  </a:lnTo>
                  <a:lnTo>
                    <a:pt x="532" y="143"/>
                  </a:lnTo>
                  <a:lnTo>
                    <a:pt x="533" y="146"/>
                  </a:lnTo>
                  <a:lnTo>
                    <a:pt x="537" y="146"/>
                  </a:lnTo>
                  <a:lnTo>
                    <a:pt x="538" y="146"/>
                  </a:lnTo>
                  <a:lnTo>
                    <a:pt x="540" y="148"/>
                  </a:lnTo>
                  <a:lnTo>
                    <a:pt x="541" y="149"/>
                  </a:lnTo>
                  <a:lnTo>
                    <a:pt x="544" y="148"/>
                  </a:lnTo>
                  <a:lnTo>
                    <a:pt x="548" y="148"/>
                  </a:lnTo>
                  <a:lnTo>
                    <a:pt x="551" y="148"/>
                  </a:lnTo>
                  <a:lnTo>
                    <a:pt x="557" y="149"/>
                  </a:lnTo>
                  <a:lnTo>
                    <a:pt x="559" y="149"/>
                  </a:lnTo>
                  <a:lnTo>
                    <a:pt x="559" y="151"/>
                  </a:lnTo>
                  <a:lnTo>
                    <a:pt x="562" y="156"/>
                  </a:lnTo>
                  <a:lnTo>
                    <a:pt x="563" y="160"/>
                  </a:lnTo>
                  <a:lnTo>
                    <a:pt x="563" y="163"/>
                  </a:lnTo>
                  <a:lnTo>
                    <a:pt x="565" y="167"/>
                  </a:lnTo>
                  <a:lnTo>
                    <a:pt x="566" y="173"/>
                  </a:lnTo>
                  <a:lnTo>
                    <a:pt x="566" y="175"/>
                  </a:lnTo>
                  <a:lnTo>
                    <a:pt x="566" y="176"/>
                  </a:lnTo>
                  <a:lnTo>
                    <a:pt x="566" y="176"/>
                  </a:lnTo>
                  <a:lnTo>
                    <a:pt x="568" y="181"/>
                  </a:lnTo>
                  <a:lnTo>
                    <a:pt x="568" y="182"/>
                  </a:lnTo>
                  <a:lnTo>
                    <a:pt x="566" y="184"/>
                  </a:lnTo>
                  <a:lnTo>
                    <a:pt x="566" y="184"/>
                  </a:lnTo>
                  <a:lnTo>
                    <a:pt x="566" y="186"/>
                  </a:lnTo>
                  <a:lnTo>
                    <a:pt x="566" y="186"/>
                  </a:lnTo>
                  <a:lnTo>
                    <a:pt x="566" y="187"/>
                  </a:lnTo>
                  <a:lnTo>
                    <a:pt x="566" y="189"/>
                  </a:lnTo>
                  <a:lnTo>
                    <a:pt x="566" y="190"/>
                  </a:lnTo>
                  <a:lnTo>
                    <a:pt x="566" y="192"/>
                  </a:lnTo>
                  <a:lnTo>
                    <a:pt x="565" y="197"/>
                  </a:lnTo>
                  <a:lnTo>
                    <a:pt x="562" y="204"/>
                  </a:lnTo>
                  <a:lnTo>
                    <a:pt x="560" y="208"/>
                  </a:lnTo>
                  <a:lnTo>
                    <a:pt x="555" y="212"/>
                  </a:lnTo>
                  <a:lnTo>
                    <a:pt x="554" y="215"/>
                  </a:lnTo>
                  <a:lnTo>
                    <a:pt x="552" y="215"/>
                  </a:lnTo>
                  <a:lnTo>
                    <a:pt x="552" y="215"/>
                  </a:lnTo>
                  <a:lnTo>
                    <a:pt x="552" y="215"/>
                  </a:lnTo>
                  <a:lnTo>
                    <a:pt x="552" y="217"/>
                  </a:lnTo>
                  <a:lnTo>
                    <a:pt x="549" y="220"/>
                  </a:lnTo>
                  <a:lnTo>
                    <a:pt x="548" y="222"/>
                  </a:lnTo>
                  <a:lnTo>
                    <a:pt x="544" y="226"/>
                  </a:lnTo>
                  <a:lnTo>
                    <a:pt x="544" y="226"/>
                  </a:lnTo>
                  <a:lnTo>
                    <a:pt x="541" y="228"/>
                  </a:lnTo>
                  <a:lnTo>
                    <a:pt x="540" y="230"/>
                  </a:lnTo>
                  <a:lnTo>
                    <a:pt x="537" y="231"/>
                  </a:lnTo>
                  <a:lnTo>
                    <a:pt x="535" y="234"/>
                  </a:lnTo>
                  <a:lnTo>
                    <a:pt x="533" y="234"/>
                  </a:lnTo>
                  <a:lnTo>
                    <a:pt x="533" y="234"/>
                  </a:lnTo>
                  <a:lnTo>
                    <a:pt x="533" y="236"/>
                  </a:lnTo>
                  <a:lnTo>
                    <a:pt x="532" y="239"/>
                  </a:lnTo>
                  <a:lnTo>
                    <a:pt x="530" y="239"/>
                  </a:lnTo>
                  <a:lnTo>
                    <a:pt x="530" y="239"/>
                  </a:lnTo>
                  <a:lnTo>
                    <a:pt x="532" y="238"/>
                  </a:lnTo>
                  <a:lnTo>
                    <a:pt x="532" y="238"/>
                  </a:lnTo>
                  <a:lnTo>
                    <a:pt x="532" y="238"/>
                  </a:lnTo>
                  <a:lnTo>
                    <a:pt x="530" y="238"/>
                  </a:lnTo>
                  <a:lnTo>
                    <a:pt x="530" y="239"/>
                  </a:lnTo>
                  <a:lnTo>
                    <a:pt x="530" y="241"/>
                  </a:lnTo>
                  <a:lnTo>
                    <a:pt x="529" y="244"/>
                  </a:lnTo>
                  <a:lnTo>
                    <a:pt x="525" y="250"/>
                  </a:lnTo>
                  <a:lnTo>
                    <a:pt x="522" y="255"/>
                  </a:lnTo>
                  <a:lnTo>
                    <a:pt x="521" y="256"/>
                  </a:lnTo>
                  <a:lnTo>
                    <a:pt x="518" y="261"/>
                  </a:lnTo>
                  <a:lnTo>
                    <a:pt x="516" y="263"/>
                  </a:lnTo>
                  <a:lnTo>
                    <a:pt x="514" y="263"/>
                  </a:lnTo>
                  <a:lnTo>
                    <a:pt x="514" y="263"/>
                  </a:lnTo>
                  <a:lnTo>
                    <a:pt x="514" y="260"/>
                  </a:lnTo>
                  <a:lnTo>
                    <a:pt x="511" y="258"/>
                  </a:lnTo>
                  <a:lnTo>
                    <a:pt x="511" y="258"/>
                  </a:lnTo>
                  <a:lnTo>
                    <a:pt x="511" y="260"/>
                  </a:lnTo>
                  <a:lnTo>
                    <a:pt x="510" y="260"/>
                  </a:lnTo>
                  <a:lnTo>
                    <a:pt x="510" y="260"/>
                  </a:lnTo>
                  <a:lnTo>
                    <a:pt x="510" y="261"/>
                  </a:lnTo>
                  <a:lnTo>
                    <a:pt x="510" y="261"/>
                  </a:lnTo>
                  <a:lnTo>
                    <a:pt x="510" y="263"/>
                  </a:lnTo>
                  <a:lnTo>
                    <a:pt x="510" y="264"/>
                  </a:lnTo>
                  <a:lnTo>
                    <a:pt x="508" y="267"/>
                  </a:lnTo>
                  <a:lnTo>
                    <a:pt x="507" y="267"/>
                  </a:lnTo>
                  <a:lnTo>
                    <a:pt x="507" y="271"/>
                  </a:lnTo>
                  <a:lnTo>
                    <a:pt x="505" y="272"/>
                  </a:lnTo>
                  <a:lnTo>
                    <a:pt x="507" y="271"/>
                  </a:lnTo>
                  <a:lnTo>
                    <a:pt x="507" y="272"/>
                  </a:lnTo>
                  <a:lnTo>
                    <a:pt x="507" y="272"/>
                  </a:lnTo>
                  <a:lnTo>
                    <a:pt x="507" y="272"/>
                  </a:lnTo>
                  <a:lnTo>
                    <a:pt x="507" y="274"/>
                  </a:lnTo>
                  <a:lnTo>
                    <a:pt x="507" y="277"/>
                  </a:lnTo>
                  <a:lnTo>
                    <a:pt x="507" y="278"/>
                  </a:lnTo>
                  <a:lnTo>
                    <a:pt x="507" y="278"/>
                  </a:lnTo>
                  <a:lnTo>
                    <a:pt x="508" y="277"/>
                  </a:lnTo>
                  <a:lnTo>
                    <a:pt x="508" y="278"/>
                  </a:lnTo>
                  <a:lnTo>
                    <a:pt x="507" y="286"/>
                  </a:lnTo>
                  <a:lnTo>
                    <a:pt x="507" y="291"/>
                  </a:lnTo>
                  <a:lnTo>
                    <a:pt x="507" y="296"/>
                  </a:lnTo>
                  <a:lnTo>
                    <a:pt x="508" y="301"/>
                  </a:lnTo>
                  <a:lnTo>
                    <a:pt x="508" y="305"/>
                  </a:lnTo>
                  <a:lnTo>
                    <a:pt x="508" y="305"/>
                  </a:lnTo>
                  <a:lnTo>
                    <a:pt x="508" y="310"/>
                  </a:lnTo>
                  <a:lnTo>
                    <a:pt x="507" y="315"/>
                  </a:lnTo>
                  <a:lnTo>
                    <a:pt x="505" y="318"/>
                  </a:lnTo>
                  <a:lnTo>
                    <a:pt x="505" y="323"/>
                  </a:lnTo>
                  <a:lnTo>
                    <a:pt x="503" y="324"/>
                  </a:lnTo>
                  <a:lnTo>
                    <a:pt x="503" y="326"/>
                  </a:lnTo>
                  <a:lnTo>
                    <a:pt x="505" y="330"/>
                  </a:lnTo>
                  <a:lnTo>
                    <a:pt x="505" y="332"/>
                  </a:lnTo>
                  <a:lnTo>
                    <a:pt x="503" y="334"/>
                  </a:lnTo>
                  <a:lnTo>
                    <a:pt x="500" y="335"/>
                  </a:lnTo>
                  <a:lnTo>
                    <a:pt x="500" y="337"/>
                  </a:lnTo>
                  <a:lnTo>
                    <a:pt x="497" y="340"/>
                  </a:lnTo>
                  <a:lnTo>
                    <a:pt x="496" y="346"/>
                  </a:lnTo>
                  <a:lnTo>
                    <a:pt x="496" y="349"/>
                  </a:lnTo>
                  <a:lnTo>
                    <a:pt x="497" y="356"/>
                  </a:lnTo>
                  <a:lnTo>
                    <a:pt x="497" y="357"/>
                  </a:lnTo>
                  <a:lnTo>
                    <a:pt x="496" y="360"/>
                  </a:lnTo>
                  <a:lnTo>
                    <a:pt x="496" y="360"/>
                  </a:lnTo>
                  <a:lnTo>
                    <a:pt x="492" y="362"/>
                  </a:lnTo>
                  <a:lnTo>
                    <a:pt x="491" y="365"/>
                  </a:lnTo>
                  <a:lnTo>
                    <a:pt x="489" y="370"/>
                  </a:lnTo>
                  <a:lnTo>
                    <a:pt x="488" y="370"/>
                  </a:lnTo>
                  <a:lnTo>
                    <a:pt x="488" y="373"/>
                  </a:lnTo>
                  <a:lnTo>
                    <a:pt x="486" y="375"/>
                  </a:lnTo>
                  <a:lnTo>
                    <a:pt x="484" y="378"/>
                  </a:lnTo>
                  <a:lnTo>
                    <a:pt x="481" y="379"/>
                  </a:lnTo>
                  <a:lnTo>
                    <a:pt x="481" y="379"/>
                  </a:lnTo>
                  <a:lnTo>
                    <a:pt x="480" y="381"/>
                  </a:lnTo>
                  <a:lnTo>
                    <a:pt x="478" y="384"/>
                  </a:lnTo>
                  <a:lnTo>
                    <a:pt x="477" y="389"/>
                  </a:lnTo>
                  <a:lnTo>
                    <a:pt x="478" y="390"/>
                  </a:lnTo>
                  <a:lnTo>
                    <a:pt x="478" y="390"/>
                  </a:lnTo>
                  <a:lnTo>
                    <a:pt x="478" y="395"/>
                  </a:lnTo>
                  <a:lnTo>
                    <a:pt x="478" y="397"/>
                  </a:lnTo>
                  <a:lnTo>
                    <a:pt x="477" y="398"/>
                  </a:lnTo>
                  <a:lnTo>
                    <a:pt x="470" y="400"/>
                  </a:lnTo>
                  <a:lnTo>
                    <a:pt x="467" y="401"/>
                  </a:lnTo>
                  <a:lnTo>
                    <a:pt x="464" y="405"/>
                  </a:lnTo>
                  <a:lnTo>
                    <a:pt x="464" y="406"/>
                  </a:lnTo>
                  <a:lnTo>
                    <a:pt x="464" y="408"/>
                  </a:lnTo>
                  <a:lnTo>
                    <a:pt x="464" y="408"/>
                  </a:lnTo>
                  <a:lnTo>
                    <a:pt x="464" y="409"/>
                  </a:lnTo>
                  <a:lnTo>
                    <a:pt x="462" y="411"/>
                  </a:lnTo>
                  <a:lnTo>
                    <a:pt x="462" y="411"/>
                  </a:lnTo>
                  <a:lnTo>
                    <a:pt x="455" y="411"/>
                  </a:lnTo>
                  <a:lnTo>
                    <a:pt x="451" y="411"/>
                  </a:lnTo>
                  <a:lnTo>
                    <a:pt x="450" y="411"/>
                  </a:lnTo>
                  <a:lnTo>
                    <a:pt x="448" y="411"/>
                  </a:lnTo>
                  <a:lnTo>
                    <a:pt x="448" y="409"/>
                  </a:lnTo>
                  <a:lnTo>
                    <a:pt x="448" y="409"/>
                  </a:lnTo>
                  <a:lnTo>
                    <a:pt x="448" y="408"/>
                  </a:lnTo>
                  <a:lnTo>
                    <a:pt x="448" y="408"/>
                  </a:lnTo>
                  <a:lnTo>
                    <a:pt x="447" y="408"/>
                  </a:lnTo>
                  <a:lnTo>
                    <a:pt x="445" y="408"/>
                  </a:lnTo>
                  <a:lnTo>
                    <a:pt x="445" y="408"/>
                  </a:lnTo>
                  <a:lnTo>
                    <a:pt x="445" y="409"/>
                  </a:lnTo>
                  <a:lnTo>
                    <a:pt x="447" y="409"/>
                  </a:lnTo>
                  <a:lnTo>
                    <a:pt x="447" y="411"/>
                  </a:lnTo>
                  <a:lnTo>
                    <a:pt x="447" y="411"/>
                  </a:lnTo>
                  <a:lnTo>
                    <a:pt x="443" y="411"/>
                  </a:lnTo>
                  <a:lnTo>
                    <a:pt x="442" y="412"/>
                  </a:lnTo>
                  <a:lnTo>
                    <a:pt x="439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6" y="412"/>
                  </a:lnTo>
                  <a:lnTo>
                    <a:pt x="437" y="412"/>
                  </a:lnTo>
                  <a:lnTo>
                    <a:pt x="439" y="411"/>
                  </a:lnTo>
                  <a:lnTo>
                    <a:pt x="439" y="411"/>
                  </a:lnTo>
                  <a:lnTo>
                    <a:pt x="437" y="409"/>
                  </a:lnTo>
                  <a:lnTo>
                    <a:pt x="434" y="411"/>
                  </a:lnTo>
                  <a:lnTo>
                    <a:pt x="432" y="411"/>
                  </a:lnTo>
                  <a:lnTo>
                    <a:pt x="429" y="411"/>
                  </a:lnTo>
                  <a:lnTo>
                    <a:pt x="426" y="412"/>
                  </a:lnTo>
                  <a:lnTo>
                    <a:pt x="425" y="412"/>
                  </a:lnTo>
                  <a:lnTo>
                    <a:pt x="425" y="414"/>
                  </a:lnTo>
                  <a:lnTo>
                    <a:pt x="426" y="414"/>
                  </a:lnTo>
                  <a:lnTo>
                    <a:pt x="426" y="416"/>
                  </a:lnTo>
                  <a:lnTo>
                    <a:pt x="426" y="416"/>
                  </a:lnTo>
                  <a:lnTo>
                    <a:pt x="425" y="417"/>
                  </a:lnTo>
                  <a:lnTo>
                    <a:pt x="421" y="417"/>
                  </a:lnTo>
                  <a:lnTo>
                    <a:pt x="417" y="420"/>
                  </a:lnTo>
                  <a:lnTo>
                    <a:pt x="415" y="420"/>
                  </a:lnTo>
                  <a:lnTo>
                    <a:pt x="414" y="422"/>
                  </a:lnTo>
                  <a:lnTo>
                    <a:pt x="414" y="423"/>
                  </a:lnTo>
                  <a:lnTo>
                    <a:pt x="414" y="423"/>
                  </a:lnTo>
                  <a:lnTo>
                    <a:pt x="412" y="423"/>
                  </a:lnTo>
                  <a:lnTo>
                    <a:pt x="410" y="423"/>
                  </a:lnTo>
                  <a:lnTo>
                    <a:pt x="409" y="423"/>
                  </a:lnTo>
                  <a:lnTo>
                    <a:pt x="406" y="423"/>
                  </a:lnTo>
                  <a:lnTo>
                    <a:pt x="396" y="428"/>
                  </a:lnTo>
                  <a:lnTo>
                    <a:pt x="393" y="430"/>
                  </a:lnTo>
                  <a:lnTo>
                    <a:pt x="390" y="434"/>
                  </a:lnTo>
                  <a:lnTo>
                    <a:pt x="382" y="438"/>
                  </a:lnTo>
                  <a:lnTo>
                    <a:pt x="379" y="441"/>
                  </a:lnTo>
                  <a:lnTo>
                    <a:pt x="379" y="442"/>
                  </a:lnTo>
                  <a:lnTo>
                    <a:pt x="379" y="442"/>
                  </a:lnTo>
                  <a:lnTo>
                    <a:pt x="377" y="442"/>
                  </a:lnTo>
                  <a:lnTo>
                    <a:pt x="377" y="442"/>
                  </a:lnTo>
                  <a:lnTo>
                    <a:pt x="379" y="442"/>
                  </a:lnTo>
                  <a:lnTo>
                    <a:pt x="377" y="444"/>
                  </a:lnTo>
                  <a:lnTo>
                    <a:pt x="377" y="445"/>
                  </a:lnTo>
                  <a:lnTo>
                    <a:pt x="374" y="449"/>
                  </a:lnTo>
                  <a:lnTo>
                    <a:pt x="374" y="449"/>
                  </a:lnTo>
                  <a:lnTo>
                    <a:pt x="374" y="447"/>
                  </a:lnTo>
                  <a:lnTo>
                    <a:pt x="373" y="447"/>
                  </a:lnTo>
                  <a:lnTo>
                    <a:pt x="371" y="445"/>
                  </a:lnTo>
                  <a:lnTo>
                    <a:pt x="371" y="447"/>
                  </a:lnTo>
                  <a:lnTo>
                    <a:pt x="371" y="449"/>
                  </a:lnTo>
                  <a:lnTo>
                    <a:pt x="369" y="449"/>
                  </a:lnTo>
                  <a:lnTo>
                    <a:pt x="369" y="449"/>
                  </a:lnTo>
                  <a:lnTo>
                    <a:pt x="368" y="449"/>
                  </a:lnTo>
                  <a:lnTo>
                    <a:pt x="366" y="447"/>
                  </a:lnTo>
                  <a:lnTo>
                    <a:pt x="366" y="449"/>
                  </a:lnTo>
                  <a:lnTo>
                    <a:pt x="369" y="450"/>
                  </a:lnTo>
                  <a:lnTo>
                    <a:pt x="371" y="450"/>
                  </a:lnTo>
                  <a:lnTo>
                    <a:pt x="371" y="450"/>
                  </a:lnTo>
                  <a:lnTo>
                    <a:pt x="369" y="455"/>
                  </a:lnTo>
                  <a:lnTo>
                    <a:pt x="368" y="455"/>
                  </a:lnTo>
                  <a:lnTo>
                    <a:pt x="368" y="455"/>
                  </a:lnTo>
                  <a:lnTo>
                    <a:pt x="368" y="455"/>
                  </a:lnTo>
                  <a:lnTo>
                    <a:pt x="368" y="457"/>
                  </a:lnTo>
                  <a:lnTo>
                    <a:pt x="368" y="460"/>
                  </a:lnTo>
                  <a:lnTo>
                    <a:pt x="368" y="461"/>
                  </a:lnTo>
                  <a:lnTo>
                    <a:pt x="366" y="461"/>
                  </a:lnTo>
                  <a:lnTo>
                    <a:pt x="366" y="461"/>
                  </a:lnTo>
                  <a:lnTo>
                    <a:pt x="366" y="463"/>
                  </a:lnTo>
                  <a:lnTo>
                    <a:pt x="368" y="463"/>
                  </a:lnTo>
                  <a:lnTo>
                    <a:pt x="368" y="464"/>
                  </a:lnTo>
                  <a:lnTo>
                    <a:pt x="368" y="466"/>
                  </a:lnTo>
                  <a:lnTo>
                    <a:pt x="368" y="468"/>
                  </a:lnTo>
                  <a:lnTo>
                    <a:pt x="368" y="471"/>
                  </a:lnTo>
                  <a:lnTo>
                    <a:pt x="368" y="474"/>
                  </a:lnTo>
                  <a:lnTo>
                    <a:pt x="369" y="474"/>
                  </a:lnTo>
                  <a:lnTo>
                    <a:pt x="369" y="475"/>
                  </a:lnTo>
                  <a:lnTo>
                    <a:pt x="368" y="477"/>
                  </a:lnTo>
                  <a:lnTo>
                    <a:pt x="369" y="479"/>
                  </a:lnTo>
                  <a:lnTo>
                    <a:pt x="368" y="482"/>
                  </a:lnTo>
                  <a:lnTo>
                    <a:pt x="368" y="485"/>
                  </a:lnTo>
                  <a:lnTo>
                    <a:pt x="368" y="490"/>
                  </a:lnTo>
                  <a:lnTo>
                    <a:pt x="368" y="491"/>
                  </a:lnTo>
                  <a:lnTo>
                    <a:pt x="366" y="493"/>
                  </a:lnTo>
                  <a:lnTo>
                    <a:pt x="365" y="494"/>
                  </a:lnTo>
                  <a:lnTo>
                    <a:pt x="365" y="497"/>
                  </a:lnTo>
                  <a:lnTo>
                    <a:pt x="361" y="499"/>
                  </a:lnTo>
                  <a:lnTo>
                    <a:pt x="358" y="502"/>
                  </a:lnTo>
                  <a:lnTo>
                    <a:pt x="355" y="505"/>
                  </a:lnTo>
                  <a:lnTo>
                    <a:pt x="352" y="509"/>
                  </a:lnTo>
                  <a:lnTo>
                    <a:pt x="347" y="516"/>
                  </a:lnTo>
                  <a:lnTo>
                    <a:pt x="344" y="526"/>
                  </a:lnTo>
                  <a:lnTo>
                    <a:pt x="339" y="534"/>
                  </a:lnTo>
                  <a:lnTo>
                    <a:pt x="338" y="537"/>
                  </a:lnTo>
                  <a:lnTo>
                    <a:pt x="335" y="538"/>
                  </a:lnTo>
                  <a:lnTo>
                    <a:pt x="332" y="543"/>
                  </a:lnTo>
                  <a:lnTo>
                    <a:pt x="327" y="546"/>
                  </a:lnTo>
                  <a:lnTo>
                    <a:pt x="322" y="549"/>
                  </a:lnTo>
                  <a:lnTo>
                    <a:pt x="320" y="551"/>
                  </a:lnTo>
                  <a:lnTo>
                    <a:pt x="319" y="553"/>
                  </a:lnTo>
                  <a:lnTo>
                    <a:pt x="317" y="553"/>
                  </a:lnTo>
                  <a:lnTo>
                    <a:pt x="319" y="551"/>
                  </a:lnTo>
                  <a:lnTo>
                    <a:pt x="319" y="549"/>
                  </a:lnTo>
                  <a:lnTo>
                    <a:pt x="317" y="548"/>
                  </a:lnTo>
                  <a:lnTo>
                    <a:pt x="319" y="548"/>
                  </a:lnTo>
                  <a:lnTo>
                    <a:pt x="320" y="549"/>
                  </a:lnTo>
                  <a:lnTo>
                    <a:pt x="322" y="548"/>
                  </a:lnTo>
                  <a:lnTo>
                    <a:pt x="322" y="548"/>
                  </a:lnTo>
                  <a:lnTo>
                    <a:pt x="324" y="548"/>
                  </a:lnTo>
                  <a:lnTo>
                    <a:pt x="327" y="543"/>
                  </a:lnTo>
                  <a:lnTo>
                    <a:pt x="330" y="543"/>
                  </a:lnTo>
                  <a:lnTo>
                    <a:pt x="332" y="540"/>
                  </a:lnTo>
                  <a:lnTo>
                    <a:pt x="332" y="540"/>
                  </a:lnTo>
                  <a:lnTo>
                    <a:pt x="332" y="537"/>
                  </a:lnTo>
                  <a:lnTo>
                    <a:pt x="332" y="537"/>
                  </a:lnTo>
                  <a:lnTo>
                    <a:pt x="333" y="537"/>
                  </a:lnTo>
                  <a:lnTo>
                    <a:pt x="335" y="535"/>
                  </a:lnTo>
                  <a:lnTo>
                    <a:pt x="335" y="535"/>
                  </a:lnTo>
                  <a:lnTo>
                    <a:pt x="335" y="534"/>
                  </a:lnTo>
                  <a:lnTo>
                    <a:pt x="336" y="532"/>
                  </a:lnTo>
                  <a:lnTo>
                    <a:pt x="338" y="531"/>
                  </a:lnTo>
                  <a:lnTo>
                    <a:pt x="338" y="526"/>
                  </a:lnTo>
                  <a:lnTo>
                    <a:pt x="338" y="526"/>
                  </a:lnTo>
                  <a:lnTo>
                    <a:pt x="339" y="526"/>
                  </a:lnTo>
                  <a:lnTo>
                    <a:pt x="339" y="526"/>
                  </a:lnTo>
                  <a:lnTo>
                    <a:pt x="339" y="524"/>
                  </a:lnTo>
                  <a:lnTo>
                    <a:pt x="339" y="523"/>
                  </a:lnTo>
                  <a:lnTo>
                    <a:pt x="338" y="523"/>
                  </a:lnTo>
                  <a:lnTo>
                    <a:pt x="335" y="526"/>
                  </a:lnTo>
                  <a:lnTo>
                    <a:pt x="333" y="526"/>
                  </a:lnTo>
                  <a:lnTo>
                    <a:pt x="333" y="523"/>
                  </a:lnTo>
                  <a:lnTo>
                    <a:pt x="332" y="523"/>
                  </a:lnTo>
                  <a:lnTo>
                    <a:pt x="330" y="521"/>
                  </a:lnTo>
                  <a:lnTo>
                    <a:pt x="330" y="520"/>
                  </a:lnTo>
                  <a:lnTo>
                    <a:pt x="330" y="520"/>
                  </a:lnTo>
                  <a:lnTo>
                    <a:pt x="330" y="521"/>
                  </a:lnTo>
                  <a:lnTo>
                    <a:pt x="330" y="523"/>
                  </a:lnTo>
                  <a:lnTo>
                    <a:pt x="332" y="524"/>
                  </a:lnTo>
                  <a:lnTo>
                    <a:pt x="332" y="526"/>
                  </a:lnTo>
                  <a:lnTo>
                    <a:pt x="330" y="527"/>
                  </a:lnTo>
                  <a:lnTo>
                    <a:pt x="330" y="529"/>
                  </a:lnTo>
                  <a:lnTo>
                    <a:pt x="330" y="531"/>
                  </a:lnTo>
                  <a:lnTo>
                    <a:pt x="328" y="531"/>
                  </a:lnTo>
                  <a:lnTo>
                    <a:pt x="328" y="531"/>
                  </a:lnTo>
                  <a:lnTo>
                    <a:pt x="328" y="532"/>
                  </a:lnTo>
                  <a:lnTo>
                    <a:pt x="327" y="534"/>
                  </a:lnTo>
                  <a:lnTo>
                    <a:pt x="327" y="535"/>
                  </a:lnTo>
                  <a:lnTo>
                    <a:pt x="327" y="535"/>
                  </a:lnTo>
                  <a:lnTo>
                    <a:pt x="327" y="537"/>
                  </a:lnTo>
                  <a:lnTo>
                    <a:pt x="324" y="538"/>
                  </a:lnTo>
                  <a:lnTo>
                    <a:pt x="320" y="540"/>
                  </a:lnTo>
                  <a:lnTo>
                    <a:pt x="319" y="542"/>
                  </a:lnTo>
                  <a:lnTo>
                    <a:pt x="319" y="543"/>
                  </a:lnTo>
                  <a:lnTo>
                    <a:pt x="319" y="545"/>
                  </a:lnTo>
                  <a:lnTo>
                    <a:pt x="317" y="546"/>
                  </a:lnTo>
                  <a:lnTo>
                    <a:pt x="316" y="549"/>
                  </a:lnTo>
                  <a:lnTo>
                    <a:pt x="316" y="551"/>
                  </a:lnTo>
                  <a:lnTo>
                    <a:pt x="317" y="553"/>
                  </a:lnTo>
                  <a:lnTo>
                    <a:pt x="317" y="554"/>
                  </a:lnTo>
                  <a:lnTo>
                    <a:pt x="316" y="554"/>
                  </a:lnTo>
                  <a:lnTo>
                    <a:pt x="316" y="556"/>
                  </a:lnTo>
                  <a:lnTo>
                    <a:pt x="314" y="557"/>
                  </a:lnTo>
                  <a:lnTo>
                    <a:pt x="311" y="565"/>
                  </a:lnTo>
                  <a:lnTo>
                    <a:pt x="309" y="570"/>
                  </a:lnTo>
                  <a:lnTo>
                    <a:pt x="308" y="572"/>
                  </a:lnTo>
                  <a:lnTo>
                    <a:pt x="306" y="573"/>
                  </a:lnTo>
                  <a:lnTo>
                    <a:pt x="300" y="579"/>
                  </a:lnTo>
                  <a:lnTo>
                    <a:pt x="298" y="579"/>
                  </a:lnTo>
                  <a:lnTo>
                    <a:pt x="298" y="578"/>
                  </a:lnTo>
                  <a:lnTo>
                    <a:pt x="297" y="578"/>
                  </a:lnTo>
                  <a:lnTo>
                    <a:pt x="297" y="578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7" y="576"/>
                  </a:lnTo>
                  <a:lnTo>
                    <a:pt x="298" y="576"/>
                  </a:lnTo>
                  <a:lnTo>
                    <a:pt x="298" y="575"/>
                  </a:lnTo>
                  <a:lnTo>
                    <a:pt x="298" y="573"/>
                  </a:lnTo>
                  <a:lnTo>
                    <a:pt x="298" y="572"/>
                  </a:lnTo>
                  <a:lnTo>
                    <a:pt x="298" y="570"/>
                  </a:lnTo>
                  <a:lnTo>
                    <a:pt x="298" y="568"/>
                  </a:lnTo>
                  <a:lnTo>
                    <a:pt x="300" y="568"/>
                  </a:lnTo>
                  <a:lnTo>
                    <a:pt x="300" y="568"/>
                  </a:lnTo>
                  <a:lnTo>
                    <a:pt x="300" y="568"/>
                  </a:lnTo>
                  <a:lnTo>
                    <a:pt x="302" y="568"/>
                  </a:lnTo>
                  <a:lnTo>
                    <a:pt x="302" y="567"/>
                  </a:lnTo>
                  <a:lnTo>
                    <a:pt x="303" y="565"/>
                  </a:lnTo>
                  <a:lnTo>
                    <a:pt x="303" y="564"/>
                  </a:lnTo>
                  <a:lnTo>
                    <a:pt x="305" y="564"/>
                  </a:lnTo>
                  <a:lnTo>
                    <a:pt x="305" y="564"/>
                  </a:lnTo>
                  <a:lnTo>
                    <a:pt x="305" y="565"/>
                  </a:lnTo>
                  <a:lnTo>
                    <a:pt x="306" y="565"/>
                  </a:lnTo>
                  <a:lnTo>
                    <a:pt x="306" y="565"/>
                  </a:lnTo>
                  <a:lnTo>
                    <a:pt x="308" y="565"/>
                  </a:lnTo>
                  <a:lnTo>
                    <a:pt x="308" y="565"/>
                  </a:lnTo>
                  <a:lnTo>
                    <a:pt x="308" y="564"/>
                  </a:lnTo>
                  <a:lnTo>
                    <a:pt x="309" y="564"/>
                  </a:lnTo>
                  <a:lnTo>
                    <a:pt x="309" y="562"/>
                  </a:lnTo>
                  <a:lnTo>
                    <a:pt x="309" y="561"/>
                  </a:lnTo>
                  <a:lnTo>
                    <a:pt x="311" y="561"/>
                  </a:lnTo>
                  <a:lnTo>
                    <a:pt x="311" y="559"/>
                  </a:lnTo>
                  <a:lnTo>
                    <a:pt x="311" y="559"/>
                  </a:lnTo>
                  <a:lnTo>
                    <a:pt x="309" y="559"/>
                  </a:lnTo>
                  <a:lnTo>
                    <a:pt x="309" y="557"/>
                  </a:lnTo>
                  <a:lnTo>
                    <a:pt x="309" y="556"/>
                  </a:lnTo>
                  <a:lnTo>
                    <a:pt x="309" y="554"/>
                  </a:lnTo>
                  <a:lnTo>
                    <a:pt x="309" y="554"/>
                  </a:lnTo>
                  <a:lnTo>
                    <a:pt x="308" y="554"/>
                  </a:lnTo>
                  <a:lnTo>
                    <a:pt x="308" y="554"/>
                  </a:lnTo>
                  <a:lnTo>
                    <a:pt x="308" y="556"/>
                  </a:lnTo>
                  <a:lnTo>
                    <a:pt x="308" y="556"/>
                  </a:lnTo>
                  <a:lnTo>
                    <a:pt x="308" y="556"/>
                  </a:lnTo>
                  <a:lnTo>
                    <a:pt x="308" y="557"/>
                  </a:lnTo>
                  <a:lnTo>
                    <a:pt x="306" y="557"/>
                  </a:lnTo>
                  <a:lnTo>
                    <a:pt x="305" y="559"/>
                  </a:lnTo>
                  <a:lnTo>
                    <a:pt x="305" y="559"/>
                  </a:lnTo>
                  <a:lnTo>
                    <a:pt x="305" y="561"/>
                  </a:lnTo>
                  <a:lnTo>
                    <a:pt x="303" y="561"/>
                  </a:lnTo>
                  <a:lnTo>
                    <a:pt x="303" y="562"/>
                  </a:lnTo>
                  <a:lnTo>
                    <a:pt x="302" y="562"/>
                  </a:lnTo>
                  <a:lnTo>
                    <a:pt x="302" y="561"/>
                  </a:lnTo>
                  <a:lnTo>
                    <a:pt x="300" y="561"/>
                  </a:lnTo>
                  <a:lnTo>
                    <a:pt x="297" y="559"/>
                  </a:lnTo>
                  <a:lnTo>
                    <a:pt x="295" y="557"/>
                  </a:lnTo>
                  <a:lnTo>
                    <a:pt x="295" y="556"/>
                  </a:lnTo>
                  <a:lnTo>
                    <a:pt x="294" y="554"/>
                  </a:lnTo>
                  <a:lnTo>
                    <a:pt x="294" y="553"/>
                  </a:lnTo>
                  <a:lnTo>
                    <a:pt x="294" y="553"/>
                  </a:lnTo>
                  <a:lnTo>
                    <a:pt x="294" y="551"/>
                  </a:lnTo>
                  <a:lnTo>
                    <a:pt x="292" y="551"/>
                  </a:lnTo>
                  <a:lnTo>
                    <a:pt x="291" y="549"/>
                  </a:lnTo>
                  <a:lnTo>
                    <a:pt x="291" y="549"/>
                  </a:lnTo>
                  <a:lnTo>
                    <a:pt x="289" y="549"/>
                  </a:lnTo>
                  <a:lnTo>
                    <a:pt x="287" y="548"/>
                  </a:lnTo>
                  <a:lnTo>
                    <a:pt x="284" y="546"/>
                  </a:lnTo>
                  <a:lnTo>
                    <a:pt x="283" y="545"/>
                  </a:lnTo>
                  <a:lnTo>
                    <a:pt x="283" y="543"/>
                  </a:lnTo>
                  <a:lnTo>
                    <a:pt x="281" y="543"/>
                  </a:lnTo>
                  <a:lnTo>
                    <a:pt x="278" y="542"/>
                  </a:lnTo>
                  <a:lnTo>
                    <a:pt x="275" y="540"/>
                  </a:lnTo>
                  <a:lnTo>
                    <a:pt x="275" y="540"/>
                  </a:lnTo>
                  <a:lnTo>
                    <a:pt x="273" y="540"/>
                  </a:lnTo>
                  <a:lnTo>
                    <a:pt x="272" y="538"/>
                  </a:lnTo>
                  <a:lnTo>
                    <a:pt x="272" y="538"/>
                  </a:lnTo>
                  <a:lnTo>
                    <a:pt x="272" y="537"/>
                  </a:lnTo>
                  <a:lnTo>
                    <a:pt x="270" y="537"/>
                  </a:lnTo>
                  <a:lnTo>
                    <a:pt x="270" y="535"/>
                  </a:lnTo>
                  <a:lnTo>
                    <a:pt x="268" y="534"/>
                  </a:lnTo>
                  <a:lnTo>
                    <a:pt x="267" y="534"/>
                  </a:lnTo>
                  <a:lnTo>
                    <a:pt x="267" y="532"/>
                  </a:lnTo>
                  <a:lnTo>
                    <a:pt x="267" y="532"/>
                  </a:lnTo>
                  <a:lnTo>
                    <a:pt x="267" y="534"/>
                  </a:lnTo>
                  <a:lnTo>
                    <a:pt x="265" y="534"/>
                  </a:lnTo>
                  <a:lnTo>
                    <a:pt x="265" y="534"/>
                  </a:lnTo>
                  <a:lnTo>
                    <a:pt x="265" y="535"/>
                  </a:lnTo>
                  <a:lnTo>
                    <a:pt x="264" y="535"/>
                  </a:lnTo>
                  <a:lnTo>
                    <a:pt x="264" y="537"/>
                  </a:lnTo>
                  <a:lnTo>
                    <a:pt x="262" y="537"/>
                  </a:lnTo>
                  <a:lnTo>
                    <a:pt x="261" y="537"/>
                  </a:lnTo>
                  <a:lnTo>
                    <a:pt x="261" y="535"/>
                  </a:lnTo>
                  <a:lnTo>
                    <a:pt x="261" y="535"/>
                  </a:lnTo>
                  <a:lnTo>
                    <a:pt x="261" y="532"/>
                  </a:lnTo>
                  <a:lnTo>
                    <a:pt x="261" y="532"/>
                  </a:lnTo>
                  <a:lnTo>
                    <a:pt x="259" y="531"/>
                  </a:lnTo>
                  <a:lnTo>
                    <a:pt x="259" y="529"/>
                  </a:lnTo>
                  <a:lnTo>
                    <a:pt x="256" y="526"/>
                  </a:lnTo>
                  <a:lnTo>
                    <a:pt x="251" y="523"/>
                  </a:lnTo>
                  <a:lnTo>
                    <a:pt x="250" y="521"/>
                  </a:lnTo>
                  <a:lnTo>
                    <a:pt x="248" y="521"/>
                  </a:lnTo>
                  <a:lnTo>
                    <a:pt x="246" y="521"/>
                  </a:lnTo>
                  <a:lnTo>
                    <a:pt x="245" y="521"/>
                  </a:lnTo>
                  <a:lnTo>
                    <a:pt x="245" y="523"/>
                  </a:lnTo>
                  <a:lnTo>
                    <a:pt x="243" y="524"/>
                  </a:lnTo>
                  <a:lnTo>
                    <a:pt x="242" y="524"/>
                  </a:lnTo>
                  <a:lnTo>
                    <a:pt x="238" y="523"/>
                  </a:lnTo>
                  <a:lnTo>
                    <a:pt x="238" y="523"/>
                  </a:lnTo>
                  <a:lnTo>
                    <a:pt x="238" y="521"/>
                  </a:lnTo>
                  <a:lnTo>
                    <a:pt x="242" y="520"/>
                  </a:lnTo>
                  <a:lnTo>
                    <a:pt x="242" y="518"/>
                  </a:lnTo>
                  <a:lnTo>
                    <a:pt x="242" y="516"/>
                  </a:lnTo>
                  <a:lnTo>
                    <a:pt x="243" y="516"/>
                  </a:lnTo>
                  <a:lnTo>
                    <a:pt x="245" y="515"/>
                  </a:lnTo>
                  <a:lnTo>
                    <a:pt x="248" y="513"/>
                  </a:lnTo>
                  <a:lnTo>
                    <a:pt x="250" y="510"/>
                  </a:lnTo>
                  <a:lnTo>
                    <a:pt x="251" y="509"/>
                  </a:lnTo>
                  <a:lnTo>
                    <a:pt x="253" y="507"/>
                  </a:lnTo>
                  <a:lnTo>
                    <a:pt x="253" y="505"/>
                  </a:lnTo>
                  <a:lnTo>
                    <a:pt x="254" y="505"/>
                  </a:lnTo>
                  <a:lnTo>
                    <a:pt x="256" y="504"/>
                  </a:lnTo>
                  <a:lnTo>
                    <a:pt x="256" y="501"/>
                  </a:lnTo>
                  <a:lnTo>
                    <a:pt x="257" y="499"/>
                  </a:lnTo>
                  <a:lnTo>
                    <a:pt x="259" y="497"/>
                  </a:lnTo>
                  <a:lnTo>
                    <a:pt x="261" y="497"/>
                  </a:lnTo>
                  <a:lnTo>
                    <a:pt x="261" y="496"/>
                  </a:lnTo>
                  <a:lnTo>
                    <a:pt x="262" y="496"/>
                  </a:lnTo>
                  <a:lnTo>
                    <a:pt x="262" y="496"/>
                  </a:lnTo>
                  <a:lnTo>
                    <a:pt x="262" y="494"/>
                  </a:lnTo>
                  <a:lnTo>
                    <a:pt x="262" y="494"/>
                  </a:lnTo>
                  <a:lnTo>
                    <a:pt x="262" y="494"/>
                  </a:lnTo>
                  <a:lnTo>
                    <a:pt x="264" y="493"/>
                  </a:lnTo>
                  <a:lnTo>
                    <a:pt x="264" y="494"/>
                  </a:lnTo>
                  <a:lnTo>
                    <a:pt x="265" y="494"/>
                  </a:lnTo>
                  <a:lnTo>
                    <a:pt x="265" y="494"/>
                  </a:lnTo>
                  <a:lnTo>
                    <a:pt x="265" y="493"/>
                  </a:lnTo>
                  <a:lnTo>
                    <a:pt x="265" y="493"/>
                  </a:lnTo>
                  <a:lnTo>
                    <a:pt x="265" y="493"/>
                  </a:lnTo>
                  <a:lnTo>
                    <a:pt x="265" y="491"/>
                  </a:lnTo>
                  <a:lnTo>
                    <a:pt x="267" y="490"/>
                  </a:lnTo>
                  <a:lnTo>
                    <a:pt x="268" y="490"/>
                  </a:lnTo>
                  <a:lnTo>
                    <a:pt x="270" y="488"/>
                  </a:lnTo>
                  <a:lnTo>
                    <a:pt x="270" y="488"/>
                  </a:lnTo>
                  <a:lnTo>
                    <a:pt x="272" y="486"/>
                  </a:lnTo>
                  <a:lnTo>
                    <a:pt x="275" y="486"/>
                  </a:lnTo>
                  <a:lnTo>
                    <a:pt x="275" y="485"/>
                  </a:lnTo>
                  <a:lnTo>
                    <a:pt x="275" y="485"/>
                  </a:lnTo>
                  <a:lnTo>
                    <a:pt x="275" y="485"/>
                  </a:lnTo>
                  <a:lnTo>
                    <a:pt x="276" y="483"/>
                  </a:lnTo>
                  <a:lnTo>
                    <a:pt x="276" y="483"/>
                  </a:lnTo>
                  <a:lnTo>
                    <a:pt x="276" y="483"/>
                  </a:lnTo>
                  <a:lnTo>
                    <a:pt x="278" y="482"/>
                  </a:lnTo>
                  <a:lnTo>
                    <a:pt x="278" y="482"/>
                  </a:lnTo>
                  <a:lnTo>
                    <a:pt x="279" y="480"/>
                  </a:lnTo>
                  <a:lnTo>
                    <a:pt x="279" y="480"/>
                  </a:lnTo>
                  <a:lnTo>
                    <a:pt x="281" y="480"/>
                  </a:lnTo>
                  <a:lnTo>
                    <a:pt x="281" y="480"/>
                  </a:lnTo>
                  <a:lnTo>
                    <a:pt x="283" y="480"/>
                  </a:lnTo>
                  <a:lnTo>
                    <a:pt x="283" y="480"/>
                  </a:lnTo>
                  <a:lnTo>
                    <a:pt x="284" y="480"/>
                  </a:lnTo>
                  <a:lnTo>
                    <a:pt x="286" y="479"/>
                  </a:lnTo>
                  <a:lnTo>
                    <a:pt x="286" y="479"/>
                  </a:lnTo>
                  <a:lnTo>
                    <a:pt x="287" y="477"/>
                  </a:lnTo>
                  <a:lnTo>
                    <a:pt x="287" y="477"/>
                  </a:lnTo>
                  <a:lnTo>
                    <a:pt x="289" y="477"/>
                  </a:lnTo>
                  <a:lnTo>
                    <a:pt x="289" y="477"/>
                  </a:lnTo>
                  <a:lnTo>
                    <a:pt x="291" y="475"/>
                  </a:lnTo>
                  <a:lnTo>
                    <a:pt x="292" y="475"/>
                  </a:lnTo>
                  <a:lnTo>
                    <a:pt x="292" y="474"/>
                  </a:lnTo>
                  <a:lnTo>
                    <a:pt x="294" y="472"/>
                  </a:lnTo>
                  <a:lnTo>
                    <a:pt x="294" y="471"/>
                  </a:lnTo>
                  <a:lnTo>
                    <a:pt x="294" y="469"/>
                  </a:lnTo>
                  <a:lnTo>
                    <a:pt x="294" y="469"/>
                  </a:lnTo>
                  <a:lnTo>
                    <a:pt x="294" y="468"/>
                  </a:lnTo>
                  <a:lnTo>
                    <a:pt x="294" y="464"/>
                  </a:lnTo>
                  <a:lnTo>
                    <a:pt x="294" y="463"/>
                  </a:lnTo>
                  <a:lnTo>
                    <a:pt x="295" y="461"/>
                  </a:lnTo>
                  <a:lnTo>
                    <a:pt x="295" y="461"/>
                  </a:lnTo>
                  <a:lnTo>
                    <a:pt x="294" y="458"/>
                  </a:lnTo>
                  <a:lnTo>
                    <a:pt x="292" y="457"/>
                  </a:lnTo>
                  <a:lnTo>
                    <a:pt x="292" y="453"/>
                  </a:lnTo>
                  <a:lnTo>
                    <a:pt x="292" y="452"/>
                  </a:lnTo>
                  <a:lnTo>
                    <a:pt x="291" y="452"/>
                  </a:lnTo>
                  <a:lnTo>
                    <a:pt x="291" y="450"/>
                  </a:lnTo>
                  <a:lnTo>
                    <a:pt x="289" y="450"/>
                  </a:lnTo>
                  <a:lnTo>
                    <a:pt x="289" y="450"/>
                  </a:lnTo>
                  <a:lnTo>
                    <a:pt x="287" y="450"/>
                  </a:lnTo>
                  <a:lnTo>
                    <a:pt x="287" y="450"/>
                  </a:lnTo>
                  <a:lnTo>
                    <a:pt x="286" y="450"/>
                  </a:lnTo>
                  <a:lnTo>
                    <a:pt x="286" y="450"/>
                  </a:lnTo>
                  <a:lnTo>
                    <a:pt x="284" y="450"/>
                  </a:lnTo>
                  <a:lnTo>
                    <a:pt x="284" y="452"/>
                  </a:lnTo>
                  <a:lnTo>
                    <a:pt x="283" y="452"/>
                  </a:lnTo>
                  <a:lnTo>
                    <a:pt x="283" y="450"/>
                  </a:lnTo>
                  <a:lnTo>
                    <a:pt x="281" y="450"/>
                  </a:lnTo>
                  <a:lnTo>
                    <a:pt x="281" y="449"/>
                  </a:lnTo>
                  <a:lnTo>
                    <a:pt x="283" y="445"/>
                  </a:lnTo>
                  <a:lnTo>
                    <a:pt x="284" y="444"/>
                  </a:lnTo>
                  <a:lnTo>
                    <a:pt x="284" y="442"/>
                  </a:lnTo>
                  <a:lnTo>
                    <a:pt x="284" y="439"/>
                  </a:lnTo>
                  <a:lnTo>
                    <a:pt x="286" y="434"/>
                  </a:lnTo>
                  <a:lnTo>
                    <a:pt x="286" y="431"/>
                  </a:lnTo>
                  <a:lnTo>
                    <a:pt x="286" y="430"/>
                  </a:lnTo>
                  <a:lnTo>
                    <a:pt x="286" y="428"/>
                  </a:lnTo>
                  <a:lnTo>
                    <a:pt x="286" y="428"/>
                  </a:lnTo>
                  <a:lnTo>
                    <a:pt x="287" y="427"/>
                  </a:lnTo>
                  <a:lnTo>
                    <a:pt x="284" y="427"/>
                  </a:lnTo>
                  <a:lnTo>
                    <a:pt x="284" y="425"/>
                  </a:lnTo>
                  <a:lnTo>
                    <a:pt x="283" y="425"/>
                  </a:lnTo>
                  <a:lnTo>
                    <a:pt x="281" y="423"/>
                  </a:lnTo>
                  <a:lnTo>
                    <a:pt x="281" y="423"/>
                  </a:lnTo>
                  <a:lnTo>
                    <a:pt x="279" y="425"/>
                  </a:lnTo>
                  <a:lnTo>
                    <a:pt x="278" y="425"/>
                  </a:lnTo>
                  <a:lnTo>
                    <a:pt x="276" y="425"/>
                  </a:lnTo>
                  <a:lnTo>
                    <a:pt x="276" y="427"/>
                  </a:lnTo>
                  <a:lnTo>
                    <a:pt x="275" y="427"/>
                  </a:lnTo>
                  <a:lnTo>
                    <a:pt x="273" y="427"/>
                  </a:lnTo>
                  <a:lnTo>
                    <a:pt x="272" y="427"/>
                  </a:lnTo>
                  <a:lnTo>
                    <a:pt x="270" y="427"/>
                  </a:lnTo>
                  <a:lnTo>
                    <a:pt x="270" y="425"/>
                  </a:lnTo>
                  <a:lnTo>
                    <a:pt x="270" y="425"/>
                  </a:lnTo>
                  <a:lnTo>
                    <a:pt x="270" y="423"/>
                  </a:lnTo>
                  <a:lnTo>
                    <a:pt x="268" y="422"/>
                  </a:lnTo>
                  <a:lnTo>
                    <a:pt x="268" y="420"/>
                  </a:lnTo>
                  <a:lnTo>
                    <a:pt x="268" y="420"/>
                  </a:lnTo>
                  <a:lnTo>
                    <a:pt x="268" y="419"/>
                  </a:lnTo>
                  <a:lnTo>
                    <a:pt x="268" y="419"/>
                  </a:lnTo>
                  <a:lnTo>
                    <a:pt x="268" y="417"/>
                  </a:lnTo>
                  <a:lnTo>
                    <a:pt x="268" y="417"/>
                  </a:lnTo>
                  <a:lnTo>
                    <a:pt x="267" y="416"/>
                  </a:lnTo>
                  <a:lnTo>
                    <a:pt x="268" y="416"/>
                  </a:lnTo>
                  <a:lnTo>
                    <a:pt x="267" y="414"/>
                  </a:lnTo>
                  <a:lnTo>
                    <a:pt x="267" y="412"/>
                  </a:lnTo>
                  <a:lnTo>
                    <a:pt x="267" y="412"/>
                  </a:lnTo>
                  <a:lnTo>
                    <a:pt x="267" y="411"/>
                  </a:lnTo>
                  <a:lnTo>
                    <a:pt x="267" y="409"/>
                  </a:lnTo>
                  <a:lnTo>
                    <a:pt x="267" y="408"/>
                  </a:lnTo>
                  <a:lnTo>
                    <a:pt x="267" y="408"/>
                  </a:lnTo>
                  <a:lnTo>
                    <a:pt x="267" y="406"/>
                  </a:lnTo>
                  <a:lnTo>
                    <a:pt x="267" y="406"/>
                  </a:lnTo>
                  <a:lnTo>
                    <a:pt x="265" y="405"/>
                  </a:lnTo>
                  <a:lnTo>
                    <a:pt x="265" y="405"/>
                  </a:lnTo>
                  <a:lnTo>
                    <a:pt x="265" y="403"/>
                  </a:lnTo>
                  <a:lnTo>
                    <a:pt x="264" y="401"/>
                  </a:lnTo>
                  <a:lnTo>
                    <a:pt x="264" y="401"/>
                  </a:lnTo>
                  <a:lnTo>
                    <a:pt x="262" y="401"/>
                  </a:lnTo>
                  <a:lnTo>
                    <a:pt x="261" y="400"/>
                  </a:lnTo>
                  <a:lnTo>
                    <a:pt x="261" y="400"/>
                  </a:lnTo>
                  <a:lnTo>
                    <a:pt x="259" y="400"/>
                  </a:lnTo>
                  <a:lnTo>
                    <a:pt x="257" y="400"/>
                  </a:lnTo>
                  <a:lnTo>
                    <a:pt x="257" y="400"/>
                  </a:lnTo>
                  <a:lnTo>
                    <a:pt x="256" y="398"/>
                  </a:lnTo>
                  <a:lnTo>
                    <a:pt x="256" y="398"/>
                  </a:lnTo>
                  <a:lnTo>
                    <a:pt x="254" y="397"/>
                  </a:lnTo>
                  <a:lnTo>
                    <a:pt x="254" y="398"/>
                  </a:lnTo>
                  <a:lnTo>
                    <a:pt x="253" y="398"/>
                  </a:lnTo>
                  <a:lnTo>
                    <a:pt x="253" y="398"/>
                  </a:lnTo>
                  <a:lnTo>
                    <a:pt x="253" y="400"/>
                  </a:lnTo>
                  <a:lnTo>
                    <a:pt x="251" y="400"/>
                  </a:lnTo>
                  <a:lnTo>
                    <a:pt x="250" y="400"/>
                  </a:lnTo>
                  <a:lnTo>
                    <a:pt x="250" y="400"/>
                  </a:lnTo>
                  <a:lnTo>
                    <a:pt x="248" y="400"/>
                  </a:lnTo>
                  <a:lnTo>
                    <a:pt x="246" y="400"/>
                  </a:lnTo>
                  <a:lnTo>
                    <a:pt x="245" y="400"/>
                  </a:lnTo>
                  <a:lnTo>
                    <a:pt x="243" y="400"/>
                  </a:lnTo>
                  <a:lnTo>
                    <a:pt x="242" y="400"/>
                  </a:lnTo>
                  <a:lnTo>
                    <a:pt x="242" y="400"/>
                  </a:lnTo>
                  <a:lnTo>
                    <a:pt x="240" y="400"/>
                  </a:lnTo>
                  <a:lnTo>
                    <a:pt x="238" y="398"/>
                  </a:lnTo>
                  <a:lnTo>
                    <a:pt x="237" y="398"/>
                  </a:lnTo>
                  <a:lnTo>
                    <a:pt x="237" y="398"/>
                  </a:lnTo>
                  <a:lnTo>
                    <a:pt x="235" y="398"/>
                  </a:lnTo>
                  <a:lnTo>
                    <a:pt x="235" y="398"/>
                  </a:lnTo>
                  <a:lnTo>
                    <a:pt x="234" y="398"/>
                  </a:lnTo>
                  <a:lnTo>
                    <a:pt x="232" y="398"/>
                  </a:lnTo>
                  <a:lnTo>
                    <a:pt x="232" y="397"/>
                  </a:lnTo>
                  <a:lnTo>
                    <a:pt x="232" y="397"/>
                  </a:lnTo>
                  <a:lnTo>
                    <a:pt x="232" y="395"/>
                  </a:lnTo>
                  <a:lnTo>
                    <a:pt x="234" y="395"/>
                  </a:lnTo>
                  <a:lnTo>
                    <a:pt x="234" y="393"/>
                  </a:lnTo>
                  <a:lnTo>
                    <a:pt x="234" y="393"/>
                  </a:lnTo>
                  <a:lnTo>
                    <a:pt x="234" y="392"/>
                  </a:lnTo>
                  <a:lnTo>
                    <a:pt x="234" y="392"/>
                  </a:lnTo>
                  <a:lnTo>
                    <a:pt x="234" y="390"/>
                  </a:lnTo>
                  <a:lnTo>
                    <a:pt x="234" y="390"/>
                  </a:lnTo>
                  <a:lnTo>
                    <a:pt x="234" y="389"/>
                  </a:lnTo>
                  <a:lnTo>
                    <a:pt x="234" y="389"/>
                  </a:lnTo>
                  <a:lnTo>
                    <a:pt x="234" y="387"/>
                  </a:lnTo>
                  <a:lnTo>
                    <a:pt x="234" y="387"/>
                  </a:lnTo>
                  <a:lnTo>
                    <a:pt x="234" y="386"/>
                  </a:lnTo>
                  <a:lnTo>
                    <a:pt x="234" y="386"/>
                  </a:lnTo>
                  <a:lnTo>
                    <a:pt x="234" y="384"/>
                  </a:lnTo>
                  <a:lnTo>
                    <a:pt x="235" y="382"/>
                  </a:lnTo>
                  <a:lnTo>
                    <a:pt x="235" y="381"/>
                  </a:lnTo>
                  <a:lnTo>
                    <a:pt x="234" y="379"/>
                  </a:lnTo>
                  <a:lnTo>
                    <a:pt x="234" y="379"/>
                  </a:lnTo>
                  <a:lnTo>
                    <a:pt x="234" y="379"/>
                  </a:lnTo>
                  <a:lnTo>
                    <a:pt x="234" y="379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34" y="378"/>
                  </a:lnTo>
                  <a:lnTo>
                    <a:pt x="234" y="376"/>
                  </a:lnTo>
                  <a:lnTo>
                    <a:pt x="232" y="376"/>
                  </a:lnTo>
                  <a:lnTo>
                    <a:pt x="232" y="376"/>
                  </a:lnTo>
                  <a:lnTo>
                    <a:pt x="232" y="375"/>
                  </a:lnTo>
                  <a:lnTo>
                    <a:pt x="232" y="375"/>
                  </a:lnTo>
                  <a:lnTo>
                    <a:pt x="232" y="373"/>
                  </a:lnTo>
                  <a:lnTo>
                    <a:pt x="232" y="373"/>
                  </a:lnTo>
                  <a:lnTo>
                    <a:pt x="232" y="371"/>
                  </a:lnTo>
                  <a:lnTo>
                    <a:pt x="231" y="371"/>
                  </a:lnTo>
                  <a:lnTo>
                    <a:pt x="231" y="370"/>
                  </a:lnTo>
                  <a:lnTo>
                    <a:pt x="231" y="370"/>
                  </a:lnTo>
                  <a:lnTo>
                    <a:pt x="231" y="368"/>
                  </a:lnTo>
                  <a:lnTo>
                    <a:pt x="231" y="368"/>
                  </a:lnTo>
                  <a:lnTo>
                    <a:pt x="231" y="368"/>
                  </a:lnTo>
                  <a:lnTo>
                    <a:pt x="232" y="367"/>
                  </a:lnTo>
                  <a:lnTo>
                    <a:pt x="232" y="367"/>
                  </a:lnTo>
                  <a:lnTo>
                    <a:pt x="234" y="367"/>
                  </a:lnTo>
                  <a:lnTo>
                    <a:pt x="234" y="365"/>
                  </a:lnTo>
                  <a:lnTo>
                    <a:pt x="232" y="364"/>
                  </a:lnTo>
                  <a:lnTo>
                    <a:pt x="231" y="362"/>
                  </a:lnTo>
                  <a:lnTo>
                    <a:pt x="231" y="360"/>
                  </a:lnTo>
                  <a:lnTo>
                    <a:pt x="232" y="357"/>
                  </a:lnTo>
                  <a:lnTo>
                    <a:pt x="234" y="354"/>
                  </a:lnTo>
                  <a:lnTo>
                    <a:pt x="235" y="353"/>
                  </a:lnTo>
                  <a:lnTo>
                    <a:pt x="235" y="353"/>
                  </a:lnTo>
                  <a:lnTo>
                    <a:pt x="237" y="353"/>
                  </a:lnTo>
                  <a:lnTo>
                    <a:pt x="237" y="351"/>
                  </a:lnTo>
                  <a:lnTo>
                    <a:pt x="237" y="349"/>
                  </a:lnTo>
                  <a:lnTo>
                    <a:pt x="235" y="349"/>
                  </a:lnTo>
                  <a:lnTo>
                    <a:pt x="237" y="348"/>
                  </a:lnTo>
                  <a:lnTo>
                    <a:pt x="237" y="343"/>
                  </a:lnTo>
                  <a:lnTo>
                    <a:pt x="238" y="340"/>
                  </a:lnTo>
                  <a:lnTo>
                    <a:pt x="238" y="340"/>
                  </a:lnTo>
                  <a:lnTo>
                    <a:pt x="240" y="340"/>
                  </a:lnTo>
                  <a:lnTo>
                    <a:pt x="240" y="340"/>
                  </a:lnTo>
                  <a:lnTo>
                    <a:pt x="238" y="340"/>
                  </a:lnTo>
                  <a:lnTo>
                    <a:pt x="238" y="338"/>
                  </a:lnTo>
                  <a:lnTo>
                    <a:pt x="237" y="335"/>
                  </a:lnTo>
                  <a:lnTo>
                    <a:pt x="235" y="332"/>
                  </a:lnTo>
                  <a:lnTo>
                    <a:pt x="235" y="330"/>
                  </a:lnTo>
                  <a:lnTo>
                    <a:pt x="235" y="329"/>
                  </a:lnTo>
                  <a:lnTo>
                    <a:pt x="234" y="329"/>
                  </a:lnTo>
                  <a:lnTo>
                    <a:pt x="232" y="329"/>
                  </a:lnTo>
                  <a:lnTo>
                    <a:pt x="229" y="327"/>
                  </a:lnTo>
                  <a:lnTo>
                    <a:pt x="227" y="326"/>
                  </a:lnTo>
                  <a:lnTo>
                    <a:pt x="226" y="326"/>
                  </a:lnTo>
                  <a:lnTo>
                    <a:pt x="226" y="323"/>
                  </a:lnTo>
                  <a:lnTo>
                    <a:pt x="226" y="321"/>
                  </a:lnTo>
                  <a:lnTo>
                    <a:pt x="226" y="318"/>
                  </a:lnTo>
                  <a:lnTo>
                    <a:pt x="226" y="316"/>
                  </a:lnTo>
                  <a:lnTo>
                    <a:pt x="227" y="315"/>
                  </a:lnTo>
                  <a:lnTo>
                    <a:pt x="227" y="313"/>
                  </a:lnTo>
                  <a:lnTo>
                    <a:pt x="227" y="312"/>
                  </a:lnTo>
                  <a:lnTo>
                    <a:pt x="227" y="312"/>
                  </a:lnTo>
                  <a:lnTo>
                    <a:pt x="227" y="312"/>
                  </a:lnTo>
                  <a:lnTo>
                    <a:pt x="226" y="312"/>
                  </a:lnTo>
                  <a:lnTo>
                    <a:pt x="226" y="312"/>
                  </a:lnTo>
                  <a:lnTo>
                    <a:pt x="224" y="312"/>
                  </a:lnTo>
                  <a:lnTo>
                    <a:pt x="218" y="312"/>
                  </a:lnTo>
                  <a:lnTo>
                    <a:pt x="212" y="312"/>
                  </a:lnTo>
                  <a:lnTo>
                    <a:pt x="205" y="312"/>
                  </a:lnTo>
                  <a:lnTo>
                    <a:pt x="201" y="312"/>
                  </a:lnTo>
                  <a:lnTo>
                    <a:pt x="201" y="308"/>
                  </a:lnTo>
                  <a:lnTo>
                    <a:pt x="201" y="305"/>
                  </a:lnTo>
                  <a:lnTo>
                    <a:pt x="201" y="304"/>
                  </a:lnTo>
                  <a:lnTo>
                    <a:pt x="201" y="299"/>
                  </a:lnTo>
                  <a:lnTo>
                    <a:pt x="197" y="297"/>
                  </a:lnTo>
                  <a:lnTo>
                    <a:pt x="196" y="294"/>
                  </a:lnTo>
                  <a:lnTo>
                    <a:pt x="194" y="294"/>
                  </a:lnTo>
                  <a:lnTo>
                    <a:pt x="197" y="294"/>
                  </a:lnTo>
                  <a:lnTo>
                    <a:pt x="199" y="294"/>
                  </a:lnTo>
                  <a:lnTo>
                    <a:pt x="199" y="286"/>
                  </a:lnTo>
                  <a:lnTo>
                    <a:pt x="199" y="286"/>
                  </a:lnTo>
                  <a:lnTo>
                    <a:pt x="197" y="283"/>
                  </a:lnTo>
                  <a:lnTo>
                    <a:pt x="197" y="282"/>
                  </a:lnTo>
                  <a:lnTo>
                    <a:pt x="197" y="282"/>
                  </a:lnTo>
                  <a:lnTo>
                    <a:pt x="196" y="280"/>
                  </a:lnTo>
                  <a:lnTo>
                    <a:pt x="196" y="280"/>
                  </a:lnTo>
                  <a:lnTo>
                    <a:pt x="197" y="278"/>
                  </a:lnTo>
                  <a:lnTo>
                    <a:pt x="197" y="278"/>
                  </a:lnTo>
                  <a:lnTo>
                    <a:pt x="197" y="277"/>
                  </a:lnTo>
                  <a:lnTo>
                    <a:pt x="197" y="275"/>
                  </a:lnTo>
                  <a:lnTo>
                    <a:pt x="196" y="274"/>
                  </a:lnTo>
                  <a:lnTo>
                    <a:pt x="194" y="274"/>
                  </a:lnTo>
                  <a:lnTo>
                    <a:pt x="193" y="272"/>
                  </a:lnTo>
                  <a:lnTo>
                    <a:pt x="190" y="271"/>
                  </a:lnTo>
                  <a:lnTo>
                    <a:pt x="188" y="271"/>
                  </a:lnTo>
                  <a:lnTo>
                    <a:pt x="186" y="271"/>
                  </a:lnTo>
                  <a:lnTo>
                    <a:pt x="183" y="271"/>
                  </a:lnTo>
                  <a:lnTo>
                    <a:pt x="182" y="271"/>
                  </a:lnTo>
                  <a:lnTo>
                    <a:pt x="180" y="271"/>
                  </a:lnTo>
                  <a:lnTo>
                    <a:pt x="177" y="271"/>
                  </a:lnTo>
                  <a:lnTo>
                    <a:pt x="177" y="269"/>
                  </a:lnTo>
                  <a:lnTo>
                    <a:pt x="175" y="269"/>
                  </a:lnTo>
                  <a:lnTo>
                    <a:pt x="174" y="266"/>
                  </a:lnTo>
                  <a:lnTo>
                    <a:pt x="172" y="266"/>
                  </a:lnTo>
                  <a:lnTo>
                    <a:pt x="172" y="264"/>
                  </a:lnTo>
                  <a:lnTo>
                    <a:pt x="171" y="264"/>
                  </a:lnTo>
                  <a:lnTo>
                    <a:pt x="169" y="264"/>
                  </a:lnTo>
                  <a:lnTo>
                    <a:pt x="168" y="264"/>
                  </a:lnTo>
                  <a:lnTo>
                    <a:pt x="164" y="263"/>
                  </a:lnTo>
                  <a:lnTo>
                    <a:pt x="163" y="263"/>
                  </a:lnTo>
                  <a:lnTo>
                    <a:pt x="163" y="263"/>
                  </a:lnTo>
                  <a:lnTo>
                    <a:pt x="161" y="261"/>
                  </a:lnTo>
                  <a:lnTo>
                    <a:pt x="160" y="260"/>
                  </a:lnTo>
                  <a:lnTo>
                    <a:pt x="160" y="260"/>
                  </a:lnTo>
                  <a:lnTo>
                    <a:pt x="160" y="258"/>
                  </a:lnTo>
                  <a:lnTo>
                    <a:pt x="158" y="258"/>
                  </a:lnTo>
                  <a:lnTo>
                    <a:pt x="158" y="258"/>
                  </a:lnTo>
                  <a:lnTo>
                    <a:pt x="156" y="258"/>
                  </a:lnTo>
                  <a:lnTo>
                    <a:pt x="155" y="258"/>
                  </a:lnTo>
                  <a:lnTo>
                    <a:pt x="153" y="256"/>
                  </a:lnTo>
                  <a:lnTo>
                    <a:pt x="152" y="256"/>
                  </a:lnTo>
                  <a:lnTo>
                    <a:pt x="152" y="256"/>
                  </a:lnTo>
                  <a:lnTo>
                    <a:pt x="150" y="255"/>
                  </a:lnTo>
                  <a:lnTo>
                    <a:pt x="149" y="255"/>
                  </a:lnTo>
                  <a:lnTo>
                    <a:pt x="147" y="256"/>
                  </a:lnTo>
                  <a:lnTo>
                    <a:pt x="145" y="256"/>
                  </a:lnTo>
                  <a:lnTo>
                    <a:pt x="142" y="255"/>
                  </a:lnTo>
                  <a:lnTo>
                    <a:pt x="139" y="255"/>
                  </a:lnTo>
                  <a:lnTo>
                    <a:pt x="139" y="253"/>
                  </a:lnTo>
                  <a:lnTo>
                    <a:pt x="138" y="252"/>
                  </a:lnTo>
                  <a:lnTo>
                    <a:pt x="136" y="252"/>
                  </a:lnTo>
                  <a:lnTo>
                    <a:pt x="136" y="250"/>
                  </a:lnTo>
                  <a:lnTo>
                    <a:pt x="134" y="249"/>
                  </a:lnTo>
                  <a:lnTo>
                    <a:pt x="133" y="249"/>
                  </a:lnTo>
                  <a:lnTo>
                    <a:pt x="133" y="249"/>
                  </a:lnTo>
                  <a:lnTo>
                    <a:pt x="131" y="249"/>
                  </a:lnTo>
                  <a:lnTo>
                    <a:pt x="131" y="247"/>
                  </a:lnTo>
                  <a:lnTo>
                    <a:pt x="131" y="245"/>
                  </a:lnTo>
                  <a:lnTo>
                    <a:pt x="131" y="245"/>
                  </a:lnTo>
                  <a:lnTo>
                    <a:pt x="130" y="244"/>
                  </a:lnTo>
                  <a:lnTo>
                    <a:pt x="130" y="244"/>
                  </a:lnTo>
                  <a:lnTo>
                    <a:pt x="130" y="245"/>
                  </a:lnTo>
                  <a:lnTo>
                    <a:pt x="128" y="245"/>
                  </a:lnTo>
                  <a:lnTo>
                    <a:pt x="128" y="245"/>
                  </a:lnTo>
                  <a:lnTo>
                    <a:pt x="128" y="244"/>
                  </a:lnTo>
                  <a:lnTo>
                    <a:pt x="128" y="244"/>
                  </a:lnTo>
                  <a:lnTo>
                    <a:pt x="128" y="242"/>
                  </a:lnTo>
                  <a:lnTo>
                    <a:pt x="127" y="241"/>
                  </a:lnTo>
                  <a:lnTo>
                    <a:pt x="127" y="241"/>
                  </a:lnTo>
                  <a:lnTo>
                    <a:pt x="127" y="239"/>
                  </a:lnTo>
                  <a:lnTo>
                    <a:pt x="127" y="239"/>
                  </a:lnTo>
                  <a:lnTo>
                    <a:pt x="125" y="238"/>
                  </a:lnTo>
                  <a:lnTo>
                    <a:pt x="125" y="238"/>
                  </a:lnTo>
                  <a:lnTo>
                    <a:pt x="125" y="236"/>
                  </a:lnTo>
                  <a:lnTo>
                    <a:pt x="125" y="236"/>
                  </a:lnTo>
                  <a:lnTo>
                    <a:pt x="127" y="234"/>
                  </a:lnTo>
                  <a:lnTo>
                    <a:pt x="127" y="233"/>
                  </a:lnTo>
                  <a:lnTo>
                    <a:pt x="125" y="230"/>
                  </a:lnTo>
                  <a:lnTo>
                    <a:pt x="125" y="228"/>
                  </a:lnTo>
                  <a:lnTo>
                    <a:pt x="125" y="226"/>
                  </a:lnTo>
                  <a:lnTo>
                    <a:pt x="125" y="226"/>
                  </a:lnTo>
                  <a:lnTo>
                    <a:pt x="125" y="225"/>
                  </a:lnTo>
                  <a:lnTo>
                    <a:pt x="127" y="223"/>
                  </a:lnTo>
                  <a:lnTo>
                    <a:pt x="127" y="222"/>
                  </a:lnTo>
                  <a:lnTo>
                    <a:pt x="127" y="220"/>
                  </a:lnTo>
                  <a:lnTo>
                    <a:pt x="127" y="219"/>
                  </a:lnTo>
                  <a:lnTo>
                    <a:pt x="127" y="217"/>
                  </a:lnTo>
                  <a:lnTo>
                    <a:pt x="127" y="215"/>
                  </a:lnTo>
                  <a:lnTo>
                    <a:pt x="125" y="215"/>
                  </a:lnTo>
                  <a:lnTo>
                    <a:pt x="125" y="215"/>
                  </a:lnTo>
                  <a:lnTo>
                    <a:pt x="123" y="215"/>
                  </a:lnTo>
                  <a:lnTo>
                    <a:pt x="123" y="217"/>
                  </a:lnTo>
                  <a:lnTo>
                    <a:pt x="122" y="217"/>
                  </a:lnTo>
                  <a:lnTo>
                    <a:pt x="120" y="215"/>
                  </a:lnTo>
                  <a:lnTo>
                    <a:pt x="117" y="215"/>
                  </a:lnTo>
                  <a:lnTo>
                    <a:pt x="112" y="217"/>
                  </a:lnTo>
                  <a:lnTo>
                    <a:pt x="111" y="217"/>
                  </a:lnTo>
                  <a:lnTo>
                    <a:pt x="109" y="217"/>
                  </a:lnTo>
                  <a:lnTo>
                    <a:pt x="108" y="219"/>
                  </a:lnTo>
                  <a:lnTo>
                    <a:pt x="106" y="219"/>
                  </a:lnTo>
                  <a:lnTo>
                    <a:pt x="101" y="223"/>
                  </a:lnTo>
                  <a:lnTo>
                    <a:pt x="100" y="223"/>
                  </a:lnTo>
                  <a:lnTo>
                    <a:pt x="98" y="223"/>
                  </a:lnTo>
                  <a:lnTo>
                    <a:pt x="98" y="225"/>
                  </a:lnTo>
                  <a:lnTo>
                    <a:pt x="97" y="225"/>
                  </a:lnTo>
                  <a:lnTo>
                    <a:pt x="93" y="226"/>
                  </a:lnTo>
                  <a:lnTo>
                    <a:pt x="92" y="228"/>
                  </a:lnTo>
                  <a:lnTo>
                    <a:pt x="92" y="230"/>
                  </a:lnTo>
                  <a:lnTo>
                    <a:pt x="90" y="230"/>
                  </a:lnTo>
                  <a:lnTo>
                    <a:pt x="90" y="230"/>
                  </a:lnTo>
                  <a:lnTo>
                    <a:pt x="87" y="230"/>
                  </a:lnTo>
                  <a:lnTo>
                    <a:pt x="87" y="230"/>
                  </a:lnTo>
                  <a:lnTo>
                    <a:pt x="86" y="231"/>
                  </a:lnTo>
                  <a:lnTo>
                    <a:pt x="84" y="233"/>
                  </a:lnTo>
                  <a:lnTo>
                    <a:pt x="84" y="233"/>
                  </a:lnTo>
                  <a:lnTo>
                    <a:pt x="82" y="234"/>
                  </a:lnTo>
                  <a:lnTo>
                    <a:pt x="81" y="234"/>
                  </a:lnTo>
                  <a:lnTo>
                    <a:pt x="79" y="236"/>
                  </a:lnTo>
                  <a:lnTo>
                    <a:pt x="78" y="236"/>
                  </a:lnTo>
                  <a:lnTo>
                    <a:pt x="78" y="236"/>
                  </a:lnTo>
                  <a:lnTo>
                    <a:pt x="76" y="236"/>
                  </a:lnTo>
                  <a:lnTo>
                    <a:pt x="76" y="234"/>
                  </a:lnTo>
                  <a:lnTo>
                    <a:pt x="76" y="234"/>
                  </a:lnTo>
                  <a:lnTo>
                    <a:pt x="73" y="234"/>
                  </a:lnTo>
                  <a:lnTo>
                    <a:pt x="70" y="233"/>
                  </a:lnTo>
                  <a:lnTo>
                    <a:pt x="67" y="233"/>
                  </a:lnTo>
                  <a:lnTo>
                    <a:pt x="65" y="233"/>
                  </a:lnTo>
                  <a:lnTo>
                    <a:pt x="63" y="233"/>
                  </a:lnTo>
                  <a:lnTo>
                    <a:pt x="62" y="233"/>
                  </a:lnTo>
                  <a:lnTo>
                    <a:pt x="59" y="233"/>
                  </a:lnTo>
                  <a:lnTo>
                    <a:pt x="57" y="233"/>
                  </a:lnTo>
                  <a:lnTo>
                    <a:pt x="56" y="234"/>
                  </a:lnTo>
                  <a:lnTo>
                    <a:pt x="54" y="234"/>
                  </a:lnTo>
                  <a:lnTo>
                    <a:pt x="54" y="234"/>
                  </a:lnTo>
                  <a:lnTo>
                    <a:pt x="52" y="234"/>
                  </a:lnTo>
                  <a:lnTo>
                    <a:pt x="52" y="234"/>
                  </a:lnTo>
                  <a:lnTo>
                    <a:pt x="51" y="233"/>
                  </a:lnTo>
                  <a:lnTo>
                    <a:pt x="51" y="233"/>
                  </a:lnTo>
                  <a:lnTo>
                    <a:pt x="49" y="234"/>
                  </a:lnTo>
                  <a:lnTo>
                    <a:pt x="49" y="231"/>
                  </a:lnTo>
                  <a:lnTo>
                    <a:pt x="49" y="228"/>
                  </a:lnTo>
                  <a:lnTo>
                    <a:pt x="49" y="225"/>
                  </a:lnTo>
                  <a:lnTo>
                    <a:pt x="49" y="222"/>
                  </a:lnTo>
                  <a:lnTo>
                    <a:pt x="49" y="219"/>
                  </a:lnTo>
                  <a:lnTo>
                    <a:pt x="49" y="217"/>
                  </a:lnTo>
                  <a:lnTo>
                    <a:pt x="51" y="215"/>
                  </a:lnTo>
                  <a:lnTo>
                    <a:pt x="51" y="215"/>
                  </a:lnTo>
                  <a:lnTo>
                    <a:pt x="51" y="214"/>
                  </a:lnTo>
                  <a:lnTo>
                    <a:pt x="51" y="212"/>
                  </a:lnTo>
                  <a:lnTo>
                    <a:pt x="51" y="212"/>
                  </a:lnTo>
                  <a:lnTo>
                    <a:pt x="51" y="211"/>
                  </a:lnTo>
                  <a:lnTo>
                    <a:pt x="49" y="211"/>
                  </a:lnTo>
                  <a:lnTo>
                    <a:pt x="49" y="212"/>
                  </a:lnTo>
                  <a:lnTo>
                    <a:pt x="49" y="212"/>
                  </a:lnTo>
                  <a:lnTo>
                    <a:pt x="48" y="212"/>
                  </a:lnTo>
                  <a:lnTo>
                    <a:pt x="48" y="214"/>
                  </a:lnTo>
                  <a:lnTo>
                    <a:pt x="46" y="214"/>
                  </a:lnTo>
                  <a:lnTo>
                    <a:pt x="45" y="215"/>
                  </a:lnTo>
                  <a:lnTo>
                    <a:pt x="45" y="217"/>
                  </a:lnTo>
                  <a:lnTo>
                    <a:pt x="43" y="217"/>
                  </a:lnTo>
                  <a:lnTo>
                    <a:pt x="41" y="219"/>
                  </a:lnTo>
                  <a:lnTo>
                    <a:pt x="40" y="219"/>
                  </a:lnTo>
                  <a:lnTo>
                    <a:pt x="35" y="219"/>
                  </a:lnTo>
                  <a:lnTo>
                    <a:pt x="32" y="219"/>
                  </a:lnTo>
                  <a:lnTo>
                    <a:pt x="27" y="219"/>
                  </a:lnTo>
                  <a:lnTo>
                    <a:pt x="27" y="219"/>
                  </a:lnTo>
                  <a:lnTo>
                    <a:pt x="27" y="219"/>
                  </a:lnTo>
                  <a:lnTo>
                    <a:pt x="27" y="217"/>
                  </a:lnTo>
                  <a:lnTo>
                    <a:pt x="26" y="215"/>
                  </a:lnTo>
                  <a:lnTo>
                    <a:pt x="26" y="215"/>
                  </a:lnTo>
                  <a:lnTo>
                    <a:pt x="26" y="214"/>
                  </a:lnTo>
                  <a:lnTo>
                    <a:pt x="26" y="212"/>
                  </a:lnTo>
                  <a:lnTo>
                    <a:pt x="24" y="212"/>
                  </a:lnTo>
                  <a:lnTo>
                    <a:pt x="22" y="212"/>
                  </a:lnTo>
                  <a:lnTo>
                    <a:pt x="21" y="211"/>
                  </a:lnTo>
                  <a:lnTo>
                    <a:pt x="18" y="211"/>
                  </a:lnTo>
                  <a:lnTo>
                    <a:pt x="15" y="211"/>
                  </a:lnTo>
                  <a:lnTo>
                    <a:pt x="13" y="211"/>
                  </a:lnTo>
                  <a:lnTo>
                    <a:pt x="15" y="209"/>
                  </a:lnTo>
                  <a:lnTo>
                    <a:pt x="16" y="206"/>
                  </a:lnTo>
                  <a:lnTo>
                    <a:pt x="16" y="204"/>
                  </a:lnTo>
                  <a:lnTo>
                    <a:pt x="15" y="203"/>
                  </a:lnTo>
                  <a:lnTo>
                    <a:pt x="13" y="203"/>
                  </a:lnTo>
                  <a:lnTo>
                    <a:pt x="13" y="201"/>
                  </a:lnTo>
                  <a:lnTo>
                    <a:pt x="11" y="200"/>
                  </a:lnTo>
                  <a:lnTo>
                    <a:pt x="10" y="198"/>
                  </a:lnTo>
                  <a:lnTo>
                    <a:pt x="10" y="198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10" y="197"/>
                  </a:lnTo>
                  <a:lnTo>
                    <a:pt x="8" y="197"/>
                  </a:lnTo>
                  <a:lnTo>
                    <a:pt x="8" y="195"/>
                  </a:lnTo>
                  <a:lnTo>
                    <a:pt x="8" y="195"/>
                  </a:lnTo>
                  <a:lnTo>
                    <a:pt x="7" y="193"/>
                  </a:lnTo>
                  <a:lnTo>
                    <a:pt x="7" y="193"/>
                  </a:lnTo>
                  <a:lnTo>
                    <a:pt x="7" y="192"/>
                  </a:lnTo>
                  <a:lnTo>
                    <a:pt x="7" y="192"/>
                  </a:lnTo>
                  <a:lnTo>
                    <a:pt x="5" y="190"/>
                  </a:lnTo>
                  <a:lnTo>
                    <a:pt x="5" y="190"/>
                  </a:lnTo>
                  <a:lnTo>
                    <a:pt x="4" y="189"/>
                  </a:lnTo>
                  <a:lnTo>
                    <a:pt x="4" y="189"/>
                  </a:lnTo>
                  <a:lnTo>
                    <a:pt x="5" y="189"/>
                  </a:lnTo>
                  <a:lnTo>
                    <a:pt x="5" y="189"/>
                  </a:lnTo>
                  <a:lnTo>
                    <a:pt x="5" y="187"/>
                  </a:lnTo>
                  <a:lnTo>
                    <a:pt x="5" y="187"/>
                  </a:lnTo>
                  <a:lnTo>
                    <a:pt x="4" y="187"/>
                  </a:lnTo>
                  <a:lnTo>
                    <a:pt x="2" y="186"/>
                  </a:lnTo>
                  <a:lnTo>
                    <a:pt x="2" y="186"/>
                  </a:lnTo>
                  <a:lnTo>
                    <a:pt x="2" y="184"/>
                  </a:lnTo>
                  <a:lnTo>
                    <a:pt x="0" y="184"/>
                  </a:lnTo>
                  <a:lnTo>
                    <a:pt x="2" y="184"/>
                  </a:lnTo>
                  <a:lnTo>
                    <a:pt x="2" y="184"/>
                  </a:lnTo>
                  <a:lnTo>
                    <a:pt x="2" y="182"/>
                  </a:lnTo>
                  <a:lnTo>
                    <a:pt x="2" y="182"/>
                  </a:lnTo>
                  <a:lnTo>
                    <a:pt x="2" y="181"/>
                  </a:lnTo>
                  <a:lnTo>
                    <a:pt x="2" y="181"/>
                  </a:lnTo>
                  <a:lnTo>
                    <a:pt x="2" y="181"/>
                  </a:lnTo>
                  <a:lnTo>
                    <a:pt x="4" y="181"/>
                  </a:lnTo>
                  <a:lnTo>
                    <a:pt x="4" y="181"/>
                  </a:lnTo>
                  <a:lnTo>
                    <a:pt x="5" y="181"/>
                  </a:lnTo>
                  <a:lnTo>
                    <a:pt x="5" y="181"/>
                  </a:lnTo>
                  <a:lnTo>
                    <a:pt x="5" y="179"/>
                  </a:lnTo>
                  <a:lnTo>
                    <a:pt x="5" y="178"/>
                  </a:lnTo>
                  <a:lnTo>
                    <a:pt x="4" y="178"/>
                  </a:lnTo>
                  <a:lnTo>
                    <a:pt x="4" y="178"/>
                  </a:lnTo>
                  <a:lnTo>
                    <a:pt x="4" y="176"/>
                  </a:lnTo>
                  <a:lnTo>
                    <a:pt x="5" y="175"/>
                  </a:lnTo>
                  <a:lnTo>
                    <a:pt x="5" y="173"/>
                  </a:lnTo>
                  <a:lnTo>
                    <a:pt x="8" y="171"/>
                  </a:lnTo>
                  <a:lnTo>
                    <a:pt x="11" y="170"/>
                  </a:lnTo>
                  <a:lnTo>
                    <a:pt x="11" y="170"/>
                  </a:lnTo>
                  <a:lnTo>
                    <a:pt x="13" y="170"/>
                  </a:lnTo>
                  <a:lnTo>
                    <a:pt x="13" y="168"/>
                  </a:lnTo>
                  <a:lnTo>
                    <a:pt x="13" y="167"/>
                  </a:lnTo>
                  <a:lnTo>
                    <a:pt x="13" y="167"/>
                  </a:lnTo>
                  <a:lnTo>
                    <a:pt x="13" y="165"/>
                  </a:lnTo>
                  <a:lnTo>
                    <a:pt x="13" y="163"/>
                  </a:lnTo>
                  <a:lnTo>
                    <a:pt x="11" y="163"/>
                  </a:lnTo>
                  <a:lnTo>
                    <a:pt x="13" y="162"/>
                  </a:lnTo>
                  <a:lnTo>
                    <a:pt x="13" y="160"/>
                  </a:lnTo>
                  <a:lnTo>
                    <a:pt x="15" y="159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4"/>
                  </a:lnTo>
                  <a:lnTo>
                    <a:pt x="16" y="151"/>
                  </a:lnTo>
                  <a:lnTo>
                    <a:pt x="18" y="149"/>
                  </a:lnTo>
                  <a:lnTo>
                    <a:pt x="16" y="149"/>
                  </a:lnTo>
                  <a:lnTo>
                    <a:pt x="18" y="149"/>
                  </a:lnTo>
                  <a:lnTo>
                    <a:pt x="18" y="148"/>
                  </a:lnTo>
                  <a:lnTo>
                    <a:pt x="19" y="148"/>
                  </a:lnTo>
                  <a:lnTo>
                    <a:pt x="21" y="148"/>
                  </a:lnTo>
                  <a:lnTo>
                    <a:pt x="22" y="146"/>
                  </a:lnTo>
                  <a:lnTo>
                    <a:pt x="24" y="145"/>
                  </a:lnTo>
                  <a:lnTo>
                    <a:pt x="26" y="143"/>
                  </a:lnTo>
                  <a:lnTo>
                    <a:pt x="29" y="141"/>
                  </a:lnTo>
                  <a:lnTo>
                    <a:pt x="30" y="141"/>
                  </a:lnTo>
                  <a:lnTo>
                    <a:pt x="30" y="141"/>
                  </a:lnTo>
                  <a:lnTo>
                    <a:pt x="32" y="140"/>
                  </a:lnTo>
                  <a:lnTo>
                    <a:pt x="35" y="140"/>
                  </a:lnTo>
                  <a:lnTo>
                    <a:pt x="37" y="140"/>
                  </a:lnTo>
                  <a:lnTo>
                    <a:pt x="38" y="138"/>
                  </a:lnTo>
                  <a:lnTo>
                    <a:pt x="40" y="138"/>
                  </a:lnTo>
                  <a:lnTo>
                    <a:pt x="41" y="138"/>
                  </a:lnTo>
                  <a:lnTo>
                    <a:pt x="43" y="138"/>
                  </a:lnTo>
                  <a:lnTo>
                    <a:pt x="45" y="138"/>
                  </a:lnTo>
                  <a:lnTo>
                    <a:pt x="46" y="137"/>
                  </a:lnTo>
                  <a:lnTo>
                    <a:pt x="46" y="137"/>
                  </a:lnTo>
                  <a:lnTo>
                    <a:pt x="48" y="135"/>
                  </a:lnTo>
                  <a:lnTo>
                    <a:pt x="48" y="135"/>
                  </a:lnTo>
                  <a:lnTo>
                    <a:pt x="49" y="135"/>
                  </a:lnTo>
                  <a:lnTo>
                    <a:pt x="51" y="135"/>
                  </a:lnTo>
                  <a:lnTo>
                    <a:pt x="52" y="135"/>
                  </a:lnTo>
                  <a:lnTo>
                    <a:pt x="54" y="135"/>
                  </a:lnTo>
                  <a:lnTo>
                    <a:pt x="54" y="137"/>
                  </a:lnTo>
                  <a:lnTo>
                    <a:pt x="56" y="137"/>
                  </a:lnTo>
                  <a:lnTo>
                    <a:pt x="56" y="137"/>
                  </a:lnTo>
                  <a:lnTo>
                    <a:pt x="57" y="137"/>
                  </a:lnTo>
                  <a:lnTo>
                    <a:pt x="59" y="138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59" y="137"/>
                  </a:lnTo>
                  <a:lnTo>
                    <a:pt x="60" y="135"/>
                  </a:lnTo>
                  <a:lnTo>
                    <a:pt x="60" y="132"/>
                  </a:lnTo>
                  <a:lnTo>
                    <a:pt x="60" y="127"/>
                  </a:lnTo>
                  <a:lnTo>
                    <a:pt x="62" y="124"/>
                  </a:lnTo>
                  <a:lnTo>
                    <a:pt x="63" y="119"/>
                  </a:lnTo>
                  <a:lnTo>
                    <a:pt x="63" y="113"/>
                  </a:lnTo>
                  <a:lnTo>
                    <a:pt x="65" y="108"/>
                  </a:lnTo>
                  <a:lnTo>
                    <a:pt x="65" y="104"/>
                  </a:lnTo>
                  <a:lnTo>
                    <a:pt x="67" y="100"/>
                  </a:lnTo>
                  <a:lnTo>
                    <a:pt x="67" y="99"/>
                  </a:lnTo>
                  <a:lnTo>
                    <a:pt x="67" y="96"/>
                  </a:lnTo>
                  <a:lnTo>
                    <a:pt x="67" y="93"/>
                  </a:lnTo>
                  <a:lnTo>
                    <a:pt x="68" y="93"/>
                  </a:lnTo>
                  <a:lnTo>
                    <a:pt x="67" y="93"/>
                  </a:lnTo>
                  <a:lnTo>
                    <a:pt x="67" y="91"/>
                  </a:lnTo>
                  <a:lnTo>
                    <a:pt x="67" y="91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65" y="89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5" y="86"/>
                  </a:lnTo>
                  <a:lnTo>
                    <a:pt x="65" y="86"/>
                  </a:lnTo>
                  <a:lnTo>
                    <a:pt x="65" y="86"/>
                  </a:lnTo>
                  <a:lnTo>
                    <a:pt x="65" y="85"/>
                  </a:lnTo>
                  <a:lnTo>
                    <a:pt x="65" y="85"/>
                  </a:lnTo>
                  <a:lnTo>
                    <a:pt x="65" y="85"/>
                  </a:lnTo>
                  <a:lnTo>
                    <a:pt x="65" y="83"/>
                  </a:lnTo>
                  <a:lnTo>
                    <a:pt x="63" y="83"/>
                  </a:lnTo>
                  <a:lnTo>
                    <a:pt x="63" y="82"/>
                  </a:lnTo>
                  <a:lnTo>
                    <a:pt x="62" y="82"/>
                  </a:lnTo>
                  <a:lnTo>
                    <a:pt x="62" y="82"/>
                  </a:lnTo>
                  <a:lnTo>
                    <a:pt x="60" y="80"/>
                  </a:lnTo>
                  <a:lnTo>
                    <a:pt x="59" y="78"/>
                  </a:lnTo>
                  <a:lnTo>
                    <a:pt x="57" y="77"/>
                  </a:lnTo>
                  <a:lnTo>
                    <a:pt x="57" y="75"/>
                  </a:lnTo>
                  <a:lnTo>
                    <a:pt x="57" y="72"/>
                  </a:lnTo>
                  <a:lnTo>
                    <a:pt x="59" y="69"/>
                  </a:lnTo>
                  <a:lnTo>
                    <a:pt x="59" y="67"/>
                  </a:lnTo>
                  <a:lnTo>
                    <a:pt x="59" y="67"/>
                  </a:lnTo>
                  <a:lnTo>
                    <a:pt x="60" y="67"/>
                  </a:lnTo>
                  <a:lnTo>
                    <a:pt x="60" y="67"/>
                  </a:lnTo>
                  <a:lnTo>
                    <a:pt x="62" y="67"/>
                  </a:lnTo>
                  <a:lnTo>
                    <a:pt x="62" y="66"/>
                  </a:lnTo>
                  <a:lnTo>
                    <a:pt x="63" y="66"/>
                  </a:lnTo>
                  <a:lnTo>
                    <a:pt x="63" y="66"/>
                  </a:lnTo>
                  <a:lnTo>
                    <a:pt x="63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5" y="66"/>
                  </a:lnTo>
                  <a:lnTo>
                    <a:pt x="67" y="64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70" y="66"/>
                  </a:lnTo>
                  <a:lnTo>
                    <a:pt x="70" y="66"/>
                  </a:lnTo>
                  <a:lnTo>
                    <a:pt x="70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1" y="64"/>
                  </a:lnTo>
                  <a:lnTo>
                    <a:pt x="71" y="64"/>
                  </a:lnTo>
                  <a:lnTo>
                    <a:pt x="71" y="63"/>
                  </a:lnTo>
                  <a:lnTo>
                    <a:pt x="70" y="63"/>
                  </a:lnTo>
                  <a:lnTo>
                    <a:pt x="70" y="61"/>
                  </a:lnTo>
                  <a:lnTo>
                    <a:pt x="70" y="61"/>
                  </a:lnTo>
                  <a:lnTo>
                    <a:pt x="68" y="59"/>
                  </a:lnTo>
                  <a:lnTo>
                    <a:pt x="68" y="59"/>
                  </a:lnTo>
                  <a:lnTo>
                    <a:pt x="68" y="61"/>
                  </a:lnTo>
                  <a:lnTo>
                    <a:pt x="67" y="61"/>
                  </a:lnTo>
                  <a:lnTo>
                    <a:pt x="67" y="59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5" y="59"/>
                  </a:lnTo>
                  <a:lnTo>
                    <a:pt x="63" y="59"/>
                  </a:lnTo>
                  <a:lnTo>
                    <a:pt x="62" y="59"/>
                  </a:lnTo>
                  <a:lnTo>
                    <a:pt x="62" y="59"/>
                  </a:lnTo>
                  <a:lnTo>
                    <a:pt x="60" y="59"/>
                  </a:lnTo>
                  <a:lnTo>
                    <a:pt x="60" y="56"/>
                  </a:lnTo>
                  <a:lnTo>
                    <a:pt x="60" y="53"/>
                  </a:lnTo>
                  <a:lnTo>
                    <a:pt x="60" y="50"/>
                  </a:lnTo>
                  <a:lnTo>
                    <a:pt x="62" y="52"/>
                  </a:lnTo>
                  <a:lnTo>
                    <a:pt x="62" y="50"/>
                  </a:lnTo>
                  <a:lnTo>
                    <a:pt x="63" y="50"/>
                  </a:lnTo>
                  <a:lnTo>
                    <a:pt x="65" y="50"/>
                  </a:lnTo>
                  <a:lnTo>
                    <a:pt x="65" y="50"/>
                  </a:lnTo>
                  <a:lnTo>
                    <a:pt x="67" y="50"/>
                  </a:lnTo>
                  <a:lnTo>
                    <a:pt x="68" y="50"/>
                  </a:lnTo>
                  <a:lnTo>
                    <a:pt x="68" y="50"/>
                  </a:lnTo>
                  <a:lnTo>
                    <a:pt x="71" y="50"/>
                  </a:lnTo>
                  <a:lnTo>
                    <a:pt x="75" y="50"/>
                  </a:lnTo>
                  <a:lnTo>
                    <a:pt x="84" y="50"/>
                  </a:lnTo>
                  <a:lnTo>
                    <a:pt x="86" y="50"/>
                  </a:lnTo>
                  <a:lnTo>
                    <a:pt x="84" y="50"/>
                  </a:lnTo>
                  <a:lnTo>
                    <a:pt x="84" y="48"/>
                  </a:lnTo>
                  <a:lnTo>
                    <a:pt x="84" y="48"/>
                  </a:lnTo>
                  <a:lnTo>
                    <a:pt x="84" y="47"/>
                  </a:lnTo>
                  <a:lnTo>
                    <a:pt x="86" y="47"/>
                  </a:lnTo>
                  <a:lnTo>
                    <a:pt x="86" y="47"/>
                  </a:lnTo>
                  <a:lnTo>
                    <a:pt x="87" y="48"/>
                  </a:lnTo>
                  <a:lnTo>
                    <a:pt x="87" y="50"/>
                  </a:lnTo>
                  <a:lnTo>
                    <a:pt x="87" y="50"/>
                  </a:lnTo>
                  <a:lnTo>
                    <a:pt x="89" y="50"/>
                  </a:lnTo>
                  <a:lnTo>
                    <a:pt x="90" y="50"/>
                  </a:lnTo>
                  <a:lnTo>
                    <a:pt x="90" y="50"/>
                  </a:lnTo>
                  <a:lnTo>
                    <a:pt x="92" y="48"/>
                  </a:lnTo>
                  <a:lnTo>
                    <a:pt x="93" y="47"/>
                  </a:lnTo>
                  <a:lnTo>
                    <a:pt x="93" y="45"/>
                  </a:lnTo>
                  <a:lnTo>
                    <a:pt x="95" y="45"/>
                  </a:lnTo>
                  <a:lnTo>
                    <a:pt x="95" y="45"/>
                  </a:lnTo>
                  <a:lnTo>
                    <a:pt x="97" y="45"/>
                  </a:lnTo>
                  <a:lnTo>
                    <a:pt x="97" y="45"/>
                  </a:lnTo>
                  <a:lnTo>
                    <a:pt x="98" y="47"/>
                  </a:lnTo>
                  <a:lnTo>
                    <a:pt x="100" y="48"/>
                  </a:lnTo>
                  <a:lnTo>
                    <a:pt x="100" y="52"/>
                  </a:lnTo>
                  <a:lnTo>
                    <a:pt x="101" y="52"/>
                  </a:lnTo>
                  <a:lnTo>
                    <a:pt x="101" y="55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1" y="58"/>
                  </a:lnTo>
                  <a:lnTo>
                    <a:pt x="104" y="58"/>
                  </a:lnTo>
                  <a:lnTo>
                    <a:pt x="108" y="61"/>
                  </a:lnTo>
                  <a:lnTo>
                    <a:pt x="111" y="64"/>
                  </a:lnTo>
                  <a:lnTo>
                    <a:pt x="112" y="64"/>
                  </a:lnTo>
                  <a:lnTo>
                    <a:pt x="112" y="64"/>
                  </a:lnTo>
                  <a:lnTo>
                    <a:pt x="114" y="64"/>
                  </a:lnTo>
                  <a:lnTo>
                    <a:pt x="116" y="64"/>
                  </a:lnTo>
                  <a:lnTo>
                    <a:pt x="117" y="64"/>
                  </a:lnTo>
                  <a:lnTo>
                    <a:pt x="117" y="63"/>
                  </a:lnTo>
                  <a:lnTo>
                    <a:pt x="119" y="63"/>
                  </a:lnTo>
                  <a:lnTo>
                    <a:pt x="120" y="61"/>
                  </a:lnTo>
                  <a:lnTo>
                    <a:pt x="122" y="61"/>
                  </a:lnTo>
                  <a:lnTo>
                    <a:pt x="122" y="61"/>
                  </a:lnTo>
                  <a:lnTo>
                    <a:pt x="123" y="63"/>
                  </a:lnTo>
                  <a:lnTo>
                    <a:pt x="123" y="63"/>
                  </a:lnTo>
                  <a:lnTo>
                    <a:pt x="123" y="64"/>
                  </a:lnTo>
                  <a:lnTo>
                    <a:pt x="123" y="66"/>
                  </a:lnTo>
                  <a:lnTo>
                    <a:pt x="125" y="66"/>
                  </a:lnTo>
                  <a:lnTo>
                    <a:pt x="125" y="64"/>
                  </a:lnTo>
                  <a:lnTo>
                    <a:pt x="127" y="63"/>
                  </a:lnTo>
                  <a:lnTo>
                    <a:pt x="127" y="63"/>
                  </a:lnTo>
                  <a:lnTo>
                    <a:pt x="128" y="61"/>
                  </a:lnTo>
                  <a:lnTo>
                    <a:pt x="130" y="59"/>
                  </a:lnTo>
                  <a:lnTo>
                    <a:pt x="131" y="59"/>
                  </a:lnTo>
                  <a:lnTo>
                    <a:pt x="133" y="58"/>
                  </a:lnTo>
                  <a:lnTo>
                    <a:pt x="134" y="58"/>
                  </a:lnTo>
                  <a:lnTo>
                    <a:pt x="134" y="58"/>
                  </a:lnTo>
                  <a:lnTo>
                    <a:pt x="136" y="56"/>
                  </a:lnTo>
                  <a:lnTo>
                    <a:pt x="138" y="56"/>
                  </a:lnTo>
                  <a:lnTo>
                    <a:pt x="138" y="55"/>
                  </a:lnTo>
                  <a:lnTo>
                    <a:pt x="139" y="55"/>
                  </a:lnTo>
                  <a:lnTo>
                    <a:pt x="139" y="55"/>
                  </a:lnTo>
                  <a:lnTo>
                    <a:pt x="141" y="55"/>
                  </a:lnTo>
                  <a:lnTo>
                    <a:pt x="142" y="53"/>
                  </a:lnTo>
                  <a:lnTo>
                    <a:pt x="144" y="52"/>
                  </a:lnTo>
                  <a:lnTo>
                    <a:pt x="144" y="50"/>
                  </a:lnTo>
                  <a:lnTo>
                    <a:pt x="145" y="48"/>
                  </a:lnTo>
                  <a:lnTo>
                    <a:pt x="145" y="47"/>
                  </a:lnTo>
                  <a:lnTo>
                    <a:pt x="145" y="47"/>
                  </a:lnTo>
                  <a:lnTo>
                    <a:pt x="147" y="47"/>
                  </a:lnTo>
                  <a:lnTo>
                    <a:pt x="147" y="47"/>
                  </a:lnTo>
                  <a:lnTo>
                    <a:pt x="150" y="45"/>
                  </a:lnTo>
                  <a:lnTo>
                    <a:pt x="152" y="45"/>
                  </a:lnTo>
                  <a:lnTo>
                    <a:pt x="153" y="45"/>
                  </a:lnTo>
                  <a:lnTo>
                    <a:pt x="153" y="44"/>
                  </a:lnTo>
                  <a:lnTo>
                    <a:pt x="155" y="44"/>
                  </a:lnTo>
                  <a:lnTo>
                    <a:pt x="155" y="42"/>
                  </a:lnTo>
                  <a:lnTo>
                    <a:pt x="155" y="41"/>
                  </a:lnTo>
                  <a:lnTo>
                    <a:pt x="152" y="41"/>
                  </a:lnTo>
                  <a:lnTo>
                    <a:pt x="150" y="41"/>
                  </a:lnTo>
                  <a:lnTo>
                    <a:pt x="147" y="41"/>
                  </a:lnTo>
                  <a:lnTo>
                    <a:pt x="145" y="39"/>
                  </a:lnTo>
                  <a:lnTo>
                    <a:pt x="145" y="39"/>
                  </a:lnTo>
                  <a:lnTo>
                    <a:pt x="145" y="39"/>
                  </a:lnTo>
                  <a:lnTo>
                    <a:pt x="145" y="39"/>
                  </a:lnTo>
                  <a:lnTo>
                    <a:pt x="145" y="37"/>
                  </a:lnTo>
                  <a:lnTo>
                    <a:pt x="145" y="36"/>
                  </a:lnTo>
                  <a:lnTo>
                    <a:pt x="144" y="33"/>
                  </a:lnTo>
                  <a:lnTo>
                    <a:pt x="142" y="30"/>
                  </a:lnTo>
                  <a:lnTo>
                    <a:pt x="142" y="28"/>
                  </a:lnTo>
                  <a:lnTo>
                    <a:pt x="142" y="25"/>
                  </a:lnTo>
                  <a:lnTo>
                    <a:pt x="142" y="23"/>
                  </a:lnTo>
                  <a:lnTo>
                    <a:pt x="142" y="23"/>
                  </a:lnTo>
                  <a:lnTo>
                    <a:pt x="138" y="20"/>
                  </a:lnTo>
                  <a:lnTo>
                    <a:pt x="136" y="19"/>
                  </a:lnTo>
                  <a:lnTo>
                    <a:pt x="136" y="17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36" y="14"/>
                  </a:lnTo>
                  <a:lnTo>
                    <a:pt x="136" y="15"/>
                  </a:lnTo>
                  <a:lnTo>
                    <a:pt x="138" y="15"/>
                  </a:lnTo>
                  <a:lnTo>
                    <a:pt x="142" y="15"/>
                  </a:lnTo>
                  <a:lnTo>
                    <a:pt x="142" y="15"/>
                  </a:lnTo>
                  <a:lnTo>
                    <a:pt x="144" y="17"/>
                  </a:lnTo>
                  <a:lnTo>
                    <a:pt x="144" y="17"/>
                  </a:lnTo>
                  <a:lnTo>
                    <a:pt x="144" y="19"/>
                  </a:lnTo>
                  <a:lnTo>
                    <a:pt x="145" y="19"/>
                  </a:lnTo>
                  <a:lnTo>
                    <a:pt x="147" y="19"/>
                  </a:lnTo>
                  <a:lnTo>
                    <a:pt x="149" y="19"/>
                  </a:lnTo>
                  <a:lnTo>
                    <a:pt x="150" y="19"/>
                  </a:lnTo>
                  <a:lnTo>
                    <a:pt x="152" y="19"/>
                  </a:lnTo>
                  <a:lnTo>
                    <a:pt x="152" y="20"/>
                  </a:lnTo>
                  <a:lnTo>
                    <a:pt x="155" y="19"/>
                  </a:lnTo>
                  <a:lnTo>
                    <a:pt x="155" y="19"/>
                  </a:lnTo>
                  <a:lnTo>
                    <a:pt x="156" y="19"/>
                  </a:lnTo>
                  <a:lnTo>
                    <a:pt x="158" y="22"/>
                  </a:lnTo>
                  <a:lnTo>
                    <a:pt x="160" y="22"/>
                  </a:lnTo>
                  <a:lnTo>
                    <a:pt x="161" y="23"/>
                  </a:lnTo>
                  <a:lnTo>
                    <a:pt x="163" y="23"/>
                  </a:lnTo>
                  <a:lnTo>
                    <a:pt x="163" y="23"/>
                  </a:lnTo>
                  <a:lnTo>
                    <a:pt x="164" y="19"/>
                  </a:lnTo>
                  <a:lnTo>
                    <a:pt x="164" y="17"/>
                  </a:lnTo>
                  <a:lnTo>
                    <a:pt x="164" y="17"/>
                  </a:lnTo>
                  <a:lnTo>
                    <a:pt x="166" y="17"/>
                  </a:lnTo>
                  <a:lnTo>
                    <a:pt x="166" y="17"/>
                  </a:lnTo>
                  <a:lnTo>
                    <a:pt x="168" y="15"/>
                  </a:lnTo>
                  <a:lnTo>
                    <a:pt x="169" y="15"/>
                  </a:lnTo>
                  <a:lnTo>
                    <a:pt x="172" y="17"/>
                  </a:lnTo>
                  <a:lnTo>
                    <a:pt x="174" y="15"/>
                  </a:lnTo>
                  <a:lnTo>
                    <a:pt x="177" y="15"/>
                  </a:lnTo>
                  <a:lnTo>
                    <a:pt x="180" y="14"/>
                  </a:lnTo>
                  <a:lnTo>
                    <a:pt x="182" y="12"/>
                  </a:lnTo>
                  <a:lnTo>
                    <a:pt x="183" y="12"/>
                  </a:lnTo>
                  <a:lnTo>
                    <a:pt x="185" y="11"/>
                  </a:lnTo>
                  <a:lnTo>
                    <a:pt x="186" y="11"/>
                  </a:lnTo>
                  <a:lnTo>
                    <a:pt x="188" y="11"/>
                  </a:lnTo>
                  <a:lnTo>
                    <a:pt x="188" y="11"/>
                  </a:lnTo>
                  <a:lnTo>
                    <a:pt x="190" y="11"/>
                  </a:lnTo>
                  <a:lnTo>
                    <a:pt x="190" y="9"/>
                  </a:lnTo>
                  <a:lnTo>
                    <a:pt x="190" y="8"/>
                  </a:lnTo>
                  <a:lnTo>
                    <a:pt x="191" y="8"/>
                  </a:lnTo>
                  <a:lnTo>
                    <a:pt x="193" y="8"/>
                  </a:lnTo>
                  <a:lnTo>
                    <a:pt x="194" y="6"/>
                  </a:lnTo>
                  <a:lnTo>
                    <a:pt x="194" y="4"/>
                  </a:lnTo>
                  <a:lnTo>
                    <a:pt x="194" y="4"/>
                  </a:lnTo>
                  <a:lnTo>
                    <a:pt x="194" y="4"/>
                  </a:lnTo>
                  <a:lnTo>
                    <a:pt x="194" y="3"/>
                  </a:lnTo>
                  <a:lnTo>
                    <a:pt x="194" y="1"/>
                  </a:lnTo>
                  <a:lnTo>
                    <a:pt x="193" y="1"/>
                  </a:lnTo>
                  <a:lnTo>
                    <a:pt x="193" y="1"/>
                  </a:lnTo>
                  <a:lnTo>
                    <a:pt x="194" y="0"/>
                  </a:lnTo>
                  <a:lnTo>
                    <a:pt x="194" y="1"/>
                  </a:lnTo>
                  <a:lnTo>
                    <a:pt x="197" y="1"/>
                  </a:lnTo>
                  <a:lnTo>
                    <a:pt x="197" y="1"/>
                  </a:lnTo>
                  <a:lnTo>
                    <a:pt x="199" y="1"/>
                  </a:lnTo>
                  <a:lnTo>
                    <a:pt x="20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5" name="Freeform 322">
              <a:extLst>
                <a:ext uri="{FF2B5EF4-FFF2-40B4-BE49-F238E27FC236}">
                  <a16:creationId xmlns:a16="http://schemas.microsoft.com/office/drawing/2014/main" id="{525C2407-9288-770D-C96C-942D2C90C3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7214" y="4068962"/>
              <a:ext cx="7797" cy="9747"/>
            </a:xfrm>
            <a:custGeom>
              <a:avLst/>
              <a:gdLst>
                <a:gd name="T0" fmla="*/ 0 w 4"/>
                <a:gd name="T1" fmla="*/ 0 h 5"/>
                <a:gd name="T2" fmla="*/ 2 w 4"/>
                <a:gd name="T3" fmla="*/ 2 h 5"/>
                <a:gd name="T4" fmla="*/ 4 w 4"/>
                <a:gd name="T5" fmla="*/ 3 h 5"/>
                <a:gd name="T6" fmla="*/ 2 w 4"/>
                <a:gd name="T7" fmla="*/ 5 h 5"/>
                <a:gd name="T8" fmla="*/ 2 w 4"/>
                <a:gd name="T9" fmla="*/ 3 h 5"/>
                <a:gd name="T10" fmla="*/ 2 w 4"/>
                <a:gd name="T11" fmla="*/ 3 h 5"/>
                <a:gd name="T12" fmla="*/ 2 w 4"/>
                <a:gd name="T13" fmla="*/ 2 h 5"/>
                <a:gd name="T14" fmla="*/ 0 w 4"/>
                <a:gd name="T15" fmla="*/ 2 h 5"/>
                <a:gd name="T16" fmla="*/ 0 w 4"/>
                <a:gd name="T17" fmla="*/ 2 h 5"/>
                <a:gd name="T18" fmla="*/ 0 w 4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2" y="2"/>
                  </a:lnTo>
                  <a:lnTo>
                    <a:pt x="4" y="3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6" name="Freeform 323">
              <a:extLst>
                <a:ext uri="{FF2B5EF4-FFF2-40B4-BE49-F238E27FC236}">
                  <a16:creationId xmlns:a16="http://schemas.microsoft.com/office/drawing/2014/main" id="{FB13650C-2B83-FADD-8005-B671FC8BCD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0179" y="4688814"/>
              <a:ext cx="345013" cy="378149"/>
            </a:xfrm>
            <a:custGeom>
              <a:avLst/>
              <a:gdLst>
                <a:gd name="T0" fmla="*/ 10 w 177"/>
                <a:gd name="T1" fmla="*/ 95 h 194"/>
                <a:gd name="T2" fmla="*/ 62 w 177"/>
                <a:gd name="T3" fmla="*/ 0 h 194"/>
                <a:gd name="T4" fmla="*/ 62 w 177"/>
                <a:gd name="T5" fmla="*/ 11 h 194"/>
                <a:gd name="T6" fmla="*/ 62 w 177"/>
                <a:gd name="T7" fmla="*/ 23 h 194"/>
                <a:gd name="T8" fmla="*/ 65 w 177"/>
                <a:gd name="T9" fmla="*/ 29 h 194"/>
                <a:gd name="T10" fmla="*/ 68 w 177"/>
                <a:gd name="T11" fmla="*/ 32 h 194"/>
                <a:gd name="T12" fmla="*/ 76 w 177"/>
                <a:gd name="T13" fmla="*/ 38 h 194"/>
                <a:gd name="T14" fmla="*/ 89 w 177"/>
                <a:gd name="T15" fmla="*/ 41 h 194"/>
                <a:gd name="T16" fmla="*/ 97 w 177"/>
                <a:gd name="T17" fmla="*/ 45 h 194"/>
                <a:gd name="T18" fmla="*/ 109 w 177"/>
                <a:gd name="T19" fmla="*/ 49 h 194"/>
                <a:gd name="T20" fmla="*/ 120 w 177"/>
                <a:gd name="T21" fmla="*/ 56 h 194"/>
                <a:gd name="T22" fmla="*/ 134 w 177"/>
                <a:gd name="T23" fmla="*/ 62 h 194"/>
                <a:gd name="T24" fmla="*/ 136 w 177"/>
                <a:gd name="T25" fmla="*/ 71 h 194"/>
                <a:gd name="T26" fmla="*/ 138 w 177"/>
                <a:gd name="T27" fmla="*/ 89 h 194"/>
                <a:gd name="T28" fmla="*/ 163 w 177"/>
                <a:gd name="T29" fmla="*/ 97 h 194"/>
                <a:gd name="T30" fmla="*/ 163 w 177"/>
                <a:gd name="T31" fmla="*/ 103 h 194"/>
                <a:gd name="T32" fmla="*/ 172 w 177"/>
                <a:gd name="T33" fmla="*/ 114 h 194"/>
                <a:gd name="T34" fmla="*/ 175 w 177"/>
                <a:gd name="T35" fmla="*/ 125 h 194"/>
                <a:gd name="T36" fmla="*/ 172 w 177"/>
                <a:gd name="T37" fmla="*/ 138 h 194"/>
                <a:gd name="T38" fmla="*/ 171 w 177"/>
                <a:gd name="T39" fmla="*/ 152 h 194"/>
                <a:gd name="T40" fmla="*/ 166 w 177"/>
                <a:gd name="T41" fmla="*/ 149 h 194"/>
                <a:gd name="T42" fmla="*/ 125 w 177"/>
                <a:gd name="T43" fmla="*/ 144 h 194"/>
                <a:gd name="T44" fmla="*/ 108 w 177"/>
                <a:gd name="T45" fmla="*/ 167 h 194"/>
                <a:gd name="T46" fmla="*/ 100 w 177"/>
                <a:gd name="T47" fmla="*/ 182 h 194"/>
                <a:gd name="T48" fmla="*/ 84 w 177"/>
                <a:gd name="T49" fmla="*/ 182 h 194"/>
                <a:gd name="T50" fmla="*/ 78 w 177"/>
                <a:gd name="T51" fmla="*/ 193 h 194"/>
                <a:gd name="T52" fmla="*/ 68 w 177"/>
                <a:gd name="T53" fmla="*/ 183 h 194"/>
                <a:gd name="T54" fmla="*/ 53 w 177"/>
                <a:gd name="T55" fmla="*/ 178 h 194"/>
                <a:gd name="T56" fmla="*/ 45 w 177"/>
                <a:gd name="T57" fmla="*/ 185 h 194"/>
                <a:gd name="T58" fmla="*/ 37 w 177"/>
                <a:gd name="T59" fmla="*/ 193 h 194"/>
                <a:gd name="T60" fmla="*/ 26 w 177"/>
                <a:gd name="T61" fmla="*/ 193 h 194"/>
                <a:gd name="T62" fmla="*/ 24 w 177"/>
                <a:gd name="T63" fmla="*/ 182 h 194"/>
                <a:gd name="T64" fmla="*/ 18 w 177"/>
                <a:gd name="T65" fmla="*/ 164 h 194"/>
                <a:gd name="T66" fmla="*/ 15 w 177"/>
                <a:gd name="T67" fmla="*/ 158 h 194"/>
                <a:gd name="T68" fmla="*/ 13 w 177"/>
                <a:gd name="T69" fmla="*/ 153 h 194"/>
                <a:gd name="T70" fmla="*/ 15 w 177"/>
                <a:gd name="T71" fmla="*/ 147 h 194"/>
                <a:gd name="T72" fmla="*/ 15 w 177"/>
                <a:gd name="T73" fmla="*/ 139 h 194"/>
                <a:gd name="T74" fmla="*/ 10 w 177"/>
                <a:gd name="T75" fmla="*/ 130 h 194"/>
                <a:gd name="T76" fmla="*/ 8 w 177"/>
                <a:gd name="T77" fmla="*/ 122 h 194"/>
                <a:gd name="T78" fmla="*/ 2 w 177"/>
                <a:gd name="T79" fmla="*/ 112 h 194"/>
                <a:gd name="T80" fmla="*/ 7 w 177"/>
                <a:gd name="T81" fmla="*/ 104 h 194"/>
                <a:gd name="T82" fmla="*/ 12 w 177"/>
                <a:gd name="T83" fmla="*/ 100 h 194"/>
                <a:gd name="T84" fmla="*/ 12 w 177"/>
                <a:gd name="T85" fmla="*/ 98 h 194"/>
                <a:gd name="T86" fmla="*/ 15 w 177"/>
                <a:gd name="T87" fmla="*/ 97 h 194"/>
                <a:gd name="T88" fmla="*/ 13 w 177"/>
                <a:gd name="T89" fmla="*/ 95 h 194"/>
                <a:gd name="T90" fmla="*/ 13 w 177"/>
                <a:gd name="T91" fmla="*/ 92 h 194"/>
                <a:gd name="T92" fmla="*/ 8 w 177"/>
                <a:gd name="T93" fmla="*/ 87 h 194"/>
                <a:gd name="T94" fmla="*/ 7 w 177"/>
                <a:gd name="T95" fmla="*/ 82 h 194"/>
                <a:gd name="T96" fmla="*/ 7 w 177"/>
                <a:gd name="T97" fmla="*/ 73 h 194"/>
                <a:gd name="T98" fmla="*/ 10 w 177"/>
                <a:gd name="T99" fmla="*/ 67 h 194"/>
                <a:gd name="T100" fmla="*/ 10 w 177"/>
                <a:gd name="T101" fmla="*/ 57 h 194"/>
                <a:gd name="T102" fmla="*/ 13 w 177"/>
                <a:gd name="T103" fmla="*/ 45 h 194"/>
                <a:gd name="T104" fmla="*/ 8 w 177"/>
                <a:gd name="T105" fmla="*/ 29 h 194"/>
                <a:gd name="T106" fmla="*/ 13 w 177"/>
                <a:gd name="T107" fmla="*/ 19 h 194"/>
                <a:gd name="T108" fmla="*/ 21 w 177"/>
                <a:gd name="T109" fmla="*/ 18 h 194"/>
                <a:gd name="T110" fmla="*/ 29 w 177"/>
                <a:gd name="T111" fmla="*/ 13 h 194"/>
                <a:gd name="T112" fmla="*/ 45 w 177"/>
                <a:gd name="T113" fmla="*/ 4 h 194"/>
                <a:gd name="T114" fmla="*/ 60 w 177"/>
                <a:gd name="T115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77" h="194">
                  <a:moveTo>
                    <a:pt x="10" y="93"/>
                  </a:moveTo>
                  <a:lnTo>
                    <a:pt x="10" y="93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2" y="95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8" y="95"/>
                  </a:lnTo>
                  <a:lnTo>
                    <a:pt x="8" y="95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10" y="93"/>
                  </a:lnTo>
                  <a:close/>
                  <a:moveTo>
                    <a:pt x="62" y="0"/>
                  </a:moveTo>
                  <a:lnTo>
                    <a:pt x="62" y="0"/>
                  </a:lnTo>
                  <a:lnTo>
                    <a:pt x="64" y="0"/>
                  </a:lnTo>
                  <a:lnTo>
                    <a:pt x="64" y="2"/>
                  </a:lnTo>
                  <a:lnTo>
                    <a:pt x="64" y="4"/>
                  </a:lnTo>
                  <a:lnTo>
                    <a:pt x="64" y="5"/>
                  </a:lnTo>
                  <a:lnTo>
                    <a:pt x="64" y="7"/>
                  </a:lnTo>
                  <a:lnTo>
                    <a:pt x="64" y="8"/>
                  </a:lnTo>
                  <a:lnTo>
                    <a:pt x="62" y="10"/>
                  </a:lnTo>
                  <a:lnTo>
                    <a:pt x="62" y="11"/>
                  </a:lnTo>
                  <a:lnTo>
                    <a:pt x="62" y="11"/>
                  </a:lnTo>
                  <a:lnTo>
                    <a:pt x="62" y="13"/>
                  </a:lnTo>
                  <a:lnTo>
                    <a:pt x="62" y="15"/>
                  </a:lnTo>
                  <a:lnTo>
                    <a:pt x="64" y="18"/>
                  </a:lnTo>
                  <a:lnTo>
                    <a:pt x="64" y="19"/>
                  </a:lnTo>
                  <a:lnTo>
                    <a:pt x="62" y="21"/>
                  </a:lnTo>
                  <a:lnTo>
                    <a:pt x="62" y="21"/>
                  </a:lnTo>
                  <a:lnTo>
                    <a:pt x="62" y="23"/>
                  </a:lnTo>
                  <a:lnTo>
                    <a:pt x="62" y="23"/>
                  </a:lnTo>
                  <a:lnTo>
                    <a:pt x="64" y="24"/>
                  </a:lnTo>
                  <a:lnTo>
                    <a:pt x="64" y="24"/>
                  </a:lnTo>
                  <a:lnTo>
                    <a:pt x="64" y="26"/>
                  </a:lnTo>
                  <a:lnTo>
                    <a:pt x="64" y="26"/>
                  </a:lnTo>
                  <a:lnTo>
                    <a:pt x="65" y="27"/>
                  </a:lnTo>
                  <a:lnTo>
                    <a:pt x="65" y="29"/>
                  </a:lnTo>
                  <a:lnTo>
                    <a:pt x="65" y="29"/>
                  </a:lnTo>
                  <a:lnTo>
                    <a:pt x="65" y="30"/>
                  </a:lnTo>
                  <a:lnTo>
                    <a:pt x="65" y="30"/>
                  </a:lnTo>
                  <a:lnTo>
                    <a:pt x="67" y="30"/>
                  </a:lnTo>
                  <a:lnTo>
                    <a:pt x="67" y="29"/>
                  </a:lnTo>
                  <a:lnTo>
                    <a:pt x="67" y="29"/>
                  </a:lnTo>
                  <a:lnTo>
                    <a:pt x="68" y="30"/>
                  </a:lnTo>
                  <a:lnTo>
                    <a:pt x="68" y="30"/>
                  </a:lnTo>
                  <a:lnTo>
                    <a:pt x="68" y="32"/>
                  </a:lnTo>
                  <a:lnTo>
                    <a:pt x="68" y="34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71" y="34"/>
                  </a:lnTo>
                  <a:lnTo>
                    <a:pt x="73" y="35"/>
                  </a:lnTo>
                  <a:lnTo>
                    <a:pt x="73" y="37"/>
                  </a:lnTo>
                  <a:lnTo>
                    <a:pt x="75" y="37"/>
                  </a:lnTo>
                  <a:lnTo>
                    <a:pt x="76" y="38"/>
                  </a:lnTo>
                  <a:lnTo>
                    <a:pt x="76" y="40"/>
                  </a:lnTo>
                  <a:lnTo>
                    <a:pt x="79" y="40"/>
                  </a:lnTo>
                  <a:lnTo>
                    <a:pt x="82" y="41"/>
                  </a:lnTo>
                  <a:lnTo>
                    <a:pt x="84" y="41"/>
                  </a:lnTo>
                  <a:lnTo>
                    <a:pt x="86" y="40"/>
                  </a:lnTo>
                  <a:lnTo>
                    <a:pt x="87" y="40"/>
                  </a:lnTo>
                  <a:lnTo>
                    <a:pt x="89" y="41"/>
                  </a:lnTo>
                  <a:lnTo>
                    <a:pt x="89" y="41"/>
                  </a:lnTo>
                  <a:lnTo>
                    <a:pt x="90" y="41"/>
                  </a:lnTo>
                  <a:lnTo>
                    <a:pt x="92" y="43"/>
                  </a:lnTo>
                  <a:lnTo>
                    <a:pt x="93" y="43"/>
                  </a:lnTo>
                  <a:lnTo>
                    <a:pt x="95" y="43"/>
                  </a:lnTo>
                  <a:lnTo>
                    <a:pt x="95" y="43"/>
                  </a:lnTo>
                  <a:lnTo>
                    <a:pt x="97" y="43"/>
                  </a:lnTo>
                  <a:lnTo>
                    <a:pt x="97" y="45"/>
                  </a:lnTo>
                  <a:lnTo>
                    <a:pt x="97" y="45"/>
                  </a:lnTo>
                  <a:lnTo>
                    <a:pt x="98" y="46"/>
                  </a:lnTo>
                  <a:lnTo>
                    <a:pt x="100" y="48"/>
                  </a:lnTo>
                  <a:lnTo>
                    <a:pt x="100" y="48"/>
                  </a:lnTo>
                  <a:lnTo>
                    <a:pt x="101" y="48"/>
                  </a:lnTo>
                  <a:lnTo>
                    <a:pt x="105" y="49"/>
                  </a:lnTo>
                  <a:lnTo>
                    <a:pt x="106" y="49"/>
                  </a:lnTo>
                  <a:lnTo>
                    <a:pt x="108" y="49"/>
                  </a:lnTo>
                  <a:lnTo>
                    <a:pt x="109" y="49"/>
                  </a:lnTo>
                  <a:lnTo>
                    <a:pt x="109" y="51"/>
                  </a:lnTo>
                  <a:lnTo>
                    <a:pt x="111" y="51"/>
                  </a:lnTo>
                  <a:lnTo>
                    <a:pt x="112" y="54"/>
                  </a:lnTo>
                  <a:lnTo>
                    <a:pt x="114" y="54"/>
                  </a:lnTo>
                  <a:lnTo>
                    <a:pt x="114" y="56"/>
                  </a:lnTo>
                  <a:lnTo>
                    <a:pt x="117" y="56"/>
                  </a:lnTo>
                  <a:lnTo>
                    <a:pt x="119" y="56"/>
                  </a:lnTo>
                  <a:lnTo>
                    <a:pt x="120" y="56"/>
                  </a:lnTo>
                  <a:lnTo>
                    <a:pt x="123" y="56"/>
                  </a:lnTo>
                  <a:lnTo>
                    <a:pt x="125" y="56"/>
                  </a:lnTo>
                  <a:lnTo>
                    <a:pt x="127" y="56"/>
                  </a:lnTo>
                  <a:lnTo>
                    <a:pt x="130" y="57"/>
                  </a:lnTo>
                  <a:lnTo>
                    <a:pt x="131" y="59"/>
                  </a:lnTo>
                  <a:lnTo>
                    <a:pt x="133" y="59"/>
                  </a:lnTo>
                  <a:lnTo>
                    <a:pt x="134" y="60"/>
                  </a:lnTo>
                  <a:lnTo>
                    <a:pt x="134" y="62"/>
                  </a:lnTo>
                  <a:lnTo>
                    <a:pt x="134" y="63"/>
                  </a:lnTo>
                  <a:lnTo>
                    <a:pt x="134" y="63"/>
                  </a:lnTo>
                  <a:lnTo>
                    <a:pt x="133" y="65"/>
                  </a:lnTo>
                  <a:lnTo>
                    <a:pt x="133" y="65"/>
                  </a:lnTo>
                  <a:lnTo>
                    <a:pt x="134" y="67"/>
                  </a:lnTo>
                  <a:lnTo>
                    <a:pt x="134" y="67"/>
                  </a:lnTo>
                  <a:lnTo>
                    <a:pt x="134" y="68"/>
                  </a:lnTo>
                  <a:lnTo>
                    <a:pt x="136" y="71"/>
                  </a:lnTo>
                  <a:lnTo>
                    <a:pt x="136" y="71"/>
                  </a:lnTo>
                  <a:lnTo>
                    <a:pt x="136" y="79"/>
                  </a:lnTo>
                  <a:lnTo>
                    <a:pt x="134" y="79"/>
                  </a:lnTo>
                  <a:lnTo>
                    <a:pt x="131" y="79"/>
                  </a:lnTo>
                  <a:lnTo>
                    <a:pt x="133" y="79"/>
                  </a:lnTo>
                  <a:lnTo>
                    <a:pt x="134" y="82"/>
                  </a:lnTo>
                  <a:lnTo>
                    <a:pt x="138" y="84"/>
                  </a:lnTo>
                  <a:lnTo>
                    <a:pt x="138" y="89"/>
                  </a:lnTo>
                  <a:lnTo>
                    <a:pt x="138" y="90"/>
                  </a:lnTo>
                  <a:lnTo>
                    <a:pt x="138" y="93"/>
                  </a:lnTo>
                  <a:lnTo>
                    <a:pt x="138" y="97"/>
                  </a:lnTo>
                  <a:lnTo>
                    <a:pt x="142" y="97"/>
                  </a:lnTo>
                  <a:lnTo>
                    <a:pt x="149" y="97"/>
                  </a:lnTo>
                  <a:lnTo>
                    <a:pt x="155" y="97"/>
                  </a:lnTo>
                  <a:lnTo>
                    <a:pt x="161" y="97"/>
                  </a:lnTo>
                  <a:lnTo>
                    <a:pt x="163" y="97"/>
                  </a:lnTo>
                  <a:lnTo>
                    <a:pt x="163" y="97"/>
                  </a:lnTo>
                  <a:lnTo>
                    <a:pt x="164" y="97"/>
                  </a:lnTo>
                  <a:lnTo>
                    <a:pt x="164" y="97"/>
                  </a:lnTo>
                  <a:lnTo>
                    <a:pt x="164" y="97"/>
                  </a:lnTo>
                  <a:lnTo>
                    <a:pt x="164" y="98"/>
                  </a:lnTo>
                  <a:lnTo>
                    <a:pt x="164" y="100"/>
                  </a:lnTo>
                  <a:lnTo>
                    <a:pt x="163" y="101"/>
                  </a:lnTo>
                  <a:lnTo>
                    <a:pt x="163" y="103"/>
                  </a:lnTo>
                  <a:lnTo>
                    <a:pt x="163" y="106"/>
                  </a:lnTo>
                  <a:lnTo>
                    <a:pt x="163" y="108"/>
                  </a:lnTo>
                  <a:lnTo>
                    <a:pt x="163" y="111"/>
                  </a:lnTo>
                  <a:lnTo>
                    <a:pt x="164" y="111"/>
                  </a:lnTo>
                  <a:lnTo>
                    <a:pt x="166" y="112"/>
                  </a:lnTo>
                  <a:lnTo>
                    <a:pt x="169" y="114"/>
                  </a:lnTo>
                  <a:lnTo>
                    <a:pt x="171" y="114"/>
                  </a:lnTo>
                  <a:lnTo>
                    <a:pt x="172" y="114"/>
                  </a:lnTo>
                  <a:lnTo>
                    <a:pt x="172" y="115"/>
                  </a:lnTo>
                  <a:lnTo>
                    <a:pt x="172" y="117"/>
                  </a:lnTo>
                  <a:lnTo>
                    <a:pt x="174" y="120"/>
                  </a:lnTo>
                  <a:lnTo>
                    <a:pt x="175" y="123"/>
                  </a:lnTo>
                  <a:lnTo>
                    <a:pt x="175" y="125"/>
                  </a:lnTo>
                  <a:lnTo>
                    <a:pt x="177" y="125"/>
                  </a:lnTo>
                  <a:lnTo>
                    <a:pt x="177" y="125"/>
                  </a:lnTo>
                  <a:lnTo>
                    <a:pt x="175" y="125"/>
                  </a:lnTo>
                  <a:lnTo>
                    <a:pt x="175" y="125"/>
                  </a:lnTo>
                  <a:lnTo>
                    <a:pt x="174" y="128"/>
                  </a:lnTo>
                  <a:lnTo>
                    <a:pt x="174" y="133"/>
                  </a:lnTo>
                  <a:lnTo>
                    <a:pt x="172" y="134"/>
                  </a:lnTo>
                  <a:lnTo>
                    <a:pt x="174" y="134"/>
                  </a:lnTo>
                  <a:lnTo>
                    <a:pt x="174" y="136"/>
                  </a:lnTo>
                  <a:lnTo>
                    <a:pt x="174" y="138"/>
                  </a:lnTo>
                  <a:lnTo>
                    <a:pt x="172" y="138"/>
                  </a:lnTo>
                  <a:lnTo>
                    <a:pt x="172" y="138"/>
                  </a:lnTo>
                  <a:lnTo>
                    <a:pt x="171" y="139"/>
                  </a:lnTo>
                  <a:lnTo>
                    <a:pt x="169" y="142"/>
                  </a:lnTo>
                  <a:lnTo>
                    <a:pt x="168" y="145"/>
                  </a:lnTo>
                  <a:lnTo>
                    <a:pt x="168" y="147"/>
                  </a:lnTo>
                  <a:lnTo>
                    <a:pt x="169" y="149"/>
                  </a:lnTo>
                  <a:lnTo>
                    <a:pt x="171" y="150"/>
                  </a:lnTo>
                  <a:lnTo>
                    <a:pt x="171" y="152"/>
                  </a:lnTo>
                  <a:lnTo>
                    <a:pt x="169" y="152"/>
                  </a:lnTo>
                  <a:lnTo>
                    <a:pt x="169" y="152"/>
                  </a:lnTo>
                  <a:lnTo>
                    <a:pt x="168" y="153"/>
                  </a:lnTo>
                  <a:lnTo>
                    <a:pt x="168" y="153"/>
                  </a:lnTo>
                  <a:lnTo>
                    <a:pt x="168" y="153"/>
                  </a:lnTo>
                  <a:lnTo>
                    <a:pt x="168" y="152"/>
                  </a:lnTo>
                  <a:lnTo>
                    <a:pt x="168" y="149"/>
                  </a:lnTo>
                  <a:lnTo>
                    <a:pt x="166" y="149"/>
                  </a:lnTo>
                  <a:lnTo>
                    <a:pt x="163" y="145"/>
                  </a:lnTo>
                  <a:lnTo>
                    <a:pt x="158" y="144"/>
                  </a:lnTo>
                  <a:lnTo>
                    <a:pt x="153" y="141"/>
                  </a:lnTo>
                  <a:lnTo>
                    <a:pt x="147" y="141"/>
                  </a:lnTo>
                  <a:lnTo>
                    <a:pt x="141" y="141"/>
                  </a:lnTo>
                  <a:lnTo>
                    <a:pt x="134" y="142"/>
                  </a:lnTo>
                  <a:lnTo>
                    <a:pt x="128" y="144"/>
                  </a:lnTo>
                  <a:lnTo>
                    <a:pt x="125" y="144"/>
                  </a:lnTo>
                  <a:lnTo>
                    <a:pt x="119" y="145"/>
                  </a:lnTo>
                  <a:lnTo>
                    <a:pt x="116" y="145"/>
                  </a:lnTo>
                  <a:lnTo>
                    <a:pt x="114" y="149"/>
                  </a:lnTo>
                  <a:lnTo>
                    <a:pt x="112" y="152"/>
                  </a:lnTo>
                  <a:lnTo>
                    <a:pt x="111" y="155"/>
                  </a:lnTo>
                  <a:lnTo>
                    <a:pt x="109" y="156"/>
                  </a:lnTo>
                  <a:lnTo>
                    <a:pt x="108" y="160"/>
                  </a:lnTo>
                  <a:lnTo>
                    <a:pt x="108" y="167"/>
                  </a:lnTo>
                  <a:lnTo>
                    <a:pt x="106" y="172"/>
                  </a:lnTo>
                  <a:lnTo>
                    <a:pt x="105" y="177"/>
                  </a:lnTo>
                  <a:lnTo>
                    <a:pt x="103" y="182"/>
                  </a:lnTo>
                  <a:lnTo>
                    <a:pt x="103" y="183"/>
                  </a:lnTo>
                  <a:lnTo>
                    <a:pt x="101" y="185"/>
                  </a:lnTo>
                  <a:lnTo>
                    <a:pt x="101" y="185"/>
                  </a:lnTo>
                  <a:lnTo>
                    <a:pt x="101" y="183"/>
                  </a:lnTo>
                  <a:lnTo>
                    <a:pt x="100" y="182"/>
                  </a:lnTo>
                  <a:lnTo>
                    <a:pt x="100" y="182"/>
                  </a:lnTo>
                  <a:lnTo>
                    <a:pt x="100" y="182"/>
                  </a:lnTo>
                  <a:lnTo>
                    <a:pt x="93" y="182"/>
                  </a:lnTo>
                  <a:lnTo>
                    <a:pt x="87" y="182"/>
                  </a:lnTo>
                  <a:lnTo>
                    <a:pt x="87" y="182"/>
                  </a:lnTo>
                  <a:lnTo>
                    <a:pt x="86" y="182"/>
                  </a:lnTo>
                  <a:lnTo>
                    <a:pt x="86" y="182"/>
                  </a:lnTo>
                  <a:lnTo>
                    <a:pt x="84" y="182"/>
                  </a:lnTo>
                  <a:lnTo>
                    <a:pt x="84" y="182"/>
                  </a:lnTo>
                  <a:lnTo>
                    <a:pt x="82" y="182"/>
                  </a:lnTo>
                  <a:lnTo>
                    <a:pt x="81" y="186"/>
                  </a:lnTo>
                  <a:lnTo>
                    <a:pt x="79" y="188"/>
                  </a:lnTo>
                  <a:lnTo>
                    <a:pt x="79" y="190"/>
                  </a:lnTo>
                  <a:lnTo>
                    <a:pt x="78" y="193"/>
                  </a:lnTo>
                  <a:lnTo>
                    <a:pt x="78" y="194"/>
                  </a:lnTo>
                  <a:lnTo>
                    <a:pt x="78" y="193"/>
                  </a:lnTo>
                  <a:lnTo>
                    <a:pt x="76" y="190"/>
                  </a:lnTo>
                  <a:lnTo>
                    <a:pt x="76" y="188"/>
                  </a:lnTo>
                  <a:lnTo>
                    <a:pt x="75" y="186"/>
                  </a:lnTo>
                  <a:lnTo>
                    <a:pt x="75" y="185"/>
                  </a:lnTo>
                  <a:lnTo>
                    <a:pt x="73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68" y="183"/>
                  </a:lnTo>
                  <a:lnTo>
                    <a:pt x="67" y="183"/>
                  </a:lnTo>
                  <a:lnTo>
                    <a:pt x="60" y="183"/>
                  </a:lnTo>
                  <a:lnTo>
                    <a:pt x="60" y="183"/>
                  </a:lnTo>
                  <a:lnTo>
                    <a:pt x="59" y="183"/>
                  </a:lnTo>
                  <a:lnTo>
                    <a:pt x="57" y="183"/>
                  </a:lnTo>
                  <a:lnTo>
                    <a:pt x="56" y="182"/>
                  </a:lnTo>
                  <a:lnTo>
                    <a:pt x="53" y="180"/>
                  </a:lnTo>
                  <a:lnTo>
                    <a:pt x="53" y="178"/>
                  </a:lnTo>
                  <a:lnTo>
                    <a:pt x="51" y="178"/>
                  </a:lnTo>
                  <a:lnTo>
                    <a:pt x="51" y="178"/>
                  </a:lnTo>
                  <a:lnTo>
                    <a:pt x="49" y="178"/>
                  </a:lnTo>
                  <a:lnTo>
                    <a:pt x="49" y="180"/>
                  </a:lnTo>
                  <a:lnTo>
                    <a:pt x="49" y="182"/>
                  </a:lnTo>
                  <a:lnTo>
                    <a:pt x="48" y="183"/>
                  </a:lnTo>
                  <a:lnTo>
                    <a:pt x="46" y="183"/>
                  </a:lnTo>
                  <a:lnTo>
                    <a:pt x="45" y="185"/>
                  </a:lnTo>
                  <a:lnTo>
                    <a:pt x="43" y="185"/>
                  </a:lnTo>
                  <a:lnTo>
                    <a:pt x="43" y="185"/>
                  </a:lnTo>
                  <a:lnTo>
                    <a:pt x="43" y="186"/>
                  </a:lnTo>
                  <a:lnTo>
                    <a:pt x="41" y="188"/>
                  </a:lnTo>
                  <a:lnTo>
                    <a:pt x="40" y="190"/>
                  </a:lnTo>
                  <a:lnTo>
                    <a:pt x="38" y="190"/>
                  </a:lnTo>
                  <a:lnTo>
                    <a:pt x="38" y="191"/>
                  </a:lnTo>
                  <a:lnTo>
                    <a:pt x="37" y="193"/>
                  </a:lnTo>
                  <a:lnTo>
                    <a:pt x="37" y="194"/>
                  </a:lnTo>
                  <a:lnTo>
                    <a:pt x="34" y="194"/>
                  </a:lnTo>
                  <a:lnTo>
                    <a:pt x="30" y="194"/>
                  </a:lnTo>
                  <a:lnTo>
                    <a:pt x="29" y="194"/>
                  </a:lnTo>
                  <a:lnTo>
                    <a:pt x="27" y="194"/>
                  </a:lnTo>
                  <a:lnTo>
                    <a:pt x="27" y="194"/>
                  </a:lnTo>
                  <a:lnTo>
                    <a:pt x="27" y="194"/>
                  </a:lnTo>
                  <a:lnTo>
                    <a:pt x="26" y="193"/>
                  </a:lnTo>
                  <a:lnTo>
                    <a:pt x="26" y="193"/>
                  </a:lnTo>
                  <a:lnTo>
                    <a:pt x="27" y="191"/>
                  </a:lnTo>
                  <a:lnTo>
                    <a:pt x="26" y="188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26" y="185"/>
                  </a:lnTo>
                  <a:lnTo>
                    <a:pt x="26" y="182"/>
                  </a:lnTo>
                  <a:lnTo>
                    <a:pt x="24" y="182"/>
                  </a:lnTo>
                  <a:lnTo>
                    <a:pt x="23" y="178"/>
                  </a:lnTo>
                  <a:lnTo>
                    <a:pt x="23" y="177"/>
                  </a:lnTo>
                  <a:lnTo>
                    <a:pt x="23" y="175"/>
                  </a:lnTo>
                  <a:lnTo>
                    <a:pt x="23" y="172"/>
                  </a:lnTo>
                  <a:lnTo>
                    <a:pt x="23" y="171"/>
                  </a:lnTo>
                  <a:lnTo>
                    <a:pt x="21" y="167"/>
                  </a:lnTo>
                  <a:lnTo>
                    <a:pt x="18" y="166"/>
                  </a:lnTo>
                  <a:lnTo>
                    <a:pt x="18" y="164"/>
                  </a:lnTo>
                  <a:lnTo>
                    <a:pt x="16" y="164"/>
                  </a:lnTo>
                  <a:lnTo>
                    <a:pt x="16" y="164"/>
                  </a:lnTo>
                  <a:lnTo>
                    <a:pt x="16" y="163"/>
                  </a:lnTo>
                  <a:lnTo>
                    <a:pt x="16" y="163"/>
                  </a:lnTo>
                  <a:lnTo>
                    <a:pt x="18" y="161"/>
                  </a:lnTo>
                  <a:lnTo>
                    <a:pt x="18" y="161"/>
                  </a:lnTo>
                  <a:lnTo>
                    <a:pt x="18" y="160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3" y="158"/>
                  </a:lnTo>
                  <a:lnTo>
                    <a:pt x="13" y="156"/>
                  </a:lnTo>
                  <a:lnTo>
                    <a:pt x="15" y="156"/>
                  </a:lnTo>
                  <a:lnTo>
                    <a:pt x="15" y="156"/>
                  </a:lnTo>
                  <a:lnTo>
                    <a:pt x="15" y="155"/>
                  </a:lnTo>
                  <a:lnTo>
                    <a:pt x="15" y="153"/>
                  </a:lnTo>
                  <a:lnTo>
                    <a:pt x="13" y="153"/>
                  </a:lnTo>
                  <a:lnTo>
                    <a:pt x="13" y="153"/>
                  </a:lnTo>
                  <a:lnTo>
                    <a:pt x="15" y="152"/>
                  </a:lnTo>
                  <a:lnTo>
                    <a:pt x="16" y="152"/>
                  </a:lnTo>
                  <a:lnTo>
                    <a:pt x="16" y="150"/>
                  </a:lnTo>
                  <a:lnTo>
                    <a:pt x="16" y="150"/>
                  </a:lnTo>
                  <a:lnTo>
                    <a:pt x="16" y="149"/>
                  </a:lnTo>
                  <a:lnTo>
                    <a:pt x="15" y="147"/>
                  </a:lnTo>
                  <a:lnTo>
                    <a:pt x="15" y="147"/>
                  </a:lnTo>
                  <a:lnTo>
                    <a:pt x="16" y="144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8" y="142"/>
                  </a:lnTo>
                  <a:lnTo>
                    <a:pt x="16" y="141"/>
                  </a:lnTo>
                  <a:lnTo>
                    <a:pt x="16" y="141"/>
                  </a:lnTo>
                  <a:lnTo>
                    <a:pt x="15" y="139"/>
                  </a:lnTo>
                  <a:lnTo>
                    <a:pt x="13" y="139"/>
                  </a:lnTo>
                  <a:lnTo>
                    <a:pt x="13" y="138"/>
                  </a:lnTo>
                  <a:lnTo>
                    <a:pt x="12" y="136"/>
                  </a:lnTo>
                  <a:lnTo>
                    <a:pt x="12" y="136"/>
                  </a:lnTo>
                  <a:lnTo>
                    <a:pt x="12" y="134"/>
                  </a:lnTo>
                  <a:lnTo>
                    <a:pt x="10" y="133"/>
                  </a:lnTo>
                  <a:lnTo>
                    <a:pt x="10" y="131"/>
                  </a:lnTo>
                  <a:lnTo>
                    <a:pt x="10" y="130"/>
                  </a:lnTo>
                  <a:lnTo>
                    <a:pt x="10" y="128"/>
                  </a:lnTo>
                  <a:lnTo>
                    <a:pt x="8" y="127"/>
                  </a:lnTo>
                  <a:lnTo>
                    <a:pt x="8" y="125"/>
                  </a:lnTo>
                  <a:lnTo>
                    <a:pt x="8" y="125"/>
                  </a:lnTo>
                  <a:lnTo>
                    <a:pt x="8" y="123"/>
                  </a:lnTo>
                  <a:lnTo>
                    <a:pt x="8" y="123"/>
                  </a:lnTo>
                  <a:lnTo>
                    <a:pt x="8" y="122"/>
                  </a:lnTo>
                  <a:lnTo>
                    <a:pt x="8" y="122"/>
                  </a:lnTo>
                  <a:lnTo>
                    <a:pt x="7" y="120"/>
                  </a:lnTo>
                  <a:lnTo>
                    <a:pt x="5" y="120"/>
                  </a:lnTo>
                  <a:lnTo>
                    <a:pt x="5" y="119"/>
                  </a:lnTo>
                  <a:lnTo>
                    <a:pt x="4" y="115"/>
                  </a:lnTo>
                  <a:lnTo>
                    <a:pt x="4" y="114"/>
                  </a:lnTo>
                  <a:lnTo>
                    <a:pt x="4" y="114"/>
                  </a:lnTo>
                  <a:lnTo>
                    <a:pt x="2" y="112"/>
                  </a:lnTo>
                  <a:lnTo>
                    <a:pt x="2" y="112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2" y="109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4" y="108"/>
                  </a:lnTo>
                  <a:lnTo>
                    <a:pt x="5" y="106"/>
                  </a:lnTo>
                  <a:lnTo>
                    <a:pt x="7" y="104"/>
                  </a:lnTo>
                  <a:lnTo>
                    <a:pt x="7" y="103"/>
                  </a:lnTo>
                  <a:lnTo>
                    <a:pt x="8" y="103"/>
                  </a:lnTo>
                  <a:lnTo>
                    <a:pt x="10" y="101"/>
                  </a:lnTo>
                  <a:lnTo>
                    <a:pt x="10" y="101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2" y="100"/>
                  </a:lnTo>
                  <a:lnTo>
                    <a:pt x="12" y="101"/>
                  </a:lnTo>
                  <a:lnTo>
                    <a:pt x="12" y="101"/>
                  </a:lnTo>
                  <a:lnTo>
                    <a:pt x="12" y="100"/>
                  </a:lnTo>
                  <a:lnTo>
                    <a:pt x="13" y="100"/>
                  </a:lnTo>
                  <a:lnTo>
                    <a:pt x="13" y="100"/>
                  </a:lnTo>
                  <a:lnTo>
                    <a:pt x="12" y="100"/>
                  </a:lnTo>
                  <a:lnTo>
                    <a:pt x="12" y="98"/>
                  </a:lnTo>
                  <a:lnTo>
                    <a:pt x="12" y="98"/>
                  </a:lnTo>
                  <a:lnTo>
                    <a:pt x="12" y="98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5" y="98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5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7"/>
                  </a:lnTo>
                  <a:lnTo>
                    <a:pt x="16" y="95"/>
                  </a:lnTo>
                  <a:lnTo>
                    <a:pt x="16" y="95"/>
                  </a:lnTo>
                  <a:lnTo>
                    <a:pt x="15" y="95"/>
                  </a:lnTo>
                  <a:lnTo>
                    <a:pt x="13" y="95"/>
                  </a:lnTo>
                  <a:lnTo>
                    <a:pt x="13" y="95"/>
                  </a:lnTo>
                  <a:lnTo>
                    <a:pt x="12" y="93"/>
                  </a:lnTo>
                  <a:lnTo>
                    <a:pt x="12" y="93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3" y="92"/>
                  </a:lnTo>
                  <a:lnTo>
                    <a:pt x="12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10" y="90"/>
                  </a:lnTo>
                  <a:lnTo>
                    <a:pt x="10" y="89"/>
                  </a:lnTo>
                  <a:lnTo>
                    <a:pt x="8" y="89"/>
                  </a:lnTo>
                  <a:lnTo>
                    <a:pt x="8" y="87"/>
                  </a:lnTo>
                  <a:lnTo>
                    <a:pt x="8" y="87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5" y="86"/>
                  </a:lnTo>
                  <a:lnTo>
                    <a:pt x="5" y="84"/>
                  </a:lnTo>
                  <a:lnTo>
                    <a:pt x="5" y="84"/>
                  </a:lnTo>
                  <a:lnTo>
                    <a:pt x="5" y="82"/>
                  </a:lnTo>
                  <a:lnTo>
                    <a:pt x="7" y="82"/>
                  </a:lnTo>
                  <a:lnTo>
                    <a:pt x="8" y="81"/>
                  </a:lnTo>
                  <a:lnTo>
                    <a:pt x="8" y="81"/>
                  </a:lnTo>
                  <a:lnTo>
                    <a:pt x="5" y="78"/>
                  </a:lnTo>
                  <a:lnTo>
                    <a:pt x="5" y="76"/>
                  </a:lnTo>
                  <a:lnTo>
                    <a:pt x="5" y="76"/>
                  </a:lnTo>
                  <a:lnTo>
                    <a:pt x="5" y="75"/>
                  </a:lnTo>
                  <a:lnTo>
                    <a:pt x="7" y="73"/>
                  </a:lnTo>
                  <a:lnTo>
                    <a:pt x="7" y="73"/>
                  </a:lnTo>
                  <a:lnTo>
                    <a:pt x="7" y="71"/>
                  </a:lnTo>
                  <a:lnTo>
                    <a:pt x="7" y="71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10" y="68"/>
                  </a:lnTo>
                  <a:lnTo>
                    <a:pt x="10" y="68"/>
                  </a:lnTo>
                  <a:lnTo>
                    <a:pt x="10" y="67"/>
                  </a:lnTo>
                  <a:lnTo>
                    <a:pt x="10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2" y="63"/>
                  </a:lnTo>
                  <a:lnTo>
                    <a:pt x="12" y="63"/>
                  </a:lnTo>
                  <a:lnTo>
                    <a:pt x="10" y="62"/>
                  </a:lnTo>
                  <a:lnTo>
                    <a:pt x="10" y="59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7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48"/>
                  </a:lnTo>
                  <a:lnTo>
                    <a:pt x="10" y="46"/>
                  </a:lnTo>
                  <a:lnTo>
                    <a:pt x="12" y="45"/>
                  </a:lnTo>
                  <a:lnTo>
                    <a:pt x="12" y="45"/>
                  </a:lnTo>
                  <a:lnTo>
                    <a:pt x="13" y="45"/>
                  </a:lnTo>
                  <a:lnTo>
                    <a:pt x="13" y="43"/>
                  </a:lnTo>
                  <a:lnTo>
                    <a:pt x="13" y="41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3" y="37"/>
                  </a:lnTo>
                  <a:lnTo>
                    <a:pt x="12" y="34"/>
                  </a:lnTo>
                  <a:lnTo>
                    <a:pt x="10" y="32"/>
                  </a:lnTo>
                  <a:lnTo>
                    <a:pt x="8" y="29"/>
                  </a:lnTo>
                  <a:lnTo>
                    <a:pt x="7" y="26"/>
                  </a:lnTo>
                  <a:lnTo>
                    <a:pt x="5" y="24"/>
                  </a:lnTo>
                  <a:lnTo>
                    <a:pt x="4" y="21"/>
                  </a:lnTo>
                  <a:lnTo>
                    <a:pt x="2" y="18"/>
                  </a:lnTo>
                  <a:lnTo>
                    <a:pt x="4" y="18"/>
                  </a:lnTo>
                  <a:lnTo>
                    <a:pt x="7" y="18"/>
                  </a:lnTo>
                  <a:lnTo>
                    <a:pt x="10" y="19"/>
                  </a:lnTo>
                  <a:lnTo>
                    <a:pt x="13" y="19"/>
                  </a:lnTo>
                  <a:lnTo>
                    <a:pt x="13" y="19"/>
                  </a:lnTo>
                  <a:lnTo>
                    <a:pt x="13" y="21"/>
                  </a:lnTo>
                  <a:lnTo>
                    <a:pt x="15" y="21"/>
                  </a:lnTo>
                  <a:lnTo>
                    <a:pt x="15" y="21"/>
                  </a:lnTo>
                  <a:lnTo>
                    <a:pt x="16" y="21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3" y="16"/>
                  </a:lnTo>
                  <a:lnTo>
                    <a:pt x="24" y="15"/>
                  </a:lnTo>
                  <a:lnTo>
                    <a:pt x="24" y="15"/>
                  </a:lnTo>
                  <a:lnTo>
                    <a:pt x="27" y="15"/>
                  </a:lnTo>
                  <a:lnTo>
                    <a:pt x="27" y="15"/>
                  </a:lnTo>
                  <a:lnTo>
                    <a:pt x="29" y="15"/>
                  </a:lnTo>
                  <a:lnTo>
                    <a:pt x="29" y="13"/>
                  </a:lnTo>
                  <a:lnTo>
                    <a:pt x="30" y="11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7" y="8"/>
                  </a:lnTo>
                  <a:lnTo>
                    <a:pt x="38" y="8"/>
                  </a:lnTo>
                  <a:lnTo>
                    <a:pt x="43" y="4"/>
                  </a:lnTo>
                  <a:lnTo>
                    <a:pt x="45" y="4"/>
                  </a:lnTo>
                  <a:lnTo>
                    <a:pt x="46" y="2"/>
                  </a:lnTo>
                  <a:lnTo>
                    <a:pt x="48" y="2"/>
                  </a:lnTo>
                  <a:lnTo>
                    <a:pt x="49" y="2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9" y="2"/>
                  </a:lnTo>
                  <a:lnTo>
                    <a:pt x="60" y="2"/>
                  </a:lnTo>
                  <a:lnTo>
                    <a:pt x="60" y="0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7" name="Freeform 324">
              <a:extLst>
                <a:ext uri="{FF2B5EF4-FFF2-40B4-BE49-F238E27FC236}">
                  <a16:creationId xmlns:a16="http://schemas.microsoft.com/office/drawing/2014/main" id="{27534F54-E660-3BC6-0285-060A345D02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77311" y="4275579"/>
              <a:ext cx="37036" cy="27289"/>
            </a:xfrm>
            <a:custGeom>
              <a:avLst/>
              <a:gdLst>
                <a:gd name="T0" fmla="*/ 14 w 19"/>
                <a:gd name="T1" fmla="*/ 1 h 14"/>
                <a:gd name="T2" fmla="*/ 16 w 19"/>
                <a:gd name="T3" fmla="*/ 1 h 14"/>
                <a:gd name="T4" fmla="*/ 17 w 19"/>
                <a:gd name="T5" fmla="*/ 3 h 14"/>
                <a:gd name="T6" fmla="*/ 17 w 19"/>
                <a:gd name="T7" fmla="*/ 5 h 14"/>
                <a:gd name="T8" fmla="*/ 19 w 19"/>
                <a:gd name="T9" fmla="*/ 6 h 14"/>
                <a:gd name="T10" fmla="*/ 19 w 19"/>
                <a:gd name="T11" fmla="*/ 8 h 14"/>
                <a:gd name="T12" fmla="*/ 19 w 19"/>
                <a:gd name="T13" fmla="*/ 9 h 14"/>
                <a:gd name="T14" fmla="*/ 19 w 19"/>
                <a:gd name="T15" fmla="*/ 9 h 14"/>
                <a:gd name="T16" fmla="*/ 19 w 19"/>
                <a:gd name="T17" fmla="*/ 9 h 14"/>
                <a:gd name="T18" fmla="*/ 17 w 19"/>
                <a:gd name="T19" fmla="*/ 9 h 14"/>
                <a:gd name="T20" fmla="*/ 17 w 19"/>
                <a:gd name="T21" fmla="*/ 9 h 14"/>
                <a:gd name="T22" fmla="*/ 16 w 19"/>
                <a:gd name="T23" fmla="*/ 9 h 14"/>
                <a:gd name="T24" fmla="*/ 16 w 19"/>
                <a:gd name="T25" fmla="*/ 6 h 14"/>
                <a:gd name="T26" fmla="*/ 14 w 19"/>
                <a:gd name="T27" fmla="*/ 5 h 14"/>
                <a:gd name="T28" fmla="*/ 14 w 19"/>
                <a:gd name="T29" fmla="*/ 3 h 14"/>
                <a:gd name="T30" fmla="*/ 14 w 19"/>
                <a:gd name="T31" fmla="*/ 1 h 14"/>
                <a:gd name="T32" fmla="*/ 14 w 19"/>
                <a:gd name="T33" fmla="*/ 0 h 14"/>
                <a:gd name="T34" fmla="*/ 16 w 19"/>
                <a:gd name="T35" fmla="*/ 0 h 14"/>
                <a:gd name="T36" fmla="*/ 16 w 19"/>
                <a:gd name="T37" fmla="*/ 1 h 14"/>
                <a:gd name="T38" fmla="*/ 14 w 19"/>
                <a:gd name="T39" fmla="*/ 1 h 14"/>
                <a:gd name="T40" fmla="*/ 14 w 19"/>
                <a:gd name="T41" fmla="*/ 3 h 14"/>
                <a:gd name="T42" fmla="*/ 12 w 19"/>
                <a:gd name="T43" fmla="*/ 3 h 14"/>
                <a:gd name="T44" fmla="*/ 11 w 19"/>
                <a:gd name="T45" fmla="*/ 5 h 14"/>
                <a:gd name="T46" fmla="*/ 11 w 19"/>
                <a:gd name="T47" fmla="*/ 5 h 14"/>
                <a:gd name="T48" fmla="*/ 11 w 19"/>
                <a:gd name="T49" fmla="*/ 6 h 14"/>
                <a:gd name="T50" fmla="*/ 11 w 19"/>
                <a:gd name="T51" fmla="*/ 8 h 14"/>
                <a:gd name="T52" fmla="*/ 11 w 19"/>
                <a:gd name="T53" fmla="*/ 8 h 14"/>
                <a:gd name="T54" fmla="*/ 11 w 19"/>
                <a:gd name="T55" fmla="*/ 9 h 14"/>
                <a:gd name="T56" fmla="*/ 12 w 19"/>
                <a:gd name="T57" fmla="*/ 9 h 14"/>
                <a:gd name="T58" fmla="*/ 12 w 19"/>
                <a:gd name="T59" fmla="*/ 9 h 14"/>
                <a:gd name="T60" fmla="*/ 11 w 19"/>
                <a:gd name="T61" fmla="*/ 11 h 14"/>
                <a:gd name="T62" fmla="*/ 11 w 19"/>
                <a:gd name="T63" fmla="*/ 11 h 14"/>
                <a:gd name="T64" fmla="*/ 11 w 19"/>
                <a:gd name="T65" fmla="*/ 12 h 14"/>
                <a:gd name="T66" fmla="*/ 11 w 19"/>
                <a:gd name="T67" fmla="*/ 14 h 14"/>
                <a:gd name="T68" fmla="*/ 9 w 19"/>
                <a:gd name="T69" fmla="*/ 14 h 14"/>
                <a:gd name="T70" fmla="*/ 8 w 19"/>
                <a:gd name="T71" fmla="*/ 14 h 14"/>
                <a:gd name="T72" fmla="*/ 8 w 19"/>
                <a:gd name="T73" fmla="*/ 14 h 14"/>
                <a:gd name="T74" fmla="*/ 8 w 19"/>
                <a:gd name="T75" fmla="*/ 14 h 14"/>
                <a:gd name="T76" fmla="*/ 6 w 19"/>
                <a:gd name="T77" fmla="*/ 12 h 14"/>
                <a:gd name="T78" fmla="*/ 6 w 19"/>
                <a:gd name="T79" fmla="*/ 11 h 14"/>
                <a:gd name="T80" fmla="*/ 5 w 19"/>
                <a:gd name="T81" fmla="*/ 11 h 14"/>
                <a:gd name="T82" fmla="*/ 5 w 19"/>
                <a:gd name="T83" fmla="*/ 11 h 14"/>
                <a:gd name="T84" fmla="*/ 5 w 19"/>
                <a:gd name="T85" fmla="*/ 9 h 14"/>
                <a:gd name="T86" fmla="*/ 3 w 19"/>
                <a:gd name="T87" fmla="*/ 9 h 14"/>
                <a:gd name="T88" fmla="*/ 3 w 19"/>
                <a:gd name="T89" fmla="*/ 8 h 14"/>
                <a:gd name="T90" fmla="*/ 1 w 19"/>
                <a:gd name="T91" fmla="*/ 8 h 14"/>
                <a:gd name="T92" fmla="*/ 1 w 19"/>
                <a:gd name="T93" fmla="*/ 6 h 14"/>
                <a:gd name="T94" fmla="*/ 0 w 19"/>
                <a:gd name="T95" fmla="*/ 6 h 14"/>
                <a:gd name="T96" fmla="*/ 3 w 19"/>
                <a:gd name="T97" fmla="*/ 6 h 14"/>
                <a:gd name="T98" fmla="*/ 5 w 19"/>
                <a:gd name="T99" fmla="*/ 6 h 14"/>
                <a:gd name="T100" fmla="*/ 6 w 19"/>
                <a:gd name="T101" fmla="*/ 6 h 14"/>
                <a:gd name="T102" fmla="*/ 8 w 19"/>
                <a:gd name="T103" fmla="*/ 5 h 14"/>
                <a:gd name="T104" fmla="*/ 9 w 19"/>
                <a:gd name="T105" fmla="*/ 3 h 14"/>
                <a:gd name="T106" fmla="*/ 11 w 19"/>
                <a:gd name="T107" fmla="*/ 3 h 14"/>
                <a:gd name="T108" fmla="*/ 12 w 19"/>
                <a:gd name="T109" fmla="*/ 1 h 14"/>
                <a:gd name="T110" fmla="*/ 14 w 19"/>
                <a:gd name="T1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" h="14">
                  <a:moveTo>
                    <a:pt x="14" y="1"/>
                  </a:moveTo>
                  <a:lnTo>
                    <a:pt x="16" y="1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9" y="6"/>
                  </a:lnTo>
                  <a:lnTo>
                    <a:pt x="19" y="8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9" y="9"/>
                  </a:lnTo>
                  <a:lnTo>
                    <a:pt x="17" y="9"/>
                  </a:lnTo>
                  <a:lnTo>
                    <a:pt x="17" y="9"/>
                  </a:lnTo>
                  <a:lnTo>
                    <a:pt x="16" y="9"/>
                  </a:lnTo>
                  <a:lnTo>
                    <a:pt x="16" y="6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4" y="1"/>
                  </a:lnTo>
                  <a:close/>
                  <a:moveTo>
                    <a:pt x="14" y="0"/>
                  </a:moveTo>
                  <a:lnTo>
                    <a:pt x="16" y="0"/>
                  </a:lnTo>
                  <a:lnTo>
                    <a:pt x="16" y="1"/>
                  </a:lnTo>
                  <a:lnTo>
                    <a:pt x="14" y="1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1" y="12"/>
                  </a:lnTo>
                  <a:lnTo>
                    <a:pt x="11" y="14"/>
                  </a:lnTo>
                  <a:lnTo>
                    <a:pt x="9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5" y="9"/>
                  </a:lnTo>
                  <a:lnTo>
                    <a:pt x="3" y="9"/>
                  </a:lnTo>
                  <a:lnTo>
                    <a:pt x="3" y="8"/>
                  </a:lnTo>
                  <a:lnTo>
                    <a:pt x="1" y="8"/>
                  </a:lnTo>
                  <a:lnTo>
                    <a:pt x="1" y="6"/>
                  </a:lnTo>
                  <a:lnTo>
                    <a:pt x="0" y="6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6"/>
                  </a:lnTo>
                  <a:lnTo>
                    <a:pt x="8" y="5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2" y="1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8" name="Freeform 325">
              <a:extLst>
                <a:ext uri="{FF2B5EF4-FFF2-40B4-BE49-F238E27FC236}">
                  <a16:creationId xmlns:a16="http://schemas.microsoft.com/office/drawing/2014/main" id="{9F76CA2B-8C7A-4BA4-E4B9-6433A9A03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625" y="3476398"/>
              <a:ext cx="5848" cy="5848"/>
            </a:xfrm>
            <a:custGeom>
              <a:avLst/>
              <a:gdLst>
                <a:gd name="T0" fmla="*/ 3 w 3"/>
                <a:gd name="T1" fmla="*/ 0 h 3"/>
                <a:gd name="T2" fmla="*/ 3 w 3"/>
                <a:gd name="T3" fmla="*/ 0 h 3"/>
                <a:gd name="T4" fmla="*/ 1 w 3"/>
                <a:gd name="T5" fmla="*/ 2 h 3"/>
                <a:gd name="T6" fmla="*/ 1 w 3"/>
                <a:gd name="T7" fmla="*/ 3 h 3"/>
                <a:gd name="T8" fmla="*/ 0 w 3"/>
                <a:gd name="T9" fmla="*/ 3 h 3"/>
                <a:gd name="T10" fmla="*/ 0 w 3"/>
                <a:gd name="T11" fmla="*/ 2 h 3"/>
                <a:gd name="T12" fmla="*/ 1 w 3"/>
                <a:gd name="T13" fmla="*/ 2 h 3"/>
                <a:gd name="T14" fmla="*/ 3 w 3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0"/>
                  </a:lnTo>
                  <a:lnTo>
                    <a:pt x="1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29" name="Freeform 326">
              <a:extLst>
                <a:ext uri="{FF2B5EF4-FFF2-40B4-BE49-F238E27FC236}">
                  <a16:creationId xmlns:a16="http://schemas.microsoft.com/office/drawing/2014/main" id="{EA7DF7C6-58F2-108A-E3D5-C0BB4EC84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203" y="3909125"/>
              <a:ext cx="3898" cy="389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0 h 2"/>
                <a:gd name="T6" fmla="*/ 2 w 2"/>
                <a:gd name="T7" fmla="*/ 0 h 2"/>
                <a:gd name="T8" fmla="*/ 2 w 2"/>
                <a:gd name="T9" fmla="*/ 0 h 2"/>
                <a:gd name="T10" fmla="*/ 2 w 2"/>
                <a:gd name="T11" fmla="*/ 2 h 2"/>
                <a:gd name="T12" fmla="*/ 2 w 2"/>
                <a:gd name="T13" fmla="*/ 2 h 2"/>
                <a:gd name="T14" fmla="*/ 2 w 2"/>
                <a:gd name="T15" fmla="*/ 0 h 2"/>
                <a:gd name="T16" fmla="*/ 0 w 2"/>
                <a:gd name="T17" fmla="*/ 0 h 2"/>
                <a:gd name="T18" fmla="*/ 0 w 2"/>
                <a:gd name="T19" fmla="*/ 0 h 2"/>
                <a:gd name="T20" fmla="*/ 0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0" name="Freeform 327">
              <a:extLst>
                <a:ext uri="{FF2B5EF4-FFF2-40B4-BE49-F238E27FC236}">
                  <a16:creationId xmlns:a16="http://schemas.microsoft.com/office/drawing/2014/main" id="{72814D7D-605F-5851-8587-B2028018E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435" y="4068962"/>
              <a:ext cx="85766" cy="171531"/>
            </a:xfrm>
            <a:custGeom>
              <a:avLst/>
              <a:gdLst>
                <a:gd name="T0" fmla="*/ 30 w 44"/>
                <a:gd name="T1" fmla="*/ 0 h 88"/>
                <a:gd name="T2" fmla="*/ 36 w 44"/>
                <a:gd name="T3" fmla="*/ 7 h 88"/>
                <a:gd name="T4" fmla="*/ 40 w 44"/>
                <a:gd name="T5" fmla="*/ 8 h 88"/>
                <a:gd name="T6" fmla="*/ 40 w 44"/>
                <a:gd name="T7" fmla="*/ 13 h 88"/>
                <a:gd name="T8" fmla="*/ 41 w 44"/>
                <a:gd name="T9" fmla="*/ 18 h 88"/>
                <a:gd name="T10" fmla="*/ 43 w 44"/>
                <a:gd name="T11" fmla="*/ 21 h 88"/>
                <a:gd name="T12" fmla="*/ 44 w 44"/>
                <a:gd name="T13" fmla="*/ 25 h 88"/>
                <a:gd name="T14" fmla="*/ 43 w 44"/>
                <a:gd name="T15" fmla="*/ 29 h 88"/>
                <a:gd name="T16" fmla="*/ 41 w 44"/>
                <a:gd name="T17" fmla="*/ 29 h 88"/>
                <a:gd name="T18" fmla="*/ 41 w 44"/>
                <a:gd name="T19" fmla="*/ 30 h 88"/>
                <a:gd name="T20" fmla="*/ 40 w 44"/>
                <a:gd name="T21" fmla="*/ 36 h 88"/>
                <a:gd name="T22" fmla="*/ 38 w 44"/>
                <a:gd name="T23" fmla="*/ 36 h 88"/>
                <a:gd name="T24" fmla="*/ 35 w 44"/>
                <a:gd name="T25" fmla="*/ 41 h 88"/>
                <a:gd name="T26" fmla="*/ 35 w 44"/>
                <a:gd name="T27" fmla="*/ 44 h 88"/>
                <a:gd name="T28" fmla="*/ 30 w 44"/>
                <a:gd name="T29" fmla="*/ 47 h 88"/>
                <a:gd name="T30" fmla="*/ 28 w 44"/>
                <a:gd name="T31" fmla="*/ 54 h 88"/>
                <a:gd name="T32" fmla="*/ 28 w 44"/>
                <a:gd name="T33" fmla="*/ 60 h 88"/>
                <a:gd name="T34" fmla="*/ 28 w 44"/>
                <a:gd name="T35" fmla="*/ 66 h 88"/>
                <a:gd name="T36" fmla="*/ 28 w 44"/>
                <a:gd name="T37" fmla="*/ 70 h 88"/>
                <a:gd name="T38" fmla="*/ 28 w 44"/>
                <a:gd name="T39" fmla="*/ 71 h 88"/>
                <a:gd name="T40" fmla="*/ 28 w 44"/>
                <a:gd name="T41" fmla="*/ 77 h 88"/>
                <a:gd name="T42" fmla="*/ 28 w 44"/>
                <a:gd name="T43" fmla="*/ 81 h 88"/>
                <a:gd name="T44" fmla="*/ 28 w 44"/>
                <a:gd name="T45" fmla="*/ 82 h 88"/>
                <a:gd name="T46" fmla="*/ 28 w 44"/>
                <a:gd name="T47" fmla="*/ 87 h 88"/>
                <a:gd name="T48" fmla="*/ 13 w 44"/>
                <a:gd name="T49" fmla="*/ 88 h 88"/>
                <a:gd name="T50" fmla="*/ 14 w 44"/>
                <a:gd name="T51" fmla="*/ 85 h 88"/>
                <a:gd name="T52" fmla="*/ 11 w 44"/>
                <a:gd name="T53" fmla="*/ 82 h 88"/>
                <a:gd name="T54" fmla="*/ 11 w 44"/>
                <a:gd name="T55" fmla="*/ 79 h 88"/>
                <a:gd name="T56" fmla="*/ 13 w 44"/>
                <a:gd name="T57" fmla="*/ 60 h 88"/>
                <a:gd name="T58" fmla="*/ 11 w 44"/>
                <a:gd name="T59" fmla="*/ 47 h 88"/>
                <a:gd name="T60" fmla="*/ 8 w 44"/>
                <a:gd name="T61" fmla="*/ 44 h 88"/>
                <a:gd name="T62" fmla="*/ 8 w 44"/>
                <a:gd name="T63" fmla="*/ 38 h 88"/>
                <a:gd name="T64" fmla="*/ 6 w 44"/>
                <a:gd name="T65" fmla="*/ 33 h 88"/>
                <a:gd name="T66" fmla="*/ 0 w 44"/>
                <a:gd name="T67" fmla="*/ 29 h 88"/>
                <a:gd name="T68" fmla="*/ 0 w 44"/>
                <a:gd name="T69" fmla="*/ 24 h 88"/>
                <a:gd name="T70" fmla="*/ 2 w 44"/>
                <a:gd name="T71" fmla="*/ 21 h 88"/>
                <a:gd name="T72" fmla="*/ 3 w 44"/>
                <a:gd name="T73" fmla="*/ 19 h 88"/>
                <a:gd name="T74" fmla="*/ 5 w 44"/>
                <a:gd name="T75" fmla="*/ 18 h 88"/>
                <a:gd name="T76" fmla="*/ 5 w 44"/>
                <a:gd name="T77" fmla="*/ 18 h 88"/>
                <a:gd name="T78" fmla="*/ 6 w 44"/>
                <a:gd name="T79" fmla="*/ 16 h 88"/>
                <a:gd name="T80" fmla="*/ 8 w 44"/>
                <a:gd name="T81" fmla="*/ 14 h 88"/>
                <a:gd name="T82" fmla="*/ 10 w 44"/>
                <a:gd name="T83" fmla="*/ 13 h 88"/>
                <a:gd name="T84" fmla="*/ 11 w 44"/>
                <a:gd name="T85" fmla="*/ 14 h 88"/>
                <a:gd name="T86" fmla="*/ 21 w 44"/>
                <a:gd name="T87" fmla="*/ 11 h 88"/>
                <a:gd name="T88" fmla="*/ 24 w 44"/>
                <a:gd name="T89" fmla="*/ 7 h 88"/>
                <a:gd name="T90" fmla="*/ 22 w 44"/>
                <a:gd name="T91" fmla="*/ 2 h 88"/>
                <a:gd name="T92" fmla="*/ 27 w 44"/>
                <a:gd name="T93" fmla="*/ 2 h 88"/>
                <a:gd name="T94" fmla="*/ 30 w 44"/>
                <a:gd name="T9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4" h="88">
                  <a:moveTo>
                    <a:pt x="30" y="0"/>
                  </a:moveTo>
                  <a:lnTo>
                    <a:pt x="30" y="0"/>
                  </a:lnTo>
                  <a:lnTo>
                    <a:pt x="30" y="0"/>
                  </a:lnTo>
                  <a:lnTo>
                    <a:pt x="35" y="3"/>
                  </a:lnTo>
                  <a:lnTo>
                    <a:pt x="36" y="5"/>
                  </a:lnTo>
                  <a:lnTo>
                    <a:pt x="36" y="7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1" y="10"/>
                  </a:lnTo>
                  <a:lnTo>
                    <a:pt x="40" y="11"/>
                  </a:lnTo>
                  <a:lnTo>
                    <a:pt x="40" y="13"/>
                  </a:lnTo>
                  <a:lnTo>
                    <a:pt x="40" y="14"/>
                  </a:lnTo>
                  <a:lnTo>
                    <a:pt x="41" y="18"/>
                  </a:lnTo>
                  <a:lnTo>
                    <a:pt x="41" y="18"/>
                  </a:lnTo>
                  <a:lnTo>
                    <a:pt x="43" y="18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4" y="25"/>
                  </a:lnTo>
                  <a:lnTo>
                    <a:pt x="44" y="25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1" y="29"/>
                  </a:lnTo>
                  <a:lnTo>
                    <a:pt x="41" y="29"/>
                  </a:lnTo>
                  <a:lnTo>
                    <a:pt x="41" y="30"/>
                  </a:lnTo>
                  <a:lnTo>
                    <a:pt x="41" y="30"/>
                  </a:lnTo>
                  <a:lnTo>
                    <a:pt x="41" y="32"/>
                  </a:lnTo>
                  <a:lnTo>
                    <a:pt x="41" y="35"/>
                  </a:lnTo>
                  <a:lnTo>
                    <a:pt x="40" y="36"/>
                  </a:lnTo>
                  <a:lnTo>
                    <a:pt x="40" y="36"/>
                  </a:lnTo>
                  <a:lnTo>
                    <a:pt x="38" y="36"/>
                  </a:lnTo>
                  <a:lnTo>
                    <a:pt x="38" y="36"/>
                  </a:lnTo>
                  <a:lnTo>
                    <a:pt x="36" y="38"/>
                  </a:lnTo>
                  <a:lnTo>
                    <a:pt x="36" y="40"/>
                  </a:lnTo>
                  <a:lnTo>
                    <a:pt x="35" y="41"/>
                  </a:lnTo>
                  <a:lnTo>
                    <a:pt x="35" y="41"/>
                  </a:lnTo>
                  <a:lnTo>
                    <a:pt x="35" y="43"/>
                  </a:lnTo>
                  <a:lnTo>
                    <a:pt x="35" y="44"/>
                  </a:lnTo>
                  <a:lnTo>
                    <a:pt x="33" y="46"/>
                  </a:lnTo>
                  <a:lnTo>
                    <a:pt x="33" y="47"/>
                  </a:lnTo>
                  <a:lnTo>
                    <a:pt x="30" y="47"/>
                  </a:lnTo>
                  <a:lnTo>
                    <a:pt x="28" y="47"/>
                  </a:lnTo>
                  <a:lnTo>
                    <a:pt x="28" y="52"/>
                  </a:lnTo>
                  <a:lnTo>
                    <a:pt x="28" y="54"/>
                  </a:lnTo>
                  <a:lnTo>
                    <a:pt x="28" y="57"/>
                  </a:lnTo>
                  <a:lnTo>
                    <a:pt x="28" y="59"/>
                  </a:lnTo>
                  <a:lnTo>
                    <a:pt x="28" y="60"/>
                  </a:lnTo>
                  <a:lnTo>
                    <a:pt x="28" y="63"/>
                  </a:lnTo>
                  <a:lnTo>
                    <a:pt x="27" y="65"/>
                  </a:lnTo>
                  <a:lnTo>
                    <a:pt x="28" y="66"/>
                  </a:lnTo>
                  <a:lnTo>
                    <a:pt x="28" y="68"/>
                  </a:lnTo>
                  <a:lnTo>
                    <a:pt x="28" y="70"/>
                  </a:lnTo>
                  <a:lnTo>
                    <a:pt x="28" y="70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3"/>
                  </a:lnTo>
                  <a:lnTo>
                    <a:pt x="28" y="76"/>
                  </a:lnTo>
                  <a:lnTo>
                    <a:pt x="28" y="77"/>
                  </a:lnTo>
                  <a:lnTo>
                    <a:pt x="28" y="77"/>
                  </a:lnTo>
                  <a:lnTo>
                    <a:pt x="28" y="77"/>
                  </a:lnTo>
                  <a:lnTo>
                    <a:pt x="28" y="81"/>
                  </a:lnTo>
                  <a:lnTo>
                    <a:pt x="28" y="81"/>
                  </a:lnTo>
                  <a:lnTo>
                    <a:pt x="28" y="82"/>
                  </a:lnTo>
                  <a:lnTo>
                    <a:pt x="28" y="82"/>
                  </a:lnTo>
                  <a:lnTo>
                    <a:pt x="28" y="84"/>
                  </a:lnTo>
                  <a:lnTo>
                    <a:pt x="28" y="85"/>
                  </a:lnTo>
                  <a:lnTo>
                    <a:pt x="28" y="87"/>
                  </a:lnTo>
                  <a:lnTo>
                    <a:pt x="22" y="87"/>
                  </a:lnTo>
                  <a:lnTo>
                    <a:pt x="14" y="88"/>
                  </a:lnTo>
                  <a:lnTo>
                    <a:pt x="13" y="88"/>
                  </a:lnTo>
                  <a:lnTo>
                    <a:pt x="13" y="88"/>
                  </a:lnTo>
                  <a:lnTo>
                    <a:pt x="14" y="88"/>
                  </a:lnTo>
                  <a:lnTo>
                    <a:pt x="14" y="85"/>
                  </a:lnTo>
                  <a:lnTo>
                    <a:pt x="13" y="84"/>
                  </a:lnTo>
                  <a:lnTo>
                    <a:pt x="11" y="84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3" y="77"/>
                  </a:lnTo>
                  <a:lnTo>
                    <a:pt x="13" y="60"/>
                  </a:lnTo>
                  <a:lnTo>
                    <a:pt x="13" y="55"/>
                  </a:lnTo>
                  <a:lnTo>
                    <a:pt x="11" y="52"/>
                  </a:lnTo>
                  <a:lnTo>
                    <a:pt x="11" y="47"/>
                  </a:lnTo>
                  <a:lnTo>
                    <a:pt x="11" y="47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8" y="43"/>
                  </a:lnTo>
                  <a:lnTo>
                    <a:pt x="8" y="41"/>
                  </a:lnTo>
                  <a:lnTo>
                    <a:pt x="8" y="38"/>
                  </a:lnTo>
                  <a:lnTo>
                    <a:pt x="8" y="35"/>
                  </a:lnTo>
                  <a:lnTo>
                    <a:pt x="8" y="35"/>
                  </a:lnTo>
                  <a:lnTo>
                    <a:pt x="6" y="33"/>
                  </a:lnTo>
                  <a:lnTo>
                    <a:pt x="3" y="30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21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1" y="13"/>
                  </a:lnTo>
                  <a:lnTo>
                    <a:pt x="11" y="14"/>
                  </a:lnTo>
                  <a:lnTo>
                    <a:pt x="16" y="13"/>
                  </a:lnTo>
                  <a:lnTo>
                    <a:pt x="17" y="14"/>
                  </a:lnTo>
                  <a:lnTo>
                    <a:pt x="21" y="11"/>
                  </a:lnTo>
                  <a:lnTo>
                    <a:pt x="22" y="10"/>
                  </a:lnTo>
                  <a:lnTo>
                    <a:pt x="22" y="8"/>
                  </a:lnTo>
                  <a:lnTo>
                    <a:pt x="24" y="7"/>
                  </a:lnTo>
                  <a:lnTo>
                    <a:pt x="24" y="5"/>
                  </a:lnTo>
                  <a:lnTo>
                    <a:pt x="22" y="3"/>
                  </a:lnTo>
                  <a:lnTo>
                    <a:pt x="22" y="2"/>
                  </a:lnTo>
                  <a:lnTo>
                    <a:pt x="24" y="2"/>
                  </a:lnTo>
                  <a:lnTo>
                    <a:pt x="27" y="2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1" name="Freeform 328">
              <a:extLst>
                <a:ext uri="{FF2B5EF4-FFF2-40B4-BE49-F238E27FC236}">
                  <a16:creationId xmlns:a16="http://schemas.microsoft.com/office/drawing/2014/main" id="{8460D3C8-DDB3-29EF-13B3-A8E27DC4B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3667" y="4480247"/>
              <a:ext cx="48731" cy="62375"/>
            </a:xfrm>
            <a:custGeom>
              <a:avLst/>
              <a:gdLst>
                <a:gd name="T0" fmla="*/ 20 w 25"/>
                <a:gd name="T1" fmla="*/ 2 h 32"/>
                <a:gd name="T2" fmla="*/ 22 w 25"/>
                <a:gd name="T3" fmla="*/ 2 h 32"/>
                <a:gd name="T4" fmla="*/ 20 w 25"/>
                <a:gd name="T5" fmla="*/ 5 h 32"/>
                <a:gd name="T6" fmla="*/ 20 w 25"/>
                <a:gd name="T7" fmla="*/ 5 h 32"/>
                <a:gd name="T8" fmla="*/ 20 w 25"/>
                <a:gd name="T9" fmla="*/ 7 h 32"/>
                <a:gd name="T10" fmla="*/ 20 w 25"/>
                <a:gd name="T11" fmla="*/ 8 h 32"/>
                <a:gd name="T12" fmla="*/ 20 w 25"/>
                <a:gd name="T13" fmla="*/ 8 h 32"/>
                <a:gd name="T14" fmla="*/ 22 w 25"/>
                <a:gd name="T15" fmla="*/ 10 h 32"/>
                <a:gd name="T16" fmla="*/ 25 w 25"/>
                <a:gd name="T17" fmla="*/ 10 h 32"/>
                <a:gd name="T18" fmla="*/ 25 w 25"/>
                <a:gd name="T19" fmla="*/ 11 h 32"/>
                <a:gd name="T20" fmla="*/ 25 w 25"/>
                <a:gd name="T21" fmla="*/ 13 h 32"/>
                <a:gd name="T22" fmla="*/ 23 w 25"/>
                <a:gd name="T23" fmla="*/ 15 h 32"/>
                <a:gd name="T24" fmla="*/ 22 w 25"/>
                <a:gd name="T25" fmla="*/ 16 h 32"/>
                <a:gd name="T26" fmla="*/ 23 w 25"/>
                <a:gd name="T27" fmla="*/ 16 h 32"/>
                <a:gd name="T28" fmla="*/ 20 w 25"/>
                <a:gd name="T29" fmla="*/ 19 h 32"/>
                <a:gd name="T30" fmla="*/ 18 w 25"/>
                <a:gd name="T31" fmla="*/ 21 h 32"/>
                <a:gd name="T32" fmla="*/ 17 w 25"/>
                <a:gd name="T33" fmla="*/ 22 h 32"/>
                <a:gd name="T34" fmla="*/ 15 w 25"/>
                <a:gd name="T35" fmla="*/ 26 h 32"/>
                <a:gd name="T36" fmla="*/ 11 w 25"/>
                <a:gd name="T37" fmla="*/ 30 h 32"/>
                <a:gd name="T38" fmla="*/ 9 w 25"/>
                <a:gd name="T39" fmla="*/ 32 h 32"/>
                <a:gd name="T40" fmla="*/ 7 w 25"/>
                <a:gd name="T41" fmla="*/ 30 h 32"/>
                <a:gd name="T42" fmla="*/ 6 w 25"/>
                <a:gd name="T43" fmla="*/ 27 h 32"/>
                <a:gd name="T44" fmla="*/ 6 w 25"/>
                <a:gd name="T45" fmla="*/ 24 h 32"/>
                <a:gd name="T46" fmla="*/ 4 w 25"/>
                <a:gd name="T47" fmla="*/ 22 h 32"/>
                <a:gd name="T48" fmla="*/ 4 w 25"/>
                <a:gd name="T49" fmla="*/ 18 h 32"/>
                <a:gd name="T50" fmla="*/ 3 w 25"/>
                <a:gd name="T51" fmla="*/ 16 h 32"/>
                <a:gd name="T52" fmla="*/ 3 w 25"/>
                <a:gd name="T53" fmla="*/ 15 h 32"/>
                <a:gd name="T54" fmla="*/ 3 w 25"/>
                <a:gd name="T55" fmla="*/ 11 h 32"/>
                <a:gd name="T56" fmla="*/ 0 w 25"/>
                <a:gd name="T57" fmla="*/ 8 h 32"/>
                <a:gd name="T58" fmla="*/ 0 w 25"/>
                <a:gd name="T59" fmla="*/ 7 h 32"/>
                <a:gd name="T60" fmla="*/ 0 w 25"/>
                <a:gd name="T61" fmla="*/ 5 h 32"/>
                <a:gd name="T62" fmla="*/ 1 w 25"/>
                <a:gd name="T63" fmla="*/ 5 h 32"/>
                <a:gd name="T64" fmla="*/ 3 w 25"/>
                <a:gd name="T65" fmla="*/ 5 h 32"/>
                <a:gd name="T66" fmla="*/ 4 w 25"/>
                <a:gd name="T67" fmla="*/ 8 h 32"/>
                <a:gd name="T68" fmla="*/ 9 w 25"/>
                <a:gd name="T69" fmla="*/ 7 h 32"/>
                <a:gd name="T70" fmla="*/ 11 w 25"/>
                <a:gd name="T71" fmla="*/ 7 h 32"/>
                <a:gd name="T72" fmla="*/ 12 w 25"/>
                <a:gd name="T73" fmla="*/ 5 h 32"/>
                <a:gd name="T74" fmla="*/ 12 w 25"/>
                <a:gd name="T75" fmla="*/ 0 h 32"/>
                <a:gd name="T76" fmla="*/ 15 w 25"/>
                <a:gd name="T77" fmla="*/ 2 h 32"/>
                <a:gd name="T78" fmla="*/ 15 w 25"/>
                <a:gd name="T79" fmla="*/ 2 h 32"/>
                <a:gd name="T80" fmla="*/ 17 w 25"/>
                <a:gd name="T81" fmla="*/ 0 h 32"/>
                <a:gd name="T82" fmla="*/ 20 w 25"/>
                <a:gd name="T8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" h="32">
                  <a:moveTo>
                    <a:pt x="20" y="0"/>
                  </a:moveTo>
                  <a:lnTo>
                    <a:pt x="20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2" y="2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5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23" y="10"/>
                  </a:lnTo>
                  <a:lnTo>
                    <a:pt x="25" y="10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1"/>
                  </a:lnTo>
                  <a:lnTo>
                    <a:pt x="25" y="13"/>
                  </a:lnTo>
                  <a:lnTo>
                    <a:pt x="25" y="15"/>
                  </a:lnTo>
                  <a:lnTo>
                    <a:pt x="23" y="15"/>
                  </a:lnTo>
                  <a:lnTo>
                    <a:pt x="23" y="16"/>
                  </a:lnTo>
                  <a:lnTo>
                    <a:pt x="22" y="16"/>
                  </a:lnTo>
                  <a:lnTo>
                    <a:pt x="23" y="16"/>
                  </a:lnTo>
                  <a:lnTo>
                    <a:pt x="23" y="16"/>
                  </a:lnTo>
                  <a:lnTo>
                    <a:pt x="22" y="18"/>
                  </a:lnTo>
                  <a:lnTo>
                    <a:pt x="20" y="19"/>
                  </a:lnTo>
                  <a:lnTo>
                    <a:pt x="18" y="19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7" y="22"/>
                  </a:lnTo>
                  <a:lnTo>
                    <a:pt x="17" y="24"/>
                  </a:lnTo>
                  <a:lnTo>
                    <a:pt x="15" y="26"/>
                  </a:lnTo>
                  <a:lnTo>
                    <a:pt x="12" y="29"/>
                  </a:lnTo>
                  <a:lnTo>
                    <a:pt x="11" y="30"/>
                  </a:lnTo>
                  <a:lnTo>
                    <a:pt x="9" y="32"/>
                  </a:lnTo>
                  <a:lnTo>
                    <a:pt x="9" y="32"/>
                  </a:lnTo>
                  <a:lnTo>
                    <a:pt x="9" y="30"/>
                  </a:lnTo>
                  <a:lnTo>
                    <a:pt x="7" y="30"/>
                  </a:lnTo>
                  <a:lnTo>
                    <a:pt x="7" y="29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4" y="22"/>
                  </a:lnTo>
                  <a:lnTo>
                    <a:pt x="4" y="19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3" y="11"/>
                  </a:lnTo>
                  <a:lnTo>
                    <a:pt x="1" y="10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5"/>
                  </a:lnTo>
                  <a:lnTo>
                    <a:pt x="1" y="5"/>
                  </a:lnTo>
                  <a:lnTo>
                    <a:pt x="3" y="5"/>
                  </a:lnTo>
                  <a:lnTo>
                    <a:pt x="4" y="7"/>
                  </a:lnTo>
                  <a:lnTo>
                    <a:pt x="4" y="8"/>
                  </a:lnTo>
                  <a:lnTo>
                    <a:pt x="6" y="8"/>
                  </a:lnTo>
                  <a:lnTo>
                    <a:pt x="9" y="7"/>
                  </a:lnTo>
                  <a:lnTo>
                    <a:pt x="9" y="8"/>
                  </a:lnTo>
                  <a:lnTo>
                    <a:pt x="11" y="7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12" y="3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2" name="Freeform 329">
              <a:extLst>
                <a:ext uri="{FF2B5EF4-FFF2-40B4-BE49-F238E27FC236}">
                  <a16:creationId xmlns:a16="http://schemas.microsoft.com/office/drawing/2014/main" id="{9E7D2B78-3F2B-43E9-8E85-C33EC7FB4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976" y="3663524"/>
              <a:ext cx="5848" cy="15594"/>
            </a:xfrm>
            <a:custGeom>
              <a:avLst/>
              <a:gdLst>
                <a:gd name="T0" fmla="*/ 1 w 3"/>
                <a:gd name="T1" fmla="*/ 0 h 8"/>
                <a:gd name="T2" fmla="*/ 3 w 3"/>
                <a:gd name="T3" fmla="*/ 0 h 8"/>
                <a:gd name="T4" fmla="*/ 1 w 3"/>
                <a:gd name="T5" fmla="*/ 2 h 8"/>
                <a:gd name="T6" fmla="*/ 3 w 3"/>
                <a:gd name="T7" fmla="*/ 3 h 8"/>
                <a:gd name="T8" fmla="*/ 3 w 3"/>
                <a:gd name="T9" fmla="*/ 5 h 8"/>
                <a:gd name="T10" fmla="*/ 3 w 3"/>
                <a:gd name="T11" fmla="*/ 7 h 8"/>
                <a:gd name="T12" fmla="*/ 1 w 3"/>
                <a:gd name="T13" fmla="*/ 8 h 8"/>
                <a:gd name="T14" fmla="*/ 1 w 3"/>
                <a:gd name="T15" fmla="*/ 7 h 8"/>
                <a:gd name="T16" fmla="*/ 0 w 3"/>
                <a:gd name="T17" fmla="*/ 5 h 8"/>
                <a:gd name="T18" fmla="*/ 1 w 3"/>
                <a:gd name="T19" fmla="*/ 3 h 8"/>
                <a:gd name="T20" fmla="*/ 0 w 3"/>
                <a:gd name="T21" fmla="*/ 2 h 8"/>
                <a:gd name="T22" fmla="*/ 0 w 3"/>
                <a:gd name="T23" fmla="*/ 2 h 8"/>
                <a:gd name="T24" fmla="*/ 1 w 3"/>
                <a:gd name="T2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8">
                  <a:moveTo>
                    <a:pt x="1" y="0"/>
                  </a:moveTo>
                  <a:lnTo>
                    <a:pt x="3" y="0"/>
                  </a:lnTo>
                  <a:lnTo>
                    <a:pt x="1" y="2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7"/>
                  </a:lnTo>
                  <a:lnTo>
                    <a:pt x="1" y="8"/>
                  </a:lnTo>
                  <a:lnTo>
                    <a:pt x="1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3" name="Freeform 330">
              <a:extLst>
                <a:ext uri="{FF2B5EF4-FFF2-40B4-BE49-F238E27FC236}">
                  <a16:creationId xmlns:a16="http://schemas.microsoft.com/office/drawing/2014/main" id="{8CBD1EFA-6F8C-724F-28A3-B23130328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592" y="3090452"/>
              <a:ext cx="175430" cy="101360"/>
            </a:xfrm>
            <a:custGeom>
              <a:avLst/>
              <a:gdLst>
                <a:gd name="T0" fmla="*/ 8 w 90"/>
                <a:gd name="T1" fmla="*/ 1 h 52"/>
                <a:gd name="T2" fmla="*/ 10 w 90"/>
                <a:gd name="T3" fmla="*/ 4 h 52"/>
                <a:gd name="T4" fmla="*/ 7 w 90"/>
                <a:gd name="T5" fmla="*/ 6 h 52"/>
                <a:gd name="T6" fmla="*/ 13 w 90"/>
                <a:gd name="T7" fmla="*/ 6 h 52"/>
                <a:gd name="T8" fmla="*/ 27 w 90"/>
                <a:gd name="T9" fmla="*/ 8 h 52"/>
                <a:gd name="T10" fmla="*/ 40 w 90"/>
                <a:gd name="T11" fmla="*/ 9 h 52"/>
                <a:gd name="T12" fmla="*/ 49 w 90"/>
                <a:gd name="T13" fmla="*/ 8 h 52"/>
                <a:gd name="T14" fmla="*/ 60 w 90"/>
                <a:gd name="T15" fmla="*/ 3 h 52"/>
                <a:gd name="T16" fmla="*/ 68 w 90"/>
                <a:gd name="T17" fmla="*/ 1 h 52"/>
                <a:gd name="T18" fmla="*/ 76 w 90"/>
                <a:gd name="T19" fmla="*/ 4 h 52"/>
                <a:gd name="T20" fmla="*/ 79 w 90"/>
                <a:gd name="T21" fmla="*/ 4 h 52"/>
                <a:gd name="T22" fmla="*/ 85 w 90"/>
                <a:gd name="T23" fmla="*/ 8 h 52"/>
                <a:gd name="T24" fmla="*/ 90 w 90"/>
                <a:gd name="T25" fmla="*/ 9 h 52"/>
                <a:gd name="T26" fmla="*/ 85 w 90"/>
                <a:gd name="T27" fmla="*/ 14 h 52"/>
                <a:gd name="T28" fmla="*/ 81 w 90"/>
                <a:gd name="T29" fmla="*/ 17 h 52"/>
                <a:gd name="T30" fmla="*/ 79 w 90"/>
                <a:gd name="T31" fmla="*/ 26 h 52"/>
                <a:gd name="T32" fmla="*/ 74 w 90"/>
                <a:gd name="T33" fmla="*/ 31 h 52"/>
                <a:gd name="T34" fmla="*/ 79 w 90"/>
                <a:gd name="T35" fmla="*/ 36 h 52"/>
                <a:gd name="T36" fmla="*/ 79 w 90"/>
                <a:gd name="T37" fmla="*/ 39 h 52"/>
                <a:gd name="T38" fmla="*/ 78 w 90"/>
                <a:gd name="T39" fmla="*/ 39 h 52"/>
                <a:gd name="T40" fmla="*/ 74 w 90"/>
                <a:gd name="T41" fmla="*/ 41 h 52"/>
                <a:gd name="T42" fmla="*/ 71 w 90"/>
                <a:gd name="T43" fmla="*/ 37 h 52"/>
                <a:gd name="T44" fmla="*/ 67 w 90"/>
                <a:gd name="T45" fmla="*/ 37 h 52"/>
                <a:gd name="T46" fmla="*/ 63 w 90"/>
                <a:gd name="T47" fmla="*/ 39 h 52"/>
                <a:gd name="T48" fmla="*/ 60 w 90"/>
                <a:gd name="T49" fmla="*/ 41 h 52"/>
                <a:gd name="T50" fmla="*/ 60 w 90"/>
                <a:gd name="T51" fmla="*/ 42 h 52"/>
                <a:gd name="T52" fmla="*/ 57 w 90"/>
                <a:gd name="T53" fmla="*/ 44 h 52"/>
                <a:gd name="T54" fmla="*/ 54 w 90"/>
                <a:gd name="T55" fmla="*/ 44 h 52"/>
                <a:gd name="T56" fmla="*/ 54 w 90"/>
                <a:gd name="T57" fmla="*/ 45 h 52"/>
                <a:gd name="T58" fmla="*/ 56 w 90"/>
                <a:gd name="T59" fmla="*/ 48 h 52"/>
                <a:gd name="T60" fmla="*/ 51 w 90"/>
                <a:gd name="T61" fmla="*/ 50 h 52"/>
                <a:gd name="T62" fmla="*/ 48 w 90"/>
                <a:gd name="T63" fmla="*/ 50 h 52"/>
                <a:gd name="T64" fmla="*/ 41 w 90"/>
                <a:gd name="T65" fmla="*/ 52 h 52"/>
                <a:gd name="T66" fmla="*/ 37 w 90"/>
                <a:gd name="T67" fmla="*/ 50 h 52"/>
                <a:gd name="T68" fmla="*/ 33 w 90"/>
                <a:gd name="T69" fmla="*/ 48 h 52"/>
                <a:gd name="T70" fmla="*/ 32 w 90"/>
                <a:gd name="T71" fmla="*/ 47 h 52"/>
                <a:gd name="T72" fmla="*/ 27 w 90"/>
                <a:gd name="T73" fmla="*/ 47 h 52"/>
                <a:gd name="T74" fmla="*/ 24 w 90"/>
                <a:gd name="T75" fmla="*/ 48 h 52"/>
                <a:gd name="T76" fmla="*/ 22 w 90"/>
                <a:gd name="T77" fmla="*/ 48 h 52"/>
                <a:gd name="T78" fmla="*/ 18 w 90"/>
                <a:gd name="T79" fmla="*/ 50 h 52"/>
                <a:gd name="T80" fmla="*/ 13 w 90"/>
                <a:gd name="T81" fmla="*/ 50 h 52"/>
                <a:gd name="T82" fmla="*/ 8 w 90"/>
                <a:gd name="T83" fmla="*/ 50 h 52"/>
                <a:gd name="T84" fmla="*/ 10 w 90"/>
                <a:gd name="T85" fmla="*/ 44 h 52"/>
                <a:gd name="T86" fmla="*/ 8 w 90"/>
                <a:gd name="T87" fmla="*/ 42 h 52"/>
                <a:gd name="T88" fmla="*/ 7 w 90"/>
                <a:gd name="T89" fmla="*/ 39 h 52"/>
                <a:gd name="T90" fmla="*/ 2 w 90"/>
                <a:gd name="T91" fmla="*/ 36 h 52"/>
                <a:gd name="T92" fmla="*/ 2 w 90"/>
                <a:gd name="T93" fmla="*/ 33 h 52"/>
                <a:gd name="T94" fmla="*/ 2 w 90"/>
                <a:gd name="T95" fmla="*/ 30 h 52"/>
                <a:gd name="T96" fmla="*/ 2 w 90"/>
                <a:gd name="T97" fmla="*/ 26 h 52"/>
                <a:gd name="T98" fmla="*/ 2 w 90"/>
                <a:gd name="T99" fmla="*/ 25 h 52"/>
                <a:gd name="T100" fmla="*/ 5 w 90"/>
                <a:gd name="T101" fmla="*/ 23 h 52"/>
                <a:gd name="T102" fmla="*/ 8 w 90"/>
                <a:gd name="T103" fmla="*/ 20 h 52"/>
                <a:gd name="T104" fmla="*/ 8 w 90"/>
                <a:gd name="T105" fmla="*/ 19 h 52"/>
                <a:gd name="T106" fmla="*/ 7 w 90"/>
                <a:gd name="T107" fmla="*/ 15 h 52"/>
                <a:gd name="T108" fmla="*/ 2 w 90"/>
                <a:gd name="T109" fmla="*/ 12 h 52"/>
                <a:gd name="T110" fmla="*/ 0 w 90"/>
                <a:gd name="T111" fmla="*/ 9 h 52"/>
                <a:gd name="T112" fmla="*/ 0 w 90"/>
                <a:gd name="T113" fmla="*/ 6 h 52"/>
                <a:gd name="T114" fmla="*/ 2 w 90"/>
                <a:gd name="T115" fmla="*/ 4 h 52"/>
                <a:gd name="T116" fmla="*/ 3 w 90"/>
                <a:gd name="T117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52">
                  <a:moveTo>
                    <a:pt x="5" y="0"/>
                  </a:moveTo>
                  <a:lnTo>
                    <a:pt x="7" y="1"/>
                  </a:lnTo>
                  <a:lnTo>
                    <a:pt x="8" y="1"/>
                  </a:lnTo>
                  <a:lnTo>
                    <a:pt x="10" y="3"/>
                  </a:lnTo>
                  <a:lnTo>
                    <a:pt x="10" y="3"/>
                  </a:lnTo>
                  <a:lnTo>
                    <a:pt x="10" y="4"/>
                  </a:lnTo>
                  <a:lnTo>
                    <a:pt x="8" y="4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8"/>
                  </a:lnTo>
                  <a:lnTo>
                    <a:pt x="13" y="6"/>
                  </a:lnTo>
                  <a:lnTo>
                    <a:pt x="18" y="6"/>
                  </a:lnTo>
                  <a:lnTo>
                    <a:pt x="22" y="8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5" y="9"/>
                  </a:lnTo>
                  <a:lnTo>
                    <a:pt x="40" y="9"/>
                  </a:lnTo>
                  <a:lnTo>
                    <a:pt x="46" y="9"/>
                  </a:lnTo>
                  <a:lnTo>
                    <a:pt x="48" y="9"/>
                  </a:lnTo>
                  <a:lnTo>
                    <a:pt x="49" y="8"/>
                  </a:lnTo>
                  <a:lnTo>
                    <a:pt x="52" y="6"/>
                  </a:lnTo>
                  <a:lnTo>
                    <a:pt x="56" y="4"/>
                  </a:lnTo>
                  <a:lnTo>
                    <a:pt x="60" y="3"/>
                  </a:lnTo>
                  <a:lnTo>
                    <a:pt x="65" y="1"/>
                  </a:lnTo>
                  <a:lnTo>
                    <a:pt x="68" y="1"/>
                  </a:lnTo>
                  <a:lnTo>
                    <a:pt x="68" y="1"/>
                  </a:lnTo>
                  <a:lnTo>
                    <a:pt x="73" y="4"/>
                  </a:lnTo>
                  <a:lnTo>
                    <a:pt x="74" y="4"/>
                  </a:lnTo>
                  <a:lnTo>
                    <a:pt x="76" y="4"/>
                  </a:lnTo>
                  <a:lnTo>
                    <a:pt x="78" y="4"/>
                  </a:lnTo>
                  <a:lnTo>
                    <a:pt x="78" y="4"/>
                  </a:lnTo>
                  <a:lnTo>
                    <a:pt x="79" y="4"/>
                  </a:lnTo>
                  <a:lnTo>
                    <a:pt x="81" y="6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7" y="9"/>
                  </a:lnTo>
                  <a:lnTo>
                    <a:pt x="87" y="9"/>
                  </a:lnTo>
                  <a:lnTo>
                    <a:pt x="90" y="9"/>
                  </a:lnTo>
                  <a:lnTo>
                    <a:pt x="90" y="12"/>
                  </a:lnTo>
                  <a:lnTo>
                    <a:pt x="89" y="15"/>
                  </a:lnTo>
                  <a:lnTo>
                    <a:pt x="85" y="14"/>
                  </a:lnTo>
                  <a:lnTo>
                    <a:pt x="84" y="15"/>
                  </a:lnTo>
                  <a:lnTo>
                    <a:pt x="82" y="17"/>
                  </a:lnTo>
                  <a:lnTo>
                    <a:pt x="81" y="17"/>
                  </a:lnTo>
                  <a:lnTo>
                    <a:pt x="81" y="19"/>
                  </a:lnTo>
                  <a:lnTo>
                    <a:pt x="81" y="22"/>
                  </a:lnTo>
                  <a:lnTo>
                    <a:pt x="79" y="26"/>
                  </a:lnTo>
                  <a:lnTo>
                    <a:pt x="79" y="26"/>
                  </a:lnTo>
                  <a:lnTo>
                    <a:pt x="78" y="26"/>
                  </a:lnTo>
                  <a:lnTo>
                    <a:pt x="74" y="31"/>
                  </a:lnTo>
                  <a:lnTo>
                    <a:pt x="76" y="33"/>
                  </a:lnTo>
                  <a:lnTo>
                    <a:pt x="78" y="33"/>
                  </a:lnTo>
                  <a:lnTo>
                    <a:pt x="79" y="36"/>
                  </a:lnTo>
                  <a:lnTo>
                    <a:pt x="81" y="37"/>
                  </a:lnTo>
                  <a:lnTo>
                    <a:pt x="82" y="39"/>
                  </a:lnTo>
                  <a:lnTo>
                    <a:pt x="79" y="39"/>
                  </a:lnTo>
                  <a:lnTo>
                    <a:pt x="79" y="39"/>
                  </a:lnTo>
                  <a:lnTo>
                    <a:pt x="79" y="39"/>
                  </a:lnTo>
                  <a:lnTo>
                    <a:pt x="78" y="39"/>
                  </a:lnTo>
                  <a:lnTo>
                    <a:pt x="76" y="39"/>
                  </a:lnTo>
                  <a:lnTo>
                    <a:pt x="76" y="41"/>
                  </a:lnTo>
                  <a:lnTo>
                    <a:pt x="74" y="41"/>
                  </a:lnTo>
                  <a:lnTo>
                    <a:pt x="74" y="41"/>
                  </a:lnTo>
                  <a:lnTo>
                    <a:pt x="73" y="39"/>
                  </a:lnTo>
                  <a:lnTo>
                    <a:pt x="71" y="37"/>
                  </a:lnTo>
                  <a:lnTo>
                    <a:pt x="71" y="37"/>
                  </a:lnTo>
                  <a:lnTo>
                    <a:pt x="70" y="37"/>
                  </a:lnTo>
                  <a:lnTo>
                    <a:pt x="67" y="37"/>
                  </a:lnTo>
                  <a:lnTo>
                    <a:pt x="67" y="39"/>
                  </a:lnTo>
                  <a:lnTo>
                    <a:pt x="65" y="39"/>
                  </a:lnTo>
                  <a:lnTo>
                    <a:pt x="63" y="39"/>
                  </a:lnTo>
                  <a:lnTo>
                    <a:pt x="62" y="39"/>
                  </a:lnTo>
                  <a:lnTo>
                    <a:pt x="62" y="39"/>
                  </a:lnTo>
                  <a:lnTo>
                    <a:pt x="60" y="41"/>
                  </a:lnTo>
                  <a:lnTo>
                    <a:pt x="60" y="41"/>
                  </a:lnTo>
                  <a:lnTo>
                    <a:pt x="60" y="42"/>
                  </a:lnTo>
                  <a:lnTo>
                    <a:pt x="60" y="42"/>
                  </a:lnTo>
                  <a:lnTo>
                    <a:pt x="57" y="42"/>
                  </a:lnTo>
                  <a:lnTo>
                    <a:pt x="57" y="42"/>
                  </a:lnTo>
                  <a:lnTo>
                    <a:pt x="57" y="44"/>
                  </a:lnTo>
                  <a:lnTo>
                    <a:pt x="57" y="44"/>
                  </a:lnTo>
                  <a:lnTo>
                    <a:pt x="56" y="44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5"/>
                  </a:lnTo>
                  <a:lnTo>
                    <a:pt x="54" y="47"/>
                  </a:lnTo>
                  <a:lnTo>
                    <a:pt x="56" y="48"/>
                  </a:lnTo>
                  <a:lnTo>
                    <a:pt x="54" y="50"/>
                  </a:lnTo>
                  <a:lnTo>
                    <a:pt x="54" y="50"/>
                  </a:lnTo>
                  <a:lnTo>
                    <a:pt x="51" y="50"/>
                  </a:lnTo>
                  <a:lnTo>
                    <a:pt x="49" y="50"/>
                  </a:lnTo>
                  <a:lnTo>
                    <a:pt x="49" y="50"/>
                  </a:lnTo>
                  <a:lnTo>
                    <a:pt x="48" y="50"/>
                  </a:lnTo>
                  <a:lnTo>
                    <a:pt x="46" y="52"/>
                  </a:lnTo>
                  <a:lnTo>
                    <a:pt x="43" y="52"/>
                  </a:lnTo>
                  <a:lnTo>
                    <a:pt x="41" y="52"/>
                  </a:lnTo>
                  <a:lnTo>
                    <a:pt x="40" y="50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35" y="50"/>
                  </a:lnTo>
                  <a:lnTo>
                    <a:pt x="35" y="50"/>
                  </a:lnTo>
                  <a:lnTo>
                    <a:pt x="33" y="48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2" y="47"/>
                  </a:lnTo>
                  <a:lnTo>
                    <a:pt x="30" y="47"/>
                  </a:lnTo>
                  <a:lnTo>
                    <a:pt x="29" y="47"/>
                  </a:lnTo>
                  <a:lnTo>
                    <a:pt x="27" y="47"/>
                  </a:lnTo>
                  <a:lnTo>
                    <a:pt x="27" y="47"/>
                  </a:lnTo>
                  <a:lnTo>
                    <a:pt x="24" y="47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1" y="48"/>
                  </a:lnTo>
                  <a:lnTo>
                    <a:pt x="18" y="50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15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8" y="50"/>
                  </a:lnTo>
                  <a:lnTo>
                    <a:pt x="8" y="50"/>
                  </a:lnTo>
                  <a:lnTo>
                    <a:pt x="8" y="45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10" y="44"/>
                  </a:lnTo>
                  <a:lnTo>
                    <a:pt x="8" y="42"/>
                  </a:lnTo>
                  <a:lnTo>
                    <a:pt x="8" y="42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5" y="37"/>
                  </a:lnTo>
                  <a:lnTo>
                    <a:pt x="3" y="37"/>
                  </a:lnTo>
                  <a:lnTo>
                    <a:pt x="2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2" y="23"/>
                  </a:lnTo>
                  <a:lnTo>
                    <a:pt x="3" y="23"/>
                  </a:lnTo>
                  <a:lnTo>
                    <a:pt x="5" y="23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3" y="14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1"/>
                  </a:lnTo>
                  <a:lnTo>
                    <a:pt x="3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4" name="Freeform 331">
              <a:extLst>
                <a:ext uri="{FF2B5EF4-FFF2-40B4-BE49-F238E27FC236}">
                  <a16:creationId xmlns:a16="http://schemas.microsoft.com/office/drawing/2014/main" id="{3EF1FBEA-C52B-3E61-7AA2-2DB086A97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9056" y="3992941"/>
              <a:ext cx="224161" cy="159836"/>
            </a:xfrm>
            <a:custGeom>
              <a:avLst/>
              <a:gdLst>
                <a:gd name="T0" fmla="*/ 74 w 115"/>
                <a:gd name="T1" fmla="*/ 0 h 82"/>
                <a:gd name="T2" fmla="*/ 83 w 115"/>
                <a:gd name="T3" fmla="*/ 3 h 82"/>
                <a:gd name="T4" fmla="*/ 83 w 115"/>
                <a:gd name="T5" fmla="*/ 9 h 82"/>
                <a:gd name="T6" fmla="*/ 85 w 115"/>
                <a:gd name="T7" fmla="*/ 14 h 82"/>
                <a:gd name="T8" fmla="*/ 90 w 115"/>
                <a:gd name="T9" fmla="*/ 20 h 82"/>
                <a:gd name="T10" fmla="*/ 93 w 115"/>
                <a:gd name="T11" fmla="*/ 20 h 82"/>
                <a:gd name="T12" fmla="*/ 96 w 115"/>
                <a:gd name="T13" fmla="*/ 23 h 82"/>
                <a:gd name="T14" fmla="*/ 94 w 115"/>
                <a:gd name="T15" fmla="*/ 25 h 82"/>
                <a:gd name="T16" fmla="*/ 94 w 115"/>
                <a:gd name="T17" fmla="*/ 30 h 82"/>
                <a:gd name="T18" fmla="*/ 102 w 115"/>
                <a:gd name="T19" fmla="*/ 34 h 82"/>
                <a:gd name="T20" fmla="*/ 108 w 115"/>
                <a:gd name="T21" fmla="*/ 34 h 82"/>
                <a:gd name="T22" fmla="*/ 112 w 115"/>
                <a:gd name="T23" fmla="*/ 34 h 82"/>
                <a:gd name="T24" fmla="*/ 112 w 115"/>
                <a:gd name="T25" fmla="*/ 38 h 82"/>
                <a:gd name="T26" fmla="*/ 110 w 115"/>
                <a:gd name="T27" fmla="*/ 39 h 82"/>
                <a:gd name="T28" fmla="*/ 115 w 115"/>
                <a:gd name="T29" fmla="*/ 46 h 82"/>
                <a:gd name="T30" fmla="*/ 108 w 115"/>
                <a:gd name="T31" fmla="*/ 53 h 82"/>
                <a:gd name="T32" fmla="*/ 102 w 115"/>
                <a:gd name="T33" fmla="*/ 52 h 82"/>
                <a:gd name="T34" fmla="*/ 99 w 115"/>
                <a:gd name="T35" fmla="*/ 53 h 82"/>
                <a:gd name="T36" fmla="*/ 97 w 115"/>
                <a:gd name="T37" fmla="*/ 55 h 82"/>
                <a:gd name="T38" fmla="*/ 96 w 115"/>
                <a:gd name="T39" fmla="*/ 57 h 82"/>
                <a:gd name="T40" fmla="*/ 94 w 115"/>
                <a:gd name="T41" fmla="*/ 58 h 82"/>
                <a:gd name="T42" fmla="*/ 93 w 115"/>
                <a:gd name="T43" fmla="*/ 60 h 82"/>
                <a:gd name="T44" fmla="*/ 86 w 115"/>
                <a:gd name="T45" fmla="*/ 60 h 82"/>
                <a:gd name="T46" fmla="*/ 75 w 115"/>
                <a:gd name="T47" fmla="*/ 57 h 82"/>
                <a:gd name="T48" fmla="*/ 74 w 115"/>
                <a:gd name="T49" fmla="*/ 58 h 82"/>
                <a:gd name="T50" fmla="*/ 71 w 115"/>
                <a:gd name="T51" fmla="*/ 60 h 82"/>
                <a:gd name="T52" fmla="*/ 69 w 115"/>
                <a:gd name="T53" fmla="*/ 60 h 82"/>
                <a:gd name="T54" fmla="*/ 61 w 115"/>
                <a:gd name="T55" fmla="*/ 60 h 82"/>
                <a:gd name="T56" fmla="*/ 52 w 115"/>
                <a:gd name="T57" fmla="*/ 60 h 82"/>
                <a:gd name="T58" fmla="*/ 41 w 115"/>
                <a:gd name="T59" fmla="*/ 60 h 82"/>
                <a:gd name="T60" fmla="*/ 37 w 115"/>
                <a:gd name="T61" fmla="*/ 64 h 82"/>
                <a:gd name="T62" fmla="*/ 39 w 115"/>
                <a:gd name="T63" fmla="*/ 68 h 82"/>
                <a:gd name="T64" fmla="*/ 39 w 115"/>
                <a:gd name="T65" fmla="*/ 71 h 82"/>
                <a:gd name="T66" fmla="*/ 41 w 115"/>
                <a:gd name="T67" fmla="*/ 77 h 82"/>
                <a:gd name="T68" fmla="*/ 41 w 115"/>
                <a:gd name="T69" fmla="*/ 80 h 82"/>
                <a:gd name="T70" fmla="*/ 37 w 115"/>
                <a:gd name="T71" fmla="*/ 80 h 82"/>
                <a:gd name="T72" fmla="*/ 36 w 115"/>
                <a:gd name="T73" fmla="*/ 77 h 82"/>
                <a:gd name="T74" fmla="*/ 33 w 115"/>
                <a:gd name="T75" fmla="*/ 75 h 82"/>
                <a:gd name="T76" fmla="*/ 23 w 115"/>
                <a:gd name="T77" fmla="*/ 75 h 82"/>
                <a:gd name="T78" fmla="*/ 17 w 115"/>
                <a:gd name="T79" fmla="*/ 79 h 82"/>
                <a:gd name="T80" fmla="*/ 12 w 115"/>
                <a:gd name="T81" fmla="*/ 77 h 82"/>
                <a:gd name="T82" fmla="*/ 8 w 115"/>
                <a:gd name="T83" fmla="*/ 74 h 82"/>
                <a:gd name="T84" fmla="*/ 4 w 115"/>
                <a:gd name="T85" fmla="*/ 69 h 82"/>
                <a:gd name="T86" fmla="*/ 0 w 115"/>
                <a:gd name="T87" fmla="*/ 68 h 82"/>
                <a:gd name="T88" fmla="*/ 1 w 115"/>
                <a:gd name="T89" fmla="*/ 63 h 82"/>
                <a:gd name="T90" fmla="*/ 3 w 115"/>
                <a:gd name="T91" fmla="*/ 57 h 82"/>
                <a:gd name="T92" fmla="*/ 4 w 115"/>
                <a:gd name="T93" fmla="*/ 50 h 82"/>
                <a:gd name="T94" fmla="*/ 3 w 115"/>
                <a:gd name="T95" fmla="*/ 47 h 82"/>
                <a:gd name="T96" fmla="*/ 8 w 115"/>
                <a:gd name="T97" fmla="*/ 44 h 82"/>
                <a:gd name="T98" fmla="*/ 14 w 115"/>
                <a:gd name="T99" fmla="*/ 42 h 82"/>
                <a:gd name="T100" fmla="*/ 15 w 115"/>
                <a:gd name="T101" fmla="*/ 38 h 82"/>
                <a:gd name="T102" fmla="*/ 19 w 115"/>
                <a:gd name="T103" fmla="*/ 33 h 82"/>
                <a:gd name="T104" fmla="*/ 17 w 115"/>
                <a:gd name="T105" fmla="*/ 28 h 82"/>
                <a:gd name="T106" fmla="*/ 22 w 115"/>
                <a:gd name="T107" fmla="*/ 23 h 82"/>
                <a:gd name="T108" fmla="*/ 28 w 115"/>
                <a:gd name="T109" fmla="*/ 27 h 82"/>
                <a:gd name="T110" fmla="*/ 33 w 115"/>
                <a:gd name="T111" fmla="*/ 23 h 82"/>
                <a:gd name="T112" fmla="*/ 36 w 115"/>
                <a:gd name="T113" fmla="*/ 20 h 82"/>
                <a:gd name="T114" fmla="*/ 37 w 115"/>
                <a:gd name="T115" fmla="*/ 19 h 82"/>
                <a:gd name="T116" fmla="*/ 42 w 115"/>
                <a:gd name="T117" fmla="*/ 12 h 82"/>
                <a:gd name="T118" fmla="*/ 50 w 115"/>
                <a:gd name="T119" fmla="*/ 12 h 82"/>
                <a:gd name="T120" fmla="*/ 55 w 115"/>
                <a:gd name="T121" fmla="*/ 8 h 82"/>
                <a:gd name="T122" fmla="*/ 64 w 115"/>
                <a:gd name="T123" fmla="*/ 3 h 82"/>
                <a:gd name="T124" fmla="*/ 71 w 115"/>
                <a:gd name="T12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5" h="82">
                  <a:moveTo>
                    <a:pt x="72" y="0"/>
                  </a:move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7" y="0"/>
                  </a:lnTo>
                  <a:lnTo>
                    <a:pt x="80" y="1"/>
                  </a:lnTo>
                  <a:lnTo>
                    <a:pt x="83" y="1"/>
                  </a:lnTo>
                  <a:lnTo>
                    <a:pt x="83" y="3"/>
                  </a:lnTo>
                  <a:lnTo>
                    <a:pt x="83" y="3"/>
                  </a:lnTo>
                  <a:lnTo>
                    <a:pt x="82" y="6"/>
                  </a:lnTo>
                  <a:lnTo>
                    <a:pt x="82" y="8"/>
                  </a:lnTo>
                  <a:lnTo>
                    <a:pt x="83" y="9"/>
                  </a:lnTo>
                  <a:lnTo>
                    <a:pt x="85" y="11"/>
                  </a:lnTo>
                  <a:lnTo>
                    <a:pt x="85" y="11"/>
                  </a:lnTo>
                  <a:lnTo>
                    <a:pt x="85" y="12"/>
                  </a:lnTo>
                  <a:lnTo>
                    <a:pt x="85" y="14"/>
                  </a:lnTo>
                  <a:lnTo>
                    <a:pt x="86" y="16"/>
                  </a:lnTo>
                  <a:lnTo>
                    <a:pt x="88" y="17"/>
                  </a:lnTo>
                  <a:lnTo>
                    <a:pt x="88" y="19"/>
                  </a:lnTo>
                  <a:lnTo>
                    <a:pt x="90" y="20"/>
                  </a:lnTo>
                  <a:lnTo>
                    <a:pt x="91" y="20"/>
                  </a:lnTo>
                  <a:lnTo>
                    <a:pt x="91" y="20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22"/>
                  </a:lnTo>
                  <a:lnTo>
                    <a:pt x="94" y="22"/>
                  </a:lnTo>
                  <a:lnTo>
                    <a:pt x="94" y="23"/>
                  </a:lnTo>
                  <a:lnTo>
                    <a:pt x="96" y="23"/>
                  </a:lnTo>
                  <a:lnTo>
                    <a:pt x="97" y="25"/>
                  </a:lnTo>
                  <a:lnTo>
                    <a:pt x="97" y="25"/>
                  </a:lnTo>
                  <a:lnTo>
                    <a:pt x="96" y="25"/>
                  </a:lnTo>
                  <a:lnTo>
                    <a:pt x="94" y="25"/>
                  </a:lnTo>
                  <a:lnTo>
                    <a:pt x="94" y="25"/>
                  </a:lnTo>
                  <a:lnTo>
                    <a:pt x="94" y="27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96" y="30"/>
                  </a:lnTo>
                  <a:lnTo>
                    <a:pt x="99" y="33"/>
                  </a:lnTo>
                  <a:lnTo>
                    <a:pt x="102" y="34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5" y="36"/>
                  </a:lnTo>
                  <a:lnTo>
                    <a:pt x="107" y="34"/>
                  </a:lnTo>
                  <a:lnTo>
                    <a:pt x="108" y="34"/>
                  </a:lnTo>
                  <a:lnTo>
                    <a:pt x="108" y="34"/>
                  </a:lnTo>
                  <a:lnTo>
                    <a:pt x="110" y="34"/>
                  </a:lnTo>
                  <a:lnTo>
                    <a:pt x="110" y="34"/>
                  </a:lnTo>
                  <a:lnTo>
                    <a:pt x="112" y="34"/>
                  </a:lnTo>
                  <a:lnTo>
                    <a:pt x="112" y="3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39"/>
                  </a:lnTo>
                  <a:lnTo>
                    <a:pt x="110" y="41"/>
                  </a:lnTo>
                  <a:lnTo>
                    <a:pt x="112" y="42"/>
                  </a:lnTo>
                  <a:lnTo>
                    <a:pt x="113" y="46"/>
                  </a:lnTo>
                  <a:lnTo>
                    <a:pt x="115" y="46"/>
                  </a:lnTo>
                  <a:lnTo>
                    <a:pt x="113" y="47"/>
                  </a:lnTo>
                  <a:lnTo>
                    <a:pt x="113" y="49"/>
                  </a:lnTo>
                  <a:lnTo>
                    <a:pt x="112" y="50"/>
                  </a:lnTo>
                  <a:lnTo>
                    <a:pt x="108" y="53"/>
                  </a:lnTo>
                  <a:lnTo>
                    <a:pt x="107" y="52"/>
                  </a:lnTo>
                  <a:lnTo>
                    <a:pt x="102" y="53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1" y="52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99" y="53"/>
                  </a:lnTo>
                  <a:lnTo>
                    <a:pt x="99" y="55"/>
                  </a:lnTo>
                  <a:lnTo>
                    <a:pt x="99" y="55"/>
                  </a:lnTo>
                  <a:lnTo>
                    <a:pt x="97" y="55"/>
                  </a:lnTo>
                  <a:lnTo>
                    <a:pt x="97" y="55"/>
                  </a:lnTo>
                  <a:lnTo>
                    <a:pt x="96" y="55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6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4" y="58"/>
                  </a:lnTo>
                  <a:lnTo>
                    <a:pt x="93" y="60"/>
                  </a:lnTo>
                  <a:lnTo>
                    <a:pt x="93" y="60"/>
                  </a:lnTo>
                  <a:lnTo>
                    <a:pt x="90" y="60"/>
                  </a:lnTo>
                  <a:lnTo>
                    <a:pt x="88" y="60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6" y="60"/>
                  </a:lnTo>
                  <a:lnTo>
                    <a:pt x="82" y="58"/>
                  </a:lnTo>
                  <a:lnTo>
                    <a:pt x="78" y="57"/>
                  </a:lnTo>
                  <a:lnTo>
                    <a:pt x="75" y="57"/>
                  </a:lnTo>
                  <a:lnTo>
                    <a:pt x="75" y="57"/>
                  </a:lnTo>
                  <a:lnTo>
                    <a:pt x="75" y="58"/>
                  </a:lnTo>
                  <a:lnTo>
                    <a:pt x="74" y="58"/>
                  </a:lnTo>
                  <a:lnTo>
                    <a:pt x="74" y="58"/>
                  </a:lnTo>
                  <a:lnTo>
                    <a:pt x="74" y="58"/>
                  </a:lnTo>
                  <a:lnTo>
                    <a:pt x="72" y="58"/>
                  </a:lnTo>
                  <a:lnTo>
                    <a:pt x="72" y="60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71" y="60"/>
                  </a:lnTo>
                  <a:lnTo>
                    <a:pt x="69" y="60"/>
                  </a:lnTo>
                  <a:lnTo>
                    <a:pt x="69" y="60"/>
                  </a:lnTo>
                  <a:lnTo>
                    <a:pt x="67" y="60"/>
                  </a:lnTo>
                  <a:lnTo>
                    <a:pt x="66" y="58"/>
                  </a:lnTo>
                  <a:lnTo>
                    <a:pt x="64" y="58"/>
                  </a:lnTo>
                  <a:lnTo>
                    <a:pt x="61" y="60"/>
                  </a:lnTo>
                  <a:lnTo>
                    <a:pt x="58" y="58"/>
                  </a:lnTo>
                  <a:lnTo>
                    <a:pt x="56" y="58"/>
                  </a:lnTo>
                  <a:lnTo>
                    <a:pt x="56" y="60"/>
                  </a:lnTo>
                  <a:lnTo>
                    <a:pt x="52" y="60"/>
                  </a:lnTo>
                  <a:lnTo>
                    <a:pt x="47" y="60"/>
                  </a:lnTo>
                  <a:lnTo>
                    <a:pt x="44" y="60"/>
                  </a:lnTo>
                  <a:lnTo>
                    <a:pt x="41" y="60"/>
                  </a:lnTo>
                  <a:lnTo>
                    <a:pt x="41" y="60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7" y="63"/>
                  </a:lnTo>
                  <a:lnTo>
                    <a:pt x="37" y="64"/>
                  </a:lnTo>
                  <a:lnTo>
                    <a:pt x="37" y="66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8"/>
                  </a:lnTo>
                  <a:lnTo>
                    <a:pt x="39" y="69"/>
                  </a:lnTo>
                  <a:lnTo>
                    <a:pt x="39" y="69"/>
                  </a:lnTo>
                  <a:lnTo>
                    <a:pt x="39" y="71"/>
                  </a:lnTo>
                  <a:lnTo>
                    <a:pt x="39" y="71"/>
                  </a:lnTo>
                  <a:lnTo>
                    <a:pt x="39" y="72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39" y="77"/>
                  </a:lnTo>
                  <a:lnTo>
                    <a:pt x="39" y="79"/>
                  </a:lnTo>
                  <a:lnTo>
                    <a:pt x="41" y="80"/>
                  </a:lnTo>
                  <a:lnTo>
                    <a:pt x="41" y="80"/>
                  </a:lnTo>
                  <a:lnTo>
                    <a:pt x="41" y="82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7" y="80"/>
                  </a:lnTo>
                  <a:lnTo>
                    <a:pt x="37" y="80"/>
                  </a:lnTo>
                  <a:lnTo>
                    <a:pt x="37" y="79"/>
                  </a:lnTo>
                  <a:lnTo>
                    <a:pt x="36" y="79"/>
                  </a:lnTo>
                  <a:lnTo>
                    <a:pt x="36" y="77"/>
                  </a:lnTo>
                  <a:lnTo>
                    <a:pt x="34" y="77"/>
                  </a:lnTo>
                  <a:lnTo>
                    <a:pt x="34" y="75"/>
                  </a:lnTo>
                  <a:lnTo>
                    <a:pt x="33" y="75"/>
                  </a:lnTo>
                  <a:lnTo>
                    <a:pt x="33" y="75"/>
                  </a:lnTo>
                  <a:lnTo>
                    <a:pt x="31" y="75"/>
                  </a:lnTo>
                  <a:lnTo>
                    <a:pt x="28" y="74"/>
                  </a:lnTo>
                  <a:lnTo>
                    <a:pt x="25" y="74"/>
                  </a:lnTo>
                  <a:lnTo>
                    <a:pt x="23" y="75"/>
                  </a:lnTo>
                  <a:lnTo>
                    <a:pt x="22" y="75"/>
                  </a:lnTo>
                  <a:lnTo>
                    <a:pt x="19" y="77"/>
                  </a:lnTo>
                  <a:lnTo>
                    <a:pt x="19" y="77"/>
                  </a:lnTo>
                  <a:lnTo>
                    <a:pt x="17" y="79"/>
                  </a:lnTo>
                  <a:lnTo>
                    <a:pt x="15" y="79"/>
                  </a:lnTo>
                  <a:lnTo>
                    <a:pt x="15" y="79"/>
                  </a:lnTo>
                  <a:lnTo>
                    <a:pt x="14" y="77"/>
                  </a:lnTo>
                  <a:lnTo>
                    <a:pt x="12" y="77"/>
                  </a:lnTo>
                  <a:lnTo>
                    <a:pt x="12" y="77"/>
                  </a:lnTo>
                  <a:lnTo>
                    <a:pt x="11" y="75"/>
                  </a:lnTo>
                  <a:lnTo>
                    <a:pt x="9" y="75"/>
                  </a:lnTo>
                  <a:lnTo>
                    <a:pt x="8" y="74"/>
                  </a:lnTo>
                  <a:lnTo>
                    <a:pt x="8" y="72"/>
                  </a:lnTo>
                  <a:lnTo>
                    <a:pt x="8" y="72"/>
                  </a:lnTo>
                  <a:lnTo>
                    <a:pt x="6" y="69"/>
                  </a:lnTo>
                  <a:lnTo>
                    <a:pt x="4" y="69"/>
                  </a:lnTo>
                  <a:lnTo>
                    <a:pt x="4" y="69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0" y="68"/>
                  </a:lnTo>
                  <a:lnTo>
                    <a:pt x="0" y="66"/>
                  </a:lnTo>
                  <a:lnTo>
                    <a:pt x="1" y="64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1" y="60"/>
                  </a:lnTo>
                  <a:lnTo>
                    <a:pt x="0" y="58"/>
                  </a:lnTo>
                  <a:lnTo>
                    <a:pt x="1" y="58"/>
                  </a:lnTo>
                  <a:lnTo>
                    <a:pt x="3" y="57"/>
                  </a:lnTo>
                  <a:lnTo>
                    <a:pt x="3" y="57"/>
                  </a:lnTo>
                  <a:lnTo>
                    <a:pt x="4" y="53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3" y="50"/>
                  </a:lnTo>
                  <a:lnTo>
                    <a:pt x="3" y="49"/>
                  </a:lnTo>
                  <a:lnTo>
                    <a:pt x="3" y="47"/>
                  </a:lnTo>
                  <a:lnTo>
                    <a:pt x="3" y="47"/>
                  </a:lnTo>
                  <a:lnTo>
                    <a:pt x="4" y="46"/>
                  </a:lnTo>
                  <a:lnTo>
                    <a:pt x="6" y="46"/>
                  </a:lnTo>
                  <a:lnTo>
                    <a:pt x="6" y="46"/>
                  </a:lnTo>
                  <a:lnTo>
                    <a:pt x="8" y="44"/>
                  </a:lnTo>
                  <a:lnTo>
                    <a:pt x="11" y="44"/>
                  </a:lnTo>
                  <a:lnTo>
                    <a:pt x="12" y="44"/>
                  </a:lnTo>
                  <a:lnTo>
                    <a:pt x="12" y="42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5" y="39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4"/>
                  </a:lnTo>
                  <a:lnTo>
                    <a:pt x="15" y="34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19" y="30"/>
                  </a:lnTo>
                  <a:lnTo>
                    <a:pt x="17" y="30"/>
                  </a:lnTo>
                  <a:lnTo>
                    <a:pt x="17" y="28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20" y="25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3" y="25"/>
                  </a:lnTo>
                  <a:lnTo>
                    <a:pt x="28" y="27"/>
                  </a:lnTo>
                  <a:lnTo>
                    <a:pt x="28" y="27"/>
                  </a:lnTo>
                  <a:lnTo>
                    <a:pt x="30" y="27"/>
                  </a:lnTo>
                  <a:lnTo>
                    <a:pt x="31" y="27"/>
                  </a:lnTo>
                  <a:lnTo>
                    <a:pt x="33" y="25"/>
                  </a:lnTo>
                  <a:lnTo>
                    <a:pt x="33" y="23"/>
                  </a:lnTo>
                  <a:lnTo>
                    <a:pt x="33" y="22"/>
                  </a:lnTo>
                  <a:lnTo>
                    <a:pt x="33" y="20"/>
                  </a:lnTo>
                  <a:lnTo>
                    <a:pt x="33" y="20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7" y="20"/>
                  </a:lnTo>
                  <a:lnTo>
                    <a:pt x="37" y="20"/>
                  </a:lnTo>
                  <a:lnTo>
                    <a:pt x="37" y="19"/>
                  </a:lnTo>
                  <a:lnTo>
                    <a:pt x="37" y="19"/>
                  </a:lnTo>
                  <a:lnTo>
                    <a:pt x="37" y="16"/>
                  </a:lnTo>
                  <a:lnTo>
                    <a:pt x="39" y="14"/>
                  </a:lnTo>
                  <a:lnTo>
                    <a:pt x="42" y="12"/>
                  </a:lnTo>
                  <a:lnTo>
                    <a:pt x="44" y="11"/>
                  </a:lnTo>
                  <a:lnTo>
                    <a:pt x="44" y="11"/>
                  </a:lnTo>
                  <a:lnTo>
                    <a:pt x="49" y="12"/>
                  </a:lnTo>
                  <a:lnTo>
                    <a:pt x="50" y="12"/>
                  </a:lnTo>
                  <a:lnTo>
                    <a:pt x="52" y="8"/>
                  </a:lnTo>
                  <a:lnTo>
                    <a:pt x="53" y="8"/>
                  </a:lnTo>
                  <a:lnTo>
                    <a:pt x="55" y="8"/>
                  </a:lnTo>
                  <a:lnTo>
                    <a:pt x="55" y="8"/>
                  </a:lnTo>
                  <a:lnTo>
                    <a:pt x="56" y="8"/>
                  </a:lnTo>
                  <a:lnTo>
                    <a:pt x="58" y="6"/>
                  </a:lnTo>
                  <a:lnTo>
                    <a:pt x="63" y="5"/>
                  </a:lnTo>
                  <a:lnTo>
                    <a:pt x="64" y="3"/>
                  </a:lnTo>
                  <a:lnTo>
                    <a:pt x="64" y="3"/>
                  </a:lnTo>
                  <a:lnTo>
                    <a:pt x="66" y="1"/>
                  </a:lnTo>
                  <a:lnTo>
                    <a:pt x="69" y="0"/>
                  </a:lnTo>
                  <a:lnTo>
                    <a:pt x="71" y="0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5" name="Freeform 332">
              <a:extLst>
                <a:ext uri="{FF2B5EF4-FFF2-40B4-BE49-F238E27FC236}">
                  <a16:creationId xmlns:a16="http://schemas.microsoft.com/office/drawing/2014/main" id="{BD10670F-A45C-2EB0-CF05-52F202BD5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5166" y="2829257"/>
              <a:ext cx="109156" cy="74070"/>
            </a:xfrm>
            <a:custGeom>
              <a:avLst/>
              <a:gdLst>
                <a:gd name="T0" fmla="*/ 33 w 56"/>
                <a:gd name="T1" fmla="*/ 1 h 38"/>
                <a:gd name="T2" fmla="*/ 33 w 56"/>
                <a:gd name="T3" fmla="*/ 1 h 38"/>
                <a:gd name="T4" fmla="*/ 37 w 56"/>
                <a:gd name="T5" fmla="*/ 1 h 38"/>
                <a:gd name="T6" fmla="*/ 38 w 56"/>
                <a:gd name="T7" fmla="*/ 3 h 38"/>
                <a:gd name="T8" fmla="*/ 43 w 56"/>
                <a:gd name="T9" fmla="*/ 4 h 38"/>
                <a:gd name="T10" fmla="*/ 44 w 56"/>
                <a:gd name="T11" fmla="*/ 4 h 38"/>
                <a:gd name="T12" fmla="*/ 48 w 56"/>
                <a:gd name="T13" fmla="*/ 8 h 38"/>
                <a:gd name="T14" fmla="*/ 48 w 56"/>
                <a:gd name="T15" fmla="*/ 11 h 38"/>
                <a:gd name="T16" fmla="*/ 46 w 56"/>
                <a:gd name="T17" fmla="*/ 11 h 38"/>
                <a:gd name="T18" fmla="*/ 46 w 56"/>
                <a:gd name="T19" fmla="*/ 14 h 38"/>
                <a:gd name="T20" fmla="*/ 48 w 56"/>
                <a:gd name="T21" fmla="*/ 14 h 38"/>
                <a:gd name="T22" fmla="*/ 51 w 56"/>
                <a:gd name="T23" fmla="*/ 15 h 38"/>
                <a:gd name="T24" fmla="*/ 54 w 56"/>
                <a:gd name="T25" fmla="*/ 17 h 38"/>
                <a:gd name="T26" fmla="*/ 54 w 56"/>
                <a:gd name="T27" fmla="*/ 19 h 38"/>
                <a:gd name="T28" fmla="*/ 56 w 56"/>
                <a:gd name="T29" fmla="*/ 22 h 38"/>
                <a:gd name="T30" fmla="*/ 52 w 56"/>
                <a:gd name="T31" fmla="*/ 26 h 38"/>
                <a:gd name="T32" fmla="*/ 52 w 56"/>
                <a:gd name="T33" fmla="*/ 26 h 38"/>
                <a:gd name="T34" fmla="*/ 49 w 56"/>
                <a:gd name="T35" fmla="*/ 26 h 38"/>
                <a:gd name="T36" fmla="*/ 46 w 56"/>
                <a:gd name="T37" fmla="*/ 30 h 38"/>
                <a:gd name="T38" fmla="*/ 46 w 56"/>
                <a:gd name="T39" fmla="*/ 31 h 38"/>
                <a:gd name="T40" fmla="*/ 48 w 56"/>
                <a:gd name="T41" fmla="*/ 34 h 38"/>
                <a:gd name="T42" fmla="*/ 48 w 56"/>
                <a:gd name="T43" fmla="*/ 36 h 38"/>
                <a:gd name="T44" fmla="*/ 46 w 56"/>
                <a:gd name="T45" fmla="*/ 38 h 38"/>
                <a:gd name="T46" fmla="*/ 43 w 56"/>
                <a:gd name="T47" fmla="*/ 38 h 38"/>
                <a:gd name="T48" fmla="*/ 40 w 56"/>
                <a:gd name="T49" fmla="*/ 36 h 38"/>
                <a:gd name="T50" fmla="*/ 38 w 56"/>
                <a:gd name="T51" fmla="*/ 34 h 38"/>
                <a:gd name="T52" fmla="*/ 35 w 56"/>
                <a:gd name="T53" fmla="*/ 33 h 38"/>
                <a:gd name="T54" fmla="*/ 33 w 56"/>
                <a:gd name="T55" fmla="*/ 30 h 38"/>
                <a:gd name="T56" fmla="*/ 33 w 56"/>
                <a:gd name="T57" fmla="*/ 26 h 38"/>
                <a:gd name="T58" fmla="*/ 32 w 56"/>
                <a:gd name="T59" fmla="*/ 28 h 38"/>
                <a:gd name="T60" fmla="*/ 27 w 56"/>
                <a:gd name="T61" fmla="*/ 30 h 38"/>
                <a:gd name="T62" fmla="*/ 24 w 56"/>
                <a:gd name="T63" fmla="*/ 30 h 38"/>
                <a:gd name="T64" fmla="*/ 24 w 56"/>
                <a:gd name="T65" fmla="*/ 28 h 38"/>
                <a:gd name="T66" fmla="*/ 24 w 56"/>
                <a:gd name="T67" fmla="*/ 26 h 38"/>
                <a:gd name="T68" fmla="*/ 24 w 56"/>
                <a:gd name="T69" fmla="*/ 23 h 38"/>
                <a:gd name="T70" fmla="*/ 19 w 56"/>
                <a:gd name="T71" fmla="*/ 22 h 38"/>
                <a:gd name="T72" fmla="*/ 18 w 56"/>
                <a:gd name="T73" fmla="*/ 23 h 38"/>
                <a:gd name="T74" fmla="*/ 16 w 56"/>
                <a:gd name="T75" fmla="*/ 20 h 38"/>
                <a:gd name="T76" fmla="*/ 11 w 56"/>
                <a:gd name="T77" fmla="*/ 19 h 38"/>
                <a:gd name="T78" fmla="*/ 10 w 56"/>
                <a:gd name="T79" fmla="*/ 15 h 38"/>
                <a:gd name="T80" fmla="*/ 8 w 56"/>
                <a:gd name="T81" fmla="*/ 14 h 38"/>
                <a:gd name="T82" fmla="*/ 5 w 56"/>
                <a:gd name="T83" fmla="*/ 15 h 38"/>
                <a:gd name="T84" fmla="*/ 2 w 56"/>
                <a:gd name="T85" fmla="*/ 14 h 38"/>
                <a:gd name="T86" fmla="*/ 2 w 56"/>
                <a:gd name="T87" fmla="*/ 11 h 38"/>
                <a:gd name="T88" fmla="*/ 0 w 56"/>
                <a:gd name="T89" fmla="*/ 8 h 38"/>
                <a:gd name="T90" fmla="*/ 13 w 56"/>
                <a:gd name="T91" fmla="*/ 3 h 38"/>
                <a:gd name="T92" fmla="*/ 13 w 56"/>
                <a:gd name="T93" fmla="*/ 4 h 38"/>
                <a:gd name="T94" fmla="*/ 16 w 56"/>
                <a:gd name="T95" fmla="*/ 4 h 38"/>
                <a:gd name="T96" fmla="*/ 18 w 56"/>
                <a:gd name="T97" fmla="*/ 6 h 38"/>
                <a:gd name="T98" fmla="*/ 22 w 56"/>
                <a:gd name="T99" fmla="*/ 4 h 38"/>
                <a:gd name="T100" fmla="*/ 26 w 56"/>
                <a:gd name="T101" fmla="*/ 3 h 38"/>
                <a:gd name="T102" fmla="*/ 27 w 56"/>
                <a:gd name="T103" fmla="*/ 3 h 38"/>
                <a:gd name="T104" fmla="*/ 29 w 56"/>
                <a:gd name="T105" fmla="*/ 1 h 38"/>
                <a:gd name="T106" fmla="*/ 30 w 56"/>
                <a:gd name="T107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" h="38">
                  <a:moveTo>
                    <a:pt x="32" y="0"/>
                  </a:move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3" y="1"/>
                  </a:lnTo>
                  <a:lnTo>
                    <a:pt x="35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7" y="1"/>
                  </a:lnTo>
                  <a:lnTo>
                    <a:pt x="38" y="3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8" y="11"/>
                  </a:lnTo>
                  <a:lnTo>
                    <a:pt x="46" y="11"/>
                  </a:lnTo>
                  <a:lnTo>
                    <a:pt x="48" y="11"/>
                  </a:lnTo>
                  <a:lnTo>
                    <a:pt x="46" y="11"/>
                  </a:lnTo>
                  <a:lnTo>
                    <a:pt x="46" y="12"/>
                  </a:lnTo>
                  <a:lnTo>
                    <a:pt x="44" y="12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48" y="14"/>
                  </a:lnTo>
                  <a:lnTo>
                    <a:pt x="49" y="14"/>
                  </a:lnTo>
                  <a:lnTo>
                    <a:pt x="51" y="14"/>
                  </a:lnTo>
                  <a:lnTo>
                    <a:pt x="51" y="15"/>
                  </a:lnTo>
                  <a:lnTo>
                    <a:pt x="52" y="15"/>
                  </a:lnTo>
                  <a:lnTo>
                    <a:pt x="52" y="17"/>
                  </a:lnTo>
                  <a:lnTo>
                    <a:pt x="54" y="17"/>
                  </a:lnTo>
                  <a:lnTo>
                    <a:pt x="52" y="19"/>
                  </a:lnTo>
                  <a:lnTo>
                    <a:pt x="52" y="19"/>
                  </a:lnTo>
                  <a:lnTo>
                    <a:pt x="54" y="19"/>
                  </a:lnTo>
                  <a:lnTo>
                    <a:pt x="56" y="20"/>
                  </a:lnTo>
                  <a:lnTo>
                    <a:pt x="56" y="20"/>
                  </a:lnTo>
                  <a:lnTo>
                    <a:pt x="56" y="22"/>
                  </a:lnTo>
                  <a:lnTo>
                    <a:pt x="56" y="23"/>
                  </a:lnTo>
                  <a:lnTo>
                    <a:pt x="52" y="25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1" y="26"/>
                  </a:lnTo>
                  <a:lnTo>
                    <a:pt x="51" y="25"/>
                  </a:lnTo>
                  <a:lnTo>
                    <a:pt x="49" y="26"/>
                  </a:lnTo>
                  <a:lnTo>
                    <a:pt x="48" y="28"/>
                  </a:lnTo>
                  <a:lnTo>
                    <a:pt x="48" y="30"/>
                  </a:lnTo>
                  <a:lnTo>
                    <a:pt x="46" y="30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3"/>
                  </a:lnTo>
                  <a:lnTo>
                    <a:pt x="48" y="33"/>
                  </a:lnTo>
                  <a:lnTo>
                    <a:pt x="48" y="34"/>
                  </a:lnTo>
                  <a:lnTo>
                    <a:pt x="49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1" y="36"/>
                  </a:lnTo>
                  <a:lnTo>
                    <a:pt x="40" y="36"/>
                  </a:lnTo>
                  <a:lnTo>
                    <a:pt x="40" y="34"/>
                  </a:lnTo>
                  <a:lnTo>
                    <a:pt x="40" y="34"/>
                  </a:lnTo>
                  <a:lnTo>
                    <a:pt x="38" y="34"/>
                  </a:lnTo>
                  <a:lnTo>
                    <a:pt x="37" y="33"/>
                  </a:lnTo>
                  <a:lnTo>
                    <a:pt x="37" y="33"/>
                  </a:lnTo>
                  <a:lnTo>
                    <a:pt x="35" y="33"/>
                  </a:lnTo>
                  <a:lnTo>
                    <a:pt x="33" y="33"/>
                  </a:lnTo>
                  <a:lnTo>
                    <a:pt x="33" y="31"/>
                  </a:lnTo>
                  <a:lnTo>
                    <a:pt x="33" y="30"/>
                  </a:lnTo>
                  <a:lnTo>
                    <a:pt x="33" y="30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3" y="26"/>
                  </a:lnTo>
                  <a:lnTo>
                    <a:pt x="32" y="26"/>
                  </a:lnTo>
                  <a:lnTo>
                    <a:pt x="32" y="28"/>
                  </a:lnTo>
                  <a:lnTo>
                    <a:pt x="30" y="28"/>
                  </a:lnTo>
                  <a:lnTo>
                    <a:pt x="29" y="30"/>
                  </a:lnTo>
                  <a:lnTo>
                    <a:pt x="27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6"/>
                  </a:lnTo>
                  <a:lnTo>
                    <a:pt x="24" y="25"/>
                  </a:lnTo>
                  <a:lnTo>
                    <a:pt x="24" y="25"/>
                  </a:lnTo>
                  <a:lnTo>
                    <a:pt x="24" y="23"/>
                  </a:lnTo>
                  <a:lnTo>
                    <a:pt x="22" y="23"/>
                  </a:lnTo>
                  <a:lnTo>
                    <a:pt x="21" y="22"/>
                  </a:lnTo>
                  <a:lnTo>
                    <a:pt x="19" y="22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16" y="23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15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0" y="15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2" y="12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7" y="4"/>
                  </a:lnTo>
                  <a:lnTo>
                    <a:pt x="10" y="3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8" y="6"/>
                  </a:lnTo>
                  <a:lnTo>
                    <a:pt x="19" y="6"/>
                  </a:lnTo>
                  <a:lnTo>
                    <a:pt x="21" y="6"/>
                  </a:lnTo>
                  <a:lnTo>
                    <a:pt x="22" y="4"/>
                  </a:lnTo>
                  <a:lnTo>
                    <a:pt x="24" y="4"/>
                  </a:lnTo>
                  <a:lnTo>
                    <a:pt x="24" y="3"/>
                  </a:lnTo>
                  <a:lnTo>
                    <a:pt x="26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7" y="3"/>
                  </a:lnTo>
                  <a:lnTo>
                    <a:pt x="27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30" y="1"/>
                  </a:lnTo>
                  <a:lnTo>
                    <a:pt x="3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6" name="Freeform 333">
              <a:extLst>
                <a:ext uri="{FF2B5EF4-FFF2-40B4-BE49-F238E27FC236}">
                  <a16:creationId xmlns:a16="http://schemas.microsoft.com/office/drawing/2014/main" id="{386D3EBD-907B-FDEE-40FA-DB6BB7F1E4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46352" y="3655727"/>
              <a:ext cx="128649" cy="171531"/>
            </a:xfrm>
            <a:custGeom>
              <a:avLst/>
              <a:gdLst>
                <a:gd name="T0" fmla="*/ 55 w 66"/>
                <a:gd name="T1" fmla="*/ 77 h 88"/>
                <a:gd name="T2" fmla="*/ 55 w 66"/>
                <a:gd name="T3" fmla="*/ 72 h 88"/>
                <a:gd name="T4" fmla="*/ 45 w 66"/>
                <a:gd name="T5" fmla="*/ 66 h 88"/>
                <a:gd name="T6" fmla="*/ 50 w 66"/>
                <a:gd name="T7" fmla="*/ 63 h 88"/>
                <a:gd name="T8" fmla="*/ 36 w 66"/>
                <a:gd name="T9" fmla="*/ 56 h 88"/>
                <a:gd name="T10" fmla="*/ 39 w 66"/>
                <a:gd name="T11" fmla="*/ 67 h 88"/>
                <a:gd name="T12" fmla="*/ 36 w 66"/>
                <a:gd name="T13" fmla="*/ 59 h 88"/>
                <a:gd name="T14" fmla="*/ 37 w 66"/>
                <a:gd name="T15" fmla="*/ 56 h 88"/>
                <a:gd name="T16" fmla="*/ 7 w 66"/>
                <a:gd name="T17" fmla="*/ 3 h 88"/>
                <a:gd name="T18" fmla="*/ 12 w 66"/>
                <a:gd name="T19" fmla="*/ 4 h 88"/>
                <a:gd name="T20" fmla="*/ 14 w 66"/>
                <a:gd name="T21" fmla="*/ 3 h 88"/>
                <a:gd name="T22" fmla="*/ 20 w 66"/>
                <a:gd name="T23" fmla="*/ 9 h 88"/>
                <a:gd name="T24" fmla="*/ 23 w 66"/>
                <a:gd name="T25" fmla="*/ 6 h 88"/>
                <a:gd name="T26" fmla="*/ 25 w 66"/>
                <a:gd name="T27" fmla="*/ 20 h 88"/>
                <a:gd name="T28" fmla="*/ 37 w 66"/>
                <a:gd name="T29" fmla="*/ 22 h 88"/>
                <a:gd name="T30" fmla="*/ 58 w 66"/>
                <a:gd name="T31" fmla="*/ 22 h 88"/>
                <a:gd name="T32" fmla="*/ 63 w 66"/>
                <a:gd name="T33" fmla="*/ 26 h 88"/>
                <a:gd name="T34" fmla="*/ 58 w 66"/>
                <a:gd name="T35" fmla="*/ 33 h 88"/>
                <a:gd name="T36" fmla="*/ 55 w 66"/>
                <a:gd name="T37" fmla="*/ 36 h 88"/>
                <a:gd name="T38" fmla="*/ 50 w 66"/>
                <a:gd name="T39" fmla="*/ 37 h 88"/>
                <a:gd name="T40" fmla="*/ 45 w 66"/>
                <a:gd name="T41" fmla="*/ 44 h 88"/>
                <a:gd name="T42" fmla="*/ 47 w 66"/>
                <a:gd name="T43" fmla="*/ 53 h 88"/>
                <a:gd name="T44" fmla="*/ 52 w 66"/>
                <a:gd name="T45" fmla="*/ 55 h 88"/>
                <a:gd name="T46" fmla="*/ 55 w 66"/>
                <a:gd name="T47" fmla="*/ 47 h 88"/>
                <a:gd name="T48" fmla="*/ 59 w 66"/>
                <a:gd name="T49" fmla="*/ 44 h 88"/>
                <a:gd name="T50" fmla="*/ 63 w 66"/>
                <a:gd name="T51" fmla="*/ 55 h 88"/>
                <a:gd name="T52" fmla="*/ 64 w 66"/>
                <a:gd name="T53" fmla="*/ 69 h 88"/>
                <a:gd name="T54" fmla="*/ 66 w 66"/>
                <a:gd name="T55" fmla="*/ 80 h 88"/>
                <a:gd name="T56" fmla="*/ 59 w 66"/>
                <a:gd name="T57" fmla="*/ 80 h 88"/>
                <a:gd name="T58" fmla="*/ 61 w 66"/>
                <a:gd name="T59" fmla="*/ 86 h 88"/>
                <a:gd name="T60" fmla="*/ 56 w 66"/>
                <a:gd name="T61" fmla="*/ 74 h 88"/>
                <a:gd name="T62" fmla="*/ 53 w 66"/>
                <a:gd name="T63" fmla="*/ 66 h 88"/>
                <a:gd name="T64" fmla="*/ 47 w 66"/>
                <a:gd name="T65" fmla="*/ 58 h 88"/>
                <a:gd name="T66" fmla="*/ 37 w 66"/>
                <a:gd name="T67" fmla="*/ 50 h 88"/>
                <a:gd name="T68" fmla="*/ 36 w 66"/>
                <a:gd name="T69" fmla="*/ 48 h 88"/>
                <a:gd name="T70" fmla="*/ 36 w 66"/>
                <a:gd name="T71" fmla="*/ 53 h 88"/>
                <a:gd name="T72" fmla="*/ 34 w 66"/>
                <a:gd name="T73" fmla="*/ 58 h 88"/>
                <a:gd name="T74" fmla="*/ 36 w 66"/>
                <a:gd name="T75" fmla="*/ 66 h 88"/>
                <a:gd name="T76" fmla="*/ 30 w 66"/>
                <a:gd name="T77" fmla="*/ 72 h 88"/>
                <a:gd name="T78" fmla="*/ 26 w 66"/>
                <a:gd name="T79" fmla="*/ 69 h 88"/>
                <a:gd name="T80" fmla="*/ 26 w 66"/>
                <a:gd name="T81" fmla="*/ 67 h 88"/>
                <a:gd name="T82" fmla="*/ 22 w 66"/>
                <a:gd name="T83" fmla="*/ 72 h 88"/>
                <a:gd name="T84" fmla="*/ 18 w 66"/>
                <a:gd name="T85" fmla="*/ 74 h 88"/>
                <a:gd name="T86" fmla="*/ 14 w 66"/>
                <a:gd name="T87" fmla="*/ 67 h 88"/>
                <a:gd name="T88" fmla="*/ 11 w 66"/>
                <a:gd name="T89" fmla="*/ 55 h 88"/>
                <a:gd name="T90" fmla="*/ 9 w 66"/>
                <a:gd name="T91" fmla="*/ 48 h 88"/>
                <a:gd name="T92" fmla="*/ 9 w 66"/>
                <a:gd name="T93" fmla="*/ 39 h 88"/>
                <a:gd name="T94" fmla="*/ 4 w 66"/>
                <a:gd name="T95" fmla="*/ 33 h 88"/>
                <a:gd name="T96" fmla="*/ 0 w 66"/>
                <a:gd name="T97" fmla="*/ 29 h 88"/>
                <a:gd name="T98" fmla="*/ 6 w 66"/>
                <a:gd name="T99" fmla="*/ 22 h 88"/>
                <a:gd name="T100" fmla="*/ 12 w 66"/>
                <a:gd name="T101" fmla="*/ 20 h 88"/>
                <a:gd name="T102" fmla="*/ 6 w 66"/>
                <a:gd name="T103" fmla="*/ 15 h 88"/>
                <a:gd name="T104" fmla="*/ 0 w 66"/>
                <a:gd name="T105" fmla="*/ 9 h 88"/>
                <a:gd name="T106" fmla="*/ 6 w 66"/>
                <a:gd name="T107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6" h="88">
                  <a:moveTo>
                    <a:pt x="55" y="74"/>
                  </a:moveTo>
                  <a:lnTo>
                    <a:pt x="56" y="74"/>
                  </a:lnTo>
                  <a:lnTo>
                    <a:pt x="56" y="74"/>
                  </a:lnTo>
                  <a:lnTo>
                    <a:pt x="56" y="75"/>
                  </a:lnTo>
                  <a:lnTo>
                    <a:pt x="56" y="77"/>
                  </a:lnTo>
                  <a:lnTo>
                    <a:pt x="55" y="77"/>
                  </a:lnTo>
                  <a:lnTo>
                    <a:pt x="55" y="77"/>
                  </a:lnTo>
                  <a:lnTo>
                    <a:pt x="55" y="75"/>
                  </a:lnTo>
                  <a:lnTo>
                    <a:pt x="55" y="74"/>
                  </a:lnTo>
                  <a:lnTo>
                    <a:pt x="55" y="74"/>
                  </a:lnTo>
                  <a:close/>
                  <a:moveTo>
                    <a:pt x="55" y="70"/>
                  </a:moveTo>
                  <a:lnTo>
                    <a:pt x="55" y="70"/>
                  </a:lnTo>
                  <a:lnTo>
                    <a:pt x="55" y="72"/>
                  </a:lnTo>
                  <a:lnTo>
                    <a:pt x="55" y="72"/>
                  </a:lnTo>
                  <a:lnTo>
                    <a:pt x="55" y="74"/>
                  </a:lnTo>
                  <a:lnTo>
                    <a:pt x="55" y="72"/>
                  </a:lnTo>
                  <a:lnTo>
                    <a:pt x="55" y="72"/>
                  </a:lnTo>
                  <a:lnTo>
                    <a:pt x="55" y="70"/>
                  </a:lnTo>
                  <a:close/>
                  <a:moveTo>
                    <a:pt x="44" y="61"/>
                  </a:moveTo>
                  <a:lnTo>
                    <a:pt x="45" y="64"/>
                  </a:lnTo>
                  <a:lnTo>
                    <a:pt x="45" y="66"/>
                  </a:lnTo>
                  <a:lnTo>
                    <a:pt x="44" y="67"/>
                  </a:lnTo>
                  <a:lnTo>
                    <a:pt x="42" y="67"/>
                  </a:lnTo>
                  <a:lnTo>
                    <a:pt x="44" y="61"/>
                  </a:lnTo>
                  <a:close/>
                  <a:moveTo>
                    <a:pt x="48" y="59"/>
                  </a:moveTo>
                  <a:lnTo>
                    <a:pt x="48" y="61"/>
                  </a:lnTo>
                  <a:lnTo>
                    <a:pt x="50" y="63"/>
                  </a:lnTo>
                  <a:lnTo>
                    <a:pt x="50" y="63"/>
                  </a:lnTo>
                  <a:lnTo>
                    <a:pt x="50" y="64"/>
                  </a:lnTo>
                  <a:lnTo>
                    <a:pt x="50" y="64"/>
                  </a:lnTo>
                  <a:lnTo>
                    <a:pt x="48" y="64"/>
                  </a:lnTo>
                  <a:lnTo>
                    <a:pt x="48" y="63"/>
                  </a:lnTo>
                  <a:lnTo>
                    <a:pt x="48" y="61"/>
                  </a:lnTo>
                  <a:lnTo>
                    <a:pt x="48" y="59"/>
                  </a:lnTo>
                  <a:close/>
                  <a:moveTo>
                    <a:pt x="36" y="56"/>
                  </a:moveTo>
                  <a:lnTo>
                    <a:pt x="37" y="58"/>
                  </a:lnTo>
                  <a:lnTo>
                    <a:pt x="37" y="58"/>
                  </a:lnTo>
                  <a:lnTo>
                    <a:pt x="37" y="59"/>
                  </a:lnTo>
                  <a:lnTo>
                    <a:pt x="39" y="59"/>
                  </a:lnTo>
                  <a:lnTo>
                    <a:pt x="41" y="63"/>
                  </a:lnTo>
                  <a:lnTo>
                    <a:pt x="41" y="64"/>
                  </a:lnTo>
                  <a:lnTo>
                    <a:pt x="39" y="67"/>
                  </a:lnTo>
                  <a:lnTo>
                    <a:pt x="39" y="69"/>
                  </a:lnTo>
                  <a:lnTo>
                    <a:pt x="36" y="69"/>
                  </a:lnTo>
                  <a:lnTo>
                    <a:pt x="36" y="69"/>
                  </a:lnTo>
                  <a:lnTo>
                    <a:pt x="37" y="64"/>
                  </a:lnTo>
                  <a:lnTo>
                    <a:pt x="37" y="63"/>
                  </a:lnTo>
                  <a:lnTo>
                    <a:pt x="37" y="61"/>
                  </a:lnTo>
                  <a:lnTo>
                    <a:pt x="36" y="59"/>
                  </a:lnTo>
                  <a:lnTo>
                    <a:pt x="36" y="59"/>
                  </a:lnTo>
                  <a:lnTo>
                    <a:pt x="36" y="58"/>
                  </a:lnTo>
                  <a:lnTo>
                    <a:pt x="34" y="56"/>
                  </a:lnTo>
                  <a:lnTo>
                    <a:pt x="36" y="56"/>
                  </a:lnTo>
                  <a:close/>
                  <a:moveTo>
                    <a:pt x="36" y="53"/>
                  </a:moveTo>
                  <a:lnTo>
                    <a:pt x="37" y="55"/>
                  </a:lnTo>
                  <a:lnTo>
                    <a:pt x="37" y="56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6" y="55"/>
                  </a:lnTo>
                  <a:lnTo>
                    <a:pt x="36" y="53"/>
                  </a:lnTo>
                  <a:close/>
                  <a:moveTo>
                    <a:pt x="4" y="0"/>
                  </a:moveTo>
                  <a:lnTo>
                    <a:pt x="6" y="1"/>
                  </a:lnTo>
                  <a:lnTo>
                    <a:pt x="7" y="3"/>
                  </a:lnTo>
                  <a:lnTo>
                    <a:pt x="9" y="3"/>
                  </a:lnTo>
                  <a:lnTo>
                    <a:pt x="9" y="4"/>
                  </a:lnTo>
                  <a:lnTo>
                    <a:pt x="9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7" y="7"/>
                  </a:lnTo>
                  <a:lnTo>
                    <a:pt x="18" y="9"/>
                  </a:lnTo>
                  <a:lnTo>
                    <a:pt x="20" y="9"/>
                  </a:lnTo>
                  <a:lnTo>
                    <a:pt x="22" y="9"/>
                  </a:lnTo>
                  <a:lnTo>
                    <a:pt x="22" y="7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3" y="6"/>
                  </a:lnTo>
                  <a:lnTo>
                    <a:pt x="23" y="6"/>
                  </a:lnTo>
                  <a:lnTo>
                    <a:pt x="25" y="9"/>
                  </a:lnTo>
                  <a:lnTo>
                    <a:pt x="25" y="11"/>
                  </a:lnTo>
                  <a:lnTo>
                    <a:pt x="25" y="15"/>
                  </a:lnTo>
                  <a:lnTo>
                    <a:pt x="25" y="18"/>
                  </a:lnTo>
                  <a:lnTo>
                    <a:pt x="25" y="18"/>
                  </a:lnTo>
                  <a:lnTo>
                    <a:pt x="25" y="20"/>
                  </a:lnTo>
                  <a:lnTo>
                    <a:pt x="25" y="20"/>
                  </a:lnTo>
                  <a:lnTo>
                    <a:pt x="26" y="20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1" y="22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7" y="22"/>
                  </a:lnTo>
                  <a:lnTo>
                    <a:pt x="39" y="22"/>
                  </a:lnTo>
                  <a:lnTo>
                    <a:pt x="42" y="22"/>
                  </a:lnTo>
                  <a:lnTo>
                    <a:pt x="47" y="22"/>
                  </a:lnTo>
                  <a:lnTo>
                    <a:pt x="48" y="22"/>
                  </a:lnTo>
                  <a:lnTo>
                    <a:pt x="48" y="22"/>
                  </a:lnTo>
                  <a:lnTo>
                    <a:pt x="53" y="22"/>
                  </a:lnTo>
                  <a:lnTo>
                    <a:pt x="58" y="22"/>
                  </a:lnTo>
                  <a:lnTo>
                    <a:pt x="59" y="22"/>
                  </a:lnTo>
                  <a:lnTo>
                    <a:pt x="63" y="23"/>
                  </a:lnTo>
                  <a:lnTo>
                    <a:pt x="64" y="25"/>
                  </a:lnTo>
                  <a:lnTo>
                    <a:pt x="64" y="25"/>
                  </a:lnTo>
                  <a:lnTo>
                    <a:pt x="64" y="26"/>
                  </a:lnTo>
                  <a:lnTo>
                    <a:pt x="63" y="26"/>
                  </a:lnTo>
                  <a:lnTo>
                    <a:pt x="63" y="26"/>
                  </a:lnTo>
                  <a:lnTo>
                    <a:pt x="61" y="26"/>
                  </a:lnTo>
                  <a:lnTo>
                    <a:pt x="59" y="26"/>
                  </a:lnTo>
                  <a:lnTo>
                    <a:pt x="59" y="28"/>
                  </a:lnTo>
                  <a:lnTo>
                    <a:pt x="59" y="28"/>
                  </a:lnTo>
                  <a:lnTo>
                    <a:pt x="59" y="29"/>
                  </a:lnTo>
                  <a:lnTo>
                    <a:pt x="58" y="31"/>
                  </a:lnTo>
                  <a:lnTo>
                    <a:pt x="58" y="33"/>
                  </a:lnTo>
                  <a:lnTo>
                    <a:pt x="58" y="33"/>
                  </a:lnTo>
                  <a:lnTo>
                    <a:pt x="58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6" y="34"/>
                  </a:lnTo>
                  <a:lnTo>
                    <a:pt x="55" y="36"/>
                  </a:lnTo>
                  <a:lnTo>
                    <a:pt x="55" y="36"/>
                  </a:lnTo>
                  <a:lnTo>
                    <a:pt x="55" y="36"/>
                  </a:lnTo>
                  <a:lnTo>
                    <a:pt x="53" y="36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2" y="37"/>
                  </a:lnTo>
                  <a:lnTo>
                    <a:pt x="50" y="37"/>
                  </a:lnTo>
                  <a:lnTo>
                    <a:pt x="50" y="37"/>
                  </a:lnTo>
                  <a:lnTo>
                    <a:pt x="48" y="37"/>
                  </a:lnTo>
                  <a:lnTo>
                    <a:pt x="47" y="37"/>
                  </a:lnTo>
                  <a:lnTo>
                    <a:pt x="47" y="39"/>
                  </a:lnTo>
                  <a:lnTo>
                    <a:pt x="47" y="39"/>
                  </a:lnTo>
                  <a:lnTo>
                    <a:pt x="45" y="40"/>
                  </a:lnTo>
                  <a:lnTo>
                    <a:pt x="45" y="42"/>
                  </a:lnTo>
                  <a:lnTo>
                    <a:pt x="45" y="44"/>
                  </a:lnTo>
                  <a:lnTo>
                    <a:pt x="45" y="45"/>
                  </a:lnTo>
                  <a:lnTo>
                    <a:pt x="45" y="48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3"/>
                  </a:lnTo>
                  <a:lnTo>
                    <a:pt x="47" y="52"/>
                  </a:lnTo>
                  <a:lnTo>
                    <a:pt x="48" y="52"/>
                  </a:lnTo>
                  <a:lnTo>
                    <a:pt x="48" y="52"/>
                  </a:lnTo>
                  <a:lnTo>
                    <a:pt x="48" y="52"/>
                  </a:lnTo>
                  <a:lnTo>
                    <a:pt x="50" y="53"/>
                  </a:lnTo>
                  <a:lnTo>
                    <a:pt x="50" y="55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3" y="53"/>
                  </a:lnTo>
                  <a:lnTo>
                    <a:pt x="53" y="53"/>
                  </a:lnTo>
                  <a:lnTo>
                    <a:pt x="53" y="52"/>
                  </a:lnTo>
                  <a:lnTo>
                    <a:pt x="53" y="50"/>
                  </a:lnTo>
                  <a:lnTo>
                    <a:pt x="53" y="48"/>
                  </a:lnTo>
                  <a:lnTo>
                    <a:pt x="55" y="47"/>
                  </a:lnTo>
                  <a:lnTo>
                    <a:pt x="56" y="47"/>
                  </a:lnTo>
                  <a:lnTo>
                    <a:pt x="56" y="45"/>
                  </a:lnTo>
                  <a:lnTo>
                    <a:pt x="56" y="44"/>
                  </a:lnTo>
                  <a:lnTo>
                    <a:pt x="56" y="44"/>
                  </a:lnTo>
                  <a:lnTo>
                    <a:pt x="58" y="44"/>
                  </a:lnTo>
                  <a:lnTo>
                    <a:pt x="58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59" y="44"/>
                  </a:lnTo>
                  <a:lnTo>
                    <a:pt x="61" y="47"/>
                  </a:lnTo>
                  <a:lnTo>
                    <a:pt x="61" y="50"/>
                  </a:lnTo>
                  <a:lnTo>
                    <a:pt x="61" y="50"/>
                  </a:lnTo>
                  <a:lnTo>
                    <a:pt x="61" y="53"/>
                  </a:lnTo>
                  <a:lnTo>
                    <a:pt x="63" y="55"/>
                  </a:lnTo>
                  <a:lnTo>
                    <a:pt x="63" y="56"/>
                  </a:lnTo>
                  <a:lnTo>
                    <a:pt x="63" y="58"/>
                  </a:lnTo>
                  <a:lnTo>
                    <a:pt x="63" y="58"/>
                  </a:lnTo>
                  <a:lnTo>
                    <a:pt x="64" y="59"/>
                  </a:lnTo>
                  <a:lnTo>
                    <a:pt x="64" y="61"/>
                  </a:lnTo>
                  <a:lnTo>
                    <a:pt x="64" y="63"/>
                  </a:lnTo>
                  <a:lnTo>
                    <a:pt x="64" y="69"/>
                  </a:lnTo>
                  <a:lnTo>
                    <a:pt x="64" y="70"/>
                  </a:lnTo>
                  <a:lnTo>
                    <a:pt x="66" y="70"/>
                  </a:lnTo>
                  <a:lnTo>
                    <a:pt x="66" y="75"/>
                  </a:lnTo>
                  <a:lnTo>
                    <a:pt x="66" y="77"/>
                  </a:lnTo>
                  <a:lnTo>
                    <a:pt x="66" y="80"/>
                  </a:lnTo>
                  <a:lnTo>
                    <a:pt x="66" y="80"/>
                  </a:lnTo>
                  <a:lnTo>
                    <a:pt x="66" y="80"/>
                  </a:lnTo>
                  <a:lnTo>
                    <a:pt x="64" y="80"/>
                  </a:lnTo>
                  <a:lnTo>
                    <a:pt x="64" y="80"/>
                  </a:lnTo>
                  <a:lnTo>
                    <a:pt x="64" y="78"/>
                  </a:lnTo>
                  <a:lnTo>
                    <a:pt x="63" y="78"/>
                  </a:lnTo>
                  <a:lnTo>
                    <a:pt x="61" y="78"/>
                  </a:lnTo>
                  <a:lnTo>
                    <a:pt x="61" y="78"/>
                  </a:lnTo>
                  <a:lnTo>
                    <a:pt x="59" y="80"/>
                  </a:lnTo>
                  <a:lnTo>
                    <a:pt x="59" y="80"/>
                  </a:lnTo>
                  <a:lnTo>
                    <a:pt x="59" y="81"/>
                  </a:lnTo>
                  <a:lnTo>
                    <a:pt x="59" y="83"/>
                  </a:lnTo>
                  <a:lnTo>
                    <a:pt x="61" y="83"/>
                  </a:lnTo>
                  <a:lnTo>
                    <a:pt x="61" y="85"/>
                  </a:lnTo>
                  <a:lnTo>
                    <a:pt x="61" y="86"/>
                  </a:lnTo>
                  <a:lnTo>
                    <a:pt x="61" y="86"/>
                  </a:lnTo>
                  <a:lnTo>
                    <a:pt x="61" y="88"/>
                  </a:lnTo>
                  <a:lnTo>
                    <a:pt x="61" y="88"/>
                  </a:lnTo>
                  <a:lnTo>
                    <a:pt x="59" y="86"/>
                  </a:lnTo>
                  <a:lnTo>
                    <a:pt x="59" y="85"/>
                  </a:lnTo>
                  <a:lnTo>
                    <a:pt x="58" y="81"/>
                  </a:lnTo>
                  <a:lnTo>
                    <a:pt x="56" y="77"/>
                  </a:lnTo>
                  <a:lnTo>
                    <a:pt x="56" y="74"/>
                  </a:lnTo>
                  <a:lnTo>
                    <a:pt x="55" y="72"/>
                  </a:lnTo>
                  <a:lnTo>
                    <a:pt x="55" y="67"/>
                  </a:lnTo>
                  <a:lnTo>
                    <a:pt x="55" y="66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5" y="64"/>
                  </a:lnTo>
                  <a:lnTo>
                    <a:pt x="53" y="66"/>
                  </a:lnTo>
                  <a:lnTo>
                    <a:pt x="53" y="64"/>
                  </a:lnTo>
                  <a:lnTo>
                    <a:pt x="52" y="63"/>
                  </a:lnTo>
                  <a:lnTo>
                    <a:pt x="50" y="59"/>
                  </a:lnTo>
                  <a:lnTo>
                    <a:pt x="48" y="58"/>
                  </a:lnTo>
                  <a:lnTo>
                    <a:pt x="48" y="56"/>
                  </a:lnTo>
                  <a:lnTo>
                    <a:pt x="48" y="58"/>
                  </a:lnTo>
                  <a:lnTo>
                    <a:pt x="47" y="58"/>
                  </a:lnTo>
                  <a:lnTo>
                    <a:pt x="45" y="59"/>
                  </a:lnTo>
                  <a:lnTo>
                    <a:pt x="44" y="61"/>
                  </a:lnTo>
                  <a:lnTo>
                    <a:pt x="42" y="61"/>
                  </a:lnTo>
                  <a:lnTo>
                    <a:pt x="39" y="58"/>
                  </a:lnTo>
                  <a:lnTo>
                    <a:pt x="37" y="55"/>
                  </a:lnTo>
                  <a:lnTo>
                    <a:pt x="37" y="53"/>
                  </a:lnTo>
                  <a:lnTo>
                    <a:pt x="37" y="50"/>
                  </a:lnTo>
                  <a:lnTo>
                    <a:pt x="37" y="48"/>
                  </a:lnTo>
                  <a:lnTo>
                    <a:pt x="37" y="47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8"/>
                  </a:lnTo>
                  <a:lnTo>
                    <a:pt x="34" y="48"/>
                  </a:lnTo>
                  <a:lnTo>
                    <a:pt x="31" y="47"/>
                  </a:lnTo>
                  <a:lnTo>
                    <a:pt x="33" y="48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6" y="53"/>
                  </a:lnTo>
                  <a:lnTo>
                    <a:pt x="36" y="53"/>
                  </a:lnTo>
                  <a:lnTo>
                    <a:pt x="34" y="53"/>
                  </a:lnTo>
                  <a:lnTo>
                    <a:pt x="34" y="55"/>
                  </a:lnTo>
                  <a:lnTo>
                    <a:pt x="36" y="56"/>
                  </a:lnTo>
                  <a:lnTo>
                    <a:pt x="34" y="56"/>
                  </a:lnTo>
                  <a:lnTo>
                    <a:pt x="34" y="56"/>
                  </a:lnTo>
                  <a:lnTo>
                    <a:pt x="34" y="58"/>
                  </a:lnTo>
                  <a:lnTo>
                    <a:pt x="34" y="59"/>
                  </a:lnTo>
                  <a:lnTo>
                    <a:pt x="34" y="59"/>
                  </a:lnTo>
                  <a:lnTo>
                    <a:pt x="34" y="61"/>
                  </a:lnTo>
                  <a:lnTo>
                    <a:pt x="36" y="61"/>
                  </a:lnTo>
                  <a:lnTo>
                    <a:pt x="36" y="63"/>
                  </a:lnTo>
                  <a:lnTo>
                    <a:pt x="37" y="64"/>
                  </a:lnTo>
                  <a:lnTo>
                    <a:pt x="36" y="66"/>
                  </a:lnTo>
                  <a:lnTo>
                    <a:pt x="36" y="66"/>
                  </a:lnTo>
                  <a:lnTo>
                    <a:pt x="34" y="67"/>
                  </a:lnTo>
                  <a:lnTo>
                    <a:pt x="33" y="69"/>
                  </a:lnTo>
                  <a:lnTo>
                    <a:pt x="33" y="70"/>
                  </a:lnTo>
                  <a:lnTo>
                    <a:pt x="31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0"/>
                  </a:lnTo>
                  <a:lnTo>
                    <a:pt x="30" y="70"/>
                  </a:lnTo>
                  <a:lnTo>
                    <a:pt x="30" y="69"/>
                  </a:lnTo>
                  <a:lnTo>
                    <a:pt x="31" y="67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9"/>
                  </a:lnTo>
                  <a:lnTo>
                    <a:pt x="26" y="67"/>
                  </a:lnTo>
                  <a:lnTo>
                    <a:pt x="26" y="66"/>
                  </a:lnTo>
                  <a:lnTo>
                    <a:pt x="26" y="64"/>
                  </a:lnTo>
                  <a:lnTo>
                    <a:pt x="28" y="63"/>
                  </a:lnTo>
                  <a:lnTo>
                    <a:pt x="26" y="64"/>
                  </a:lnTo>
                  <a:lnTo>
                    <a:pt x="26" y="66"/>
                  </a:lnTo>
                  <a:lnTo>
                    <a:pt x="26" y="67"/>
                  </a:lnTo>
                  <a:lnTo>
                    <a:pt x="26" y="69"/>
                  </a:lnTo>
                  <a:lnTo>
                    <a:pt x="25" y="70"/>
                  </a:lnTo>
                  <a:lnTo>
                    <a:pt x="25" y="70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4"/>
                  </a:lnTo>
                  <a:lnTo>
                    <a:pt x="22" y="72"/>
                  </a:lnTo>
                  <a:lnTo>
                    <a:pt x="22" y="70"/>
                  </a:lnTo>
                  <a:lnTo>
                    <a:pt x="20" y="66"/>
                  </a:lnTo>
                  <a:lnTo>
                    <a:pt x="20" y="66"/>
                  </a:lnTo>
                  <a:lnTo>
                    <a:pt x="20" y="69"/>
                  </a:lnTo>
                  <a:lnTo>
                    <a:pt x="20" y="70"/>
                  </a:lnTo>
                  <a:lnTo>
                    <a:pt x="20" y="72"/>
                  </a:lnTo>
                  <a:lnTo>
                    <a:pt x="18" y="74"/>
                  </a:lnTo>
                  <a:lnTo>
                    <a:pt x="17" y="74"/>
                  </a:lnTo>
                  <a:lnTo>
                    <a:pt x="17" y="74"/>
                  </a:lnTo>
                  <a:lnTo>
                    <a:pt x="15" y="72"/>
                  </a:lnTo>
                  <a:lnTo>
                    <a:pt x="15" y="72"/>
                  </a:lnTo>
                  <a:lnTo>
                    <a:pt x="14" y="69"/>
                  </a:lnTo>
                  <a:lnTo>
                    <a:pt x="14" y="69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2" y="63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59"/>
                  </a:lnTo>
                  <a:lnTo>
                    <a:pt x="12" y="56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12" y="52"/>
                  </a:lnTo>
                  <a:lnTo>
                    <a:pt x="12" y="52"/>
                  </a:lnTo>
                  <a:lnTo>
                    <a:pt x="11" y="52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48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7" y="42"/>
                  </a:lnTo>
                  <a:lnTo>
                    <a:pt x="9" y="39"/>
                  </a:lnTo>
                  <a:lnTo>
                    <a:pt x="9" y="39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9" y="36"/>
                  </a:lnTo>
                  <a:lnTo>
                    <a:pt x="7" y="34"/>
                  </a:lnTo>
                  <a:lnTo>
                    <a:pt x="6" y="34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1" y="31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1" y="25"/>
                  </a:lnTo>
                  <a:lnTo>
                    <a:pt x="1" y="25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4" y="25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11" y="22"/>
                  </a:lnTo>
                  <a:lnTo>
                    <a:pt x="12" y="22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11" y="18"/>
                  </a:lnTo>
                  <a:lnTo>
                    <a:pt x="11" y="18"/>
                  </a:lnTo>
                  <a:lnTo>
                    <a:pt x="11" y="17"/>
                  </a:lnTo>
                  <a:lnTo>
                    <a:pt x="11" y="17"/>
                  </a:lnTo>
                  <a:lnTo>
                    <a:pt x="7" y="17"/>
                  </a:lnTo>
                  <a:lnTo>
                    <a:pt x="6" y="15"/>
                  </a:lnTo>
                  <a:lnTo>
                    <a:pt x="6" y="15"/>
                  </a:lnTo>
                  <a:lnTo>
                    <a:pt x="4" y="14"/>
                  </a:lnTo>
                  <a:lnTo>
                    <a:pt x="3" y="12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1" y="7"/>
                  </a:lnTo>
                  <a:lnTo>
                    <a:pt x="3" y="6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3"/>
                  </a:lnTo>
                  <a:lnTo>
                    <a:pt x="6" y="3"/>
                  </a:lnTo>
                  <a:lnTo>
                    <a:pt x="6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7" name="Freeform 334">
              <a:extLst>
                <a:ext uri="{FF2B5EF4-FFF2-40B4-BE49-F238E27FC236}">
                  <a16:creationId xmlns:a16="http://schemas.microsoft.com/office/drawing/2014/main" id="{C2D9284A-BEBF-4489-5DCE-64EE6EE31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4765" y="4041673"/>
              <a:ext cx="5848" cy="5848"/>
            </a:xfrm>
            <a:custGeom>
              <a:avLst/>
              <a:gdLst>
                <a:gd name="T0" fmla="*/ 0 w 3"/>
                <a:gd name="T1" fmla="*/ 0 h 3"/>
                <a:gd name="T2" fmla="*/ 1 w 3"/>
                <a:gd name="T3" fmla="*/ 2 h 3"/>
                <a:gd name="T4" fmla="*/ 3 w 3"/>
                <a:gd name="T5" fmla="*/ 3 h 3"/>
                <a:gd name="T6" fmla="*/ 1 w 3"/>
                <a:gd name="T7" fmla="*/ 3 h 3"/>
                <a:gd name="T8" fmla="*/ 1 w 3"/>
                <a:gd name="T9" fmla="*/ 3 h 3"/>
                <a:gd name="T10" fmla="*/ 0 w 3"/>
                <a:gd name="T11" fmla="*/ 3 h 3"/>
                <a:gd name="T12" fmla="*/ 0 w 3"/>
                <a:gd name="T13" fmla="*/ 3 h 3"/>
                <a:gd name="T14" fmla="*/ 0 w 3"/>
                <a:gd name="T15" fmla="*/ 0 h 3"/>
                <a:gd name="T16" fmla="*/ 0 w 3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1" y="2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8" name="Freeform 335">
              <a:extLst>
                <a:ext uri="{FF2B5EF4-FFF2-40B4-BE49-F238E27FC236}">
                  <a16:creationId xmlns:a16="http://schemas.microsoft.com/office/drawing/2014/main" id="{7B53EA6B-9CD5-A4AD-8C5C-0686DD2B0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7467" y="3053417"/>
              <a:ext cx="107208" cy="95512"/>
            </a:xfrm>
            <a:custGeom>
              <a:avLst/>
              <a:gdLst>
                <a:gd name="T0" fmla="*/ 22 w 55"/>
                <a:gd name="T1" fmla="*/ 3 h 49"/>
                <a:gd name="T2" fmla="*/ 25 w 55"/>
                <a:gd name="T3" fmla="*/ 3 h 49"/>
                <a:gd name="T4" fmla="*/ 29 w 55"/>
                <a:gd name="T5" fmla="*/ 3 h 49"/>
                <a:gd name="T6" fmla="*/ 32 w 55"/>
                <a:gd name="T7" fmla="*/ 4 h 49"/>
                <a:gd name="T8" fmla="*/ 35 w 55"/>
                <a:gd name="T9" fmla="*/ 3 h 49"/>
                <a:gd name="T10" fmla="*/ 38 w 55"/>
                <a:gd name="T11" fmla="*/ 3 h 49"/>
                <a:gd name="T12" fmla="*/ 43 w 55"/>
                <a:gd name="T13" fmla="*/ 4 h 49"/>
                <a:gd name="T14" fmla="*/ 44 w 55"/>
                <a:gd name="T15" fmla="*/ 6 h 49"/>
                <a:gd name="T16" fmla="*/ 46 w 55"/>
                <a:gd name="T17" fmla="*/ 8 h 49"/>
                <a:gd name="T18" fmla="*/ 49 w 55"/>
                <a:gd name="T19" fmla="*/ 8 h 49"/>
                <a:gd name="T20" fmla="*/ 52 w 55"/>
                <a:gd name="T21" fmla="*/ 8 h 49"/>
                <a:gd name="T22" fmla="*/ 52 w 55"/>
                <a:gd name="T23" fmla="*/ 11 h 49"/>
                <a:gd name="T24" fmla="*/ 49 w 55"/>
                <a:gd name="T25" fmla="*/ 14 h 49"/>
                <a:gd name="T26" fmla="*/ 49 w 55"/>
                <a:gd name="T27" fmla="*/ 17 h 49"/>
                <a:gd name="T28" fmla="*/ 52 w 55"/>
                <a:gd name="T29" fmla="*/ 19 h 49"/>
                <a:gd name="T30" fmla="*/ 55 w 55"/>
                <a:gd name="T31" fmla="*/ 22 h 49"/>
                <a:gd name="T32" fmla="*/ 54 w 55"/>
                <a:gd name="T33" fmla="*/ 23 h 49"/>
                <a:gd name="T34" fmla="*/ 51 w 55"/>
                <a:gd name="T35" fmla="*/ 23 h 49"/>
                <a:gd name="T36" fmla="*/ 52 w 55"/>
                <a:gd name="T37" fmla="*/ 27 h 49"/>
                <a:gd name="T38" fmla="*/ 54 w 55"/>
                <a:gd name="T39" fmla="*/ 30 h 49"/>
                <a:gd name="T40" fmla="*/ 52 w 55"/>
                <a:gd name="T41" fmla="*/ 30 h 49"/>
                <a:gd name="T42" fmla="*/ 51 w 55"/>
                <a:gd name="T43" fmla="*/ 31 h 49"/>
                <a:gd name="T44" fmla="*/ 49 w 55"/>
                <a:gd name="T45" fmla="*/ 31 h 49"/>
                <a:gd name="T46" fmla="*/ 47 w 55"/>
                <a:gd name="T47" fmla="*/ 31 h 49"/>
                <a:gd name="T48" fmla="*/ 47 w 55"/>
                <a:gd name="T49" fmla="*/ 34 h 49"/>
                <a:gd name="T50" fmla="*/ 46 w 55"/>
                <a:gd name="T51" fmla="*/ 34 h 49"/>
                <a:gd name="T52" fmla="*/ 44 w 55"/>
                <a:gd name="T53" fmla="*/ 36 h 49"/>
                <a:gd name="T54" fmla="*/ 43 w 55"/>
                <a:gd name="T55" fmla="*/ 38 h 49"/>
                <a:gd name="T56" fmla="*/ 40 w 55"/>
                <a:gd name="T57" fmla="*/ 41 h 49"/>
                <a:gd name="T58" fmla="*/ 40 w 55"/>
                <a:gd name="T59" fmla="*/ 44 h 49"/>
                <a:gd name="T60" fmla="*/ 41 w 55"/>
                <a:gd name="T61" fmla="*/ 47 h 49"/>
                <a:gd name="T62" fmla="*/ 40 w 55"/>
                <a:gd name="T63" fmla="*/ 49 h 49"/>
                <a:gd name="T64" fmla="*/ 38 w 55"/>
                <a:gd name="T65" fmla="*/ 47 h 49"/>
                <a:gd name="T66" fmla="*/ 32 w 55"/>
                <a:gd name="T67" fmla="*/ 44 h 49"/>
                <a:gd name="T68" fmla="*/ 29 w 55"/>
                <a:gd name="T69" fmla="*/ 42 h 49"/>
                <a:gd name="T70" fmla="*/ 29 w 55"/>
                <a:gd name="T71" fmla="*/ 41 h 49"/>
                <a:gd name="T72" fmla="*/ 27 w 55"/>
                <a:gd name="T73" fmla="*/ 39 h 49"/>
                <a:gd name="T74" fmla="*/ 22 w 55"/>
                <a:gd name="T75" fmla="*/ 34 h 49"/>
                <a:gd name="T76" fmla="*/ 19 w 55"/>
                <a:gd name="T77" fmla="*/ 31 h 49"/>
                <a:gd name="T78" fmla="*/ 14 w 55"/>
                <a:gd name="T79" fmla="*/ 27 h 49"/>
                <a:gd name="T80" fmla="*/ 10 w 55"/>
                <a:gd name="T81" fmla="*/ 22 h 49"/>
                <a:gd name="T82" fmla="*/ 6 w 55"/>
                <a:gd name="T83" fmla="*/ 17 h 49"/>
                <a:gd name="T84" fmla="*/ 5 w 55"/>
                <a:gd name="T85" fmla="*/ 14 h 49"/>
                <a:gd name="T86" fmla="*/ 0 w 55"/>
                <a:gd name="T87" fmla="*/ 8 h 49"/>
                <a:gd name="T88" fmla="*/ 2 w 55"/>
                <a:gd name="T89" fmla="*/ 1 h 49"/>
                <a:gd name="T90" fmla="*/ 5 w 55"/>
                <a:gd name="T91" fmla="*/ 1 h 49"/>
                <a:gd name="T92" fmla="*/ 8 w 55"/>
                <a:gd name="T93" fmla="*/ 4 h 49"/>
                <a:gd name="T94" fmla="*/ 11 w 55"/>
                <a:gd name="T95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5" h="49">
                  <a:moveTo>
                    <a:pt x="17" y="0"/>
                  </a:moveTo>
                  <a:lnTo>
                    <a:pt x="21" y="3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4" y="3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29" y="3"/>
                  </a:lnTo>
                  <a:lnTo>
                    <a:pt x="29" y="3"/>
                  </a:lnTo>
                  <a:lnTo>
                    <a:pt x="30" y="4"/>
                  </a:lnTo>
                  <a:lnTo>
                    <a:pt x="32" y="4"/>
                  </a:lnTo>
                  <a:lnTo>
                    <a:pt x="32" y="3"/>
                  </a:lnTo>
                  <a:lnTo>
                    <a:pt x="33" y="3"/>
                  </a:lnTo>
                  <a:lnTo>
                    <a:pt x="35" y="3"/>
                  </a:lnTo>
                  <a:lnTo>
                    <a:pt x="36" y="3"/>
                  </a:lnTo>
                  <a:lnTo>
                    <a:pt x="36" y="3"/>
                  </a:lnTo>
                  <a:lnTo>
                    <a:pt x="38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4"/>
                  </a:lnTo>
                  <a:lnTo>
                    <a:pt x="44" y="4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44" y="8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7" y="8"/>
                  </a:lnTo>
                  <a:lnTo>
                    <a:pt x="49" y="8"/>
                  </a:lnTo>
                  <a:lnTo>
                    <a:pt x="51" y="6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2" y="9"/>
                  </a:lnTo>
                  <a:lnTo>
                    <a:pt x="52" y="11"/>
                  </a:lnTo>
                  <a:lnTo>
                    <a:pt x="51" y="12"/>
                  </a:lnTo>
                  <a:lnTo>
                    <a:pt x="49" y="14"/>
                  </a:lnTo>
                  <a:lnTo>
                    <a:pt x="49" y="14"/>
                  </a:lnTo>
                  <a:lnTo>
                    <a:pt x="49" y="15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49" y="17"/>
                  </a:lnTo>
                  <a:lnTo>
                    <a:pt x="51" y="19"/>
                  </a:lnTo>
                  <a:lnTo>
                    <a:pt x="52" y="19"/>
                  </a:lnTo>
                  <a:lnTo>
                    <a:pt x="54" y="20"/>
                  </a:lnTo>
                  <a:lnTo>
                    <a:pt x="55" y="22"/>
                  </a:lnTo>
                  <a:lnTo>
                    <a:pt x="55" y="22"/>
                  </a:lnTo>
                  <a:lnTo>
                    <a:pt x="55" y="23"/>
                  </a:lnTo>
                  <a:lnTo>
                    <a:pt x="55" y="23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51" y="23"/>
                  </a:lnTo>
                  <a:lnTo>
                    <a:pt x="51" y="23"/>
                  </a:lnTo>
                  <a:lnTo>
                    <a:pt x="51" y="23"/>
                  </a:lnTo>
                  <a:lnTo>
                    <a:pt x="52" y="27"/>
                  </a:lnTo>
                  <a:lnTo>
                    <a:pt x="54" y="28"/>
                  </a:lnTo>
                  <a:lnTo>
                    <a:pt x="55" y="30"/>
                  </a:lnTo>
                  <a:lnTo>
                    <a:pt x="54" y="30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1" y="30"/>
                  </a:lnTo>
                  <a:lnTo>
                    <a:pt x="51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7" y="31"/>
                  </a:lnTo>
                  <a:lnTo>
                    <a:pt x="46" y="31"/>
                  </a:lnTo>
                  <a:lnTo>
                    <a:pt x="47" y="33"/>
                  </a:lnTo>
                  <a:lnTo>
                    <a:pt x="47" y="34"/>
                  </a:lnTo>
                  <a:lnTo>
                    <a:pt x="47" y="36"/>
                  </a:lnTo>
                  <a:lnTo>
                    <a:pt x="47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4" y="36"/>
                  </a:lnTo>
                  <a:lnTo>
                    <a:pt x="43" y="36"/>
                  </a:lnTo>
                  <a:lnTo>
                    <a:pt x="43" y="38"/>
                  </a:lnTo>
                  <a:lnTo>
                    <a:pt x="43" y="38"/>
                  </a:lnTo>
                  <a:lnTo>
                    <a:pt x="43" y="39"/>
                  </a:lnTo>
                  <a:lnTo>
                    <a:pt x="43" y="41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0" y="41"/>
                  </a:lnTo>
                  <a:lnTo>
                    <a:pt x="40" y="44"/>
                  </a:lnTo>
                  <a:lnTo>
                    <a:pt x="40" y="44"/>
                  </a:lnTo>
                  <a:lnTo>
                    <a:pt x="41" y="47"/>
                  </a:lnTo>
                  <a:lnTo>
                    <a:pt x="41" y="47"/>
                  </a:lnTo>
                  <a:lnTo>
                    <a:pt x="41" y="47"/>
                  </a:lnTo>
                  <a:lnTo>
                    <a:pt x="40" y="49"/>
                  </a:lnTo>
                  <a:lnTo>
                    <a:pt x="40" y="49"/>
                  </a:lnTo>
                  <a:lnTo>
                    <a:pt x="40" y="49"/>
                  </a:lnTo>
                  <a:lnTo>
                    <a:pt x="38" y="47"/>
                  </a:lnTo>
                  <a:lnTo>
                    <a:pt x="38" y="47"/>
                  </a:lnTo>
                  <a:lnTo>
                    <a:pt x="35" y="45"/>
                  </a:lnTo>
                  <a:lnTo>
                    <a:pt x="33" y="45"/>
                  </a:lnTo>
                  <a:lnTo>
                    <a:pt x="32" y="44"/>
                  </a:lnTo>
                  <a:lnTo>
                    <a:pt x="30" y="44"/>
                  </a:lnTo>
                  <a:lnTo>
                    <a:pt x="30" y="42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27" y="42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7" y="39"/>
                  </a:lnTo>
                  <a:lnTo>
                    <a:pt x="24" y="38"/>
                  </a:lnTo>
                  <a:lnTo>
                    <a:pt x="22" y="36"/>
                  </a:lnTo>
                  <a:lnTo>
                    <a:pt x="22" y="34"/>
                  </a:lnTo>
                  <a:lnTo>
                    <a:pt x="22" y="33"/>
                  </a:lnTo>
                  <a:lnTo>
                    <a:pt x="22" y="33"/>
                  </a:lnTo>
                  <a:lnTo>
                    <a:pt x="19" y="31"/>
                  </a:lnTo>
                  <a:lnTo>
                    <a:pt x="17" y="3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3" y="25"/>
                  </a:lnTo>
                  <a:lnTo>
                    <a:pt x="11" y="23"/>
                  </a:lnTo>
                  <a:lnTo>
                    <a:pt x="10" y="22"/>
                  </a:lnTo>
                  <a:lnTo>
                    <a:pt x="8" y="20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6" y="14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16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39" name="Freeform 336">
              <a:extLst>
                <a:ext uri="{FF2B5EF4-FFF2-40B4-BE49-F238E27FC236}">
                  <a16:creationId xmlns:a16="http://schemas.microsoft.com/office/drawing/2014/main" id="{1BB6CF96-9D7B-CEA9-7B51-F23336BD25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26140" y="3170370"/>
              <a:ext cx="159836" cy="115005"/>
            </a:xfrm>
            <a:custGeom>
              <a:avLst/>
              <a:gdLst>
                <a:gd name="T0" fmla="*/ 6 w 82"/>
                <a:gd name="T1" fmla="*/ 39 h 59"/>
                <a:gd name="T2" fmla="*/ 11 w 82"/>
                <a:gd name="T3" fmla="*/ 41 h 59"/>
                <a:gd name="T4" fmla="*/ 15 w 82"/>
                <a:gd name="T5" fmla="*/ 41 h 59"/>
                <a:gd name="T6" fmla="*/ 17 w 82"/>
                <a:gd name="T7" fmla="*/ 45 h 59"/>
                <a:gd name="T8" fmla="*/ 17 w 82"/>
                <a:gd name="T9" fmla="*/ 50 h 59"/>
                <a:gd name="T10" fmla="*/ 7 w 82"/>
                <a:gd name="T11" fmla="*/ 45 h 59"/>
                <a:gd name="T12" fmla="*/ 3 w 82"/>
                <a:gd name="T13" fmla="*/ 42 h 59"/>
                <a:gd name="T14" fmla="*/ 1 w 82"/>
                <a:gd name="T15" fmla="*/ 37 h 59"/>
                <a:gd name="T16" fmla="*/ 11 w 82"/>
                <a:gd name="T17" fmla="*/ 22 h 59"/>
                <a:gd name="T18" fmla="*/ 3 w 82"/>
                <a:gd name="T19" fmla="*/ 14 h 59"/>
                <a:gd name="T20" fmla="*/ 3 w 82"/>
                <a:gd name="T21" fmla="*/ 15 h 59"/>
                <a:gd name="T22" fmla="*/ 25 w 82"/>
                <a:gd name="T23" fmla="*/ 0 h 59"/>
                <a:gd name="T24" fmla="*/ 28 w 82"/>
                <a:gd name="T25" fmla="*/ 1 h 59"/>
                <a:gd name="T26" fmla="*/ 33 w 82"/>
                <a:gd name="T27" fmla="*/ 6 h 59"/>
                <a:gd name="T28" fmla="*/ 39 w 82"/>
                <a:gd name="T29" fmla="*/ 11 h 59"/>
                <a:gd name="T30" fmla="*/ 47 w 82"/>
                <a:gd name="T31" fmla="*/ 7 h 59"/>
                <a:gd name="T32" fmla="*/ 55 w 82"/>
                <a:gd name="T33" fmla="*/ 1 h 59"/>
                <a:gd name="T34" fmla="*/ 63 w 82"/>
                <a:gd name="T35" fmla="*/ 11 h 59"/>
                <a:gd name="T36" fmla="*/ 69 w 82"/>
                <a:gd name="T37" fmla="*/ 20 h 59"/>
                <a:gd name="T38" fmla="*/ 77 w 82"/>
                <a:gd name="T39" fmla="*/ 23 h 59"/>
                <a:gd name="T40" fmla="*/ 77 w 82"/>
                <a:gd name="T41" fmla="*/ 26 h 59"/>
                <a:gd name="T42" fmla="*/ 67 w 82"/>
                <a:gd name="T43" fmla="*/ 31 h 59"/>
                <a:gd name="T44" fmla="*/ 66 w 82"/>
                <a:gd name="T45" fmla="*/ 44 h 59"/>
                <a:gd name="T46" fmla="*/ 63 w 82"/>
                <a:gd name="T47" fmla="*/ 48 h 59"/>
                <a:gd name="T48" fmla="*/ 59 w 82"/>
                <a:gd name="T49" fmla="*/ 50 h 59"/>
                <a:gd name="T50" fmla="*/ 56 w 82"/>
                <a:gd name="T51" fmla="*/ 59 h 59"/>
                <a:gd name="T52" fmla="*/ 50 w 82"/>
                <a:gd name="T53" fmla="*/ 55 h 59"/>
                <a:gd name="T54" fmla="*/ 47 w 82"/>
                <a:gd name="T55" fmla="*/ 52 h 59"/>
                <a:gd name="T56" fmla="*/ 50 w 82"/>
                <a:gd name="T57" fmla="*/ 50 h 59"/>
                <a:gd name="T58" fmla="*/ 48 w 82"/>
                <a:gd name="T59" fmla="*/ 45 h 59"/>
                <a:gd name="T60" fmla="*/ 52 w 82"/>
                <a:gd name="T61" fmla="*/ 42 h 59"/>
                <a:gd name="T62" fmla="*/ 44 w 82"/>
                <a:gd name="T63" fmla="*/ 37 h 59"/>
                <a:gd name="T64" fmla="*/ 33 w 82"/>
                <a:gd name="T65" fmla="*/ 45 h 59"/>
                <a:gd name="T66" fmla="*/ 25 w 82"/>
                <a:gd name="T67" fmla="*/ 50 h 59"/>
                <a:gd name="T68" fmla="*/ 23 w 82"/>
                <a:gd name="T69" fmla="*/ 45 h 59"/>
                <a:gd name="T70" fmla="*/ 25 w 82"/>
                <a:gd name="T71" fmla="*/ 44 h 59"/>
                <a:gd name="T72" fmla="*/ 23 w 82"/>
                <a:gd name="T73" fmla="*/ 42 h 59"/>
                <a:gd name="T74" fmla="*/ 20 w 82"/>
                <a:gd name="T75" fmla="*/ 39 h 59"/>
                <a:gd name="T76" fmla="*/ 15 w 82"/>
                <a:gd name="T77" fmla="*/ 34 h 59"/>
                <a:gd name="T78" fmla="*/ 12 w 82"/>
                <a:gd name="T79" fmla="*/ 33 h 59"/>
                <a:gd name="T80" fmla="*/ 17 w 82"/>
                <a:gd name="T81" fmla="*/ 30 h 59"/>
                <a:gd name="T82" fmla="*/ 9 w 82"/>
                <a:gd name="T83" fmla="*/ 22 h 59"/>
                <a:gd name="T84" fmla="*/ 12 w 82"/>
                <a:gd name="T85" fmla="*/ 18 h 59"/>
                <a:gd name="T86" fmla="*/ 7 w 82"/>
                <a:gd name="T87" fmla="*/ 15 h 59"/>
                <a:gd name="T88" fmla="*/ 6 w 82"/>
                <a:gd name="T89" fmla="*/ 12 h 59"/>
                <a:gd name="T90" fmla="*/ 3 w 82"/>
                <a:gd name="T91" fmla="*/ 11 h 59"/>
                <a:gd name="T92" fmla="*/ 14 w 82"/>
                <a:gd name="T93" fmla="*/ 11 h 59"/>
                <a:gd name="T94" fmla="*/ 18 w 82"/>
                <a:gd name="T95" fmla="*/ 12 h 59"/>
                <a:gd name="T96" fmla="*/ 25 w 82"/>
                <a:gd name="T97" fmla="*/ 14 h 59"/>
                <a:gd name="T98" fmla="*/ 26 w 82"/>
                <a:gd name="T99" fmla="*/ 9 h 59"/>
                <a:gd name="T100" fmla="*/ 20 w 82"/>
                <a:gd name="T101" fmla="*/ 4 h 59"/>
                <a:gd name="T102" fmla="*/ 22 w 82"/>
                <a:gd name="T103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59">
                  <a:moveTo>
                    <a:pt x="4" y="36"/>
                  </a:moveTo>
                  <a:lnTo>
                    <a:pt x="4" y="36"/>
                  </a:lnTo>
                  <a:lnTo>
                    <a:pt x="4" y="37"/>
                  </a:lnTo>
                  <a:lnTo>
                    <a:pt x="6" y="37"/>
                  </a:lnTo>
                  <a:lnTo>
                    <a:pt x="6" y="39"/>
                  </a:lnTo>
                  <a:lnTo>
                    <a:pt x="6" y="39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9" y="41"/>
                  </a:lnTo>
                  <a:lnTo>
                    <a:pt x="11" y="41"/>
                  </a:lnTo>
                  <a:lnTo>
                    <a:pt x="12" y="41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5" y="41"/>
                  </a:lnTo>
                  <a:lnTo>
                    <a:pt x="15" y="41"/>
                  </a:lnTo>
                  <a:lnTo>
                    <a:pt x="15" y="42"/>
                  </a:lnTo>
                  <a:lnTo>
                    <a:pt x="14" y="42"/>
                  </a:lnTo>
                  <a:lnTo>
                    <a:pt x="15" y="44"/>
                  </a:lnTo>
                  <a:lnTo>
                    <a:pt x="17" y="44"/>
                  </a:lnTo>
                  <a:lnTo>
                    <a:pt x="17" y="45"/>
                  </a:lnTo>
                  <a:lnTo>
                    <a:pt x="17" y="47"/>
                  </a:lnTo>
                  <a:lnTo>
                    <a:pt x="18" y="48"/>
                  </a:lnTo>
                  <a:lnTo>
                    <a:pt x="18" y="50"/>
                  </a:lnTo>
                  <a:lnTo>
                    <a:pt x="20" y="52"/>
                  </a:lnTo>
                  <a:lnTo>
                    <a:pt x="17" y="50"/>
                  </a:lnTo>
                  <a:lnTo>
                    <a:pt x="12" y="50"/>
                  </a:lnTo>
                  <a:lnTo>
                    <a:pt x="11" y="48"/>
                  </a:lnTo>
                  <a:lnTo>
                    <a:pt x="9" y="47"/>
                  </a:lnTo>
                  <a:lnTo>
                    <a:pt x="7" y="47"/>
                  </a:lnTo>
                  <a:lnTo>
                    <a:pt x="7" y="45"/>
                  </a:lnTo>
                  <a:lnTo>
                    <a:pt x="6" y="45"/>
                  </a:lnTo>
                  <a:lnTo>
                    <a:pt x="6" y="45"/>
                  </a:lnTo>
                  <a:lnTo>
                    <a:pt x="4" y="44"/>
                  </a:lnTo>
                  <a:lnTo>
                    <a:pt x="4" y="44"/>
                  </a:lnTo>
                  <a:lnTo>
                    <a:pt x="3" y="42"/>
                  </a:lnTo>
                  <a:lnTo>
                    <a:pt x="1" y="39"/>
                  </a:lnTo>
                  <a:lnTo>
                    <a:pt x="1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1" y="37"/>
                  </a:lnTo>
                  <a:lnTo>
                    <a:pt x="4" y="36"/>
                  </a:lnTo>
                  <a:close/>
                  <a:moveTo>
                    <a:pt x="11" y="22"/>
                  </a:move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1" y="22"/>
                  </a:lnTo>
                  <a:close/>
                  <a:moveTo>
                    <a:pt x="3" y="14"/>
                  </a:moveTo>
                  <a:lnTo>
                    <a:pt x="4" y="14"/>
                  </a:lnTo>
                  <a:lnTo>
                    <a:pt x="4" y="14"/>
                  </a:lnTo>
                  <a:lnTo>
                    <a:pt x="4" y="15"/>
                  </a:lnTo>
                  <a:lnTo>
                    <a:pt x="3" y="15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3" y="14"/>
                  </a:lnTo>
                  <a:lnTo>
                    <a:pt x="3" y="14"/>
                  </a:lnTo>
                  <a:close/>
                  <a:moveTo>
                    <a:pt x="23" y="0"/>
                  </a:moveTo>
                  <a:lnTo>
                    <a:pt x="25" y="0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6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30" y="3"/>
                  </a:lnTo>
                  <a:lnTo>
                    <a:pt x="31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6" y="7"/>
                  </a:lnTo>
                  <a:lnTo>
                    <a:pt x="36" y="9"/>
                  </a:lnTo>
                  <a:lnTo>
                    <a:pt x="37" y="11"/>
                  </a:lnTo>
                  <a:lnTo>
                    <a:pt x="39" y="11"/>
                  </a:lnTo>
                  <a:lnTo>
                    <a:pt x="41" y="11"/>
                  </a:lnTo>
                  <a:lnTo>
                    <a:pt x="44" y="12"/>
                  </a:lnTo>
                  <a:lnTo>
                    <a:pt x="45" y="12"/>
                  </a:lnTo>
                  <a:lnTo>
                    <a:pt x="47" y="9"/>
                  </a:lnTo>
                  <a:lnTo>
                    <a:pt x="47" y="7"/>
                  </a:lnTo>
                  <a:lnTo>
                    <a:pt x="48" y="7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3" y="4"/>
                  </a:lnTo>
                  <a:lnTo>
                    <a:pt x="55" y="1"/>
                  </a:lnTo>
                  <a:lnTo>
                    <a:pt x="55" y="1"/>
                  </a:lnTo>
                  <a:lnTo>
                    <a:pt x="56" y="1"/>
                  </a:lnTo>
                  <a:lnTo>
                    <a:pt x="58" y="4"/>
                  </a:lnTo>
                  <a:lnTo>
                    <a:pt x="61" y="9"/>
                  </a:lnTo>
                  <a:lnTo>
                    <a:pt x="63" y="11"/>
                  </a:lnTo>
                  <a:lnTo>
                    <a:pt x="63" y="12"/>
                  </a:lnTo>
                  <a:lnTo>
                    <a:pt x="64" y="14"/>
                  </a:lnTo>
                  <a:lnTo>
                    <a:pt x="64" y="15"/>
                  </a:lnTo>
                  <a:lnTo>
                    <a:pt x="67" y="18"/>
                  </a:lnTo>
                  <a:lnTo>
                    <a:pt x="69" y="20"/>
                  </a:lnTo>
                  <a:lnTo>
                    <a:pt x="72" y="22"/>
                  </a:lnTo>
                  <a:lnTo>
                    <a:pt x="72" y="22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7" y="23"/>
                  </a:lnTo>
                  <a:lnTo>
                    <a:pt x="78" y="23"/>
                  </a:lnTo>
                  <a:lnTo>
                    <a:pt x="78" y="25"/>
                  </a:lnTo>
                  <a:lnTo>
                    <a:pt x="80" y="25"/>
                  </a:lnTo>
                  <a:lnTo>
                    <a:pt x="82" y="28"/>
                  </a:lnTo>
                  <a:lnTo>
                    <a:pt x="77" y="26"/>
                  </a:lnTo>
                  <a:lnTo>
                    <a:pt x="74" y="26"/>
                  </a:lnTo>
                  <a:lnTo>
                    <a:pt x="72" y="28"/>
                  </a:lnTo>
                  <a:lnTo>
                    <a:pt x="71" y="28"/>
                  </a:lnTo>
                  <a:lnTo>
                    <a:pt x="69" y="30"/>
                  </a:lnTo>
                  <a:lnTo>
                    <a:pt x="67" y="31"/>
                  </a:lnTo>
                  <a:lnTo>
                    <a:pt x="67" y="34"/>
                  </a:lnTo>
                  <a:lnTo>
                    <a:pt x="66" y="39"/>
                  </a:lnTo>
                  <a:lnTo>
                    <a:pt x="66" y="41"/>
                  </a:lnTo>
                  <a:lnTo>
                    <a:pt x="66" y="42"/>
                  </a:lnTo>
                  <a:lnTo>
                    <a:pt x="66" y="44"/>
                  </a:lnTo>
                  <a:lnTo>
                    <a:pt x="66" y="44"/>
                  </a:lnTo>
                  <a:lnTo>
                    <a:pt x="64" y="44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3" y="48"/>
                  </a:lnTo>
                  <a:lnTo>
                    <a:pt x="61" y="47"/>
                  </a:lnTo>
                  <a:lnTo>
                    <a:pt x="61" y="48"/>
                  </a:lnTo>
                  <a:lnTo>
                    <a:pt x="59" y="50"/>
                  </a:lnTo>
                  <a:lnTo>
                    <a:pt x="59" y="52"/>
                  </a:lnTo>
                  <a:lnTo>
                    <a:pt x="59" y="52"/>
                  </a:lnTo>
                  <a:lnTo>
                    <a:pt x="59" y="58"/>
                  </a:lnTo>
                  <a:lnTo>
                    <a:pt x="59" y="58"/>
                  </a:lnTo>
                  <a:lnTo>
                    <a:pt x="56" y="59"/>
                  </a:lnTo>
                  <a:lnTo>
                    <a:pt x="55" y="59"/>
                  </a:lnTo>
                  <a:lnTo>
                    <a:pt x="53" y="56"/>
                  </a:lnTo>
                  <a:lnTo>
                    <a:pt x="52" y="56"/>
                  </a:lnTo>
                  <a:lnTo>
                    <a:pt x="52" y="56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3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2"/>
                  </a:lnTo>
                  <a:lnTo>
                    <a:pt x="47" y="50"/>
                  </a:lnTo>
                  <a:lnTo>
                    <a:pt x="47" y="50"/>
                  </a:lnTo>
                  <a:lnTo>
                    <a:pt x="48" y="50"/>
                  </a:lnTo>
                  <a:lnTo>
                    <a:pt x="50" y="50"/>
                  </a:lnTo>
                  <a:lnTo>
                    <a:pt x="50" y="50"/>
                  </a:lnTo>
                  <a:lnTo>
                    <a:pt x="52" y="48"/>
                  </a:lnTo>
                  <a:lnTo>
                    <a:pt x="52" y="48"/>
                  </a:lnTo>
                  <a:lnTo>
                    <a:pt x="50" y="47"/>
                  </a:lnTo>
                  <a:lnTo>
                    <a:pt x="48" y="47"/>
                  </a:lnTo>
                  <a:lnTo>
                    <a:pt x="48" y="45"/>
                  </a:lnTo>
                  <a:lnTo>
                    <a:pt x="48" y="45"/>
                  </a:lnTo>
                  <a:lnTo>
                    <a:pt x="48" y="44"/>
                  </a:lnTo>
                  <a:lnTo>
                    <a:pt x="48" y="44"/>
                  </a:lnTo>
                  <a:lnTo>
                    <a:pt x="50" y="44"/>
                  </a:lnTo>
                  <a:lnTo>
                    <a:pt x="52" y="42"/>
                  </a:lnTo>
                  <a:lnTo>
                    <a:pt x="50" y="42"/>
                  </a:lnTo>
                  <a:lnTo>
                    <a:pt x="48" y="39"/>
                  </a:lnTo>
                  <a:lnTo>
                    <a:pt x="47" y="37"/>
                  </a:lnTo>
                  <a:lnTo>
                    <a:pt x="45" y="37"/>
                  </a:lnTo>
                  <a:lnTo>
                    <a:pt x="44" y="37"/>
                  </a:lnTo>
                  <a:lnTo>
                    <a:pt x="41" y="41"/>
                  </a:lnTo>
                  <a:lnTo>
                    <a:pt x="39" y="41"/>
                  </a:lnTo>
                  <a:lnTo>
                    <a:pt x="37" y="42"/>
                  </a:lnTo>
                  <a:lnTo>
                    <a:pt x="34" y="44"/>
                  </a:lnTo>
                  <a:lnTo>
                    <a:pt x="33" y="45"/>
                  </a:lnTo>
                  <a:lnTo>
                    <a:pt x="33" y="47"/>
                  </a:lnTo>
                  <a:lnTo>
                    <a:pt x="30" y="47"/>
                  </a:lnTo>
                  <a:lnTo>
                    <a:pt x="30" y="47"/>
                  </a:lnTo>
                  <a:lnTo>
                    <a:pt x="26" y="50"/>
                  </a:lnTo>
                  <a:lnTo>
                    <a:pt x="25" y="50"/>
                  </a:lnTo>
                  <a:lnTo>
                    <a:pt x="25" y="48"/>
                  </a:lnTo>
                  <a:lnTo>
                    <a:pt x="25" y="48"/>
                  </a:lnTo>
                  <a:lnTo>
                    <a:pt x="25" y="47"/>
                  </a:lnTo>
                  <a:lnTo>
                    <a:pt x="23" y="47"/>
                  </a:lnTo>
                  <a:lnTo>
                    <a:pt x="23" y="45"/>
                  </a:lnTo>
                  <a:lnTo>
                    <a:pt x="23" y="45"/>
                  </a:lnTo>
                  <a:lnTo>
                    <a:pt x="25" y="45"/>
                  </a:lnTo>
                  <a:lnTo>
                    <a:pt x="26" y="45"/>
                  </a:lnTo>
                  <a:lnTo>
                    <a:pt x="26" y="45"/>
                  </a:lnTo>
                  <a:lnTo>
                    <a:pt x="25" y="44"/>
                  </a:lnTo>
                  <a:lnTo>
                    <a:pt x="25" y="44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3" y="42"/>
                  </a:lnTo>
                  <a:lnTo>
                    <a:pt x="25" y="41"/>
                  </a:lnTo>
                  <a:lnTo>
                    <a:pt x="25" y="41"/>
                  </a:lnTo>
                  <a:lnTo>
                    <a:pt x="25" y="39"/>
                  </a:lnTo>
                  <a:lnTo>
                    <a:pt x="22" y="39"/>
                  </a:lnTo>
                  <a:lnTo>
                    <a:pt x="20" y="39"/>
                  </a:lnTo>
                  <a:lnTo>
                    <a:pt x="18" y="37"/>
                  </a:lnTo>
                  <a:lnTo>
                    <a:pt x="18" y="37"/>
                  </a:lnTo>
                  <a:lnTo>
                    <a:pt x="17" y="36"/>
                  </a:lnTo>
                  <a:lnTo>
                    <a:pt x="15" y="36"/>
                  </a:lnTo>
                  <a:lnTo>
                    <a:pt x="15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5" y="33"/>
                  </a:lnTo>
                  <a:lnTo>
                    <a:pt x="15" y="31"/>
                  </a:lnTo>
                  <a:lnTo>
                    <a:pt x="17" y="31"/>
                  </a:lnTo>
                  <a:lnTo>
                    <a:pt x="17" y="31"/>
                  </a:lnTo>
                  <a:lnTo>
                    <a:pt x="17" y="30"/>
                  </a:lnTo>
                  <a:lnTo>
                    <a:pt x="17" y="28"/>
                  </a:lnTo>
                  <a:lnTo>
                    <a:pt x="14" y="26"/>
                  </a:lnTo>
                  <a:lnTo>
                    <a:pt x="12" y="25"/>
                  </a:lnTo>
                  <a:lnTo>
                    <a:pt x="11" y="23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1" y="17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3" y="11"/>
                  </a:lnTo>
                  <a:lnTo>
                    <a:pt x="6" y="7"/>
                  </a:lnTo>
                  <a:lnTo>
                    <a:pt x="7" y="7"/>
                  </a:lnTo>
                  <a:lnTo>
                    <a:pt x="9" y="7"/>
                  </a:lnTo>
                  <a:lnTo>
                    <a:pt x="14" y="9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2" y="12"/>
                  </a:lnTo>
                  <a:lnTo>
                    <a:pt x="23" y="14"/>
                  </a:lnTo>
                  <a:lnTo>
                    <a:pt x="23" y="14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6" y="12"/>
                  </a:lnTo>
                  <a:lnTo>
                    <a:pt x="28" y="11"/>
                  </a:lnTo>
                  <a:lnTo>
                    <a:pt x="28" y="11"/>
                  </a:lnTo>
                  <a:lnTo>
                    <a:pt x="26" y="9"/>
                  </a:lnTo>
                  <a:lnTo>
                    <a:pt x="25" y="7"/>
                  </a:lnTo>
                  <a:lnTo>
                    <a:pt x="23" y="7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20" y="3"/>
                  </a:lnTo>
                  <a:lnTo>
                    <a:pt x="22" y="3"/>
                  </a:lnTo>
                  <a:lnTo>
                    <a:pt x="22" y="3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0" name="Freeform 337">
              <a:extLst>
                <a:ext uri="{FF2B5EF4-FFF2-40B4-BE49-F238E27FC236}">
                  <a16:creationId xmlns:a16="http://schemas.microsoft.com/office/drawing/2014/main" id="{3F6536B1-42E5-45F9-3F2F-9B6C68BB8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484" y="4063113"/>
              <a:ext cx="5848" cy="3898"/>
            </a:xfrm>
            <a:custGeom>
              <a:avLst/>
              <a:gdLst>
                <a:gd name="T0" fmla="*/ 2 w 3"/>
                <a:gd name="T1" fmla="*/ 0 h 2"/>
                <a:gd name="T2" fmla="*/ 2 w 3"/>
                <a:gd name="T3" fmla="*/ 0 h 2"/>
                <a:gd name="T4" fmla="*/ 3 w 3"/>
                <a:gd name="T5" fmla="*/ 2 h 2"/>
                <a:gd name="T6" fmla="*/ 3 w 3"/>
                <a:gd name="T7" fmla="*/ 2 h 2"/>
                <a:gd name="T8" fmla="*/ 3 w 3"/>
                <a:gd name="T9" fmla="*/ 2 h 2"/>
                <a:gd name="T10" fmla="*/ 3 w 3"/>
                <a:gd name="T11" fmla="*/ 2 h 2"/>
                <a:gd name="T12" fmla="*/ 2 w 3"/>
                <a:gd name="T13" fmla="*/ 2 h 2"/>
                <a:gd name="T14" fmla="*/ 0 w 3"/>
                <a:gd name="T15" fmla="*/ 0 h 2"/>
                <a:gd name="T16" fmla="*/ 2 w 3"/>
                <a:gd name="T17" fmla="*/ 0 h 2"/>
                <a:gd name="T18" fmla="*/ 2 w 3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1" name="Freeform 338">
              <a:extLst>
                <a:ext uri="{FF2B5EF4-FFF2-40B4-BE49-F238E27FC236}">
                  <a16:creationId xmlns:a16="http://schemas.microsoft.com/office/drawing/2014/main" id="{586F8864-3532-EA53-2B3B-533183029F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6123" y="4698559"/>
              <a:ext cx="1298181" cy="1428780"/>
            </a:xfrm>
            <a:custGeom>
              <a:avLst/>
              <a:gdLst>
                <a:gd name="T0" fmla="*/ 497 w 666"/>
                <a:gd name="T1" fmla="*/ 517 h 733"/>
                <a:gd name="T2" fmla="*/ 479 w 666"/>
                <a:gd name="T3" fmla="*/ 482 h 733"/>
                <a:gd name="T4" fmla="*/ 511 w 666"/>
                <a:gd name="T5" fmla="*/ 485 h 733"/>
                <a:gd name="T6" fmla="*/ 508 w 666"/>
                <a:gd name="T7" fmla="*/ 504 h 733"/>
                <a:gd name="T8" fmla="*/ 497 w 666"/>
                <a:gd name="T9" fmla="*/ 515 h 733"/>
                <a:gd name="T10" fmla="*/ 475 w 666"/>
                <a:gd name="T11" fmla="*/ 519 h 733"/>
                <a:gd name="T12" fmla="*/ 459 w 666"/>
                <a:gd name="T13" fmla="*/ 476 h 733"/>
                <a:gd name="T14" fmla="*/ 506 w 666"/>
                <a:gd name="T15" fmla="*/ 457 h 733"/>
                <a:gd name="T16" fmla="*/ 448 w 666"/>
                <a:gd name="T17" fmla="*/ 465 h 733"/>
                <a:gd name="T18" fmla="*/ 358 w 666"/>
                <a:gd name="T19" fmla="*/ 389 h 733"/>
                <a:gd name="T20" fmla="*/ 587 w 666"/>
                <a:gd name="T21" fmla="*/ 263 h 733"/>
                <a:gd name="T22" fmla="*/ 585 w 666"/>
                <a:gd name="T23" fmla="*/ 222 h 733"/>
                <a:gd name="T24" fmla="*/ 554 w 666"/>
                <a:gd name="T25" fmla="*/ 202 h 733"/>
                <a:gd name="T26" fmla="*/ 522 w 666"/>
                <a:gd name="T27" fmla="*/ 150 h 733"/>
                <a:gd name="T28" fmla="*/ 383 w 666"/>
                <a:gd name="T29" fmla="*/ 103 h 733"/>
                <a:gd name="T30" fmla="*/ 347 w 666"/>
                <a:gd name="T31" fmla="*/ 82 h 733"/>
                <a:gd name="T32" fmla="*/ 177 w 666"/>
                <a:gd name="T33" fmla="*/ 65 h 733"/>
                <a:gd name="T34" fmla="*/ 345 w 666"/>
                <a:gd name="T35" fmla="*/ 62 h 733"/>
                <a:gd name="T36" fmla="*/ 341 w 666"/>
                <a:gd name="T37" fmla="*/ 21 h 733"/>
                <a:gd name="T38" fmla="*/ 260 w 666"/>
                <a:gd name="T39" fmla="*/ 18 h 733"/>
                <a:gd name="T40" fmla="*/ 344 w 666"/>
                <a:gd name="T41" fmla="*/ 18 h 733"/>
                <a:gd name="T42" fmla="*/ 434 w 666"/>
                <a:gd name="T43" fmla="*/ 27 h 733"/>
                <a:gd name="T44" fmla="*/ 459 w 666"/>
                <a:gd name="T45" fmla="*/ 65 h 733"/>
                <a:gd name="T46" fmla="*/ 483 w 666"/>
                <a:gd name="T47" fmla="*/ 125 h 733"/>
                <a:gd name="T48" fmla="*/ 519 w 666"/>
                <a:gd name="T49" fmla="*/ 153 h 733"/>
                <a:gd name="T50" fmla="*/ 544 w 666"/>
                <a:gd name="T51" fmla="*/ 185 h 733"/>
                <a:gd name="T52" fmla="*/ 579 w 666"/>
                <a:gd name="T53" fmla="*/ 229 h 733"/>
                <a:gd name="T54" fmla="*/ 576 w 666"/>
                <a:gd name="T55" fmla="*/ 328 h 733"/>
                <a:gd name="T56" fmla="*/ 554 w 666"/>
                <a:gd name="T57" fmla="*/ 363 h 733"/>
                <a:gd name="T58" fmla="*/ 535 w 666"/>
                <a:gd name="T59" fmla="*/ 413 h 733"/>
                <a:gd name="T60" fmla="*/ 484 w 666"/>
                <a:gd name="T61" fmla="*/ 448 h 733"/>
                <a:gd name="T62" fmla="*/ 465 w 666"/>
                <a:gd name="T63" fmla="*/ 432 h 733"/>
                <a:gd name="T64" fmla="*/ 413 w 666"/>
                <a:gd name="T65" fmla="*/ 435 h 733"/>
                <a:gd name="T66" fmla="*/ 382 w 666"/>
                <a:gd name="T67" fmla="*/ 386 h 733"/>
                <a:gd name="T68" fmla="*/ 349 w 666"/>
                <a:gd name="T69" fmla="*/ 383 h 733"/>
                <a:gd name="T70" fmla="*/ 355 w 666"/>
                <a:gd name="T71" fmla="*/ 350 h 733"/>
                <a:gd name="T72" fmla="*/ 322 w 666"/>
                <a:gd name="T73" fmla="*/ 370 h 733"/>
                <a:gd name="T74" fmla="*/ 293 w 666"/>
                <a:gd name="T75" fmla="*/ 334 h 733"/>
                <a:gd name="T76" fmla="*/ 166 w 666"/>
                <a:gd name="T77" fmla="*/ 347 h 733"/>
                <a:gd name="T78" fmla="*/ 76 w 666"/>
                <a:gd name="T79" fmla="*/ 380 h 733"/>
                <a:gd name="T80" fmla="*/ 41 w 666"/>
                <a:gd name="T81" fmla="*/ 341 h 733"/>
                <a:gd name="T82" fmla="*/ 5 w 666"/>
                <a:gd name="T83" fmla="*/ 241 h 733"/>
                <a:gd name="T84" fmla="*/ 14 w 666"/>
                <a:gd name="T85" fmla="*/ 237 h 733"/>
                <a:gd name="T86" fmla="*/ 16 w 666"/>
                <a:gd name="T87" fmla="*/ 175 h 733"/>
                <a:gd name="T88" fmla="*/ 76 w 666"/>
                <a:gd name="T89" fmla="*/ 151 h 733"/>
                <a:gd name="T90" fmla="*/ 136 w 666"/>
                <a:gd name="T91" fmla="*/ 104 h 733"/>
                <a:gd name="T92" fmla="*/ 158 w 666"/>
                <a:gd name="T93" fmla="*/ 99 h 733"/>
                <a:gd name="T94" fmla="*/ 166 w 666"/>
                <a:gd name="T95" fmla="*/ 92 h 733"/>
                <a:gd name="T96" fmla="*/ 174 w 666"/>
                <a:gd name="T97" fmla="*/ 77 h 733"/>
                <a:gd name="T98" fmla="*/ 185 w 666"/>
                <a:gd name="T99" fmla="*/ 63 h 733"/>
                <a:gd name="T100" fmla="*/ 200 w 666"/>
                <a:gd name="T101" fmla="*/ 57 h 733"/>
                <a:gd name="T102" fmla="*/ 224 w 666"/>
                <a:gd name="T103" fmla="*/ 70 h 733"/>
                <a:gd name="T104" fmla="*/ 241 w 666"/>
                <a:gd name="T105" fmla="*/ 66 h 733"/>
                <a:gd name="T106" fmla="*/ 260 w 666"/>
                <a:gd name="T107" fmla="*/ 36 h 733"/>
                <a:gd name="T108" fmla="*/ 286 w 666"/>
                <a:gd name="T109" fmla="*/ 27 h 733"/>
                <a:gd name="T110" fmla="*/ 298 w 666"/>
                <a:gd name="T111" fmla="*/ 25 h 733"/>
                <a:gd name="T112" fmla="*/ 333 w 666"/>
                <a:gd name="T113" fmla="*/ 30 h 733"/>
                <a:gd name="T114" fmla="*/ 333 w 666"/>
                <a:gd name="T115" fmla="*/ 55 h 733"/>
                <a:gd name="T116" fmla="*/ 350 w 666"/>
                <a:gd name="T117" fmla="*/ 87 h 733"/>
                <a:gd name="T118" fmla="*/ 412 w 666"/>
                <a:gd name="T119" fmla="*/ 88 h 733"/>
                <a:gd name="T120" fmla="*/ 418 w 666"/>
                <a:gd name="T121" fmla="*/ 29 h 733"/>
                <a:gd name="T122" fmla="*/ 421 w 666"/>
                <a:gd name="T123" fmla="*/ 2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66" h="733">
                  <a:moveTo>
                    <a:pt x="666" y="728"/>
                  </a:moveTo>
                  <a:lnTo>
                    <a:pt x="666" y="730"/>
                  </a:lnTo>
                  <a:lnTo>
                    <a:pt x="664" y="733"/>
                  </a:lnTo>
                  <a:lnTo>
                    <a:pt x="664" y="733"/>
                  </a:lnTo>
                  <a:lnTo>
                    <a:pt x="664" y="733"/>
                  </a:lnTo>
                  <a:lnTo>
                    <a:pt x="666" y="728"/>
                  </a:lnTo>
                  <a:lnTo>
                    <a:pt x="666" y="728"/>
                  </a:lnTo>
                  <a:close/>
                  <a:moveTo>
                    <a:pt x="497" y="519"/>
                  </a:moveTo>
                  <a:lnTo>
                    <a:pt x="497" y="519"/>
                  </a:lnTo>
                  <a:lnTo>
                    <a:pt x="498" y="520"/>
                  </a:lnTo>
                  <a:lnTo>
                    <a:pt x="498" y="522"/>
                  </a:lnTo>
                  <a:lnTo>
                    <a:pt x="497" y="523"/>
                  </a:lnTo>
                  <a:lnTo>
                    <a:pt x="497" y="523"/>
                  </a:lnTo>
                  <a:lnTo>
                    <a:pt x="495" y="523"/>
                  </a:lnTo>
                  <a:lnTo>
                    <a:pt x="494" y="522"/>
                  </a:lnTo>
                  <a:lnTo>
                    <a:pt x="494" y="522"/>
                  </a:lnTo>
                  <a:lnTo>
                    <a:pt x="495" y="522"/>
                  </a:lnTo>
                  <a:lnTo>
                    <a:pt x="495" y="522"/>
                  </a:lnTo>
                  <a:lnTo>
                    <a:pt x="495" y="520"/>
                  </a:lnTo>
                  <a:lnTo>
                    <a:pt x="495" y="520"/>
                  </a:lnTo>
                  <a:lnTo>
                    <a:pt x="497" y="520"/>
                  </a:lnTo>
                  <a:lnTo>
                    <a:pt x="497" y="519"/>
                  </a:lnTo>
                  <a:close/>
                  <a:moveTo>
                    <a:pt x="498" y="515"/>
                  </a:moveTo>
                  <a:lnTo>
                    <a:pt x="498" y="517"/>
                  </a:lnTo>
                  <a:lnTo>
                    <a:pt x="498" y="519"/>
                  </a:lnTo>
                  <a:lnTo>
                    <a:pt x="498" y="519"/>
                  </a:lnTo>
                  <a:lnTo>
                    <a:pt x="498" y="519"/>
                  </a:lnTo>
                  <a:lnTo>
                    <a:pt x="498" y="517"/>
                  </a:lnTo>
                  <a:lnTo>
                    <a:pt x="497" y="517"/>
                  </a:lnTo>
                  <a:lnTo>
                    <a:pt x="497" y="517"/>
                  </a:lnTo>
                  <a:lnTo>
                    <a:pt x="497" y="515"/>
                  </a:lnTo>
                  <a:lnTo>
                    <a:pt x="498" y="515"/>
                  </a:lnTo>
                  <a:close/>
                  <a:moveTo>
                    <a:pt x="508" y="508"/>
                  </a:moveTo>
                  <a:lnTo>
                    <a:pt x="509" y="508"/>
                  </a:lnTo>
                  <a:lnTo>
                    <a:pt x="509" y="508"/>
                  </a:lnTo>
                  <a:lnTo>
                    <a:pt x="509" y="509"/>
                  </a:lnTo>
                  <a:lnTo>
                    <a:pt x="509" y="509"/>
                  </a:lnTo>
                  <a:lnTo>
                    <a:pt x="508" y="509"/>
                  </a:lnTo>
                  <a:lnTo>
                    <a:pt x="508" y="509"/>
                  </a:lnTo>
                  <a:lnTo>
                    <a:pt x="508" y="508"/>
                  </a:lnTo>
                  <a:lnTo>
                    <a:pt x="508" y="508"/>
                  </a:lnTo>
                  <a:lnTo>
                    <a:pt x="508" y="508"/>
                  </a:lnTo>
                  <a:close/>
                  <a:moveTo>
                    <a:pt x="461" y="474"/>
                  </a:moveTo>
                  <a:lnTo>
                    <a:pt x="461" y="474"/>
                  </a:lnTo>
                  <a:lnTo>
                    <a:pt x="464" y="476"/>
                  </a:lnTo>
                  <a:lnTo>
                    <a:pt x="467" y="476"/>
                  </a:lnTo>
                  <a:lnTo>
                    <a:pt x="467" y="476"/>
                  </a:lnTo>
                  <a:lnTo>
                    <a:pt x="468" y="476"/>
                  </a:lnTo>
                  <a:lnTo>
                    <a:pt x="468" y="476"/>
                  </a:lnTo>
                  <a:lnTo>
                    <a:pt x="470" y="478"/>
                  </a:lnTo>
                  <a:lnTo>
                    <a:pt x="472" y="478"/>
                  </a:lnTo>
                  <a:lnTo>
                    <a:pt x="472" y="478"/>
                  </a:lnTo>
                  <a:lnTo>
                    <a:pt x="472" y="478"/>
                  </a:lnTo>
                  <a:lnTo>
                    <a:pt x="473" y="479"/>
                  </a:lnTo>
                  <a:lnTo>
                    <a:pt x="475" y="479"/>
                  </a:lnTo>
                  <a:lnTo>
                    <a:pt x="475" y="479"/>
                  </a:lnTo>
                  <a:lnTo>
                    <a:pt x="476" y="481"/>
                  </a:lnTo>
                  <a:lnTo>
                    <a:pt x="479" y="482"/>
                  </a:lnTo>
                  <a:lnTo>
                    <a:pt x="483" y="482"/>
                  </a:lnTo>
                  <a:lnTo>
                    <a:pt x="487" y="482"/>
                  </a:lnTo>
                  <a:lnTo>
                    <a:pt x="487" y="482"/>
                  </a:lnTo>
                  <a:lnTo>
                    <a:pt x="489" y="481"/>
                  </a:lnTo>
                  <a:lnTo>
                    <a:pt x="489" y="481"/>
                  </a:lnTo>
                  <a:lnTo>
                    <a:pt x="490" y="482"/>
                  </a:lnTo>
                  <a:lnTo>
                    <a:pt x="490" y="481"/>
                  </a:lnTo>
                  <a:lnTo>
                    <a:pt x="490" y="481"/>
                  </a:lnTo>
                  <a:lnTo>
                    <a:pt x="492" y="479"/>
                  </a:lnTo>
                  <a:lnTo>
                    <a:pt x="492" y="479"/>
                  </a:lnTo>
                  <a:lnTo>
                    <a:pt x="494" y="479"/>
                  </a:lnTo>
                  <a:lnTo>
                    <a:pt x="495" y="479"/>
                  </a:lnTo>
                  <a:lnTo>
                    <a:pt x="497" y="479"/>
                  </a:lnTo>
                  <a:lnTo>
                    <a:pt x="497" y="479"/>
                  </a:lnTo>
                  <a:lnTo>
                    <a:pt x="498" y="479"/>
                  </a:lnTo>
                  <a:lnTo>
                    <a:pt x="500" y="479"/>
                  </a:lnTo>
                  <a:lnTo>
                    <a:pt x="500" y="479"/>
                  </a:lnTo>
                  <a:lnTo>
                    <a:pt x="502" y="478"/>
                  </a:lnTo>
                  <a:lnTo>
                    <a:pt x="502" y="478"/>
                  </a:lnTo>
                  <a:lnTo>
                    <a:pt x="505" y="478"/>
                  </a:lnTo>
                  <a:lnTo>
                    <a:pt x="505" y="478"/>
                  </a:lnTo>
                  <a:lnTo>
                    <a:pt x="506" y="476"/>
                  </a:lnTo>
                  <a:lnTo>
                    <a:pt x="508" y="476"/>
                  </a:lnTo>
                  <a:lnTo>
                    <a:pt x="511" y="478"/>
                  </a:lnTo>
                  <a:lnTo>
                    <a:pt x="511" y="479"/>
                  </a:lnTo>
                  <a:lnTo>
                    <a:pt x="511" y="482"/>
                  </a:lnTo>
                  <a:lnTo>
                    <a:pt x="511" y="482"/>
                  </a:lnTo>
                  <a:lnTo>
                    <a:pt x="511" y="484"/>
                  </a:lnTo>
                  <a:lnTo>
                    <a:pt x="511" y="485"/>
                  </a:lnTo>
                  <a:lnTo>
                    <a:pt x="511" y="487"/>
                  </a:lnTo>
                  <a:lnTo>
                    <a:pt x="511" y="489"/>
                  </a:lnTo>
                  <a:lnTo>
                    <a:pt x="511" y="490"/>
                  </a:lnTo>
                  <a:lnTo>
                    <a:pt x="511" y="493"/>
                  </a:lnTo>
                  <a:lnTo>
                    <a:pt x="511" y="495"/>
                  </a:lnTo>
                  <a:lnTo>
                    <a:pt x="511" y="496"/>
                  </a:lnTo>
                  <a:lnTo>
                    <a:pt x="511" y="498"/>
                  </a:lnTo>
                  <a:lnTo>
                    <a:pt x="513" y="498"/>
                  </a:lnTo>
                  <a:lnTo>
                    <a:pt x="513" y="498"/>
                  </a:lnTo>
                  <a:lnTo>
                    <a:pt x="513" y="500"/>
                  </a:lnTo>
                  <a:lnTo>
                    <a:pt x="513" y="501"/>
                  </a:lnTo>
                  <a:lnTo>
                    <a:pt x="513" y="501"/>
                  </a:lnTo>
                  <a:lnTo>
                    <a:pt x="511" y="501"/>
                  </a:lnTo>
                  <a:lnTo>
                    <a:pt x="511" y="501"/>
                  </a:lnTo>
                  <a:lnTo>
                    <a:pt x="511" y="500"/>
                  </a:lnTo>
                  <a:lnTo>
                    <a:pt x="511" y="500"/>
                  </a:lnTo>
                  <a:lnTo>
                    <a:pt x="511" y="498"/>
                  </a:lnTo>
                  <a:lnTo>
                    <a:pt x="509" y="498"/>
                  </a:lnTo>
                  <a:lnTo>
                    <a:pt x="509" y="498"/>
                  </a:lnTo>
                  <a:lnTo>
                    <a:pt x="511" y="496"/>
                  </a:lnTo>
                  <a:lnTo>
                    <a:pt x="511" y="496"/>
                  </a:lnTo>
                  <a:lnTo>
                    <a:pt x="509" y="496"/>
                  </a:lnTo>
                  <a:lnTo>
                    <a:pt x="509" y="498"/>
                  </a:lnTo>
                  <a:lnTo>
                    <a:pt x="509" y="498"/>
                  </a:lnTo>
                  <a:lnTo>
                    <a:pt x="509" y="498"/>
                  </a:lnTo>
                  <a:lnTo>
                    <a:pt x="508" y="500"/>
                  </a:lnTo>
                  <a:lnTo>
                    <a:pt x="508" y="501"/>
                  </a:lnTo>
                  <a:lnTo>
                    <a:pt x="508" y="503"/>
                  </a:lnTo>
                  <a:lnTo>
                    <a:pt x="508" y="504"/>
                  </a:lnTo>
                  <a:lnTo>
                    <a:pt x="506" y="506"/>
                  </a:lnTo>
                  <a:lnTo>
                    <a:pt x="506" y="506"/>
                  </a:lnTo>
                  <a:lnTo>
                    <a:pt x="506" y="508"/>
                  </a:lnTo>
                  <a:lnTo>
                    <a:pt x="506" y="511"/>
                  </a:lnTo>
                  <a:lnTo>
                    <a:pt x="506" y="514"/>
                  </a:lnTo>
                  <a:lnTo>
                    <a:pt x="506" y="517"/>
                  </a:lnTo>
                  <a:lnTo>
                    <a:pt x="506" y="517"/>
                  </a:lnTo>
                  <a:lnTo>
                    <a:pt x="505" y="517"/>
                  </a:lnTo>
                  <a:lnTo>
                    <a:pt x="505" y="519"/>
                  </a:lnTo>
                  <a:lnTo>
                    <a:pt x="503" y="517"/>
                  </a:lnTo>
                  <a:lnTo>
                    <a:pt x="502" y="514"/>
                  </a:lnTo>
                  <a:lnTo>
                    <a:pt x="503" y="514"/>
                  </a:lnTo>
                  <a:lnTo>
                    <a:pt x="505" y="514"/>
                  </a:lnTo>
                  <a:lnTo>
                    <a:pt x="505" y="514"/>
                  </a:lnTo>
                  <a:lnTo>
                    <a:pt x="505" y="514"/>
                  </a:lnTo>
                  <a:lnTo>
                    <a:pt x="505" y="512"/>
                  </a:lnTo>
                  <a:lnTo>
                    <a:pt x="503" y="512"/>
                  </a:lnTo>
                  <a:lnTo>
                    <a:pt x="502" y="511"/>
                  </a:lnTo>
                  <a:lnTo>
                    <a:pt x="500" y="512"/>
                  </a:lnTo>
                  <a:lnTo>
                    <a:pt x="500" y="514"/>
                  </a:lnTo>
                  <a:lnTo>
                    <a:pt x="500" y="514"/>
                  </a:lnTo>
                  <a:lnTo>
                    <a:pt x="500" y="515"/>
                  </a:lnTo>
                  <a:lnTo>
                    <a:pt x="498" y="512"/>
                  </a:lnTo>
                  <a:lnTo>
                    <a:pt x="497" y="511"/>
                  </a:lnTo>
                  <a:lnTo>
                    <a:pt x="497" y="511"/>
                  </a:lnTo>
                  <a:lnTo>
                    <a:pt x="498" y="512"/>
                  </a:lnTo>
                  <a:lnTo>
                    <a:pt x="498" y="514"/>
                  </a:lnTo>
                  <a:lnTo>
                    <a:pt x="497" y="514"/>
                  </a:lnTo>
                  <a:lnTo>
                    <a:pt x="497" y="515"/>
                  </a:lnTo>
                  <a:lnTo>
                    <a:pt x="497" y="515"/>
                  </a:lnTo>
                  <a:lnTo>
                    <a:pt x="497" y="517"/>
                  </a:lnTo>
                  <a:lnTo>
                    <a:pt x="497" y="519"/>
                  </a:lnTo>
                  <a:lnTo>
                    <a:pt x="495" y="519"/>
                  </a:lnTo>
                  <a:lnTo>
                    <a:pt x="492" y="517"/>
                  </a:lnTo>
                  <a:lnTo>
                    <a:pt x="492" y="517"/>
                  </a:lnTo>
                  <a:lnTo>
                    <a:pt x="492" y="519"/>
                  </a:lnTo>
                  <a:lnTo>
                    <a:pt x="494" y="519"/>
                  </a:lnTo>
                  <a:lnTo>
                    <a:pt x="494" y="520"/>
                  </a:lnTo>
                  <a:lnTo>
                    <a:pt x="492" y="520"/>
                  </a:lnTo>
                  <a:lnTo>
                    <a:pt x="492" y="523"/>
                  </a:lnTo>
                  <a:lnTo>
                    <a:pt x="490" y="525"/>
                  </a:lnTo>
                  <a:lnTo>
                    <a:pt x="490" y="525"/>
                  </a:lnTo>
                  <a:lnTo>
                    <a:pt x="489" y="525"/>
                  </a:lnTo>
                  <a:lnTo>
                    <a:pt x="486" y="523"/>
                  </a:lnTo>
                  <a:lnTo>
                    <a:pt x="484" y="523"/>
                  </a:lnTo>
                  <a:lnTo>
                    <a:pt x="481" y="523"/>
                  </a:lnTo>
                  <a:lnTo>
                    <a:pt x="479" y="523"/>
                  </a:lnTo>
                  <a:lnTo>
                    <a:pt x="478" y="522"/>
                  </a:lnTo>
                  <a:lnTo>
                    <a:pt x="478" y="522"/>
                  </a:lnTo>
                  <a:lnTo>
                    <a:pt x="478" y="520"/>
                  </a:lnTo>
                  <a:lnTo>
                    <a:pt x="479" y="520"/>
                  </a:lnTo>
                  <a:lnTo>
                    <a:pt x="481" y="520"/>
                  </a:lnTo>
                  <a:lnTo>
                    <a:pt x="481" y="520"/>
                  </a:lnTo>
                  <a:lnTo>
                    <a:pt x="481" y="520"/>
                  </a:lnTo>
                  <a:lnTo>
                    <a:pt x="479" y="520"/>
                  </a:lnTo>
                  <a:lnTo>
                    <a:pt x="478" y="519"/>
                  </a:lnTo>
                  <a:lnTo>
                    <a:pt x="476" y="519"/>
                  </a:lnTo>
                  <a:lnTo>
                    <a:pt x="475" y="519"/>
                  </a:lnTo>
                  <a:lnTo>
                    <a:pt x="473" y="515"/>
                  </a:lnTo>
                  <a:lnTo>
                    <a:pt x="473" y="514"/>
                  </a:lnTo>
                  <a:lnTo>
                    <a:pt x="472" y="514"/>
                  </a:lnTo>
                  <a:lnTo>
                    <a:pt x="472" y="514"/>
                  </a:lnTo>
                  <a:lnTo>
                    <a:pt x="472" y="512"/>
                  </a:lnTo>
                  <a:lnTo>
                    <a:pt x="468" y="506"/>
                  </a:lnTo>
                  <a:lnTo>
                    <a:pt x="467" y="504"/>
                  </a:lnTo>
                  <a:lnTo>
                    <a:pt x="467" y="501"/>
                  </a:lnTo>
                  <a:lnTo>
                    <a:pt x="470" y="503"/>
                  </a:lnTo>
                  <a:lnTo>
                    <a:pt x="470" y="504"/>
                  </a:lnTo>
                  <a:lnTo>
                    <a:pt x="470" y="506"/>
                  </a:lnTo>
                  <a:lnTo>
                    <a:pt x="472" y="503"/>
                  </a:lnTo>
                  <a:lnTo>
                    <a:pt x="472" y="503"/>
                  </a:lnTo>
                  <a:lnTo>
                    <a:pt x="468" y="501"/>
                  </a:lnTo>
                  <a:lnTo>
                    <a:pt x="468" y="500"/>
                  </a:lnTo>
                  <a:lnTo>
                    <a:pt x="468" y="500"/>
                  </a:lnTo>
                  <a:lnTo>
                    <a:pt x="468" y="500"/>
                  </a:lnTo>
                  <a:lnTo>
                    <a:pt x="467" y="500"/>
                  </a:lnTo>
                  <a:lnTo>
                    <a:pt x="467" y="498"/>
                  </a:lnTo>
                  <a:lnTo>
                    <a:pt x="467" y="496"/>
                  </a:lnTo>
                  <a:lnTo>
                    <a:pt x="465" y="493"/>
                  </a:lnTo>
                  <a:lnTo>
                    <a:pt x="462" y="490"/>
                  </a:lnTo>
                  <a:lnTo>
                    <a:pt x="461" y="487"/>
                  </a:lnTo>
                  <a:lnTo>
                    <a:pt x="461" y="485"/>
                  </a:lnTo>
                  <a:lnTo>
                    <a:pt x="461" y="485"/>
                  </a:lnTo>
                  <a:lnTo>
                    <a:pt x="459" y="482"/>
                  </a:lnTo>
                  <a:lnTo>
                    <a:pt x="459" y="481"/>
                  </a:lnTo>
                  <a:lnTo>
                    <a:pt x="459" y="479"/>
                  </a:lnTo>
                  <a:lnTo>
                    <a:pt x="459" y="476"/>
                  </a:lnTo>
                  <a:lnTo>
                    <a:pt x="461" y="474"/>
                  </a:lnTo>
                  <a:close/>
                  <a:moveTo>
                    <a:pt x="509" y="471"/>
                  </a:moveTo>
                  <a:lnTo>
                    <a:pt x="511" y="471"/>
                  </a:lnTo>
                  <a:lnTo>
                    <a:pt x="511" y="471"/>
                  </a:lnTo>
                  <a:lnTo>
                    <a:pt x="509" y="473"/>
                  </a:lnTo>
                  <a:lnTo>
                    <a:pt x="509" y="471"/>
                  </a:lnTo>
                  <a:lnTo>
                    <a:pt x="509" y="471"/>
                  </a:lnTo>
                  <a:lnTo>
                    <a:pt x="509" y="471"/>
                  </a:lnTo>
                  <a:close/>
                  <a:moveTo>
                    <a:pt x="461" y="470"/>
                  </a:moveTo>
                  <a:lnTo>
                    <a:pt x="461" y="470"/>
                  </a:lnTo>
                  <a:lnTo>
                    <a:pt x="461" y="471"/>
                  </a:lnTo>
                  <a:lnTo>
                    <a:pt x="461" y="473"/>
                  </a:lnTo>
                  <a:lnTo>
                    <a:pt x="459" y="471"/>
                  </a:lnTo>
                  <a:lnTo>
                    <a:pt x="461" y="470"/>
                  </a:lnTo>
                  <a:lnTo>
                    <a:pt x="461" y="470"/>
                  </a:lnTo>
                  <a:close/>
                  <a:moveTo>
                    <a:pt x="513" y="468"/>
                  </a:moveTo>
                  <a:lnTo>
                    <a:pt x="513" y="468"/>
                  </a:lnTo>
                  <a:lnTo>
                    <a:pt x="514" y="470"/>
                  </a:lnTo>
                  <a:lnTo>
                    <a:pt x="513" y="471"/>
                  </a:lnTo>
                  <a:lnTo>
                    <a:pt x="513" y="471"/>
                  </a:lnTo>
                  <a:lnTo>
                    <a:pt x="513" y="470"/>
                  </a:lnTo>
                  <a:lnTo>
                    <a:pt x="511" y="470"/>
                  </a:lnTo>
                  <a:lnTo>
                    <a:pt x="509" y="470"/>
                  </a:lnTo>
                  <a:lnTo>
                    <a:pt x="508" y="470"/>
                  </a:lnTo>
                  <a:lnTo>
                    <a:pt x="508" y="470"/>
                  </a:lnTo>
                  <a:lnTo>
                    <a:pt x="508" y="468"/>
                  </a:lnTo>
                  <a:lnTo>
                    <a:pt x="509" y="468"/>
                  </a:lnTo>
                  <a:lnTo>
                    <a:pt x="513" y="468"/>
                  </a:lnTo>
                  <a:close/>
                  <a:moveTo>
                    <a:pt x="506" y="457"/>
                  </a:moveTo>
                  <a:lnTo>
                    <a:pt x="508" y="459"/>
                  </a:lnTo>
                  <a:lnTo>
                    <a:pt x="509" y="462"/>
                  </a:lnTo>
                  <a:lnTo>
                    <a:pt x="511" y="462"/>
                  </a:lnTo>
                  <a:lnTo>
                    <a:pt x="511" y="462"/>
                  </a:lnTo>
                  <a:lnTo>
                    <a:pt x="511" y="463"/>
                  </a:lnTo>
                  <a:lnTo>
                    <a:pt x="511" y="463"/>
                  </a:lnTo>
                  <a:lnTo>
                    <a:pt x="513" y="465"/>
                  </a:lnTo>
                  <a:lnTo>
                    <a:pt x="511" y="465"/>
                  </a:lnTo>
                  <a:lnTo>
                    <a:pt x="511" y="465"/>
                  </a:lnTo>
                  <a:lnTo>
                    <a:pt x="511" y="467"/>
                  </a:lnTo>
                  <a:lnTo>
                    <a:pt x="509" y="467"/>
                  </a:lnTo>
                  <a:lnTo>
                    <a:pt x="508" y="467"/>
                  </a:lnTo>
                  <a:lnTo>
                    <a:pt x="508" y="467"/>
                  </a:lnTo>
                  <a:lnTo>
                    <a:pt x="508" y="465"/>
                  </a:lnTo>
                  <a:lnTo>
                    <a:pt x="506" y="463"/>
                  </a:lnTo>
                  <a:lnTo>
                    <a:pt x="506" y="462"/>
                  </a:lnTo>
                  <a:lnTo>
                    <a:pt x="505" y="460"/>
                  </a:lnTo>
                  <a:lnTo>
                    <a:pt x="505" y="460"/>
                  </a:lnTo>
                  <a:lnTo>
                    <a:pt x="503" y="460"/>
                  </a:lnTo>
                  <a:lnTo>
                    <a:pt x="505" y="460"/>
                  </a:lnTo>
                  <a:lnTo>
                    <a:pt x="506" y="457"/>
                  </a:lnTo>
                  <a:close/>
                  <a:moveTo>
                    <a:pt x="449" y="456"/>
                  </a:moveTo>
                  <a:lnTo>
                    <a:pt x="451" y="457"/>
                  </a:lnTo>
                  <a:lnTo>
                    <a:pt x="451" y="459"/>
                  </a:lnTo>
                  <a:lnTo>
                    <a:pt x="451" y="460"/>
                  </a:lnTo>
                  <a:lnTo>
                    <a:pt x="451" y="462"/>
                  </a:lnTo>
                  <a:lnTo>
                    <a:pt x="451" y="463"/>
                  </a:lnTo>
                  <a:lnTo>
                    <a:pt x="449" y="463"/>
                  </a:lnTo>
                  <a:lnTo>
                    <a:pt x="448" y="465"/>
                  </a:lnTo>
                  <a:lnTo>
                    <a:pt x="448" y="465"/>
                  </a:lnTo>
                  <a:lnTo>
                    <a:pt x="448" y="463"/>
                  </a:lnTo>
                  <a:lnTo>
                    <a:pt x="448" y="462"/>
                  </a:lnTo>
                  <a:lnTo>
                    <a:pt x="446" y="460"/>
                  </a:lnTo>
                  <a:lnTo>
                    <a:pt x="448" y="460"/>
                  </a:lnTo>
                  <a:lnTo>
                    <a:pt x="448" y="459"/>
                  </a:lnTo>
                  <a:lnTo>
                    <a:pt x="448" y="457"/>
                  </a:lnTo>
                  <a:lnTo>
                    <a:pt x="448" y="457"/>
                  </a:lnTo>
                  <a:lnTo>
                    <a:pt x="448" y="456"/>
                  </a:lnTo>
                  <a:lnTo>
                    <a:pt x="449" y="456"/>
                  </a:lnTo>
                  <a:close/>
                  <a:moveTo>
                    <a:pt x="467" y="437"/>
                  </a:moveTo>
                  <a:lnTo>
                    <a:pt x="468" y="437"/>
                  </a:lnTo>
                  <a:lnTo>
                    <a:pt x="468" y="437"/>
                  </a:lnTo>
                  <a:lnTo>
                    <a:pt x="468" y="438"/>
                  </a:lnTo>
                  <a:lnTo>
                    <a:pt x="468" y="438"/>
                  </a:lnTo>
                  <a:lnTo>
                    <a:pt x="468" y="438"/>
                  </a:lnTo>
                  <a:lnTo>
                    <a:pt x="465" y="438"/>
                  </a:lnTo>
                  <a:lnTo>
                    <a:pt x="467" y="437"/>
                  </a:lnTo>
                  <a:close/>
                  <a:moveTo>
                    <a:pt x="470" y="433"/>
                  </a:moveTo>
                  <a:lnTo>
                    <a:pt x="472" y="435"/>
                  </a:lnTo>
                  <a:lnTo>
                    <a:pt x="468" y="437"/>
                  </a:lnTo>
                  <a:lnTo>
                    <a:pt x="468" y="435"/>
                  </a:lnTo>
                  <a:lnTo>
                    <a:pt x="468" y="435"/>
                  </a:lnTo>
                  <a:lnTo>
                    <a:pt x="468" y="433"/>
                  </a:lnTo>
                  <a:lnTo>
                    <a:pt x="470" y="433"/>
                  </a:lnTo>
                  <a:close/>
                  <a:moveTo>
                    <a:pt x="353" y="389"/>
                  </a:moveTo>
                  <a:lnTo>
                    <a:pt x="356" y="389"/>
                  </a:lnTo>
                  <a:lnTo>
                    <a:pt x="356" y="389"/>
                  </a:lnTo>
                  <a:lnTo>
                    <a:pt x="358" y="389"/>
                  </a:lnTo>
                  <a:lnTo>
                    <a:pt x="356" y="391"/>
                  </a:lnTo>
                  <a:lnTo>
                    <a:pt x="356" y="391"/>
                  </a:lnTo>
                  <a:lnTo>
                    <a:pt x="360" y="392"/>
                  </a:lnTo>
                  <a:lnTo>
                    <a:pt x="361" y="391"/>
                  </a:lnTo>
                  <a:lnTo>
                    <a:pt x="363" y="391"/>
                  </a:lnTo>
                  <a:lnTo>
                    <a:pt x="364" y="392"/>
                  </a:lnTo>
                  <a:lnTo>
                    <a:pt x="364" y="394"/>
                  </a:lnTo>
                  <a:lnTo>
                    <a:pt x="363" y="394"/>
                  </a:lnTo>
                  <a:lnTo>
                    <a:pt x="360" y="394"/>
                  </a:lnTo>
                  <a:lnTo>
                    <a:pt x="358" y="394"/>
                  </a:lnTo>
                  <a:lnTo>
                    <a:pt x="356" y="394"/>
                  </a:lnTo>
                  <a:lnTo>
                    <a:pt x="356" y="396"/>
                  </a:lnTo>
                  <a:lnTo>
                    <a:pt x="355" y="397"/>
                  </a:lnTo>
                  <a:lnTo>
                    <a:pt x="353" y="396"/>
                  </a:lnTo>
                  <a:lnTo>
                    <a:pt x="352" y="396"/>
                  </a:lnTo>
                  <a:lnTo>
                    <a:pt x="350" y="396"/>
                  </a:lnTo>
                  <a:lnTo>
                    <a:pt x="349" y="396"/>
                  </a:lnTo>
                  <a:lnTo>
                    <a:pt x="347" y="397"/>
                  </a:lnTo>
                  <a:lnTo>
                    <a:pt x="345" y="396"/>
                  </a:lnTo>
                  <a:lnTo>
                    <a:pt x="342" y="394"/>
                  </a:lnTo>
                  <a:lnTo>
                    <a:pt x="342" y="394"/>
                  </a:lnTo>
                  <a:lnTo>
                    <a:pt x="342" y="392"/>
                  </a:lnTo>
                  <a:lnTo>
                    <a:pt x="342" y="391"/>
                  </a:lnTo>
                  <a:lnTo>
                    <a:pt x="350" y="391"/>
                  </a:lnTo>
                  <a:lnTo>
                    <a:pt x="353" y="389"/>
                  </a:lnTo>
                  <a:close/>
                  <a:moveTo>
                    <a:pt x="585" y="259"/>
                  </a:moveTo>
                  <a:lnTo>
                    <a:pt x="587" y="259"/>
                  </a:lnTo>
                  <a:lnTo>
                    <a:pt x="587" y="259"/>
                  </a:lnTo>
                  <a:lnTo>
                    <a:pt x="587" y="263"/>
                  </a:lnTo>
                  <a:lnTo>
                    <a:pt x="585" y="263"/>
                  </a:lnTo>
                  <a:lnTo>
                    <a:pt x="585" y="263"/>
                  </a:lnTo>
                  <a:lnTo>
                    <a:pt x="585" y="260"/>
                  </a:lnTo>
                  <a:lnTo>
                    <a:pt x="585" y="259"/>
                  </a:lnTo>
                  <a:close/>
                  <a:moveTo>
                    <a:pt x="585" y="252"/>
                  </a:moveTo>
                  <a:lnTo>
                    <a:pt x="587" y="254"/>
                  </a:lnTo>
                  <a:lnTo>
                    <a:pt x="585" y="255"/>
                  </a:lnTo>
                  <a:lnTo>
                    <a:pt x="585" y="257"/>
                  </a:lnTo>
                  <a:lnTo>
                    <a:pt x="585" y="257"/>
                  </a:lnTo>
                  <a:lnTo>
                    <a:pt x="585" y="255"/>
                  </a:lnTo>
                  <a:lnTo>
                    <a:pt x="585" y="254"/>
                  </a:lnTo>
                  <a:lnTo>
                    <a:pt x="585" y="254"/>
                  </a:lnTo>
                  <a:lnTo>
                    <a:pt x="585" y="252"/>
                  </a:lnTo>
                  <a:close/>
                  <a:moveTo>
                    <a:pt x="2" y="230"/>
                  </a:moveTo>
                  <a:lnTo>
                    <a:pt x="3" y="235"/>
                  </a:lnTo>
                  <a:lnTo>
                    <a:pt x="3" y="235"/>
                  </a:lnTo>
                  <a:lnTo>
                    <a:pt x="3" y="237"/>
                  </a:lnTo>
                  <a:lnTo>
                    <a:pt x="3" y="237"/>
                  </a:lnTo>
                  <a:lnTo>
                    <a:pt x="3" y="238"/>
                  </a:lnTo>
                  <a:lnTo>
                    <a:pt x="3" y="238"/>
                  </a:lnTo>
                  <a:lnTo>
                    <a:pt x="0" y="233"/>
                  </a:lnTo>
                  <a:lnTo>
                    <a:pt x="0" y="230"/>
                  </a:lnTo>
                  <a:lnTo>
                    <a:pt x="0" y="230"/>
                  </a:lnTo>
                  <a:lnTo>
                    <a:pt x="2" y="230"/>
                  </a:lnTo>
                  <a:close/>
                  <a:moveTo>
                    <a:pt x="584" y="218"/>
                  </a:moveTo>
                  <a:lnTo>
                    <a:pt x="584" y="218"/>
                  </a:lnTo>
                  <a:lnTo>
                    <a:pt x="584" y="221"/>
                  </a:lnTo>
                  <a:lnTo>
                    <a:pt x="585" y="221"/>
                  </a:lnTo>
                  <a:lnTo>
                    <a:pt x="585" y="222"/>
                  </a:lnTo>
                  <a:lnTo>
                    <a:pt x="582" y="230"/>
                  </a:lnTo>
                  <a:lnTo>
                    <a:pt x="580" y="232"/>
                  </a:lnTo>
                  <a:lnTo>
                    <a:pt x="580" y="233"/>
                  </a:lnTo>
                  <a:lnTo>
                    <a:pt x="580" y="233"/>
                  </a:lnTo>
                  <a:lnTo>
                    <a:pt x="580" y="233"/>
                  </a:lnTo>
                  <a:lnTo>
                    <a:pt x="579" y="230"/>
                  </a:lnTo>
                  <a:lnTo>
                    <a:pt x="579" y="229"/>
                  </a:lnTo>
                  <a:lnTo>
                    <a:pt x="580" y="227"/>
                  </a:lnTo>
                  <a:lnTo>
                    <a:pt x="580" y="227"/>
                  </a:lnTo>
                  <a:lnTo>
                    <a:pt x="580" y="224"/>
                  </a:lnTo>
                  <a:lnTo>
                    <a:pt x="582" y="222"/>
                  </a:lnTo>
                  <a:lnTo>
                    <a:pt x="584" y="222"/>
                  </a:lnTo>
                  <a:lnTo>
                    <a:pt x="584" y="221"/>
                  </a:lnTo>
                  <a:lnTo>
                    <a:pt x="582" y="219"/>
                  </a:lnTo>
                  <a:lnTo>
                    <a:pt x="582" y="219"/>
                  </a:lnTo>
                  <a:lnTo>
                    <a:pt x="582" y="218"/>
                  </a:lnTo>
                  <a:lnTo>
                    <a:pt x="582" y="218"/>
                  </a:lnTo>
                  <a:lnTo>
                    <a:pt x="584" y="218"/>
                  </a:lnTo>
                  <a:close/>
                  <a:moveTo>
                    <a:pt x="552" y="199"/>
                  </a:moveTo>
                  <a:lnTo>
                    <a:pt x="552" y="199"/>
                  </a:lnTo>
                  <a:lnTo>
                    <a:pt x="554" y="199"/>
                  </a:lnTo>
                  <a:lnTo>
                    <a:pt x="554" y="199"/>
                  </a:lnTo>
                  <a:lnTo>
                    <a:pt x="554" y="199"/>
                  </a:lnTo>
                  <a:lnTo>
                    <a:pt x="554" y="200"/>
                  </a:lnTo>
                  <a:lnTo>
                    <a:pt x="555" y="202"/>
                  </a:lnTo>
                  <a:lnTo>
                    <a:pt x="555" y="202"/>
                  </a:lnTo>
                  <a:lnTo>
                    <a:pt x="555" y="203"/>
                  </a:lnTo>
                  <a:lnTo>
                    <a:pt x="554" y="203"/>
                  </a:lnTo>
                  <a:lnTo>
                    <a:pt x="554" y="202"/>
                  </a:lnTo>
                  <a:lnTo>
                    <a:pt x="550" y="199"/>
                  </a:lnTo>
                  <a:lnTo>
                    <a:pt x="552" y="199"/>
                  </a:lnTo>
                  <a:close/>
                  <a:moveTo>
                    <a:pt x="543" y="180"/>
                  </a:moveTo>
                  <a:lnTo>
                    <a:pt x="544" y="180"/>
                  </a:lnTo>
                  <a:lnTo>
                    <a:pt x="544" y="181"/>
                  </a:lnTo>
                  <a:lnTo>
                    <a:pt x="544" y="181"/>
                  </a:lnTo>
                  <a:lnTo>
                    <a:pt x="543" y="181"/>
                  </a:lnTo>
                  <a:lnTo>
                    <a:pt x="543" y="181"/>
                  </a:lnTo>
                  <a:lnTo>
                    <a:pt x="543" y="180"/>
                  </a:lnTo>
                  <a:lnTo>
                    <a:pt x="543" y="180"/>
                  </a:lnTo>
                  <a:close/>
                  <a:moveTo>
                    <a:pt x="535" y="177"/>
                  </a:moveTo>
                  <a:lnTo>
                    <a:pt x="535" y="178"/>
                  </a:lnTo>
                  <a:lnTo>
                    <a:pt x="535" y="180"/>
                  </a:lnTo>
                  <a:lnTo>
                    <a:pt x="535" y="180"/>
                  </a:lnTo>
                  <a:lnTo>
                    <a:pt x="535" y="178"/>
                  </a:lnTo>
                  <a:lnTo>
                    <a:pt x="535" y="177"/>
                  </a:lnTo>
                  <a:lnTo>
                    <a:pt x="535" y="177"/>
                  </a:lnTo>
                  <a:close/>
                  <a:moveTo>
                    <a:pt x="36" y="156"/>
                  </a:moveTo>
                  <a:lnTo>
                    <a:pt x="36" y="156"/>
                  </a:lnTo>
                  <a:lnTo>
                    <a:pt x="36" y="158"/>
                  </a:lnTo>
                  <a:lnTo>
                    <a:pt x="36" y="159"/>
                  </a:lnTo>
                  <a:lnTo>
                    <a:pt x="35" y="159"/>
                  </a:lnTo>
                  <a:lnTo>
                    <a:pt x="35" y="158"/>
                  </a:lnTo>
                  <a:lnTo>
                    <a:pt x="35" y="158"/>
                  </a:lnTo>
                  <a:lnTo>
                    <a:pt x="36" y="156"/>
                  </a:lnTo>
                  <a:close/>
                  <a:moveTo>
                    <a:pt x="522" y="148"/>
                  </a:moveTo>
                  <a:lnTo>
                    <a:pt x="522" y="150"/>
                  </a:lnTo>
                  <a:lnTo>
                    <a:pt x="522" y="150"/>
                  </a:lnTo>
                  <a:lnTo>
                    <a:pt x="522" y="150"/>
                  </a:lnTo>
                  <a:lnTo>
                    <a:pt x="522" y="151"/>
                  </a:lnTo>
                  <a:lnTo>
                    <a:pt x="522" y="151"/>
                  </a:lnTo>
                  <a:lnTo>
                    <a:pt x="520" y="150"/>
                  </a:lnTo>
                  <a:lnTo>
                    <a:pt x="522" y="148"/>
                  </a:lnTo>
                  <a:close/>
                  <a:moveTo>
                    <a:pt x="520" y="147"/>
                  </a:moveTo>
                  <a:lnTo>
                    <a:pt x="520" y="148"/>
                  </a:lnTo>
                  <a:lnTo>
                    <a:pt x="520" y="148"/>
                  </a:lnTo>
                  <a:lnTo>
                    <a:pt x="520" y="148"/>
                  </a:lnTo>
                  <a:lnTo>
                    <a:pt x="520" y="148"/>
                  </a:lnTo>
                  <a:lnTo>
                    <a:pt x="520" y="148"/>
                  </a:lnTo>
                  <a:lnTo>
                    <a:pt x="520" y="147"/>
                  </a:lnTo>
                  <a:lnTo>
                    <a:pt x="520" y="147"/>
                  </a:lnTo>
                  <a:close/>
                  <a:moveTo>
                    <a:pt x="483" y="120"/>
                  </a:moveTo>
                  <a:lnTo>
                    <a:pt x="483" y="120"/>
                  </a:lnTo>
                  <a:lnTo>
                    <a:pt x="483" y="122"/>
                  </a:lnTo>
                  <a:lnTo>
                    <a:pt x="483" y="123"/>
                  </a:lnTo>
                  <a:lnTo>
                    <a:pt x="483" y="123"/>
                  </a:lnTo>
                  <a:lnTo>
                    <a:pt x="483" y="123"/>
                  </a:lnTo>
                  <a:lnTo>
                    <a:pt x="481" y="123"/>
                  </a:lnTo>
                  <a:lnTo>
                    <a:pt x="481" y="122"/>
                  </a:lnTo>
                  <a:lnTo>
                    <a:pt x="479" y="122"/>
                  </a:lnTo>
                  <a:lnTo>
                    <a:pt x="479" y="120"/>
                  </a:lnTo>
                  <a:lnTo>
                    <a:pt x="481" y="120"/>
                  </a:lnTo>
                  <a:lnTo>
                    <a:pt x="481" y="120"/>
                  </a:lnTo>
                  <a:lnTo>
                    <a:pt x="483" y="120"/>
                  </a:lnTo>
                  <a:close/>
                  <a:moveTo>
                    <a:pt x="385" y="101"/>
                  </a:moveTo>
                  <a:lnTo>
                    <a:pt x="385" y="103"/>
                  </a:lnTo>
                  <a:lnTo>
                    <a:pt x="385" y="103"/>
                  </a:lnTo>
                  <a:lnTo>
                    <a:pt x="383" y="103"/>
                  </a:lnTo>
                  <a:lnTo>
                    <a:pt x="383" y="104"/>
                  </a:lnTo>
                  <a:lnTo>
                    <a:pt x="383" y="103"/>
                  </a:lnTo>
                  <a:lnTo>
                    <a:pt x="383" y="103"/>
                  </a:lnTo>
                  <a:lnTo>
                    <a:pt x="385" y="101"/>
                  </a:lnTo>
                  <a:close/>
                  <a:moveTo>
                    <a:pt x="385" y="93"/>
                  </a:moveTo>
                  <a:lnTo>
                    <a:pt x="386" y="93"/>
                  </a:lnTo>
                  <a:lnTo>
                    <a:pt x="386" y="95"/>
                  </a:lnTo>
                  <a:lnTo>
                    <a:pt x="385" y="95"/>
                  </a:lnTo>
                  <a:lnTo>
                    <a:pt x="385" y="95"/>
                  </a:lnTo>
                  <a:lnTo>
                    <a:pt x="383" y="96"/>
                  </a:lnTo>
                  <a:lnTo>
                    <a:pt x="383" y="96"/>
                  </a:lnTo>
                  <a:lnTo>
                    <a:pt x="382" y="98"/>
                  </a:lnTo>
                  <a:lnTo>
                    <a:pt x="382" y="98"/>
                  </a:lnTo>
                  <a:lnTo>
                    <a:pt x="380" y="98"/>
                  </a:lnTo>
                  <a:lnTo>
                    <a:pt x="380" y="98"/>
                  </a:lnTo>
                  <a:lnTo>
                    <a:pt x="379" y="98"/>
                  </a:lnTo>
                  <a:lnTo>
                    <a:pt x="380" y="96"/>
                  </a:lnTo>
                  <a:lnTo>
                    <a:pt x="380" y="95"/>
                  </a:lnTo>
                  <a:lnTo>
                    <a:pt x="382" y="93"/>
                  </a:lnTo>
                  <a:lnTo>
                    <a:pt x="383" y="93"/>
                  </a:lnTo>
                  <a:lnTo>
                    <a:pt x="385" y="93"/>
                  </a:lnTo>
                  <a:close/>
                  <a:moveTo>
                    <a:pt x="349" y="81"/>
                  </a:moveTo>
                  <a:lnTo>
                    <a:pt x="349" y="82"/>
                  </a:lnTo>
                  <a:lnTo>
                    <a:pt x="349" y="84"/>
                  </a:lnTo>
                  <a:lnTo>
                    <a:pt x="350" y="84"/>
                  </a:lnTo>
                  <a:lnTo>
                    <a:pt x="349" y="84"/>
                  </a:lnTo>
                  <a:lnTo>
                    <a:pt x="349" y="84"/>
                  </a:lnTo>
                  <a:lnTo>
                    <a:pt x="349" y="82"/>
                  </a:lnTo>
                  <a:lnTo>
                    <a:pt x="347" y="82"/>
                  </a:lnTo>
                  <a:lnTo>
                    <a:pt x="347" y="82"/>
                  </a:lnTo>
                  <a:lnTo>
                    <a:pt x="349" y="82"/>
                  </a:lnTo>
                  <a:lnTo>
                    <a:pt x="349" y="81"/>
                  </a:lnTo>
                  <a:close/>
                  <a:moveTo>
                    <a:pt x="342" y="81"/>
                  </a:moveTo>
                  <a:lnTo>
                    <a:pt x="342" y="81"/>
                  </a:lnTo>
                  <a:lnTo>
                    <a:pt x="342" y="82"/>
                  </a:lnTo>
                  <a:lnTo>
                    <a:pt x="341" y="82"/>
                  </a:lnTo>
                  <a:lnTo>
                    <a:pt x="341" y="82"/>
                  </a:lnTo>
                  <a:lnTo>
                    <a:pt x="341" y="81"/>
                  </a:lnTo>
                  <a:lnTo>
                    <a:pt x="341" y="81"/>
                  </a:lnTo>
                  <a:lnTo>
                    <a:pt x="342" y="81"/>
                  </a:lnTo>
                  <a:close/>
                  <a:moveTo>
                    <a:pt x="347" y="79"/>
                  </a:moveTo>
                  <a:lnTo>
                    <a:pt x="347" y="81"/>
                  </a:lnTo>
                  <a:lnTo>
                    <a:pt x="347" y="81"/>
                  </a:lnTo>
                  <a:lnTo>
                    <a:pt x="345" y="82"/>
                  </a:lnTo>
                  <a:lnTo>
                    <a:pt x="345" y="81"/>
                  </a:lnTo>
                  <a:lnTo>
                    <a:pt x="347" y="79"/>
                  </a:lnTo>
                  <a:close/>
                  <a:moveTo>
                    <a:pt x="167" y="76"/>
                  </a:moveTo>
                  <a:lnTo>
                    <a:pt x="169" y="76"/>
                  </a:lnTo>
                  <a:lnTo>
                    <a:pt x="169" y="77"/>
                  </a:lnTo>
                  <a:lnTo>
                    <a:pt x="169" y="77"/>
                  </a:lnTo>
                  <a:lnTo>
                    <a:pt x="169" y="77"/>
                  </a:lnTo>
                  <a:lnTo>
                    <a:pt x="169" y="79"/>
                  </a:lnTo>
                  <a:lnTo>
                    <a:pt x="167" y="79"/>
                  </a:lnTo>
                  <a:lnTo>
                    <a:pt x="167" y="77"/>
                  </a:lnTo>
                  <a:lnTo>
                    <a:pt x="167" y="77"/>
                  </a:lnTo>
                  <a:lnTo>
                    <a:pt x="167" y="76"/>
                  </a:lnTo>
                  <a:lnTo>
                    <a:pt x="167" y="76"/>
                  </a:lnTo>
                  <a:close/>
                  <a:moveTo>
                    <a:pt x="177" y="65"/>
                  </a:moveTo>
                  <a:lnTo>
                    <a:pt x="178" y="65"/>
                  </a:lnTo>
                  <a:lnTo>
                    <a:pt x="178" y="66"/>
                  </a:lnTo>
                  <a:lnTo>
                    <a:pt x="178" y="66"/>
                  </a:lnTo>
                  <a:lnTo>
                    <a:pt x="177" y="66"/>
                  </a:lnTo>
                  <a:lnTo>
                    <a:pt x="177" y="66"/>
                  </a:lnTo>
                  <a:lnTo>
                    <a:pt x="177" y="65"/>
                  </a:lnTo>
                  <a:lnTo>
                    <a:pt x="177" y="65"/>
                  </a:lnTo>
                  <a:close/>
                  <a:moveTo>
                    <a:pt x="344" y="52"/>
                  </a:moveTo>
                  <a:lnTo>
                    <a:pt x="344" y="52"/>
                  </a:lnTo>
                  <a:lnTo>
                    <a:pt x="344" y="54"/>
                  </a:lnTo>
                  <a:lnTo>
                    <a:pt x="344" y="55"/>
                  </a:lnTo>
                  <a:lnTo>
                    <a:pt x="345" y="55"/>
                  </a:lnTo>
                  <a:lnTo>
                    <a:pt x="345" y="55"/>
                  </a:lnTo>
                  <a:lnTo>
                    <a:pt x="345" y="54"/>
                  </a:lnTo>
                  <a:lnTo>
                    <a:pt x="347" y="54"/>
                  </a:lnTo>
                  <a:lnTo>
                    <a:pt x="347" y="54"/>
                  </a:lnTo>
                  <a:lnTo>
                    <a:pt x="347" y="55"/>
                  </a:lnTo>
                  <a:lnTo>
                    <a:pt x="345" y="55"/>
                  </a:lnTo>
                  <a:lnTo>
                    <a:pt x="345" y="57"/>
                  </a:lnTo>
                  <a:lnTo>
                    <a:pt x="345" y="57"/>
                  </a:lnTo>
                  <a:lnTo>
                    <a:pt x="344" y="58"/>
                  </a:lnTo>
                  <a:lnTo>
                    <a:pt x="344" y="58"/>
                  </a:lnTo>
                  <a:lnTo>
                    <a:pt x="345" y="60"/>
                  </a:lnTo>
                  <a:lnTo>
                    <a:pt x="347" y="60"/>
                  </a:lnTo>
                  <a:lnTo>
                    <a:pt x="347" y="60"/>
                  </a:lnTo>
                  <a:lnTo>
                    <a:pt x="347" y="60"/>
                  </a:lnTo>
                  <a:lnTo>
                    <a:pt x="347" y="62"/>
                  </a:lnTo>
                  <a:lnTo>
                    <a:pt x="347" y="62"/>
                  </a:lnTo>
                  <a:lnTo>
                    <a:pt x="345" y="62"/>
                  </a:lnTo>
                  <a:lnTo>
                    <a:pt x="344" y="62"/>
                  </a:lnTo>
                  <a:lnTo>
                    <a:pt x="341" y="62"/>
                  </a:lnTo>
                  <a:lnTo>
                    <a:pt x="339" y="62"/>
                  </a:lnTo>
                  <a:lnTo>
                    <a:pt x="339" y="60"/>
                  </a:lnTo>
                  <a:lnTo>
                    <a:pt x="339" y="60"/>
                  </a:lnTo>
                  <a:lnTo>
                    <a:pt x="341" y="60"/>
                  </a:lnTo>
                  <a:lnTo>
                    <a:pt x="339" y="57"/>
                  </a:lnTo>
                  <a:lnTo>
                    <a:pt x="339" y="55"/>
                  </a:lnTo>
                  <a:lnTo>
                    <a:pt x="341" y="54"/>
                  </a:lnTo>
                  <a:lnTo>
                    <a:pt x="342" y="54"/>
                  </a:lnTo>
                  <a:lnTo>
                    <a:pt x="344" y="52"/>
                  </a:lnTo>
                  <a:close/>
                  <a:moveTo>
                    <a:pt x="338" y="52"/>
                  </a:moveTo>
                  <a:lnTo>
                    <a:pt x="338" y="54"/>
                  </a:lnTo>
                  <a:lnTo>
                    <a:pt x="338" y="54"/>
                  </a:lnTo>
                  <a:lnTo>
                    <a:pt x="338" y="55"/>
                  </a:lnTo>
                  <a:lnTo>
                    <a:pt x="338" y="55"/>
                  </a:lnTo>
                  <a:lnTo>
                    <a:pt x="336" y="55"/>
                  </a:lnTo>
                  <a:lnTo>
                    <a:pt x="336" y="54"/>
                  </a:lnTo>
                  <a:lnTo>
                    <a:pt x="336" y="54"/>
                  </a:lnTo>
                  <a:lnTo>
                    <a:pt x="336" y="54"/>
                  </a:lnTo>
                  <a:lnTo>
                    <a:pt x="338" y="52"/>
                  </a:lnTo>
                  <a:close/>
                  <a:moveTo>
                    <a:pt x="341" y="21"/>
                  </a:moveTo>
                  <a:lnTo>
                    <a:pt x="341" y="21"/>
                  </a:lnTo>
                  <a:lnTo>
                    <a:pt x="339" y="22"/>
                  </a:lnTo>
                  <a:lnTo>
                    <a:pt x="339" y="22"/>
                  </a:lnTo>
                  <a:lnTo>
                    <a:pt x="336" y="24"/>
                  </a:lnTo>
                  <a:lnTo>
                    <a:pt x="338" y="22"/>
                  </a:lnTo>
                  <a:lnTo>
                    <a:pt x="341" y="21"/>
                  </a:lnTo>
                  <a:lnTo>
                    <a:pt x="341" y="21"/>
                  </a:lnTo>
                  <a:close/>
                  <a:moveTo>
                    <a:pt x="251" y="19"/>
                  </a:moveTo>
                  <a:lnTo>
                    <a:pt x="252" y="19"/>
                  </a:lnTo>
                  <a:lnTo>
                    <a:pt x="252" y="21"/>
                  </a:lnTo>
                  <a:lnTo>
                    <a:pt x="252" y="21"/>
                  </a:lnTo>
                  <a:lnTo>
                    <a:pt x="254" y="22"/>
                  </a:lnTo>
                  <a:lnTo>
                    <a:pt x="254" y="24"/>
                  </a:lnTo>
                  <a:lnTo>
                    <a:pt x="256" y="24"/>
                  </a:lnTo>
                  <a:lnTo>
                    <a:pt x="256" y="24"/>
                  </a:lnTo>
                  <a:lnTo>
                    <a:pt x="256" y="25"/>
                  </a:lnTo>
                  <a:lnTo>
                    <a:pt x="256" y="25"/>
                  </a:lnTo>
                  <a:lnTo>
                    <a:pt x="254" y="25"/>
                  </a:lnTo>
                  <a:lnTo>
                    <a:pt x="251" y="25"/>
                  </a:lnTo>
                  <a:lnTo>
                    <a:pt x="249" y="25"/>
                  </a:lnTo>
                  <a:lnTo>
                    <a:pt x="248" y="25"/>
                  </a:lnTo>
                  <a:lnTo>
                    <a:pt x="248" y="25"/>
                  </a:lnTo>
                  <a:lnTo>
                    <a:pt x="248" y="24"/>
                  </a:lnTo>
                  <a:lnTo>
                    <a:pt x="249" y="24"/>
                  </a:lnTo>
                  <a:lnTo>
                    <a:pt x="249" y="24"/>
                  </a:lnTo>
                  <a:lnTo>
                    <a:pt x="249" y="22"/>
                  </a:lnTo>
                  <a:lnTo>
                    <a:pt x="249" y="21"/>
                  </a:lnTo>
                  <a:lnTo>
                    <a:pt x="251" y="19"/>
                  </a:lnTo>
                  <a:lnTo>
                    <a:pt x="251" y="19"/>
                  </a:lnTo>
                  <a:close/>
                  <a:moveTo>
                    <a:pt x="252" y="16"/>
                  </a:moveTo>
                  <a:lnTo>
                    <a:pt x="252" y="16"/>
                  </a:lnTo>
                  <a:lnTo>
                    <a:pt x="254" y="18"/>
                  </a:lnTo>
                  <a:lnTo>
                    <a:pt x="256" y="18"/>
                  </a:lnTo>
                  <a:lnTo>
                    <a:pt x="256" y="19"/>
                  </a:lnTo>
                  <a:lnTo>
                    <a:pt x="257" y="19"/>
                  </a:lnTo>
                  <a:lnTo>
                    <a:pt x="260" y="18"/>
                  </a:lnTo>
                  <a:lnTo>
                    <a:pt x="262" y="19"/>
                  </a:lnTo>
                  <a:lnTo>
                    <a:pt x="262" y="19"/>
                  </a:lnTo>
                  <a:lnTo>
                    <a:pt x="263" y="18"/>
                  </a:lnTo>
                  <a:lnTo>
                    <a:pt x="265" y="18"/>
                  </a:lnTo>
                  <a:lnTo>
                    <a:pt x="265" y="16"/>
                  </a:lnTo>
                  <a:lnTo>
                    <a:pt x="267" y="18"/>
                  </a:lnTo>
                  <a:lnTo>
                    <a:pt x="268" y="19"/>
                  </a:lnTo>
                  <a:lnTo>
                    <a:pt x="268" y="19"/>
                  </a:lnTo>
                  <a:lnTo>
                    <a:pt x="270" y="19"/>
                  </a:lnTo>
                  <a:lnTo>
                    <a:pt x="270" y="21"/>
                  </a:lnTo>
                  <a:lnTo>
                    <a:pt x="268" y="21"/>
                  </a:lnTo>
                  <a:lnTo>
                    <a:pt x="268" y="22"/>
                  </a:lnTo>
                  <a:lnTo>
                    <a:pt x="267" y="22"/>
                  </a:lnTo>
                  <a:lnTo>
                    <a:pt x="265" y="24"/>
                  </a:lnTo>
                  <a:lnTo>
                    <a:pt x="260" y="27"/>
                  </a:lnTo>
                  <a:lnTo>
                    <a:pt x="256" y="24"/>
                  </a:lnTo>
                  <a:lnTo>
                    <a:pt x="254" y="22"/>
                  </a:lnTo>
                  <a:lnTo>
                    <a:pt x="252" y="21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2" y="16"/>
                  </a:lnTo>
                  <a:lnTo>
                    <a:pt x="252" y="16"/>
                  </a:lnTo>
                  <a:close/>
                  <a:moveTo>
                    <a:pt x="345" y="14"/>
                  </a:moveTo>
                  <a:lnTo>
                    <a:pt x="344" y="16"/>
                  </a:lnTo>
                  <a:lnTo>
                    <a:pt x="342" y="19"/>
                  </a:lnTo>
                  <a:lnTo>
                    <a:pt x="341" y="21"/>
                  </a:lnTo>
                  <a:lnTo>
                    <a:pt x="341" y="19"/>
                  </a:lnTo>
                  <a:lnTo>
                    <a:pt x="342" y="19"/>
                  </a:lnTo>
                  <a:lnTo>
                    <a:pt x="344" y="18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44" y="16"/>
                  </a:lnTo>
                  <a:lnTo>
                    <a:pt x="344" y="14"/>
                  </a:lnTo>
                  <a:lnTo>
                    <a:pt x="345" y="14"/>
                  </a:lnTo>
                  <a:close/>
                  <a:moveTo>
                    <a:pt x="284" y="13"/>
                  </a:moveTo>
                  <a:lnTo>
                    <a:pt x="284" y="14"/>
                  </a:lnTo>
                  <a:lnTo>
                    <a:pt x="284" y="16"/>
                  </a:lnTo>
                  <a:lnTo>
                    <a:pt x="286" y="16"/>
                  </a:lnTo>
                  <a:lnTo>
                    <a:pt x="284" y="18"/>
                  </a:lnTo>
                  <a:lnTo>
                    <a:pt x="284" y="19"/>
                  </a:lnTo>
                  <a:lnTo>
                    <a:pt x="282" y="16"/>
                  </a:lnTo>
                  <a:lnTo>
                    <a:pt x="284" y="16"/>
                  </a:lnTo>
                  <a:lnTo>
                    <a:pt x="282" y="14"/>
                  </a:lnTo>
                  <a:lnTo>
                    <a:pt x="284" y="14"/>
                  </a:lnTo>
                  <a:lnTo>
                    <a:pt x="284" y="13"/>
                  </a:lnTo>
                  <a:close/>
                  <a:moveTo>
                    <a:pt x="427" y="10"/>
                  </a:moveTo>
                  <a:lnTo>
                    <a:pt x="429" y="10"/>
                  </a:lnTo>
                  <a:lnTo>
                    <a:pt x="429" y="10"/>
                  </a:lnTo>
                  <a:lnTo>
                    <a:pt x="429" y="11"/>
                  </a:lnTo>
                  <a:lnTo>
                    <a:pt x="429" y="11"/>
                  </a:lnTo>
                  <a:lnTo>
                    <a:pt x="431" y="14"/>
                  </a:lnTo>
                  <a:lnTo>
                    <a:pt x="432" y="16"/>
                  </a:lnTo>
                  <a:lnTo>
                    <a:pt x="432" y="18"/>
                  </a:lnTo>
                  <a:lnTo>
                    <a:pt x="432" y="18"/>
                  </a:lnTo>
                  <a:lnTo>
                    <a:pt x="432" y="21"/>
                  </a:lnTo>
                  <a:lnTo>
                    <a:pt x="432" y="22"/>
                  </a:lnTo>
                  <a:lnTo>
                    <a:pt x="434" y="25"/>
                  </a:lnTo>
                  <a:lnTo>
                    <a:pt x="434" y="27"/>
                  </a:lnTo>
                  <a:lnTo>
                    <a:pt x="435" y="27"/>
                  </a:lnTo>
                  <a:lnTo>
                    <a:pt x="435" y="27"/>
                  </a:lnTo>
                  <a:lnTo>
                    <a:pt x="437" y="27"/>
                  </a:lnTo>
                  <a:lnTo>
                    <a:pt x="437" y="30"/>
                  </a:lnTo>
                  <a:lnTo>
                    <a:pt x="437" y="30"/>
                  </a:lnTo>
                  <a:lnTo>
                    <a:pt x="437" y="32"/>
                  </a:lnTo>
                  <a:lnTo>
                    <a:pt x="437" y="33"/>
                  </a:lnTo>
                  <a:lnTo>
                    <a:pt x="438" y="33"/>
                  </a:lnTo>
                  <a:lnTo>
                    <a:pt x="438" y="35"/>
                  </a:lnTo>
                  <a:lnTo>
                    <a:pt x="438" y="35"/>
                  </a:lnTo>
                  <a:lnTo>
                    <a:pt x="440" y="38"/>
                  </a:lnTo>
                  <a:lnTo>
                    <a:pt x="440" y="40"/>
                  </a:lnTo>
                  <a:lnTo>
                    <a:pt x="442" y="41"/>
                  </a:lnTo>
                  <a:lnTo>
                    <a:pt x="442" y="44"/>
                  </a:lnTo>
                  <a:lnTo>
                    <a:pt x="443" y="47"/>
                  </a:lnTo>
                  <a:lnTo>
                    <a:pt x="443" y="49"/>
                  </a:lnTo>
                  <a:lnTo>
                    <a:pt x="443" y="54"/>
                  </a:lnTo>
                  <a:lnTo>
                    <a:pt x="443" y="55"/>
                  </a:lnTo>
                  <a:lnTo>
                    <a:pt x="445" y="57"/>
                  </a:lnTo>
                  <a:lnTo>
                    <a:pt x="445" y="60"/>
                  </a:lnTo>
                  <a:lnTo>
                    <a:pt x="446" y="63"/>
                  </a:lnTo>
                  <a:lnTo>
                    <a:pt x="446" y="63"/>
                  </a:lnTo>
                  <a:lnTo>
                    <a:pt x="449" y="65"/>
                  </a:lnTo>
                  <a:lnTo>
                    <a:pt x="451" y="63"/>
                  </a:lnTo>
                  <a:lnTo>
                    <a:pt x="453" y="62"/>
                  </a:lnTo>
                  <a:lnTo>
                    <a:pt x="454" y="62"/>
                  </a:lnTo>
                  <a:lnTo>
                    <a:pt x="456" y="62"/>
                  </a:lnTo>
                  <a:lnTo>
                    <a:pt x="457" y="63"/>
                  </a:lnTo>
                  <a:lnTo>
                    <a:pt x="459" y="65"/>
                  </a:lnTo>
                  <a:lnTo>
                    <a:pt x="462" y="68"/>
                  </a:lnTo>
                  <a:lnTo>
                    <a:pt x="465" y="70"/>
                  </a:lnTo>
                  <a:lnTo>
                    <a:pt x="467" y="70"/>
                  </a:lnTo>
                  <a:lnTo>
                    <a:pt x="468" y="71"/>
                  </a:lnTo>
                  <a:lnTo>
                    <a:pt x="468" y="73"/>
                  </a:lnTo>
                  <a:lnTo>
                    <a:pt x="467" y="74"/>
                  </a:lnTo>
                  <a:lnTo>
                    <a:pt x="468" y="76"/>
                  </a:lnTo>
                  <a:lnTo>
                    <a:pt x="468" y="77"/>
                  </a:lnTo>
                  <a:lnTo>
                    <a:pt x="468" y="79"/>
                  </a:lnTo>
                  <a:lnTo>
                    <a:pt x="468" y="82"/>
                  </a:lnTo>
                  <a:lnTo>
                    <a:pt x="470" y="85"/>
                  </a:lnTo>
                  <a:lnTo>
                    <a:pt x="470" y="88"/>
                  </a:lnTo>
                  <a:lnTo>
                    <a:pt x="470" y="90"/>
                  </a:lnTo>
                  <a:lnTo>
                    <a:pt x="470" y="92"/>
                  </a:lnTo>
                  <a:lnTo>
                    <a:pt x="470" y="93"/>
                  </a:lnTo>
                  <a:lnTo>
                    <a:pt x="472" y="95"/>
                  </a:lnTo>
                  <a:lnTo>
                    <a:pt x="472" y="96"/>
                  </a:lnTo>
                  <a:lnTo>
                    <a:pt x="473" y="98"/>
                  </a:lnTo>
                  <a:lnTo>
                    <a:pt x="475" y="99"/>
                  </a:lnTo>
                  <a:lnTo>
                    <a:pt x="476" y="101"/>
                  </a:lnTo>
                  <a:lnTo>
                    <a:pt x="476" y="101"/>
                  </a:lnTo>
                  <a:lnTo>
                    <a:pt x="476" y="103"/>
                  </a:lnTo>
                  <a:lnTo>
                    <a:pt x="479" y="107"/>
                  </a:lnTo>
                  <a:lnTo>
                    <a:pt x="479" y="110"/>
                  </a:lnTo>
                  <a:lnTo>
                    <a:pt x="479" y="117"/>
                  </a:lnTo>
                  <a:lnTo>
                    <a:pt x="478" y="118"/>
                  </a:lnTo>
                  <a:lnTo>
                    <a:pt x="479" y="120"/>
                  </a:lnTo>
                  <a:lnTo>
                    <a:pt x="481" y="125"/>
                  </a:lnTo>
                  <a:lnTo>
                    <a:pt x="483" y="125"/>
                  </a:lnTo>
                  <a:lnTo>
                    <a:pt x="483" y="126"/>
                  </a:lnTo>
                  <a:lnTo>
                    <a:pt x="483" y="129"/>
                  </a:lnTo>
                  <a:lnTo>
                    <a:pt x="484" y="131"/>
                  </a:lnTo>
                  <a:lnTo>
                    <a:pt x="486" y="133"/>
                  </a:lnTo>
                  <a:lnTo>
                    <a:pt x="487" y="134"/>
                  </a:lnTo>
                  <a:lnTo>
                    <a:pt x="489" y="134"/>
                  </a:lnTo>
                  <a:lnTo>
                    <a:pt x="490" y="134"/>
                  </a:lnTo>
                  <a:lnTo>
                    <a:pt x="492" y="136"/>
                  </a:lnTo>
                  <a:lnTo>
                    <a:pt x="494" y="136"/>
                  </a:lnTo>
                  <a:lnTo>
                    <a:pt x="495" y="137"/>
                  </a:lnTo>
                  <a:lnTo>
                    <a:pt x="497" y="137"/>
                  </a:lnTo>
                  <a:lnTo>
                    <a:pt x="498" y="137"/>
                  </a:lnTo>
                  <a:lnTo>
                    <a:pt x="498" y="137"/>
                  </a:lnTo>
                  <a:lnTo>
                    <a:pt x="500" y="137"/>
                  </a:lnTo>
                  <a:lnTo>
                    <a:pt x="500" y="139"/>
                  </a:lnTo>
                  <a:lnTo>
                    <a:pt x="502" y="140"/>
                  </a:lnTo>
                  <a:lnTo>
                    <a:pt x="503" y="142"/>
                  </a:lnTo>
                  <a:lnTo>
                    <a:pt x="505" y="144"/>
                  </a:lnTo>
                  <a:lnTo>
                    <a:pt x="506" y="144"/>
                  </a:lnTo>
                  <a:lnTo>
                    <a:pt x="508" y="145"/>
                  </a:lnTo>
                  <a:lnTo>
                    <a:pt x="508" y="145"/>
                  </a:lnTo>
                  <a:lnTo>
                    <a:pt x="509" y="145"/>
                  </a:lnTo>
                  <a:lnTo>
                    <a:pt x="513" y="147"/>
                  </a:lnTo>
                  <a:lnTo>
                    <a:pt x="514" y="148"/>
                  </a:lnTo>
                  <a:lnTo>
                    <a:pt x="516" y="148"/>
                  </a:lnTo>
                  <a:lnTo>
                    <a:pt x="519" y="150"/>
                  </a:lnTo>
                  <a:lnTo>
                    <a:pt x="519" y="151"/>
                  </a:lnTo>
                  <a:lnTo>
                    <a:pt x="520" y="153"/>
                  </a:lnTo>
                  <a:lnTo>
                    <a:pt x="519" y="153"/>
                  </a:lnTo>
                  <a:lnTo>
                    <a:pt x="517" y="153"/>
                  </a:lnTo>
                  <a:lnTo>
                    <a:pt x="517" y="155"/>
                  </a:lnTo>
                  <a:lnTo>
                    <a:pt x="519" y="158"/>
                  </a:lnTo>
                  <a:lnTo>
                    <a:pt x="520" y="159"/>
                  </a:lnTo>
                  <a:lnTo>
                    <a:pt x="522" y="161"/>
                  </a:lnTo>
                  <a:lnTo>
                    <a:pt x="525" y="162"/>
                  </a:lnTo>
                  <a:lnTo>
                    <a:pt x="525" y="166"/>
                  </a:lnTo>
                  <a:lnTo>
                    <a:pt x="525" y="166"/>
                  </a:lnTo>
                  <a:lnTo>
                    <a:pt x="527" y="169"/>
                  </a:lnTo>
                  <a:lnTo>
                    <a:pt x="528" y="170"/>
                  </a:lnTo>
                  <a:lnTo>
                    <a:pt x="528" y="172"/>
                  </a:lnTo>
                  <a:lnTo>
                    <a:pt x="530" y="177"/>
                  </a:lnTo>
                  <a:lnTo>
                    <a:pt x="530" y="180"/>
                  </a:lnTo>
                  <a:lnTo>
                    <a:pt x="531" y="181"/>
                  </a:lnTo>
                  <a:lnTo>
                    <a:pt x="531" y="183"/>
                  </a:lnTo>
                  <a:lnTo>
                    <a:pt x="533" y="183"/>
                  </a:lnTo>
                  <a:lnTo>
                    <a:pt x="533" y="181"/>
                  </a:lnTo>
                  <a:lnTo>
                    <a:pt x="535" y="185"/>
                  </a:lnTo>
                  <a:lnTo>
                    <a:pt x="536" y="185"/>
                  </a:lnTo>
                  <a:lnTo>
                    <a:pt x="536" y="185"/>
                  </a:lnTo>
                  <a:lnTo>
                    <a:pt x="535" y="181"/>
                  </a:lnTo>
                  <a:lnTo>
                    <a:pt x="536" y="178"/>
                  </a:lnTo>
                  <a:lnTo>
                    <a:pt x="536" y="178"/>
                  </a:lnTo>
                  <a:lnTo>
                    <a:pt x="538" y="178"/>
                  </a:lnTo>
                  <a:lnTo>
                    <a:pt x="538" y="180"/>
                  </a:lnTo>
                  <a:lnTo>
                    <a:pt x="539" y="181"/>
                  </a:lnTo>
                  <a:lnTo>
                    <a:pt x="543" y="183"/>
                  </a:lnTo>
                  <a:lnTo>
                    <a:pt x="544" y="185"/>
                  </a:lnTo>
                  <a:lnTo>
                    <a:pt x="544" y="185"/>
                  </a:lnTo>
                  <a:lnTo>
                    <a:pt x="544" y="183"/>
                  </a:lnTo>
                  <a:lnTo>
                    <a:pt x="544" y="181"/>
                  </a:lnTo>
                  <a:lnTo>
                    <a:pt x="546" y="181"/>
                  </a:lnTo>
                  <a:lnTo>
                    <a:pt x="546" y="183"/>
                  </a:lnTo>
                  <a:lnTo>
                    <a:pt x="547" y="185"/>
                  </a:lnTo>
                  <a:lnTo>
                    <a:pt x="547" y="189"/>
                  </a:lnTo>
                  <a:lnTo>
                    <a:pt x="547" y="194"/>
                  </a:lnTo>
                  <a:lnTo>
                    <a:pt x="549" y="199"/>
                  </a:lnTo>
                  <a:lnTo>
                    <a:pt x="549" y="199"/>
                  </a:lnTo>
                  <a:lnTo>
                    <a:pt x="550" y="200"/>
                  </a:lnTo>
                  <a:lnTo>
                    <a:pt x="552" y="202"/>
                  </a:lnTo>
                  <a:lnTo>
                    <a:pt x="554" y="203"/>
                  </a:lnTo>
                  <a:lnTo>
                    <a:pt x="554" y="203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60" y="207"/>
                  </a:lnTo>
                  <a:lnTo>
                    <a:pt x="563" y="208"/>
                  </a:lnTo>
                  <a:lnTo>
                    <a:pt x="563" y="210"/>
                  </a:lnTo>
                  <a:lnTo>
                    <a:pt x="566" y="214"/>
                  </a:lnTo>
                  <a:lnTo>
                    <a:pt x="566" y="216"/>
                  </a:lnTo>
                  <a:lnTo>
                    <a:pt x="569" y="218"/>
                  </a:lnTo>
                  <a:lnTo>
                    <a:pt x="571" y="218"/>
                  </a:lnTo>
                  <a:lnTo>
                    <a:pt x="571" y="219"/>
                  </a:lnTo>
                  <a:lnTo>
                    <a:pt x="572" y="221"/>
                  </a:lnTo>
                  <a:lnTo>
                    <a:pt x="572" y="221"/>
                  </a:lnTo>
                  <a:lnTo>
                    <a:pt x="572" y="222"/>
                  </a:lnTo>
                  <a:lnTo>
                    <a:pt x="574" y="225"/>
                  </a:lnTo>
                  <a:lnTo>
                    <a:pt x="577" y="225"/>
                  </a:lnTo>
                  <a:lnTo>
                    <a:pt x="579" y="229"/>
                  </a:lnTo>
                  <a:lnTo>
                    <a:pt x="579" y="232"/>
                  </a:lnTo>
                  <a:lnTo>
                    <a:pt x="579" y="235"/>
                  </a:lnTo>
                  <a:lnTo>
                    <a:pt x="580" y="235"/>
                  </a:lnTo>
                  <a:lnTo>
                    <a:pt x="582" y="237"/>
                  </a:lnTo>
                  <a:lnTo>
                    <a:pt x="582" y="237"/>
                  </a:lnTo>
                  <a:lnTo>
                    <a:pt x="580" y="241"/>
                  </a:lnTo>
                  <a:lnTo>
                    <a:pt x="582" y="252"/>
                  </a:lnTo>
                  <a:lnTo>
                    <a:pt x="582" y="255"/>
                  </a:lnTo>
                  <a:lnTo>
                    <a:pt x="582" y="259"/>
                  </a:lnTo>
                  <a:lnTo>
                    <a:pt x="585" y="265"/>
                  </a:lnTo>
                  <a:lnTo>
                    <a:pt x="585" y="266"/>
                  </a:lnTo>
                  <a:lnTo>
                    <a:pt x="587" y="268"/>
                  </a:lnTo>
                  <a:lnTo>
                    <a:pt x="588" y="271"/>
                  </a:lnTo>
                  <a:lnTo>
                    <a:pt x="588" y="276"/>
                  </a:lnTo>
                  <a:lnTo>
                    <a:pt x="588" y="279"/>
                  </a:lnTo>
                  <a:lnTo>
                    <a:pt x="588" y="281"/>
                  </a:lnTo>
                  <a:lnTo>
                    <a:pt x="587" y="284"/>
                  </a:lnTo>
                  <a:lnTo>
                    <a:pt x="585" y="289"/>
                  </a:lnTo>
                  <a:lnTo>
                    <a:pt x="585" y="292"/>
                  </a:lnTo>
                  <a:lnTo>
                    <a:pt x="584" y="298"/>
                  </a:lnTo>
                  <a:lnTo>
                    <a:pt x="582" y="300"/>
                  </a:lnTo>
                  <a:lnTo>
                    <a:pt x="582" y="301"/>
                  </a:lnTo>
                  <a:lnTo>
                    <a:pt x="580" y="307"/>
                  </a:lnTo>
                  <a:lnTo>
                    <a:pt x="580" y="311"/>
                  </a:lnTo>
                  <a:lnTo>
                    <a:pt x="580" y="314"/>
                  </a:lnTo>
                  <a:lnTo>
                    <a:pt x="580" y="317"/>
                  </a:lnTo>
                  <a:lnTo>
                    <a:pt x="579" y="318"/>
                  </a:lnTo>
                  <a:lnTo>
                    <a:pt x="579" y="322"/>
                  </a:lnTo>
                  <a:lnTo>
                    <a:pt x="576" y="328"/>
                  </a:lnTo>
                  <a:lnTo>
                    <a:pt x="572" y="331"/>
                  </a:lnTo>
                  <a:lnTo>
                    <a:pt x="572" y="334"/>
                  </a:lnTo>
                  <a:lnTo>
                    <a:pt x="572" y="336"/>
                  </a:lnTo>
                  <a:lnTo>
                    <a:pt x="572" y="337"/>
                  </a:lnTo>
                  <a:lnTo>
                    <a:pt x="569" y="341"/>
                  </a:lnTo>
                  <a:lnTo>
                    <a:pt x="569" y="341"/>
                  </a:lnTo>
                  <a:lnTo>
                    <a:pt x="568" y="342"/>
                  </a:lnTo>
                  <a:lnTo>
                    <a:pt x="568" y="342"/>
                  </a:lnTo>
                  <a:lnTo>
                    <a:pt x="568" y="342"/>
                  </a:lnTo>
                  <a:lnTo>
                    <a:pt x="568" y="342"/>
                  </a:lnTo>
                  <a:lnTo>
                    <a:pt x="568" y="344"/>
                  </a:lnTo>
                  <a:lnTo>
                    <a:pt x="565" y="344"/>
                  </a:lnTo>
                  <a:lnTo>
                    <a:pt x="563" y="345"/>
                  </a:lnTo>
                  <a:lnTo>
                    <a:pt x="560" y="348"/>
                  </a:lnTo>
                  <a:lnTo>
                    <a:pt x="560" y="350"/>
                  </a:lnTo>
                  <a:lnTo>
                    <a:pt x="558" y="352"/>
                  </a:lnTo>
                  <a:lnTo>
                    <a:pt x="558" y="353"/>
                  </a:lnTo>
                  <a:lnTo>
                    <a:pt x="557" y="353"/>
                  </a:lnTo>
                  <a:lnTo>
                    <a:pt x="557" y="355"/>
                  </a:lnTo>
                  <a:lnTo>
                    <a:pt x="555" y="356"/>
                  </a:lnTo>
                  <a:lnTo>
                    <a:pt x="555" y="356"/>
                  </a:lnTo>
                  <a:lnTo>
                    <a:pt x="555" y="358"/>
                  </a:lnTo>
                  <a:lnTo>
                    <a:pt x="555" y="361"/>
                  </a:lnTo>
                  <a:lnTo>
                    <a:pt x="555" y="363"/>
                  </a:lnTo>
                  <a:lnTo>
                    <a:pt x="554" y="363"/>
                  </a:lnTo>
                  <a:lnTo>
                    <a:pt x="554" y="363"/>
                  </a:lnTo>
                  <a:lnTo>
                    <a:pt x="554" y="363"/>
                  </a:lnTo>
                  <a:lnTo>
                    <a:pt x="552" y="363"/>
                  </a:lnTo>
                  <a:lnTo>
                    <a:pt x="554" y="363"/>
                  </a:lnTo>
                  <a:lnTo>
                    <a:pt x="554" y="364"/>
                  </a:lnTo>
                  <a:lnTo>
                    <a:pt x="552" y="366"/>
                  </a:lnTo>
                  <a:lnTo>
                    <a:pt x="550" y="367"/>
                  </a:lnTo>
                  <a:lnTo>
                    <a:pt x="549" y="369"/>
                  </a:lnTo>
                  <a:lnTo>
                    <a:pt x="549" y="370"/>
                  </a:lnTo>
                  <a:lnTo>
                    <a:pt x="547" y="375"/>
                  </a:lnTo>
                  <a:lnTo>
                    <a:pt x="547" y="378"/>
                  </a:lnTo>
                  <a:lnTo>
                    <a:pt x="547" y="380"/>
                  </a:lnTo>
                  <a:lnTo>
                    <a:pt x="547" y="380"/>
                  </a:lnTo>
                  <a:lnTo>
                    <a:pt x="547" y="380"/>
                  </a:lnTo>
                  <a:lnTo>
                    <a:pt x="547" y="380"/>
                  </a:lnTo>
                  <a:lnTo>
                    <a:pt x="546" y="380"/>
                  </a:lnTo>
                  <a:lnTo>
                    <a:pt x="546" y="380"/>
                  </a:lnTo>
                  <a:lnTo>
                    <a:pt x="546" y="381"/>
                  </a:lnTo>
                  <a:lnTo>
                    <a:pt x="547" y="381"/>
                  </a:lnTo>
                  <a:lnTo>
                    <a:pt x="546" y="381"/>
                  </a:lnTo>
                  <a:lnTo>
                    <a:pt x="546" y="381"/>
                  </a:lnTo>
                  <a:lnTo>
                    <a:pt x="546" y="381"/>
                  </a:lnTo>
                  <a:lnTo>
                    <a:pt x="544" y="383"/>
                  </a:lnTo>
                  <a:lnTo>
                    <a:pt x="541" y="389"/>
                  </a:lnTo>
                  <a:lnTo>
                    <a:pt x="541" y="391"/>
                  </a:lnTo>
                  <a:lnTo>
                    <a:pt x="539" y="392"/>
                  </a:lnTo>
                  <a:lnTo>
                    <a:pt x="538" y="396"/>
                  </a:lnTo>
                  <a:lnTo>
                    <a:pt x="538" y="397"/>
                  </a:lnTo>
                  <a:lnTo>
                    <a:pt x="538" y="402"/>
                  </a:lnTo>
                  <a:lnTo>
                    <a:pt x="538" y="405"/>
                  </a:lnTo>
                  <a:lnTo>
                    <a:pt x="536" y="408"/>
                  </a:lnTo>
                  <a:lnTo>
                    <a:pt x="536" y="410"/>
                  </a:lnTo>
                  <a:lnTo>
                    <a:pt x="535" y="413"/>
                  </a:lnTo>
                  <a:lnTo>
                    <a:pt x="536" y="416"/>
                  </a:lnTo>
                  <a:lnTo>
                    <a:pt x="536" y="418"/>
                  </a:lnTo>
                  <a:lnTo>
                    <a:pt x="536" y="419"/>
                  </a:lnTo>
                  <a:lnTo>
                    <a:pt x="535" y="421"/>
                  </a:lnTo>
                  <a:lnTo>
                    <a:pt x="533" y="421"/>
                  </a:lnTo>
                  <a:lnTo>
                    <a:pt x="531" y="422"/>
                  </a:lnTo>
                  <a:lnTo>
                    <a:pt x="530" y="424"/>
                  </a:lnTo>
                  <a:lnTo>
                    <a:pt x="528" y="426"/>
                  </a:lnTo>
                  <a:lnTo>
                    <a:pt x="527" y="426"/>
                  </a:lnTo>
                  <a:lnTo>
                    <a:pt x="520" y="426"/>
                  </a:lnTo>
                  <a:lnTo>
                    <a:pt x="511" y="426"/>
                  </a:lnTo>
                  <a:lnTo>
                    <a:pt x="509" y="427"/>
                  </a:lnTo>
                  <a:lnTo>
                    <a:pt x="505" y="427"/>
                  </a:lnTo>
                  <a:lnTo>
                    <a:pt x="502" y="430"/>
                  </a:lnTo>
                  <a:lnTo>
                    <a:pt x="498" y="432"/>
                  </a:lnTo>
                  <a:lnTo>
                    <a:pt x="490" y="440"/>
                  </a:lnTo>
                  <a:lnTo>
                    <a:pt x="484" y="441"/>
                  </a:lnTo>
                  <a:lnTo>
                    <a:pt x="484" y="441"/>
                  </a:lnTo>
                  <a:lnTo>
                    <a:pt x="483" y="440"/>
                  </a:lnTo>
                  <a:lnTo>
                    <a:pt x="481" y="441"/>
                  </a:lnTo>
                  <a:lnTo>
                    <a:pt x="481" y="441"/>
                  </a:lnTo>
                  <a:lnTo>
                    <a:pt x="483" y="443"/>
                  </a:lnTo>
                  <a:lnTo>
                    <a:pt x="483" y="444"/>
                  </a:lnTo>
                  <a:lnTo>
                    <a:pt x="484" y="443"/>
                  </a:lnTo>
                  <a:lnTo>
                    <a:pt x="486" y="443"/>
                  </a:lnTo>
                  <a:lnTo>
                    <a:pt x="486" y="444"/>
                  </a:lnTo>
                  <a:lnTo>
                    <a:pt x="486" y="446"/>
                  </a:lnTo>
                  <a:lnTo>
                    <a:pt x="484" y="448"/>
                  </a:lnTo>
                  <a:lnTo>
                    <a:pt x="484" y="448"/>
                  </a:lnTo>
                  <a:lnTo>
                    <a:pt x="483" y="448"/>
                  </a:lnTo>
                  <a:lnTo>
                    <a:pt x="483" y="448"/>
                  </a:lnTo>
                  <a:lnTo>
                    <a:pt x="483" y="444"/>
                  </a:lnTo>
                  <a:lnTo>
                    <a:pt x="481" y="443"/>
                  </a:lnTo>
                  <a:lnTo>
                    <a:pt x="479" y="443"/>
                  </a:lnTo>
                  <a:lnTo>
                    <a:pt x="478" y="443"/>
                  </a:lnTo>
                  <a:lnTo>
                    <a:pt x="478" y="444"/>
                  </a:lnTo>
                  <a:lnTo>
                    <a:pt x="476" y="441"/>
                  </a:lnTo>
                  <a:lnTo>
                    <a:pt x="475" y="440"/>
                  </a:lnTo>
                  <a:lnTo>
                    <a:pt x="473" y="440"/>
                  </a:lnTo>
                  <a:lnTo>
                    <a:pt x="473" y="440"/>
                  </a:lnTo>
                  <a:lnTo>
                    <a:pt x="472" y="440"/>
                  </a:lnTo>
                  <a:lnTo>
                    <a:pt x="470" y="438"/>
                  </a:lnTo>
                  <a:lnTo>
                    <a:pt x="470" y="437"/>
                  </a:lnTo>
                  <a:lnTo>
                    <a:pt x="470" y="435"/>
                  </a:lnTo>
                  <a:lnTo>
                    <a:pt x="472" y="435"/>
                  </a:lnTo>
                  <a:lnTo>
                    <a:pt x="472" y="433"/>
                  </a:lnTo>
                  <a:lnTo>
                    <a:pt x="470" y="433"/>
                  </a:lnTo>
                  <a:lnTo>
                    <a:pt x="468" y="432"/>
                  </a:lnTo>
                  <a:lnTo>
                    <a:pt x="468" y="433"/>
                  </a:lnTo>
                  <a:lnTo>
                    <a:pt x="467" y="433"/>
                  </a:lnTo>
                  <a:lnTo>
                    <a:pt x="467" y="435"/>
                  </a:lnTo>
                  <a:lnTo>
                    <a:pt x="464" y="437"/>
                  </a:lnTo>
                  <a:lnTo>
                    <a:pt x="462" y="437"/>
                  </a:lnTo>
                  <a:lnTo>
                    <a:pt x="461" y="435"/>
                  </a:lnTo>
                  <a:lnTo>
                    <a:pt x="461" y="435"/>
                  </a:lnTo>
                  <a:lnTo>
                    <a:pt x="462" y="435"/>
                  </a:lnTo>
                  <a:lnTo>
                    <a:pt x="464" y="433"/>
                  </a:lnTo>
                  <a:lnTo>
                    <a:pt x="465" y="432"/>
                  </a:lnTo>
                  <a:lnTo>
                    <a:pt x="465" y="430"/>
                  </a:lnTo>
                  <a:lnTo>
                    <a:pt x="465" y="429"/>
                  </a:lnTo>
                  <a:lnTo>
                    <a:pt x="464" y="429"/>
                  </a:lnTo>
                  <a:lnTo>
                    <a:pt x="462" y="427"/>
                  </a:lnTo>
                  <a:lnTo>
                    <a:pt x="457" y="430"/>
                  </a:lnTo>
                  <a:lnTo>
                    <a:pt x="456" y="430"/>
                  </a:lnTo>
                  <a:lnTo>
                    <a:pt x="456" y="432"/>
                  </a:lnTo>
                  <a:lnTo>
                    <a:pt x="457" y="432"/>
                  </a:lnTo>
                  <a:lnTo>
                    <a:pt x="457" y="432"/>
                  </a:lnTo>
                  <a:lnTo>
                    <a:pt x="459" y="432"/>
                  </a:lnTo>
                  <a:lnTo>
                    <a:pt x="457" y="433"/>
                  </a:lnTo>
                  <a:lnTo>
                    <a:pt x="456" y="433"/>
                  </a:lnTo>
                  <a:lnTo>
                    <a:pt x="454" y="435"/>
                  </a:lnTo>
                  <a:lnTo>
                    <a:pt x="451" y="437"/>
                  </a:lnTo>
                  <a:lnTo>
                    <a:pt x="446" y="440"/>
                  </a:lnTo>
                  <a:lnTo>
                    <a:pt x="445" y="441"/>
                  </a:lnTo>
                  <a:lnTo>
                    <a:pt x="443" y="443"/>
                  </a:lnTo>
                  <a:lnTo>
                    <a:pt x="440" y="441"/>
                  </a:lnTo>
                  <a:lnTo>
                    <a:pt x="438" y="441"/>
                  </a:lnTo>
                  <a:lnTo>
                    <a:pt x="437" y="440"/>
                  </a:lnTo>
                  <a:lnTo>
                    <a:pt x="432" y="438"/>
                  </a:lnTo>
                  <a:lnTo>
                    <a:pt x="429" y="437"/>
                  </a:lnTo>
                  <a:lnTo>
                    <a:pt x="427" y="435"/>
                  </a:lnTo>
                  <a:lnTo>
                    <a:pt x="426" y="435"/>
                  </a:lnTo>
                  <a:lnTo>
                    <a:pt x="423" y="435"/>
                  </a:lnTo>
                  <a:lnTo>
                    <a:pt x="420" y="433"/>
                  </a:lnTo>
                  <a:lnTo>
                    <a:pt x="416" y="433"/>
                  </a:lnTo>
                  <a:lnTo>
                    <a:pt x="415" y="435"/>
                  </a:lnTo>
                  <a:lnTo>
                    <a:pt x="413" y="435"/>
                  </a:lnTo>
                  <a:lnTo>
                    <a:pt x="412" y="435"/>
                  </a:lnTo>
                  <a:lnTo>
                    <a:pt x="408" y="432"/>
                  </a:lnTo>
                  <a:lnTo>
                    <a:pt x="407" y="430"/>
                  </a:lnTo>
                  <a:lnTo>
                    <a:pt x="401" y="429"/>
                  </a:lnTo>
                  <a:lnTo>
                    <a:pt x="397" y="427"/>
                  </a:lnTo>
                  <a:lnTo>
                    <a:pt x="394" y="422"/>
                  </a:lnTo>
                  <a:lnTo>
                    <a:pt x="390" y="418"/>
                  </a:lnTo>
                  <a:lnTo>
                    <a:pt x="388" y="416"/>
                  </a:lnTo>
                  <a:lnTo>
                    <a:pt x="388" y="415"/>
                  </a:lnTo>
                  <a:lnTo>
                    <a:pt x="388" y="413"/>
                  </a:lnTo>
                  <a:lnTo>
                    <a:pt x="388" y="410"/>
                  </a:lnTo>
                  <a:lnTo>
                    <a:pt x="390" y="408"/>
                  </a:lnTo>
                  <a:lnTo>
                    <a:pt x="390" y="407"/>
                  </a:lnTo>
                  <a:lnTo>
                    <a:pt x="388" y="402"/>
                  </a:lnTo>
                  <a:lnTo>
                    <a:pt x="385" y="397"/>
                  </a:lnTo>
                  <a:lnTo>
                    <a:pt x="383" y="396"/>
                  </a:lnTo>
                  <a:lnTo>
                    <a:pt x="380" y="392"/>
                  </a:lnTo>
                  <a:lnTo>
                    <a:pt x="377" y="391"/>
                  </a:lnTo>
                  <a:lnTo>
                    <a:pt x="377" y="389"/>
                  </a:lnTo>
                  <a:lnTo>
                    <a:pt x="377" y="389"/>
                  </a:lnTo>
                  <a:lnTo>
                    <a:pt x="379" y="389"/>
                  </a:lnTo>
                  <a:lnTo>
                    <a:pt x="379" y="388"/>
                  </a:lnTo>
                  <a:lnTo>
                    <a:pt x="380" y="388"/>
                  </a:lnTo>
                  <a:lnTo>
                    <a:pt x="380" y="389"/>
                  </a:lnTo>
                  <a:lnTo>
                    <a:pt x="382" y="389"/>
                  </a:lnTo>
                  <a:lnTo>
                    <a:pt x="382" y="388"/>
                  </a:lnTo>
                  <a:lnTo>
                    <a:pt x="382" y="386"/>
                  </a:lnTo>
                  <a:lnTo>
                    <a:pt x="382" y="386"/>
                  </a:lnTo>
                  <a:lnTo>
                    <a:pt x="382" y="386"/>
                  </a:lnTo>
                  <a:lnTo>
                    <a:pt x="380" y="385"/>
                  </a:lnTo>
                  <a:lnTo>
                    <a:pt x="379" y="386"/>
                  </a:lnTo>
                  <a:lnTo>
                    <a:pt x="377" y="386"/>
                  </a:lnTo>
                  <a:lnTo>
                    <a:pt x="375" y="388"/>
                  </a:lnTo>
                  <a:lnTo>
                    <a:pt x="375" y="388"/>
                  </a:lnTo>
                  <a:lnTo>
                    <a:pt x="374" y="388"/>
                  </a:lnTo>
                  <a:lnTo>
                    <a:pt x="374" y="388"/>
                  </a:lnTo>
                  <a:lnTo>
                    <a:pt x="371" y="389"/>
                  </a:lnTo>
                  <a:lnTo>
                    <a:pt x="368" y="389"/>
                  </a:lnTo>
                  <a:lnTo>
                    <a:pt x="366" y="389"/>
                  </a:lnTo>
                  <a:lnTo>
                    <a:pt x="366" y="388"/>
                  </a:lnTo>
                  <a:lnTo>
                    <a:pt x="368" y="386"/>
                  </a:lnTo>
                  <a:lnTo>
                    <a:pt x="369" y="385"/>
                  </a:lnTo>
                  <a:lnTo>
                    <a:pt x="371" y="380"/>
                  </a:lnTo>
                  <a:lnTo>
                    <a:pt x="369" y="375"/>
                  </a:lnTo>
                  <a:lnTo>
                    <a:pt x="369" y="374"/>
                  </a:lnTo>
                  <a:lnTo>
                    <a:pt x="366" y="370"/>
                  </a:lnTo>
                  <a:lnTo>
                    <a:pt x="366" y="367"/>
                  </a:lnTo>
                  <a:lnTo>
                    <a:pt x="364" y="366"/>
                  </a:lnTo>
                  <a:lnTo>
                    <a:pt x="363" y="367"/>
                  </a:lnTo>
                  <a:lnTo>
                    <a:pt x="363" y="369"/>
                  </a:lnTo>
                  <a:lnTo>
                    <a:pt x="361" y="370"/>
                  </a:lnTo>
                  <a:lnTo>
                    <a:pt x="361" y="375"/>
                  </a:lnTo>
                  <a:lnTo>
                    <a:pt x="358" y="381"/>
                  </a:lnTo>
                  <a:lnTo>
                    <a:pt x="356" y="381"/>
                  </a:lnTo>
                  <a:lnTo>
                    <a:pt x="355" y="381"/>
                  </a:lnTo>
                  <a:lnTo>
                    <a:pt x="352" y="381"/>
                  </a:lnTo>
                  <a:lnTo>
                    <a:pt x="350" y="383"/>
                  </a:lnTo>
                  <a:lnTo>
                    <a:pt x="349" y="383"/>
                  </a:lnTo>
                  <a:lnTo>
                    <a:pt x="347" y="383"/>
                  </a:lnTo>
                  <a:lnTo>
                    <a:pt x="347" y="383"/>
                  </a:lnTo>
                  <a:lnTo>
                    <a:pt x="349" y="378"/>
                  </a:lnTo>
                  <a:lnTo>
                    <a:pt x="350" y="378"/>
                  </a:lnTo>
                  <a:lnTo>
                    <a:pt x="352" y="378"/>
                  </a:lnTo>
                  <a:lnTo>
                    <a:pt x="353" y="378"/>
                  </a:lnTo>
                  <a:lnTo>
                    <a:pt x="353" y="378"/>
                  </a:lnTo>
                  <a:lnTo>
                    <a:pt x="355" y="375"/>
                  </a:lnTo>
                  <a:lnTo>
                    <a:pt x="355" y="372"/>
                  </a:lnTo>
                  <a:lnTo>
                    <a:pt x="355" y="370"/>
                  </a:lnTo>
                  <a:lnTo>
                    <a:pt x="355" y="369"/>
                  </a:lnTo>
                  <a:lnTo>
                    <a:pt x="355" y="367"/>
                  </a:lnTo>
                  <a:lnTo>
                    <a:pt x="355" y="366"/>
                  </a:lnTo>
                  <a:lnTo>
                    <a:pt x="358" y="361"/>
                  </a:lnTo>
                  <a:lnTo>
                    <a:pt x="360" y="358"/>
                  </a:lnTo>
                  <a:lnTo>
                    <a:pt x="361" y="356"/>
                  </a:lnTo>
                  <a:lnTo>
                    <a:pt x="361" y="355"/>
                  </a:lnTo>
                  <a:lnTo>
                    <a:pt x="361" y="352"/>
                  </a:lnTo>
                  <a:lnTo>
                    <a:pt x="361" y="350"/>
                  </a:lnTo>
                  <a:lnTo>
                    <a:pt x="361" y="350"/>
                  </a:lnTo>
                  <a:lnTo>
                    <a:pt x="363" y="348"/>
                  </a:lnTo>
                  <a:lnTo>
                    <a:pt x="361" y="344"/>
                  </a:lnTo>
                  <a:lnTo>
                    <a:pt x="361" y="342"/>
                  </a:lnTo>
                  <a:lnTo>
                    <a:pt x="360" y="341"/>
                  </a:lnTo>
                  <a:lnTo>
                    <a:pt x="360" y="342"/>
                  </a:lnTo>
                  <a:lnTo>
                    <a:pt x="360" y="344"/>
                  </a:lnTo>
                  <a:lnTo>
                    <a:pt x="358" y="347"/>
                  </a:lnTo>
                  <a:lnTo>
                    <a:pt x="356" y="348"/>
                  </a:lnTo>
                  <a:lnTo>
                    <a:pt x="355" y="350"/>
                  </a:lnTo>
                  <a:lnTo>
                    <a:pt x="353" y="353"/>
                  </a:lnTo>
                  <a:lnTo>
                    <a:pt x="352" y="358"/>
                  </a:lnTo>
                  <a:lnTo>
                    <a:pt x="350" y="358"/>
                  </a:lnTo>
                  <a:lnTo>
                    <a:pt x="349" y="358"/>
                  </a:lnTo>
                  <a:lnTo>
                    <a:pt x="347" y="359"/>
                  </a:lnTo>
                  <a:lnTo>
                    <a:pt x="345" y="361"/>
                  </a:lnTo>
                  <a:lnTo>
                    <a:pt x="342" y="361"/>
                  </a:lnTo>
                  <a:lnTo>
                    <a:pt x="341" y="363"/>
                  </a:lnTo>
                  <a:lnTo>
                    <a:pt x="341" y="364"/>
                  </a:lnTo>
                  <a:lnTo>
                    <a:pt x="336" y="370"/>
                  </a:lnTo>
                  <a:lnTo>
                    <a:pt x="333" y="372"/>
                  </a:lnTo>
                  <a:lnTo>
                    <a:pt x="333" y="374"/>
                  </a:lnTo>
                  <a:lnTo>
                    <a:pt x="333" y="374"/>
                  </a:lnTo>
                  <a:lnTo>
                    <a:pt x="333" y="375"/>
                  </a:lnTo>
                  <a:lnTo>
                    <a:pt x="333" y="375"/>
                  </a:lnTo>
                  <a:lnTo>
                    <a:pt x="334" y="378"/>
                  </a:lnTo>
                  <a:lnTo>
                    <a:pt x="333" y="378"/>
                  </a:lnTo>
                  <a:lnTo>
                    <a:pt x="333" y="378"/>
                  </a:lnTo>
                  <a:lnTo>
                    <a:pt x="331" y="377"/>
                  </a:lnTo>
                  <a:lnTo>
                    <a:pt x="330" y="378"/>
                  </a:lnTo>
                  <a:lnTo>
                    <a:pt x="328" y="378"/>
                  </a:lnTo>
                  <a:lnTo>
                    <a:pt x="327" y="375"/>
                  </a:lnTo>
                  <a:lnTo>
                    <a:pt x="325" y="375"/>
                  </a:lnTo>
                  <a:lnTo>
                    <a:pt x="323" y="374"/>
                  </a:lnTo>
                  <a:lnTo>
                    <a:pt x="323" y="372"/>
                  </a:lnTo>
                  <a:lnTo>
                    <a:pt x="322" y="372"/>
                  </a:lnTo>
                  <a:lnTo>
                    <a:pt x="322" y="372"/>
                  </a:lnTo>
                  <a:lnTo>
                    <a:pt x="322" y="372"/>
                  </a:lnTo>
                  <a:lnTo>
                    <a:pt x="322" y="370"/>
                  </a:lnTo>
                  <a:lnTo>
                    <a:pt x="322" y="370"/>
                  </a:lnTo>
                  <a:lnTo>
                    <a:pt x="323" y="372"/>
                  </a:lnTo>
                  <a:lnTo>
                    <a:pt x="325" y="372"/>
                  </a:lnTo>
                  <a:lnTo>
                    <a:pt x="325" y="374"/>
                  </a:lnTo>
                  <a:lnTo>
                    <a:pt x="327" y="372"/>
                  </a:lnTo>
                  <a:lnTo>
                    <a:pt x="325" y="369"/>
                  </a:lnTo>
                  <a:lnTo>
                    <a:pt x="323" y="366"/>
                  </a:lnTo>
                  <a:lnTo>
                    <a:pt x="323" y="366"/>
                  </a:lnTo>
                  <a:lnTo>
                    <a:pt x="322" y="363"/>
                  </a:lnTo>
                  <a:lnTo>
                    <a:pt x="322" y="361"/>
                  </a:lnTo>
                  <a:lnTo>
                    <a:pt x="320" y="359"/>
                  </a:lnTo>
                  <a:lnTo>
                    <a:pt x="317" y="358"/>
                  </a:lnTo>
                  <a:lnTo>
                    <a:pt x="317" y="355"/>
                  </a:lnTo>
                  <a:lnTo>
                    <a:pt x="317" y="352"/>
                  </a:lnTo>
                  <a:lnTo>
                    <a:pt x="315" y="352"/>
                  </a:lnTo>
                  <a:lnTo>
                    <a:pt x="314" y="350"/>
                  </a:lnTo>
                  <a:lnTo>
                    <a:pt x="309" y="350"/>
                  </a:lnTo>
                  <a:lnTo>
                    <a:pt x="308" y="347"/>
                  </a:lnTo>
                  <a:lnTo>
                    <a:pt x="306" y="344"/>
                  </a:lnTo>
                  <a:lnTo>
                    <a:pt x="308" y="342"/>
                  </a:lnTo>
                  <a:lnTo>
                    <a:pt x="308" y="342"/>
                  </a:lnTo>
                  <a:lnTo>
                    <a:pt x="309" y="342"/>
                  </a:lnTo>
                  <a:lnTo>
                    <a:pt x="308" y="341"/>
                  </a:lnTo>
                  <a:lnTo>
                    <a:pt x="304" y="337"/>
                  </a:lnTo>
                  <a:lnTo>
                    <a:pt x="301" y="336"/>
                  </a:lnTo>
                  <a:lnTo>
                    <a:pt x="300" y="334"/>
                  </a:lnTo>
                  <a:lnTo>
                    <a:pt x="298" y="334"/>
                  </a:lnTo>
                  <a:lnTo>
                    <a:pt x="297" y="334"/>
                  </a:lnTo>
                  <a:lnTo>
                    <a:pt x="293" y="334"/>
                  </a:lnTo>
                  <a:lnTo>
                    <a:pt x="287" y="331"/>
                  </a:lnTo>
                  <a:lnTo>
                    <a:pt x="286" y="329"/>
                  </a:lnTo>
                  <a:lnTo>
                    <a:pt x="281" y="331"/>
                  </a:lnTo>
                  <a:lnTo>
                    <a:pt x="279" y="331"/>
                  </a:lnTo>
                  <a:lnTo>
                    <a:pt x="271" y="326"/>
                  </a:lnTo>
                  <a:lnTo>
                    <a:pt x="267" y="323"/>
                  </a:lnTo>
                  <a:lnTo>
                    <a:pt x="265" y="323"/>
                  </a:lnTo>
                  <a:lnTo>
                    <a:pt x="263" y="323"/>
                  </a:lnTo>
                  <a:lnTo>
                    <a:pt x="262" y="323"/>
                  </a:lnTo>
                  <a:lnTo>
                    <a:pt x="260" y="325"/>
                  </a:lnTo>
                  <a:lnTo>
                    <a:pt x="259" y="325"/>
                  </a:lnTo>
                  <a:lnTo>
                    <a:pt x="249" y="325"/>
                  </a:lnTo>
                  <a:lnTo>
                    <a:pt x="241" y="325"/>
                  </a:lnTo>
                  <a:lnTo>
                    <a:pt x="235" y="326"/>
                  </a:lnTo>
                  <a:lnTo>
                    <a:pt x="232" y="326"/>
                  </a:lnTo>
                  <a:lnTo>
                    <a:pt x="226" y="329"/>
                  </a:lnTo>
                  <a:lnTo>
                    <a:pt x="219" y="333"/>
                  </a:lnTo>
                  <a:lnTo>
                    <a:pt x="213" y="333"/>
                  </a:lnTo>
                  <a:lnTo>
                    <a:pt x="208" y="336"/>
                  </a:lnTo>
                  <a:lnTo>
                    <a:pt x="205" y="336"/>
                  </a:lnTo>
                  <a:lnTo>
                    <a:pt x="200" y="336"/>
                  </a:lnTo>
                  <a:lnTo>
                    <a:pt x="191" y="336"/>
                  </a:lnTo>
                  <a:lnTo>
                    <a:pt x="188" y="336"/>
                  </a:lnTo>
                  <a:lnTo>
                    <a:pt x="183" y="339"/>
                  </a:lnTo>
                  <a:lnTo>
                    <a:pt x="181" y="341"/>
                  </a:lnTo>
                  <a:lnTo>
                    <a:pt x="178" y="341"/>
                  </a:lnTo>
                  <a:lnTo>
                    <a:pt x="172" y="345"/>
                  </a:lnTo>
                  <a:lnTo>
                    <a:pt x="167" y="345"/>
                  </a:lnTo>
                  <a:lnTo>
                    <a:pt x="166" y="347"/>
                  </a:lnTo>
                  <a:lnTo>
                    <a:pt x="164" y="347"/>
                  </a:lnTo>
                  <a:lnTo>
                    <a:pt x="163" y="348"/>
                  </a:lnTo>
                  <a:lnTo>
                    <a:pt x="159" y="355"/>
                  </a:lnTo>
                  <a:lnTo>
                    <a:pt x="158" y="356"/>
                  </a:lnTo>
                  <a:lnTo>
                    <a:pt x="155" y="361"/>
                  </a:lnTo>
                  <a:lnTo>
                    <a:pt x="153" y="361"/>
                  </a:lnTo>
                  <a:lnTo>
                    <a:pt x="151" y="361"/>
                  </a:lnTo>
                  <a:lnTo>
                    <a:pt x="148" y="363"/>
                  </a:lnTo>
                  <a:lnTo>
                    <a:pt x="147" y="361"/>
                  </a:lnTo>
                  <a:lnTo>
                    <a:pt x="145" y="361"/>
                  </a:lnTo>
                  <a:lnTo>
                    <a:pt x="142" y="361"/>
                  </a:lnTo>
                  <a:lnTo>
                    <a:pt x="134" y="363"/>
                  </a:lnTo>
                  <a:lnTo>
                    <a:pt x="133" y="361"/>
                  </a:lnTo>
                  <a:lnTo>
                    <a:pt x="131" y="361"/>
                  </a:lnTo>
                  <a:lnTo>
                    <a:pt x="128" y="361"/>
                  </a:lnTo>
                  <a:lnTo>
                    <a:pt x="123" y="361"/>
                  </a:lnTo>
                  <a:lnTo>
                    <a:pt x="114" y="361"/>
                  </a:lnTo>
                  <a:lnTo>
                    <a:pt x="110" y="363"/>
                  </a:lnTo>
                  <a:lnTo>
                    <a:pt x="109" y="363"/>
                  </a:lnTo>
                  <a:lnTo>
                    <a:pt x="106" y="363"/>
                  </a:lnTo>
                  <a:lnTo>
                    <a:pt x="101" y="363"/>
                  </a:lnTo>
                  <a:lnTo>
                    <a:pt x="98" y="364"/>
                  </a:lnTo>
                  <a:lnTo>
                    <a:pt x="98" y="364"/>
                  </a:lnTo>
                  <a:lnTo>
                    <a:pt x="95" y="369"/>
                  </a:lnTo>
                  <a:lnTo>
                    <a:pt x="92" y="370"/>
                  </a:lnTo>
                  <a:lnTo>
                    <a:pt x="88" y="370"/>
                  </a:lnTo>
                  <a:lnTo>
                    <a:pt x="87" y="370"/>
                  </a:lnTo>
                  <a:lnTo>
                    <a:pt x="81" y="375"/>
                  </a:lnTo>
                  <a:lnTo>
                    <a:pt x="76" y="380"/>
                  </a:lnTo>
                  <a:lnTo>
                    <a:pt x="74" y="380"/>
                  </a:lnTo>
                  <a:lnTo>
                    <a:pt x="71" y="380"/>
                  </a:lnTo>
                  <a:lnTo>
                    <a:pt x="69" y="380"/>
                  </a:lnTo>
                  <a:lnTo>
                    <a:pt x="68" y="381"/>
                  </a:lnTo>
                  <a:lnTo>
                    <a:pt x="62" y="380"/>
                  </a:lnTo>
                  <a:lnTo>
                    <a:pt x="57" y="380"/>
                  </a:lnTo>
                  <a:lnTo>
                    <a:pt x="52" y="380"/>
                  </a:lnTo>
                  <a:lnTo>
                    <a:pt x="47" y="377"/>
                  </a:lnTo>
                  <a:lnTo>
                    <a:pt x="44" y="377"/>
                  </a:lnTo>
                  <a:lnTo>
                    <a:pt x="41" y="372"/>
                  </a:lnTo>
                  <a:lnTo>
                    <a:pt x="38" y="370"/>
                  </a:lnTo>
                  <a:lnTo>
                    <a:pt x="35" y="367"/>
                  </a:lnTo>
                  <a:lnTo>
                    <a:pt x="33" y="369"/>
                  </a:lnTo>
                  <a:lnTo>
                    <a:pt x="32" y="369"/>
                  </a:lnTo>
                  <a:lnTo>
                    <a:pt x="30" y="367"/>
                  </a:lnTo>
                  <a:lnTo>
                    <a:pt x="30" y="366"/>
                  </a:lnTo>
                  <a:lnTo>
                    <a:pt x="30" y="364"/>
                  </a:lnTo>
                  <a:lnTo>
                    <a:pt x="30" y="359"/>
                  </a:lnTo>
                  <a:lnTo>
                    <a:pt x="30" y="355"/>
                  </a:lnTo>
                  <a:lnTo>
                    <a:pt x="32" y="356"/>
                  </a:lnTo>
                  <a:lnTo>
                    <a:pt x="33" y="358"/>
                  </a:lnTo>
                  <a:lnTo>
                    <a:pt x="35" y="358"/>
                  </a:lnTo>
                  <a:lnTo>
                    <a:pt x="38" y="356"/>
                  </a:lnTo>
                  <a:lnTo>
                    <a:pt x="40" y="353"/>
                  </a:lnTo>
                  <a:lnTo>
                    <a:pt x="40" y="350"/>
                  </a:lnTo>
                  <a:lnTo>
                    <a:pt x="40" y="347"/>
                  </a:lnTo>
                  <a:lnTo>
                    <a:pt x="40" y="342"/>
                  </a:lnTo>
                  <a:lnTo>
                    <a:pt x="40" y="341"/>
                  </a:lnTo>
                  <a:lnTo>
                    <a:pt x="41" y="341"/>
                  </a:lnTo>
                  <a:lnTo>
                    <a:pt x="41" y="337"/>
                  </a:lnTo>
                  <a:lnTo>
                    <a:pt x="41" y="329"/>
                  </a:lnTo>
                  <a:lnTo>
                    <a:pt x="40" y="326"/>
                  </a:lnTo>
                  <a:lnTo>
                    <a:pt x="36" y="320"/>
                  </a:lnTo>
                  <a:lnTo>
                    <a:pt x="35" y="314"/>
                  </a:lnTo>
                  <a:lnTo>
                    <a:pt x="33" y="312"/>
                  </a:lnTo>
                  <a:lnTo>
                    <a:pt x="32" y="307"/>
                  </a:lnTo>
                  <a:lnTo>
                    <a:pt x="30" y="303"/>
                  </a:lnTo>
                  <a:lnTo>
                    <a:pt x="30" y="300"/>
                  </a:lnTo>
                  <a:lnTo>
                    <a:pt x="30" y="295"/>
                  </a:lnTo>
                  <a:lnTo>
                    <a:pt x="30" y="292"/>
                  </a:lnTo>
                  <a:lnTo>
                    <a:pt x="30" y="290"/>
                  </a:lnTo>
                  <a:lnTo>
                    <a:pt x="28" y="285"/>
                  </a:lnTo>
                  <a:lnTo>
                    <a:pt x="25" y="282"/>
                  </a:lnTo>
                  <a:lnTo>
                    <a:pt x="24" y="281"/>
                  </a:lnTo>
                  <a:lnTo>
                    <a:pt x="24" y="279"/>
                  </a:lnTo>
                  <a:lnTo>
                    <a:pt x="24" y="276"/>
                  </a:lnTo>
                  <a:lnTo>
                    <a:pt x="21" y="273"/>
                  </a:lnTo>
                  <a:lnTo>
                    <a:pt x="17" y="270"/>
                  </a:lnTo>
                  <a:lnTo>
                    <a:pt x="17" y="268"/>
                  </a:lnTo>
                  <a:lnTo>
                    <a:pt x="17" y="260"/>
                  </a:lnTo>
                  <a:lnTo>
                    <a:pt x="16" y="259"/>
                  </a:lnTo>
                  <a:lnTo>
                    <a:pt x="11" y="251"/>
                  </a:lnTo>
                  <a:lnTo>
                    <a:pt x="6" y="243"/>
                  </a:lnTo>
                  <a:lnTo>
                    <a:pt x="5" y="241"/>
                  </a:lnTo>
                  <a:lnTo>
                    <a:pt x="3" y="240"/>
                  </a:lnTo>
                  <a:lnTo>
                    <a:pt x="5" y="240"/>
                  </a:lnTo>
                  <a:lnTo>
                    <a:pt x="5" y="240"/>
                  </a:lnTo>
                  <a:lnTo>
                    <a:pt x="5" y="241"/>
                  </a:lnTo>
                  <a:lnTo>
                    <a:pt x="6" y="241"/>
                  </a:lnTo>
                  <a:lnTo>
                    <a:pt x="6" y="240"/>
                  </a:lnTo>
                  <a:lnTo>
                    <a:pt x="6" y="240"/>
                  </a:lnTo>
                  <a:lnTo>
                    <a:pt x="6" y="238"/>
                  </a:lnTo>
                  <a:lnTo>
                    <a:pt x="6" y="238"/>
                  </a:lnTo>
                  <a:lnTo>
                    <a:pt x="8" y="240"/>
                  </a:lnTo>
                  <a:lnTo>
                    <a:pt x="10" y="244"/>
                  </a:lnTo>
                  <a:lnTo>
                    <a:pt x="10" y="246"/>
                  </a:lnTo>
                  <a:lnTo>
                    <a:pt x="11" y="246"/>
                  </a:lnTo>
                  <a:lnTo>
                    <a:pt x="13" y="246"/>
                  </a:lnTo>
                  <a:lnTo>
                    <a:pt x="13" y="244"/>
                  </a:lnTo>
                  <a:lnTo>
                    <a:pt x="14" y="243"/>
                  </a:lnTo>
                  <a:lnTo>
                    <a:pt x="13" y="241"/>
                  </a:lnTo>
                  <a:lnTo>
                    <a:pt x="11" y="241"/>
                  </a:lnTo>
                  <a:lnTo>
                    <a:pt x="10" y="238"/>
                  </a:lnTo>
                  <a:lnTo>
                    <a:pt x="8" y="235"/>
                  </a:lnTo>
                  <a:lnTo>
                    <a:pt x="6" y="233"/>
                  </a:lnTo>
                  <a:lnTo>
                    <a:pt x="6" y="232"/>
                  </a:lnTo>
                  <a:lnTo>
                    <a:pt x="8" y="230"/>
                  </a:lnTo>
                  <a:lnTo>
                    <a:pt x="10" y="232"/>
                  </a:lnTo>
                  <a:lnTo>
                    <a:pt x="10" y="233"/>
                  </a:lnTo>
                  <a:lnTo>
                    <a:pt x="11" y="235"/>
                  </a:lnTo>
                  <a:lnTo>
                    <a:pt x="11" y="237"/>
                  </a:lnTo>
                  <a:lnTo>
                    <a:pt x="11" y="238"/>
                  </a:lnTo>
                  <a:lnTo>
                    <a:pt x="11" y="238"/>
                  </a:lnTo>
                  <a:lnTo>
                    <a:pt x="11" y="240"/>
                  </a:lnTo>
                  <a:lnTo>
                    <a:pt x="13" y="240"/>
                  </a:lnTo>
                  <a:lnTo>
                    <a:pt x="13" y="238"/>
                  </a:lnTo>
                  <a:lnTo>
                    <a:pt x="14" y="237"/>
                  </a:lnTo>
                  <a:lnTo>
                    <a:pt x="14" y="238"/>
                  </a:lnTo>
                  <a:lnTo>
                    <a:pt x="14" y="241"/>
                  </a:lnTo>
                  <a:lnTo>
                    <a:pt x="16" y="241"/>
                  </a:lnTo>
                  <a:lnTo>
                    <a:pt x="17" y="243"/>
                  </a:lnTo>
                  <a:lnTo>
                    <a:pt x="19" y="243"/>
                  </a:lnTo>
                  <a:lnTo>
                    <a:pt x="19" y="241"/>
                  </a:lnTo>
                  <a:lnTo>
                    <a:pt x="19" y="240"/>
                  </a:lnTo>
                  <a:lnTo>
                    <a:pt x="19" y="237"/>
                  </a:lnTo>
                  <a:lnTo>
                    <a:pt x="19" y="235"/>
                  </a:lnTo>
                  <a:lnTo>
                    <a:pt x="16" y="230"/>
                  </a:lnTo>
                  <a:lnTo>
                    <a:pt x="13" y="224"/>
                  </a:lnTo>
                  <a:lnTo>
                    <a:pt x="11" y="221"/>
                  </a:lnTo>
                  <a:lnTo>
                    <a:pt x="10" y="218"/>
                  </a:lnTo>
                  <a:lnTo>
                    <a:pt x="8" y="216"/>
                  </a:lnTo>
                  <a:lnTo>
                    <a:pt x="8" y="213"/>
                  </a:lnTo>
                  <a:lnTo>
                    <a:pt x="8" y="210"/>
                  </a:lnTo>
                  <a:lnTo>
                    <a:pt x="8" y="208"/>
                  </a:lnTo>
                  <a:lnTo>
                    <a:pt x="8" y="205"/>
                  </a:lnTo>
                  <a:lnTo>
                    <a:pt x="10" y="202"/>
                  </a:lnTo>
                  <a:lnTo>
                    <a:pt x="13" y="197"/>
                  </a:lnTo>
                  <a:lnTo>
                    <a:pt x="13" y="196"/>
                  </a:lnTo>
                  <a:lnTo>
                    <a:pt x="13" y="194"/>
                  </a:lnTo>
                  <a:lnTo>
                    <a:pt x="13" y="192"/>
                  </a:lnTo>
                  <a:lnTo>
                    <a:pt x="13" y="189"/>
                  </a:lnTo>
                  <a:lnTo>
                    <a:pt x="13" y="189"/>
                  </a:lnTo>
                  <a:lnTo>
                    <a:pt x="11" y="186"/>
                  </a:lnTo>
                  <a:lnTo>
                    <a:pt x="13" y="181"/>
                  </a:lnTo>
                  <a:lnTo>
                    <a:pt x="16" y="175"/>
                  </a:lnTo>
                  <a:lnTo>
                    <a:pt x="16" y="175"/>
                  </a:lnTo>
                  <a:lnTo>
                    <a:pt x="17" y="173"/>
                  </a:lnTo>
                  <a:lnTo>
                    <a:pt x="17" y="175"/>
                  </a:lnTo>
                  <a:lnTo>
                    <a:pt x="17" y="178"/>
                  </a:lnTo>
                  <a:lnTo>
                    <a:pt x="17" y="181"/>
                  </a:lnTo>
                  <a:lnTo>
                    <a:pt x="17" y="183"/>
                  </a:lnTo>
                  <a:lnTo>
                    <a:pt x="19" y="183"/>
                  </a:lnTo>
                  <a:lnTo>
                    <a:pt x="21" y="183"/>
                  </a:lnTo>
                  <a:lnTo>
                    <a:pt x="21" y="181"/>
                  </a:lnTo>
                  <a:lnTo>
                    <a:pt x="22" y="180"/>
                  </a:lnTo>
                  <a:lnTo>
                    <a:pt x="24" y="175"/>
                  </a:lnTo>
                  <a:lnTo>
                    <a:pt x="25" y="173"/>
                  </a:lnTo>
                  <a:lnTo>
                    <a:pt x="28" y="172"/>
                  </a:lnTo>
                  <a:lnTo>
                    <a:pt x="33" y="170"/>
                  </a:lnTo>
                  <a:lnTo>
                    <a:pt x="36" y="169"/>
                  </a:lnTo>
                  <a:lnTo>
                    <a:pt x="40" y="167"/>
                  </a:lnTo>
                  <a:lnTo>
                    <a:pt x="41" y="164"/>
                  </a:lnTo>
                  <a:lnTo>
                    <a:pt x="43" y="162"/>
                  </a:lnTo>
                  <a:lnTo>
                    <a:pt x="44" y="161"/>
                  </a:lnTo>
                  <a:lnTo>
                    <a:pt x="54" y="156"/>
                  </a:lnTo>
                  <a:lnTo>
                    <a:pt x="55" y="156"/>
                  </a:lnTo>
                  <a:lnTo>
                    <a:pt x="57" y="156"/>
                  </a:lnTo>
                  <a:lnTo>
                    <a:pt x="58" y="156"/>
                  </a:lnTo>
                  <a:lnTo>
                    <a:pt x="62" y="156"/>
                  </a:lnTo>
                  <a:lnTo>
                    <a:pt x="63" y="156"/>
                  </a:lnTo>
                  <a:lnTo>
                    <a:pt x="65" y="158"/>
                  </a:lnTo>
                  <a:lnTo>
                    <a:pt x="69" y="156"/>
                  </a:lnTo>
                  <a:lnTo>
                    <a:pt x="71" y="155"/>
                  </a:lnTo>
                  <a:lnTo>
                    <a:pt x="74" y="153"/>
                  </a:lnTo>
                  <a:lnTo>
                    <a:pt x="76" y="151"/>
                  </a:lnTo>
                  <a:lnTo>
                    <a:pt x="81" y="151"/>
                  </a:lnTo>
                  <a:lnTo>
                    <a:pt x="84" y="150"/>
                  </a:lnTo>
                  <a:lnTo>
                    <a:pt x="90" y="147"/>
                  </a:lnTo>
                  <a:lnTo>
                    <a:pt x="93" y="147"/>
                  </a:lnTo>
                  <a:lnTo>
                    <a:pt x="96" y="147"/>
                  </a:lnTo>
                  <a:lnTo>
                    <a:pt x="99" y="145"/>
                  </a:lnTo>
                  <a:lnTo>
                    <a:pt x="106" y="145"/>
                  </a:lnTo>
                  <a:lnTo>
                    <a:pt x="109" y="144"/>
                  </a:lnTo>
                  <a:lnTo>
                    <a:pt x="115" y="140"/>
                  </a:lnTo>
                  <a:lnTo>
                    <a:pt x="117" y="140"/>
                  </a:lnTo>
                  <a:lnTo>
                    <a:pt x="120" y="139"/>
                  </a:lnTo>
                  <a:lnTo>
                    <a:pt x="122" y="136"/>
                  </a:lnTo>
                  <a:lnTo>
                    <a:pt x="125" y="133"/>
                  </a:lnTo>
                  <a:lnTo>
                    <a:pt x="125" y="129"/>
                  </a:lnTo>
                  <a:lnTo>
                    <a:pt x="126" y="128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31" y="122"/>
                  </a:lnTo>
                  <a:lnTo>
                    <a:pt x="136" y="118"/>
                  </a:lnTo>
                  <a:lnTo>
                    <a:pt x="136" y="118"/>
                  </a:lnTo>
                  <a:lnTo>
                    <a:pt x="137" y="117"/>
                  </a:lnTo>
                  <a:lnTo>
                    <a:pt x="136" y="117"/>
                  </a:lnTo>
                  <a:lnTo>
                    <a:pt x="134" y="115"/>
                  </a:lnTo>
                  <a:lnTo>
                    <a:pt x="134" y="112"/>
                  </a:lnTo>
                  <a:lnTo>
                    <a:pt x="134" y="110"/>
                  </a:lnTo>
                  <a:lnTo>
                    <a:pt x="134" y="107"/>
                  </a:lnTo>
                  <a:lnTo>
                    <a:pt x="134" y="106"/>
                  </a:lnTo>
                  <a:lnTo>
                    <a:pt x="136" y="104"/>
                  </a:lnTo>
                  <a:lnTo>
                    <a:pt x="136" y="103"/>
                  </a:lnTo>
                  <a:lnTo>
                    <a:pt x="137" y="101"/>
                  </a:lnTo>
                  <a:lnTo>
                    <a:pt x="139" y="101"/>
                  </a:lnTo>
                  <a:lnTo>
                    <a:pt x="140" y="99"/>
                  </a:lnTo>
                  <a:lnTo>
                    <a:pt x="142" y="98"/>
                  </a:lnTo>
                  <a:lnTo>
                    <a:pt x="142" y="98"/>
                  </a:lnTo>
                  <a:lnTo>
                    <a:pt x="144" y="95"/>
                  </a:lnTo>
                  <a:lnTo>
                    <a:pt x="145" y="93"/>
                  </a:lnTo>
                  <a:lnTo>
                    <a:pt x="145" y="93"/>
                  </a:lnTo>
                  <a:lnTo>
                    <a:pt x="147" y="98"/>
                  </a:lnTo>
                  <a:lnTo>
                    <a:pt x="148" y="99"/>
                  </a:lnTo>
                  <a:lnTo>
                    <a:pt x="150" y="103"/>
                  </a:lnTo>
                  <a:lnTo>
                    <a:pt x="151" y="106"/>
                  </a:lnTo>
                  <a:lnTo>
                    <a:pt x="153" y="107"/>
                  </a:lnTo>
                  <a:lnTo>
                    <a:pt x="153" y="109"/>
                  </a:lnTo>
                  <a:lnTo>
                    <a:pt x="155" y="109"/>
                  </a:lnTo>
                  <a:lnTo>
                    <a:pt x="155" y="109"/>
                  </a:lnTo>
                  <a:lnTo>
                    <a:pt x="155" y="107"/>
                  </a:lnTo>
                  <a:lnTo>
                    <a:pt x="155" y="104"/>
                  </a:lnTo>
                  <a:lnTo>
                    <a:pt x="155" y="103"/>
                  </a:lnTo>
                  <a:lnTo>
                    <a:pt x="155" y="103"/>
                  </a:lnTo>
                  <a:lnTo>
                    <a:pt x="155" y="101"/>
                  </a:lnTo>
                  <a:lnTo>
                    <a:pt x="156" y="103"/>
                  </a:lnTo>
                  <a:lnTo>
                    <a:pt x="156" y="103"/>
                  </a:lnTo>
                  <a:lnTo>
                    <a:pt x="158" y="104"/>
                  </a:lnTo>
                  <a:lnTo>
                    <a:pt x="158" y="104"/>
                  </a:lnTo>
                  <a:lnTo>
                    <a:pt x="158" y="101"/>
                  </a:lnTo>
                  <a:lnTo>
                    <a:pt x="158" y="101"/>
                  </a:lnTo>
                  <a:lnTo>
                    <a:pt x="158" y="99"/>
                  </a:lnTo>
                  <a:lnTo>
                    <a:pt x="158" y="99"/>
                  </a:lnTo>
                  <a:lnTo>
                    <a:pt x="156" y="99"/>
                  </a:lnTo>
                  <a:lnTo>
                    <a:pt x="156" y="98"/>
                  </a:lnTo>
                  <a:lnTo>
                    <a:pt x="155" y="96"/>
                  </a:lnTo>
                  <a:lnTo>
                    <a:pt x="153" y="95"/>
                  </a:lnTo>
                  <a:lnTo>
                    <a:pt x="153" y="95"/>
                  </a:lnTo>
                  <a:lnTo>
                    <a:pt x="153" y="93"/>
                  </a:lnTo>
                  <a:lnTo>
                    <a:pt x="155" y="93"/>
                  </a:lnTo>
                  <a:lnTo>
                    <a:pt x="155" y="93"/>
                  </a:lnTo>
                  <a:lnTo>
                    <a:pt x="155" y="92"/>
                  </a:lnTo>
                  <a:lnTo>
                    <a:pt x="155" y="90"/>
                  </a:lnTo>
                  <a:lnTo>
                    <a:pt x="155" y="90"/>
                  </a:lnTo>
                  <a:lnTo>
                    <a:pt x="156" y="90"/>
                  </a:lnTo>
                  <a:lnTo>
                    <a:pt x="158" y="93"/>
                  </a:lnTo>
                  <a:lnTo>
                    <a:pt x="159" y="92"/>
                  </a:lnTo>
                  <a:lnTo>
                    <a:pt x="159" y="92"/>
                  </a:lnTo>
                  <a:lnTo>
                    <a:pt x="161" y="90"/>
                  </a:lnTo>
                  <a:lnTo>
                    <a:pt x="163" y="92"/>
                  </a:lnTo>
                  <a:lnTo>
                    <a:pt x="163" y="92"/>
                  </a:lnTo>
                  <a:lnTo>
                    <a:pt x="164" y="93"/>
                  </a:lnTo>
                  <a:lnTo>
                    <a:pt x="167" y="93"/>
                  </a:lnTo>
                  <a:lnTo>
                    <a:pt x="167" y="93"/>
                  </a:lnTo>
                  <a:lnTo>
                    <a:pt x="170" y="93"/>
                  </a:lnTo>
                  <a:lnTo>
                    <a:pt x="172" y="93"/>
                  </a:lnTo>
                  <a:lnTo>
                    <a:pt x="172" y="93"/>
                  </a:lnTo>
                  <a:lnTo>
                    <a:pt x="170" y="92"/>
                  </a:lnTo>
                  <a:lnTo>
                    <a:pt x="169" y="92"/>
                  </a:lnTo>
                  <a:lnTo>
                    <a:pt x="167" y="92"/>
                  </a:lnTo>
                  <a:lnTo>
                    <a:pt x="166" y="92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7" y="88"/>
                  </a:lnTo>
                  <a:lnTo>
                    <a:pt x="167" y="88"/>
                  </a:lnTo>
                  <a:lnTo>
                    <a:pt x="169" y="88"/>
                  </a:lnTo>
                  <a:lnTo>
                    <a:pt x="169" y="87"/>
                  </a:lnTo>
                  <a:lnTo>
                    <a:pt x="169" y="85"/>
                  </a:lnTo>
                  <a:lnTo>
                    <a:pt x="170" y="85"/>
                  </a:lnTo>
                  <a:lnTo>
                    <a:pt x="170" y="84"/>
                  </a:lnTo>
                  <a:lnTo>
                    <a:pt x="169" y="84"/>
                  </a:lnTo>
                  <a:lnTo>
                    <a:pt x="167" y="87"/>
                  </a:lnTo>
                  <a:lnTo>
                    <a:pt x="167" y="85"/>
                  </a:lnTo>
                  <a:lnTo>
                    <a:pt x="166" y="84"/>
                  </a:lnTo>
                  <a:lnTo>
                    <a:pt x="166" y="82"/>
                  </a:lnTo>
                  <a:lnTo>
                    <a:pt x="167" y="79"/>
                  </a:lnTo>
                  <a:lnTo>
                    <a:pt x="167" y="79"/>
                  </a:lnTo>
                  <a:lnTo>
                    <a:pt x="169" y="79"/>
                  </a:lnTo>
                  <a:lnTo>
                    <a:pt x="169" y="79"/>
                  </a:lnTo>
                  <a:lnTo>
                    <a:pt x="170" y="77"/>
                  </a:lnTo>
                  <a:lnTo>
                    <a:pt x="170" y="77"/>
                  </a:lnTo>
                  <a:lnTo>
                    <a:pt x="170" y="76"/>
                  </a:lnTo>
                  <a:lnTo>
                    <a:pt x="170" y="76"/>
                  </a:lnTo>
                  <a:lnTo>
                    <a:pt x="174" y="77"/>
                  </a:lnTo>
                  <a:lnTo>
                    <a:pt x="175" y="79"/>
                  </a:lnTo>
                  <a:lnTo>
                    <a:pt x="175" y="79"/>
                  </a:lnTo>
                  <a:lnTo>
                    <a:pt x="175" y="77"/>
                  </a:lnTo>
                  <a:lnTo>
                    <a:pt x="175" y="77"/>
                  </a:lnTo>
                  <a:lnTo>
                    <a:pt x="175" y="77"/>
                  </a:lnTo>
                  <a:lnTo>
                    <a:pt x="174" y="77"/>
                  </a:lnTo>
                  <a:lnTo>
                    <a:pt x="174" y="76"/>
                  </a:lnTo>
                  <a:lnTo>
                    <a:pt x="174" y="76"/>
                  </a:lnTo>
                  <a:lnTo>
                    <a:pt x="172" y="74"/>
                  </a:lnTo>
                  <a:lnTo>
                    <a:pt x="174" y="74"/>
                  </a:lnTo>
                  <a:lnTo>
                    <a:pt x="175" y="74"/>
                  </a:lnTo>
                  <a:lnTo>
                    <a:pt x="175" y="73"/>
                  </a:lnTo>
                  <a:lnTo>
                    <a:pt x="175" y="73"/>
                  </a:lnTo>
                  <a:lnTo>
                    <a:pt x="175" y="73"/>
                  </a:lnTo>
                  <a:lnTo>
                    <a:pt x="175" y="73"/>
                  </a:lnTo>
                  <a:lnTo>
                    <a:pt x="177" y="73"/>
                  </a:lnTo>
                  <a:lnTo>
                    <a:pt x="180" y="74"/>
                  </a:lnTo>
                  <a:lnTo>
                    <a:pt x="180" y="74"/>
                  </a:lnTo>
                  <a:lnTo>
                    <a:pt x="180" y="74"/>
                  </a:lnTo>
                  <a:lnTo>
                    <a:pt x="180" y="73"/>
                  </a:lnTo>
                  <a:lnTo>
                    <a:pt x="178" y="71"/>
                  </a:lnTo>
                  <a:lnTo>
                    <a:pt x="178" y="71"/>
                  </a:lnTo>
                  <a:lnTo>
                    <a:pt x="177" y="70"/>
                  </a:lnTo>
                  <a:lnTo>
                    <a:pt x="177" y="68"/>
                  </a:lnTo>
                  <a:lnTo>
                    <a:pt x="178" y="66"/>
                  </a:lnTo>
                  <a:lnTo>
                    <a:pt x="178" y="66"/>
                  </a:lnTo>
                  <a:lnTo>
                    <a:pt x="180" y="66"/>
                  </a:lnTo>
                  <a:lnTo>
                    <a:pt x="181" y="66"/>
                  </a:lnTo>
                  <a:lnTo>
                    <a:pt x="181" y="65"/>
                  </a:lnTo>
                  <a:lnTo>
                    <a:pt x="183" y="65"/>
                  </a:lnTo>
                  <a:lnTo>
                    <a:pt x="183" y="63"/>
                  </a:lnTo>
                  <a:lnTo>
                    <a:pt x="183" y="62"/>
                  </a:lnTo>
                  <a:lnTo>
                    <a:pt x="185" y="62"/>
                  </a:lnTo>
                  <a:lnTo>
                    <a:pt x="185" y="62"/>
                  </a:lnTo>
                  <a:lnTo>
                    <a:pt x="185" y="63"/>
                  </a:lnTo>
                  <a:lnTo>
                    <a:pt x="185" y="65"/>
                  </a:lnTo>
                  <a:lnTo>
                    <a:pt x="185" y="65"/>
                  </a:lnTo>
                  <a:lnTo>
                    <a:pt x="185" y="65"/>
                  </a:lnTo>
                  <a:lnTo>
                    <a:pt x="185" y="65"/>
                  </a:lnTo>
                  <a:lnTo>
                    <a:pt x="186" y="65"/>
                  </a:lnTo>
                  <a:lnTo>
                    <a:pt x="186" y="65"/>
                  </a:lnTo>
                  <a:lnTo>
                    <a:pt x="186" y="65"/>
                  </a:lnTo>
                  <a:lnTo>
                    <a:pt x="188" y="66"/>
                  </a:lnTo>
                  <a:lnTo>
                    <a:pt x="188" y="66"/>
                  </a:lnTo>
                  <a:lnTo>
                    <a:pt x="188" y="65"/>
                  </a:lnTo>
                  <a:lnTo>
                    <a:pt x="189" y="65"/>
                  </a:lnTo>
                  <a:lnTo>
                    <a:pt x="189" y="63"/>
                  </a:lnTo>
                  <a:lnTo>
                    <a:pt x="189" y="62"/>
                  </a:lnTo>
                  <a:lnTo>
                    <a:pt x="189" y="60"/>
                  </a:lnTo>
                  <a:lnTo>
                    <a:pt x="191" y="60"/>
                  </a:lnTo>
                  <a:lnTo>
                    <a:pt x="191" y="58"/>
                  </a:lnTo>
                  <a:lnTo>
                    <a:pt x="191" y="58"/>
                  </a:lnTo>
                  <a:lnTo>
                    <a:pt x="189" y="57"/>
                  </a:lnTo>
                  <a:lnTo>
                    <a:pt x="191" y="57"/>
                  </a:lnTo>
                  <a:lnTo>
                    <a:pt x="192" y="57"/>
                  </a:lnTo>
                  <a:lnTo>
                    <a:pt x="192" y="58"/>
                  </a:lnTo>
                  <a:lnTo>
                    <a:pt x="192" y="60"/>
                  </a:lnTo>
                  <a:lnTo>
                    <a:pt x="194" y="60"/>
                  </a:lnTo>
                  <a:lnTo>
                    <a:pt x="194" y="58"/>
                  </a:lnTo>
                  <a:lnTo>
                    <a:pt x="196" y="58"/>
                  </a:lnTo>
                  <a:lnTo>
                    <a:pt x="196" y="58"/>
                  </a:lnTo>
                  <a:lnTo>
                    <a:pt x="197" y="60"/>
                  </a:lnTo>
                  <a:lnTo>
                    <a:pt x="199" y="58"/>
                  </a:lnTo>
                  <a:lnTo>
                    <a:pt x="200" y="57"/>
                  </a:lnTo>
                  <a:lnTo>
                    <a:pt x="200" y="55"/>
                  </a:lnTo>
                  <a:lnTo>
                    <a:pt x="200" y="54"/>
                  </a:lnTo>
                  <a:lnTo>
                    <a:pt x="202" y="54"/>
                  </a:lnTo>
                  <a:lnTo>
                    <a:pt x="204" y="54"/>
                  </a:lnTo>
                  <a:lnTo>
                    <a:pt x="205" y="55"/>
                  </a:lnTo>
                  <a:lnTo>
                    <a:pt x="208" y="57"/>
                  </a:lnTo>
                  <a:lnTo>
                    <a:pt x="210" y="58"/>
                  </a:lnTo>
                  <a:lnTo>
                    <a:pt x="211" y="58"/>
                  </a:lnTo>
                  <a:lnTo>
                    <a:pt x="213" y="60"/>
                  </a:lnTo>
                  <a:lnTo>
                    <a:pt x="215" y="62"/>
                  </a:lnTo>
                  <a:lnTo>
                    <a:pt x="216" y="65"/>
                  </a:lnTo>
                  <a:lnTo>
                    <a:pt x="221" y="68"/>
                  </a:lnTo>
                  <a:lnTo>
                    <a:pt x="221" y="68"/>
                  </a:lnTo>
                  <a:lnTo>
                    <a:pt x="221" y="70"/>
                  </a:lnTo>
                  <a:lnTo>
                    <a:pt x="219" y="71"/>
                  </a:lnTo>
                  <a:lnTo>
                    <a:pt x="219" y="74"/>
                  </a:lnTo>
                  <a:lnTo>
                    <a:pt x="219" y="77"/>
                  </a:lnTo>
                  <a:lnTo>
                    <a:pt x="219" y="77"/>
                  </a:lnTo>
                  <a:lnTo>
                    <a:pt x="221" y="76"/>
                  </a:lnTo>
                  <a:lnTo>
                    <a:pt x="221" y="76"/>
                  </a:lnTo>
                  <a:lnTo>
                    <a:pt x="222" y="76"/>
                  </a:lnTo>
                  <a:lnTo>
                    <a:pt x="222" y="76"/>
                  </a:lnTo>
                  <a:lnTo>
                    <a:pt x="221" y="76"/>
                  </a:lnTo>
                  <a:lnTo>
                    <a:pt x="221" y="74"/>
                  </a:lnTo>
                  <a:lnTo>
                    <a:pt x="221" y="73"/>
                  </a:lnTo>
                  <a:lnTo>
                    <a:pt x="221" y="73"/>
                  </a:lnTo>
                  <a:lnTo>
                    <a:pt x="222" y="71"/>
                  </a:lnTo>
                  <a:lnTo>
                    <a:pt x="224" y="71"/>
                  </a:lnTo>
                  <a:lnTo>
                    <a:pt x="224" y="70"/>
                  </a:lnTo>
                  <a:lnTo>
                    <a:pt x="224" y="70"/>
                  </a:lnTo>
                  <a:lnTo>
                    <a:pt x="226" y="70"/>
                  </a:lnTo>
                  <a:lnTo>
                    <a:pt x="227" y="70"/>
                  </a:lnTo>
                  <a:lnTo>
                    <a:pt x="227" y="70"/>
                  </a:lnTo>
                  <a:lnTo>
                    <a:pt x="233" y="71"/>
                  </a:lnTo>
                  <a:lnTo>
                    <a:pt x="235" y="73"/>
                  </a:lnTo>
                  <a:lnTo>
                    <a:pt x="235" y="74"/>
                  </a:lnTo>
                  <a:lnTo>
                    <a:pt x="235" y="74"/>
                  </a:lnTo>
                  <a:lnTo>
                    <a:pt x="237" y="73"/>
                  </a:lnTo>
                  <a:lnTo>
                    <a:pt x="237" y="71"/>
                  </a:lnTo>
                  <a:lnTo>
                    <a:pt x="237" y="70"/>
                  </a:lnTo>
                  <a:lnTo>
                    <a:pt x="238" y="71"/>
                  </a:lnTo>
                  <a:lnTo>
                    <a:pt x="240" y="71"/>
                  </a:lnTo>
                  <a:lnTo>
                    <a:pt x="241" y="73"/>
                  </a:lnTo>
                  <a:lnTo>
                    <a:pt x="241" y="74"/>
                  </a:lnTo>
                  <a:lnTo>
                    <a:pt x="241" y="74"/>
                  </a:lnTo>
                  <a:lnTo>
                    <a:pt x="241" y="74"/>
                  </a:lnTo>
                  <a:lnTo>
                    <a:pt x="241" y="73"/>
                  </a:lnTo>
                  <a:lnTo>
                    <a:pt x="241" y="71"/>
                  </a:lnTo>
                  <a:lnTo>
                    <a:pt x="241" y="70"/>
                  </a:lnTo>
                  <a:lnTo>
                    <a:pt x="243" y="70"/>
                  </a:lnTo>
                  <a:lnTo>
                    <a:pt x="245" y="70"/>
                  </a:lnTo>
                  <a:lnTo>
                    <a:pt x="245" y="70"/>
                  </a:lnTo>
                  <a:lnTo>
                    <a:pt x="243" y="70"/>
                  </a:lnTo>
                  <a:lnTo>
                    <a:pt x="241" y="68"/>
                  </a:lnTo>
                  <a:lnTo>
                    <a:pt x="241" y="66"/>
                  </a:lnTo>
                  <a:lnTo>
                    <a:pt x="243" y="66"/>
                  </a:lnTo>
                  <a:lnTo>
                    <a:pt x="243" y="66"/>
                  </a:lnTo>
                  <a:lnTo>
                    <a:pt x="241" y="66"/>
                  </a:lnTo>
                  <a:lnTo>
                    <a:pt x="240" y="65"/>
                  </a:lnTo>
                  <a:lnTo>
                    <a:pt x="238" y="63"/>
                  </a:lnTo>
                  <a:lnTo>
                    <a:pt x="240" y="60"/>
                  </a:lnTo>
                  <a:lnTo>
                    <a:pt x="241" y="58"/>
                  </a:lnTo>
                  <a:lnTo>
                    <a:pt x="243" y="57"/>
                  </a:lnTo>
                  <a:lnTo>
                    <a:pt x="243" y="57"/>
                  </a:lnTo>
                  <a:lnTo>
                    <a:pt x="243" y="55"/>
                  </a:lnTo>
                  <a:lnTo>
                    <a:pt x="245" y="54"/>
                  </a:lnTo>
                  <a:lnTo>
                    <a:pt x="245" y="52"/>
                  </a:lnTo>
                  <a:lnTo>
                    <a:pt x="245" y="51"/>
                  </a:lnTo>
                  <a:lnTo>
                    <a:pt x="246" y="51"/>
                  </a:lnTo>
                  <a:lnTo>
                    <a:pt x="248" y="51"/>
                  </a:lnTo>
                  <a:lnTo>
                    <a:pt x="249" y="49"/>
                  </a:lnTo>
                  <a:lnTo>
                    <a:pt x="249" y="49"/>
                  </a:lnTo>
                  <a:lnTo>
                    <a:pt x="251" y="47"/>
                  </a:lnTo>
                  <a:lnTo>
                    <a:pt x="249" y="44"/>
                  </a:lnTo>
                  <a:lnTo>
                    <a:pt x="249" y="44"/>
                  </a:lnTo>
                  <a:lnTo>
                    <a:pt x="249" y="43"/>
                  </a:lnTo>
                  <a:lnTo>
                    <a:pt x="252" y="41"/>
                  </a:lnTo>
                  <a:lnTo>
                    <a:pt x="252" y="38"/>
                  </a:lnTo>
                  <a:lnTo>
                    <a:pt x="254" y="38"/>
                  </a:lnTo>
                  <a:lnTo>
                    <a:pt x="256" y="38"/>
                  </a:lnTo>
                  <a:lnTo>
                    <a:pt x="256" y="38"/>
                  </a:lnTo>
                  <a:lnTo>
                    <a:pt x="256" y="35"/>
                  </a:lnTo>
                  <a:lnTo>
                    <a:pt x="256" y="35"/>
                  </a:lnTo>
                  <a:lnTo>
                    <a:pt x="257" y="35"/>
                  </a:lnTo>
                  <a:lnTo>
                    <a:pt x="257" y="35"/>
                  </a:lnTo>
                  <a:lnTo>
                    <a:pt x="259" y="35"/>
                  </a:lnTo>
                  <a:lnTo>
                    <a:pt x="260" y="36"/>
                  </a:lnTo>
                  <a:lnTo>
                    <a:pt x="260" y="36"/>
                  </a:lnTo>
                  <a:lnTo>
                    <a:pt x="260" y="35"/>
                  </a:lnTo>
                  <a:lnTo>
                    <a:pt x="260" y="33"/>
                  </a:lnTo>
                  <a:lnTo>
                    <a:pt x="260" y="33"/>
                  </a:lnTo>
                  <a:lnTo>
                    <a:pt x="262" y="33"/>
                  </a:lnTo>
                  <a:lnTo>
                    <a:pt x="262" y="32"/>
                  </a:lnTo>
                  <a:lnTo>
                    <a:pt x="262" y="32"/>
                  </a:lnTo>
                  <a:lnTo>
                    <a:pt x="262" y="32"/>
                  </a:lnTo>
                  <a:lnTo>
                    <a:pt x="265" y="32"/>
                  </a:lnTo>
                  <a:lnTo>
                    <a:pt x="265" y="30"/>
                  </a:lnTo>
                  <a:lnTo>
                    <a:pt x="265" y="29"/>
                  </a:lnTo>
                  <a:lnTo>
                    <a:pt x="267" y="30"/>
                  </a:lnTo>
                  <a:lnTo>
                    <a:pt x="267" y="32"/>
                  </a:lnTo>
                  <a:lnTo>
                    <a:pt x="268" y="32"/>
                  </a:lnTo>
                  <a:lnTo>
                    <a:pt x="271" y="32"/>
                  </a:lnTo>
                  <a:lnTo>
                    <a:pt x="274" y="32"/>
                  </a:lnTo>
                  <a:lnTo>
                    <a:pt x="276" y="32"/>
                  </a:lnTo>
                  <a:lnTo>
                    <a:pt x="278" y="32"/>
                  </a:lnTo>
                  <a:lnTo>
                    <a:pt x="279" y="32"/>
                  </a:lnTo>
                  <a:lnTo>
                    <a:pt x="279" y="32"/>
                  </a:lnTo>
                  <a:lnTo>
                    <a:pt x="281" y="32"/>
                  </a:lnTo>
                  <a:lnTo>
                    <a:pt x="282" y="33"/>
                  </a:lnTo>
                  <a:lnTo>
                    <a:pt x="282" y="30"/>
                  </a:lnTo>
                  <a:lnTo>
                    <a:pt x="284" y="30"/>
                  </a:lnTo>
                  <a:lnTo>
                    <a:pt x="284" y="30"/>
                  </a:lnTo>
                  <a:lnTo>
                    <a:pt x="286" y="30"/>
                  </a:lnTo>
                  <a:lnTo>
                    <a:pt x="286" y="30"/>
                  </a:lnTo>
                  <a:lnTo>
                    <a:pt x="286" y="29"/>
                  </a:lnTo>
                  <a:lnTo>
                    <a:pt x="286" y="27"/>
                  </a:lnTo>
                  <a:lnTo>
                    <a:pt x="286" y="25"/>
                  </a:lnTo>
                  <a:lnTo>
                    <a:pt x="286" y="24"/>
                  </a:lnTo>
                  <a:lnTo>
                    <a:pt x="286" y="24"/>
                  </a:lnTo>
                  <a:lnTo>
                    <a:pt x="282" y="21"/>
                  </a:lnTo>
                  <a:lnTo>
                    <a:pt x="279" y="21"/>
                  </a:lnTo>
                  <a:lnTo>
                    <a:pt x="278" y="21"/>
                  </a:lnTo>
                  <a:lnTo>
                    <a:pt x="278" y="21"/>
                  </a:lnTo>
                  <a:lnTo>
                    <a:pt x="274" y="19"/>
                  </a:lnTo>
                  <a:lnTo>
                    <a:pt x="273" y="18"/>
                  </a:lnTo>
                  <a:lnTo>
                    <a:pt x="273" y="18"/>
                  </a:lnTo>
                  <a:lnTo>
                    <a:pt x="276" y="16"/>
                  </a:lnTo>
                  <a:lnTo>
                    <a:pt x="276" y="16"/>
                  </a:lnTo>
                  <a:lnTo>
                    <a:pt x="278" y="18"/>
                  </a:lnTo>
                  <a:lnTo>
                    <a:pt x="278" y="19"/>
                  </a:lnTo>
                  <a:lnTo>
                    <a:pt x="279" y="18"/>
                  </a:lnTo>
                  <a:lnTo>
                    <a:pt x="279" y="18"/>
                  </a:lnTo>
                  <a:lnTo>
                    <a:pt x="279" y="18"/>
                  </a:lnTo>
                  <a:lnTo>
                    <a:pt x="281" y="18"/>
                  </a:lnTo>
                  <a:lnTo>
                    <a:pt x="284" y="19"/>
                  </a:lnTo>
                  <a:lnTo>
                    <a:pt x="286" y="21"/>
                  </a:lnTo>
                  <a:lnTo>
                    <a:pt x="287" y="21"/>
                  </a:lnTo>
                  <a:lnTo>
                    <a:pt x="289" y="19"/>
                  </a:lnTo>
                  <a:lnTo>
                    <a:pt x="290" y="19"/>
                  </a:lnTo>
                  <a:lnTo>
                    <a:pt x="290" y="21"/>
                  </a:lnTo>
                  <a:lnTo>
                    <a:pt x="292" y="22"/>
                  </a:lnTo>
                  <a:lnTo>
                    <a:pt x="293" y="24"/>
                  </a:lnTo>
                  <a:lnTo>
                    <a:pt x="295" y="24"/>
                  </a:lnTo>
                  <a:lnTo>
                    <a:pt x="297" y="25"/>
                  </a:lnTo>
                  <a:lnTo>
                    <a:pt x="298" y="25"/>
                  </a:lnTo>
                  <a:lnTo>
                    <a:pt x="300" y="25"/>
                  </a:lnTo>
                  <a:lnTo>
                    <a:pt x="303" y="25"/>
                  </a:lnTo>
                  <a:lnTo>
                    <a:pt x="308" y="27"/>
                  </a:lnTo>
                  <a:lnTo>
                    <a:pt x="308" y="29"/>
                  </a:lnTo>
                  <a:lnTo>
                    <a:pt x="309" y="29"/>
                  </a:lnTo>
                  <a:lnTo>
                    <a:pt x="311" y="29"/>
                  </a:lnTo>
                  <a:lnTo>
                    <a:pt x="312" y="29"/>
                  </a:lnTo>
                  <a:lnTo>
                    <a:pt x="315" y="29"/>
                  </a:lnTo>
                  <a:lnTo>
                    <a:pt x="317" y="29"/>
                  </a:lnTo>
                  <a:lnTo>
                    <a:pt x="317" y="30"/>
                  </a:lnTo>
                  <a:lnTo>
                    <a:pt x="320" y="32"/>
                  </a:lnTo>
                  <a:lnTo>
                    <a:pt x="322" y="32"/>
                  </a:lnTo>
                  <a:lnTo>
                    <a:pt x="325" y="30"/>
                  </a:lnTo>
                  <a:lnTo>
                    <a:pt x="327" y="29"/>
                  </a:lnTo>
                  <a:lnTo>
                    <a:pt x="330" y="27"/>
                  </a:lnTo>
                  <a:lnTo>
                    <a:pt x="331" y="27"/>
                  </a:lnTo>
                  <a:lnTo>
                    <a:pt x="333" y="25"/>
                  </a:lnTo>
                  <a:lnTo>
                    <a:pt x="333" y="25"/>
                  </a:lnTo>
                  <a:lnTo>
                    <a:pt x="331" y="27"/>
                  </a:lnTo>
                  <a:lnTo>
                    <a:pt x="331" y="27"/>
                  </a:lnTo>
                  <a:lnTo>
                    <a:pt x="333" y="29"/>
                  </a:lnTo>
                  <a:lnTo>
                    <a:pt x="333" y="29"/>
                  </a:lnTo>
                  <a:lnTo>
                    <a:pt x="331" y="29"/>
                  </a:lnTo>
                  <a:lnTo>
                    <a:pt x="330" y="30"/>
                  </a:lnTo>
                  <a:lnTo>
                    <a:pt x="330" y="32"/>
                  </a:lnTo>
                  <a:lnTo>
                    <a:pt x="330" y="32"/>
                  </a:lnTo>
                  <a:lnTo>
                    <a:pt x="331" y="32"/>
                  </a:lnTo>
                  <a:lnTo>
                    <a:pt x="331" y="32"/>
                  </a:lnTo>
                  <a:lnTo>
                    <a:pt x="333" y="30"/>
                  </a:lnTo>
                  <a:lnTo>
                    <a:pt x="334" y="32"/>
                  </a:lnTo>
                  <a:lnTo>
                    <a:pt x="334" y="33"/>
                  </a:lnTo>
                  <a:lnTo>
                    <a:pt x="334" y="35"/>
                  </a:lnTo>
                  <a:lnTo>
                    <a:pt x="336" y="35"/>
                  </a:lnTo>
                  <a:lnTo>
                    <a:pt x="338" y="35"/>
                  </a:lnTo>
                  <a:lnTo>
                    <a:pt x="339" y="33"/>
                  </a:lnTo>
                  <a:lnTo>
                    <a:pt x="338" y="32"/>
                  </a:lnTo>
                  <a:lnTo>
                    <a:pt x="338" y="30"/>
                  </a:lnTo>
                  <a:lnTo>
                    <a:pt x="338" y="30"/>
                  </a:lnTo>
                  <a:lnTo>
                    <a:pt x="341" y="27"/>
                  </a:lnTo>
                  <a:lnTo>
                    <a:pt x="342" y="27"/>
                  </a:lnTo>
                  <a:lnTo>
                    <a:pt x="342" y="30"/>
                  </a:lnTo>
                  <a:lnTo>
                    <a:pt x="344" y="32"/>
                  </a:lnTo>
                  <a:lnTo>
                    <a:pt x="345" y="32"/>
                  </a:lnTo>
                  <a:lnTo>
                    <a:pt x="347" y="32"/>
                  </a:lnTo>
                  <a:lnTo>
                    <a:pt x="347" y="33"/>
                  </a:lnTo>
                  <a:lnTo>
                    <a:pt x="342" y="40"/>
                  </a:lnTo>
                  <a:lnTo>
                    <a:pt x="341" y="41"/>
                  </a:lnTo>
                  <a:lnTo>
                    <a:pt x="342" y="41"/>
                  </a:lnTo>
                  <a:lnTo>
                    <a:pt x="342" y="43"/>
                  </a:lnTo>
                  <a:lnTo>
                    <a:pt x="341" y="46"/>
                  </a:lnTo>
                  <a:lnTo>
                    <a:pt x="339" y="46"/>
                  </a:lnTo>
                  <a:lnTo>
                    <a:pt x="339" y="46"/>
                  </a:lnTo>
                  <a:lnTo>
                    <a:pt x="338" y="44"/>
                  </a:lnTo>
                  <a:lnTo>
                    <a:pt x="338" y="46"/>
                  </a:lnTo>
                  <a:lnTo>
                    <a:pt x="336" y="46"/>
                  </a:lnTo>
                  <a:lnTo>
                    <a:pt x="333" y="47"/>
                  </a:lnTo>
                  <a:lnTo>
                    <a:pt x="333" y="52"/>
                  </a:lnTo>
                  <a:lnTo>
                    <a:pt x="333" y="55"/>
                  </a:lnTo>
                  <a:lnTo>
                    <a:pt x="333" y="57"/>
                  </a:lnTo>
                  <a:lnTo>
                    <a:pt x="333" y="60"/>
                  </a:lnTo>
                  <a:lnTo>
                    <a:pt x="331" y="62"/>
                  </a:lnTo>
                  <a:lnTo>
                    <a:pt x="330" y="62"/>
                  </a:lnTo>
                  <a:lnTo>
                    <a:pt x="327" y="66"/>
                  </a:lnTo>
                  <a:lnTo>
                    <a:pt x="327" y="66"/>
                  </a:lnTo>
                  <a:lnTo>
                    <a:pt x="325" y="68"/>
                  </a:lnTo>
                  <a:lnTo>
                    <a:pt x="325" y="70"/>
                  </a:lnTo>
                  <a:lnTo>
                    <a:pt x="327" y="71"/>
                  </a:lnTo>
                  <a:lnTo>
                    <a:pt x="327" y="73"/>
                  </a:lnTo>
                  <a:lnTo>
                    <a:pt x="331" y="74"/>
                  </a:lnTo>
                  <a:lnTo>
                    <a:pt x="333" y="76"/>
                  </a:lnTo>
                  <a:lnTo>
                    <a:pt x="336" y="77"/>
                  </a:lnTo>
                  <a:lnTo>
                    <a:pt x="338" y="79"/>
                  </a:lnTo>
                  <a:lnTo>
                    <a:pt x="338" y="81"/>
                  </a:lnTo>
                  <a:lnTo>
                    <a:pt x="341" y="82"/>
                  </a:lnTo>
                  <a:lnTo>
                    <a:pt x="342" y="82"/>
                  </a:lnTo>
                  <a:lnTo>
                    <a:pt x="342" y="82"/>
                  </a:lnTo>
                  <a:lnTo>
                    <a:pt x="342" y="82"/>
                  </a:lnTo>
                  <a:lnTo>
                    <a:pt x="344" y="82"/>
                  </a:lnTo>
                  <a:lnTo>
                    <a:pt x="344" y="82"/>
                  </a:lnTo>
                  <a:lnTo>
                    <a:pt x="344" y="84"/>
                  </a:lnTo>
                  <a:lnTo>
                    <a:pt x="344" y="84"/>
                  </a:lnTo>
                  <a:lnTo>
                    <a:pt x="344" y="84"/>
                  </a:lnTo>
                  <a:lnTo>
                    <a:pt x="345" y="85"/>
                  </a:lnTo>
                  <a:lnTo>
                    <a:pt x="347" y="85"/>
                  </a:lnTo>
                  <a:lnTo>
                    <a:pt x="349" y="85"/>
                  </a:lnTo>
                  <a:lnTo>
                    <a:pt x="350" y="85"/>
                  </a:lnTo>
                  <a:lnTo>
                    <a:pt x="350" y="87"/>
                  </a:lnTo>
                  <a:lnTo>
                    <a:pt x="353" y="88"/>
                  </a:lnTo>
                  <a:lnTo>
                    <a:pt x="356" y="90"/>
                  </a:lnTo>
                  <a:lnTo>
                    <a:pt x="358" y="90"/>
                  </a:lnTo>
                  <a:lnTo>
                    <a:pt x="361" y="93"/>
                  </a:lnTo>
                  <a:lnTo>
                    <a:pt x="364" y="96"/>
                  </a:lnTo>
                  <a:lnTo>
                    <a:pt x="366" y="98"/>
                  </a:lnTo>
                  <a:lnTo>
                    <a:pt x="371" y="98"/>
                  </a:lnTo>
                  <a:lnTo>
                    <a:pt x="372" y="98"/>
                  </a:lnTo>
                  <a:lnTo>
                    <a:pt x="374" y="99"/>
                  </a:lnTo>
                  <a:lnTo>
                    <a:pt x="377" y="99"/>
                  </a:lnTo>
                  <a:lnTo>
                    <a:pt x="379" y="103"/>
                  </a:lnTo>
                  <a:lnTo>
                    <a:pt x="379" y="103"/>
                  </a:lnTo>
                  <a:lnTo>
                    <a:pt x="380" y="104"/>
                  </a:lnTo>
                  <a:lnTo>
                    <a:pt x="380" y="106"/>
                  </a:lnTo>
                  <a:lnTo>
                    <a:pt x="383" y="107"/>
                  </a:lnTo>
                  <a:lnTo>
                    <a:pt x="386" y="109"/>
                  </a:lnTo>
                  <a:lnTo>
                    <a:pt x="390" y="110"/>
                  </a:lnTo>
                  <a:lnTo>
                    <a:pt x="391" y="112"/>
                  </a:lnTo>
                  <a:lnTo>
                    <a:pt x="393" y="112"/>
                  </a:lnTo>
                  <a:lnTo>
                    <a:pt x="394" y="112"/>
                  </a:lnTo>
                  <a:lnTo>
                    <a:pt x="399" y="110"/>
                  </a:lnTo>
                  <a:lnTo>
                    <a:pt x="401" y="109"/>
                  </a:lnTo>
                  <a:lnTo>
                    <a:pt x="404" y="107"/>
                  </a:lnTo>
                  <a:lnTo>
                    <a:pt x="405" y="104"/>
                  </a:lnTo>
                  <a:lnTo>
                    <a:pt x="405" y="103"/>
                  </a:lnTo>
                  <a:lnTo>
                    <a:pt x="408" y="96"/>
                  </a:lnTo>
                  <a:lnTo>
                    <a:pt x="410" y="93"/>
                  </a:lnTo>
                  <a:lnTo>
                    <a:pt x="412" y="90"/>
                  </a:lnTo>
                  <a:lnTo>
                    <a:pt x="412" y="88"/>
                  </a:lnTo>
                  <a:lnTo>
                    <a:pt x="412" y="85"/>
                  </a:lnTo>
                  <a:lnTo>
                    <a:pt x="413" y="81"/>
                  </a:lnTo>
                  <a:lnTo>
                    <a:pt x="415" y="76"/>
                  </a:lnTo>
                  <a:lnTo>
                    <a:pt x="415" y="73"/>
                  </a:lnTo>
                  <a:lnTo>
                    <a:pt x="415" y="70"/>
                  </a:lnTo>
                  <a:lnTo>
                    <a:pt x="413" y="65"/>
                  </a:lnTo>
                  <a:lnTo>
                    <a:pt x="415" y="63"/>
                  </a:lnTo>
                  <a:lnTo>
                    <a:pt x="415" y="60"/>
                  </a:lnTo>
                  <a:lnTo>
                    <a:pt x="413" y="58"/>
                  </a:lnTo>
                  <a:lnTo>
                    <a:pt x="413" y="57"/>
                  </a:lnTo>
                  <a:lnTo>
                    <a:pt x="413" y="55"/>
                  </a:lnTo>
                  <a:lnTo>
                    <a:pt x="413" y="51"/>
                  </a:lnTo>
                  <a:lnTo>
                    <a:pt x="415" y="49"/>
                  </a:lnTo>
                  <a:lnTo>
                    <a:pt x="415" y="47"/>
                  </a:lnTo>
                  <a:lnTo>
                    <a:pt x="415" y="43"/>
                  </a:lnTo>
                  <a:lnTo>
                    <a:pt x="416" y="41"/>
                  </a:lnTo>
                  <a:lnTo>
                    <a:pt x="418" y="40"/>
                  </a:lnTo>
                  <a:lnTo>
                    <a:pt x="418" y="40"/>
                  </a:lnTo>
                  <a:lnTo>
                    <a:pt x="420" y="40"/>
                  </a:lnTo>
                  <a:lnTo>
                    <a:pt x="420" y="40"/>
                  </a:lnTo>
                  <a:lnTo>
                    <a:pt x="420" y="38"/>
                  </a:lnTo>
                  <a:lnTo>
                    <a:pt x="418" y="38"/>
                  </a:lnTo>
                  <a:lnTo>
                    <a:pt x="418" y="36"/>
                  </a:lnTo>
                  <a:lnTo>
                    <a:pt x="418" y="36"/>
                  </a:lnTo>
                  <a:lnTo>
                    <a:pt x="416" y="36"/>
                  </a:lnTo>
                  <a:lnTo>
                    <a:pt x="416" y="35"/>
                  </a:lnTo>
                  <a:lnTo>
                    <a:pt x="416" y="33"/>
                  </a:lnTo>
                  <a:lnTo>
                    <a:pt x="418" y="30"/>
                  </a:lnTo>
                  <a:lnTo>
                    <a:pt x="418" y="29"/>
                  </a:lnTo>
                  <a:lnTo>
                    <a:pt x="420" y="29"/>
                  </a:lnTo>
                  <a:lnTo>
                    <a:pt x="420" y="29"/>
                  </a:lnTo>
                  <a:lnTo>
                    <a:pt x="420" y="29"/>
                  </a:lnTo>
                  <a:lnTo>
                    <a:pt x="420" y="27"/>
                  </a:lnTo>
                  <a:lnTo>
                    <a:pt x="421" y="22"/>
                  </a:lnTo>
                  <a:lnTo>
                    <a:pt x="423" y="18"/>
                  </a:lnTo>
                  <a:lnTo>
                    <a:pt x="423" y="13"/>
                  </a:lnTo>
                  <a:lnTo>
                    <a:pt x="426" y="13"/>
                  </a:lnTo>
                  <a:lnTo>
                    <a:pt x="426" y="11"/>
                  </a:lnTo>
                  <a:lnTo>
                    <a:pt x="427" y="10"/>
                  </a:lnTo>
                  <a:close/>
                  <a:moveTo>
                    <a:pt x="423" y="8"/>
                  </a:moveTo>
                  <a:lnTo>
                    <a:pt x="424" y="10"/>
                  </a:lnTo>
                  <a:lnTo>
                    <a:pt x="423" y="10"/>
                  </a:lnTo>
                  <a:lnTo>
                    <a:pt x="423" y="10"/>
                  </a:lnTo>
                  <a:lnTo>
                    <a:pt x="423" y="10"/>
                  </a:lnTo>
                  <a:lnTo>
                    <a:pt x="423" y="8"/>
                  </a:lnTo>
                  <a:lnTo>
                    <a:pt x="423" y="8"/>
                  </a:lnTo>
                  <a:close/>
                  <a:moveTo>
                    <a:pt x="424" y="2"/>
                  </a:moveTo>
                  <a:lnTo>
                    <a:pt x="426" y="2"/>
                  </a:lnTo>
                  <a:lnTo>
                    <a:pt x="424" y="3"/>
                  </a:lnTo>
                  <a:lnTo>
                    <a:pt x="424" y="3"/>
                  </a:lnTo>
                  <a:lnTo>
                    <a:pt x="423" y="2"/>
                  </a:lnTo>
                  <a:lnTo>
                    <a:pt x="424" y="2"/>
                  </a:lnTo>
                  <a:lnTo>
                    <a:pt x="424" y="2"/>
                  </a:lnTo>
                  <a:close/>
                  <a:moveTo>
                    <a:pt x="423" y="0"/>
                  </a:moveTo>
                  <a:lnTo>
                    <a:pt x="423" y="0"/>
                  </a:lnTo>
                  <a:lnTo>
                    <a:pt x="423" y="2"/>
                  </a:lnTo>
                  <a:lnTo>
                    <a:pt x="423" y="2"/>
                  </a:lnTo>
                  <a:lnTo>
                    <a:pt x="421" y="2"/>
                  </a:lnTo>
                  <a:lnTo>
                    <a:pt x="42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2" name="Freeform 339">
              <a:extLst>
                <a:ext uri="{FF2B5EF4-FFF2-40B4-BE49-F238E27FC236}">
                  <a16:creationId xmlns:a16="http://schemas.microsoft.com/office/drawing/2014/main" id="{FE763926-04E1-F4A0-7BBF-2566AE381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037" y="2920870"/>
              <a:ext cx="216364" cy="95512"/>
            </a:xfrm>
            <a:custGeom>
              <a:avLst/>
              <a:gdLst>
                <a:gd name="T0" fmla="*/ 82 w 111"/>
                <a:gd name="T1" fmla="*/ 2 h 49"/>
                <a:gd name="T2" fmla="*/ 90 w 111"/>
                <a:gd name="T3" fmla="*/ 3 h 49"/>
                <a:gd name="T4" fmla="*/ 100 w 111"/>
                <a:gd name="T5" fmla="*/ 5 h 49"/>
                <a:gd name="T6" fmla="*/ 104 w 111"/>
                <a:gd name="T7" fmla="*/ 5 h 49"/>
                <a:gd name="T8" fmla="*/ 107 w 111"/>
                <a:gd name="T9" fmla="*/ 8 h 49"/>
                <a:gd name="T10" fmla="*/ 106 w 111"/>
                <a:gd name="T11" fmla="*/ 13 h 49"/>
                <a:gd name="T12" fmla="*/ 109 w 111"/>
                <a:gd name="T13" fmla="*/ 19 h 49"/>
                <a:gd name="T14" fmla="*/ 109 w 111"/>
                <a:gd name="T15" fmla="*/ 24 h 49"/>
                <a:gd name="T16" fmla="*/ 106 w 111"/>
                <a:gd name="T17" fmla="*/ 25 h 49"/>
                <a:gd name="T18" fmla="*/ 101 w 111"/>
                <a:gd name="T19" fmla="*/ 24 h 49"/>
                <a:gd name="T20" fmla="*/ 104 w 111"/>
                <a:gd name="T21" fmla="*/ 27 h 49"/>
                <a:gd name="T22" fmla="*/ 101 w 111"/>
                <a:gd name="T23" fmla="*/ 30 h 49"/>
                <a:gd name="T24" fmla="*/ 100 w 111"/>
                <a:gd name="T25" fmla="*/ 35 h 49"/>
                <a:gd name="T26" fmla="*/ 101 w 111"/>
                <a:gd name="T27" fmla="*/ 36 h 49"/>
                <a:gd name="T28" fmla="*/ 95 w 111"/>
                <a:gd name="T29" fmla="*/ 39 h 49"/>
                <a:gd name="T30" fmla="*/ 93 w 111"/>
                <a:gd name="T31" fmla="*/ 43 h 49"/>
                <a:gd name="T32" fmla="*/ 85 w 111"/>
                <a:gd name="T33" fmla="*/ 44 h 49"/>
                <a:gd name="T34" fmla="*/ 78 w 111"/>
                <a:gd name="T35" fmla="*/ 44 h 49"/>
                <a:gd name="T36" fmla="*/ 73 w 111"/>
                <a:gd name="T37" fmla="*/ 47 h 49"/>
                <a:gd name="T38" fmla="*/ 70 w 111"/>
                <a:gd name="T39" fmla="*/ 47 h 49"/>
                <a:gd name="T40" fmla="*/ 62 w 111"/>
                <a:gd name="T41" fmla="*/ 46 h 49"/>
                <a:gd name="T42" fmla="*/ 48 w 111"/>
                <a:gd name="T43" fmla="*/ 44 h 49"/>
                <a:gd name="T44" fmla="*/ 41 w 111"/>
                <a:gd name="T45" fmla="*/ 41 h 49"/>
                <a:gd name="T46" fmla="*/ 40 w 111"/>
                <a:gd name="T47" fmla="*/ 36 h 49"/>
                <a:gd name="T48" fmla="*/ 32 w 111"/>
                <a:gd name="T49" fmla="*/ 38 h 49"/>
                <a:gd name="T50" fmla="*/ 24 w 111"/>
                <a:gd name="T51" fmla="*/ 38 h 49"/>
                <a:gd name="T52" fmla="*/ 19 w 111"/>
                <a:gd name="T53" fmla="*/ 41 h 49"/>
                <a:gd name="T54" fmla="*/ 14 w 111"/>
                <a:gd name="T55" fmla="*/ 39 h 49"/>
                <a:gd name="T56" fmla="*/ 10 w 111"/>
                <a:gd name="T57" fmla="*/ 39 h 49"/>
                <a:gd name="T58" fmla="*/ 3 w 111"/>
                <a:gd name="T59" fmla="*/ 36 h 49"/>
                <a:gd name="T60" fmla="*/ 2 w 111"/>
                <a:gd name="T61" fmla="*/ 35 h 49"/>
                <a:gd name="T62" fmla="*/ 0 w 111"/>
                <a:gd name="T63" fmla="*/ 33 h 49"/>
                <a:gd name="T64" fmla="*/ 3 w 111"/>
                <a:gd name="T65" fmla="*/ 28 h 49"/>
                <a:gd name="T66" fmla="*/ 3 w 111"/>
                <a:gd name="T67" fmla="*/ 27 h 49"/>
                <a:gd name="T68" fmla="*/ 8 w 111"/>
                <a:gd name="T69" fmla="*/ 30 h 49"/>
                <a:gd name="T70" fmla="*/ 10 w 111"/>
                <a:gd name="T71" fmla="*/ 31 h 49"/>
                <a:gd name="T72" fmla="*/ 13 w 111"/>
                <a:gd name="T73" fmla="*/ 30 h 49"/>
                <a:gd name="T74" fmla="*/ 18 w 111"/>
                <a:gd name="T75" fmla="*/ 28 h 49"/>
                <a:gd name="T76" fmla="*/ 21 w 111"/>
                <a:gd name="T77" fmla="*/ 30 h 49"/>
                <a:gd name="T78" fmla="*/ 25 w 111"/>
                <a:gd name="T79" fmla="*/ 30 h 49"/>
                <a:gd name="T80" fmla="*/ 32 w 111"/>
                <a:gd name="T81" fmla="*/ 27 h 49"/>
                <a:gd name="T82" fmla="*/ 40 w 111"/>
                <a:gd name="T83" fmla="*/ 25 h 49"/>
                <a:gd name="T84" fmla="*/ 44 w 111"/>
                <a:gd name="T85" fmla="*/ 25 h 49"/>
                <a:gd name="T86" fmla="*/ 48 w 111"/>
                <a:gd name="T87" fmla="*/ 27 h 49"/>
                <a:gd name="T88" fmla="*/ 51 w 111"/>
                <a:gd name="T89" fmla="*/ 28 h 49"/>
                <a:gd name="T90" fmla="*/ 49 w 111"/>
                <a:gd name="T91" fmla="*/ 24 h 49"/>
                <a:gd name="T92" fmla="*/ 49 w 111"/>
                <a:gd name="T93" fmla="*/ 19 h 49"/>
                <a:gd name="T94" fmla="*/ 52 w 111"/>
                <a:gd name="T95" fmla="*/ 14 h 49"/>
                <a:gd name="T96" fmla="*/ 57 w 111"/>
                <a:gd name="T97" fmla="*/ 11 h 49"/>
                <a:gd name="T98" fmla="*/ 60 w 111"/>
                <a:gd name="T99" fmla="*/ 9 h 49"/>
                <a:gd name="T100" fmla="*/ 62 w 111"/>
                <a:gd name="T101" fmla="*/ 5 h 49"/>
                <a:gd name="T102" fmla="*/ 66 w 111"/>
                <a:gd name="T103" fmla="*/ 8 h 49"/>
                <a:gd name="T104" fmla="*/ 73 w 111"/>
                <a:gd name="T105" fmla="*/ 8 h 49"/>
                <a:gd name="T106" fmla="*/ 79 w 111"/>
                <a:gd name="T107" fmla="*/ 5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" h="49">
                  <a:moveTo>
                    <a:pt x="79" y="0"/>
                  </a:moveTo>
                  <a:lnTo>
                    <a:pt x="81" y="0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2" y="2"/>
                  </a:lnTo>
                  <a:lnTo>
                    <a:pt x="84" y="2"/>
                  </a:lnTo>
                  <a:lnTo>
                    <a:pt x="84" y="2"/>
                  </a:lnTo>
                  <a:lnTo>
                    <a:pt x="85" y="2"/>
                  </a:lnTo>
                  <a:lnTo>
                    <a:pt x="89" y="3"/>
                  </a:lnTo>
                  <a:lnTo>
                    <a:pt x="90" y="3"/>
                  </a:lnTo>
                  <a:lnTo>
                    <a:pt x="90" y="3"/>
                  </a:lnTo>
                  <a:lnTo>
                    <a:pt x="92" y="3"/>
                  </a:lnTo>
                  <a:lnTo>
                    <a:pt x="95" y="5"/>
                  </a:lnTo>
                  <a:lnTo>
                    <a:pt x="96" y="5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101" y="5"/>
                  </a:lnTo>
                  <a:lnTo>
                    <a:pt x="101" y="5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4" y="6"/>
                  </a:lnTo>
                  <a:lnTo>
                    <a:pt x="106" y="6"/>
                  </a:lnTo>
                  <a:lnTo>
                    <a:pt x="107" y="6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7" y="8"/>
                  </a:lnTo>
                  <a:lnTo>
                    <a:pt x="107" y="9"/>
                  </a:lnTo>
                  <a:lnTo>
                    <a:pt x="107" y="9"/>
                  </a:lnTo>
                  <a:lnTo>
                    <a:pt x="106" y="11"/>
                  </a:lnTo>
                  <a:lnTo>
                    <a:pt x="106" y="13"/>
                  </a:lnTo>
                  <a:lnTo>
                    <a:pt x="107" y="16"/>
                  </a:lnTo>
                  <a:lnTo>
                    <a:pt x="109" y="17"/>
                  </a:lnTo>
                  <a:lnTo>
                    <a:pt x="109" y="19"/>
                  </a:lnTo>
                  <a:lnTo>
                    <a:pt x="111" y="19"/>
                  </a:lnTo>
                  <a:lnTo>
                    <a:pt x="109" y="19"/>
                  </a:lnTo>
                  <a:lnTo>
                    <a:pt x="109" y="20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09" y="22"/>
                  </a:lnTo>
                  <a:lnTo>
                    <a:pt x="109" y="24"/>
                  </a:lnTo>
                  <a:lnTo>
                    <a:pt x="109" y="24"/>
                  </a:lnTo>
                  <a:lnTo>
                    <a:pt x="107" y="25"/>
                  </a:lnTo>
                  <a:lnTo>
                    <a:pt x="106" y="25"/>
                  </a:lnTo>
                  <a:lnTo>
                    <a:pt x="106" y="25"/>
                  </a:lnTo>
                  <a:lnTo>
                    <a:pt x="106" y="25"/>
                  </a:lnTo>
                  <a:lnTo>
                    <a:pt x="104" y="25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03" y="24"/>
                  </a:lnTo>
                  <a:lnTo>
                    <a:pt x="101" y="24"/>
                  </a:lnTo>
                  <a:lnTo>
                    <a:pt x="101" y="25"/>
                  </a:lnTo>
                  <a:lnTo>
                    <a:pt x="100" y="25"/>
                  </a:lnTo>
                  <a:lnTo>
                    <a:pt x="100" y="25"/>
                  </a:lnTo>
                  <a:lnTo>
                    <a:pt x="103" y="27"/>
                  </a:lnTo>
                  <a:lnTo>
                    <a:pt x="104" y="27"/>
                  </a:lnTo>
                  <a:lnTo>
                    <a:pt x="103" y="28"/>
                  </a:lnTo>
                  <a:lnTo>
                    <a:pt x="103" y="28"/>
                  </a:lnTo>
                  <a:lnTo>
                    <a:pt x="103" y="30"/>
                  </a:lnTo>
                  <a:lnTo>
                    <a:pt x="101" y="30"/>
                  </a:lnTo>
                  <a:lnTo>
                    <a:pt x="101" y="30"/>
                  </a:lnTo>
                  <a:lnTo>
                    <a:pt x="100" y="30"/>
                  </a:lnTo>
                  <a:lnTo>
                    <a:pt x="101" y="33"/>
                  </a:lnTo>
                  <a:lnTo>
                    <a:pt x="101" y="33"/>
                  </a:lnTo>
                  <a:lnTo>
                    <a:pt x="100" y="33"/>
                  </a:lnTo>
                  <a:lnTo>
                    <a:pt x="100" y="35"/>
                  </a:lnTo>
                  <a:lnTo>
                    <a:pt x="101" y="35"/>
                  </a:lnTo>
                  <a:lnTo>
                    <a:pt x="101" y="35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1" y="38"/>
                  </a:lnTo>
                  <a:lnTo>
                    <a:pt x="100" y="38"/>
                  </a:lnTo>
                  <a:lnTo>
                    <a:pt x="100" y="38"/>
                  </a:lnTo>
                  <a:lnTo>
                    <a:pt x="98" y="38"/>
                  </a:lnTo>
                  <a:lnTo>
                    <a:pt x="95" y="39"/>
                  </a:lnTo>
                  <a:lnTo>
                    <a:pt x="95" y="39"/>
                  </a:lnTo>
                  <a:lnTo>
                    <a:pt x="93" y="41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3" y="43"/>
                  </a:lnTo>
                  <a:lnTo>
                    <a:pt x="90" y="43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87" y="44"/>
                  </a:lnTo>
                  <a:lnTo>
                    <a:pt x="85" y="44"/>
                  </a:lnTo>
                  <a:lnTo>
                    <a:pt x="82" y="44"/>
                  </a:lnTo>
                  <a:lnTo>
                    <a:pt x="79" y="44"/>
                  </a:lnTo>
                  <a:lnTo>
                    <a:pt x="79" y="44"/>
                  </a:lnTo>
                  <a:lnTo>
                    <a:pt x="78" y="44"/>
                  </a:lnTo>
                  <a:lnTo>
                    <a:pt x="78" y="44"/>
                  </a:lnTo>
                  <a:lnTo>
                    <a:pt x="78" y="46"/>
                  </a:lnTo>
                  <a:lnTo>
                    <a:pt x="76" y="46"/>
                  </a:lnTo>
                  <a:lnTo>
                    <a:pt x="74" y="47"/>
                  </a:lnTo>
                  <a:lnTo>
                    <a:pt x="74" y="47"/>
                  </a:lnTo>
                  <a:lnTo>
                    <a:pt x="73" y="47"/>
                  </a:lnTo>
                  <a:lnTo>
                    <a:pt x="73" y="49"/>
                  </a:lnTo>
                  <a:lnTo>
                    <a:pt x="73" y="47"/>
                  </a:lnTo>
                  <a:lnTo>
                    <a:pt x="71" y="47"/>
                  </a:lnTo>
                  <a:lnTo>
                    <a:pt x="71" y="47"/>
                  </a:lnTo>
                  <a:lnTo>
                    <a:pt x="70" y="47"/>
                  </a:lnTo>
                  <a:lnTo>
                    <a:pt x="66" y="47"/>
                  </a:lnTo>
                  <a:lnTo>
                    <a:pt x="65" y="47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46"/>
                  </a:lnTo>
                  <a:lnTo>
                    <a:pt x="60" y="46"/>
                  </a:lnTo>
                  <a:lnTo>
                    <a:pt x="57" y="46"/>
                  </a:lnTo>
                  <a:lnTo>
                    <a:pt x="55" y="46"/>
                  </a:lnTo>
                  <a:lnTo>
                    <a:pt x="54" y="46"/>
                  </a:lnTo>
                  <a:lnTo>
                    <a:pt x="48" y="44"/>
                  </a:lnTo>
                  <a:lnTo>
                    <a:pt x="46" y="44"/>
                  </a:lnTo>
                  <a:lnTo>
                    <a:pt x="44" y="44"/>
                  </a:lnTo>
                  <a:lnTo>
                    <a:pt x="43" y="43"/>
                  </a:lnTo>
                  <a:lnTo>
                    <a:pt x="41" y="43"/>
                  </a:lnTo>
                  <a:lnTo>
                    <a:pt x="41" y="41"/>
                  </a:lnTo>
                  <a:lnTo>
                    <a:pt x="40" y="41"/>
                  </a:lnTo>
                  <a:lnTo>
                    <a:pt x="38" y="38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40" y="36"/>
                  </a:lnTo>
                  <a:lnTo>
                    <a:pt x="40" y="36"/>
                  </a:lnTo>
                  <a:lnTo>
                    <a:pt x="38" y="36"/>
                  </a:lnTo>
                  <a:lnTo>
                    <a:pt x="37" y="36"/>
                  </a:lnTo>
                  <a:lnTo>
                    <a:pt x="33" y="38"/>
                  </a:lnTo>
                  <a:lnTo>
                    <a:pt x="32" y="38"/>
                  </a:lnTo>
                  <a:lnTo>
                    <a:pt x="30" y="38"/>
                  </a:lnTo>
                  <a:lnTo>
                    <a:pt x="29" y="38"/>
                  </a:lnTo>
                  <a:lnTo>
                    <a:pt x="29" y="38"/>
                  </a:lnTo>
                  <a:lnTo>
                    <a:pt x="25" y="38"/>
                  </a:lnTo>
                  <a:lnTo>
                    <a:pt x="24" y="38"/>
                  </a:lnTo>
                  <a:lnTo>
                    <a:pt x="22" y="39"/>
                  </a:lnTo>
                  <a:lnTo>
                    <a:pt x="22" y="41"/>
                  </a:lnTo>
                  <a:lnTo>
                    <a:pt x="22" y="41"/>
                  </a:lnTo>
                  <a:lnTo>
                    <a:pt x="21" y="41"/>
                  </a:lnTo>
                  <a:lnTo>
                    <a:pt x="19" y="41"/>
                  </a:lnTo>
                  <a:lnTo>
                    <a:pt x="18" y="41"/>
                  </a:lnTo>
                  <a:lnTo>
                    <a:pt x="18" y="39"/>
                  </a:lnTo>
                  <a:lnTo>
                    <a:pt x="16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3" y="38"/>
                  </a:lnTo>
                  <a:lnTo>
                    <a:pt x="13" y="38"/>
                  </a:lnTo>
                  <a:lnTo>
                    <a:pt x="10" y="39"/>
                  </a:lnTo>
                  <a:lnTo>
                    <a:pt x="10" y="39"/>
                  </a:lnTo>
                  <a:lnTo>
                    <a:pt x="7" y="39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5" y="38"/>
                  </a:lnTo>
                  <a:lnTo>
                    <a:pt x="3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2" y="35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0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3" y="27"/>
                  </a:lnTo>
                  <a:lnTo>
                    <a:pt x="5" y="27"/>
                  </a:lnTo>
                  <a:lnTo>
                    <a:pt x="7" y="28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1" y="31"/>
                  </a:lnTo>
                  <a:lnTo>
                    <a:pt x="11" y="31"/>
                  </a:lnTo>
                  <a:lnTo>
                    <a:pt x="13" y="30"/>
                  </a:lnTo>
                  <a:lnTo>
                    <a:pt x="13" y="30"/>
                  </a:lnTo>
                  <a:lnTo>
                    <a:pt x="13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8" y="27"/>
                  </a:lnTo>
                  <a:lnTo>
                    <a:pt x="18" y="2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21" y="28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5" y="30"/>
                  </a:lnTo>
                  <a:lnTo>
                    <a:pt x="25" y="30"/>
                  </a:lnTo>
                  <a:lnTo>
                    <a:pt x="27" y="28"/>
                  </a:lnTo>
                  <a:lnTo>
                    <a:pt x="27" y="28"/>
                  </a:lnTo>
                  <a:lnTo>
                    <a:pt x="29" y="28"/>
                  </a:lnTo>
                  <a:lnTo>
                    <a:pt x="30" y="27"/>
                  </a:lnTo>
                  <a:lnTo>
                    <a:pt x="32" y="27"/>
                  </a:lnTo>
                  <a:lnTo>
                    <a:pt x="40" y="25"/>
                  </a:lnTo>
                  <a:lnTo>
                    <a:pt x="40" y="25"/>
                  </a:lnTo>
                  <a:lnTo>
                    <a:pt x="40" y="24"/>
                  </a:lnTo>
                  <a:lnTo>
                    <a:pt x="40" y="24"/>
                  </a:lnTo>
                  <a:lnTo>
                    <a:pt x="40" y="25"/>
                  </a:lnTo>
                  <a:lnTo>
                    <a:pt x="41" y="25"/>
                  </a:lnTo>
                  <a:lnTo>
                    <a:pt x="43" y="25"/>
                  </a:lnTo>
                  <a:lnTo>
                    <a:pt x="43" y="25"/>
                  </a:lnTo>
                  <a:lnTo>
                    <a:pt x="44" y="25"/>
                  </a:lnTo>
                  <a:lnTo>
                    <a:pt x="44" y="25"/>
                  </a:lnTo>
                  <a:lnTo>
                    <a:pt x="46" y="25"/>
                  </a:lnTo>
                  <a:lnTo>
                    <a:pt x="48" y="25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8" y="27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28"/>
                  </a:lnTo>
                  <a:lnTo>
                    <a:pt x="51" y="27"/>
                  </a:lnTo>
                  <a:lnTo>
                    <a:pt x="51" y="25"/>
                  </a:lnTo>
                  <a:lnTo>
                    <a:pt x="51" y="25"/>
                  </a:lnTo>
                  <a:lnTo>
                    <a:pt x="51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49" y="24"/>
                  </a:lnTo>
                  <a:lnTo>
                    <a:pt x="51" y="22"/>
                  </a:lnTo>
                  <a:lnTo>
                    <a:pt x="51" y="20"/>
                  </a:lnTo>
                  <a:lnTo>
                    <a:pt x="49" y="19"/>
                  </a:lnTo>
                  <a:lnTo>
                    <a:pt x="48" y="17"/>
                  </a:lnTo>
                  <a:lnTo>
                    <a:pt x="48" y="17"/>
                  </a:lnTo>
                  <a:lnTo>
                    <a:pt x="48" y="16"/>
                  </a:lnTo>
                  <a:lnTo>
                    <a:pt x="49" y="16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4" y="14"/>
                  </a:lnTo>
                  <a:lnTo>
                    <a:pt x="55" y="13"/>
                  </a:lnTo>
                  <a:lnTo>
                    <a:pt x="55" y="13"/>
                  </a:lnTo>
                  <a:lnTo>
                    <a:pt x="57" y="11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57" y="8"/>
                  </a:lnTo>
                  <a:lnTo>
                    <a:pt x="60" y="9"/>
                  </a:lnTo>
                  <a:lnTo>
                    <a:pt x="60" y="9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62" y="6"/>
                  </a:lnTo>
                  <a:lnTo>
                    <a:pt x="62" y="5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66" y="8"/>
                  </a:lnTo>
                  <a:lnTo>
                    <a:pt x="68" y="8"/>
                  </a:lnTo>
                  <a:lnTo>
                    <a:pt x="71" y="8"/>
                  </a:lnTo>
                  <a:lnTo>
                    <a:pt x="71" y="8"/>
                  </a:lnTo>
                  <a:lnTo>
                    <a:pt x="73" y="8"/>
                  </a:lnTo>
                  <a:lnTo>
                    <a:pt x="73" y="8"/>
                  </a:lnTo>
                  <a:lnTo>
                    <a:pt x="74" y="8"/>
                  </a:lnTo>
                  <a:lnTo>
                    <a:pt x="76" y="6"/>
                  </a:lnTo>
                  <a:lnTo>
                    <a:pt x="76" y="5"/>
                  </a:lnTo>
                  <a:lnTo>
                    <a:pt x="78" y="5"/>
                  </a:lnTo>
                  <a:lnTo>
                    <a:pt x="79" y="5"/>
                  </a:lnTo>
                  <a:lnTo>
                    <a:pt x="79" y="3"/>
                  </a:lnTo>
                  <a:lnTo>
                    <a:pt x="79" y="0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3" name="Freeform 340">
              <a:extLst>
                <a:ext uri="{FF2B5EF4-FFF2-40B4-BE49-F238E27FC236}">
                  <a16:creationId xmlns:a16="http://schemas.microsoft.com/office/drawing/2014/main" id="{9981E6B0-5185-A346-2330-9B7A346CF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94165" y="4819411"/>
              <a:ext cx="5848" cy="1950"/>
            </a:xfrm>
            <a:custGeom>
              <a:avLst/>
              <a:gdLst>
                <a:gd name="T0" fmla="*/ 2 w 3"/>
                <a:gd name="T1" fmla="*/ 0 h 1"/>
                <a:gd name="T2" fmla="*/ 3 w 3"/>
                <a:gd name="T3" fmla="*/ 0 h 1"/>
                <a:gd name="T4" fmla="*/ 3 w 3"/>
                <a:gd name="T5" fmla="*/ 0 h 1"/>
                <a:gd name="T6" fmla="*/ 2 w 3"/>
                <a:gd name="T7" fmla="*/ 1 h 1"/>
                <a:gd name="T8" fmla="*/ 2 w 3"/>
                <a:gd name="T9" fmla="*/ 1 h 1"/>
                <a:gd name="T10" fmla="*/ 0 w 3"/>
                <a:gd name="T11" fmla="*/ 0 h 1"/>
                <a:gd name="T12" fmla="*/ 2 w 3"/>
                <a:gd name="T13" fmla="*/ 0 h 1"/>
                <a:gd name="T14" fmla="*/ 2 w 3"/>
                <a:gd name="T1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4" name="Freeform 341">
              <a:extLst>
                <a:ext uri="{FF2B5EF4-FFF2-40B4-BE49-F238E27FC236}">
                  <a16:creationId xmlns:a16="http://schemas.microsoft.com/office/drawing/2014/main" id="{AEB9A0C5-3ACF-2F93-B2A0-AC0E9621BF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1023" y="5035775"/>
              <a:ext cx="561376" cy="1103259"/>
            </a:xfrm>
            <a:custGeom>
              <a:avLst/>
              <a:gdLst>
                <a:gd name="T0" fmla="*/ 127 w 288"/>
                <a:gd name="T1" fmla="*/ 561 h 566"/>
                <a:gd name="T2" fmla="*/ 79 w 288"/>
                <a:gd name="T3" fmla="*/ 531 h 566"/>
                <a:gd name="T4" fmla="*/ 121 w 288"/>
                <a:gd name="T5" fmla="*/ 558 h 566"/>
                <a:gd name="T6" fmla="*/ 80 w 288"/>
                <a:gd name="T7" fmla="*/ 561 h 566"/>
                <a:gd name="T8" fmla="*/ 170 w 288"/>
                <a:gd name="T9" fmla="*/ 276 h 566"/>
                <a:gd name="T10" fmla="*/ 126 w 288"/>
                <a:gd name="T11" fmla="*/ 5 h 566"/>
                <a:gd name="T12" fmla="*/ 142 w 288"/>
                <a:gd name="T13" fmla="*/ 4 h 566"/>
                <a:gd name="T14" fmla="*/ 170 w 288"/>
                <a:gd name="T15" fmla="*/ 21 h 566"/>
                <a:gd name="T16" fmla="*/ 208 w 288"/>
                <a:gd name="T17" fmla="*/ 41 h 566"/>
                <a:gd name="T18" fmla="*/ 228 w 288"/>
                <a:gd name="T19" fmla="*/ 60 h 566"/>
                <a:gd name="T20" fmla="*/ 222 w 288"/>
                <a:gd name="T21" fmla="*/ 75 h 566"/>
                <a:gd name="T22" fmla="*/ 238 w 288"/>
                <a:gd name="T23" fmla="*/ 87 h 566"/>
                <a:gd name="T24" fmla="*/ 260 w 288"/>
                <a:gd name="T25" fmla="*/ 86 h 566"/>
                <a:gd name="T26" fmla="*/ 272 w 288"/>
                <a:gd name="T27" fmla="*/ 73 h 566"/>
                <a:gd name="T28" fmla="*/ 285 w 288"/>
                <a:gd name="T29" fmla="*/ 60 h 566"/>
                <a:gd name="T30" fmla="*/ 280 w 288"/>
                <a:gd name="T31" fmla="*/ 84 h 566"/>
                <a:gd name="T32" fmla="*/ 268 w 288"/>
                <a:gd name="T33" fmla="*/ 92 h 566"/>
                <a:gd name="T34" fmla="*/ 255 w 288"/>
                <a:gd name="T35" fmla="*/ 101 h 566"/>
                <a:gd name="T36" fmla="*/ 236 w 288"/>
                <a:gd name="T37" fmla="*/ 123 h 566"/>
                <a:gd name="T38" fmla="*/ 227 w 288"/>
                <a:gd name="T39" fmla="*/ 144 h 566"/>
                <a:gd name="T40" fmla="*/ 224 w 288"/>
                <a:gd name="T41" fmla="*/ 161 h 566"/>
                <a:gd name="T42" fmla="*/ 219 w 288"/>
                <a:gd name="T43" fmla="*/ 194 h 566"/>
                <a:gd name="T44" fmla="*/ 244 w 288"/>
                <a:gd name="T45" fmla="*/ 229 h 566"/>
                <a:gd name="T46" fmla="*/ 176 w 288"/>
                <a:gd name="T47" fmla="*/ 271 h 566"/>
                <a:gd name="T48" fmla="*/ 165 w 288"/>
                <a:gd name="T49" fmla="*/ 287 h 566"/>
                <a:gd name="T50" fmla="*/ 129 w 288"/>
                <a:gd name="T51" fmla="*/ 305 h 566"/>
                <a:gd name="T52" fmla="*/ 129 w 288"/>
                <a:gd name="T53" fmla="*/ 328 h 566"/>
                <a:gd name="T54" fmla="*/ 143 w 288"/>
                <a:gd name="T55" fmla="*/ 327 h 566"/>
                <a:gd name="T56" fmla="*/ 129 w 288"/>
                <a:gd name="T57" fmla="*/ 339 h 566"/>
                <a:gd name="T58" fmla="*/ 120 w 288"/>
                <a:gd name="T59" fmla="*/ 368 h 566"/>
                <a:gd name="T60" fmla="*/ 86 w 288"/>
                <a:gd name="T61" fmla="*/ 396 h 566"/>
                <a:gd name="T62" fmla="*/ 107 w 288"/>
                <a:gd name="T63" fmla="*/ 427 h 566"/>
                <a:gd name="T64" fmla="*/ 85 w 288"/>
                <a:gd name="T65" fmla="*/ 456 h 566"/>
                <a:gd name="T66" fmla="*/ 74 w 288"/>
                <a:gd name="T67" fmla="*/ 468 h 566"/>
                <a:gd name="T68" fmla="*/ 66 w 288"/>
                <a:gd name="T69" fmla="*/ 492 h 566"/>
                <a:gd name="T70" fmla="*/ 74 w 288"/>
                <a:gd name="T71" fmla="*/ 511 h 566"/>
                <a:gd name="T72" fmla="*/ 19 w 288"/>
                <a:gd name="T73" fmla="*/ 500 h 566"/>
                <a:gd name="T74" fmla="*/ 11 w 288"/>
                <a:gd name="T75" fmla="*/ 479 h 566"/>
                <a:gd name="T76" fmla="*/ 0 w 288"/>
                <a:gd name="T77" fmla="*/ 457 h 566"/>
                <a:gd name="T78" fmla="*/ 17 w 288"/>
                <a:gd name="T79" fmla="*/ 437 h 566"/>
                <a:gd name="T80" fmla="*/ 23 w 288"/>
                <a:gd name="T81" fmla="*/ 413 h 566"/>
                <a:gd name="T82" fmla="*/ 27 w 288"/>
                <a:gd name="T83" fmla="*/ 390 h 566"/>
                <a:gd name="T84" fmla="*/ 30 w 288"/>
                <a:gd name="T85" fmla="*/ 372 h 566"/>
                <a:gd name="T86" fmla="*/ 27 w 288"/>
                <a:gd name="T87" fmla="*/ 357 h 566"/>
                <a:gd name="T88" fmla="*/ 22 w 288"/>
                <a:gd name="T89" fmla="*/ 335 h 566"/>
                <a:gd name="T90" fmla="*/ 25 w 288"/>
                <a:gd name="T91" fmla="*/ 317 h 566"/>
                <a:gd name="T92" fmla="*/ 27 w 288"/>
                <a:gd name="T93" fmla="*/ 292 h 566"/>
                <a:gd name="T94" fmla="*/ 31 w 288"/>
                <a:gd name="T95" fmla="*/ 278 h 566"/>
                <a:gd name="T96" fmla="*/ 36 w 288"/>
                <a:gd name="T97" fmla="*/ 254 h 566"/>
                <a:gd name="T98" fmla="*/ 38 w 288"/>
                <a:gd name="T99" fmla="*/ 231 h 566"/>
                <a:gd name="T100" fmla="*/ 45 w 288"/>
                <a:gd name="T101" fmla="*/ 213 h 566"/>
                <a:gd name="T102" fmla="*/ 52 w 288"/>
                <a:gd name="T103" fmla="*/ 194 h 566"/>
                <a:gd name="T104" fmla="*/ 50 w 288"/>
                <a:gd name="T105" fmla="*/ 175 h 566"/>
                <a:gd name="T106" fmla="*/ 47 w 288"/>
                <a:gd name="T107" fmla="*/ 156 h 566"/>
                <a:gd name="T108" fmla="*/ 47 w 288"/>
                <a:gd name="T109" fmla="*/ 139 h 566"/>
                <a:gd name="T110" fmla="*/ 52 w 288"/>
                <a:gd name="T111" fmla="*/ 119 h 566"/>
                <a:gd name="T112" fmla="*/ 64 w 288"/>
                <a:gd name="T113" fmla="*/ 92 h 566"/>
                <a:gd name="T114" fmla="*/ 74 w 288"/>
                <a:gd name="T115" fmla="*/ 75 h 566"/>
                <a:gd name="T116" fmla="*/ 74 w 288"/>
                <a:gd name="T117" fmla="*/ 49 h 566"/>
                <a:gd name="T118" fmla="*/ 91 w 288"/>
                <a:gd name="T119" fmla="*/ 32 h 566"/>
                <a:gd name="T120" fmla="*/ 105 w 288"/>
                <a:gd name="T121" fmla="*/ 2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8" h="566">
                  <a:moveTo>
                    <a:pt x="131" y="560"/>
                  </a:moveTo>
                  <a:lnTo>
                    <a:pt x="132" y="560"/>
                  </a:lnTo>
                  <a:lnTo>
                    <a:pt x="135" y="560"/>
                  </a:lnTo>
                  <a:lnTo>
                    <a:pt x="137" y="560"/>
                  </a:lnTo>
                  <a:lnTo>
                    <a:pt x="138" y="560"/>
                  </a:lnTo>
                  <a:lnTo>
                    <a:pt x="138" y="560"/>
                  </a:lnTo>
                  <a:lnTo>
                    <a:pt x="140" y="560"/>
                  </a:lnTo>
                  <a:lnTo>
                    <a:pt x="142" y="560"/>
                  </a:lnTo>
                  <a:lnTo>
                    <a:pt x="142" y="560"/>
                  </a:lnTo>
                  <a:lnTo>
                    <a:pt x="138" y="561"/>
                  </a:lnTo>
                  <a:lnTo>
                    <a:pt x="138" y="561"/>
                  </a:lnTo>
                  <a:lnTo>
                    <a:pt x="134" y="561"/>
                  </a:lnTo>
                  <a:lnTo>
                    <a:pt x="132" y="561"/>
                  </a:lnTo>
                  <a:lnTo>
                    <a:pt x="131" y="561"/>
                  </a:lnTo>
                  <a:lnTo>
                    <a:pt x="129" y="563"/>
                  </a:lnTo>
                  <a:lnTo>
                    <a:pt x="127" y="563"/>
                  </a:lnTo>
                  <a:lnTo>
                    <a:pt x="127" y="561"/>
                  </a:lnTo>
                  <a:lnTo>
                    <a:pt x="129" y="561"/>
                  </a:lnTo>
                  <a:lnTo>
                    <a:pt x="129" y="561"/>
                  </a:lnTo>
                  <a:lnTo>
                    <a:pt x="131" y="560"/>
                  </a:lnTo>
                  <a:lnTo>
                    <a:pt x="131" y="560"/>
                  </a:lnTo>
                  <a:close/>
                  <a:moveTo>
                    <a:pt x="72" y="519"/>
                  </a:moveTo>
                  <a:lnTo>
                    <a:pt x="72" y="519"/>
                  </a:lnTo>
                  <a:lnTo>
                    <a:pt x="75" y="524"/>
                  </a:lnTo>
                  <a:lnTo>
                    <a:pt x="77" y="525"/>
                  </a:lnTo>
                  <a:lnTo>
                    <a:pt x="77" y="527"/>
                  </a:lnTo>
                  <a:lnTo>
                    <a:pt x="75" y="525"/>
                  </a:lnTo>
                  <a:lnTo>
                    <a:pt x="74" y="527"/>
                  </a:lnTo>
                  <a:lnTo>
                    <a:pt x="74" y="528"/>
                  </a:lnTo>
                  <a:lnTo>
                    <a:pt x="74" y="528"/>
                  </a:lnTo>
                  <a:lnTo>
                    <a:pt x="74" y="530"/>
                  </a:lnTo>
                  <a:lnTo>
                    <a:pt x="74" y="530"/>
                  </a:lnTo>
                  <a:lnTo>
                    <a:pt x="75" y="531"/>
                  </a:lnTo>
                  <a:lnTo>
                    <a:pt x="79" y="531"/>
                  </a:lnTo>
                  <a:lnTo>
                    <a:pt x="79" y="531"/>
                  </a:lnTo>
                  <a:lnTo>
                    <a:pt x="80" y="536"/>
                  </a:lnTo>
                  <a:lnTo>
                    <a:pt x="82" y="538"/>
                  </a:lnTo>
                  <a:lnTo>
                    <a:pt x="83" y="538"/>
                  </a:lnTo>
                  <a:lnTo>
                    <a:pt x="85" y="541"/>
                  </a:lnTo>
                  <a:lnTo>
                    <a:pt x="88" y="544"/>
                  </a:lnTo>
                  <a:lnTo>
                    <a:pt x="91" y="546"/>
                  </a:lnTo>
                  <a:lnTo>
                    <a:pt x="94" y="549"/>
                  </a:lnTo>
                  <a:lnTo>
                    <a:pt x="97" y="550"/>
                  </a:lnTo>
                  <a:lnTo>
                    <a:pt x="101" y="552"/>
                  </a:lnTo>
                  <a:lnTo>
                    <a:pt x="102" y="553"/>
                  </a:lnTo>
                  <a:lnTo>
                    <a:pt x="107" y="555"/>
                  </a:lnTo>
                  <a:lnTo>
                    <a:pt x="110" y="557"/>
                  </a:lnTo>
                  <a:lnTo>
                    <a:pt x="113" y="558"/>
                  </a:lnTo>
                  <a:lnTo>
                    <a:pt x="120" y="558"/>
                  </a:lnTo>
                  <a:lnTo>
                    <a:pt x="121" y="558"/>
                  </a:lnTo>
                  <a:lnTo>
                    <a:pt x="121" y="558"/>
                  </a:lnTo>
                  <a:lnTo>
                    <a:pt x="121" y="561"/>
                  </a:lnTo>
                  <a:lnTo>
                    <a:pt x="120" y="563"/>
                  </a:lnTo>
                  <a:lnTo>
                    <a:pt x="118" y="563"/>
                  </a:lnTo>
                  <a:lnTo>
                    <a:pt x="115" y="563"/>
                  </a:lnTo>
                  <a:lnTo>
                    <a:pt x="113" y="563"/>
                  </a:lnTo>
                  <a:lnTo>
                    <a:pt x="112" y="563"/>
                  </a:lnTo>
                  <a:lnTo>
                    <a:pt x="110" y="563"/>
                  </a:lnTo>
                  <a:lnTo>
                    <a:pt x="109" y="565"/>
                  </a:lnTo>
                  <a:lnTo>
                    <a:pt x="107" y="565"/>
                  </a:lnTo>
                  <a:lnTo>
                    <a:pt x="105" y="565"/>
                  </a:lnTo>
                  <a:lnTo>
                    <a:pt x="104" y="566"/>
                  </a:lnTo>
                  <a:lnTo>
                    <a:pt x="102" y="566"/>
                  </a:lnTo>
                  <a:lnTo>
                    <a:pt x="101" y="566"/>
                  </a:lnTo>
                  <a:lnTo>
                    <a:pt x="96" y="563"/>
                  </a:lnTo>
                  <a:lnTo>
                    <a:pt x="93" y="563"/>
                  </a:lnTo>
                  <a:lnTo>
                    <a:pt x="83" y="563"/>
                  </a:lnTo>
                  <a:lnTo>
                    <a:pt x="80" y="561"/>
                  </a:lnTo>
                  <a:lnTo>
                    <a:pt x="77" y="561"/>
                  </a:lnTo>
                  <a:lnTo>
                    <a:pt x="75" y="561"/>
                  </a:lnTo>
                  <a:lnTo>
                    <a:pt x="74" y="561"/>
                  </a:lnTo>
                  <a:lnTo>
                    <a:pt x="72" y="561"/>
                  </a:lnTo>
                  <a:lnTo>
                    <a:pt x="71" y="563"/>
                  </a:lnTo>
                  <a:lnTo>
                    <a:pt x="71" y="558"/>
                  </a:lnTo>
                  <a:lnTo>
                    <a:pt x="72" y="552"/>
                  </a:lnTo>
                  <a:lnTo>
                    <a:pt x="72" y="546"/>
                  </a:lnTo>
                  <a:lnTo>
                    <a:pt x="72" y="541"/>
                  </a:lnTo>
                  <a:lnTo>
                    <a:pt x="72" y="536"/>
                  </a:lnTo>
                  <a:lnTo>
                    <a:pt x="72" y="530"/>
                  </a:lnTo>
                  <a:lnTo>
                    <a:pt x="72" y="525"/>
                  </a:lnTo>
                  <a:lnTo>
                    <a:pt x="72" y="519"/>
                  </a:lnTo>
                  <a:close/>
                  <a:moveTo>
                    <a:pt x="167" y="275"/>
                  </a:moveTo>
                  <a:lnTo>
                    <a:pt x="168" y="275"/>
                  </a:lnTo>
                  <a:lnTo>
                    <a:pt x="168" y="275"/>
                  </a:lnTo>
                  <a:lnTo>
                    <a:pt x="170" y="276"/>
                  </a:lnTo>
                  <a:lnTo>
                    <a:pt x="170" y="276"/>
                  </a:lnTo>
                  <a:lnTo>
                    <a:pt x="168" y="276"/>
                  </a:lnTo>
                  <a:lnTo>
                    <a:pt x="167" y="275"/>
                  </a:lnTo>
                  <a:lnTo>
                    <a:pt x="167" y="275"/>
                  </a:lnTo>
                  <a:lnTo>
                    <a:pt x="167" y="275"/>
                  </a:lnTo>
                  <a:close/>
                  <a:moveTo>
                    <a:pt x="107" y="0"/>
                  </a:moveTo>
                  <a:lnTo>
                    <a:pt x="107" y="0"/>
                  </a:lnTo>
                  <a:lnTo>
                    <a:pt x="109" y="0"/>
                  </a:lnTo>
                  <a:lnTo>
                    <a:pt x="109" y="2"/>
                  </a:lnTo>
                  <a:lnTo>
                    <a:pt x="112" y="4"/>
                  </a:lnTo>
                  <a:lnTo>
                    <a:pt x="113" y="5"/>
                  </a:lnTo>
                  <a:lnTo>
                    <a:pt x="115" y="5"/>
                  </a:lnTo>
                  <a:lnTo>
                    <a:pt x="116" y="5"/>
                  </a:lnTo>
                  <a:lnTo>
                    <a:pt x="116" y="5"/>
                  </a:lnTo>
                  <a:lnTo>
                    <a:pt x="123" y="5"/>
                  </a:lnTo>
                  <a:lnTo>
                    <a:pt x="124" y="5"/>
                  </a:lnTo>
                  <a:lnTo>
                    <a:pt x="126" y="5"/>
                  </a:lnTo>
                  <a:lnTo>
                    <a:pt x="127" y="5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8"/>
                  </a:lnTo>
                  <a:lnTo>
                    <a:pt x="132" y="10"/>
                  </a:lnTo>
                  <a:lnTo>
                    <a:pt x="132" y="12"/>
                  </a:lnTo>
                  <a:lnTo>
                    <a:pt x="134" y="15"/>
                  </a:lnTo>
                  <a:lnTo>
                    <a:pt x="134" y="16"/>
                  </a:lnTo>
                  <a:lnTo>
                    <a:pt x="134" y="15"/>
                  </a:lnTo>
                  <a:lnTo>
                    <a:pt x="135" y="12"/>
                  </a:lnTo>
                  <a:lnTo>
                    <a:pt x="135" y="10"/>
                  </a:lnTo>
                  <a:lnTo>
                    <a:pt x="137" y="8"/>
                  </a:lnTo>
                  <a:lnTo>
                    <a:pt x="138" y="4"/>
                  </a:lnTo>
                  <a:lnTo>
                    <a:pt x="140" y="4"/>
                  </a:lnTo>
                  <a:lnTo>
                    <a:pt x="140" y="4"/>
                  </a:lnTo>
                  <a:lnTo>
                    <a:pt x="142" y="4"/>
                  </a:lnTo>
                  <a:lnTo>
                    <a:pt x="142" y="4"/>
                  </a:lnTo>
                  <a:lnTo>
                    <a:pt x="143" y="4"/>
                  </a:lnTo>
                  <a:lnTo>
                    <a:pt x="143" y="4"/>
                  </a:lnTo>
                  <a:lnTo>
                    <a:pt x="149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6" y="4"/>
                  </a:lnTo>
                  <a:lnTo>
                    <a:pt x="157" y="5"/>
                  </a:lnTo>
                  <a:lnTo>
                    <a:pt x="157" y="7"/>
                  </a:lnTo>
                  <a:lnTo>
                    <a:pt x="157" y="7"/>
                  </a:lnTo>
                  <a:lnTo>
                    <a:pt x="159" y="7"/>
                  </a:lnTo>
                  <a:lnTo>
                    <a:pt x="159" y="7"/>
                  </a:lnTo>
                  <a:lnTo>
                    <a:pt x="159" y="8"/>
                  </a:lnTo>
                  <a:lnTo>
                    <a:pt x="162" y="10"/>
                  </a:lnTo>
                  <a:lnTo>
                    <a:pt x="164" y="13"/>
                  </a:lnTo>
                  <a:lnTo>
                    <a:pt x="167" y="16"/>
                  </a:lnTo>
                  <a:lnTo>
                    <a:pt x="168" y="19"/>
                  </a:lnTo>
                  <a:lnTo>
                    <a:pt x="170" y="21"/>
                  </a:lnTo>
                  <a:lnTo>
                    <a:pt x="172" y="23"/>
                  </a:lnTo>
                  <a:lnTo>
                    <a:pt x="173" y="23"/>
                  </a:lnTo>
                  <a:lnTo>
                    <a:pt x="175" y="24"/>
                  </a:lnTo>
                  <a:lnTo>
                    <a:pt x="175" y="24"/>
                  </a:lnTo>
                  <a:lnTo>
                    <a:pt x="176" y="26"/>
                  </a:lnTo>
                  <a:lnTo>
                    <a:pt x="179" y="27"/>
                  </a:lnTo>
                  <a:lnTo>
                    <a:pt x="181" y="29"/>
                  </a:lnTo>
                  <a:lnTo>
                    <a:pt x="181" y="30"/>
                  </a:lnTo>
                  <a:lnTo>
                    <a:pt x="184" y="32"/>
                  </a:lnTo>
                  <a:lnTo>
                    <a:pt x="189" y="34"/>
                  </a:lnTo>
                  <a:lnTo>
                    <a:pt x="192" y="34"/>
                  </a:lnTo>
                  <a:lnTo>
                    <a:pt x="195" y="34"/>
                  </a:lnTo>
                  <a:lnTo>
                    <a:pt x="198" y="35"/>
                  </a:lnTo>
                  <a:lnTo>
                    <a:pt x="202" y="38"/>
                  </a:lnTo>
                  <a:lnTo>
                    <a:pt x="205" y="40"/>
                  </a:lnTo>
                  <a:lnTo>
                    <a:pt x="205" y="40"/>
                  </a:lnTo>
                  <a:lnTo>
                    <a:pt x="208" y="41"/>
                  </a:lnTo>
                  <a:lnTo>
                    <a:pt x="214" y="46"/>
                  </a:lnTo>
                  <a:lnTo>
                    <a:pt x="217" y="46"/>
                  </a:lnTo>
                  <a:lnTo>
                    <a:pt x="219" y="48"/>
                  </a:lnTo>
                  <a:lnTo>
                    <a:pt x="220" y="48"/>
                  </a:lnTo>
                  <a:lnTo>
                    <a:pt x="220" y="48"/>
                  </a:lnTo>
                  <a:lnTo>
                    <a:pt x="222" y="48"/>
                  </a:lnTo>
                  <a:lnTo>
                    <a:pt x="224" y="48"/>
                  </a:lnTo>
                  <a:lnTo>
                    <a:pt x="225" y="49"/>
                  </a:lnTo>
                  <a:lnTo>
                    <a:pt x="228" y="51"/>
                  </a:lnTo>
                  <a:lnTo>
                    <a:pt x="230" y="54"/>
                  </a:lnTo>
                  <a:lnTo>
                    <a:pt x="231" y="56"/>
                  </a:lnTo>
                  <a:lnTo>
                    <a:pt x="231" y="56"/>
                  </a:lnTo>
                  <a:lnTo>
                    <a:pt x="231" y="57"/>
                  </a:lnTo>
                  <a:lnTo>
                    <a:pt x="231" y="57"/>
                  </a:lnTo>
                  <a:lnTo>
                    <a:pt x="230" y="59"/>
                  </a:lnTo>
                  <a:lnTo>
                    <a:pt x="228" y="59"/>
                  </a:lnTo>
                  <a:lnTo>
                    <a:pt x="228" y="60"/>
                  </a:lnTo>
                  <a:lnTo>
                    <a:pt x="228" y="60"/>
                  </a:lnTo>
                  <a:lnTo>
                    <a:pt x="227" y="62"/>
                  </a:lnTo>
                  <a:lnTo>
                    <a:pt x="227" y="64"/>
                  </a:lnTo>
                  <a:lnTo>
                    <a:pt x="227" y="64"/>
                  </a:lnTo>
                  <a:lnTo>
                    <a:pt x="227" y="65"/>
                  </a:lnTo>
                  <a:lnTo>
                    <a:pt x="224" y="67"/>
                  </a:lnTo>
                  <a:lnTo>
                    <a:pt x="224" y="67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4" y="68"/>
                  </a:lnTo>
                  <a:lnTo>
                    <a:pt x="222" y="68"/>
                  </a:lnTo>
                  <a:lnTo>
                    <a:pt x="222" y="70"/>
                  </a:lnTo>
                  <a:lnTo>
                    <a:pt x="222" y="71"/>
                  </a:lnTo>
                  <a:lnTo>
                    <a:pt x="222" y="73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5"/>
                  </a:lnTo>
                  <a:lnTo>
                    <a:pt x="222" y="76"/>
                  </a:lnTo>
                  <a:lnTo>
                    <a:pt x="220" y="76"/>
                  </a:lnTo>
                  <a:lnTo>
                    <a:pt x="220" y="76"/>
                  </a:lnTo>
                  <a:lnTo>
                    <a:pt x="220" y="78"/>
                  </a:lnTo>
                  <a:lnTo>
                    <a:pt x="220" y="78"/>
                  </a:lnTo>
                  <a:lnTo>
                    <a:pt x="219" y="78"/>
                  </a:lnTo>
                  <a:lnTo>
                    <a:pt x="219" y="79"/>
                  </a:lnTo>
                  <a:lnTo>
                    <a:pt x="217" y="79"/>
                  </a:lnTo>
                  <a:lnTo>
                    <a:pt x="217" y="81"/>
                  </a:lnTo>
                  <a:lnTo>
                    <a:pt x="216" y="81"/>
                  </a:lnTo>
                  <a:lnTo>
                    <a:pt x="216" y="82"/>
                  </a:lnTo>
                  <a:lnTo>
                    <a:pt x="217" y="84"/>
                  </a:lnTo>
                  <a:lnTo>
                    <a:pt x="224" y="84"/>
                  </a:lnTo>
                  <a:lnTo>
                    <a:pt x="228" y="84"/>
                  </a:lnTo>
                  <a:lnTo>
                    <a:pt x="235" y="86"/>
                  </a:lnTo>
                  <a:lnTo>
                    <a:pt x="238" y="87"/>
                  </a:lnTo>
                  <a:lnTo>
                    <a:pt x="239" y="86"/>
                  </a:lnTo>
                  <a:lnTo>
                    <a:pt x="241" y="86"/>
                  </a:lnTo>
                  <a:lnTo>
                    <a:pt x="243" y="87"/>
                  </a:lnTo>
                  <a:lnTo>
                    <a:pt x="244" y="87"/>
                  </a:lnTo>
                  <a:lnTo>
                    <a:pt x="246" y="87"/>
                  </a:lnTo>
                  <a:lnTo>
                    <a:pt x="247" y="87"/>
                  </a:lnTo>
                  <a:lnTo>
                    <a:pt x="247" y="89"/>
                  </a:lnTo>
                  <a:lnTo>
                    <a:pt x="249" y="87"/>
                  </a:lnTo>
                  <a:lnTo>
                    <a:pt x="250" y="86"/>
                  </a:lnTo>
                  <a:lnTo>
                    <a:pt x="250" y="86"/>
                  </a:lnTo>
                  <a:lnTo>
                    <a:pt x="252" y="84"/>
                  </a:lnTo>
                  <a:lnTo>
                    <a:pt x="254" y="84"/>
                  </a:lnTo>
                  <a:lnTo>
                    <a:pt x="255" y="84"/>
                  </a:lnTo>
                  <a:lnTo>
                    <a:pt x="257" y="86"/>
                  </a:lnTo>
                  <a:lnTo>
                    <a:pt x="257" y="86"/>
                  </a:lnTo>
                  <a:lnTo>
                    <a:pt x="258" y="86"/>
                  </a:lnTo>
                  <a:lnTo>
                    <a:pt x="260" y="86"/>
                  </a:lnTo>
                  <a:lnTo>
                    <a:pt x="260" y="84"/>
                  </a:lnTo>
                  <a:lnTo>
                    <a:pt x="260" y="82"/>
                  </a:lnTo>
                  <a:lnTo>
                    <a:pt x="260" y="82"/>
                  </a:lnTo>
                  <a:lnTo>
                    <a:pt x="261" y="81"/>
                  </a:lnTo>
                  <a:lnTo>
                    <a:pt x="261" y="81"/>
                  </a:lnTo>
                  <a:lnTo>
                    <a:pt x="263" y="79"/>
                  </a:lnTo>
                  <a:lnTo>
                    <a:pt x="263" y="79"/>
                  </a:lnTo>
                  <a:lnTo>
                    <a:pt x="266" y="79"/>
                  </a:lnTo>
                  <a:lnTo>
                    <a:pt x="266" y="78"/>
                  </a:lnTo>
                  <a:lnTo>
                    <a:pt x="266" y="78"/>
                  </a:lnTo>
                  <a:lnTo>
                    <a:pt x="268" y="78"/>
                  </a:lnTo>
                  <a:lnTo>
                    <a:pt x="268" y="76"/>
                  </a:lnTo>
                  <a:lnTo>
                    <a:pt x="269" y="76"/>
                  </a:lnTo>
                  <a:lnTo>
                    <a:pt x="269" y="75"/>
                  </a:lnTo>
                  <a:lnTo>
                    <a:pt x="271" y="75"/>
                  </a:lnTo>
                  <a:lnTo>
                    <a:pt x="271" y="75"/>
                  </a:lnTo>
                  <a:lnTo>
                    <a:pt x="272" y="73"/>
                  </a:lnTo>
                  <a:lnTo>
                    <a:pt x="274" y="68"/>
                  </a:lnTo>
                  <a:lnTo>
                    <a:pt x="274" y="64"/>
                  </a:lnTo>
                  <a:lnTo>
                    <a:pt x="274" y="57"/>
                  </a:lnTo>
                  <a:lnTo>
                    <a:pt x="276" y="57"/>
                  </a:lnTo>
                  <a:lnTo>
                    <a:pt x="276" y="59"/>
                  </a:lnTo>
                  <a:lnTo>
                    <a:pt x="277" y="59"/>
                  </a:lnTo>
                  <a:lnTo>
                    <a:pt x="277" y="57"/>
                  </a:lnTo>
                  <a:lnTo>
                    <a:pt x="279" y="57"/>
                  </a:lnTo>
                  <a:lnTo>
                    <a:pt x="279" y="57"/>
                  </a:lnTo>
                  <a:lnTo>
                    <a:pt x="280" y="57"/>
                  </a:lnTo>
                  <a:lnTo>
                    <a:pt x="280" y="57"/>
                  </a:lnTo>
                  <a:lnTo>
                    <a:pt x="282" y="57"/>
                  </a:lnTo>
                  <a:lnTo>
                    <a:pt x="282" y="57"/>
                  </a:lnTo>
                  <a:lnTo>
                    <a:pt x="284" y="57"/>
                  </a:lnTo>
                  <a:lnTo>
                    <a:pt x="284" y="59"/>
                  </a:lnTo>
                  <a:lnTo>
                    <a:pt x="285" y="59"/>
                  </a:lnTo>
                  <a:lnTo>
                    <a:pt x="285" y="60"/>
                  </a:lnTo>
                  <a:lnTo>
                    <a:pt x="285" y="64"/>
                  </a:lnTo>
                  <a:lnTo>
                    <a:pt x="287" y="65"/>
                  </a:lnTo>
                  <a:lnTo>
                    <a:pt x="288" y="68"/>
                  </a:lnTo>
                  <a:lnTo>
                    <a:pt x="288" y="68"/>
                  </a:lnTo>
                  <a:lnTo>
                    <a:pt x="287" y="70"/>
                  </a:lnTo>
                  <a:lnTo>
                    <a:pt x="287" y="71"/>
                  </a:lnTo>
                  <a:lnTo>
                    <a:pt x="287" y="75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7" y="78"/>
                  </a:lnTo>
                  <a:lnTo>
                    <a:pt x="287" y="79"/>
                  </a:lnTo>
                  <a:lnTo>
                    <a:pt x="285" y="81"/>
                  </a:lnTo>
                  <a:lnTo>
                    <a:pt x="285" y="82"/>
                  </a:lnTo>
                  <a:lnTo>
                    <a:pt x="284" y="82"/>
                  </a:lnTo>
                  <a:lnTo>
                    <a:pt x="282" y="84"/>
                  </a:lnTo>
                  <a:lnTo>
                    <a:pt x="282" y="84"/>
                  </a:lnTo>
                  <a:lnTo>
                    <a:pt x="280" y="84"/>
                  </a:lnTo>
                  <a:lnTo>
                    <a:pt x="280" y="84"/>
                  </a:lnTo>
                  <a:lnTo>
                    <a:pt x="279" y="86"/>
                  </a:lnTo>
                  <a:lnTo>
                    <a:pt x="279" y="86"/>
                  </a:lnTo>
                  <a:lnTo>
                    <a:pt x="277" y="87"/>
                  </a:lnTo>
                  <a:lnTo>
                    <a:pt x="276" y="87"/>
                  </a:lnTo>
                  <a:lnTo>
                    <a:pt x="276" y="87"/>
                  </a:lnTo>
                  <a:lnTo>
                    <a:pt x="274" y="87"/>
                  </a:lnTo>
                  <a:lnTo>
                    <a:pt x="274" y="87"/>
                  </a:lnTo>
                  <a:lnTo>
                    <a:pt x="272" y="87"/>
                  </a:lnTo>
                  <a:lnTo>
                    <a:pt x="272" y="87"/>
                  </a:lnTo>
                  <a:lnTo>
                    <a:pt x="271" y="89"/>
                  </a:lnTo>
                  <a:lnTo>
                    <a:pt x="271" y="89"/>
                  </a:lnTo>
                  <a:lnTo>
                    <a:pt x="269" y="90"/>
                  </a:lnTo>
                  <a:lnTo>
                    <a:pt x="269" y="90"/>
                  </a:lnTo>
                  <a:lnTo>
                    <a:pt x="269" y="90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68" y="93"/>
                  </a:lnTo>
                  <a:lnTo>
                    <a:pt x="265" y="93"/>
                  </a:lnTo>
                  <a:lnTo>
                    <a:pt x="263" y="95"/>
                  </a:lnTo>
                  <a:lnTo>
                    <a:pt x="263" y="95"/>
                  </a:lnTo>
                  <a:lnTo>
                    <a:pt x="261" y="97"/>
                  </a:lnTo>
                  <a:lnTo>
                    <a:pt x="260" y="97"/>
                  </a:lnTo>
                  <a:lnTo>
                    <a:pt x="258" y="98"/>
                  </a:lnTo>
                  <a:lnTo>
                    <a:pt x="258" y="100"/>
                  </a:lnTo>
                  <a:lnTo>
                    <a:pt x="258" y="100"/>
                  </a:lnTo>
                  <a:lnTo>
                    <a:pt x="258" y="100"/>
                  </a:lnTo>
                  <a:lnTo>
                    <a:pt x="258" y="101"/>
                  </a:lnTo>
                  <a:lnTo>
                    <a:pt x="258" y="101"/>
                  </a:lnTo>
                  <a:lnTo>
                    <a:pt x="257" y="101"/>
                  </a:lnTo>
                  <a:lnTo>
                    <a:pt x="257" y="100"/>
                  </a:lnTo>
                  <a:lnTo>
                    <a:pt x="255" y="101"/>
                  </a:lnTo>
                  <a:lnTo>
                    <a:pt x="255" y="101"/>
                  </a:lnTo>
                  <a:lnTo>
                    <a:pt x="255" y="101"/>
                  </a:lnTo>
                  <a:lnTo>
                    <a:pt x="255" y="103"/>
                  </a:lnTo>
                  <a:lnTo>
                    <a:pt x="255" y="103"/>
                  </a:lnTo>
                  <a:lnTo>
                    <a:pt x="254" y="103"/>
                  </a:lnTo>
                  <a:lnTo>
                    <a:pt x="254" y="104"/>
                  </a:lnTo>
                  <a:lnTo>
                    <a:pt x="252" y="104"/>
                  </a:lnTo>
                  <a:lnTo>
                    <a:pt x="250" y="106"/>
                  </a:lnTo>
                  <a:lnTo>
                    <a:pt x="249" y="108"/>
                  </a:lnTo>
                  <a:lnTo>
                    <a:pt x="249" y="111"/>
                  </a:lnTo>
                  <a:lnTo>
                    <a:pt x="247" y="112"/>
                  </a:lnTo>
                  <a:lnTo>
                    <a:pt x="246" y="112"/>
                  </a:lnTo>
                  <a:lnTo>
                    <a:pt x="246" y="114"/>
                  </a:lnTo>
                  <a:lnTo>
                    <a:pt x="244" y="116"/>
                  </a:lnTo>
                  <a:lnTo>
                    <a:pt x="243" y="117"/>
                  </a:lnTo>
                  <a:lnTo>
                    <a:pt x="241" y="120"/>
                  </a:lnTo>
                  <a:lnTo>
                    <a:pt x="238" y="122"/>
                  </a:lnTo>
                  <a:lnTo>
                    <a:pt x="236" y="123"/>
                  </a:lnTo>
                  <a:lnTo>
                    <a:pt x="235" y="123"/>
                  </a:lnTo>
                  <a:lnTo>
                    <a:pt x="235" y="125"/>
                  </a:lnTo>
                  <a:lnTo>
                    <a:pt x="235" y="127"/>
                  </a:lnTo>
                  <a:lnTo>
                    <a:pt x="231" y="128"/>
                  </a:lnTo>
                  <a:lnTo>
                    <a:pt x="231" y="130"/>
                  </a:lnTo>
                  <a:lnTo>
                    <a:pt x="230" y="130"/>
                  </a:lnTo>
                  <a:lnTo>
                    <a:pt x="230" y="131"/>
                  </a:lnTo>
                  <a:lnTo>
                    <a:pt x="230" y="133"/>
                  </a:lnTo>
                  <a:lnTo>
                    <a:pt x="228" y="134"/>
                  </a:lnTo>
                  <a:lnTo>
                    <a:pt x="227" y="136"/>
                  </a:lnTo>
                  <a:lnTo>
                    <a:pt x="228" y="138"/>
                  </a:lnTo>
                  <a:lnTo>
                    <a:pt x="228" y="139"/>
                  </a:lnTo>
                  <a:lnTo>
                    <a:pt x="228" y="141"/>
                  </a:lnTo>
                  <a:lnTo>
                    <a:pt x="227" y="141"/>
                  </a:lnTo>
                  <a:lnTo>
                    <a:pt x="227" y="142"/>
                  </a:lnTo>
                  <a:lnTo>
                    <a:pt x="227" y="142"/>
                  </a:lnTo>
                  <a:lnTo>
                    <a:pt x="227" y="144"/>
                  </a:lnTo>
                  <a:lnTo>
                    <a:pt x="227" y="145"/>
                  </a:lnTo>
                  <a:lnTo>
                    <a:pt x="227" y="147"/>
                  </a:lnTo>
                  <a:lnTo>
                    <a:pt x="225" y="149"/>
                  </a:lnTo>
                  <a:lnTo>
                    <a:pt x="225" y="150"/>
                  </a:lnTo>
                  <a:lnTo>
                    <a:pt x="225" y="150"/>
                  </a:lnTo>
                  <a:lnTo>
                    <a:pt x="225" y="152"/>
                  </a:lnTo>
                  <a:lnTo>
                    <a:pt x="225" y="152"/>
                  </a:lnTo>
                  <a:lnTo>
                    <a:pt x="225" y="153"/>
                  </a:lnTo>
                  <a:lnTo>
                    <a:pt x="225" y="155"/>
                  </a:lnTo>
                  <a:lnTo>
                    <a:pt x="224" y="155"/>
                  </a:lnTo>
                  <a:lnTo>
                    <a:pt x="224" y="156"/>
                  </a:lnTo>
                  <a:lnTo>
                    <a:pt x="222" y="156"/>
                  </a:lnTo>
                  <a:lnTo>
                    <a:pt x="224" y="158"/>
                  </a:lnTo>
                  <a:lnTo>
                    <a:pt x="224" y="158"/>
                  </a:lnTo>
                  <a:lnTo>
                    <a:pt x="222" y="160"/>
                  </a:lnTo>
                  <a:lnTo>
                    <a:pt x="224" y="161"/>
                  </a:lnTo>
                  <a:lnTo>
                    <a:pt x="224" y="161"/>
                  </a:lnTo>
                  <a:lnTo>
                    <a:pt x="224" y="163"/>
                  </a:lnTo>
                  <a:lnTo>
                    <a:pt x="222" y="166"/>
                  </a:lnTo>
                  <a:lnTo>
                    <a:pt x="222" y="168"/>
                  </a:lnTo>
                  <a:lnTo>
                    <a:pt x="224" y="174"/>
                  </a:lnTo>
                  <a:lnTo>
                    <a:pt x="222" y="174"/>
                  </a:lnTo>
                  <a:lnTo>
                    <a:pt x="222" y="175"/>
                  </a:lnTo>
                  <a:lnTo>
                    <a:pt x="220" y="175"/>
                  </a:lnTo>
                  <a:lnTo>
                    <a:pt x="220" y="175"/>
                  </a:lnTo>
                  <a:lnTo>
                    <a:pt x="219" y="175"/>
                  </a:lnTo>
                  <a:lnTo>
                    <a:pt x="219" y="179"/>
                  </a:lnTo>
                  <a:lnTo>
                    <a:pt x="217" y="185"/>
                  </a:lnTo>
                  <a:lnTo>
                    <a:pt x="217" y="186"/>
                  </a:lnTo>
                  <a:lnTo>
                    <a:pt x="219" y="188"/>
                  </a:lnTo>
                  <a:lnTo>
                    <a:pt x="219" y="190"/>
                  </a:lnTo>
                  <a:lnTo>
                    <a:pt x="219" y="191"/>
                  </a:lnTo>
                  <a:lnTo>
                    <a:pt x="219" y="193"/>
                  </a:lnTo>
                  <a:lnTo>
                    <a:pt x="219" y="194"/>
                  </a:lnTo>
                  <a:lnTo>
                    <a:pt x="219" y="194"/>
                  </a:lnTo>
                  <a:lnTo>
                    <a:pt x="217" y="194"/>
                  </a:lnTo>
                  <a:lnTo>
                    <a:pt x="219" y="197"/>
                  </a:lnTo>
                  <a:lnTo>
                    <a:pt x="219" y="199"/>
                  </a:lnTo>
                  <a:lnTo>
                    <a:pt x="220" y="201"/>
                  </a:lnTo>
                  <a:lnTo>
                    <a:pt x="228" y="205"/>
                  </a:lnTo>
                  <a:lnTo>
                    <a:pt x="231" y="207"/>
                  </a:lnTo>
                  <a:lnTo>
                    <a:pt x="235" y="210"/>
                  </a:lnTo>
                  <a:lnTo>
                    <a:pt x="238" y="212"/>
                  </a:lnTo>
                  <a:lnTo>
                    <a:pt x="238" y="215"/>
                  </a:lnTo>
                  <a:lnTo>
                    <a:pt x="235" y="218"/>
                  </a:lnTo>
                  <a:lnTo>
                    <a:pt x="235" y="221"/>
                  </a:lnTo>
                  <a:lnTo>
                    <a:pt x="235" y="223"/>
                  </a:lnTo>
                  <a:lnTo>
                    <a:pt x="236" y="226"/>
                  </a:lnTo>
                  <a:lnTo>
                    <a:pt x="239" y="227"/>
                  </a:lnTo>
                  <a:lnTo>
                    <a:pt x="241" y="229"/>
                  </a:lnTo>
                  <a:lnTo>
                    <a:pt x="244" y="229"/>
                  </a:lnTo>
                  <a:lnTo>
                    <a:pt x="244" y="229"/>
                  </a:lnTo>
                  <a:lnTo>
                    <a:pt x="244" y="229"/>
                  </a:lnTo>
                  <a:lnTo>
                    <a:pt x="244" y="235"/>
                  </a:lnTo>
                  <a:lnTo>
                    <a:pt x="244" y="237"/>
                  </a:lnTo>
                  <a:lnTo>
                    <a:pt x="244" y="238"/>
                  </a:lnTo>
                  <a:lnTo>
                    <a:pt x="238" y="246"/>
                  </a:lnTo>
                  <a:lnTo>
                    <a:pt x="235" y="251"/>
                  </a:lnTo>
                  <a:lnTo>
                    <a:pt x="233" y="254"/>
                  </a:lnTo>
                  <a:lnTo>
                    <a:pt x="231" y="257"/>
                  </a:lnTo>
                  <a:lnTo>
                    <a:pt x="230" y="259"/>
                  </a:lnTo>
                  <a:lnTo>
                    <a:pt x="222" y="264"/>
                  </a:lnTo>
                  <a:lnTo>
                    <a:pt x="211" y="267"/>
                  </a:lnTo>
                  <a:lnTo>
                    <a:pt x="202" y="270"/>
                  </a:lnTo>
                  <a:lnTo>
                    <a:pt x="198" y="270"/>
                  </a:lnTo>
                  <a:lnTo>
                    <a:pt x="183" y="271"/>
                  </a:lnTo>
                  <a:lnTo>
                    <a:pt x="181" y="273"/>
                  </a:lnTo>
                  <a:lnTo>
                    <a:pt x="176" y="271"/>
                  </a:lnTo>
                  <a:lnTo>
                    <a:pt x="173" y="273"/>
                  </a:lnTo>
                  <a:lnTo>
                    <a:pt x="170" y="271"/>
                  </a:lnTo>
                  <a:lnTo>
                    <a:pt x="167" y="271"/>
                  </a:lnTo>
                  <a:lnTo>
                    <a:pt x="165" y="270"/>
                  </a:lnTo>
                  <a:lnTo>
                    <a:pt x="162" y="270"/>
                  </a:lnTo>
                  <a:lnTo>
                    <a:pt x="162" y="270"/>
                  </a:lnTo>
                  <a:lnTo>
                    <a:pt x="164" y="273"/>
                  </a:lnTo>
                  <a:lnTo>
                    <a:pt x="162" y="275"/>
                  </a:lnTo>
                  <a:lnTo>
                    <a:pt x="164" y="276"/>
                  </a:lnTo>
                  <a:lnTo>
                    <a:pt x="164" y="276"/>
                  </a:lnTo>
                  <a:lnTo>
                    <a:pt x="165" y="278"/>
                  </a:lnTo>
                  <a:lnTo>
                    <a:pt x="167" y="279"/>
                  </a:lnTo>
                  <a:lnTo>
                    <a:pt x="165" y="279"/>
                  </a:lnTo>
                  <a:lnTo>
                    <a:pt x="165" y="279"/>
                  </a:lnTo>
                  <a:lnTo>
                    <a:pt x="167" y="281"/>
                  </a:lnTo>
                  <a:lnTo>
                    <a:pt x="167" y="283"/>
                  </a:lnTo>
                  <a:lnTo>
                    <a:pt x="165" y="287"/>
                  </a:lnTo>
                  <a:lnTo>
                    <a:pt x="164" y="287"/>
                  </a:lnTo>
                  <a:lnTo>
                    <a:pt x="164" y="287"/>
                  </a:lnTo>
                  <a:lnTo>
                    <a:pt x="162" y="289"/>
                  </a:lnTo>
                  <a:lnTo>
                    <a:pt x="162" y="294"/>
                  </a:lnTo>
                  <a:lnTo>
                    <a:pt x="161" y="295"/>
                  </a:lnTo>
                  <a:lnTo>
                    <a:pt x="162" y="297"/>
                  </a:lnTo>
                  <a:lnTo>
                    <a:pt x="164" y="301"/>
                  </a:lnTo>
                  <a:lnTo>
                    <a:pt x="164" y="303"/>
                  </a:lnTo>
                  <a:lnTo>
                    <a:pt x="162" y="305"/>
                  </a:lnTo>
                  <a:lnTo>
                    <a:pt x="156" y="308"/>
                  </a:lnTo>
                  <a:lnTo>
                    <a:pt x="154" y="308"/>
                  </a:lnTo>
                  <a:lnTo>
                    <a:pt x="149" y="309"/>
                  </a:lnTo>
                  <a:lnTo>
                    <a:pt x="145" y="309"/>
                  </a:lnTo>
                  <a:lnTo>
                    <a:pt x="142" y="309"/>
                  </a:lnTo>
                  <a:lnTo>
                    <a:pt x="137" y="306"/>
                  </a:lnTo>
                  <a:lnTo>
                    <a:pt x="134" y="305"/>
                  </a:lnTo>
                  <a:lnTo>
                    <a:pt x="129" y="305"/>
                  </a:lnTo>
                  <a:lnTo>
                    <a:pt x="126" y="303"/>
                  </a:lnTo>
                  <a:lnTo>
                    <a:pt x="127" y="303"/>
                  </a:lnTo>
                  <a:lnTo>
                    <a:pt x="127" y="303"/>
                  </a:lnTo>
                  <a:lnTo>
                    <a:pt x="126" y="301"/>
                  </a:lnTo>
                  <a:lnTo>
                    <a:pt x="126" y="301"/>
                  </a:lnTo>
                  <a:lnTo>
                    <a:pt x="123" y="303"/>
                  </a:lnTo>
                  <a:lnTo>
                    <a:pt x="123" y="305"/>
                  </a:lnTo>
                  <a:lnTo>
                    <a:pt x="123" y="306"/>
                  </a:lnTo>
                  <a:lnTo>
                    <a:pt x="121" y="308"/>
                  </a:lnTo>
                  <a:lnTo>
                    <a:pt x="123" y="311"/>
                  </a:lnTo>
                  <a:lnTo>
                    <a:pt x="124" y="316"/>
                  </a:lnTo>
                  <a:lnTo>
                    <a:pt x="124" y="319"/>
                  </a:lnTo>
                  <a:lnTo>
                    <a:pt x="123" y="323"/>
                  </a:lnTo>
                  <a:lnTo>
                    <a:pt x="124" y="325"/>
                  </a:lnTo>
                  <a:lnTo>
                    <a:pt x="126" y="327"/>
                  </a:lnTo>
                  <a:lnTo>
                    <a:pt x="129" y="328"/>
                  </a:lnTo>
                  <a:lnTo>
                    <a:pt x="129" y="328"/>
                  </a:lnTo>
                  <a:lnTo>
                    <a:pt x="131" y="328"/>
                  </a:lnTo>
                  <a:lnTo>
                    <a:pt x="131" y="328"/>
                  </a:lnTo>
                  <a:lnTo>
                    <a:pt x="131" y="328"/>
                  </a:lnTo>
                  <a:lnTo>
                    <a:pt x="131" y="330"/>
                  </a:lnTo>
                  <a:lnTo>
                    <a:pt x="131" y="331"/>
                  </a:lnTo>
                  <a:lnTo>
                    <a:pt x="132" y="331"/>
                  </a:lnTo>
                  <a:lnTo>
                    <a:pt x="135" y="331"/>
                  </a:lnTo>
                  <a:lnTo>
                    <a:pt x="137" y="331"/>
                  </a:lnTo>
                  <a:lnTo>
                    <a:pt x="137" y="330"/>
                  </a:lnTo>
                  <a:lnTo>
                    <a:pt x="138" y="328"/>
                  </a:lnTo>
                  <a:lnTo>
                    <a:pt x="135" y="328"/>
                  </a:lnTo>
                  <a:lnTo>
                    <a:pt x="135" y="328"/>
                  </a:lnTo>
                  <a:lnTo>
                    <a:pt x="137" y="327"/>
                  </a:lnTo>
                  <a:lnTo>
                    <a:pt x="140" y="327"/>
                  </a:lnTo>
                  <a:lnTo>
                    <a:pt x="142" y="325"/>
                  </a:lnTo>
                  <a:lnTo>
                    <a:pt x="143" y="327"/>
                  </a:lnTo>
                  <a:lnTo>
                    <a:pt x="143" y="327"/>
                  </a:lnTo>
                  <a:lnTo>
                    <a:pt x="143" y="328"/>
                  </a:lnTo>
                  <a:lnTo>
                    <a:pt x="145" y="331"/>
                  </a:lnTo>
                  <a:lnTo>
                    <a:pt x="145" y="333"/>
                  </a:lnTo>
                  <a:lnTo>
                    <a:pt x="145" y="336"/>
                  </a:lnTo>
                  <a:lnTo>
                    <a:pt x="143" y="336"/>
                  </a:lnTo>
                  <a:lnTo>
                    <a:pt x="143" y="338"/>
                  </a:lnTo>
                  <a:lnTo>
                    <a:pt x="138" y="339"/>
                  </a:lnTo>
                  <a:lnTo>
                    <a:pt x="137" y="339"/>
                  </a:lnTo>
                  <a:lnTo>
                    <a:pt x="135" y="338"/>
                  </a:lnTo>
                  <a:lnTo>
                    <a:pt x="135" y="335"/>
                  </a:lnTo>
                  <a:lnTo>
                    <a:pt x="134" y="333"/>
                  </a:lnTo>
                  <a:lnTo>
                    <a:pt x="132" y="333"/>
                  </a:lnTo>
                  <a:lnTo>
                    <a:pt x="129" y="333"/>
                  </a:lnTo>
                  <a:lnTo>
                    <a:pt x="127" y="335"/>
                  </a:lnTo>
                  <a:lnTo>
                    <a:pt x="124" y="336"/>
                  </a:lnTo>
                  <a:lnTo>
                    <a:pt x="124" y="338"/>
                  </a:lnTo>
                  <a:lnTo>
                    <a:pt x="129" y="339"/>
                  </a:lnTo>
                  <a:lnTo>
                    <a:pt x="132" y="341"/>
                  </a:lnTo>
                  <a:lnTo>
                    <a:pt x="134" y="341"/>
                  </a:lnTo>
                  <a:lnTo>
                    <a:pt x="134" y="341"/>
                  </a:lnTo>
                  <a:lnTo>
                    <a:pt x="134" y="341"/>
                  </a:lnTo>
                  <a:lnTo>
                    <a:pt x="132" y="342"/>
                  </a:lnTo>
                  <a:lnTo>
                    <a:pt x="129" y="344"/>
                  </a:lnTo>
                  <a:lnTo>
                    <a:pt x="126" y="344"/>
                  </a:lnTo>
                  <a:lnTo>
                    <a:pt x="124" y="346"/>
                  </a:lnTo>
                  <a:lnTo>
                    <a:pt x="121" y="350"/>
                  </a:lnTo>
                  <a:lnTo>
                    <a:pt x="121" y="352"/>
                  </a:lnTo>
                  <a:lnTo>
                    <a:pt x="120" y="352"/>
                  </a:lnTo>
                  <a:lnTo>
                    <a:pt x="120" y="355"/>
                  </a:lnTo>
                  <a:lnTo>
                    <a:pt x="121" y="360"/>
                  </a:lnTo>
                  <a:lnTo>
                    <a:pt x="120" y="361"/>
                  </a:lnTo>
                  <a:lnTo>
                    <a:pt x="120" y="363"/>
                  </a:lnTo>
                  <a:lnTo>
                    <a:pt x="120" y="364"/>
                  </a:lnTo>
                  <a:lnTo>
                    <a:pt x="120" y="368"/>
                  </a:lnTo>
                  <a:lnTo>
                    <a:pt x="115" y="371"/>
                  </a:lnTo>
                  <a:lnTo>
                    <a:pt x="113" y="372"/>
                  </a:lnTo>
                  <a:lnTo>
                    <a:pt x="115" y="374"/>
                  </a:lnTo>
                  <a:lnTo>
                    <a:pt x="115" y="375"/>
                  </a:lnTo>
                  <a:lnTo>
                    <a:pt x="115" y="377"/>
                  </a:lnTo>
                  <a:lnTo>
                    <a:pt x="113" y="377"/>
                  </a:lnTo>
                  <a:lnTo>
                    <a:pt x="107" y="375"/>
                  </a:lnTo>
                  <a:lnTo>
                    <a:pt x="105" y="377"/>
                  </a:lnTo>
                  <a:lnTo>
                    <a:pt x="102" y="379"/>
                  </a:lnTo>
                  <a:lnTo>
                    <a:pt x="102" y="379"/>
                  </a:lnTo>
                  <a:lnTo>
                    <a:pt x="101" y="380"/>
                  </a:lnTo>
                  <a:lnTo>
                    <a:pt x="97" y="380"/>
                  </a:lnTo>
                  <a:lnTo>
                    <a:pt x="96" y="382"/>
                  </a:lnTo>
                  <a:lnTo>
                    <a:pt x="91" y="386"/>
                  </a:lnTo>
                  <a:lnTo>
                    <a:pt x="90" y="390"/>
                  </a:lnTo>
                  <a:lnTo>
                    <a:pt x="86" y="394"/>
                  </a:lnTo>
                  <a:lnTo>
                    <a:pt x="86" y="396"/>
                  </a:lnTo>
                  <a:lnTo>
                    <a:pt x="86" y="398"/>
                  </a:lnTo>
                  <a:lnTo>
                    <a:pt x="86" y="399"/>
                  </a:lnTo>
                  <a:lnTo>
                    <a:pt x="86" y="401"/>
                  </a:lnTo>
                  <a:lnTo>
                    <a:pt x="88" y="402"/>
                  </a:lnTo>
                  <a:lnTo>
                    <a:pt x="90" y="404"/>
                  </a:lnTo>
                  <a:lnTo>
                    <a:pt x="99" y="413"/>
                  </a:lnTo>
                  <a:lnTo>
                    <a:pt x="101" y="413"/>
                  </a:lnTo>
                  <a:lnTo>
                    <a:pt x="110" y="415"/>
                  </a:lnTo>
                  <a:lnTo>
                    <a:pt x="112" y="415"/>
                  </a:lnTo>
                  <a:lnTo>
                    <a:pt x="113" y="416"/>
                  </a:lnTo>
                  <a:lnTo>
                    <a:pt x="113" y="418"/>
                  </a:lnTo>
                  <a:lnTo>
                    <a:pt x="113" y="423"/>
                  </a:lnTo>
                  <a:lnTo>
                    <a:pt x="112" y="424"/>
                  </a:lnTo>
                  <a:lnTo>
                    <a:pt x="112" y="426"/>
                  </a:lnTo>
                  <a:lnTo>
                    <a:pt x="109" y="427"/>
                  </a:lnTo>
                  <a:lnTo>
                    <a:pt x="107" y="427"/>
                  </a:lnTo>
                  <a:lnTo>
                    <a:pt x="107" y="427"/>
                  </a:lnTo>
                  <a:lnTo>
                    <a:pt x="109" y="427"/>
                  </a:lnTo>
                  <a:lnTo>
                    <a:pt x="110" y="427"/>
                  </a:lnTo>
                  <a:lnTo>
                    <a:pt x="112" y="427"/>
                  </a:lnTo>
                  <a:lnTo>
                    <a:pt x="112" y="429"/>
                  </a:lnTo>
                  <a:lnTo>
                    <a:pt x="112" y="431"/>
                  </a:lnTo>
                  <a:lnTo>
                    <a:pt x="110" y="431"/>
                  </a:lnTo>
                  <a:lnTo>
                    <a:pt x="110" y="432"/>
                  </a:lnTo>
                  <a:lnTo>
                    <a:pt x="104" y="437"/>
                  </a:lnTo>
                  <a:lnTo>
                    <a:pt x="101" y="438"/>
                  </a:lnTo>
                  <a:lnTo>
                    <a:pt x="99" y="440"/>
                  </a:lnTo>
                  <a:lnTo>
                    <a:pt x="94" y="442"/>
                  </a:lnTo>
                  <a:lnTo>
                    <a:pt x="93" y="443"/>
                  </a:lnTo>
                  <a:lnTo>
                    <a:pt x="91" y="446"/>
                  </a:lnTo>
                  <a:lnTo>
                    <a:pt x="88" y="448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6"/>
                  </a:lnTo>
                  <a:lnTo>
                    <a:pt x="83" y="465"/>
                  </a:lnTo>
                  <a:lnTo>
                    <a:pt x="83" y="467"/>
                  </a:lnTo>
                  <a:lnTo>
                    <a:pt x="82" y="468"/>
                  </a:lnTo>
                  <a:lnTo>
                    <a:pt x="79" y="470"/>
                  </a:lnTo>
                  <a:lnTo>
                    <a:pt x="77" y="470"/>
                  </a:lnTo>
                  <a:lnTo>
                    <a:pt x="75" y="468"/>
                  </a:lnTo>
                  <a:lnTo>
                    <a:pt x="74" y="467"/>
                  </a:lnTo>
                  <a:lnTo>
                    <a:pt x="72" y="465"/>
                  </a:lnTo>
                  <a:lnTo>
                    <a:pt x="71" y="464"/>
                  </a:lnTo>
                  <a:lnTo>
                    <a:pt x="71" y="464"/>
                  </a:lnTo>
                  <a:lnTo>
                    <a:pt x="72" y="465"/>
                  </a:lnTo>
                  <a:lnTo>
                    <a:pt x="71" y="467"/>
                  </a:lnTo>
                  <a:lnTo>
                    <a:pt x="68" y="467"/>
                  </a:lnTo>
                  <a:lnTo>
                    <a:pt x="66" y="468"/>
                  </a:lnTo>
                  <a:lnTo>
                    <a:pt x="71" y="468"/>
                  </a:lnTo>
                  <a:lnTo>
                    <a:pt x="72" y="468"/>
                  </a:lnTo>
                  <a:lnTo>
                    <a:pt x="74" y="468"/>
                  </a:lnTo>
                  <a:lnTo>
                    <a:pt x="74" y="470"/>
                  </a:lnTo>
                  <a:lnTo>
                    <a:pt x="75" y="472"/>
                  </a:lnTo>
                  <a:lnTo>
                    <a:pt x="74" y="472"/>
                  </a:lnTo>
                  <a:lnTo>
                    <a:pt x="72" y="472"/>
                  </a:lnTo>
                  <a:lnTo>
                    <a:pt x="71" y="473"/>
                  </a:lnTo>
                  <a:lnTo>
                    <a:pt x="68" y="475"/>
                  </a:lnTo>
                  <a:lnTo>
                    <a:pt x="66" y="478"/>
                  </a:lnTo>
                  <a:lnTo>
                    <a:pt x="64" y="479"/>
                  </a:lnTo>
                  <a:lnTo>
                    <a:pt x="64" y="483"/>
                  </a:lnTo>
                  <a:lnTo>
                    <a:pt x="64" y="484"/>
                  </a:lnTo>
                  <a:lnTo>
                    <a:pt x="63" y="486"/>
                  </a:lnTo>
                  <a:lnTo>
                    <a:pt x="61" y="487"/>
                  </a:lnTo>
                  <a:lnTo>
                    <a:pt x="61" y="487"/>
                  </a:lnTo>
                  <a:lnTo>
                    <a:pt x="63" y="487"/>
                  </a:lnTo>
                  <a:lnTo>
                    <a:pt x="63" y="487"/>
                  </a:lnTo>
                  <a:lnTo>
                    <a:pt x="64" y="489"/>
                  </a:lnTo>
                  <a:lnTo>
                    <a:pt x="66" y="492"/>
                  </a:lnTo>
                  <a:lnTo>
                    <a:pt x="66" y="495"/>
                  </a:lnTo>
                  <a:lnTo>
                    <a:pt x="66" y="497"/>
                  </a:lnTo>
                  <a:lnTo>
                    <a:pt x="66" y="497"/>
                  </a:lnTo>
                  <a:lnTo>
                    <a:pt x="63" y="498"/>
                  </a:lnTo>
                  <a:lnTo>
                    <a:pt x="61" y="498"/>
                  </a:lnTo>
                  <a:lnTo>
                    <a:pt x="60" y="498"/>
                  </a:lnTo>
                  <a:lnTo>
                    <a:pt x="60" y="498"/>
                  </a:lnTo>
                  <a:lnTo>
                    <a:pt x="61" y="498"/>
                  </a:lnTo>
                  <a:lnTo>
                    <a:pt x="64" y="500"/>
                  </a:lnTo>
                  <a:lnTo>
                    <a:pt x="66" y="498"/>
                  </a:lnTo>
                  <a:lnTo>
                    <a:pt x="68" y="500"/>
                  </a:lnTo>
                  <a:lnTo>
                    <a:pt x="68" y="500"/>
                  </a:lnTo>
                  <a:lnTo>
                    <a:pt x="71" y="506"/>
                  </a:lnTo>
                  <a:lnTo>
                    <a:pt x="74" y="509"/>
                  </a:lnTo>
                  <a:lnTo>
                    <a:pt x="75" y="513"/>
                  </a:lnTo>
                  <a:lnTo>
                    <a:pt x="74" y="513"/>
                  </a:lnTo>
                  <a:lnTo>
                    <a:pt x="74" y="511"/>
                  </a:lnTo>
                  <a:lnTo>
                    <a:pt x="72" y="511"/>
                  </a:lnTo>
                  <a:lnTo>
                    <a:pt x="71" y="511"/>
                  </a:lnTo>
                  <a:lnTo>
                    <a:pt x="68" y="509"/>
                  </a:lnTo>
                  <a:lnTo>
                    <a:pt x="63" y="509"/>
                  </a:lnTo>
                  <a:lnTo>
                    <a:pt x="60" y="509"/>
                  </a:lnTo>
                  <a:lnTo>
                    <a:pt x="56" y="508"/>
                  </a:lnTo>
                  <a:lnTo>
                    <a:pt x="52" y="506"/>
                  </a:lnTo>
                  <a:lnTo>
                    <a:pt x="45" y="506"/>
                  </a:lnTo>
                  <a:lnTo>
                    <a:pt x="38" y="506"/>
                  </a:lnTo>
                  <a:lnTo>
                    <a:pt x="31" y="506"/>
                  </a:lnTo>
                  <a:lnTo>
                    <a:pt x="27" y="506"/>
                  </a:lnTo>
                  <a:lnTo>
                    <a:pt x="23" y="506"/>
                  </a:lnTo>
                  <a:lnTo>
                    <a:pt x="23" y="505"/>
                  </a:lnTo>
                  <a:lnTo>
                    <a:pt x="23" y="503"/>
                  </a:lnTo>
                  <a:lnTo>
                    <a:pt x="22" y="503"/>
                  </a:lnTo>
                  <a:lnTo>
                    <a:pt x="20" y="502"/>
                  </a:lnTo>
                  <a:lnTo>
                    <a:pt x="19" y="500"/>
                  </a:lnTo>
                  <a:lnTo>
                    <a:pt x="19" y="498"/>
                  </a:lnTo>
                  <a:lnTo>
                    <a:pt x="17" y="497"/>
                  </a:lnTo>
                  <a:lnTo>
                    <a:pt x="17" y="495"/>
                  </a:lnTo>
                  <a:lnTo>
                    <a:pt x="19" y="492"/>
                  </a:lnTo>
                  <a:lnTo>
                    <a:pt x="19" y="490"/>
                  </a:lnTo>
                  <a:lnTo>
                    <a:pt x="17" y="490"/>
                  </a:lnTo>
                  <a:lnTo>
                    <a:pt x="17" y="489"/>
                  </a:lnTo>
                  <a:lnTo>
                    <a:pt x="17" y="487"/>
                  </a:lnTo>
                  <a:lnTo>
                    <a:pt x="19" y="487"/>
                  </a:lnTo>
                  <a:lnTo>
                    <a:pt x="19" y="486"/>
                  </a:lnTo>
                  <a:lnTo>
                    <a:pt x="19" y="483"/>
                  </a:lnTo>
                  <a:lnTo>
                    <a:pt x="19" y="481"/>
                  </a:lnTo>
                  <a:lnTo>
                    <a:pt x="17" y="479"/>
                  </a:lnTo>
                  <a:lnTo>
                    <a:pt x="17" y="479"/>
                  </a:lnTo>
                  <a:lnTo>
                    <a:pt x="15" y="479"/>
                  </a:lnTo>
                  <a:lnTo>
                    <a:pt x="14" y="479"/>
                  </a:lnTo>
                  <a:lnTo>
                    <a:pt x="11" y="479"/>
                  </a:lnTo>
                  <a:lnTo>
                    <a:pt x="11" y="481"/>
                  </a:lnTo>
                  <a:lnTo>
                    <a:pt x="9" y="481"/>
                  </a:lnTo>
                  <a:lnTo>
                    <a:pt x="8" y="483"/>
                  </a:lnTo>
                  <a:lnTo>
                    <a:pt x="6" y="483"/>
                  </a:lnTo>
                  <a:lnTo>
                    <a:pt x="6" y="481"/>
                  </a:lnTo>
                  <a:lnTo>
                    <a:pt x="6" y="479"/>
                  </a:lnTo>
                  <a:lnTo>
                    <a:pt x="4" y="478"/>
                  </a:lnTo>
                  <a:lnTo>
                    <a:pt x="4" y="476"/>
                  </a:lnTo>
                  <a:lnTo>
                    <a:pt x="4" y="475"/>
                  </a:lnTo>
                  <a:lnTo>
                    <a:pt x="3" y="472"/>
                  </a:lnTo>
                  <a:lnTo>
                    <a:pt x="1" y="470"/>
                  </a:lnTo>
                  <a:lnTo>
                    <a:pt x="1" y="468"/>
                  </a:lnTo>
                  <a:lnTo>
                    <a:pt x="1" y="467"/>
                  </a:lnTo>
                  <a:lnTo>
                    <a:pt x="1" y="464"/>
                  </a:lnTo>
                  <a:lnTo>
                    <a:pt x="1" y="462"/>
                  </a:lnTo>
                  <a:lnTo>
                    <a:pt x="0" y="461"/>
                  </a:lnTo>
                  <a:lnTo>
                    <a:pt x="0" y="457"/>
                  </a:lnTo>
                  <a:lnTo>
                    <a:pt x="1" y="457"/>
                  </a:lnTo>
                  <a:lnTo>
                    <a:pt x="1" y="456"/>
                  </a:lnTo>
                  <a:lnTo>
                    <a:pt x="6" y="454"/>
                  </a:lnTo>
                  <a:lnTo>
                    <a:pt x="6" y="453"/>
                  </a:lnTo>
                  <a:lnTo>
                    <a:pt x="8" y="451"/>
                  </a:lnTo>
                  <a:lnTo>
                    <a:pt x="8" y="450"/>
                  </a:lnTo>
                  <a:lnTo>
                    <a:pt x="9" y="450"/>
                  </a:lnTo>
                  <a:lnTo>
                    <a:pt x="11" y="448"/>
                  </a:lnTo>
                  <a:lnTo>
                    <a:pt x="12" y="448"/>
                  </a:lnTo>
                  <a:lnTo>
                    <a:pt x="14" y="446"/>
                  </a:lnTo>
                  <a:lnTo>
                    <a:pt x="14" y="445"/>
                  </a:lnTo>
                  <a:lnTo>
                    <a:pt x="14" y="445"/>
                  </a:lnTo>
                  <a:lnTo>
                    <a:pt x="14" y="443"/>
                  </a:lnTo>
                  <a:lnTo>
                    <a:pt x="14" y="440"/>
                  </a:lnTo>
                  <a:lnTo>
                    <a:pt x="14" y="440"/>
                  </a:lnTo>
                  <a:lnTo>
                    <a:pt x="15" y="438"/>
                  </a:lnTo>
                  <a:lnTo>
                    <a:pt x="17" y="437"/>
                  </a:lnTo>
                  <a:lnTo>
                    <a:pt x="19" y="435"/>
                  </a:lnTo>
                  <a:lnTo>
                    <a:pt x="19" y="432"/>
                  </a:lnTo>
                  <a:lnTo>
                    <a:pt x="17" y="431"/>
                  </a:lnTo>
                  <a:lnTo>
                    <a:pt x="15" y="431"/>
                  </a:lnTo>
                  <a:lnTo>
                    <a:pt x="15" y="429"/>
                  </a:lnTo>
                  <a:lnTo>
                    <a:pt x="15" y="427"/>
                  </a:lnTo>
                  <a:lnTo>
                    <a:pt x="17" y="424"/>
                  </a:lnTo>
                  <a:lnTo>
                    <a:pt x="19" y="423"/>
                  </a:lnTo>
                  <a:lnTo>
                    <a:pt x="19" y="421"/>
                  </a:lnTo>
                  <a:lnTo>
                    <a:pt x="19" y="421"/>
                  </a:lnTo>
                  <a:lnTo>
                    <a:pt x="22" y="418"/>
                  </a:lnTo>
                  <a:lnTo>
                    <a:pt x="22" y="416"/>
                  </a:lnTo>
                  <a:lnTo>
                    <a:pt x="23" y="416"/>
                  </a:lnTo>
                  <a:lnTo>
                    <a:pt x="25" y="416"/>
                  </a:lnTo>
                  <a:lnTo>
                    <a:pt x="25" y="415"/>
                  </a:lnTo>
                  <a:lnTo>
                    <a:pt x="23" y="413"/>
                  </a:lnTo>
                  <a:lnTo>
                    <a:pt x="23" y="413"/>
                  </a:lnTo>
                  <a:lnTo>
                    <a:pt x="23" y="412"/>
                  </a:lnTo>
                  <a:lnTo>
                    <a:pt x="23" y="410"/>
                  </a:lnTo>
                  <a:lnTo>
                    <a:pt x="25" y="409"/>
                  </a:lnTo>
                  <a:lnTo>
                    <a:pt x="27" y="407"/>
                  </a:lnTo>
                  <a:lnTo>
                    <a:pt x="27" y="405"/>
                  </a:lnTo>
                  <a:lnTo>
                    <a:pt x="28" y="405"/>
                  </a:lnTo>
                  <a:lnTo>
                    <a:pt x="27" y="402"/>
                  </a:lnTo>
                  <a:lnTo>
                    <a:pt x="27" y="401"/>
                  </a:lnTo>
                  <a:lnTo>
                    <a:pt x="27" y="399"/>
                  </a:lnTo>
                  <a:lnTo>
                    <a:pt x="25" y="398"/>
                  </a:lnTo>
                  <a:lnTo>
                    <a:pt x="25" y="398"/>
                  </a:lnTo>
                  <a:lnTo>
                    <a:pt x="25" y="396"/>
                  </a:lnTo>
                  <a:lnTo>
                    <a:pt x="28" y="394"/>
                  </a:lnTo>
                  <a:lnTo>
                    <a:pt x="28" y="393"/>
                  </a:lnTo>
                  <a:lnTo>
                    <a:pt x="28" y="393"/>
                  </a:lnTo>
                  <a:lnTo>
                    <a:pt x="27" y="391"/>
                  </a:lnTo>
                  <a:lnTo>
                    <a:pt x="27" y="390"/>
                  </a:lnTo>
                  <a:lnTo>
                    <a:pt x="27" y="386"/>
                  </a:lnTo>
                  <a:lnTo>
                    <a:pt x="28" y="386"/>
                  </a:lnTo>
                  <a:lnTo>
                    <a:pt x="30" y="385"/>
                  </a:lnTo>
                  <a:lnTo>
                    <a:pt x="30" y="385"/>
                  </a:lnTo>
                  <a:lnTo>
                    <a:pt x="33" y="382"/>
                  </a:lnTo>
                  <a:lnTo>
                    <a:pt x="33" y="380"/>
                  </a:lnTo>
                  <a:lnTo>
                    <a:pt x="31" y="380"/>
                  </a:lnTo>
                  <a:lnTo>
                    <a:pt x="30" y="377"/>
                  </a:lnTo>
                  <a:lnTo>
                    <a:pt x="28" y="375"/>
                  </a:lnTo>
                  <a:lnTo>
                    <a:pt x="25" y="375"/>
                  </a:lnTo>
                  <a:lnTo>
                    <a:pt x="22" y="375"/>
                  </a:lnTo>
                  <a:lnTo>
                    <a:pt x="22" y="374"/>
                  </a:lnTo>
                  <a:lnTo>
                    <a:pt x="22" y="372"/>
                  </a:lnTo>
                  <a:lnTo>
                    <a:pt x="23" y="372"/>
                  </a:lnTo>
                  <a:lnTo>
                    <a:pt x="27" y="372"/>
                  </a:lnTo>
                  <a:lnTo>
                    <a:pt x="28" y="372"/>
                  </a:lnTo>
                  <a:lnTo>
                    <a:pt x="30" y="372"/>
                  </a:lnTo>
                  <a:lnTo>
                    <a:pt x="31" y="372"/>
                  </a:lnTo>
                  <a:lnTo>
                    <a:pt x="33" y="372"/>
                  </a:lnTo>
                  <a:lnTo>
                    <a:pt x="34" y="372"/>
                  </a:lnTo>
                  <a:lnTo>
                    <a:pt x="34" y="369"/>
                  </a:lnTo>
                  <a:lnTo>
                    <a:pt x="34" y="369"/>
                  </a:lnTo>
                  <a:lnTo>
                    <a:pt x="36" y="368"/>
                  </a:lnTo>
                  <a:lnTo>
                    <a:pt x="34" y="366"/>
                  </a:lnTo>
                  <a:lnTo>
                    <a:pt x="33" y="366"/>
                  </a:lnTo>
                  <a:lnTo>
                    <a:pt x="25" y="366"/>
                  </a:lnTo>
                  <a:lnTo>
                    <a:pt x="25" y="364"/>
                  </a:lnTo>
                  <a:lnTo>
                    <a:pt x="25" y="363"/>
                  </a:lnTo>
                  <a:lnTo>
                    <a:pt x="25" y="361"/>
                  </a:lnTo>
                  <a:lnTo>
                    <a:pt x="25" y="361"/>
                  </a:lnTo>
                  <a:lnTo>
                    <a:pt x="27" y="360"/>
                  </a:lnTo>
                  <a:lnTo>
                    <a:pt x="27" y="358"/>
                  </a:lnTo>
                  <a:lnTo>
                    <a:pt x="28" y="358"/>
                  </a:lnTo>
                  <a:lnTo>
                    <a:pt x="27" y="357"/>
                  </a:lnTo>
                  <a:lnTo>
                    <a:pt x="27" y="355"/>
                  </a:lnTo>
                  <a:lnTo>
                    <a:pt x="27" y="353"/>
                  </a:lnTo>
                  <a:lnTo>
                    <a:pt x="27" y="352"/>
                  </a:lnTo>
                  <a:lnTo>
                    <a:pt x="27" y="352"/>
                  </a:lnTo>
                  <a:lnTo>
                    <a:pt x="25" y="350"/>
                  </a:lnTo>
                  <a:lnTo>
                    <a:pt x="25" y="349"/>
                  </a:lnTo>
                  <a:lnTo>
                    <a:pt x="25" y="347"/>
                  </a:lnTo>
                  <a:lnTo>
                    <a:pt x="25" y="347"/>
                  </a:lnTo>
                  <a:lnTo>
                    <a:pt x="27" y="346"/>
                  </a:lnTo>
                  <a:lnTo>
                    <a:pt x="27" y="346"/>
                  </a:lnTo>
                  <a:lnTo>
                    <a:pt x="27" y="344"/>
                  </a:lnTo>
                  <a:lnTo>
                    <a:pt x="25" y="344"/>
                  </a:lnTo>
                  <a:lnTo>
                    <a:pt x="22" y="342"/>
                  </a:lnTo>
                  <a:lnTo>
                    <a:pt x="22" y="342"/>
                  </a:lnTo>
                  <a:lnTo>
                    <a:pt x="20" y="341"/>
                  </a:lnTo>
                  <a:lnTo>
                    <a:pt x="22" y="338"/>
                  </a:lnTo>
                  <a:lnTo>
                    <a:pt x="22" y="335"/>
                  </a:lnTo>
                  <a:lnTo>
                    <a:pt x="20" y="335"/>
                  </a:lnTo>
                  <a:lnTo>
                    <a:pt x="22" y="333"/>
                  </a:lnTo>
                  <a:lnTo>
                    <a:pt x="22" y="331"/>
                  </a:lnTo>
                  <a:lnTo>
                    <a:pt x="22" y="330"/>
                  </a:lnTo>
                  <a:lnTo>
                    <a:pt x="22" y="328"/>
                  </a:lnTo>
                  <a:lnTo>
                    <a:pt x="22" y="328"/>
                  </a:lnTo>
                  <a:lnTo>
                    <a:pt x="22" y="327"/>
                  </a:lnTo>
                  <a:lnTo>
                    <a:pt x="22" y="327"/>
                  </a:lnTo>
                  <a:lnTo>
                    <a:pt x="23" y="327"/>
                  </a:lnTo>
                  <a:lnTo>
                    <a:pt x="23" y="327"/>
                  </a:lnTo>
                  <a:lnTo>
                    <a:pt x="25" y="327"/>
                  </a:lnTo>
                  <a:lnTo>
                    <a:pt x="27" y="325"/>
                  </a:lnTo>
                  <a:lnTo>
                    <a:pt x="27" y="325"/>
                  </a:lnTo>
                  <a:lnTo>
                    <a:pt x="27" y="323"/>
                  </a:lnTo>
                  <a:lnTo>
                    <a:pt x="25" y="320"/>
                  </a:lnTo>
                  <a:lnTo>
                    <a:pt x="25" y="317"/>
                  </a:lnTo>
                  <a:lnTo>
                    <a:pt x="25" y="317"/>
                  </a:lnTo>
                  <a:lnTo>
                    <a:pt x="25" y="316"/>
                  </a:lnTo>
                  <a:lnTo>
                    <a:pt x="25" y="314"/>
                  </a:lnTo>
                  <a:lnTo>
                    <a:pt x="25" y="311"/>
                  </a:lnTo>
                  <a:lnTo>
                    <a:pt x="25" y="306"/>
                  </a:lnTo>
                  <a:lnTo>
                    <a:pt x="25" y="305"/>
                  </a:lnTo>
                  <a:lnTo>
                    <a:pt x="23" y="303"/>
                  </a:lnTo>
                  <a:lnTo>
                    <a:pt x="23" y="301"/>
                  </a:lnTo>
                  <a:lnTo>
                    <a:pt x="25" y="300"/>
                  </a:lnTo>
                  <a:lnTo>
                    <a:pt x="25" y="298"/>
                  </a:lnTo>
                  <a:lnTo>
                    <a:pt x="27" y="297"/>
                  </a:lnTo>
                  <a:lnTo>
                    <a:pt x="27" y="297"/>
                  </a:lnTo>
                  <a:lnTo>
                    <a:pt x="27" y="297"/>
                  </a:lnTo>
                  <a:lnTo>
                    <a:pt x="28" y="295"/>
                  </a:lnTo>
                  <a:lnTo>
                    <a:pt x="27" y="295"/>
                  </a:lnTo>
                  <a:lnTo>
                    <a:pt x="27" y="294"/>
                  </a:lnTo>
                  <a:lnTo>
                    <a:pt x="25" y="292"/>
                  </a:lnTo>
                  <a:lnTo>
                    <a:pt x="27" y="292"/>
                  </a:lnTo>
                  <a:lnTo>
                    <a:pt x="27" y="290"/>
                  </a:lnTo>
                  <a:lnTo>
                    <a:pt x="27" y="290"/>
                  </a:lnTo>
                  <a:lnTo>
                    <a:pt x="28" y="290"/>
                  </a:lnTo>
                  <a:lnTo>
                    <a:pt x="28" y="289"/>
                  </a:lnTo>
                  <a:lnTo>
                    <a:pt x="28" y="287"/>
                  </a:lnTo>
                  <a:lnTo>
                    <a:pt x="28" y="287"/>
                  </a:lnTo>
                  <a:lnTo>
                    <a:pt x="28" y="284"/>
                  </a:lnTo>
                  <a:lnTo>
                    <a:pt x="27" y="283"/>
                  </a:lnTo>
                  <a:lnTo>
                    <a:pt x="28" y="283"/>
                  </a:lnTo>
                  <a:lnTo>
                    <a:pt x="28" y="283"/>
                  </a:lnTo>
                  <a:lnTo>
                    <a:pt x="30" y="283"/>
                  </a:lnTo>
                  <a:lnTo>
                    <a:pt x="30" y="283"/>
                  </a:lnTo>
                  <a:lnTo>
                    <a:pt x="30" y="283"/>
                  </a:lnTo>
                  <a:lnTo>
                    <a:pt x="30" y="281"/>
                  </a:lnTo>
                  <a:lnTo>
                    <a:pt x="30" y="281"/>
                  </a:lnTo>
                  <a:lnTo>
                    <a:pt x="31" y="279"/>
                  </a:lnTo>
                  <a:lnTo>
                    <a:pt x="31" y="278"/>
                  </a:lnTo>
                  <a:lnTo>
                    <a:pt x="31" y="276"/>
                  </a:lnTo>
                  <a:lnTo>
                    <a:pt x="31" y="273"/>
                  </a:lnTo>
                  <a:lnTo>
                    <a:pt x="31" y="271"/>
                  </a:lnTo>
                  <a:lnTo>
                    <a:pt x="33" y="271"/>
                  </a:lnTo>
                  <a:lnTo>
                    <a:pt x="33" y="270"/>
                  </a:lnTo>
                  <a:lnTo>
                    <a:pt x="34" y="270"/>
                  </a:lnTo>
                  <a:lnTo>
                    <a:pt x="36" y="268"/>
                  </a:lnTo>
                  <a:lnTo>
                    <a:pt x="38" y="268"/>
                  </a:lnTo>
                  <a:lnTo>
                    <a:pt x="39" y="267"/>
                  </a:lnTo>
                  <a:lnTo>
                    <a:pt x="39" y="265"/>
                  </a:lnTo>
                  <a:lnTo>
                    <a:pt x="39" y="265"/>
                  </a:lnTo>
                  <a:lnTo>
                    <a:pt x="39" y="264"/>
                  </a:lnTo>
                  <a:lnTo>
                    <a:pt x="38" y="264"/>
                  </a:lnTo>
                  <a:lnTo>
                    <a:pt x="38" y="260"/>
                  </a:lnTo>
                  <a:lnTo>
                    <a:pt x="38" y="259"/>
                  </a:lnTo>
                  <a:lnTo>
                    <a:pt x="38" y="256"/>
                  </a:lnTo>
                  <a:lnTo>
                    <a:pt x="36" y="254"/>
                  </a:lnTo>
                  <a:lnTo>
                    <a:pt x="34" y="253"/>
                  </a:lnTo>
                  <a:lnTo>
                    <a:pt x="34" y="249"/>
                  </a:lnTo>
                  <a:lnTo>
                    <a:pt x="34" y="248"/>
                  </a:lnTo>
                  <a:lnTo>
                    <a:pt x="36" y="246"/>
                  </a:lnTo>
                  <a:lnTo>
                    <a:pt x="34" y="246"/>
                  </a:lnTo>
                  <a:lnTo>
                    <a:pt x="34" y="245"/>
                  </a:lnTo>
                  <a:lnTo>
                    <a:pt x="34" y="243"/>
                  </a:lnTo>
                  <a:lnTo>
                    <a:pt x="36" y="242"/>
                  </a:lnTo>
                  <a:lnTo>
                    <a:pt x="36" y="240"/>
                  </a:lnTo>
                  <a:lnTo>
                    <a:pt x="34" y="238"/>
                  </a:lnTo>
                  <a:lnTo>
                    <a:pt x="34" y="237"/>
                  </a:lnTo>
                  <a:lnTo>
                    <a:pt x="34" y="235"/>
                  </a:lnTo>
                  <a:lnTo>
                    <a:pt x="36" y="234"/>
                  </a:lnTo>
                  <a:lnTo>
                    <a:pt x="36" y="234"/>
                  </a:lnTo>
                  <a:lnTo>
                    <a:pt x="36" y="232"/>
                  </a:lnTo>
                  <a:lnTo>
                    <a:pt x="36" y="231"/>
                  </a:lnTo>
                  <a:lnTo>
                    <a:pt x="38" y="231"/>
                  </a:lnTo>
                  <a:lnTo>
                    <a:pt x="39" y="229"/>
                  </a:lnTo>
                  <a:lnTo>
                    <a:pt x="39" y="229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9"/>
                  </a:lnTo>
                  <a:lnTo>
                    <a:pt x="41" y="227"/>
                  </a:lnTo>
                  <a:lnTo>
                    <a:pt x="42" y="226"/>
                  </a:lnTo>
                  <a:lnTo>
                    <a:pt x="44" y="226"/>
                  </a:lnTo>
                  <a:lnTo>
                    <a:pt x="45" y="224"/>
                  </a:lnTo>
                  <a:lnTo>
                    <a:pt x="45" y="224"/>
                  </a:lnTo>
                  <a:lnTo>
                    <a:pt x="45" y="223"/>
                  </a:lnTo>
                  <a:lnTo>
                    <a:pt x="45" y="221"/>
                  </a:lnTo>
                  <a:lnTo>
                    <a:pt x="47" y="219"/>
                  </a:lnTo>
                  <a:lnTo>
                    <a:pt x="45" y="216"/>
                  </a:lnTo>
                  <a:lnTo>
                    <a:pt x="45" y="215"/>
                  </a:lnTo>
                  <a:lnTo>
                    <a:pt x="45" y="213"/>
                  </a:lnTo>
                  <a:lnTo>
                    <a:pt x="45" y="213"/>
                  </a:lnTo>
                  <a:lnTo>
                    <a:pt x="45" y="212"/>
                  </a:lnTo>
                  <a:lnTo>
                    <a:pt x="44" y="212"/>
                  </a:lnTo>
                  <a:lnTo>
                    <a:pt x="44" y="210"/>
                  </a:lnTo>
                  <a:lnTo>
                    <a:pt x="44" y="210"/>
                  </a:lnTo>
                  <a:lnTo>
                    <a:pt x="45" y="210"/>
                  </a:lnTo>
                  <a:lnTo>
                    <a:pt x="45" y="208"/>
                  </a:lnTo>
                  <a:lnTo>
                    <a:pt x="47" y="205"/>
                  </a:lnTo>
                  <a:lnTo>
                    <a:pt x="47" y="204"/>
                  </a:lnTo>
                  <a:lnTo>
                    <a:pt x="47" y="202"/>
                  </a:lnTo>
                  <a:lnTo>
                    <a:pt x="47" y="202"/>
                  </a:lnTo>
                  <a:lnTo>
                    <a:pt x="49" y="201"/>
                  </a:lnTo>
                  <a:lnTo>
                    <a:pt x="49" y="199"/>
                  </a:lnTo>
                  <a:lnTo>
                    <a:pt x="50" y="197"/>
                  </a:lnTo>
                  <a:lnTo>
                    <a:pt x="50" y="197"/>
                  </a:lnTo>
                  <a:lnTo>
                    <a:pt x="50" y="196"/>
                  </a:lnTo>
                  <a:lnTo>
                    <a:pt x="52" y="194"/>
                  </a:lnTo>
                  <a:lnTo>
                    <a:pt x="52" y="194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3" y="194"/>
                  </a:lnTo>
                  <a:lnTo>
                    <a:pt x="53" y="193"/>
                  </a:lnTo>
                  <a:lnTo>
                    <a:pt x="53" y="191"/>
                  </a:lnTo>
                  <a:lnTo>
                    <a:pt x="53" y="190"/>
                  </a:lnTo>
                  <a:lnTo>
                    <a:pt x="53" y="186"/>
                  </a:lnTo>
                  <a:lnTo>
                    <a:pt x="53" y="183"/>
                  </a:lnTo>
                  <a:lnTo>
                    <a:pt x="55" y="182"/>
                  </a:lnTo>
                  <a:lnTo>
                    <a:pt x="55" y="180"/>
                  </a:lnTo>
                  <a:lnTo>
                    <a:pt x="55" y="180"/>
                  </a:lnTo>
                  <a:lnTo>
                    <a:pt x="55" y="179"/>
                  </a:lnTo>
                  <a:lnTo>
                    <a:pt x="53" y="179"/>
                  </a:lnTo>
                  <a:lnTo>
                    <a:pt x="52" y="179"/>
                  </a:lnTo>
                  <a:lnTo>
                    <a:pt x="52" y="179"/>
                  </a:lnTo>
                  <a:lnTo>
                    <a:pt x="50" y="177"/>
                  </a:lnTo>
                  <a:lnTo>
                    <a:pt x="50" y="175"/>
                  </a:lnTo>
                  <a:lnTo>
                    <a:pt x="50" y="174"/>
                  </a:lnTo>
                  <a:lnTo>
                    <a:pt x="52" y="174"/>
                  </a:lnTo>
                  <a:lnTo>
                    <a:pt x="52" y="172"/>
                  </a:lnTo>
                  <a:lnTo>
                    <a:pt x="52" y="172"/>
                  </a:lnTo>
                  <a:lnTo>
                    <a:pt x="50" y="171"/>
                  </a:lnTo>
                  <a:lnTo>
                    <a:pt x="49" y="168"/>
                  </a:lnTo>
                  <a:lnTo>
                    <a:pt x="50" y="166"/>
                  </a:lnTo>
                  <a:lnTo>
                    <a:pt x="49" y="164"/>
                  </a:lnTo>
                  <a:lnTo>
                    <a:pt x="49" y="163"/>
                  </a:lnTo>
                  <a:lnTo>
                    <a:pt x="47" y="163"/>
                  </a:lnTo>
                  <a:lnTo>
                    <a:pt x="47" y="161"/>
                  </a:lnTo>
                  <a:lnTo>
                    <a:pt x="47" y="160"/>
                  </a:lnTo>
                  <a:lnTo>
                    <a:pt x="47" y="158"/>
                  </a:lnTo>
                  <a:lnTo>
                    <a:pt x="47" y="158"/>
                  </a:lnTo>
                  <a:lnTo>
                    <a:pt x="49" y="158"/>
                  </a:lnTo>
                  <a:lnTo>
                    <a:pt x="47" y="156"/>
                  </a:lnTo>
                  <a:lnTo>
                    <a:pt x="47" y="156"/>
                  </a:lnTo>
                  <a:lnTo>
                    <a:pt x="45" y="156"/>
                  </a:lnTo>
                  <a:lnTo>
                    <a:pt x="45" y="155"/>
                  </a:lnTo>
                  <a:lnTo>
                    <a:pt x="44" y="153"/>
                  </a:lnTo>
                  <a:lnTo>
                    <a:pt x="44" y="152"/>
                  </a:lnTo>
                  <a:lnTo>
                    <a:pt x="44" y="149"/>
                  </a:lnTo>
                  <a:lnTo>
                    <a:pt x="44" y="147"/>
                  </a:lnTo>
                  <a:lnTo>
                    <a:pt x="44" y="145"/>
                  </a:lnTo>
                  <a:lnTo>
                    <a:pt x="44" y="144"/>
                  </a:lnTo>
                  <a:lnTo>
                    <a:pt x="45" y="144"/>
                  </a:lnTo>
                  <a:lnTo>
                    <a:pt x="45" y="144"/>
                  </a:lnTo>
                  <a:lnTo>
                    <a:pt x="47" y="144"/>
                  </a:lnTo>
                  <a:lnTo>
                    <a:pt x="47" y="142"/>
                  </a:lnTo>
                  <a:lnTo>
                    <a:pt x="47" y="142"/>
                  </a:lnTo>
                  <a:lnTo>
                    <a:pt x="47" y="142"/>
                  </a:lnTo>
                  <a:lnTo>
                    <a:pt x="47" y="141"/>
                  </a:lnTo>
                  <a:lnTo>
                    <a:pt x="47" y="141"/>
                  </a:lnTo>
                  <a:lnTo>
                    <a:pt x="47" y="139"/>
                  </a:lnTo>
                  <a:lnTo>
                    <a:pt x="49" y="138"/>
                  </a:lnTo>
                  <a:lnTo>
                    <a:pt x="49" y="134"/>
                  </a:lnTo>
                  <a:lnTo>
                    <a:pt x="50" y="133"/>
                  </a:lnTo>
                  <a:lnTo>
                    <a:pt x="50" y="133"/>
                  </a:lnTo>
                  <a:lnTo>
                    <a:pt x="50" y="131"/>
                  </a:lnTo>
                  <a:lnTo>
                    <a:pt x="50" y="133"/>
                  </a:lnTo>
                  <a:lnTo>
                    <a:pt x="52" y="131"/>
                  </a:lnTo>
                  <a:lnTo>
                    <a:pt x="53" y="131"/>
                  </a:lnTo>
                  <a:lnTo>
                    <a:pt x="53" y="130"/>
                  </a:lnTo>
                  <a:lnTo>
                    <a:pt x="53" y="130"/>
                  </a:lnTo>
                  <a:lnTo>
                    <a:pt x="53" y="128"/>
                  </a:lnTo>
                  <a:lnTo>
                    <a:pt x="53" y="128"/>
                  </a:lnTo>
                  <a:lnTo>
                    <a:pt x="52" y="128"/>
                  </a:lnTo>
                  <a:lnTo>
                    <a:pt x="53" y="127"/>
                  </a:lnTo>
                  <a:lnTo>
                    <a:pt x="53" y="125"/>
                  </a:lnTo>
                  <a:lnTo>
                    <a:pt x="53" y="123"/>
                  </a:lnTo>
                  <a:lnTo>
                    <a:pt x="52" y="119"/>
                  </a:lnTo>
                  <a:lnTo>
                    <a:pt x="52" y="116"/>
                  </a:lnTo>
                  <a:lnTo>
                    <a:pt x="52" y="114"/>
                  </a:lnTo>
                  <a:lnTo>
                    <a:pt x="53" y="112"/>
                  </a:lnTo>
                  <a:lnTo>
                    <a:pt x="55" y="112"/>
                  </a:lnTo>
                  <a:lnTo>
                    <a:pt x="55" y="111"/>
                  </a:lnTo>
                  <a:lnTo>
                    <a:pt x="55" y="108"/>
                  </a:lnTo>
                  <a:lnTo>
                    <a:pt x="55" y="104"/>
                  </a:lnTo>
                  <a:lnTo>
                    <a:pt x="56" y="104"/>
                  </a:lnTo>
                  <a:lnTo>
                    <a:pt x="56" y="101"/>
                  </a:lnTo>
                  <a:lnTo>
                    <a:pt x="58" y="100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0" y="98"/>
                  </a:lnTo>
                  <a:lnTo>
                    <a:pt x="61" y="97"/>
                  </a:lnTo>
                  <a:lnTo>
                    <a:pt x="63" y="95"/>
                  </a:lnTo>
                  <a:lnTo>
                    <a:pt x="64" y="93"/>
                  </a:lnTo>
                  <a:lnTo>
                    <a:pt x="64" y="92"/>
                  </a:lnTo>
                  <a:lnTo>
                    <a:pt x="64" y="90"/>
                  </a:lnTo>
                  <a:lnTo>
                    <a:pt x="66" y="89"/>
                  </a:lnTo>
                  <a:lnTo>
                    <a:pt x="66" y="87"/>
                  </a:lnTo>
                  <a:lnTo>
                    <a:pt x="68" y="86"/>
                  </a:lnTo>
                  <a:lnTo>
                    <a:pt x="68" y="84"/>
                  </a:lnTo>
                  <a:lnTo>
                    <a:pt x="69" y="82"/>
                  </a:lnTo>
                  <a:lnTo>
                    <a:pt x="69" y="81"/>
                  </a:lnTo>
                  <a:lnTo>
                    <a:pt x="71" y="81"/>
                  </a:lnTo>
                  <a:lnTo>
                    <a:pt x="71" y="82"/>
                  </a:lnTo>
                  <a:lnTo>
                    <a:pt x="72" y="82"/>
                  </a:lnTo>
                  <a:lnTo>
                    <a:pt x="72" y="81"/>
                  </a:lnTo>
                  <a:lnTo>
                    <a:pt x="75" y="81"/>
                  </a:lnTo>
                  <a:lnTo>
                    <a:pt x="75" y="79"/>
                  </a:lnTo>
                  <a:lnTo>
                    <a:pt x="75" y="79"/>
                  </a:lnTo>
                  <a:lnTo>
                    <a:pt x="75" y="78"/>
                  </a:lnTo>
                  <a:lnTo>
                    <a:pt x="75" y="76"/>
                  </a:lnTo>
                  <a:lnTo>
                    <a:pt x="74" y="75"/>
                  </a:lnTo>
                  <a:lnTo>
                    <a:pt x="72" y="71"/>
                  </a:lnTo>
                  <a:lnTo>
                    <a:pt x="72" y="71"/>
                  </a:lnTo>
                  <a:lnTo>
                    <a:pt x="72" y="70"/>
                  </a:lnTo>
                  <a:lnTo>
                    <a:pt x="72" y="70"/>
                  </a:lnTo>
                  <a:lnTo>
                    <a:pt x="74" y="68"/>
                  </a:lnTo>
                  <a:lnTo>
                    <a:pt x="75" y="67"/>
                  </a:lnTo>
                  <a:lnTo>
                    <a:pt x="74" y="65"/>
                  </a:lnTo>
                  <a:lnTo>
                    <a:pt x="74" y="60"/>
                  </a:lnTo>
                  <a:lnTo>
                    <a:pt x="72" y="59"/>
                  </a:lnTo>
                  <a:lnTo>
                    <a:pt x="72" y="56"/>
                  </a:lnTo>
                  <a:lnTo>
                    <a:pt x="72" y="56"/>
                  </a:lnTo>
                  <a:lnTo>
                    <a:pt x="72" y="52"/>
                  </a:lnTo>
                  <a:lnTo>
                    <a:pt x="74" y="51"/>
                  </a:lnTo>
                  <a:lnTo>
                    <a:pt x="74" y="51"/>
                  </a:lnTo>
                  <a:lnTo>
                    <a:pt x="75" y="51"/>
                  </a:lnTo>
                  <a:lnTo>
                    <a:pt x="75" y="51"/>
                  </a:lnTo>
                  <a:lnTo>
                    <a:pt x="74" y="49"/>
                  </a:lnTo>
                  <a:lnTo>
                    <a:pt x="74" y="49"/>
                  </a:lnTo>
                  <a:lnTo>
                    <a:pt x="74" y="48"/>
                  </a:lnTo>
                  <a:lnTo>
                    <a:pt x="74" y="48"/>
                  </a:lnTo>
                  <a:lnTo>
                    <a:pt x="72" y="46"/>
                  </a:lnTo>
                  <a:lnTo>
                    <a:pt x="72" y="45"/>
                  </a:lnTo>
                  <a:lnTo>
                    <a:pt x="74" y="43"/>
                  </a:lnTo>
                  <a:lnTo>
                    <a:pt x="74" y="43"/>
                  </a:lnTo>
                  <a:lnTo>
                    <a:pt x="75" y="41"/>
                  </a:lnTo>
                  <a:lnTo>
                    <a:pt x="75" y="41"/>
                  </a:lnTo>
                  <a:lnTo>
                    <a:pt x="77" y="40"/>
                  </a:lnTo>
                  <a:lnTo>
                    <a:pt x="77" y="40"/>
                  </a:lnTo>
                  <a:lnTo>
                    <a:pt x="80" y="38"/>
                  </a:lnTo>
                  <a:lnTo>
                    <a:pt x="82" y="37"/>
                  </a:lnTo>
                  <a:lnTo>
                    <a:pt x="86" y="35"/>
                  </a:lnTo>
                  <a:lnTo>
                    <a:pt x="90" y="34"/>
                  </a:lnTo>
                  <a:lnTo>
                    <a:pt x="90" y="34"/>
                  </a:lnTo>
                  <a:lnTo>
                    <a:pt x="91" y="32"/>
                  </a:lnTo>
                  <a:lnTo>
                    <a:pt x="93" y="27"/>
                  </a:lnTo>
                  <a:lnTo>
                    <a:pt x="94" y="23"/>
                  </a:lnTo>
                  <a:lnTo>
                    <a:pt x="94" y="18"/>
                  </a:lnTo>
                  <a:lnTo>
                    <a:pt x="93" y="16"/>
                  </a:lnTo>
                  <a:lnTo>
                    <a:pt x="93" y="15"/>
                  </a:lnTo>
                  <a:lnTo>
                    <a:pt x="94" y="13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7" y="10"/>
                  </a:lnTo>
                  <a:lnTo>
                    <a:pt x="99" y="8"/>
                  </a:lnTo>
                  <a:lnTo>
                    <a:pt x="99" y="7"/>
                  </a:lnTo>
                  <a:lnTo>
                    <a:pt x="99" y="7"/>
                  </a:lnTo>
                  <a:lnTo>
                    <a:pt x="101" y="7"/>
                  </a:lnTo>
                  <a:lnTo>
                    <a:pt x="102" y="5"/>
                  </a:lnTo>
                  <a:lnTo>
                    <a:pt x="104" y="5"/>
                  </a:lnTo>
                  <a:lnTo>
                    <a:pt x="105" y="4"/>
                  </a:lnTo>
                  <a:lnTo>
                    <a:pt x="105" y="2"/>
                  </a:lnTo>
                  <a:lnTo>
                    <a:pt x="105" y="0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5" name="Freeform 342">
              <a:extLst>
                <a:ext uri="{FF2B5EF4-FFF2-40B4-BE49-F238E27FC236}">
                  <a16:creationId xmlns:a16="http://schemas.microsoft.com/office/drawing/2014/main" id="{C181EF53-F996-BF46-189A-E67FAC5EBE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94412" y="4538723"/>
              <a:ext cx="346961" cy="387896"/>
            </a:xfrm>
            <a:custGeom>
              <a:avLst/>
              <a:gdLst>
                <a:gd name="T0" fmla="*/ 42 w 178"/>
                <a:gd name="T1" fmla="*/ 22 h 199"/>
                <a:gd name="T2" fmla="*/ 66 w 178"/>
                <a:gd name="T3" fmla="*/ 22 h 199"/>
                <a:gd name="T4" fmla="*/ 72 w 178"/>
                <a:gd name="T5" fmla="*/ 25 h 199"/>
                <a:gd name="T6" fmla="*/ 75 w 178"/>
                <a:gd name="T7" fmla="*/ 37 h 199"/>
                <a:gd name="T8" fmla="*/ 79 w 178"/>
                <a:gd name="T9" fmla="*/ 44 h 199"/>
                <a:gd name="T10" fmla="*/ 88 w 178"/>
                <a:gd name="T11" fmla="*/ 54 h 199"/>
                <a:gd name="T12" fmla="*/ 98 w 178"/>
                <a:gd name="T13" fmla="*/ 52 h 199"/>
                <a:gd name="T14" fmla="*/ 110 w 178"/>
                <a:gd name="T15" fmla="*/ 52 h 199"/>
                <a:gd name="T16" fmla="*/ 112 w 178"/>
                <a:gd name="T17" fmla="*/ 41 h 199"/>
                <a:gd name="T18" fmla="*/ 128 w 178"/>
                <a:gd name="T19" fmla="*/ 37 h 199"/>
                <a:gd name="T20" fmla="*/ 129 w 178"/>
                <a:gd name="T21" fmla="*/ 41 h 199"/>
                <a:gd name="T22" fmla="*/ 146 w 178"/>
                <a:gd name="T23" fmla="*/ 43 h 199"/>
                <a:gd name="T24" fmla="*/ 148 w 178"/>
                <a:gd name="T25" fmla="*/ 62 h 199"/>
                <a:gd name="T26" fmla="*/ 150 w 178"/>
                <a:gd name="T27" fmla="*/ 79 h 199"/>
                <a:gd name="T28" fmla="*/ 153 w 178"/>
                <a:gd name="T29" fmla="*/ 92 h 199"/>
                <a:gd name="T30" fmla="*/ 153 w 178"/>
                <a:gd name="T31" fmla="*/ 98 h 199"/>
                <a:gd name="T32" fmla="*/ 159 w 178"/>
                <a:gd name="T33" fmla="*/ 96 h 199"/>
                <a:gd name="T34" fmla="*/ 172 w 178"/>
                <a:gd name="T35" fmla="*/ 95 h 199"/>
                <a:gd name="T36" fmla="*/ 178 w 178"/>
                <a:gd name="T37" fmla="*/ 93 h 199"/>
                <a:gd name="T38" fmla="*/ 178 w 178"/>
                <a:gd name="T39" fmla="*/ 103 h 199"/>
                <a:gd name="T40" fmla="*/ 176 w 178"/>
                <a:gd name="T41" fmla="*/ 111 h 199"/>
                <a:gd name="T42" fmla="*/ 176 w 178"/>
                <a:gd name="T43" fmla="*/ 122 h 199"/>
                <a:gd name="T44" fmla="*/ 148 w 178"/>
                <a:gd name="T45" fmla="*/ 125 h 199"/>
                <a:gd name="T46" fmla="*/ 151 w 178"/>
                <a:gd name="T47" fmla="*/ 178 h 199"/>
                <a:gd name="T48" fmla="*/ 162 w 178"/>
                <a:gd name="T49" fmla="*/ 188 h 199"/>
                <a:gd name="T50" fmla="*/ 148 w 178"/>
                <a:gd name="T51" fmla="*/ 197 h 199"/>
                <a:gd name="T52" fmla="*/ 132 w 178"/>
                <a:gd name="T53" fmla="*/ 199 h 199"/>
                <a:gd name="T54" fmla="*/ 118 w 178"/>
                <a:gd name="T55" fmla="*/ 197 h 199"/>
                <a:gd name="T56" fmla="*/ 102 w 178"/>
                <a:gd name="T57" fmla="*/ 196 h 199"/>
                <a:gd name="T58" fmla="*/ 96 w 178"/>
                <a:gd name="T59" fmla="*/ 189 h 199"/>
                <a:gd name="T60" fmla="*/ 69 w 178"/>
                <a:gd name="T61" fmla="*/ 189 h 199"/>
                <a:gd name="T62" fmla="*/ 39 w 178"/>
                <a:gd name="T63" fmla="*/ 189 h 199"/>
                <a:gd name="T64" fmla="*/ 30 w 178"/>
                <a:gd name="T65" fmla="*/ 188 h 199"/>
                <a:gd name="T66" fmla="*/ 22 w 178"/>
                <a:gd name="T67" fmla="*/ 183 h 199"/>
                <a:gd name="T68" fmla="*/ 12 w 178"/>
                <a:gd name="T69" fmla="*/ 186 h 199"/>
                <a:gd name="T70" fmla="*/ 3 w 178"/>
                <a:gd name="T71" fmla="*/ 188 h 199"/>
                <a:gd name="T72" fmla="*/ 1 w 178"/>
                <a:gd name="T73" fmla="*/ 167 h 199"/>
                <a:gd name="T74" fmla="*/ 5 w 178"/>
                <a:gd name="T75" fmla="*/ 158 h 199"/>
                <a:gd name="T76" fmla="*/ 19 w 178"/>
                <a:gd name="T77" fmla="*/ 122 h 199"/>
                <a:gd name="T78" fmla="*/ 30 w 178"/>
                <a:gd name="T79" fmla="*/ 103 h 199"/>
                <a:gd name="T80" fmla="*/ 27 w 178"/>
                <a:gd name="T81" fmla="*/ 87 h 199"/>
                <a:gd name="T82" fmla="*/ 20 w 178"/>
                <a:gd name="T83" fmla="*/ 73 h 199"/>
                <a:gd name="T84" fmla="*/ 20 w 178"/>
                <a:gd name="T85" fmla="*/ 66 h 199"/>
                <a:gd name="T86" fmla="*/ 23 w 178"/>
                <a:gd name="T87" fmla="*/ 59 h 199"/>
                <a:gd name="T88" fmla="*/ 9 w 178"/>
                <a:gd name="T89" fmla="*/ 29 h 199"/>
                <a:gd name="T90" fmla="*/ 16 w 178"/>
                <a:gd name="T91" fmla="*/ 24 h 199"/>
                <a:gd name="T92" fmla="*/ 23 w 178"/>
                <a:gd name="T93" fmla="*/ 21 h 199"/>
                <a:gd name="T94" fmla="*/ 19 w 178"/>
                <a:gd name="T95" fmla="*/ 3 h 199"/>
                <a:gd name="T96" fmla="*/ 12 w 178"/>
                <a:gd name="T97" fmla="*/ 8 h 199"/>
                <a:gd name="T98" fmla="*/ 12 w 178"/>
                <a:gd name="T99" fmla="*/ 11 h 199"/>
                <a:gd name="T100" fmla="*/ 8 w 178"/>
                <a:gd name="T101" fmla="*/ 21 h 199"/>
                <a:gd name="T102" fmla="*/ 6 w 178"/>
                <a:gd name="T103" fmla="*/ 11 h 199"/>
                <a:gd name="T104" fmla="*/ 9 w 178"/>
                <a:gd name="T105" fmla="*/ 5 h 199"/>
                <a:gd name="T106" fmla="*/ 14 w 178"/>
                <a:gd name="T107" fmla="*/ 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8" h="199">
                  <a:moveTo>
                    <a:pt x="30" y="21"/>
                  </a:moveTo>
                  <a:lnTo>
                    <a:pt x="33" y="21"/>
                  </a:lnTo>
                  <a:lnTo>
                    <a:pt x="34" y="22"/>
                  </a:lnTo>
                  <a:lnTo>
                    <a:pt x="36" y="22"/>
                  </a:lnTo>
                  <a:lnTo>
                    <a:pt x="39" y="22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49" y="22"/>
                  </a:lnTo>
                  <a:lnTo>
                    <a:pt x="53" y="22"/>
                  </a:lnTo>
                  <a:lnTo>
                    <a:pt x="58" y="22"/>
                  </a:lnTo>
                  <a:lnTo>
                    <a:pt x="63" y="22"/>
                  </a:lnTo>
                  <a:lnTo>
                    <a:pt x="66" y="22"/>
                  </a:lnTo>
                  <a:lnTo>
                    <a:pt x="68" y="22"/>
                  </a:lnTo>
                  <a:lnTo>
                    <a:pt x="69" y="22"/>
                  </a:lnTo>
                  <a:lnTo>
                    <a:pt x="71" y="24"/>
                  </a:lnTo>
                  <a:lnTo>
                    <a:pt x="71" y="24"/>
                  </a:lnTo>
                  <a:lnTo>
                    <a:pt x="71" y="25"/>
                  </a:lnTo>
                  <a:lnTo>
                    <a:pt x="72" y="25"/>
                  </a:lnTo>
                  <a:lnTo>
                    <a:pt x="72" y="27"/>
                  </a:lnTo>
                  <a:lnTo>
                    <a:pt x="72" y="29"/>
                  </a:lnTo>
                  <a:lnTo>
                    <a:pt x="72" y="30"/>
                  </a:lnTo>
                  <a:lnTo>
                    <a:pt x="72" y="32"/>
                  </a:lnTo>
                  <a:lnTo>
                    <a:pt x="74" y="35"/>
                  </a:lnTo>
                  <a:lnTo>
                    <a:pt x="75" y="37"/>
                  </a:lnTo>
                  <a:lnTo>
                    <a:pt x="75" y="38"/>
                  </a:lnTo>
                  <a:lnTo>
                    <a:pt x="75" y="40"/>
                  </a:lnTo>
                  <a:lnTo>
                    <a:pt x="77" y="41"/>
                  </a:lnTo>
                  <a:lnTo>
                    <a:pt x="77" y="43"/>
                  </a:lnTo>
                  <a:lnTo>
                    <a:pt x="79" y="44"/>
                  </a:lnTo>
                  <a:lnTo>
                    <a:pt x="79" y="44"/>
                  </a:lnTo>
                  <a:lnTo>
                    <a:pt x="80" y="48"/>
                  </a:lnTo>
                  <a:lnTo>
                    <a:pt x="82" y="51"/>
                  </a:lnTo>
                  <a:lnTo>
                    <a:pt x="85" y="54"/>
                  </a:lnTo>
                  <a:lnTo>
                    <a:pt x="85" y="54"/>
                  </a:lnTo>
                  <a:lnTo>
                    <a:pt x="87" y="54"/>
                  </a:lnTo>
                  <a:lnTo>
                    <a:pt x="88" y="54"/>
                  </a:lnTo>
                  <a:lnTo>
                    <a:pt x="90" y="54"/>
                  </a:lnTo>
                  <a:lnTo>
                    <a:pt x="91" y="54"/>
                  </a:lnTo>
                  <a:lnTo>
                    <a:pt x="91" y="54"/>
                  </a:lnTo>
                  <a:lnTo>
                    <a:pt x="94" y="52"/>
                  </a:lnTo>
                  <a:lnTo>
                    <a:pt x="96" y="52"/>
                  </a:lnTo>
                  <a:lnTo>
                    <a:pt x="98" y="52"/>
                  </a:lnTo>
                  <a:lnTo>
                    <a:pt x="99" y="51"/>
                  </a:lnTo>
                  <a:lnTo>
                    <a:pt x="101" y="51"/>
                  </a:lnTo>
                  <a:lnTo>
                    <a:pt x="104" y="52"/>
                  </a:lnTo>
                  <a:lnTo>
                    <a:pt x="104" y="52"/>
                  </a:lnTo>
                  <a:lnTo>
                    <a:pt x="107" y="52"/>
                  </a:lnTo>
                  <a:lnTo>
                    <a:pt x="110" y="52"/>
                  </a:lnTo>
                  <a:lnTo>
                    <a:pt x="110" y="48"/>
                  </a:lnTo>
                  <a:lnTo>
                    <a:pt x="110" y="48"/>
                  </a:lnTo>
                  <a:lnTo>
                    <a:pt x="112" y="46"/>
                  </a:lnTo>
                  <a:lnTo>
                    <a:pt x="112" y="44"/>
                  </a:lnTo>
                  <a:lnTo>
                    <a:pt x="112" y="43"/>
                  </a:lnTo>
                  <a:lnTo>
                    <a:pt x="112" y="41"/>
                  </a:lnTo>
                  <a:lnTo>
                    <a:pt x="113" y="40"/>
                  </a:lnTo>
                  <a:lnTo>
                    <a:pt x="115" y="38"/>
                  </a:lnTo>
                  <a:lnTo>
                    <a:pt x="118" y="38"/>
                  </a:lnTo>
                  <a:lnTo>
                    <a:pt x="120" y="38"/>
                  </a:lnTo>
                  <a:lnTo>
                    <a:pt x="123" y="37"/>
                  </a:lnTo>
                  <a:lnTo>
                    <a:pt x="128" y="37"/>
                  </a:lnTo>
                  <a:lnTo>
                    <a:pt x="129" y="37"/>
                  </a:lnTo>
                  <a:lnTo>
                    <a:pt x="129" y="37"/>
                  </a:lnTo>
                  <a:lnTo>
                    <a:pt x="128" y="40"/>
                  </a:lnTo>
                  <a:lnTo>
                    <a:pt x="128" y="41"/>
                  </a:lnTo>
                  <a:lnTo>
                    <a:pt x="128" y="41"/>
                  </a:lnTo>
                  <a:lnTo>
                    <a:pt x="129" y="41"/>
                  </a:lnTo>
                  <a:lnTo>
                    <a:pt x="134" y="41"/>
                  </a:lnTo>
                  <a:lnTo>
                    <a:pt x="137" y="43"/>
                  </a:lnTo>
                  <a:lnTo>
                    <a:pt x="142" y="43"/>
                  </a:lnTo>
                  <a:lnTo>
                    <a:pt x="145" y="43"/>
                  </a:lnTo>
                  <a:lnTo>
                    <a:pt x="145" y="43"/>
                  </a:lnTo>
                  <a:lnTo>
                    <a:pt x="146" y="43"/>
                  </a:lnTo>
                  <a:lnTo>
                    <a:pt x="146" y="44"/>
                  </a:lnTo>
                  <a:lnTo>
                    <a:pt x="146" y="46"/>
                  </a:lnTo>
                  <a:lnTo>
                    <a:pt x="145" y="51"/>
                  </a:lnTo>
                  <a:lnTo>
                    <a:pt x="146" y="54"/>
                  </a:lnTo>
                  <a:lnTo>
                    <a:pt x="148" y="57"/>
                  </a:lnTo>
                  <a:lnTo>
                    <a:pt x="148" y="62"/>
                  </a:lnTo>
                  <a:lnTo>
                    <a:pt x="146" y="65"/>
                  </a:lnTo>
                  <a:lnTo>
                    <a:pt x="146" y="70"/>
                  </a:lnTo>
                  <a:lnTo>
                    <a:pt x="146" y="74"/>
                  </a:lnTo>
                  <a:lnTo>
                    <a:pt x="146" y="76"/>
                  </a:lnTo>
                  <a:lnTo>
                    <a:pt x="148" y="77"/>
                  </a:lnTo>
                  <a:lnTo>
                    <a:pt x="150" y="79"/>
                  </a:lnTo>
                  <a:lnTo>
                    <a:pt x="151" y="82"/>
                  </a:lnTo>
                  <a:lnTo>
                    <a:pt x="153" y="85"/>
                  </a:lnTo>
                  <a:lnTo>
                    <a:pt x="153" y="87"/>
                  </a:lnTo>
                  <a:lnTo>
                    <a:pt x="153" y="88"/>
                  </a:lnTo>
                  <a:lnTo>
                    <a:pt x="153" y="90"/>
                  </a:lnTo>
                  <a:lnTo>
                    <a:pt x="153" y="92"/>
                  </a:lnTo>
                  <a:lnTo>
                    <a:pt x="153" y="93"/>
                  </a:lnTo>
                  <a:lnTo>
                    <a:pt x="151" y="93"/>
                  </a:lnTo>
                  <a:lnTo>
                    <a:pt x="151" y="95"/>
                  </a:lnTo>
                  <a:lnTo>
                    <a:pt x="151" y="96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54" y="98"/>
                  </a:lnTo>
                  <a:lnTo>
                    <a:pt x="156" y="96"/>
                  </a:lnTo>
                  <a:lnTo>
                    <a:pt x="157" y="96"/>
                  </a:lnTo>
                  <a:lnTo>
                    <a:pt x="159" y="96"/>
                  </a:lnTo>
                  <a:lnTo>
                    <a:pt x="161" y="96"/>
                  </a:lnTo>
                  <a:lnTo>
                    <a:pt x="164" y="96"/>
                  </a:lnTo>
                  <a:lnTo>
                    <a:pt x="165" y="96"/>
                  </a:lnTo>
                  <a:lnTo>
                    <a:pt x="169" y="95"/>
                  </a:lnTo>
                  <a:lnTo>
                    <a:pt x="170" y="95"/>
                  </a:lnTo>
                  <a:lnTo>
                    <a:pt x="172" y="95"/>
                  </a:lnTo>
                  <a:lnTo>
                    <a:pt x="173" y="96"/>
                  </a:lnTo>
                  <a:lnTo>
                    <a:pt x="175" y="96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6" y="95"/>
                  </a:lnTo>
                  <a:lnTo>
                    <a:pt x="178" y="93"/>
                  </a:lnTo>
                  <a:lnTo>
                    <a:pt x="178" y="96"/>
                  </a:lnTo>
                  <a:lnTo>
                    <a:pt x="178" y="98"/>
                  </a:lnTo>
                  <a:lnTo>
                    <a:pt x="178" y="101"/>
                  </a:lnTo>
                  <a:lnTo>
                    <a:pt x="178" y="101"/>
                  </a:lnTo>
                  <a:lnTo>
                    <a:pt x="178" y="101"/>
                  </a:lnTo>
                  <a:lnTo>
                    <a:pt x="178" y="103"/>
                  </a:lnTo>
                  <a:lnTo>
                    <a:pt x="178" y="103"/>
                  </a:lnTo>
                  <a:lnTo>
                    <a:pt x="178" y="104"/>
                  </a:lnTo>
                  <a:lnTo>
                    <a:pt x="178" y="106"/>
                  </a:lnTo>
                  <a:lnTo>
                    <a:pt x="178" y="106"/>
                  </a:lnTo>
                  <a:lnTo>
                    <a:pt x="178" y="109"/>
                  </a:lnTo>
                  <a:lnTo>
                    <a:pt x="176" y="111"/>
                  </a:lnTo>
                  <a:lnTo>
                    <a:pt x="176" y="112"/>
                  </a:lnTo>
                  <a:lnTo>
                    <a:pt x="178" y="115"/>
                  </a:lnTo>
                  <a:lnTo>
                    <a:pt x="178" y="117"/>
                  </a:lnTo>
                  <a:lnTo>
                    <a:pt x="176" y="118"/>
                  </a:lnTo>
                  <a:lnTo>
                    <a:pt x="176" y="120"/>
                  </a:lnTo>
                  <a:lnTo>
                    <a:pt x="176" y="122"/>
                  </a:lnTo>
                  <a:lnTo>
                    <a:pt x="176" y="122"/>
                  </a:lnTo>
                  <a:lnTo>
                    <a:pt x="178" y="125"/>
                  </a:lnTo>
                  <a:lnTo>
                    <a:pt x="176" y="125"/>
                  </a:lnTo>
                  <a:lnTo>
                    <a:pt x="176" y="125"/>
                  </a:lnTo>
                  <a:lnTo>
                    <a:pt x="175" y="125"/>
                  </a:lnTo>
                  <a:lnTo>
                    <a:pt x="148" y="125"/>
                  </a:lnTo>
                  <a:lnTo>
                    <a:pt x="148" y="128"/>
                  </a:lnTo>
                  <a:lnTo>
                    <a:pt x="148" y="145"/>
                  </a:lnTo>
                  <a:lnTo>
                    <a:pt x="148" y="150"/>
                  </a:lnTo>
                  <a:lnTo>
                    <a:pt x="148" y="169"/>
                  </a:lnTo>
                  <a:lnTo>
                    <a:pt x="150" y="172"/>
                  </a:lnTo>
                  <a:lnTo>
                    <a:pt x="151" y="178"/>
                  </a:lnTo>
                  <a:lnTo>
                    <a:pt x="151" y="178"/>
                  </a:lnTo>
                  <a:lnTo>
                    <a:pt x="153" y="178"/>
                  </a:lnTo>
                  <a:lnTo>
                    <a:pt x="156" y="181"/>
                  </a:lnTo>
                  <a:lnTo>
                    <a:pt x="156" y="183"/>
                  </a:lnTo>
                  <a:lnTo>
                    <a:pt x="159" y="185"/>
                  </a:lnTo>
                  <a:lnTo>
                    <a:pt x="162" y="188"/>
                  </a:lnTo>
                  <a:lnTo>
                    <a:pt x="165" y="191"/>
                  </a:lnTo>
                  <a:lnTo>
                    <a:pt x="169" y="192"/>
                  </a:lnTo>
                  <a:lnTo>
                    <a:pt x="164" y="194"/>
                  </a:lnTo>
                  <a:lnTo>
                    <a:pt x="157" y="196"/>
                  </a:lnTo>
                  <a:lnTo>
                    <a:pt x="153" y="196"/>
                  </a:lnTo>
                  <a:lnTo>
                    <a:pt x="148" y="197"/>
                  </a:lnTo>
                  <a:lnTo>
                    <a:pt x="145" y="197"/>
                  </a:lnTo>
                  <a:lnTo>
                    <a:pt x="140" y="199"/>
                  </a:lnTo>
                  <a:lnTo>
                    <a:pt x="140" y="199"/>
                  </a:lnTo>
                  <a:lnTo>
                    <a:pt x="139" y="197"/>
                  </a:lnTo>
                  <a:lnTo>
                    <a:pt x="135" y="197"/>
                  </a:lnTo>
                  <a:lnTo>
                    <a:pt x="132" y="199"/>
                  </a:lnTo>
                  <a:lnTo>
                    <a:pt x="131" y="199"/>
                  </a:lnTo>
                  <a:lnTo>
                    <a:pt x="129" y="199"/>
                  </a:lnTo>
                  <a:lnTo>
                    <a:pt x="128" y="197"/>
                  </a:lnTo>
                  <a:lnTo>
                    <a:pt x="126" y="197"/>
                  </a:lnTo>
                  <a:lnTo>
                    <a:pt x="123" y="196"/>
                  </a:lnTo>
                  <a:lnTo>
                    <a:pt x="118" y="197"/>
                  </a:lnTo>
                  <a:lnTo>
                    <a:pt x="115" y="197"/>
                  </a:lnTo>
                  <a:lnTo>
                    <a:pt x="110" y="196"/>
                  </a:lnTo>
                  <a:lnTo>
                    <a:pt x="109" y="196"/>
                  </a:lnTo>
                  <a:lnTo>
                    <a:pt x="107" y="196"/>
                  </a:lnTo>
                  <a:lnTo>
                    <a:pt x="105" y="196"/>
                  </a:lnTo>
                  <a:lnTo>
                    <a:pt x="102" y="196"/>
                  </a:lnTo>
                  <a:lnTo>
                    <a:pt x="101" y="194"/>
                  </a:lnTo>
                  <a:lnTo>
                    <a:pt x="99" y="192"/>
                  </a:lnTo>
                  <a:lnTo>
                    <a:pt x="98" y="191"/>
                  </a:lnTo>
                  <a:lnTo>
                    <a:pt x="98" y="189"/>
                  </a:lnTo>
                  <a:lnTo>
                    <a:pt x="98" y="189"/>
                  </a:lnTo>
                  <a:lnTo>
                    <a:pt x="96" y="189"/>
                  </a:lnTo>
                  <a:lnTo>
                    <a:pt x="93" y="189"/>
                  </a:lnTo>
                  <a:lnTo>
                    <a:pt x="88" y="189"/>
                  </a:lnTo>
                  <a:lnTo>
                    <a:pt x="87" y="189"/>
                  </a:lnTo>
                  <a:lnTo>
                    <a:pt x="80" y="189"/>
                  </a:lnTo>
                  <a:lnTo>
                    <a:pt x="75" y="189"/>
                  </a:lnTo>
                  <a:lnTo>
                    <a:pt x="69" y="189"/>
                  </a:lnTo>
                  <a:lnTo>
                    <a:pt x="64" y="189"/>
                  </a:lnTo>
                  <a:lnTo>
                    <a:pt x="58" y="189"/>
                  </a:lnTo>
                  <a:lnTo>
                    <a:pt x="53" y="189"/>
                  </a:lnTo>
                  <a:lnTo>
                    <a:pt x="47" y="189"/>
                  </a:lnTo>
                  <a:lnTo>
                    <a:pt x="42" y="189"/>
                  </a:lnTo>
                  <a:lnTo>
                    <a:pt x="39" y="189"/>
                  </a:lnTo>
                  <a:lnTo>
                    <a:pt x="36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33" y="189"/>
                  </a:lnTo>
                  <a:lnTo>
                    <a:pt x="31" y="189"/>
                  </a:lnTo>
                  <a:lnTo>
                    <a:pt x="30" y="188"/>
                  </a:lnTo>
                  <a:lnTo>
                    <a:pt x="28" y="188"/>
                  </a:lnTo>
                  <a:lnTo>
                    <a:pt x="27" y="186"/>
                  </a:lnTo>
                  <a:lnTo>
                    <a:pt x="25" y="185"/>
                  </a:lnTo>
                  <a:lnTo>
                    <a:pt x="25" y="183"/>
                  </a:lnTo>
                  <a:lnTo>
                    <a:pt x="23" y="183"/>
                  </a:lnTo>
                  <a:lnTo>
                    <a:pt x="22" y="183"/>
                  </a:lnTo>
                  <a:lnTo>
                    <a:pt x="20" y="183"/>
                  </a:lnTo>
                  <a:lnTo>
                    <a:pt x="19" y="185"/>
                  </a:lnTo>
                  <a:lnTo>
                    <a:pt x="17" y="185"/>
                  </a:lnTo>
                  <a:lnTo>
                    <a:pt x="16" y="185"/>
                  </a:lnTo>
                  <a:lnTo>
                    <a:pt x="14" y="186"/>
                  </a:lnTo>
                  <a:lnTo>
                    <a:pt x="12" y="186"/>
                  </a:lnTo>
                  <a:lnTo>
                    <a:pt x="9" y="186"/>
                  </a:lnTo>
                  <a:lnTo>
                    <a:pt x="9" y="186"/>
                  </a:lnTo>
                  <a:lnTo>
                    <a:pt x="8" y="186"/>
                  </a:lnTo>
                  <a:lnTo>
                    <a:pt x="6" y="186"/>
                  </a:lnTo>
                  <a:lnTo>
                    <a:pt x="5" y="186"/>
                  </a:lnTo>
                  <a:lnTo>
                    <a:pt x="3" y="188"/>
                  </a:lnTo>
                  <a:lnTo>
                    <a:pt x="0" y="188"/>
                  </a:lnTo>
                  <a:lnTo>
                    <a:pt x="1" y="181"/>
                  </a:lnTo>
                  <a:lnTo>
                    <a:pt x="1" y="180"/>
                  </a:lnTo>
                  <a:lnTo>
                    <a:pt x="1" y="177"/>
                  </a:lnTo>
                  <a:lnTo>
                    <a:pt x="1" y="169"/>
                  </a:lnTo>
                  <a:lnTo>
                    <a:pt x="1" y="167"/>
                  </a:lnTo>
                  <a:lnTo>
                    <a:pt x="1" y="166"/>
                  </a:lnTo>
                  <a:lnTo>
                    <a:pt x="1" y="166"/>
                  </a:lnTo>
                  <a:lnTo>
                    <a:pt x="3" y="164"/>
                  </a:lnTo>
                  <a:lnTo>
                    <a:pt x="5" y="164"/>
                  </a:lnTo>
                  <a:lnTo>
                    <a:pt x="5" y="161"/>
                  </a:lnTo>
                  <a:lnTo>
                    <a:pt x="5" y="158"/>
                  </a:lnTo>
                  <a:lnTo>
                    <a:pt x="8" y="148"/>
                  </a:lnTo>
                  <a:lnTo>
                    <a:pt x="9" y="140"/>
                  </a:lnTo>
                  <a:lnTo>
                    <a:pt x="11" y="136"/>
                  </a:lnTo>
                  <a:lnTo>
                    <a:pt x="12" y="131"/>
                  </a:lnTo>
                  <a:lnTo>
                    <a:pt x="17" y="125"/>
                  </a:lnTo>
                  <a:lnTo>
                    <a:pt x="19" y="122"/>
                  </a:lnTo>
                  <a:lnTo>
                    <a:pt x="20" y="120"/>
                  </a:lnTo>
                  <a:lnTo>
                    <a:pt x="25" y="118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30" y="107"/>
                  </a:lnTo>
                  <a:lnTo>
                    <a:pt x="30" y="103"/>
                  </a:lnTo>
                  <a:lnTo>
                    <a:pt x="31" y="96"/>
                  </a:lnTo>
                  <a:lnTo>
                    <a:pt x="31" y="95"/>
                  </a:lnTo>
                  <a:lnTo>
                    <a:pt x="30" y="92"/>
                  </a:lnTo>
                  <a:lnTo>
                    <a:pt x="30" y="90"/>
                  </a:lnTo>
                  <a:lnTo>
                    <a:pt x="28" y="88"/>
                  </a:lnTo>
                  <a:lnTo>
                    <a:pt x="27" y="87"/>
                  </a:lnTo>
                  <a:lnTo>
                    <a:pt x="27" y="85"/>
                  </a:lnTo>
                  <a:lnTo>
                    <a:pt x="23" y="81"/>
                  </a:lnTo>
                  <a:lnTo>
                    <a:pt x="23" y="79"/>
                  </a:lnTo>
                  <a:lnTo>
                    <a:pt x="22" y="77"/>
                  </a:lnTo>
                  <a:lnTo>
                    <a:pt x="22" y="74"/>
                  </a:lnTo>
                  <a:lnTo>
                    <a:pt x="20" y="73"/>
                  </a:lnTo>
                  <a:lnTo>
                    <a:pt x="20" y="70"/>
                  </a:lnTo>
                  <a:lnTo>
                    <a:pt x="19" y="68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0" y="65"/>
                  </a:lnTo>
                  <a:lnTo>
                    <a:pt x="20" y="66"/>
                  </a:lnTo>
                  <a:lnTo>
                    <a:pt x="19" y="66"/>
                  </a:lnTo>
                  <a:lnTo>
                    <a:pt x="19" y="66"/>
                  </a:lnTo>
                  <a:lnTo>
                    <a:pt x="23" y="62"/>
                  </a:lnTo>
                  <a:lnTo>
                    <a:pt x="23" y="62"/>
                  </a:lnTo>
                  <a:lnTo>
                    <a:pt x="23" y="60"/>
                  </a:lnTo>
                  <a:lnTo>
                    <a:pt x="23" y="59"/>
                  </a:lnTo>
                  <a:lnTo>
                    <a:pt x="23" y="57"/>
                  </a:lnTo>
                  <a:lnTo>
                    <a:pt x="20" y="49"/>
                  </a:lnTo>
                  <a:lnTo>
                    <a:pt x="17" y="41"/>
                  </a:lnTo>
                  <a:lnTo>
                    <a:pt x="16" y="37"/>
                  </a:lnTo>
                  <a:lnTo>
                    <a:pt x="12" y="32"/>
                  </a:lnTo>
                  <a:lnTo>
                    <a:pt x="9" y="29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9" y="25"/>
                  </a:lnTo>
                  <a:lnTo>
                    <a:pt x="9" y="25"/>
                  </a:lnTo>
                  <a:lnTo>
                    <a:pt x="12" y="24"/>
                  </a:lnTo>
                  <a:lnTo>
                    <a:pt x="16" y="24"/>
                  </a:lnTo>
                  <a:lnTo>
                    <a:pt x="19" y="22"/>
                  </a:lnTo>
                  <a:lnTo>
                    <a:pt x="20" y="22"/>
                  </a:lnTo>
                  <a:lnTo>
                    <a:pt x="22" y="21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3" y="21"/>
                  </a:lnTo>
                  <a:lnTo>
                    <a:pt x="28" y="21"/>
                  </a:lnTo>
                  <a:lnTo>
                    <a:pt x="30" y="21"/>
                  </a:lnTo>
                  <a:close/>
                  <a:moveTo>
                    <a:pt x="17" y="0"/>
                  </a:moveTo>
                  <a:lnTo>
                    <a:pt x="17" y="2"/>
                  </a:lnTo>
                  <a:lnTo>
                    <a:pt x="19" y="3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7" y="5"/>
                  </a:lnTo>
                  <a:lnTo>
                    <a:pt x="16" y="5"/>
                  </a:lnTo>
                  <a:lnTo>
                    <a:pt x="14" y="8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2" y="16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9" y="19"/>
                  </a:lnTo>
                  <a:lnTo>
                    <a:pt x="8" y="19"/>
                  </a:lnTo>
                  <a:lnTo>
                    <a:pt x="8" y="21"/>
                  </a:lnTo>
                  <a:lnTo>
                    <a:pt x="8" y="19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8" y="16"/>
                  </a:lnTo>
                  <a:lnTo>
                    <a:pt x="6" y="14"/>
                  </a:lnTo>
                  <a:lnTo>
                    <a:pt x="6" y="11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6" y="8"/>
                  </a:lnTo>
                  <a:lnTo>
                    <a:pt x="6" y="7"/>
                  </a:lnTo>
                  <a:lnTo>
                    <a:pt x="8" y="7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11" y="3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6" name="Freeform 343">
              <a:extLst>
                <a:ext uri="{FF2B5EF4-FFF2-40B4-BE49-F238E27FC236}">
                  <a16:creationId xmlns:a16="http://schemas.microsoft.com/office/drawing/2014/main" id="{F30D637C-F868-B72C-EA44-71B7C4A35D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105" y="3191812"/>
              <a:ext cx="87716" cy="79919"/>
            </a:xfrm>
            <a:custGeom>
              <a:avLst/>
              <a:gdLst>
                <a:gd name="T0" fmla="*/ 30 w 45"/>
                <a:gd name="T1" fmla="*/ 11 h 41"/>
                <a:gd name="T2" fmla="*/ 30 w 45"/>
                <a:gd name="T3" fmla="*/ 11 h 41"/>
                <a:gd name="T4" fmla="*/ 22 w 45"/>
                <a:gd name="T5" fmla="*/ 3 h 41"/>
                <a:gd name="T6" fmla="*/ 22 w 45"/>
                <a:gd name="T7" fmla="*/ 4 h 41"/>
                <a:gd name="T8" fmla="*/ 23 w 45"/>
                <a:gd name="T9" fmla="*/ 3 h 41"/>
                <a:gd name="T10" fmla="*/ 22 w 45"/>
                <a:gd name="T11" fmla="*/ 0 h 41"/>
                <a:gd name="T12" fmla="*/ 25 w 45"/>
                <a:gd name="T13" fmla="*/ 1 h 41"/>
                <a:gd name="T14" fmla="*/ 23 w 45"/>
                <a:gd name="T15" fmla="*/ 3 h 41"/>
                <a:gd name="T16" fmla="*/ 23 w 45"/>
                <a:gd name="T17" fmla="*/ 3 h 41"/>
                <a:gd name="T18" fmla="*/ 28 w 45"/>
                <a:gd name="T19" fmla="*/ 4 h 41"/>
                <a:gd name="T20" fmla="*/ 31 w 45"/>
                <a:gd name="T21" fmla="*/ 7 h 41"/>
                <a:gd name="T22" fmla="*/ 28 w 45"/>
                <a:gd name="T23" fmla="*/ 9 h 41"/>
                <a:gd name="T24" fmla="*/ 30 w 45"/>
                <a:gd name="T25" fmla="*/ 12 h 41"/>
                <a:gd name="T26" fmla="*/ 36 w 45"/>
                <a:gd name="T27" fmla="*/ 17 h 41"/>
                <a:gd name="T28" fmla="*/ 36 w 45"/>
                <a:gd name="T29" fmla="*/ 20 h 41"/>
                <a:gd name="T30" fmla="*/ 31 w 45"/>
                <a:gd name="T31" fmla="*/ 22 h 41"/>
                <a:gd name="T32" fmla="*/ 31 w 45"/>
                <a:gd name="T33" fmla="*/ 22 h 41"/>
                <a:gd name="T34" fmla="*/ 34 w 45"/>
                <a:gd name="T35" fmla="*/ 25 h 41"/>
                <a:gd name="T36" fmla="*/ 37 w 45"/>
                <a:gd name="T37" fmla="*/ 26 h 41"/>
                <a:gd name="T38" fmla="*/ 44 w 45"/>
                <a:gd name="T39" fmla="*/ 28 h 41"/>
                <a:gd name="T40" fmla="*/ 42 w 45"/>
                <a:gd name="T41" fmla="*/ 31 h 41"/>
                <a:gd name="T42" fmla="*/ 42 w 45"/>
                <a:gd name="T43" fmla="*/ 31 h 41"/>
                <a:gd name="T44" fmla="*/ 45 w 45"/>
                <a:gd name="T45" fmla="*/ 34 h 41"/>
                <a:gd name="T46" fmla="*/ 42 w 45"/>
                <a:gd name="T47" fmla="*/ 34 h 41"/>
                <a:gd name="T48" fmla="*/ 44 w 45"/>
                <a:gd name="T49" fmla="*/ 36 h 41"/>
                <a:gd name="T50" fmla="*/ 44 w 45"/>
                <a:gd name="T51" fmla="*/ 39 h 41"/>
                <a:gd name="T52" fmla="*/ 39 w 45"/>
                <a:gd name="T53" fmla="*/ 41 h 41"/>
                <a:gd name="T54" fmla="*/ 36 w 45"/>
                <a:gd name="T55" fmla="*/ 36 h 41"/>
                <a:gd name="T56" fmla="*/ 34 w 45"/>
                <a:gd name="T57" fmla="*/ 33 h 41"/>
                <a:gd name="T58" fmla="*/ 34 w 45"/>
                <a:gd name="T59" fmla="*/ 30 h 41"/>
                <a:gd name="T60" fmla="*/ 33 w 45"/>
                <a:gd name="T61" fmla="*/ 28 h 41"/>
                <a:gd name="T62" fmla="*/ 28 w 45"/>
                <a:gd name="T63" fmla="*/ 30 h 41"/>
                <a:gd name="T64" fmla="*/ 25 w 45"/>
                <a:gd name="T65" fmla="*/ 28 h 41"/>
                <a:gd name="T66" fmla="*/ 23 w 45"/>
                <a:gd name="T67" fmla="*/ 26 h 41"/>
                <a:gd name="T68" fmla="*/ 20 w 45"/>
                <a:gd name="T69" fmla="*/ 26 h 41"/>
                <a:gd name="T70" fmla="*/ 15 w 45"/>
                <a:gd name="T71" fmla="*/ 23 h 41"/>
                <a:gd name="T72" fmla="*/ 11 w 45"/>
                <a:gd name="T73" fmla="*/ 20 h 41"/>
                <a:gd name="T74" fmla="*/ 4 w 45"/>
                <a:gd name="T75" fmla="*/ 20 h 41"/>
                <a:gd name="T76" fmla="*/ 4 w 45"/>
                <a:gd name="T77" fmla="*/ 19 h 41"/>
                <a:gd name="T78" fmla="*/ 3 w 45"/>
                <a:gd name="T79" fmla="*/ 14 h 41"/>
                <a:gd name="T80" fmla="*/ 3 w 45"/>
                <a:gd name="T81" fmla="*/ 11 h 41"/>
                <a:gd name="T82" fmla="*/ 3 w 45"/>
                <a:gd name="T83" fmla="*/ 7 h 41"/>
                <a:gd name="T84" fmla="*/ 1 w 45"/>
                <a:gd name="T85" fmla="*/ 4 h 41"/>
                <a:gd name="T86" fmla="*/ 1 w 45"/>
                <a:gd name="T87" fmla="*/ 3 h 41"/>
                <a:gd name="T88" fmla="*/ 6 w 45"/>
                <a:gd name="T89" fmla="*/ 1 h 41"/>
                <a:gd name="T90" fmla="*/ 11 w 45"/>
                <a:gd name="T91" fmla="*/ 1 h 41"/>
                <a:gd name="T92" fmla="*/ 20 w 45"/>
                <a:gd name="T93" fmla="*/ 1 h 41"/>
                <a:gd name="T94" fmla="*/ 20 w 45"/>
                <a:gd name="T95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5" h="41">
                  <a:moveTo>
                    <a:pt x="30" y="11"/>
                  </a:move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lnTo>
                    <a:pt x="30" y="11"/>
                  </a:lnTo>
                  <a:close/>
                  <a:moveTo>
                    <a:pt x="22" y="3"/>
                  </a:moveTo>
                  <a:lnTo>
                    <a:pt x="22" y="3"/>
                  </a:lnTo>
                  <a:lnTo>
                    <a:pt x="22" y="3"/>
                  </a:lnTo>
                  <a:lnTo>
                    <a:pt x="22" y="4"/>
                  </a:lnTo>
                  <a:lnTo>
                    <a:pt x="22" y="4"/>
                  </a:lnTo>
                  <a:lnTo>
                    <a:pt x="23" y="4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2" y="3"/>
                  </a:lnTo>
                  <a:close/>
                  <a:moveTo>
                    <a:pt x="22" y="0"/>
                  </a:moveTo>
                  <a:lnTo>
                    <a:pt x="23" y="0"/>
                  </a:lnTo>
                  <a:lnTo>
                    <a:pt x="23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5" y="1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28" y="4"/>
                  </a:lnTo>
                  <a:lnTo>
                    <a:pt x="30" y="6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31" y="7"/>
                  </a:lnTo>
                  <a:lnTo>
                    <a:pt x="28" y="9"/>
                  </a:lnTo>
                  <a:lnTo>
                    <a:pt x="28" y="9"/>
                  </a:lnTo>
                  <a:lnTo>
                    <a:pt x="28" y="11"/>
                  </a:lnTo>
                  <a:lnTo>
                    <a:pt x="30" y="12"/>
                  </a:lnTo>
                  <a:lnTo>
                    <a:pt x="31" y="14"/>
                  </a:lnTo>
                  <a:lnTo>
                    <a:pt x="33" y="15"/>
                  </a:lnTo>
                  <a:lnTo>
                    <a:pt x="36" y="17"/>
                  </a:lnTo>
                  <a:lnTo>
                    <a:pt x="36" y="19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4" y="20"/>
                  </a:lnTo>
                  <a:lnTo>
                    <a:pt x="34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1" y="22"/>
                  </a:lnTo>
                  <a:lnTo>
                    <a:pt x="34" y="23"/>
                  </a:lnTo>
                  <a:lnTo>
                    <a:pt x="34" y="25"/>
                  </a:lnTo>
                  <a:lnTo>
                    <a:pt x="36" y="25"/>
                  </a:lnTo>
                  <a:lnTo>
                    <a:pt x="37" y="26"/>
                  </a:lnTo>
                  <a:lnTo>
                    <a:pt x="37" y="26"/>
                  </a:lnTo>
                  <a:lnTo>
                    <a:pt x="39" y="28"/>
                  </a:lnTo>
                  <a:lnTo>
                    <a:pt x="41" y="28"/>
                  </a:lnTo>
                  <a:lnTo>
                    <a:pt x="44" y="28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2" y="31"/>
                  </a:lnTo>
                  <a:lnTo>
                    <a:pt x="44" y="33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4" y="34"/>
                  </a:lnTo>
                  <a:lnTo>
                    <a:pt x="42" y="34"/>
                  </a:lnTo>
                  <a:lnTo>
                    <a:pt x="42" y="34"/>
                  </a:lnTo>
                  <a:lnTo>
                    <a:pt x="42" y="36"/>
                  </a:lnTo>
                  <a:lnTo>
                    <a:pt x="44" y="36"/>
                  </a:lnTo>
                  <a:lnTo>
                    <a:pt x="44" y="37"/>
                  </a:lnTo>
                  <a:lnTo>
                    <a:pt x="44" y="37"/>
                  </a:lnTo>
                  <a:lnTo>
                    <a:pt x="44" y="39"/>
                  </a:lnTo>
                  <a:lnTo>
                    <a:pt x="41" y="39"/>
                  </a:lnTo>
                  <a:lnTo>
                    <a:pt x="39" y="41"/>
                  </a:lnTo>
                  <a:lnTo>
                    <a:pt x="39" y="41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6" y="36"/>
                  </a:lnTo>
                  <a:lnTo>
                    <a:pt x="36" y="34"/>
                  </a:lnTo>
                  <a:lnTo>
                    <a:pt x="36" y="33"/>
                  </a:lnTo>
                  <a:lnTo>
                    <a:pt x="34" y="33"/>
                  </a:lnTo>
                  <a:lnTo>
                    <a:pt x="33" y="31"/>
                  </a:lnTo>
                  <a:lnTo>
                    <a:pt x="34" y="31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3" y="28"/>
                  </a:lnTo>
                  <a:lnTo>
                    <a:pt x="33" y="28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5" y="28"/>
                  </a:lnTo>
                  <a:lnTo>
                    <a:pt x="25" y="28"/>
                  </a:lnTo>
                  <a:lnTo>
                    <a:pt x="25" y="26"/>
                  </a:lnTo>
                  <a:lnTo>
                    <a:pt x="23" y="26"/>
                  </a:lnTo>
                  <a:lnTo>
                    <a:pt x="23" y="25"/>
                  </a:lnTo>
                  <a:lnTo>
                    <a:pt x="23" y="25"/>
                  </a:lnTo>
                  <a:lnTo>
                    <a:pt x="20" y="26"/>
                  </a:lnTo>
                  <a:lnTo>
                    <a:pt x="19" y="26"/>
                  </a:lnTo>
                  <a:lnTo>
                    <a:pt x="19" y="25"/>
                  </a:lnTo>
                  <a:lnTo>
                    <a:pt x="15" y="23"/>
                  </a:lnTo>
                  <a:lnTo>
                    <a:pt x="14" y="22"/>
                  </a:lnTo>
                  <a:lnTo>
                    <a:pt x="12" y="20"/>
                  </a:lnTo>
                  <a:lnTo>
                    <a:pt x="11" y="20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4" y="20"/>
                  </a:lnTo>
                  <a:lnTo>
                    <a:pt x="3" y="19"/>
                  </a:lnTo>
                  <a:lnTo>
                    <a:pt x="3" y="19"/>
                  </a:lnTo>
                  <a:lnTo>
                    <a:pt x="4" y="19"/>
                  </a:lnTo>
                  <a:lnTo>
                    <a:pt x="3" y="17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1" y="14"/>
                  </a:lnTo>
                  <a:lnTo>
                    <a:pt x="1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9"/>
                  </a:lnTo>
                  <a:lnTo>
                    <a:pt x="3" y="7"/>
                  </a:lnTo>
                  <a:lnTo>
                    <a:pt x="3" y="6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4" y="1"/>
                  </a:lnTo>
                  <a:lnTo>
                    <a:pt x="6" y="1"/>
                  </a:lnTo>
                  <a:lnTo>
                    <a:pt x="9" y="1"/>
                  </a:lnTo>
                  <a:lnTo>
                    <a:pt x="11" y="1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20" y="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7" name="Freeform 344">
              <a:extLst>
                <a:ext uri="{FF2B5EF4-FFF2-40B4-BE49-F238E27FC236}">
                  <a16:creationId xmlns:a16="http://schemas.microsoft.com/office/drawing/2014/main" id="{D5BAC029-1D1E-4447-91E6-27C6DED07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8826" y="3145031"/>
              <a:ext cx="48731" cy="97461"/>
            </a:xfrm>
            <a:custGeom>
              <a:avLst/>
              <a:gdLst>
                <a:gd name="T0" fmla="*/ 6 w 25"/>
                <a:gd name="T1" fmla="*/ 0 h 50"/>
                <a:gd name="T2" fmla="*/ 6 w 25"/>
                <a:gd name="T3" fmla="*/ 2 h 50"/>
                <a:gd name="T4" fmla="*/ 6 w 25"/>
                <a:gd name="T5" fmla="*/ 3 h 50"/>
                <a:gd name="T6" fmla="*/ 10 w 25"/>
                <a:gd name="T7" fmla="*/ 2 h 50"/>
                <a:gd name="T8" fmla="*/ 11 w 25"/>
                <a:gd name="T9" fmla="*/ 2 h 50"/>
                <a:gd name="T10" fmla="*/ 13 w 25"/>
                <a:gd name="T11" fmla="*/ 3 h 50"/>
                <a:gd name="T12" fmla="*/ 14 w 25"/>
                <a:gd name="T13" fmla="*/ 6 h 50"/>
                <a:gd name="T14" fmla="*/ 18 w 25"/>
                <a:gd name="T15" fmla="*/ 6 h 50"/>
                <a:gd name="T16" fmla="*/ 18 w 25"/>
                <a:gd name="T17" fmla="*/ 11 h 50"/>
                <a:gd name="T18" fmla="*/ 18 w 25"/>
                <a:gd name="T19" fmla="*/ 13 h 50"/>
                <a:gd name="T20" fmla="*/ 18 w 25"/>
                <a:gd name="T21" fmla="*/ 16 h 50"/>
                <a:gd name="T22" fmla="*/ 18 w 25"/>
                <a:gd name="T23" fmla="*/ 19 h 50"/>
                <a:gd name="T24" fmla="*/ 16 w 25"/>
                <a:gd name="T25" fmla="*/ 19 h 50"/>
                <a:gd name="T26" fmla="*/ 18 w 25"/>
                <a:gd name="T27" fmla="*/ 22 h 50"/>
                <a:gd name="T28" fmla="*/ 18 w 25"/>
                <a:gd name="T29" fmla="*/ 25 h 50"/>
                <a:gd name="T30" fmla="*/ 19 w 25"/>
                <a:gd name="T31" fmla="*/ 27 h 50"/>
                <a:gd name="T32" fmla="*/ 21 w 25"/>
                <a:gd name="T33" fmla="*/ 30 h 50"/>
                <a:gd name="T34" fmla="*/ 24 w 25"/>
                <a:gd name="T35" fmla="*/ 30 h 50"/>
                <a:gd name="T36" fmla="*/ 24 w 25"/>
                <a:gd name="T37" fmla="*/ 31 h 50"/>
                <a:gd name="T38" fmla="*/ 24 w 25"/>
                <a:gd name="T39" fmla="*/ 33 h 50"/>
                <a:gd name="T40" fmla="*/ 25 w 25"/>
                <a:gd name="T41" fmla="*/ 35 h 50"/>
                <a:gd name="T42" fmla="*/ 24 w 25"/>
                <a:gd name="T43" fmla="*/ 36 h 50"/>
                <a:gd name="T44" fmla="*/ 22 w 25"/>
                <a:gd name="T45" fmla="*/ 38 h 50"/>
                <a:gd name="T46" fmla="*/ 21 w 25"/>
                <a:gd name="T47" fmla="*/ 39 h 50"/>
                <a:gd name="T48" fmla="*/ 21 w 25"/>
                <a:gd name="T49" fmla="*/ 41 h 50"/>
                <a:gd name="T50" fmla="*/ 19 w 25"/>
                <a:gd name="T51" fmla="*/ 43 h 50"/>
                <a:gd name="T52" fmla="*/ 18 w 25"/>
                <a:gd name="T53" fmla="*/ 44 h 50"/>
                <a:gd name="T54" fmla="*/ 16 w 25"/>
                <a:gd name="T55" fmla="*/ 44 h 50"/>
                <a:gd name="T56" fmla="*/ 14 w 25"/>
                <a:gd name="T57" fmla="*/ 46 h 50"/>
                <a:gd name="T58" fmla="*/ 14 w 25"/>
                <a:gd name="T59" fmla="*/ 46 h 50"/>
                <a:gd name="T60" fmla="*/ 16 w 25"/>
                <a:gd name="T61" fmla="*/ 47 h 50"/>
                <a:gd name="T62" fmla="*/ 14 w 25"/>
                <a:gd name="T63" fmla="*/ 49 h 50"/>
                <a:gd name="T64" fmla="*/ 14 w 25"/>
                <a:gd name="T65" fmla="*/ 49 h 50"/>
                <a:gd name="T66" fmla="*/ 14 w 25"/>
                <a:gd name="T67" fmla="*/ 50 h 50"/>
                <a:gd name="T68" fmla="*/ 13 w 25"/>
                <a:gd name="T69" fmla="*/ 50 h 50"/>
                <a:gd name="T70" fmla="*/ 11 w 25"/>
                <a:gd name="T71" fmla="*/ 50 h 50"/>
                <a:gd name="T72" fmla="*/ 10 w 25"/>
                <a:gd name="T73" fmla="*/ 50 h 50"/>
                <a:gd name="T74" fmla="*/ 10 w 25"/>
                <a:gd name="T75" fmla="*/ 47 h 50"/>
                <a:gd name="T76" fmla="*/ 2 w 25"/>
                <a:gd name="T77" fmla="*/ 41 h 50"/>
                <a:gd name="T78" fmla="*/ 0 w 25"/>
                <a:gd name="T79" fmla="*/ 39 h 50"/>
                <a:gd name="T80" fmla="*/ 0 w 25"/>
                <a:gd name="T81" fmla="*/ 38 h 50"/>
                <a:gd name="T82" fmla="*/ 2 w 25"/>
                <a:gd name="T83" fmla="*/ 39 h 50"/>
                <a:gd name="T84" fmla="*/ 2 w 25"/>
                <a:gd name="T85" fmla="*/ 38 h 50"/>
                <a:gd name="T86" fmla="*/ 0 w 25"/>
                <a:gd name="T87" fmla="*/ 35 h 50"/>
                <a:gd name="T88" fmla="*/ 2 w 25"/>
                <a:gd name="T89" fmla="*/ 30 h 50"/>
                <a:gd name="T90" fmla="*/ 2 w 25"/>
                <a:gd name="T91" fmla="*/ 24 h 50"/>
                <a:gd name="T92" fmla="*/ 2 w 25"/>
                <a:gd name="T93" fmla="*/ 20 h 50"/>
                <a:gd name="T94" fmla="*/ 3 w 25"/>
                <a:gd name="T95" fmla="*/ 17 h 50"/>
                <a:gd name="T96" fmla="*/ 3 w 25"/>
                <a:gd name="T97" fmla="*/ 14 h 50"/>
                <a:gd name="T98" fmla="*/ 0 w 25"/>
                <a:gd name="T99" fmla="*/ 13 h 50"/>
                <a:gd name="T100" fmla="*/ 0 w 25"/>
                <a:gd name="T101" fmla="*/ 11 h 50"/>
                <a:gd name="T102" fmla="*/ 0 w 25"/>
                <a:gd name="T103" fmla="*/ 9 h 50"/>
                <a:gd name="T104" fmla="*/ 2 w 25"/>
                <a:gd name="T105" fmla="*/ 9 h 50"/>
                <a:gd name="T106" fmla="*/ 2 w 25"/>
                <a:gd name="T107" fmla="*/ 9 h 50"/>
                <a:gd name="T108" fmla="*/ 2 w 25"/>
                <a:gd name="T109" fmla="*/ 6 h 50"/>
                <a:gd name="T110" fmla="*/ 0 w 25"/>
                <a:gd name="T111" fmla="*/ 6 h 50"/>
                <a:gd name="T112" fmla="*/ 2 w 25"/>
                <a:gd name="T113" fmla="*/ 3 h 50"/>
                <a:gd name="T114" fmla="*/ 3 w 25"/>
                <a:gd name="T115" fmla="*/ 2 h 50"/>
                <a:gd name="T116" fmla="*/ 5 w 25"/>
                <a:gd name="T11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5" h="50">
                  <a:moveTo>
                    <a:pt x="5" y="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3" y="3"/>
                  </a:lnTo>
                  <a:lnTo>
                    <a:pt x="13" y="5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8" y="8"/>
                  </a:lnTo>
                  <a:lnTo>
                    <a:pt x="18" y="11"/>
                  </a:lnTo>
                  <a:lnTo>
                    <a:pt x="18" y="13"/>
                  </a:lnTo>
                  <a:lnTo>
                    <a:pt x="18" y="13"/>
                  </a:lnTo>
                  <a:lnTo>
                    <a:pt x="18" y="13"/>
                  </a:lnTo>
                  <a:lnTo>
                    <a:pt x="18" y="16"/>
                  </a:lnTo>
                  <a:lnTo>
                    <a:pt x="18" y="17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6" y="19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18" y="25"/>
                  </a:lnTo>
                  <a:lnTo>
                    <a:pt x="19" y="27"/>
                  </a:lnTo>
                  <a:lnTo>
                    <a:pt x="19" y="27"/>
                  </a:lnTo>
                  <a:lnTo>
                    <a:pt x="21" y="30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31"/>
                  </a:lnTo>
                  <a:lnTo>
                    <a:pt x="24" y="31"/>
                  </a:lnTo>
                  <a:lnTo>
                    <a:pt x="24" y="33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2" y="38"/>
                  </a:lnTo>
                  <a:lnTo>
                    <a:pt x="22" y="38"/>
                  </a:lnTo>
                  <a:lnTo>
                    <a:pt x="21" y="38"/>
                  </a:lnTo>
                  <a:lnTo>
                    <a:pt x="21" y="39"/>
                  </a:lnTo>
                  <a:lnTo>
                    <a:pt x="21" y="41"/>
                  </a:lnTo>
                  <a:lnTo>
                    <a:pt x="21" y="41"/>
                  </a:lnTo>
                  <a:lnTo>
                    <a:pt x="19" y="43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18" y="44"/>
                  </a:lnTo>
                  <a:lnTo>
                    <a:pt x="16" y="44"/>
                  </a:lnTo>
                  <a:lnTo>
                    <a:pt x="16" y="44"/>
                  </a:lnTo>
                  <a:lnTo>
                    <a:pt x="16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6"/>
                  </a:lnTo>
                  <a:lnTo>
                    <a:pt x="14" y="47"/>
                  </a:lnTo>
                  <a:lnTo>
                    <a:pt x="16" y="47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49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13" y="50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10" y="50"/>
                  </a:lnTo>
                  <a:lnTo>
                    <a:pt x="10" y="49"/>
                  </a:lnTo>
                  <a:lnTo>
                    <a:pt x="10" y="47"/>
                  </a:lnTo>
                  <a:lnTo>
                    <a:pt x="8" y="44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2" y="38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0" y="31"/>
                  </a:lnTo>
                  <a:lnTo>
                    <a:pt x="2" y="30"/>
                  </a:lnTo>
                  <a:lnTo>
                    <a:pt x="2" y="27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4"/>
                  </a:lnTo>
                  <a:lnTo>
                    <a:pt x="2" y="14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0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8" name="Freeform 345">
              <a:extLst>
                <a:ext uri="{FF2B5EF4-FFF2-40B4-BE49-F238E27FC236}">
                  <a16:creationId xmlns:a16="http://schemas.microsoft.com/office/drawing/2014/main" id="{742C1E86-6CEA-6C3E-082D-97D6820E9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5354" y="3901329"/>
              <a:ext cx="3898" cy="1950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0 h 1"/>
                <a:gd name="T10" fmla="*/ 2 w 2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49" name="Freeform 346">
              <a:extLst>
                <a:ext uri="{FF2B5EF4-FFF2-40B4-BE49-F238E27FC236}">
                  <a16:creationId xmlns:a16="http://schemas.microsoft.com/office/drawing/2014/main" id="{74E69B21-ED81-7D26-295E-F071111291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8492" y="3914973"/>
              <a:ext cx="7797" cy="21442"/>
            </a:xfrm>
            <a:custGeom>
              <a:avLst/>
              <a:gdLst>
                <a:gd name="T0" fmla="*/ 2 w 4"/>
                <a:gd name="T1" fmla="*/ 8 h 11"/>
                <a:gd name="T2" fmla="*/ 4 w 4"/>
                <a:gd name="T3" fmla="*/ 8 h 11"/>
                <a:gd name="T4" fmla="*/ 4 w 4"/>
                <a:gd name="T5" fmla="*/ 10 h 11"/>
                <a:gd name="T6" fmla="*/ 4 w 4"/>
                <a:gd name="T7" fmla="*/ 10 h 11"/>
                <a:gd name="T8" fmla="*/ 4 w 4"/>
                <a:gd name="T9" fmla="*/ 10 h 11"/>
                <a:gd name="T10" fmla="*/ 4 w 4"/>
                <a:gd name="T11" fmla="*/ 10 h 11"/>
                <a:gd name="T12" fmla="*/ 4 w 4"/>
                <a:gd name="T13" fmla="*/ 10 h 11"/>
                <a:gd name="T14" fmla="*/ 4 w 4"/>
                <a:gd name="T15" fmla="*/ 11 h 11"/>
                <a:gd name="T16" fmla="*/ 2 w 4"/>
                <a:gd name="T17" fmla="*/ 11 h 11"/>
                <a:gd name="T18" fmla="*/ 0 w 4"/>
                <a:gd name="T19" fmla="*/ 10 h 11"/>
                <a:gd name="T20" fmla="*/ 0 w 4"/>
                <a:gd name="T21" fmla="*/ 10 h 11"/>
                <a:gd name="T22" fmla="*/ 2 w 4"/>
                <a:gd name="T23" fmla="*/ 8 h 11"/>
                <a:gd name="T24" fmla="*/ 2 w 4"/>
                <a:gd name="T25" fmla="*/ 0 h 11"/>
                <a:gd name="T26" fmla="*/ 2 w 4"/>
                <a:gd name="T27" fmla="*/ 0 h 11"/>
                <a:gd name="T28" fmla="*/ 2 w 4"/>
                <a:gd name="T29" fmla="*/ 0 h 11"/>
                <a:gd name="T30" fmla="*/ 4 w 4"/>
                <a:gd name="T31" fmla="*/ 2 h 11"/>
                <a:gd name="T32" fmla="*/ 4 w 4"/>
                <a:gd name="T33" fmla="*/ 2 h 11"/>
                <a:gd name="T34" fmla="*/ 4 w 4"/>
                <a:gd name="T35" fmla="*/ 4 h 11"/>
                <a:gd name="T36" fmla="*/ 2 w 4"/>
                <a:gd name="T37" fmla="*/ 2 h 11"/>
                <a:gd name="T38" fmla="*/ 2 w 4"/>
                <a:gd name="T39" fmla="*/ 0 h 11"/>
                <a:gd name="T40" fmla="*/ 2 w 4"/>
                <a:gd name="T41" fmla="*/ 0 h 11"/>
                <a:gd name="T42" fmla="*/ 2 w 4"/>
                <a:gd name="T4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" h="11">
                  <a:moveTo>
                    <a:pt x="2" y="8"/>
                  </a:moveTo>
                  <a:lnTo>
                    <a:pt x="4" y="8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2" y="8"/>
                  </a:lnTo>
                  <a:close/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0" name="Freeform 347">
              <a:extLst>
                <a:ext uri="{FF2B5EF4-FFF2-40B4-BE49-F238E27FC236}">
                  <a16:creationId xmlns:a16="http://schemas.microsoft.com/office/drawing/2014/main" id="{8407C245-C369-F0AE-A231-3A5502DE9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614" y="3283425"/>
              <a:ext cx="405438" cy="284586"/>
            </a:xfrm>
            <a:custGeom>
              <a:avLst/>
              <a:gdLst>
                <a:gd name="T0" fmla="*/ 157 w 208"/>
                <a:gd name="T1" fmla="*/ 9 h 146"/>
                <a:gd name="T2" fmla="*/ 159 w 208"/>
                <a:gd name="T3" fmla="*/ 14 h 146"/>
                <a:gd name="T4" fmla="*/ 162 w 208"/>
                <a:gd name="T5" fmla="*/ 30 h 146"/>
                <a:gd name="T6" fmla="*/ 178 w 208"/>
                <a:gd name="T7" fmla="*/ 22 h 146"/>
                <a:gd name="T8" fmla="*/ 190 w 208"/>
                <a:gd name="T9" fmla="*/ 17 h 146"/>
                <a:gd name="T10" fmla="*/ 192 w 208"/>
                <a:gd name="T11" fmla="*/ 20 h 146"/>
                <a:gd name="T12" fmla="*/ 201 w 208"/>
                <a:gd name="T13" fmla="*/ 17 h 146"/>
                <a:gd name="T14" fmla="*/ 208 w 208"/>
                <a:gd name="T15" fmla="*/ 20 h 146"/>
                <a:gd name="T16" fmla="*/ 201 w 208"/>
                <a:gd name="T17" fmla="*/ 22 h 146"/>
                <a:gd name="T18" fmla="*/ 195 w 208"/>
                <a:gd name="T19" fmla="*/ 27 h 146"/>
                <a:gd name="T20" fmla="*/ 178 w 208"/>
                <a:gd name="T21" fmla="*/ 27 h 146"/>
                <a:gd name="T22" fmla="*/ 168 w 208"/>
                <a:gd name="T23" fmla="*/ 30 h 146"/>
                <a:gd name="T24" fmla="*/ 159 w 208"/>
                <a:gd name="T25" fmla="*/ 36 h 146"/>
                <a:gd name="T26" fmla="*/ 159 w 208"/>
                <a:gd name="T27" fmla="*/ 44 h 146"/>
                <a:gd name="T28" fmla="*/ 160 w 208"/>
                <a:gd name="T29" fmla="*/ 52 h 146"/>
                <a:gd name="T30" fmla="*/ 159 w 208"/>
                <a:gd name="T31" fmla="*/ 57 h 146"/>
                <a:gd name="T32" fmla="*/ 153 w 208"/>
                <a:gd name="T33" fmla="*/ 64 h 146"/>
                <a:gd name="T34" fmla="*/ 154 w 208"/>
                <a:gd name="T35" fmla="*/ 72 h 146"/>
                <a:gd name="T36" fmla="*/ 137 w 208"/>
                <a:gd name="T37" fmla="*/ 72 h 146"/>
                <a:gd name="T38" fmla="*/ 142 w 208"/>
                <a:gd name="T39" fmla="*/ 85 h 146"/>
                <a:gd name="T40" fmla="*/ 129 w 208"/>
                <a:gd name="T41" fmla="*/ 93 h 146"/>
                <a:gd name="T42" fmla="*/ 126 w 208"/>
                <a:gd name="T43" fmla="*/ 109 h 146"/>
                <a:gd name="T44" fmla="*/ 118 w 208"/>
                <a:gd name="T45" fmla="*/ 109 h 146"/>
                <a:gd name="T46" fmla="*/ 108 w 208"/>
                <a:gd name="T47" fmla="*/ 110 h 146"/>
                <a:gd name="T48" fmla="*/ 105 w 208"/>
                <a:gd name="T49" fmla="*/ 116 h 146"/>
                <a:gd name="T50" fmla="*/ 93 w 208"/>
                <a:gd name="T51" fmla="*/ 116 h 146"/>
                <a:gd name="T52" fmla="*/ 85 w 208"/>
                <a:gd name="T53" fmla="*/ 123 h 146"/>
                <a:gd name="T54" fmla="*/ 83 w 208"/>
                <a:gd name="T55" fmla="*/ 137 h 146"/>
                <a:gd name="T56" fmla="*/ 72 w 208"/>
                <a:gd name="T57" fmla="*/ 143 h 146"/>
                <a:gd name="T58" fmla="*/ 56 w 208"/>
                <a:gd name="T59" fmla="*/ 145 h 146"/>
                <a:gd name="T60" fmla="*/ 30 w 208"/>
                <a:gd name="T61" fmla="*/ 146 h 146"/>
                <a:gd name="T62" fmla="*/ 12 w 208"/>
                <a:gd name="T63" fmla="*/ 132 h 146"/>
                <a:gd name="T64" fmla="*/ 12 w 208"/>
                <a:gd name="T65" fmla="*/ 115 h 146"/>
                <a:gd name="T66" fmla="*/ 4 w 208"/>
                <a:gd name="T67" fmla="*/ 105 h 146"/>
                <a:gd name="T68" fmla="*/ 1 w 208"/>
                <a:gd name="T69" fmla="*/ 88 h 146"/>
                <a:gd name="T70" fmla="*/ 3 w 208"/>
                <a:gd name="T71" fmla="*/ 80 h 146"/>
                <a:gd name="T72" fmla="*/ 3 w 208"/>
                <a:gd name="T73" fmla="*/ 69 h 146"/>
                <a:gd name="T74" fmla="*/ 4 w 208"/>
                <a:gd name="T75" fmla="*/ 64 h 146"/>
                <a:gd name="T76" fmla="*/ 9 w 208"/>
                <a:gd name="T77" fmla="*/ 60 h 146"/>
                <a:gd name="T78" fmla="*/ 9 w 208"/>
                <a:gd name="T79" fmla="*/ 53 h 146"/>
                <a:gd name="T80" fmla="*/ 12 w 208"/>
                <a:gd name="T81" fmla="*/ 49 h 146"/>
                <a:gd name="T82" fmla="*/ 19 w 208"/>
                <a:gd name="T83" fmla="*/ 50 h 146"/>
                <a:gd name="T84" fmla="*/ 26 w 208"/>
                <a:gd name="T85" fmla="*/ 55 h 146"/>
                <a:gd name="T86" fmla="*/ 33 w 208"/>
                <a:gd name="T87" fmla="*/ 53 h 146"/>
                <a:gd name="T88" fmla="*/ 39 w 208"/>
                <a:gd name="T89" fmla="*/ 46 h 146"/>
                <a:gd name="T90" fmla="*/ 47 w 208"/>
                <a:gd name="T91" fmla="*/ 41 h 146"/>
                <a:gd name="T92" fmla="*/ 53 w 208"/>
                <a:gd name="T93" fmla="*/ 39 h 146"/>
                <a:gd name="T94" fmla="*/ 63 w 208"/>
                <a:gd name="T95" fmla="*/ 24 h 146"/>
                <a:gd name="T96" fmla="*/ 75 w 208"/>
                <a:gd name="T97" fmla="*/ 17 h 146"/>
                <a:gd name="T98" fmla="*/ 86 w 208"/>
                <a:gd name="T99" fmla="*/ 19 h 146"/>
                <a:gd name="T100" fmla="*/ 102 w 208"/>
                <a:gd name="T101" fmla="*/ 20 h 146"/>
                <a:gd name="T102" fmla="*/ 107 w 208"/>
                <a:gd name="T103" fmla="*/ 24 h 146"/>
                <a:gd name="T104" fmla="*/ 115 w 208"/>
                <a:gd name="T105" fmla="*/ 22 h 146"/>
                <a:gd name="T106" fmla="*/ 121 w 208"/>
                <a:gd name="T107" fmla="*/ 19 h 146"/>
                <a:gd name="T108" fmla="*/ 127 w 208"/>
                <a:gd name="T109" fmla="*/ 22 h 146"/>
                <a:gd name="T110" fmla="*/ 131 w 208"/>
                <a:gd name="T111" fmla="*/ 16 h 146"/>
                <a:gd name="T112" fmla="*/ 140 w 208"/>
                <a:gd name="T113" fmla="*/ 14 h 146"/>
                <a:gd name="T114" fmla="*/ 143 w 208"/>
                <a:gd name="T115" fmla="*/ 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8" h="146">
                  <a:moveTo>
                    <a:pt x="151" y="0"/>
                  </a:moveTo>
                  <a:lnTo>
                    <a:pt x="153" y="1"/>
                  </a:lnTo>
                  <a:lnTo>
                    <a:pt x="156" y="3"/>
                  </a:lnTo>
                  <a:lnTo>
                    <a:pt x="157" y="5"/>
                  </a:lnTo>
                  <a:lnTo>
                    <a:pt x="156" y="8"/>
                  </a:lnTo>
                  <a:lnTo>
                    <a:pt x="156" y="9"/>
                  </a:lnTo>
                  <a:lnTo>
                    <a:pt x="157" y="9"/>
                  </a:lnTo>
                  <a:lnTo>
                    <a:pt x="157" y="9"/>
                  </a:lnTo>
                  <a:lnTo>
                    <a:pt x="159" y="9"/>
                  </a:lnTo>
                  <a:lnTo>
                    <a:pt x="160" y="9"/>
                  </a:lnTo>
                  <a:lnTo>
                    <a:pt x="160" y="9"/>
                  </a:lnTo>
                  <a:lnTo>
                    <a:pt x="160" y="11"/>
                  </a:lnTo>
                  <a:lnTo>
                    <a:pt x="160" y="11"/>
                  </a:lnTo>
                  <a:lnTo>
                    <a:pt x="159" y="14"/>
                  </a:lnTo>
                  <a:lnTo>
                    <a:pt x="159" y="17"/>
                  </a:lnTo>
                  <a:lnTo>
                    <a:pt x="159" y="20"/>
                  </a:lnTo>
                  <a:lnTo>
                    <a:pt x="159" y="22"/>
                  </a:lnTo>
                  <a:lnTo>
                    <a:pt x="159" y="24"/>
                  </a:lnTo>
                  <a:lnTo>
                    <a:pt x="160" y="27"/>
                  </a:lnTo>
                  <a:lnTo>
                    <a:pt x="160" y="28"/>
                  </a:lnTo>
                  <a:lnTo>
                    <a:pt x="162" y="30"/>
                  </a:lnTo>
                  <a:lnTo>
                    <a:pt x="162" y="30"/>
                  </a:lnTo>
                  <a:lnTo>
                    <a:pt x="164" y="30"/>
                  </a:lnTo>
                  <a:lnTo>
                    <a:pt x="165" y="28"/>
                  </a:lnTo>
                  <a:lnTo>
                    <a:pt x="168" y="27"/>
                  </a:lnTo>
                  <a:lnTo>
                    <a:pt x="172" y="25"/>
                  </a:lnTo>
                  <a:lnTo>
                    <a:pt x="176" y="24"/>
                  </a:lnTo>
                  <a:lnTo>
                    <a:pt x="178" y="22"/>
                  </a:lnTo>
                  <a:lnTo>
                    <a:pt x="179" y="20"/>
                  </a:lnTo>
                  <a:lnTo>
                    <a:pt x="184" y="17"/>
                  </a:lnTo>
                  <a:lnTo>
                    <a:pt x="187" y="17"/>
                  </a:lnTo>
                  <a:lnTo>
                    <a:pt x="187" y="17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190" y="17"/>
                  </a:lnTo>
                  <a:lnTo>
                    <a:pt x="192" y="17"/>
                  </a:lnTo>
                  <a:lnTo>
                    <a:pt x="192" y="19"/>
                  </a:lnTo>
                  <a:lnTo>
                    <a:pt x="192" y="19"/>
                  </a:lnTo>
                  <a:lnTo>
                    <a:pt x="190" y="20"/>
                  </a:lnTo>
                  <a:lnTo>
                    <a:pt x="190" y="20"/>
                  </a:lnTo>
                  <a:lnTo>
                    <a:pt x="190" y="20"/>
                  </a:lnTo>
                  <a:lnTo>
                    <a:pt x="192" y="20"/>
                  </a:lnTo>
                  <a:lnTo>
                    <a:pt x="195" y="20"/>
                  </a:lnTo>
                  <a:lnTo>
                    <a:pt x="197" y="19"/>
                  </a:lnTo>
                  <a:lnTo>
                    <a:pt x="198" y="19"/>
                  </a:lnTo>
                  <a:lnTo>
                    <a:pt x="198" y="19"/>
                  </a:lnTo>
                  <a:lnTo>
                    <a:pt x="200" y="17"/>
                  </a:lnTo>
                  <a:lnTo>
                    <a:pt x="200" y="17"/>
                  </a:lnTo>
                  <a:lnTo>
                    <a:pt x="201" y="17"/>
                  </a:lnTo>
                  <a:lnTo>
                    <a:pt x="203" y="19"/>
                  </a:lnTo>
                  <a:lnTo>
                    <a:pt x="205" y="17"/>
                  </a:lnTo>
                  <a:lnTo>
                    <a:pt x="206" y="19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8" y="20"/>
                  </a:lnTo>
                  <a:lnTo>
                    <a:pt x="206" y="20"/>
                  </a:lnTo>
                  <a:lnTo>
                    <a:pt x="206" y="20"/>
                  </a:lnTo>
                  <a:lnTo>
                    <a:pt x="206" y="20"/>
                  </a:lnTo>
                  <a:lnTo>
                    <a:pt x="205" y="20"/>
                  </a:lnTo>
                  <a:lnTo>
                    <a:pt x="203" y="20"/>
                  </a:lnTo>
                  <a:lnTo>
                    <a:pt x="201" y="22"/>
                  </a:lnTo>
                  <a:lnTo>
                    <a:pt x="201" y="22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1" y="25"/>
                  </a:lnTo>
                  <a:lnTo>
                    <a:pt x="198" y="27"/>
                  </a:lnTo>
                  <a:lnTo>
                    <a:pt x="197" y="27"/>
                  </a:lnTo>
                  <a:lnTo>
                    <a:pt x="195" y="27"/>
                  </a:lnTo>
                  <a:lnTo>
                    <a:pt x="194" y="27"/>
                  </a:lnTo>
                  <a:lnTo>
                    <a:pt x="192" y="27"/>
                  </a:lnTo>
                  <a:lnTo>
                    <a:pt x="192" y="27"/>
                  </a:lnTo>
                  <a:lnTo>
                    <a:pt x="187" y="27"/>
                  </a:lnTo>
                  <a:lnTo>
                    <a:pt x="183" y="27"/>
                  </a:lnTo>
                  <a:lnTo>
                    <a:pt x="181" y="27"/>
                  </a:lnTo>
                  <a:lnTo>
                    <a:pt x="178" y="27"/>
                  </a:lnTo>
                  <a:lnTo>
                    <a:pt x="176" y="27"/>
                  </a:lnTo>
                  <a:lnTo>
                    <a:pt x="175" y="28"/>
                  </a:lnTo>
                  <a:lnTo>
                    <a:pt x="173" y="28"/>
                  </a:lnTo>
                  <a:lnTo>
                    <a:pt x="172" y="28"/>
                  </a:lnTo>
                  <a:lnTo>
                    <a:pt x="170" y="28"/>
                  </a:lnTo>
                  <a:lnTo>
                    <a:pt x="168" y="30"/>
                  </a:lnTo>
                  <a:lnTo>
                    <a:pt x="168" y="30"/>
                  </a:lnTo>
                  <a:lnTo>
                    <a:pt x="165" y="33"/>
                  </a:lnTo>
                  <a:lnTo>
                    <a:pt x="164" y="33"/>
                  </a:lnTo>
                  <a:lnTo>
                    <a:pt x="164" y="35"/>
                  </a:lnTo>
                  <a:lnTo>
                    <a:pt x="162" y="35"/>
                  </a:lnTo>
                  <a:lnTo>
                    <a:pt x="160" y="35"/>
                  </a:lnTo>
                  <a:lnTo>
                    <a:pt x="160" y="35"/>
                  </a:lnTo>
                  <a:lnTo>
                    <a:pt x="159" y="36"/>
                  </a:lnTo>
                  <a:lnTo>
                    <a:pt x="157" y="38"/>
                  </a:lnTo>
                  <a:lnTo>
                    <a:pt x="156" y="39"/>
                  </a:lnTo>
                  <a:lnTo>
                    <a:pt x="154" y="41"/>
                  </a:lnTo>
                  <a:lnTo>
                    <a:pt x="156" y="41"/>
                  </a:lnTo>
                  <a:lnTo>
                    <a:pt x="157" y="42"/>
                  </a:lnTo>
                  <a:lnTo>
                    <a:pt x="157" y="42"/>
                  </a:lnTo>
                  <a:lnTo>
                    <a:pt x="159" y="44"/>
                  </a:lnTo>
                  <a:lnTo>
                    <a:pt x="159" y="46"/>
                  </a:lnTo>
                  <a:lnTo>
                    <a:pt x="159" y="47"/>
                  </a:lnTo>
                  <a:lnTo>
                    <a:pt x="160" y="49"/>
                  </a:lnTo>
                  <a:lnTo>
                    <a:pt x="160" y="50"/>
                  </a:lnTo>
                  <a:lnTo>
                    <a:pt x="160" y="5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60" y="53"/>
                  </a:lnTo>
                  <a:lnTo>
                    <a:pt x="160" y="53"/>
                  </a:lnTo>
                  <a:lnTo>
                    <a:pt x="160" y="55"/>
                  </a:lnTo>
                  <a:lnTo>
                    <a:pt x="160" y="55"/>
                  </a:lnTo>
                  <a:lnTo>
                    <a:pt x="160" y="55"/>
                  </a:lnTo>
                  <a:lnTo>
                    <a:pt x="159" y="57"/>
                  </a:lnTo>
                  <a:lnTo>
                    <a:pt x="159" y="58"/>
                  </a:lnTo>
                  <a:lnTo>
                    <a:pt x="157" y="58"/>
                  </a:lnTo>
                  <a:lnTo>
                    <a:pt x="156" y="60"/>
                  </a:lnTo>
                  <a:lnTo>
                    <a:pt x="156" y="61"/>
                  </a:lnTo>
                  <a:lnTo>
                    <a:pt x="154" y="63"/>
                  </a:lnTo>
                  <a:lnTo>
                    <a:pt x="153" y="64"/>
                  </a:lnTo>
                  <a:lnTo>
                    <a:pt x="153" y="64"/>
                  </a:lnTo>
                  <a:lnTo>
                    <a:pt x="151" y="64"/>
                  </a:lnTo>
                  <a:lnTo>
                    <a:pt x="153" y="66"/>
                  </a:lnTo>
                  <a:lnTo>
                    <a:pt x="153" y="66"/>
                  </a:lnTo>
                  <a:lnTo>
                    <a:pt x="154" y="68"/>
                  </a:lnTo>
                  <a:lnTo>
                    <a:pt x="154" y="69"/>
                  </a:lnTo>
                  <a:lnTo>
                    <a:pt x="154" y="71"/>
                  </a:lnTo>
                  <a:lnTo>
                    <a:pt x="154" y="72"/>
                  </a:lnTo>
                  <a:lnTo>
                    <a:pt x="153" y="72"/>
                  </a:lnTo>
                  <a:lnTo>
                    <a:pt x="149" y="74"/>
                  </a:lnTo>
                  <a:lnTo>
                    <a:pt x="148" y="74"/>
                  </a:lnTo>
                  <a:lnTo>
                    <a:pt x="143" y="74"/>
                  </a:lnTo>
                  <a:lnTo>
                    <a:pt x="143" y="74"/>
                  </a:lnTo>
                  <a:lnTo>
                    <a:pt x="142" y="74"/>
                  </a:lnTo>
                  <a:lnTo>
                    <a:pt x="137" y="72"/>
                  </a:lnTo>
                  <a:lnTo>
                    <a:pt x="137" y="74"/>
                  </a:lnTo>
                  <a:lnTo>
                    <a:pt x="135" y="76"/>
                  </a:lnTo>
                  <a:lnTo>
                    <a:pt x="138" y="79"/>
                  </a:lnTo>
                  <a:lnTo>
                    <a:pt x="140" y="80"/>
                  </a:lnTo>
                  <a:lnTo>
                    <a:pt x="142" y="82"/>
                  </a:lnTo>
                  <a:lnTo>
                    <a:pt x="142" y="83"/>
                  </a:lnTo>
                  <a:lnTo>
                    <a:pt x="142" y="85"/>
                  </a:lnTo>
                  <a:lnTo>
                    <a:pt x="138" y="87"/>
                  </a:lnTo>
                  <a:lnTo>
                    <a:pt x="137" y="88"/>
                  </a:lnTo>
                  <a:lnTo>
                    <a:pt x="134" y="88"/>
                  </a:lnTo>
                  <a:lnTo>
                    <a:pt x="132" y="88"/>
                  </a:lnTo>
                  <a:lnTo>
                    <a:pt x="131" y="90"/>
                  </a:lnTo>
                  <a:lnTo>
                    <a:pt x="131" y="93"/>
                  </a:lnTo>
                  <a:lnTo>
                    <a:pt x="129" y="93"/>
                  </a:lnTo>
                  <a:lnTo>
                    <a:pt x="129" y="94"/>
                  </a:lnTo>
                  <a:lnTo>
                    <a:pt x="129" y="96"/>
                  </a:lnTo>
                  <a:lnTo>
                    <a:pt x="127" y="98"/>
                  </a:lnTo>
                  <a:lnTo>
                    <a:pt x="127" y="99"/>
                  </a:lnTo>
                  <a:lnTo>
                    <a:pt x="127" y="102"/>
                  </a:lnTo>
                  <a:lnTo>
                    <a:pt x="127" y="107"/>
                  </a:lnTo>
                  <a:lnTo>
                    <a:pt x="126" y="109"/>
                  </a:lnTo>
                  <a:lnTo>
                    <a:pt x="124" y="110"/>
                  </a:lnTo>
                  <a:lnTo>
                    <a:pt x="123" y="112"/>
                  </a:lnTo>
                  <a:lnTo>
                    <a:pt x="121" y="112"/>
                  </a:lnTo>
                  <a:lnTo>
                    <a:pt x="119" y="112"/>
                  </a:lnTo>
                  <a:lnTo>
                    <a:pt x="119" y="110"/>
                  </a:lnTo>
                  <a:lnTo>
                    <a:pt x="118" y="110"/>
                  </a:lnTo>
                  <a:lnTo>
                    <a:pt x="118" y="109"/>
                  </a:lnTo>
                  <a:lnTo>
                    <a:pt x="116" y="109"/>
                  </a:lnTo>
                  <a:lnTo>
                    <a:pt x="115" y="110"/>
                  </a:lnTo>
                  <a:lnTo>
                    <a:pt x="113" y="110"/>
                  </a:lnTo>
                  <a:lnTo>
                    <a:pt x="112" y="109"/>
                  </a:lnTo>
                  <a:lnTo>
                    <a:pt x="112" y="109"/>
                  </a:lnTo>
                  <a:lnTo>
                    <a:pt x="110" y="110"/>
                  </a:lnTo>
                  <a:lnTo>
                    <a:pt x="108" y="110"/>
                  </a:lnTo>
                  <a:lnTo>
                    <a:pt x="105" y="113"/>
                  </a:lnTo>
                  <a:lnTo>
                    <a:pt x="104" y="113"/>
                  </a:lnTo>
                  <a:lnTo>
                    <a:pt x="102" y="113"/>
                  </a:lnTo>
                  <a:lnTo>
                    <a:pt x="104" y="115"/>
                  </a:lnTo>
                  <a:lnTo>
                    <a:pt x="104" y="115"/>
                  </a:lnTo>
                  <a:lnTo>
                    <a:pt x="105" y="115"/>
                  </a:lnTo>
                  <a:lnTo>
                    <a:pt x="105" y="116"/>
                  </a:lnTo>
                  <a:lnTo>
                    <a:pt x="104" y="116"/>
                  </a:lnTo>
                  <a:lnTo>
                    <a:pt x="102" y="116"/>
                  </a:lnTo>
                  <a:lnTo>
                    <a:pt x="101" y="118"/>
                  </a:lnTo>
                  <a:lnTo>
                    <a:pt x="99" y="118"/>
                  </a:lnTo>
                  <a:lnTo>
                    <a:pt x="96" y="118"/>
                  </a:lnTo>
                  <a:lnTo>
                    <a:pt x="94" y="116"/>
                  </a:lnTo>
                  <a:lnTo>
                    <a:pt x="93" y="116"/>
                  </a:lnTo>
                  <a:lnTo>
                    <a:pt x="91" y="118"/>
                  </a:lnTo>
                  <a:lnTo>
                    <a:pt x="91" y="118"/>
                  </a:lnTo>
                  <a:lnTo>
                    <a:pt x="90" y="121"/>
                  </a:lnTo>
                  <a:lnTo>
                    <a:pt x="88" y="121"/>
                  </a:lnTo>
                  <a:lnTo>
                    <a:pt x="88" y="121"/>
                  </a:lnTo>
                  <a:lnTo>
                    <a:pt x="86" y="123"/>
                  </a:lnTo>
                  <a:lnTo>
                    <a:pt x="85" y="123"/>
                  </a:lnTo>
                  <a:lnTo>
                    <a:pt x="85" y="124"/>
                  </a:lnTo>
                  <a:lnTo>
                    <a:pt x="83" y="128"/>
                  </a:lnTo>
                  <a:lnTo>
                    <a:pt x="85" y="129"/>
                  </a:lnTo>
                  <a:lnTo>
                    <a:pt x="85" y="132"/>
                  </a:lnTo>
                  <a:lnTo>
                    <a:pt x="83" y="134"/>
                  </a:lnTo>
                  <a:lnTo>
                    <a:pt x="83" y="135"/>
                  </a:lnTo>
                  <a:lnTo>
                    <a:pt x="83" y="137"/>
                  </a:lnTo>
                  <a:lnTo>
                    <a:pt x="85" y="139"/>
                  </a:lnTo>
                  <a:lnTo>
                    <a:pt x="83" y="139"/>
                  </a:lnTo>
                  <a:lnTo>
                    <a:pt x="83" y="140"/>
                  </a:lnTo>
                  <a:lnTo>
                    <a:pt x="82" y="140"/>
                  </a:lnTo>
                  <a:lnTo>
                    <a:pt x="80" y="140"/>
                  </a:lnTo>
                  <a:lnTo>
                    <a:pt x="75" y="142"/>
                  </a:lnTo>
                  <a:lnTo>
                    <a:pt x="72" y="143"/>
                  </a:lnTo>
                  <a:lnTo>
                    <a:pt x="67" y="143"/>
                  </a:lnTo>
                  <a:lnTo>
                    <a:pt x="67" y="145"/>
                  </a:lnTo>
                  <a:lnTo>
                    <a:pt x="64" y="145"/>
                  </a:lnTo>
                  <a:lnTo>
                    <a:pt x="63" y="145"/>
                  </a:lnTo>
                  <a:lnTo>
                    <a:pt x="61" y="145"/>
                  </a:lnTo>
                  <a:lnTo>
                    <a:pt x="58" y="145"/>
                  </a:lnTo>
                  <a:lnTo>
                    <a:pt x="56" y="145"/>
                  </a:lnTo>
                  <a:lnTo>
                    <a:pt x="55" y="145"/>
                  </a:lnTo>
                  <a:lnTo>
                    <a:pt x="53" y="146"/>
                  </a:lnTo>
                  <a:lnTo>
                    <a:pt x="53" y="146"/>
                  </a:lnTo>
                  <a:lnTo>
                    <a:pt x="52" y="146"/>
                  </a:lnTo>
                  <a:lnTo>
                    <a:pt x="50" y="146"/>
                  </a:lnTo>
                  <a:lnTo>
                    <a:pt x="45" y="145"/>
                  </a:lnTo>
                  <a:lnTo>
                    <a:pt x="30" y="146"/>
                  </a:lnTo>
                  <a:lnTo>
                    <a:pt x="28" y="146"/>
                  </a:lnTo>
                  <a:lnTo>
                    <a:pt x="22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6" y="140"/>
                  </a:lnTo>
                  <a:lnTo>
                    <a:pt x="9" y="135"/>
                  </a:lnTo>
                  <a:lnTo>
                    <a:pt x="12" y="132"/>
                  </a:lnTo>
                  <a:lnTo>
                    <a:pt x="15" y="128"/>
                  </a:lnTo>
                  <a:lnTo>
                    <a:pt x="19" y="124"/>
                  </a:lnTo>
                  <a:lnTo>
                    <a:pt x="19" y="123"/>
                  </a:lnTo>
                  <a:lnTo>
                    <a:pt x="19" y="121"/>
                  </a:lnTo>
                  <a:lnTo>
                    <a:pt x="19" y="116"/>
                  </a:lnTo>
                  <a:lnTo>
                    <a:pt x="17" y="115"/>
                  </a:lnTo>
                  <a:lnTo>
                    <a:pt x="12" y="115"/>
                  </a:lnTo>
                  <a:lnTo>
                    <a:pt x="9" y="115"/>
                  </a:lnTo>
                  <a:lnTo>
                    <a:pt x="6" y="113"/>
                  </a:lnTo>
                  <a:lnTo>
                    <a:pt x="4" y="113"/>
                  </a:lnTo>
                  <a:lnTo>
                    <a:pt x="4" y="112"/>
                  </a:lnTo>
                  <a:lnTo>
                    <a:pt x="4" y="110"/>
                  </a:lnTo>
                  <a:lnTo>
                    <a:pt x="4" y="107"/>
                  </a:lnTo>
                  <a:lnTo>
                    <a:pt x="4" y="105"/>
                  </a:lnTo>
                  <a:lnTo>
                    <a:pt x="4" y="102"/>
                  </a:lnTo>
                  <a:lnTo>
                    <a:pt x="4" y="102"/>
                  </a:lnTo>
                  <a:lnTo>
                    <a:pt x="3" y="96"/>
                  </a:lnTo>
                  <a:lnTo>
                    <a:pt x="3" y="93"/>
                  </a:lnTo>
                  <a:lnTo>
                    <a:pt x="1" y="90"/>
                  </a:lnTo>
                  <a:lnTo>
                    <a:pt x="1" y="88"/>
                  </a:lnTo>
                  <a:lnTo>
                    <a:pt x="1" y="88"/>
                  </a:lnTo>
                  <a:lnTo>
                    <a:pt x="3" y="85"/>
                  </a:lnTo>
                  <a:lnTo>
                    <a:pt x="4" y="83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6" y="82"/>
                  </a:lnTo>
                  <a:lnTo>
                    <a:pt x="4" y="80"/>
                  </a:lnTo>
                  <a:lnTo>
                    <a:pt x="3" y="80"/>
                  </a:lnTo>
                  <a:lnTo>
                    <a:pt x="1" y="80"/>
                  </a:lnTo>
                  <a:lnTo>
                    <a:pt x="1" y="79"/>
                  </a:lnTo>
                  <a:lnTo>
                    <a:pt x="0" y="79"/>
                  </a:lnTo>
                  <a:lnTo>
                    <a:pt x="1" y="76"/>
                  </a:lnTo>
                  <a:lnTo>
                    <a:pt x="0" y="72"/>
                  </a:lnTo>
                  <a:lnTo>
                    <a:pt x="1" y="71"/>
                  </a:lnTo>
                  <a:lnTo>
                    <a:pt x="3" y="69"/>
                  </a:lnTo>
                  <a:lnTo>
                    <a:pt x="6" y="69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6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4" y="64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8" y="63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8" y="61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7"/>
                  </a:lnTo>
                  <a:lnTo>
                    <a:pt x="9" y="55"/>
                  </a:lnTo>
                  <a:lnTo>
                    <a:pt x="9" y="53"/>
                  </a:lnTo>
                  <a:lnTo>
                    <a:pt x="9" y="53"/>
                  </a:lnTo>
                  <a:lnTo>
                    <a:pt x="9" y="52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1" y="50"/>
                  </a:lnTo>
                  <a:lnTo>
                    <a:pt x="11" y="50"/>
                  </a:lnTo>
                  <a:lnTo>
                    <a:pt x="12" y="49"/>
                  </a:lnTo>
                  <a:lnTo>
                    <a:pt x="12" y="49"/>
                  </a:lnTo>
                  <a:lnTo>
                    <a:pt x="11" y="47"/>
                  </a:lnTo>
                  <a:lnTo>
                    <a:pt x="12" y="47"/>
                  </a:lnTo>
                  <a:lnTo>
                    <a:pt x="12" y="47"/>
                  </a:lnTo>
                  <a:lnTo>
                    <a:pt x="14" y="49"/>
                  </a:lnTo>
                  <a:lnTo>
                    <a:pt x="15" y="50"/>
                  </a:lnTo>
                  <a:lnTo>
                    <a:pt x="17" y="50"/>
                  </a:lnTo>
                  <a:lnTo>
                    <a:pt x="19" y="50"/>
                  </a:lnTo>
                  <a:lnTo>
                    <a:pt x="20" y="50"/>
                  </a:lnTo>
                  <a:lnTo>
                    <a:pt x="22" y="50"/>
                  </a:lnTo>
                  <a:lnTo>
                    <a:pt x="22" y="50"/>
                  </a:lnTo>
                  <a:lnTo>
                    <a:pt x="23" y="52"/>
                  </a:lnTo>
                  <a:lnTo>
                    <a:pt x="25" y="52"/>
                  </a:lnTo>
                  <a:lnTo>
                    <a:pt x="26" y="53"/>
                  </a:lnTo>
                  <a:lnTo>
                    <a:pt x="26" y="55"/>
                  </a:lnTo>
                  <a:lnTo>
                    <a:pt x="26" y="55"/>
                  </a:lnTo>
                  <a:lnTo>
                    <a:pt x="28" y="53"/>
                  </a:lnTo>
                  <a:lnTo>
                    <a:pt x="28" y="53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4" y="52"/>
                  </a:lnTo>
                  <a:lnTo>
                    <a:pt x="36" y="50"/>
                  </a:lnTo>
                  <a:lnTo>
                    <a:pt x="37" y="50"/>
                  </a:lnTo>
                  <a:lnTo>
                    <a:pt x="37" y="49"/>
                  </a:lnTo>
                  <a:lnTo>
                    <a:pt x="37" y="47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39" y="46"/>
                  </a:lnTo>
                  <a:lnTo>
                    <a:pt x="37" y="44"/>
                  </a:lnTo>
                  <a:lnTo>
                    <a:pt x="39" y="44"/>
                  </a:lnTo>
                  <a:lnTo>
                    <a:pt x="39" y="44"/>
                  </a:lnTo>
                  <a:lnTo>
                    <a:pt x="41" y="44"/>
                  </a:lnTo>
                  <a:lnTo>
                    <a:pt x="44" y="42"/>
                  </a:lnTo>
                  <a:lnTo>
                    <a:pt x="47" y="41"/>
                  </a:lnTo>
                  <a:lnTo>
                    <a:pt x="49" y="41"/>
                  </a:lnTo>
                  <a:lnTo>
                    <a:pt x="50" y="41"/>
                  </a:lnTo>
                  <a:lnTo>
                    <a:pt x="52" y="41"/>
                  </a:lnTo>
                  <a:lnTo>
                    <a:pt x="52" y="41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53" y="39"/>
                  </a:lnTo>
                  <a:lnTo>
                    <a:pt x="56" y="38"/>
                  </a:lnTo>
                  <a:lnTo>
                    <a:pt x="58" y="36"/>
                  </a:lnTo>
                  <a:lnTo>
                    <a:pt x="60" y="35"/>
                  </a:lnTo>
                  <a:lnTo>
                    <a:pt x="60" y="31"/>
                  </a:lnTo>
                  <a:lnTo>
                    <a:pt x="61" y="28"/>
                  </a:lnTo>
                  <a:lnTo>
                    <a:pt x="61" y="25"/>
                  </a:lnTo>
                  <a:lnTo>
                    <a:pt x="63" y="24"/>
                  </a:lnTo>
                  <a:lnTo>
                    <a:pt x="63" y="22"/>
                  </a:lnTo>
                  <a:lnTo>
                    <a:pt x="64" y="22"/>
                  </a:lnTo>
                  <a:lnTo>
                    <a:pt x="67" y="20"/>
                  </a:lnTo>
                  <a:lnTo>
                    <a:pt x="69" y="20"/>
                  </a:lnTo>
                  <a:lnTo>
                    <a:pt x="74" y="20"/>
                  </a:lnTo>
                  <a:lnTo>
                    <a:pt x="74" y="19"/>
                  </a:lnTo>
                  <a:lnTo>
                    <a:pt x="75" y="17"/>
                  </a:lnTo>
                  <a:lnTo>
                    <a:pt x="75" y="16"/>
                  </a:lnTo>
                  <a:lnTo>
                    <a:pt x="77" y="16"/>
                  </a:lnTo>
                  <a:lnTo>
                    <a:pt x="77" y="16"/>
                  </a:lnTo>
                  <a:lnTo>
                    <a:pt x="78" y="16"/>
                  </a:lnTo>
                  <a:lnTo>
                    <a:pt x="82" y="17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8" y="19"/>
                  </a:lnTo>
                  <a:lnTo>
                    <a:pt x="91" y="19"/>
                  </a:lnTo>
                  <a:lnTo>
                    <a:pt x="96" y="19"/>
                  </a:lnTo>
                  <a:lnTo>
                    <a:pt x="97" y="20"/>
                  </a:lnTo>
                  <a:lnTo>
                    <a:pt x="99" y="20"/>
                  </a:lnTo>
                  <a:lnTo>
                    <a:pt x="101" y="20"/>
                  </a:lnTo>
                  <a:lnTo>
                    <a:pt x="102" y="20"/>
                  </a:lnTo>
                  <a:lnTo>
                    <a:pt x="102" y="20"/>
                  </a:lnTo>
                  <a:lnTo>
                    <a:pt x="104" y="20"/>
                  </a:lnTo>
                  <a:lnTo>
                    <a:pt x="104" y="20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5" y="22"/>
                  </a:lnTo>
                  <a:lnTo>
                    <a:pt x="107" y="24"/>
                  </a:lnTo>
                  <a:lnTo>
                    <a:pt x="108" y="25"/>
                  </a:lnTo>
                  <a:lnTo>
                    <a:pt x="110" y="25"/>
                  </a:lnTo>
                  <a:lnTo>
                    <a:pt x="112" y="24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3" y="24"/>
                  </a:lnTo>
                  <a:lnTo>
                    <a:pt x="115" y="22"/>
                  </a:lnTo>
                  <a:lnTo>
                    <a:pt x="116" y="22"/>
                  </a:lnTo>
                  <a:lnTo>
                    <a:pt x="118" y="20"/>
                  </a:lnTo>
                  <a:lnTo>
                    <a:pt x="118" y="20"/>
                  </a:lnTo>
                  <a:lnTo>
                    <a:pt x="119" y="20"/>
                  </a:lnTo>
                  <a:lnTo>
                    <a:pt x="119" y="20"/>
                  </a:lnTo>
                  <a:lnTo>
                    <a:pt x="121" y="20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1" y="19"/>
                  </a:lnTo>
                  <a:lnTo>
                    <a:pt x="123" y="19"/>
                  </a:lnTo>
                  <a:lnTo>
                    <a:pt x="123" y="19"/>
                  </a:lnTo>
                  <a:lnTo>
                    <a:pt x="124" y="20"/>
                  </a:lnTo>
                  <a:lnTo>
                    <a:pt x="126" y="22"/>
                  </a:lnTo>
                  <a:lnTo>
                    <a:pt x="127" y="22"/>
                  </a:lnTo>
                  <a:lnTo>
                    <a:pt x="127" y="22"/>
                  </a:lnTo>
                  <a:lnTo>
                    <a:pt x="129" y="22"/>
                  </a:lnTo>
                  <a:lnTo>
                    <a:pt x="129" y="20"/>
                  </a:lnTo>
                  <a:lnTo>
                    <a:pt x="129" y="20"/>
                  </a:lnTo>
                  <a:lnTo>
                    <a:pt x="129" y="17"/>
                  </a:lnTo>
                  <a:lnTo>
                    <a:pt x="129" y="17"/>
                  </a:lnTo>
                  <a:lnTo>
                    <a:pt x="131" y="16"/>
                  </a:lnTo>
                  <a:lnTo>
                    <a:pt x="132" y="14"/>
                  </a:lnTo>
                  <a:lnTo>
                    <a:pt x="135" y="14"/>
                  </a:lnTo>
                  <a:lnTo>
                    <a:pt x="137" y="14"/>
                  </a:lnTo>
                  <a:lnTo>
                    <a:pt x="137" y="16"/>
                  </a:lnTo>
                  <a:lnTo>
                    <a:pt x="138" y="16"/>
                  </a:lnTo>
                  <a:lnTo>
                    <a:pt x="140" y="16"/>
                  </a:lnTo>
                  <a:lnTo>
                    <a:pt x="140" y="14"/>
                  </a:lnTo>
                  <a:lnTo>
                    <a:pt x="142" y="14"/>
                  </a:lnTo>
                  <a:lnTo>
                    <a:pt x="142" y="12"/>
                  </a:lnTo>
                  <a:lnTo>
                    <a:pt x="140" y="9"/>
                  </a:lnTo>
                  <a:lnTo>
                    <a:pt x="140" y="9"/>
                  </a:lnTo>
                  <a:lnTo>
                    <a:pt x="142" y="9"/>
                  </a:lnTo>
                  <a:lnTo>
                    <a:pt x="142" y="8"/>
                  </a:lnTo>
                  <a:lnTo>
                    <a:pt x="143" y="6"/>
                  </a:lnTo>
                  <a:lnTo>
                    <a:pt x="145" y="5"/>
                  </a:lnTo>
                  <a:lnTo>
                    <a:pt x="146" y="3"/>
                  </a:lnTo>
                  <a:lnTo>
                    <a:pt x="148" y="1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1" name="Freeform 348">
              <a:extLst>
                <a:ext uri="{FF2B5EF4-FFF2-40B4-BE49-F238E27FC236}">
                  <a16:creationId xmlns:a16="http://schemas.microsoft.com/office/drawing/2014/main" id="{91264D7D-1FD7-5320-43C5-36D0E4D5F6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9113" y="3669371"/>
              <a:ext cx="134497" cy="101360"/>
            </a:xfrm>
            <a:custGeom>
              <a:avLst/>
              <a:gdLst>
                <a:gd name="T0" fmla="*/ 33 w 69"/>
                <a:gd name="T1" fmla="*/ 29 h 52"/>
                <a:gd name="T2" fmla="*/ 31 w 69"/>
                <a:gd name="T3" fmla="*/ 30 h 52"/>
                <a:gd name="T4" fmla="*/ 30 w 69"/>
                <a:gd name="T5" fmla="*/ 29 h 52"/>
                <a:gd name="T6" fmla="*/ 16 w 69"/>
                <a:gd name="T7" fmla="*/ 27 h 52"/>
                <a:gd name="T8" fmla="*/ 14 w 69"/>
                <a:gd name="T9" fmla="*/ 27 h 52"/>
                <a:gd name="T10" fmla="*/ 25 w 69"/>
                <a:gd name="T11" fmla="*/ 26 h 52"/>
                <a:gd name="T12" fmla="*/ 25 w 69"/>
                <a:gd name="T13" fmla="*/ 27 h 52"/>
                <a:gd name="T14" fmla="*/ 22 w 69"/>
                <a:gd name="T15" fmla="*/ 27 h 52"/>
                <a:gd name="T16" fmla="*/ 25 w 69"/>
                <a:gd name="T17" fmla="*/ 26 h 52"/>
                <a:gd name="T18" fmla="*/ 41 w 69"/>
                <a:gd name="T19" fmla="*/ 26 h 52"/>
                <a:gd name="T20" fmla="*/ 39 w 69"/>
                <a:gd name="T21" fmla="*/ 26 h 52"/>
                <a:gd name="T22" fmla="*/ 41 w 69"/>
                <a:gd name="T23" fmla="*/ 24 h 52"/>
                <a:gd name="T24" fmla="*/ 66 w 69"/>
                <a:gd name="T25" fmla="*/ 13 h 52"/>
                <a:gd name="T26" fmla="*/ 68 w 69"/>
                <a:gd name="T27" fmla="*/ 13 h 52"/>
                <a:gd name="T28" fmla="*/ 65 w 69"/>
                <a:gd name="T29" fmla="*/ 0 h 52"/>
                <a:gd name="T30" fmla="*/ 66 w 69"/>
                <a:gd name="T31" fmla="*/ 4 h 52"/>
                <a:gd name="T32" fmla="*/ 66 w 69"/>
                <a:gd name="T33" fmla="*/ 7 h 52"/>
                <a:gd name="T34" fmla="*/ 68 w 69"/>
                <a:gd name="T35" fmla="*/ 7 h 52"/>
                <a:gd name="T36" fmla="*/ 69 w 69"/>
                <a:gd name="T37" fmla="*/ 18 h 52"/>
                <a:gd name="T38" fmla="*/ 68 w 69"/>
                <a:gd name="T39" fmla="*/ 19 h 52"/>
                <a:gd name="T40" fmla="*/ 65 w 69"/>
                <a:gd name="T41" fmla="*/ 21 h 52"/>
                <a:gd name="T42" fmla="*/ 63 w 69"/>
                <a:gd name="T43" fmla="*/ 19 h 52"/>
                <a:gd name="T44" fmla="*/ 63 w 69"/>
                <a:gd name="T45" fmla="*/ 18 h 52"/>
                <a:gd name="T46" fmla="*/ 61 w 69"/>
                <a:gd name="T47" fmla="*/ 18 h 52"/>
                <a:gd name="T48" fmla="*/ 60 w 69"/>
                <a:gd name="T49" fmla="*/ 19 h 52"/>
                <a:gd name="T50" fmla="*/ 60 w 69"/>
                <a:gd name="T51" fmla="*/ 22 h 52"/>
                <a:gd name="T52" fmla="*/ 60 w 69"/>
                <a:gd name="T53" fmla="*/ 26 h 52"/>
                <a:gd name="T54" fmla="*/ 60 w 69"/>
                <a:gd name="T55" fmla="*/ 29 h 52"/>
                <a:gd name="T56" fmla="*/ 63 w 69"/>
                <a:gd name="T57" fmla="*/ 30 h 52"/>
                <a:gd name="T58" fmla="*/ 61 w 69"/>
                <a:gd name="T59" fmla="*/ 32 h 52"/>
                <a:gd name="T60" fmla="*/ 57 w 69"/>
                <a:gd name="T61" fmla="*/ 32 h 52"/>
                <a:gd name="T62" fmla="*/ 57 w 69"/>
                <a:gd name="T63" fmla="*/ 33 h 52"/>
                <a:gd name="T64" fmla="*/ 55 w 69"/>
                <a:gd name="T65" fmla="*/ 37 h 52"/>
                <a:gd name="T66" fmla="*/ 52 w 69"/>
                <a:gd name="T67" fmla="*/ 45 h 52"/>
                <a:gd name="T68" fmla="*/ 52 w 69"/>
                <a:gd name="T69" fmla="*/ 49 h 52"/>
                <a:gd name="T70" fmla="*/ 50 w 69"/>
                <a:gd name="T71" fmla="*/ 52 h 52"/>
                <a:gd name="T72" fmla="*/ 47 w 69"/>
                <a:gd name="T73" fmla="*/ 52 h 52"/>
                <a:gd name="T74" fmla="*/ 41 w 69"/>
                <a:gd name="T75" fmla="*/ 52 h 52"/>
                <a:gd name="T76" fmla="*/ 31 w 69"/>
                <a:gd name="T77" fmla="*/ 51 h 52"/>
                <a:gd name="T78" fmla="*/ 22 w 69"/>
                <a:gd name="T79" fmla="*/ 49 h 52"/>
                <a:gd name="T80" fmla="*/ 16 w 69"/>
                <a:gd name="T81" fmla="*/ 49 h 52"/>
                <a:gd name="T82" fmla="*/ 14 w 69"/>
                <a:gd name="T83" fmla="*/ 48 h 52"/>
                <a:gd name="T84" fmla="*/ 11 w 69"/>
                <a:gd name="T85" fmla="*/ 46 h 52"/>
                <a:gd name="T86" fmla="*/ 9 w 69"/>
                <a:gd name="T87" fmla="*/ 43 h 52"/>
                <a:gd name="T88" fmla="*/ 6 w 69"/>
                <a:gd name="T89" fmla="*/ 40 h 52"/>
                <a:gd name="T90" fmla="*/ 5 w 69"/>
                <a:gd name="T91" fmla="*/ 37 h 52"/>
                <a:gd name="T92" fmla="*/ 1 w 69"/>
                <a:gd name="T93" fmla="*/ 33 h 52"/>
                <a:gd name="T94" fmla="*/ 0 w 69"/>
                <a:gd name="T95" fmla="*/ 30 h 52"/>
                <a:gd name="T96" fmla="*/ 0 w 69"/>
                <a:gd name="T97" fmla="*/ 27 h 52"/>
                <a:gd name="T98" fmla="*/ 0 w 69"/>
                <a:gd name="T99" fmla="*/ 29 h 52"/>
                <a:gd name="T100" fmla="*/ 3 w 69"/>
                <a:gd name="T101" fmla="*/ 30 h 52"/>
                <a:gd name="T102" fmla="*/ 8 w 69"/>
                <a:gd name="T103" fmla="*/ 32 h 52"/>
                <a:gd name="T104" fmla="*/ 14 w 69"/>
                <a:gd name="T105" fmla="*/ 30 h 52"/>
                <a:gd name="T106" fmla="*/ 31 w 69"/>
                <a:gd name="T107" fmla="*/ 32 h 52"/>
                <a:gd name="T108" fmla="*/ 39 w 69"/>
                <a:gd name="T109" fmla="*/ 29 h 52"/>
                <a:gd name="T110" fmla="*/ 41 w 69"/>
                <a:gd name="T111" fmla="*/ 26 h 52"/>
                <a:gd name="T112" fmla="*/ 44 w 69"/>
                <a:gd name="T113" fmla="*/ 22 h 52"/>
                <a:gd name="T114" fmla="*/ 50 w 69"/>
                <a:gd name="T115" fmla="*/ 16 h 52"/>
                <a:gd name="T116" fmla="*/ 55 w 69"/>
                <a:gd name="T117" fmla="*/ 11 h 52"/>
                <a:gd name="T118" fmla="*/ 63 w 69"/>
                <a:gd name="T119" fmla="*/ 4 h 52"/>
                <a:gd name="T120" fmla="*/ 65 w 69"/>
                <a:gd name="T12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" h="52">
                  <a:moveTo>
                    <a:pt x="31" y="29"/>
                  </a:moveTo>
                  <a:lnTo>
                    <a:pt x="33" y="29"/>
                  </a:lnTo>
                  <a:lnTo>
                    <a:pt x="33" y="29"/>
                  </a:lnTo>
                  <a:lnTo>
                    <a:pt x="33" y="30"/>
                  </a:lnTo>
                  <a:lnTo>
                    <a:pt x="31" y="30"/>
                  </a:lnTo>
                  <a:lnTo>
                    <a:pt x="31" y="30"/>
                  </a:lnTo>
                  <a:lnTo>
                    <a:pt x="30" y="30"/>
                  </a:lnTo>
                  <a:lnTo>
                    <a:pt x="28" y="30"/>
                  </a:lnTo>
                  <a:lnTo>
                    <a:pt x="30" y="29"/>
                  </a:lnTo>
                  <a:lnTo>
                    <a:pt x="31" y="29"/>
                  </a:lnTo>
                  <a:close/>
                  <a:moveTo>
                    <a:pt x="14" y="27"/>
                  </a:moveTo>
                  <a:lnTo>
                    <a:pt x="16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4" y="27"/>
                  </a:lnTo>
                  <a:close/>
                  <a:moveTo>
                    <a:pt x="25" y="26"/>
                  </a:moveTo>
                  <a:lnTo>
                    <a:pt x="27" y="27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5" y="29"/>
                  </a:lnTo>
                  <a:lnTo>
                    <a:pt x="24" y="29"/>
                  </a:lnTo>
                  <a:lnTo>
                    <a:pt x="22" y="27"/>
                  </a:lnTo>
                  <a:lnTo>
                    <a:pt x="25" y="27"/>
                  </a:lnTo>
                  <a:lnTo>
                    <a:pt x="25" y="27"/>
                  </a:lnTo>
                  <a:lnTo>
                    <a:pt x="25" y="26"/>
                  </a:lnTo>
                  <a:close/>
                  <a:moveTo>
                    <a:pt x="41" y="24"/>
                  </a:moveTo>
                  <a:lnTo>
                    <a:pt x="41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41" y="26"/>
                  </a:lnTo>
                  <a:lnTo>
                    <a:pt x="39" y="26"/>
                  </a:lnTo>
                  <a:lnTo>
                    <a:pt x="39" y="26"/>
                  </a:lnTo>
                  <a:lnTo>
                    <a:pt x="39" y="24"/>
                  </a:lnTo>
                  <a:lnTo>
                    <a:pt x="41" y="24"/>
                  </a:lnTo>
                  <a:close/>
                  <a:moveTo>
                    <a:pt x="66" y="13"/>
                  </a:moveTo>
                  <a:lnTo>
                    <a:pt x="66" y="13"/>
                  </a:lnTo>
                  <a:lnTo>
                    <a:pt x="66" y="13"/>
                  </a:lnTo>
                  <a:lnTo>
                    <a:pt x="66" y="13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8" y="13"/>
                  </a:lnTo>
                  <a:lnTo>
                    <a:pt x="66" y="13"/>
                  </a:lnTo>
                  <a:close/>
                  <a:moveTo>
                    <a:pt x="65" y="0"/>
                  </a:moveTo>
                  <a:lnTo>
                    <a:pt x="66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5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8" y="7"/>
                  </a:lnTo>
                  <a:lnTo>
                    <a:pt x="68" y="7"/>
                  </a:lnTo>
                  <a:lnTo>
                    <a:pt x="69" y="8"/>
                  </a:lnTo>
                  <a:lnTo>
                    <a:pt x="69" y="16"/>
                  </a:lnTo>
                  <a:lnTo>
                    <a:pt x="69" y="18"/>
                  </a:lnTo>
                  <a:lnTo>
                    <a:pt x="68" y="18"/>
                  </a:lnTo>
                  <a:lnTo>
                    <a:pt x="68" y="18"/>
                  </a:lnTo>
                  <a:lnTo>
                    <a:pt x="68" y="19"/>
                  </a:lnTo>
                  <a:lnTo>
                    <a:pt x="66" y="19"/>
                  </a:lnTo>
                  <a:lnTo>
                    <a:pt x="66" y="19"/>
                  </a:lnTo>
                  <a:lnTo>
                    <a:pt x="65" y="21"/>
                  </a:lnTo>
                  <a:lnTo>
                    <a:pt x="65" y="21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9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1" y="18"/>
                  </a:lnTo>
                  <a:lnTo>
                    <a:pt x="61" y="18"/>
                  </a:lnTo>
                  <a:lnTo>
                    <a:pt x="61" y="18"/>
                  </a:lnTo>
                  <a:lnTo>
                    <a:pt x="60" y="19"/>
                  </a:lnTo>
                  <a:lnTo>
                    <a:pt x="60" y="21"/>
                  </a:lnTo>
                  <a:lnTo>
                    <a:pt x="60" y="22"/>
                  </a:lnTo>
                  <a:lnTo>
                    <a:pt x="60" y="22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0" y="27"/>
                  </a:lnTo>
                  <a:lnTo>
                    <a:pt x="60" y="29"/>
                  </a:lnTo>
                  <a:lnTo>
                    <a:pt x="60" y="29"/>
                  </a:lnTo>
                  <a:lnTo>
                    <a:pt x="63" y="29"/>
                  </a:lnTo>
                  <a:lnTo>
                    <a:pt x="63" y="30"/>
                  </a:lnTo>
                  <a:lnTo>
                    <a:pt x="63" y="30"/>
                  </a:lnTo>
                  <a:lnTo>
                    <a:pt x="63" y="32"/>
                  </a:lnTo>
                  <a:lnTo>
                    <a:pt x="61" y="32"/>
                  </a:lnTo>
                  <a:lnTo>
                    <a:pt x="60" y="32"/>
                  </a:lnTo>
                  <a:lnTo>
                    <a:pt x="58" y="32"/>
                  </a:lnTo>
                  <a:lnTo>
                    <a:pt x="57" y="32"/>
                  </a:lnTo>
                  <a:lnTo>
                    <a:pt x="55" y="33"/>
                  </a:lnTo>
                  <a:lnTo>
                    <a:pt x="57" y="33"/>
                  </a:lnTo>
                  <a:lnTo>
                    <a:pt x="57" y="33"/>
                  </a:lnTo>
                  <a:lnTo>
                    <a:pt x="57" y="35"/>
                  </a:lnTo>
                  <a:lnTo>
                    <a:pt x="57" y="37"/>
                  </a:lnTo>
                  <a:lnTo>
                    <a:pt x="55" y="37"/>
                  </a:lnTo>
                  <a:lnTo>
                    <a:pt x="55" y="40"/>
                  </a:lnTo>
                  <a:lnTo>
                    <a:pt x="54" y="41"/>
                  </a:lnTo>
                  <a:lnTo>
                    <a:pt x="52" y="45"/>
                  </a:lnTo>
                  <a:lnTo>
                    <a:pt x="52" y="46"/>
                  </a:lnTo>
                  <a:lnTo>
                    <a:pt x="52" y="49"/>
                  </a:lnTo>
                  <a:lnTo>
                    <a:pt x="52" y="49"/>
                  </a:lnTo>
                  <a:lnTo>
                    <a:pt x="52" y="52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49" y="52"/>
                  </a:lnTo>
                  <a:lnTo>
                    <a:pt x="49" y="52"/>
                  </a:lnTo>
                  <a:lnTo>
                    <a:pt x="47" y="52"/>
                  </a:lnTo>
                  <a:lnTo>
                    <a:pt x="46" y="52"/>
                  </a:lnTo>
                  <a:lnTo>
                    <a:pt x="44" y="52"/>
                  </a:lnTo>
                  <a:lnTo>
                    <a:pt x="41" y="52"/>
                  </a:lnTo>
                  <a:lnTo>
                    <a:pt x="38" y="51"/>
                  </a:lnTo>
                  <a:lnTo>
                    <a:pt x="35" y="51"/>
                  </a:lnTo>
                  <a:lnTo>
                    <a:pt x="31" y="51"/>
                  </a:lnTo>
                  <a:lnTo>
                    <a:pt x="28" y="51"/>
                  </a:lnTo>
                  <a:lnTo>
                    <a:pt x="25" y="49"/>
                  </a:lnTo>
                  <a:lnTo>
                    <a:pt x="22" y="49"/>
                  </a:lnTo>
                  <a:lnTo>
                    <a:pt x="20" y="49"/>
                  </a:lnTo>
                  <a:lnTo>
                    <a:pt x="17" y="49"/>
                  </a:lnTo>
                  <a:lnTo>
                    <a:pt x="16" y="49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4" y="48"/>
                  </a:lnTo>
                  <a:lnTo>
                    <a:pt x="13" y="48"/>
                  </a:lnTo>
                  <a:lnTo>
                    <a:pt x="13" y="46"/>
                  </a:lnTo>
                  <a:lnTo>
                    <a:pt x="11" y="46"/>
                  </a:lnTo>
                  <a:lnTo>
                    <a:pt x="11" y="45"/>
                  </a:lnTo>
                  <a:lnTo>
                    <a:pt x="9" y="43"/>
                  </a:lnTo>
                  <a:lnTo>
                    <a:pt x="9" y="43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5" y="37"/>
                  </a:lnTo>
                  <a:lnTo>
                    <a:pt x="5" y="37"/>
                  </a:lnTo>
                  <a:lnTo>
                    <a:pt x="3" y="35"/>
                  </a:lnTo>
                  <a:lnTo>
                    <a:pt x="3" y="35"/>
                  </a:lnTo>
                  <a:lnTo>
                    <a:pt x="1" y="33"/>
                  </a:lnTo>
                  <a:lnTo>
                    <a:pt x="1" y="32"/>
                  </a:lnTo>
                  <a:lnTo>
                    <a:pt x="0" y="32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29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29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3" y="30"/>
                  </a:lnTo>
                  <a:lnTo>
                    <a:pt x="3" y="32"/>
                  </a:lnTo>
                  <a:lnTo>
                    <a:pt x="5" y="32"/>
                  </a:lnTo>
                  <a:lnTo>
                    <a:pt x="8" y="32"/>
                  </a:lnTo>
                  <a:lnTo>
                    <a:pt x="9" y="32"/>
                  </a:lnTo>
                  <a:lnTo>
                    <a:pt x="13" y="30"/>
                  </a:lnTo>
                  <a:lnTo>
                    <a:pt x="14" y="30"/>
                  </a:lnTo>
                  <a:lnTo>
                    <a:pt x="20" y="30"/>
                  </a:lnTo>
                  <a:lnTo>
                    <a:pt x="25" y="30"/>
                  </a:lnTo>
                  <a:lnTo>
                    <a:pt x="31" y="32"/>
                  </a:lnTo>
                  <a:lnTo>
                    <a:pt x="33" y="30"/>
                  </a:lnTo>
                  <a:lnTo>
                    <a:pt x="36" y="30"/>
                  </a:lnTo>
                  <a:lnTo>
                    <a:pt x="39" y="29"/>
                  </a:lnTo>
                  <a:lnTo>
                    <a:pt x="39" y="27"/>
                  </a:lnTo>
                  <a:lnTo>
                    <a:pt x="41" y="27"/>
                  </a:lnTo>
                  <a:lnTo>
                    <a:pt x="41" y="26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6" y="19"/>
                  </a:lnTo>
                  <a:lnTo>
                    <a:pt x="50" y="16"/>
                  </a:lnTo>
                  <a:lnTo>
                    <a:pt x="54" y="13"/>
                  </a:lnTo>
                  <a:lnTo>
                    <a:pt x="54" y="13"/>
                  </a:lnTo>
                  <a:lnTo>
                    <a:pt x="55" y="11"/>
                  </a:lnTo>
                  <a:lnTo>
                    <a:pt x="57" y="10"/>
                  </a:lnTo>
                  <a:lnTo>
                    <a:pt x="63" y="5"/>
                  </a:lnTo>
                  <a:lnTo>
                    <a:pt x="63" y="4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2" name="Freeform 349">
              <a:extLst>
                <a:ext uri="{FF2B5EF4-FFF2-40B4-BE49-F238E27FC236}">
                  <a16:creationId xmlns:a16="http://schemas.microsoft.com/office/drawing/2014/main" id="{9268EAFE-851F-05A9-729D-FC6D56E28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5927" y="3145031"/>
              <a:ext cx="7797" cy="5848"/>
            </a:xfrm>
            <a:custGeom>
              <a:avLst/>
              <a:gdLst>
                <a:gd name="T0" fmla="*/ 1 w 4"/>
                <a:gd name="T1" fmla="*/ 0 h 3"/>
                <a:gd name="T2" fmla="*/ 1 w 4"/>
                <a:gd name="T3" fmla="*/ 0 h 3"/>
                <a:gd name="T4" fmla="*/ 3 w 4"/>
                <a:gd name="T5" fmla="*/ 0 h 3"/>
                <a:gd name="T6" fmla="*/ 4 w 4"/>
                <a:gd name="T7" fmla="*/ 2 h 3"/>
                <a:gd name="T8" fmla="*/ 4 w 4"/>
                <a:gd name="T9" fmla="*/ 2 h 3"/>
                <a:gd name="T10" fmla="*/ 4 w 4"/>
                <a:gd name="T11" fmla="*/ 2 h 3"/>
                <a:gd name="T12" fmla="*/ 3 w 4"/>
                <a:gd name="T13" fmla="*/ 2 h 3"/>
                <a:gd name="T14" fmla="*/ 3 w 4"/>
                <a:gd name="T15" fmla="*/ 2 h 3"/>
                <a:gd name="T16" fmla="*/ 1 w 4"/>
                <a:gd name="T17" fmla="*/ 3 h 3"/>
                <a:gd name="T18" fmla="*/ 1 w 4"/>
                <a:gd name="T19" fmla="*/ 3 h 3"/>
                <a:gd name="T20" fmla="*/ 0 w 4"/>
                <a:gd name="T21" fmla="*/ 3 h 3"/>
                <a:gd name="T22" fmla="*/ 0 w 4"/>
                <a:gd name="T23" fmla="*/ 3 h 3"/>
                <a:gd name="T24" fmla="*/ 0 w 4"/>
                <a:gd name="T25" fmla="*/ 3 h 3"/>
                <a:gd name="T26" fmla="*/ 0 w 4"/>
                <a:gd name="T27" fmla="*/ 2 h 3"/>
                <a:gd name="T28" fmla="*/ 0 w 4"/>
                <a:gd name="T29" fmla="*/ 2 h 3"/>
                <a:gd name="T30" fmla="*/ 0 w 4"/>
                <a:gd name="T31" fmla="*/ 2 h 3"/>
                <a:gd name="T32" fmla="*/ 0 w 4"/>
                <a:gd name="T33" fmla="*/ 0 h 3"/>
                <a:gd name="T34" fmla="*/ 0 w 4"/>
                <a:gd name="T35" fmla="*/ 0 h 3"/>
                <a:gd name="T36" fmla="*/ 1 w 4"/>
                <a:gd name="T3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3" name="Freeform 350">
              <a:extLst>
                <a:ext uri="{FF2B5EF4-FFF2-40B4-BE49-F238E27FC236}">
                  <a16:creationId xmlns:a16="http://schemas.microsoft.com/office/drawing/2014/main" id="{BFA296F3-EBD2-547C-F289-BD464C5FC4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98820" y="4367192"/>
              <a:ext cx="7026944" cy="1602260"/>
            </a:xfrm>
            <a:custGeom>
              <a:avLst/>
              <a:gdLst>
                <a:gd name="T0" fmla="*/ 0 w 3605"/>
                <a:gd name="T1" fmla="*/ 818 h 822"/>
                <a:gd name="T2" fmla="*/ 7 w 3605"/>
                <a:gd name="T3" fmla="*/ 805 h 822"/>
                <a:gd name="T4" fmla="*/ 8 w 3605"/>
                <a:gd name="T5" fmla="*/ 750 h 822"/>
                <a:gd name="T6" fmla="*/ 64 w 3605"/>
                <a:gd name="T7" fmla="*/ 729 h 822"/>
                <a:gd name="T8" fmla="*/ 3522 w 3605"/>
                <a:gd name="T9" fmla="*/ 704 h 822"/>
                <a:gd name="T10" fmla="*/ 8 w 3605"/>
                <a:gd name="T11" fmla="*/ 651 h 822"/>
                <a:gd name="T12" fmla="*/ 11 w 3605"/>
                <a:gd name="T13" fmla="*/ 637 h 822"/>
                <a:gd name="T14" fmla="*/ 297 w 3605"/>
                <a:gd name="T15" fmla="*/ 515 h 822"/>
                <a:gd name="T16" fmla="*/ 284 w 3605"/>
                <a:gd name="T17" fmla="*/ 518 h 822"/>
                <a:gd name="T18" fmla="*/ 155 w 3605"/>
                <a:gd name="T19" fmla="*/ 482 h 822"/>
                <a:gd name="T20" fmla="*/ 275 w 3605"/>
                <a:gd name="T21" fmla="*/ 392 h 822"/>
                <a:gd name="T22" fmla="*/ 270 w 3605"/>
                <a:gd name="T23" fmla="*/ 392 h 822"/>
                <a:gd name="T24" fmla="*/ 322 w 3605"/>
                <a:gd name="T25" fmla="*/ 312 h 822"/>
                <a:gd name="T26" fmla="*/ 317 w 3605"/>
                <a:gd name="T27" fmla="*/ 321 h 822"/>
                <a:gd name="T28" fmla="*/ 407 w 3605"/>
                <a:gd name="T29" fmla="*/ 298 h 822"/>
                <a:gd name="T30" fmla="*/ 404 w 3605"/>
                <a:gd name="T31" fmla="*/ 299 h 822"/>
                <a:gd name="T32" fmla="*/ 1478 w 3605"/>
                <a:gd name="T33" fmla="*/ 265 h 822"/>
                <a:gd name="T34" fmla="*/ 1465 w 3605"/>
                <a:gd name="T35" fmla="*/ 271 h 822"/>
                <a:gd name="T36" fmla="*/ 1453 w 3605"/>
                <a:gd name="T37" fmla="*/ 282 h 822"/>
                <a:gd name="T38" fmla="*/ 1461 w 3605"/>
                <a:gd name="T39" fmla="*/ 271 h 822"/>
                <a:gd name="T40" fmla="*/ 1470 w 3605"/>
                <a:gd name="T41" fmla="*/ 265 h 822"/>
                <a:gd name="T42" fmla="*/ 2922 w 3605"/>
                <a:gd name="T43" fmla="*/ 263 h 822"/>
                <a:gd name="T44" fmla="*/ 2921 w 3605"/>
                <a:gd name="T45" fmla="*/ 258 h 822"/>
                <a:gd name="T46" fmla="*/ 68 w 3605"/>
                <a:gd name="T47" fmla="*/ 262 h 822"/>
                <a:gd name="T48" fmla="*/ 64 w 3605"/>
                <a:gd name="T49" fmla="*/ 260 h 822"/>
                <a:gd name="T50" fmla="*/ 49 w 3605"/>
                <a:gd name="T51" fmla="*/ 255 h 822"/>
                <a:gd name="T52" fmla="*/ 51 w 3605"/>
                <a:gd name="T53" fmla="*/ 246 h 822"/>
                <a:gd name="T54" fmla="*/ 1560 w 3605"/>
                <a:gd name="T55" fmla="*/ 199 h 822"/>
                <a:gd name="T56" fmla="*/ 440 w 3605"/>
                <a:gd name="T57" fmla="*/ 186 h 822"/>
                <a:gd name="T58" fmla="*/ 1563 w 3605"/>
                <a:gd name="T59" fmla="*/ 189 h 822"/>
                <a:gd name="T60" fmla="*/ 1566 w 3605"/>
                <a:gd name="T61" fmla="*/ 224 h 822"/>
                <a:gd name="T62" fmla="*/ 1562 w 3605"/>
                <a:gd name="T63" fmla="*/ 230 h 822"/>
                <a:gd name="T64" fmla="*/ 1554 w 3605"/>
                <a:gd name="T65" fmla="*/ 203 h 822"/>
                <a:gd name="T66" fmla="*/ 1552 w 3605"/>
                <a:gd name="T67" fmla="*/ 170 h 822"/>
                <a:gd name="T68" fmla="*/ 455 w 3605"/>
                <a:gd name="T69" fmla="*/ 165 h 822"/>
                <a:gd name="T70" fmla="*/ 447 w 3605"/>
                <a:gd name="T71" fmla="*/ 175 h 822"/>
                <a:gd name="T72" fmla="*/ 442 w 3605"/>
                <a:gd name="T73" fmla="*/ 178 h 822"/>
                <a:gd name="T74" fmla="*/ 445 w 3605"/>
                <a:gd name="T75" fmla="*/ 170 h 822"/>
                <a:gd name="T76" fmla="*/ 464 w 3605"/>
                <a:gd name="T77" fmla="*/ 161 h 822"/>
                <a:gd name="T78" fmla="*/ 1468 w 3605"/>
                <a:gd name="T79" fmla="*/ 158 h 822"/>
                <a:gd name="T80" fmla="*/ 346 w 3605"/>
                <a:gd name="T81" fmla="*/ 91 h 822"/>
                <a:gd name="T82" fmla="*/ 341 w 3605"/>
                <a:gd name="T83" fmla="*/ 85 h 822"/>
                <a:gd name="T84" fmla="*/ 1489 w 3605"/>
                <a:gd name="T85" fmla="*/ 88 h 822"/>
                <a:gd name="T86" fmla="*/ 1491 w 3605"/>
                <a:gd name="T87" fmla="*/ 115 h 822"/>
                <a:gd name="T88" fmla="*/ 1508 w 3605"/>
                <a:gd name="T89" fmla="*/ 142 h 822"/>
                <a:gd name="T90" fmla="*/ 1502 w 3605"/>
                <a:gd name="T91" fmla="*/ 148 h 822"/>
                <a:gd name="T92" fmla="*/ 1487 w 3605"/>
                <a:gd name="T93" fmla="*/ 123 h 822"/>
                <a:gd name="T94" fmla="*/ 1481 w 3605"/>
                <a:gd name="T95" fmla="*/ 90 h 822"/>
                <a:gd name="T96" fmla="*/ 1521 w 3605"/>
                <a:gd name="T97" fmla="*/ 60 h 822"/>
                <a:gd name="T98" fmla="*/ 1483 w 3605"/>
                <a:gd name="T99" fmla="*/ 52 h 822"/>
                <a:gd name="T100" fmla="*/ 1322 w 3605"/>
                <a:gd name="T101" fmla="*/ 39 h 822"/>
                <a:gd name="T102" fmla="*/ 1525 w 3605"/>
                <a:gd name="T103" fmla="*/ 30 h 822"/>
                <a:gd name="T104" fmla="*/ 1543 w 3605"/>
                <a:gd name="T105" fmla="*/ 22 h 822"/>
                <a:gd name="T106" fmla="*/ 1555 w 3605"/>
                <a:gd name="T107" fmla="*/ 28 h 822"/>
                <a:gd name="T108" fmla="*/ 1550 w 3605"/>
                <a:gd name="T109" fmla="*/ 43 h 822"/>
                <a:gd name="T110" fmla="*/ 1544 w 3605"/>
                <a:gd name="T111" fmla="*/ 54 h 822"/>
                <a:gd name="T112" fmla="*/ 1533 w 3605"/>
                <a:gd name="T113" fmla="*/ 68 h 822"/>
                <a:gd name="T114" fmla="*/ 1522 w 3605"/>
                <a:gd name="T115" fmla="*/ 63 h 822"/>
                <a:gd name="T116" fmla="*/ 1519 w 3605"/>
                <a:gd name="T117" fmla="*/ 39 h 822"/>
                <a:gd name="T118" fmla="*/ 1532 w 3605"/>
                <a:gd name="T119" fmla="*/ 24 h 822"/>
                <a:gd name="T120" fmla="*/ 1539 w 3605"/>
                <a:gd name="T121" fmla="*/ 5 h 822"/>
                <a:gd name="T122" fmla="*/ 1530 w 3605"/>
                <a:gd name="T123" fmla="*/ 5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605" h="822">
                  <a:moveTo>
                    <a:pt x="2" y="810"/>
                  </a:moveTo>
                  <a:lnTo>
                    <a:pt x="2" y="811"/>
                  </a:lnTo>
                  <a:lnTo>
                    <a:pt x="4" y="813"/>
                  </a:lnTo>
                  <a:lnTo>
                    <a:pt x="5" y="815"/>
                  </a:lnTo>
                  <a:lnTo>
                    <a:pt x="7" y="815"/>
                  </a:lnTo>
                  <a:lnTo>
                    <a:pt x="8" y="815"/>
                  </a:lnTo>
                  <a:lnTo>
                    <a:pt x="13" y="815"/>
                  </a:lnTo>
                  <a:lnTo>
                    <a:pt x="18" y="813"/>
                  </a:lnTo>
                  <a:lnTo>
                    <a:pt x="18" y="815"/>
                  </a:lnTo>
                  <a:lnTo>
                    <a:pt x="19" y="815"/>
                  </a:lnTo>
                  <a:lnTo>
                    <a:pt x="19" y="816"/>
                  </a:lnTo>
                  <a:lnTo>
                    <a:pt x="18" y="816"/>
                  </a:lnTo>
                  <a:lnTo>
                    <a:pt x="15" y="816"/>
                  </a:lnTo>
                  <a:lnTo>
                    <a:pt x="13" y="816"/>
                  </a:lnTo>
                  <a:lnTo>
                    <a:pt x="10" y="816"/>
                  </a:lnTo>
                  <a:lnTo>
                    <a:pt x="10" y="816"/>
                  </a:lnTo>
                  <a:lnTo>
                    <a:pt x="7" y="816"/>
                  </a:lnTo>
                  <a:lnTo>
                    <a:pt x="5" y="818"/>
                  </a:lnTo>
                  <a:lnTo>
                    <a:pt x="5" y="819"/>
                  </a:lnTo>
                  <a:lnTo>
                    <a:pt x="5" y="819"/>
                  </a:lnTo>
                  <a:lnTo>
                    <a:pt x="7" y="819"/>
                  </a:lnTo>
                  <a:lnTo>
                    <a:pt x="7" y="819"/>
                  </a:lnTo>
                  <a:lnTo>
                    <a:pt x="8" y="821"/>
                  </a:lnTo>
                  <a:lnTo>
                    <a:pt x="7" y="821"/>
                  </a:lnTo>
                  <a:lnTo>
                    <a:pt x="5" y="822"/>
                  </a:lnTo>
                  <a:lnTo>
                    <a:pt x="5" y="822"/>
                  </a:lnTo>
                  <a:lnTo>
                    <a:pt x="4" y="821"/>
                  </a:lnTo>
                  <a:lnTo>
                    <a:pt x="4" y="818"/>
                  </a:lnTo>
                  <a:lnTo>
                    <a:pt x="2" y="818"/>
                  </a:lnTo>
                  <a:lnTo>
                    <a:pt x="2" y="818"/>
                  </a:lnTo>
                  <a:lnTo>
                    <a:pt x="0" y="818"/>
                  </a:lnTo>
                  <a:lnTo>
                    <a:pt x="0" y="818"/>
                  </a:lnTo>
                  <a:lnTo>
                    <a:pt x="2" y="816"/>
                  </a:lnTo>
                  <a:lnTo>
                    <a:pt x="4" y="816"/>
                  </a:lnTo>
                  <a:lnTo>
                    <a:pt x="5" y="816"/>
                  </a:lnTo>
                  <a:lnTo>
                    <a:pt x="5" y="815"/>
                  </a:lnTo>
                  <a:lnTo>
                    <a:pt x="4" y="815"/>
                  </a:lnTo>
                  <a:lnTo>
                    <a:pt x="2" y="813"/>
                  </a:lnTo>
                  <a:lnTo>
                    <a:pt x="0" y="815"/>
                  </a:lnTo>
                  <a:lnTo>
                    <a:pt x="0" y="815"/>
                  </a:lnTo>
                  <a:lnTo>
                    <a:pt x="0" y="815"/>
                  </a:lnTo>
                  <a:lnTo>
                    <a:pt x="0" y="813"/>
                  </a:lnTo>
                  <a:lnTo>
                    <a:pt x="0" y="813"/>
                  </a:lnTo>
                  <a:lnTo>
                    <a:pt x="0" y="811"/>
                  </a:lnTo>
                  <a:lnTo>
                    <a:pt x="2" y="811"/>
                  </a:lnTo>
                  <a:lnTo>
                    <a:pt x="2" y="810"/>
                  </a:lnTo>
                  <a:close/>
                  <a:moveTo>
                    <a:pt x="5" y="800"/>
                  </a:moveTo>
                  <a:lnTo>
                    <a:pt x="7" y="800"/>
                  </a:lnTo>
                  <a:lnTo>
                    <a:pt x="7" y="800"/>
                  </a:lnTo>
                  <a:lnTo>
                    <a:pt x="11" y="802"/>
                  </a:lnTo>
                  <a:lnTo>
                    <a:pt x="15" y="804"/>
                  </a:lnTo>
                  <a:lnTo>
                    <a:pt x="16" y="804"/>
                  </a:lnTo>
                  <a:lnTo>
                    <a:pt x="18" y="805"/>
                  </a:lnTo>
                  <a:lnTo>
                    <a:pt x="18" y="805"/>
                  </a:lnTo>
                  <a:lnTo>
                    <a:pt x="18" y="807"/>
                  </a:lnTo>
                  <a:lnTo>
                    <a:pt x="18" y="807"/>
                  </a:lnTo>
                  <a:lnTo>
                    <a:pt x="16" y="807"/>
                  </a:lnTo>
                  <a:lnTo>
                    <a:pt x="16" y="807"/>
                  </a:lnTo>
                  <a:lnTo>
                    <a:pt x="15" y="807"/>
                  </a:lnTo>
                  <a:lnTo>
                    <a:pt x="11" y="805"/>
                  </a:lnTo>
                  <a:lnTo>
                    <a:pt x="10" y="804"/>
                  </a:lnTo>
                  <a:lnTo>
                    <a:pt x="8" y="804"/>
                  </a:lnTo>
                  <a:lnTo>
                    <a:pt x="8" y="805"/>
                  </a:lnTo>
                  <a:lnTo>
                    <a:pt x="7" y="805"/>
                  </a:lnTo>
                  <a:lnTo>
                    <a:pt x="5" y="805"/>
                  </a:lnTo>
                  <a:lnTo>
                    <a:pt x="4" y="805"/>
                  </a:lnTo>
                  <a:lnTo>
                    <a:pt x="4" y="805"/>
                  </a:lnTo>
                  <a:lnTo>
                    <a:pt x="5" y="804"/>
                  </a:lnTo>
                  <a:lnTo>
                    <a:pt x="5" y="804"/>
                  </a:lnTo>
                  <a:lnTo>
                    <a:pt x="5" y="804"/>
                  </a:lnTo>
                  <a:lnTo>
                    <a:pt x="5" y="802"/>
                  </a:lnTo>
                  <a:lnTo>
                    <a:pt x="4" y="802"/>
                  </a:lnTo>
                  <a:lnTo>
                    <a:pt x="5" y="802"/>
                  </a:lnTo>
                  <a:lnTo>
                    <a:pt x="5" y="800"/>
                  </a:lnTo>
                  <a:close/>
                  <a:moveTo>
                    <a:pt x="24" y="742"/>
                  </a:moveTo>
                  <a:lnTo>
                    <a:pt x="24" y="744"/>
                  </a:lnTo>
                  <a:lnTo>
                    <a:pt x="26" y="744"/>
                  </a:lnTo>
                  <a:lnTo>
                    <a:pt x="27" y="745"/>
                  </a:lnTo>
                  <a:lnTo>
                    <a:pt x="29" y="745"/>
                  </a:lnTo>
                  <a:lnTo>
                    <a:pt x="30" y="745"/>
                  </a:lnTo>
                  <a:lnTo>
                    <a:pt x="30" y="747"/>
                  </a:lnTo>
                  <a:lnTo>
                    <a:pt x="30" y="747"/>
                  </a:lnTo>
                  <a:lnTo>
                    <a:pt x="27" y="748"/>
                  </a:lnTo>
                  <a:lnTo>
                    <a:pt x="24" y="747"/>
                  </a:lnTo>
                  <a:lnTo>
                    <a:pt x="23" y="747"/>
                  </a:lnTo>
                  <a:lnTo>
                    <a:pt x="19" y="747"/>
                  </a:lnTo>
                  <a:lnTo>
                    <a:pt x="15" y="748"/>
                  </a:lnTo>
                  <a:lnTo>
                    <a:pt x="11" y="752"/>
                  </a:lnTo>
                  <a:lnTo>
                    <a:pt x="8" y="753"/>
                  </a:lnTo>
                  <a:lnTo>
                    <a:pt x="7" y="753"/>
                  </a:lnTo>
                  <a:lnTo>
                    <a:pt x="7" y="755"/>
                  </a:lnTo>
                  <a:lnTo>
                    <a:pt x="7" y="755"/>
                  </a:lnTo>
                  <a:lnTo>
                    <a:pt x="5" y="756"/>
                  </a:lnTo>
                  <a:lnTo>
                    <a:pt x="7" y="753"/>
                  </a:lnTo>
                  <a:lnTo>
                    <a:pt x="7" y="752"/>
                  </a:lnTo>
                  <a:lnTo>
                    <a:pt x="8" y="750"/>
                  </a:lnTo>
                  <a:lnTo>
                    <a:pt x="10" y="750"/>
                  </a:lnTo>
                  <a:lnTo>
                    <a:pt x="8" y="748"/>
                  </a:lnTo>
                  <a:lnTo>
                    <a:pt x="8" y="747"/>
                  </a:lnTo>
                  <a:lnTo>
                    <a:pt x="8" y="747"/>
                  </a:lnTo>
                  <a:lnTo>
                    <a:pt x="10" y="747"/>
                  </a:lnTo>
                  <a:lnTo>
                    <a:pt x="10" y="748"/>
                  </a:lnTo>
                  <a:lnTo>
                    <a:pt x="11" y="748"/>
                  </a:lnTo>
                  <a:lnTo>
                    <a:pt x="16" y="747"/>
                  </a:lnTo>
                  <a:lnTo>
                    <a:pt x="19" y="745"/>
                  </a:lnTo>
                  <a:lnTo>
                    <a:pt x="21" y="744"/>
                  </a:lnTo>
                  <a:lnTo>
                    <a:pt x="21" y="744"/>
                  </a:lnTo>
                  <a:lnTo>
                    <a:pt x="21" y="744"/>
                  </a:lnTo>
                  <a:lnTo>
                    <a:pt x="21" y="744"/>
                  </a:lnTo>
                  <a:lnTo>
                    <a:pt x="23" y="744"/>
                  </a:lnTo>
                  <a:lnTo>
                    <a:pt x="24" y="742"/>
                  </a:lnTo>
                  <a:close/>
                  <a:moveTo>
                    <a:pt x="64" y="725"/>
                  </a:moveTo>
                  <a:lnTo>
                    <a:pt x="64" y="725"/>
                  </a:lnTo>
                  <a:lnTo>
                    <a:pt x="65" y="726"/>
                  </a:lnTo>
                  <a:lnTo>
                    <a:pt x="65" y="726"/>
                  </a:lnTo>
                  <a:lnTo>
                    <a:pt x="65" y="726"/>
                  </a:lnTo>
                  <a:lnTo>
                    <a:pt x="65" y="726"/>
                  </a:lnTo>
                  <a:lnTo>
                    <a:pt x="67" y="726"/>
                  </a:lnTo>
                  <a:lnTo>
                    <a:pt x="67" y="726"/>
                  </a:lnTo>
                  <a:lnTo>
                    <a:pt x="67" y="728"/>
                  </a:lnTo>
                  <a:lnTo>
                    <a:pt x="68" y="728"/>
                  </a:lnTo>
                  <a:lnTo>
                    <a:pt x="68" y="729"/>
                  </a:lnTo>
                  <a:lnTo>
                    <a:pt x="68" y="729"/>
                  </a:lnTo>
                  <a:lnTo>
                    <a:pt x="68" y="729"/>
                  </a:lnTo>
                  <a:lnTo>
                    <a:pt x="68" y="731"/>
                  </a:lnTo>
                  <a:lnTo>
                    <a:pt x="67" y="731"/>
                  </a:lnTo>
                  <a:lnTo>
                    <a:pt x="65" y="731"/>
                  </a:lnTo>
                  <a:lnTo>
                    <a:pt x="64" y="729"/>
                  </a:lnTo>
                  <a:lnTo>
                    <a:pt x="64" y="728"/>
                  </a:lnTo>
                  <a:lnTo>
                    <a:pt x="62" y="725"/>
                  </a:lnTo>
                  <a:lnTo>
                    <a:pt x="64" y="725"/>
                  </a:lnTo>
                  <a:lnTo>
                    <a:pt x="64" y="725"/>
                  </a:lnTo>
                  <a:close/>
                  <a:moveTo>
                    <a:pt x="3515" y="701"/>
                  </a:moveTo>
                  <a:lnTo>
                    <a:pt x="3515" y="701"/>
                  </a:lnTo>
                  <a:lnTo>
                    <a:pt x="3515" y="703"/>
                  </a:lnTo>
                  <a:lnTo>
                    <a:pt x="3515" y="703"/>
                  </a:lnTo>
                  <a:lnTo>
                    <a:pt x="3517" y="701"/>
                  </a:lnTo>
                  <a:lnTo>
                    <a:pt x="3517" y="701"/>
                  </a:lnTo>
                  <a:lnTo>
                    <a:pt x="3517" y="703"/>
                  </a:lnTo>
                  <a:lnTo>
                    <a:pt x="3517" y="703"/>
                  </a:lnTo>
                  <a:lnTo>
                    <a:pt x="3515" y="704"/>
                  </a:lnTo>
                  <a:lnTo>
                    <a:pt x="3517" y="706"/>
                  </a:lnTo>
                  <a:lnTo>
                    <a:pt x="3517" y="706"/>
                  </a:lnTo>
                  <a:lnTo>
                    <a:pt x="3517" y="706"/>
                  </a:lnTo>
                  <a:lnTo>
                    <a:pt x="3517" y="707"/>
                  </a:lnTo>
                  <a:lnTo>
                    <a:pt x="3517" y="707"/>
                  </a:lnTo>
                  <a:lnTo>
                    <a:pt x="3515" y="706"/>
                  </a:lnTo>
                  <a:lnTo>
                    <a:pt x="3515" y="706"/>
                  </a:lnTo>
                  <a:lnTo>
                    <a:pt x="3515" y="706"/>
                  </a:lnTo>
                  <a:lnTo>
                    <a:pt x="3515" y="704"/>
                  </a:lnTo>
                  <a:lnTo>
                    <a:pt x="3515" y="703"/>
                  </a:lnTo>
                  <a:lnTo>
                    <a:pt x="3515" y="701"/>
                  </a:lnTo>
                  <a:lnTo>
                    <a:pt x="3515" y="701"/>
                  </a:lnTo>
                  <a:close/>
                  <a:moveTo>
                    <a:pt x="3520" y="696"/>
                  </a:moveTo>
                  <a:lnTo>
                    <a:pt x="3520" y="696"/>
                  </a:lnTo>
                  <a:lnTo>
                    <a:pt x="3520" y="698"/>
                  </a:lnTo>
                  <a:lnTo>
                    <a:pt x="3520" y="698"/>
                  </a:lnTo>
                  <a:lnTo>
                    <a:pt x="3520" y="701"/>
                  </a:lnTo>
                  <a:lnTo>
                    <a:pt x="3522" y="703"/>
                  </a:lnTo>
                  <a:lnTo>
                    <a:pt x="3522" y="704"/>
                  </a:lnTo>
                  <a:lnTo>
                    <a:pt x="3520" y="704"/>
                  </a:lnTo>
                  <a:lnTo>
                    <a:pt x="3520" y="704"/>
                  </a:lnTo>
                  <a:lnTo>
                    <a:pt x="3520" y="704"/>
                  </a:lnTo>
                  <a:lnTo>
                    <a:pt x="3520" y="703"/>
                  </a:lnTo>
                  <a:lnTo>
                    <a:pt x="3520" y="700"/>
                  </a:lnTo>
                  <a:lnTo>
                    <a:pt x="3518" y="698"/>
                  </a:lnTo>
                  <a:lnTo>
                    <a:pt x="3520" y="698"/>
                  </a:lnTo>
                  <a:lnTo>
                    <a:pt x="3520" y="698"/>
                  </a:lnTo>
                  <a:lnTo>
                    <a:pt x="3520" y="696"/>
                  </a:lnTo>
                  <a:lnTo>
                    <a:pt x="3520" y="696"/>
                  </a:lnTo>
                  <a:close/>
                  <a:moveTo>
                    <a:pt x="3525" y="693"/>
                  </a:moveTo>
                  <a:lnTo>
                    <a:pt x="3525" y="695"/>
                  </a:lnTo>
                  <a:lnTo>
                    <a:pt x="3525" y="696"/>
                  </a:lnTo>
                  <a:lnTo>
                    <a:pt x="3525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696"/>
                  </a:lnTo>
                  <a:lnTo>
                    <a:pt x="3526" y="700"/>
                  </a:lnTo>
                  <a:lnTo>
                    <a:pt x="3526" y="701"/>
                  </a:lnTo>
                  <a:lnTo>
                    <a:pt x="3525" y="701"/>
                  </a:lnTo>
                  <a:lnTo>
                    <a:pt x="3525" y="701"/>
                  </a:lnTo>
                  <a:lnTo>
                    <a:pt x="3525" y="700"/>
                  </a:lnTo>
                  <a:lnTo>
                    <a:pt x="3525" y="700"/>
                  </a:lnTo>
                  <a:lnTo>
                    <a:pt x="3525" y="698"/>
                  </a:lnTo>
                  <a:lnTo>
                    <a:pt x="3525" y="695"/>
                  </a:lnTo>
                  <a:lnTo>
                    <a:pt x="3525" y="693"/>
                  </a:lnTo>
                  <a:close/>
                  <a:moveTo>
                    <a:pt x="7" y="649"/>
                  </a:moveTo>
                  <a:lnTo>
                    <a:pt x="8" y="649"/>
                  </a:lnTo>
                  <a:lnTo>
                    <a:pt x="8" y="651"/>
                  </a:lnTo>
                  <a:lnTo>
                    <a:pt x="10" y="651"/>
                  </a:lnTo>
                  <a:lnTo>
                    <a:pt x="10" y="652"/>
                  </a:lnTo>
                  <a:lnTo>
                    <a:pt x="10" y="654"/>
                  </a:lnTo>
                  <a:lnTo>
                    <a:pt x="8" y="652"/>
                  </a:lnTo>
                  <a:lnTo>
                    <a:pt x="7" y="654"/>
                  </a:lnTo>
                  <a:lnTo>
                    <a:pt x="5" y="654"/>
                  </a:lnTo>
                  <a:lnTo>
                    <a:pt x="5" y="654"/>
                  </a:lnTo>
                  <a:lnTo>
                    <a:pt x="5" y="652"/>
                  </a:lnTo>
                  <a:lnTo>
                    <a:pt x="5" y="651"/>
                  </a:lnTo>
                  <a:lnTo>
                    <a:pt x="5" y="649"/>
                  </a:lnTo>
                  <a:lnTo>
                    <a:pt x="7" y="649"/>
                  </a:lnTo>
                  <a:close/>
                  <a:moveTo>
                    <a:pt x="11" y="643"/>
                  </a:moveTo>
                  <a:lnTo>
                    <a:pt x="13" y="643"/>
                  </a:lnTo>
                  <a:lnTo>
                    <a:pt x="13" y="643"/>
                  </a:lnTo>
                  <a:lnTo>
                    <a:pt x="13" y="644"/>
                  </a:lnTo>
                  <a:lnTo>
                    <a:pt x="11" y="644"/>
                  </a:lnTo>
                  <a:lnTo>
                    <a:pt x="11" y="644"/>
                  </a:lnTo>
                  <a:lnTo>
                    <a:pt x="10" y="644"/>
                  </a:lnTo>
                  <a:lnTo>
                    <a:pt x="11" y="643"/>
                  </a:lnTo>
                  <a:close/>
                  <a:moveTo>
                    <a:pt x="15" y="635"/>
                  </a:moveTo>
                  <a:lnTo>
                    <a:pt x="15" y="635"/>
                  </a:lnTo>
                  <a:lnTo>
                    <a:pt x="15" y="635"/>
                  </a:lnTo>
                  <a:lnTo>
                    <a:pt x="15" y="635"/>
                  </a:lnTo>
                  <a:lnTo>
                    <a:pt x="15" y="637"/>
                  </a:lnTo>
                  <a:lnTo>
                    <a:pt x="15" y="637"/>
                  </a:lnTo>
                  <a:lnTo>
                    <a:pt x="15" y="638"/>
                  </a:lnTo>
                  <a:lnTo>
                    <a:pt x="15" y="638"/>
                  </a:lnTo>
                  <a:lnTo>
                    <a:pt x="15" y="638"/>
                  </a:lnTo>
                  <a:lnTo>
                    <a:pt x="13" y="638"/>
                  </a:lnTo>
                  <a:lnTo>
                    <a:pt x="11" y="637"/>
                  </a:lnTo>
                  <a:lnTo>
                    <a:pt x="11" y="637"/>
                  </a:lnTo>
                  <a:lnTo>
                    <a:pt x="11" y="637"/>
                  </a:lnTo>
                  <a:lnTo>
                    <a:pt x="11" y="635"/>
                  </a:lnTo>
                  <a:lnTo>
                    <a:pt x="13" y="635"/>
                  </a:lnTo>
                  <a:lnTo>
                    <a:pt x="15" y="635"/>
                  </a:lnTo>
                  <a:close/>
                  <a:moveTo>
                    <a:pt x="3602" y="610"/>
                  </a:moveTo>
                  <a:lnTo>
                    <a:pt x="3604" y="610"/>
                  </a:lnTo>
                  <a:lnTo>
                    <a:pt x="3605" y="611"/>
                  </a:lnTo>
                  <a:lnTo>
                    <a:pt x="3605" y="611"/>
                  </a:lnTo>
                  <a:lnTo>
                    <a:pt x="3605" y="613"/>
                  </a:lnTo>
                  <a:lnTo>
                    <a:pt x="3604" y="613"/>
                  </a:lnTo>
                  <a:lnTo>
                    <a:pt x="3604" y="614"/>
                  </a:lnTo>
                  <a:lnTo>
                    <a:pt x="3602" y="614"/>
                  </a:lnTo>
                  <a:lnTo>
                    <a:pt x="3600" y="614"/>
                  </a:lnTo>
                  <a:lnTo>
                    <a:pt x="3600" y="614"/>
                  </a:lnTo>
                  <a:lnTo>
                    <a:pt x="3600" y="613"/>
                  </a:lnTo>
                  <a:lnTo>
                    <a:pt x="3600" y="613"/>
                  </a:lnTo>
                  <a:lnTo>
                    <a:pt x="3600" y="611"/>
                  </a:lnTo>
                  <a:lnTo>
                    <a:pt x="3600" y="611"/>
                  </a:lnTo>
                  <a:lnTo>
                    <a:pt x="3602" y="610"/>
                  </a:lnTo>
                  <a:close/>
                  <a:moveTo>
                    <a:pt x="297" y="504"/>
                  </a:moveTo>
                  <a:lnTo>
                    <a:pt x="298" y="504"/>
                  </a:lnTo>
                  <a:lnTo>
                    <a:pt x="298" y="504"/>
                  </a:lnTo>
                  <a:lnTo>
                    <a:pt x="298" y="506"/>
                  </a:lnTo>
                  <a:lnTo>
                    <a:pt x="298" y="507"/>
                  </a:lnTo>
                  <a:lnTo>
                    <a:pt x="298" y="509"/>
                  </a:lnTo>
                  <a:lnTo>
                    <a:pt x="300" y="509"/>
                  </a:lnTo>
                  <a:lnTo>
                    <a:pt x="300" y="509"/>
                  </a:lnTo>
                  <a:lnTo>
                    <a:pt x="300" y="511"/>
                  </a:lnTo>
                  <a:lnTo>
                    <a:pt x="298" y="511"/>
                  </a:lnTo>
                  <a:lnTo>
                    <a:pt x="298" y="512"/>
                  </a:lnTo>
                  <a:lnTo>
                    <a:pt x="298" y="514"/>
                  </a:lnTo>
                  <a:lnTo>
                    <a:pt x="297" y="514"/>
                  </a:lnTo>
                  <a:lnTo>
                    <a:pt x="297" y="515"/>
                  </a:lnTo>
                  <a:lnTo>
                    <a:pt x="297" y="515"/>
                  </a:lnTo>
                  <a:lnTo>
                    <a:pt x="295" y="515"/>
                  </a:lnTo>
                  <a:lnTo>
                    <a:pt x="295" y="515"/>
                  </a:lnTo>
                  <a:lnTo>
                    <a:pt x="294" y="515"/>
                  </a:lnTo>
                  <a:lnTo>
                    <a:pt x="294" y="514"/>
                  </a:lnTo>
                  <a:lnTo>
                    <a:pt x="294" y="514"/>
                  </a:lnTo>
                  <a:lnTo>
                    <a:pt x="292" y="514"/>
                  </a:lnTo>
                  <a:lnTo>
                    <a:pt x="292" y="515"/>
                  </a:lnTo>
                  <a:lnTo>
                    <a:pt x="291" y="517"/>
                  </a:lnTo>
                  <a:lnTo>
                    <a:pt x="291" y="518"/>
                  </a:lnTo>
                  <a:lnTo>
                    <a:pt x="289" y="518"/>
                  </a:lnTo>
                  <a:lnTo>
                    <a:pt x="289" y="518"/>
                  </a:lnTo>
                  <a:lnTo>
                    <a:pt x="289" y="518"/>
                  </a:lnTo>
                  <a:lnTo>
                    <a:pt x="287" y="518"/>
                  </a:lnTo>
                  <a:lnTo>
                    <a:pt x="287" y="520"/>
                  </a:lnTo>
                  <a:lnTo>
                    <a:pt x="287" y="522"/>
                  </a:lnTo>
                  <a:lnTo>
                    <a:pt x="287" y="523"/>
                  </a:lnTo>
                  <a:lnTo>
                    <a:pt x="287" y="525"/>
                  </a:lnTo>
                  <a:lnTo>
                    <a:pt x="287" y="526"/>
                  </a:lnTo>
                  <a:lnTo>
                    <a:pt x="286" y="526"/>
                  </a:lnTo>
                  <a:lnTo>
                    <a:pt x="286" y="526"/>
                  </a:lnTo>
                  <a:lnTo>
                    <a:pt x="286" y="526"/>
                  </a:lnTo>
                  <a:lnTo>
                    <a:pt x="286" y="526"/>
                  </a:lnTo>
                  <a:lnTo>
                    <a:pt x="286" y="525"/>
                  </a:lnTo>
                  <a:lnTo>
                    <a:pt x="286" y="525"/>
                  </a:lnTo>
                  <a:lnTo>
                    <a:pt x="286" y="525"/>
                  </a:lnTo>
                  <a:lnTo>
                    <a:pt x="286" y="523"/>
                  </a:lnTo>
                  <a:lnTo>
                    <a:pt x="286" y="522"/>
                  </a:lnTo>
                  <a:lnTo>
                    <a:pt x="284" y="522"/>
                  </a:lnTo>
                  <a:lnTo>
                    <a:pt x="284" y="520"/>
                  </a:lnTo>
                  <a:lnTo>
                    <a:pt x="284" y="518"/>
                  </a:lnTo>
                  <a:lnTo>
                    <a:pt x="284" y="518"/>
                  </a:lnTo>
                  <a:lnTo>
                    <a:pt x="286" y="517"/>
                  </a:lnTo>
                  <a:lnTo>
                    <a:pt x="287" y="517"/>
                  </a:lnTo>
                  <a:lnTo>
                    <a:pt x="287" y="517"/>
                  </a:lnTo>
                  <a:lnTo>
                    <a:pt x="289" y="515"/>
                  </a:lnTo>
                  <a:lnTo>
                    <a:pt x="289" y="515"/>
                  </a:lnTo>
                  <a:lnTo>
                    <a:pt x="289" y="514"/>
                  </a:lnTo>
                  <a:lnTo>
                    <a:pt x="289" y="514"/>
                  </a:lnTo>
                  <a:lnTo>
                    <a:pt x="289" y="514"/>
                  </a:lnTo>
                  <a:lnTo>
                    <a:pt x="289" y="512"/>
                  </a:lnTo>
                  <a:lnTo>
                    <a:pt x="291" y="512"/>
                  </a:lnTo>
                  <a:lnTo>
                    <a:pt x="291" y="512"/>
                  </a:lnTo>
                  <a:lnTo>
                    <a:pt x="292" y="512"/>
                  </a:lnTo>
                  <a:lnTo>
                    <a:pt x="292" y="511"/>
                  </a:lnTo>
                  <a:lnTo>
                    <a:pt x="294" y="511"/>
                  </a:lnTo>
                  <a:lnTo>
                    <a:pt x="294" y="509"/>
                  </a:lnTo>
                  <a:lnTo>
                    <a:pt x="294" y="509"/>
                  </a:lnTo>
                  <a:lnTo>
                    <a:pt x="295" y="507"/>
                  </a:lnTo>
                  <a:lnTo>
                    <a:pt x="297" y="507"/>
                  </a:lnTo>
                  <a:lnTo>
                    <a:pt x="297" y="506"/>
                  </a:lnTo>
                  <a:lnTo>
                    <a:pt x="297" y="506"/>
                  </a:lnTo>
                  <a:lnTo>
                    <a:pt x="297" y="506"/>
                  </a:lnTo>
                  <a:lnTo>
                    <a:pt x="297" y="504"/>
                  </a:lnTo>
                  <a:lnTo>
                    <a:pt x="297" y="504"/>
                  </a:lnTo>
                  <a:close/>
                  <a:moveTo>
                    <a:pt x="155" y="477"/>
                  </a:moveTo>
                  <a:lnTo>
                    <a:pt x="157" y="477"/>
                  </a:lnTo>
                  <a:lnTo>
                    <a:pt x="158" y="477"/>
                  </a:lnTo>
                  <a:lnTo>
                    <a:pt x="158" y="477"/>
                  </a:lnTo>
                  <a:lnTo>
                    <a:pt x="160" y="479"/>
                  </a:lnTo>
                  <a:lnTo>
                    <a:pt x="160" y="481"/>
                  </a:lnTo>
                  <a:lnTo>
                    <a:pt x="160" y="482"/>
                  </a:lnTo>
                  <a:lnTo>
                    <a:pt x="158" y="482"/>
                  </a:lnTo>
                  <a:lnTo>
                    <a:pt x="155" y="482"/>
                  </a:lnTo>
                  <a:lnTo>
                    <a:pt x="153" y="484"/>
                  </a:lnTo>
                  <a:lnTo>
                    <a:pt x="152" y="482"/>
                  </a:lnTo>
                  <a:lnTo>
                    <a:pt x="152" y="482"/>
                  </a:lnTo>
                  <a:lnTo>
                    <a:pt x="150" y="481"/>
                  </a:lnTo>
                  <a:lnTo>
                    <a:pt x="149" y="481"/>
                  </a:lnTo>
                  <a:lnTo>
                    <a:pt x="150" y="479"/>
                  </a:lnTo>
                  <a:lnTo>
                    <a:pt x="152" y="479"/>
                  </a:lnTo>
                  <a:lnTo>
                    <a:pt x="153" y="479"/>
                  </a:lnTo>
                  <a:lnTo>
                    <a:pt x="153" y="477"/>
                  </a:lnTo>
                  <a:lnTo>
                    <a:pt x="155" y="477"/>
                  </a:lnTo>
                  <a:close/>
                  <a:moveTo>
                    <a:pt x="275" y="378"/>
                  </a:moveTo>
                  <a:lnTo>
                    <a:pt x="275" y="378"/>
                  </a:lnTo>
                  <a:lnTo>
                    <a:pt x="275" y="380"/>
                  </a:lnTo>
                  <a:lnTo>
                    <a:pt x="275" y="381"/>
                  </a:lnTo>
                  <a:lnTo>
                    <a:pt x="275" y="383"/>
                  </a:lnTo>
                  <a:lnTo>
                    <a:pt x="275" y="386"/>
                  </a:lnTo>
                  <a:lnTo>
                    <a:pt x="276" y="388"/>
                  </a:lnTo>
                  <a:lnTo>
                    <a:pt x="276" y="388"/>
                  </a:lnTo>
                  <a:lnTo>
                    <a:pt x="276" y="388"/>
                  </a:lnTo>
                  <a:lnTo>
                    <a:pt x="275" y="388"/>
                  </a:lnTo>
                  <a:lnTo>
                    <a:pt x="275" y="389"/>
                  </a:lnTo>
                  <a:lnTo>
                    <a:pt x="275" y="389"/>
                  </a:lnTo>
                  <a:lnTo>
                    <a:pt x="275" y="389"/>
                  </a:lnTo>
                  <a:lnTo>
                    <a:pt x="276" y="391"/>
                  </a:lnTo>
                  <a:lnTo>
                    <a:pt x="275" y="391"/>
                  </a:lnTo>
                  <a:lnTo>
                    <a:pt x="275" y="391"/>
                  </a:lnTo>
                  <a:lnTo>
                    <a:pt x="273" y="391"/>
                  </a:lnTo>
                  <a:lnTo>
                    <a:pt x="273" y="391"/>
                  </a:lnTo>
                  <a:lnTo>
                    <a:pt x="273" y="391"/>
                  </a:lnTo>
                  <a:lnTo>
                    <a:pt x="273" y="391"/>
                  </a:lnTo>
                  <a:lnTo>
                    <a:pt x="275" y="392"/>
                  </a:lnTo>
                  <a:lnTo>
                    <a:pt x="275" y="392"/>
                  </a:lnTo>
                  <a:lnTo>
                    <a:pt x="275" y="394"/>
                  </a:lnTo>
                  <a:lnTo>
                    <a:pt x="275" y="394"/>
                  </a:lnTo>
                  <a:lnTo>
                    <a:pt x="273" y="394"/>
                  </a:lnTo>
                  <a:lnTo>
                    <a:pt x="273" y="394"/>
                  </a:lnTo>
                  <a:lnTo>
                    <a:pt x="275" y="395"/>
                  </a:lnTo>
                  <a:lnTo>
                    <a:pt x="276" y="395"/>
                  </a:lnTo>
                  <a:lnTo>
                    <a:pt x="275" y="395"/>
                  </a:lnTo>
                  <a:lnTo>
                    <a:pt x="275" y="395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3" y="397"/>
                  </a:lnTo>
                  <a:lnTo>
                    <a:pt x="272" y="397"/>
                  </a:lnTo>
                  <a:lnTo>
                    <a:pt x="272" y="397"/>
                  </a:lnTo>
                  <a:lnTo>
                    <a:pt x="272" y="399"/>
                  </a:lnTo>
                  <a:lnTo>
                    <a:pt x="270" y="399"/>
                  </a:lnTo>
                  <a:lnTo>
                    <a:pt x="270" y="399"/>
                  </a:lnTo>
                  <a:lnTo>
                    <a:pt x="270" y="399"/>
                  </a:lnTo>
                  <a:lnTo>
                    <a:pt x="270" y="397"/>
                  </a:lnTo>
                  <a:lnTo>
                    <a:pt x="270" y="395"/>
                  </a:lnTo>
                  <a:lnTo>
                    <a:pt x="272" y="395"/>
                  </a:lnTo>
                  <a:lnTo>
                    <a:pt x="272" y="394"/>
                  </a:lnTo>
                  <a:lnTo>
                    <a:pt x="272" y="394"/>
                  </a:lnTo>
                  <a:lnTo>
                    <a:pt x="272" y="394"/>
                  </a:lnTo>
                  <a:lnTo>
                    <a:pt x="270" y="394"/>
                  </a:lnTo>
                  <a:lnTo>
                    <a:pt x="270" y="394"/>
                  </a:lnTo>
                  <a:lnTo>
                    <a:pt x="270" y="394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68" y="392"/>
                  </a:lnTo>
                  <a:lnTo>
                    <a:pt x="270" y="392"/>
                  </a:lnTo>
                  <a:lnTo>
                    <a:pt x="272" y="392"/>
                  </a:lnTo>
                  <a:lnTo>
                    <a:pt x="272" y="392"/>
                  </a:lnTo>
                  <a:lnTo>
                    <a:pt x="272" y="391"/>
                  </a:lnTo>
                  <a:lnTo>
                    <a:pt x="272" y="391"/>
                  </a:lnTo>
                  <a:lnTo>
                    <a:pt x="270" y="391"/>
                  </a:lnTo>
                  <a:lnTo>
                    <a:pt x="267" y="389"/>
                  </a:lnTo>
                  <a:lnTo>
                    <a:pt x="268" y="389"/>
                  </a:lnTo>
                  <a:lnTo>
                    <a:pt x="268" y="389"/>
                  </a:lnTo>
                  <a:lnTo>
                    <a:pt x="270" y="389"/>
                  </a:lnTo>
                  <a:lnTo>
                    <a:pt x="272" y="389"/>
                  </a:lnTo>
                  <a:lnTo>
                    <a:pt x="272" y="389"/>
                  </a:lnTo>
                  <a:lnTo>
                    <a:pt x="272" y="389"/>
                  </a:lnTo>
                  <a:lnTo>
                    <a:pt x="272" y="388"/>
                  </a:lnTo>
                  <a:lnTo>
                    <a:pt x="272" y="388"/>
                  </a:lnTo>
                  <a:lnTo>
                    <a:pt x="273" y="388"/>
                  </a:lnTo>
                  <a:lnTo>
                    <a:pt x="273" y="386"/>
                  </a:lnTo>
                  <a:lnTo>
                    <a:pt x="273" y="386"/>
                  </a:lnTo>
                  <a:lnTo>
                    <a:pt x="273" y="386"/>
                  </a:lnTo>
                  <a:lnTo>
                    <a:pt x="273" y="384"/>
                  </a:lnTo>
                  <a:lnTo>
                    <a:pt x="273" y="384"/>
                  </a:lnTo>
                  <a:lnTo>
                    <a:pt x="273" y="383"/>
                  </a:lnTo>
                  <a:lnTo>
                    <a:pt x="273" y="383"/>
                  </a:lnTo>
                  <a:lnTo>
                    <a:pt x="275" y="383"/>
                  </a:lnTo>
                  <a:lnTo>
                    <a:pt x="275" y="381"/>
                  </a:lnTo>
                  <a:lnTo>
                    <a:pt x="275" y="381"/>
                  </a:lnTo>
                  <a:lnTo>
                    <a:pt x="275" y="380"/>
                  </a:lnTo>
                  <a:lnTo>
                    <a:pt x="273" y="380"/>
                  </a:lnTo>
                  <a:lnTo>
                    <a:pt x="273" y="380"/>
                  </a:lnTo>
                  <a:lnTo>
                    <a:pt x="275" y="378"/>
                  </a:lnTo>
                  <a:lnTo>
                    <a:pt x="275" y="378"/>
                  </a:lnTo>
                  <a:lnTo>
                    <a:pt x="275" y="378"/>
                  </a:lnTo>
                  <a:close/>
                  <a:moveTo>
                    <a:pt x="322" y="312"/>
                  </a:moveTo>
                  <a:lnTo>
                    <a:pt x="324" y="312"/>
                  </a:lnTo>
                  <a:lnTo>
                    <a:pt x="324" y="315"/>
                  </a:lnTo>
                  <a:lnTo>
                    <a:pt x="324" y="315"/>
                  </a:lnTo>
                  <a:lnTo>
                    <a:pt x="325" y="315"/>
                  </a:lnTo>
                  <a:lnTo>
                    <a:pt x="327" y="314"/>
                  </a:lnTo>
                  <a:lnTo>
                    <a:pt x="328" y="314"/>
                  </a:lnTo>
                  <a:lnTo>
                    <a:pt x="327" y="315"/>
                  </a:lnTo>
                  <a:lnTo>
                    <a:pt x="325" y="317"/>
                  </a:lnTo>
                  <a:lnTo>
                    <a:pt x="325" y="317"/>
                  </a:lnTo>
                  <a:lnTo>
                    <a:pt x="324" y="318"/>
                  </a:lnTo>
                  <a:lnTo>
                    <a:pt x="322" y="318"/>
                  </a:lnTo>
                  <a:lnTo>
                    <a:pt x="322" y="320"/>
                  </a:lnTo>
                  <a:lnTo>
                    <a:pt x="324" y="320"/>
                  </a:lnTo>
                  <a:lnTo>
                    <a:pt x="324" y="321"/>
                  </a:lnTo>
                  <a:lnTo>
                    <a:pt x="322" y="321"/>
                  </a:lnTo>
                  <a:lnTo>
                    <a:pt x="322" y="321"/>
                  </a:lnTo>
                  <a:lnTo>
                    <a:pt x="321" y="321"/>
                  </a:lnTo>
                  <a:lnTo>
                    <a:pt x="321" y="321"/>
                  </a:lnTo>
                  <a:lnTo>
                    <a:pt x="321" y="321"/>
                  </a:lnTo>
                  <a:lnTo>
                    <a:pt x="319" y="321"/>
                  </a:lnTo>
                  <a:lnTo>
                    <a:pt x="319" y="321"/>
                  </a:lnTo>
                  <a:lnTo>
                    <a:pt x="321" y="323"/>
                  </a:lnTo>
                  <a:lnTo>
                    <a:pt x="322" y="325"/>
                  </a:lnTo>
                  <a:lnTo>
                    <a:pt x="322" y="325"/>
                  </a:lnTo>
                  <a:lnTo>
                    <a:pt x="319" y="323"/>
                  </a:lnTo>
                  <a:lnTo>
                    <a:pt x="317" y="323"/>
                  </a:lnTo>
                  <a:lnTo>
                    <a:pt x="317" y="323"/>
                  </a:lnTo>
                  <a:lnTo>
                    <a:pt x="317" y="323"/>
                  </a:lnTo>
                  <a:lnTo>
                    <a:pt x="316" y="323"/>
                  </a:lnTo>
                  <a:lnTo>
                    <a:pt x="316" y="321"/>
                  </a:lnTo>
                  <a:lnTo>
                    <a:pt x="316" y="321"/>
                  </a:lnTo>
                  <a:lnTo>
                    <a:pt x="317" y="321"/>
                  </a:lnTo>
                  <a:lnTo>
                    <a:pt x="316" y="320"/>
                  </a:lnTo>
                  <a:lnTo>
                    <a:pt x="316" y="320"/>
                  </a:lnTo>
                  <a:lnTo>
                    <a:pt x="317" y="320"/>
                  </a:lnTo>
                  <a:lnTo>
                    <a:pt x="317" y="320"/>
                  </a:lnTo>
                  <a:lnTo>
                    <a:pt x="319" y="320"/>
                  </a:lnTo>
                  <a:lnTo>
                    <a:pt x="321" y="320"/>
                  </a:lnTo>
                  <a:lnTo>
                    <a:pt x="321" y="320"/>
                  </a:lnTo>
                  <a:lnTo>
                    <a:pt x="321" y="318"/>
                  </a:lnTo>
                  <a:lnTo>
                    <a:pt x="321" y="318"/>
                  </a:lnTo>
                  <a:lnTo>
                    <a:pt x="321" y="318"/>
                  </a:lnTo>
                  <a:lnTo>
                    <a:pt x="322" y="318"/>
                  </a:lnTo>
                  <a:lnTo>
                    <a:pt x="322" y="318"/>
                  </a:lnTo>
                  <a:lnTo>
                    <a:pt x="322" y="317"/>
                  </a:lnTo>
                  <a:lnTo>
                    <a:pt x="322" y="314"/>
                  </a:lnTo>
                  <a:lnTo>
                    <a:pt x="322" y="312"/>
                  </a:lnTo>
                  <a:lnTo>
                    <a:pt x="322" y="312"/>
                  </a:lnTo>
                  <a:close/>
                  <a:moveTo>
                    <a:pt x="406" y="290"/>
                  </a:moveTo>
                  <a:lnTo>
                    <a:pt x="406" y="290"/>
                  </a:lnTo>
                  <a:lnTo>
                    <a:pt x="406" y="290"/>
                  </a:lnTo>
                  <a:lnTo>
                    <a:pt x="406" y="292"/>
                  </a:lnTo>
                  <a:lnTo>
                    <a:pt x="406" y="293"/>
                  </a:lnTo>
                  <a:lnTo>
                    <a:pt x="406" y="293"/>
                  </a:lnTo>
                  <a:lnTo>
                    <a:pt x="406" y="293"/>
                  </a:lnTo>
                  <a:lnTo>
                    <a:pt x="406" y="295"/>
                  </a:lnTo>
                  <a:lnTo>
                    <a:pt x="407" y="295"/>
                  </a:lnTo>
                  <a:lnTo>
                    <a:pt x="407" y="295"/>
                  </a:lnTo>
                  <a:lnTo>
                    <a:pt x="407" y="295"/>
                  </a:lnTo>
                  <a:lnTo>
                    <a:pt x="407" y="296"/>
                  </a:lnTo>
                  <a:lnTo>
                    <a:pt x="407" y="296"/>
                  </a:lnTo>
                  <a:lnTo>
                    <a:pt x="407" y="296"/>
                  </a:lnTo>
                  <a:lnTo>
                    <a:pt x="407" y="298"/>
                  </a:lnTo>
                  <a:lnTo>
                    <a:pt x="407" y="298"/>
                  </a:lnTo>
                  <a:lnTo>
                    <a:pt x="409" y="298"/>
                  </a:lnTo>
                  <a:lnTo>
                    <a:pt x="409" y="298"/>
                  </a:lnTo>
                  <a:lnTo>
                    <a:pt x="409" y="298"/>
                  </a:lnTo>
                  <a:lnTo>
                    <a:pt x="409" y="298"/>
                  </a:lnTo>
                  <a:lnTo>
                    <a:pt x="410" y="298"/>
                  </a:lnTo>
                  <a:lnTo>
                    <a:pt x="410" y="298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10" y="299"/>
                  </a:lnTo>
                  <a:lnTo>
                    <a:pt x="409" y="299"/>
                  </a:lnTo>
                  <a:lnTo>
                    <a:pt x="407" y="299"/>
                  </a:lnTo>
                  <a:lnTo>
                    <a:pt x="407" y="299"/>
                  </a:lnTo>
                  <a:lnTo>
                    <a:pt x="407" y="299"/>
                  </a:lnTo>
                  <a:lnTo>
                    <a:pt x="409" y="301"/>
                  </a:lnTo>
                  <a:lnTo>
                    <a:pt x="407" y="303"/>
                  </a:lnTo>
                  <a:lnTo>
                    <a:pt x="407" y="301"/>
                  </a:lnTo>
                  <a:lnTo>
                    <a:pt x="407" y="301"/>
                  </a:lnTo>
                  <a:lnTo>
                    <a:pt x="406" y="301"/>
                  </a:lnTo>
                  <a:lnTo>
                    <a:pt x="406" y="301"/>
                  </a:lnTo>
                  <a:lnTo>
                    <a:pt x="404" y="301"/>
                  </a:lnTo>
                  <a:lnTo>
                    <a:pt x="404" y="301"/>
                  </a:lnTo>
                  <a:lnTo>
                    <a:pt x="404" y="301"/>
                  </a:lnTo>
                  <a:lnTo>
                    <a:pt x="404" y="299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6" y="298"/>
                  </a:lnTo>
                  <a:lnTo>
                    <a:pt x="406" y="298"/>
                  </a:lnTo>
                  <a:lnTo>
                    <a:pt x="406" y="299"/>
                  </a:lnTo>
                  <a:lnTo>
                    <a:pt x="406" y="299"/>
                  </a:lnTo>
                  <a:lnTo>
                    <a:pt x="404" y="299"/>
                  </a:lnTo>
                  <a:lnTo>
                    <a:pt x="404" y="298"/>
                  </a:lnTo>
                  <a:lnTo>
                    <a:pt x="406" y="298"/>
                  </a:lnTo>
                  <a:lnTo>
                    <a:pt x="406" y="296"/>
                  </a:lnTo>
                  <a:lnTo>
                    <a:pt x="406" y="296"/>
                  </a:lnTo>
                  <a:lnTo>
                    <a:pt x="406" y="296"/>
                  </a:lnTo>
                  <a:lnTo>
                    <a:pt x="404" y="296"/>
                  </a:lnTo>
                  <a:lnTo>
                    <a:pt x="404" y="296"/>
                  </a:lnTo>
                  <a:lnTo>
                    <a:pt x="404" y="296"/>
                  </a:lnTo>
                  <a:lnTo>
                    <a:pt x="404" y="295"/>
                  </a:lnTo>
                  <a:lnTo>
                    <a:pt x="406" y="295"/>
                  </a:lnTo>
                  <a:lnTo>
                    <a:pt x="404" y="293"/>
                  </a:lnTo>
                  <a:lnTo>
                    <a:pt x="404" y="293"/>
                  </a:lnTo>
                  <a:lnTo>
                    <a:pt x="404" y="295"/>
                  </a:lnTo>
                  <a:lnTo>
                    <a:pt x="403" y="295"/>
                  </a:lnTo>
                  <a:lnTo>
                    <a:pt x="403" y="295"/>
                  </a:lnTo>
                  <a:lnTo>
                    <a:pt x="403" y="295"/>
                  </a:lnTo>
                  <a:lnTo>
                    <a:pt x="403" y="295"/>
                  </a:lnTo>
                  <a:lnTo>
                    <a:pt x="403" y="293"/>
                  </a:lnTo>
                  <a:lnTo>
                    <a:pt x="403" y="293"/>
                  </a:lnTo>
                  <a:lnTo>
                    <a:pt x="404" y="292"/>
                  </a:lnTo>
                  <a:lnTo>
                    <a:pt x="404" y="292"/>
                  </a:lnTo>
                  <a:lnTo>
                    <a:pt x="404" y="292"/>
                  </a:lnTo>
                  <a:lnTo>
                    <a:pt x="404" y="290"/>
                  </a:lnTo>
                  <a:lnTo>
                    <a:pt x="404" y="290"/>
                  </a:lnTo>
                  <a:lnTo>
                    <a:pt x="404" y="290"/>
                  </a:lnTo>
                  <a:lnTo>
                    <a:pt x="406" y="290"/>
                  </a:lnTo>
                  <a:close/>
                  <a:moveTo>
                    <a:pt x="1473" y="265"/>
                  </a:moveTo>
                  <a:lnTo>
                    <a:pt x="1475" y="265"/>
                  </a:lnTo>
                  <a:lnTo>
                    <a:pt x="1475" y="265"/>
                  </a:lnTo>
                  <a:lnTo>
                    <a:pt x="1476" y="265"/>
                  </a:lnTo>
                  <a:lnTo>
                    <a:pt x="1478" y="265"/>
                  </a:lnTo>
                  <a:lnTo>
                    <a:pt x="1478" y="265"/>
                  </a:lnTo>
                  <a:lnTo>
                    <a:pt x="1478" y="266"/>
                  </a:lnTo>
                  <a:lnTo>
                    <a:pt x="1480" y="266"/>
                  </a:lnTo>
                  <a:lnTo>
                    <a:pt x="1478" y="266"/>
                  </a:lnTo>
                  <a:lnTo>
                    <a:pt x="1478" y="266"/>
                  </a:lnTo>
                  <a:lnTo>
                    <a:pt x="1478" y="266"/>
                  </a:lnTo>
                  <a:lnTo>
                    <a:pt x="1478" y="266"/>
                  </a:lnTo>
                  <a:lnTo>
                    <a:pt x="1476" y="266"/>
                  </a:lnTo>
                  <a:lnTo>
                    <a:pt x="1476" y="268"/>
                  </a:lnTo>
                  <a:lnTo>
                    <a:pt x="1476" y="268"/>
                  </a:lnTo>
                  <a:lnTo>
                    <a:pt x="1476" y="268"/>
                  </a:lnTo>
                  <a:lnTo>
                    <a:pt x="1475" y="269"/>
                  </a:lnTo>
                  <a:lnTo>
                    <a:pt x="1475" y="268"/>
                  </a:lnTo>
                  <a:lnTo>
                    <a:pt x="1475" y="268"/>
                  </a:lnTo>
                  <a:lnTo>
                    <a:pt x="1475" y="268"/>
                  </a:lnTo>
                  <a:lnTo>
                    <a:pt x="1475" y="268"/>
                  </a:lnTo>
                  <a:lnTo>
                    <a:pt x="1473" y="268"/>
                  </a:lnTo>
                  <a:lnTo>
                    <a:pt x="1473" y="268"/>
                  </a:lnTo>
                  <a:lnTo>
                    <a:pt x="1473" y="268"/>
                  </a:lnTo>
                  <a:lnTo>
                    <a:pt x="1473" y="268"/>
                  </a:lnTo>
                  <a:lnTo>
                    <a:pt x="1472" y="268"/>
                  </a:lnTo>
                  <a:lnTo>
                    <a:pt x="1472" y="268"/>
                  </a:lnTo>
                  <a:lnTo>
                    <a:pt x="1472" y="269"/>
                  </a:lnTo>
                  <a:lnTo>
                    <a:pt x="1472" y="269"/>
                  </a:lnTo>
                  <a:lnTo>
                    <a:pt x="1472" y="269"/>
                  </a:lnTo>
                  <a:lnTo>
                    <a:pt x="1470" y="269"/>
                  </a:lnTo>
                  <a:lnTo>
                    <a:pt x="1470" y="268"/>
                  </a:lnTo>
                  <a:lnTo>
                    <a:pt x="1470" y="268"/>
                  </a:lnTo>
                  <a:lnTo>
                    <a:pt x="1468" y="269"/>
                  </a:lnTo>
                  <a:lnTo>
                    <a:pt x="1467" y="269"/>
                  </a:lnTo>
                  <a:lnTo>
                    <a:pt x="1467" y="269"/>
                  </a:lnTo>
                  <a:lnTo>
                    <a:pt x="1465" y="269"/>
                  </a:lnTo>
                  <a:lnTo>
                    <a:pt x="1465" y="271"/>
                  </a:lnTo>
                  <a:lnTo>
                    <a:pt x="1465" y="271"/>
                  </a:lnTo>
                  <a:lnTo>
                    <a:pt x="1465" y="271"/>
                  </a:lnTo>
                  <a:lnTo>
                    <a:pt x="1465" y="273"/>
                  </a:lnTo>
                  <a:lnTo>
                    <a:pt x="1465" y="273"/>
                  </a:lnTo>
                  <a:lnTo>
                    <a:pt x="1465" y="273"/>
                  </a:lnTo>
                  <a:lnTo>
                    <a:pt x="1464" y="273"/>
                  </a:lnTo>
                  <a:lnTo>
                    <a:pt x="1464" y="273"/>
                  </a:lnTo>
                  <a:lnTo>
                    <a:pt x="1464" y="273"/>
                  </a:lnTo>
                  <a:lnTo>
                    <a:pt x="1464" y="273"/>
                  </a:lnTo>
                  <a:lnTo>
                    <a:pt x="1462" y="273"/>
                  </a:lnTo>
                  <a:lnTo>
                    <a:pt x="1462" y="274"/>
                  </a:lnTo>
                  <a:lnTo>
                    <a:pt x="1462" y="274"/>
                  </a:lnTo>
                  <a:lnTo>
                    <a:pt x="1461" y="274"/>
                  </a:lnTo>
                  <a:lnTo>
                    <a:pt x="1461" y="274"/>
                  </a:lnTo>
                  <a:lnTo>
                    <a:pt x="1461" y="276"/>
                  </a:lnTo>
                  <a:lnTo>
                    <a:pt x="1459" y="276"/>
                  </a:lnTo>
                  <a:lnTo>
                    <a:pt x="1459" y="276"/>
                  </a:lnTo>
                  <a:lnTo>
                    <a:pt x="1459" y="277"/>
                  </a:lnTo>
                  <a:lnTo>
                    <a:pt x="1459" y="279"/>
                  </a:lnTo>
                  <a:lnTo>
                    <a:pt x="1459" y="279"/>
                  </a:lnTo>
                  <a:lnTo>
                    <a:pt x="1457" y="279"/>
                  </a:lnTo>
                  <a:lnTo>
                    <a:pt x="1457" y="279"/>
                  </a:lnTo>
                  <a:lnTo>
                    <a:pt x="1456" y="279"/>
                  </a:lnTo>
                  <a:lnTo>
                    <a:pt x="1456" y="280"/>
                  </a:lnTo>
                  <a:lnTo>
                    <a:pt x="1456" y="280"/>
                  </a:lnTo>
                  <a:lnTo>
                    <a:pt x="1457" y="280"/>
                  </a:lnTo>
                  <a:lnTo>
                    <a:pt x="1456" y="280"/>
                  </a:lnTo>
                  <a:lnTo>
                    <a:pt x="1456" y="280"/>
                  </a:lnTo>
                  <a:lnTo>
                    <a:pt x="1456" y="280"/>
                  </a:lnTo>
                  <a:lnTo>
                    <a:pt x="1454" y="280"/>
                  </a:lnTo>
                  <a:lnTo>
                    <a:pt x="1454" y="282"/>
                  </a:lnTo>
                  <a:lnTo>
                    <a:pt x="1453" y="282"/>
                  </a:lnTo>
                  <a:lnTo>
                    <a:pt x="1453" y="284"/>
                  </a:lnTo>
                  <a:lnTo>
                    <a:pt x="1453" y="284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0" y="285"/>
                  </a:lnTo>
                  <a:lnTo>
                    <a:pt x="1451" y="285"/>
                  </a:lnTo>
                  <a:lnTo>
                    <a:pt x="1451" y="285"/>
                  </a:lnTo>
                  <a:lnTo>
                    <a:pt x="1451" y="284"/>
                  </a:lnTo>
                  <a:lnTo>
                    <a:pt x="1451" y="284"/>
                  </a:lnTo>
                  <a:lnTo>
                    <a:pt x="1451" y="284"/>
                  </a:lnTo>
                  <a:lnTo>
                    <a:pt x="1453" y="282"/>
                  </a:lnTo>
                  <a:lnTo>
                    <a:pt x="1454" y="280"/>
                  </a:lnTo>
                  <a:lnTo>
                    <a:pt x="1454" y="280"/>
                  </a:lnTo>
                  <a:lnTo>
                    <a:pt x="1454" y="280"/>
                  </a:lnTo>
                  <a:lnTo>
                    <a:pt x="1454" y="280"/>
                  </a:lnTo>
                  <a:lnTo>
                    <a:pt x="1456" y="279"/>
                  </a:lnTo>
                  <a:lnTo>
                    <a:pt x="1456" y="279"/>
                  </a:lnTo>
                  <a:lnTo>
                    <a:pt x="1456" y="279"/>
                  </a:lnTo>
                  <a:lnTo>
                    <a:pt x="1454" y="279"/>
                  </a:lnTo>
                  <a:lnTo>
                    <a:pt x="1456" y="277"/>
                  </a:lnTo>
                  <a:lnTo>
                    <a:pt x="1456" y="276"/>
                  </a:lnTo>
                  <a:lnTo>
                    <a:pt x="1457" y="276"/>
                  </a:lnTo>
                  <a:lnTo>
                    <a:pt x="1457" y="274"/>
                  </a:lnTo>
                  <a:lnTo>
                    <a:pt x="1459" y="273"/>
                  </a:lnTo>
                  <a:lnTo>
                    <a:pt x="1459" y="273"/>
                  </a:lnTo>
                  <a:lnTo>
                    <a:pt x="1459" y="273"/>
                  </a:lnTo>
                  <a:lnTo>
                    <a:pt x="1461" y="273"/>
                  </a:lnTo>
                  <a:lnTo>
                    <a:pt x="1461" y="273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1" y="271"/>
                  </a:lnTo>
                  <a:lnTo>
                    <a:pt x="1462" y="271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9"/>
                  </a:lnTo>
                  <a:lnTo>
                    <a:pt x="1462" y="268"/>
                  </a:lnTo>
                  <a:lnTo>
                    <a:pt x="1462" y="268"/>
                  </a:lnTo>
                  <a:lnTo>
                    <a:pt x="1464" y="268"/>
                  </a:lnTo>
                  <a:lnTo>
                    <a:pt x="1464" y="268"/>
                  </a:lnTo>
                  <a:lnTo>
                    <a:pt x="1464" y="268"/>
                  </a:lnTo>
                  <a:lnTo>
                    <a:pt x="1464" y="269"/>
                  </a:lnTo>
                  <a:lnTo>
                    <a:pt x="1465" y="269"/>
                  </a:lnTo>
                  <a:lnTo>
                    <a:pt x="1465" y="269"/>
                  </a:lnTo>
                  <a:lnTo>
                    <a:pt x="1465" y="268"/>
                  </a:lnTo>
                  <a:lnTo>
                    <a:pt x="1465" y="268"/>
                  </a:lnTo>
                  <a:lnTo>
                    <a:pt x="1467" y="268"/>
                  </a:lnTo>
                  <a:lnTo>
                    <a:pt x="1467" y="268"/>
                  </a:lnTo>
                  <a:lnTo>
                    <a:pt x="1467" y="266"/>
                  </a:lnTo>
                  <a:lnTo>
                    <a:pt x="1467" y="266"/>
                  </a:lnTo>
                  <a:lnTo>
                    <a:pt x="1467" y="266"/>
                  </a:lnTo>
                  <a:lnTo>
                    <a:pt x="1468" y="266"/>
                  </a:lnTo>
                  <a:lnTo>
                    <a:pt x="1468" y="266"/>
                  </a:lnTo>
                  <a:lnTo>
                    <a:pt x="1468" y="265"/>
                  </a:lnTo>
                  <a:lnTo>
                    <a:pt x="1468" y="265"/>
                  </a:lnTo>
                  <a:lnTo>
                    <a:pt x="1468" y="265"/>
                  </a:lnTo>
                  <a:lnTo>
                    <a:pt x="1470" y="265"/>
                  </a:lnTo>
                  <a:lnTo>
                    <a:pt x="1470" y="265"/>
                  </a:lnTo>
                  <a:lnTo>
                    <a:pt x="1470" y="265"/>
                  </a:lnTo>
                  <a:lnTo>
                    <a:pt x="1472" y="265"/>
                  </a:lnTo>
                  <a:lnTo>
                    <a:pt x="1472" y="265"/>
                  </a:lnTo>
                  <a:lnTo>
                    <a:pt x="1472" y="265"/>
                  </a:lnTo>
                  <a:lnTo>
                    <a:pt x="1473" y="265"/>
                  </a:lnTo>
                  <a:lnTo>
                    <a:pt x="1473" y="265"/>
                  </a:lnTo>
                  <a:lnTo>
                    <a:pt x="1473" y="265"/>
                  </a:lnTo>
                  <a:lnTo>
                    <a:pt x="1473" y="265"/>
                  </a:lnTo>
                  <a:close/>
                  <a:moveTo>
                    <a:pt x="2922" y="258"/>
                  </a:moveTo>
                  <a:lnTo>
                    <a:pt x="2922" y="258"/>
                  </a:lnTo>
                  <a:lnTo>
                    <a:pt x="2921" y="258"/>
                  </a:lnTo>
                  <a:lnTo>
                    <a:pt x="2921" y="258"/>
                  </a:lnTo>
                  <a:lnTo>
                    <a:pt x="2922" y="260"/>
                  </a:lnTo>
                  <a:lnTo>
                    <a:pt x="2922" y="260"/>
                  </a:lnTo>
                  <a:lnTo>
                    <a:pt x="2922" y="260"/>
                  </a:lnTo>
                  <a:lnTo>
                    <a:pt x="2922" y="258"/>
                  </a:lnTo>
                  <a:lnTo>
                    <a:pt x="2924" y="258"/>
                  </a:lnTo>
                  <a:lnTo>
                    <a:pt x="2924" y="258"/>
                  </a:lnTo>
                  <a:lnTo>
                    <a:pt x="2925" y="258"/>
                  </a:lnTo>
                  <a:lnTo>
                    <a:pt x="2925" y="258"/>
                  </a:lnTo>
                  <a:lnTo>
                    <a:pt x="2925" y="260"/>
                  </a:lnTo>
                  <a:lnTo>
                    <a:pt x="2924" y="260"/>
                  </a:lnTo>
                  <a:lnTo>
                    <a:pt x="2924" y="260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2"/>
                  </a:lnTo>
                  <a:lnTo>
                    <a:pt x="2924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3"/>
                  </a:lnTo>
                  <a:lnTo>
                    <a:pt x="2922" y="265"/>
                  </a:lnTo>
                  <a:lnTo>
                    <a:pt x="2922" y="265"/>
                  </a:lnTo>
                  <a:lnTo>
                    <a:pt x="2922" y="266"/>
                  </a:lnTo>
                  <a:lnTo>
                    <a:pt x="2921" y="266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21" y="268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6"/>
                  </a:lnTo>
                  <a:lnTo>
                    <a:pt x="2919" y="265"/>
                  </a:lnTo>
                  <a:lnTo>
                    <a:pt x="2919" y="265"/>
                  </a:lnTo>
                  <a:lnTo>
                    <a:pt x="2918" y="265"/>
                  </a:lnTo>
                  <a:lnTo>
                    <a:pt x="2918" y="265"/>
                  </a:lnTo>
                  <a:lnTo>
                    <a:pt x="2918" y="263"/>
                  </a:lnTo>
                  <a:lnTo>
                    <a:pt x="2919" y="262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60"/>
                  </a:lnTo>
                  <a:lnTo>
                    <a:pt x="2919" y="258"/>
                  </a:lnTo>
                  <a:lnTo>
                    <a:pt x="2921" y="258"/>
                  </a:lnTo>
                  <a:lnTo>
                    <a:pt x="2921" y="258"/>
                  </a:lnTo>
                  <a:lnTo>
                    <a:pt x="2921" y="258"/>
                  </a:lnTo>
                  <a:lnTo>
                    <a:pt x="2922" y="258"/>
                  </a:lnTo>
                  <a:close/>
                  <a:moveTo>
                    <a:pt x="52" y="246"/>
                  </a:moveTo>
                  <a:lnTo>
                    <a:pt x="52" y="247"/>
                  </a:lnTo>
                  <a:lnTo>
                    <a:pt x="54" y="247"/>
                  </a:lnTo>
                  <a:lnTo>
                    <a:pt x="56" y="249"/>
                  </a:lnTo>
                  <a:lnTo>
                    <a:pt x="57" y="249"/>
                  </a:lnTo>
                  <a:lnTo>
                    <a:pt x="57" y="249"/>
                  </a:lnTo>
                  <a:lnTo>
                    <a:pt x="57" y="251"/>
                  </a:lnTo>
                  <a:lnTo>
                    <a:pt x="59" y="252"/>
                  </a:lnTo>
                  <a:lnTo>
                    <a:pt x="59" y="252"/>
                  </a:lnTo>
                  <a:lnTo>
                    <a:pt x="59" y="252"/>
                  </a:lnTo>
                  <a:lnTo>
                    <a:pt x="60" y="252"/>
                  </a:lnTo>
                  <a:lnTo>
                    <a:pt x="60" y="252"/>
                  </a:lnTo>
                  <a:lnTo>
                    <a:pt x="60" y="254"/>
                  </a:lnTo>
                  <a:lnTo>
                    <a:pt x="62" y="254"/>
                  </a:lnTo>
                  <a:lnTo>
                    <a:pt x="62" y="255"/>
                  </a:lnTo>
                  <a:lnTo>
                    <a:pt x="62" y="255"/>
                  </a:lnTo>
                  <a:lnTo>
                    <a:pt x="62" y="255"/>
                  </a:lnTo>
                  <a:lnTo>
                    <a:pt x="64" y="255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5" y="257"/>
                  </a:lnTo>
                  <a:lnTo>
                    <a:pt x="64" y="258"/>
                  </a:lnTo>
                  <a:lnTo>
                    <a:pt x="64" y="258"/>
                  </a:lnTo>
                  <a:lnTo>
                    <a:pt x="65" y="260"/>
                  </a:lnTo>
                  <a:lnTo>
                    <a:pt x="65" y="260"/>
                  </a:lnTo>
                  <a:lnTo>
                    <a:pt x="67" y="260"/>
                  </a:lnTo>
                  <a:lnTo>
                    <a:pt x="68" y="260"/>
                  </a:lnTo>
                  <a:lnTo>
                    <a:pt x="68" y="260"/>
                  </a:lnTo>
                  <a:lnTo>
                    <a:pt x="68" y="262"/>
                  </a:lnTo>
                  <a:lnTo>
                    <a:pt x="68" y="262"/>
                  </a:lnTo>
                  <a:lnTo>
                    <a:pt x="68" y="262"/>
                  </a:lnTo>
                  <a:lnTo>
                    <a:pt x="68" y="262"/>
                  </a:lnTo>
                  <a:lnTo>
                    <a:pt x="67" y="262"/>
                  </a:lnTo>
                  <a:lnTo>
                    <a:pt x="67" y="262"/>
                  </a:lnTo>
                  <a:lnTo>
                    <a:pt x="67" y="262"/>
                  </a:lnTo>
                  <a:lnTo>
                    <a:pt x="67" y="262"/>
                  </a:lnTo>
                  <a:lnTo>
                    <a:pt x="67" y="263"/>
                  </a:lnTo>
                  <a:lnTo>
                    <a:pt x="65" y="263"/>
                  </a:lnTo>
                  <a:lnTo>
                    <a:pt x="65" y="263"/>
                  </a:lnTo>
                  <a:lnTo>
                    <a:pt x="64" y="263"/>
                  </a:lnTo>
                  <a:lnTo>
                    <a:pt x="64" y="263"/>
                  </a:lnTo>
                  <a:lnTo>
                    <a:pt x="64" y="263"/>
                  </a:lnTo>
                  <a:lnTo>
                    <a:pt x="64" y="265"/>
                  </a:lnTo>
                  <a:lnTo>
                    <a:pt x="65" y="265"/>
                  </a:lnTo>
                  <a:lnTo>
                    <a:pt x="65" y="265"/>
                  </a:lnTo>
                  <a:lnTo>
                    <a:pt x="64" y="265"/>
                  </a:lnTo>
                  <a:lnTo>
                    <a:pt x="64" y="266"/>
                  </a:lnTo>
                  <a:lnTo>
                    <a:pt x="64" y="266"/>
                  </a:lnTo>
                  <a:lnTo>
                    <a:pt x="64" y="265"/>
                  </a:lnTo>
                  <a:lnTo>
                    <a:pt x="62" y="265"/>
                  </a:lnTo>
                  <a:lnTo>
                    <a:pt x="62" y="265"/>
                  </a:lnTo>
                  <a:lnTo>
                    <a:pt x="62" y="265"/>
                  </a:lnTo>
                  <a:lnTo>
                    <a:pt x="60" y="265"/>
                  </a:lnTo>
                  <a:lnTo>
                    <a:pt x="62" y="263"/>
                  </a:lnTo>
                  <a:lnTo>
                    <a:pt x="62" y="262"/>
                  </a:lnTo>
                  <a:lnTo>
                    <a:pt x="62" y="262"/>
                  </a:lnTo>
                  <a:lnTo>
                    <a:pt x="62" y="262"/>
                  </a:lnTo>
                  <a:lnTo>
                    <a:pt x="62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4" y="260"/>
                  </a:lnTo>
                  <a:lnTo>
                    <a:pt x="62" y="258"/>
                  </a:lnTo>
                  <a:lnTo>
                    <a:pt x="62" y="258"/>
                  </a:lnTo>
                  <a:lnTo>
                    <a:pt x="60" y="258"/>
                  </a:lnTo>
                  <a:lnTo>
                    <a:pt x="60" y="258"/>
                  </a:lnTo>
                  <a:lnTo>
                    <a:pt x="60" y="260"/>
                  </a:lnTo>
                  <a:lnTo>
                    <a:pt x="60" y="260"/>
                  </a:lnTo>
                  <a:lnTo>
                    <a:pt x="60" y="260"/>
                  </a:lnTo>
                  <a:lnTo>
                    <a:pt x="59" y="260"/>
                  </a:lnTo>
                  <a:lnTo>
                    <a:pt x="59" y="260"/>
                  </a:lnTo>
                  <a:lnTo>
                    <a:pt x="57" y="260"/>
                  </a:lnTo>
                  <a:lnTo>
                    <a:pt x="57" y="260"/>
                  </a:lnTo>
                  <a:lnTo>
                    <a:pt x="57" y="260"/>
                  </a:lnTo>
                  <a:lnTo>
                    <a:pt x="56" y="260"/>
                  </a:lnTo>
                  <a:lnTo>
                    <a:pt x="56" y="260"/>
                  </a:lnTo>
                  <a:lnTo>
                    <a:pt x="56" y="260"/>
                  </a:lnTo>
                  <a:lnTo>
                    <a:pt x="56" y="258"/>
                  </a:lnTo>
                  <a:lnTo>
                    <a:pt x="56" y="258"/>
                  </a:lnTo>
                  <a:lnTo>
                    <a:pt x="56" y="257"/>
                  </a:lnTo>
                  <a:lnTo>
                    <a:pt x="56" y="257"/>
                  </a:lnTo>
                  <a:lnTo>
                    <a:pt x="54" y="257"/>
                  </a:lnTo>
                  <a:lnTo>
                    <a:pt x="52" y="257"/>
                  </a:lnTo>
                  <a:lnTo>
                    <a:pt x="52" y="255"/>
                  </a:lnTo>
                  <a:lnTo>
                    <a:pt x="52" y="255"/>
                  </a:lnTo>
                  <a:lnTo>
                    <a:pt x="52" y="255"/>
                  </a:lnTo>
                  <a:lnTo>
                    <a:pt x="51" y="255"/>
                  </a:lnTo>
                  <a:lnTo>
                    <a:pt x="51" y="255"/>
                  </a:lnTo>
                  <a:lnTo>
                    <a:pt x="51" y="254"/>
                  </a:lnTo>
                  <a:lnTo>
                    <a:pt x="51" y="254"/>
                  </a:lnTo>
                  <a:lnTo>
                    <a:pt x="49" y="254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51" y="255"/>
                  </a:lnTo>
                  <a:lnTo>
                    <a:pt x="51" y="255"/>
                  </a:lnTo>
                  <a:lnTo>
                    <a:pt x="51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9" y="255"/>
                  </a:lnTo>
                  <a:lnTo>
                    <a:pt x="48" y="255"/>
                  </a:lnTo>
                  <a:lnTo>
                    <a:pt x="48" y="255"/>
                  </a:lnTo>
                  <a:lnTo>
                    <a:pt x="48" y="254"/>
                  </a:lnTo>
                  <a:lnTo>
                    <a:pt x="48" y="254"/>
                  </a:lnTo>
                  <a:lnTo>
                    <a:pt x="48" y="254"/>
                  </a:lnTo>
                  <a:lnTo>
                    <a:pt x="48" y="254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48" y="252"/>
                  </a:lnTo>
                  <a:lnTo>
                    <a:pt x="49" y="252"/>
                  </a:lnTo>
                  <a:lnTo>
                    <a:pt x="49" y="252"/>
                  </a:lnTo>
                  <a:lnTo>
                    <a:pt x="51" y="252"/>
                  </a:lnTo>
                  <a:lnTo>
                    <a:pt x="51" y="252"/>
                  </a:lnTo>
                  <a:lnTo>
                    <a:pt x="51" y="252"/>
                  </a:lnTo>
                  <a:lnTo>
                    <a:pt x="49" y="251"/>
                  </a:lnTo>
                  <a:lnTo>
                    <a:pt x="49" y="249"/>
                  </a:lnTo>
                  <a:lnTo>
                    <a:pt x="49" y="247"/>
                  </a:lnTo>
                  <a:lnTo>
                    <a:pt x="49" y="247"/>
                  </a:lnTo>
                  <a:lnTo>
                    <a:pt x="49" y="247"/>
                  </a:lnTo>
                  <a:lnTo>
                    <a:pt x="49" y="247"/>
                  </a:lnTo>
                  <a:lnTo>
                    <a:pt x="51" y="247"/>
                  </a:lnTo>
                  <a:lnTo>
                    <a:pt x="51" y="246"/>
                  </a:lnTo>
                  <a:lnTo>
                    <a:pt x="51" y="246"/>
                  </a:lnTo>
                  <a:lnTo>
                    <a:pt x="51" y="246"/>
                  </a:lnTo>
                  <a:lnTo>
                    <a:pt x="52" y="246"/>
                  </a:lnTo>
                  <a:close/>
                  <a:moveTo>
                    <a:pt x="1569" y="235"/>
                  </a:moveTo>
                  <a:lnTo>
                    <a:pt x="1569" y="235"/>
                  </a:lnTo>
                  <a:lnTo>
                    <a:pt x="1569" y="236"/>
                  </a:lnTo>
                  <a:lnTo>
                    <a:pt x="1571" y="236"/>
                  </a:lnTo>
                  <a:lnTo>
                    <a:pt x="1569" y="238"/>
                  </a:lnTo>
                  <a:lnTo>
                    <a:pt x="1569" y="238"/>
                  </a:lnTo>
                  <a:lnTo>
                    <a:pt x="1569" y="238"/>
                  </a:lnTo>
                  <a:lnTo>
                    <a:pt x="1568" y="238"/>
                  </a:lnTo>
                  <a:lnTo>
                    <a:pt x="1568" y="236"/>
                  </a:lnTo>
                  <a:lnTo>
                    <a:pt x="1569" y="235"/>
                  </a:lnTo>
                  <a:lnTo>
                    <a:pt x="1569" y="235"/>
                  </a:lnTo>
                  <a:close/>
                  <a:moveTo>
                    <a:pt x="1562" y="199"/>
                  </a:moveTo>
                  <a:lnTo>
                    <a:pt x="1562" y="199"/>
                  </a:lnTo>
                  <a:lnTo>
                    <a:pt x="1562" y="199"/>
                  </a:lnTo>
                  <a:lnTo>
                    <a:pt x="1562" y="200"/>
                  </a:lnTo>
                  <a:lnTo>
                    <a:pt x="1562" y="200"/>
                  </a:lnTo>
                  <a:lnTo>
                    <a:pt x="1562" y="200"/>
                  </a:lnTo>
                  <a:lnTo>
                    <a:pt x="1562" y="200"/>
                  </a:lnTo>
                  <a:lnTo>
                    <a:pt x="1562" y="199"/>
                  </a:lnTo>
                  <a:lnTo>
                    <a:pt x="1562" y="199"/>
                  </a:lnTo>
                  <a:lnTo>
                    <a:pt x="1562" y="199"/>
                  </a:lnTo>
                  <a:lnTo>
                    <a:pt x="1562" y="199"/>
                  </a:lnTo>
                  <a:close/>
                  <a:moveTo>
                    <a:pt x="1560" y="199"/>
                  </a:moveTo>
                  <a:lnTo>
                    <a:pt x="1560" y="199"/>
                  </a:lnTo>
                  <a:lnTo>
                    <a:pt x="1558" y="199"/>
                  </a:lnTo>
                  <a:lnTo>
                    <a:pt x="1560" y="199"/>
                  </a:lnTo>
                  <a:lnTo>
                    <a:pt x="1560" y="199"/>
                  </a:lnTo>
                  <a:lnTo>
                    <a:pt x="1560" y="199"/>
                  </a:lnTo>
                  <a:lnTo>
                    <a:pt x="1560" y="199"/>
                  </a:lnTo>
                  <a:lnTo>
                    <a:pt x="1560" y="199"/>
                  </a:lnTo>
                  <a:close/>
                  <a:moveTo>
                    <a:pt x="1492" y="183"/>
                  </a:moveTo>
                  <a:lnTo>
                    <a:pt x="1494" y="183"/>
                  </a:lnTo>
                  <a:lnTo>
                    <a:pt x="1494" y="184"/>
                  </a:lnTo>
                  <a:lnTo>
                    <a:pt x="1494" y="184"/>
                  </a:lnTo>
                  <a:lnTo>
                    <a:pt x="1492" y="188"/>
                  </a:lnTo>
                  <a:lnTo>
                    <a:pt x="1492" y="188"/>
                  </a:lnTo>
                  <a:lnTo>
                    <a:pt x="1491" y="189"/>
                  </a:lnTo>
                  <a:lnTo>
                    <a:pt x="1491" y="189"/>
                  </a:lnTo>
                  <a:lnTo>
                    <a:pt x="1489" y="189"/>
                  </a:lnTo>
                  <a:lnTo>
                    <a:pt x="1487" y="189"/>
                  </a:lnTo>
                  <a:lnTo>
                    <a:pt x="1487" y="188"/>
                  </a:lnTo>
                  <a:lnTo>
                    <a:pt x="1487" y="188"/>
                  </a:lnTo>
                  <a:lnTo>
                    <a:pt x="1486" y="188"/>
                  </a:lnTo>
                  <a:lnTo>
                    <a:pt x="1486" y="186"/>
                  </a:lnTo>
                  <a:lnTo>
                    <a:pt x="1486" y="186"/>
                  </a:lnTo>
                  <a:lnTo>
                    <a:pt x="1487" y="186"/>
                  </a:lnTo>
                  <a:lnTo>
                    <a:pt x="1489" y="183"/>
                  </a:lnTo>
                  <a:lnTo>
                    <a:pt x="1491" y="183"/>
                  </a:lnTo>
                  <a:lnTo>
                    <a:pt x="1491" y="183"/>
                  </a:lnTo>
                  <a:lnTo>
                    <a:pt x="1492" y="183"/>
                  </a:lnTo>
                  <a:close/>
                  <a:moveTo>
                    <a:pt x="442" y="181"/>
                  </a:moveTo>
                  <a:lnTo>
                    <a:pt x="440" y="181"/>
                  </a:lnTo>
                  <a:lnTo>
                    <a:pt x="440" y="183"/>
                  </a:lnTo>
                  <a:lnTo>
                    <a:pt x="439" y="183"/>
                  </a:lnTo>
                  <a:lnTo>
                    <a:pt x="439" y="183"/>
                  </a:lnTo>
                  <a:lnTo>
                    <a:pt x="440" y="183"/>
                  </a:lnTo>
                  <a:lnTo>
                    <a:pt x="440" y="183"/>
                  </a:lnTo>
                  <a:lnTo>
                    <a:pt x="439" y="184"/>
                  </a:lnTo>
                  <a:lnTo>
                    <a:pt x="439" y="184"/>
                  </a:lnTo>
                  <a:lnTo>
                    <a:pt x="439" y="186"/>
                  </a:lnTo>
                  <a:lnTo>
                    <a:pt x="440" y="186"/>
                  </a:lnTo>
                  <a:lnTo>
                    <a:pt x="440" y="186"/>
                  </a:lnTo>
                  <a:lnTo>
                    <a:pt x="440" y="184"/>
                  </a:lnTo>
                  <a:lnTo>
                    <a:pt x="440" y="183"/>
                  </a:lnTo>
                  <a:lnTo>
                    <a:pt x="440" y="183"/>
                  </a:lnTo>
                  <a:lnTo>
                    <a:pt x="440" y="183"/>
                  </a:lnTo>
                  <a:lnTo>
                    <a:pt x="440" y="181"/>
                  </a:lnTo>
                  <a:lnTo>
                    <a:pt x="442" y="181"/>
                  </a:lnTo>
                  <a:lnTo>
                    <a:pt x="442" y="181"/>
                  </a:lnTo>
                  <a:close/>
                  <a:moveTo>
                    <a:pt x="1550" y="162"/>
                  </a:moveTo>
                  <a:lnTo>
                    <a:pt x="1552" y="162"/>
                  </a:lnTo>
                  <a:lnTo>
                    <a:pt x="1555" y="165"/>
                  </a:lnTo>
                  <a:lnTo>
                    <a:pt x="1557" y="165"/>
                  </a:lnTo>
                  <a:lnTo>
                    <a:pt x="1558" y="169"/>
                  </a:lnTo>
                  <a:lnTo>
                    <a:pt x="1558" y="170"/>
                  </a:lnTo>
                  <a:lnTo>
                    <a:pt x="1558" y="170"/>
                  </a:lnTo>
                  <a:lnTo>
                    <a:pt x="1560" y="173"/>
                  </a:lnTo>
                  <a:lnTo>
                    <a:pt x="1560" y="173"/>
                  </a:lnTo>
                  <a:lnTo>
                    <a:pt x="1560" y="175"/>
                  </a:lnTo>
                  <a:lnTo>
                    <a:pt x="1560" y="175"/>
                  </a:lnTo>
                  <a:lnTo>
                    <a:pt x="1560" y="176"/>
                  </a:lnTo>
                  <a:lnTo>
                    <a:pt x="1560" y="176"/>
                  </a:lnTo>
                  <a:lnTo>
                    <a:pt x="1560" y="178"/>
                  </a:lnTo>
                  <a:lnTo>
                    <a:pt x="1562" y="180"/>
                  </a:lnTo>
                  <a:lnTo>
                    <a:pt x="1562" y="181"/>
                  </a:lnTo>
                  <a:lnTo>
                    <a:pt x="1560" y="181"/>
                  </a:lnTo>
                  <a:lnTo>
                    <a:pt x="1560" y="184"/>
                  </a:lnTo>
                  <a:lnTo>
                    <a:pt x="1560" y="184"/>
                  </a:lnTo>
                  <a:lnTo>
                    <a:pt x="1560" y="184"/>
                  </a:lnTo>
                  <a:lnTo>
                    <a:pt x="1560" y="186"/>
                  </a:lnTo>
                  <a:lnTo>
                    <a:pt x="1562" y="186"/>
                  </a:lnTo>
                  <a:lnTo>
                    <a:pt x="1562" y="188"/>
                  </a:lnTo>
                  <a:lnTo>
                    <a:pt x="1562" y="188"/>
                  </a:lnTo>
                  <a:lnTo>
                    <a:pt x="1563" y="189"/>
                  </a:lnTo>
                  <a:lnTo>
                    <a:pt x="1563" y="189"/>
                  </a:lnTo>
                  <a:lnTo>
                    <a:pt x="1563" y="189"/>
                  </a:lnTo>
                  <a:lnTo>
                    <a:pt x="1565" y="189"/>
                  </a:lnTo>
                  <a:lnTo>
                    <a:pt x="1565" y="191"/>
                  </a:lnTo>
                  <a:lnTo>
                    <a:pt x="1565" y="192"/>
                  </a:lnTo>
                  <a:lnTo>
                    <a:pt x="1565" y="194"/>
                  </a:lnTo>
                  <a:lnTo>
                    <a:pt x="1565" y="197"/>
                  </a:lnTo>
                  <a:lnTo>
                    <a:pt x="1565" y="199"/>
                  </a:lnTo>
                  <a:lnTo>
                    <a:pt x="1563" y="199"/>
                  </a:lnTo>
                  <a:lnTo>
                    <a:pt x="1563" y="199"/>
                  </a:lnTo>
                  <a:lnTo>
                    <a:pt x="1563" y="200"/>
                  </a:lnTo>
                  <a:lnTo>
                    <a:pt x="1562" y="200"/>
                  </a:lnTo>
                  <a:lnTo>
                    <a:pt x="1562" y="202"/>
                  </a:lnTo>
                  <a:lnTo>
                    <a:pt x="1562" y="202"/>
                  </a:lnTo>
                  <a:lnTo>
                    <a:pt x="1562" y="202"/>
                  </a:lnTo>
                  <a:lnTo>
                    <a:pt x="1562" y="203"/>
                  </a:lnTo>
                  <a:lnTo>
                    <a:pt x="1562" y="205"/>
                  </a:lnTo>
                  <a:lnTo>
                    <a:pt x="1562" y="205"/>
                  </a:lnTo>
                  <a:lnTo>
                    <a:pt x="1563" y="208"/>
                  </a:lnTo>
                  <a:lnTo>
                    <a:pt x="1563" y="210"/>
                  </a:lnTo>
                  <a:lnTo>
                    <a:pt x="1563" y="211"/>
                  </a:lnTo>
                  <a:lnTo>
                    <a:pt x="1563" y="213"/>
                  </a:lnTo>
                  <a:lnTo>
                    <a:pt x="1563" y="214"/>
                  </a:lnTo>
                  <a:lnTo>
                    <a:pt x="1563" y="214"/>
                  </a:lnTo>
                  <a:lnTo>
                    <a:pt x="1563" y="217"/>
                  </a:lnTo>
                  <a:lnTo>
                    <a:pt x="1563" y="217"/>
                  </a:lnTo>
                  <a:lnTo>
                    <a:pt x="1563" y="219"/>
                  </a:lnTo>
                  <a:lnTo>
                    <a:pt x="1563" y="219"/>
                  </a:lnTo>
                  <a:lnTo>
                    <a:pt x="1563" y="222"/>
                  </a:lnTo>
                  <a:lnTo>
                    <a:pt x="1563" y="224"/>
                  </a:lnTo>
                  <a:lnTo>
                    <a:pt x="1565" y="224"/>
                  </a:lnTo>
                  <a:lnTo>
                    <a:pt x="1566" y="224"/>
                  </a:lnTo>
                  <a:lnTo>
                    <a:pt x="1566" y="224"/>
                  </a:lnTo>
                  <a:lnTo>
                    <a:pt x="1568" y="225"/>
                  </a:lnTo>
                  <a:lnTo>
                    <a:pt x="1568" y="228"/>
                  </a:lnTo>
                  <a:lnTo>
                    <a:pt x="1568" y="228"/>
                  </a:lnTo>
                  <a:lnTo>
                    <a:pt x="1569" y="232"/>
                  </a:lnTo>
                  <a:lnTo>
                    <a:pt x="1569" y="233"/>
                  </a:lnTo>
                  <a:lnTo>
                    <a:pt x="1569" y="233"/>
                  </a:lnTo>
                  <a:lnTo>
                    <a:pt x="1569" y="233"/>
                  </a:lnTo>
                  <a:lnTo>
                    <a:pt x="1569" y="233"/>
                  </a:lnTo>
                  <a:lnTo>
                    <a:pt x="1568" y="233"/>
                  </a:lnTo>
                  <a:lnTo>
                    <a:pt x="1568" y="232"/>
                  </a:lnTo>
                  <a:lnTo>
                    <a:pt x="1566" y="230"/>
                  </a:lnTo>
                  <a:lnTo>
                    <a:pt x="1566" y="230"/>
                  </a:lnTo>
                  <a:lnTo>
                    <a:pt x="1565" y="230"/>
                  </a:lnTo>
                  <a:lnTo>
                    <a:pt x="1565" y="230"/>
                  </a:lnTo>
                  <a:lnTo>
                    <a:pt x="1565" y="228"/>
                  </a:lnTo>
                  <a:lnTo>
                    <a:pt x="1565" y="228"/>
                  </a:lnTo>
                  <a:lnTo>
                    <a:pt x="1565" y="228"/>
                  </a:lnTo>
                  <a:lnTo>
                    <a:pt x="1565" y="228"/>
                  </a:lnTo>
                  <a:lnTo>
                    <a:pt x="1563" y="228"/>
                  </a:lnTo>
                  <a:lnTo>
                    <a:pt x="1563" y="228"/>
                  </a:lnTo>
                  <a:lnTo>
                    <a:pt x="1563" y="228"/>
                  </a:lnTo>
                  <a:lnTo>
                    <a:pt x="1563" y="228"/>
                  </a:lnTo>
                  <a:lnTo>
                    <a:pt x="1563" y="230"/>
                  </a:lnTo>
                  <a:lnTo>
                    <a:pt x="1563" y="230"/>
                  </a:lnTo>
                  <a:lnTo>
                    <a:pt x="1563" y="230"/>
                  </a:lnTo>
                  <a:lnTo>
                    <a:pt x="1563" y="230"/>
                  </a:lnTo>
                  <a:lnTo>
                    <a:pt x="1563" y="232"/>
                  </a:lnTo>
                  <a:lnTo>
                    <a:pt x="1562" y="232"/>
                  </a:lnTo>
                  <a:lnTo>
                    <a:pt x="1562" y="232"/>
                  </a:lnTo>
                  <a:lnTo>
                    <a:pt x="1562" y="232"/>
                  </a:lnTo>
                  <a:lnTo>
                    <a:pt x="1562" y="230"/>
                  </a:lnTo>
                  <a:lnTo>
                    <a:pt x="1560" y="230"/>
                  </a:lnTo>
                  <a:lnTo>
                    <a:pt x="1560" y="230"/>
                  </a:lnTo>
                  <a:lnTo>
                    <a:pt x="1560" y="228"/>
                  </a:lnTo>
                  <a:lnTo>
                    <a:pt x="1560" y="228"/>
                  </a:lnTo>
                  <a:lnTo>
                    <a:pt x="1558" y="227"/>
                  </a:lnTo>
                  <a:lnTo>
                    <a:pt x="1560" y="227"/>
                  </a:lnTo>
                  <a:lnTo>
                    <a:pt x="1560" y="227"/>
                  </a:lnTo>
                  <a:lnTo>
                    <a:pt x="1560" y="225"/>
                  </a:lnTo>
                  <a:lnTo>
                    <a:pt x="1560" y="224"/>
                  </a:lnTo>
                  <a:lnTo>
                    <a:pt x="1560" y="222"/>
                  </a:lnTo>
                  <a:lnTo>
                    <a:pt x="1560" y="222"/>
                  </a:lnTo>
                  <a:lnTo>
                    <a:pt x="1558" y="221"/>
                  </a:lnTo>
                  <a:lnTo>
                    <a:pt x="1558" y="221"/>
                  </a:lnTo>
                  <a:lnTo>
                    <a:pt x="1557" y="221"/>
                  </a:lnTo>
                  <a:lnTo>
                    <a:pt x="1555" y="219"/>
                  </a:lnTo>
                  <a:lnTo>
                    <a:pt x="1555" y="217"/>
                  </a:lnTo>
                  <a:lnTo>
                    <a:pt x="1555" y="217"/>
                  </a:lnTo>
                  <a:lnTo>
                    <a:pt x="1557" y="217"/>
                  </a:lnTo>
                  <a:lnTo>
                    <a:pt x="1557" y="216"/>
                  </a:lnTo>
                  <a:lnTo>
                    <a:pt x="1557" y="213"/>
                  </a:lnTo>
                  <a:lnTo>
                    <a:pt x="1555" y="211"/>
                  </a:lnTo>
                  <a:lnTo>
                    <a:pt x="1555" y="211"/>
                  </a:lnTo>
                  <a:lnTo>
                    <a:pt x="1555" y="210"/>
                  </a:lnTo>
                  <a:lnTo>
                    <a:pt x="1555" y="210"/>
                  </a:lnTo>
                  <a:lnTo>
                    <a:pt x="1555" y="210"/>
                  </a:lnTo>
                  <a:lnTo>
                    <a:pt x="1555" y="210"/>
                  </a:lnTo>
                  <a:lnTo>
                    <a:pt x="1555" y="208"/>
                  </a:lnTo>
                  <a:lnTo>
                    <a:pt x="1554" y="208"/>
                  </a:lnTo>
                  <a:lnTo>
                    <a:pt x="1554" y="208"/>
                  </a:lnTo>
                  <a:lnTo>
                    <a:pt x="1554" y="205"/>
                  </a:lnTo>
                  <a:lnTo>
                    <a:pt x="1554" y="205"/>
                  </a:lnTo>
                  <a:lnTo>
                    <a:pt x="1554" y="203"/>
                  </a:lnTo>
                  <a:lnTo>
                    <a:pt x="1552" y="203"/>
                  </a:lnTo>
                  <a:lnTo>
                    <a:pt x="1552" y="203"/>
                  </a:lnTo>
                  <a:lnTo>
                    <a:pt x="1552" y="202"/>
                  </a:lnTo>
                  <a:lnTo>
                    <a:pt x="1552" y="202"/>
                  </a:lnTo>
                  <a:lnTo>
                    <a:pt x="1552" y="199"/>
                  </a:lnTo>
                  <a:lnTo>
                    <a:pt x="1552" y="199"/>
                  </a:lnTo>
                  <a:lnTo>
                    <a:pt x="1554" y="197"/>
                  </a:lnTo>
                  <a:lnTo>
                    <a:pt x="1554" y="197"/>
                  </a:lnTo>
                  <a:lnTo>
                    <a:pt x="1554" y="195"/>
                  </a:lnTo>
                  <a:lnTo>
                    <a:pt x="1555" y="195"/>
                  </a:lnTo>
                  <a:lnTo>
                    <a:pt x="1555" y="194"/>
                  </a:lnTo>
                  <a:lnTo>
                    <a:pt x="1555" y="194"/>
                  </a:lnTo>
                  <a:lnTo>
                    <a:pt x="1555" y="191"/>
                  </a:lnTo>
                  <a:lnTo>
                    <a:pt x="1555" y="189"/>
                  </a:lnTo>
                  <a:lnTo>
                    <a:pt x="1555" y="188"/>
                  </a:lnTo>
                  <a:lnTo>
                    <a:pt x="1555" y="186"/>
                  </a:lnTo>
                  <a:lnTo>
                    <a:pt x="1555" y="186"/>
                  </a:lnTo>
                  <a:lnTo>
                    <a:pt x="1555" y="186"/>
                  </a:lnTo>
                  <a:lnTo>
                    <a:pt x="1555" y="184"/>
                  </a:lnTo>
                  <a:lnTo>
                    <a:pt x="1554" y="178"/>
                  </a:lnTo>
                  <a:lnTo>
                    <a:pt x="1554" y="178"/>
                  </a:lnTo>
                  <a:lnTo>
                    <a:pt x="1554" y="178"/>
                  </a:lnTo>
                  <a:lnTo>
                    <a:pt x="1554" y="176"/>
                  </a:lnTo>
                  <a:lnTo>
                    <a:pt x="1555" y="176"/>
                  </a:lnTo>
                  <a:lnTo>
                    <a:pt x="1555" y="176"/>
                  </a:lnTo>
                  <a:lnTo>
                    <a:pt x="1555" y="176"/>
                  </a:lnTo>
                  <a:lnTo>
                    <a:pt x="1555" y="176"/>
                  </a:lnTo>
                  <a:lnTo>
                    <a:pt x="1555" y="175"/>
                  </a:lnTo>
                  <a:lnTo>
                    <a:pt x="1554" y="173"/>
                  </a:lnTo>
                  <a:lnTo>
                    <a:pt x="1554" y="173"/>
                  </a:lnTo>
                  <a:lnTo>
                    <a:pt x="1552" y="172"/>
                  </a:lnTo>
                  <a:lnTo>
                    <a:pt x="1552" y="170"/>
                  </a:lnTo>
                  <a:lnTo>
                    <a:pt x="1550" y="170"/>
                  </a:lnTo>
                  <a:lnTo>
                    <a:pt x="1550" y="167"/>
                  </a:lnTo>
                  <a:lnTo>
                    <a:pt x="1550" y="167"/>
                  </a:lnTo>
                  <a:lnTo>
                    <a:pt x="1550" y="167"/>
                  </a:lnTo>
                  <a:lnTo>
                    <a:pt x="1550" y="165"/>
                  </a:lnTo>
                  <a:lnTo>
                    <a:pt x="1550" y="165"/>
                  </a:lnTo>
                  <a:lnTo>
                    <a:pt x="1550" y="164"/>
                  </a:lnTo>
                  <a:lnTo>
                    <a:pt x="1550" y="164"/>
                  </a:lnTo>
                  <a:lnTo>
                    <a:pt x="1550" y="162"/>
                  </a:lnTo>
                  <a:lnTo>
                    <a:pt x="1550" y="162"/>
                  </a:lnTo>
                  <a:lnTo>
                    <a:pt x="1550" y="162"/>
                  </a:lnTo>
                  <a:close/>
                  <a:moveTo>
                    <a:pt x="467" y="154"/>
                  </a:moveTo>
                  <a:lnTo>
                    <a:pt x="467" y="154"/>
                  </a:lnTo>
                  <a:lnTo>
                    <a:pt x="467" y="156"/>
                  </a:lnTo>
                  <a:lnTo>
                    <a:pt x="469" y="156"/>
                  </a:lnTo>
                  <a:lnTo>
                    <a:pt x="467" y="158"/>
                  </a:lnTo>
                  <a:lnTo>
                    <a:pt x="469" y="159"/>
                  </a:lnTo>
                  <a:lnTo>
                    <a:pt x="470" y="161"/>
                  </a:lnTo>
                  <a:lnTo>
                    <a:pt x="470" y="161"/>
                  </a:lnTo>
                  <a:lnTo>
                    <a:pt x="469" y="161"/>
                  </a:lnTo>
                  <a:lnTo>
                    <a:pt x="466" y="162"/>
                  </a:lnTo>
                  <a:lnTo>
                    <a:pt x="466" y="164"/>
                  </a:lnTo>
                  <a:lnTo>
                    <a:pt x="466" y="164"/>
                  </a:lnTo>
                  <a:lnTo>
                    <a:pt x="464" y="165"/>
                  </a:lnTo>
                  <a:lnTo>
                    <a:pt x="462" y="165"/>
                  </a:lnTo>
                  <a:lnTo>
                    <a:pt x="462" y="165"/>
                  </a:lnTo>
                  <a:lnTo>
                    <a:pt x="461" y="167"/>
                  </a:lnTo>
                  <a:lnTo>
                    <a:pt x="459" y="167"/>
                  </a:lnTo>
                  <a:lnTo>
                    <a:pt x="459" y="165"/>
                  </a:lnTo>
                  <a:lnTo>
                    <a:pt x="458" y="167"/>
                  </a:lnTo>
                  <a:lnTo>
                    <a:pt x="455" y="167"/>
                  </a:lnTo>
                  <a:lnTo>
                    <a:pt x="455" y="165"/>
                  </a:lnTo>
                  <a:lnTo>
                    <a:pt x="453" y="165"/>
                  </a:lnTo>
                  <a:lnTo>
                    <a:pt x="453" y="167"/>
                  </a:lnTo>
                  <a:lnTo>
                    <a:pt x="451" y="167"/>
                  </a:lnTo>
                  <a:lnTo>
                    <a:pt x="450" y="170"/>
                  </a:lnTo>
                  <a:lnTo>
                    <a:pt x="450" y="170"/>
                  </a:lnTo>
                  <a:lnTo>
                    <a:pt x="451" y="170"/>
                  </a:lnTo>
                  <a:lnTo>
                    <a:pt x="453" y="172"/>
                  </a:lnTo>
                  <a:lnTo>
                    <a:pt x="455" y="173"/>
                  </a:lnTo>
                  <a:lnTo>
                    <a:pt x="455" y="173"/>
                  </a:lnTo>
                  <a:lnTo>
                    <a:pt x="455" y="173"/>
                  </a:lnTo>
                  <a:lnTo>
                    <a:pt x="453" y="173"/>
                  </a:lnTo>
                  <a:lnTo>
                    <a:pt x="453" y="172"/>
                  </a:lnTo>
                  <a:lnTo>
                    <a:pt x="451" y="172"/>
                  </a:lnTo>
                  <a:lnTo>
                    <a:pt x="450" y="172"/>
                  </a:lnTo>
                  <a:lnTo>
                    <a:pt x="450" y="170"/>
                  </a:lnTo>
                  <a:lnTo>
                    <a:pt x="448" y="170"/>
                  </a:lnTo>
                  <a:lnTo>
                    <a:pt x="448" y="170"/>
                  </a:lnTo>
                  <a:lnTo>
                    <a:pt x="447" y="172"/>
                  </a:lnTo>
                  <a:lnTo>
                    <a:pt x="448" y="176"/>
                  </a:lnTo>
                  <a:lnTo>
                    <a:pt x="450" y="180"/>
                  </a:lnTo>
                  <a:lnTo>
                    <a:pt x="450" y="180"/>
                  </a:lnTo>
                  <a:lnTo>
                    <a:pt x="450" y="183"/>
                  </a:lnTo>
                  <a:lnTo>
                    <a:pt x="448" y="183"/>
                  </a:lnTo>
                  <a:lnTo>
                    <a:pt x="448" y="183"/>
                  </a:lnTo>
                  <a:lnTo>
                    <a:pt x="448" y="184"/>
                  </a:lnTo>
                  <a:lnTo>
                    <a:pt x="448" y="184"/>
                  </a:lnTo>
                  <a:lnTo>
                    <a:pt x="448" y="181"/>
                  </a:lnTo>
                  <a:lnTo>
                    <a:pt x="450" y="180"/>
                  </a:lnTo>
                  <a:lnTo>
                    <a:pt x="448" y="176"/>
                  </a:lnTo>
                  <a:lnTo>
                    <a:pt x="448" y="176"/>
                  </a:lnTo>
                  <a:lnTo>
                    <a:pt x="447" y="175"/>
                  </a:lnTo>
                  <a:lnTo>
                    <a:pt x="447" y="175"/>
                  </a:lnTo>
                  <a:lnTo>
                    <a:pt x="445" y="176"/>
                  </a:lnTo>
                  <a:lnTo>
                    <a:pt x="445" y="176"/>
                  </a:lnTo>
                  <a:lnTo>
                    <a:pt x="444" y="180"/>
                  </a:lnTo>
                  <a:lnTo>
                    <a:pt x="442" y="181"/>
                  </a:lnTo>
                  <a:lnTo>
                    <a:pt x="442" y="181"/>
                  </a:lnTo>
                  <a:lnTo>
                    <a:pt x="442" y="184"/>
                  </a:lnTo>
                  <a:lnTo>
                    <a:pt x="442" y="186"/>
                  </a:lnTo>
                  <a:lnTo>
                    <a:pt x="440" y="186"/>
                  </a:lnTo>
                  <a:lnTo>
                    <a:pt x="440" y="188"/>
                  </a:lnTo>
                  <a:lnTo>
                    <a:pt x="440" y="188"/>
                  </a:lnTo>
                  <a:lnTo>
                    <a:pt x="439" y="188"/>
                  </a:lnTo>
                  <a:lnTo>
                    <a:pt x="439" y="188"/>
                  </a:lnTo>
                  <a:lnTo>
                    <a:pt x="439" y="186"/>
                  </a:lnTo>
                  <a:lnTo>
                    <a:pt x="437" y="186"/>
                  </a:lnTo>
                  <a:lnTo>
                    <a:pt x="437" y="186"/>
                  </a:lnTo>
                  <a:lnTo>
                    <a:pt x="436" y="186"/>
                  </a:lnTo>
                  <a:lnTo>
                    <a:pt x="436" y="186"/>
                  </a:lnTo>
                  <a:lnTo>
                    <a:pt x="437" y="184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39" y="181"/>
                  </a:lnTo>
                  <a:lnTo>
                    <a:pt x="440" y="181"/>
                  </a:lnTo>
                  <a:lnTo>
                    <a:pt x="439" y="180"/>
                  </a:lnTo>
                  <a:lnTo>
                    <a:pt x="439" y="180"/>
                  </a:lnTo>
                  <a:lnTo>
                    <a:pt x="439" y="180"/>
                  </a:lnTo>
                  <a:lnTo>
                    <a:pt x="439" y="178"/>
                  </a:lnTo>
                  <a:lnTo>
                    <a:pt x="439" y="178"/>
                  </a:lnTo>
                  <a:lnTo>
                    <a:pt x="439" y="178"/>
                  </a:lnTo>
                  <a:lnTo>
                    <a:pt x="440" y="180"/>
                  </a:lnTo>
                  <a:lnTo>
                    <a:pt x="442" y="180"/>
                  </a:lnTo>
                  <a:lnTo>
                    <a:pt x="442" y="180"/>
                  </a:lnTo>
                  <a:lnTo>
                    <a:pt x="442" y="178"/>
                  </a:lnTo>
                  <a:lnTo>
                    <a:pt x="442" y="178"/>
                  </a:lnTo>
                  <a:lnTo>
                    <a:pt x="440" y="176"/>
                  </a:lnTo>
                  <a:lnTo>
                    <a:pt x="440" y="176"/>
                  </a:lnTo>
                  <a:lnTo>
                    <a:pt x="440" y="176"/>
                  </a:lnTo>
                  <a:lnTo>
                    <a:pt x="442" y="176"/>
                  </a:lnTo>
                  <a:lnTo>
                    <a:pt x="444" y="176"/>
                  </a:lnTo>
                  <a:lnTo>
                    <a:pt x="444" y="176"/>
                  </a:lnTo>
                  <a:lnTo>
                    <a:pt x="444" y="176"/>
                  </a:lnTo>
                  <a:lnTo>
                    <a:pt x="444" y="175"/>
                  </a:lnTo>
                  <a:lnTo>
                    <a:pt x="442" y="175"/>
                  </a:lnTo>
                  <a:lnTo>
                    <a:pt x="444" y="173"/>
                  </a:lnTo>
                  <a:lnTo>
                    <a:pt x="444" y="173"/>
                  </a:lnTo>
                  <a:lnTo>
                    <a:pt x="445" y="175"/>
                  </a:lnTo>
                  <a:lnTo>
                    <a:pt x="445" y="173"/>
                  </a:lnTo>
                  <a:lnTo>
                    <a:pt x="445" y="173"/>
                  </a:lnTo>
                  <a:lnTo>
                    <a:pt x="445" y="172"/>
                  </a:lnTo>
                  <a:lnTo>
                    <a:pt x="444" y="170"/>
                  </a:lnTo>
                  <a:lnTo>
                    <a:pt x="442" y="169"/>
                  </a:lnTo>
                  <a:lnTo>
                    <a:pt x="440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2" y="169"/>
                  </a:lnTo>
                  <a:lnTo>
                    <a:pt x="444" y="169"/>
                  </a:lnTo>
                  <a:lnTo>
                    <a:pt x="444" y="169"/>
                  </a:lnTo>
                  <a:lnTo>
                    <a:pt x="444" y="169"/>
                  </a:lnTo>
                  <a:lnTo>
                    <a:pt x="444" y="170"/>
                  </a:lnTo>
                  <a:lnTo>
                    <a:pt x="445" y="170"/>
                  </a:lnTo>
                  <a:lnTo>
                    <a:pt x="445" y="170"/>
                  </a:lnTo>
                  <a:lnTo>
                    <a:pt x="445" y="170"/>
                  </a:lnTo>
                  <a:lnTo>
                    <a:pt x="445" y="170"/>
                  </a:lnTo>
                  <a:lnTo>
                    <a:pt x="445" y="169"/>
                  </a:lnTo>
                  <a:lnTo>
                    <a:pt x="445" y="169"/>
                  </a:lnTo>
                  <a:lnTo>
                    <a:pt x="445" y="169"/>
                  </a:lnTo>
                  <a:lnTo>
                    <a:pt x="447" y="169"/>
                  </a:lnTo>
                  <a:lnTo>
                    <a:pt x="447" y="169"/>
                  </a:lnTo>
                  <a:lnTo>
                    <a:pt x="448" y="169"/>
                  </a:lnTo>
                  <a:lnTo>
                    <a:pt x="448" y="169"/>
                  </a:lnTo>
                  <a:lnTo>
                    <a:pt x="448" y="167"/>
                  </a:lnTo>
                  <a:lnTo>
                    <a:pt x="448" y="167"/>
                  </a:lnTo>
                  <a:lnTo>
                    <a:pt x="448" y="165"/>
                  </a:lnTo>
                  <a:lnTo>
                    <a:pt x="448" y="165"/>
                  </a:lnTo>
                  <a:lnTo>
                    <a:pt x="448" y="165"/>
                  </a:lnTo>
                  <a:lnTo>
                    <a:pt x="450" y="165"/>
                  </a:lnTo>
                  <a:lnTo>
                    <a:pt x="450" y="164"/>
                  </a:lnTo>
                  <a:lnTo>
                    <a:pt x="450" y="164"/>
                  </a:lnTo>
                  <a:lnTo>
                    <a:pt x="451" y="164"/>
                  </a:lnTo>
                  <a:lnTo>
                    <a:pt x="451" y="162"/>
                  </a:lnTo>
                  <a:lnTo>
                    <a:pt x="451" y="162"/>
                  </a:lnTo>
                  <a:lnTo>
                    <a:pt x="453" y="162"/>
                  </a:lnTo>
                  <a:lnTo>
                    <a:pt x="453" y="164"/>
                  </a:lnTo>
                  <a:lnTo>
                    <a:pt x="453" y="164"/>
                  </a:lnTo>
                  <a:lnTo>
                    <a:pt x="456" y="162"/>
                  </a:lnTo>
                  <a:lnTo>
                    <a:pt x="458" y="164"/>
                  </a:lnTo>
                  <a:lnTo>
                    <a:pt x="459" y="164"/>
                  </a:lnTo>
                  <a:lnTo>
                    <a:pt x="461" y="164"/>
                  </a:lnTo>
                  <a:lnTo>
                    <a:pt x="461" y="164"/>
                  </a:lnTo>
                  <a:lnTo>
                    <a:pt x="462" y="164"/>
                  </a:lnTo>
                  <a:lnTo>
                    <a:pt x="462" y="164"/>
                  </a:lnTo>
                  <a:lnTo>
                    <a:pt x="462" y="164"/>
                  </a:lnTo>
                  <a:lnTo>
                    <a:pt x="464" y="164"/>
                  </a:lnTo>
                  <a:lnTo>
                    <a:pt x="464" y="162"/>
                  </a:lnTo>
                  <a:lnTo>
                    <a:pt x="464" y="161"/>
                  </a:lnTo>
                  <a:lnTo>
                    <a:pt x="464" y="161"/>
                  </a:lnTo>
                  <a:lnTo>
                    <a:pt x="464" y="159"/>
                  </a:lnTo>
                  <a:lnTo>
                    <a:pt x="464" y="161"/>
                  </a:lnTo>
                  <a:lnTo>
                    <a:pt x="464" y="159"/>
                  </a:lnTo>
                  <a:lnTo>
                    <a:pt x="464" y="159"/>
                  </a:lnTo>
                  <a:lnTo>
                    <a:pt x="464" y="159"/>
                  </a:lnTo>
                  <a:lnTo>
                    <a:pt x="466" y="159"/>
                  </a:lnTo>
                  <a:lnTo>
                    <a:pt x="466" y="159"/>
                  </a:lnTo>
                  <a:lnTo>
                    <a:pt x="467" y="158"/>
                  </a:lnTo>
                  <a:lnTo>
                    <a:pt x="467" y="158"/>
                  </a:lnTo>
                  <a:lnTo>
                    <a:pt x="466" y="158"/>
                  </a:lnTo>
                  <a:lnTo>
                    <a:pt x="467" y="156"/>
                  </a:lnTo>
                  <a:lnTo>
                    <a:pt x="467" y="156"/>
                  </a:lnTo>
                  <a:lnTo>
                    <a:pt x="467" y="154"/>
                  </a:lnTo>
                  <a:close/>
                  <a:moveTo>
                    <a:pt x="1476" y="148"/>
                  </a:moveTo>
                  <a:lnTo>
                    <a:pt x="1478" y="148"/>
                  </a:lnTo>
                  <a:lnTo>
                    <a:pt x="1480" y="150"/>
                  </a:lnTo>
                  <a:lnTo>
                    <a:pt x="1481" y="150"/>
                  </a:lnTo>
                  <a:lnTo>
                    <a:pt x="1481" y="151"/>
                  </a:lnTo>
                  <a:lnTo>
                    <a:pt x="1480" y="154"/>
                  </a:lnTo>
                  <a:lnTo>
                    <a:pt x="1478" y="156"/>
                  </a:lnTo>
                  <a:lnTo>
                    <a:pt x="1476" y="159"/>
                  </a:lnTo>
                  <a:lnTo>
                    <a:pt x="1475" y="161"/>
                  </a:lnTo>
                  <a:lnTo>
                    <a:pt x="1473" y="161"/>
                  </a:lnTo>
                  <a:lnTo>
                    <a:pt x="1472" y="161"/>
                  </a:lnTo>
                  <a:lnTo>
                    <a:pt x="1472" y="161"/>
                  </a:lnTo>
                  <a:lnTo>
                    <a:pt x="1472" y="162"/>
                  </a:lnTo>
                  <a:lnTo>
                    <a:pt x="1472" y="162"/>
                  </a:lnTo>
                  <a:lnTo>
                    <a:pt x="1470" y="162"/>
                  </a:lnTo>
                  <a:lnTo>
                    <a:pt x="1470" y="161"/>
                  </a:lnTo>
                  <a:lnTo>
                    <a:pt x="1468" y="161"/>
                  </a:lnTo>
                  <a:lnTo>
                    <a:pt x="1468" y="158"/>
                  </a:lnTo>
                  <a:lnTo>
                    <a:pt x="1470" y="156"/>
                  </a:lnTo>
                  <a:lnTo>
                    <a:pt x="1473" y="151"/>
                  </a:lnTo>
                  <a:lnTo>
                    <a:pt x="1476" y="148"/>
                  </a:lnTo>
                  <a:close/>
                  <a:moveTo>
                    <a:pt x="1521" y="134"/>
                  </a:moveTo>
                  <a:lnTo>
                    <a:pt x="1522" y="136"/>
                  </a:lnTo>
                  <a:lnTo>
                    <a:pt x="1525" y="137"/>
                  </a:lnTo>
                  <a:lnTo>
                    <a:pt x="1528" y="140"/>
                  </a:lnTo>
                  <a:lnTo>
                    <a:pt x="1530" y="140"/>
                  </a:lnTo>
                  <a:lnTo>
                    <a:pt x="1530" y="142"/>
                  </a:lnTo>
                  <a:lnTo>
                    <a:pt x="1530" y="142"/>
                  </a:lnTo>
                  <a:lnTo>
                    <a:pt x="1527" y="140"/>
                  </a:lnTo>
                  <a:lnTo>
                    <a:pt x="1525" y="140"/>
                  </a:lnTo>
                  <a:lnTo>
                    <a:pt x="1524" y="140"/>
                  </a:lnTo>
                  <a:lnTo>
                    <a:pt x="1522" y="140"/>
                  </a:lnTo>
                  <a:lnTo>
                    <a:pt x="1521" y="140"/>
                  </a:lnTo>
                  <a:lnTo>
                    <a:pt x="1521" y="139"/>
                  </a:lnTo>
                  <a:lnTo>
                    <a:pt x="1521" y="137"/>
                  </a:lnTo>
                  <a:lnTo>
                    <a:pt x="1519" y="136"/>
                  </a:lnTo>
                  <a:lnTo>
                    <a:pt x="1519" y="136"/>
                  </a:lnTo>
                  <a:lnTo>
                    <a:pt x="1521" y="136"/>
                  </a:lnTo>
                  <a:lnTo>
                    <a:pt x="1521" y="134"/>
                  </a:lnTo>
                  <a:close/>
                  <a:moveTo>
                    <a:pt x="341" y="80"/>
                  </a:moveTo>
                  <a:lnTo>
                    <a:pt x="343" y="80"/>
                  </a:lnTo>
                  <a:lnTo>
                    <a:pt x="343" y="82"/>
                  </a:lnTo>
                  <a:lnTo>
                    <a:pt x="344" y="85"/>
                  </a:lnTo>
                  <a:lnTo>
                    <a:pt x="344" y="87"/>
                  </a:lnTo>
                  <a:lnTo>
                    <a:pt x="344" y="87"/>
                  </a:lnTo>
                  <a:lnTo>
                    <a:pt x="344" y="87"/>
                  </a:lnTo>
                  <a:lnTo>
                    <a:pt x="344" y="88"/>
                  </a:lnTo>
                  <a:lnTo>
                    <a:pt x="346" y="90"/>
                  </a:lnTo>
                  <a:lnTo>
                    <a:pt x="346" y="90"/>
                  </a:lnTo>
                  <a:lnTo>
                    <a:pt x="346" y="91"/>
                  </a:lnTo>
                  <a:lnTo>
                    <a:pt x="347" y="93"/>
                  </a:lnTo>
                  <a:lnTo>
                    <a:pt x="347" y="93"/>
                  </a:lnTo>
                  <a:lnTo>
                    <a:pt x="347" y="95"/>
                  </a:lnTo>
                  <a:lnTo>
                    <a:pt x="347" y="95"/>
                  </a:lnTo>
                  <a:lnTo>
                    <a:pt x="346" y="96"/>
                  </a:lnTo>
                  <a:lnTo>
                    <a:pt x="346" y="96"/>
                  </a:lnTo>
                  <a:lnTo>
                    <a:pt x="347" y="99"/>
                  </a:lnTo>
                  <a:lnTo>
                    <a:pt x="349" y="101"/>
                  </a:lnTo>
                  <a:lnTo>
                    <a:pt x="352" y="101"/>
                  </a:lnTo>
                  <a:lnTo>
                    <a:pt x="352" y="101"/>
                  </a:lnTo>
                  <a:lnTo>
                    <a:pt x="352" y="102"/>
                  </a:lnTo>
                  <a:lnTo>
                    <a:pt x="349" y="102"/>
                  </a:lnTo>
                  <a:lnTo>
                    <a:pt x="347" y="101"/>
                  </a:lnTo>
                  <a:lnTo>
                    <a:pt x="346" y="99"/>
                  </a:lnTo>
                  <a:lnTo>
                    <a:pt x="346" y="98"/>
                  </a:lnTo>
                  <a:lnTo>
                    <a:pt x="344" y="95"/>
                  </a:lnTo>
                  <a:lnTo>
                    <a:pt x="344" y="93"/>
                  </a:lnTo>
                  <a:lnTo>
                    <a:pt x="343" y="91"/>
                  </a:lnTo>
                  <a:lnTo>
                    <a:pt x="341" y="91"/>
                  </a:lnTo>
                  <a:lnTo>
                    <a:pt x="341" y="91"/>
                  </a:lnTo>
                  <a:lnTo>
                    <a:pt x="341" y="90"/>
                  </a:lnTo>
                  <a:lnTo>
                    <a:pt x="343" y="90"/>
                  </a:lnTo>
                  <a:lnTo>
                    <a:pt x="341" y="88"/>
                  </a:lnTo>
                  <a:lnTo>
                    <a:pt x="341" y="88"/>
                  </a:lnTo>
                  <a:lnTo>
                    <a:pt x="339" y="88"/>
                  </a:lnTo>
                  <a:lnTo>
                    <a:pt x="339" y="88"/>
                  </a:lnTo>
                  <a:lnTo>
                    <a:pt x="339" y="87"/>
                  </a:lnTo>
                  <a:lnTo>
                    <a:pt x="339" y="87"/>
                  </a:lnTo>
                  <a:lnTo>
                    <a:pt x="339" y="87"/>
                  </a:lnTo>
                  <a:lnTo>
                    <a:pt x="339" y="85"/>
                  </a:lnTo>
                  <a:lnTo>
                    <a:pt x="339" y="85"/>
                  </a:lnTo>
                  <a:lnTo>
                    <a:pt x="341" y="85"/>
                  </a:lnTo>
                  <a:lnTo>
                    <a:pt x="341" y="84"/>
                  </a:lnTo>
                  <a:lnTo>
                    <a:pt x="341" y="84"/>
                  </a:lnTo>
                  <a:lnTo>
                    <a:pt x="341" y="82"/>
                  </a:lnTo>
                  <a:lnTo>
                    <a:pt x="341" y="80"/>
                  </a:lnTo>
                  <a:lnTo>
                    <a:pt x="341" y="80"/>
                  </a:lnTo>
                  <a:close/>
                  <a:moveTo>
                    <a:pt x="1577" y="74"/>
                  </a:moveTo>
                  <a:lnTo>
                    <a:pt x="1579" y="74"/>
                  </a:lnTo>
                  <a:lnTo>
                    <a:pt x="1579" y="76"/>
                  </a:lnTo>
                  <a:lnTo>
                    <a:pt x="1579" y="77"/>
                  </a:lnTo>
                  <a:lnTo>
                    <a:pt x="1577" y="79"/>
                  </a:lnTo>
                  <a:lnTo>
                    <a:pt x="1577" y="79"/>
                  </a:lnTo>
                  <a:lnTo>
                    <a:pt x="1577" y="79"/>
                  </a:lnTo>
                  <a:lnTo>
                    <a:pt x="1577" y="79"/>
                  </a:lnTo>
                  <a:lnTo>
                    <a:pt x="1576" y="79"/>
                  </a:lnTo>
                  <a:lnTo>
                    <a:pt x="1576" y="77"/>
                  </a:lnTo>
                  <a:lnTo>
                    <a:pt x="1577" y="76"/>
                  </a:lnTo>
                  <a:lnTo>
                    <a:pt x="1577" y="76"/>
                  </a:lnTo>
                  <a:lnTo>
                    <a:pt x="1577" y="74"/>
                  </a:lnTo>
                  <a:lnTo>
                    <a:pt x="1577" y="74"/>
                  </a:lnTo>
                  <a:close/>
                  <a:moveTo>
                    <a:pt x="1481" y="73"/>
                  </a:moveTo>
                  <a:lnTo>
                    <a:pt x="1483" y="74"/>
                  </a:lnTo>
                  <a:lnTo>
                    <a:pt x="1484" y="74"/>
                  </a:lnTo>
                  <a:lnTo>
                    <a:pt x="1484" y="76"/>
                  </a:lnTo>
                  <a:lnTo>
                    <a:pt x="1484" y="77"/>
                  </a:lnTo>
                  <a:lnTo>
                    <a:pt x="1484" y="80"/>
                  </a:lnTo>
                  <a:lnTo>
                    <a:pt x="1484" y="80"/>
                  </a:lnTo>
                  <a:lnTo>
                    <a:pt x="1486" y="82"/>
                  </a:lnTo>
                  <a:lnTo>
                    <a:pt x="1486" y="84"/>
                  </a:lnTo>
                  <a:lnTo>
                    <a:pt x="1486" y="85"/>
                  </a:lnTo>
                  <a:lnTo>
                    <a:pt x="1487" y="87"/>
                  </a:lnTo>
                  <a:lnTo>
                    <a:pt x="1487" y="88"/>
                  </a:lnTo>
                  <a:lnTo>
                    <a:pt x="1489" y="88"/>
                  </a:lnTo>
                  <a:lnTo>
                    <a:pt x="1489" y="90"/>
                  </a:lnTo>
                  <a:lnTo>
                    <a:pt x="1487" y="95"/>
                  </a:lnTo>
                  <a:lnTo>
                    <a:pt x="1487" y="96"/>
                  </a:lnTo>
                  <a:lnTo>
                    <a:pt x="1487" y="96"/>
                  </a:lnTo>
                  <a:lnTo>
                    <a:pt x="1487" y="96"/>
                  </a:lnTo>
                  <a:lnTo>
                    <a:pt x="1487" y="96"/>
                  </a:lnTo>
                  <a:lnTo>
                    <a:pt x="1489" y="96"/>
                  </a:lnTo>
                  <a:lnTo>
                    <a:pt x="1491" y="96"/>
                  </a:lnTo>
                  <a:lnTo>
                    <a:pt x="1491" y="98"/>
                  </a:lnTo>
                  <a:lnTo>
                    <a:pt x="1491" y="99"/>
                  </a:lnTo>
                  <a:lnTo>
                    <a:pt x="1491" y="99"/>
                  </a:lnTo>
                  <a:lnTo>
                    <a:pt x="1491" y="99"/>
                  </a:lnTo>
                  <a:lnTo>
                    <a:pt x="1491" y="101"/>
                  </a:lnTo>
                  <a:lnTo>
                    <a:pt x="1491" y="101"/>
                  </a:lnTo>
                  <a:lnTo>
                    <a:pt x="1491" y="102"/>
                  </a:lnTo>
                  <a:lnTo>
                    <a:pt x="1491" y="102"/>
                  </a:lnTo>
                  <a:lnTo>
                    <a:pt x="1491" y="104"/>
                  </a:lnTo>
                  <a:lnTo>
                    <a:pt x="1491" y="104"/>
                  </a:lnTo>
                  <a:lnTo>
                    <a:pt x="1492" y="106"/>
                  </a:lnTo>
                  <a:lnTo>
                    <a:pt x="1492" y="109"/>
                  </a:lnTo>
                  <a:lnTo>
                    <a:pt x="1492" y="109"/>
                  </a:lnTo>
                  <a:lnTo>
                    <a:pt x="1492" y="110"/>
                  </a:lnTo>
                  <a:lnTo>
                    <a:pt x="1492" y="110"/>
                  </a:lnTo>
                  <a:lnTo>
                    <a:pt x="1492" y="112"/>
                  </a:lnTo>
                  <a:lnTo>
                    <a:pt x="1491" y="112"/>
                  </a:lnTo>
                  <a:lnTo>
                    <a:pt x="1491" y="112"/>
                  </a:lnTo>
                  <a:lnTo>
                    <a:pt x="1491" y="112"/>
                  </a:lnTo>
                  <a:lnTo>
                    <a:pt x="1491" y="112"/>
                  </a:lnTo>
                  <a:lnTo>
                    <a:pt x="1489" y="113"/>
                  </a:lnTo>
                  <a:lnTo>
                    <a:pt x="1489" y="115"/>
                  </a:lnTo>
                  <a:lnTo>
                    <a:pt x="1489" y="115"/>
                  </a:lnTo>
                  <a:lnTo>
                    <a:pt x="1491" y="115"/>
                  </a:lnTo>
                  <a:lnTo>
                    <a:pt x="1491" y="117"/>
                  </a:lnTo>
                  <a:lnTo>
                    <a:pt x="1492" y="118"/>
                  </a:lnTo>
                  <a:lnTo>
                    <a:pt x="1492" y="118"/>
                  </a:lnTo>
                  <a:lnTo>
                    <a:pt x="1494" y="118"/>
                  </a:lnTo>
                  <a:lnTo>
                    <a:pt x="1494" y="118"/>
                  </a:lnTo>
                  <a:lnTo>
                    <a:pt x="1495" y="118"/>
                  </a:lnTo>
                  <a:lnTo>
                    <a:pt x="1495" y="118"/>
                  </a:lnTo>
                  <a:lnTo>
                    <a:pt x="1495" y="118"/>
                  </a:lnTo>
                  <a:lnTo>
                    <a:pt x="1495" y="118"/>
                  </a:lnTo>
                  <a:lnTo>
                    <a:pt x="1498" y="120"/>
                  </a:lnTo>
                  <a:lnTo>
                    <a:pt x="1498" y="121"/>
                  </a:lnTo>
                  <a:lnTo>
                    <a:pt x="1498" y="123"/>
                  </a:lnTo>
                  <a:lnTo>
                    <a:pt x="1500" y="125"/>
                  </a:lnTo>
                  <a:lnTo>
                    <a:pt x="1502" y="125"/>
                  </a:lnTo>
                  <a:lnTo>
                    <a:pt x="1502" y="126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8"/>
                  </a:lnTo>
                  <a:lnTo>
                    <a:pt x="1502" y="129"/>
                  </a:lnTo>
                  <a:lnTo>
                    <a:pt x="1502" y="131"/>
                  </a:lnTo>
                  <a:lnTo>
                    <a:pt x="1502" y="132"/>
                  </a:lnTo>
                  <a:lnTo>
                    <a:pt x="1502" y="134"/>
                  </a:lnTo>
                  <a:lnTo>
                    <a:pt x="1503" y="134"/>
                  </a:lnTo>
                  <a:lnTo>
                    <a:pt x="1503" y="136"/>
                  </a:lnTo>
                  <a:lnTo>
                    <a:pt x="1505" y="139"/>
                  </a:lnTo>
                  <a:lnTo>
                    <a:pt x="1506" y="140"/>
                  </a:lnTo>
                  <a:lnTo>
                    <a:pt x="1506" y="142"/>
                  </a:lnTo>
                  <a:lnTo>
                    <a:pt x="1506" y="142"/>
                  </a:lnTo>
                  <a:lnTo>
                    <a:pt x="1508" y="142"/>
                  </a:lnTo>
                  <a:lnTo>
                    <a:pt x="1508" y="142"/>
                  </a:lnTo>
                  <a:lnTo>
                    <a:pt x="1508" y="143"/>
                  </a:lnTo>
                  <a:lnTo>
                    <a:pt x="1508" y="143"/>
                  </a:lnTo>
                  <a:lnTo>
                    <a:pt x="1508" y="143"/>
                  </a:lnTo>
                  <a:lnTo>
                    <a:pt x="1508" y="145"/>
                  </a:lnTo>
                  <a:lnTo>
                    <a:pt x="1509" y="147"/>
                  </a:lnTo>
                  <a:lnTo>
                    <a:pt x="1509" y="147"/>
                  </a:lnTo>
                  <a:lnTo>
                    <a:pt x="1509" y="148"/>
                  </a:lnTo>
                  <a:lnTo>
                    <a:pt x="1509" y="148"/>
                  </a:lnTo>
                  <a:lnTo>
                    <a:pt x="1511" y="150"/>
                  </a:lnTo>
                  <a:lnTo>
                    <a:pt x="1511" y="150"/>
                  </a:lnTo>
                  <a:lnTo>
                    <a:pt x="1511" y="151"/>
                  </a:lnTo>
                  <a:lnTo>
                    <a:pt x="1511" y="151"/>
                  </a:lnTo>
                  <a:lnTo>
                    <a:pt x="1511" y="151"/>
                  </a:lnTo>
                  <a:lnTo>
                    <a:pt x="1509" y="151"/>
                  </a:lnTo>
                  <a:lnTo>
                    <a:pt x="1509" y="151"/>
                  </a:lnTo>
                  <a:lnTo>
                    <a:pt x="1509" y="151"/>
                  </a:lnTo>
                  <a:lnTo>
                    <a:pt x="1509" y="151"/>
                  </a:lnTo>
                  <a:lnTo>
                    <a:pt x="1508" y="151"/>
                  </a:lnTo>
                  <a:lnTo>
                    <a:pt x="1508" y="151"/>
                  </a:lnTo>
                  <a:lnTo>
                    <a:pt x="1508" y="151"/>
                  </a:lnTo>
                  <a:lnTo>
                    <a:pt x="1505" y="148"/>
                  </a:lnTo>
                  <a:lnTo>
                    <a:pt x="1505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3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2" y="148"/>
                  </a:lnTo>
                  <a:lnTo>
                    <a:pt x="1500" y="148"/>
                  </a:lnTo>
                  <a:lnTo>
                    <a:pt x="1500" y="148"/>
                  </a:lnTo>
                  <a:lnTo>
                    <a:pt x="1500" y="147"/>
                  </a:lnTo>
                  <a:lnTo>
                    <a:pt x="1500" y="147"/>
                  </a:lnTo>
                  <a:lnTo>
                    <a:pt x="1500" y="145"/>
                  </a:lnTo>
                  <a:lnTo>
                    <a:pt x="1500" y="145"/>
                  </a:lnTo>
                  <a:lnTo>
                    <a:pt x="1502" y="145"/>
                  </a:lnTo>
                  <a:lnTo>
                    <a:pt x="1502" y="143"/>
                  </a:lnTo>
                  <a:lnTo>
                    <a:pt x="1502" y="143"/>
                  </a:lnTo>
                  <a:lnTo>
                    <a:pt x="1502" y="142"/>
                  </a:lnTo>
                  <a:lnTo>
                    <a:pt x="1502" y="142"/>
                  </a:lnTo>
                  <a:lnTo>
                    <a:pt x="1500" y="140"/>
                  </a:lnTo>
                  <a:lnTo>
                    <a:pt x="1500" y="140"/>
                  </a:lnTo>
                  <a:lnTo>
                    <a:pt x="1500" y="140"/>
                  </a:lnTo>
                  <a:lnTo>
                    <a:pt x="1498" y="139"/>
                  </a:lnTo>
                  <a:lnTo>
                    <a:pt x="1498" y="139"/>
                  </a:lnTo>
                  <a:lnTo>
                    <a:pt x="1498" y="139"/>
                  </a:lnTo>
                  <a:lnTo>
                    <a:pt x="1497" y="139"/>
                  </a:lnTo>
                  <a:lnTo>
                    <a:pt x="1497" y="137"/>
                  </a:lnTo>
                  <a:lnTo>
                    <a:pt x="1497" y="136"/>
                  </a:lnTo>
                  <a:lnTo>
                    <a:pt x="1497" y="134"/>
                  </a:lnTo>
                  <a:lnTo>
                    <a:pt x="1497" y="134"/>
                  </a:lnTo>
                  <a:lnTo>
                    <a:pt x="1497" y="132"/>
                  </a:lnTo>
                  <a:lnTo>
                    <a:pt x="1495" y="131"/>
                  </a:lnTo>
                  <a:lnTo>
                    <a:pt x="1495" y="129"/>
                  </a:lnTo>
                  <a:lnTo>
                    <a:pt x="1494" y="128"/>
                  </a:lnTo>
                  <a:lnTo>
                    <a:pt x="1492" y="128"/>
                  </a:lnTo>
                  <a:lnTo>
                    <a:pt x="1491" y="126"/>
                  </a:lnTo>
                  <a:lnTo>
                    <a:pt x="1491" y="126"/>
                  </a:lnTo>
                  <a:lnTo>
                    <a:pt x="1487" y="123"/>
                  </a:lnTo>
                  <a:lnTo>
                    <a:pt x="1487" y="123"/>
                  </a:lnTo>
                  <a:lnTo>
                    <a:pt x="1486" y="121"/>
                  </a:lnTo>
                  <a:lnTo>
                    <a:pt x="1486" y="121"/>
                  </a:lnTo>
                  <a:lnTo>
                    <a:pt x="1486" y="120"/>
                  </a:lnTo>
                  <a:lnTo>
                    <a:pt x="1486" y="118"/>
                  </a:lnTo>
                  <a:lnTo>
                    <a:pt x="1486" y="118"/>
                  </a:lnTo>
                  <a:lnTo>
                    <a:pt x="1486" y="118"/>
                  </a:lnTo>
                  <a:lnTo>
                    <a:pt x="1486" y="118"/>
                  </a:lnTo>
                  <a:lnTo>
                    <a:pt x="1484" y="115"/>
                  </a:lnTo>
                  <a:lnTo>
                    <a:pt x="1483" y="113"/>
                  </a:lnTo>
                  <a:lnTo>
                    <a:pt x="1483" y="113"/>
                  </a:lnTo>
                  <a:lnTo>
                    <a:pt x="1483" y="113"/>
                  </a:lnTo>
                  <a:lnTo>
                    <a:pt x="1483" y="113"/>
                  </a:lnTo>
                  <a:lnTo>
                    <a:pt x="1481" y="112"/>
                  </a:lnTo>
                  <a:lnTo>
                    <a:pt x="1481" y="110"/>
                  </a:lnTo>
                  <a:lnTo>
                    <a:pt x="1481" y="110"/>
                  </a:lnTo>
                  <a:lnTo>
                    <a:pt x="1483" y="110"/>
                  </a:lnTo>
                  <a:lnTo>
                    <a:pt x="1484" y="109"/>
                  </a:lnTo>
                  <a:lnTo>
                    <a:pt x="1484" y="109"/>
                  </a:lnTo>
                  <a:lnTo>
                    <a:pt x="1484" y="107"/>
                  </a:lnTo>
                  <a:lnTo>
                    <a:pt x="1484" y="107"/>
                  </a:lnTo>
                  <a:lnTo>
                    <a:pt x="1484" y="106"/>
                  </a:lnTo>
                  <a:lnTo>
                    <a:pt x="1484" y="106"/>
                  </a:lnTo>
                  <a:lnTo>
                    <a:pt x="1484" y="106"/>
                  </a:lnTo>
                  <a:lnTo>
                    <a:pt x="1483" y="102"/>
                  </a:lnTo>
                  <a:lnTo>
                    <a:pt x="1481" y="101"/>
                  </a:lnTo>
                  <a:lnTo>
                    <a:pt x="1481" y="99"/>
                  </a:lnTo>
                  <a:lnTo>
                    <a:pt x="1481" y="98"/>
                  </a:lnTo>
                  <a:lnTo>
                    <a:pt x="1481" y="98"/>
                  </a:lnTo>
                  <a:lnTo>
                    <a:pt x="1481" y="93"/>
                  </a:lnTo>
                  <a:lnTo>
                    <a:pt x="1481" y="91"/>
                  </a:lnTo>
                  <a:lnTo>
                    <a:pt x="1481" y="90"/>
                  </a:lnTo>
                  <a:lnTo>
                    <a:pt x="1481" y="90"/>
                  </a:lnTo>
                  <a:lnTo>
                    <a:pt x="1483" y="90"/>
                  </a:lnTo>
                  <a:lnTo>
                    <a:pt x="1483" y="88"/>
                  </a:lnTo>
                  <a:lnTo>
                    <a:pt x="1483" y="84"/>
                  </a:lnTo>
                  <a:lnTo>
                    <a:pt x="1483" y="84"/>
                  </a:lnTo>
                  <a:lnTo>
                    <a:pt x="1483" y="84"/>
                  </a:lnTo>
                  <a:lnTo>
                    <a:pt x="1483" y="85"/>
                  </a:lnTo>
                  <a:lnTo>
                    <a:pt x="1481" y="88"/>
                  </a:lnTo>
                  <a:lnTo>
                    <a:pt x="1481" y="88"/>
                  </a:lnTo>
                  <a:lnTo>
                    <a:pt x="1480" y="87"/>
                  </a:lnTo>
                  <a:lnTo>
                    <a:pt x="1480" y="87"/>
                  </a:lnTo>
                  <a:lnTo>
                    <a:pt x="1480" y="87"/>
                  </a:lnTo>
                  <a:lnTo>
                    <a:pt x="1481" y="85"/>
                  </a:lnTo>
                  <a:lnTo>
                    <a:pt x="1480" y="85"/>
                  </a:lnTo>
                  <a:lnTo>
                    <a:pt x="1480" y="84"/>
                  </a:lnTo>
                  <a:lnTo>
                    <a:pt x="1481" y="82"/>
                  </a:lnTo>
                  <a:lnTo>
                    <a:pt x="1481" y="80"/>
                  </a:lnTo>
                  <a:lnTo>
                    <a:pt x="1481" y="80"/>
                  </a:lnTo>
                  <a:lnTo>
                    <a:pt x="1481" y="80"/>
                  </a:lnTo>
                  <a:lnTo>
                    <a:pt x="1481" y="79"/>
                  </a:lnTo>
                  <a:lnTo>
                    <a:pt x="1481" y="79"/>
                  </a:lnTo>
                  <a:lnTo>
                    <a:pt x="1481" y="77"/>
                  </a:lnTo>
                  <a:lnTo>
                    <a:pt x="1481" y="76"/>
                  </a:lnTo>
                  <a:lnTo>
                    <a:pt x="1481" y="74"/>
                  </a:lnTo>
                  <a:lnTo>
                    <a:pt x="1481" y="74"/>
                  </a:lnTo>
                  <a:lnTo>
                    <a:pt x="1481" y="74"/>
                  </a:lnTo>
                  <a:lnTo>
                    <a:pt x="1481" y="73"/>
                  </a:lnTo>
                  <a:close/>
                  <a:moveTo>
                    <a:pt x="1519" y="57"/>
                  </a:moveTo>
                  <a:lnTo>
                    <a:pt x="1519" y="57"/>
                  </a:lnTo>
                  <a:lnTo>
                    <a:pt x="1519" y="58"/>
                  </a:lnTo>
                  <a:lnTo>
                    <a:pt x="1521" y="60"/>
                  </a:lnTo>
                  <a:lnTo>
                    <a:pt x="1521" y="60"/>
                  </a:lnTo>
                  <a:lnTo>
                    <a:pt x="1521" y="60"/>
                  </a:lnTo>
                  <a:lnTo>
                    <a:pt x="1521" y="60"/>
                  </a:lnTo>
                  <a:lnTo>
                    <a:pt x="1522" y="60"/>
                  </a:lnTo>
                  <a:lnTo>
                    <a:pt x="1524" y="58"/>
                  </a:lnTo>
                  <a:lnTo>
                    <a:pt x="1524" y="58"/>
                  </a:lnTo>
                  <a:lnTo>
                    <a:pt x="1524" y="58"/>
                  </a:lnTo>
                  <a:lnTo>
                    <a:pt x="1524" y="57"/>
                  </a:lnTo>
                  <a:lnTo>
                    <a:pt x="1522" y="58"/>
                  </a:lnTo>
                  <a:lnTo>
                    <a:pt x="1521" y="58"/>
                  </a:lnTo>
                  <a:lnTo>
                    <a:pt x="1521" y="58"/>
                  </a:lnTo>
                  <a:lnTo>
                    <a:pt x="1521" y="57"/>
                  </a:lnTo>
                  <a:lnTo>
                    <a:pt x="1519" y="57"/>
                  </a:lnTo>
                  <a:close/>
                  <a:moveTo>
                    <a:pt x="1536" y="52"/>
                  </a:moveTo>
                  <a:lnTo>
                    <a:pt x="1535" y="52"/>
                  </a:lnTo>
                  <a:lnTo>
                    <a:pt x="1535" y="54"/>
                  </a:lnTo>
                  <a:lnTo>
                    <a:pt x="1535" y="54"/>
                  </a:lnTo>
                  <a:lnTo>
                    <a:pt x="1535" y="55"/>
                  </a:lnTo>
                  <a:lnTo>
                    <a:pt x="1535" y="55"/>
                  </a:lnTo>
                  <a:lnTo>
                    <a:pt x="1536" y="55"/>
                  </a:lnTo>
                  <a:lnTo>
                    <a:pt x="1538" y="57"/>
                  </a:lnTo>
                  <a:lnTo>
                    <a:pt x="1538" y="57"/>
                  </a:lnTo>
                  <a:lnTo>
                    <a:pt x="1539" y="57"/>
                  </a:lnTo>
                  <a:lnTo>
                    <a:pt x="1539" y="55"/>
                  </a:lnTo>
                  <a:lnTo>
                    <a:pt x="1539" y="55"/>
                  </a:lnTo>
                  <a:lnTo>
                    <a:pt x="1538" y="54"/>
                  </a:lnTo>
                  <a:lnTo>
                    <a:pt x="1538" y="54"/>
                  </a:lnTo>
                  <a:lnTo>
                    <a:pt x="1538" y="54"/>
                  </a:lnTo>
                  <a:lnTo>
                    <a:pt x="1536" y="54"/>
                  </a:lnTo>
                  <a:lnTo>
                    <a:pt x="1536" y="52"/>
                  </a:lnTo>
                  <a:close/>
                  <a:moveTo>
                    <a:pt x="1480" y="49"/>
                  </a:moveTo>
                  <a:lnTo>
                    <a:pt x="1481" y="49"/>
                  </a:lnTo>
                  <a:lnTo>
                    <a:pt x="1483" y="50"/>
                  </a:lnTo>
                  <a:lnTo>
                    <a:pt x="1483" y="52"/>
                  </a:lnTo>
                  <a:lnTo>
                    <a:pt x="1484" y="54"/>
                  </a:lnTo>
                  <a:lnTo>
                    <a:pt x="1484" y="55"/>
                  </a:lnTo>
                  <a:lnTo>
                    <a:pt x="1483" y="55"/>
                  </a:lnTo>
                  <a:lnTo>
                    <a:pt x="1483" y="55"/>
                  </a:lnTo>
                  <a:lnTo>
                    <a:pt x="1483" y="57"/>
                  </a:lnTo>
                  <a:lnTo>
                    <a:pt x="1481" y="58"/>
                  </a:lnTo>
                  <a:lnTo>
                    <a:pt x="1481" y="58"/>
                  </a:lnTo>
                  <a:lnTo>
                    <a:pt x="1480" y="58"/>
                  </a:lnTo>
                  <a:lnTo>
                    <a:pt x="1480" y="60"/>
                  </a:lnTo>
                  <a:lnTo>
                    <a:pt x="1480" y="60"/>
                  </a:lnTo>
                  <a:lnTo>
                    <a:pt x="1478" y="60"/>
                  </a:lnTo>
                  <a:lnTo>
                    <a:pt x="1476" y="60"/>
                  </a:lnTo>
                  <a:lnTo>
                    <a:pt x="1476" y="60"/>
                  </a:lnTo>
                  <a:lnTo>
                    <a:pt x="1478" y="58"/>
                  </a:lnTo>
                  <a:lnTo>
                    <a:pt x="1478" y="57"/>
                  </a:lnTo>
                  <a:lnTo>
                    <a:pt x="1478" y="57"/>
                  </a:lnTo>
                  <a:lnTo>
                    <a:pt x="1476" y="57"/>
                  </a:lnTo>
                  <a:lnTo>
                    <a:pt x="1478" y="57"/>
                  </a:lnTo>
                  <a:lnTo>
                    <a:pt x="1478" y="55"/>
                  </a:lnTo>
                  <a:lnTo>
                    <a:pt x="1478" y="54"/>
                  </a:lnTo>
                  <a:lnTo>
                    <a:pt x="1480" y="52"/>
                  </a:lnTo>
                  <a:lnTo>
                    <a:pt x="1480" y="49"/>
                  </a:lnTo>
                  <a:lnTo>
                    <a:pt x="1480" y="49"/>
                  </a:lnTo>
                  <a:close/>
                  <a:moveTo>
                    <a:pt x="1320" y="35"/>
                  </a:moveTo>
                  <a:lnTo>
                    <a:pt x="1320" y="35"/>
                  </a:lnTo>
                  <a:lnTo>
                    <a:pt x="1322" y="35"/>
                  </a:lnTo>
                  <a:lnTo>
                    <a:pt x="1322" y="36"/>
                  </a:lnTo>
                  <a:lnTo>
                    <a:pt x="1322" y="36"/>
                  </a:lnTo>
                  <a:lnTo>
                    <a:pt x="1322" y="36"/>
                  </a:lnTo>
                  <a:lnTo>
                    <a:pt x="1322" y="36"/>
                  </a:lnTo>
                  <a:lnTo>
                    <a:pt x="1322" y="38"/>
                  </a:lnTo>
                  <a:lnTo>
                    <a:pt x="1322" y="39"/>
                  </a:lnTo>
                  <a:lnTo>
                    <a:pt x="1322" y="39"/>
                  </a:lnTo>
                  <a:lnTo>
                    <a:pt x="1322" y="39"/>
                  </a:lnTo>
                  <a:lnTo>
                    <a:pt x="1322" y="39"/>
                  </a:lnTo>
                  <a:lnTo>
                    <a:pt x="1320" y="39"/>
                  </a:lnTo>
                  <a:lnTo>
                    <a:pt x="1320" y="39"/>
                  </a:lnTo>
                  <a:lnTo>
                    <a:pt x="1320" y="39"/>
                  </a:lnTo>
                  <a:lnTo>
                    <a:pt x="1320" y="38"/>
                  </a:lnTo>
                  <a:lnTo>
                    <a:pt x="1319" y="38"/>
                  </a:lnTo>
                  <a:lnTo>
                    <a:pt x="1319" y="36"/>
                  </a:lnTo>
                  <a:lnTo>
                    <a:pt x="1319" y="36"/>
                  </a:lnTo>
                  <a:lnTo>
                    <a:pt x="1319" y="36"/>
                  </a:lnTo>
                  <a:lnTo>
                    <a:pt x="1317" y="36"/>
                  </a:lnTo>
                  <a:lnTo>
                    <a:pt x="1317" y="35"/>
                  </a:lnTo>
                  <a:lnTo>
                    <a:pt x="1317" y="35"/>
                  </a:lnTo>
                  <a:lnTo>
                    <a:pt x="1317" y="35"/>
                  </a:lnTo>
                  <a:lnTo>
                    <a:pt x="1319" y="35"/>
                  </a:lnTo>
                  <a:lnTo>
                    <a:pt x="1320" y="35"/>
                  </a:lnTo>
                  <a:close/>
                  <a:moveTo>
                    <a:pt x="1524" y="28"/>
                  </a:moveTo>
                  <a:lnTo>
                    <a:pt x="1524" y="28"/>
                  </a:lnTo>
                  <a:lnTo>
                    <a:pt x="1524" y="30"/>
                  </a:lnTo>
                  <a:lnTo>
                    <a:pt x="1524" y="30"/>
                  </a:lnTo>
                  <a:lnTo>
                    <a:pt x="1524" y="30"/>
                  </a:lnTo>
                  <a:lnTo>
                    <a:pt x="1525" y="30"/>
                  </a:lnTo>
                  <a:lnTo>
                    <a:pt x="1525" y="32"/>
                  </a:lnTo>
                  <a:lnTo>
                    <a:pt x="1525" y="32"/>
                  </a:lnTo>
                  <a:lnTo>
                    <a:pt x="1524" y="32"/>
                  </a:lnTo>
                  <a:lnTo>
                    <a:pt x="1524" y="33"/>
                  </a:lnTo>
                  <a:lnTo>
                    <a:pt x="1527" y="32"/>
                  </a:lnTo>
                  <a:lnTo>
                    <a:pt x="1527" y="32"/>
                  </a:lnTo>
                  <a:lnTo>
                    <a:pt x="1527" y="30"/>
                  </a:lnTo>
                  <a:lnTo>
                    <a:pt x="1527" y="30"/>
                  </a:lnTo>
                  <a:lnTo>
                    <a:pt x="1525" y="30"/>
                  </a:lnTo>
                  <a:lnTo>
                    <a:pt x="1525" y="30"/>
                  </a:lnTo>
                  <a:lnTo>
                    <a:pt x="1525" y="28"/>
                  </a:lnTo>
                  <a:lnTo>
                    <a:pt x="1525" y="28"/>
                  </a:lnTo>
                  <a:lnTo>
                    <a:pt x="1524" y="28"/>
                  </a:lnTo>
                  <a:close/>
                  <a:moveTo>
                    <a:pt x="1489" y="27"/>
                  </a:moveTo>
                  <a:lnTo>
                    <a:pt x="1491" y="27"/>
                  </a:lnTo>
                  <a:lnTo>
                    <a:pt x="1492" y="28"/>
                  </a:lnTo>
                  <a:lnTo>
                    <a:pt x="1492" y="30"/>
                  </a:lnTo>
                  <a:lnTo>
                    <a:pt x="1489" y="33"/>
                  </a:lnTo>
                  <a:lnTo>
                    <a:pt x="1486" y="35"/>
                  </a:lnTo>
                  <a:lnTo>
                    <a:pt x="1486" y="35"/>
                  </a:lnTo>
                  <a:lnTo>
                    <a:pt x="1484" y="35"/>
                  </a:lnTo>
                  <a:lnTo>
                    <a:pt x="1484" y="35"/>
                  </a:lnTo>
                  <a:lnTo>
                    <a:pt x="1484" y="33"/>
                  </a:lnTo>
                  <a:lnTo>
                    <a:pt x="1484" y="33"/>
                  </a:lnTo>
                  <a:lnTo>
                    <a:pt x="1484" y="32"/>
                  </a:lnTo>
                  <a:lnTo>
                    <a:pt x="1484" y="30"/>
                  </a:lnTo>
                  <a:lnTo>
                    <a:pt x="1486" y="28"/>
                  </a:lnTo>
                  <a:lnTo>
                    <a:pt x="1487" y="27"/>
                  </a:lnTo>
                  <a:lnTo>
                    <a:pt x="1489" y="27"/>
                  </a:lnTo>
                  <a:close/>
                  <a:moveTo>
                    <a:pt x="1541" y="21"/>
                  </a:moveTo>
                  <a:lnTo>
                    <a:pt x="1539" y="22"/>
                  </a:lnTo>
                  <a:lnTo>
                    <a:pt x="1539" y="22"/>
                  </a:lnTo>
                  <a:lnTo>
                    <a:pt x="1539" y="22"/>
                  </a:lnTo>
                  <a:lnTo>
                    <a:pt x="1539" y="22"/>
                  </a:lnTo>
                  <a:lnTo>
                    <a:pt x="1539" y="24"/>
                  </a:lnTo>
                  <a:lnTo>
                    <a:pt x="1541" y="24"/>
                  </a:lnTo>
                  <a:lnTo>
                    <a:pt x="1541" y="24"/>
                  </a:lnTo>
                  <a:lnTo>
                    <a:pt x="1541" y="24"/>
                  </a:lnTo>
                  <a:lnTo>
                    <a:pt x="1541" y="24"/>
                  </a:lnTo>
                  <a:lnTo>
                    <a:pt x="1541" y="22"/>
                  </a:lnTo>
                  <a:lnTo>
                    <a:pt x="1543" y="22"/>
                  </a:lnTo>
                  <a:lnTo>
                    <a:pt x="1543" y="22"/>
                  </a:lnTo>
                  <a:lnTo>
                    <a:pt x="1541" y="21"/>
                  </a:lnTo>
                  <a:close/>
                  <a:moveTo>
                    <a:pt x="1543" y="19"/>
                  </a:moveTo>
                  <a:lnTo>
                    <a:pt x="1543" y="19"/>
                  </a:lnTo>
                  <a:lnTo>
                    <a:pt x="1541" y="21"/>
                  </a:lnTo>
                  <a:lnTo>
                    <a:pt x="1543" y="21"/>
                  </a:lnTo>
                  <a:lnTo>
                    <a:pt x="1544" y="21"/>
                  </a:lnTo>
                  <a:lnTo>
                    <a:pt x="1544" y="21"/>
                  </a:lnTo>
                  <a:lnTo>
                    <a:pt x="1544" y="21"/>
                  </a:lnTo>
                  <a:lnTo>
                    <a:pt x="1543" y="22"/>
                  </a:lnTo>
                  <a:lnTo>
                    <a:pt x="1543" y="22"/>
                  </a:lnTo>
                  <a:lnTo>
                    <a:pt x="1544" y="22"/>
                  </a:lnTo>
                  <a:lnTo>
                    <a:pt x="1544" y="22"/>
                  </a:lnTo>
                  <a:lnTo>
                    <a:pt x="1546" y="22"/>
                  </a:lnTo>
                  <a:lnTo>
                    <a:pt x="1546" y="21"/>
                  </a:lnTo>
                  <a:lnTo>
                    <a:pt x="1547" y="21"/>
                  </a:lnTo>
                  <a:lnTo>
                    <a:pt x="1547" y="21"/>
                  </a:lnTo>
                  <a:lnTo>
                    <a:pt x="1547" y="22"/>
                  </a:lnTo>
                  <a:lnTo>
                    <a:pt x="1547" y="22"/>
                  </a:lnTo>
                  <a:lnTo>
                    <a:pt x="1549" y="22"/>
                  </a:lnTo>
                  <a:lnTo>
                    <a:pt x="1550" y="22"/>
                  </a:lnTo>
                  <a:lnTo>
                    <a:pt x="1550" y="22"/>
                  </a:lnTo>
                  <a:lnTo>
                    <a:pt x="1550" y="24"/>
                  </a:lnTo>
                  <a:lnTo>
                    <a:pt x="1550" y="25"/>
                  </a:lnTo>
                  <a:lnTo>
                    <a:pt x="1552" y="25"/>
                  </a:lnTo>
                  <a:lnTo>
                    <a:pt x="1552" y="27"/>
                  </a:lnTo>
                  <a:lnTo>
                    <a:pt x="1552" y="27"/>
                  </a:lnTo>
                  <a:lnTo>
                    <a:pt x="1554" y="27"/>
                  </a:lnTo>
                  <a:lnTo>
                    <a:pt x="1554" y="27"/>
                  </a:lnTo>
                  <a:lnTo>
                    <a:pt x="1552" y="27"/>
                  </a:lnTo>
                  <a:lnTo>
                    <a:pt x="1554" y="28"/>
                  </a:lnTo>
                  <a:lnTo>
                    <a:pt x="1555" y="28"/>
                  </a:lnTo>
                  <a:lnTo>
                    <a:pt x="1555" y="30"/>
                  </a:lnTo>
                  <a:lnTo>
                    <a:pt x="1555" y="30"/>
                  </a:lnTo>
                  <a:lnTo>
                    <a:pt x="1557" y="30"/>
                  </a:lnTo>
                  <a:lnTo>
                    <a:pt x="1557" y="30"/>
                  </a:lnTo>
                  <a:lnTo>
                    <a:pt x="1557" y="28"/>
                  </a:lnTo>
                  <a:lnTo>
                    <a:pt x="1557" y="28"/>
                  </a:lnTo>
                  <a:lnTo>
                    <a:pt x="1558" y="27"/>
                  </a:lnTo>
                  <a:lnTo>
                    <a:pt x="1562" y="27"/>
                  </a:lnTo>
                  <a:lnTo>
                    <a:pt x="1563" y="30"/>
                  </a:lnTo>
                  <a:lnTo>
                    <a:pt x="1563" y="30"/>
                  </a:lnTo>
                  <a:lnTo>
                    <a:pt x="1562" y="30"/>
                  </a:lnTo>
                  <a:lnTo>
                    <a:pt x="1560" y="30"/>
                  </a:lnTo>
                  <a:lnTo>
                    <a:pt x="1558" y="30"/>
                  </a:lnTo>
                  <a:lnTo>
                    <a:pt x="1558" y="30"/>
                  </a:lnTo>
                  <a:lnTo>
                    <a:pt x="1558" y="32"/>
                  </a:lnTo>
                  <a:lnTo>
                    <a:pt x="1558" y="33"/>
                  </a:lnTo>
                  <a:lnTo>
                    <a:pt x="1557" y="33"/>
                  </a:lnTo>
                  <a:lnTo>
                    <a:pt x="1557" y="32"/>
                  </a:lnTo>
                  <a:lnTo>
                    <a:pt x="1557" y="32"/>
                  </a:lnTo>
                  <a:lnTo>
                    <a:pt x="1555" y="32"/>
                  </a:lnTo>
                  <a:lnTo>
                    <a:pt x="1554" y="32"/>
                  </a:lnTo>
                  <a:lnTo>
                    <a:pt x="1554" y="32"/>
                  </a:lnTo>
                  <a:lnTo>
                    <a:pt x="1552" y="33"/>
                  </a:lnTo>
                  <a:lnTo>
                    <a:pt x="1552" y="35"/>
                  </a:lnTo>
                  <a:lnTo>
                    <a:pt x="1552" y="36"/>
                  </a:lnTo>
                  <a:lnTo>
                    <a:pt x="1552" y="36"/>
                  </a:lnTo>
                  <a:lnTo>
                    <a:pt x="1554" y="38"/>
                  </a:lnTo>
                  <a:lnTo>
                    <a:pt x="1554" y="39"/>
                  </a:lnTo>
                  <a:lnTo>
                    <a:pt x="1554" y="39"/>
                  </a:lnTo>
                  <a:lnTo>
                    <a:pt x="1552" y="39"/>
                  </a:lnTo>
                  <a:lnTo>
                    <a:pt x="1552" y="39"/>
                  </a:lnTo>
                  <a:lnTo>
                    <a:pt x="1550" y="43"/>
                  </a:lnTo>
                  <a:lnTo>
                    <a:pt x="1550" y="43"/>
                  </a:lnTo>
                  <a:lnTo>
                    <a:pt x="1550" y="44"/>
                  </a:lnTo>
                  <a:lnTo>
                    <a:pt x="1550" y="44"/>
                  </a:lnTo>
                  <a:lnTo>
                    <a:pt x="1550" y="44"/>
                  </a:lnTo>
                  <a:lnTo>
                    <a:pt x="1549" y="44"/>
                  </a:lnTo>
                  <a:lnTo>
                    <a:pt x="1549" y="44"/>
                  </a:lnTo>
                  <a:lnTo>
                    <a:pt x="1549" y="46"/>
                  </a:lnTo>
                  <a:lnTo>
                    <a:pt x="1549" y="46"/>
                  </a:lnTo>
                  <a:lnTo>
                    <a:pt x="1549" y="46"/>
                  </a:lnTo>
                  <a:lnTo>
                    <a:pt x="1550" y="47"/>
                  </a:lnTo>
                  <a:lnTo>
                    <a:pt x="1550" y="47"/>
                  </a:lnTo>
                  <a:lnTo>
                    <a:pt x="1549" y="47"/>
                  </a:lnTo>
                  <a:lnTo>
                    <a:pt x="1549" y="47"/>
                  </a:lnTo>
                  <a:lnTo>
                    <a:pt x="1547" y="47"/>
                  </a:lnTo>
                  <a:lnTo>
                    <a:pt x="1547" y="47"/>
                  </a:lnTo>
                  <a:lnTo>
                    <a:pt x="1546" y="47"/>
                  </a:lnTo>
                  <a:lnTo>
                    <a:pt x="1546" y="47"/>
                  </a:lnTo>
                  <a:lnTo>
                    <a:pt x="1546" y="49"/>
                  </a:lnTo>
                  <a:lnTo>
                    <a:pt x="1547" y="49"/>
                  </a:lnTo>
                  <a:lnTo>
                    <a:pt x="1546" y="49"/>
                  </a:lnTo>
                  <a:lnTo>
                    <a:pt x="1546" y="50"/>
                  </a:lnTo>
                  <a:lnTo>
                    <a:pt x="1544" y="50"/>
                  </a:lnTo>
                  <a:lnTo>
                    <a:pt x="1544" y="52"/>
                  </a:lnTo>
                  <a:lnTo>
                    <a:pt x="1543" y="52"/>
                  </a:lnTo>
                  <a:lnTo>
                    <a:pt x="1543" y="52"/>
                  </a:lnTo>
                  <a:lnTo>
                    <a:pt x="1541" y="52"/>
                  </a:lnTo>
                  <a:lnTo>
                    <a:pt x="1541" y="54"/>
                  </a:lnTo>
                  <a:lnTo>
                    <a:pt x="1543" y="54"/>
                  </a:lnTo>
                  <a:lnTo>
                    <a:pt x="1544" y="54"/>
                  </a:lnTo>
                  <a:lnTo>
                    <a:pt x="1544" y="54"/>
                  </a:lnTo>
                  <a:lnTo>
                    <a:pt x="1544" y="54"/>
                  </a:lnTo>
                  <a:lnTo>
                    <a:pt x="1544" y="54"/>
                  </a:lnTo>
                  <a:lnTo>
                    <a:pt x="1543" y="54"/>
                  </a:lnTo>
                  <a:lnTo>
                    <a:pt x="1543" y="55"/>
                  </a:lnTo>
                  <a:lnTo>
                    <a:pt x="1541" y="54"/>
                  </a:lnTo>
                  <a:lnTo>
                    <a:pt x="1539" y="55"/>
                  </a:lnTo>
                  <a:lnTo>
                    <a:pt x="1539" y="55"/>
                  </a:lnTo>
                  <a:lnTo>
                    <a:pt x="1541" y="55"/>
                  </a:lnTo>
                  <a:lnTo>
                    <a:pt x="1544" y="57"/>
                  </a:lnTo>
                  <a:lnTo>
                    <a:pt x="1546" y="57"/>
                  </a:lnTo>
                  <a:lnTo>
                    <a:pt x="1547" y="55"/>
                  </a:lnTo>
                  <a:lnTo>
                    <a:pt x="1549" y="55"/>
                  </a:lnTo>
                  <a:lnTo>
                    <a:pt x="1549" y="57"/>
                  </a:lnTo>
                  <a:lnTo>
                    <a:pt x="1549" y="57"/>
                  </a:lnTo>
                  <a:lnTo>
                    <a:pt x="1547" y="57"/>
                  </a:lnTo>
                  <a:lnTo>
                    <a:pt x="1546" y="60"/>
                  </a:lnTo>
                  <a:lnTo>
                    <a:pt x="1544" y="60"/>
                  </a:lnTo>
                  <a:lnTo>
                    <a:pt x="1543" y="60"/>
                  </a:lnTo>
                  <a:lnTo>
                    <a:pt x="1543" y="61"/>
                  </a:lnTo>
                  <a:lnTo>
                    <a:pt x="1543" y="61"/>
                  </a:lnTo>
                  <a:lnTo>
                    <a:pt x="1543" y="61"/>
                  </a:lnTo>
                  <a:lnTo>
                    <a:pt x="1539" y="61"/>
                  </a:lnTo>
                  <a:lnTo>
                    <a:pt x="1538" y="60"/>
                  </a:lnTo>
                  <a:lnTo>
                    <a:pt x="1536" y="60"/>
                  </a:lnTo>
                  <a:lnTo>
                    <a:pt x="1536" y="60"/>
                  </a:lnTo>
                  <a:lnTo>
                    <a:pt x="1535" y="60"/>
                  </a:lnTo>
                  <a:lnTo>
                    <a:pt x="1535" y="61"/>
                  </a:lnTo>
                  <a:lnTo>
                    <a:pt x="1535" y="63"/>
                  </a:lnTo>
                  <a:lnTo>
                    <a:pt x="1536" y="66"/>
                  </a:lnTo>
                  <a:lnTo>
                    <a:pt x="1536" y="66"/>
                  </a:lnTo>
                  <a:lnTo>
                    <a:pt x="1535" y="66"/>
                  </a:lnTo>
                  <a:lnTo>
                    <a:pt x="1533" y="68"/>
                  </a:lnTo>
                  <a:lnTo>
                    <a:pt x="1533" y="68"/>
                  </a:lnTo>
                  <a:lnTo>
                    <a:pt x="1533" y="68"/>
                  </a:lnTo>
                  <a:lnTo>
                    <a:pt x="1533" y="66"/>
                  </a:lnTo>
                  <a:lnTo>
                    <a:pt x="1535" y="66"/>
                  </a:lnTo>
                  <a:lnTo>
                    <a:pt x="1535" y="65"/>
                  </a:lnTo>
                  <a:lnTo>
                    <a:pt x="1535" y="63"/>
                  </a:lnTo>
                  <a:lnTo>
                    <a:pt x="1535" y="61"/>
                  </a:lnTo>
                  <a:lnTo>
                    <a:pt x="1535" y="61"/>
                  </a:lnTo>
                  <a:lnTo>
                    <a:pt x="1533" y="61"/>
                  </a:lnTo>
                  <a:lnTo>
                    <a:pt x="1533" y="61"/>
                  </a:lnTo>
                  <a:lnTo>
                    <a:pt x="1532" y="61"/>
                  </a:lnTo>
                  <a:lnTo>
                    <a:pt x="1532" y="60"/>
                  </a:lnTo>
                  <a:lnTo>
                    <a:pt x="1532" y="60"/>
                  </a:lnTo>
                  <a:lnTo>
                    <a:pt x="1530" y="61"/>
                  </a:lnTo>
                  <a:lnTo>
                    <a:pt x="1530" y="61"/>
                  </a:lnTo>
                  <a:lnTo>
                    <a:pt x="1530" y="60"/>
                  </a:lnTo>
                  <a:lnTo>
                    <a:pt x="1530" y="60"/>
                  </a:lnTo>
                  <a:lnTo>
                    <a:pt x="1528" y="60"/>
                  </a:lnTo>
                  <a:lnTo>
                    <a:pt x="1528" y="60"/>
                  </a:lnTo>
                  <a:lnTo>
                    <a:pt x="1527" y="60"/>
                  </a:lnTo>
                  <a:lnTo>
                    <a:pt x="1527" y="58"/>
                  </a:lnTo>
                  <a:lnTo>
                    <a:pt x="1527" y="58"/>
                  </a:lnTo>
                  <a:lnTo>
                    <a:pt x="1525" y="58"/>
                  </a:lnTo>
                  <a:lnTo>
                    <a:pt x="1525" y="58"/>
                  </a:lnTo>
                  <a:lnTo>
                    <a:pt x="1525" y="60"/>
                  </a:lnTo>
                  <a:lnTo>
                    <a:pt x="1524" y="60"/>
                  </a:lnTo>
                  <a:lnTo>
                    <a:pt x="1524" y="60"/>
                  </a:lnTo>
                  <a:lnTo>
                    <a:pt x="1524" y="61"/>
                  </a:lnTo>
                  <a:lnTo>
                    <a:pt x="1525" y="61"/>
                  </a:lnTo>
                  <a:lnTo>
                    <a:pt x="1524" y="61"/>
                  </a:lnTo>
                  <a:lnTo>
                    <a:pt x="1522" y="61"/>
                  </a:lnTo>
                  <a:lnTo>
                    <a:pt x="1522" y="61"/>
                  </a:lnTo>
                  <a:lnTo>
                    <a:pt x="1522" y="63"/>
                  </a:lnTo>
                  <a:lnTo>
                    <a:pt x="1522" y="63"/>
                  </a:lnTo>
                  <a:lnTo>
                    <a:pt x="1522" y="65"/>
                  </a:lnTo>
                  <a:lnTo>
                    <a:pt x="1522" y="65"/>
                  </a:lnTo>
                  <a:lnTo>
                    <a:pt x="1521" y="63"/>
                  </a:lnTo>
                  <a:lnTo>
                    <a:pt x="1521" y="63"/>
                  </a:lnTo>
                  <a:lnTo>
                    <a:pt x="1521" y="65"/>
                  </a:lnTo>
                  <a:lnTo>
                    <a:pt x="1521" y="65"/>
                  </a:lnTo>
                  <a:lnTo>
                    <a:pt x="1521" y="66"/>
                  </a:lnTo>
                  <a:lnTo>
                    <a:pt x="1519" y="65"/>
                  </a:lnTo>
                  <a:lnTo>
                    <a:pt x="1519" y="65"/>
                  </a:lnTo>
                  <a:lnTo>
                    <a:pt x="1519" y="65"/>
                  </a:lnTo>
                  <a:lnTo>
                    <a:pt x="1519" y="63"/>
                  </a:lnTo>
                  <a:lnTo>
                    <a:pt x="1519" y="63"/>
                  </a:lnTo>
                  <a:lnTo>
                    <a:pt x="1519" y="61"/>
                  </a:lnTo>
                  <a:lnTo>
                    <a:pt x="1519" y="61"/>
                  </a:lnTo>
                  <a:lnTo>
                    <a:pt x="1519" y="61"/>
                  </a:lnTo>
                  <a:lnTo>
                    <a:pt x="1519" y="60"/>
                  </a:lnTo>
                  <a:lnTo>
                    <a:pt x="1519" y="60"/>
                  </a:lnTo>
                  <a:lnTo>
                    <a:pt x="1519" y="60"/>
                  </a:lnTo>
                  <a:lnTo>
                    <a:pt x="1517" y="58"/>
                  </a:lnTo>
                  <a:lnTo>
                    <a:pt x="1517" y="58"/>
                  </a:lnTo>
                  <a:lnTo>
                    <a:pt x="1517" y="55"/>
                  </a:lnTo>
                  <a:lnTo>
                    <a:pt x="1517" y="54"/>
                  </a:lnTo>
                  <a:lnTo>
                    <a:pt x="1517" y="54"/>
                  </a:lnTo>
                  <a:lnTo>
                    <a:pt x="1519" y="47"/>
                  </a:lnTo>
                  <a:lnTo>
                    <a:pt x="1519" y="46"/>
                  </a:lnTo>
                  <a:lnTo>
                    <a:pt x="1521" y="44"/>
                  </a:lnTo>
                  <a:lnTo>
                    <a:pt x="1521" y="41"/>
                  </a:lnTo>
                  <a:lnTo>
                    <a:pt x="1521" y="41"/>
                  </a:lnTo>
                  <a:lnTo>
                    <a:pt x="1521" y="39"/>
                  </a:lnTo>
                  <a:lnTo>
                    <a:pt x="1521" y="39"/>
                  </a:lnTo>
                  <a:lnTo>
                    <a:pt x="1519" y="39"/>
                  </a:lnTo>
                  <a:lnTo>
                    <a:pt x="1519" y="39"/>
                  </a:lnTo>
                  <a:lnTo>
                    <a:pt x="1519" y="39"/>
                  </a:lnTo>
                  <a:lnTo>
                    <a:pt x="1519" y="38"/>
                  </a:lnTo>
                  <a:lnTo>
                    <a:pt x="1519" y="38"/>
                  </a:lnTo>
                  <a:lnTo>
                    <a:pt x="1519" y="36"/>
                  </a:lnTo>
                  <a:lnTo>
                    <a:pt x="1519" y="33"/>
                  </a:lnTo>
                  <a:lnTo>
                    <a:pt x="1521" y="32"/>
                  </a:lnTo>
                  <a:lnTo>
                    <a:pt x="1522" y="30"/>
                  </a:lnTo>
                  <a:lnTo>
                    <a:pt x="1522" y="28"/>
                  </a:lnTo>
                  <a:lnTo>
                    <a:pt x="1522" y="28"/>
                  </a:lnTo>
                  <a:lnTo>
                    <a:pt x="1522" y="28"/>
                  </a:lnTo>
                  <a:lnTo>
                    <a:pt x="1522" y="28"/>
                  </a:lnTo>
                  <a:lnTo>
                    <a:pt x="1522" y="27"/>
                  </a:lnTo>
                  <a:lnTo>
                    <a:pt x="1522" y="27"/>
                  </a:lnTo>
                  <a:lnTo>
                    <a:pt x="1524" y="27"/>
                  </a:lnTo>
                  <a:lnTo>
                    <a:pt x="1525" y="25"/>
                  </a:lnTo>
                  <a:lnTo>
                    <a:pt x="1525" y="25"/>
                  </a:lnTo>
                  <a:lnTo>
                    <a:pt x="1527" y="25"/>
                  </a:lnTo>
                  <a:lnTo>
                    <a:pt x="1527" y="25"/>
                  </a:lnTo>
                  <a:lnTo>
                    <a:pt x="1527" y="25"/>
                  </a:lnTo>
                  <a:lnTo>
                    <a:pt x="1528" y="24"/>
                  </a:lnTo>
                  <a:lnTo>
                    <a:pt x="1528" y="24"/>
                  </a:lnTo>
                  <a:lnTo>
                    <a:pt x="1528" y="24"/>
                  </a:lnTo>
                  <a:lnTo>
                    <a:pt x="1528" y="25"/>
                  </a:lnTo>
                  <a:lnTo>
                    <a:pt x="1530" y="25"/>
                  </a:lnTo>
                  <a:lnTo>
                    <a:pt x="1530" y="24"/>
                  </a:lnTo>
                  <a:lnTo>
                    <a:pt x="1530" y="24"/>
                  </a:lnTo>
                  <a:lnTo>
                    <a:pt x="1532" y="22"/>
                  </a:lnTo>
                  <a:lnTo>
                    <a:pt x="1532" y="22"/>
                  </a:lnTo>
                  <a:lnTo>
                    <a:pt x="1532" y="22"/>
                  </a:lnTo>
                  <a:lnTo>
                    <a:pt x="1532" y="22"/>
                  </a:lnTo>
                  <a:lnTo>
                    <a:pt x="1533" y="22"/>
                  </a:lnTo>
                  <a:lnTo>
                    <a:pt x="1532" y="24"/>
                  </a:lnTo>
                  <a:lnTo>
                    <a:pt x="1532" y="24"/>
                  </a:lnTo>
                  <a:lnTo>
                    <a:pt x="1533" y="24"/>
                  </a:lnTo>
                  <a:lnTo>
                    <a:pt x="1533" y="24"/>
                  </a:lnTo>
                  <a:lnTo>
                    <a:pt x="1533" y="24"/>
                  </a:lnTo>
                  <a:lnTo>
                    <a:pt x="1535" y="24"/>
                  </a:lnTo>
                  <a:lnTo>
                    <a:pt x="1535" y="24"/>
                  </a:lnTo>
                  <a:lnTo>
                    <a:pt x="1535" y="24"/>
                  </a:lnTo>
                  <a:lnTo>
                    <a:pt x="1536" y="24"/>
                  </a:lnTo>
                  <a:lnTo>
                    <a:pt x="1536" y="24"/>
                  </a:lnTo>
                  <a:lnTo>
                    <a:pt x="1538" y="24"/>
                  </a:lnTo>
                  <a:lnTo>
                    <a:pt x="1538" y="22"/>
                  </a:lnTo>
                  <a:lnTo>
                    <a:pt x="1538" y="22"/>
                  </a:lnTo>
                  <a:lnTo>
                    <a:pt x="1539" y="22"/>
                  </a:lnTo>
                  <a:lnTo>
                    <a:pt x="1539" y="21"/>
                  </a:lnTo>
                  <a:lnTo>
                    <a:pt x="1539" y="19"/>
                  </a:lnTo>
                  <a:lnTo>
                    <a:pt x="1541" y="19"/>
                  </a:lnTo>
                  <a:lnTo>
                    <a:pt x="1541" y="19"/>
                  </a:lnTo>
                  <a:lnTo>
                    <a:pt x="1541" y="19"/>
                  </a:lnTo>
                  <a:lnTo>
                    <a:pt x="1543" y="19"/>
                  </a:lnTo>
                  <a:close/>
                  <a:moveTo>
                    <a:pt x="1543" y="0"/>
                  </a:moveTo>
                  <a:lnTo>
                    <a:pt x="1543" y="0"/>
                  </a:lnTo>
                  <a:lnTo>
                    <a:pt x="1544" y="2"/>
                  </a:lnTo>
                  <a:lnTo>
                    <a:pt x="1544" y="2"/>
                  </a:lnTo>
                  <a:lnTo>
                    <a:pt x="1544" y="2"/>
                  </a:lnTo>
                  <a:lnTo>
                    <a:pt x="1544" y="2"/>
                  </a:lnTo>
                  <a:lnTo>
                    <a:pt x="1543" y="2"/>
                  </a:lnTo>
                  <a:lnTo>
                    <a:pt x="1541" y="2"/>
                  </a:lnTo>
                  <a:lnTo>
                    <a:pt x="1539" y="3"/>
                  </a:lnTo>
                  <a:lnTo>
                    <a:pt x="1539" y="3"/>
                  </a:lnTo>
                  <a:lnTo>
                    <a:pt x="1538" y="3"/>
                  </a:lnTo>
                  <a:lnTo>
                    <a:pt x="1539" y="5"/>
                  </a:lnTo>
                  <a:lnTo>
                    <a:pt x="1539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39" y="5"/>
                  </a:lnTo>
                  <a:lnTo>
                    <a:pt x="1539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5"/>
                  </a:lnTo>
                  <a:lnTo>
                    <a:pt x="1541" y="6"/>
                  </a:lnTo>
                  <a:lnTo>
                    <a:pt x="1541" y="6"/>
                  </a:lnTo>
                  <a:lnTo>
                    <a:pt x="1541" y="8"/>
                  </a:lnTo>
                  <a:lnTo>
                    <a:pt x="1541" y="8"/>
                  </a:lnTo>
                  <a:lnTo>
                    <a:pt x="1539" y="8"/>
                  </a:lnTo>
                  <a:lnTo>
                    <a:pt x="1539" y="6"/>
                  </a:lnTo>
                  <a:lnTo>
                    <a:pt x="1538" y="6"/>
                  </a:lnTo>
                  <a:lnTo>
                    <a:pt x="1538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5"/>
                  </a:lnTo>
                  <a:lnTo>
                    <a:pt x="1535" y="6"/>
                  </a:lnTo>
                  <a:lnTo>
                    <a:pt x="1535" y="6"/>
                  </a:lnTo>
                  <a:lnTo>
                    <a:pt x="1535" y="5"/>
                  </a:lnTo>
                  <a:lnTo>
                    <a:pt x="1533" y="5"/>
                  </a:lnTo>
                  <a:lnTo>
                    <a:pt x="1533" y="5"/>
                  </a:lnTo>
                  <a:lnTo>
                    <a:pt x="1533" y="6"/>
                  </a:lnTo>
                  <a:lnTo>
                    <a:pt x="1533" y="6"/>
                  </a:lnTo>
                  <a:lnTo>
                    <a:pt x="1532" y="6"/>
                  </a:lnTo>
                  <a:lnTo>
                    <a:pt x="1530" y="5"/>
                  </a:lnTo>
                  <a:lnTo>
                    <a:pt x="1530" y="5"/>
                  </a:lnTo>
                  <a:lnTo>
                    <a:pt x="1530" y="3"/>
                  </a:lnTo>
                  <a:lnTo>
                    <a:pt x="1530" y="3"/>
                  </a:lnTo>
                  <a:lnTo>
                    <a:pt x="1532" y="3"/>
                  </a:lnTo>
                  <a:lnTo>
                    <a:pt x="1533" y="3"/>
                  </a:lnTo>
                  <a:lnTo>
                    <a:pt x="1535" y="3"/>
                  </a:lnTo>
                  <a:lnTo>
                    <a:pt x="1535" y="3"/>
                  </a:lnTo>
                  <a:lnTo>
                    <a:pt x="1533" y="3"/>
                  </a:lnTo>
                  <a:lnTo>
                    <a:pt x="1535" y="3"/>
                  </a:lnTo>
                  <a:lnTo>
                    <a:pt x="1535" y="3"/>
                  </a:lnTo>
                  <a:lnTo>
                    <a:pt x="1536" y="3"/>
                  </a:lnTo>
                  <a:lnTo>
                    <a:pt x="1536" y="3"/>
                  </a:lnTo>
                  <a:lnTo>
                    <a:pt x="1536" y="3"/>
                  </a:lnTo>
                  <a:lnTo>
                    <a:pt x="1538" y="3"/>
                  </a:lnTo>
                  <a:lnTo>
                    <a:pt x="1538" y="2"/>
                  </a:lnTo>
                  <a:lnTo>
                    <a:pt x="1538" y="2"/>
                  </a:lnTo>
                  <a:lnTo>
                    <a:pt x="1538" y="2"/>
                  </a:lnTo>
                  <a:lnTo>
                    <a:pt x="1539" y="2"/>
                  </a:lnTo>
                  <a:lnTo>
                    <a:pt x="1539" y="2"/>
                  </a:lnTo>
                  <a:lnTo>
                    <a:pt x="1539" y="2"/>
                  </a:lnTo>
                  <a:lnTo>
                    <a:pt x="1541" y="2"/>
                  </a:lnTo>
                  <a:lnTo>
                    <a:pt x="1541" y="2"/>
                  </a:lnTo>
                  <a:lnTo>
                    <a:pt x="1541" y="2"/>
                  </a:lnTo>
                  <a:lnTo>
                    <a:pt x="1543" y="2"/>
                  </a:lnTo>
                  <a:lnTo>
                    <a:pt x="1543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4" name="Freeform 351">
              <a:extLst>
                <a:ext uri="{FF2B5EF4-FFF2-40B4-BE49-F238E27FC236}">
                  <a16:creationId xmlns:a16="http://schemas.microsoft.com/office/drawing/2014/main" id="{E89D2987-373D-178E-FAFB-6151B1C412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06076" y="3445211"/>
              <a:ext cx="6354462" cy="943423"/>
            </a:xfrm>
            <a:custGeom>
              <a:avLst/>
              <a:gdLst>
                <a:gd name="T0" fmla="*/ 1958 w 3260"/>
                <a:gd name="T1" fmla="*/ 481 h 484"/>
                <a:gd name="T2" fmla="*/ 2950 w 3260"/>
                <a:gd name="T3" fmla="*/ 464 h 484"/>
                <a:gd name="T4" fmla="*/ 2046 w 3260"/>
                <a:gd name="T5" fmla="*/ 456 h 484"/>
                <a:gd name="T6" fmla="*/ 722 w 3260"/>
                <a:gd name="T7" fmla="*/ 427 h 484"/>
                <a:gd name="T8" fmla="*/ 719 w 3260"/>
                <a:gd name="T9" fmla="*/ 434 h 484"/>
                <a:gd name="T10" fmla="*/ 2064 w 3260"/>
                <a:gd name="T11" fmla="*/ 410 h 484"/>
                <a:gd name="T12" fmla="*/ 1505 w 3260"/>
                <a:gd name="T13" fmla="*/ 375 h 484"/>
                <a:gd name="T14" fmla="*/ 1513 w 3260"/>
                <a:gd name="T15" fmla="*/ 380 h 484"/>
                <a:gd name="T16" fmla="*/ 1521 w 3260"/>
                <a:gd name="T17" fmla="*/ 379 h 484"/>
                <a:gd name="T18" fmla="*/ 1520 w 3260"/>
                <a:gd name="T19" fmla="*/ 380 h 484"/>
                <a:gd name="T20" fmla="*/ 1523 w 3260"/>
                <a:gd name="T21" fmla="*/ 390 h 484"/>
                <a:gd name="T22" fmla="*/ 1521 w 3260"/>
                <a:gd name="T23" fmla="*/ 404 h 484"/>
                <a:gd name="T24" fmla="*/ 1510 w 3260"/>
                <a:gd name="T25" fmla="*/ 402 h 484"/>
                <a:gd name="T26" fmla="*/ 1520 w 3260"/>
                <a:gd name="T27" fmla="*/ 399 h 484"/>
                <a:gd name="T28" fmla="*/ 1520 w 3260"/>
                <a:gd name="T29" fmla="*/ 393 h 484"/>
                <a:gd name="T30" fmla="*/ 1510 w 3260"/>
                <a:gd name="T31" fmla="*/ 390 h 484"/>
                <a:gd name="T32" fmla="*/ 1512 w 3260"/>
                <a:gd name="T33" fmla="*/ 383 h 484"/>
                <a:gd name="T34" fmla="*/ 1504 w 3260"/>
                <a:gd name="T35" fmla="*/ 375 h 484"/>
                <a:gd name="T36" fmla="*/ 1501 w 3260"/>
                <a:gd name="T37" fmla="*/ 372 h 484"/>
                <a:gd name="T38" fmla="*/ 362 w 3260"/>
                <a:gd name="T39" fmla="*/ 367 h 484"/>
                <a:gd name="T40" fmla="*/ 1584 w 3260"/>
                <a:gd name="T41" fmla="*/ 356 h 484"/>
                <a:gd name="T42" fmla="*/ 279 w 3260"/>
                <a:gd name="T43" fmla="*/ 323 h 484"/>
                <a:gd name="T44" fmla="*/ 277 w 3260"/>
                <a:gd name="T45" fmla="*/ 330 h 484"/>
                <a:gd name="T46" fmla="*/ 2057 w 3260"/>
                <a:gd name="T47" fmla="*/ 331 h 484"/>
                <a:gd name="T48" fmla="*/ 2059 w 3260"/>
                <a:gd name="T49" fmla="*/ 320 h 484"/>
                <a:gd name="T50" fmla="*/ 1731 w 3260"/>
                <a:gd name="T51" fmla="*/ 309 h 484"/>
                <a:gd name="T52" fmla="*/ 3024 w 3260"/>
                <a:gd name="T53" fmla="*/ 314 h 484"/>
                <a:gd name="T54" fmla="*/ 231 w 3260"/>
                <a:gd name="T55" fmla="*/ 275 h 484"/>
                <a:gd name="T56" fmla="*/ 3003 w 3260"/>
                <a:gd name="T57" fmla="*/ 227 h 484"/>
                <a:gd name="T58" fmla="*/ 23 w 3260"/>
                <a:gd name="T59" fmla="*/ 204 h 484"/>
                <a:gd name="T60" fmla="*/ 1994 w 3260"/>
                <a:gd name="T61" fmla="*/ 160 h 484"/>
                <a:gd name="T62" fmla="*/ 1983 w 3260"/>
                <a:gd name="T63" fmla="*/ 169 h 484"/>
                <a:gd name="T64" fmla="*/ 1974 w 3260"/>
                <a:gd name="T65" fmla="*/ 174 h 484"/>
                <a:gd name="T66" fmla="*/ 1979 w 3260"/>
                <a:gd name="T67" fmla="*/ 169 h 484"/>
                <a:gd name="T68" fmla="*/ 1991 w 3260"/>
                <a:gd name="T69" fmla="*/ 155 h 484"/>
                <a:gd name="T70" fmla="*/ 107 w 3260"/>
                <a:gd name="T71" fmla="*/ 136 h 484"/>
                <a:gd name="T72" fmla="*/ 107 w 3260"/>
                <a:gd name="T73" fmla="*/ 126 h 484"/>
                <a:gd name="T74" fmla="*/ 350 w 3260"/>
                <a:gd name="T75" fmla="*/ 98 h 484"/>
                <a:gd name="T76" fmla="*/ 2830 w 3260"/>
                <a:gd name="T77" fmla="*/ 70 h 484"/>
                <a:gd name="T78" fmla="*/ 2825 w 3260"/>
                <a:gd name="T79" fmla="*/ 71 h 484"/>
                <a:gd name="T80" fmla="*/ 53 w 3260"/>
                <a:gd name="T81" fmla="*/ 60 h 484"/>
                <a:gd name="T82" fmla="*/ 53 w 3260"/>
                <a:gd name="T83" fmla="*/ 60 h 484"/>
                <a:gd name="T84" fmla="*/ 3204 w 3260"/>
                <a:gd name="T85" fmla="*/ 67 h 484"/>
                <a:gd name="T86" fmla="*/ 3196 w 3260"/>
                <a:gd name="T87" fmla="*/ 59 h 484"/>
                <a:gd name="T88" fmla="*/ 3166 w 3260"/>
                <a:gd name="T89" fmla="*/ 56 h 484"/>
                <a:gd name="T90" fmla="*/ 3201 w 3260"/>
                <a:gd name="T91" fmla="*/ 56 h 484"/>
                <a:gd name="T92" fmla="*/ 3202 w 3260"/>
                <a:gd name="T93" fmla="*/ 52 h 484"/>
                <a:gd name="T94" fmla="*/ 3175 w 3260"/>
                <a:gd name="T95" fmla="*/ 51 h 484"/>
                <a:gd name="T96" fmla="*/ 3172 w 3260"/>
                <a:gd name="T97" fmla="*/ 49 h 484"/>
                <a:gd name="T98" fmla="*/ 3177 w 3260"/>
                <a:gd name="T99" fmla="*/ 43 h 484"/>
                <a:gd name="T100" fmla="*/ 2693 w 3260"/>
                <a:gd name="T101" fmla="*/ 41 h 484"/>
                <a:gd name="T102" fmla="*/ 2206 w 3260"/>
                <a:gd name="T103" fmla="*/ 45 h 484"/>
                <a:gd name="T104" fmla="*/ 2824 w 3260"/>
                <a:gd name="T105" fmla="*/ 43 h 484"/>
                <a:gd name="T106" fmla="*/ 2751 w 3260"/>
                <a:gd name="T107" fmla="*/ 40 h 484"/>
                <a:gd name="T108" fmla="*/ 2767 w 3260"/>
                <a:gd name="T109" fmla="*/ 40 h 484"/>
                <a:gd name="T110" fmla="*/ 3237 w 3260"/>
                <a:gd name="T111" fmla="*/ 30 h 484"/>
                <a:gd name="T112" fmla="*/ 2716 w 3260"/>
                <a:gd name="T113" fmla="*/ 29 h 484"/>
                <a:gd name="T114" fmla="*/ 2031 w 3260"/>
                <a:gd name="T115" fmla="*/ 33 h 484"/>
                <a:gd name="T116" fmla="*/ 2802 w 3260"/>
                <a:gd name="T117" fmla="*/ 24 h 484"/>
                <a:gd name="T118" fmla="*/ 2032 w 3260"/>
                <a:gd name="T119" fmla="*/ 11 h 484"/>
                <a:gd name="T120" fmla="*/ 3243 w 3260"/>
                <a:gd name="T121" fmla="*/ 8 h 484"/>
                <a:gd name="T122" fmla="*/ 3240 w 3260"/>
                <a:gd name="T123" fmla="*/ 5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60" h="484">
                  <a:moveTo>
                    <a:pt x="1972" y="464"/>
                  </a:moveTo>
                  <a:lnTo>
                    <a:pt x="1972" y="464"/>
                  </a:lnTo>
                  <a:lnTo>
                    <a:pt x="1972" y="465"/>
                  </a:lnTo>
                  <a:lnTo>
                    <a:pt x="1972" y="465"/>
                  </a:lnTo>
                  <a:lnTo>
                    <a:pt x="1972" y="467"/>
                  </a:lnTo>
                  <a:lnTo>
                    <a:pt x="1972" y="471"/>
                  </a:lnTo>
                  <a:lnTo>
                    <a:pt x="1972" y="471"/>
                  </a:lnTo>
                  <a:lnTo>
                    <a:pt x="1971" y="471"/>
                  </a:lnTo>
                  <a:lnTo>
                    <a:pt x="1971" y="471"/>
                  </a:lnTo>
                  <a:lnTo>
                    <a:pt x="1971" y="473"/>
                  </a:lnTo>
                  <a:lnTo>
                    <a:pt x="1971" y="473"/>
                  </a:lnTo>
                  <a:lnTo>
                    <a:pt x="1969" y="475"/>
                  </a:lnTo>
                  <a:lnTo>
                    <a:pt x="1969" y="475"/>
                  </a:lnTo>
                  <a:lnTo>
                    <a:pt x="1967" y="476"/>
                  </a:lnTo>
                  <a:lnTo>
                    <a:pt x="1966" y="476"/>
                  </a:lnTo>
                  <a:lnTo>
                    <a:pt x="1966" y="476"/>
                  </a:lnTo>
                  <a:lnTo>
                    <a:pt x="1966" y="476"/>
                  </a:lnTo>
                  <a:lnTo>
                    <a:pt x="1964" y="478"/>
                  </a:lnTo>
                  <a:lnTo>
                    <a:pt x="1963" y="479"/>
                  </a:lnTo>
                  <a:lnTo>
                    <a:pt x="1961" y="481"/>
                  </a:lnTo>
                  <a:lnTo>
                    <a:pt x="1961" y="481"/>
                  </a:lnTo>
                  <a:lnTo>
                    <a:pt x="1960" y="484"/>
                  </a:lnTo>
                  <a:lnTo>
                    <a:pt x="1960" y="484"/>
                  </a:lnTo>
                  <a:lnTo>
                    <a:pt x="1960" y="484"/>
                  </a:lnTo>
                  <a:lnTo>
                    <a:pt x="1958" y="484"/>
                  </a:lnTo>
                  <a:lnTo>
                    <a:pt x="1958" y="484"/>
                  </a:lnTo>
                  <a:lnTo>
                    <a:pt x="1958" y="482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8" y="481"/>
                  </a:lnTo>
                  <a:lnTo>
                    <a:pt x="1956" y="481"/>
                  </a:lnTo>
                  <a:lnTo>
                    <a:pt x="1956" y="479"/>
                  </a:lnTo>
                  <a:lnTo>
                    <a:pt x="1958" y="478"/>
                  </a:lnTo>
                  <a:lnTo>
                    <a:pt x="1958" y="478"/>
                  </a:lnTo>
                  <a:lnTo>
                    <a:pt x="1960" y="476"/>
                  </a:lnTo>
                  <a:lnTo>
                    <a:pt x="1960" y="476"/>
                  </a:lnTo>
                  <a:lnTo>
                    <a:pt x="1961" y="475"/>
                  </a:lnTo>
                  <a:lnTo>
                    <a:pt x="1961" y="475"/>
                  </a:lnTo>
                  <a:lnTo>
                    <a:pt x="1964" y="471"/>
                  </a:lnTo>
                  <a:lnTo>
                    <a:pt x="1964" y="471"/>
                  </a:lnTo>
                  <a:lnTo>
                    <a:pt x="1966" y="470"/>
                  </a:lnTo>
                  <a:lnTo>
                    <a:pt x="1969" y="468"/>
                  </a:lnTo>
                  <a:lnTo>
                    <a:pt x="1969" y="467"/>
                  </a:lnTo>
                  <a:lnTo>
                    <a:pt x="1971" y="467"/>
                  </a:lnTo>
                  <a:lnTo>
                    <a:pt x="1971" y="465"/>
                  </a:lnTo>
                  <a:lnTo>
                    <a:pt x="1972" y="464"/>
                  </a:lnTo>
                  <a:lnTo>
                    <a:pt x="1972" y="464"/>
                  </a:lnTo>
                  <a:close/>
                  <a:moveTo>
                    <a:pt x="2942" y="457"/>
                  </a:moveTo>
                  <a:lnTo>
                    <a:pt x="2944" y="457"/>
                  </a:lnTo>
                  <a:lnTo>
                    <a:pt x="2945" y="457"/>
                  </a:lnTo>
                  <a:lnTo>
                    <a:pt x="2945" y="459"/>
                  </a:lnTo>
                  <a:lnTo>
                    <a:pt x="2947" y="459"/>
                  </a:lnTo>
                  <a:lnTo>
                    <a:pt x="2948" y="460"/>
                  </a:lnTo>
                  <a:lnTo>
                    <a:pt x="2948" y="462"/>
                  </a:lnTo>
                  <a:lnTo>
                    <a:pt x="2950" y="462"/>
                  </a:lnTo>
                  <a:lnTo>
                    <a:pt x="2950" y="464"/>
                  </a:lnTo>
                  <a:lnTo>
                    <a:pt x="2951" y="464"/>
                  </a:lnTo>
                  <a:lnTo>
                    <a:pt x="2951" y="464"/>
                  </a:lnTo>
                  <a:lnTo>
                    <a:pt x="2950" y="464"/>
                  </a:lnTo>
                  <a:lnTo>
                    <a:pt x="2948" y="465"/>
                  </a:lnTo>
                  <a:lnTo>
                    <a:pt x="2948" y="465"/>
                  </a:lnTo>
                  <a:lnTo>
                    <a:pt x="2947" y="465"/>
                  </a:lnTo>
                  <a:lnTo>
                    <a:pt x="2947" y="464"/>
                  </a:lnTo>
                  <a:lnTo>
                    <a:pt x="2945" y="464"/>
                  </a:lnTo>
                  <a:lnTo>
                    <a:pt x="2945" y="462"/>
                  </a:lnTo>
                  <a:lnTo>
                    <a:pt x="2945" y="462"/>
                  </a:lnTo>
                  <a:lnTo>
                    <a:pt x="2945" y="462"/>
                  </a:lnTo>
                  <a:lnTo>
                    <a:pt x="2947" y="464"/>
                  </a:lnTo>
                  <a:lnTo>
                    <a:pt x="2948" y="462"/>
                  </a:lnTo>
                  <a:lnTo>
                    <a:pt x="2948" y="462"/>
                  </a:lnTo>
                  <a:lnTo>
                    <a:pt x="2948" y="462"/>
                  </a:lnTo>
                  <a:lnTo>
                    <a:pt x="2947" y="460"/>
                  </a:lnTo>
                  <a:lnTo>
                    <a:pt x="2945" y="459"/>
                  </a:lnTo>
                  <a:lnTo>
                    <a:pt x="2945" y="459"/>
                  </a:lnTo>
                  <a:lnTo>
                    <a:pt x="2945" y="460"/>
                  </a:lnTo>
                  <a:lnTo>
                    <a:pt x="2944" y="460"/>
                  </a:lnTo>
                  <a:lnTo>
                    <a:pt x="2944" y="460"/>
                  </a:lnTo>
                  <a:lnTo>
                    <a:pt x="2944" y="459"/>
                  </a:lnTo>
                  <a:lnTo>
                    <a:pt x="2942" y="457"/>
                  </a:lnTo>
                  <a:lnTo>
                    <a:pt x="2942" y="457"/>
                  </a:lnTo>
                  <a:lnTo>
                    <a:pt x="2942" y="457"/>
                  </a:lnTo>
                  <a:close/>
                  <a:moveTo>
                    <a:pt x="2040" y="432"/>
                  </a:moveTo>
                  <a:lnTo>
                    <a:pt x="2040" y="432"/>
                  </a:lnTo>
                  <a:lnTo>
                    <a:pt x="2042" y="435"/>
                  </a:lnTo>
                  <a:lnTo>
                    <a:pt x="2042" y="438"/>
                  </a:lnTo>
                  <a:lnTo>
                    <a:pt x="2042" y="440"/>
                  </a:lnTo>
                  <a:lnTo>
                    <a:pt x="2042" y="443"/>
                  </a:lnTo>
                  <a:lnTo>
                    <a:pt x="2042" y="448"/>
                  </a:lnTo>
                  <a:lnTo>
                    <a:pt x="2043" y="453"/>
                  </a:lnTo>
                  <a:lnTo>
                    <a:pt x="2045" y="456"/>
                  </a:lnTo>
                  <a:lnTo>
                    <a:pt x="2046" y="456"/>
                  </a:lnTo>
                  <a:lnTo>
                    <a:pt x="2048" y="457"/>
                  </a:lnTo>
                  <a:lnTo>
                    <a:pt x="2048" y="459"/>
                  </a:lnTo>
                  <a:lnTo>
                    <a:pt x="2048" y="462"/>
                  </a:lnTo>
                  <a:lnTo>
                    <a:pt x="2048" y="464"/>
                  </a:lnTo>
                  <a:lnTo>
                    <a:pt x="2046" y="464"/>
                  </a:lnTo>
                  <a:lnTo>
                    <a:pt x="2046" y="464"/>
                  </a:lnTo>
                  <a:lnTo>
                    <a:pt x="2045" y="459"/>
                  </a:lnTo>
                  <a:lnTo>
                    <a:pt x="2043" y="457"/>
                  </a:lnTo>
                  <a:lnTo>
                    <a:pt x="2042" y="456"/>
                  </a:lnTo>
                  <a:lnTo>
                    <a:pt x="2042" y="456"/>
                  </a:lnTo>
                  <a:lnTo>
                    <a:pt x="2040" y="454"/>
                  </a:lnTo>
                  <a:lnTo>
                    <a:pt x="2040" y="453"/>
                  </a:lnTo>
                  <a:lnTo>
                    <a:pt x="2038" y="451"/>
                  </a:lnTo>
                  <a:lnTo>
                    <a:pt x="2038" y="449"/>
                  </a:lnTo>
                  <a:lnTo>
                    <a:pt x="2037" y="448"/>
                  </a:lnTo>
                  <a:lnTo>
                    <a:pt x="2037" y="448"/>
                  </a:lnTo>
                  <a:lnTo>
                    <a:pt x="2037" y="446"/>
                  </a:lnTo>
                  <a:lnTo>
                    <a:pt x="2035" y="445"/>
                  </a:lnTo>
                  <a:lnTo>
                    <a:pt x="2037" y="443"/>
                  </a:lnTo>
                  <a:lnTo>
                    <a:pt x="2037" y="440"/>
                  </a:lnTo>
                  <a:lnTo>
                    <a:pt x="2037" y="437"/>
                  </a:lnTo>
                  <a:lnTo>
                    <a:pt x="2037" y="435"/>
                  </a:lnTo>
                  <a:lnTo>
                    <a:pt x="2037" y="434"/>
                  </a:lnTo>
                  <a:lnTo>
                    <a:pt x="2038" y="432"/>
                  </a:lnTo>
                  <a:lnTo>
                    <a:pt x="2038" y="434"/>
                  </a:lnTo>
                  <a:lnTo>
                    <a:pt x="2040" y="434"/>
                  </a:lnTo>
                  <a:lnTo>
                    <a:pt x="2040" y="432"/>
                  </a:lnTo>
                  <a:lnTo>
                    <a:pt x="2040" y="432"/>
                  </a:lnTo>
                  <a:lnTo>
                    <a:pt x="2040" y="432"/>
                  </a:lnTo>
                  <a:close/>
                  <a:moveTo>
                    <a:pt x="720" y="426"/>
                  </a:moveTo>
                  <a:lnTo>
                    <a:pt x="722" y="426"/>
                  </a:lnTo>
                  <a:lnTo>
                    <a:pt x="722" y="427"/>
                  </a:lnTo>
                  <a:lnTo>
                    <a:pt x="723" y="427"/>
                  </a:lnTo>
                  <a:lnTo>
                    <a:pt x="723" y="427"/>
                  </a:lnTo>
                  <a:lnTo>
                    <a:pt x="725" y="427"/>
                  </a:lnTo>
                  <a:lnTo>
                    <a:pt x="725" y="427"/>
                  </a:lnTo>
                  <a:lnTo>
                    <a:pt x="725" y="427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5" y="429"/>
                  </a:lnTo>
                  <a:lnTo>
                    <a:pt x="723" y="431"/>
                  </a:lnTo>
                  <a:lnTo>
                    <a:pt x="723" y="431"/>
                  </a:lnTo>
                  <a:lnTo>
                    <a:pt x="723" y="431"/>
                  </a:lnTo>
                  <a:lnTo>
                    <a:pt x="723" y="431"/>
                  </a:lnTo>
                  <a:lnTo>
                    <a:pt x="725" y="432"/>
                  </a:lnTo>
                  <a:lnTo>
                    <a:pt x="725" y="432"/>
                  </a:lnTo>
                  <a:lnTo>
                    <a:pt x="725" y="432"/>
                  </a:lnTo>
                  <a:lnTo>
                    <a:pt x="725" y="432"/>
                  </a:lnTo>
                  <a:lnTo>
                    <a:pt x="723" y="432"/>
                  </a:lnTo>
                  <a:lnTo>
                    <a:pt x="723" y="432"/>
                  </a:lnTo>
                  <a:lnTo>
                    <a:pt x="723" y="432"/>
                  </a:lnTo>
                  <a:lnTo>
                    <a:pt x="723" y="432"/>
                  </a:lnTo>
                  <a:lnTo>
                    <a:pt x="722" y="432"/>
                  </a:lnTo>
                  <a:lnTo>
                    <a:pt x="722" y="432"/>
                  </a:lnTo>
                  <a:lnTo>
                    <a:pt x="722" y="434"/>
                  </a:lnTo>
                  <a:lnTo>
                    <a:pt x="722" y="434"/>
                  </a:lnTo>
                  <a:lnTo>
                    <a:pt x="720" y="434"/>
                  </a:lnTo>
                  <a:lnTo>
                    <a:pt x="720" y="434"/>
                  </a:lnTo>
                  <a:lnTo>
                    <a:pt x="720" y="434"/>
                  </a:lnTo>
                  <a:lnTo>
                    <a:pt x="720" y="434"/>
                  </a:lnTo>
                  <a:lnTo>
                    <a:pt x="719" y="434"/>
                  </a:lnTo>
                  <a:lnTo>
                    <a:pt x="719" y="434"/>
                  </a:lnTo>
                  <a:lnTo>
                    <a:pt x="719" y="434"/>
                  </a:lnTo>
                  <a:lnTo>
                    <a:pt x="719" y="434"/>
                  </a:lnTo>
                  <a:lnTo>
                    <a:pt x="719" y="432"/>
                  </a:lnTo>
                  <a:lnTo>
                    <a:pt x="719" y="432"/>
                  </a:lnTo>
                  <a:lnTo>
                    <a:pt x="719" y="432"/>
                  </a:lnTo>
                  <a:lnTo>
                    <a:pt x="719" y="432"/>
                  </a:lnTo>
                  <a:lnTo>
                    <a:pt x="719" y="431"/>
                  </a:lnTo>
                  <a:lnTo>
                    <a:pt x="719" y="431"/>
                  </a:lnTo>
                  <a:lnTo>
                    <a:pt x="720" y="429"/>
                  </a:lnTo>
                  <a:lnTo>
                    <a:pt x="720" y="427"/>
                  </a:lnTo>
                  <a:lnTo>
                    <a:pt x="720" y="426"/>
                  </a:lnTo>
                  <a:close/>
                  <a:moveTo>
                    <a:pt x="2067" y="404"/>
                  </a:moveTo>
                  <a:lnTo>
                    <a:pt x="2068" y="404"/>
                  </a:lnTo>
                  <a:lnTo>
                    <a:pt x="2068" y="404"/>
                  </a:lnTo>
                  <a:lnTo>
                    <a:pt x="2068" y="404"/>
                  </a:lnTo>
                  <a:lnTo>
                    <a:pt x="2068" y="404"/>
                  </a:lnTo>
                  <a:lnTo>
                    <a:pt x="2068" y="405"/>
                  </a:lnTo>
                  <a:lnTo>
                    <a:pt x="2068" y="405"/>
                  </a:lnTo>
                  <a:lnTo>
                    <a:pt x="2068" y="405"/>
                  </a:lnTo>
                  <a:lnTo>
                    <a:pt x="2068" y="405"/>
                  </a:lnTo>
                  <a:lnTo>
                    <a:pt x="2068" y="407"/>
                  </a:lnTo>
                  <a:lnTo>
                    <a:pt x="2067" y="408"/>
                  </a:lnTo>
                  <a:lnTo>
                    <a:pt x="2067" y="410"/>
                  </a:lnTo>
                  <a:lnTo>
                    <a:pt x="2065" y="410"/>
                  </a:lnTo>
                  <a:lnTo>
                    <a:pt x="2065" y="412"/>
                  </a:lnTo>
                  <a:lnTo>
                    <a:pt x="2064" y="412"/>
                  </a:lnTo>
                  <a:lnTo>
                    <a:pt x="2064" y="412"/>
                  </a:lnTo>
                  <a:lnTo>
                    <a:pt x="2062" y="412"/>
                  </a:lnTo>
                  <a:lnTo>
                    <a:pt x="2062" y="412"/>
                  </a:lnTo>
                  <a:lnTo>
                    <a:pt x="2062" y="412"/>
                  </a:lnTo>
                  <a:lnTo>
                    <a:pt x="2064" y="410"/>
                  </a:lnTo>
                  <a:lnTo>
                    <a:pt x="2064" y="410"/>
                  </a:lnTo>
                  <a:lnTo>
                    <a:pt x="2065" y="410"/>
                  </a:lnTo>
                  <a:lnTo>
                    <a:pt x="2065" y="408"/>
                  </a:lnTo>
                  <a:lnTo>
                    <a:pt x="2065" y="408"/>
                  </a:lnTo>
                  <a:lnTo>
                    <a:pt x="2065" y="407"/>
                  </a:lnTo>
                  <a:lnTo>
                    <a:pt x="2065" y="405"/>
                  </a:lnTo>
                  <a:lnTo>
                    <a:pt x="2065" y="405"/>
                  </a:lnTo>
                  <a:lnTo>
                    <a:pt x="2067" y="404"/>
                  </a:lnTo>
                  <a:lnTo>
                    <a:pt x="2067" y="404"/>
                  </a:lnTo>
                  <a:close/>
                  <a:moveTo>
                    <a:pt x="1518" y="401"/>
                  </a:moveTo>
                  <a:lnTo>
                    <a:pt x="1518" y="401"/>
                  </a:lnTo>
                  <a:lnTo>
                    <a:pt x="1518" y="402"/>
                  </a:lnTo>
                  <a:lnTo>
                    <a:pt x="1518" y="402"/>
                  </a:lnTo>
                  <a:lnTo>
                    <a:pt x="1520" y="402"/>
                  </a:lnTo>
                  <a:lnTo>
                    <a:pt x="1520" y="402"/>
                  </a:lnTo>
                  <a:lnTo>
                    <a:pt x="1520" y="402"/>
                  </a:lnTo>
                  <a:lnTo>
                    <a:pt x="1520" y="401"/>
                  </a:lnTo>
                  <a:lnTo>
                    <a:pt x="1520" y="401"/>
                  </a:lnTo>
                  <a:lnTo>
                    <a:pt x="1518" y="401"/>
                  </a:lnTo>
                  <a:close/>
                  <a:moveTo>
                    <a:pt x="1501" y="367"/>
                  </a:moveTo>
                  <a:lnTo>
                    <a:pt x="1501" y="367"/>
                  </a:lnTo>
                  <a:lnTo>
                    <a:pt x="1501" y="369"/>
                  </a:lnTo>
                  <a:lnTo>
                    <a:pt x="1501" y="369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2" y="371"/>
                  </a:lnTo>
                  <a:lnTo>
                    <a:pt x="1504" y="372"/>
                  </a:lnTo>
                  <a:lnTo>
                    <a:pt x="1504" y="374"/>
                  </a:lnTo>
                  <a:lnTo>
                    <a:pt x="1505" y="375"/>
                  </a:lnTo>
                  <a:lnTo>
                    <a:pt x="1505" y="375"/>
                  </a:lnTo>
                  <a:lnTo>
                    <a:pt x="1505" y="375"/>
                  </a:lnTo>
                  <a:lnTo>
                    <a:pt x="1505" y="374"/>
                  </a:lnTo>
                  <a:lnTo>
                    <a:pt x="1505" y="374"/>
                  </a:lnTo>
                  <a:lnTo>
                    <a:pt x="1505" y="372"/>
                  </a:lnTo>
                  <a:lnTo>
                    <a:pt x="1507" y="372"/>
                  </a:lnTo>
                  <a:lnTo>
                    <a:pt x="1507" y="372"/>
                  </a:lnTo>
                  <a:lnTo>
                    <a:pt x="1507" y="372"/>
                  </a:lnTo>
                  <a:lnTo>
                    <a:pt x="1505" y="374"/>
                  </a:lnTo>
                  <a:lnTo>
                    <a:pt x="1507" y="374"/>
                  </a:lnTo>
                  <a:lnTo>
                    <a:pt x="1507" y="374"/>
                  </a:lnTo>
                  <a:lnTo>
                    <a:pt x="1507" y="374"/>
                  </a:lnTo>
                  <a:lnTo>
                    <a:pt x="1507" y="374"/>
                  </a:lnTo>
                  <a:lnTo>
                    <a:pt x="1507" y="375"/>
                  </a:lnTo>
                  <a:lnTo>
                    <a:pt x="1505" y="375"/>
                  </a:lnTo>
                  <a:lnTo>
                    <a:pt x="1505" y="375"/>
                  </a:lnTo>
                  <a:lnTo>
                    <a:pt x="1507" y="377"/>
                  </a:lnTo>
                  <a:lnTo>
                    <a:pt x="1507" y="377"/>
                  </a:lnTo>
                  <a:lnTo>
                    <a:pt x="1509" y="379"/>
                  </a:lnTo>
                  <a:lnTo>
                    <a:pt x="1509" y="379"/>
                  </a:lnTo>
                  <a:lnTo>
                    <a:pt x="1509" y="379"/>
                  </a:lnTo>
                  <a:lnTo>
                    <a:pt x="1510" y="380"/>
                  </a:lnTo>
                  <a:lnTo>
                    <a:pt x="1510" y="380"/>
                  </a:lnTo>
                  <a:lnTo>
                    <a:pt x="1510" y="380"/>
                  </a:lnTo>
                  <a:lnTo>
                    <a:pt x="1510" y="380"/>
                  </a:lnTo>
                  <a:lnTo>
                    <a:pt x="1512" y="380"/>
                  </a:lnTo>
                  <a:lnTo>
                    <a:pt x="1512" y="380"/>
                  </a:lnTo>
                  <a:lnTo>
                    <a:pt x="1513" y="380"/>
                  </a:lnTo>
                  <a:lnTo>
                    <a:pt x="1513" y="380"/>
                  </a:lnTo>
                  <a:lnTo>
                    <a:pt x="1513" y="380"/>
                  </a:lnTo>
                  <a:lnTo>
                    <a:pt x="1515" y="380"/>
                  </a:lnTo>
                  <a:lnTo>
                    <a:pt x="1515" y="380"/>
                  </a:lnTo>
                  <a:lnTo>
                    <a:pt x="1515" y="380"/>
                  </a:lnTo>
                  <a:lnTo>
                    <a:pt x="1513" y="380"/>
                  </a:lnTo>
                  <a:lnTo>
                    <a:pt x="1513" y="380"/>
                  </a:lnTo>
                  <a:lnTo>
                    <a:pt x="1513" y="382"/>
                  </a:lnTo>
                  <a:lnTo>
                    <a:pt x="1513" y="382"/>
                  </a:lnTo>
                  <a:lnTo>
                    <a:pt x="1513" y="382"/>
                  </a:lnTo>
                  <a:lnTo>
                    <a:pt x="1515" y="383"/>
                  </a:lnTo>
                  <a:lnTo>
                    <a:pt x="1516" y="383"/>
                  </a:lnTo>
                  <a:lnTo>
                    <a:pt x="1516" y="383"/>
                  </a:lnTo>
                  <a:lnTo>
                    <a:pt x="1516" y="385"/>
                  </a:lnTo>
                  <a:lnTo>
                    <a:pt x="1516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6"/>
                  </a:lnTo>
                  <a:lnTo>
                    <a:pt x="1518" y="385"/>
                  </a:lnTo>
                  <a:lnTo>
                    <a:pt x="1518" y="385"/>
                  </a:lnTo>
                  <a:lnTo>
                    <a:pt x="1518" y="385"/>
                  </a:lnTo>
                  <a:lnTo>
                    <a:pt x="1518" y="383"/>
                  </a:lnTo>
                  <a:lnTo>
                    <a:pt x="1520" y="383"/>
                  </a:lnTo>
                  <a:lnTo>
                    <a:pt x="1518" y="383"/>
                  </a:lnTo>
                  <a:lnTo>
                    <a:pt x="1518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2"/>
                  </a:lnTo>
                  <a:lnTo>
                    <a:pt x="1520" y="380"/>
                  </a:lnTo>
                  <a:lnTo>
                    <a:pt x="1520" y="380"/>
                  </a:lnTo>
                  <a:lnTo>
                    <a:pt x="1520" y="380"/>
                  </a:lnTo>
                  <a:lnTo>
                    <a:pt x="1520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0" y="379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4"/>
                  </a:lnTo>
                  <a:lnTo>
                    <a:pt x="1520" y="374"/>
                  </a:lnTo>
                  <a:lnTo>
                    <a:pt x="1520" y="372"/>
                  </a:lnTo>
                  <a:lnTo>
                    <a:pt x="1521" y="372"/>
                  </a:lnTo>
                  <a:lnTo>
                    <a:pt x="1520" y="374"/>
                  </a:lnTo>
                  <a:lnTo>
                    <a:pt x="1520" y="374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5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0" y="377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79"/>
                  </a:lnTo>
                  <a:lnTo>
                    <a:pt x="1521" y="380"/>
                  </a:lnTo>
                  <a:lnTo>
                    <a:pt x="1520" y="380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1" y="382"/>
                  </a:lnTo>
                  <a:lnTo>
                    <a:pt x="1520" y="383"/>
                  </a:lnTo>
                  <a:lnTo>
                    <a:pt x="1520" y="383"/>
                  </a:lnTo>
                  <a:lnTo>
                    <a:pt x="1520" y="383"/>
                  </a:lnTo>
                  <a:lnTo>
                    <a:pt x="1520" y="385"/>
                  </a:lnTo>
                  <a:lnTo>
                    <a:pt x="1520" y="385"/>
                  </a:lnTo>
                  <a:lnTo>
                    <a:pt x="1520" y="385"/>
                  </a:lnTo>
                  <a:lnTo>
                    <a:pt x="1520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5"/>
                  </a:lnTo>
                  <a:lnTo>
                    <a:pt x="1521" y="386"/>
                  </a:lnTo>
                  <a:lnTo>
                    <a:pt x="1521" y="386"/>
                  </a:lnTo>
                  <a:lnTo>
                    <a:pt x="1521" y="386"/>
                  </a:lnTo>
                  <a:lnTo>
                    <a:pt x="1521" y="388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0"/>
                  </a:lnTo>
                  <a:lnTo>
                    <a:pt x="1521" y="391"/>
                  </a:lnTo>
                  <a:lnTo>
                    <a:pt x="1521" y="391"/>
                  </a:lnTo>
                  <a:lnTo>
                    <a:pt x="1521" y="391"/>
                  </a:lnTo>
                  <a:lnTo>
                    <a:pt x="1523" y="390"/>
                  </a:lnTo>
                  <a:lnTo>
                    <a:pt x="1523" y="391"/>
                  </a:lnTo>
                  <a:lnTo>
                    <a:pt x="1523" y="391"/>
                  </a:lnTo>
                  <a:lnTo>
                    <a:pt x="1523" y="391"/>
                  </a:lnTo>
                  <a:lnTo>
                    <a:pt x="1523" y="391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3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4"/>
                  </a:lnTo>
                  <a:lnTo>
                    <a:pt x="1521" y="396"/>
                  </a:lnTo>
                  <a:lnTo>
                    <a:pt x="1521" y="396"/>
                  </a:lnTo>
                  <a:lnTo>
                    <a:pt x="1521" y="396"/>
                  </a:lnTo>
                  <a:lnTo>
                    <a:pt x="1521" y="396"/>
                  </a:lnTo>
                  <a:lnTo>
                    <a:pt x="1523" y="396"/>
                  </a:lnTo>
                  <a:lnTo>
                    <a:pt x="1523" y="397"/>
                  </a:lnTo>
                  <a:lnTo>
                    <a:pt x="1521" y="397"/>
                  </a:lnTo>
                  <a:lnTo>
                    <a:pt x="1521" y="397"/>
                  </a:lnTo>
                  <a:lnTo>
                    <a:pt x="1521" y="399"/>
                  </a:lnTo>
                  <a:lnTo>
                    <a:pt x="1521" y="399"/>
                  </a:lnTo>
                  <a:lnTo>
                    <a:pt x="1521" y="401"/>
                  </a:lnTo>
                  <a:lnTo>
                    <a:pt x="1521" y="402"/>
                  </a:lnTo>
                  <a:lnTo>
                    <a:pt x="1521" y="402"/>
                  </a:lnTo>
                  <a:lnTo>
                    <a:pt x="1523" y="402"/>
                  </a:lnTo>
                  <a:lnTo>
                    <a:pt x="1523" y="402"/>
                  </a:lnTo>
                  <a:lnTo>
                    <a:pt x="1523" y="402"/>
                  </a:lnTo>
                  <a:lnTo>
                    <a:pt x="1521" y="402"/>
                  </a:lnTo>
                  <a:lnTo>
                    <a:pt x="1521" y="404"/>
                  </a:lnTo>
                  <a:lnTo>
                    <a:pt x="1521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4"/>
                  </a:lnTo>
                  <a:lnTo>
                    <a:pt x="1520" y="405"/>
                  </a:lnTo>
                  <a:lnTo>
                    <a:pt x="1520" y="405"/>
                  </a:lnTo>
                  <a:lnTo>
                    <a:pt x="1520" y="407"/>
                  </a:lnTo>
                  <a:lnTo>
                    <a:pt x="1520" y="407"/>
                  </a:lnTo>
                  <a:lnTo>
                    <a:pt x="1520" y="407"/>
                  </a:lnTo>
                  <a:lnTo>
                    <a:pt x="1518" y="407"/>
                  </a:lnTo>
                  <a:lnTo>
                    <a:pt x="1518" y="407"/>
                  </a:lnTo>
                  <a:lnTo>
                    <a:pt x="1518" y="407"/>
                  </a:lnTo>
                  <a:lnTo>
                    <a:pt x="1516" y="407"/>
                  </a:lnTo>
                  <a:lnTo>
                    <a:pt x="1516" y="405"/>
                  </a:lnTo>
                  <a:lnTo>
                    <a:pt x="1516" y="405"/>
                  </a:lnTo>
                  <a:lnTo>
                    <a:pt x="1515" y="404"/>
                  </a:lnTo>
                  <a:lnTo>
                    <a:pt x="1513" y="404"/>
                  </a:lnTo>
                  <a:lnTo>
                    <a:pt x="1513" y="404"/>
                  </a:lnTo>
                  <a:lnTo>
                    <a:pt x="1512" y="402"/>
                  </a:lnTo>
                  <a:lnTo>
                    <a:pt x="1510" y="402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09" y="401"/>
                  </a:lnTo>
                  <a:lnTo>
                    <a:pt x="1510" y="401"/>
                  </a:lnTo>
                  <a:lnTo>
                    <a:pt x="1510" y="401"/>
                  </a:lnTo>
                  <a:lnTo>
                    <a:pt x="1510" y="402"/>
                  </a:lnTo>
                  <a:lnTo>
                    <a:pt x="1512" y="402"/>
                  </a:lnTo>
                  <a:lnTo>
                    <a:pt x="1512" y="402"/>
                  </a:lnTo>
                  <a:lnTo>
                    <a:pt x="1512" y="402"/>
                  </a:lnTo>
                  <a:lnTo>
                    <a:pt x="1512" y="401"/>
                  </a:lnTo>
                  <a:lnTo>
                    <a:pt x="1512" y="401"/>
                  </a:lnTo>
                  <a:lnTo>
                    <a:pt x="1512" y="401"/>
                  </a:lnTo>
                  <a:lnTo>
                    <a:pt x="1512" y="401"/>
                  </a:lnTo>
                  <a:lnTo>
                    <a:pt x="1513" y="402"/>
                  </a:lnTo>
                  <a:lnTo>
                    <a:pt x="1513" y="402"/>
                  </a:lnTo>
                  <a:lnTo>
                    <a:pt x="1513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5" y="402"/>
                  </a:lnTo>
                  <a:lnTo>
                    <a:pt x="1516" y="404"/>
                  </a:lnTo>
                  <a:lnTo>
                    <a:pt x="1516" y="404"/>
                  </a:lnTo>
                  <a:lnTo>
                    <a:pt x="1516" y="402"/>
                  </a:lnTo>
                  <a:lnTo>
                    <a:pt x="1518" y="402"/>
                  </a:lnTo>
                  <a:lnTo>
                    <a:pt x="1518" y="402"/>
                  </a:lnTo>
                  <a:lnTo>
                    <a:pt x="1518" y="402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6" y="401"/>
                  </a:lnTo>
                  <a:lnTo>
                    <a:pt x="1518" y="401"/>
                  </a:lnTo>
                  <a:lnTo>
                    <a:pt x="1518" y="401"/>
                  </a:lnTo>
                  <a:lnTo>
                    <a:pt x="1518" y="401"/>
                  </a:lnTo>
                  <a:lnTo>
                    <a:pt x="1520" y="399"/>
                  </a:lnTo>
                  <a:lnTo>
                    <a:pt x="1520" y="399"/>
                  </a:lnTo>
                  <a:lnTo>
                    <a:pt x="1520" y="399"/>
                  </a:lnTo>
                  <a:lnTo>
                    <a:pt x="1518" y="399"/>
                  </a:lnTo>
                  <a:lnTo>
                    <a:pt x="1518" y="399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7"/>
                  </a:lnTo>
                  <a:lnTo>
                    <a:pt x="1520" y="396"/>
                  </a:lnTo>
                  <a:lnTo>
                    <a:pt x="1520" y="396"/>
                  </a:lnTo>
                  <a:lnTo>
                    <a:pt x="1520" y="396"/>
                  </a:lnTo>
                  <a:lnTo>
                    <a:pt x="1518" y="396"/>
                  </a:lnTo>
                  <a:lnTo>
                    <a:pt x="1518" y="396"/>
                  </a:lnTo>
                  <a:lnTo>
                    <a:pt x="1518" y="396"/>
                  </a:lnTo>
                  <a:lnTo>
                    <a:pt x="1518" y="396"/>
                  </a:lnTo>
                  <a:lnTo>
                    <a:pt x="1518" y="394"/>
                  </a:lnTo>
                  <a:lnTo>
                    <a:pt x="1518" y="394"/>
                  </a:lnTo>
                  <a:lnTo>
                    <a:pt x="1518" y="394"/>
                  </a:lnTo>
                  <a:lnTo>
                    <a:pt x="1518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4"/>
                  </a:lnTo>
                  <a:lnTo>
                    <a:pt x="1520" y="393"/>
                  </a:lnTo>
                  <a:lnTo>
                    <a:pt x="1520" y="393"/>
                  </a:lnTo>
                  <a:lnTo>
                    <a:pt x="1520" y="393"/>
                  </a:lnTo>
                  <a:lnTo>
                    <a:pt x="1520" y="393"/>
                  </a:lnTo>
                  <a:lnTo>
                    <a:pt x="1518" y="393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8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6" y="391"/>
                  </a:lnTo>
                  <a:lnTo>
                    <a:pt x="1515" y="391"/>
                  </a:lnTo>
                  <a:lnTo>
                    <a:pt x="1515" y="391"/>
                  </a:lnTo>
                  <a:lnTo>
                    <a:pt x="1515" y="390"/>
                  </a:lnTo>
                  <a:lnTo>
                    <a:pt x="1515" y="390"/>
                  </a:lnTo>
                  <a:lnTo>
                    <a:pt x="1515" y="390"/>
                  </a:lnTo>
                  <a:lnTo>
                    <a:pt x="1515" y="390"/>
                  </a:lnTo>
                  <a:lnTo>
                    <a:pt x="1516" y="390"/>
                  </a:lnTo>
                  <a:lnTo>
                    <a:pt x="1516" y="390"/>
                  </a:lnTo>
                  <a:lnTo>
                    <a:pt x="1516" y="390"/>
                  </a:lnTo>
                  <a:lnTo>
                    <a:pt x="1518" y="390"/>
                  </a:lnTo>
                  <a:lnTo>
                    <a:pt x="1518" y="390"/>
                  </a:lnTo>
                  <a:lnTo>
                    <a:pt x="1518" y="390"/>
                  </a:lnTo>
                  <a:lnTo>
                    <a:pt x="1516" y="388"/>
                  </a:lnTo>
                  <a:lnTo>
                    <a:pt x="1516" y="388"/>
                  </a:lnTo>
                  <a:lnTo>
                    <a:pt x="1515" y="388"/>
                  </a:lnTo>
                  <a:lnTo>
                    <a:pt x="1515" y="388"/>
                  </a:lnTo>
                  <a:lnTo>
                    <a:pt x="1513" y="390"/>
                  </a:lnTo>
                  <a:lnTo>
                    <a:pt x="1512" y="390"/>
                  </a:lnTo>
                  <a:lnTo>
                    <a:pt x="1510" y="390"/>
                  </a:lnTo>
                  <a:lnTo>
                    <a:pt x="1510" y="390"/>
                  </a:lnTo>
                  <a:lnTo>
                    <a:pt x="1510" y="390"/>
                  </a:lnTo>
                  <a:lnTo>
                    <a:pt x="1509" y="390"/>
                  </a:lnTo>
                  <a:lnTo>
                    <a:pt x="1509" y="390"/>
                  </a:lnTo>
                  <a:lnTo>
                    <a:pt x="1509" y="390"/>
                  </a:lnTo>
                  <a:lnTo>
                    <a:pt x="1510" y="390"/>
                  </a:lnTo>
                  <a:lnTo>
                    <a:pt x="1510" y="388"/>
                  </a:lnTo>
                  <a:lnTo>
                    <a:pt x="1512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3" y="388"/>
                  </a:lnTo>
                  <a:lnTo>
                    <a:pt x="1515" y="388"/>
                  </a:lnTo>
                  <a:lnTo>
                    <a:pt x="1515" y="388"/>
                  </a:lnTo>
                  <a:lnTo>
                    <a:pt x="1516" y="386"/>
                  </a:lnTo>
                  <a:lnTo>
                    <a:pt x="1516" y="386"/>
                  </a:lnTo>
                  <a:lnTo>
                    <a:pt x="1516" y="386"/>
                  </a:lnTo>
                  <a:lnTo>
                    <a:pt x="1516" y="386"/>
                  </a:lnTo>
                  <a:lnTo>
                    <a:pt x="1515" y="386"/>
                  </a:lnTo>
                  <a:lnTo>
                    <a:pt x="1515" y="386"/>
                  </a:lnTo>
                  <a:lnTo>
                    <a:pt x="1515" y="386"/>
                  </a:lnTo>
                  <a:lnTo>
                    <a:pt x="1515" y="386"/>
                  </a:lnTo>
                  <a:lnTo>
                    <a:pt x="1515" y="385"/>
                  </a:lnTo>
                  <a:lnTo>
                    <a:pt x="1515" y="385"/>
                  </a:lnTo>
                  <a:lnTo>
                    <a:pt x="1515" y="383"/>
                  </a:lnTo>
                  <a:lnTo>
                    <a:pt x="1515" y="383"/>
                  </a:lnTo>
                  <a:lnTo>
                    <a:pt x="1513" y="383"/>
                  </a:lnTo>
                  <a:lnTo>
                    <a:pt x="1513" y="383"/>
                  </a:lnTo>
                  <a:lnTo>
                    <a:pt x="1513" y="383"/>
                  </a:lnTo>
                  <a:lnTo>
                    <a:pt x="1513" y="383"/>
                  </a:lnTo>
                  <a:lnTo>
                    <a:pt x="1512" y="383"/>
                  </a:lnTo>
                  <a:lnTo>
                    <a:pt x="1512" y="383"/>
                  </a:lnTo>
                  <a:lnTo>
                    <a:pt x="1512" y="383"/>
                  </a:lnTo>
                  <a:lnTo>
                    <a:pt x="1512" y="383"/>
                  </a:lnTo>
                  <a:lnTo>
                    <a:pt x="1512" y="382"/>
                  </a:lnTo>
                  <a:lnTo>
                    <a:pt x="1512" y="382"/>
                  </a:lnTo>
                  <a:lnTo>
                    <a:pt x="1510" y="383"/>
                  </a:lnTo>
                  <a:lnTo>
                    <a:pt x="1510" y="382"/>
                  </a:lnTo>
                  <a:lnTo>
                    <a:pt x="1510" y="382"/>
                  </a:lnTo>
                  <a:lnTo>
                    <a:pt x="1510" y="382"/>
                  </a:lnTo>
                  <a:lnTo>
                    <a:pt x="1510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7" y="382"/>
                  </a:lnTo>
                  <a:lnTo>
                    <a:pt x="1509" y="382"/>
                  </a:lnTo>
                  <a:lnTo>
                    <a:pt x="1509" y="382"/>
                  </a:lnTo>
                  <a:lnTo>
                    <a:pt x="1509" y="380"/>
                  </a:lnTo>
                  <a:lnTo>
                    <a:pt x="1509" y="380"/>
                  </a:lnTo>
                  <a:lnTo>
                    <a:pt x="1509" y="380"/>
                  </a:lnTo>
                  <a:lnTo>
                    <a:pt x="1507" y="379"/>
                  </a:lnTo>
                  <a:lnTo>
                    <a:pt x="1507" y="379"/>
                  </a:lnTo>
                  <a:lnTo>
                    <a:pt x="1507" y="379"/>
                  </a:lnTo>
                  <a:lnTo>
                    <a:pt x="1505" y="379"/>
                  </a:lnTo>
                  <a:lnTo>
                    <a:pt x="1507" y="379"/>
                  </a:lnTo>
                  <a:lnTo>
                    <a:pt x="1505" y="377"/>
                  </a:lnTo>
                  <a:lnTo>
                    <a:pt x="1504" y="375"/>
                  </a:lnTo>
                  <a:lnTo>
                    <a:pt x="1504" y="375"/>
                  </a:lnTo>
                  <a:lnTo>
                    <a:pt x="1504" y="374"/>
                  </a:lnTo>
                  <a:lnTo>
                    <a:pt x="1502" y="374"/>
                  </a:lnTo>
                  <a:lnTo>
                    <a:pt x="1502" y="374"/>
                  </a:lnTo>
                  <a:lnTo>
                    <a:pt x="1501" y="374"/>
                  </a:lnTo>
                  <a:lnTo>
                    <a:pt x="1501" y="375"/>
                  </a:lnTo>
                  <a:lnTo>
                    <a:pt x="1501" y="375"/>
                  </a:lnTo>
                  <a:lnTo>
                    <a:pt x="1501" y="375"/>
                  </a:lnTo>
                  <a:lnTo>
                    <a:pt x="1501" y="374"/>
                  </a:lnTo>
                  <a:lnTo>
                    <a:pt x="1499" y="374"/>
                  </a:lnTo>
                  <a:lnTo>
                    <a:pt x="1499" y="374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6" y="374"/>
                  </a:lnTo>
                  <a:lnTo>
                    <a:pt x="1496" y="374"/>
                  </a:lnTo>
                  <a:lnTo>
                    <a:pt x="1494" y="374"/>
                  </a:lnTo>
                  <a:lnTo>
                    <a:pt x="1494" y="374"/>
                  </a:lnTo>
                  <a:lnTo>
                    <a:pt x="1493" y="374"/>
                  </a:lnTo>
                  <a:lnTo>
                    <a:pt x="1494" y="374"/>
                  </a:lnTo>
                  <a:lnTo>
                    <a:pt x="1494" y="374"/>
                  </a:lnTo>
                  <a:lnTo>
                    <a:pt x="1496" y="372"/>
                  </a:lnTo>
                  <a:lnTo>
                    <a:pt x="1496" y="372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8" y="372"/>
                  </a:lnTo>
                  <a:lnTo>
                    <a:pt x="1499" y="372"/>
                  </a:lnTo>
                  <a:lnTo>
                    <a:pt x="1499" y="372"/>
                  </a:lnTo>
                  <a:lnTo>
                    <a:pt x="1501" y="374"/>
                  </a:lnTo>
                  <a:lnTo>
                    <a:pt x="1502" y="372"/>
                  </a:lnTo>
                  <a:lnTo>
                    <a:pt x="1502" y="372"/>
                  </a:lnTo>
                  <a:lnTo>
                    <a:pt x="1502" y="372"/>
                  </a:lnTo>
                  <a:lnTo>
                    <a:pt x="1501" y="372"/>
                  </a:lnTo>
                  <a:lnTo>
                    <a:pt x="1501" y="371"/>
                  </a:lnTo>
                  <a:lnTo>
                    <a:pt x="1501" y="369"/>
                  </a:lnTo>
                  <a:lnTo>
                    <a:pt x="1501" y="369"/>
                  </a:lnTo>
                  <a:lnTo>
                    <a:pt x="1501" y="369"/>
                  </a:lnTo>
                  <a:lnTo>
                    <a:pt x="1501" y="367"/>
                  </a:lnTo>
                  <a:lnTo>
                    <a:pt x="1501" y="367"/>
                  </a:lnTo>
                  <a:close/>
                  <a:moveTo>
                    <a:pt x="364" y="364"/>
                  </a:moveTo>
                  <a:lnTo>
                    <a:pt x="364" y="364"/>
                  </a:lnTo>
                  <a:lnTo>
                    <a:pt x="364" y="364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6"/>
                  </a:lnTo>
                  <a:lnTo>
                    <a:pt x="364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5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4" y="367"/>
                  </a:lnTo>
                  <a:lnTo>
                    <a:pt x="362" y="366"/>
                  </a:lnTo>
                  <a:lnTo>
                    <a:pt x="362" y="367"/>
                  </a:lnTo>
                  <a:lnTo>
                    <a:pt x="362" y="367"/>
                  </a:lnTo>
                  <a:lnTo>
                    <a:pt x="362" y="367"/>
                  </a:lnTo>
                  <a:lnTo>
                    <a:pt x="362" y="367"/>
                  </a:lnTo>
                  <a:lnTo>
                    <a:pt x="362" y="369"/>
                  </a:lnTo>
                  <a:lnTo>
                    <a:pt x="362" y="369"/>
                  </a:lnTo>
                  <a:lnTo>
                    <a:pt x="361" y="369"/>
                  </a:lnTo>
                  <a:lnTo>
                    <a:pt x="361" y="367"/>
                  </a:lnTo>
                  <a:lnTo>
                    <a:pt x="361" y="367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9"/>
                  </a:lnTo>
                  <a:lnTo>
                    <a:pt x="361" y="367"/>
                  </a:lnTo>
                  <a:lnTo>
                    <a:pt x="362" y="366"/>
                  </a:lnTo>
                  <a:lnTo>
                    <a:pt x="362" y="364"/>
                  </a:lnTo>
                  <a:lnTo>
                    <a:pt x="364" y="364"/>
                  </a:lnTo>
                  <a:lnTo>
                    <a:pt x="364" y="364"/>
                  </a:lnTo>
                  <a:close/>
                  <a:moveTo>
                    <a:pt x="1583" y="345"/>
                  </a:moveTo>
                  <a:lnTo>
                    <a:pt x="1584" y="345"/>
                  </a:lnTo>
                  <a:lnTo>
                    <a:pt x="1584" y="345"/>
                  </a:lnTo>
                  <a:lnTo>
                    <a:pt x="1584" y="345"/>
                  </a:lnTo>
                  <a:lnTo>
                    <a:pt x="1586" y="345"/>
                  </a:lnTo>
                  <a:lnTo>
                    <a:pt x="1584" y="347"/>
                  </a:lnTo>
                  <a:lnTo>
                    <a:pt x="1586" y="349"/>
                  </a:lnTo>
                  <a:lnTo>
                    <a:pt x="1586" y="349"/>
                  </a:lnTo>
                  <a:lnTo>
                    <a:pt x="1586" y="350"/>
                  </a:lnTo>
                  <a:lnTo>
                    <a:pt x="1584" y="352"/>
                  </a:lnTo>
                  <a:lnTo>
                    <a:pt x="1584" y="353"/>
                  </a:lnTo>
                  <a:lnTo>
                    <a:pt x="1584" y="355"/>
                  </a:lnTo>
                  <a:lnTo>
                    <a:pt x="1586" y="356"/>
                  </a:lnTo>
                  <a:lnTo>
                    <a:pt x="1584" y="356"/>
                  </a:lnTo>
                  <a:lnTo>
                    <a:pt x="1584" y="356"/>
                  </a:lnTo>
                  <a:lnTo>
                    <a:pt x="1584" y="356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3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2"/>
                  </a:lnTo>
                  <a:lnTo>
                    <a:pt x="1583" y="350"/>
                  </a:lnTo>
                  <a:lnTo>
                    <a:pt x="1581" y="349"/>
                  </a:lnTo>
                  <a:lnTo>
                    <a:pt x="1581" y="349"/>
                  </a:lnTo>
                  <a:lnTo>
                    <a:pt x="1581" y="349"/>
                  </a:lnTo>
                  <a:lnTo>
                    <a:pt x="1583" y="349"/>
                  </a:lnTo>
                  <a:lnTo>
                    <a:pt x="1583" y="347"/>
                  </a:lnTo>
                  <a:lnTo>
                    <a:pt x="1583" y="345"/>
                  </a:lnTo>
                  <a:lnTo>
                    <a:pt x="1583" y="345"/>
                  </a:lnTo>
                  <a:close/>
                  <a:moveTo>
                    <a:pt x="2131" y="330"/>
                  </a:moveTo>
                  <a:lnTo>
                    <a:pt x="2131" y="330"/>
                  </a:lnTo>
                  <a:lnTo>
                    <a:pt x="2131" y="330"/>
                  </a:lnTo>
                  <a:lnTo>
                    <a:pt x="2131" y="331"/>
                  </a:lnTo>
                  <a:lnTo>
                    <a:pt x="2131" y="331"/>
                  </a:lnTo>
                  <a:lnTo>
                    <a:pt x="2130" y="331"/>
                  </a:lnTo>
                  <a:lnTo>
                    <a:pt x="2130" y="330"/>
                  </a:lnTo>
                  <a:lnTo>
                    <a:pt x="2130" y="330"/>
                  </a:lnTo>
                  <a:lnTo>
                    <a:pt x="2131" y="330"/>
                  </a:lnTo>
                  <a:close/>
                  <a:moveTo>
                    <a:pt x="277" y="323"/>
                  </a:moveTo>
                  <a:lnTo>
                    <a:pt x="277" y="323"/>
                  </a:lnTo>
                  <a:lnTo>
                    <a:pt x="279" y="323"/>
                  </a:lnTo>
                  <a:lnTo>
                    <a:pt x="279" y="325"/>
                  </a:lnTo>
                  <a:lnTo>
                    <a:pt x="280" y="325"/>
                  </a:lnTo>
                  <a:lnTo>
                    <a:pt x="282" y="327"/>
                  </a:lnTo>
                  <a:lnTo>
                    <a:pt x="283" y="327"/>
                  </a:lnTo>
                  <a:lnTo>
                    <a:pt x="283" y="328"/>
                  </a:lnTo>
                  <a:lnTo>
                    <a:pt x="285" y="328"/>
                  </a:lnTo>
                  <a:lnTo>
                    <a:pt x="287" y="330"/>
                  </a:lnTo>
                  <a:lnTo>
                    <a:pt x="288" y="333"/>
                  </a:lnTo>
                  <a:lnTo>
                    <a:pt x="290" y="334"/>
                  </a:lnTo>
                  <a:lnTo>
                    <a:pt x="291" y="334"/>
                  </a:lnTo>
                  <a:lnTo>
                    <a:pt x="291" y="336"/>
                  </a:lnTo>
                  <a:lnTo>
                    <a:pt x="291" y="338"/>
                  </a:lnTo>
                  <a:lnTo>
                    <a:pt x="293" y="338"/>
                  </a:lnTo>
                  <a:lnTo>
                    <a:pt x="293" y="338"/>
                  </a:lnTo>
                  <a:lnTo>
                    <a:pt x="291" y="339"/>
                  </a:lnTo>
                  <a:lnTo>
                    <a:pt x="291" y="339"/>
                  </a:lnTo>
                  <a:lnTo>
                    <a:pt x="290" y="339"/>
                  </a:lnTo>
                  <a:lnTo>
                    <a:pt x="290" y="339"/>
                  </a:lnTo>
                  <a:lnTo>
                    <a:pt x="288" y="339"/>
                  </a:lnTo>
                  <a:lnTo>
                    <a:pt x="288" y="339"/>
                  </a:lnTo>
                  <a:lnTo>
                    <a:pt x="285" y="338"/>
                  </a:lnTo>
                  <a:lnTo>
                    <a:pt x="283" y="338"/>
                  </a:lnTo>
                  <a:lnTo>
                    <a:pt x="282" y="336"/>
                  </a:lnTo>
                  <a:lnTo>
                    <a:pt x="280" y="336"/>
                  </a:lnTo>
                  <a:lnTo>
                    <a:pt x="280" y="336"/>
                  </a:lnTo>
                  <a:lnTo>
                    <a:pt x="279" y="336"/>
                  </a:lnTo>
                  <a:lnTo>
                    <a:pt x="279" y="334"/>
                  </a:lnTo>
                  <a:lnTo>
                    <a:pt x="279" y="334"/>
                  </a:lnTo>
                  <a:lnTo>
                    <a:pt x="277" y="333"/>
                  </a:lnTo>
                  <a:lnTo>
                    <a:pt x="277" y="331"/>
                  </a:lnTo>
                  <a:lnTo>
                    <a:pt x="277" y="331"/>
                  </a:lnTo>
                  <a:lnTo>
                    <a:pt x="277" y="330"/>
                  </a:lnTo>
                  <a:lnTo>
                    <a:pt x="277" y="330"/>
                  </a:lnTo>
                  <a:lnTo>
                    <a:pt x="276" y="330"/>
                  </a:lnTo>
                  <a:lnTo>
                    <a:pt x="276" y="330"/>
                  </a:lnTo>
                  <a:lnTo>
                    <a:pt x="276" y="330"/>
                  </a:lnTo>
                  <a:lnTo>
                    <a:pt x="276" y="330"/>
                  </a:lnTo>
                  <a:lnTo>
                    <a:pt x="276" y="328"/>
                  </a:lnTo>
                  <a:lnTo>
                    <a:pt x="276" y="327"/>
                  </a:lnTo>
                  <a:lnTo>
                    <a:pt x="276" y="327"/>
                  </a:lnTo>
                  <a:lnTo>
                    <a:pt x="276" y="325"/>
                  </a:lnTo>
                  <a:lnTo>
                    <a:pt x="276" y="325"/>
                  </a:lnTo>
                  <a:lnTo>
                    <a:pt x="277" y="323"/>
                  </a:lnTo>
                  <a:lnTo>
                    <a:pt x="277" y="323"/>
                  </a:lnTo>
                  <a:close/>
                  <a:moveTo>
                    <a:pt x="2059" y="320"/>
                  </a:moveTo>
                  <a:lnTo>
                    <a:pt x="2060" y="322"/>
                  </a:lnTo>
                  <a:lnTo>
                    <a:pt x="2060" y="322"/>
                  </a:lnTo>
                  <a:lnTo>
                    <a:pt x="2060" y="322"/>
                  </a:lnTo>
                  <a:lnTo>
                    <a:pt x="2060" y="323"/>
                  </a:lnTo>
                  <a:lnTo>
                    <a:pt x="2060" y="323"/>
                  </a:lnTo>
                  <a:lnTo>
                    <a:pt x="2060" y="323"/>
                  </a:lnTo>
                  <a:lnTo>
                    <a:pt x="2060" y="325"/>
                  </a:lnTo>
                  <a:lnTo>
                    <a:pt x="2060" y="325"/>
                  </a:lnTo>
                  <a:lnTo>
                    <a:pt x="2060" y="325"/>
                  </a:lnTo>
                  <a:lnTo>
                    <a:pt x="2060" y="327"/>
                  </a:lnTo>
                  <a:lnTo>
                    <a:pt x="2060" y="327"/>
                  </a:lnTo>
                  <a:lnTo>
                    <a:pt x="2060" y="327"/>
                  </a:lnTo>
                  <a:lnTo>
                    <a:pt x="2060" y="328"/>
                  </a:lnTo>
                  <a:lnTo>
                    <a:pt x="2059" y="330"/>
                  </a:lnTo>
                  <a:lnTo>
                    <a:pt x="2059" y="331"/>
                  </a:lnTo>
                  <a:lnTo>
                    <a:pt x="2057" y="331"/>
                  </a:lnTo>
                  <a:lnTo>
                    <a:pt x="2057" y="331"/>
                  </a:lnTo>
                  <a:lnTo>
                    <a:pt x="2057" y="331"/>
                  </a:lnTo>
                  <a:lnTo>
                    <a:pt x="2057" y="331"/>
                  </a:lnTo>
                  <a:lnTo>
                    <a:pt x="2057" y="330"/>
                  </a:lnTo>
                  <a:lnTo>
                    <a:pt x="2057" y="330"/>
                  </a:lnTo>
                  <a:lnTo>
                    <a:pt x="2057" y="330"/>
                  </a:lnTo>
                  <a:lnTo>
                    <a:pt x="2057" y="328"/>
                  </a:lnTo>
                  <a:lnTo>
                    <a:pt x="2057" y="328"/>
                  </a:lnTo>
                  <a:lnTo>
                    <a:pt x="2056" y="328"/>
                  </a:lnTo>
                  <a:lnTo>
                    <a:pt x="2056" y="328"/>
                  </a:lnTo>
                  <a:lnTo>
                    <a:pt x="2056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4" y="328"/>
                  </a:lnTo>
                  <a:lnTo>
                    <a:pt x="2053" y="328"/>
                  </a:lnTo>
                  <a:lnTo>
                    <a:pt x="2053" y="327"/>
                  </a:lnTo>
                  <a:lnTo>
                    <a:pt x="2053" y="327"/>
                  </a:lnTo>
                  <a:lnTo>
                    <a:pt x="2053" y="327"/>
                  </a:lnTo>
                  <a:lnTo>
                    <a:pt x="2053" y="325"/>
                  </a:lnTo>
                  <a:lnTo>
                    <a:pt x="2053" y="323"/>
                  </a:lnTo>
                  <a:lnTo>
                    <a:pt x="2053" y="323"/>
                  </a:lnTo>
                  <a:lnTo>
                    <a:pt x="2053" y="322"/>
                  </a:lnTo>
                  <a:lnTo>
                    <a:pt x="2054" y="322"/>
                  </a:lnTo>
                  <a:lnTo>
                    <a:pt x="2054" y="322"/>
                  </a:lnTo>
                  <a:lnTo>
                    <a:pt x="2054" y="322"/>
                  </a:lnTo>
                  <a:lnTo>
                    <a:pt x="2056" y="322"/>
                  </a:lnTo>
                  <a:lnTo>
                    <a:pt x="2056" y="322"/>
                  </a:lnTo>
                  <a:lnTo>
                    <a:pt x="2056" y="322"/>
                  </a:lnTo>
                  <a:lnTo>
                    <a:pt x="2056" y="322"/>
                  </a:lnTo>
                  <a:lnTo>
                    <a:pt x="2057" y="322"/>
                  </a:lnTo>
                  <a:lnTo>
                    <a:pt x="2057" y="322"/>
                  </a:lnTo>
                  <a:lnTo>
                    <a:pt x="2059" y="322"/>
                  </a:lnTo>
                  <a:lnTo>
                    <a:pt x="2059" y="320"/>
                  </a:lnTo>
                  <a:close/>
                  <a:moveTo>
                    <a:pt x="269" y="319"/>
                  </a:moveTo>
                  <a:lnTo>
                    <a:pt x="271" y="319"/>
                  </a:lnTo>
                  <a:lnTo>
                    <a:pt x="271" y="320"/>
                  </a:lnTo>
                  <a:lnTo>
                    <a:pt x="272" y="320"/>
                  </a:lnTo>
                  <a:lnTo>
                    <a:pt x="272" y="320"/>
                  </a:lnTo>
                  <a:lnTo>
                    <a:pt x="272" y="320"/>
                  </a:lnTo>
                  <a:lnTo>
                    <a:pt x="272" y="322"/>
                  </a:lnTo>
                  <a:lnTo>
                    <a:pt x="272" y="322"/>
                  </a:lnTo>
                  <a:lnTo>
                    <a:pt x="272" y="323"/>
                  </a:lnTo>
                  <a:lnTo>
                    <a:pt x="271" y="323"/>
                  </a:lnTo>
                  <a:lnTo>
                    <a:pt x="269" y="323"/>
                  </a:lnTo>
                  <a:lnTo>
                    <a:pt x="271" y="322"/>
                  </a:lnTo>
                  <a:lnTo>
                    <a:pt x="271" y="322"/>
                  </a:lnTo>
                  <a:lnTo>
                    <a:pt x="271" y="322"/>
                  </a:lnTo>
                  <a:lnTo>
                    <a:pt x="269" y="322"/>
                  </a:lnTo>
                  <a:lnTo>
                    <a:pt x="269" y="322"/>
                  </a:lnTo>
                  <a:lnTo>
                    <a:pt x="268" y="322"/>
                  </a:lnTo>
                  <a:lnTo>
                    <a:pt x="268" y="320"/>
                  </a:lnTo>
                  <a:lnTo>
                    <a:pt x="266" y="320"/>
                  </a:lnTo>
                  <a:lnTo>
                    <a:pt x="266" y="320"/>
                  </a:lnTo>
                  <a:lnTo>
                    <a:pt x="266" y="320"/>
                  </a:lnTo>
                  <a:lnTo>
                    <a:pt x="266" y="319"/>
                  </a:lnTo>
                  <a:lnTo>
                    <a:pt x="268" y="319"/>
                  </a:lnTo>
                  <a:lnTo>
                    <a:pt x="269" y="319"/>
                  </a:lnTo>
                  <a:lnTo>
                    <a:pt x="269" y="319"/>
                  </a:lnTo>
                  <a:close/>
                  <a:moveTo>
                    <a:pt x="1728" y="308"/>
                  </a:moveTo>
                  <a:lnTo>
                    <a:pt x="1728" y="308"/>
                  </a:lnTo>
                  <a:lnTo>
                    <a:pt x="1729" y="308"/>
                  </a:lnTo>
                  <a:lnTo>
                    <a:pt x="1729" y="308"/>
                  </a:lnTo>
                  <a:lnTo>
                    <a:pt x="1729" y="308"/>
                  </a:lnTo>
                  <a:lnTo>
                    <a:pt x="1731" y="309"/>
                  </a:lnTo>
                  <a:lnTo>
                    <a:pt x="1731" y="309"/>
                  </a:lnTo>
                  <a:lnTo>
                    <a:pt x="1731" y="309"/>
                  </a:lnTo>
                  <a:lnTo>
                    <a:pt x="1731" y="311"/>
                  </a:lnTo>
                  <a:lnTo>
                    <a:pt x="1731" y="311"/>
                  </a:lnTo>
                  <a:lnTo>
                    <a:pt x="1729" y="311"/>
                  </a:lnTo>
                  <a:lnTo>
                    <a:pt x="1729" y="311"/>
                  </a:lnTo>
                  <a:lnTo>
                    <a:pt x="1729" y="311"/>
                  </a:lnTo>
                  <a:lnTo>
                    <a:pt x="1729" y="311"/>
                  </a:lnTo>
                  <a:lnTo>
                    <a:pt x="1728" y="311"/>
                  </a:lnTo>
                  <a:lnTo>
                    <a:pt x="1726" y="311"/>
                  </a:lnTo>
                  <a:lnTo>
                    <a:pt x="1726" y="312"/>
                  </a:lnTo>
                  <a:lnTo>
                    <a:pt x="1725" y="312"/>
                  </a:lnTo>
                  <a:lnTo>
                    <a:pt x="1725" y="312"/>
                  </a:lnTo>
                  <a:lnTo>
                    <a:pt x="1725" y="312"/>
                  </a:lnTo>
                  <a:lnTo>
                    <a:pt x="1725" y="311"/>
                  </a:lnTo>
                  <a:lnTo>
                    <a:pt x="1725" y="311"/>
                  </a:lnTo>
                  <a:lnTo>
                    <a:pt x="1725" y="311"/>
                  </a:lnTo>
                  <a:lnTo>
                    <a:pt x="1725" y="311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5" y="309"/>
                  </a:lnTo>
                  <a:lnTo>
                    <a:pt x="1726" y="308"/>
                  </a:lnTo>
                  <a:lnTo>
                    <a:pt x="1726" y="308"/>
                  </a:lnTo>
                  <a:lnTo>
                    <a:pt x="1728" y="308"/>
                  </a:lnTo>
                  <a:close/>
                  <a:moveTo>
                    <a:pt x="3018" y="308"/>
                  </a:moveTo>
                  <a:lnTo>
                    <a:pt x="3019" y="308"/>
                  </a:lnTo>
                  <a:lnTo>
                    <a:pt x="3021" y="308"/>
                  </a:lnTo>
                  <a:lnTo>
                    <a:pt x="3022" y="311"/>
                  </a:lnTo>
                  <a:lnTo>
                    <a:pt x="3024" y="312"/>
                  </a:lnTo>
                  <a:lnTo>
                    <a:pt x="3024" y="314"/>
                  </a:lnTo>
                  <a:lnTo>
                    <a:pt x="3026" y="314"/>
                  </a:lnTo>
                  <a:lnTo>
                    <a:pt x="3027" y="314"/>
                  </a:lnTo>
                  <a:lnTo>
                    <a:pt x="3027" y="315"/>
                  </a:lnTo>
                  <a:lnTo>
                    <a:pt x="3029" y="315"/>
                  </a:lnTo>
                  <a:lnTo>
                    <a:pt x="3029" y="317"/>
                  </a:lnTo>
                  <a:lnTo>
                    <a:pt x="3029" y="317"/>
                  </a:lnTo>
                  <a:lnTo>
                    <a:pt x="3029" y="317"/>
                  </a:lnTo>
                  <a:lnTo>
                    <a:pt x="3029" y="317"/>
                  </a:lnTo>
                  <a:lnTo>
                    <a:pt x="3029" y="319"/>
                  </a:lnTo>
                  <a:lnTo>
                    <a:pt x="3029" y="319"/>
                  </a:lnTo>
                  <a:lnTo>
                    <a:pt x="3030" y="319"/>
                  </a:lnTo>
                  <a:lnTo>
                    <a:pt x="3029" y="319"/>
                  </a:lnTo>
                  <a:lnTo>
                    <a:pt x="3029" y="319"/>
                  </a:lnTo>
                  <a:lnTo>
                    <a:pt x="3027" y="319"/>
                  </a:lnTo>
                  <a:lnTo>
                    <a:pt x="3027" y="319"/>
                  </a:lnTo>
                  <a:lnTo>
                    <a:pt x="3026" y="317"/>
                  </a:lnTo>
                  <a:lnTo>
                    <a:pt x="3024" y="315"/>
                  </a:lnTo>
                  <a:lnTo>
                    <a:pt x="3022" y="314"/>
                  </a:lnTo>
                  <a:lnTo>
                    <a:pt x="3021" y="314"/>
                  </a:lnTo>
                  <a:lnTo>
                    <a:pt x="3019" y="312"/>
                  </a:lnTo>
                  <a:lnTo>
                    <a:pt x="3018" y="311"/>
                  </a:lnTo>
                  <a:lnTo>
                    <a:pt x="3018" y="311"/>
                  </a:lnTo>
                  <a:lnTo>
                    <a:pt x="3018" y="309"/>
                  </a:lnTo>
                  <a:lnTo>
                    <a:pt x="3016" y="308"/>
                  </a:lnTo>
                  <a:lnTo>
                    <a:pt x="3018" y="308"/>
                  </a:lnTo>
                  <a:close/>
                  <a:moveTo>
                    <a:pt x="233" y="270"/>
                  </a:moveTo>
                  <a:lnTo>
                    <a:pt x="233" y="271"/>
                  </a:lnTo>
                  <a:lnTo>
                    <a:pt x="233" y="271"/>
                  </a:lnTo>
                  <a:lnTo>
                    <a:pt x="233" y="271"/>
                  </a:lnTo>
                  <a:lnTo>
                    <a:pt x="231" y="271"/>
                  </a:lnTo>
                  <a:lnTo>
                    <a:pt x="231" y="273"/>
                  </a:lnTo>
                  <a:lnTo>
                    <a:pt x="231" y="275"/>
                  </a:lnTo>
                  <a:lnTo>
                    <a:pt x="230" y="275"/>
                  </a:lnTo>
                  <a:lnTo>
                    <a:pt x="228" y="276"/>
                  </a:lnTo>
                  <a:lnTo>
                    <a:pt x="228" y="276"/>
                  </a:lnTo>
                  <a:lnTo>
                    <a:pt x="227" y="276"/>
                  </a:lnTo>
                  <a:lnTo>
                    <a:pt x="227" y="276"/>
                  </a:lnTo>
                  <a:lnTo>
                    <a:pt x="227" y="276"/>
                  </a:lnTo>
                  <a:lnTo>
                    <a:pt x="227" y="275"/>
                  </a:lnTo>
                  <a:lnTo>
                    <a:pt x="225" y="275"/>
                  </a:lnTo>
                  <a:lnTo>
                    <a:pt x="225" y="275"/>
                  </a:lnTo>
                  <a:lnTo>
                    <a:pt x="227" y="275"/>
                  </a:lnTo>
                  <a:lnTo>
                    <a:pt x="228" y="273"/>
                  </a:lnTo>
                  <a:lnTo>
                    <a:pt x="228" y="273"/>
                  </a:lnTo>
                  <a:lnTo>
                    <a:pt x="230" y="273"/>
                  </a:lnTo>
                  <a:lnTo>
                    <a:pt x="231" y="271"/>
                  </a:lnTo>
                  <a:lnTo>
                    <a:pt x="233" y="270"/>
                  </a:lnTo>
                  <a:lnTo>
                    <a:pt x="233" y="270"/>
                  </a:lnTo>
                  <a:close/>
                  <a:moveTo>
                    <a:pt x="482" y="229"/>
                  </a:moveTo>
                  <a:lnTo>
                    <a:pt x="484" y="230"/>
                  </a:lnTo>
                  <a:lnTo>
                    <a:pt x="484" y="230"/>
                  </a:lnTo>
                  <a:lnTo>
                    <a:pt x="484" y="230"/>
                  </a:lnTo>
                  <a:lnTo>
                    <a:pt x="482" y="230"/>
                  </a:lnTo>
                  <a:lnTo>
                    <a:pt x="481" y="230"/>
                  </a:lnTo>
                  <a:lnTo>
                    <a:pt x="481" y="229"/>
                  </a:lnTo>
                  <a:lnTo>
                    <a:pt x="482" y="229"/>
                  </a:lnTo>
                  <a:close/>
                  <a:moveTo>
                    <a:pt x="3000" y="226"/>
                  </a:moveTo>
                  <a:lnTo>
                    <a:pt x="3000" y="226"/>
                  </a:lnTo>
                  <a:lnTo>
                    <a:pt x="3000" y="227"/>
                  </a:lnTo>
                  <a:lnTo>
                    <a:pt x="3002" y="227"/>
                  </a:lnTo>
                  <a:lnTo>
                    <a:pt x="3002" y="227"/>
                  </a:lnTo>
                  <a:lnTo>
                    <a:pt x="3002" y="227"/>
                  </a:lnTo>
                  <a:lnTo>
                    <a:pt x="3002" y="227"/>
                  </a:lnTo>
                  <a:lnTo>
                    <a:pt x="3003" y="227"/>
                  </a:lnTo>
                  <a:lnTo>
                    <a:pt x="3003" y="229"/>
                  </a:lnTo>
                  <a:lnTo>
                    <a:pt x="3003" y="229"/>
                  </a:lnTo>
                  <a:lnTo>
                    <a:pt x="3005" y="229"/>
                  </a:lnTo>
                  <a:lnTo>
                    <a:pt x="3005" y="229"/>
                  </a:lnTo>
                  <a:lnTo>
                    <a:pt x="3005" y="229"/>
                  </a:lnTo>
                  <a:lnTo>
                    <a:pt x="3005" y="229"/>
                  </a:lnTo>
                  <a:lnTo>
                    <a:pt x="3003" y="229"/>
                  </a:lnTo>
                  <a:lnTo>
                    <a:pt x="3002" y="230"/>
                  </a:lnTo>
                  <a:lnTo>
                    <a:pt x="3002" y="230"/>
                  </a:lnTo>
                  <a:lnTo>
                    <a:pt x="3002" y="230"/>
                  </a:lnTo>
                  <a:lnTo>
                    <a:pt x="3002" y="230"/>
                  </a:lnTo>
                  <a:lnTo>
                    <a:pt x="3000" y="229"/>
                  </a:lnTo>
                  <a:lnTo>
                    <a:pt x="3000" y="229"/>
                  </a:lnTo>
                  <a:lnTo>
                    <a:pt x="3000" y="227"/>
                  </a:lnTo>
                  <a:lnTo>
                    <a:pt x="3000" y="226"/>
                  </a:lnTo>
                  <a:lnTo>
                    <a:pt x="3000" y="226"/>
                  </a:lnTo>
                  <a:close/>
                  <a:moveTo>
                    <a:pt x="30" y="202"/>
                  </a:moveTo>
                  <a:lnTo>
                    <a:pt x="31" y="202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3" y="205"/>
                  </a:lnTo>
                  <a:lnTo>
                    <a:pt x="31" y="205"/>
                  </a:lnTo>
                  <a:lnTo>
                    <a:pt x="31" y="205"/>
                  </a:lnTo>
                  <a:lnTo>
                    <a:pt x="30" y="205"/>
                  </a:lnTo>
                  <a:lnTo>
                    <a:pt x="28" y="205"/>
                  </a:lnTo>
                  <a:lnTo>
                    <a:pt x="28" y="205"/>
                  </a:lnTo>
                  <a:lnTo>
                    <a:pt x="26" y="205"/>
                  </a:lnTo>
                  <a:lnTo>
                    <a:pt x="25" y="205"/>
                  </a:lnTo>
                  <a:lnTo>
                    <a:pt x="23" y="204"/>
                  </a:lnTo>
                  <a:lnTo>
                    <a:pt x="23" y="204"/>
                  </a:lnTo>
                  <a:lnTo>
                    <a:pt x="25" y="204"/>
                  </a:lnTo>
                  <a:lnTo>
                    <a:pt x="28" y="204"/>
                  </a:lnTo>
                  <a:lnTo>
                    <a:pt x="30" y="202"/>
                  </a:lnTo>
                  <a:close/>
                  <a:moveTo>
                    <a:pt x="0" y="180"/>
                  </a:moveTo>
                  <a:lnTo>
                    <a:pt x="0" y="180"/>
                  </a:lnTo>
                  <a:lnTo>
                    <a:pt x="0" y="180"/>
                  </a:lnTo>
                  <a:lnTo>
                    <a:pt x="0" y="180"/>
                  </a:lnTo>
                  <a:close/>
                  <a:moveTo>
                    <a:pt x="1993" y="147"/>
                  </a:moveTo>
                  <a:lnTo>
                    <a:pt x="1994" y="148"/>
                  </a:lnTo>
                  <a:lnTo>
                    <a:pt x="1994" y="150"/>
                  </a:lnTo>
                  <a:lnTo>
                    <a:pt x="1994" y="152"/>
                  </a:lnTo>
                  <a:lnTo>
                    <a:pt x="1994" y="152"/>
                  </a:lnTo>
                  <a:lnTo>
                    <a:pt x="1994" y="152"/>
                  </a:lnTo>
                  <a:lnTo>
                    <a:pt x="1994" y="152"/>
                  </a:lnTo>
                  <a:lnTo>
                    <a:pt x="1993" y="152"/>
                  </a:lnTo>
                  <a:lnTo>
                    <a:pt x="1994" y="153"/>
                  </a:lnTo>
                  <a:lnTo>
                    <a:pt x="1994" y="153"/>
                  </a:lnTo>
                  <a:lnTo>
                    <a:pt x="1994" y="153"/>
                  </a:lnTo>
                  <a:lnTo>
                    <a:pt x="1994" y="153"/>
                  </a:lnTo>
                  <a:lnTo>
                    <a:pt x="1994" y="155"/>
                  </a:lnTo>
                  <a:lnTo>
                    <a:pt x="1994" y="155"/>
                  </a:lnTo>
                  <a:lnTo>
                    <a:pt x="1994" y="155"/>
                  </a:lnTo>
                  <a:lnTo>
                    <a:pt x="1994" y="155"/>
                  </a:lnTo>
                  <a:lnTo>
                    <a:pt x="1994" y="156"/>
                  </a:lnTo>
                  <a:lnTo>
                    <a:pt x="1994" y="156"/>
                  </a:lnTo>
                  <a:lnTo>
                    <a:pt x="1994" y="156"/>
                  </a:lnTo>
                  <a:lnTo>
                    <a:pt x="1994" y="158"/>
                  </a:lnTo>
                  <a:lnTo>
                    <a:pt x="1994" y="158"/>
                  </a:lnTo>
                  <a:lnTo>
                    <a:pt x="1994" y="158"/>
                  </a:lnTo>
                  <a:lnTo>
                    <a:pt x="1994" y="160"/>
                  </a:lnTo>
                  <a:lnTo>
                    <a:pt x="1994" y="160"/>
                  </a:lnTo>
                  <a:lnTo>
                    <a:pt x="1994" y="160"/>
                  </a:lnTo>
                  <a:lnTo>
                    <a:pt x="1994" y="158"/>
                  </a:lnTo>
                  <a:lnTo>
                    <a:pt x="1994" y="160"/>
                  </a:lnTo>
                  <a:lnTo>
                    <a:pt x="1994" y="160"/>
                  </a:lnTo>
                  <a:lnTo>
                    <a:pt x="1993" y="160"/>
                  </a:lnTo>
                  <a:lnTo>
                    <a:pt x="1993" y="160"/>
                  </a:lnTo>
                  <a:lnTo>
                    <a:pt x="1993" y="161"/>
                  </a:lnTo>
                  <a:lnTo>
                    <a:pt x="1993" y="161"/>
                  </a:lnTo>
                  <a:lnTo>
                    <a:pt x="1993" y="161"/>
                  </a:lnTo>
                  <a:lnTo>
                    <a:pt x="1994" y="163"/>
                  </a:lnTo>
                  <a:lnTo>
                    <a:pt x="1994" y="163"/>
                  </a:lnTo>
                  <a:lnTo>
                    <a:pt x="1994" y="163"/>
                  </a:lnTo>
                  <a:lnTo>
                    <a:pt x="1993" y="163"/>
                  </a:lnTo>
                  <a:lnTo>
                    <a:pt x="1991" y="161"/>
                  </a:lnTo>
                  <a:lnTo>
                    <a:pt x="1991" y="163"/>
                  </a:lnTo>
                  <a:lnTo>
                    <a:pt x="1991" y="163"/>
                  </a:lnTo>
                  <a:lnTo>
                    <a:pt x="1991" y="163"/>
                  </a:lnTo>
                  <a:lnTo>
                    <a:pt x="1991" y="163"/>
                  </a:lnTo>
                  <a:lnTo>
                    <a:pt x="1990" y="163"/>
                  </a:lnTo>
                  <a:lnTo>
                    <a:pt x="1990" y="164"/>
                  </a:lnTo>
                  <a:lnTo>
                    <a:pt x="1990" y="164"/>
                  </a:lnTo>
                  <a:lnTo>
                    <a:pt x="1990" y="164"/>
                  </a:lnTo>
                  <a:lnTo>
                    <a:pt x="1990" y="164"/>
                  </a:lnTo>
                  <a:lnTo>
                    <a:pt x="1990" y="166"/>
                  </a:lnTo>
                  <a:lnTo>
                    <a:pt x="1990" y="166"/>
                  </a:lnTo>
                  <a:lnTo>
                    <a:pt x="1988" y="166"/>
                  </a:lnTo>
                  <a:lnTo>
                    <a:pt x="1986" y="167"/>
                  </a:lnTo>
                  <a:lnTo>
                    <a:pt x="1986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3" y="169"/>
                  </a:lnTo>
                  <a:lnTo>
                    <a:pt x="1983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5" y="169"/>
                  </a:lnTo>
                  <a:lnTo>
                    <a:pt x="1985" y="167"/>
                  </a:lnTo>
                  <a:lnTo>
                    <a:pt x="1985" y="167"/>
                  </a:lnTo>
                  <a:lnTo>
                    <a:pt x="1983" y="167"/>
                  </a:lnTo>
                  <a:lnTo>
                    <a:pt x="1983" y="167"/>
                  </a:lnTo>
                  <a:lnTo>
                    <a:pt x="1983" y="167"/>
                  </a:lnTo>
                  <a:lnTo>
                    <a:pt x="1982" y="167"/>
                  </a:lnTo>
                  <a:lnTo>
                    <a:pt x="1982" y="167"/>
                  </a:lnTo>
                  <a:lnTo>
                    <a:pt x="1982" y="167"/>
                  </a:lnTo>
                  <a:lnTo>
                    <a:pt x="1980" y="167"/>
                  </a:lnTo>
                  <a:lnTo>
                    <a:pt x="1980" y="169"/>
                  </a:lnTo>
                  <a:lnTo>
                    <a:pt x="1980" y="169"/>
                  </a:lnTo>
                  <a:lnTo>
                    <a:pt x="1980" y="169"/>
                  </a:lnTo>
                  <a:lnTo>
                    <a:pt x="1980" y="171"/>
                  </a:lnTo>
                  <a:lnTo>
                    <a:pt x="1979" y="171"/>
                  </a:lnTo>
                  <a:lnTo>
                    <a:pt x="1979" y="171"/>
                  </a:lnTo>
                  <a:lnTo>
                    <a:pt x="1979" y="172"/>
                  </a:lnTo>
                  <a:lnTo>
                    <a:pt x="1979" y="172"/>
                  </a:lnTo>
                  <a:lnTo>
                    <a:pt x="1977" y="172"/>
                  </a:lnTo>
                  <a:lnTo>
                    <a:pt x="1977" y="172"/>
                  </a:lnTo>
                  <a:lnTo>
                    <a:pt x="1977" y="172"/>
                  </a:lnTo>
                  <a:lnTo>
                    <a:pt x="1975" y="172"/>
                  </a:lnTo>
                  <a:lnTo>
                    <a:pt x="1975" y="172"/>
                  </a:lnTo>
                  <a:lnTo>
                    <a:pt x="1975" y="172"/>
                  </a:lnTo>
                  <a:lnTo>
                    <a:pt x="1975" y="172"/>
                  </a:lnTo>
                  <a:lnTo>
                    <a:pt x="1975" y="174"/>
                  </a:lnTo>
                  <a:lnTo>
                    <a:pt x="1975" y="174"/>
                  </a:lnTo>
                  <a:lnTo>
                    <a:pt x="1975" y="174"/>
                  </a:lnTo>
                  <a:lnTo>
                    <a:pt x="1974" y="174"/>
                  </a:lnTo>
                  <a:lnTo>
                    <a:pt x="1972" y="175"/>
                  </a:lnTo>
                  <a:lnTo>
                    <a:pt x="1972" y="175"/>
                  </a:lnTo>
                  <a:lnTo>
                    <a:pt x="1972" y="177"/>
                  </a:lnTo>
                  <a:lnTo>
                    <a:pt x="1972" y="178"/>
                  </a:lnTo>
                  <a:lnTo>
                    <a:pt x="1971" y="180"/>
                  </a:lnTo>
                  <a:lnTo>
                    <a:pt x="1971" y="180"/>
                  </a:lnTo>
                  <a:lnTo>
                    <a:pt x="1971" y="180"/>
                  </a:lnTo>
                  <a:lnTo>
                    <a:pt x="1969" y="182"/>
                  </a:lnTo>
                  <a:lnTo>
                    <a:pt x="1969" y="182"/>
                  </a:lnTo>
                  <a:lnTo>
                    <a:pt x="1967" y="183"/>
                  </a:lnTo>
                  <a:lnTo>
                    <a:pt x="1967" y="183"/>
                  </a:lnTo>
                  <a:lnTo>
                    <a:pt x="1967" y="183"/>
                  </a:lnTo>
                  <a:lnTo>
                    <a:pt x="1967" y="183"/>
                  </a:lnTo>
                  <a:lnTo>
                    <a:pt x="1969" y="182"/>
                  </a:lnTo>
                  <a:lnTo>
                    <a:pt x="1969" y="180"/>
                  </a:lnTo>
                  <a:lnTo>
                    <a:pt x="1971" y="178"/>
                  </a:lnTo>
                  <a:lnTo>
                    <a:pt x="1971" y="177"/>
                  </a:lnTo>
                  <a:lnTo>
                    <a:pt x="1971" y="175"/>
                  </a:lnTo>
                  <a:lnTo>
                    <a:pt x="1972" y="174"/>
                  </a:lnTo>
                  <a:lnTo>
                    <a:pt x="1974" y="172"/>
                  </a:lnTo>
                  <a:lnTo>
                    <a:pt x="1975" y="171"/>
                  </a:lnTo>
                  <a:lnTo>
                    <a:pt x="1975" y="171"/>
                  </a:lnTo>
                  <a:lnTo>
                    <a:pt x="1977" y="171"/>
                  </a:lnTo>
                  <a:lnTo>
                    <a:pt x="1977" y="171"/>
                  </a:lnTo>
                  <a:lnTo>
                    <a:pt x="1977" y="169"/>
                  </a:lnTo>
                  <a:lnTo>
                    <a:pt x="1975" y="169"/>
                  </a:lnTo>
                  <a:lnTo>
                    <a:pt x="1975" y="167"/>
                  </a:lnTo>
                  <a:lnTo>
                    <a:pt x="1977" y="169"/>
                  </a:lnTo>
                  <a:lnTo>
                    <a:pt x="1977" y="169"/>
                  </a:lnTo>
                  <a:lnTo>
                    <a:pt x="1979" y="169"/>
                  </a:lnTo>
                  <a:lnTo>
                    <a:pt x="1979" y="169"/>
                  </a:lnTo>
                  <a:lnTo>
                    <a:pt x="1979" y="169"/>
                  </a:lnTo>
                  <a:lnTo>
                    <a:pt x="1979" y="167"/>
                  </a:lnTo>
                  <a:lnTo>
                    <a:pt x="1979" y="167"/>
                  </a:lnTo>
                  <a:lnTo>
                    <a:pt x="1980" y="167"/>
                  </a:lnTo>
                  <a:lnTo>
                    <a:pt x="1980" y="166"/>
                  </a:lnTo>
                  <a:lnTo>
                    <a:pt x="1982" y="166"/>
                  </a:lnTo>
                  <a:lnTo>
                    <a:pt x="1982" y="166"/>
                  </a:lnTo>
                  <a:lnTo>
                    <a:pt x="1982" y="166"/>
                  </a:lnTo>
                  <a:lnTo>
                    <a:pt x="1983" y="166"/>
                  </a:lnTo>
                  <a:lnTo>
                    <a:pt x="1983" y="166"/>
                  </a:lnTo>
                  <a:lnTo>
                    <a:pt x="1983" y="166"/>
                  </a:lnTo>
                  <a:lnTo>
                    <a:pt x="1985" y="166"/>
                  </a:lnTo>
                  <a:lnTo>
                    <a:pt x="1985" y="167"/>
                  </a:lnTo>
                  <a:lnTo>
                    <a:pt x="1986" y="167"/>
                  </a:lnTo>
                  <a:lnTo>
                    <a:pt x="1988" y="166"/>
                  </a:lnTo>
                  <a:lnTo>
                    <a:pt x="1988" y="166"/>
                  </a:lnTo>
                  <a:lnTo>
                    <a:pt x="1988" y="164"/>
                  </a:lnTo>
                  <a:lnTo>
                    <a:pt x="1988" y="164"/>
                  </a:lnTo>
                  <a:lnTo>
                    <a:pt x="1988" y="163"/>
                  </a:lnTo>
                  <a:lnTo>
                    <a:pt x="1990" y="163"/>
                  </a:lnTo>
                  <a:lnTo>
                    <a:pt x="1990" y="163"/>
                  </a:lnTo>
                  <a:lnTo>
                    <a:pt x="1990" y="161"/>
                  </a:lnTo>
                  <a:lnTo>
                    <a:pt x="1991" y="160"/>
                  </a:lnTo>
                  <a:lnTo>
                    <a:pt x="1991" y="160"/>
                  </a:lnTo>
                  <a:lnTo>
                    <a:pt x="1991" y="158"/>
                  </a:lnTo>
                  <a:lnTo>
                    <a:pt x="1993" y="158"/>
                  </a:lnTo>
                  <a:lnTo>
                    <a:pt x="1993" y="158"/>
                  </a:lnTo>
                  <a:lnTo>
                    <a:pt x="1993" y="158"/>
                  </a:lnTo>
                  <a:lnTo>
                    <a:pt x="1993" y="158"/>
                  </a:lnTo>
                  <a:lnTo>
                    <a:pt x="1993" y="156"/>
                  </a:lnTo>
                  <a:lnTo>
                    <a:pt x="1993" y="156"/>
                  </a:lnTo>
                  <a:lnTo>
                    <a:pt x="1993" y="155"/>
                  </a:lnTo>
                  <a:lnTo>
                    <a:pt x="1991" y="155"/>
                  </a:lnTo>
                  <a:lnTo>
                    <a:pt x="1991" y="155"/>
                  </a:lnTo>
                  <a:lnTo>
                    <a:pt x="1991" y="155"/>
                  </a:lnTo>
                  <a:lnTo>
                    <a:pt x="1990" y="155"/>
                  </a:lnTo>
                  <a:lnTo>
                    <a:pt x="1990" y="155"/>
                  </a:lnTo>
                  <a:lnTo>
                    <a:pt x="1990" y="155"/>
                  </a:lnTo>
                  <a:lnTo>
                    <a:pt x="1990" y="155"/>
                  </a:lnTo>
                  <a:lnTo>
                    <a:pt x="1991" y="153"/>
                  </a:lnTo>
                  <a:lnTo>
                    <a:pt x="1991" y="153"/>
                  </a:lnTo>
                  <a:lnTo>
                    <a:pt x="1990" y="153"/>
                  </a:lnTo>
                  <a:lnTo>
                    <a:pt x="1990" y="153"/>
                  </a:lnTo>
                  <a:lnTo>
                    <a:pt x="1990" y="153"/>
                  </a:lnTo>
                  <a:lnTo>
                    <a:pt x="1990" y="153"/>
                  </a:lnTo>
                  <a:lnTo>
                    <a:pt x="1990" y="152"/>
                  </a:lnTo>
                  <a:lnTo>
                    <a:pt x="1991" y="152"/>
                  </a:lnTo>
                  <a:lnTo>
                    <a:pt x="1991" y="153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2"/>
                  </a:lnTo>
                  <a:lnTo>
                    <a:pt x="1993" y="150"/>
                  </a:lnTo>
                  <a:lnTo>
                    <a:pt x="1993" y="150"/>
                  </a:lnTo>
                  <a:lnTo>
                    <a:pt x="1993" y="148"/>
                  </a:lnTo>
                  <a:lnTo>
                    <a:pt x="1993" y="148"/>
                  </a:lnTo>
                  <a:lnTo>
                    <a:pt x="1993" y="147"/>
                  </a:lnTo>
                  <a:close/>
                  <a:moveTo>
                    <a:pt x="108" y="125"/>
                  </a:moveTo>
                  <a:lnTo>
                    <a:pt x="108" y="125"/>
                  </a:lnTo>
                  <a:lnTo>
                    <a:pt x="110" y="126"/>
                  </a:lnTo>
                  <a:lnTo>
                    <a:pt x="110" y="126"/>
                  </a:lnTo>
                  <a:lnTo>
                    <a:pt x="108" y="128"/>
                  </a:lnTo>
                  <a:lnTo>
                    <a:pt x="108" y="131"/>
                  </a:lnTo>
                  <a:lnTo>
                    <a:pt x="107" y="136"/>
                  </a:lnTo>
                  <a:lnTo>
                    <a:pt x="105" y="141"/>
                  </a:lnTo>
                  <a:lnTo>
                    <a:pt x="105" y="144"/>
                  </a:lnTo>
                  <a:lnTo>
                    <a:pt x="105" y="148"/>
                  </a:lnTo>
                  <a:lnTo>
                    <a:pt x="105" y="148"/>
                  </a:lnTo>
                  <a:lnTo>
                    <a:pt x="104" y="145"/>
                  </a:lnTo>
                  <a:lnTo>
                    <a:pt x="105" y="145"/>
                  </a:lnTo>
                  <a:lnTo>
                    <a:pt x="105" y="144"/>
                  </a:lnTo>
                  <a:lnTo>
                    <a:pt x="105" y="141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104" y="141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04" y="139"/>
                  </a:lnTo>
                  <a:lnTo>
                    <a:pt x="105" y="139"/>
                  </a:lnTo>
                  <a:lnTo>
                    <a:pt x="105" y="139"/>
                  </a:lnTo>
                  <a:lnTo>
                    <a:pt x="105" y="137"/>
                  </a:lnTo>
                  <a:lnTo>
                    <a:pt x="105" y="136"/>
                  </a:lnTo>
                  <a:lnTo>
                    <a:pt x="105" y="134"/>
                  </a:lnTo>
                  <a:lnTo>
                    <a:pt x="107" y="133"/>
                  </a:lnTo>
                  <a:lnTo>
                    <a:pt x="107" y="133"/>
                  </a:lnTo>
                  <a:lnTo>
                    <a:pt x="105" y="133"/>
                  </a:lnTo>
                  <a:lnTo>
                    <a:pt x="105" y="133"/>
                  </a:lnTo>
                  <a:lnTo>
                    <a:pt x="105" y="130"/>
                  </a:lnTo>
                  <a:lnTo>
                    <a:pt x="105" y="130"/>
                  </a:lnTo>
                  <a:lnTo>
                    <a:pt x="105" y="128"/>
                  </a:lnTo>
                  <a:lnTo>
                    <a:pt x="105" y="128"/>
                  </a:lnTo>
                  <a:lnTo>
                    <a:pt x="105" y="128"/>
                  </a:lnTo>
                  <a:lnTo>
                    <a:pt x="105" y="126"/>
                  </a:lnTo>
                  <a:lnTo>
                    <a:pt x="107" y="126"/>
                  </a:lnTo>
                  <a:lnTo>
                    <a:pt x="107" y="126"/>
                  </a:lnTo>
                  <a:lnTo>
                    <a:pt x="107" y="126"/>
                  </a:lnTo>
                  <a:lnTo>
                    <a:pt x="107" y="126"/>
                  </a:lnTo>
                  <a:lnTo>
                    <a:pt x="108" y="126"/>
                  </a:lnTo>
                  <a:lnTo>
                    <a:pt x="108" y="126"/>
                  </a:lnTo>
                  <a:lnTo>
                    <a:pt x="108" y="125"/>
                  </a:lnTo>
                  <a:lnTo>
                    <a:pt x="108" y="125"/>
                  </a:lnTo>
                  <a:close/>
                  <a:moveTo>
                    <a:pt x="80" y="100"/>
                  </a:moveTo>
                  <a:lnTo>
                    <a:pt x="80" y="101"/>
                  </a:lnTo>
                  <a:lnTo>
                    <a:pt x="82" y="101"/>
                  </a:lnTo>
                  <a:lnTo>
                    <a:pt x="83" y="103"/>
                  </a:lnTo>
                  <a:lnTo>
                    <a:pt x="83" y="103"/>
                  </a:lnTo>
                  <a:lnTo>
                    <a:pt x="83" y="104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5" y="104"/>
                  </a:lnTo>
                  <a:lnTo>
                    <a:pt x="85" y="106"/>
                  </a:lnTo>
                  <a:lnTo>
                    <a:pt x="85" y="106"/>
                  </a:lnTo>
                  <a:lnTo>
                    <a:pt x="85" y="108"/>
                  </a:lnTo>
                  <a:lnTo>
                    <a:pt x="85" y="108"/>
                  </a:lnTo>
                  <a:lnTo>
                    <a:pt x="83" y="108"/>
                  </a:lnTo>
                  <a:lnTo>
                    <a:pt x="83" y="108"/>
                  </a:lnTo>
                  <a:lnTo>
                    <a:pt x="83" y="106"/>
                  </a:lnTo>
                  <a:lnTo>
                    <a:pt x="83" y="104"/>
                  </a:lnTo>
                  <a:lnTo>
                    <a:pt x="82" y="104"/>
                  </a:lnTo>
                  <a:lnTo>
                    <a:pt x="82" y="104"/>
                  </a:lnTo>
                  <a:lnTo>
                    <a:pt x="82" y="104"/>
                  </a:lnTo>
                  <a:lnTo>
                    <a:pt x="82" y="104"/>
                  </a:lnTo>
                  <a:lnTo>
                    <a:pt x="82" y="103"/>
                  </a:lnTo>
                  <a:lnTo>
                    <a:pt x="82" y="101"/>
                  </a:lnTo>
                  <a:lnTo>
                    <a:pt x="80" y="101"/>
                  </a:lnTo>
                  <a:lnTo>
                    <a:pt x="80" y="100"/>
                  </a:lnTo>
                  <a:close/>
                  <a:moveTo>
                    <a:pt x="350" y="98"/>
                  </a:moveTo>
                  <a:lnTo>
                    <a:pt x="350" y="98"/>
                  </a:lnTo>
                  <a:lnTo>
                    <a:pt x="351" y="100"/>
                  </a:lnTo>
                  <a:lnTo>
                    <a:pt x="351" y="100"/>
                  </a:lnTo>
                  <a:lnTo>
                    <a:pt x="351" y="100"/>
                  </a:lnTo>
                  <a:lnTo>
                    <a:pt x="351" y="100"/>
                  </a:lnTo>
                  <a:lnTo>
                    <a:pt x="353" y="101"/>
                  </a:lnTo>
                  <a:lnTo>
                    <a:pt x="353" y="101"/>
                  </a:lnTo>
                  <a:lnTo>
                    <a:pt x="353" y="103"/>
                  </a:lnTo>
                  <a:lnTo>
                    <a:pt x="351" y="104"/>
                  </a:lnTo>
                  <a:lnTo>
                    <a:pt x="351" y="106"/>
                  </a:lnTo>
                  <a:lnTo>
                    <a:pt x="351" y="106"/>
                  </a:lnTo>
                  <a:lnTo>
                    <a:pt x="350" y="106"/>
                  </a:lnTo>
                  <a:lnTo>
                    <a:pt x="350" y="106"/>
                  </a:lnTo>
                  <a:lnTo>
                    <a:pt x="350" y="106"/>
                  </a:lnTo>
                  <a:lnTo>
                    <a:pt x="348" y="104"/>
                  </a:lnTo>
                  <a:lnTo>
                    <a:pt x="348" y="104"/>
                  </a:lnTo>
                  <a:lnTo>
                    <a:pt x="346" y="103"/>
                  </a:lnTo>
                  <a:lnTo>
                    <a:pt x="346" y="103"/>
                  </a:lnTo>
                  <a:lnTo>
                    <a:pt x="346" y="103"/>
                  </a:lnTo>
                  <a:lnTo>
                    <a:pt x="345" y="101"/>
                  </a:lnTo>
                  <a:lnTo>
                    <a:pt x="346" y="101"/>
                  </a:lnTo>
                  <a:lnTo>
                    <a:pt x="346" y="101"/>
                  </a:lnTo>
                  <a:lnTo>
                    <a:pt x="348" y="100"/>
                  </a:lnTo>
                  <a:lnTo>
                    <a:pt x="348" y="100"/>
                  </a:lnTo>
                  <a:lnTo>
                    <a:pt x="350" y="98"/>
                  </a:lnTo>
                  <a:close/>
                  <a:moveTo>
                    <a:pt x="2827" y="67"/>
                  </a:moveTo>
                  <a:lnTo>
                    <a:pt x="2828" y="67"/>
                  </a:lnTo>
                  <a:lnTo>
                    <a:pt x="2828" y="68"/>
                  </a:lnTo>
                  <a:lnTo>
                    <a:pt x="2830" y="68"/>
                  </a:lnTo>
                  <a:lnTo>
                    <a:pt x="2830" y="68"/>
                  </a:lnTo>
                  <a:lnTo>
                    <a:pt x="2828" y="68"/>
                  </a:lnTo>
                  <a:lnTo>
                    <a:pt x="2828" y="70"/>
                  </a:lnTo>
                  <a:lnTo>
                    <a:pt x="2830" y="70"/>
                  </a:lnTo>
                  <a:lnTo>
                    <a:pt x="2830" y="70"/>
                  </a:lnTo>
                  <a:lnTo>
                    <a:pt x="2830" y="70"/>
                  </a:lnTo>
                  <a:lnTo>
                    <a:pt x="2830" y="70"/>
                  </a:lnTo>
                  <a:lnTo>
                    <a:pt x="2832" y="70"/>
                  </a:lnTo>
                  <a:lnTo>
                    <a:pt x="2832" y="70"/>
                  </a:lnTo>
                  <a:lnTo>
                    <a:pt x="2832" y="70"/>
                  </a:lnTo>
                  <a:lnTo>
                    <a:pt x="2833" y="70"/>
                  </a:lnTo>
                  <a:lnTo>
                    <a:pt x="2833" y="70"/>
                  </a:lnTo>
                  <a:lnTo>
                    <a:pt x="2833" y="71"/>
                  </a:lnTo>
                  <a:lnTo>
                    <a:pt x="2833" y="71"/>
                  </a:lnTo>
                  <a:lnTo>
                    <a:pt x="2833" y="71"/>
                  </a:lnTo>
                  <a:lnTo>
                    <a:pt x="2833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2" y="71"/>
                  </a:lnTo>
                  <a:lnTo>
                    <a:pt x="2830" y="71"/>
                  </a:lnTo>
                  <a:lnTo>
                    <a:pt x="2830" y="71"/>
                  </a:lnTo>
                  <a:lnTo>
                    <a:pt x="2830" y="71"/>
                  </a:lnTo>
                  <a:lnTo>
                    <a:pt x="2830" y="73"/>
                  </a:lnTo>
                  <a:lnTo>
                    <a:pt x="2828" y="71"/>
                  </a:lnTo>
                  <a:lnTo>
                    <a:pt x="2828" y="73"/>
                  </a:lnTo>
                  <a:lnTo>
                    <a:pt x="2828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5" y="73"/>
                  </a:lnTo>
                  <a:lnTo>
                    <a:pt x="2825" y="73"/>
                  </a:lnTo>
                  <a:lnTo>
                    <a:pt x="2825" y="71"/>
                  </a:lnTo>
                  <a:lnTo>
                    <a:pt x="2825" y="71"/>
                  </a:lnTo>
                  <a:lnTo>
                    <a:pt x="2825" y="71"/>
                  </a:lnTo>
                  <a:lnTo>
                    <a:pt x="2825" y="73"/>
                  </a:lnTo>
                  <a:lnTo>
                    <a:pt x="2827" y="73"/>
                  </a:lnTo>
                  <a:lnTo>
                    <a:pt x="2827" y="73"/>
                  </a:lnTo>
                  <a:lnTo>
                    <a:pt x="2827" y="71"/>
                  </a:lnTo>
                  <a:lnTo>
                    <a:pt x="2827" y="71"/>
                  </a:lnTo>
                  <a:lnTo>
                    <a:pt x="2828" y="71"/>
                  </a:lnTo>
                  <a:lnTo>
                    <a:pt x="2828" y="70"/>
                  </a:lnTo>
                  <a:lnTo>
                    <a:pt x="2828" y="70"/>
                  </a:lnTo>
                  <a:lnTo>
                    <a:pt x="2828" y="70"/>
                  </a:lnTo>
                  <a:lnTo>
                    <a:pt x="2828" y="68"/>
                  </a:lnTo>
                  <a:lnTo>
                    <a:pt x="2828" y="68"/>
                  </a:lnTo>
                  <a:lnTo>
                    <a:pt x="2828" y="68"/>
                  </a:lnTo>
                  <a:lnTo>
                    <a:pt x="2827" y="68"/>
                  </a:lnTo>
                  <a:lnTo>
                    <a:pt x="2827" y="68"/>
                  </a:lnTo>
                  <a:lnTo>
                    <a:pt x="2825" y="68"/>
                  </a:lnTo>
                  <a:lnTo>
                    <a:pt x="2825" y="68"/>
                  </a:lnTo>
                  <a:lnTo>
                    <a:pt x="2824" y="68"/>
                  </a:lnTo>
                  <a:lnTo>
                    <a:pt x="2824" y="68"/>
                  </a:lnTo>
                  <a:lnTo>
                    <a:pt x="2825" y="68"/>
                  </a:lnTo>
                  <a:lnTo>
                    <a:pt x="2825" y="67"/>
                  </a:lnTo>
                  <a:lnTo>
                    <a:pt x="2827" y="67"/>
                  </a:lnTo>
                  <a:close/>
                  <a:moveTo>
                    <a:pt x="337" y="62"/>
                  </a:moveTo>
                  <a:lnTo>
                    <a:pt x="337" y="63"/>
                  </a:lnTo>
                  <a:lnTo>
                    <a:pt x="339" y="65"/>
                  </a:lnTo>
                  <a:lnTo>
                    <a:pt x="339" y="67"/>
                  </a:lnTo>
                  <a:lnTo>
                    <a:pt x="339" y="67"/>
                  </a:lnTo>
                  <a:lnTo>
                    <a:pt x="337" y="67"/>
                  </a:lnTo>
                  <a:lnTo>
                    <a:pt x="337" y="65"/>
                  </a:lnTo>
                  <a:lnTo>
                    <a:pt x="337" y="65"/>
                  </a:lnTo>
                  <a:lnTo>
                    <a:pt x="337" y="62"/>
                  </a:lnTo>
                  <a:close/>
                  <a:moveTo>
                    <a:pt x="53" y="60"/>
                  </a:moveTo>
                  <a:lnTo>
                    <a:pt x="55" y="60"/>
                  </a:lnTo>
                  <a:lnTo>
                    <a:pt x="55" y="60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56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0"/>
                  </a:lnTo>
                  <a:lnTo>
                    <a:pt x="58" y="60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9" y="62"/>
                  </a:lnTo>
                  <a:lnTo>
                    <a:pt x="59" y="6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8" y="63"/>
                  </a:lnTo>
                  <a:lnTo>
                    <a:pt x="56" y="63"/>
                  </a:lnTo>
                  <a:lnTo>
                    <a:pt x="55" y="63"/>
                  </a:lnTo>
                  <a:lnTo>
                    <a:pt x="55" y="62"/>
                  </a:lnTo>
                  <a:lnTo>
                    <a:pt x="55" y="62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3" y="62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lnTo>
                    <a:pt x="53" y="60"/>
                  </a:lnTo>
                  <a:close/>
                  <a:moveTo>
                    <a:pt x="3197" y="59"/>
                  </a:moveTo>
                  <a:lnTo>
                    <a:pt x="3197" y="59"/>
                  </a:lnTo>
                  <a:lnTo>
                    <a:pt x="3197" y="59"/>
                  </a:lnTo>
                  <a:lnTo>
                    <a:pt x="3197" y="60"/>
                  </a:lnTo>
                  <a:lnTo>
                    <a:pt x="3197" y="60"/>
                  </a:lnTo>
                  <a:lnTo>
                    <a:pt x="3197" y="60"/>
                  </a:lnTo>
                  <a:lnTo>
                    <a:pt x="3197" y="62"/>
                  </a:lnTo>
                  <a:lnTo>
                    <a:pt x="3197" y="62"/>
                  </a:lnTo>
                  <a:lnTo>
                    <a:pt x="3197" y="63"/>
                  </a:lnTo>
                  <a:lnTo>
                    <a:pt x="3196" y="63"/>
                  </a:lnTo>
                  <a:lnTo>
                    <a:pt x="3196" y="63"/>
                  </a:lnTo>
                  <a:lnTo>
                    <a:pt x="3197" y="63"/>
                  </a:lnTo>
                  <a:lnTo>
                    <a:pt x="3197" y="63"/>
                  </a:lnTo>
                  <a:lnTo>
                    <a:pt x="3197" y="65"/>
                  </a:lnTo>
                  <a:lnTo>
                    <a:pt x="3197" y="65"/>
                  </a:lnTo>
                  <a:lnTo>
                    <a:pt x="3196" y="65"/>
                  </a:lnTo>
                  <a:lnTo>
                    <a:pt x="3197" y="67"/>
                  </a:lnTo>
                  <a:lnTo>
                    <a:pt x="3199" y="67"/>
                  </a:lnTo>
                  <a:lnTo>
                    <a:pt x="3199" y="67"/>
                  </a:lnTo>
                  <a:lnTo>
                    <a:pt x="3201" y="67"/>
                  </a:lnTo>
                  <a:lnTo>
                    <a:pt x="3201" y="67"/>
                  </a:lnTo>
                  <a:lnTo>
                    <a:pt x="3201" y="68"/>
                  </a:lnTo>
                  <a:lnTo>
                    <a:pt x="3201" y="67"/>
                  </a:lnTo>
                  <a:lnTo>
                    <a:pt x="3201" y="67"/>
                  </a:lnTo>
                  <a:lnTo>
                    <a:pt x="3202" y="67"/>
                  </a:lnTo>
                  <a:lnTo>
                    <a:pt x="3202" y="67"/>
                  </a:lnTo>
                  <a:lnTo>
                    <a:pt x="3204" y="67"/>
                  </a:lnTo>
                  <a:lnTo>
                    <a:pt x="3204" y="67"/>
                  </a:lnTo>
                  <a:lnTo>
                    <a:pt x="3204" y="67"/>
                  </a:lnTo>
                  <a:lnTo>
                    <a:pt x="3204" y="67"/>
                  </a:lnTo>
                  <a:lnTo>
                    <a:pt x="3204" y="68"/>
                  </a:lnTo>
                  <a:lnTo>
                    <a:pt x="3205" y="68"/>
                  </a:lnTo>
                  <a:lnTo>
                    <a:pt x="3205" y="68"/>
                  </a:lnTo>
                  <a:lnTo>
                    <a:pt x="3204" y="68"/>
                  </a:lnTo>
                  <a:lnTo>
                    <a:pt x="3204" y="68"/>
                  </a:lnTo>
                  <a:lnTo>
                    <a:pt x="3204" y="68"/>
                  </a:lnTo>
                  <a:lnTo>
                    <a:pt x="3204" y="68"/>
                  </a:lnTo>
                  <a:lnTo>
                    <a:pt x="3202" y="68"/>
                  </a:lnTo>
                  <a:lnTo>
                    <a:pt x="3202" y="68"/>
                  </a:lnTo>
                  <a:lnTo>
                    <a:pt x="3202" y="70"/>
                  </a:lnTo>
                  <a:lnTo>
                    <a:pt x="3202" y="71"/>
                  </a:lnTo>
                  <a:lnTo>
                    <a:pt x="3202" y="71"/>
                  </a:lnTo>
                  <a:lnTo>
                    <a:pt x="3202" y="73"/>
                  </a:lnTo>
                  <a:lnTo>
                    <a:pt x="3202" y="73"/>
                  </a:lnTo>
                  <a:lnTo>
                    <a:pt x="3202" y="73"/>
                  </a:lnTo>
                  <a:lnTo>
                    <a:pt x="3201" y="73"/>
                  </a:lnTo>
                  <a:lnTo>
                    <a:pt x="3201" y="71"/>
                  </a:lnTo>
                  <a:lnTo>
                    <a:pt x="3201" y="71"/>
                  </a:lnTo>
                  <a:lnTo>
                    <a:pt x="3199" y="71"/>
                  </a:lnTo>
                  <a:lnTo>
                    <a:pt x="3199" y="71"/>
                  </a:lnTo>
                  <a:lnTo>
                    <a:pt x="3196" y="68"/>
                  </a:lnTo>
                  <a:lnTo>
                    <a:pt x="3196" y="68"/>
                  </a:lnTo>
                  <a:lnTo>
                    <a:pt x="3196" y="67"/>
                  </a:lnTo>
                  <a:lnTo>
                    <a:pt x="3194" y="65"/>
                  </a:lnTo>
                  <a:lnTo>
                    <a:pt x="3194" y="65"/>
                  </a:lnTo>
                  <a:lnTo>
                    <a:pt x="3194" y="63"/>
                  </a:lnTo>
                  <a:lnTo>
                    <a:pt x="3194" y="63"/>
                  </a:lnTo>
                  <a:lnTo>
                    <a:pt x="3196" y="62"/>
                  </a:lnTo>
                  <a:lnTo>
                    <a:pt x="3196" y="60"/>
                  </a:lnTo>
                  <a:lnTo>
                    <a:pt x="3196" y="59"/>
                  </a:lnTo>
                  <a:lnTo>
                    <a:pt x="3196" y="59"/>
                  </a:lnTo>
                  <a:lnTo>
                    <a:pt x="3196" y="59"/>
                  </a:lnTo>
                  <a:lnTo>
                    <a:pt x="3197" y="59"/>
                  </a:lnTo>
                  <a:close/>
                  <a:moveTo>
                    <a:pt x="3156" y="56"/>
                  </a:moveTo>
                  <a:lnTo>
                    <a:pt x="3158" y="56"/>
                  </a:lnTo>
                  <a:lnTo>
                    <a:pt x="3158" y="56"/>
                  </a:lnTo>
                  <a:lnTo>
                    <a:pt x="3158" y="57"/>
                  </a:lnTo>
                  <a:lnTo>
                    <a:pt x="3156" y="57"/>
                  </a:lnTo>
                  <a:lnTo>
                    <a:pt x="3156" y="57"/>
                  </a:lnTo>
                  <a:lnTo>
                    <a:pt x="3156" y="59"/>
                  </a:lnTo>
                  <a:lnTo>
                    <a:pt x="3156" y="59"/>
                  </a:lnTo>
                  <a:lnTo>
                    <a:pt x="3155" y="57"/>
                  </a:lnTo>
                  <a:lnTo>
                    <a:pt x="3155" y="57"/>
                  </a:lnTo>
                  <a:lnTo>
                    <a:pt x="3155" y="56"/>
                  </a:lnTo>
                  <a:lnTo>
                    <a:pt x="3155" y="56"/>
                  </a:lnTo>
                  <a:lnTo>
                    <a:pt x="3156" y="56"/>
                  </a:lnTo>
                  <a:lnTo>
                    <a:pt x="3156" y="56"/>
                  </a:lnTo>
                  <a:lnTo>
                    <a:pt x="3156" y="56"/>
                  </a:lnTo>
                  <a:lnTo>
                    <a:pt x="3156" y="56"/>
                  </a:lnTo>
                  <a:close/>
                  <a:moveTo>
                    <a:pt x="3167" y="54"/>
                  </a:moveTo>
                  <a:lnTo>
                    <a:pt x="3167" y="54"/>
                  </a:lnTo>
                  <a:lnTo>
                    <a:pt x="3167" y="56"/>
                  </a:lnTo>
                  <a:lnTo>
                    <a:pt x="3167" y="56"/>
                  </a:lnTo>
                  <a:lnTo>
                    <a:pt x="3167" y="57"/>
                  </a:lnTo>
                  <a:lnTo>
                    <a:pt x="3167" y="57"/>
                  </a:lnTo>
                  <a:lnTo>
                    <a:pt x="3167" y="56"/>
                  </a:lnTo>
                  <a:lnTo>
                    <a:pt x="3167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6" y="56"/>
                  </a:lnTo>
                  <a:lnTo>
                    <a:pt x="3164" y="56"/>
                  </a:lnTo>
                  <a:lnTo>
                    <a:pt x="3164" y="54"/>
                  </a:lnTo>
                  <a:lnTo>
                    <a:pt x="3166" y="54"/>
                  </a:lnTo>
                  <a:lnTo>
                    <a:pt x="3167" y="54"/>
                  </a:lnTo>
                  <a:close/>
                  <a:moveTo>
                    <a:pt x="3197" y="54"/>
                  </a:moveTo>
                  <a:lnTo>
                    <a:pt x="3197" y="54"/>
                  </a:lnTo>
                  <a:lnTo>
                    <a:pt x="3197" y="54"/>
                  </a:lnTo>
                  <a:lnTo>
                    <a:pt x="3199" y="54"/>
                  </a:lnTo>
                  <a:lnTo>
                    <a:pt x="3199" y="56"/>
                  </a:lnTo>
                  <a:lnTo>
                    <a:pt x="3199" y="56"/>
                  </a:lnTo>
                  <a:lnTo>
                    <a:pt x="3197" y="56"/>
                  </a:lnTo>
                  <a:lnTo>
                    <a:pt x="3196" y="56"/>
                  </a:lnTo>
                  <a:lnTo>
                    <a:pt x="3196" y="56"/>
                  </a:lnTo>
                  <a:lnTo>
                    <a:pt x="3194" y="56"/>
                  </a:lnTo>
                  <a:lnTo>
                    <a:pt x="3194" y="54"/>
                  </a:lnTo>
                  <a:lnTo>
                    <a:pt x="3196" y="54"/>
                  </a:lnTo>
                  <a:lnTo>
                    <a:pt x="3196" y="54"/>
                  </a:lnTo>
                  <a:lnTo>
                    <a:pt x="3196" y="54"/>
                  </a:lnTo>
                  <a:lnTo>
                    <a:pt x="3197" y="54"/>
                  </a:lnTo>
                  <a:close/>
                  <a:moveTo>
                    <a:pt x="3199" y="52"/>
                  </a:moveTo>
                  <a:lnTo>
                    <a:pt x="3199" y="52"/>
                  </a:lnTo>
                  <a:lnTo>
                    <a:pt x="3199" y="52"/>
                  </a:lnTo>
                  <a:lnTo>
                    <a:pt x="3199" y="52"/>
                  </a:lnTo>
                  <a:lnTo>
                    <a:pt x="3201" y="54"/>
                  </a:lnTo>
                  <a:lnTo>
                    <a:pt x="3201" y="54"/>
                  </a:lnTo>
                  <a:lnTo>
                    <a:pt x="3201" y="54"/>
                  </a:lnTo>
                  <a:lnTo>
                    <a:pt x="3202" y="54"/>
                  </a:lnTo>
                  <a:lnTo>
                    <a:pt x="3202" y="54"/>
                  </a:lnTo>
                  <a:lnTo>
                    <a:pt x="3202" y="56"/>
                  </a:lnTo>
                  <a:lnTo>
                    <a:pt x="3201" y="56"/>
                  </a:lnTo>
                  <a:lnTo>
                    <a:pt x="3199" y="54"/>
                  </a:lnTo>
                  <a:lnTo>
                    <a:pt x="3199" y="54"/>
                  </a:lnTo>
                  <a:lnTo>
                    <a:pt x="3199" y="52"/>
                  </a:lnTo>
                  <a:close/>
                  <a:moveTo>
                    <a:pt x="3169" y="52"/>
                  </a:moveTo>
                  <a:lnTo>
                    <a:pt x="3169" y="52"/>
                  </a:lnTo>
                  <a:lnTo>
                    <a:pt x="3169" y="52"/>
                  </a:lnTo>
                  <a:lnTo>
                    <a:pt x="3169" y="52"/>
                  </a:lnTo>
                  <a:lnTo>
                    <a:pt x="3169" y="54"/>
                  </a:lnTo>
                  <a:lnTo>
                    <a:pt x="3169" y="54"/>
                  </a:lnTo>
                  <a:lnTo>
                    <a:pt x="3171" y="54"/>
                  </a:lnTo>
                  <a:lnTo>
                    <a:pt x="3171" y="54"/>
                  </a:lnTo>
                  <a:lnTo>
                    <a:pt x="3171" y="54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9" y="56"/>
                  </a:lnTo>
                  <a:lnTo>
                    <a:pt x="3167" y="56"/>
                  </a:lnTo>
                  <a:lnTo>
                    <a:pt x="3167" y="54"/>
                  </a:lnTo>
                  <a:lnTo>
                    <a:pt x="3167" y="52"/>
                  </a:lnTo>
                  <a:lnTo>
                    <a:pt x="3169" y="52"/>
                  </a:lnTo>
                  <a:lnTo>
                    <a:pt x="3169" y="52"/>
                  </a:lnTo>
                  <a:close/>
                  <a:moveTo>
                    <a:pt x="3201" y="51"/>
                  </a:moveTo>
                  <a:lnTo>
                    <a:pt x="3201" y="51"/>
                  </a:lnTo>
                  <a:lnTo>
                    <a:pt x="3201" y="51"/>
                  </a:lnTo>
                  <a:lnTo>
                    <a:pt x="3201" y="51"/>
                  </a:lnTo>
                  <a:lnTo>
                    <a:pt x="3202" y="51"/>
                  </a:lnTo>
                  <a:lnTo>
                    <a:pt x="3202" y="51"/>
                  </a:lnTo>
                  <a:lnTo>
                    <a:pt x="3202" y="51"/>
                  </a:lnTo>
                  <a:lnTo>
                    <a:pt x="3202" y="51"/>
                  </a:lnTo>
                  <a:lnTo>
                    <a:pt x="3202" y="52"/>
                  </a:lnTo>
                  <a:lnTo>
                    <a:pt x="3202" y="52"/>
                  </a:lnTo>
                  <a:lnTo>
                    <a:pt x="3202" y="52"/>
                  </a:lnTo>
                  <a:lnTo>
                    <a:pt x="3202" y="54"/>
                  </a:lnTo>
                  <a:lnTo>
                    <a:pt x="3202" y="52"/>
                  </a:lnTo>
                  <a:lnTo>
                    <a:pt x="3202" y="52"/>
                  </a:lnTo>
                  <a:lnTo>
                    <a:pt x="3201" y="52"/>
                  </a:lnTo>
                  <a:lnTo>
                    <a:pt x="3201" y="52"/>
                  </a:lnTo>
                  <a:lnTo>
                    <a:pt x="3201" y="52"/>
                  </a:lnTo>
                  <a:lnTo>
                    <a:pt x="3201" y="52"/>
                  </a:lnTo>
                  <a:lnTo>
                    <a:pt x="3199" y="52"/>
                  </a:lnTo>
                  <a:lnTo>
                    <a:pt x="3199" y="51"/>
                  </a:lnTo>
                  <a:lnTo>
                    <a:pt x="3199" y="51"/>
                  </a:lnTo>
                  <a:lnTo>
                    <a:pt x="3199" y="51"/>
                  </a:lnTo>
                  <a:lnTo>
                    <a:pt x="3201" y="51"/>
                  </a:lnTo>
                  <a:close/>
                  <a:moveTo>
                    <a:pt x="3177" y="49"/>
                  </a:moveTo>
                  <a:lnTo>
                    <a:pt x="3177" y="49"/>
                  </a:lnTo>
                  <a:lnTo>
                    <a:pt x="3177" y="49"/>
                  </a:lnTo>
                  <a:lnTo>
                    <a:pt x="3178" y="49"/>
                  </a:lnTo>
                  <a:lnTo>
                    <a:pt x="3178" y="49"/>
                  </a:lnTo>
                  <a:lnTo>
                    <a:pt x="3178" y="49"/>
                  </a:lnTo>
                  <a:lnTo>
                    <a:pt x="3177" y="49"/>
                  </a:lnTo>
                  <a:lnTo>
                    <a:pt x="3177" y="51"/>
                  </a:lnTo>
                  <a:lnTo>
                    <a:pt x="3177" y="49"/>
                  </a:lnTo>
                  <a:lnTo>
                    <a:pt x="3177" y="49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7" y="51"/>
                  </a:lnTo>
                  <a:lnTo>
                    <a:pt x="3175" y="51"/>
                  </a:lnTo>
                  <a:lnTo>
                    <a:pt x="3175" y="51"/>
                  </a:lnTo>
                  <a:lnTo>
                    <a:pt x="3175" y="51"/>
                  </a:lnTo>
                  <a:lnTo>
                    <a:pt x="3175" y="51"/>
                  </a:lnTo>
                  <a:lnTo>
                    <a:pt x="3175" y="49"/>
                  </a:lnTo>
                  <a:lnTo>
                    <a:pt x="3175" y="49"/>
                  </a:lnTo>
                  <a:lnTo>
                    <a:pt x="3177" y="49"/>
                  </a:lnTo>
                  <a:close/>
                  <a:moveTo>
                    <a:pt x="209" y="49"/>
                  </a:moveTo>
                  <a:lnTo>
                    <a:pt x="211" y="49"/>
                  </a:lnTo>
                  <a:lnTo>
                    <a:pt x="211" y="51"/>
                  </a:lnTo>
                  <a:lnTo>
                    <a:pt x="209" y="51"/>
                  </a:lnTo>
                  <a:lnTo>
                    <a:pt x="209" y="51"/>
                  </a:lnTo>
                  <a:lnTo>
                    <a:pt x="208" y="51"/>
                  </a:lnTo>
                  <a:lnTo>
                    <a:pt x="208" y="51"/>
                  </a:lnTo>
                  <a:lnTo>
                    <a:pt x="209" y="49"/>
                  </a:lnTo>
                  <a:lnTo>
                    <a:pt x="209" y="49"/>
                  </a:lnTo>
                  <a:close/>
                  <a:moveTo>
                    <a:pt x="3174" y="49"/>
                  </a:moveTo>
                  <a:lnTo>
                    <a:pt x="3174" y="49"/>
                  </a:lnTo>
                  <a:lnTo>
                    <a:pt x="3174" y="49"/>
                  </a:lnTo>
                  <a:lnTo>
                    <a:pt x="3175" y="51"/>
                  </a:lnTo>
                  <a:lnTo>
                    <a:pt x="3175" y="52"/>
                  </a:lnTo>
                  <a:lnTo>
                    <a:pt x="3175" y="52"/>
                  </a:lnTo>
                  <a:lnTo>
                    <a:pt x="3174" y="52"/>
                  </a:lnTo>
                  <a:lnTo>
                    <a:pt x="3174" y="51"/>
                  </a:lnTo>
                  <a:lnTo>
                    <a:pt x="3174" y="51"/>
                  </a:lnTo>
                  <a:lnTo>
                    <a:pt x="3172" y="52"/>
                  </a:lnTo>
                  <a:lnTo>
                    <a:pt x="3172" y="52"/>
                  </a:lnTo>
                  <a:lnTo>
                    <a:pt x="3172" y="52"/>
                  </a:lnTo>
                  <a:lnTo>
                    <a:pt x="3171" y="52"/>
                  </a:lnTo>
                  <a:lnTo>
                    <a:pt x="3171" y="51"/>
                  </a:lnTo>
                  <a:lnTo>
                    <a:pt x="3171" y="51"/>
                  </a:lnTo>
                  <a:lnTo>
                    <a:pt x="3172" y="51"/>
                  </a:lnTo>
                  <a:lnTo>
                    <a:pt x="3172" y="51"/>
                  </a:lnTo>
                  <a:lnTo>
                    <a:pt x="3172" y="49"/>
                  </a:lnTo>
                  <a:lnTo>
                    <a:pt x="3172" y="49"/>
                  </a:lnTo>
                  <a:lnTo>
                    <a:pt x="3174" y="49"/>
                  </a:lnTo>
                  <a:lnTo>
                    <a:pt x="3172" y="49"/>
                  </a:lnTo>
                  <a:lnTo>
                    <a:pt x="3172" y="49"/>
                  </a:lnTo>
                  <a:lnTo>
                    <a:pt x="3174" y="49"/>
                  </a:lnTo>
                  <a:close/>
                  <a:moveTo>
                    <a:pt x="3175" y="46"/>
                  </a:moveTo>
                  <a:lnTo>
                    <a:pt x="3177" y="46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7" y="48"/>
                  </a:lnTo>
                  <a:lnTo>
                    <a:pt x="3175" y="48"/>
                  </a:lnTo>
                  <a:lnTo>
                    <a:pt x="3175" y="49"/>
                  </a:lnTo>
                  <a:lnTo>
                    <a:pt x="3175" y="49"/>
                  </a:lnTo>
                  <a:lnTo>
                    <a:pt x="3174" y="49"/>
                  </a:lnTo>
                  <a:lnTo>
                    <a:pt x="3174" y="48"/>
                  </a:lnTo>
                  <a:lnTo>
                    <a:pt x="3172" y="48"/>
                  </a:lnTo>
                  <a:lnTo>
                    <a:pt x="3172" y="48"/>
                  </a:lnTo>
                  <a:lnTo>
                    <a:pt x="3172" y="48"/>
                  </a:lnTo>
                  <a:lnTo>
                    <a:pt x="3174" y="48"/>
                  </a:lnTo>
                  <a:lnTo>
                    <a:pt x="3174" y="48"/>
                  </a:lnTo>
                  <a:lnTo>
                    <a:pt x="3174" y="48"/>
                  </a:lnTo>
                  <a:lnTo>
                    <a:pt x="3175" y="48"/>
                  </a:lnTo>
                  <a:lnTo>
                    <a:pt x="3175" y="48"/>
                  </a:lnTo>
                  <a:lnTo>
                    <a:pt x="3175" y="48"/>
                  </a:lnTo>
                  <a:lnTo>
                    <a:pt x="3174" y="46"/>
                  </a:lnTo>
                  <a:lnTo>
                    <a:pt x="3174" y="46"/>
                  </a:lnTo>
                  <a:lnTo>
                    <a:pt x="3175" y="46"/>
                  </a:lnTo>
                  <a:lnTo>
                    <a:pt x="3175" y="46"/>
                  </a:lnTo>
                  <a:lnTo>
                    <a:pt x="3175" y="46"/>
                  </a:lnTo>
                  <a:lnTo>
                    <a:pt x="3175" y="46"/>
                  </a:lnTo>
                  <a:close/>
                  <a:moveTo>
                    <a:pt x="3177" y="43"/>
                  </a:moveTo>
                  <a:lnTo>
                    <a:pt x="3177" y="43"/>
                  </a:lnTo>
                  <a:lnTo>
                    <a:pt x="3177" y="43"/>
                  </a:lnTo>
                  <a:lnTo>
                    <a:pt x="3177" y="45"/>
                  </a:lnTo>
                  <a:lnTo>
                    <a:pt x="3177" y="45"/>
                  </a:lnTo>
                  <a:lnTo>
                    <a:pt x="3175" y="45"/>
                  </a:lnTo>
                  <a:lnTo>
                    <a:pt x="3175" y="45"/>
                  </a:lnTo>
                  <a:lnTo>
                    <a:pt x="3174" y="45"/>
                  </a:lnTo>
                  <a:lnTo>
                    <a:pt x="3174" y="45"/>
                  </a:lnTo>
                  <a:lnTo>
                    <a:pt x="3174" y="45"/>
                  </a:lnTo>
                  <a:lnTo>
                    <a:pt x="3175" y="45"/>
                  </a:lnTo>
                  <a:lnTo>
                    <a:pt x="3175" y="45"/>
                  </a:lnTo>
                  <a:lnTo>
                    <a:pt x="3175" y="45"/>
                  </a:lnTo>
                  <a:lnTo>
                    <a:pt x="3175" y="43"/>
                  </a:lnTo>
                  <a:lnTo>
                    <a:pt x="3175" y="43"/>
                  </a:lnTo>
                  <a:lnTo>
                    <a:pt x="3175" y="43"/>
                  </a:lnTo>
                  <a:lnTo>
                    <a:pt x="3177" y="43"/>
                  </a:lnTo>
                  <a:close/>
                  <a:moveTo>
                    <a:pt x="2694" y="41"/>
                  </a:moveTo>
                  <a:lnTo>
                    <a:pt x="2696" y="43"/>
                  </a:lnTo>
                  <a:lnTo>
                    <a:pt x="2696" y="43"/>
                  </a:lnTo>
                  <a:lnTo>
                    <a:pt x="2698" y="43"/>
                  </a:lnTo>
                  <a:lnTo>
                    <a:pt x="2698" y="43"/>
                  </a:lnTo>
                  <a:lnTo>
                    <a:pt x="2696" y="45"/>
                  </a:lnTo>
                  <a:lnTo>
                    <a:pt x="2696" y="45"/>
                  </a:lnTo>
                  <a:lnTo>
                    <a:pt x="2694" y="45"/>
                  </a:lnTo>
                  <a:lnTo>
                    <a:pt x="2694" y="45"/>
                  </a:lnTo>
                  <a:lnTo>
                    <a:pt x="2694" y="45"/>
                  </a:lnTo>
                  <a:lnTo>
                    <a:pt x="2694" y="43"/>
                  </a:lnTo>
                  <a:lnTo>
                    <a:pt x="2694" y="41"/>
                  </a:lnTo>
                  <a:close/>
                  <a:moveTo>
                    <a:pt x="2693" y="41"/>
                  </a:moveTo>
                  <a:lnTo>
                    <a:pt x="2693" y="41"/>
                  </a:lnTo>
                  <a:lnTo>
                    <a:pt x="2693" y="41"/>
                  </a:lnTo>
                  <a:lnTo>
                    <a:pt x="2693" y="41"/>
                  </a:lnTo>
                  <a:lnTo>
                    <a:pt x="2693" y="43"/>
                  </a:lnTo>
                  <a:lnTo>
                    <a:pt x="2693" y="43"/>
                  </a:lnTo>
                  <a:lnTo>
                    <a:pt x="2693" y="45"/>
                  </a:lnTo>
                  <a:lnTo>
                    <a:pt x="2693" y="45"/>
                  </a:lnTo>
                  <a:lnTo>
                    <a:pt x="2693" y="45"/>
                  </a:lnTo>
                  <a:lnTo>
                    <a:pt x="2693" y="45"/>
                  </a:lnTo>
                  <a:lnTo>
                    <a:pt x="2691" y="45"/>
                  </a:lnTo>
                  <a:lnTo>
                    <a:pt x="2691" y="45"/>
                  </a:lnTo>
                  <a:lnTo>
                    <a:pt x="2691" y="45"/>
                  </a:lnTo>
                  <a:lnTo>
                    <a:pt x="2691" y="43"/>
                  </a:lnTo>
                  <a:lnTo>
                    <a:pt x="2691" y="43"/>
                  </a:lnTo>
                  <a:lnTo>
                    <a:pt x="2691" y="41"/>
                  </a:lnTo>
                  <a:lnTo>
                    <a:pt x="2691" y="41"/>
                  </a:lnTo>
                  <a:lnTo>
                    <a:pt x="2693" y="41"/>
                  </a:lnTo>
                  <a:close/>
                  <a:moveTo>
                    <a:pt x="2195" y="40"/>
                  </a:moveTo>
                  <a:lnTo>
                    <a:pt x="2196" y="40"/>
                  </a:lnTo>
                  <a:lnTo>
                    <a:pt x="2196" y="40"/>
                  </a:lnTo>
                  <a:lnTo>
                    <a:pt x="2198" y="41"/>
                  </a:lnTo>
                  <a:lnTo>
                    <a:pt x="2198" y="41"/>
                  </a:lnTo>
                  <a:lnTo>
                    <a:pt x="2199" y="41"/>
                  </a:lnTo>
                  <a:lnTo>
                    <a:pt x="2199" y="41"/>
                  </a:lnTo>
                  <a:lnTo>
                    <a:pt x="2199" y="41"/>
                  </a:lnTo>
                  <a:lnTo>
                    <a:pt x="2201" y="43"/>
                  </a:lnTo>
                  <a:lnTo>
                    <a:pt x="2202" y="41"/>
                  </a:lnTo>
                  <a:lnTo>
                    <a:pt x="2204" y="41"/>
                  </a:lnTo>
                  <a:lnTo>
                    <a:pt x="2204" y="41"/>
                  </a:lnTo>
                  <a:lnTo>
                    <a:pt x="2204" y="41"/>
                  </a:lnTo>
                  <a:lnTo>
                    <a:pt x="2204" y="41"/>
                  </a:lnTo>
                  <a:lnTo>
                    <a:pt x="2206" y="43"/>
                  </a:lnTo>
                  <a:lnTo>
                    <a:pt x="2206" y="43"/>
                  </a:lnTo>
                  <a:lnTo>
                    <a:pt x="2206" y="43"/>
                  </a:lnTo>
                  <a:lnTo>
                    <a:pt x="2206" y="45"/>
                  </a:lnTo>
                  <a:lnTo>
                    <a:pt x="2204" y="45"/>
                  </a:lnTo>
                  <a:lnTo>
                    <a:pt x="2202" y="43"/>
                  </a:lnTo>
                  <a:lnTo>
                    <a:pt x="2201" y="43"/>
                  </a:lnTo>
                  <a:lnTo>
                    <a:pt x="2199" y="43"/>
                  </a:lnTo>
                  <a:lnTo>
                    <a:pt x="2198" y="43"/>
                  </a:lnTo>
                  <a:lnTo>
                    <a:pt x="2196" y="43"/>
                  </a:lnTo>
                  <a:lnTo>
                    <a:pt x="2196" y="43"/>
                  </a:lnTo>
                  <a:lnTo>
                    <a:pt x="2195" y="43"/>
                  </a:lnTo>
                  <a:lnTo>
                    <a:pt x="2195" y="43"/>
                  </a:lnTo>
                  <a:lnTo>
                    <a:pt x="2195" y="43"/>
                  </a:lnTo>
                  <a:lnTo>
                    <a:pt x="2195" y="43"/>
                  </a:lnTo>
                  <a:lnTo>
                    <a:pt x="2195" y="41"/>
                  </a:lnTo>
                  <a:lnTo>
                    <a:pt x="2195" y="41"/>
                  </a:lnTo>
                  <a:lnTo>
                    <a:pt x="2195" y="41"/>
                  </a:lnTo>
                  <a:lnTo>
                    <a:pt x="2193" y="41"/>
                  </a:lnTo>
                  <a:lnTo>
                    <a:pt x="2193" y="41"/>
                  </a:lnTo>
                  <a:lnTo>
                    <a:pt x="2193" y="41"/>
                  </a:lnTo>
                  <a:lnTo>
                    <a:pt x="2193" y="40"/>
                  </a:lnTo>
                  <a:lnTo>
                    <a:pt x="2195" y="40"/>
                  </a:lnTo>
                  <a:lnTo>
                    <a:pt x="2195" y="40"/>
                  </a:lnTo>
                  <a:lnTo>
                    <a:pt x="2195" y="40"/>
                  </a:lnTo>
                  <a:close/>
                  <a:moveTo>
                    <a:pt x="2833" y="40"/>
                  </a:moveTo>
                  <a:lnTo>
                    <a:pt x="2833" y="40"/>
                  </a:lnTo>
                  <a:lnTo>
                    <a:pt x="2833" y="40"/>
                  </a:lnTo>
                  <a:lnTo>
                    <a:pt x="2833" y="41"/>
                  </a:lnTo>
                  <a:lnTo>
                    <a:pt x="2832" y="41"/>
                  </a:lnTo>
                  <a:lnTo>
                    <a:pt x="2832" y="43"/>
                  </a:lnTo>
                  <a:lnTo>
                    <a:pt x="2828" y="45"/>
                  </a:lnTo>
                  <a:lnTo>
                    <a:pt x="2827" y="45"/>
                  </a:lnTo>
                  <a:lnTo>
                    <a:pt x="2824" y="46"/>
                  </a:lnTo>
                  <a:lnTo>
                    <a:pt x="2824" y="46"/>
                  </a:lnTo>
                  <a:lnTo>
                    <a:pt x="2824" y="43"/>
                  </a:lnTo>
                  <a:lnTo>
                    <a:pt x="2824" y="41"/>
                  </a:lnTo>
                  <a:lnTo>
                    <a:pt x="2824" y="40"/>
                  </a:lnTo>
                  <a:lnTo>
                    <a:pt x="2825" y="41"/>
                  </a:lnTo>
                  <a:lnTo>
                    <a:pt x="2827" y="41"/>
                  </a:lnTo>
                  <a:lnTo>
                    <a:pt x="2828" y="41"/>
                  </a:lnTo>
                  <a:lnTo>
                    <a:pt x="2828" y="41"/>
                  </a:lnTo>
                  <a:lnTo>
                    <a:pt x="2828" y="40"/>
                  </a:lnTo>
                  <a:lnTo>
                    <a:pt x="2832" y="40"/>
                  </a:lnTo>
                  <a:lnTo>
                    <a:pt x="2833" y="40"/>
                  </a:lnTo>
                  <a:close/>
                  <a:moveTo>
                    <a:pt x="2753" y="38"/>
                  </a:moveTo>
                  <a:lnTo>
                    <a:pt x="2754" y="38"/>
                  </a:lnTo>
                  <a:lnTo>
                    <a:pt x="2756" y="38"/>
                  </a:lnTo>
                  <a:lnTo>
                    <a:pt x="2757" y="38"/>
                  </a:lnTo>
                  <a:lnTo>
                    <a:pt x="2757" y="38"/>
                  </a:lnTo>
                  <a:lnTo>
                    <a:pt x="2759" y="38"/>
                  </a:lnTo>
                  <a:lnTo>
                    <a:pt x="2759" y="40"/>
                  </a:lnTo>
                  <a:lnTo>
                    <a:pt x="2759" y="40"/>
                  </a:lnTo>
                  <a:lnTo>
                    <a:pt x="2759" y="40"/>
                  </a:lnTo>
                  <a:lnTo>
                    <a:pt x="2759" y="41"/>
                  </a:lnTo>
                  <a:lnTo>
                    <a:pt x="2759" y="41"/>
                  </a:lnTo>
                  <a:lnTo>
                    <a:pt x="2757" y="43"/>
                  </a:lnTo>
                  <a:lnTo>
                    <a:pt x="2757" y="43"/>
                  </a:lnTo>
                  <a:lnTo>
                    <a:pt x="2757" y="41"/>
                  </a:lnTo>
                  <a:lnTo>
                    <a:pt x="2757" y="41"/>
                  </a:lnTo>
                  <a:lnTo>
                    <a:pt x="2756" y="41"/>
                  </a:lnTo>
                  <a:lnTo>
                    <a:pt x="2756" y="41"/>
                  </a:lnTo>
                  <a:lnTo>
                    <a:pt x="2756" y="41"/>
                  </a:lnTo>
                  <a:lnTo>
                    <a:pt x="2754" y="41"/>
                  </a:lnTo>
                  <a:lnTo>
                    <a:pt x="2754" y="41"/>
                  </a:lnTo>
                  <a:lnTo>
                    <a:pt x="2753" y="41"/>
                  </a:lnTo>
                  <a:lnTo>
                    <a:pt x="2753" y="40"/>
                  </a:lnTo>
                  <a:lnTo>
                    <a:pt x="2751" y="40"/>
                  </a:lnTo>
                  <a:lnTo>
                    <a:pt x="2751" y="38"/>
                  </a:lnTo>
                  <a:lnTo>
                    <a:pt x="2753" y="38"/>
                  </a:lnTo>
                  <a:lnTo>
                    <a:pt x="2753" y="38"/>
                  </a:lnTo>
                  <a:close/>
                  <a:moveTo>
                    <a:pt x="2031" y="35"/>
                  </a:moveTo>
                  <a:lnTo>
                    <a:pt x="2031" y="35"/>
                  </a:lnTo>
                  <a:lnTo>
                    <a:pt x="2031" y="35"/>
                  </a:lnTo>
                  <a:lnTo>
                    <a:pt x="2031" y="37"/>
                  </a:lnTo>
                  <a:lnTo>
                    <a:pt x="2031" y="37"/>
                  </a:lnTo>
                  <a:lnTo>
                    <a:pt x="2031" y="37"/>
                  </a:lnTo>
                  <a:lnTo>
                    <a:pt x="2031" y="37"/>
                  </a:lnTo>
                  <a:lnTo>
                    <a:pt x="2029" y="37"/>
                  </a:lnTo>
                  <a:lnTo>
                    <a:pt x="2029" y="37"/>
                  </a:lnTo>
                  <a:lnTo>
                    <a:pt x="2029" y="35"/>
                  </a:lnTo>
                  <a:lnTo>
                    <a:pt x="2029" y="35"/>
                  </a:lnTo>
                  <a:lnTo>
                    <a:pt x="2029" y="35"/>
                  </a:lnTo>
                  <a:lnTo>
                    <a:pt x="2031" y="35"/>
                  </a:lnTo>
                  <a:close/>
                  <a:moveTo>
                    <a:pt x="2770" y="33"/>
                  </a:moveTo>
                  <a:lnTo>
                    <a:pt x="2772" y="33"/>
                  </a:lnTo>
                  <a:lnTo>
                    <a:pt x="2772" y="35"/>
                  </a:lnTo>
                  <a:lnTo>
                    <a:pt x="2772" y="37"/>
                  </a:lnTo>
                  <a:lnTo>
                    <a:pt x="2772" y="37"/>
                  </a:lnTo>
                  <a:lnTo>
                    <a:pt x="2772" y="37"/>
                  </a:lnTo>
                  <a:lnTo>
                    <a:pt x="2770" y="37"/>
                  </a:lnTo>
                  <a:lnTo>
                    <a:pt x="2770" y="38"/>
                  </a:lnTo>
                  <a:lnTo>
                    <a:pt x="2769" y="40"/>
                  </a:lnTo>
                  <a:lnTo>
                    <a:pt x="2769" y="41"/>
                  </a:lnTo>
                  <a:lnTo>
                    <a:pt x="2769" y="41"/>
                  </a:lnTo>
                  <a:lnTo>
                    <a:pt x="2767" y="41"/>
                  </a:lnTo>
                  <a:lnTo>
                    <a:pt x="2767" y="41"/>
                  </a:lnTo>
                  <a:lnTo>
                    <a:pt x="2767" y="41"/>
                  </a:lnTo>
                  <a:lnTo>
                    <a:pt x="2767" y="41"/>
                  </a:lnTo>
                  <a:lnTo>
                    <a:pt x="2767" y="40"/>
                  </a:lnTo>
                  <a:lnTo>
                    <a:pt x="2767" y="40"/>
                  </a:lnTo>
                  <a:lnTo>
                    <a:pt x="2769" y="38"/>
                  </a:lnTo>
                  <a:lnTo>
                    <a:pt x="2770" y="35"/>
                  </a:lnTo>
                  <a:lnTo>
                    <a:pt x="2770" y="33"/>
                  </a:lnTo>
                  <a:close/>
                  <a:moveTo>
                    <a:pt x="3256" y="30"/>
                  </a:moveTo>
                  <a:lnTo>
                    <a:pt x="3256" y="30"/>
                  </a:lnTo>
                  <a:lnTo>
                    <a:pt x="3256" y="30"/>
                  </a:lnTo>
                  <a:lnTo>
                    <a:pt x="3256" y="30"/>
                  </a:lnTo>
                  <a:lnTo>
                    <a:pt x="3256" y="32"/>
                  </a:lnTo>
                  <a:lnTo>
                    <a:pt x="3257" y="32"/>
                  </a:lnTo>
                  <a:lnTo>
                    <a:pt x="3257" y="32"/>
                  </a:lnTo>
                  <a:lnTo>
                    <a:pt x="3257" y="32"/>
                  </a:lnTo>
                  <a:lnTo>
                    <a:pt x="3257" y="33"/>
                  </a:lnTo>
                  <a:lnTo>
                    <a:pt x="3257" y="33"/>
                  </a:lnTo>
                  <a:lnTo>
                    <a:pt x="3257" y="35"/>
                  </a:lnTo>
                  <a:lnTo>
                    <a:pt x="3257" y="35"/>
                  </a:lnTo>
                  <a:lnTo>
                    <a:pt x="3259" y="35"/>
                  </a:lnTo>
                  <a:lnTo>
                    <a:pt x="3259" y="37"/>
                  </a:lnTo>
                  <a:lnTo>
                    <a:pt x="3259" y="37"/>
                  </a:lnTo>
                  <a:lnTo>
                    <a:pt x="3259" y="37"/>
                  </a:lnTo>
                  <a:lnTo>
                    <a:pt x="3259" y="37"/>
                  </a:lnTo>
                  <a:lnTo>
                    <a:pt x="3260" y="37"/>
                  </a:lnTo>
                  <a:lnTo>
                    <a:pt x="3260" y="37"/>
                  </a:lnTo>
                  <a:lnTo>
                    <a:pt x="3259" y="40"/>
                  </a:lnTo>
                  <a:lnTo>
                    <a:pt x="3256" y="40"/>
                  </a:lnTo>
                  <a:lnTo>
                    <a:pt x="3254" y="40"/>
                  </a:lnTo>
                  <a:lnTo>
                    <a:pt x="3253" y="37"/>
                  </a:lnTo>
                  <a:lnTo>
                    <a:pt x="3251" y="35"/>
                  </a:lnTo>
                  <a:lnTo>
                    <a:pt x="3253" y="32"/>
                  </a:lnTo>
                  <a:lnTo>
                    <a:pt x="3254" y="30"/>
                  </a:lnTo>
                  <a:lnTo>
                    <a:pt x="3256" y="30"/>
                  </a:lnTo>
                  <a:close/>
                  <a:moveTo>
                    <a:pt x="3237" y="30"/>
                  </a:moveTo>
                  <a:lnTo>
                    <a:pt x="3237" y="30"/>
                  </a:lnTo>
                  <a:lnTo>
                    <a:pt x="3237" y="32"/>
                  </a:lnTo>
                  <a:lnTo>
                    <a:pt x="3237" y="32"/>
                  </a:lnTo>
                  <a:lnTo>
                    <a:pt x="3235" y="32"/>
                  </a:lnTo>
                  <a:lnTo>
                    <a:pt x="3235" y="32"/>
                  </a:lnTo>
                  <a:lnTo>
                    <a:pt x="3235" y="32"/>
                  </a:lnTo>
                  <a:lnTo>
                    <a:pt x="3235" y="32"/>
                  </a:lnTo>
                  <a:lnTo>
                    <a:pt x="3234" y="32"/>
                  </a:lnTo>
                  <a:lnTo>
                    <a:pt x="3234" y="30"/>
                  </a:lnTo>
                  <a:lnTo>
                    <a:pt x="3234" y="30"/>
                  </a:lnTo>
                  <a:lnTo>
                    <a:pt x="3234" y="30"/>
                  </a:lnTo>
                  <a:lnTo>
                    <a:pt x="3235" y="30"/>
                  </a:lnTo>
                  <a:lnTo>
                    <a:pt x="3237" y="30"/>
                  </a:lnTo>
                  <a:lnTo>
                    <a:pt x="3237" y="30"/>
                  </a:lnTo>
                  <a:close/>
                  <a:moveTo>
                    <a:pt x="2720" y="29"/>
                  </a:moveTo>
                  <a:lnTo>
                    <a:pt x="2720" y="29"/>
                  </a:lnTo>
                  <a:lnTo>
                    <a:pt x="2721" y="30"/>
                  </a:lnTo>
                  <a:lnTo>
                    <a:pt x="2721" y="30"/>
                  </a:lnTo>
                  <a:lnTo>
                    <a:pt x="2723" y="32"/>
                  </a:lnTo>
                  <a:lnTo>
                    <a:pt x="2723" y="32"/>
                  </a:lnTo>
                  <a:lnTo>
                    <a:pt x="2721" y="32"/>
                  </a:lnTo>
                  <a:lnTo>
                    <a:pt x="2721" y="32"/>
                  </a:lnTo>
                  <a:lnTo>
                    <a:pt x="2721" y="32"/>
                  </a:lnTo>
                  <a:lnTo>
                    <a:pt x="2720" y="30"/>
                  </a:lnTo>
                  <a:lnTo>
                    <a:pt x="2718" y="30"/>
                  </a:lnTo>
                  <a:lnTo>
                    <a:pt x="2716" y="30"/>
                  </a:lnTo>
                  <a:lnTo>
                    <a:pt x="2715" y="30"/>
                  </a:lnTo>
                  <a:lnTo>
                    <a:pt x="2715" y="30"/>
                  </a:lnTo>
                  <a:lnTo>
                    <a:pt x="2716" y="29"/>
                  </a:lnTo>
                  <a:lnTo>
                    <a:pt x="2716" y="29"/>
                  </a:lnTo>
                  <a:lnTo>
                    <a:pt x="2716" y="29"/>
                  </a:lnTo>
                  <a:lnTo>
                    <a:pt x="2716" y="29"/>
                  </a:lnTo>
                  <a:lnTo>
                    <a:pt x="2718" y="29"/>
                  </a:lnTo>
                  <a:lnTo>
                    <a:pt x="2720" y="29"/>
                  </a:lnTo>
                  <a:close/>
                  <a:moveTo>
                    <a:pt x="3215" y="27"/>
                  </a:moveTo>
                  <a:lnTo>
                    <a:pt x="3215" y="27"/>
                  </a:lnTo>
                  <a:lnTo>
                    <a:pt x="3215" y="29"/>
                  </a:lnTo>
                  <a:lnTo>
                    <a:pt x="3216" y="29"/>
                  </a:lnTo>
                  <a:lnTo>
                    <a:pt x="3216" y="29"/>
                  </a:lnTo>
                  <a:lnTo>
                    <a:pt x="3216" y="29"/>
                  </a:lnTo>
                  <a:lnTo>
                    <a:pt x="3218" y="29"/>
                  </a:lnTo>
                  <a:lnTo>
                    <a:pt x="3218" y="29"/>
                  </a:lnTo>
                  <a:lnTo>
                    <a:pt x="3219" y="29"/>
                  </a:lnTo>
                  <a:lnTo>
                    <a:pt x="3221" y="29"/>
                  </a:lnTo>
                  <a:lnTo>
                    <a:pt x="3223" y="30"/>
                  </a:lnTo>
                  <a:lnTo>
                    <a:pt x="3223" y="30"/>
                  </a:lnTo>
                  <a:lnTo>
                    <a:pt x="3223" y="30"/>
                  </a:lnTo>
                  <a:lnTo>
                    <a:pt x="3221" y="30"/>
                  </a:lnTo>
                  <a:lnTo>
                    <a:pt x="3221" y="29"/>
                  </a:lnTo>
                  <a:lnTo>
                    <a:pt x="3219" y="30"/>
                  </a:lnTo>
                  <a:lnTo>
                    <a:pt x="3218" y="32"/>
                  </a:lnTo>
                  <a:lnTo>
                    <a:pt x="3218" y="32"/>
                  </a:lnTo>
                  <a:lnTo>
                    <a:pt x="3216" y="32"/>
                  </a:lnTo>
                  <a:lnTo>
                    <a:pt x="3215" y="30"/>
                  </a:lnTo>
                  <a:lnTo>
                    <a:pt x="3213" y="29"/>
                  </a:lnTo>
                  <a:lnTo>
                    <a:pt x="3213" y="29"/>
                  </a:lnTo>
                  <a:lnTo>
                    <a:pt x="3213" y="27"/>
                  </a:lnTo>
                  <a:lnTo>
                    <a:pt x="3215" y="27"/>
                  </a:lnTo>
                  <a:close/>
                  <a:moveTo>
                    <a:pt x="2032" y="27"/>
                  </a:moveTo>
                  <a:lnTo>
                    <a:pt x="2032" y="27"/>
                  </a:lnTo>
                  <a:lnTo>
                    <a:pt x="2032" y="29"/>
                  </a:lnTo>
                  <a:lnTo>
                    <a:pt x="2032" y="33"/>
                  </a:lnTo>
                  <a:lnTo>
                    <a:pt x="2031" y="33"/>
                  </a:lnTo>
                  <a:lnTo>
                    <a:pt x="2031" y="33"/>
                  </a:lnTo>
                  <a:lnTo>
                    <a:pt x="2029" y="33"/>
                  </a:lnTo>
                  <a:lnTo>
                    <a:pt x="2029" y="30"/>
                  </a:lnTo>
                  <a:lnTo>
                    <a:pt x="2031" y="29"/>
                  </a:lnTo>
                  <a:lnTo>
                    <a:pt x="2031" y="27"/>
                  </a:lnTo>
                  <a:lnTo>
                    <a:pt x="2031" y="27"/>
                  </a:lnTo>
                  <a:lnTo>
                    <a:pt x="2032" y="27"/>
                  </a:lnTo>
                  <a:close/>
                  <a:moveTo>
                    <a:pt x="2803" y="24"/>
                  </a:moveTo>
                  <a:lnTo>
                    <a:pt x="2806" y="24"/>
                  </a:lnTo>
                  <a:lnTo>
                    <a:pt x="2808" y="24"/>
                  </a:lnTo>
                  <a:lnTo>
                    <a:pt x="2809" y="26"/>
                  </a:lnTo>
                  <a:lnTo>
                    <a:pt x="2809" y="26"/>
                  </a:lnTo>
                  <a:lnTo>
                    <a:pt x="2808" y="26"/>
                  </a:lnTo>
                  <a:lnTo>
                    <a:pt x="2808" y="27"/>
                  </a:lnTo>
                  <a:lnTo>
                    <a:pt x="2808" y="27"/>
                  </a:lnTo>
                  <a:lnTo>
                    <a:pt x="2806" y="29"/>
                  </a:lnTo>
                  <a:lnTo>
                    <a:pt x="2805" y="29"/>
                  </a:lnTo>
                  <a:lnTo>
                    <a:pt x="2805" y="29"/>
                  </a:lnTo>
                  <a:lnTo>
                    <a:pt x="2803" y="29"/>
                  </a:lnTo>
                  <a:lnTo>
                    <a:pt x="2803" y="29"/>
                  </a:lnTo>
                  <a:lnTo>
                    <a:pt x="2803" y="27"/>
                  </a:lnTo>
                  <a:lnTo>
                    <a:pt x="2803" y="27"/>
                  </a:lnTo>
                  <a:lnTo>
                    <a:pt x="2802" y="27"/>
                  </a:lnTo>
                  <a:lnTo>
                    <a:pt x="2802" y="27"/>
                  </a:lnTo>
                  <a:lnTo>
                    <a:pt x="2800" y="27"/>
                  </a:lnTo>
                  <a:lnTo>
                    <a:pt x="2798" y="26"/>
                  </a:lnTo>
                  <a:lnTo>
                    <a:pt x="2798" y="26"/>
                  </a:lnTo>
                  <a:lnTo>
                    <a:pt x="2798" y="24"/>
                  </a:lnTo>
                  <a:lnTo>
                    <a:pt x="2800" y="26"/>
                  </a:lnTo>
                  <a:lnTo>
                    <a:pt x="2802" y="26"/>
                  </a:lnTo>
                  <a:lnTo>
                    <a:pt x="2802" y="26"/>
                  </a:lnTo>
                  <a:lnTo>
                    <a:pt x="2802" y="26"/>
                  </a:lnTo>
                  <a:lnTo>
                    <a:pt x="2802" y="24"/>
                  </a:lnTo>
                  <a:lnTo>
                    <a:pt x="2803" y="24"/>
                  </a:lnTo>
                  <a:close/>
                  <a:moveTo>
                    <a:pt x="2783" y="22"/>
                  </a:moveTo>
                  <a:lnTo>
                    <a:pt x="2784" y="24"/>
                  </a:lnTo>
                  <a:lnTo>
                    <a:pt x="2784" y="24"/>
                  </a:lnTo>
                  <a:lnTo>
                    <a:pt x="2783" y="26"/>
                  </a:lnTo>
                  <a:lnTo>
                    <a:pt x="2781" y="26"/>
                  </a:lnTo>
                  <a:lnTo>
                    <a:pt x="2781" y="24"/>
                  </a:lnTo>
                  <a:lnTo>
                    <a:pt x="2783" y="24"/>
                  </a:lnTo>
                  <a:lnTo>
                    <a:pt x="2783" y="22"/>
                  </a:lnTo>
                  <a:close/>
                  <a:moveTo>
                    <a:pt x="2841" y="21"/>
                  </a:moveTo>
                  <a:lnTo>
                    <a:pt x="2841" y="21"/>
                  </a:lnTo>
                  <a:lnTo>
                    <a:pt x="2841" y="24"/>
                  </a:lnTo>
                  <a:lnTo>
                    <a:pt x="2841" y="24"/>
                  </a:lnTo>
                  <a:lnTo>
                    <a:pt x="2839" y="24"/>
                  </a:lnTo>
                  <a:lnTo>
                    <a:pt x="2839" y="22"/>
                  </a:lnTo>
                  <a:lnTo>
                    <a:pt x="2839" y="22"/>
                  </a:lnTo>
                  <a:lnTo>
                    <a:pt x="2839" y="21"/>
                  </a:lnTo>
                  <a:lnTo>
                    <a:pt x="2841" y="21"/>
                  </a:lnTo>
                  <a:close/>
                  <a:moveTo>
                    <a:pt x="2616" y="21"/>
                  </a:moveTo>
                  <a:lnTo>
                    <a:pt x="2617" y="21"/>
                  </a:lnTo>
                  <a:lnTo>
                    <a:pt x="2619" y="24"/>
                  </a:lnTo>
                  <a:lnTo>
                    <a:pt x="2619" y="24"/>
                  </a:lnTo>
                  <a:lnTo>
                    <a:pt x="2617" y="24"/>
                  </a:lnTo>
                  <a:lnTo>
                    <a:pt x="2616" y="22"/>
                  </a:lnTo>
                  <a:lnTo>
                    <a:pt x="2616" y="22"/>
                  </a:lnTo>
                  <a:lnTo>
                    <a:pt x="2616" y="21"/>
                  </a:lnTo>
                  <a:lnTo>
                    <a:pt x="2616" y="21"/>
                  </a:lnTo>
                  <a:close/>
                  <a:moveTo>
                    <a:pt x="2032" y="8"/>
                  </a:moveTo>
                  <a:lnTo>
                    <a:pt x="2032" y="8"/>
                  </a:lnTo>
                  <a:lnTo>
                    <a:pt x="2032" y="10"/>
                  </a:lnTo>
                  <a:lnTo>
                    <a:pt x="2032" y="10"/>
                  </a:lnTo>
                  <a:lnTo>
                    <a:pt x="2032" y="11"/>
                  </a:lnTo>
                  <a:lnTo>
                    <a:pt x="2032" y="11"/>
                  </a:lnTo>
                  <a:lnTo>
                    <a:pt x="2032" y="11"/>
                  </a:lnTo>
                  <a:lnTo>
                    <a:pt x="2032" y="10"/>
                  </a:lnTo>
                  <a:lnTo>
                    <a:pt x="2032" y="8"/>
                  </a:lnTo>
                  <a:lnTo>
                    <a:pt x="2032" y="8"/>
                  </a:lnTo>
                  <a:lnTo>
                    <a:pt x="2032" y="8"/>
                  </a:lnTo>
                  <a:close/>
                  <a:moveTo>
                    <a:pt x="2147" y="5"/>
                  </a:moveTo>
                  <a:lnTo>
                    <a:pt x="2147" y="7"/>
                  </a:lnTo>
                  <a:lnTo>
                    <a:pt x="2150" y="10"/>
                  </a:lnTo>
                  <a:lnTo>
                    <a:pt x="2152" y="11"/>
                  </a:lnTo>
                  <a:lnTo>
                    <a:pt x="2152" y="11"/>
                  </a:lnTo>
                  <a:lnTo>
                    <a:pt x="2152" y="13"/>
                  </a:lnTo>
                  <a:lnTo>
                    <a:pt x="2150" y="15"/>
                  </a:lnTo>
                  <a:lnTo>
                    <a:pt x="2150" y="15"/>
                  </a:lnTo>
                  <a:lnTo>
                    <a:pt x="2149" y="15"/>
                  </a:lnTo>
                  <a:lnTo>
                    <a:pt x="2149" y="13"/>
                  </a:lnTo>
                  <a:lnTo>
                    <a:pt x="2147" y="13"/>
                  </a:lnTo>
                  <a:lnTo>
                    <a:pt x="2146" y="13"/>
                  </a:lnTo>
                  <a:lnTo>
                    <a:pt x="2146" y="11"/>
                  </a:lnTo>
                  <a:lnTo>
                    <a:pt x="2146" y="10"/>
                  </a:lnTo>
                  <a:lnTo>
                    <a:pt x="2146" y="8"/>
                  </a:lnTo>
                  <a:lnTo>
                    <a:pt x="2146" y="8"/>
                  </a:lnTo>
                  <a:lnTo>
                    <a:pt x="2146" y="8"/>
                  </a:lnTo>
                  <a:lnTo>
                    <a:pt x="2146" y="7"/>
                  </a:lnTo>
                  <a:lnTo>
                    <a:pt x="2147" y="5"/>
                  </a:lnTo>
                  <a:lnTo>
                    <a:pt x="2147" y="5"/>
                  </a:lnTo>
                  <a:close/>
                  <a:moveTo>
                    <a:pt x="3242" y="4"/>
                  </a:moveTo>
                  <a:lnTo>
                    <a:pt x="3243" y="4"/>
                  </a:lnTo>
                  <a:lnTo>
                    <a:pt x="3243" y="5"/>
                  </a:lnTo>
                  <a:lnTo>
                    <a:pt x="3243" y="7"/>
                  </a:lnTo>
                  <a:lnTo>
                    <a:pt x="3243" y="7"/>
                  </a:lnTo>
                  <a:lnTo>
                    <a:pt x="3243" y="8"/>
                  </a:lnTo>
                  <a:lnTo>
                    <a:pt x="3243" y="10"/>
                  </a:lnTo>
                  <a:lnTo>
                    <a:pt x="3243" y="11"/>
                  </a:lnTo>
                  <a:lnTo>
                    <a:pt x="3243" y="11"/>
                  </a:lnTo>
                  <a:lnTo>
                    <a:pt x="3242" y="11"/>
                  </a:lnTo>
                  <a:lnTo>
                    <a:pt x="3242" y="11"/>
                  </a:lnTo>
                  <a:lnTo>
                    <a:pt x="3242" y="11"/>
                  </a:lnTo>
                  <a:lnTo>
                    <a:pt x="3240" y="11"/>
                  </a:lnTo>
                  <a:lnTo>
                    <a:pt x="3240" y="11"/>
                  </a:lnTo>
                  <a:lnTo>
                    <a:pt x="3240" y="11"/>
                  </a:lnTo>
                  <a:lnTo>
                    <a:pt x="3240" y="10"/>
                  </a:lnTo>
                  <a:lnTo>
                    <a:pt x="3240" y="10"/>
                  </a:lnTo>
                  <a:lnTo>
                    <a:pt x="3238" y="8"/>
                  </a:lnTo>
                  <a:lnTo>
                    <a:pt x="3240" y="8"/>
                  </a:lnTo>
                  <a:lnTo>
                    <a:pt x="3240" y="8"/>
                  </a:lnTo>
                  <a:lnTo>
                    <a:pt x="3240" y="8"/>
                  </a:lnTo>
                  <a:lnTo>
                    <a:pt x="3242" y="8"/>
                  </a:lnTo>
                  <a:lnTo>
                    <a:pt x="3242" y="8"/>
                  </a:lnTo>
                  <a:lnTo>
                    <a:pt x="3242" y="8"/>
                  </a:lnTo>
                  <a:lnTo>
                    <a:pt x="3242" y="8"/>
                  </a:lnTo>
                  <a:lnTo>
                    <a:pt x="3242" y="7"/>
                  </a:lnTo>
                  <a:lnTo>
                    <a:pt x="3242" y="7"/>
                  </a:lnTo>
                  <a:lnTo>
                    <a:pt x="3242" y="7"/>
                  </a:lnTo>
                  <a:lnTo>
                    <a:pt x="3242" y="7"/>
                  </a:lnTo>
                  <a:lnTo>
                    <a:pt x="3243" y="5"/>
                  </a:lnTo>
                  <a:lnTo>
                    <a:pt x="3243" y="5"/>
                  </a:lnTo>
                  <a:lnTo>
                    <a:pt x="3242" y="5"/>
                  </a:lnTo>
                  <a:lnTo>
                    <a:pt x="3242" y="4"/>
                  </a:lnTo>
                  <a:lnTo>
                    <a:pt x="3242" y="4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7"/>
                  </a:lnTo>
                  <a:lnTo>
                    <a:pt x="3238" y="7"/>
                  </a:lnTo>
                  <a:lnTo>
                    <a:pt x="3237" y="7"/>
                  </a:lnTo>
                  <a:lnTo>
                    <a:pt x="3237" y="5"/>
                  </a:lnTo>
                  <a:lnTo>
                    <a:pt x="3237" y="5"/>
                  </a:lnTo>
                  <a:lnTo>
                    <a:pt x="3237" y="5"/>
                  </a:lnTo>
                  <a:lnTo>
                    <a:pt x="3238" y="5"/>
                  </a:lnTo>
                  <a:lnTo>
                    <a:pt x="3240" y="5"/>
                  </a:lnTo>
                  <a:lnTo>
                    <a:pt x="3240" y="5"/>
                  </a:lnTo>
                  <a:lnTo>
                    <a:pt x="3240" y="4"/>
                  </a:lnTo>
                  <a:lnTo>
                    <a:pt x="3242" y="4"/>
                  </a:lnTo>
                  <a:lnTo>
                    <a:pt x="3242" y="4"/>
                  </a:lnTo>
                  <a:close/>
                  <a:moveTo>
                    <a:pt x="2146" y="0"/>
                  </a:moveTo>
                  <a:lnTo>
                    <a:pt x="2146" y="0"/>
                  </a:lnTo>
                  <a:lnTo>
                    <a:pt x="2146" y="2"/>
                  </a:lnTo>
                  <a:lnTo>
                    <a:pt x="2147" y="0"/>
                  </a:lnTo>
                  <a:lnTo>
                    <a:pt x="2147" y="2"/>
                  </a:lnTo>
                  <a:lnTo>
                    <a:pt x="2147" y="4"/>
                  </a:lnTo>
                  <a:lnTo>
                    <a:pt x="2146" y="4"/>
                  </a:lnTo>
                  <a:lnTo>
                    <a:pt x="2146" y="4"/>
                  </a:lnTo>
                  <a:lnTo>
                    <a:pt x="2146" y="2"/>
                  </a:lnTo>
                  <a:lnTo>
                    <a:pt x="2144" y="2"/>
                  </a:lnTo>
                  <a:lnTo>
                    <a:pt x="2144" y="0"/>
                  </a:lnTo>
                  <a:lnTo>
                    <a:pt x="2146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5" name="Freeform 352">
              <a:extLst>
                <a:ext uri="{FF2B5EF4-FFF2-40B4-BE49-F238E27FC236}">
                  <a16:creationId xmlns:a16="http://schemas.microsoft.com/office/drawing/2014/main" id="{52378B83-884D-EA85-2C07-5FA11BD11D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2923" y="3016382"/>
              <a:ext cx="7292038" cy="444422"/>
            </a:xfrm>
            <a:custGeom>
              <a:avLst/>
              <a:gdLst>
                <a:gd name="T0" fmla="*/ 3488 w 3741"/>
                <a:gd name="T1" fmla="*/ 222 h 228"/>
                <a:gd name="T2" fmla="*/ 3474 w 3741"/>
                <a:gd name="T3" fmla="*/ 227 h 228"/>
                <a:gd name="T4" fmla="*/ 3077 w 3741"/>
                <a:gd name="T5" fmla="*/ 216 h 228"/>
                <a:gd name="T6" fmla="*/ 582 w 3741"/>
                <a:gd name="T7" fmla="*/ 216 h 228"/>
                <a:gd name="T8" fmla="*/ 2394 w 3741"/>
                <a:gd name="T9" fmla="*/ 205 h 228"/>
                <a:gd name="T10" fmla="*/ 503 w 3741"/>
                <a:gd name="T11" fmla="*/ 198 h 228"/>
                <a:gd name="T12" fmla="*/ 3182 w 3741"/>
                <a:gd name="T13" fmla="*/ 197 h 228"/>
                <a:gd name="T14" fmla="*/ 3089 w 3741"/>
                <a:gd name="T15" fmla="*/ 184 h 228"/>
                <a:gd name="T16" fmla="*/ 125 w 3741"/>
                <a:gd name="T17" fmla="*/ 176 h 228"/>
                <a:gd name="T18" fmla="*/ 500 w 3741"/>
                <a:gd name="T19" fmla="*/ 176 h 228"/>
                <a:gd name="T20" fmla="*/ 3226 w 3741"/>
                <a:gd name="T21" fmla="*/ 168 h 228"/>
                <a:gd name="T22" fmla="*/ 3059 w 3741"/>
                <a:gd name="T23" fmla="*/ 151 h 228"/>
                <a:gd name="T24" fmla="*/ 164 w 3741"/>
                <a:gd name="T25" fmla="*/ 159 h 228"/>
                <a:gd name="T26" fmla="*/ 2430 w 3741"/>
                <a:gd name="T27" fmla="*/ 157 h 228"/>
                <a:gd name="T28" fmla="*/ 2391 w 3741"/>
                <a:gd name="T29" fmla="*/ 138 h 228"/>
                <a:gd name="T30" fmla="*/ 2257 w 3741"/>
                <a:gd name="T31" fmla="*/ 132 h 228"/>
                <a:gd name="T32" fmla="*/ 44 w 3741"/>
                <a:gd name="T33" fmla="*/ 113 h 228"/>
                <a:gd name="T34" fmla="*/ 2427 w 3741"/>
                <a:gd name="T35" fmla="*/ 104 h 228"/>
                <a:gd name="T36" fmla="*/ 3077 w 3741"/>
                <a:gd name="T37" fmla="*/ 109 h 228"/>
                <a:gd name="T38" fmla="*/ 148 w 3741"/>
                <a:gd name="T39" fmla="*/ 96 h 228"/>
                <a:gd name="T40" fmla="*/ 145 w 3741"/>
                <a:gd name="T41" fmla="*/ 91 h 228"/>
                <a:gd name="T42" fmla="*/ 152 w 3741"/>
                <a:gd name="T43" fmla="*/ 96 h 228"/>
                <a:gd name="T44" fmla="*/ 137 w 3741"/>
                <a:gd name="T45" fmla="*/ 83 h 228"/>
                <a:gd name="T46" fmla="*/ 2821 w 3741"/>
                <a:gd name="T47" fmla="*/ 80 h 228"/>
                <a:gd name="T48" fmla="*/ 3026 w 3741"/>
                <a:gd name="T49" fmla="*/ 75 h 228"/>
                <a:gd name="T50" fmla="*/ 2605 w 3741"/>
                <a:gd name="T51" fmla="*/ 79 h 228"/>
                <a:gd name="T52" fmla="*/ 656 w 3741"/>
                <a:gd name="T53" fmla="*/ 66 h 228"/>
                <a:gd name="T54" fmla="*/ 2873 w 3741"/>
                <a:gd name="T55" fmla="*/ 69 h 228"/>
                <a:gd name="T56" fmla="*/ 666 w 3741"/>
                <a:gd name="T57" fmla="*/ 63 h 228"/>
                <a:gd name="T58" fmla="*/ 629 w 3741"/>
                <a:gd name="T59" fmla="*/ 58 h 228"/>
                <a:gd name="T60" fmla="*/ 581 w 3741"/>
                <a:gd name="T61" fmla="*/ 86 h 228"/>
                <a:gd name="T62" fmla="*/ 566 w 3741"/>
                <a:gd name="T63" fmla="*/ 79 h 228"/>
                <a:gd name="T64" fmla="*/ 579 w 3741"/>
                <a:gd name="T65" fmla="*/ 68 h 228"/>
                <a:gd name="T66" fmla="*/ 587 w 3741"/>
                <a:gd name="T67" fmla="*/ 72 h 228"/>
                <a:gd name="T68" fmla="*/ 618 w 3741"/>
                <a:gd name="T69" fmla="*/ 61 h 228"/>
                <a:gd name="T70" fmla="*/ 48 w 3741"/>
                <a:gd name="T71" fmla="*/ 55 h 228"/>
                <a:gd name="T72" fmla="*/ 738 w 3741"/>
                <a:gd name="T73" fmla="*/ 49 h 228"/>
                <a:gd name="T74" fmla="*/ 335 w 3741"/>
                <a:gd name="T75" fmla="*/ 46 h 228"/>
                <a:gd name="T76" fmla="*/ 669 w 3741"/>
                <a:gd name="T77" fmla="*/ 38 h 228"/>
                <a:gd name="T78" fmla="*/ 830 w 3741"/>
                <a:gd name="T79" fmla="*/ 38 h 228"/>
                <a:gd name="T80" fmla="*/ 669 w 3741"/>
                <a:gd name="T81" fmla="*/ 44 h 228"/>
                <a:gd name="T82" fmla="*/ 650 w 3741"/>
                <a:gd name="T83" fmla="*/ 55 h 228"/>
                <a:gd name="T84" fmla="*/ 636 w 3741"/>
                <a:gd name="T85" fmla="*/ 44 h 228"/>
                <a:gd name="T86" fmla="*/ 659 w 3741"/>
                <a:gd name="T87" fmla="*/ 42 h 228"/>
                <a:gd name="T88" fmla="*/ 653 w 3741"/>
                <a:gd name="T89" fmla="*/ 39 h 228"/>
                <a:gd name="T90" fmla="*/ 178 w 3741"/>
                <a:gd name="T91" fmla="*/ 36 h 228"/>
                <a:gd name="T92" fmla="*/ 622 w 3741"/>
                <a:gd name="T93" fmla="*/ 38 h 228"/>
                <a:gd name="T94" fmla="*/ 711 w 3741"/>
                <a:gd name="T95" fmla="*/ 33 h 228"/>
                <a:gd name="T96" fmla="*/ 715 w 3741"/>
                <a:gd name="T97" fmla="*/ 23 h 228"/>
                <a:gd name="T98" fmla="*/ 513 w 3741"/>
                <a:gd name="T99" fmla="*/ 23 h 228"/>
                <a:gd name="T100" fmla="*/ 3679 w 3741"/>
                <a:gd name="T101" fmla="*/ 20 h 228"/>
                <a:gd name="T102" fmla="*/ 790 w 3741"/>
                <a:gd name="T103" fmla="*/ 12 h 228"/>
                <a:gd name="T104" fmla="*/ 570 w 3741"/>
                <a:gd name="T105" fmla="*/ 8 h 228"/>
                <a:gd name="T106" fmla="*/ 588 w 3741"/>
                <a:gd name="T107" fmla="*/ 14 h 228"/>
                <a:gd name="T108" fmla="*/ 581 w 3741"/>
                <a:gd name="T109" fmla="*/ 8 h 228"/>
                <a:gd name="T110" fmla="*/ 565 w 3741"/>
                <a:gd name="T111" fmla="*/ 6 h 228"/>
                <a:gd name="T112" fmla="*/ 562 w 3741"/>
                <a:gd name="T113" fmla="*/ 5 h 228"/>
                <a:gd name="T114" fmla="*/ 2269 w 3741"/>
                <a:gd name="T115" fmla="*/ 6 h 228"/>
                <a:gd name="T116" fmla="*/ 2274 w 3741"/>
                <a:gd name="T117" fmla="*/ 11 h 228"/>
                <a:gd name="T118" fmla="*/ 2261 w 3741"/>
                <a:gd name="T119" fmla="*/ 5 h 228"/>
                <a:gd name="T120" fmla="*/ 558 w 3741"/>
                <a:gd name="T121" fmla="*/ 5 h 228"/>
                <a:gd name="T122" fmla="*/ 611 w 3741"/>
                <a:gd name="T123" fmla="*/ 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41" h="228">
                  <a:moveTo>
                    <a:pt x="93" y="219"/>
                  </a:moveTo>
                  <a:lnTo>
                    <a:pt x="95" y="219"/>
                  </a:lnTo>
                  <a:lnTo>
                    <a:pt x="95" y="219"/>
                  </a:lnTo>
                  <a:lnTo>
                    <a:pt x="98" y="222"/>
                  </a:lnTo>
                  <a:lnTo>
                    <a:pt x="100" y="222"/>
                  </a:lnTo>
                  <a:lnTo>
                    <a:pt x="100" y="224"/>
                  </a:lnTo>
                  <a:lnTo>
                    <a:pt x="98" y="225"/>
                  </a:lnTo>
                  <a:lnTo>
                    <a:pt x="96" y="225"/>
                  </a:lnTo>
                  <a:lnTo>
                    <a:pt x="95" y="222"/>
                  </a:lnTo>
                  <a:lnTo>
                    <a:pt x="93" y="220"/>
                  </a:lnTo>
                  <a:lnTo>
                    <a:pt x="93" y="219"/>
                  </a:lnTo>
                  <a:lnTo>
                    <a:pt x="93" y="219"/>
                  </a:lnTo>
                  <a:close/>
                  <a:moveTo>
                    <a:pt x="3070" y="219"/>
                  </a:moveTo>
                  <a:lnTo>
                    <a:pt x="3072" y="219"/>
                  </a:lnTo>
                  <a:lnTo>
                    <a:pt x="3070" y="220"/>
                  </a:lnTo>
                  <a:lnTo>
                    <a:pt x="3070" y="222"/>
                  </a:lnTo>
                  <a:lnTo>
                    <a:pt x="3069" y="222"/>
                  </a:lnTo>
                  <a:lnTo>
                    <a:pt x="3069" y="222"/>
                  </a:lnTo>
                  <a:lnTo>
                    <a:pt x="3069" y="220"/>
                  </a:lnTo>
                  <a:lnTo>
                    <a:pt x="3067" y="219"/>
                  </a:lnTo>
                  <a:lnTo>
                    <a:pt x="3067" y="219"/>
                  </a:lnTo>
                  <a:lnTo>
                    <a:pt x="3069" y="219"/>
                  </a:lnTo>
                  <a:lnTo>
                    <a:pt x="3069" y="219"/>
                  </a:lnTo>
                  <a:lnTo>
                    <a:pt x="3070" y="219"/>
                  </a:lnTo>
                  <a:lnTo>
                    <a:pt x="3070" y="219"/>
                  </a:lnTo>
                  <a:close/>
                  <a:moveTo>
                    <a:pt x="3485" y="216"/>
                  </a:moveTo>
                  <a:lnTo>
                    <a:pt x="3485" y="217"/>
                  </a:lnTo>
                  <a:lnTo>
                    <a:pt x="3485" y="219"/>
                  </a:lnTo>
                  <a:lnTo>
                    <a:pt x="3487" y="219"/>
                  </a:lnTo>
                  <a:lnTo>
                    <a:pt x="3488" y="219"/>
                  </a:lnTo>
                  <a:lnTo>
                    <a:pt x="3488" y="220"/>
                  </a:lnTo>
                  <a:lnTo>
                    <a:pt x="3488" y="222"/>
                  </a:lnTo>
                  <a:lnTo>
                    <a:pt x="3488" y="222"/>
                  </a:lnTo>
                  <a:lnTo>
                    <a:pt x="3488" y="224"/>
                  </a:lnTo>
                  <a:lnTo>
                    <a:pt x="3487" y="225"/>
                  </a:lnTo>
                  <a:lnTo>
                    <a:pt x="3487" y="225"/>
                  </a:lnTo>
                  <a:lnTo>
                    <a:pt x="3487" y="225"/>
                  </a:lnTo>
                  <a:lnTo>
                    <a:pt x="3487" y="224"/>
                  </a:lnTo>
                  <a:lnTo>
                    <a:pt x="3485" y="224"/>
                  </a:lnTo>
                  <a:lnTo>
                    <a:pt x="3485" y="225"/>
                  </a:lnTo>
                  <a:lnTo>
                    <a:pt x="3484" y="227"/>
                  </a:lnTo>
                  <a:lnTo>
                    <a:pt x="3484" y="227"/>
                  </a:lnTo>
                  <a:lnTo>
                    <a:pt x="3484" y="227"/>
                  </a:lnTo>
                  <a:lnTo>
                    <a:pt x="3480" y="228"/>
                  </a:lnTo>
                  <a:lnTo>
                    <a:pt x="3480" y="228"/>
                  </a:lnTo>
                  <a:lnTo>
                    <a:pt x="3479" y="228"/>
                  </a:lnTo>
                  <a:lnTo>
                    <a:pt x="3479" y="228"/>
                  </a:lnTo>
                  <a:lnTo>
                    <a:pt x="3479" y="228"/>
                  </a:lnTo>
                  <a:lnTo>
                    <a:pt x="3479" y="227"/>
                  </a:lnTo>
                  <a:lnTo>
                    <a:pt x="3479" y="227"/>
                  </a:lnTo>
                  <a:lnTo>
                    <a:pt x="3477" y="227"/>
                  </a:lnTo>
                  <a:lnTo>
                    <a:pt x="3477" y="228"/>
                  </a:lnTo>
                  <a:lnTo>
                    <a:pt x="3477" y="227"/>
                  </a:lnTo>
                  <a:lnTo>
                    <a:pt x="3477" y="227"/>
                  </a:lnTo>
                  <a:lnTo>
                    <a:pt x="3479" y="227"/>
                  </a:lnTo>
                  <a:lnTo>
                    <a:pt x="3480" y="227"/>
                  </a:lnTo>
                  <a:lnTo>
                    <a:pt x="3480" y="227"/>
                  </a:lnTo>
                  <a:lnTo>
                    <a:pt x="3480" y="227"/>
                  </a:lnTo>
                  <a:lnTo>
                    <a:pt x="3479" y="225"/>
                  </a:lnTo>
                  <a:lnTo>
                    <a:pt x="3479" y="225"/>
                  </a:lnTo>
                  <a:lnTo>
                    <a:pt x="3476" y="225"/>
                  </a:lnTo>
                  <a:lnTo>
                    <a:pt x="3476" y="225"/>
                  </a:lnTo>
                  <a:lnTo>
                    <a:pt x="3476" y="225"/>
                  </a:lnTo>
                  <a:lnTo>
                    <a:pt x="3474" y="227"/>
                  </a:lnTo>
                  <a:lnTo>
                    <a:pt x="3474" y="227"/>
                  </a:lnTo>
                  <a:lnTo>
                    <a:pt x="3474" y="225"/>
                  </a:lnTo>
                  <a:lnTo>
                    <a:pt x="3474" y="225"/>
                  </a:lnTo>
                  <a:lnTo>
                    <a:pt x="3476" y="224"/>
                  </a:lnTo>
                  <a:lnTo>
                    <a:pt x="3476" y="224"/>
                  </a:lnTo>
                  <a:lnTo>
                    <a:pt x="3476" y="224"/>
                  </a:lnTo>
                  <a:lnTo>
                    <a:pt x="3479" y="224"/>
                  </a:lnTo>
                  <a:lnTo>
                    <a:pt x="3479" y="224"/>
                  </a:lnTo>
                  <a:lnTo>
                    <a:pt x="3480" y="225"/>
                  </a:lnTo>
                  <a:lnTo>
                    <a:pt x="3480" y="227"/>
                  </a:lnTo>
                  <a:lnTo>
                    <a:pt x="3482" y="227"/>
                  </a:lnTo>
                  <a:lnTo>
                    <a:pt x="3482" y="227"/>
                  </a:lnTo>
                  <a:lnTo>
                    <a:pt x="3482" y="227"/>
                  </a:lnTo>
                  <a:lnTo>
                    <a:pt x="3484" y="225"/>
                  </a:lnTo>
                  <a:lnTo>
                    <a:pt x="3484" y="225"/>
                  </a:lnTo>
                  <a:lnTo>
                    <a:pt x="3484" y="225"/>
                  </a:lnTo>
                  <a:lnTo>
                    <a:pt x="3484" y="224"/>
                  </a:lnTo>
                  <a:lnTo>
                    <a:pt x="3482" y="224"/>
                  </a:lnTo>
                  <a:lnTo>
                    <a:pt x="3480" y="224"/>
                  </a:lnTo>
                  <a:lnTo>
                    <a:pt x="3480" y="222"/>
                  </a:lnTo>
                  <a:lnTo>
                    <a:pt x="3480" y="222"/>
                  </a:lnTo>
                  <a:lnTo>
                    <a:pt x="3480" y="222"/>
                  </a:lnTo>
                  <a:lnTo>
                    <a:pt x="3482" y="222"/>
                  </a:lnTo>
                  <a:lnTo>
                    <a:pt x="3484" y="220"/>
                  </a:lnTo>
                  <a:lnTo>
                    <a:pt x="3484" y="220"/>
                  </a:lnTo>
                  <a:lnTo>
                    <a:pt x="3485" y="220"/>
                  </a:lnTo>
                  <a:lnTo>
                    <a:pt x="3485" y="220"/>
                  </a:lnTo>
                  <a:lnTo>
                    <a:pt x="3485" y="220"/>
                  </a:lnTo>
                  <a:lnTo>
                    <a:pt x="3484" y="217"/>
                  </a:lnTo>
                  <a:lnTo>
                    <a:pt x="3484" y="217"/>
                  </a:lnTo>
                  <a:lnTo>
                    <a:pt x="3485" y="216"/>
                  </a:lnTo>
                  <a:close/>
                  <a:moveTo>
                    <a:pt x="3077" y="216"/>
                  </a:moveTo>
                  <a:lnTo>
                    <a:pt x="3078" y="219"/>
                  </a:lnTo>
                  <a:lnTo>
                    <a:pt x="3077" y="220"/>
                  </a:lnTo>
                  <a:lnTo>
                    <a:pt x="3077" y="220"/>
                  </a:lnTo>
                  <a:lnTo>
                    <a:pt x="3075" y="222"/>
                  </a:lnTo>
                  <a:lnTo>
                    <a:pt x="3074" y="220"/>
                  </a:lnTo>
                  <a:lnTo>
                    <a:pt x="3072" y="220"/>
                  </a:lnTo>
                  <a:lnTo>
                    <a:pt x="3072" y="220"/>
                  </a:lnTo>
                  <a:lnTo>
                    <a:pt x="3072" y="219"/>
                  </a:lnTo>
                  <a:lnTo>
                    <a:pt x="3075" y="220"/>
                  </a:lnTo>
                  <a:lnTo>
                    <a:pt x="3077" y="219"/>
                  </a:lnTo>
                  <a:lnTo>
                    <a:pt x="3075" y="217"/>
                  </a:lnTo>
                  <a:lnTo>
                    <a:pt x="3077" y="216"/>
                  </a:lnTo>
                  <a:lnTo>
                    <a:pt x="3077" y="216"/>
                  </a:lnTo>
                  <a:close/>
                  <a:moveTo>
                    <a:pt x="2905" y="211"/>
                  </a:moveTo>
                  <a:lnTo>
                    <a:pt x="2908" y="214"/>
                  </a:lnTo>
                  <a:lnTo>
                    <a:pt x="2910" y="214"/>
                  </a:lnTo>
                  <a:lnTo>
                    <a:pt x="2913" y="214"/>
                  </a:lnTo>
                  <a:lnTo>
                    <a:pt x="2913" y="216"/>
                  </a:lnTo>
                  <a:lnTo>
                    <a:pt x="2911" y="216"/>
                  </a:lnTo>
                  <a:lnTo>
                    <a:pt x="2910" y="216"/>
                  </a:lnTo>
                  <a:lnTo>
                    <a:pt x="2906" y="213"/>
                  </a:lnTo>
                  <a:lnTo>
                    <a:pt x="2905" y="211"/>
                  </a:lnTo>
                  <a:lnTo>
                    <a:pt x="2905" y="211"/>
                  </a:lnTo>
                  <a:close/>
                  <a:moveTo>
                    <a:pt x="577" y="211"/>
                  </a:moveTo>
                  <a:lnTo>
                    <a:pt x="577" y="211"/>
                  </a:lnTo>
                  <a:lnTo>
                    <a:pt x="579" y="211"/>
                  </a:lnTo>
                  <a:lnTo>
                    <a:pt x="579" y="211"/>
                  </a:lnTo>
                  <a:lnTo>
                    <a:pt x="579" y="211"/>
                  </a:lnTo>
                  <a:lnTo>
                    <a:pt x="581" y="213"/>
                  </a:lnTo>
                  <a:lnTo>
                    <a:pt x="581" y="213"/>
                  </a:lnTo>
                  <a:lnTo>
                    <a:pt x="582" y="214"/>
                  </a:lnTo>
                  <a:lnTo>
                    <a:pt x="582" y="216"/>
                  </a:lnTo>
                  <a:lnTo>
                    <a:pt x="582" y="216"/>
                  </a:lnTo>
                  <a:lnTo>
                    <a:pt x="581" y="216"/>
                  </a:lnTo>
                  <a:lnTo>
                    <a:pt x="579" y="216"/>
                  </a:lnTo>
                  <a:lnTo>
                    <a:pt x="577" y="216"/>
                  </a:lnTo>
                  <a:lnTo>
                    <a:pt x="577" y="216"/>
                  </a:lnTo>
                  <a:lnTo>
                    <a:pt x="579" y="216"/>
                  </a:lnTo>
                  <a:lnTo>
                    <a:pt x="582" y="216"/>
                  </a:lnTo>
                  <a:lnTo>
                    <a:pt x="581" y="214"/>
                  </a:lnTo>
                  <a:lnTo>
                    <a:pt x="579" y="213"/>
                  </a:lnTo>
                  <a:lnTo>
                    <a:pt x="579" y="213"/>
                  </a:lnTo>
                  <a:lnTo>
                    <a:pt x="577" y="213"/>
                  </a:lnTo>
                  <a:lnTo>
                    <a:pt x="577" y="213"/>
                  </a:lnTo>
                  <a:lnTo>
                    <a:pt x="577" y="213"/>
                  </a:lnTo>
                  <a:lnTo>
                    <a:pt x="577" y="211"/>
                  </a:lnTo>
                  <a:lnTo>
                    <a:pt x="577" y="211"/>
                  </a:lnTo>
                  <a:lnTo>
                    <a:pt x="577" y="211"/>
                  </a:lnTo>
                  <a:close/>
                  <a:moveTo>
                    <a:pt x="2394" y="205"/>
                  </a:moveTo>
                  <a:lnTo>
                    <a:pt x="2395" y="208"/>
                  </a:lnTo>
                  <a:lnTo>
                    <a:pt x="2397" y="209"/>
                  </a:lnTo>
                  <a:lnTo>
                    <a:pt x="2399" y="211"/>
                  </a:lnTo>
                  <a:lnTo>
                    <a:pt x="2400" y="213"/>
                  </a:lnTo>
                  <a:lnTo>
                    <a:pt x="2399" y="214"/>
                  </a:lnTo>
                  <a:lnTo>
                    <a:pt x="2399" y="216"/>
                  </a:lnTo>
                  <a:lnTo>
                    <a:pt x="2399" y="216"/>
                  </a:lnTo>
                  <a:lnTo>
                    <a:pt x="2397" y="216"/>
                  </a:lnTo>
                  <a:lnTo>
                    <a:pt x="2395" y="216"/>
                  </a:lnTo>
                  <a:lnTo>
                    <a:pt x="2395" y="214"/>
                  </a:lnTo>
                  <a:lnTo>
                    <a:pt x="2394" y="213"/>
                  </a:lnTo>
                  <a:lnTo>
                    <a:pt x="2394" y="209"/>
                  </a:lnTo>
                  <a:lnTo>
                    <a:pt x="2394" y="206"/>
                  </a:lnTo>
                  <a:lnTo>
                    <a:pt x="2394" y="206"/>
                  </a:lnTo>
                  <a:lnTo>
                    <a:pt x="2394" y="205"/>
                  </a:lnTo>
                  <a:close/>
                  <a:moveTo>
                    <a:pt x="117" y="201"/>
                  </a:moveTo>
                  <a:lnTo>
                    <a:pt x="119" y="203"/>
                  </a:lnTo>
                  <a:lnTo>
                    <a:pt x="120" y="203"/>
                  </a:lnTo>
                  <a:lnTo>
                    <a:pt x="122" y="206"/>
                  </a:lnTo>
                  <a:lnTo>
                    <a:pt x="120" y="206"/>
                  </a:lnTo>
                  <a:lnTo>
                    <a:pt x="120" y="206"/>
                  </a:lnTo>
                  <a:lnTo>
                    <a:pt x="120" y="206"/>
                  </a:lnTo>
                  <a:lnTo>
                    <a:pt x="119" y="205"/>
                  </a:lnTo>
                  <a:lnTo>
                    <a:pt x="117" y="203"/>
                  </a:lnTo>
                  <a:lnTo>
                    <a:pt x="117" y="203"/>
                  </a:lnTo>
                  <a:lnTo>
                    <a:pt x="117" y="201"/>
                  </a:lnTo>
                  <a:close/>
                  <a:moveTo>
                    <a:pt x="3465" y="198"/>
                  </a:moveTo>
                  <a:lnTo>
                    <a:pt x="3465" y="198"/>
                  </a:lnTo>
                  <a:lnTo>
                    <a:pt x="3466" y="200"/>
                  </a:lnTo>
                  <a:lnTo>
                    <a:pt x="3466" y="200"/>
                  </a:lnTo>
                  <a:lnTo>
                    <a:pt x="3466" y="201"/>
                  </a:lnTo>
                  <a:lnTo>
                    <a:pt x="3466" y="201"/>
                  </a:lnTo>
                  <a:lnTo>
                    <a:pt x="3466" y="203"/>
                  </a:lnTo>
                  <a:lnTo>
                    <a:pt x="3465" y="203"/>
                  </a:lnTo>
                  <a:lnTo>
                    <a:pt x="3465" y="201"/>
                  </a:lnTo>
                  <a:lnTo>
                    <a:pt x="3465" y="200"/>
                  </a:lnTo>
                  <a:lnTo>
                    <a:pt x="3465" y="200"/>
                  </a:lnTo>
                  <a:lnTo>
                    <a:pt x="3465" y="198"/>
                  </a:lnTo>
                  <a:close/>
                  <a:moveTo>
                    <a:pt x="508" y="197"/>
                  </a:moveTo>
                  <a:lnTo>
                    <a:pt x="510" y="197"/>
                  </a:lnTo>
                  <a:lnTo>
                    <a:pt x="513" y="200"/>
                  </a:lnTo>
                  <a:lnTo>
                    <a:pt x="514" y="201"/>
                  </a:lnTo>
                  <a:lnTo>
                    <a:pt x="514" y="201"/>
                  </a:lnTo>
                  <a:lnTo>
                    <a:pt x="514" y="201"/>
                  </a:lnTo>
                  <a:lnTo>
                    <a:pt x="508" y="198"/>
                  </a:lnTo>
                  <a:lnTo>
                    <a:pt x="506" y="198"/>
                  </a:lnTo>
                  <a:lnTo>
                    <a:pt x="503" y="198"/>
                  </a:lnTo>
                  <a:lnTo>
                    <a:pt x="503" y="198"/>
                  </a:lnTo>
                  <a:lnTo>
                    <a:pt x="503" y="197"/>
                  </a:lnTo>
                  <a:lnTo>
                    <a:pt x="505" y="197"/>
                  </a:lnTo>
                  <a:lnTo>
                    <a:pt x="508" y="197"/>
                  </a:lnTo>
                  <a:close/>
                  <a:moveTo>
                    <a:pt x="3176" y="194"/>
                  </a:moveTo>
                  <a:lnTo>
                    <a:pt x="3178" y="194"/>
                  </a:lnTo>
                  <a:lnTo>
                    <a:pt x="3179" y="195"/>
                  </a:lnTo>
                  <a:lnTo>
                    <a:pt x="3179" y="195"/>
                  </a:lnTo>
                  <a:lnTo>
                    <a:pt x="3179" y="195"/>
                  </a:lnTo>
                  <a:lnTo>
                    <a:pt x="3179" y="195"/>
                  </a:lnTo>
                  <a:lnTo>
                    <a:pt x="3178" y="197"/>
                  </a:lnTo>
                  <a:lnTo>
                    <a:pt x="3178" y="197"/>
                  </a:lnTo>
                  <a:lnTo>
                    <a:pt x="3176" y="197"/>
                  </a:lnTo>
                  <a:lnTo>
                    <a:pt x="3174" y="195"/>
                  </a:lnTo>
                  <a:lnTo>
                    <a:pt x="3174" y="195"/>
                  </a:lnTo>
                  <a:lnTo>
                    <a:pt x="3174" y="195"/>
                  </a:lnTo>
                  <a:lnTo>
                    <a:pt x="3174" y="195"/>
                  </a:lnTo>
                  <a:lnTo>
                    <a:pt x="3174" y="194"/>
                  </a:lnTo>
                  <a:lnTo>
                    <a:pt x="3174" y="194"/>
                  </a:lnTo>
                  <a:lnTo>
                    <a:pt x="3176" y="194"/>
                  </a:lnTo>
                  <a:close/>
                  <a:moveTo>
                    <a:pt x="3184" y="194"/>
                  </a:moveTo>
                  <a:lnTo>
                    <a:pt x="3184" y="194"/>
                  </a:lnTo>
                  <a:lnTo>
                    <a:pt x="3184" y="195"/>
                  </a:lnTo>
                  <a:lnTo>
                    <a:pt x="3184" y="195"/>
                  </a:lnTo>
                  <a:lnTo>
                    <a:pt x="3185" y="197"/>
                  </a:lnTo>
                  <a:lnTo>
                    <a:pt x="3185" y="197"/>
                  </a:lnTo>
                  <a:lnTo>
                    <a:pt x="3185" y="197"/>
                  </a:lnTo>
                  <a:lnTo>
                    <a:pt x="3184" y="197"/>
                  </a:lnTo>
                  <a:lnTo>
                    <a:pt x="3184" y="197"/>
                  </a:lnTo>
                  <a:lnTo>
                    <a:pt x="3184" y="197"/>
                  </a:lnTo>
                  <a:lnTo>
                    <a:pt x="3182" y="197"/>
                  </a:lnTo>
                  <a:lnTo>
                    <a:pt x="3182" y="197"/>
                  </a:lnTo>
                  <a:lnTo>
                    <a:pt x="3182" y="198"/>
                  </a:lnTo>
                  <a:lnTo>
                    <a:pt x="3182" y="198"/>
                  </a:lnTo>
                  <a:lnTo>
                    <a:pt x="3182" y="198"/>
                  </a:lnTo>
                  <a:lnTo>
                    <a:pt x="3181" y="197"/>
                  </a:lnTo>
                  <a:lnTo>
                    <a:pt x="3181" y="197"/>
                  </a:lnTo>
                  <a:lnTo>
                    <a:pt x="3181" y="195"/>
                  </a:lnTo>
                  <a:lnTo>
                    <a:pt x="3181" y="195"/>
                  </a:lnTo>
                  <a:lnTo>
                    <a:pt x="3182" y="195"/>
                  </a:lnTo>
                  <a:lnTo>
                    <a:pt x="3182" y="195"/>
                  </a:lnTo>
                  <a:lnTo>
                    <a:pt x="3182" y="194"/>
                  </a:lnTo>
                  <a:lnTo>
                    <a:pt x="3182" y="194"/>
                  </a:lnTo>
                  <a:lnTo>
                    <a:pt x="3182" y="194"/>
                  </a:lnTo>
                  <a:lnTo>
                    <a:pt x="3184" y="194"/>
                  </a:lnTo>
                  <a:lnTo>
                    <a:pt x="3184" y="194"/>
                  </a:lnTo>
                  <a:close/>
                  <a:moveTo>
                    <a:pt x="3739" y="187"/>
                  </a:moveTo>
                  <a:lnTo>
                    <a:pt x="3739" y="187"/>
                  </a:lnTo>
                  <a:lnTo>
                    <a:pt x="3741" y="187"/>
                  </a:lnTo>
                  <a:lnTo>
                    <a:pt x="3741" y="189"/>
                  </a:lnTo>
                  <a:lnTo>
                    <a:pt x="3741" y="190"/>
                  </a:lnTo>
                  <a:lnTo>
                    <a:pt x="3736" y="192"/>
                  </a:lnTo>
                  <a:lnTo>
                    <a:pt x="3736" y="194"/>
                  </a:lnTo>
                  <a:lnTo>
                    <a:pt x="3736" y="194"/>
                  </a:lnTo>
                  <a:lnTo>
                    <a:pt x="3736" y="194"/>
                  </a:lnTo>
                  <a:lnTo>
                    <a:pt x="3736" y="190"/>
                  </a:lnTo>
                  <a:lnTo>
                    <a:pt x="3737" y="189"/>
                  </a:lnTo>
                  <a:lnTo>
                    <a:pt x="3737" y="187"/>
                  </a:lnTo>
                  <a:lnTo>
                    <a:pt x="3737" y="187"/>
                  </a:lnTo>
                  <a:lnTo>
                    <a:pt x="3739" y="187"/>
                  </a:lnTo>
                  <a:close/>
                  <a:moveTo>
                    <a:pt x="3086" y="184"/>
                  </a:moveTo>
                  <a:lnTo>
                    <a:pt x="3086" y="184"/>
                  </a:lnTo>
                  <a:lnTo>
                    <a:pt x="3088" y="184"/>
                  </a:lnTo>
                  <a:lnTo>
                    <a:pt x="3089" y="184"/>
                  </a:lnTo>
                  <a:lnTo>
                    <a:pt x="3089" y="184"/>
                  </a:lnTo>
                  <a:lnTo>
                    <a:pt x="3091" y="184"/>
                  </a:lnTo>
                  <a:lnTo>
                    <a:pt x="3091" y="184"/>
                  </a:lnTo>
                  <a:lnTo>
                    <a:pt x="3091" y="186"/>
                  </a:lnTo>
                  <a:lnTo>
                    <a:pt x="3091" y="186"/>
                  </a:lnTo>
                  <a:lnTo>
                    <a:pt x="3091" y="186"/>
                  </a:lnTo>
                  <a:lnTo>
                    <a:pt x="3089" y="186"/>
                  </a:lnTo>
                  <a:lnTo>
                    <a:pt x="3086" y="186"/>
                  </a:lnTo>
                  <a:lnTo>
                    <a:pt x="3086" y="184"/>
                  </a:lnTo>
                  <a:lnTo>
                    <a:pt x="3086" y="184"/>
                  </a:lnTo>
                  <a:lnTo>
                    <a:pt x="3086" y="184"/>
                  </a:lnTo>
                  <a:lnTo>
                    <a:pt x="3086" y="184"/>
                  </a:lnTo>
                  <a:close/>
                  <a:moveTo>
                    <a:pt x="119" y="170"/>
                  </a:moveTo>
                  <a:lnTo>
                    <a:pt x="119" y="170"/>
                  </a:lnTo>
                  <a:lnTo>
                    <a:pt x="117" y="173"/>
                  </a:lnTo>
                  <a:lnTo>
                    <a:pt x="117" y="175"/>
                  </a:lnTo>
                  <a:lnTo>
                    <a:pt x="119" y="176"/>
                  </a:lnTo>
                  <a:lnTo>
                    <a:pt x="120" y="178"/>
                  </a:lnTo>
                  <a:lnTo>
                    <a:pt x="120" y="176"/>
                  </a:lnTo>
                  <a:lnTo>
                    <a:pt x="122" y="176"/>
                  </a:lnTo>
                  <a:lnTo>
                    <a:pt x="122" y="175"/>
                  </a:lnTo>
                  <a:lnTo>
                    <a:pt x="123" y="175"/>
                  </a:lnTo>
                  <a:lnTo>
                    <a:pt x="123" y="175"/>
                  </a:lnTo>
                  <a:lnTo>
                    <a:pt x="125" y="176"/>
                  </a:lnTo>
                  <a:lnTo>
                    <a:pt x="126" y="178"/>
                  </a:lnTo>
                  <a:lnTo>
                    <a:pt x="126" y="179"/>
                  </a:lnTo>
                  <a:lnTo>
                    <a:pt x="128" y="181"/>
                  </a:lnTo>
                  <a:lnTo>
                    <a:pt x="128" y="181"/>
                  </a:lnTo>
                  <a:lnTo>
                    <a:pt x="128" y="181"/>
                  </a:lnTo>
                  <a:lnTo>
                    <a:pt x="126" y="179"/>
                  </a:lnTo>
                  <a:lnTo>
                    <a:pt x="126" y="178"/>
                  </a:lnTo>
                  <a:lnTo>
                    <a:pt x="125" y="176"/>
                  </a:lnTo>
                  <a:lnTo>
                    <a:pt x="123" y="176"/>
                  </a:lnTo>
                  <a:lnTo>
                    <a:pt x="123" y="175"/>
                  </a:lnTo>
                  <a:lnTo>
                    <a:pt x="122" y="175"/>
                  </a:lnTo>
                  <a:lnTo>
                    <a:pt x="122" y="178"/>
                  </a:lnTo>
                  <a:lnTo>
                    <a:pt x="120" y="178"/>
                  </a:lnTo>
                  <a:lnTo>
                    <a:pt x="119" y="178"/>
                  </a:lnTo>
                  <a:lnTo>
                    <a:pt x="119" y="176"/>
                  </a:lnTo>
                  <a:lnTo>
                    <a:pt x="117" y="176"/>
                  </a:lnTo>
                  <a:lnTo>
                    <a:pt x="117" y="176"/>
                  </a:lnTo>
                  <a:lnTo>
                    <a:pt x="117" y="176"/>
                  </a:lnTo>
                  <a:lnTo>
                    <a:pt x="115" y="176"/>
                  </a:lnTo>
                  <a:lnTo>
                    <a:pt x="114" y="176"/>
                  </a:lnTo>
                  <a:lnTo>
                    <a:pt x="112" y="178"/>
                  </a:lnTo>
                  <a:lnTo>
                    <a:pt x="112" y="178"/>
                  </a:lnTo>
                  <a:lnTo>
                    <a:pt x="112" y="178"/>
                  </a:lnTo>
                  <a:lnTo>
                    <a:pt x="111" y="176"/>
                  </a:lnTo>
                  <a:lnTo>
                    <a:pt x="111" y="176"/>
                  </a:lnTo>
                  <a:lnTo>
                    <a:pt x="114" y="175"/>
                  </a:lnTo>
                  <a:lnTo>
                    <a:pt x="115" y="175"/>
                  </a:lnTo>
                  <a:lnTo>
                    <a:pt x="117" y="175"/>
                  </a:lnTo>
                  <a:lnTo>
                    <a:pt x="117" y="172"/>
                  </a:lnTo>
                  <a:lnTo>
                    <a:pt x="117" y="170"/>
                  </a:lnTo>
                  <a:lnTo>
                    <a:pt x="117" y="170"/>
                  </a:lnTo>
                  <a:lnTo>
                    <a:pt x="119" y="170"/>
                  </a:lnTo>
                  <a:close/>
                  <a:moveTo>
                    <a:pt x="494" y="161"/>
                  </a:moveTo>
                  <a:lnTo>
                    <a:pt x="495" y="162"/>
                  </a:lnTo>
                  <a:lnTo>
                    <a:pt x="499" y="167"/>
                  </a:lnTo>
                  <a:lnTo>
                    <a:pt x="499" y="170"/>
                  </a:lnTo>
                  <a:lnTo>
                    <a:pt x="499" y="172"/>
                  </a:lnTo>
                  <a:lnTo>
                    <a:pt x="499" y="173"/>
                  </a:lnTo>
                  <a:lnTo>
                    <a:pt x="500" y="175"/>
                  </a:lnTo>
                  <a:lnTo>
                    <a:pt x="500" y="176"/>
                  </a:lnTo>
                  <a:lnTo>
                    <a:pt x="499" y="179"/>
                  </a:lnTo>
                  <a:lnTo>
                    <a:pt x="499" y="179"/>
                  </a:lnTo>
                  <a:lnTo>
                    <a:pt x="499" y="176"/>
                  </a:lnTo>
                  <a:lnTo>
                    <a:pt x="499" y="175"/>
                  </a:lnTo>
                  <a:lnTo>
                    <a:pt x="499" y="173"/>
                  </a:lnTo>
                  <a:lnTo>
                    <a:pt x="497" y="173"/>
                  </a:lnTo>
                  <a:lnTo>
                    <a:pt x="497" y="173"/>
                  </a:lnTo>
                  <a:lnTo>
                    <a:pt x="497" y="173"/>
                  </a:lnTo>
                  <a:lnTo>
                    <a:pt x="497" y="172"/>
                  </a:lnTo>
                  <a:lnTo>
                    <a:pt x="497" y="170"/>
                  </a:lnTo>
                  <a:lnTo>
                    <a:pt x="497" y="168"/>
                  </a:lnTo>
                  <a:lnTo>
                    <a:pt x="497" y="167"/>
                  </a:lnTo>
                  <a:lnTo>
                    <a:pt x="495" y="162"/>
                  </a:lnTo>
                  <a:lnTo>
                    <a:pt x="494" y="161"/>
                  </a:lnTo>
                  <a:close/>
                  <a:moveTo>
                    <a:pt x="41" y="161"/>
                  </a:moveTo>
                  <a:lnTo>
                    <a:pt x="41" y="161"/>
                  </a:lnTo>
                  <a:lnTo>
                    <a:pt x="41" y="161"/>
                  </a:lnTo>
                  <a:lnTo>
                    <a:pt x="41" y="162"/>
                  </a:lnTo>
                  <a:lnTo>
                    <a:pt x="40" y="162"/>
                  </a:lnTo>
                  <a:lnTo>
                    <a:pt x="41" y="161"/>
                  </a:lnTo>
                  <a:lnTo>
                    <a:pt x="41" y="161"/>
                  </a:lnTo>
                  <a:lnTo>
                    <a:pt x="41" y="161"/>
                  </a:lnTo>
                  <a:close/>
                  <a:moveTo>
                    <a:pt x="3215" y="157"/>
                  </a:moveTo>
                  <a:lnTo>
                    <a:pt x="3219" y="159"/>
                  </a:lnTo>
                  <a:lnTo>
                    <a:pt x="3220" y="159"/>
                  </a:lnTo>
                  <a:lnTo>
                    <a:pt x="3223" y="161"/>
                  </a:lnTo>
                  <a:lnTo>
                    <a:pt x="3225" y="164"/>
                  </a:lnTo>
                  <a:lnTo>
                    <a:pt x="3226" y="165"/>
                  </a:lnTo>
                  <a:lnTo>
                    <a:pt x="3226" y="165"/>
                  </a:lnTo>
                  <a:lnTo>
                    <a:pt x="3226" y="165"/>
                  </a:lnTo>
                  <a:lnTo>
                    <a:pt x="3226" y="167"/>
                  </a:lnTo>
                  <a:lnTo>
                    <a:pt x="3226" y="168"/>
                  </a:lnTo>
                  <a:lnTo>
                    <a:pt x="3225" y="168"/>
                  </a:lnTo>
                  <a:lnTo>
                    <a:pt x="3223" y="168"/>
                  </a:lnTo>
                  <a:lnTo>
                    <a:pt x="3223" y="167"/>
                  </a:lnTo>
                  <a:lnTo>
                    <a:pt x="3220" y="167"/>
                  </a:lnTo>
                  <a:lnTo>
                    <a:pt x="3215" y="167"/>
                  </a:lnTo>
                  <a:lnTo>
                    <a:pt x="3214" y="165"/>
                  </a:lnTo>
                  <a:lnTo>
                    <a:pt x="3212" y="164"/>
                  </a:lnTo>
                  <a:lnTo>
                    <a:pt x="3211" y="164"/>
                  </a:lnTo>
                  <a:lnTo>
                    <a:pt x="3212" y="162"/>
                  </a:lnTo>
                  <a:lnTo>
                    <a:pt x="3212" y="162"/>
                  </a:lnTo>
                  <a:lnTo>
                    <a:pt x="3214" y="162"/>
                  </a:lnTo>
                  <a:lnTo>
                    <a:pt x="3214" y="162"/>
                  </a:lnTo>
                  <a:lnTo>
                    <a:pt x="3214" y="161"/>
                  </a:lnTo>
                  <a:lnTo>
                    <a:pt x="3214" y="159"/>
                  </a:lnTo>
                  <a:lnTo>
                    <a:pt x="3214" y="159"/>
                  </a:lnTo>
                  <a:lnTo>
                    <a:pt x="3215" y="157"/>
                  </a:lnTo>
                  <a:close/>
                  <a:moveTo>
                    <a:pt x="3062" y="151"/>
                  </a:moveTo>
                  <a:lnTo>
                    <a:pt x="3064" y="151"/>
                  </a:lnTo>
                  <a:lnTo>
                    <a:pt x="3066" y="151"/>
                  </a:lnTo>
                  <a:lnTo>
                    <a:pt x="3066" y="151"/>
                  </a:lnTo>
                  <a:lnTo>
                    <a:pt x="3067" y="153"/>
                  </a:lnTo>
                  <a:lnTo>
                    <a:pt x="3067" y="153"/>
                  </a:lnTo>
                  <a:lnTo>
                    <a:pt x="3067" y="153"/>
                  </a:lnTo>
                  <a:lnTo>
                    <a:pt x="3067" y="153"/>
                  </a:lnTo>
                  <a:lnTo>
                    <a:pt x="3066" y="153"/>
                  </a:lnTo>
                  <a:lnTo>
                    <a:pt x="3064" y="154"/>
                  </a:lnTo>
                  <a:lnTo>
                    <a:pt x="3062" y="153"/>
                  </a:lnTo>
                  <a:lnTo>
                    <a:pt x="3061" y="153"/>
                  </a:lnTo>
                  <a:lnTo>
                    <a:pt x="3059" y="153"/>
                  </a:lnTo>
                  <a:lnTo>
                    <a:pt x="3059" y="153"/>
                  </a:lnTo>
                  <a:lnTo>
                    <a:pt x="3058" y="151"/>
                  </a:lnTo>
                  <a:lnTo>
                    <a:pt x="3059" y="151"/>
                  </a:lnTo>
                  <a:lnTo>
                    <a:pt x="3061" y="151"/>
                  </a:lnTo>
                  <a:lnTo>
                    <a:pt x="3062" y="151"/>
                  </a:lnTo>
                  <a:close/>
                  <a:moveTo>
                    <a:pt x="175" y="146"/>
                  </a:moveTo>
                  <a:lnTo>
                    <a:pt x="175" y="146"/>
                  </a:lnTo>
                  <a:lnTo>
                    <a:pt x="175" y="146"/>
                  </a:lnTo>
                  <a:lnTo>
                    <a:pt x="175" y="148"/>
                  </a:lnTo>
                  <a:lnTo>
                    <a:pt x="174" y="149"/>
                  </a:lnTo>
                  <a:lnTo>
                    <a:pt x="172" y="151"/>
                  </a:lnTo>
                  <a:lnTo>
                    <a:pt x="171" y="154"/>
                  </a:lnTo>
                  <a:lnTo>
                    <a:pt x="171" y="154"/>
                  </a:lnTo>
                  <a:lnTo>
                    <a:pt x="169" y="156"/>
                  </a:lnTo>
                  <a:lnTo>
                    <a:pt x="169" y="157"/>
                  </a:lnTo>
                  <a:lnTo>
                    <a:pt x="169" y="159"/>
                  </a:lnTo>
                  <a:lnTo>
                    <a:pt x="171" y="157"/>
                  </a:lnTo>
                  <a:lnTo>
                    <a:pt x="171" y="159"/>
                  </a:lnTo>
                  <a:lnTo>
                    <a:pt x="169" y="159"/>
                  </a:lnTo>
                  <a:lnTo>
                    <a:pt x="166" y="159"/>
                  </a:lnTo>
                  <a:lnTo>
                    <a:pt x="164" y="161"/>
                  </a:lnTo>
                  <a:lnTo>
                    <a:pt x="163" y="161"/>
                  </a:lnTo>
                  <a:lnTo>
                    <a:pt x="161" y="161"/>
                  </a:lnTo>
                  <a:lnTo>
                    <a:pt x="161" y="162"/>
                  </a:lnTo>
                  <a:lnTo>
                    <a:pt x="160" y="162"/>
                  </a:lnTo>
                  <a:lnTo>
                    <a:pt x="160" y="162"/>
                  </a:lnTo>
                  <a:lnTo>
                    <a:pt x="158" y="161"/>
                  </a:lnTo>
                  <a:lnTo>
                    <a:pt x="160" y="161"/>
                  </a:lnTo>
                  <a:lnTo>
                    <a:pt x="161" y="161"/>
                  </a:lnTo>
                  <a:lnTo>
                    <a:pt x="161" y="161"/>
                  </a:lnTo>
                  <a:lnTo>
                    <a:pt x="161" y="161"/>
                  </a:lnTo>
                  <a:lnTo>
                    <a:pt x="163" y="159"/>
                  </a:lnTo>
                  <a:lnTo>
                    <a:pt x="163" y="159"/>
                  </a:lnTo>
                  <a:lnTo>
                    <a:pt x="164" y="159"/>
                  </a:lnTo>
                  <a:lnTo>
                    <a:pt x="164" y="159"/>
                  </a:lnTo>
                  <a:lnTo>
                    <a:pt x="166" y="159"/>
                  </a:lnTo>
                  <a:lnTo>
                    <a:pt x="167" y="159"/>
                  </a:lnTo>
                  <a:lnTo>
                    <a:pt x="167" y="157"/>
                  </a:lnTo>
                  <a:lnTo>
                    <a:pt x="167" y="156"/>
                  </a:lnTo>
                  <a:lnTo>
                    <a:pt x="169" y="156"/>
                  </a:lnTo>
                  <a:lnTo>
                    <a:pt x="171" y="154"/>
                  </a:lnTo>
                  <a:lnTo>
                    <a:pt x="169" y="153"/>
                  </a:lnTo>
                  <a:lnTo>
                    <a:pt x="171" y="153"/>
                  </a:lnTo>
                  <a:lnTo>
                    <a:pt x="171" y="153"/>
                  </a:lnTo>
                  <a:lnTo>
                    <a:pt x="172" y="151"/>
                  </a:lnTo>
                  <a:lnTo>
                    <a:pt x="172" y="151"/>
                  </a:lnTo>
                  <a:lnTo>
                    <a:pt x="174" y="151"/>
                  </a:lnTo>
                  <a:lnTo>
                    <a:pt x="174" y="149"/>
                  </a:lnTo>
                  <a:lnTo>
                    <a:pt x="174" y="146"/>
                  </a:lnTo>
                  <a:lnTo>
                    <a:pt x="175" y="146"/>
                  </a:lnTo>
                  <a:close/>
                  <a:moveTo>
                    <a:pt x="2422" y="140"/>
                  </a:moveTo>
                  <a:lnTo>
                    <a:pt x="2427" y="140"/>
                  </a:lnTo>
                  <a:lnTo>
                    <a:pt x="2429" y="142"/>
                  </a:lnTo>
                  <a:lnTo>
                    <a:pt x="2429" y="143"/>
                  </a:lnTo>
                  <a:lnTo>
                    <a:pt x="2427" y="146"/>
                  </a:lnTo>
                  <a:lnTo>
                    <a:pt x="2427" y="148"/>
                  </a:lnTo>
                  <a:lnTo>
                    <a:pt x="2429" y="149"/>
                  </a:lnTo>
                  <a:lnTo>
                    <a:pt x="2429" y="149"/>
                  </a:lnTo>
                  <a:lnTo>
                    <a:pt x="2430" y="149"/>
                  </a:lnTo>
                  <a:lnTo>
                    <a:pt x="2432" y="149"/>
                  </a:lnTo>
                  <a:lnTo>
                    <a:pt x="2432" y="151"/>
                  </a:lnTo>
                  <a:lnTo>
                    <a:pt x="2432" y="153"/>
                  </a:lnTo>
                  <a:lnTo>
                    <a:pt x="2433" y="154"/>
                  </a:lnTo>
                  <a:lnTo>
                    <a:pt x="2433" y="156"/>
                  </a:lnTo>
                  <a:lnTo>
                    <a:pt x="2432" y="156"/>
                  </a:lnTo>
                  <a:lnTo>
                    <a:pt x="2430" y="157"/>
                  </a:lnTo>
                  <a:lnTo>
                    <a:pt x="2430" y="157"/>
                  </a:lnTo>
                  <a:lnTo>
                    <a:pt x="2429" y="159"/>
                  </a:lnTo>
                  <a:lnTo>
                    <a:pt x="2427" y="159"/>
                  </a:lnTo>
                  <a:lnTo>
                    <a:pt x="2427" y="157"/>
                  </a:lnTo>
                  <a:lnTo>
                    <a:pt x="2425" y="154"/>
                  </a:lnTo>
                  <a:lnTo>
                    <a:pt x="2425" y="151"/>
                  </a:lnTo>
                  <a:lnTo>
                    <a:pt x="2425" y="149"/>
                  </a:lnTo>
                  <a:lnTo>
                    <a:pt x="2424" y="149"/>
                  </a:lnTo>
                  <a:lnTo>
                    <a:pt x="2422" y="146"/>
                  </a:lnTo>
                  <a:lnTo>
                    <a:pt x="2422" y="145"/>
                  </a:lnTo>
                  <a:lnTo>
                    <a:pt x="2424" y="145"/>
                  </a:lnTo>
                  <a:lnTo>
                    <a:pt x="2424" y="143"/>
                  </a:lnTo>
                  <a:lnTo>
                    <a:pt x="2424" y="143"/>
                  </a:lnTo>
                  <a:lnTo>
                    <a:pt x="2422" y="143"/>
                  </a:lnTo>
                  <a:lnTo>
                    <a:pt x="2421" y="143"/>
                  </a:lnTo>
                  <a:lnTo>
                    <a:pt x="2422" y="142"/>
                  </a:lnTo>
                  <a:lnTo>
                    <a:pt x="2422" y="140"/>
                  </a:lnTo>
                  <a:close/>
                  <a:moveTo>
                    <a:pt x="2399" y="129"/>
                  </a:moveTo>
                  <a:lnTo>
                    <a:pt x="2400" y="129"/>
                  </a:lnTo>
                  <a:lnTo>
                    <a:pt x="2402" y="129"/>
                  </a:lnTo>
                  <a:lnTo>
                    <a:pt x="2400" y="131"/>
                  </a:lnTo>
                  <a:lnTo>
                    <a:pt x="2399" y="131"/>
                  </a:lnTo>
                  <a:lnTo>
                    <a:pt x="2397" y="131"/>
                  </a:lnTo>
                  <a:lnTo>
                    <a:pt x="2395" y="132"/>
                  </a:lnTo>
                  <a:lnTo>
                    <a:pt x="2395" y="135"/>
                  </a:lnTo>
                  <a:lnTo>
                    <a:pt x="2397" y="135"/>
                  </a:lnTo>
                  <a:lnTo>
                    <a:pt x="2397" y="137"/>
                  </a:lnTo>
                  <a:lnTo>
                    <a:pt x="2395" y="138"/>
                  </a:lnTo>
                  <a:lnTo>
                    <a:pt x="2394" y="140"/>
                  </a:lnTo>
                  <a:lnTo>
                    <a:pt x="2394" y="140"/>
                  </a:lnTo>
                  <a:lnTo>
                    <a:pt x="2392" y="138"/>
                  </a:lnTo>
                  <a:lnTo>
                    <a:pt x="2391" y="138"/>
                  </a:lnTo>
                  <a:lnTo>
                    <a:pt x="2391" y="138"/>
                  </a:lnTo>
                  <a:lnTo>
                    <a:pt x="2391" y="137"/>
                  </a:lnTo>
                  <a:lnTo>
                    <a:pt x="2391" y="137"/>
                  </a:lnTo>
                  <a:lnTo>
                    <a:pt x="2389" y="137"/>
                  </a:lnTo>
                  <a:lnTo>
                    <a:pt x="2388" y="137"/>
                  </a:lnTo>
                  <a:lnTo>
                    <a:pt x="2386" y="137"/>
                  </a:lnTo>
                  <a:lnTo>
                    <a:pt x="2386" y="137"/>
                  </a:lnTo>
                  <a:lnTo>
                    <a:pt x="2383" y="137"/>
                  </a:lnTo>
                  <a:lnTo>
                    <a:pt x="2383" y="135"/>
                  </a:lnTo>
                  <a:lnTo>
                    <a:pt x="2384" y="135"/>
                  </a:lnTo>
                  <a:lnTo>
                    <a:pt x="2384" y="134"/>
                  </a:lnTo>
                  <a:lnTo>
                    <a:pt x="2384" y="134"/>
                  </a:lnTo>
                  <a:lnTo>
                    <a:pt x="2386" y="132"/>
                  </a:lnTo>
                  <a:lnTo>
                    <a:pt x="2388" y="132"/>
                  </a:lnTo>
                  <a:lnTo>
                    <a:pt x="2391" y="132"/>
                  </a:lnTo>
                  <a:lnTo>
                    <a:pt x="2391" y="132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31"/>
                  </a:lnTo>
                  <a:lnTo>
                    <a:pt x="2394" y="129"/>
                  </a:lnTo>
                  <a:lnTo>
                    <a:pt x="2394" y="129"/>
                  </a:lnTo>
                  <a:lnTo>
                    <a:pt x="2397" y="129"/>
                  </a:lnTo>
                  <a:lnTo>
                    <a:pt x="2399" y="129"/>
                  </a:lnTo>
                  <a:close/>
                  <a:moveTo>
                    <a:pt x="2252" y="126"/>
                  </a:moveTo>
                  <a:lnTo>
                    <a:pt x="2254" y="126"/>
                  </a:lnTo>
                  <a:lnTo>
                    <a:pt x="2254" y="127"/>
                  </a:lnTo>
                  <a:lnTo>
                    <a:pt x="2254" y="129"/>
                  </a:lnTo>
                  <a:lnTo>
                    <a:pt x="2254" y="129"/>
                  </a:lnTo>
                  <a:lnTo>
                    <a:pt x="2255" y="131"/>
                  </a:lnTo>
                  <a:lnTo>
                    <a:pt x="2255" y="131"/>
                  </a:lnTo>
                  <a:lnTo>
                    <a:pt x="2257" y="132"/>
                  </a:lnTo>
                  <a:lnTo>
                    <a:pt x="2258" y="134"/>
                  </a:lnTo>
                  <a:lnTo>
                    <a:pt x="2257" y="135"/>
                  </a:lnTo>
                  <a:lnTo>
                    <a:pt x="2255" y="137"/>
                  </a:lnTo>
                  <a:lnTo>
                    <a:pt x="2254" y="135"/>
                  </a:lnTo>
                  <a:lnTo>
                    <a:pt x="2252" y="135"/>
                  </a:lnTo>
                  <a:lnTo>
                    <a:pt x="2250" y="134"/>
                  </a:lnTo>
                  <a:lnTo>
                    <a:pt x="2250" y="132"/>
                  </a:lnTo>
                  <a:lnTo>
                    <a:pt x="2250" y="131"/>
                  </a:lnTo>
                  <a:lnTo>
                    <a:pt x="2252" y="129"/>
                  </a:lnTo>
                  <a:lnTo>
                    <a:pt x="2252" y="127"/>
                  </a:lnTo>
                  <a:lnTo>
                    <a:pt x="2252" y="126"/>
                  </a:lnTo>
                  <a:close/>
                  <a:moveTo>
                    <a:pt x="37" y="124"/>
                  </a:moveTo>
                  <a:lnTo>
                    <a:pt x="37" y="124"/>
                  </a:lnTo>
                  <a:lnTo>
                    <a:pt x="37" y="124"/>
                  </a:lnTo>
                  <a:lnTo>
                    <a:pt x="37" y="127"/>
                  </a:lnTo>
                  <a:lnTo>
                    <a:pt x="37" y="129"/>
                  </a:lnTo>
                  <a:lnTo>
                    <a:pt x="35" y="129"/>
                  </a:lnTo>
                  <a:lnTo>
                    <a:pt x="35" y="129"/>
                  </a:lnTo>
                  <a:lnTo>
                    <a:pt x="35" y="127"/>
                  </a:lnTo>
                  <a:lnTo>
                    <a:pt x="33" y="126"/>
                  </a:lnTo>
                  <a:lnTo>
                    <a:pt x="33" y="126"/>
                  </a:lnTo>
                  <a:lnTo>
                    <a:pt x="35" y="124"/>
                  </a:lnTo>
                  <a:lnTo>
                    <a:pt x="37" y="124"/>
                  </a:lnTo>
                  <a:lnTo>
                    <a:pt x="37" y="124"/>
                  </a:lnTo>
                  <a:close/>
                  <a:moveTo>
                    <a:pt x="43" y="107"/>
                  </a:moveTo>
                  <a:lnTo>
                    <a:pt x="43" y="109"/>
                  </a:lnTo>
                  <a:lnTo>
                    <a:pt x="43" y="110"/>
                  </a:lnTo>
                  <a:lnTo>
                    <a:pt x="43" y="112"/>
                  </a:lnTo>
                  <a:lnTo>
                    <a:pt x="44" y="112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4" y="113"/>
                  </a:lnTo>
                  <a:lnTo>
                    <a:pt x="43" y="113"/>
                  </a:lnTo>
                  <a:lnTo>
                    <a:pt x="43" y="112"/>
                  </a:lnTo>
                  <a:lnTo>
                    <a:pt x="41" y="110"/>
                  </a:lnTo>
                  <a:lnTo>
                    <a:pt x="40" y="109"/>
                  </a:lnTo>
                  <a:lnTo>
                    <a:pt x="41" y="109"/>
                  </a:lnTo>
                  <a:lnTo>
                    <a:pt x="41" y="109"/>
                  </a:lnTo>
                  <a:lnTo>
                    <a:pt x="43" y="107"/>
                  </a:lnTo>
                  <a:close/>
                  <a:moveTo>
                    <a:pt x="153" y="105"/>
                  </a:moveTo>
                  <a:lnTo>
                    <a:pt x="155" y="105"/>
                  </a:lnTo>
                  <a:lnTo>
                    <a:pt x="155" y="105"/>
                  </a:lnTo>
                  <a:lnTo>
                    <a:pt x="155" y="107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6" y="107"/>
                  </a:lnTo>
                  <a:lnTo>
                    <a:pt x="155" y="109"/>
                  </a:lnTo>
                  <a:lnTo>
                    <a:pt x="155" y="109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10"/>
                  </a:lnTo>
                  <a:lnTo>
                    <a:pt x="153" y="109"/>
                  </a:lnTo>
                  <a:lnTo>
                    <a:pt x="153" y="109"/>
                  </a:lnTo>
                  <a:lnTo>
                    <a:pt x="153" y="109"/>
                  </a:lnTo>
                  <a:lnTo>
                    <a:pt x="153" y="107"/>
                  </a:lnTo>
                  <a:lnTo>
                    <a:pt x="153" y="105"/>
                  </a:lnTo>
                  <a:lnTo>
                    <a:pt x="153" y="105"/>
                  </a:lnTo>
                  <a:close/>
                  <a:moveTo>
                    <a:pt x="2421" y="101"/>
                  </a:moveTo>
                  <a:lnTo>
                    <a:pt x="2422" y="101"/>
                  </a:lnTo>
                  <a:lnTo>
                    <a:pt x="2425" y="102"/>
                  </a:lnTo>
                  <a:lnTo>
                    <a:pt x="2425" y="102"/>
                  </a:lnTo>
                  <a:lnTo>
                    <a:pt x="2427" y="104"/>
                  </a:lnTo>
                  <a:lnTo>
                    <a:pt x="2427" y="104"/>
                  </a:lnTo>
                  <a:lnTo>
                    <a:pt x="2429" y="105"/>
                  </a:lnTo>
                  <a:lnTo>
                    <a:pt x="2430" y="105"/>
                  </a:lnTo>
                  <a:lnTo>
                    <a:pt x="2430" y="107"/>
                  </a:lnTo>
                  <a:lnTo>
                    <a:pt x="2430" y="107"/>
                  </a:lnTo>
                  <a:lnTo>
                    <a:pt x="2430" y="107"/>
                  </a:lnTo>
                  <a:lnTo>
                    <a:pt x="2430" y="109"/>
                  </a:lnTo>
                  <a:lnTo>
                    <a:pt x="2430" y="109"/>
                  </a:lnTo>
                  <a:lnTo>
                    <a:pt x="2429" y="109"/>
                  </a:lnTo>
                  <a:lnTo>
                    <a:pt x="2429" y="109"/>
                  </a:lnTo>
                  <a:lnTo>
                    <a:pt x="2427" y="109"/>
                  </a:lnTo>
                  <a:lnTo>
                    <a:pt x="2425" y="109"/>
                  </a:lnTo>
                  <a:lnTo>
                    <a:pt x="2425" y="109"/>
                  </a:lnTo>
                  <a:lnTo>
                    <a:pt x="2425" y="109"/>
                  </a:lnTo>
                  <a:lnTo>
                    <a:pt x="2424" y="107"/>
                  </a:lnTo>
                  <a:lnTo>
                    <a:pt x="2424" y="105"/>
                  </a:lnTo>
                  <a:lnTo>
                    <a:pt x="2424" y="104"/>
                  </a:lnTo>
                  <a:lnTo>
                    <a:pt x="2422" y="104"/>
                  </a:lnTo>
                  <a:lnTo>
                    <a:pt x="2422" y="104"/>
                  </a:lnTo>
                  <a:lnTo>
                    <a:pt x="2422" y="102"/>
                  </a:lnTo>
                  <a:lnTo>
                    <a:pt x="2421" y="102"/>
                  </a:lnTo>
                  <a:lnTo>
                    <a:pt x="2421" y="102"/>
                  </a:lnTo>
                  <a:lnTo>
                    <a:pt x="2421" y="101"/>
                  </a:lnTo>
                  <a:lnTo>
                    <a:pt x="2421" y="101"/>
                  </a:lnTo>
                  <a:lnTo>
                    <a:pt x="2421" y="101"/>
                  </a:lnTo>
                  <a:close/>
                  <a:moveTo>
                    <a:pt x="3075" y="97"/>
                  </a:moveTo>
                  <a:lnTo>
                    <a:pt x="3075" y="97"/>
                  </a:lnTo>
                  <a:lnTo>
                    <a:pt x="3075" y="99"/>
                  </a:lnTo>
                  <a:lnTo>
                    <a:pt x="3077" y="102"/>
                  </a:lnTo>
                  <a:lnTo>
                    <a:pt x="3077" y="104"/>
                  </a:lnTo>
                  <a:lnTo>
                    <a:pt x="3077" y="105"/>
                  </a:lnTo>
                  <a:lnTo>
                    <a:pt x="3078" y="107"/>
                  </a:lnTo>
                  <a:lnTo>
                    <a:pt x="3077" y="109"/>
                  </a:lnTo>
                  <a:lnTo>
                    <a:pt x="3077" y="109"/>
                  </a:lnTo>
                  <a:lnTo>
                    <a:pt x="3075" y="105"/>
                  </a:lnTo>
                  <a:lnTo>
                    <a:pt x="3075" y="105"/>
                  </a:lnTo>
                  <a:lnTo>
                    <a:pt x="3075" y="104"/>
                  </a:lnTo>
                  <a:lnTo>
                    <a:pt x="3074" y="101"/>
                  </a:lnTo>
                  <a:lnTo>
                    <a:pt x="3074" y="99"/>
                  </a:lnTo>
                  <a:lnTo>
                    <a:pt x="3074" y="97"/>
                  </a:lnTo>
                  <a:lnTo>
                    <a:pt x="3075" y="97"/>
                  </a:lnTo>
                  <a:close/>
                  <a:moveTo>
                    <a:pt x="3" y="96"/>
                  </a:moveTo>
                  <a:lnTo>
                    <a:pt x="3" y="97"/>
                  </a:lnTo>
                  <a:lnTo>
                    <a:pt x="3" y="97"/>
                  </a:lnTo>
                  <a:lnTo>
                    <a:pt x="5" y="97"/>
                  </a:lnTo>
                  <a:lnTo>
                    <a:pt x="5" y="97"/>
                  </a:lnTo>
                  <a:lnTo>
                    <a:pt x="5" y="97"/>
                  </a:lnTo>
                  <a:lnTo>
                    <a:pt x="5" y="99"/>
                  </a:lnTo>
                  <a:lnTo>
                    <a:pt x="3" y="99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0" y="99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2" y="97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3" y="96"/>
                  </a:lnTo>
                  <a:close/>
                  <a:moveTo>
                    <a:pt x="148" y="93"/>
                  </a:moveTo>
                  <a:lnTo>
                    <a:pt x="148" y="93"/>
                  </a:lnTo>
                  <a:lnTo>
                    <a:pt x="148" y="94"/>
                  </a:lnTo>
                  <a:lnTo>
                    <a:pt x="148" y="94"/>
                  </a:lnTo>
                  <a:lnTo>
                    <a:pt x="148" y="96"/>
                  </a:lnTo>
                  <a:lnTo>
                    <a:pt x="148" y="96"/>
                  </a:lnTo>
                  <a:lnTo>
                    <a:pt x="150" y="94"/>
                  </a:lnTo>
                  <a:lnTo>
                    <a:pt x="148" y="93"/>
                  </a:lnTo>
                  <a:lnTo>
                    <a:pt x="148" y="93"/>
                  </a:lnTo>
                  <a:close/>
                  <a:moveTo>
                    <a:pt x="2753" y="90"/>
                  </a:moveTo>
                  <a:lnTo>
                    <a:pt x="2757" y="91"/>
                  </a:lnTo>
                  <a:lnTo>
                    <a:pt x="2757" y="91"/>
                  </a:lnTo>
                  <a:lnTo>
                    <a:pt x="2760" y="91"/>
                  </a:lnTo>
                  <a:lnTo>
                    <a:pt x="2760" y="93"/>
                  </a:lnTo>
                  <a:lnTo>
                    <a:pt x="2760" y="93"/>
                  </a:lnTo>
                  <a:lnTo>
                    <a:pt x="2758" y="93"/>
                  </a:lnTo>
                  <a:lnTo>
                    <a:pt x="2755" y="93"/>
                  </a:lnTo>
                  <a:lnTo>
                    <a:pt x="2753" y="93"/>
                  </a:lnTo>
                  <a:lnTo>
                    <a:pt x="2753" y="90"/>
                  </a:lnTo>
                  <a:lnTo>
                    <a:pt x="2753" y="90"/>
                  </a:lnTo>
                  <a:close/>
                  <a:moveTo>
                    <a:pt x="141" y="83"/>
                  </a:moveTo>
                  <a:lnTo>
                    <a:pt x="141" y="83"/>
                  </a:lnTo>
                  <a:lnTo>
                    <a:pt x="141" y="83"/>
                  </a:lnTo>
                  <a:lnTo>
                    <a:pt x="141" y="83"/>
                  </a:lnTo>
                  <a:lnTo>
                    <a:pt x="142" y="83"/>
                  </a:lnTo>
                  <a:lnTo>
                    <a:pt x="141" y="85"/>
                  </a:lnTo>
                  <a:lnTo>
                    <a:pt x="141" y="85"/>
                  </a:lnTo>
                  <a:lnTo>
                    <a:pt x="142" y="85"/>
                  </a:lnTo>
                  <a:lnTo>
                    <a:pt x="142" y="86"/>
                  </a:lnTo>
                  <a:lnTo>
                    <a:pt x="142" y="86"/>
                  </a:lnTo>
                  <a:lnTo>
                    <a:pt x="144" y="86"/>
                  </a:lnTo>
                  <a:lnTo>
                    <a:pt x="144" y="86"/>
                  </a:lnTo>
                  <a:lnTo>
                    <a:pt x="144" y="88"/>
                  </a:lnTo>
                  <a:lnTo>
                    <a:pt x="145" y="90"/>
                  </a:lnTo>
                  <a:lnTo>
                    <a:pt x="145" y="90"/>
                  </a:lnTo>
                  <a:lnTo>
                    <a:pt x="145" y="90"/>
                  </a:lnTo>
                  <a:lnTo>
                    <a:pt x="145" y="91"/>
                  </a:lnTo>
                  <a:lnTo>
                    <a:pt x="145" y="91"/>
                  </a:lnTo>
                  <a:lnTo>
                    <a:pt x="145" y="90"/>
                  </a:lnTo>
                  <a:lnTo>
                    <a:pt x="147" y="90"/>
                  </a:lnTo>
                  <a:lnTo>
                    <a:pt x="147" y="90"/>
                  </a:lnTo>
                  <a:lnTo>
                    <a:pt x="147" y="88"/>
                  </a:lnTo>
                  <a:lnTo>
                    <a:pt x="145" y="88"/>
                  </a:lnTo>
                  <a:lnTo>
                    <a:pt x="145" y="86"/>
                  </a:lnTo>
                  <a:lnTo>
                    <a:pt x="145" y="86"/>
                  </a:lnTo>
                  <a:lnTo>
                    <a:pt x="147" y="86"/>
                  </a:lnTo>
                  <a:lnTo>
                    <a:pt x="147" y="86"/>
                  </a:lnTo>
                  <a:lnTo>
                    <a:pt x="147" y="86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50" y="86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50" y="88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48" y="88"/>
                  </a:lnTo>
                  <a:lnTo>
                    <a:pt x="147" y="88"/>
                  </a:lnTo>
                  <a:lnTo>
                    <a:pt x="147" y="90"/>
                  </a:lnTo>
                  <a:lnTo>
                    <a:pt x="147" y="90"/>
                  </a:lnTo>
                  <a:lnTo>
                    <a:pt x="148" y="90"/>
                  </a:lnTo>
                  <a:lnTo>
                    <a:pt x="148" y="91"/>
                  </a:lnTo>
                  <a:lnTo>
                    <a:pt x="148" y="91"/>
                  </a:lnTo>
                  <a:lnTo>
                    <a:pt x="150" y="91"/>
                  </a:lnTo>
                  <a:lnTo>
                    <a:pt x="150" y="93"/>
                  </a:lnTo>
                  <a:lnTo>
                    <a:pt x="152" y="94"/>
                  </a:lnTo>
                  <a:lnTo>
                    <a:pt x="152" y="94"/>
                  </a:lnTo>
                  <a:lnTo>
                    <a:pt x="152" y="96"/>
                  </a:lnTo>
                  <a:lnTo>
                    <a:pt x="152" y="96"/>
                  </a:lnTo>
                  <a:lnTo>
                    <a:pt x="150" y="96"/>
                  </a:lnTo>
                  <a:lnTo>
                    <a:pt x="148" y="97"/>
                  </a:lnTo>
                  <a:lnTo>
                    <a:pt x="148" y="99"/>
                  </a:lnTo>
                  <a:lnTo>
                    <a:pt x="147" y="99"/>
                  </a:lnTo>
                  <a:lnTo>
                    <a:pt x="147" y="99"/>
                  </a:lnTo>
                  <a:lnTo>
                    <a:pt x="145" y="99"/>
                  </a:lnTo>
                  <a:lnTo>
                    <a:pt x="145" y="97"/>
                  </a:lnTo>
                  <a:lnTo>
                    <a:pt x="145" y="96"/>
                  </a:lnTo>
                  <a:lnTo>
                    <a:pt x="145" y="94"/>
                  </a:lnTo>
                  <a:lnTo>
                    <a:pt x="144" y="96"/>
                  </a:lnTo>
                  <a:lnTo>
                    <a:pt x="144" y="96"/>
                  </a:lnTo>
                  <a:lnTo>
                    <a:pt x="144" y="96"/>
                  </a:lnTo>
                  <a:lnTo>
                    <a:pt x="144" y="97"/>
                  </a:lnTo>
                  <a:lnTo>
                    <a:pt x="144" y="97"/>
                  </a:lnTo>
                  <a:lnTo>
                    <a:pt x="142" y="96"/>
                  </a:lnTo>
                  <a:lnTo>
                    <a:pt x="142" y="94"/>
                  </a:lnTo>
                  <a:lnTo>
                    <a:pt x="141" y="94"/>
                  </a:lnTo>
                  <a:lnTo>
                    <a:pt x="141" y="93"/>
                  </a:lnTo>
                  <a:lnTo>
                    <a:pt x="141" y="93"/>
                  </a:lnTo>
                  <a:lnTo>
                    <a:pt x="141" y="91"/>
                  </a:lnTo>
                  <a:lnTo>
                    <a:pt x="141" y="90"/>
                  </a:lnTo>
                  <a:lnTo>
                    <a:pt x="139" y="90"/>
                  </a:lnTo>
                  <a:lnTo>
                    <a:pt x="139" y="90"/>
                  </a:lnTo>
                  <a:lnTo>
                    <a:pt x="139" y="88"/>
                  </a:lnTo>
                  <a:lnTo>
                    <a:pt x="137" y="88"/>
                  </a:lnTo>
                  <a:lnTo>
                    <a:pt x="137" y="86"/>
                  </a:lnTo>
                  <a:lnTo>
                    <a:pt x="137" y="86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5"/>
                  </a:lnTo>
                  <a:lnTo>
                    <a:pt x="137" y="83"/>
                  </a:lnTo>
                  <a:lnTo>
                    <a:pt x="137" y="83"/>
                  </a:lnTo>
                  <a:lnTo>
                    <a:pt x="137" y="83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41" y="83"/>
                  </a:lnTo>
                  <a:close/>
                  <a:moveTo>
                    <a:pt x="576" y="80"/>
                  </a:moveTo>
                  <a:lnTo>
                    <a:pt x="576" y="80"/>
                  </a:lnTo>
                  <a:lnTo>
                    <a:pt x="576" y="82"/>
                  </a:lnTo>
                  <a:lnTo>
                    <a:pt x="576" y="82"/>
                  </a:lnTo>
                  <a:lnTo>
                    <a:pt x="576" y="82"/>
                  </a:lnTo>
                  <a:lnTo>
                    <a:pt x="576" y="80"/>
                  </a:lnTo>
                  <a:lnTo>
                    <a:pt x="576" y="80"/>
                  </a:lnTo>
                  <a:lnTo>
                    <a:pt x="576" y="80"/>
                  </a:lnTo>
                  <a:close/>
                  <a:moveTo>
                    <a:pt x="2821" y="79"/>
                  </a:moveTo>
                  <a:lnTo>
                    <a:pt x="2823" y="79"/>
                  </a:lnTo>
                  <a:lnTo>
                    <a:pt x="2824" y="79"/>
                  </a:lnTo>
                  <a:lnTo>
                    <a:pt x="2826" y="80"/>
                  </a:lnTo>
                  <a:lnTo>
                    <a:pt x="2828" y="80"/>
                  </a:lnTo>
                  <a:lnTo>
                    <a:pt x="2829" y="80"/>
                  </a:lnTo>
                  <a:lnTo>
                    <a:pt x="2831" y="80"/>
                  </a:lnTo>
                  <a:lnTo>
                    <a:pt x="2831" y="82"/>
                  </a:lnTo>
                  <a:lnTo>
                    <a:pt x="2829" y="82"/>
                  </a:lnTo>
                  <a:lnTo>
                    <a:pt x="2829" y="82"/>
                  </a:lnTo>
                  <a:lnTo>
                    <a:pt x="2828" y="82"/>
                  </a:lnTo>
                  <a:lnTo>
                    <a:pt x="2826" y="82"/>
                  </a:lnTo>
                  <a:lnTo>
                    <a:pt x="2824" y="82"/>
                  </a:lnTo>
                  <a:lnTo>
                    <a:pt x="2821" y="83"/>
                  </a:lnTo>
                  <a:lnTo>
                    <a:pt x="2821" y="83"/>
                  </a:lnTo>
                  <a:lnTo>
                    <a:pt x="2821" y="82"/>
                  </a:lnTo>
                  <a:lnTo>
                    <a:pt x="2821" y="82"/>
                  </a:lnTo>
                  <a:lnTo>
                    <a:pt x="2821" y="82"/>
                  </a:lnTo>
                  <a:lnTo>
                    <a:pt x="2821" y="80"/>
                  </a:lnTo>
                  <a:lnTo>
                    <a:pt x="2821" y="80"/>
                  </a:lnTo>
                  <a:lnTo>
                    <a:pt x="2821" y="79"/>
                  </a:lnTo>
                  <a:lnTo>
                    <a:pt x="2821" y="79"/>
                  </a:lnTo>
                  <a:close/>
                  <a:moveTo>
                    <a:pt x="30" y="75"/>
                  </a:moveTo>
                  <a:lnTo>
                    <a:pt x="30" y="75"/>
                  </a:lnTo>
                  <a:lnTo>
                    <a:pt x="32" y="75"/>
                  </a:lnTo>
                  <a:lnTo>
                    <a:pt x="32" y="75"/>
                  </a:lnTo>
                  <a:lnTo>
                    <a:pt x="32" y="77"/>
                  </a:lnTo>
                  <a:lnTo>
                    <a:pt x="30" y="79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30" y="80"/>
                  </a:lnTo>
                  <a:lnTo>
                    <a:pt x="29" y="80"/>
                  </a:lnTo>
                  <a:lnTo>
                    <a:pt x="29" y="79"/>
                  </a:lnTo>
                  <a:lnTo>
                    <a:pt x="29" y="77"/>
                  </a:lnTo>
                  <a:lnTo>
                    <a:pt x="29" y="75"/>
                  </a:lnTo>
                  <a:lnTo>
                    <a:pt x="30" y="75"/>
                  </a:lnTo>
                  <a:lnTo>
                    <a:pt x="30" y="75"/>
                  </a:lnTo>
                  <a:close/>
                  <a:moveTo>
                    <a:pt x="3026" y="75"/>
                  </a:moveTo>
                  <a:lnTo>
                    <a:pt x="3028" y="75"/>
                  </a:lnTo>
                  <a:lnTo>
                    <a:pt x="3033" y="77"/>
                  </a:lnTo>
                  <a:lnTo>
                    <a:pt x="3034" y="79"/>
                  </a:lnTo>
                  <a:lnTo>
                    <a:pt x="3034" y="80"/>
                  </a:lnTo>
                  <a:lnTo>
                    <a:pt x="3033" y="79"/>
                  </a:lnTo>
                  <a:lnTo>
                    <a:pt x="3029" y="79"/>
                  </a:lnTo>
                  <a:lnTo>
                    <a:pt x="3026" y="79"/>
                  </a:lnTo>
                  <a:lnTo>
                    <a:pt x="3025" y="80"/>
                  </a:lnTo>
                  <a:lnTo>
                    <a:pt x="3025" y="80"/>
                  </a:lnTo>
                  <a:lnTo>
                    <a:pt x="3025" y="79"/>
                  </a:lnTo>
                  <a:lnTo>
                    <a:pt x="3026" y="77"/>
                  </a:lnTo>
                  <a:lnTo>
                    <a:pt x="3026" y="75"/>
                  </a:lnTo>
                  <a:lnTo>
                    <a:pt x="3026" y="75"/>
                  </a:lnTo>
                  <a:close/>
                  <a:moveTo>
                    <a:pt x="161" y="74"/>
                  </a:moveTo>
                  <a:lnTo>
                    <a:pt x="161" y="74"/>
                  </a:lnTo>
                  <a:lnTo>
                    <a:pt x="163" y="75"/>
                  </a:lnTo>
                  <a:lnTo>
                    <a:pt x="163" y="75"/>
                  </a:lnTo>
                  <a:lnTo>
                    <a:pt x="163" y="77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1" y="79"/>
                  </a:lnTo>
                  <a:lnTo>
                    <a:pt x="160" y="77"/>
                  </a:lnTo>
                  <a:lnTo>
                    <a:pt x="161" y="75"/>
                  </a:lnTo>
                  <a:lnTo>
                    <a:pt x="161" y="75"/>
                  </a:lnTo>
                  <a:lnTo>
                    <a:pt x="161" y="74"/>
                  </a:lnTo>
                  <a:close/>
                  <a:moveTo>
                    <a:pt x="2050" y="72"/>
                  </a:moveTo>
                  <a:lnTo>
                    <a:pt x="2052" y="72"/>
                  </a:lnTo>
                  <a:lnTo>
                    <a:pt x="2052" y="74"/>
                  </a:lnTo>
                  <a:lnTo>
                    <a:pt x="2052" y="75"/>
                  </a:lnTo>
                  <a:lnTo>
                    <a:pt x="2052" y="75"/>
                  </a:lnTo>
                  <a:lnTo>
                    <a:pt x="2052" y="75"/>
                  </a:lnTo>
                  <a:lnTo>
                    <a:pt x="2049" y="74"/>
                  </a:lnTo>
                  <a:lnTo>
                    <a:pt x="2047" y="72"/>
                  </a:lnTo>
                  <a:lnTo>
                    <a:pt x="2049" y="72"/>
                  </a:lnTo>
                  <a:lnTo>
                    <a:pt x="2050" y="72"/>
                  </a:lnTo>
                  <a:lnTo>
                    <a:pt x="2050" y="72"/>
                  </a:lnTo>
                  <a:close/>
                  <a:moveTo>
                    <a:pt x="2600" y="71"/>
                  </a:moveTo>
                  <a:lnTo>
                    <a:pt x="2602" y="72"/>
                  </a:lnTo>
                  <a:lnTo>
                    <a:pt x="2604" y="74"/>
                  </a:lnTo>
                  <a:lnTo>
                    <a:pt x="2604" y="75"/>
                  </a:lnTo>
                  <a:lnTo>
                    <a:pt x="2604" y="75"/>
                  </a:lnTo>
                  <a:lnTo>
                    <a:pt x="2605" y="77"/>
                  </a:lnTo>
                  <a:lnTo>
                    <a:pt x="2605" y="79"/>
                  </a:lnTo>
                  <a:lnTo>
                    <a:pt x="2607" y="80"/>
                  </a:lnTo>
                  <a:lnTo>
                    <a:pt x="2607" y="80"/>
                  </a:lnTo>
                  <a:lnTo>
                    <a:pt x="2607" y="82"/>
                  </a:lnTo>
                  <a:lnTo>
                    <a:pt x="2605" y="83"/>
                  </a:lnTo>
                  <a:lnTo>
                    <a:pt x="2602" y="83"/>
                  </a:lnTo>
                  <a:lnTo>
                    <a:pt x="2600" y="85"/>
                  </a:lnTo>
                  <a:lnTo>
                    <a:pt x="2600" y="85"/>
                  </a:lnTo>
                  <a:lnTo>
                    <a:pt x="2599" y="83"/>
                  </a:lnTo>
                  <a:lnTo>
                    <a:pt x="2597" y="82"/>
                  </a:lnTo>
                  <a:lnTo>
                    <a:pt x="2596" y="82"/>
                  </a:lnTo>
                  <a:lnTo>
                    <a:pt x="2596" y="82"/>
                  </a:lnTo>
                  <a:lnTo>
                    <a:pt x="2596" y="80"/>
                  </a:lnTo>
                  <a:lnTo>
                    <a:pt x="2596" y="77"/>
                  </a:lnTo>
                  <a:lnTo>
                    <a:pt x="2597" y="74"/>
                  </a:lnTo>
                  <a:lnTo>
                    <a:pt x="2599" y="72"/>
                  </a:lnTo>
                  <a:lnTo>
                    <a:pt x="2600" y="71"/>
                  </a:lnTo>
                  <a:close/>
                  <a:moveTo>
                    <a:pt x="8" y="66"/>
                  </a:moveTo>
                  <a:lnTo>
                    <a:pt x="8" y="68"/>
                  </a:lnTo>
                  <a:lnTo>
                    <a:pt x="8" y="69"/>
                  </a:lnTo>
                  <a:lnTo>
                    <a:pt x="10" y="69"/>
                  </a:lnTo>
                  <a:lnTo>
                    <a:pt x="10" y="72"/>
                  </a:lnTo>
                  <a:lnTo>
                    <a:pt x="10" y="72"/>
                  </a:lnTo>
                  <a:lnTo>
                    <a:pt x="10" y="72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8" y="71"/>
                  </a:lnTo>
                  <a:lnTo>
                    <a:pt x="7" y="69"/>
                  </a:lnTo>
                  <a:lnTo>
                    <a:pt x="7" y="69"/>
                  </a:lnTo>
                  <a:lnTo>
                    <a:pt x="7" y="68"/>
                  </a:lnTo>
                  <a:lnTo>
                    <a:pt x="8" y="66"/>
                  </a:lnTo>
                  <a:lnTo>
                    <a:pt x="8" y="66"/>
                  </a:lnTo>
                  <a:close/>
                  <a:moveTo>
                    <a:pt x="656" y="66"/>
                  </a:moveTo>
                  <a:lnTo>
                    <a:pt x="656" y="66"/>
                  </a:lnTo>
                  <a:lnTo>
                    <a:pt x="656" y="68"/>
                  </a:lnTo>
                  <a:lnTo>
                    <a:pt x="655" y="69"/>
                  </a:lnTo>
                  <a:lnTo>
                    <a:pt x="655" y="69"/>
                  </a:lnTo>
                  <a:lnTo>
                    <a:pt x="655" y="68"/>
                  </a:lnTo>
                  <a:lnTo>
                    <a:pt x="656" y="68"/>
                  </a:lnTo>
                  <a:lnTo>
                    <a:pt x="656" y="68"/>
                  </a:lnTo>
                  <a:lnTo>
                    <a:pt x="656" y="66"/>
                  </a:lnTo>
                  <a:close/>
                  <a:moveTo>
                    <a:pt x="2902" y="64"/>
                  </a:moveTo>
                  <a:lnTo>
                    <a:pt x="2900" y="66"/>
                  </a:lnTo>
                  <a:lnTo>
                    <a:pt x="2900" y="66"/>
                  </a:lnTo>
                  <a:lnTo>
                    <a:pt x="2900" y="66"/>
                  </a:lnTo>
                  <a:lnTo>
                    <a:pt x="2903" y="66"/>
                  </a:lnTo>
                  <a:lnTo>
                    <a:pt x="2903" y="68"/>
                  </a:lnTo>
                  <a:lnTo>
                    <a:pt x="2900" y="68"/>
                  </a:lnTo>
                  <a:lnTo>
                    <a:pt x="2899" y="69"/>
                  </a:lnTo>
                  <a:lnTo>
                    <a:pt x="2897" y="69"/>
                  </a:lnTo>
                  <a:lnTo>
                    <a:pt x="2897" y="71"/>
                  </a:lnTo>
                  <a:lnTo>
                    <a:pt x="2897" y="71"/>
                  </a:lnTo>
                  <a:lnTo>
                    <a:pt x="2894" y="72"/>
                  </a:lnTo>
                  <a:lnTo>
                    <a:pt x="2892" y="74"/>
                  </a:lnTo>
                  <a:lnTo>
                    <a:pt x="2891" y="74"/>
                  </a:lnTo>
                  <a:lnTo>
                    <a:pt x="2886" y="74"/>
                  </a:lnTo>
                  <a:lnTo>
                    <a:pt x="2884" y="74"/>
                  </a:lnTo>
                  <a:lnTo>
                    <a:pt x="2883" y="74"/>
                  </a:lnTo>
                  <a:lnTo>
                    <a:pt x="2878" y="72"/>
                  </a:lnTo>
                  <a:lnTo>
                    <a:pt x="2875" y="71"/>
                  </a:lnTo>
                  <a:lnTo>
                    <a:pt x="2875" y="71"/>
                  </a:lnTo>
                  <a:lnTo>
                    <a:pt x="2873" y="71"/>
                  </a:lnTo>
                  <a:lnTo>
                    <a:pt x="2873" y="71"/>
                  </a:lnTo>
                  <a:lnTo>
                    <a:pt x="2873" y="69"/>
                  </a:lnTo>
                  <a:lnTo>
                    <a:pt x="2873" y="69"/>
                  </a:lnTo>
                  <a:lnTo>
                    <a:pt x="2876" y="69"/>
                  </a:lnTo>
                  <a:lnTo>
                    <a:pt x="2880" y="68"/>
                  </a:lnTo>
                  <a:lnTo>
                    <a:pt x="2883" y="66"/>
                  </a:lnTo>
                  <a:lnTo>
                    <a:pt x="2886" y="66"/>
                  </a:lnTo>
                  <a:lnTo>
                    <a:pt x="2889" y="66"/>
                  </a:lnTo>
                  <a:lnTo>
                    <a:pt x="2892" y="66"/>
                  </a:lnTo>
                  <a:lnTo>
                    <a:pt x="2894" y="64"/>
                  </a:lnTo>
                  <a:lnTo>
                    <a:pt x="2899" y="64"/>
                  </a:lnTo>
                  <a:lnTo>
                    <a:pt x="2902" y="64"/>
                  </a:lnTo>
                  <a:close/>
                  <a:moveTo>
                    <a:pt x="658" y="61"/>
                  </a:moveTo>
                  <a:lnTo>
                    <a:pt x="658" y="61"/>
                  </a:lnTo>
                  <a:lnTo>
                    <a:pt x="659" y="64"/>
                  </a:lnTo>
                  <a:lnTo>
                    <a:pt x="659" y="68"/>
                  </a:lnTo>
                  <a:lnTo>
                    <a:pt x="659" y="69"/>
                  </a:lnTo>
                  <a:lnTo>
                    <a:pt x="659" y="69"/>
                  </a:lnTo>
                  <a:lnTo>
                    <a:pt x="659" y="69"/>
                  </a:lnTo>
                  <a:lnTo>
                    <a:pt x="659" y="66"/>
                  </a:lnTo>
                  <a:lnTo>
                    <a:pt x="658" y="64"/>
                  </a:lnTo>
                  <a:lnTo>
                    <a:pt x="658" y="61"/>
                  </a:lnTo>
                  <a:close/>
                  <a:moveTo>
                    <a:pt x="653" y="61"/>
                  </a:moveTo>
                  <a:lnTo>
                    <a:pt x="655" y="61"/>
                  </a:lnTo>
                  <a:lnTo>
                    <a:pt x="653" y="63"/>
                  </a:lnTo>
                  <a:lnTo>
                    <a:pt x="653" y="63"/>
                  </a:lnTo>
                  <a:lnTo>
                    <a:pt x="653" y="64"/>
                  </a:lnTo>
                  <a:lnTo>
                    <a:pt x="653" y="64"/>
                  </a:lnTo>
                  <a:lnTo>
                    <a:pt x="653" y="64"/>
                  </a:lnTo>
                  <a:lnTo>
                    <a:pt x="653" y="63"/>
                  </a:lnTo>
                  <a:lnTo>
                    <a:pt x="653" y="63"/>
                  </a:lnTo>
                  <a:lnTo>
                    <a:pt x="653" y="61"/>
                  </a:lnTo>
                  <a:close/>
                  <a:moveTo>
                    <a:pt x="664" y="61"/>
                  </a:moveTo>
                  <a:lnTo>
                    <a:pt x="666" y="63"/>
                  </a:lnTo>
                  <a:lnTo>
                    <a:pt x="666" y="63"/>
                  </a:lnTo>
                  <a:lnTo>
                    <a:pt x="666" y="63"/>
                  </a:lnTo>
                  <a:lnTo>
                    <a:pt x="664" y="63"/>
                  </a:lnTo>
                  <a:lnTo>
                    <a:pt x="664" y="61"/>
                  </a:lnTo>
                  <a:lnTo>
                    <a:pt x="664" y="61"/>
                  </a:lnTo>
                  <a:close/>
                  <a:moveTo>
                    <a:pt x="661" y="61"/>
                  </a:moveTo>
                  <a:lnTo>
                    <a:pt x="663" y="64"/>
                  </a:lnTo>
                  <a:lnTo>
                    <a:pt x="663" y="66"/>
                  </a:lnTo>
                  <a:lnTo>
                    <a:pt x="664" y="66"/>
                  </a:lnTo>
                  <a:lnTo>
                    <a:pt x="664" y="68"/>
                  </a:lnTo>
                  <a:lnTo>
                    <a:pt x="664" y="69"/>
                  </a:lnTo>
                  <a:lnTo>
                    <a:pt x="664" y="68"/>
                  </a:lnTo>
                  <a:lnTo>
                    <a:pt x="663" y="66"/>
                  </a:lnTo>
                  <a:lnTo>
                    <a:pt x="661" y="63"/>
                  </a:lnTo>
                  <a:lnTo>
                    <a:pt x="661" y="61"/>
                  </a:lnTo>
                  <a:lnTo>
                    <a:pt x="661" y="61"/>
                  </a:lnTo>
                  <a:close/>
                  <a:moveTo>
                    <a:pt x="666" y="60"/>
                  </a:moveTo>
                  <a:lnTo>
                    <a:pt x="667" y="61"/>
                  </a:lnTo>
                  <a:lnTo>
                    <a:pt x="667" y="63"/>
                  </a:lnTo>
                  <a:lnTo>
                    <a:pt x="669" y="63"/>
                  </a:lnTo>
                  <a:lnTo>
                    <a:pt x="667" y="63"/>
                  </a:lnTo>
                  <a:lnTo>
                    <a:pt x="666" y="61"/>
                  </a:lnTo>
                  <a:lnTo>
                    <a:pt x="666" y="60"/>
                  </a:lnTo>
                  <a:close/>
                  <a:moveTo>
                    <a:pt x="629" y="58"/>
                  </a:moveTo>
                  <a:lnTo>
                    <a:pt x="628" y="58"/>
                  </a:lnTo>
                  <a:lnTo>
                    <a:pt x="628" y="60"/>
                  </a:lnTo>
                  <a:lnTo>
                    <a:pt x="628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29" y="58"/>
                  </a:lnTo>
                  <a:lnTo>
                    <a:pt x="629" y="58"/>
                  </a:lnTo>
                  <a:lnTo>
                    <a:pt x="629" y="58"/>
                  </a:lnTo>
                  <a:close/>
                  <a:moveTo>
                    <a:pt x="628" y="58"/>
                  </a:moveTo>
                  <a:lnTo>
                    <a:pt x="629" y="58"/>
                  </a:lnTo>
                  <a:lnTo>
                    <a:pt x="631" y="58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29" y="60"/>
                  </a:lnTo>
                  <a:lnTo>
                    <a:pt x="631" y="61"/>
                  </a:lnTo>
                  <a:lnTo>
                    <a:pt x="631" y="63"/>
                  </a:lnTo>
                  <a:lnTo>
                    <a:pt x="631" y="63"/>
                  </a:lnTo>
                  <a:lnTo>
                    <a:pt x="629" y="64"/>
                  </a:lnTo>
                  <a:lnTo>
                    <a:pt x="629" y="64"/>
                  </a:lnTo>
                  <a:lnTo>
                    <a:pt x="628" y="64"/>
                  </a:lnTo>
                  <a:lnTo>
                    <a:pt x="626" y="66"/>
                  </a:lnTo>
                  <a:lnTo>
                    <a:pt x="626" y="68"/>
                  </a:lnTo>
                  <a:lnTo>
                    <a:pt x="625" y="68"/>
                  </a:lnTo>
                  <a:lnTo>
                    <a:pt x="623" y="69"/>
                  </a:lnTo>
                  <a:lnTo>
                    <a:pt x="622" y="71"/>
                  </a:lnTo>
                  <a:lnTo>
                    <a:pt x="618" y="72"/>
                  </a:lnTo>
                  <a:lnTo>
                    <a:pt x="614" y="74"/>
                  </a:lnTo>
                  <a:lnTo>
                    <a:pt x="612" y="75"/>
                  </a:lnTo>
                  <a:lnTo>
                    <a:pt x="612" y="75"/>
                  </a:lnTo>
                  <a:lnTo>
                    <a:pt x="611" y="75"/>
                  </a:lnTo>
                  <a:lnTo>
                    <a:pt x="609" y="75"/>
                  </a:lnTo>
                  <a:lnTo>
                    <a:pt x="601" y="79"/>
                  </a:lnTo>
                  <a:lnTo>
                    <a:pt x="596" y="80"/>
                  </a:lnTo>
                  <a:lnTo>
                    <a:pt x="593" y="83"/>
                  </a:lnTo>
                  <a:lnTo>
                    <a:pt x="590" y="85"/>
                  </a:lnTo>
                  <a:lnTo>
                    <a:pt x="590" y="85"/>
                  </a:lnTo>
                  <a:lnTo>
                    <a:pt x="588" y="85"/>
                  </a:lnTo>
                  <a:lnTo>
                    <a:pt x="585" y="85"/>
                  </a:lnTo>
                  <a:lnTo>
                    <a:pt x="584" y="85"/>
                  </a:lnTo>
                  <a:lnTo>
                    <a:pt x="581" y="86"/>
                  </a:lnTo>
                  <a:lnTo>
                    <a:pt x="581" y="86"/>
                  </a:lnTo>
                  <a:lnTo>
                    <a:pt x="579" y="86"/>
                  </a:lnTo>
                  <a:lnTo>
                    <a:pt x="579" y="88"/>
                  </a:lnTo>
                  <a:lnTo>
                    <a:pt x="577" y="86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76" y="86"/>
                  </a:lnTo>
                  <a:lnTo>
                    <a:pt x="574" y="86"/>
                  </a:lnTo>
                  <a:lnTo>
                    <a:pt x="574" y="86"/>
                  </a:lnTo>
                  <a:lnTo>
                    <a:pt x="573" y="86"/>
                  </a:lnTo>
                  <a:lnTo>
                    <a:pt x="571" y="86"/>
                  </a:lnTo>
                  <a:lnTo>
                    <a:pt x="571" y="86"/>
                  </a:lnTo>
                  <a:lnTo>
                    <a:pt x="571" y="86"/>
                  </a:lnTo>
                  <a:lnTo>
                    <a:pt x="576" y="85"/>
                  </a:lnTo>
                  <a:lnTo>
                    <a:pt x="576" y="85"/>
                  </a:lnTo>
                  <a:lnTo>
                    <a:pt x="574" y="85"/>
                  </a:lnTo>
                  <a:lnTo>
                    <a:pt x="573" y="85"/>
                  </a:lnTo>
                  <a:lnTo>
                    <a:pt x="573" y="85"/>
                  </a:lnTo>
                  <a:lnTo>
                    <a:pt x="573" y="85"/>
                  </a:lnTo>
                  <a:lnTo>
                    <a:pt x="573" y="85"/>
                  </a:lnTo>
                  <a:lnTo>
                    <a:pt x="571" y="85"/>
                  </a:lnTo>
                  <a:lnTo>
                    <a:pt x="571" y="85"/>
                  </a:lnTo>
                  <a:lnTo>
                    <a:pt x="570" y="83"/>
                  </a:lnTo>
                  <a:lnTo>
                    <a:pt x="568" y="83"/>
                  </a:lnTo>
                  <a:lnTo>
                    <a:pt x="566" y="82"/>
                  </a:lnTo>
                  <a:lnTo>
                    <a:pt x="566" y="82"/>
                  </a:lnTo>
                  <a:lnTo>
                    <a:pt x="565" y="82"/>
                  </a:lnTo>
                  <a:lnTo>
                    <a:pt x="565" y="82"/>
                  </a:lnTo>
                  <a:lnTo>
                    <a:pt x="565" y="82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9"/>
                  </a:lnTo>
                  <a:lnTo>
                    <a:pt x="566" y="77"/>
                  </a:lnTo>
                  <a:lnTo>
                    <a:pt x="568" y="77"/>
                  </a:lnTo>
                  <a:lnTo>
                    <a:pt x="568" y="77"/>
                  </a:lnTo>
                  <a:lnTo>
                    <a:pt x="568" y="75"/>
                  </a:lnTo>
                  <a:lnTo>
                    <a:pt x="568" y="75"/>
                  </a:lnTo>
                  <a:lnTo>
                    <a:pt x="568" y="74"/>
                  </a:lnTo>
                  <a:lnTo>
                    <a:pt x="570" y="72"/>
                  </a:lnTo>
                  <a:lnTo>
                    <a:pt x="570" y="72"/>
                  </a:lnTo>
                  <a:lnTo>
                    <a:pt x="570" y="71"/>
                  </a:lnTo>
                  <a:lnTo>
                    <a:pt x="571" y="71"/>
                  </a:lnTo>
                  <a:lnTo>
                    <a:pt x="573" y="71"/>
                  </a:lnTo>
                  <a:lnTo>
                    <a:pt x="573" y="71"/>
                  </a:lnTo>
                  <a:lnTo>
                    <a:pt x="573" y="69"/>
                  </a:lnTo>
                  <a:lnTo>
                    <a:pt x="573" y="68"/>
                  </a:lnTo>
                  <a:lnTo>
                    <a:pt x="573" y="68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4" y="66"/>
                  </a:lnTo>
                  <a:lnTo>
                    <a:pt x="574" y="64"/>
                  </a:lnTo>
                  <a:lnTo>
                    <a:pt x="576" y="64"/>
                  </a:lnTo>
                  <a:lnTo>
                    <a:pt x="576" y="64"/>
                  </a:lnTo>
                  <a:lnTo>
                    <a:pt x="576" y="66"/>
                  </a:lnTo>
                  <a:lnTo>
                    <a:pt x="576" y="66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6" y="68"/>
                  </a:lnTo>
                  <a:lnTo>
                    <a:pt x="579" y="68"/>
                  </a:lnTo>
                  <a:lnTo>
                    <a:pt x="579" y="68"/>
                  </a:lnTo>
                  <a:lnTo>
                    <a:pt x="579" y="68"/>
                  </a:lnTo>
                  <a:lnTo>
                    <a:pt x="579" y="69"/>
                  </a:lnTo>
                  <a:lnTo>
                    <a:pt x="579" y="69"/>
                  </a:lnTo>
                  <a:lnTo>
                    <a:pt x="579" y="71"/>
                  </a:lnTo>
                  <a:lnTo>
                    <a:pt x="579" y="71"/>
                  </a:lnTo>
                  <a:lnTo>
                    <a:pt x="577" y="71"/>
                  </a:lnTo>
                  <a:lnTo>
                    <a:pt x="577" y="71"/>
                  </a:lnTo>
                  <a:lnTo>
                    <a:pt x="573" y="71"/>
                  </a:lnTo>
                  <a:lnTo>
                    <a:pt x="571" y="71"/>
                  </a:lnTo>
                  <a:lnTo>
                    <a:pt x="571" y="72"/>
                  </a:lnTo>
                  <a:lnTo>
                    <a:pt x="570" y="72"/>
                  </a:lnTo>
                  <a:lnTo>
                    <a:pt x="570" y="72"/>
                  </a:lnTo>
                  <a:lnTo>
                    <a:pt x="570" y="74"/>
                  </a:lnTo>
                  <a:lnTo>
                    <a:pt x="570" y="75"/>
                  </a:lnTo>
                  <a:lnTo>
                    <a:pt x="570" y="75"/>
                  </a:lnTo>
                  <a:lnTo>
                    <a:pt x="570" y="75"/>
                  </a:lnTo>
                  <a:lnTo>
                    <a:pt x="571" y="77"/>
                  </a:lnTo>
                  <a:lnTo>
                    <a:pt x="573" y="77"/>
                  </a:lnTo>
                  <a:lnTo>
                    <a:pt x="576" y="77"/>
                  </a:lnTo>
                  <a:lnTo>
                    <a:pt x="576" y="77"/>
                  </a:lnTo>
                  <a:lnTo>
                    <a:pt x="577" y="77"/>
                  </a:lnTo>
                  <a:lnTo>
                    <a:pt x="577" y="77"/>
                  </a:lnTo>
                  <a:lnTo>
                    <a:pt x="577" y="79"/>
                  </a:lnTo>
                  <a:lnTo>
                    <a:pt x="579" y="79"/>
                  </a:lnTo>
                  <a:lnTo>
                    <a:pt x="579" y="77"/>
                  </a:lnTo>
                  <a:lnTo>
                    <a:pt x="579" y="75"/>
                  </a:lnTo>
                  <a:lnTo>
                    <a:pt x="579" y="75"/>
                  </a:lnTo>
                  <a:lnTo>
                    <a:pt x="581" y="74"/>
                  </a:lnTo>
                  <a:lnTo>
                    <a:pt x="584" y="72"/>
                  </a:lnTo>
                  <a:lnTo>
                    <a:pt x="585" y="72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7" y="71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7" y="72"/>
                  </a:lnTo>
                  <a:lnTo>
                    <a:pt x="588" y="72"/>
                  </a:lnTo>
                  <a:lnTo>
                    <a:pt x="588" y="71"/>
                  </a:lnTo>
                  <a:lnTo>
                    <a:pt x="590" y="69"/>
                  </a:lnTo>
                  <a:lnTo>
                    <a:pt x="593" y="66"/>
                  </a:lnTo>
                  <a:lnTo>
                    <a:pt x="595" y="66"/>
                  </a:lnTo>
                  <a:lnTo>
                    <a:pt x="596" y="66"/>
                  </a:lnTo>
                  <a:lnTo>
                    <a:pt x="599" y="66"/>
                  </a:lnTo>
                  <a:lnTo>
                    <a:pt x="603" y="66"/>
                  </a:lnTo>
                  <a:lnTo>
                    <a:pt x="606" y="66"/>
                  </a:lnTo>
                  <a:lnTo>
                    <a:pt x="607" y="68"/>
                  </a:lnTo>
                  <a:lnTo>
                    <a:pt x="609" y="68"/>
                  </a:lnTo>
                  <a:lnTo>
                    <a:pt x="614" y="68"/>
                  </a:lnTo>
                  <a:lnTo>
                    <a:pt x="614" y="68"/>
                  </a:lnTo>
                  <a:lnTo>
                    <a:pt x="612" y="68"/>
                  </a:lnTo>
                  <a:lnTo>
                    <a:pt x="611" y="66"/>
                  </a:lnTo>
                  <a:lnTo>
                    <a:pt x="609" y="66"/>
                  </a:lnTo>
                  <a:lnTo>
                    <a:pt x="607" y="66"/>
                  </a:lnTo>
                  <a:lnTo>
                    <a:pt x="607" y="66"/>
                  </a:lnTo>
                  <a:lnTo>
                    <a:pt x="609" y="64"/>
                  </a:lnTo>
                  <a:lnTo>
                    <a:pt x="609" y="64"/>
                  </a:lnTo>
                  <a:lnTo>
                    <a:pt x="609" y="64"/>
                  </a:lnTo>
                  <a:lnTo>
                    <a:pt x="611" y="64"/>
                  </a:lnTo>
                  <a:lnTo>
                    <a:pt x="611" y="63"/>
                  </a:lnTo>
                  <a:lnTo>
                    <a:pt x="612" y="63"/>
                  </a:lnTo>
                  <a:lnTo>
                    <a:pt x="615" y="63"/>
                  </a:lnTo>
                  <a:lnTo>
                    <a:pt x="618" y="61"/>
                  </a:lnTo>
                  <a:lnTo>
                    <a:pt x="618" y="61"/>
                  </a:lnTo>
                  <a:lnTo>
                    <a:pt x="618" y="63"/>
                  </a:lnTo>
                  <a:lnTo>
                    <a:pt x="620" y="63"/>
                  </a:lnTo>
                  <a:lnTo>
                    <a:pt x="623" y="61"/>
                  </a:lnTo>
                  <a:lnTo>
                    <a:pt x="625" y="61"/>
                  </a:lnTo>
                  <a:lnTo>
                    <a:pt x="626" y="61"/>
                  </a:lnTo>
                  <a:lnTo>
                    <a:pt x="626" y="61"/>
                  </a:lnTo>
                  <a:lnTo>
                    <a:pt x="628" y="61"/>
                  </a:lnTo>
                  <a:lnTo>
                    <a:pt x="629" y="61"/>
                  </a:lnTo>
                  <a:lnTo>
                    <a:pt x="629" y="61"/>
                  </a:lnTo>
                  <a:lnTo>
                    <a:pt x="629" y="60"/>
                  </a:lnTo>
                  <a:lnTo>
                    <a:pt x="628" y="60"/>
                  </a:lnTo>
                  <a:lnTo>
                    <a:pt x="628" y="60"/>
                  </a:lnTo>
                  <a:lnTo>
                    <a:pt x="628" y="58"/>
                  </a:lnTo>
                  <a:lnTo>
                    <a:pt x="628" y="58"/>
                  </a:lnTo>
                  <a:lnTo>
                    <a:pt x="628" y="58"/>
                  </a:lnTo>
                  <a:lnTo>
                    <a:pt x="628" y="58"/>
                  </a:lnTo>
                  <a:close/>
                  <a:moveTo>
                    <a:pt x="672" y="55"/>
                  </a:moveTo>
                  <a:lnTo>
                    <a:pt x="674" y="55"/>
                  </a:lnTo>
                  <a:lnTo>
                    <a:pt x="675" y="55"/>
                  </a:lnTo>
                  <a:lnTo>
                    <a:pt x="677" y="57"/>
                  </a:lnTo>
                  <a:lnTo>
                    <a:pt x="675" y="57"/>
                  </a:lnTo>
                  <a:lnTo>
                    <a:pt x="672" y="57"/>
                  </a:lnTo>
                  <a:lnTo>
                    <a:pt x="670" y="55"/>
                  </a:lnTo>
                  <a:lnTo>
                    <a:pt x="670" y="55"/>
                  </a:lnTo>
                  <a:lnTo>
                    <a:pt x="672" y="55"/>
                  </a:lnTo>
                  <a:close/>
                  <a:moveTo>
                    <a:pt x="49" y="53"/>
                  </a:moveTo>
                  <a:lnTo>
                    <a:pt x="51" y="55"/>
                  </a:lnTo>
                  <a:lnTo>
                    <a:pt x="51" y="55"/>
                  </a:lnTo>
                  <a:lnTo>
                    <a:pt x="51" y="57"/>
                  </a:lnTo>
                  <a:lnTo>
                    <a:pt x="49" y="57"/>
                  </a:lnTo>
                  <a:lnTo>
                    <a:pt x="48" y="57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9" y="53"/>
                  </a:lnTo>
                  <a:close/>
                  <a:moveTo>
                    <a:pt x="54" y="52"/>
                  </a:moveTo>
                  <a:lnTo>
                    <a:pt x="55" y="52"/>
                  </a:lnTo>
                  <a:lnTo>
                    <a:pt x="55" y="53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5" y="55"/>
                  </a:lnTo>
                  <a:lnTo>
                    <a:pt x="54" y="55"/>
                  </a:lnTo>
                  <a:lnTo>
                    <a:pt x="54" y="55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2" y="55"/>
                  </a:lnTo>
                  <a:lnTo>
                    <a:pt x="51" y="53"/>
                  </a:lnTo>
                  <a:lnTo>
                    <a:pt x="51" y="53"/>
                  </a:lnTo>
                  <a:lnTo>
                    <a:pt x="52" y="52"/>
                  </a:lnTo>
                  <a:lnTo>
                    <a:pt x="54" y="52"/>
                  </a:lnTo>
                  <a:close/>
                  <a:moveTo>
                    <a:pt x="738" y="47"/>
                  </a:moveTo>
                  <a:lnTo>
                    <a:pt x="738" y="47"/>
                  </a:lnTo>
                  <a:lnTo>
                    <a:pt x="740" y="47"/>
                  </a:lnTo>
                  <a:lnTo>
                    <a:pt x="740" y="47"/>
                  </a:lnTo>
                  <a:lnTo>
                    <a:pt x="740" y="49"/>
                  </a:lnTo>
                  <a:lnTo>
                    <a:pt x="740" y="49"/>
                  </a:lnTo>
                  <a:lnTo>
                    <a:pt x="741" y="49"/>
                  </a:lnTo>
                  <a:lnTo>
                    <a:pt x="741" y="50"/>
                  </a:lnTo>
                  <a:lnTo>
                    <a:pt x="741" y="50"/>
                  </a:lnTo>
                  <a:lnTo>
                    <a:pt x="740" y="50"/>
                  </a:lnTo>
                  <a:lnTo>
                    <a:pt x="738" y="49"/>
                  </a:lnTo>
                  <a:lnTo>
                    <a:pt x="738" y="49"/>
                  </a:lnTo>
                  <a:lnTo>
                    <a:pt x="738" y="49"/>
                  </a:lnTo>
                  <a:lnTo>
                    <a:pt x="738" y="47"/>
                  </a:lnTo>
                  <a:lnTo>
                    <a:pt x="738" y="47"/>
                  </a:lnTo>
                  <a:lnTo>
                    <a:pt x="738" y="47"/>
                  </a:lnTo>
                  <a:lnTo>
                    <a:pt x="738" y="47"/>
                  </a:lnTo>
                  <a:close/>
                  <a:moveTo>
                    <a:pt x="335" y="42"/>
                  </a:moveTo>
                  <a:lnTo>
                    <a:pt x="335" y="42"/>
                  </a:lnTo>
                  <a:lnTo>
                    <a:pt x="335" y="44"/>
                  </a:lnTo>
                  <a:lnTo>
                    <a:pt x="335" y="46"/>
                  </a:lnTo>
                  <a:lnTo>
                    <a:pt x="335" y="46"/>
                  </a:lnTo>
                  <a:lnTo>
                    <a:pt x="333" y="47"/>
                  </a:lnTo>
                  <a:lnTo>
                    <a:pt x="335" y="49"/>
                  </a:lnTo>
                  <a:lnTo>
                    <a:pt x="336" y="52"/>
                  </a:lnTo>
                  <a:lnTo>
                    <a:pt x="338" y="52"/>
                  </a:lnTo>
                  <a:lnTo>
                    <a:pt x="339" y="53"/>
                  </a:lnTo>
                  <a:lnTo>
                    <a:pt x="341" y="55"/>
                  </a:lnTo>
                  <a:lnTo>
                    <a:pt x="342" y="57"/>
                  </a:lnTo>
                  <a:lnTo>
                    <a:pt x="344" y="57"/>
                  </a:lnTo>
                  <a:lnTo>
                    <a:pt x="346" y="58"/>
                  </a:lnTo>
                  <a:lnTo>
                    <a:pt x="346" y="58"/>
                  </a:lnTo>
                  <a:lnTo>
                    <a:pt x="344" y="58"/>
                  </a:lnTo>
                  <a:lnTo>
                    <a:pt x="344" y="58"/>
                  </a:lnTo>
                  <a:lnTo>
                    <a:pt x="341" y="57"/>
                  </a:lnTo>
                  <a:lnTo>
                    <a:pt x="341" y="55"/>
                  </a:lnTo>
                  <a:lnTo>
                    <a:pt x="339" y="53"/>
                  </a:lnTo>
                  <a:lnTo>
                    <a:pt x="338" y="53"/>
                  </a:lnTo>
                  <a:lnTo>
                    <a:pt x="335" y="52"/>
                  </a:lnTo>
                  <a:lnTo>
                    <a:pt x="335" y="50"/>
                  </a:lnTo>
                  <a:lnTo>
                    <a:pt x="335" y="49"/>
                  </a:lnTo>
                  <a:lnTo>
                    <a:pt x="333" y="47"/>
                  </a:lnTo>
                  <a:lnTo>
                    <a:pt x="333" y="47"/>
                  </a:lnTo>
                  <a:lnTo>
                    <a:pt x="335" y="46"/>
                  </a:lnTo>
                  <a:lnTo>
                    <a:pt x="335" y="44"/>
                  </a:lnTo>
                  <a:lnTo>
                    <a:pt x="335" y="42"/>
                  </a:lnTo>
                  <a:lnTo>
                    <a:pt x="335" y="42"/>
                  </a:lnTo>
                  <a:close/>
                  <a:moveTo>
                    <a:pt x="669" y="41"/>
                  </a:moveTo>
                  <a:lnTo>
                    <a:pt x="669" y="42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69" y="41"/>
                  </a:lnTo>
                  <a:close/>
                  <a:moveTo>
                    <a:pt x="494" y="39"/>
                  </a:moveTo>
                  <a:lnTo>
                    <a:pt x="494" y="39"/>
                  </a:lnTo>
                  <a:lnTo>
                    <a:pt x="494" y="41"/>
                  </a:lnTo>
                  <a:lnTo>
                    <a:pt x="494" y="42"/>
                  </a:lnTo>
                  <a:lnTo>
                    <a:pt x="494" y="44"/>
                  </a:lnTo>
                  <a:lnTo>
                    <a:pt x="492" y="46"/>
                  </a:lnTo>
                  <a:lnTo>
                    <a:pt x="492" y="46"/>
                  </a:lnTo>
                  <a:lnTo>
                    <a:pt x="492" y="42"/>
                  </a:lnTo>
                  <a:lnTo>
                    <a:pt x="491" y="41"/>
                  </a:lnTo>
                  <a:lnTo>
                    <a:pt x="492" y="41"/>
                  </a:lnTo>
                  <a:lnTo>
                    <a:pt x="492" y="39"/>
                  </a:lnTo>
                  <a:lnTo>
                    <a:pt x="494" y="39"/>
                  </a:lnTo>
                  <a:close/>
                  <a:moveTo>
                    <a:pt x="663" y="39"/>
                  </a:moveTo>
                  <a:lnTo>
                    <a:pt x="661" y="39"/>
                  </a:lnTo>
                  <a:lnTo>
                    <a:pt x="661" y="39"/>
                  </a:lnTo>
                  <a:lnTo>
                    <a:pt x="661" y="39"/>
                  </a:lnTo>
                  <a:lnTo>
                    <a:pt x="661" y="39"/>
                  </a:lnTo>
                  <a:lnTo>
                    <a:pt x="661" y="39"/>
                  </a:lnTo>
                  <a:lnTo>
                    <a:pt x="663" y="39"/>
                  </a:lnTo>
                  <a:lnTo>
                    <a:pt x="663" y="39"/>
                  </a:lnTo>
                  <a:lnTo>
                    <a:pt x="663" y="39"/>
                  </a:lnTo>
                  <a:close/>
                  <a:moveTo>
                    <a:pt x="669" y="38"/>
                  </a:moveTo>
                  <a:lnTo>
                    <a:pt x="669" y="38"/>
                  </a:lnTo>
                  <a:lnTo>
                    <a:pt x="667" y="38"/>
                  </a:lnTo>
                  <a:lnTo>
                    <a:pt x="666" y="38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6" y="39"/>
                  </a:lnTo>
                  <a:lnTo>
                    <a:pt x="667" y="39"/>
                  </a:lnTo>
                  <a:lnTo>
                    <a:pt x="667" y="39"/>
                  </a:lnTo>
                  <a:lnTo>
                    <a:pt x="667" y="38"/>
                  </a:lnTo>
                  <a:lnTo>
                    <a:pt x="669" y="38"/>
                  </a:lnTo>
                  <a:lnTo>
                    <a:pt x="669" y="38"/>
                  </a:lnTo>
                  <a:close/>
                  <a:moveTo>
                    <a:pt x="830" y="38"/>
                  </a:moveTo>
                  <a:lnTo>
                    <a:pt x="830" y="38"/>
                  </a:lnTo>
                  <a:lnTo>
                    <a:pt x="830" y="38"/>
                  </a:lnTo>
                  <a:lnTo>
                    <a:pt x="830" y="38"/>
                  </a:lnTo>
                  <a:lnTo>
                    <a:pt x="831" y="38"/>
                  </a:lnTo>
                  <a:lnTo>
                    <a:pt x="831" y="38"/>
                  </a:lnTo>
                  <a:lnTo>
                    <a:pt x="831" y="38"/>
                  </a:lnTo>
                  <a:lnTo>
                    <a:pt x="831" y="39"/>
                  </a:lnTo>
                  <a:lnTo>
                    <a:pt x="831" y="39"/>
                  </a:lnTo>
                  <a:lnTo>
                    <a:pt x="830" y="39"/>
                  </a:lnTo>
                  <a:lnTo>
                    <a:pt x="828" y="39"/>
                  </a:lnTo>
                  <a:lnTo>
                    <a:pt x="828" y="39"/>
                  </a:lnTo>
                  <a:lnTo>
                    <a:pt x="828" y="38"/>
                  </a:lnTo>
                  <a:lnTo>
                    <a:pt x="828" y="38"/>
                  </a:lnTo>
                  <a:lnTo>
                    <a:pt x="828" y="38"/>
                  </a:lnTo>
                  <a:lnTo>
                    <a:pt x="830" y="38"/>
                  </a:lnTo>
                  <a:lnTo>
                    <a:pt x="830" y="38"/>
                  </a:lnTo>
                  <a:close/>
                  <a:moveTo>
                    <a:pt x="670" y="36"/>
                  </a:moveTo>
                  <a:lnTo>
                    <a:pt x="670" y="38"/>
                  </a:lnTo>
                  <a:lnTo>
                    <a:pt x="670" y="38"/>
                  </a:lnTo>
                  <a:lnTo>
                    <a:pt x="670" y="38"/>
                  </a:lnTo>
                  <a:lnTo>
                    <a:pt x="670" y="38"/>
                  </a:lnTo>
                  <a:lnTo>
                    <a:pt x="670" y="36"/>
                  </a:lnTo>
                  <a:lnTo>
                    <a:pt x="670" y="36"/>
                  </a:lnTo>
                  <a:lnTo>
                    <a:pt x="670" y="36"/>
                  </a:lnTo>
                  <a:close/>
                  <a:moveTo>
                    <a:pt x="675" y="33"/>
                  </a:moveTo>
                  <a:lnTo>
                    <a:pt x="675" y="33"/>
                  </a:lnTo>
                  <a:lnTo>
                    <a:pt x="675" y="34"/>
                  </a:lnTo>
                  <a:lnTo>
                    <a:pt x="675" y="34"/>
                  </a:lnTo>
                  <a:lnTo>
                    <a:pt x="675" y="34"/>
                  </a:lnTo>
                  <a:lnTo>
                    <a:pt x="669" y="39"/>
                  </a:lnTo>
                  <a:lnTo>
                    <a:pt x="667" y="41"/>
                  </a:lnTo>
                  <a:lnTo>
                    <a:pt x="667" y="41"/>
                  </a:lnTo>
                  <a:lnTo>
                    <a:pt x="667" y="41"/>
                  </a:lnTo>
                  <a:lnTo>
                    <a:pt x="667" y="41"/>
                  </a:lnTo>
                  <a:lnTo>
                    <a:pt x="669" y="41"/>
                  </a:lnTo>
                  <a:lnTo>
                    <a:pt x="669" y="41"/>
                  </a:lnTo>
                  <a:lnTo>
                    <a:pt x="670" y="41"/>
                  </a:lnTo>
                  <a:lnTo>
                    <a:pt x="670" y="41"/>
                  </a:lnTo>
                  <a:lnTo>
                    <a:pt x="669" y="42"/>
                  </a:lnTo>
                  <a:lnTo>
                    <a:pt x="669" y="42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70" y="44"/>
                  </a:lnTo>
                  <a:lnTo>
                    <a:pt x="669" y="44"/>
                  </a:lnTo>
                  <a:lnTo>
                    <a:pt x="669" y="44"/>
                  </a:lnTo>
                  <a:lnTo>
                    <a:pt x="669" y="44"/>
                  </a:lnTo>
                  <a:lnTo>
                    <a:pt x="669" y="44"/>
                  </a:lnTo>
                  <a:lnTo>
                    <a:pt x="667" y="44"/>
                  </a:lnTo>
                  <a:lnTo>
                    <a:pt x="667" y="44"/>
                  </a:lnTo>
                  <a:lnTo>
                    <a:pt x="669" y="46"/>
                  </a:lnTo>
                  <a:lnTo>
                    <a:pt x="669" y="46"/>
                  </a:lnTo>
                  <a:lnTo>
                    <a:pt x="669" y="46"/>
                  </a:lnTo>
                  <a:lnTo>
                    <a:pt x="669" y="47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49"/>
                  </a:lnTo>
                  <a:lnTo>
                    <a:pt x="669" y="50"/>
                  </a:lnTo>
                  <a:lnTo>
                    <a:pt x="669" y="50"/>
                  </a:lnTo>
                  <a:lnTo>
                    <a:pt x="667" y="50"/>
                  </a:lnTo>
                  <a:lnTo>
                    <a:pt x="667" y="50"/>
                  </a:lnTo>
                  <a:lnTo>
                    <a:pt x="666" y="50"/>
                  </a:lnTo>
                  <a:lnTo>
                    <a:pt x="664" y="52"/>
                  </a:lnTo>
                  <a:lnTo>
                    <a:pt x="663" y="52"/>
                  </a:lnTo>
                  <a:lnTo>
                    <a:pt x="663" y="53"/>
                  </a:lnTo>
                  <a:lnTo>
                    <a:pt x="661" y="53"/>
                  </a:lnTo>
                  <a:lnTo>
                    <a:pt x="661" y="53"/>
                  </a:lnTo>
                  <a:lnTo>
                    <a:pt x="659" y="53"/>
                  </a:lnTo>
                  <a:lnTo>
                    <a:pt x="658" y="55"/>
                  </a:lnTo>
                  <a:lnTo>
                    <a:pt x="658" y="55"/>
                  </a:lnTo>
                  <a:lnTo>
                    <a:pt x="658" y="55"/>
                  </a:lnTo>
                  <a:lnTo>
                    <a:pt x="658" y="55"/>
                  </a:lnTo>
                  <a:lnTo>
                    <a:pt x="656" y="55"/>
                  </a:lnTo>
                  <a:lnTo>
                    <a:pt x="653" y="55"/>
                  </a:lnTo>
                  <a:lnTo>
                    <a:pt x="652" y="55"/>
                  </a:lnTo>
                  <a:lnTo>
                    <a:pt x="650" y="55"/>
                  </a:lnTo>
                  <a:lnTo>
                    <a:pt x="648" y="55"/>
                  </a:lnTo>
                  <a:lnTo>
                    <a:pt x="647" y="53"/>
                  </a:lnTo>
                  <a:lnTo>
                    <a:pt x="645" y="53"/>
                  </a:lnTo>
                  <a:lnTo>
                    <a:pt x="640" y="53"/>
                  </a:lnTo>
                  <a:lnTo>
                    <a:pt x="637" y="53"/>
                  </a:lnTo>
                  <a:lnTo>
                    <a:pt x="633" y="53"/>
                  </a:lnTo>
                  <a:lnTo>
                    <a:pt x="628" y="55"/>
                  </a:lnTo>
                  <a:lnTo>
                    <a:pt x="626" y="55"/>
                  </a:lnTo>
                  <a:lnTo>
                    <a:pt x="625" y="57"/>
                  </a:lnTo>
                  <a:lnTo>
                    <a:pt x="623" y="57"/>
                  </a:lnTo>
                  <a:lnTo>
                    <a:pt x="623" y="57"/>
                  </a:lnTo>
                  <a:lnTo>
                    <a:pt x="622" y="57"/>
                  </a:lnTo>
                  <a:lnTo>
                    <a:pt x="620" y="55"/>
                  </a:lnTo>
                  <a:lnTo>
                    <a:pt x="618" y="55"/>
                  </a:lnTo>
                  <a:lnTo>
                    <a:pt x="617" y="55"/>
                  </a:lnTo>
                  <a:lnTo>
                    <a:pt x="617" y="53"/>
                  </a:lnTo>
                  <a:lnTo>
                    <a:pt x="620" y="52"/>
                  </a:lnTo>
                  <a:lnTo>
                    <a:pt x="620" y="50"/>
                  </a:lnTo>
                  <a:lnTo>
                    <a:pt x="620" y="50"/>
                  </a:lnTo>
                  <a:lnTo>
                    <a:pt x="620" y="49"/>
                  </a:lnTo>
                  <a:lnTo>
                    <a:pt x="622" y="49"/>
                  </a:lnTo>
                  <a:lnTo>
                    <a:pt x="622" y="49"/>
                  </a:lnTo>
                  <a:lnTo>
                    <a:pt x="622" y="49"/>
                  </a:lnTo>
                  <a:lnTo>
                    <a:pt x="623" y="49"/>
                  </a:lnTo>
                  <a:lnTo>
                    <a:pt x="625" y="47"/>
                  </a:lnTo>
                  <a:lnTo>
                    <a:pt x="626" y="46"/>
                  </a:lnTo>
                  <a:lnTo>
                    <a:pt x="628" y="46"/>
                  </a:lnTo>
                  <a:lnTo>
                    <a:pt x="629" y="44"/>
                  </a:lnTo>
                  <a:lnTo>
                    <a:pt x="631" y="44"/>
                  </a:lnTo>
                  <a:lnTo>
                    <a:pt x="634" y="44"/>
                  </a:lnTo>
                  <a:lnTo>
                    <a:pt x="634" y="44"/>
                  </a:lnTo>
                  <a:lnTo>
                    <a:pt x="636" y="44"/>
                  </a:lnTo>
                  <a:lnTo>
                    <a:pt x="637" y="44"/>
                  </a:lnTo>
                  <a:lnTo>
                    <a:pt x="639" y="42"/>
                  </a:lnTo>
                  <a:lnTo>
                    <a:pt x="640" y="42"/>
                  </a:lnTo>
                  <a:lnTo>
                    <a:pt x="644" y="42"/>
                  </a:lnTo>
                  <a:lnTo>
                    <a:pt x="645" y="42"/>
                  </a:lnTo>
                  <a:lnTo>
                    <a:pt x="645" y="42"/>
                  </a:lnTo>
                  <a:lnTo>
                    <a:pt x="647" y="42"/>
                  </a:lnTo>
                  <a:lnTo>
                    <a:pt x="647" y="41"/>
                  </a:lnTo>
                  <a:lnTo>
                    <a:pt x="648" y="41"/>
                  </a:lnTo>
                  <a:lnTo>
                    <a:pt x="650" y="41"/>
                  </a:lnTo>
                  <a:lnTo>
                    <a:pt x="650" y="41"/>
                  </a:lnTo>
                  <a:lnTo>
                    <a:pt x="650" y="42"/>
                  </a:lnTo>
                  <a:lnTo>
                    <a:pt x="650" y="42"/>
                  </a:lnTo>
                  <a:lnTo>
                    <a:pt x="650" y="42"/>
                  </a:lnTo>
                  <a:lnTo>
                    <a:pt x="650" y="42"/>
                  </a:lnTo>
                  <a:lnTo>
                    <a:pt x="652" y="42"/>
                  </a:lnTo>
                  <a:lnTo>
                    <a:pt x="653" y="42"/>
                  </a:lnTo>
                  <a:lnTo>
                    <a:pt x="655" y="42"/>
                  </a:lnTo>
                  <a:lnTo>
                    <a:pt x="653" y="42"/>
                  </a:lnTo>
                  <a:lnTo>
                    <a:pt x="653" y="42"/>
                  </a:lnTo>
                  <a:lnTo>
                    <a:pt x="653" y="42"/>
                  </a:lnTo>
                  <a:lnTo>
                    <a:pt x="653" y="44"/>
                  </a:lnTo>
                  <a:lnTo>
                    <a:pt x="653" y="44"/>
                  </a:lnTo>
                  <a:lnTo>
                    <a:pt x="655" y="42"/>
                  </a:lnTo>
                  <a:lnTo>
                    <a:pt x="655" y="42"/>
                  </a:lnTo>
                  <a:lnTo>
                    <a:pt x="655" y="44"/>
                  </a:lnTo>
                  <a:lnTo>
                    <a:pt x="655" y="44"/>
                  </a:lnTo>
                  <a:lnTo>
                    <a:pt x="656" y="44"/>
                  </a:lnTo>
                  <a:lnTo>
                    <a:pt x="656" y="44"/>
                  </a:lnTo>
                  <a:lnTo>
                    <a:pt x="658" y="44"/>
                  </a:lnTo>
                  <a:lnTo>
                    <a:pt x="659" y="42"/>
                  </a:lnTo>
                  <a:lnTo>
                    <a:pt x="659" y="42"/>
                  </a:lnTo>
                  <a:lnTo>
                    <a:pt x="659" y="42"/>
                  </a:lnTo>
                  <a:lnTo>
                    <a:pt x="658" y="42"/>
                  </a:lnTo>
                  <a:lnTo>
                    <a:pt x="658" y="42"/>
                  </a:lnTo>
                  <a:lnTo>
                    <a:pt x="656" y="42"/>
                  </a:lnTo>
                  <a:lnTo>
                    <a:pt x="658" y="42"/>
                  </a:lnTo>
                  <a:lnTo>
                    <a:pt x="659" y="41"/>
                  </a:lnTo>
                  <a:lnTo>
                    <a:pt x="659" y="41"/>
                  </a:lnTo>
                  <a:lnTo>
                    <a:pt x="659" y="41"/>
                  </a:lnTo>
                  <a:lnTo>
                    <a:pt x="659" y="41"/>
                  </a:lnTo>
                  <a:lnTo>
                    <a:pt x="658" y="41"/>
                  </a:lnTo>
                  <a:lnTo>
                    <a:pt x="658" y="41"/>
                  </a:lnTo>
                  <a:lnTo>
                    <a:pt x="656" y="41"/>
                  </a:lnTo>
                  <a:lnTo>
                    <a:pt x="656" y="41"/>
                  </a:lnTo>
                  <a:lnTo>
                    <a:pt x="656" y="39"/>
                  </a:lnTo>
                  <a:lnTo>
                    <a:pt x="656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3" y="41"/>
                  </a:lnTo>
                  <a:lnTo>
                    <a:pt x="653" y="41"/>
                  </a:lnTo>
                  <a:lnTo>
                    <a:pt x="653" y="41"/>
                  </a:lnTo>
                  <a:lnTo>
                    <a:pt x="653" y="41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2" y="39"/>
                  </a:lnTo>
                  <a:lnTo>
                    <a:pt x="652" y="39"/>
                  </a:lnTo>
                  <a:lnTo>
                    <a:pt x="650" y="41"/>
                  </a:lnTo>
                  <a:lnTo>
                    <a:pt x="650" y="41"/>
                  </a:lnTo>
                  <a:lnTo>
                    <a:pt x="650" y="39"/>
                  </a:lnTo>
                  <a:lnTo>
                    <a:pt x="652" y="39"/>
                  </a:lnTo>
                  <a:lnTo>
                    <a:pt x="653" y="39"/>
                  </a:lnTo>
                  <a:lnTo>
                    <a:pt x="653" y="39"/>
                  </a:lnTo>
                  <a:lnTo>
                    <a:pt x="655" y="39"/>
                  </a:lnTo>
                  <a:lnTo>
                    <a:pt x="655" y="39"/>
                  </a:lnTo>
                  <a:lnTo>
                    <a:pt x="655" y="39"/>
                  </a:lnTo>
                  <a:lnTo>
                    <a:pt x="656" y="39"/>
                  </a:lnTo>
                  <a:lnTo>
                    <a:pt x="656" y="38"/>
                  </a:lnTo>
                  <a:lnTo>
                    <a:pt x="658" y="39"/>
                  </a:lnTo>
                  <a:lnTo>
                    <a:pt x="658" y="39"/>
                  </a:lnTo>
                  <a:lnTo>
                    <a:pt x="658" y="39"/>
                  </a:lnTo>
                  <a:lnTo>
                    <a:pt x="658" y="39"/>
                  </a:lnTo>
                  <a:lnTo>
                    <a:pt x="659" y="39"/>
                  </a:lnTo>
                  <a:lnTo>
                    <a:pt x="659" y="39"/>
                  </a:lnTo>
                  <a:lnTo>
                    <a:pt x="658" y="39"/>
                  </a:lnTo>
                  <a:lnTo>
                    <a:pt x="656" y="41"/>
                  </a:lnTo>
                  <a:lnTo>
                    <a:pt x="656" y="41"/>
                  </a:lnTo>
                  <a:lnTo>
                    <a:pt x="658" y="41"/>
                  </a:lnTo>
                  <a:lnTo>
                    <a:pt x="658" y="41"/>
                  </a:lnTo>
                  <a:lnTo>
                    <a:pt x="661" y="39"/>
                  </a:lnTo>
                  <a:lnTo>
                    <a:pt x="663" y="38"/>
                  </a:lnTo>
                  <a:lnTo>
                    <a:pt x="664" y="38"/>
                  </a:lnTo>
                  <a:lnTo>
                    <a:pt x="666" y="38"/>
                  </a:lnTo>
                  <a:lnTo>
                    <a:pt x="666" y="38"/>
                  </a:lnTo>
                  <a:lnTo>
                    <a:pt x="667" y="36"/>
                  </a:lnTo>
                  <a:lnTo>
                    <a:pt x="672" y="36"/>
                  </a:lnTo>
                  <a:lnTo>
                    <a:pt x="674" y="34"/>
                  </a:lnTo>
                  <a:lnTo>
                    <a:pt x="675" y="33"/>
                  </a:lnTo>
                  <a:lnTo>
                    <a:pt x="675" y="33"/>
                  </a:lnTo>
                  <a:close/>
                  <a:moveTo>
                    <a:pt x="175" y="31"/>
                  </a:moveTo>
                  <a:lnTo>
                    <a:pt x="177" y="33"/>
                  </a:lnTo>
                  <a:lnTo>
                    <a:pt x="177" y="34"/>
                  </a:lnTo>
                  <a:lnTo>
                    <a:pt x="178" y="34"/>
                  </a:lnTo>
                  <a:lnTo>
                    <a:pt x="178" y="36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7" y="36"/>
                  </a:lnTo>
                  <a:lnTo>
                    <a:pt x="175" y="36"/>
                  </a:lnTo>
                  <a:lnTo>
                    <a:pt x="175" y="34"/>
                  </a:lnTo>
                  <a:lnTo>
                    <a:pt x="175" y="34"/>
                  </a:lnTo>
                  <a:lnTo>
                    <a:pt x="175" y="34"/>
                  </a:lnTo>
                  <a:lnTo>
                    <a:pt x="174" y="34"/>
                  </a:lnTo>
                  <a:lnTo>
                    <a:pt x="174" y="34"/>
                  </a:lnTo>
                  <a:lnTo>
                    <a:pt x="172" y="34"/>
                  </a:lnTo>
                  <a:lnTo>
                    <a:pt x="172" y="34"/>
                  </a:lnTo>
                  <a:lnTo>
                    <a:pt x="174" y="33"/>
                  </a:lnTo>
                  <a:lnTo>
                    <a:pt x="174" y="33"/>
                  </a:lnTo>
                  <a:lnTo>
                    <a:pt x="174" y="33"/>
                  </a:lnTo>
                  <a:lnTo>
                    <a:pt x="175" y="33"/>
                  </a:lnTo>
                  <a:lnTo>
                    <a:pt x="175" y="33"/>
                  </a:lnTo>
                  <a:lnTo>
                    <a:pt x="175" y="31"/>
                  </a:lnTo>
                  <a:close/>
                  <a:moveTo>
                    <a:pt x="623" y="30"/>
                  </a:moveTo>
                  <a:lnTo>
                    <a:pt x="623" y="30"/>
                  </a:lnTo>
                  <a:lnTo>
                    <a:pt x="623" y="31"/>
                  </a:lnTo>
                  <a:lnTo>
                    <a:pt x="625" y="31"/>
                  </a:lnTo>
                  <a:lnTo>
                    <a:pt x="626" y="33"/>
                  </a:lnTo>
                  <a:lnTo>
                    <a:pt x="626" y="33"/>
                  </a:lnTo>
                  <a:lnTo>
                    <a:pt x="626" y="34"/>
                  </a:lnTo>
                  <a:lnTo>
                    <a:pt x="626" y="34"/>
                  </a:lnTo>
                  <a:lnTo>
                    <a:pt x="626" y="34"/>
                  </a:lnTo>
                  <a:lnTo>
                    <a:pt x="623" y="36"/>
                  </a:lnTo>
                  <a:lnTo>
                    <a:pt x="622" y="36"/>
                  </a:lnTo>
                  <a:lnTo>
                    <a:pt x="622" y="38"/>
                  </a:lnTo>
                  <a:lnTo>
                    <a:pt x="622" y="38"/>
                  </a:lnTo>
                  <a:lnTo>
                    <a:pt x="622" y="38"/>
                  </a:lnTo>
                  <a:lnTo>
                    <a:pt x="622" y="38"/>
                  </a:lnTo>
                  <a:lnTo>
                    <a:pt x="622" y="36"/>
                  </a:lnTo>
                  <a:lnTo>
                    <a:pt x="620" y="34"/>
                  </a:lnTo>
                  <a:lnTo>
                    <a:pt x="620" y="34"/>
                  </a:lnTo>
                  <a:lnTo>
                    <a:pt x="620" y="34"/>
                  </a:lnTo>
                  <a:lnTo>
                    <a:pt x="622" y="34"/>
                  </a:lnTo>
                  <a:lnTo>
                    <a:pt x="622" y="33"/>
                  </a:lnTo>
                  <a:lnTo>
                    <a:pt x="623" y="31"/>
                  </a:lnTo>
                  <a:lnTo>
                    <a:pt x="623" y="31"/>
                  </a:lnTo>
                  <a:lnTo>
                    <a:pt x="623" y="31"/>
                  </a:lnTo>
                  <a:lnTo>
                    <a:pt x="623" y="30"/>
                  </a:lnTo>
                  <a:close/>
                  <a:moveTo>
                    <a:pt x="611" y="27"/>
                  </a:moveTo>
                  <a:lnTo>
                    <a:pt x="611" y="27"/>
                  </a:lnTo>
                  <a:lnTo>
                    <a:pt x="611" y="27"/>
                  </a:lnTo>
                  <a:lnTo>
                    <a:pt x="611" y="28"/>
                  </a:lnTo>
                  <a:lnTo>
                    <a:pt x="612" y="28"/>
                  </a:lnTo>
                  <a:lnTo>
                    <a:pt x="612" y="28"/>
                  </a:lnTo>
                  <a:lnTo>
                    <a:pt x="612" y="27"/>
                  </a:lnTo>
                  <a:lnTo>
                    <a:pt x="612" y="27"/>
                  </a:lnTo>
                  <a:lnTo>
                    <a:pt x="611" y="27"/>
                  </a:lnTo>
                  <a:close/>
                  <a:moveTo>
                    <a:pt x="715" y="23"/>
                  </a:moveTo>
                  <a:lnTo>
                    <a:pt x="715" y="23"/>
                  </a:lnTo>
                  <a:lnTo>
                    <a:pt x="715" y="23"/>
                  </a:lnTo>
                  <a:lnTo>
                    <a:pt x="713" y="25"/>
                  </a:lnTo>
                  <a:lnTo>
                    <a:pt x="713" y="25"/>
                  </a:lnTo>
                  <a:lnTo>
                    <a:pt x="713" y="25"/>
                  </a:lnTo>
                  <a:lnTo>
                    <a:pt x="713" y="27"/>
                  </a:lnTo>
                  <a:lnTo>
                    <a:pt x="713" y="30"/>
                  </a:lnTo>
                  <a:lnTo>
                    <a:pt x="713" y="31"/>
                  </a:lnTo>
                  <a:lnTo>
                    <a:pt x="711" y="31"/>
                  </a:lnTo>
                  <a:lnTo>
                    <a:pt x="711" y="33"/>
                  </a:lnTo>
                  <a:lnTo>
                    <a:pt x="711" y="33"/>
                  </a:lnTo>
                  <a:lnTo>
                    <a:pt x="711" y="33"/>
                  </a:lnTo>
                  <a:lnTo>
                    <a:pt x="711" y="34"/>
                  </a:lnTo>
                  <a:lnTo>
                    <a:pt x="711" y="34"/>
                  </a:lnTo>
                  <a:lnTo>
                    <a:pt x="711" y="34"/>
                  </a:lnTo>
                  <a:lnTo>
                    <a:pt x="711" y="34"/>
                  </a:lnTo>
                  <a:lnTo>
                    <a:pt x="711" y="36"/>
                  </a:lnTo>
                  <a:lnTo>
                    <a:pt x="711" y="38"/>
                  </a:lnTo>
                  <a:lnTo>
                    <a:pt x="710" y="39"/>
                  </a:lnTo>
                  <a:lnTo>
                    <a:pt x="710" y="41"/>
                  </a:lnTo>
                  <a:lnTo>
                    <a:pt x="710" y="44"/>
                  </a:lnTo>
                  <a:lnTo>
                    <a:pt x="710" y="46"/>
                  </a:lnTo>
                  <a:lnTo>
                    <a:pt x="710" y="46"/>
                  </a:lnTo>
                  <a:lnTo>
                    <a:pt x="710" y="46"/>
                  </a:lnTo>
                  <a:lnTo>
                    <a:pt x="710" y="44"/>
                  </a:lnTo>
                  <a:lnTo>
                    <a:pt x="710" y="42"/>
                  </a:lnTo>
                  <a:lnTo>
                    <a:pt x="708" y="41"/>
                  </a:lnTo>
                  <a:lnTo>
                    <a:pt x="708" y="41"/>
                  </a:lnTo>
                  <a:lnTo>
                    <a:pt x="708" y="39"/>
                  </a:lnTo>
                  <a:lnTo>
                    <a:pt x="710" y="38"/>
                  </a:lnTo>
                  <a:lnTo>
                    <a:pt x="710" y="34"/>
                  </a:lnTo>
                  <a:lnTo>
                    <a:pt x="710" y="34"/>
                  </a:lnTo>
                  <a:lnTo>
                    <a:pt x="708" y="31"/>
                  </a:lnTo>
                  <a:lnTo>
                    <a:pt x="710" y="28"/>
                  </a:lnTo>
                  <a:lnTo>
                    <a:pt x="710" y="25"/>
                  </a:lnTo>
                  <a:lnTo>
                    <a:pt x="710" y="23"/>
                  </a:lnTo>
                  <a:lnTo>
                    <a:pt x="711" y="23"/>
                  </a:lnTo>
                  <a:lnTo>
                    <a:pt x="711" y="25"/>
                  </a:lnTo>
                  <a:lnTo>
                    <a:pt x="711" y="25"/>
                  </a:lnTo>
                  <a:lnTo>
                    <a:pt x="711" y="27"/>
                  </a:lnTo>
                  <a:lnTo>
                    <a:pt x="711" y="25"/>
                  </a:lnTo>
                  <a:lnTo>
                    <a:pt x="713" y="23"/>
                  </a:lnTo>
                  <a:lnTo>
                    <a:pt x="713" y="23"/>
                  </a:lnTo>
                  <a:lnTo>
                    <a:pt x="715" y="23"/>
                  </a:lnTo>
                  <a:close/>
                  <a:moveTo>
                    <a:pt x="527" y="22"/>
                  </a:moveTo>
                  <a:lnTo>
                    <a:pt x="527" y="22"/>
                  </a:lnTo>
                  <a:lnTo>
                    <a:pt x="527" y="22"/>
                  </a:lnTo>
                  <a:lnTo>
                    <a:pt x="527" y="23"/>
                  </a:lnTo>
                  <a:lnTo>
                    <a:pt x="527" y="23"/>
                  </a:lnTo>
                  <a:lnTo>
                    <a:pt x="529" y="22"/>
                  </a:lnTo>
                  <a:lnTo>
                    <a:pt x="529" y="22"/>
                  </a:lnTo>
                  <a:lnTo>
                    <a:pt x="527" y="22"/>
                  </a:lnTo>
                  <a:lnTo>
                    <a:pt x="527" y="22"/>
                  </a:lnTo>
                  <a:close/>
                  <a:moveTo>
                    <a:pt x="513" y="19"/>
                  </a:moveTo>
                  <a:lnTo>
                    <a:pt x="511" y="19"/>
                  </a:lnTo>
                  <a:lnTo>
                    <a:pt x="511" y="20"/>
                  </a:lnTo>
                  <a:lnTo>
                    <a:pt x="511" y="20"/>
                  </a:lnTo>
                  <a:lnTo>
                    <a:pt x="510" y="22"/>
                  </a:lnTo>
                  <a:lnTo>
                    <a:pt x="510" y="22"/>
                  </a:lnTo>
                  <a:lnTo>
                    <a:pt x="510" y="23"/>
                  </a:lnTo>
                  <a:lnTo>
                    <a:pt x="508" y="23"/>
                  </a:lnTo>
                  <a:lnTo>
                    <a:pt x="508" y="25"/>
                  </a:lnTo>
                  <a:lnTo>
                    <a:pt x="508" y="25"/>
                  </a:lnTo>
                  <a:lnTo>
                    <a:pt x="508" y="27"/>
                  </a:lnTo>
                  <a:lnTo>
                    <a:pt x="508" y="27"/>
                  </a:lnTo>
                  <a:lnTo>
                    <a:pt x="508" y="27"/>
                  </a:lnTo>
                  <a:lnTo>
                    <a:pt x="508" y="27"/>
                  </a:lnTo>
                  <a:lnTo>
                    <a:pt x="510" y="27"/>
                  </a:lnTo>
                  <a:lnTo>
                    <a:pt x="510" y="25"/>
                  </a:lnTo>
                  <a:lnTo>
                    <a:pt x="511" y="25"/>
                  </a:lnTo>
                  <a:lnTo>
                    <a:pt x="510" y="25"/>
                  </a:lnTo>
                  <a:lnTo>
                    <a:pt x="511" y="25"/>
                  </a:lnTo>
                  <a:lnTo>
                    <a:pt x="511" y="23"/>
                  </a:lnTo>
                  <a:lnTo>
                    <a:pt x="511" y="23"/>
                  </a:lnTo>
                  <a:lnTo>
                    <a:pt x="511" y="23"/>
                  </a:lnTo>
                  <a:lnTo>
                    <a:pt x="513" y="23"/>
                  </a:lnTo>
                  <a:lnTo>
                    <a:pt x="513" y="22"/>
                  </a:lnTo>
                  <a:lnTo>
                    <a:pt x="513" y="22"/>
                  </a:lnTo>
                  <a:lnTo>
                    <a:pt x="511" y="22"/>
                  </a:lnTo>
                  <a:lnTo>
                    <a:pt x="511" y="22"/>
                  </a:lnTo>
                  <a:lnTo>
                    <a:pt x="513" y="22"/>
                  </a:lnTo>
                  <a:lnTo>
                    <a:pt x="513" y="22"/>
                  </a:lnTo>
                  <a:lnTo>
                    <a:pt x="513" y="20"/>
                  </a:lnTo>
                  <a:lnTo>
                    <a:pt x="513" y="20"/>
                  </a:lnTo>
                  <a:lnTo>
                    <a:pt x="513" y="20"/>
                  </a:lnTo>
                  <a:lnTo>
                    <a:pt x="513" y="20"/>
                  </a:lnTo>
                  <a:lnTo>
                    <a:pt x="513" y="19"/>
                  </a:lnTo>
                  <a:lnTo>
                    <a:pt x="513" y="19"/>
                  </a:lnTo>
                  <a:lnTo>
                    <a:pt x="513" y="19"/>
                  </a:lnTo>
                  <a:close/>
                  <a:moveTo>
                    <a:pt x="3685" y="19"/>
                  </a:moveTo>
                  <a:lnTo>
                    <a:pt x="3687" y="19"/>
                  </a:lnTo>
                  <a:lnTo>
                    <a:pt x="3690" y="20"/>
                  </a:lnTo>
                  <a:lnTo>
                    <a:pt x="3690" y="22"/>
                  </a:lnTo>
                  <a:lnTo>
                    <a:pt x="3690" y="23"/>
                  </a:lnTo>
                  <a:lnTo>
                    <a:pt x="3690" y="25"/>
                  </a:lnTo>
                  <a:lnTo>
                    <a:pt x="3689" y="30"/>
                  </a:lnTo>
                  <a:lnTo>
                    <a:pt x="3685" y="31"/>
                  </a:lnTo>
                  <a:lnTo>
                    <a:pt x="3684" y="33"/>
                  </a:lnTo>
                  <a:lnTo>
                    <a:pt x="3682" y="31"/>
                  </a:lnTo>
                  <a:lnTo>
                    <a:pt x="3682" y="31"/>
                  </a:lnTo>
                  <a:lnTo>
                    <a:pt x="3682" y="31"/>
                  </a:lnTo>
                  <a:lnTo>
                    <a:pt x="3681" y="30"/>
                  </a:lnTo>
                  <a:lnTo>
                    <a:pt x="3681" y="28"/>
                  </a:lnTo>
                  <a:lnTo>
                    <a:pt x="3681" y="27"/>
                  </a:lnTo>
                  <a:lnTo>
                    <a:pt x="3681" y="25"/>
                  </a:lnTo>
                  <a:lnTo>
                    <a:pt x="3679" y="23"/>
                  </a:lnTo>
                  <a:lnTo>
                    <a:pt x="3679" y="22"/>
                  </a:lnTo>
                  <a:lnTo>
                    <a:pt x="3679" y="20"/>
                  </a:lnTo>
                  <a:lnTo>
                    <a:pt x="3681" y="19"/>
                  </a:lnTo>
                  <a:lnTo>
                    <a:pt x="3682" y="19"/>
                  </a:lnTo>
                  <a:lnTo>
                    <a:pt x="3685" y="19"/>
                  </a:lnTo>
                  <a:close/>
                  <a:moveTo>
                    <a:pt x="514" y="17"/>
                  </a:moveTo>
                  <a:lnTo>
                    <a:pt x="514" y="17"/>
                  </a:lnTo>
                  <a:lnTo>
                    <a:pt x="514" y="19"/>
                  </a:lnTo>
                  <a:lnTo>
                    <a:pt x="514" y="19"/>
                  </a:lnTo>
                  <a:lnTo>
                    <a:pt x="514" y="19"/>
                  </a:lnTo>
                  <a:lnTo>
                    <a:pt x="516" y="17"/>
                  </a:lnTo>
                  <a:lnTo>
                    <a:pt x="514" y="17"/>
                  </a:lnTo>
                  <a:lnTo>
                    <a:pt x="514" y="17"/>
                  </a:lnTo>
                  <a:lnTo>
                    <a:pt x="514" y="17"/>
                  </a:lnTo>
                  <a:lnTo>
                    <a:pt x="514" y="17"/>
                  </a:lnTo>
                  <a:close/>
                  <a:moveTo>
                    <a:pt x="588" y="16"/>
                  </a:moveTo>
                  <a:lnTo>
                    <a:pt x="588" y="16"/>
                  </a:lnTo>
                  <a:lnTo>
                    <a:pt x="588" y="16"/>
                  </a:lnTo>
                  <a:lnTo>
                    <a:pt x="588" y="16"/>
                  </a:lnTo>
                  <a:lnTo>
                    <a:pt x="588" y="16"/>
                  </a:lnTo>
                  <a:lnTo>
                    <a:pt x="588" y="16"/>
                  </a:lnTo>
                  <a:lnTo>
                    <a:pt x="590" y="16"/>
                  </a:lnTo>
                  <a:lnTo>
                    <a:pt x="590" y="16"/>
                  </a:lnTo>
                  <a:lnTo>
                    <a:pt x="588" y="16"/>
                  </a:lnTo>
                  <a:close/>
                  <a:moveTo>
                    <a:pt x="790" y="11"/>
                  </a:moveTo>
                  <a:lnTo>
                    <a:pt x="792" y="12"/>
                  </a:lnTo>
                  <a:lnTo>
                    <a:pt x="793" y="12"/>
                  </a:lnTo>
                  <a:lnTo>
                    <a:pt x="795" y="12"/>
                  </a:lnTo>
                  <a:lnTo>
                    <a:pt x="795" y="12"/>
                  </a:lnTo>
                  <a:lnTo>
                    <a:pt x="795" y="12"/>
                  </a:lnTo>
                  <a:lnTo>
                    <a:pt x="795" y="14"/>
                  </a:lnTo>
                  <a:lnTo>
                    <a:pt x="795" y="14"/>
                  </a:lnTo>
                  <a:lnTo>
                    <a:pt x="793" y="14"/>
                  </a:lnTo>
                  <a:lnTo>
                    <a:pt x="790" y="12"/>
                  </a:lnTo>
                  <a:lnTo>
                    <a:pt x="790" y="11"/>
                  </a:lnTo>
                  <a:lnTo>
                    <a:pt x="790" y="11"/>
                  </a:lnTo>
                  <a:close/>
                  <a:moveTo>
                    <a:pt x="535" y="11"/>
                  </a:moveTo>
                  <a:lnTo>
                    <a:pt x="533" y="11"/>
                  </a:lnTo>
                  <a:lnTo>
                    <a:pt x="533" y="12"/>
                  </a:lnTo>
                  <a:lnTo>
                    <a:pt x="533" y="14"/>
                  </a:lnTo>
                  <a:lnTo>
                    <a:pt x="533" y="14"/>
                  </a:lnTo>
                  <a:lnTo>
                    <a:pt x="533" y="14"/>
                  </a:lnTo>
                  <a:lnTo>
                    <a:pt x="535" y="12"/>
                  </a:lnTo>
                  <a:lnTo>
                    <a:pt x="535" y="12"/>
                  </a:lnTo>
                  <a:lnTo>
                    <a:pt x="535" y="11"/>
                  </a:lnTo>
                  <a:lnTo>
                    <a:pt x="535" y="11"/>
                  </a:lnTo>
                  <a:lnTo>
                    <a:pt x="535" y="11"/>
                  </a:lnTo>
                  <a:close/>
                  <a:moveTo>
                    <a:pt x="549" y="9"/>
                  </a:moveTo>
                  <a:lnTo>
                    <a:pt x="549" y="9"/>
                  </a:lnTo>
                  <a:lnTo>
                    <a:pt x="549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11"/>
                  </a:lnTo>
                  <a:lnTo>
                    <a:pt x="551" y="9"/>
                  </a:lnTo>
                  <a:lnTo>
                    <a:pt x="551" y="9"/>
                  </a:lnTo>
                  <a:lnTo>
                    <a:pt x="549" y="9"/>
                  </a:lnTo>
                  <a:close/>
                  <a:moveTo>
                    <a:pt x="573" y="6"/>
                  </a:moveTo>
                  <a:lnTo>
                    <a:pt x="573" y="6"/>
                  </a:lnTo>
                  <a:lnTo>
                    <a:pt x="571" y="8"/>
                  </a:lnTo>
                  <a:lnTo>
                    <a:pt x="571" y="8"/>
                  </a:lnTo>
                  <a:lnTo>
                    <a:pt x="571" y="8"/>
                  </a:lnTo>
                  <a:lnTo>
                    <a:pt x="571" y="8"/>
                  </a:lnTo>
                  <a:lnTo>
                    <a:pt x="570" y="8"/>
                  </a:lnTo>
                  <a:lnTo>
                    <a:pt x="570" y="8"/>
                  </a:lnTo>
                  <a:lnTo>
                    <a:pt x="570" y="8"/>
                  </a:lnTo>
                  <a:lnTo>
                    <a:pt x="570" y="8"/>
                  </a:lnTo>
                  <a:lnTo>
                    <a:pt x="568" y="8"/>
                  </a:lnTo>
                  <a:lnTo>
                    <a:pt x="568" y="8"/>
                  </a:lnTo>
                  <a:lnTo>
                    <a:pt x="568" y="8"/>
                  </a:lnTo>
                  <a:lnTo>
                    <a:pt x="568" y="8"/>
                  </a:lnTo>
                  <a:lnTo>
                    <a:pt x="568" y="9"/>
                  </a:lnTo>
                  <a:lnTo>
                    <a:pt x="571" y="9"/>
                  </a:lnTo>
                  <a:lnTo>
                    <a:pt x="571" y="9"/>
                  </a:lnTo>
                  <a:lnTo>
                    <a:pt x="574" y="9"/>
                  </a:lnTo>
                  <a:lnTo>
                    <a:pt x="576" y="11"/>
                  </a:lnTo>
                  <a:lnTo>
                    <a:pt x="577" y="11"/>
                  </a:lnTo>
                  <a:lnTo>
                    <a:pt x="579" y="12"/>
                  </a:lnTo>
                  <a:lnTo>
                    <a:pt x="581" y="12"/>
                  </a:lnTo>
                  <a:lnTo>
                    <a:pt x="582" y="12"/>
                  </a:lnTo>
                  <a:lnTo>
                    <a:pt x="582" y="12"/>
                  </a:lnTo>
                  <a:lnTo>
                    <a:pt x="584" y="14"/>
                  </a:lnTo>
                  <a:lnTo>
                    <a:pt x="584" y="14"/>
                  </a:lnTo>
                  <a:lnTo>
                    <a:pt x="585" y="14"/>
                  </a:lnTo>
                  <a:lnTo>
                    <a:pt x="585" y="14"/>
                  </a:lnTo>
                  <a:lnTo>
                    <a:pt x="588" y="12"/>
                  </a:lnTo>
                  <a:lnTo>
                    <a:pt x="588" y="12"/>
                  </a:lnTo>
                  <a:lnTo>
                    <a:pt x="588" y="12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5" y="14"/>
                  </a:lnTo>
                  <a:lnTo>
                    <a:pt x="585" y="14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7" y="14"/>
                  </a:lnTo>
                  <a:lnTo>
                    <a:pt x="588" y="14"/>
                  </a:lnTo>
                  <a:lnTo>
                    <a:pt x="588" y="14"/>
                  </a:lnTo>
                  <a:lnTo>
                    <a:pt x="590" y="12"/>
                  </a:lnTo>
                  <a:lnTo>
                    <a:pt x="592" y="11"/>
                  </a:lnTo>
                  <a:lnTo>
                    <a:pt x="592" y="9"/>
                  </a:lnTo>
                  <a:lnTo>
                    <a:pt x="590" y="9"/>
                  </a:lnTo>
                  <a:lnTo>
                    <a:pt x="590" y="9"/>
                  </a:lnTo>
                  <a:lnTo>
                    <a:pt x="590" y="9"/>
                  </a:lnTo>
                  <a:lnTo>
                    <a:pt x="590" y="9"/>
                  </a:lnTo>
                  <a:lnTo>
                    <a:pt x="590" y="8"/>
                  </a:lnTo>
                  <a:lnTo>
                    <a:pt x="590" y="8"/>
                  </a:lnTo>
                  <a:lnTo>
                    <a:pt x="588" y="9"/>
                  </a:lnTo>
                  <a:lnTo>
                    <a:pt x="588" y="9"/>
                  </a:lnTo>
                  <a:lnTo>
                    <a:pt x="588" y="11"/>
                  </a:lnTo>
                  <a:lnTo>
                    <a:pt x="588" y="11"/>
                  </a:lnTo>
                  <a:lnTo>
                    <a:pt x="588" y="11"/>
                  </a:lnTo>
                  <a:lnTo>
                    <a:pt x="588" y="9"/>
                  </a:lnTo>
                  <a:lnTo>
                    <a:pt x="588" y="9"/>
                  </a:lnTo>
                  <a:lnTo>
                    <a:pt x="588" y="8"/>
                  </a:lnTo>
                  <a:lnTo>
                    <a:pt x="587" y="8"/>
                  </a:lnTo>
                  <a:lnTo>
                    <a:pt x="587" y="8"/>
                  </a:lnTo>
                  <a:lnTo>
                    <a:pt x="587" y="8"/>
                  </a:lnTo>
                  <a:lnTo>
                    <a:pt x="587" y="8"/>
                  </a:lnTo>
                  <a:lnTo>
                    <a:pt x="587" y="6"/>
                  </a:lnTo>
                  <a:lnTo>
                    <a:pt x="585" y="6"/>
                  </a:lnTo>
                  <a:lnTo>
                    <a:pt x="585" y="8"/>
                  </a:lnTo>
                  <a:lnTo>
                    <a:pt x="584" y="8"/>
                  </a:lnTo>
                  <a:lnTo>
                    <a:pt x="584" y="9"/>
                  </a:lnTo>
                  <a:lnTo>
                    <a:pt x="582" y="9"/>
                  </a:lnTo>
                  <a:lnTo>
                    <a:pt x="582" y="8"/>
                  </a:lnTo>
                  <a:lnTo>
                    <a:pt x="582" y="8"/>
                  </a:lnTo>
                  <a:lnTo>
                    <a:pt x="582" y="8"/>
                  </a:lnTo>
                  <a:lnTo>
                    <a:pt x="581" y="8"/>
                  </a:lnTo>
                  <a:lnTo>
                    <a:pt x="581" y="6"/>
                  </a:lnTo>
                  <a:lnTo>
                    <a:pt x="581" y="6"/>
                  </a:lnTo>
                  <a:lnTo>
                    <a:pt x="579" y="6"/>
                  </a:lnTo>
                  <a:lnTo>
                    <a:pt x="579" y="8"/>
                  </a:lnTo>
                  <a:lnTo>
                    <a:pt x="579" y="8"/>
                  </a:lnTo>
                  <a:lnTo>
                    <a:pt x="579" y="8"/>
                  </a:lnTo>
                  <a:lnTo>
                    <a:pt x="577" y="8"/>
                  </a:lnTo>
                  <a:lnTo>
                    <a:pt x="577" y="8"/>
                  </a:lnTo>
                  <a:lnTo>
                    <a:pt x="577" y="8"/>
                  </a:lnTo>
                  <a:lnTo>
                    <a:pt x="577" y="8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7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6" y="9"/>
                  </a:lnTo>
                  <a:lnTo>
                    <a:pt x="574" y="9"/>
                  </a:lnTo>
                  <a:lnTo>
                    <a:pt x="574" y="9"/>
                  </a:lnTo>
                  <a:lnTo>
                    <a:pt x="574" y="9"/>
                  </a:lnTo>
                  <a:lnTo>
                    <a:pt x="574" y="8"/>
                  </a:lnTo>
                  <a:lnTo>
                    <a:pt x="574" y="8"/>
                  </a:lnTo>
                  <a:lnTo>
                    <a:pt x="573" y="8"/>
                  </a:lnTo>
                  <a:lnTo>
                    <a:pt x="574" y="6"/>
                  </a:lnTo>
                  <a:lnTo>
                    <a:pt x="573" y="6"/>
                  </a:lnTo>
                  <a:close/>
                  <a:moveTo>
                    <a:pt x="566" y="6"/>
                  </a:moveTo>
                  <a:lnTo>
                    <a:pt x="565" y="6"/>
                  </a:lnTo>
                  <a:lnTo>
                    <a:pt x="565" y="8"/>
                  </a:lnTo>
                  <a:lnTo>
                    <a:pt x="565" y="8"/>
                  </a:lnTo>
                  <a:lnTo>
                    <a:pt x="563" y="8"/>
                  </a:lnTo>
                  <a:lnTo>
                    <a:pt x="565" y="8"/>
                  </a:lnTo>
                  <a:lnTo>
                    <a:pt x="565" y="9"/>
                  </a:lnTo>
                  <a:lnTo>
                    <a:pt x="566" y="9"/>
                  </a:lnTo>
                  <a:lnTo>
                    <a:pt x="566" y="8"/>
                  </a:lnTo>
                  <a:lnTo>
                    <a:pt x="566" y="8"/>
                  </a:lnTo>
                  <a:lnTo>
                    <a:pt x="566" y="6"/>
                  </a:lnTo>
                  <a:lnTo>
                    <a:pt x="566" y="6"/>
                  </a:lnTo>
                  <a:close/>
                  <a:moveTo>
                    <a:pt x="817" y="5"/>
                  </a:moveTo>
                  <a:lnTo>
                    <a:pt x="817" y="5"/>
                  </a:lnTo>
                  <a:lnTo>
                    <a:pt x="817" y="5"/>
                  </a:lnTo>
                  <a:lnTo>
                    <a:pt x="817" y="6"/>
                  </a:lnTo>
                  <a:lnTo>
                    <a:pt x="817" y="6"/>
                  </a:lnTo>
                  <a:lnTo>
                    <a:pt x="817" y="8"/>
                  </a:lnTo>
                  <a:lnTo>
                    <a:pt x="817" y="8"/>
                  </a:lnTo>
                  <a:lnTo>
                    <a:pt x="816" y="8"/>
                  </a:lnTo>
                  <a:lnTo>
                    <a:pt x="816" y="9"/>
                  </a:lnTo>
                  <a:lnTo>
                    <a:pt x="814" y="9"/>
                  </a:lnTo>
                  <a:lnTo>
                    <a:pt x="814" y="9"/>
                  </a:lnTo>
                  <a:lnTo>
                    <a:pt x="816" y="8"/>
                  </a:lnTo>
                  <a:lnTo>
                    <a:pt x="816" y="8"/>
                  </a:lnTo>
                  <a:lnTo>
                    <a:pt x="816" y="6"/>
                  </a:lnTo>
                  <a:lnTo>
                    <a:pt x="816" y="6"/>
                  </a:lnTo>
                  <a:lnTo>
                    <a:pt x="817" y="5"/>
                  </a:lnTo>
                  <a:lnTo>
                    <a:pt x="817" y="5"/>
                  </a:lnTo>
                  <a:lnTo>
                    <a:pt x="817" y="5"/>
                  </a:lnTo>
                  <a:lnTo>
                    <a:pt x="817" y="5"/>
                  </a:lnTo>
                  <a:close/>
                  <a:moveTo>
                    <a:pt x="562" y="5"/>
                  </a:moveTo>
                  <a:lnTo>
                    <a:pt x="560" y="5"/>
                  </a:lnTo>
                  <a:lnTo>
                    <a:pt x="562" y="5"/>
                  </a:lnTo>
                  <a:lnTo>
                    <a:pt x="562" y="5"/>
                  </a:lnTo>
                  <a:lnTo>
                    <a:pt x="560" y="6"/>
                  </a:lnTo>
                  <a:lnTo>
                    <a:pt x="560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6"/>
                  </a:lnTo>
                  <a:lnTo>
                    <a:pt x="558" y="8"/>
                  </a:lnTo>
                  <a:lnTo>
                    <a:pt x="560" y="8"/>
                  </a:lnTo>
                  <a:lnTo>
                    <a:pt x="562" y="8"/>
                  </a:lnTo>
                  <a:lnTo>
                    <a:pt x="563" y="8"/>
                  </a:lnTo>
                  <a:lnTo>
                    <a:pt x="563" y="6"/>
                  </a:lnTo>
                  <a:lnTo>
                    <a:pt x="563" y="6"/>
                  </a:lnTo>
                  <a:lnTo>
                    <a:pt x="563" y="6"/>
                  </a:lnTo>
                  <a:lnTo>
                    <a:pt x="563" y="5"/>
                  </a:lnTo>
                  <a:lnTo>
                    <a:pt x="562" y="5"/>
                  </a:lnTo>
                  <a:lnTo>
                    <a:pt x="562" y="5"/>
                  </a:lnTo>
                  <a:close/>
                  <a:moveTo>
                    <a:pt x="2265" y="1"/>
                  </a:moveTo>
                  <a:lnTo>
                    <a:pt x="2265" y="1"/>
                  </a:lnTo>
                  <a:lnTo>
                    <a:pt x="2266" y="3"/>
                  </a:lnTo>
                  <a:lnTo>
                    <a:pt x="2266" y="3"/>
                  </a:lnTo>
                  <a:lnTo>
                    <a:pt x="2266" y="3"/>
                  </a:lnTo>
                  <a:lnTo>
                    <a:pt x="2266" y="3"/>
                  </a:lnTo>
                  <a:lnTo>
                    <a:pt x="2268" y="3"/>
                  </a:lnTo>
                  <a:lnTo>
                    <a:pt x="2269" y="3"/>
                  </a:lnTo>
                  <a:lnTo>
                    <a:pt x="2271" y="5"/>
                  </a:lnTo>
                  <a:lnTo>
                    <a:pt x="2271" y="5"/>
                  </a:lnTo>
                  <a:lnTo>
                    <a:pt x="2269" y="5"/>
                  </a:lnTo>
                  <a:lnTo>
                    <a:pt x="2269" y="5"/>
                  </a:lnTo>
                  <a:lnTo>
                    <a:pt x="2268" y="6"/>
                  </a:lnTo>
                  <a:lnTo>
                    <a:pt x="2269" y="6"/>
                  </a:lnTo>
                  <a:lnTo>
                    <a:pt x="2269" y="6"/>
                  </a:lnTo>
                  <a:lnTo>
                    <a:pt x="2269" y="6"/>
                  </a:lnTo>
                  <a:lnTo>
                    <a:pt x="2271" y="6"/>
                  </a:lnTo>
                  <a:lnTo>
                    <a:pt x="2271" y="3"/>
                  </a:lnTo>
                  <a:lnTo>
                    <a:pt x="2273" y="3"/>
                  </a:lnTo>
                  <a:lnTo>
                    <a:pt x="2273" y="3"/>
                  </a:lnTo>
                  <a:lnTo>
                    <a:pt x="2273" y="5"/>
                  </a:lnTo>
                  <a:lnTo>
                    <a:pt x="2273" y="5"/>
                  </a:lnTo>
                  <a:lnTo>
                    <a:pt x="2273" y="5"/>
                  </a:lnTo>
                  <a:lnTo>
                    <a:pt x="2273" y="6"/>
                  </a:lnTo>
                  <a:lnTo>
                    <a:pt x="2273" y="6"/>
                  </a:lnTo>
                  <a:lnTo>
                    <a:pt x="2274" y="6"/>
                  </a:lnTo>
                  <a:lnTo>
                    <a:pt x="2274" y="8"/>
                  </a:lnTo>
                  <a:lnTo>
                    <a:pt x="2274" y="9"/>
                  </a:lnTo>
                  <a:lnTo>
                    <a:pt x="2276" y="11"/>
                  </a:lnTo>
                  <a:lnTo>
                    <a:pt x="2277" y="12"/>
                  </a:lnTo>
                  <a:lnTo>
                    <a:pt x="2279" y="16"/>
                  </a:lnTo>
                  <a:lnTo>
                    <a:pt x="2280" y="17"/>
                  </a:lnTo>
                  <a:lnTo>
                    <a:pt x="2284" y="19"/>
                  </a:lnTo>
                  <a:lnTo>
                    <a:pt x="2284" y="19"/>
                  </a:lnTo>
                  <a:lnTo>
                    <a:pt x="2282" y="20"/>
                  </a:lnTo>
                  <a:lnTo>
                    <a:pt x="2280" y="19"/>
                  </a:lnTo>
                  <a:lnTo>
                    <a:pt x="2277" y="17"/>
                  </a:lnTo>
                  <a:lnTo>
                    <a:pt x="2277" y="17"/>
                  </a:lnTo>
                  <a:lnTo>
                    <a:pt x="2277" y="17"/>
                  </a:lnTo>
                  <a:lnTo>
                    <a:pt x="2277" y="17"/>
                  </a:lnTo>
                  <a:lnTo>
                    <a:pt x="2277" y="16"/>
                  </a:lnTo>
                  <a:lnTo>
                    <a:pt x="2277" y="14"/>
                  </a:lnTo>
                  <a:lnTo>
                    <a:pt x="2277" y="14"/>
                  </a:lnTo>
                  <a:lnTo>
                    <a:pt x="2277" y="12"/>
                  </a:lnTo>
                  <a:lnTo>
                    <a:pt x="2276" y="12"/>
                  </a:lnTo>
                  <a:lnTo>
                    <a:pt x="2274" y="11"/>
                  </a:lnTo>
                  <a:lnTo>
                    <a:pt x="2273" y="11"/>
                  </a:lnTo>
                  <a:lnTo>
                    <a:pt x="2273" y="11"/>
                  </a:lnTo>
                  <a:lnTo>
                    <a:pt x="2273" y="9"/>
                  </a:lnTo>
                  <a:lnTo>
                    <a:pt x="2273" y="9"/>
                  </a:lnTo>
                  <a:lnTo>
                    <a:pt x="2271" y="9"/>
                  </a:lnTo>
                  <a:lnTo>
                    <a:pt x="2269" y="11"/>
                  </a:lnTo>
                  <a:lnTo>
                    <a:pt x="2269" y="9"/>
                  </a:lnTo>
                  <a:lnTo>
                    <a:pt x="2271" y="8"/>
                  </a:lnTo>
                  <a:lnTo>
                    <a:pt x="2271" y="8"/>
                  </a:lnTo>
                  <a:lnTo>
                    <a:pt x="2271" y="8"/>
                  </a:lnTo>
                  <a:lnTo>
                    <a:pt x="2271" y="8"/>
                  </a:lnTo>
                  <a:lnTo>
                    <a:pt x="2269" y="8"/>
                  </a:lnTo>
                  <a:lnTo>
                    <a:pt x="2269" y="8"/>
                  </a:lnTo>
                  <a:lnTo>
                    <a:pt x="2269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8" y="6"/>
                  </a:lnTo>
                  <a:lnTo>
                    <a:pt x="2268" y="6"/>
                  </a:lnTo>
                  <a:lnTo>
                    <a:pt x="2266" y="6"/>
                  </a:lnTo>
                  <a:lnTo>
                    <a:pt x="2266" y="6"/>
                  </a:lnTo>
                  <a:lnTo>
                    <a:pt x="2265" y="6"/>
                  </a:lnTo>
                  <a:lnTo>
                    <a:pt x="2265" y="6"/>
                  </a:lnTo>
                  <a:lnTo>
                    <a:pt x="2265" y="6"/>
                  </a:lnTo>
                  <a:lnTo>
                    <a:pt x="2265" y="8"/>
                  </a:lnTo>
                  <a:lnTo>
                    <a:pt x="2265" y="8"/>
                  </a:lnTo>
                  <a:lnTo>
                    <a:pt x="2265" y="8"/>
                  </a:lnTo>
                  <a:lnTo>
                    <a:pt x="2265" y="6"/>
                  </a:lnTo>
                  <a:lnTo>
                    <a:pt x="2265" y="6"/>
                  </a:lnTo>
                  <a:lnTo>
                    <a:pt x="2263" y="5"/>
                  </a:lnTo>
                  <a:lnTo>
                    <a:pt x="2261" y="5"/>
                  </a:lnTo>
                  <a:lnTo>
                    <a:pt x="2261" y="6"/>
                  </a:lnTo>
                  <a:lnTo>
                    <a:pt x="2261" y="6"/>
                  </a:lnTo>
                  <a:lnTo>
                    <a:pt x="2261" y="6"/>
                  </a:lnTo>
                  <a:lnTo>
                    <a:pt x="2260" y="5"/>
                  </a:lnTo>
                  <a:lnTo>
                    <a:pt x="2260" y="5"/>
                  </a:lnTo>
                  <a:lnTo>
                    <a:pt x="2260" y="5"/>
                  </a:lnTo>
                  <a:lnTo>
                    <a:pt x="2258" y="5"/>
                  </a:lnTo>
                  <a:lnTo>
                    <a:pt x="2258" y="3"/>
                  </a:lnTo>
                  <a:lnTo>
                    <a:pt x="2258" y="3"/>
                  </a:lnTo>
                  <a:lnTo>
                    <a:pt x="2258" y="3"/>
                  </a:lnTo>
                  <a:lnTo>
                    <a:pt x="2258" y="3"/>
                  </a:lnTo>
                  <a:lnTo>
                    <a:pt x="2258" y="1"/>
                  </a:lnTo>
                  <a:lnTo>
                    <a:pt x="2260" y="3"/>
                  </a:lnTo>
                  <a:lnTo>
                    <a:pt x="2261" y="3"/>
                  </a:lnTo>
                  <a:lnTo>
                    <a:pt x="2263" y="3"/>
                  </a:lnTo>
                  <a:lnTo>
                    <a:pt x="2263" y="5"/>
                  </a:lnTo>
                  <a:lnTo>
                    <a:pt x="2263" y="5"/>
                  </a:lnTo>
                  <a:lnTo>
                    <a:pt x="2263" y="3"/>
                  </a:lnTo>
                  <a:lnTo>
                    <a:pt x="2265" y="3"/>
                  </a:lnTo>
                  <a:lnTo>
                    <a:pt x="2265" y="3"/>
                  </a:lnTo>
                  <a:lnTo>
                    <a:pt x="2265" y="3"/>
                  </a:lnTo>
                  <a:lnTo>
                    <a:pt x="2265" y="3"/>
                  </a:lnTo>
                  <a:lnTo>
                    <a:pt x="2265" y="1"/>
                  </a:lnTo>
                  <a:lnTo>
                    <a:pt x="2265" y="1"/>
                  </a:lnTo>
                  <a:close/>
                  <a:moveTo>
                    <a:pt x="555" y="1"/>
                  </a:moveTo>
                  <a:lnTo>
                    <a:pt x="555" y="1"/>
                  </a:lnTo>
                  <a:lnTo>
                    <a:pt x="555" y="1"/>
                  </a:lnTo>
                  <a:lnTo>
                    <a:pt x="555" y="3"/>
                  </a:lnTo>
                  <a:lnTo>
                    <a:pt x="557" y="5"/>
                  </a:lnTo>
                  <a:lnTo>
                    <a:pt x="557" y="5"/>
                  </a:lnTo>
                  <a:lnTo>
                    <a:pt x="558" y="5"/>
                  </a:lnTo>
                  <a:lnTo>
                    <a:pt x="558" y="5"/>
                  </a:lnTo>
                  <a:lnTo>
                    <a:pt x="558" y="3"/>
                  </a:lnTo>
                  <a:lnTo>
                    <a:pt x="558" y="3"/>
                  </a:lnTo>
                  <a:lnTo>
                    <a:pt x="558" y="3"/>
                  </a:lnTo>
                  <a:lnTo>
                    <a:pt x="558" y="3"/>
                  </a:lnTo>
                  <a:lnTo>
                    <a:pt x="560" y="3"/>
                  </a:lnTo>
                  <a:lnTo>
                    <a:pt x="558" y="1"/>
                  </a:lnTo>
                  <a:lnTo>
                    <a:pt x="558" y="1"/>
                  </a:lnTo>
                  <a:lnTo>
                    <a:pt x="557" y="1"/>
                  </a:lnTo>
                  <a:lnTo>
                    <a:pt x="555" y="1"/>
                  </a:lnTo>
                  <a:close/>
                  <a:moveTo>
                    <a:pt x="554" y="0"/>
                  </a:moveTo>
                  <a:lnTo>
                    <a:pt x="554" y="0"/>
                  </a:lnTo>
                  <a:lnTo>
                    <a:pt x="554" y="1"/>
                  </a:lnTo>
                  <a:lnTo>
                    <a:pt x="554" y="1"/>
                  </a:lnTo>
                  <a:lnTo>
                    <a:pt x="554" y="1"/>
                  </a:lnTo>
                  <a:lnTo>
                    <a:pt x="555" y="1"/>
                  </a:lnTo>
                  <a:lnTo>
                    <a:pt x="555" y="1"/>
                  </a:lnTo>
                  <a:lnTo>
                    <a:pt x="555" y="1"/>
                  </a:lnTo>
                  <a:lnTo>
                    <a:pt x="554" y="1"/>
                  </a:lnTo>
                  <a:lnTo>
                    <a:pt x="554" y="0"/>
                  </a:lnTo>
                  <a:close/>
                  <a:moveTo>
                    <a:pt x="620" y="0"/>
                  </a:moveTo>
                  <a:lnTo>
                    <a:pt x="622" y="1"/>
                  </a:lnTo>
                  <a:lnTo>
                    <a:pt x="623" y="1"/>
                  </a:lnTo>
                  <a:lnTo>
                    <a:pt x="622" y="3"/>
                  </a:lnTo>
                  <a:lnTo>
                    <a:pt x="620" y="3"/>
                  </a:lnTo>
                  <a:lnTo>
                    <a:pt x="617" y="3"/>
                  </a:lnTo>
                  <a:lnTo>
                    <a:pt x="617" y="3"/>
                  </a:lnTo>
                  <a:lnTo>
                    <a:pt x="615" y="3"/>
                  </a:lnTo>
                  <a:lnTo>
                    <a:pt x="614" y="3"/>
                  </a:lnTo>
                  <a:lnTo>
                    <a:pt x="614" y="3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1" y="3"/>
                  </a:lnTo>
                  <a:lnTo>
                    <a:pt x="607" y="1"/>
                  </a:lnTo>
                  <a:lnTo>
                    <a:pt x="609" y="1"/>
                  </a:lnTo>
                  <a:lnTo>
                    <a:pt x="609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0"/>
                  </a:lnTo>
                  <a:lnTo>
                    <a:pt x="614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20" y="0"/>
                  </a:lnTo>
                  <a:close/>
                  <a:moveTo>
                    <a:pt x="418" y="0"/>
                  </a:moveTo>
                  <a:lnTo>
                    <a:pt x="418" y="0"/>
                  </a:lnTo>
                  <a:lnTo>
                    <a:pt x="418" y="0"/>
                  </a:lnTo>
                  <a:lnTo>
                    <a:pt x="418" y="1"/>
                  </a:lnTo>
                  <a:lnTo>
                    <a:pt x="418" y="1"/>
                  </a:lnTo>
                  <a:lnTo>
                    <a:pt x="418" y="1"/>
                  </a:lnTo>
                  <a:lnTo>
                    <a:pt x="418" y="3"/>
                  </a:lnTo>
                  <a:lnTo>
                    <a:pt x="420" y="3"/>
                  </a:lnTo>
                  <a:lnTo>
                    <a:pt x="418" y="3"/>
                  </a:lnTo>
                  <a:lnTo>
                    <a:pt x="418" y="5"/>
                  </a:lnTo>
                  <a:lnTo>
                    <a:pt x="417" y="5"/>
                  </a:lnTo>
                  <a:lnTo>
                    <a:pt x="417" y="3"/>
                  </a:lnTo>
                  <a:lnTo>
                    <a:pt x="415" y="3"/>
                  </a:lnTo>
                  <a:lnTo>
                    <a:pt x="415" y="1"/>
                  </a:lnTo>
                  <a:lnTo>
                    <a:pt x="415" y="1"/>
                  </a:lnTo>
                  <a:lnTo>
                    <a:pt x="417" y="0"/>
                  </a:lnTo>
                  <a:lnTo>
                    <a:pt x="418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6" name="Freeform 353">
              <a:extLst>
                <a:ext uri="{FF2B5EF4-FFF2-40B4-BE49-F238E27FC236}">
                  <a16:creationId xmlns:a16="http://schemas.microsoft.com/office/drawing/2014/main" id="{8959BF5B-6742-2CFF-AF4D-B9129ECADC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65552" y="2920870"/>
              <a:ext cx="6718967" cy="257297"/>
            </a:xfrm>
            <a:custGeom>
              <a:avLst/>
              <a:gdLst>
                <a:gd name="T0" fmla="*/ 527 w 3447"/>
                <a:gd name="T1" fmla="*/ 49 h 132"/>
                <a:gd name="T2" fmla="*/ 293 w 3447"/>
                <a:gd name="T3" fmla="*/ 74 h 132"/>
                <a:gd name="T4" fmla="*/ 284 w 3447"/>
                <a:gd name="T5" fmla="*/ 77 h 132"/>
                <a:gd name="T6" fmla="*/ 292 w 3447"/>
                <a:gd name="T7" fmla="*/ 60 h 132"/>
                <a:gd name="T8" fmla="*/ 2618 w 3447"/>
                <a:gd name="T9" fmla="*/ 58 h 132"/>
                <a:gd name="T10" fmla="*/ 2610 w 3447"/>
                <a:gd name="T11" fmla="*/ 87 h 132"/>
                <a:gd name="T12" fmla="*/ 2596 w 3447"/>
                <a:gd name="T13" fmla="*/ 61 h 132"/>
                <a:gd name="T14" fmla="*/ 2586 w 3447"/>
                <a:gd name="T15" fmla="*/ 83 h 132"/>
                <a:gd name="T16" fmla="*/ 2602 w 3447"/>
                <a:gd name="T17" fmla="*/ 61 h 132"/>
                <a:gd name="T18" fmla="*/ 2622 w 3447"/>
                <a:gd name="T19" fmla="*/ 49 h 132"/>
                <a:gd name="T20" fmla="*/ 2849 w 3447"/>
                <a:gd name="T21" fmla="*/ 44 h 132"/>
                <a:gd name="T22" fmla="*/ 2886 w 3447"/>
                <a:gd name="T23" fmla="*/ 41 h 132"/>
                <a:gd name="T24" fmla="*/ 2862 w 3447"/>
                <a:gd name="T25" fmla="*/ 46 h 132"/>
                <a:gd name="T26" fmla="*/ 2829 w 3447"/>
                <a:gd name="T27" fmla="*/ 47 h 132"/>
                <a:gd name="T28" fmla="*/ 2813 w 3447"/>
                <a:gd name="T29" fmla="*/ 72 h 132"/>
                <a:gd name="T30" fmla="*/ 2821 w 3447"/>
                <a:gd name="T31" fmla="*/ 44 h 132"/>
                <a:gd name="T32" fmla="*/ 648 w 3447"/>
                <a:gd name="T33" fmla="*/ 38 h 132"/>
                <a:gd name="T34" fmla="*/ 437 w 3447"/>
                <a:gd name="T35" fmla="*/ 36 h 132"/>
                <a:gd name="T36" fmla="*/ 462 w 3447"/>
                <a:gd name="T37" fmla="*/ 35 h 132"/>
                <a:gd name="T38" fmla="*/ 628 w 3447"/>
                <a:gd name="T39" fmla="*/ 30 h 132"/>
                <a:gd name="T40" fmla="*/ 637 w 3447"/>
                <a:gd name="T41" fmla="*/ 35 h 132"/>
                <a:gd name="T42" fmla="*/ 1872 w 3447"/>
                <a:gd name="T43" fmla="*/ 25 h 132"/>
                <a:gd name="T44" fmla="*/ 2244 w 3447"/>
                <a:gd name="T45" fmla="*/ 28 h 132"/>
                <a:gd name="T46" fmla="*/ 2252 w 3447"/>
                <a:gd name="T47" fmla="*/ 22 h 132"/>
                <a:gd name="T48" fmla="*/ 207 w 3447"/>
                <a:gd name="T49" fmla="*/ 24 h 132"/>
                <a:gd name="T50" fmla="*/ 180 w 3447"/>
                <a:gd name="T51" fmla="*/ 27 h 132"/>
                <a:gd name="T52" fmla="*/ 372 w 3447"/>
                <a:gd name="T53" fmla="*/ 19 h 132"/>
                <a:gd name="T54" fmla="*/ 454 w 3447"/>
                <a:gd name="T55" fmla="*/ 22 h 132"/>
                <a:gd name="T56" fmla="*/ 265 w 3447"/>
                <a:gd name="T57" fmla="*/ 24 h 132"/>
                <a:gd name="T58" fmla="*/ 262 w 3447"/>
                <a:gd name="T59" fmla="*/ 24 h 132"/>
                <a:gd name="T60" fmla="*/ 371 w 3447"/>
                <a:gd name="T61" fmla="*/ 17 h 132"/>
                <a:gd name="T62" fmla="*/ 60 w 3447"/>
                <a:gd name="T63" fmla="*/ 14 h 132"/>
                <a:gd name="T64" fmla="*/ 926 w 3447"/>
                <a:gd name="T65" fmla="*/ 14 h 132"/>
                <a:gd name="T66" fmla="*/ 667 w 3447"/>
                <a:gd name="T67" fmla="*/ 8 h 132"/>
                <a:gd name="T68" fmla="*/ 661 w 3447"/>
                <a:gd name="T69" fmla="*/ 11 h 132"/>
                <a:gd name="T70" fmla="*/ 659 w 3447"/>
                <a:gd name="T71" fmla="*/ 6 h 132"/>
                <a:gd name="T72" fmla="*/ 590 w 3447"/>
                <a:gd name="T73" fmla="*/ 3 h 132"/>
                <a:gd name="T74" fmla="*/ 588 w 3447"/>
                <a:gd name="T75" fmla="*/ 6 h 132"/>
                <a:gd name="T76" fmla="*/ 401 w 3447"/>
                <a:gd name="T77" fmla="*/ 8 h 132"/>
                <a:gd name="T78" fmla="*/ 397 w 3447"/>
                <a:gd name="T79" fmla="*/ 8 h 132"/>
                <a:gd name="T80" fmla="*/ 437 w 3447"/>
                <a:gd name="T81" fmla="*/ 5 h 132"/>
                <a:gd name="T82" fmla="*/ 497 w 3447"/>
                <a:gd name="T83" fmla="*/ 8 h 132"/>
                <a:gd name="T84" fmla="*/ 519 w 3447"/>
                <a:gd name="T85" fmla="*/ 35 h 132"/>
                <a:gd name="T86" fmla="*/ 528 w 3447"/>
                <a:gd name="T87" fmla="*/ 49 h 132"/>
                <a:gd name="T88" fmla="*/ 565 w 3447"/>
                <a:gd name="T89" fmla="*/ 57 h 132"/>
                <a:gd name="T90" fmla="*/ 585 w 3447"/>
                <a:gd name="T91" fmla="*/ 68 h 132"/>
                <a:gd name="T92" fmla="*/ 588 w 3447"/>
                <a:gd name="T93" fmla="*/ 77 h 132"/>
                <a:gd name="T94" fmla="*/ 572 w 3447"/>
                <a:gd name="T95" fmla="*/ 74 h 132"/>
                <a:gd name="T96" fmla="*/ 566 w 3447"/>
                <a:gd name="T97" fmla="*/ 83 h 132"/>
                <a:gd name="T98" fmla="*/ 539 w 3447"/>
                <a:gd name="T99" fmla="*/ 93 h 132"/>
                <a:gd name="T100" fmla="*/ 538 w 3447"/>
                <a:gd name="T101" fmla="*/ 72 h 132"/>
                <a:gd name="T102" fmla="*/ 516 w 3447"/>
                <a:gd name="T103" fmla="*/ 66 h 132"/>
                <a:gd name="T104" fmla="*/ 503 w 3447"/>
                <a:gd name="T105" fmla="*/ 74 h 132"/>
                <a:gd name="T106" fmla="*/ 492 w 3447"/>
                <a:gd name="T107" fmla="*/ 128 h 132"/>
                <a:gd name="T108" fmla="*/ 475 w 3447"/>
                <a:gd name="T109" fmla="*/ 99 h 132"/>
                <a:gd name="T110" fmla="*/ 476 w 3447"/>
                <a:gd name="T111" fmla="*/ 74 h 132"/>
                <a:gd name="T112" fmla="*/ 492 w 3447"/>
                <a:gd name="T113" fmla="*/ 60 h 132"/>
                <a:gd name="T114" fmla="*/ 530 w 3447"/>
                <a:gd name="T115" fmla="*/ 57 h 132"/>
                <a:gd name="T116" fmla="*/ 514 w 3447"/>
                <a:gd name="T117" fmla="*/ 41 h 132"/>
                <a:gd name="T118" fmla="*/ 465 w 3447"/>
                <a:gd name="T119" fmla="*/ 41 h 132"/>
                <a:gd name="T120" fmla="*/ 431 w 3447"/>
                <a:gd name="T121" fmla="*/ 43 h 132"/>
                <a:gd name="T122" fmla="*/ 453 w 3447"/>
                <a:gd name="T123" fmla="*/ 16 h 132"/>
                <a:gd name="T124" fmla="*/ 464 w 3447"/>
                <a:gd name="T125" fmla="*/ 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47" h="132">
                  <a:moveTo>
                    <a:pt x="2924" y="47"/>
                  </a:moveTo>
                  <a:lnTo>
                    <a:pt x="2925" y="47"/>
                  </a:lnTo>
                  <a:lnTo>
                    <a:pt x="2927" y="49"/>
                  </a:lnTo>
                  <a:lnTo>
                    <a:pt x="2928" y="49"/>
                  </a:lnTo>
                  <a:lnTo>
                    <a:pt x="2928" y="50"/>
                  </a:lnTo>
                  <a:lnTo>
                    <a:pt x="2930" y="52"/>
                  </a:lnTo>
                  <a:lnTo>
                    <a:pt x="2930" y="54"/>
                  </a:lnTo>
                  <a:lnTo>
                    <a:pt x="2930" y="57"/>
                  </a:lnTo>
                  <a:lnTo>
                    <a:pt x="2931" y="60"/>
                  </a:lnTo>
                  <a:lnTo>
                    <a:pt x="2925" y="58"/>
                  </a:lnTo>
                  <a:lnTo>
                    <a:pt x="2922" y="57"/>
                  </a:lnTo>
                  <a:lnTo>
                    <a:pt x="2920" y="55"/>
                  </a:lnTo>
                  <a:lnTo>
                    <a:pt x="2920" y="52"/>
                  </a:lnTo>
                  <a:lnTo>
                    <a:pt x="2920" y="50"/>
                  </a:lnTo>
                  <a:lnTo>
                    <a:pt x="2920" y="50"/>
                  </a:lnTo>
                  <a:lnTo>
                    <a:pt x="2920" y="49"/>
                  </a:lnTo>
                  <a:lnTo>
                    <a:pt x="2922" y="47"/>
                  </a:lnTo>
                  <a:lnTo>
                    <a:pt x="2924" y="47"/>
                  </a:lnTo>
                  <a:close/>
                  <a:moveTo>
                    <a:pt x="1839" y="46"/>
                  </a:moveTo>
                  <a:lnTo>
                    <a:pt x="1842" y="47"/>
                  </a:lnTo>
                  <a:lnTo>
                    <a:pt x="1843" y="47"/>
                  </a:lnTo>
                  <a:lnTo>
                    <a:pt x="1843" y="49"/>
                  </a:lnTo>
                  <a:lnTo>
                    <a:pt x="1843" y="49"/>
                  </a:lnTo>
                  <a:lnTo>
                    <a:pt x="1840" y="49"/>
                  </a:lnTo>
                  <a:lnTo>
                    <a:pt x="1837" y="49"/>
                  </a:lnTo>
                  <a:lnTo>
                    <a:pt x="1836" y="49"/>
                  </a:lnTo>
                  <a:lnTo>
                    <a:pt x="1832" y="52"/>
                  </a:lnTo>
                  <a:lnTo>
                    <a:pt x="1832" y="52"/>
                  </a:lnTo>
                  <a:lnTo>
                    <a:pt x="1832" y="50"/>
                  </a:lnTo>
                  <a:lnTo>
                    <a:pt x="1836" y="47"/>
                  </a:lnTo>
                  <a:lnTo>
                    <a:pt x="1839" y="46"/>
                  </a:lnTo>
                  <a:close/>
                  <a:moveTo>
                    <a:pt x="527" y="46"/>
                  </a:moveTo>
                  <a:lnTo>
                    <a:pt x="527" y="46"/>
                  </a:lnTo>
                  <a:lnTo>
                    <a:pt x="525" y="47"/>
                  </a:lnTo>
                  <a:lnTo>
                    <a:pt x="527" y="47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9"/>
                  </a:lnTo>
                  <a:lnTo>
                    <a:pt x="527" y="47"/>
                  </a:lnTo>
                  <a:lnTo>
                    <a:pt x="527" y="47"/>
                  </a:lnTo>
                  <a:lnTo>
                    <a:pt x="527" y="46"/>
                  </a:lnTo>
                  <a:lnTo>
                    <a:pt x="527" y="46"/>
                  </a:lnTo>
                  <a:lnTo>
                    <a:pt x="527" y="46"/>
                  </a:lnTo>
                  <a:close/>
                  <a:moveTo>
                    <a:pt x="287" y="43"/>
                  </a:moveTo>
                  <a:lnTo>
                    <a:pt x="287" y="43"/>
                  </a:lnTo>
                  <a:lnTo>
                    <a:pt x="289" y="43"/>
                  </a:lnTo>
                  <a:lnTo>
                    <a:pt x="290" y="44"/>
                  </a:lnTo>
                  <a:lnTo>
                    <a:pt x="290" y="46"/>
                  </a:lnTo>
                  <a:lnTo>
                    <a:pt x="290" y="47"/>
                  </a:lnTo>
                  <a:lnTo>
                    <a:pt x="290" y="49"/>
                  </a:lnTo>
                  <a:lnTo>
                    <a:pt x="290" y="50"/>
                  </a:lnTo>
                  <a:lnTo>
                    <a:pt x="290" y="52"/>
                  </a:lnTo>
                  <a:lnTo>
                    <a:pt x="290" y="54"/>
                  </a:lnTo>
                  <a:lnTo>
                    <a:pt x="290" y="54"/>
                  </a:lnTo>
                  <a:lnTo>
                    <a:pt x="290" y="54"/>
                  </a:lnTo>
                  <a:lnTo>
                    <a:pt x="292" y="55"/>
                  </a:lnTo>
                  <a:lnTo>
                    <a:pt x="292" y="57"/>
                  </a:lnTo>
                  <a:lnTo>
                    <a:pt x="293" y="57"/>
                  </a:lnTo>
                  <a:lnTo>
                    <a:pt x="293" y="58"/>
                  </a:lnTo>
                  <a:lnTo>
                    <a:pt x="293" y="60"/>
                  </a:lnTo>
                  <a:lnTo>
                    <a:pt x="293" y="61"/>
                  </a:lnTo>
                  <a:lnTo>
                    <a:pt x="293" y="61"/>
                  </a:lnTo>
                  <a:lnTo>
                    <a:pt x="292" y="63"/>
                  </a:lnTo>
                  <a:lnTo>
                    <a:pt x="292" y="63"/>
                  </a:lnTo>
                  <a:lnTo>
                    <a:pt x="293" y="65"/>
                  </a:lnTo>
                  <a:lnTo>
                    <a:pt x="293" y="65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5" y="68"/>
                  </a:lnTo>
                  <a:lnTo>
                    <a:pt x="295" y="69"/>
                  </a:lnTo>
                  <a:lnTo>
                    <a:pt x="295" y="71"/>
                  </a:lnTo>
                  <a:lnTo>
                    <a:pt x="293" y="72"/>
                  </a:lnTo>
                  <a:lnTo>
                    <a:pt x="295" y="72"/>
                  </a:lnTo>
                  <a:lnTo>
                    <a:pt x="295" y="72"/>
                  </a:lnTo>
                  <a:lnTo>
                    <a:pt x="293" y="72"/>
                  </a:lnTo>
                  <a:lnTo>
                    <a:pt x="293" y="72"/>
                  </a:lnTo>
                  <a:lnTo>
                    <a:pt x="293" y="74"/>
                  </a:lnTo>
                  <a:lnTo>
                    <a:pt x="293" y="74"/>
                  </a:lnTo>
                  <a:lnTo>
                    <a:pt x="292" y="76"/>
                  </a:lnTo>
                  <a:lnTo>
                    <a:pt x="292" y="76"/>
                  </a:lnTo>
                  <a:lnTo>
                    <a:pt x="292" y="77"/>
                  </a:lnTo>
                  <a:lnTo>
                    <a:pt x="290" y="77"/>
                  </a:lnTo>
                  <a:lnTo>
                    <a:pt x="290" y="77"/>
                  </a:lnTo>
                  <a:lnTo>
                    <a:pt x="289" y="77"/>
                  </a:lnTo>
                  <a:lnTo>
                    <a:pt x="289" y="77"/>
                  </a:lnTo>
                  <a:lnTo>
                    <a:pt x="289" y="79"/>
                  </a:lnTo>
                  <a:lnTo>
                    <a:pt x="290" y="80"/>
                  </a:lnTo>
                  <a:lnTo>
                    <a:pt x="290" y="80"/>
                  </a:lnTo>
                  <a:lnTo>
                    <a:pt x="290" y="80"/>
                  </a:lnTo>
                  <a:lnTo>
                    <a:pt x="292" y="80"/>
                  </a:lnTo>
                  <a:lnTo>
                    <a:pt x="290" y="82"/>
                  </a:lnTo>
                  <a:lnTo>
                    <a:pt x="292" y="82"/>
                  </a:lnTo>
                  <a:lnTo>
                    <a:pt x="292" y="82"/>
                  </a:lnTo>
                  <a:lnTo>
                    <a:pt x="292" y="82"/>
                  </a:lnTo>
                  <a:lnTo>
                    <a:pt x="292" y="83"/>
                  </a:lnTo>
                  <a:lnTo>
                    <a:pt x="292" y="83"/>
                  </a:lnTo>
                  <a:lnTo>
                    <a:pt x="292" y="83"/>
                  </a:lnTo>
                  <a:lnTo>
                    <a:pt x="292" y="83"/>
                  </a:lnTo>
                  <a:lnTo>
                    <a:pt x="290" y="83"/>
                  </a:lnTo>
                  <a:lnTo>
                    <a:pt x="289" y="82"/>
                  </a:lnTo>
                  <a:lnTo>
                    <a:pt x="289" y="82"/>
                  </a:lnTo>
                  <a:lnTo>
                    <a:pt x="289" y="82"/>
                  </a:lnTo>
                  <a:lnTo>
                    <a:pt x="289" y="80"/>
                  </a:lnTo>
                  <a:lnTo>
                    <a:pt x="289" y="80"/>
                  </a:lnTo>
                  <a:lnTo>
                    <a:pt x="289" y="79"/>
                  </a:lnTo>
                  <a:lnTo>
                    <a:pt x="289" y="79"/>
                  </a:lnTo>
                  <a:lnTo>
                    <a:pt x="287" y="79"/>
                  </a:lnTo>
                  <a:lnTo>
                    <a:pt x="287" y="77"/>
                  </a:lnTo>
                  <a:lnTo>
                    <a:pt x="287" y="77"/>
                  </a:lnTo>
                  <a:lnTo>
                    <a:pt x="285" y="77"/>
                  </a:lnTo>
                  <a:lnTo>
                    <a:pt x="284" y="77"/>
                  </a:lnTo>
                  <a:lnTo>
                    <a:pt x="282" y="79"/>
                  </a:lnTo>
                  <a:lnTo>
                    <a:pt x="281" y="79"/>
                  </a:lnTo>
                  <a:lnTo>
                    <a:pt x="281" y="79"/>
                  </a:lnTo>
                  <a:lnTo>
                    <a:pt x="281" y="77"/>
                  </a:lnTo>
                  <a:lnTo>
                    <a:pt x="282" y="77"/>
                  </a:lnTo>
                  <a:lnTo>
                    <a:pt x="284" y="77"/>
                  </a:lnTo>
                  <a:lnTo>
                    <a:pt x="284" y="77"/>
                  </a:lnTo>
                  <a:lnTo>
                    <a:pt x="284" y="77"/>
                  </a:lnTo>
                  <a:lnTo>
                    <a:pt x="285" y="77"/>
                  </a:lnTo>
                  <a:lnTo>
                    <a:pt x="285" y="76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7" y="76"/>
                  </a:lnTo>
                  <a:lnTo>
                    <a:pt x="289" y="76"/>
                  </a:lnTo>
                  <a:lnTo>
                    <a:pt x="290" y="76"/>
                  </a:lnTo>
                  <a:lnTo>
                    <a:pt x="290" y="77"/>
                  </a:lnTo>
                  <a:lnTo>
                    <a:pt x="290" y="76"/>
                  </a:lnTo>
                  <a:lnTo>
                    <a:pt x="290" y="76"/>
                  </a:lnTo>
                  <a:lnTo>
                    <a:pt x="292" y="76"/>
                  </a:lnTo>
                  <a:lnTo>
                    <a:pt x="292" y="76"/>
                  </a:lnTo>
                  <a:lnTo>
                    <a:pt x="292" y="74"/>
                  </a:lnTo>
                  <a:lnTo>
                    <a:pt x="292" y="74"/>
                  </a:lnTo>
                  <a:lnTo>
                    <a:pt x="292" y="72"/>
                  </a:lnTo>
                  <a:lnTo>
                    <a:pt x="293" y="71"/>
                  </a:lnTo>
                  <a:lnTo>
                    <a:pt x="293" y="71"/>
                  </a:lnTo>
                  <a:lnTo>
                    <a:pt x="293" y="69"/>
                  </a:lnTo>
                  <a:lnTo>
                    <a:pt x="293" y="69"/>
                  </a:lnTo>
                  <a:lnTo>
                    <a:pt x="293" y="68"/>
                  </a:lnTo>
                  <a:lnTo>
                    <a:pt x="292" y="68"/>
                  </a:lnTo>
                  <a:lnTo>
                    <a:pt x="290" y="68"/>
                  </a:lnTo>
                  <a:lnTo>
                    <a:pt x="289" y="66"/>
                  </a:lnTo>
                  <a:lnTo>
                    <a:pt x="290" y="66"/>
                  </a:lnTo>
                  <a:lnTo>
                    <a:pt x="292" y="66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3" y="65"/>
                  </a:lnTo>
                  <a:lnTo>
                    <a:pt x="292" y="65"/>
                  </a:lnTo>
                  <a:lnTo>
                    <a:pt x="290" y="63"/>
                  </a:lnTo>
                  <a:lnTo>
                    <a:pt x="289" y="61"/>
                  </a:lnTo>
                  <a:lnTo>
                    <a:pt x="289" y="61"/>
                  </a:lnTo>
                  <a:lnTo>
                    <a:pt x="289" y="61"/>
                  </a:lnTo>
                  <a:lnTo>
                    <a:pt x="290" y="61"/>
                  </a:lnTo>
                  <a:lnTo>
                    <a:pt x="292" y="61"/>
                  </a:lnTo>
                  <a:lnTo>
                    <a:pt x="292" y="61"/>
                  </a:lnTo>
                  <a:lnTo>
                    <a:pt x="292" y="60"/>
                  </a:lnTo>
                  <a:lnTo>
                    <a:pt x="292" y="60"/>
                  </a:lnTo>
                  <a:lnTo>
                    <a:pt x="292" y="58"/>
                  </a:lnTo>
                  <a:lnTo>
                    <a:pt x="292" y="57"/>
                  </a:lnTo>
                  <a:lnTo>
                    <a:pt x="290" y="55"/>
                  </a:lnTo>
                  <a:lnTo>
                    <a:pt x="289" y="54"/>
                  </a:lnTo>
                  <a:lnTo>
                    <a:pt x="289" y="52"/>
                  </a:lnTo>
                  <a:lnTo>
                    <a:pt x="289" y="52"/>
                  </a:lnTo>
                  <a:lnTo>
                    <a:pt x="289" y="50"/>
                  </a:lnTo>
                  <a:lnTo>
                    <a:pt x="290" y="50"/>
                  </a:lnTo>
                  <a:lnTo>
                    <a:pt x="290" y="49"/>
                  </a:lnTo>
                  <a:lnTo>
                    <a:pt x="289" y="47"/>
                  </a:lnTo>
                  <a:lnTo>
                    <a:pt x="289" y="46"/>
                  </a:lnTo>
                  <a:lnTo>
                    <a:pt x="289" y="46"/>
                  </a:lnTo>
                  <a:lnTo>
                    <a:pt x="287" y="44"/>
                  </a:lnTo>
                  <a:lnTo>
                    <a:pt x="287" y="43"/>
                  </a:lnTo>
                  <a:lnTo>
                    <a:pt x="287" y="43"/>
                  </a:lnTo>
                  <a:lnTo>
                    <a:pt x="287" y="43"/>
                  </a:lnTo>
                  <a:close/>
                  <a:moveTo>
                    <a:pt x="2621" y="41"/>
                  </a:moveTo>
                  <a:lnTo>
                    <a:pt x="2622" y="41"/>
                  </a:lnTo>
                  <a:lnTo>
                    <a:pt x="2622" y="43"/>
                  </a:lnTo>
                  <a:lnTo>
                    <a:pt x="2622" y="44"/>
                  </a:lnTo>
                  <a:lnTo>
                    <a:pt x="2622" y="46"/>
                  </a:lnTo>
                  <a:lnTo>
                    <a:pt x="2624" y="46"/>
                  </a:lnTo>
                  <a:lnTo>
                    <a:pt x="2624" y="47"/>
                  </a:lnTo>
                  <a:lnTo>
                    <a:pt x="2627" y="47"/>
                  </a:lnTo>
                  <a:lnTo>
                    <a:pt x="2629" y="47"/>
                  </a:lnTo>
                  <a:lnTo>
                    <a:pt x="2629" y="47"/>
                  </a:lnTo>
                  <a:lnTo>
                    <a:pt x="2629" y="47"/>
                  </a:lnTo>
                  <a:lnTo>
                    <a:pt x="2630" y="47"/>
                  </a:lnTo>
                  <a:lnTo>
                    <a:pt x="2629" y="49"/>
                  </a:lnTo>
                  <a:lnTo>
                    <a:pt x="2629" y="50"/>
                  </a:lnTo>
                  <a:lnTo>
                    <a:pt x="2629" y="52"/>
                  </a:lnTo>
                  <a:lnTo>
                    <a:pt x="2627" y="52"/>
                  </a:lnTo>
                  <a:lnTo>
                    <a:pt x="2624" y="54"/>
                  </a:lnTo>
                  <a:lnTo>
                    <a:pt x="2624" y="54"/>
                  </a:lnTo>
                  <a:lnTo>
                    <a:pt x="2622" y="54"/>
                  </a:lnTo>
                  <a:lnTo>
                    <a:pt x="2622" y="55"/>
                  </a:lnTo>
                  <a:lnTo>
                    <a:pt x="2621" y="55"/>
                  </a:lnTo>
                  <a:lnTo>
                    <a:pt x="2619" y="55"/>
                  </a:lnTo>
                  <a:lnTo>
                    <a:pt x="2618" y="57"/>
                  </a:lnTo>
                  <a:lnTo>
                    <a:pt x="2618" y="58"/>
                  </a:lnTo>
                  <a:lnTo>
                    <a:pt x="2618" y="58"/>
                  </a:lnTo>
                  <a:lnTo>
                    <a:pt x="2616" y="58"/>
                  </a:lnTo>
                  <a:lnTo>
                    <a:pt x="2610" y="57"/>
                  </a:lnTo>
                  <a:lnTo>
                    <a:pt x="2610" y="57"/>
                  </a:lnTo>
                  <a:lnTo>
                    <a:pt x="2608" y="57"/>
                  </a:lnTo>
                  <a:lnTo>
                    <a:pt x="2608" y="57"/>
                  </a:lnTo>
                  <a:lnTo>
                    <a:pt x="2608" y="57"/>
                  </a:lnTo>
                  <a:lnTo>
                    <a:pt x="2608" y="58"/>
                  </a:lnTo>
                  <a:lnTo>
                    <a:pt x="2608" y="58"/>
                  </a:lnTo>
                  <a:lnTo>
                    <a:pt x="2608" y="58"/>
                  </a:lnTo>
                  <a:lnTo>
                    <a:pt x="2608" y="58"/>
                  </a:lnTo>
                  <a:lnTo>
                    <a:pt x="2608" y="60"/>
                  </a:lnTo>
                  <a:lnTo>
                    <a:pt x="2608" y="60"/>
                  </a:lnTo>
                  <a:lnTo>
                    <a:pt x="2608" y="60"/>
                  </a:lnTo>
                  <a:lnTo>
                    <a:pt x="2608" y="60"/>
                  </a:lnTo>
                  <a:lnTo>
                    <a:pt x="2608" y="61"/>
                  </a:lnTo>
                  <a:lnTo>
                    <a:pt x="2607" y="61"/>
                  </a:lnTo>
                  <a:lnTo>
                    <a:pt x="2607" y="61"/>
                  </a:lnTo>
                  <a:lnTo>
                    <a:pt x="2608" y="63"/>
                  </a:lnTo>
                  <a:lnTo>
                    <a:pt x="2608" y="63"/>
                  </a:lnTo>
                  <a:lnTo>
                    <a:pt x="2610" y="63"/>
                  </a:lnTo>
                  <a:lnTo>
                    <a:pt x="2611" y="63"/>
                  </a:lnTo>
                  <a:lnTo>
                    <a:pt x="2611" y="65"/>
                  </a:lnTo>
                  <a:lnTo>
                    <a:pt x="2611" y="66"/>
                  </a:lnTo>
                  <a:lnTo>
                    <a:pt x="2613" y="68"/>
                  </a:lnTo>
                  <a:lnTo>
                    <a:pt x="2611" y="69"/>
                  </a:lnTo>
                  <a:lnTo>
                    <a:pt x="2611" y="76"/>
                  </a:lnTo>
                  <a:lnTo>
                    <a:pt x="2611" y="79"/>
                  </a:lnTo>
                  <a:lnTo>
                    <a:pt x="2611" y="79"/>
                  </a:lnTo>
                  <a:lnTo>
                    <a:pt x="2611" y="80"/>
                  </a:lnTo>
                  <a:lnTo>
                    <a:pt x="2611" y="82"/>
                  </a:lnTo>
                  <a:lnTo>
                    <a:pt x="2611" y="83"/>
                  </a:lnTo>
                  <a:lnTo>
                    <a:pt x="2611" y="85"/>
                  </a:lnTo>
                  <a:lnTo>
                    <a:pt x="2611" y="85"/>
                  </a:lnTo>
                  <a:lnTo>
                    <a:pt x="2610" y="85"/>
                  </a:lnTo>
                  <a:lnTo>
                    <a:pt x="2610" y="85"/>
                  </a:lnTo>
                  <a:lnTo>
                    <a:pt x="2610" y="85"/>
                  </a:lnTo>
                  <a:lnTo>
                    <a:pt x="2610" y="87"/>
                  </a:lnTo>
                  <a:lnTo>
                    <a:pt x="2610" y="87"/>
                  </a:lnTo>
                  <a:lnTo>
                    <a:pt x="2610" y="87"/>
                  </a:lnTo>
                  <a:lnTo>
                    <a:pt x="2610" y="87"/>
                  </a:lnTo>
                  <a:lnTo>
                    <a:pt x="2608" y="88"/>
                  </a:lnTo>
                  <a:lnTo>
                    <a:pt x="2607" y="88"/>
                  </a:lnTo>
                  <a:lnTo>
                    <a:pt x="2605" y="88"/>
                  </a:lnTo>
                  <a:lnTo>
                    <a:pt x="2605" y="88"/>
                  </a:lnTo>
                  <a:lnTo>
                    <a:pt x="2605" y="88"/>
                  </a:lnTo>
                  <a:lnTo>
                    <a:pt x="2605" y="87"/>
                  </a:lnTo>
                  <a:lnTo>
                    <a:pt x="2607" y="85"/>
                  </a:lnTo>
                  <a:lnTo>
                    <a:pt x="2607" y="85"/>
                  </a:lnTo>
                  <a:lnTo>
                    <a:pt x="2602" y="80"/>
                  </a:lnTo>
                  <a:lnTo>
                    <a:pt x="2600" y="79"/>
                  </a:lnTo>
                  <a:lnTo>
                    <a:pt x="2600" y="79"/>
                  </a:lnTo>
                  <a:lnTo>
                    <a:pt x="2600" y="77"/>
                  </a:lnTo>
                  <a:lnTo>
                    <a:pt x="2600" y="76"/>
                  </a:lnTo>
                  <a:lnTo>
                    <a:pt x="2602" y="72"/>
                  </a:lnTo>
                  <a:lnTo>
                    <a:pt x="2603" y="71"/>
                  </a:lnTo>
                  <a:lnTo>
                    <a:pt x="2603" y="69"/>
                  </a:lnTo>
                  <a:lnTo>
                    <a:pt x="2603" y="68"/>
                  </a:lnTo>
                  <a:lnTo>
                    <a:pt x="2602" y="66"/>
                  </a:lnTo>
                  <a:lnTo>
                    <a:pt x="2602" y="65"/>
                  </a:lnTo>
                  <a:lnTo>
                    <a:pt x="2602" y="63"/>
                  </a:lnTo>
                  <a:lnTo>
                    <a:pt x="2602" y="63"/>
                  </a:lnTo>
                  <a:lnTo>
                    <a:pt x="2602" y="63"/>
                  </a:lnTo>
                  <a:lnTo>
                    <a:pt x="2602" y="63"/>
                  </a:lnTo>
                  <a:lnTo>
                    <a:pt x="2602" y="61"/>
                  </a:lnTo>
                  <a:lnTo>
                    <a:pt x="2600" y="61"/>
                  </a:lnTo>
                  <a:lnTo>
                    <a:pt x="2600" y="61"/>
                  </a:lnTo>
                  <a:lnTo>
                    <a:pt x="2600" y="61"/>
                  </a:lnTo>
                  <a:lnTo>
                    <a:pt x="2599" y="60"/>
                  </a:lnTo>
                  <a:lnTo>
                    <a:pt x="2599" y="58"/>
                  </a:lnTo>
                  <a:lnTo>
                    <a:pt x="2599" y="60"/>
                  </a:lnTo>
                  <a:lnTo>
                    <a:pt x="2597" y="60"/>
                  </a:lnTo>
                  <a:lnTo>
                    <a:pt x="2597" y="61"/>
                  </a:lnTo>
                  <a:lnTo>
                    <a:pt x="2597" y="61"/>
                  </a:lnTo>
                  <a:lnTo>
                    <a:pt x="2597" y="60"/>
                  </a:lnTo>
                  <a:lnTo>
                    <a:pt x="2597" y="60"/>
                  </a:lnTo>
                  <a:lnTo>
                    <a:pt x="2597" y="60"/>
                  </a:lnTo>
                  <a:lnTo>
                    <a:pt x="2597" y="60"/>
                  </a:lnTo>
                  <a:lnTo>
                    <a:pt x="2596" y="60"/>
                  </a:lnTo>
                  <a:lnTo>
                    <a:pt x="2596" y="61"/>
                  </a:lnTo>
                  <a:lnTo>
                    <a:pt x="2596" y="63"/>
                  </a:lnTo>
                  <a:lnTo>
                    <a:pt x="2594" y="63"/>
                  </a:lnTo>
                  <a:lnTo>
                    <a:pt x="2592" y="65"/>
                  </a:lnTo>
                  <a:lnTo>
                    <a:pt x="2592" y="66"/>
                  </a:lnTo>
                  <a:lnTo>
                    <a:pt x="2592" y="68"/>
                  </a:lnTo>
                  <a:lnTo>
                    <a:pt x="2592" y="68"/>
                  </a:lnTo>
                  <a:lnTo>
                    <a:pt x="2592" y="69"/>
                  </a:lnTo>
                  <a:lnTo>
                    <a:pt x="2594" y="69"/>
                  </a:lnTo>
                  <a:lnTo>
                    <a:pt x="2594" y="71"/>
                  </a:lnTo>
                  <a:lnTo>
                    <a:pt x="2592" y="71"/>
                  </a:lnTo>
                  <a:lnTo>
                    <a:pt x="2592" y="72"/>
                  </a:lnTo>
                  <a:lnTo>
                    <a:pt x="2591" y="72"/>
                  </a:lnTo>
                  <a:lnTo>
                    <a:pt x="2591" y="74"/>
                  </a:lnTo>
                  <a:lnTo>
                    <a:pt x="2592" y="74"/>
                  </a:lnTo>
                  <a:lnTo>
                    <a:pt x="2594" y="72"/>
                  </a:lnTo>
                  <a:lnTo>
                    <a:pt x="2594" y="72"/>
                  </a:lnTo>
                  <a:lnTo>
                    <a:pt x="2594" y="74"/>
                  </a:lnTo>
                  <a:lnTo>
                    <a:pt x="2594" y="74"/>
                  </a:lnTo>
                  <a:lnTo>
                    <a:pt x="2592" y="74"/>
                  </a:lnTo>
                  <a:lnTo>
                    <a:pt x="2592" y="76"/>
                  </a:lnTo>
                  <a:lnTo>
                    <a:pt x="2592" y="76"/>
                  </a:lnTo>
                  <a:lnTo>
                    <a:pt x="2592" y="77"/>
                  </a:lnTo>
                  <a:lnTo>
                    <a:pt x="2594" y="77"/>
                  </a:lnTo>
                  <a:lnTo>
                    <a:pt x="2594" y="77"/>
                  </a:lnTo>
                  <a:lnTo>
                    <a:pt x="2592" y="77"/>
                  </a:lnTo>
                  <a:lnTo>
                    <a:pt x="2592" y="77"/>
                  </a:lnTo>
                  <a:lnTo>
                    <a:pt x="2592" y="77"/>
                  </a:lnTo>
                  <a:lnTo>
                    <a:pt x="2592" y="77"/>
                  </a:lnTo>
                  <a:lnTo>
                    <a:pt x="2591" y="77"/>
                  </a:lnTo>
                  <a:lnTo>
                    <a:pt x="2591" y="77"/>
                  </a:lnTo>
                  <a:lnTo>
                    <a:pt x="2591" y="79"/>
                  </a:lnTo>
                  <a:lnTo>
                    <a:pt x="2591" y="79"/>
                  </a:lnTo>
                  <a:lnTo>
                    <a:pt x="2592" y="79"/>
                  </a:lnTo>
                  <a:lnTo>
                    <a:pt x="2592" y="79"/>
                  </a:lnTo>
                  <a:lnTo>
                    <a:pt x="2591" y="82"/>
                  </a:lnTo>
                  <a:lnTo>
                    <a:pt x="2589" y="82"/>
                  </a:lnTo>
                  <a:lnTo>
                    <a:pt x="2589" y="83"/>
                  </a:lnTo>
                  <a:lnTo>
                    <a:pt x="2588" y="83"/>
                  </a:lnTo>
                  <a:lnTo>
                    <a:pt x="2586" y="83"/>
                  </a:lnTo>
                  <a:lnTo>
                    <a:pt x="2586" y="83"/>
                  </a:lnTo>
                  <a:lnTo>
                    <a:pt x="2586" y="82"/>
                  </a:lnTo>
                  <a:lnTo>
                    <a:pt x="2586" y="82"/>
                  </a:lnTo>
                  <a:lnTo>
                    <a:pt x="2586" y="80"/>
                  </a:lnTo>
                  <a:lnTo>
                    <a:pt x="2586" y="80"/>
                  </a:lnTo>
                  <a:lnTo>
                    <a:pt x="2586" y="79"/>
                  </a:lnTo>
                  <a:lnTo>
                    <a:pt x="2586" y="77"/>
                  </a:lnTo>
                  <a:lnTo>
                    <a:pt x="2586" y="76"/>
                  </a:lnTo>
                  <a:lnTo>
                    <a:pt x="2586" y="76"/>
                  </a:lnTo>
                  <a:lnTo>
                    <a:pt x="2586" y="74"/>
                  </a:lnTo>
                  <a:lnTo>
                    <a:pt x="2588" y="71"/>
                  </a:lnTo>
                  <a:lnTo>
                    <a:pt x="2588" y="69"/>
                  </a:lnTo>
                  <a:lnTo>
                    <a:pt x="2589" y="68"/>
                  </a:lnTo>
                  <a:lnTo>
                    <a:pt x="2589" y="66"/>
                  </a:lnTo>
                  <a:lnTo>
                    <a:pt x="2591" y="65"/>
                  </a:lnTo>
                  <a:lnTo>
                    <a:pt x="2591" y="63"/>
                  </a:lnTo>
                  <a:lnTo>
                    <a:pt x="2591" y="63"/>
                  </a:lnTo>
                  <a:lnTo>
                    <a:pt x="2591" y="63"/>
                  </a:lnTo>
                  <a:lnTo>
                    <a:pt x="2592" y="60"/>
                  </a:lnTo>
                  <a:lnTo>
                    <a:pt x="2592" y="60"/>
                  </a:lnTo>
                  <a:lnTo>
                    <a:pt x="2592" y="58"/>
                  </a:lnTo>
                  <a:lnTo>
                    <a:pt x="2594" y="57"/>
                  </a:lnTo>
                  <a:lnTo>
                    <a:pt x="2594" y="57"/>
                  </a:lnTo>
                  <a:lnTo>
                    <a:pt x="2596" y="57"/>
                  </a:lnTo>
                  <a:lnTo>
                    <a:pt x="2596" y="57"/>
                  </a:lnTo>
                  <a:lnTo>
                    <a:pt x="2596" y="57"/>
                  </a:lnTo>
                  <a:lnTo>
                    <a:pt x="2596" y="57"/>
                  </a:lnTo>
                  <a:lnTo>
                    <a:pt x="2597" y="55"/>
                  </a:lnTo>
                  <a:lnTo>
                    <a:pt x="2597" y="57"/>
                  </a:lnTo>
                  <a:lnTo>
                    <a:pt x="2599" y="57"/>
                  </a:lnTo>
                  <a:lnTo>
                    <a:pt x="2600" y="55"/>
                  </a:lnTo>
                  <a:lnTo>
                    <a:pt x="2600" y="55"/>
                  </a:lnTo>
                  <a:lnTo>
                    <a:pt x="2600" y="55"/>
                  </a:lnTo>
                  <a:lnTo>
                    <a:pt x="2602" y="55"/>
                  </a:lnTo>
                  <a:lnTo>
                    <a:pt x="2602" y="57"/>
                  </a:lnTo>
                  <a:lnTo>
                    <a:pt x="2600" y="57"/>
                  </a:lnTo>
                  <a:lnTo>
                    <a:pt x="2600" y="58"/>
                  </a:lnTo>
                  <a:lnTo>
                    <a:pt x="2600" y="60"/>
                  </a:lnTo>
                  <a:lnTo>
                    <a:pt x="2600" y="60"/>
                  </a:lnTo>
                  <a:lnTo>
                    <a:pt x="2602" y="61"/>
                  </a:lnTo>
                  <a:lnTo>
                    <a:pt x="2602" y="61"/>
                  </a:lnTo>
                  <a:lnTo>
                    <a:pt x="2602" y="60"/>
                  </a:lnTo>
                  <a:lnTo>
                    <a:pt x="2602" y="60"/>
                  </a:lnTo>
                  <a:lnTo>
                    <a:pt x="2602" y="60"/>
                  </a:lnTo>
                  <a:lnTo>
                    <a:pt x="2603" y="60"/>
                  </a:lnTo>
                  <a:lnTo>
                    <a:pt x="2603" y="61"/>
                  </a:lnTo>
                  <a:lnTo>
                    <a:pt x="2603" y="60"/>
                  </a:lnTo>
                  <a:lnTo>
                    <a:pt x="2603" y="60"/>
                  </a:lnTo>
                  <a:lnTo>
                    <a:pt x="2605" y="60"/>
                  </a:lnTo>
                  <a:lnTo>
                    <a:pt x="2605" y="60"/>
                  </a:lnTo>
                  <a:lnTo>
                    <a:pt x="2605" y="58"/>
                  </a:lnTo>
                  <a:lnTo>
                    <a:pt x="2605" y="58"/>
                  </a:lnTo>
                  <a:lnTo>
                    <a:pt x="2607" y="57"/>
                  </a:lnTo>
                  <a:lnTo>
                    <a:pt x="2607" y="55"/>
                  </a:lnTo>
                  <a:lnTo>
                    <a:pt x="2607" y="54"/>
                  </a:lnTo>
                  <a:lnTo>
                    <a:pt x="2605" y="50"/>
                  </a:lnTo>
                  <a:lnTo>
                    <a:pt x="2603" y="49"/>
                  </a:lnTo>
                  <a:lnTo>
                    <a:pt x="2605" y="49"/>
                  </a:lnTo>
                  <a:lnTo>
                    <a:pt x="2605" y="49"/>
                  </a:lnTo>
                  <a:lnTo>
                    <a:pt x="2605" y="49"/>
                  </a:lnTo>
                  <a:lnTo>
                    <a:pt x="2607" y="49"/>
                  </a:lnTo>
                  <a:lnTo>
                    <a:pt x="2608" y="49"/>
                  </a:lnTo>
                  <a:lnTo>
                    <a:pt x="2608" y="50"/>
                  </a:lnTo>
                  <a:lnTo>
                    <a:pt x="2608" y="50"/>
                  </a:lnTo>
                  <a:lnTo>
                    <a:pt x="2608" y="52"/>
                  </a:lnTo>
                  <a:lnTo>
                    <a:pt x="2608" y="54"/>
                  </a:lnTo>
                  <a:lnTo>
                    <a:pt x="2608" y="54"/>
                  </a:lnTo>
                  <a:lnTo>
                    <a:pt x="2608" y="54"/>
                  </a:lnTo>
                  <a:lnTo>
                    <a:pt x="2610" y="54"/>
                  </a:lnTo>
                  <a:lnTo>
                    <a:pt x="2611" y="54"/>
                  </a:lnTo>
                  <a:lnTo>
                    <a:pt x="2613" y="54"/>
                  </a:lnTo>
                  <a:lnTo>
                    <a:pt x="2613" y="54"/>
                  </a:lnTo>
                  <a:lnTo>
                    <a:pt x="2614" y="54"/>
                  </a:lnTo>
                  <a:lnTo>
                    <a:pt x="2616" y="54"/>
                  </a:lnTo>
                  <a:lnTo>
                    <a:pt x="2621" y="54"/>
                  </a:lnTo>
                  <a:lnTo>
                    <a:pt x="2621" y="54"/>
                  </a:lnTo>
                  <a:lnTo>
                    <a:pt x="2622" y="54"/>
                  </a:lnTo>
                  <a:lnTo>
                    <a:pt x="2622" y="52"/>
                  </a:lnTo>
                  <a:lnTo>
                    <a:pt x="2622" y="52"/>
                  </a:lnTo>
                  <a:lnTo>
                    <a:pt x="2622" y="50"/>
                  </a:lnTo>
                  <a:lnTo>
                    <a:pt x="2622" y="49"/>
                  </a:lnTo>
                  <a:lnTo>
                    <a:pt x="2622" y="49"/>
                  </a:lnTo>
                  <a:lnTo>
                    <a:pt x="2621" y="47"/>
                  </a:lnTo>
                  <a:lnTo>
                    <a:pt x="2621" y="49"/>
                  </a:lnTo>
                  <a:lnTo>
                    <a:pt x="2621" y="49"/>
                  </a:lnTo>
                  <a:lnTo>
                    <a:pt x="2619" y="49"/>
                  </a:lnTo>
                  <a:lnTo>
                    <a:pt x="2619" y="49"/>
                  </a:lnTo>
                  <a:lnTo>
                    <a:pt x="2619" y="49"/>
                  </a:lnTo>
                  <a:lnTo>
                    <a:pt x="2618" y="49"/>
                  </a:lnTo>
                  <a:lnTo>
                    <a:pt x="2616" y="49"/>
                  </a:lnTo>
                  <a:lnTo>
                    <a:pt x="2616" y="47"/>
                  </a:lnTo>
                  <a:lnTo>
                    <a:pt x="2613" y="49"/>
                  </a:lnTo>
                  <a:lnTo>
                    <a:pt x="2613" y="49"/>
                  </a:lnTo>
                  <a:lnTo>
                    <a:pt x="2611" y="47"/>
                  </a:lnTo>
                  <a:lnTo>
                    <a:pt x="2611" y="46"/>
                  </a:lnTo>
                  <a:lnTo>
                    <a:pt x="2611" y="46"/>
                  </a:lnTo>
                  <a:lnTo>
                    <a:pt x="2613" y="44"/>
                  </a:lnTo>
                  <a:lnTo>
                    <a:pt x="2614" y="43"/>
                  </a:lnTo>
                  <a:lnTo>
                    <a:pt x="2614" y="43"/>
                  </a:lnTo>
                  <a:lnTo>
                    <a:pt x="2616" y="43"/>
                  </a:lnTo>
                  <a:lnTo>
                    <a:pt x="2616" y="44"/>
                  </a:lnTo>
                  <a:lnTo>
                    <a:pt x="2616" y="46"/>
                  </a:lnTo>
                  <a:lnTo>
                    <a:pt x="2618" y="46"/>
                  </a:lnTo>
                  <a:lnTo>
                    <a:pt x="2618" y="44"/>
                  </a:lnTo>
                  <a:lnTo>
                    <a:pt x="2618" y="44"/>
                  </a:lnTo>
                  <a:lnTo>
                    <a:pt x="2619" y="44"/>
                  </a:lnTo>
                  <a:lnTo>
                    <a:pt x="2619" y="46"/>
                  </a:lnTo>
                  <a:lnTo>
                    <a:pt x="2621" y="44"/>
                  </a:lnTo>
                  <a:lnTo>
                    <a:pt x="2622" y="44"/>
                  </a:lnTo>
                  <a:lnTo>
                    <a:pt x="2622" y="43"/>
                  </a:lnTo>
                  <a:lnTo>
                    <a:pt x="2621" y="43"/>
                  </a:lnTo>
                  <a:lnTo>
                    <a:pt x="2619" y="41"/>
                  </a:lnTo>
                  <a:lnTo>
                    <a:pt x="2619" y="41"/>
                  </a:lnTo>
                  <a:lnTo>
                    <a:pt x="2621" y="41"/>
                  </a:lnTo>
                  <a:close/>
                  <a:moveTo>
                    <a:pt x="2840" y="41"/>
                  </a:moveTo>
                  <a:lnTo>
                    <a:pt x="2842" y="41"/>
                  </a:lnTo>
                  <a:lnTo>
                    <a:pt x="2845" y="41"/>
                  </a:lnTo>
                  <a:lnTo>
                    <a:pt x="2846" y="43"/>
                  </a:lnTo>
                  <a:lnTo>
                    <a:pt x="2848" y="43"/>
                  </a:lnTo>
                  <a:lnTo>
                    <a:pt x="2848" y="44"/>
                  </a:lnTo>
                  <a:lnTo>
                    <a:pt x="2849" y="44"/>
                  </a:lnTo>
                  <a:lnTo>
                    <a:pt x="2849" y="44"/>
                  </a:lnTo>
                  <a:lnTo>
                    <a:pt x="2851" y="44"/>
                  </a:lnTo>
                  <a:lnTo>
                    <a:pt x="2853" y="43"/>
                  </a:lnTo>
                  <a:lnTo>
                    <a:pt x="2853" y="43"/>
                  </a:lnTo>
                  <a:lnTo>
                    <a:pt x="2854" y="44"/>
                  </a:lnTo>
                  <a:lnTo>
                    <a:pt x="2854" y="44"/>
                  </a:lnTo>
                  <a:lnTo>
                    <a:pt x="2857" y="44"/>
                  </a:lnTo>
                  <a:lnTo>
                    <a:pt x="2859" y="46"/>
                  </a:lnTo>
                  <a:lnTo>
                    <a:pt x="2860" y="46"/>
                  </a:lnTo>
                  <a:lnTo>
                    <a:pt x="2860" y="44"/>
                  </a:lnTo>
                  <a:lnTo>
                    <a:pt x="2862" y="44"/>
                  </a:lnTo>
                  <a:lnTo>
                    <a:pt x="2865" y="44"/>
                  </a:lnTo>
                  <a:lnTo>
                    <a:pt x="2867" y="44"/>
                  </a:lnTo>
                  <a:lnTo>
                    <a:pt x="2867" y="44"/>
                  </a:lnTo>
                  <a:lnTo>
                    <a:pt x="2870" y="44"/>
                  </a:lnTo>
                  <a:lnTo>
                    <a:pt x="2873" y="44"/>
                  </a:lnTo>
                  <a:lnTo>
                    <a:pt x="2873" y="46"/>
                  </a:lnTo>
                  <a:lnTo>
                    <a:pt x="2876" y="47"/>
                  </a:lnTo>
                  <a:lnTo>
                    <a:pt x="2876" y="47"/>
                  </a:lnTo>
                  <a:lnTo>
                    <a:pt x="2876" y="46"/>
                  </a:lnTo>
                  <a:lnTo>
                    <a:pt x="2876" y="44"/>
                  </a:lnTo>
                  <a:lnTo>
                    <a:pt x="2876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8" y="44"/>
                  </a:lnTo>
                  <a:lnTo>
                    <a:pt x="2879" y="43"/>
                  </a:lnTo>
                  <a:lnTo>
                    <a:pt x="2879" y="43"/>
                  </a:lnTo>
                  <a:lnTo>
                    <a:pt x="2881" y="43"/>
                  </a:lnTo>
                  <a:lnTo>
                    <a:pt x="2883" y="43"/>
                  </a:lnTo>
                  <a:lnTo>
                    <a:pt x="2883" y="43"/>
                  </a:lnTo>
                  <a:lnTo>
                    <a:pt x="2883" y="41"/>
                  </a:lnTo>
                  <a:lnTo>
                    <a:pt x="2883" y="41"/>
                  </a:lnTo>
                  <a:lnTo>
                    <a:pt x="2883" y="41"/>
                  </a:lnTo>
                  <a:lnTo>
                    <a:pt x="2884" y="41"/>
                  </a:lnTo>
                  <a:lnTo>
                    <a:pt x="2884" y="41"/>
                  </a:lnTo>
                  <a:lnTo>
                    <a:pt x="2886" y="43"/>
                  </a:lnTo>
                  <a:lnTo>
                    <a:pt x="2886" y="41"/>
                  </a:lnTo>
                  <a:lnTo>
                    <a:pt x="2886" y="41"/>
                  </a:lnTo>
                  <a:lnTo>
                    <a:pt x="2887" y="41"/>
                  </a:lnTo>
                  <a:lnTo>
                    <a:pt x="2887" y="41"/>
                  </a:lnTo>
                  <a:lnTo>
                    <a:pt x="2887" y="41"/>
                  </a:lnTo>
                  <a:lnTo>
                    <a:pt x="2889" y="41"/>
                  </a:lnTo>
                  <a:lnTo>
                    <a:pt x="2889" y="43"/>
                  </a:lnTo>
                  <a:lnTo>
                    <a:pt x="2889" y="43"/>
                  </a:lnTo>
                  <a:lnTo>
                    <a:pt x="2889" y="44"/>
                  </a:lnTo>
                  <a:lnTo>
                    <a:pt x="2889" y="44"/>
                  </a:lnTo>
                  <a:lnTo>
                    <a:pt x="2889" y="44"/>
                  </a:lnTo>
                  <a:lnTo>
                    <a:pt x="2887" y="44"/>
                  </a:lnTo>
                  <a:lnTo>
                    <a:pt x="2887" y="44"/>
                  </a:lnTo>
                  <a:lnTo>
                    <a:pt x="2887" y="46"/>
                  </a:lnTo>
                  <a:lnTo>
                    <a:pt x="2886" y="47"/>
                  </a:lnTo>
                  <a:lnTo>
                    <a:pt x="2886" y="49"/>
                  </a:lnTo>
                  <a:lnTo>
                    <a:pt x="2884" y="49"/>
                  </a:lnTo>
                  <a:lnTo>
                    <a:pt x="2883" y="49"/>
                  </a:lnTo>
                  <a:lnTo>
                    <a:pt x="2881" y="49"/>
                  </a:lnTo>
                  <a:lnTo>
                    <a:pt x="2881" y="49"/>
                  </a:lnTo>
                  <a:lnTo>
                    <a:pt x="2879" y="49"/>
                  </a:lnTo>
                  <a:lnTo>
                    <a:pt x="2878" y="49"/>
                  </a:lnTo>
                  <a:lnTo>
                    <a:pt x="2878" y="49"/>
                  </a:lnTo>
                  <a:lnTo>
                    <a:pt x="2878" y="49"/>
                  </a:lnTo>
                  <a:lnTo>
                    <a:pt x="2878" y="50"/>
                  </a:lnTo>
                  <a:lnTo>
                    <a:pt x="2878" y="50"/>
                  </a:lnTo>
                  <a:lnTo>
                    <a:pt x="2878" y="50"/>
                  </a:lnTo>
                  <a:lnTo>
                    <a:pt x="2876" y="49"/>
                  </a:lnTo>
                  <a:lnTo>
                    <a:pt x="2876" y="49"/>
                  </a:lnTo>
                  <a:lnTo>
                    <a:pt x="2875" y="49"/>
                  </a:lnTo>
                  <a:lnTo>
                    <a:pt x="2873" y="50"/>
                  </a:lnTo>
                  <a:lnTo>
                    <a:pt x="2873" y="50"/>
                  </a:lnTo>
                  <a:lnTo>
                    <a:pt x="2873" y="49"/>
                  </a:lnTo>
                  <a:lnTo>
                    <a:pt x="2872" y="49"/>
                  </a:lnTo>
                  <a:lnTo>
                    <a:pt x="2870" y="47"/>
                  </a:lnTo>
                  <a:lnTo>
                    <a:pt x="2868" y="47"/>
                  </a:lnTo>
                  <a:lnTo>
                    <a:pt x="2868" y="47"/>
                  </a:lnTo>
                  <a:lnTo>
                    <a:pt x="2867" y="47"/>
                  </a:lnTo>
                  <a:lnTo>
                    <a:pt x="2867" y="47"/>
                  </a:lnTo>
                  <a:lnTo>
                    <a:pt x="2865" y="47"/>
                  </a:lnTo>
                  <a:lnTo>
                    <a:pt x="2864" y="46"/>
                  </a:lnTo>
                  <a:lnTo>
                    <a:pt x="2862" y="46"/>
                  </a:lnTo>
                  <a:lnTo>
                    <a:pt x="2860" y="47"/>
                  </a:lnTo>
                  <a:lnTo>
                    <a:pt x="2859" y="47"/>
                  </a:lnTo>
                  <a:lnTo>
                    <a:pt x="2859" y="47"/>
                  </a:lnTo>
                  <a:lnTo>
                    <a:pt x="2857" y="47"/>
                  </a:lnTo>
                  <a:lnTo>
                    <a:pt x="2854" y="47"/>
                  </a:lnTo>
                  <a:lnTo>
                    <a:pt x="2853" y="46"/>
                  </a:lnTo>
                  <a:lnTo>
                    <a:pt x="2849" y="46"/>
                  </a:lnTo>
                  <a:lnTo>
                    <a:pt x="2846" y="46"/>
                  </a:lnTo>
                  <a:lnTo>
                    <a:pt x="2845" y="46"/>
                  </a:lnTo>
                  <a:lnTo>
                    <a:pt x="2843" y="46"/>
                  </a:lnTo>
                  <a:lnTo>
                    <a:pt x="2842" y="46"/>
                  </a:lnTo>
                  <a:lnTo>
                    <a:pt x="2840" y="46"/>
                  </a:lnTo>
                  <a:lnTo>
                    <a:pt x="2838" y="46"/>
                  </a:lnTo>
                  <a:lnTo>
                    <a:pt x="2837" y="46"/>
                  </a:lnTo>
                  <a:lnTo>
                    <a:pt x="2835" y="46"/>
                  </a:lnTo>
                  <a:lnTo>
                    <a:pt x="2835" y="46"/>
                  </a:lnTo>
                  <a:lnTo>
                    <a:pt x="2835" y="44"/>
                  </a:lnTo>
                  <a:lnTo>
                    <a:pt x="2835" y="44"/>
                  </a:lnTo>
                  <a:lnTo>
                    <a:pt x="2835" y="44"/>
                  </a:lnTo>
                  <a:lnTo>
                    <a:pt x="2835" y="44"/>
                  </a:lnTo>
                  <a:lnTo>
                    <a:pt x="2837" y="44"/>
                  </a:lnTo>
                  <a:lnTo>
                    <a:pt x="2837" y="44"/>
                  </a:lnTo>
                  <a:lnTo>
                    <a:pt x="2835" y="43"/>
                  </a:lnTo>
                  <a:lnTo>
                    <a:pt x="2835" y="43"/>
                  </a:lnTo>
                  <a:lnTo>
                    <a:pt x="2835" y="43"/>
                  </a:lnTo>
                  <a:lnTo>
                    <a:pt x="2834" y="44"/>
                  </a:lnTo>
                  <a:lnTo>
                    <a:pt x="2834" y="44"/>
                  </a:lnTo>
                  <a:lnTo>
                    <a:pt x="2834" y="46"/>
                  </a:lnTo>
                  <a:lnTo>
                    <a:pt x="2834" y="46"/>
                  </a:lnTo>
                  <a:lnTo>
                    <a:pt x="2834" y="47"/>
                  </a:lnTo>
                  <a:lnTo>
                    <a:pt x="2834" y="47"/>
                  </a:lnTo>
                  <a:lnTo>
                    <a:pt x="2832" y="46"/>
                  </a:lnTo>
                  <a:lnTo>
                    <a:pt x="2832" y="46"/>
                  </a:lnTo>
                  <a:lnTo>
                    <a:pt x="2832" y="46"/>
                  </a:lnTo>
                  <a:lnTo>
                    <a:pt x="2832" y="47"/>
                  </a:lnTo>
                  <a:lnTo>
                    <a:pt x="2832" y="47"/>
                  </a:lnTo>
                  <a:lnTo>
                    <a:pt x="2831" y="47"/>
                  </a:lnTo>
                  <a:lnTo>
                    <a:pt x="2831" y="47"/>
                  </a:lnTo>
                  <a:lnTo>
                    <a:pt x="2829" y="47"/>
                  </a:lnTo>
                  <a:lnTo>
                    <a:pt x="2829" y="47"/>
                  </a:lnTo>
                  <a:lnTo>
                    <a:pt x="2829" y="47"/>
                  </a:lnTo>
                  <a:lnTo>
                    <a:pt x="2827" y="47"/>
                  </a:lnTo>
                  <a:lnTo>
                    <a:pt x="2827" y="49"/>
                  </a:lnTo>
                  <a:lnTo>
                    <a:pt x="2826" y="49"/>
                  </a:lnTo>
                  <a:lnTo>
                    <a:pt x="2826" y="50"/>
                  </a:lnTo>
                  <a:lnTo>
                    <a:pt x="2826" y="52"/>
                  </a:lnTo>
                  <a:lnTo>
                    <a:pt x="2824" y="54"/>
                  </a:lnTo>
                  <a:lnTo>
                    <a:pt x="2824" y="54"/>
                  </a:lnTo>
                  <a:lnTo>
                    <a:pt x="2823" y="55"/>
                  </a:lnTo>
                  <a:lnTo>
                    <a:pt x="2821" y="55"/>
                  </a:lnTo>
                  <a:lnTo>
                    <a:pt x="2819" y="55"/>
                  </a:lnTo>
                  <a:lnTo>
                    <a:pt x="2818" y="55"/>
                  </a:lnTo>
                  <a:lnTo>
                    <a:pt x="2818" y="55"/>
                  </a:lnTo>
                  <a:lnTo>
                    <a:pt x="2818" y="57"/>
                  </a:lnTo>
                  <a:lnTo>
                    <a:pt x="2818" y="60"/>
                  </a:lnTo>
                  <a:lnTo>
                    <a:pt x="2818" y="60"/>
                  </a:lnTo>
                  <a:lnTo>
                    <a:pt x="2816" y="60"/>
                  </a:lnTo>
                  <a:lnTo>
                    <a:pt x="2816" y="60"/>
                  </a:lnTo>
                  <a:lnTo>
                    <a:pt x="2816" y="60"/>
                  </a:lnTo>
                  <a:lnTo>
                    <a:pt x="2818" y="61"/>
                  </a:lnTo>
                  <a:lnTo>
                    <a:pt x="2818" y="61"/>
                  </a:lnTo>
                  <a:lnTo>
                    <a:pt x="2818" y="61"/>
                  </a:lnTo>
                  <a:lnTo>
                    <a:pt x="2816" y="63"/>
                  </a:lnTo>
                  <a:lnTo>
                    <a:pt x="2815" y="63"/>
                  </a:lnTo>
                  <a:lnTo>
                    <a:pt x="2815" y="65"/>
                  </a:lnTo>
                  <a:lnTo>
                    <a:pt x="2815" y="68"/>
                  </a:lnTo>
                  <a:lnTo>
                    <a:pt x="2815" y="68"/>
                  </a:lnTo>
                  <a:lnTo>
                    <a:pt x="2815" y="68"/>
                  </a:lnTo>
                  <a:lnTo>
                    <a:pt x="2816" y="68"/>
                  </a:lnTo>
                  <a:lnTo>
                    <a:pt x="2816" y="68"/>
                  </a:lnTo>
                  <a:lnTo>
                    <a:pt x="2816" y="71"/>
                  </a:lnTo>
                  <a:lnTo>
                    <a:pt x="2815" y="72"/>
                  </a:lnTo>
                  <a:lnTo>
                    <a:pt x="2815" y="72"/>
                  </a:lnTo>
                  <a:lnTo>
                    <a:pt x="2815" y="72"/>
                  </a:lnTo>
                  <a:lnTo>
                    <a:pt x="2815" y="74"/>
                  </a:lnTo>
                  <a:lnTo>
                    <a:pt x="2815" y="74"/>
                  </a:lnTo>
                  <a:lnTo>
                    <a:pt x="2815" y="74"/>
                  </a:lnTo>
                  <a:lnTo>
                    <a:pt x="2813" y="72"/>
                  </a:lnTo>
                  <a:lnTo>
                    <a:pt x="2813" y="72"/>
                  </a:lnTo>
                  <a:lnTo>
                    <a:pt x="2813" y="72"/>
                  </a:lnTo>
                  <a:lnTo>
                    <a:pt x="2813" y="71"/>
                  </a:lnTo>
                  <a:lnTo>
                    <a:pt x="2813" y="71"/>
                  </a:lnTo>
                  <a:lnTo>
                    <a:pt x="2813" y="69"/>
                  </a:lnTo>
                  <a:lnTo>
                    <a:pt x="2813" y="69"/>
                  </a:lnTo>
                  <a:lnTo>
                    <a:pt x="2812" y="69"/>
                  </a:lnTo>
                  <a:lnTo>
                    <a:pt x="2812" y="69"/>
                  </a:lnTo>
                  <a:lnTo>
                    <a:pt x="2808" y="66"/>
                  </a:lnTo>
                  <a:lnTo>
                    <a:pt x="2808" y="65"/>
                  </a:lnTo>
                  <a:lnTo>
                    <a:pt x="2805" y="63"/>
                  </a:lnTo>
                  <a:lnTo>
                    <a:pt x="2805" y="63"/>
                  </a:lnTo>
                  <a:lnTo>
                    <a:pt x="2805" y="61"/>
                  </a:lnTo>
                  <a:lnTo>
                    <a:pt x="2807" y="61"/>
                  </a:lnTo>
                  <a:lnTo>
                    <a:pt x="2807" y="60"/>
                  </a:lnTo>
                  <a:lnTo>
                    <a:pt x="2807" y="60"/>
                  </a:lnTo>
                  <a:lnTo>
                    <a:pt x="2805" y="60"/>
                  </a:lnTo>
                  <a:lnTo>
                    <a:pt x="2805" y="58"/>
                  </a:lnTo>
                  <a:lnTo>
                    <a:pt x="2805" y="58"/>
                  </a:lnTo>
                  <a:lnTo>
                    <a:pt x="2807" y="58"/>
                  </a:lnTo>
                  <a:lnTo>
                    <a:pt x="2807" y="58"/>
                  </a:lnTo>
                  <a:lnTo>
                    <a:pt x="2808" y="57"/>
                  </a:lnTo>
                  <a:lnTo>
                    <a:pt x="2810" y="55"/>
                  </a:lnTo>
                  <a:lnTo>
                    <a:pt x="2810" y="55"/>
                  </a:lnTo>
                  <a:lnTo>
                    <a:pt x="2808" y="54"/>
                  </a:lnTo>
                  <a:lnTo>
                    <a:pt x="2808" y="54"/>
                  </a:lnTo>
                  <a:lnTo>
                    <a:pt x="2808" y="52"/>
                  </a:lnTo>
                  <a:lnTo>
                    <a:pt x="2808" y="52"/>
                  </a:lnTo>
                  <a:lnTo>
                    <a:pt x="2810" y="52"/>
                  </a:lnTo>
                  <a:lnTo>
                    <a:pt x="2810" y="52"/>
                  </a:lnTo>
                  <a:lnTo>
                    <a:pt x="2812" y="52"/>
                  </a:lnTo>
                  <a:lnTo>
                    <a:pt x="2812" y="52"/>
                  </a:lnTo>
                  <a:lnTo>
                    <a:pt x="2813" y="52"/>
                  </a:lnTo>
                  <a:lnTo>
                    <a:pt x="2813" y="52"/>
                  </a:lnTo>
                  <a:lnTo>
                    <a:pt x="2813" y="52"/>
                  </a:lnTo>
                  <a:lnTo>
                    <a:pt x="2813" y="50"/>
                  </a:lnTo>
                  <a:lnTo>
                    <a:pt x="2813" y="49"/>
                  </a:lnTo>
                  <a:lnTo>
                    <a:pt x="2815" y="47"/>
                  </a:lnTo>
                  <a:lnTo>
                    <a:pt x="2818" y="47"/>
                  </a:lnTo>
                  <a:lnTo>
                    <a:pt x="2819" y="46"/>
                  </a:lnTo>
                  <a:lnTo>
                    <a:pt x="2819" y="46"/>
                  </a:lnTo>
                  <a:lnTo>
                    <a:pt x="2821" y="44"/>
                  </a:lnTo>
                  <a:lnTo>
                    <a:pt x="2821" y="43"/>
                  </a:lnTo>
                  <a:lnTo>
                    <a:pt x="2823" y="43"/>
                  </a:lnTo>
                  <a:lnTo>
                    <a:pt x="2826" y="41"/>
                  </a:lnTo>
                  <a:lnTo>
                    <a:pt x="2827" y="41"/>
                  </a:lnTo>
                  <a:lnTo>
                    <a:pt x="2827" y="41"/>
                  </a:lnTo>
                  <a:lnTo>
                    <a:pt x="2829" y="41"/>
                  </a:lnTo>
                  <a:lnTo>
                    <a:pt x="2831" y="41"/>
                  </a:lnTo>
                  <a:lnTo>
                    <a:pt x="2831" y="41"/>
                  </a:lnTo>
                  <a:lnTo>
                    <a:pt x="2832" y="43"/>
                  </a:lnTo>
                  <a:lnTo>
                    <a:pt x="2834" y="43"/>
                  </a:lnTo>
                  <a:lnTo>
                    <a:pt x="2840" y="41"/>
                  </a:lnTo>
                  <a:close/>
                  <a:moveTo>
                    <a:pt x="434" y="39"/>
                  </a:moveTo>
                  <a:lnTo>
                    <a:pt x="432" y="41"/>
                  </a:lnTo>
                  <a:lnTo>
                    <a:pt x="432" y="41"/>
                  </a:lnTo>
                  <a:lnTo>
                    <a:pt x="431" y="41"/>
                  </a:lnTo>
                  <a:lnTo>
                    <a:pt x="432" y="41"/>
                  </a:lnTo>
                  <a:lnTo>
                    <a:pt x="432" y="41"/>
                  </a:lnTo>
                  <a:lnTo>
                    <a:pt x="432" y="41"/>
                  </a:lnTo>
                  <a:lnTo>
                    <a:pt x="434" y="41"/>
                  </a:lnTo>
                  <a:lnTo>
                    <a:pt x="434" y="41"/>
                  </a:lnTo>
                  <a:lnTo>
                    <a:pt x="434" y="39"/>
                  </a:lnTo>
                  <a:lnTo>
                    <a:pt x="434" y="39"/>
                  </a:lnTo>
                  <a:lnTo>
                    <a:pt x="434" y="39"/>
                  </a:lnTo>
                  <a:close/>
                  <a:moveTo>
                    <a:pt x="435" y="38"/>
                  </a:moveTo>
                  <a:lnTo>
                    <a:pt x="434" y="38"/>
                  </a:lnTo>
                  <a:lnTo>
                    <a:pt x="434" y="38"/>
                  </a:lnTo>
                  <a:lnTo>
                    <a:pt x="434" y="39"/>
                  </a:lnTo>
                  <a:lnTo>
                    <a:pt x="434" y="39"/>
                  </a:lnTo>
                  <a:lnTo>
                    <a:pt x="435" y="39"/>
                  </a:lnTo>
                  <a:lnTo>
                    <a:pt x="435" y="38"/>
                  </a:lnTo>
                  <a:lnTo>
                    <a:pt x="435" y="38"/>
                  </a:lnTo>
                  <a:close/>
                  <a:moveTo>
                    <a:pt x="432" y="38"/>
                  </a:moveTo>
                  <a:lnTo>
                    <a:pt x="432" y="38"/>
                  </a:lnTo>
                  <a:lnTo>
                    <a:pt x="432" y="38"/>
                  </a:lnTo>
                  <a:lnTo>
                    <a:pt x="432" y="39"/>
                  </a:lnTo>
                  <a:lnTo>
                    <a:pt x="432" y="39"/>
                  </a:lnTo>
                  <a:lnTo>
                    <a:pt x="432" y="38"/>
                  </a:lnTo>
                  <a:lnTo>
                    <a:pt x="432" y="38"/>
                  </a:lnTo>
                  <a:lnTo>
                    <a:pt x="432" y="38"/>
                  </a:lnTo>
                  <a:close/>
                  <a:moveTo>
                    <a:pt x="648" y="38"/>
                  </a:moveTo>
                  <a:lnTo>
                    <a:pt x="650" y="38"/>
                  </a:lnTo>
                  <a:lnTo>
                    <a:pt x="650" y="39"/>
                  </a:lnTo>
                  <a:lnTo>
                    <a:pt x="650" y="39"/>
                  </a:lnTo>
                  <a:lnTo>
                    <a:pt x="650" y="41"/>
                  </a:lnTo>
                  <a:lnTo>
                    <a:pt x="650" y="41"/>
                  </a:lnTo>
                  <a:lnTo>
                    <a:pt x="648" y="43"/>
                  </a:lnTo>
                  <a:lnTo>
                    <a:pt x="648" y="43"/>
                  </a:lnTo>
                  <a:lnTo>
                    <a:pt x="647" y="41"/>
                  </a:lnTo>
                  <a:lnTo>
                    <a:pt x="647" y="41"/>
                  </a:lnTo>
                  <a:lnTo>
                    <a:pt x="645" y="43"/>
                  </a:lnTo>
                  <a:lnTo>
                    <a:pt x="645" y="41"/>
                  </a:lnTo>
                  <a:lnTo>
                    <a:pt x="645" y="41"/>
                  </a:lnTo>
                  <a:lnTo>
                    <a:pt x="645" y="41"/>
                  </a:lnTo>
                  <a:lnTo>
                    <a:pt x="645" y="39"/>
                  </a:lnTo>
                  <a:lnTo>
                    <a:pt x="645" y="39"/>
                  </a:lnTo>
                  <a:lnTo>
                    <a:pt x="647" y="39"/>
                  </a:lnTo>
                  <a:lnTo>
                    <a:pt x="648" y="39"/>
                  </a:lnTo>
                  <a:lnTo>
                    <a:pt x="648" y="38"/>
                  </a:lnTo>
                  <a:lnTo>
                    <a:pt x="648" y="38"/>
                  </a:lnTo>
                  <a:close/>
                  <a:moveTo>
                    <a:pt x="2006" y="36"/>
                  </a:moveTo>
                  <a:lnTo>
                    <a:pt x="2006" y="36"/>
                  </a:lnTo>
                  <a:lnTo>
                    <a:pt x="2006" y="38"/>
                  </a:lnTo>
                  <a:lnTo>
                    <a:pt x="2006" y="38"/>
                  </a:lnTo>
                  <a:lnTo>
                    <a:pt x="2003" y="39"/>
                  </a:lnTo>
                  <a:lnTo>
                    <a:pt x="2000" y="41"/>
                  </a:lnTo>
                  <a:lnTo>
                    <a:pt x="1998" y="41"/>
                  </a:lnTo>
                  <a:lnTo>
                    <a:pt x="1996" y="43"/>
                  </a:lnTo>
                  <a:lnTo>
                    <a:pt x="1993" y="43"/>
                  </a:lnTo>
                  <a:lnTo>
                    <a:pt x="1993" y="43"/>
                  </a:lnTo>
                  <a:lnTo>
                    <a:pt x="1993" y="41"/>
                  </a:lnTo>
                  <a:lnTo>
                    <a:pt x="1993" y="41"/>
                  </a:lnTo>
                  <a:lnTo>
                    <a:pt x="1995" y="41"/>
                  </a:lnTo>
                  <a:lnTo>
                    <a:pt x="1996" y="41"/>
                  </a:lnTo>
                  <a:lnTo>
                    <a:pt x="2000" y="39"/>
                  </a:lnTo>
                  <a:lnTo>
                    <a:pt x="2001" y="39"/>
                  </a:lnTo>
                  <a:lnTo>
                    <a:pt x="2003" y="38"/>
                  </a:lnTo>
                  <a:lnTo>
                    <a:pt x="2003" y="38"/>
                  </a:lnTo>
                  <a:lnTo>
                    <a:pt x="2004" y="36"/>
                  </a:lnTo>
                  <a:lnTo>
                    <a:pt x="2006" y="36"/>
                  </a:lnTo>
                  <a:close/>
                  <a:moveTo>
                    <a:pt x="437" y="36"/>
                  </a:moveTo>
                  <a:lnTo>
                    <a:pt x="437" y="36"/>
                  </a:lnTo>
                  <a:lnTo>
                    <a:pt x="435" y="36"/>
                  </a:lnTo>
                  <a:lnTo>
                    <a:pt x="435" y="36"/>
                  </a:lnTo>
                  <a:lnTo>
                    <a:pt x="437" y="38"/>
                  </a:lnTo>
                  <a:lnTo>
                    <a:pt x="437" y="36"/>
                  </a:lnTo>
                  <a:lnTo>
                    <a:pt x="437" y="36"/>
                  </a:lnTo>
                  <a:lnTo>
                    <a:pt x="437" y="36"/>
                  </a:lnTo>
                  <a:lnTo>
                    <a:pt x="437" y="36"/>
                  </a:lnTo>
                  <a:close/>
                  <a:moveTo>
                    <a:pt x="380" y="31"/>
                  </a:moveTo>
                  <a:lnTo>
                    <a:pt x="380" y="33"/>
                  </a:lnTo>
                  <a:lnTo>
                    <a:pt x="380" y="33"/>
                  </a:lnTo>
                  <a:lnTo>
                    <a:pt x="380" y="35"/>
                  </a:lnTo>
                  <a:lnTo>
                    <a:pt x="380" y="35"/>
                  </a:lnTo>
                  <a:lnTo>
                    <a:pt x="382" y="33"/>
                  </a:lnTo>
                  <a:lnTo>
                    <a:pt x="382" y="35"/>
                  </a:lnTo>
                  <a:lnTo>
                    <a:pt x="380" y="36"/>
                  </a:lnTo>
                  <a:lnTo>
                    <a:pt x="380" y="36"/>
                  </a:lnTo>
                  <a:lnTo>
                    <a:pt x="379" y="36"/>
                  </a:lnTo>
                  <a:lnTo>
                    <a:pt x="379" y="36"/>
                  </a:lnTo>
                  <a:lnTo>
                    <a:pt x="379" y="35"/>
                  </a:lnTo>
                  <a:lnTo>
                    <a:pt x="377" y="35"/>
                  </a:lnTo>
                  <a:lnTo>
                    <a:pt x="377" y="35"/>
                  </a:lnTo>
                  <a:lnTo>
                    <a:pt x="377" y="36"/>
                  </a:lnTo>
                  <a:lnTo>
                    <a:pt x="377" y="36"/>
                  </a:lnTo>
                  <a:lnTo>
                    <a:pt x="377" y="36"/>
                  </a:lnTo>
                  <a:lnTo>
                    <a:pt x="375" y="35"/>
                  </a:lnTo>
                  <a:lnTo>
                    <a:pt x="375" y="35"/>
                  </a:lnTo>
                  <a:lnTo>
                    <a:pt x="375" y="33"/>
                  </a:lnTo>
                  <a:lnTo>
                    <a:pt x="377" y="33"/>
                  </a:lnTo>
                  <a:lnTo>
                    <a:pt x="377" y="33"/>
                  </a:lnTo>
                  <a:lnTo>
                    <a:pt x="379" y="33"/>
                  </a:lnTo>
                  <a:lnTo>
                    <a:pt x="380" y="33"/>
                  </a:lnTo>
                  <a:lnTo>
                    <a:pt x="380" y="31"/>
                  </a:lnTo>
                  <a:close/>
                  <a:moveTo>
                    <a:pt x="472" y="28"/>
                  </a:moveTo>
                  <a:lnTo>
                    <a:pt x="470" y="28"/>
                  </a:lnTo>
                  <a:lnTo>
                    <a:pt x="467" y="30"/>
                  </a:lnTo>
                  <a:lnTo>
                    <a:pt x="465" y="30"/>
                  </a:lnTo>
                  <a:lnTo>
                    <a:pt x="464" y="33"/>
                  </a:lnTo>
                  <a:lnTo>
                    <a:pt x="462" y="33"/>
                  </a:lnTo>
                  <a:lnTo>
                    <a:pt x="462" y="35"/>
                  </a:lnTo>
                  <a:lnTo>
                    <a:pt x="464" y="35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3"/>
                  </a:lnTo>
                  <a:lnTo>
                    <a:pt x="465" y="35"/>
                  </a:lnTo>
                  <a:lnTo>
                    <a:pt x="465" y="35"/>
                  </a:lnTo>
                  <a:lnTo>
                    <a:pt x="465" y="36"/>
                  </a:lnTo>
                  <a:lnTo>
                    <a:pt x="465" y="36"/>
                  </a:lnTo>
                  <a:lnTo>
                    <a:pt x="465" y="36"/>
                  </a:lnTo>
                  <a:lnTo>
                    <a:pt x="465" y="38"/>
                  </a:lnTo>
                  <a:lnTo>
                    <a:pt x="465" y="36"/>
                  </a:lnTo>
                  <a:lnTo>
                    <a:pt x="467" y="36"/>
                  </a:lnTo>
                  <a:lnTo>
                    <a:pt x="468" y="35"/>
                  </a:lnTo>
                  <a:lnTo>
                    <a:pt x="468" y="35"/>
                  </a:lnTo>
                  <a:lnTo>
                    <a:pt x="468" y="33"/>
                  </a:lnTo>
                  <a:lnTo>
                    <a:pt x="472" y="31"/>
                  </a:lnTo>
                  <a:lnTo>
                    <a:pt x="472" y="31"/>
                  </a:lnTo>
                  <a:lnTo>
                    <a:pt x="472" y="30"/>
                  </a:lnTo>
                  <a:lnTo>
                    <a:pt x="472" y="30"/>
                  </a:lnTo>
                  <a:lnTo>
                    <a:pt x="472" y="30"/>
                  </a:lnTo>
                  <a:lnTo>
                    <a:pt x="475" y="30"/>
                  </a:lnTo>
                  <a:lnTo>
                    <a:pt x="475" y="30"/>
                  </a:lnTo>
                  <a:lnTo>
                    <a:pt x="475" y="28"/>
                  </a:lnTo>
                  <a:lnTo>
                    <a:pt x="473" y="28"/>
                  </a:lnTo>
                  <a:lnTo>
                    <a:pt x="472" y="28"/>
                  </a:lnTo>
                  <a:close/>
                  <a:moveTo>
                    <a:pt x="626" y="27"/>
                  </a:moveTo>
                  <a:lnTo>
                    <a:pt x="626" y="27"/>
                  </a:lnTo>
                  <a:lnTo>
                    <a:pt x="628" y="27"/>
                  </a:lnTo>
                  <a:lnTo>
                    <a:pt x="628" y="27"/>
                  </a:lnTo>
                  <a:lnTo>
                    <a:pt x="629" y="27"/>
                  </a:lnTo>
                  <a:lnTo>
                    <a:pt x="629" y="27"/>
                  </a:lnTo>
                  <a:lnTo>
                    <a:pt x="629" y="28"/>
                  </a:lnTo>
                  <a:lnTo>
                    <a:pt x="631" y="28"/>
                  </a:lnTo>
                  <a:lnTo>
                    <a:pt x="631" y="28"/>
                  </a:lnTo>
                  <a:lnTo>
                    <a:pt x="631" y="30"/>
                  </a:lnTo>
                  <a:lnTo>
                    <a:pt x="629" y="28"/>
                  </a:lnTo>
                  <a:lnTo>
                    <a:pt x="628" y="28"/>
                  </a:lnTo>
                  <a:lnTo>
                    <a:pt x="628" y="30"/>
                  </a:lnTo>
                  <a:lnTo>
                    <a:pt x="628" y="30"/>
                  </a:lnTo>
                  <a:lnTo>
                    <a:pt x="628" y="30"/>
                  </a:lnTo>
                  <a:lnTo>
                    <a:pt x="628" y="31"/>
                  </a:lnTo>
                  <a:lnTo>
                    <a:pt x="626" y="30"/>
                  </a:lnTo>
                  <a:lnTo>
                    <a:pt x="626" y="28"/>
                  </a:lnTo>
                  <a:lnTo>
                    <a:pt x="626" y="28"/>
                  </a:lnTo>
                  <a:lnTo>
                    <a:pt x="626" y="27"/>
                  </a:lnTo>
                  <a:lnTo>
                    <a:pt x="626" y="27"/>
                  </a:lnTo>
                  <a:lnTo>
                    <a:pt x="626" y="27"/>
                  </a:lnTo>
                  <a:close/>
                  <a:moveTo>
                    <a:pt x="637" y="25"/>
                  </a:moveTo>
                  <a:lnTo>
                    <a:pt x="637" y="25"/>
                  </a:lnTo>
                  <a:lnTo>
                    <a:pt x="637" y="25"/>
                  </a:lnTo>
                  <a:lnTo>
                    <a:pt x="636" y="27"/>
                  </a:lnTo>
                  <a:lnTo>
                    <a:pt x="634" y="27"/>
                  </a:lnTo>
                  <a:lnTo>
                    <a:pt x="636" y="28"/>
                  </a:lnTo>
                  <a:lnTo>
                    <a:pt x="636" y="27"/>
                  </a:lnTo>
                  <a:lnTo>
                    <a:pt x="637" y="27"/>
                  </a:lnTo>
                  <a:lnTo>
                    <a:pt x="636" y="27"/>
                  </a:lnTo>
                  <a:lnTo>
                    <a:pt x="636" y="28"/>
                  </a:lnTo>
                  <a:lnTo>
                    <a:pt x="637" y="28"/>
                  </a:lnTo>
                  <a:lnTo>
                    <a:pt x="639" y="28"/>
                  </a:lnTo>
                  <a:lnTo>
                    <a:pt x="639" y="28"/>
                  </a:lnTo>
                  <a:lnTo>
                    <a:pt x="639" y="30"/>
                  </a:lnTo>
                  <a:lnTo>
                    <a:pt x="639" y="31"/>
                  </a:lnTo>
                  <a:lnTo>
                    <a:pt x="639" y="31"/>
                  </a:lnTo>
                  <a:lnTo>
                    <a:pt x="639" y="33"/>
                  </a:lnTo>
                  <a:lnTo>
                    <a:pt x="637" y="33"/>
                  </a:lnTo>
                  <a:lnTo>
                    <a:pt x="637" y="33"/>
                  </a:lnTo>
                  <a:lnTo>
                    <a:pt x="637" y="35"/>
                  </a:lnTo>
                  <a:lnTo>
                    <a:pt x="639" y="35"/>
                  </a:lnTo>
                  <a:lnTo>
                    <a:pt x="639" y="35"/>
                  </a:lnTo>
                  <a:lnTo>
                    <a:pt x="639" y="35"/>
                  </a:lnTo>
                  <a:lnTo>
                    <a:pt x="640" y="35"/>
                  </a:lnTo>
                  <a:lnTo>
                    <a:pt x="640" y="35"/>
                  </a:lnTo>
                  <a:lnTo>
                    <a:pt x="640" y="36"/>
                  </a:lnTo>
                  <a:lnTo>
                    <a:pt x="640" y="36"/>
                  </a:lnTo>
                  <a:lnTo>
                    <a:pt x="639" y="36"/>
                  </a:lnTo>
                  <a:lnTo>
                    <a:pt x="639" y="36"/>
                  </a:lnTo>
                  <a:lnTo>
                    <a:pt x="637" y="36"/>
                  </a:lnTo>
                  <a:lnTo>
                    <a:pt x="637" y="35"/>
                  </a:lnTo>
                  <a:lnTo>
                    <a:pt x="637" y="35"/>
                  </a:lnTo>
                  <a:lnTo>
                    <a:pt x="637" y="35"/>
                  </a:lnTo>
                  <a:lnTo>
                    <a:pt x="637" y="33"/>
                  </a:lnTo>
                  <a:lnTo>
                    <a:pt x="636" y="33"/>
                  </a:lnTo>
                  <a:lnTo>
                    <a:pt x="636" y="31"/>
                  </a:lnTo>
                  <a:lnTo>
                    <a:pt x="636" y="33"/>
                  </a:lnTo>
                  <a:lnTo>
                    <a:pt x="636" y="33"/>
                  </a:lnTo>
                  <a:lnTo>
                    <a:pt x="636" y="35"/>
                  </a:lnTo>
                  <a:lnTo>
                    <a:pt x="636" y="33"/>
                  </a:lnTo>
                  <a:lnTo>
                    <a:pt x="636" y="33"/>
                  </a:lnTo>
                  <a:lnTo>
                    <a:pt x="636" y="31"/>
                  </a:lnTo>
                  <a:lnTo>
                    <a:pt x="634" y="31"/>
                  </a:lnTo>
                  <a:lnTo>
                    <a:pt x="634" y="31"/>
                  </a:lnTo>
                  <a:lnTo>
                    <a:pt x="634" y="30"/>
                  </a:lnTo>
                  <a:lnTo>
                    <a:pt x="634" y="30"/>
                  </a:lnTo>
                  <a:lnTo>
                    <a:pt x="634" y="28"/>
                  </a:lnTo>
                  <a:lnTo>
                    <a:pt x="634" y="28"/>
                  </a:lnTo>
                  <a:lnTo>
                    <a:pt x="634" y="28"/>
                  </a:lnTo>
                  <a:lnTo>
                    <a:pt x="634" y="28"/>
                  </a:lnTo>
                  <a:lnTo>
                    <a:pt x="634" y="27"/>
                  </a:lnTo>
                  <a:lnTo>
                    <a:pt x="636" y="27"/>
                  </a:lnTo>
                  <a:lnTo>
                    <a:pt x="637" y="25"/>
                  </a:lnTo>
                  <a:lnTo>
                    <a:pt x="637" y="25"/>
                  </a:lnTo>
                  <a:close/>
                  <a:moveTo>
                    <a:pt x="604" y="25"/>
                  </a:moveTo>
                  <a:lnTo>
                    <a:pt x="606" y="25"/>
                  </a:lnTo>
                  <a:lnTo>
                    <a:pt x="607" y="25"/>
                  </a:lnTo>
                  <a:lnTo>
                    <a:pt x="607" y="25"/>
                  </a:lnTo>
                  <a:lnTo>
                    <a:pt x="607" y="25"/>
                  </a:lnTo>
                  <a:lnTo>
                    <a:pt x="607" y="27"/>
                  </a:lnTo>
                  <a:lnTo>
                    <a:pt x="607" y="27"/>
                  </a:lnTo>
                  <a:lnTo>
                    <a:pt x="606" y="27"/>
                  </a:lnTo>
                  <a:lnTo>
                    <a:pt x="606" y="27"/>
                  </a:lnTo>
                  <a:lnTo>
                    <a:pt x="606" y="27"/>
                  </a:lnTo>
                  <a:lnTo>
                    <a:pt x="604" y="25"/>
                  </a:lnTo>
                  <a:lnTo>
                    <a:pt x="604" y="25"/>
                  </a:lnTo>
                  <a:lnTo>
                    <a:pt x="604" y="25"/>
                  </a:lnTo>
                  <a:close/>
                  <a:moveTo>
                    <a:pt x="1873" y="24"/>
                  </a:moveTo>
                  <a:lnTo>
                    <a:pt x="1875" y="24"/>
                  </a:lnTo>
                  <a:lnTo>
                    <a:pt x="1875" y="25"/>
                  </a:lnTo>
                  <a:lnTo>
                    <a:pt x="1872" y="25"/>
                  </a:lnTo>
                  <a:lnTo>
                    <a:pt x="1873" y="25"/>
                  </a:lnTo>
                  <a:lnTo>
                    <a:pt x="1873" y="25"/>
                  </a:lnTo>
                  <a:lnTo>
                    <a:pt x="1873" y="24"/>
                  </a:lnTo>
                  <a:lnTo>
                    <a:pt x="1873" y="24"/>
                  </a:lnTo>
                  <a:close/>
                  <a:moveTo>
                    <a:pt x="1877" y="24"/>
                  </a:moveTo>
                  <a:lnTo>
                    <a:pt x="1877" y="24"/>
                  </a:lnTo>
                  <a:lnTo>
                    <a:pt x="1880" y="25"/>
                  </a:lnTo>
                  <a:lnTo>
                    <a:pt x="1881" y="25"/>
                  </a:lnTo>
                  <a:lnTo>
                    <a:pt x="1883" y="27"/>
                  </a:lnTo>
                  <a:lnTo>
                    <a:pt x="1884" y="28"/>
                  </a:lnTo>
                  <a:lnTo>
                    <a:pt x="1884" y="28"/>
                  </a:lnTo>
                  <a:lnTo>
                    <a:pt x="1884" y="28"/>
                  </a:lnTo>
                  <a:lnTo>
                    <a:pt x="1881" y="28"/>
                  </a:lnTo>
                  <a:lnTo>
                    <a:pt x="1880" y="28"/>
                  </a:lnTo>
                  <a:lnTo>
                    <a:pt x="1878" y="27"/>
                  </a:lnTo>
                  <a:lnTo>
                    <a:pt x="1877" y="25"/>
                  </a:lnTo>
                  <a:lnTo>
                    <a:pt x="1875" y="24"/>
                  </a:lnTo>
                  <a:lnTo>
                    <a:pt x="1877" y="24"/>
                  </a:lnTo>
                  <a:close/>
                  <a:moveTo>
                    <a:pt x="505" y="22"/>
                  </a:moveTo>
                  <a:lnTo>
                    <a:pt x="503" y="22"/>
                  </a:lnTo>
                  <a:lnTo>
                    <a:pt x="502" y="22"/>
                  </a:lnTo>
                  <a:lnTo>
                    <a:pt x="502" y="24"/>
                  </a:lnTo>
                  <a:lnTo>
                    <a:pt x="502" y="24"/>
                  </a:lnTo>
                  <a:lnTo>
                    <a:pt x="502" y="24"/>
                  </a:lnTo>
                  <a:lnTo>
                    <a:pt x="503" y="24"/>
                  </a:lnTo>
                  <a:lnTo>
                    <a:pt x="505" y="24"/>
                  </a:lnTo>
                  <a:lnTo>
                    <a:pt x="506" y="24"/>
                  </a:lnTo>
                  <a:lnTo>
                    <a:pt x="506" y="24"/>
                  </a:lnTo>
                  <a:lnTo>
                    <a:pt x="506" y="24"/>
                  </a:lnTo>
                  <a:lnTo>
                    <a:pt x="505" y="22"/>
                  </a:lnTo>
                  <a:close/>
                  <a:moveTo>
                    <a:pt x="2252" y="22"/>
                  </a:moveTo>
                  <a:lnTo>
                    <a:pt x="2252" y="22"/>
                  </a:lnTo>
                  <a:lnTo>
                    <a:pt x="2253" y="25"/>
                  </a:lnTo>
                  <a:lnTo>
                    <a:pt x="2253" y="28"/>
                  </a:lnTo>
                  <a:lnTo>
                    <a:pt x="2253" y="28"/>
                  </a:lnTo>
                  <a:lnTo>
                    <a:pt x="2253" y="28"/>
                  </a:lnTo>
                  <a:lnTo>
                    <a:pt x="2250" y="30"/>
                  </a:lnTo>
                  <a:lnTo>
                    <a:pt x="2249" y="30"/>
                  </a:lnTo>
                  <a:lnTo>
                    <a:pt x="2247" y="28"/>
                  </a:lnTo>
                  <a:lnTo>
                    <a:pt x="2244" y="28"/>
                  </a:lnTo>
                  <a:lnTo>
                    <a:pt x="2241" y="28"/>
                  </a:lnTo>
                  <a:lnTo>
                    <a:pt x="2238" y="30"/>
                  </a:lnTo>
                  <a:lnTo>
                    <a:pt x="2238" y="30"/>
                  </a:lnTo>
                  <a:lnTo>
                    <a:pt x="2238" y="31"/>
                  </a:lnTo>
                  <a:lnTo>
                    <a:pt x="2238" y="31"/>
                  </a:lnTo>
                  <a:lnTo>
                    <a:pt x="2236" y="31"/>
                  </a:lnTo>
                  <a:lnTo>
                    <a:pt x="2234" y="35"/>
                  </a:lnTo>
                  <a:lnTo>
                    <a:pt x="2231" y="38"/>
                  </a:lnTo>
                  <a:lnTo>
                    <a:pt x="2231" y="39"/>
                  </a:lnTo>
                  <a:lnTo>
                    <a:pt x="2231" y="39"/>
                  </a:lnTo>
                  <a:lnTo>
                    <a:pt x="2228" y="41"/>
                  </a:lnTo>
                  <a:lnTo>
                    <a:pt x="2228" y="41"/>
                  </a:lnTo>
                  <a:lnTo>
                    <a:pt x="2230" y="39"/>
                  </a:lnTo>
                  <a:lnTo>
                    <a:pt x="2230" y="36"/>
                  </a:lnTo>
                  <a:lnTo>
                    <a:pt x="2230" y="36"/>
                  </a:lnTo>
                  <a:lnTo>
                    <a:pt x="2230" y="36"/>
                  </a:lnTo>
                  <a:lnTo>
                    <a:pt x="2231" y="36"/>
                  </a:lnTo>
                  <a:lnTo>
                    <a:pt x="2231" y="35"/>
                  </a:lnTo>
                  <a:lnTo>
                    <a:pt x="2231" y="35"/>
                  </a:lnTo>
                  <a:lnTo>
                    <a:pt x="2233" y="33"/>
                  </a:lnTo>
                  <a:lnTo>
                    <a:pt x="2234" y="31"/>
                  </a:lnTo>
                  <a:lnTo>
                    <a:pt x="2234" y="31"/>
                  </a:lnTo>
                  <a:lnTo>
                    <a:pt x="2234" y="31"/>
                  </a:lnTo>
                  <a:lnTo>
                    <a:pt x="2234" y="28"/>
                  </a:lnTo>
                  <a:lnTo>
                    <a:pt x="2234" y="27"/>
                  </a:lnTo>
                  <a:lnTo>
                    <a:pt x="2234" y="27"/>
                  </a:lnTo>
                  <a:lnTo>
                    <a:pt x="2236" y="27"/>
                  </a:lnTo>
                  <a:lnTo>
                    <a:pt x="2238" y="27"/>
                  </a:lnTo>
                  <a:lnTo>
                    <a:pt x="2238" y="27"/>
                  </a:lnTo>
                  <a:lnTo>
                    <a:pt x="2239" y="27"/>
                  </a:lnTo>
                  <a:lnTo>
                    <a:pt x="2239" y="27"/>
                  </a:lnTo>
                  <a:lnTo>
                    <a:pt x="2239" y="27"/>
                  </a:lnTo>
                  <a:lnTo>
                    <a:pt x="2241" y="27"/>
                  </a:lnTo>
                  <a:lnTo>
                    <a:pt x="2241" y="27"/>
                  </a:lnTo>
                  <a:lnTo>
                    <a:pt x="2242" y="27"/>
                  </a:lnTo>
                  <a:lnTo>
                    <a:pt x="2246" y="27"/>
                  </a:lnTo>
                  <a:lnTo>
                    <a:pt x="2250" y="27"/>
                  </a:lnTo>
                  <a:lnTo>
                    <a:pt x="2250" y="25"/>
                  </a:lnTo>
                  <a:lnTo>
                    <a:pt x="2250" y="22"/>
                  </a:lnTo>
                  <a:lnTo>
                    <a:pt x="2252" y="22"/>
                  </a:lnTo>
                  <a:close/>
                  <a:moveTo>
                    <a:pt x="3445" y="19"/>
                  </a:moveTo>
                  <a:lnTo>
                    <a:pt x="3447" y="20"/>
                  </a:lnTo>
                  <a:lnTo>
                    <a:pt x="3447" y="20"/>
                  </a:lnTo>
                  <a:lnTo>
                    <a:pt x="3447" y="22"/>
                  </a:lnTo>
                  <a:lnTo>
                    <a:pt x="3447" y="22"/>
                  </a:lnTo>
                  <a:lnTo>
                    <a:pt x="3447" y="24"/>
                  </a:lnTo>
                  <a:lnTo>
                    <a:pt x="3445" y="24"/>
                  </a:lnTo>
                  <a:lnTo>
                    <a:pt x="3444" y="25"/>
                  </a:lnTo>
                  <a:lnTo>
                    <a:pt x="3444" y="25"/>
                  </a:lnTo>
                  <a:lnTo>
                    <a:pt x="3444" y="25"/>
                  </a:lnTo>
                  <a:lnTo>
                    <a:pt x="3444" y="25"/>
                  </a:lnTo>
                  <a:lnTo>
                    <a:pt x="3444" y="24"/>
                  </a:lnTo>
                  <a:lnTo>
                    <a:pt x="3442" y="24"/>
                  </a:lnTo>
                  <a:lnTo>
                    <a:pt x="3442" y="24"/>
                  </a:lnTo>
                  <a:lnTo>
                    <a:pt x="3444" y="22"/>
                  </a:lnTo>
                  <a:lnTo>
                    <a:pt x="3444" y="20"/>
                  </a:lnTo>
                  <a:lnTo>
                    <a:pt x="3445" y="20"/>
                  </a:lnTo>
                  <a:lnTo>
                    <a:pt x="3445" y="19"/>
                  </a:lnTo>
                  <a:close/>
                  <a:moveTo>
                    <a:pt x="205" y="19"/>
                  </a:moveTo>
                  <a:lnTo>
                    <a:pt x="205" y="19"/>
                  </a:lnTo>
                  <a:lnTo>
                    <a:pt x="207" y="19"/>
                  </a:lnTo>
                  <a:lnTo>
                    <a:pt x="207" y="19"/>
                  </a:lnTo>
                  <a:lnTo>
                    <a:pt x="207" y="20"/>
                  </a:lnTo>
                  <a:lnTo>
                    <a:pt x="207" y="20"/>
                  </a:lnTo>
                  <a:lnTo>
                    <a:pt x="207" y="20"/>
                  </a:lnTo>
                  <a:lnTo>
                    <a:pt x="207" y="22"/>
                  </a:lnTo>
                  <a:lnTo>
                    <a:pt x="208" y="22"/>
                  </a:lnTo>
                  <a:lnTo>
                    <a:pt x="208" y="22"/>
                  </a:lnTo>
                  <a:lnTo>
                    <a:pt x="208" y="24"/>
                  </a:lnTo>
                  <a:lnTo>
                    <a:pt x="208" y="24"/>
                  </a:lnTo>
                  <a:lnTo>
                    <a:pt x="208" y="25"/>
                  </a:lnTo>
                  <a:lnTo>
                    <a:pt x="208" y="25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8" y="27"/>
                  </a:lnTo>
                  <a:lnTo>
                    <a:pt x="208" y="25"/>
                  </a:lnTo>
                  <a:lnTo>
                    <a:pt x="207" y="25"/>
                  </a:lnTo>
                  <a:lnTo>
                    <a:pt x="207" y="24"/>
                  </a:lnTo>
                  <a:lnTo>
                    <a:pt x="207" y="24"/>
                  </a:lnTo>
                  <a:lnTo>
                    <a:pt x="207" y="22"/>
                  </a:lnTo>
                  <a:lnTo>
                    <a:pt x="207" y="22"/>
                  </a:lnTo>
                  <a:lnTo>
                    <a:pt x="205" y="20"/>
                  </a:lnTo>
                  <a:lnTo>
                    <a:pt x="205" y="20"/>
                  </a:lnTo>
                  <a:lnTo>
                    <a:pt x="205" y="22"/>
                  </a:lnTo>
                  <a:lnTo>
                    <a:pt x="203" y="22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3" y="24"/>
                  </a:lnTo>
                  <a:lnTo>
                    <a:pt x="202" y="24"/>
                  </a:lnTo>
                  <a:lnTo>
                    <a:pt x="200" y="24"/>
                  </a:lnTo>
                  <a:lnTo>
                    <a:pt x="200" y="24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9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7" y="25"/>
                  </a:lnTo>
                  <a:lnTo>
                    <a:pt x="194" y="25"/>
                  </a:lnTo>
                  <a:lnTo>
                    <a:pt x="192" y="25"/>
                  </a:lnTo>
                  <a:lnTo>
                    <a:pt x="192" y="25"/>
                  </a:lnTo>
                  <a:lnTo>
                    <a:pt x="191" y="25"/>
                  </a:lnTo>
                  <a:lnTo>
                    <a:pt x="191" y="25"/>
                  </a:lnTo>
                  <a:lnTo>
                    <a:pt x="189" y="25"/>
                  </a:lnTo>
                  <a:lnTo>
                    <a:pt x="188" y="25"/>
                  </a:lnTo>
                  <a:lnTo>
                    <a:pt x="186" y="27"/>
                  </a:lnTo>
                  <a:lnTo>
                    <a:pt x="185" y="28"/>
                  </a:lnTo>
                  <a:lnTo>
                    <a:pt x="185" y="30"/>
                  </a:lnTo>
                  <a:lnTo>
                    <a:pt x="183" y="30"/>
                  </a:lnTo>
                  <a:lnTo>
                    <a:pt x="185" y="28"/>
                  </a:lnTo>
                  <a:lnTo>
                    <a:pt x="183" y="28"/>
                  </a:lnTo>
                  <a:lnTo>
                    <a:pt x="183" y="27"/>
                  </a:lnTo>
                  <a:lnTo>
                    <a:pt x="183" y="27"/>
                  </a:lnTo>
                  <a:lnTo>
                    <a:pt x="183" y="27"/>
                  </a:lnTo>
                  <a:lnTo>
                    <a:pt x="181" y="27"/>
                  </a:lnTo>
                  <a:lnTo>
                    <a:pt x="180" y="27"/>
                  </a:lnTo>
                  <a:lnTo>
                    <a:pt x="180" y="27"/>
                  </a:lnTo>
                  <a:lnTo>
                    <a:pt x="180" y="27"/>
                  </a:lnTo>
                  <a:lnTo>
                    <a:pt x="181" y="27"/>
                  </a:lnTo>
                  <a:lnTo>
                    <a:pt x="183" y="27"/>
                  </a:lnTo>
                  <a:lnTo>
                    <a:pt x="183" y="27"/>
                  </a:lnTo>
                  <a:lnTo>
                    <a:pt x="185" y="27"/>
                  </a:lnTo>
                  <a:lnTo>
                    <a:pt x="185" y="28"/>
                  </a:lnTo>
                  <a:lnTo>
                    <a:pt x="186" y="27"/>
                  </a:lnTo>
                  <a:lnTo>
                    <a:pt x="186" y="27"/>
                  </a:lnTo>
                  <a:lnTo>
                    <a:pt x="188" y="25"/>
                  </a:lnTo>
                  <a:lnTo>
                    <a:pt x="188" y="25"/>
                  </a:lnTo>
                  <a:lnTo>
                    <a:pt x="186" y="25"/>
                  </a:lnTo>
                  <a:lnTo>
                    <a:pt x="188" y="25"/>
                  </a:lnTo>
                  <a:lnTo>
                    <a:pt x="191" y="25"/>
                  </a:lnTo>
                  <a:lnTo>
                    <a:pt x="191" y="25"/>
                  </a:lnTo>
                  <a:lnTo>
                    <a:pt x="191" y="24"/>
                  </a:lnTo>
                  <a:lnTo>
                    <a:pt x="192" y="24"/>
                  </a:lnTo>
                  <a:lnTo>
                    <a:pt x="192" y="24"/>
                  </a:lnTo>
                  <a:lnTo>
                    <a:pt x="194" y="24"/>
                  </a:lnTo>
                  <a:lnTo>
                    <a:pt x="196" y="24"/>
                  </a:lnTo>
                  <a:lnTo>
                    <a:pt x="197" y="24"/>
                  </a:lnTo>
                  <a:lnTo>
                    <a:pt x="199" y="24"/>
                  </a:lnTo>
                  <a:lnTo>
                    <a:pt x="197" y="24"/>
                  </a:lnTo>
                  <a:lnTo>
                    <a:pt x="197" y="24"/>
                  </a:lnTo>
                  <a:lnTo>
                    <a:pt x="199" y="24"/>
                  </a:lnTo>
                  <a:lnTo>
                    <a:pt x="200" y="24"/>
                  </a:lnTo>
                  <a:lnTo>
                    <a:pt x="200" y="24"/>
                  </a:lnTo>
                  <a:lnTo>
                    <a:pt x="200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3" y="22"/>
                  </a:lnTo>
                  <a:lnTo>
                    <a:pt x="203" y="20"/>
                  </a:lnTo>
                  <a:lnTo>
                    <a:pt x="203" y="20"/>
                  </a:lnTo>
                  <a:lnTo>
                    <a:pt x="203" y="20"/>
                  </a:lnTo>
                  <a:lnTo>
                    <a:pt x="203" y="20"/>
                  </a:lnTo>
                  <a:lnTo>
                    <a:pt x="203" y="19"/>
                  </a:lnTo>
                  <a:lnTo>
                    <a:pt x="205" y="19"/>
                  </a:lnTo>
                  <a:close/>
                  <a:moveTo>
                    <a:pt x="369" y="17"/>
                  </a:moveTo>
                  <a:lnTo>
                    <a:pt x="371" y="17"/>
                  </a:lnTo>
                  <a:lnTo>
                    <a:pt x="371" y="19"/>
                  </a:lnTo>
                  <a:lnTo>
                    <a:pt x="372" y="19"/>
                  </a:lnTo>
                  <a:lnTo>
                    <a:pt x="374" y="19"/>
                  </a:lnTo>
                  <a:lnTo>
                    <a:pt x="374" y="20"/>
                  </a:lnTo>
                  <a:lnTo>
                    <a:pt x="374" y="20"/>
                  </a:lnTo>
                  <a:lnTo>
                    <a:pt x="372" y="20"/>
                  </a:lnTo>
                  <a:lnTo>
                    <a:pt x="369" y="20"/>
                  </a:lnTo>
                  <a:lnTo>
                    <a:pt x="367" y="20"/>
                  </a:lnTo>
                  <a:lnTo>
                    <a:pt x="366" y="20"/>
                  </a:lnTo>
                  <a:lnTo>
                    <a:pt x="367" y="19"/>
                  </a:lnTo>
                  <a:lnTo>
                    <a:pt x="367" y="19"/>
                  </a:lnTo>
                  <a:lnTo>
                    <a:pt x="369" y="17"/>
                  </a:lnTo>
                  <a:close/>
                  <a:moveTo>
                    <a:pt x="93" y="17"/>
                  </a:moveTo>
                  <a:lnTo>
                    <a:pt x="95" y="19"/>
                  </a:lnTo>
                  <a:lnTo>
                    <a:pt x="95" y="20"/>
                  </a:lnTo>
                  <a:lnTo>
                    <a:pt x="96" y="24"/>
                  </a:lnTo>
                  <a:lnTo>
                    <a:pt x="95" y="24"/>
                  </a:lnTo>
                  <a:lnTo>
                    <a:pt x="95" y="24"/>
                  </a:lnTo>
                  <a:lnTo>
                    <a:pt x="95" y="24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5" y="24"/>
                  </a:lnTo>
                  <a:lnTo>
                    <a:pt x="93" y="22"/>
                  </a:lnTo>
                  <a:lnTo>
                    <a:pt x="93" y="22"/>
                  </a:lnTo>
                  <a:lnTo>
                    <a:pt x="92" y="22"/>
                  </a:lnTo>
                  <a:lnTo>
                    <a:pt x="92" y="22"/>
                  </a:lnTo>
                  <a:lnTo>
                    <a:pt x="93" y="20"/>
                  </a:lnTo>
                  <a:lnTo>
                    <a:pt x="93" y="20"/>
                  </a:lnTo>
                  <a:lnTo>
                    <a:pt x="93" y="19"/>
                  </a:lnTo>
                  <a:lnTo>
                    <a:pt x="93" y="19"/>
                  </a:lnTo>
                  <a:lnTo>
                    <a:pt x="93" y="17"/>
                  </a:lnTo>
                  <a:lnTo>
                    <a:pt x="93" y="17"/>
                  </a:lnTo>
                  <a:close/>
                  <a:moveTo>
                    <a:pt x="464" y="16"/>
                  </a:moveTo>
                  <a:lnTo>
                    <a:pt x="464" y="16"/>
                  </a:lnTo>
                  <a:lnTo>
                    <a:pt x="461" y="17"/>
                  </a:lnTo>
                  <a:lnTo>
                    <a:pt x="456" y="20"/>
                  </a:lnTo>
                  <a:lnTo>
                    <a:pt x="454" y="20"/>
                  </a:lnTo>
                  <a:lnTo>
                    <a:pt x="454" y="20"/>
                  </a:lnTo>
                  <a:lnTo>
                    <a:pt x="454" y="20"/>
                  </a:lnTo>
                  <a:lnTo>
                    <a:pt x="454" y="20"/>
                  </a:lnTo>
                  <a:lnTo>
                    <a:pt x="454" y="22"/>
                  </a:lnTo>
                  <a:lnTo>
                    <a:pt x="454" y="22"/>
                  </a:lnTo>
                  <a:lnTo>
                    <a:pt x="454" y="22"/>
                  </a:lnTo>
                  <a:lnTo>
                    <a:pt x="456" y="22"/>
                  </a:lnTo>
                  <a:lnTo>
                    <a:pt x="457" y="20"/>
                  </a:lnTo>
                  <a:lnTo>
                    <a:pt x="459" y="20"/>
                  </a:lnTo>
                  <a:lnTo>
                    <a:pt x="459" y="20"/>
                  </a:lnTo>
                  <a:lnTo>
                    <a:pt x="457" y="20"/>
                  </a:lnTo>
                  <a:lnTo>
                    <a:pt x="457" y="20"/>
                  </a:lnTo>
                  <a:lnTo>
                    <a:pt x="459" y="20"/>
                  </a:lnTo>
                  <a:lnTo>
                    <a:pt x="462" y="19"/>
                  </a:lnTo>
                  <a:lnTo>
                    <a:pt x="464" y="17"/>
                  </a:lnTo>
                  <a:lnTo>
                    <a:pt x="464" y="17"/>
                  </a:lnTo>
                  <a:lnTo>
                    <a:pt x="464" y="17"/>
                  </a:lnTo>
                  <a:lnTo>
                    <a:pt x="465" y="16"/>
                  </a:lnTo>
                  <a:lnTo>
                    <a:pt x="464" y="16"/>
                  </a:lnTo>
                  <a:close/>
                  <a:moveTo>
                    <a:pt x="254" y="16"/>
                  </a:moveTo>
                  <a:lnTo>
                    <a:pt x="256" y="16"/>
                  </a:lnTo>
                  <a:lnTo>
                    <a:pt x="257" y="16"/>
                  </a:lnTo>
                  <a:lnTo>
                    <a:pt x="260" y="17"/>
                  </a:lnTo>
                  <a:lnTo>
                    <a:pt x="260" y="17"/>
                  </a:lnTo>
                  <a:lnTo>
                    <a:pt x="262" y="19"/>
                  </a:lnTo>
                  <a:lnTo>
                    <a:pt x="260" y="20"/>
                  </a:lnTo>
                  <a:lnTo>
                    <a:pt x="260" y="22"/>
                  </a:lnTo>
                  <a:lnTo>
                    <a:pt x="260" y="22"/>
                  </a:lnTo>
                  <a:lnTo>
                    <a:pt x="262" y="22"/>
                  </a:lnTo>
                  <a:lnTo>
                    <a:pt x="262" y="22"/>
                  </a:lnTo>
                  <a:lnTo>
                    <a:pt x="263" y="22"/>
                  </a:lnTo>
                  <a:lnTo>
                    <a:pt x="263" y="22"/>
                  </a:lnTo>
                  <a:lnTo>
                    <a:pt x="263" y="20"/>
                  </a:lnTo>
                  <a:lnTo>
                    <a:pt x="263" y="20"/>
                  </a:lnTo>
                  <a:lnTo>
                    <a:pt x="263" y="20"/>
                  </a:lnTo>
                  <a:lnTo>
                    <a:pt x="265" y="19"/>
                  </a:lnTo>
                  <a:lnTo>
                    <a:pt x="265" y="19"/>
                  </a:lnTo>
                  <a:lnTo>
                    <a:pt x="265" y="19"/>
                  </a:lnTo>
                  <a:lnTo>
                    <a:pt x="265" y="19"/>
                  </a:lnTo>
                  <a:lnTo>
                    <a:pt x="265" y="20"/>
                  </a:lnTo>
                  <a:lnTo>
                    <a:pt x="265" y="20"/>
                  </a:lnTo>
                  <a:lnTo>
                    <a:pt x="265" y="20"/>
                  </a:lnTo>
                  <a:lnTo>
                    <a:pt x="265" y="22"/>
                  </a:lnTo>
                  <a:lnTo>
                    <a:pt x="265" y="22"/>
                  </a:lnTo>
                  <a:lnTo>
                    <a:pt x="265" y="24"/>
                  </a:lnTo>
                  <a:lnTo>
                    <a:pt x="267" y="24"/>
                  </a:lnTo>
                  <a:lnTo>
                    <a:pt x="267" y="24"/>
                  </a:lnTo>
                  <a:lnTo>
                    <a:pt x="267" y="25"/>
                  </a:lnTo>
                  <a:lnTo>
                    <a:pt x="267" y="25"/>
                  </a:lnTo>
                  <a:lnTo>
                    <a:pt x="268" y="27"/>
                  </a:lnTo>
                  <a:lnTo>
                    <a:pt x="270" y="27"/>
                  </a:lnTo>
                  <a:lnTo>
                    <a:pt x="271" y="27"/>
                  </a:lnTo>
                  <a:lnTo>
                    <a:pt x="273" y="27"/>
                  </a:lnTo>
                  <a:lnTo>
                    <a:pt x="274" y="27"/>
                  </a:lnTo>
                  <a:lnTo>
                    <a:pt x="274" y="27"/>
                  </a:lnTo>
                  <a:lnTo>
                    <a:pt x="274" y="27"/>
                  </a:lnTo>
                  <a:lnTo>
                    <a:pt x="278" y="27"/>
                  </a:lnTo>
                  <a:lnTo>
                    <a:pt x="279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2" y="27"/>
                  </a:lnTo>
                  <a:lnTo>
                    <a:pt x="281" y="27"/>
                  </a:lnTo>
                  <a:lnTo>
                    <a:pt x="281" y="27"/>
                  </a:lnTo>
                  <a:lnTo>
                    <a:pt x="279" y="27"/>
                  </a:lnTo>
                  <a:lnTo>
                    <a:pt x="278" y="28"/>
                  </a:lnTo>
                  <a:lnTo>
                    <a:pt x="274" y="28"/>
                  </a:lnTo>
                  <a:lnTo>
                    <a:pt x="274" y="28"/>
                  </a:lnTo>
                  <a:lnTo>
                    <a:pt x="273" y="28"/>
                  </a:lnTo>
                  <a:lnTo>
                    <a:pt x="271" y="28"/>
                  </a:lnTo>
                  <a:lnTo>
                    <a:pt x="270" y="28"/>
                  </a:lnTo>
                  <a:lnTo>
                    <a:pt x="270" y="28"/>
                  </a:lnTo>
                  <a:lnTo>
                    <a:pt x="268" y="28"/>
                  </a:lnTo>
                  <a:lnTo>
                    <a:pt x="268" y="27"/>
                  </a:lnTo>
                  <a:lnTo>
                    <a:pt x="267" y="27"/>
                  </a:lnTo>
                  <a:lnTo>
                    <a:pt x="267" y="27"/>
                  </a:lnTo>
                  <a:lnTo>
                    <a:pt x="265" y="27"/>
                  </a:lnTo>
                  <a:lnTo>
                    <a:pt x="263" y="27"/>
                  </a:lnTo>
                  <a:lnTo>
                    <a:pt x="263" y="27"/>
                  </a:lnTo>
                  <a:lnTo>
                    <a:pt x="263" y="27"/>
                  </a:lnTo>
                  <a:lnTo>
                    <a:pt x="263" y="25"/>
                  </a:lnTo>
                  <a:lnTo>
                    <a:pt x="265" y="25"/>
                  </a:lnTo>
                  <a:lnTo>
                    <a:pt x="265" y="24"/>
                  </a:lnTo>
                  <a:lnTo>
                    <a:pt x="265" y="24"/>
                  </a:lnTo>
                  <a:lnTo>
                    <a:pt x="263" y="24"/>
                  </a:lnTo>
                  <a:lnTo>
                    <a:pt x="262" y="24"/>
                  </a:lnTo>
                  <a:lnTo>
                    <a:pt x="260" y="22"/>
                  </a:lnTo>
                  <a:lnTo>
                    <a:pt x="260" y="20"/>
                  </a:lnTo>
                  <a:lnTo>
                    <a:pt x="260" y="20"/>
                  </a:lnTo>
                  <a:lnTo>
                    <a:pt x="260" y="19"/>
                  </a:lnTo>
                  <a:lnTo>
                    <a:pt x="260" y="19"/>
                  </a:lnTo>
                  <a:lnTo>
                    <a:pt x="259" y="17"/>
                  </a:lnTo>
                  <a:lnTo>
                    <a:pt x="256" y="17"/>
                  </a:lnTo>
                  <a:lnTo>
                    <a:pt x="254" y="17"/>
                  </a:lnTo>
                  <a:lnTo>
                    <a:pt x="252" y="17"/>
                  </a:lnTo>
                  <a:lnTo>
                    <a:pt x="251" y="17"/>
                  </a:lnTo>
                  <a:lnTo>
                    <a:pt x="249" y="19"/>
                  </a:lnTo>
                  <a:lnTo>
                    <a:pt x="248" y="19"/>
                  </a:lnTo>
                  <a:lnTo>
                    <a:pt x="248" y="19"/>
                  </a:lnTo>
                  <a:lnTo>
                    <a:pt x="246" y="17"/>
                  </a:lnTo>
                  <a:lnTo>
                    <a:pt x="246" y="17"/>
                  </a:lnTo>
                  <a:lnTo>
                    <a:pt x="244" y="17"/>
                  </a:lnTo>
                  <a:lnTo>
                    <a:pt x="244" y="19"/>
                  </a:lnTo>
                  <a:lnTo>
                    <a:pt x="243" y="19"/>
                  </a:lnTo>
                  <a:lnTo>
                    <a:pt x="244" y="17"/>
                  </a:lnTo>
                  <a:lnTo>
                    <a:pt x="244" y="17"/>
                  </a:lnTo>
                  <a:lnTo>
                    <a:pt x="244" y="16"/>
                  </a:lnTo>
                  <a:lnTo>
                    <a:pt x="246" y="16"/>
                  </a:lnTo>
                  <a:lnTo>
                    <a:pt x="248" y="17"/>
                  </a:lnTo>
                  <a:lnTo>
                    <a:pt x="248" y="17"/>
                  </a:lnTo>
                  <a:lnTo>
                    <a:pt x="248" y="17"/>
                  </a:lnTo>
                  <a:lnTo>
                    <a:pt x="249" y="17"/>
                  </a:lnTo>
                  <a:lnTo>
                    <a:pt x="252" y="16"/>
                  </a:lnTo>
                  <a:lnTo>
                    <a:pt x="252" y="16"/>
                  </a:lnTo>
                  <a:lnTo>
                    <a:pt x="254" y="16"/>
                  </a:lnTo>
                  <a:close/>
                  <a:moveTo>
                    <a:pt x="375" y="16"/>
                  </a:moveTo>
                  <a:lnTo>
                    <a:pt x="375" y="16"/>
                  </a:lnTo>
                  <a:lnTo>
                    <a:pt x="377" y="16"/>
                  </a:lnTo>
                  <a:lnTo>
                    <a:pt x="377" y="16"/>
                  </a:lnTo>
                  <a:lnTo>
                    <a:pt x="377" y="17"/>
                  </a:lnTo>
                  <a:lnTo>
                    <a:pt x="375" y="17"/>
                  </a:lnTo>
                  <a:lnTo>
                    <a:pt x="374" y="17"/>
                  </a:lnTo>
                  <a:lnTo>
                    <a:pt x="372" y="17"/>
                  </a:lnTo>
                  <a:lnTo>
                    <a:pt x="371" y="17"/>
                  </a:lnTo>
                  <a:lnTo>
                    <a:pt x="371" y="17"/>
                  </a:lnTo>
                  <a:lnTo>
                    <a:pt x="371" y="17"/>
                  </a:lnTo>
                  <a:lnTo>
                    <a:pt x="371" y="16"/>
                  </a:lnTo>
                  <a:lnTo>
                    <a:pt x="372" y="16"/>
                  </a:lnTo>
                  <a:lnTo>
                    <a:pt x="375" y="16"/>
                  </a:lnTo>
                  <a:close/>
                  <a:moveTo>
                    <a:pt x="0" y="14"/>
                  </a:moveTo>
                  <a:lnTo>
                    <a:pt x="2" y="16"/>
                  </a:lnTo>
                  <a:lnTo>
                    <a:pt x="5" y="17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10" y="22"/>
                  </a:lnTo>
                  <a:lnTo>
                    <a:pt x="8" y="22"/>
                  </a:lnTo>
                  <a:lnTo>
                    <a:pt x="8" y="20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5" y="19"/>
                  </a:lnTo>
                  <a:lnTo>
                    <a:pt x="2" y="16"/>
                  </a:lnTo>
                  <a:lnTo>
                    <a:pt x="0" y="14"/>
                  </a:lnTo>
                  <a:lnTo>
                    <a:pt x="0" y="14"/>
                  </a:lnTo>
                  <a:close/>
                  <a:moveTo>
                    <a:pt x="60" y="14"/>
                  </a:moveTo>
                  <a:lnTo>
                    <a:pt x="62" y="14"/>
                  </a:lnTo>
                  <a:lnTo>
                    <a:pt x="63" y="14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3" y="16"/>
                  </a:lnTo>
                  <a:lnTo>
                    <a:pt x="62" y="17"/>
                  </a:lnTo>
                  <a:lnTo>
                    <a:pt x="60" y="17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58" y="19"/>
                  </a:lnTo>
                  <a:lnTo>
                    <a:pt x="58" y="19"/>
                  </a:lnTo>
                  <a:lnTo>
                    <a:pt x="60" y="19"/>
                  </a:lnTo>
                  <a:lnTo>
                    <a:pt x="60" y="17"/>
                  </a:lnTo>
                  <a:lnTo>
                    <a:pt x="60" y="16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60" y="14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60" y="14"/>
                  </a:lnTo>
                  <a:lnTo>
                    <a:pt x="60" y="14"/>
                  </a:lnTo>
                  <a:close/>
                  <a:moveTo>
                    <a:pt x="3080" y="13"/>
                  </a:moveTo>
                  <a:lnTo>
                    <a:pt x="3080" y="13"/>
                  </a:lnTo>
                  <a:lnTo>
                    <a:pt x="3081" y="13"/>
                  </a:lnTo>
                  <a:lnTo>
                    <a:pt x="3080" y="14"/>
                  </a:lnTo>
                  <a:lnTo>
                    <a:pt x="3080" y="16"/>
                  </a:lnTo>
                  <a:lnTo>
                    <a:pt x="3081" y="16"/>
                  </a:lnTo>
                  <a:lnTo>
                    <a:pt x="3081" y="16"/>
                  </a:lnTo>
                  <a:lnTo>
                    <a:pt x="3083" y="16"/>
                  </a:lnTo>
                  <a:lnTo>
                    <a:pt x="3083" y="14"/>
                  </a:lnTo>
                  <a:lnTo>
                    <a:pt x="3083" y="13"/>
                  </a:lnTo>
                  <a:lnTo>
                    <a:pt x="3084" y="13"/>
                  </a:lnTo>
                  <a:lnTo>
                    <a:pt x="3086" y="14"/>
                  </a:lnTo>
                  <a:lnTo>
                    <a:pt x="3084" y="16"/>
                  </a:lnTo>
                  <a:lnTo>
                    <a:pt x="3083" y="17"/>
                  </a:lnTo>
                  <a:lnTo>
                    <a:pt x="3080" y="19"/>
                  </a:lnTo>
                  <a:lnTo>
                    <a:pt x="3078" y="19"/>
                  </a:lnTo>
                  <a:lnTo>
                    <a:pt x="3078" y="22"/>
                  </a:lnTo>
                  <a:lnTo>
                    <a:pt x="3076" y="24"/>
                  </a:lnTo>
                  <a:lnTo>
                    <a:pt x="3075" y="22"/>
                  </a:lnTo>
                  <a:lnTo>
                    <a:pt x="3073" y="20"/>
                  </a:lnTo>
                  <a:lnTo>
                    <a:pt x="3073" y="19"/>
                  </a:lnTo>
                  <a:lnTo>
                    <a:pt x="3075" y="17"/>
                  </a:lnTo>
                  <a:lnTo>
                    <a:pt x="3076" y="17"/>
                  </a:lnTo>
                  <a:lnTo>
                    <a:pt x="3078" y="14"/>
                  </a:lnTo>
                  <a:lnTo>
                    <a:pt x="3078" y="13"/>
                  </a:lnTo>
                  <a:lnTo>
                    <a:pt x="3080" y="13"/>
                  </a:lnTo>
                  <a:close/>
                  <a:moveTo>
                    <a:pt x="927" y="13"/>
                  </a:moveTo>
                  <a:lnTo>
                    <a:pt x="927" y="13"/>
                  </a:lnTo>
                  <a:lnTo>
                    <a:pt x="927" y="13"/>
                  </a:lnTo>
                  <a:lnTo>
                    <a:pt x="927" y="14"/>
                  </a:lnTo>
                  <a:lnTo>
                    <a:pt x="926" y="14"/>
                  </a:lnTo>
                  <a:lnTo>
                    <a:pt x="924" y="16"/>
                  </a:lnTo>
                  <a:lnTo>
                    <a:pt x="924" y="14"/>
                  </a:lnTo>
                  <a:lnTo>
                    <a:pt x="926" y="14"/>
                  </a:lnTo>
                  <a:lnTo>
                    <a:pt x="926" y="14"/>
                  </a:lnTo>
                  <a:lnTo>
                    <a:pt x="926" y="13"/>
                  </a:lnTo>
                  <a:lnTo>
                    <a:pt x="926" y="13"/>
                  </a:lnTo>
                  <a:lnTo>
                    <a:pt x="927" y="13"/>
                  </a:lnTo>
                  <a:close/>
                  <a:moveTo>
                    <a:pt x="538" y="9"/>
                  </a:moveTo>
                  <a:lnTo>
                    <a:pt x="538" y="11"/>
                  </a:lnTo>
                  <a:lnTo>
                    <a:pt x="535" y="13"/>
                  </a:lnTo>
                  <a:lnTo>
                    <a:pt x="535" y="13"/>
                  </a:lnTo>
                  <a:lnTo>
                    <a:pt x="533" y="13"/>
                  </a:lnTo>
                  <a:lnTo>
                    <a:pt x="531" y="13"/>
                  </a:lnTo>
                  <a:lnTo>
                    <a:pt x="530" y="13"/>
                  </a:lnTo>
                  <a:lnTo>
                    <a:pt x="531" y="13"/>
                  </a:lnTo>
                  <a:lnTo>
                    <a:pt x="533" y="11"/>
                  </a:lnTo>
                  <a:lnTo>
                    <a:pt x="535" y="11"/>
                  </a:lnTo>
                  <a:lnTo>
                    <a:pt x="535" y="11"/>
                  </a:lnTo>
                  <a:lnTo>
                    <a:pt x="536" y="11"/>
                  </a:lnTo>
                  <a:lnTo>
                    <a:pt x="538" y="9"/>
                  </a:lnTo>
                  <a:close/>
                  <a:moveTo>
                    <a:pt x="700" y="5"/>
                  </a:moveTo>
                  <a:lnTo>
                    <a:pt x="703" y="6"/>
                  </a:lnTo>
                  <a:lnTo>
                    <a:pt x="705" y="6"/>
                  </a:lnTo>
                  <a:lnTo>
                    <a:pt x="705" y="6"/>
                  </a:lnTo>
                  <a:lnTo>
                    <a:pt x="707" y="8"/>
                  </a:lnTo>
                  <a:lnTo>
                    <a:pt x="707" y="8"/>
                  </a:lnTo>
                  <a:lnTo>
                    <a:pt x="707" y="9"/>
                  </a:lnTo>
                  <a:lnTo>
                    <a:pt x="705" y="9"/>
                  </a:lnTo>
                  <a:lnTo>
                    <a:pt x="703" y="11"/>
                  </a:lnTo>
                  <a:lnTo>
                    <a:pt x="702" y="11"/>
                  </a:lnTo>
                  <a:lnTo>
                    <a:pt x="702" y="11"/>
                  </a:lnTo>
                  <a:lnTo>
                    <a:pt x="700" y="9"/>
                  </a:lnTo>
                  <a:lnTo>
                    <a:pt x="700" y="8"/>
                  </a:lnTo>
                  <a:lnTo>
                    <a:pt x="699" y="8"/>
                  </a:lnTo>
                  <a:lnTo>
                    <a:pt x="699" y="6"/>
                  </a:lnTo>
                  <a:lnTo>
                    <a:pt x="699" y="5"/>
                  </a:lnTo>
                  <a:lnTo>
                    <a:pt x="700" y="5"/>
                  </a:lnTo>
                  <a:close/>
                  <a:moveTo>
                    <a:pt x="666" y="5"/>
                  </a:moveTo>
                  <a:lnTo>
                    <a:pt x="666" y="5"/>
                  </a:lnTo>
                  <a:lnTo>
                    <a:pt x="667" y="5"/>
                  </a:lnTo>
                  <a:lnTo>
                    <a:pt x="666" y="6"/>
                  </a:lnTo>
                  <a:lnTo>
                    <a:pt x="666" y="8"/>
                  </a:lnTo>
                  <a:lnTo>
                    <a:pt x="666" y="8"/>
                  </a:lnTo>
                  <a:lnTo>
                    <a:pt x="667" y="8"/>
                  </a:lnTo>
                  <a:lnTo>
                    <a:pt x="667" y="8"/>
                  </a:lnTo>
                  <a:lnTo>
                    <a:pt x="667" y="8"/>
                  </a:lnTo>
                  <a:lnTo>
                    <a:pt x="669" y="8"/>
                  </a:lnTo>
                  <a:lnTo>
                    <a:pt x="669" y="8"/>
                  </a:lnTo>
                  <a:lnTo>
                    <a:pt x="669" y="9"/>
                  </a:lnTo>
                  <a:lnTo>
                    <a:pt x="669" y="9"/>
                  </a:lnTo>
                  <a:lnTo>
                    <a:pt x="670" y="11"/>
                  </a:lnTo>
                  <a:lnTo>
                    <a:pt x="670" y="11"/>
                  </a:lnTo>
                  <a:lnTo>
                    <a:pt x="670" y="11"/>
                  </a:lnTo>
                  <a:lnTo>
                    <a:pt x="672" y="11"/>
                  </a:lnTo>
                  <a:lnTo>
                    <a:pt x="672" y="11"/>
                  </a:lnTo>
                  <a:lnTo>
                    <a:pt x="672" y="13"/>
                  </a:lnTo>
                  <a:lnTo>
                    <a:pt x="672" y="13"/>
                  </a:lnTo>
                  <a:lnTo>
                    <a:pt x="670" y="13"/>
                  </a:lnTo>
                  <a:lnTo>
                    <a:pt x="670" y="13"/>
                  </a:lnTo>
                  <a:lnTo>
                    <a:pt x="669" y="11"/>
                  </a:lnTo>
                  <a:lnTo>
                    <a:pt x="667" y="11"/>
                  </a:lnTo>
                  <a:lnTo>
                    <a:pt x="667" y="9"/>
                  </a:lnTo>
                  <a:lnTo>
                    <a:pt x="667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6" y="11"/>
                  </a:lnTo>
                  <a:lnTo>
                    <a:pt x="664" y="11"/>
                  </a:lnTo>
                  <a:lnTo>
                    <a:pt x="664" y="13"/>
                  </a:lnTo>
                  <a:lnTo>
                    <a:pt x="664" y="13"/>
                  </a:lnTo>
                  <a:lnTo>
                    <a:pt x="664" y="13"/>
                  </a:lnTo>
                  <a:lnTo>
                    <a:pt x="664" y="11"/>
                  </a:lnTo>
                  <a:lnTo>
                    <a:pt x="664" y="11"/>
                  </a:lnTo>
                  <a:lnTo>
                    <a:pt x="662" y="11"/>
                  </a:lnTo>
                  <a:lnTo>
                    <a:pt x="662" y="9"/>
                  </a:lnTo>
                  <a:lnTo>
                    <a:pt x="661" y="8"/>
                  </a:lnTo>
                  <a:lnTo>
                    <a:pt x="661" y="8"/>
                  </a:lnTo>
                  <a:lnTo>
                    <a:pt x="661" y="8"/>
                  </a:lnTo>
                  <a:lnTo>
                    <a:pt x="661" y="9"/>
                  </a:lnTo>
                  <a:lnTo>
                    <a:pt x="661" y="9"/>
                  </a:lnTo>
                  <a:lnTo>
                    <a:pt x="661" y="9"/>
                  </a:lnTo>
                  <a:lnTo>
                    <a:pt x="661" y="9"/>
                  </a:lnTo>
                  <a:lnTo>
                    <a:pt x="661" y="11"/>
                  </a:lnTo>
                  <a:lnTo>
                    <a:pt x="661" y="13"/>
                  </a:lnTo>
                  <a:lnTo>
                    <a:pt x="661" y="13"/>
                  </a:lnTo>
                  <a:lnTo>
                    <a:pt x="659" y="13"/>
                  </a:lnTo>
                  <a:lnTo>
                    <a:pt x="659" y="13"/>
                  </a:lnTo>
                  <a:lnTo>
                    <a:pt x="659" y="13"/>
                  </a:lnTo>
                  <a:lnTo>
                    <a:pt x="658" y="13"/>
                  </a:lnTo>
                  <a:lnTo>
                    <a:pt x="658" y="14"/>
                  </a:lnTo>
                  <a:lnTo>
                    <a:pt x="658" y="14"/>
                  </a:lnTo>
                  <a:lnTo>
                    <a:pt x="658" y="13"/>
                  </a:lnTo>
                  <a:lnTo>
                    <a:pt x="658" y="11"/>
                  </a:lnTo>
                  <a:lnTo>
                    <a:pt x="658" y="9"/>
                  </a:lnTo>
                  <a:lnTo>
                    <a:pt x="659" y="9"/>
                  </a:lnTo>
                  <a:lnTo>
                    <a:pt x="659" y="9"/>
                  </a:lnTo>
                  <a:lnTo>
                    <a:pt x="659" y="8"/>
                  </a:lnTo>
                  <a:lnTo>
                    <a:pt x="659" y="8"/>
                  </a:lnTo>
                  <a:lnTo>
                    <a:pt x="659" y="8"/>
                  </a:lnTo>
                  <a:lnTo>
                    <a:pt x="658" y="8"/>
                  </a:lnTo>
                  <a:lnTo>
                    <a:pt x="658" y="9"/>
                  </a:lnTo>
                  <a:lnTo>
                    <a:pt x="658" y="9"/>
                  </a:lnTo>
                  <a:lnTo>
                    <a:pt x="658" y="9"/>
                  </a:lnTo>
                  <a:lnTo>
                    <a:pt x="658" y="11"/>
                  </a:lnTo>
                  <a:lnTo>
                    <a:pt x="658" y="11"/>
                  </a:lnTo>
                  <a:lnTo>
                    <a:pt x="656" y="11"/>
                  </a:lnTo>
                  <a:lnTo>
                    <a:pt x="656" y="11"/>
                  </a:lnTo>
                  <a:lnTo>
                    <a:pt x="654" y="11"/>
                  </a:lnTo>
                  <a:lnTo>
                    <a:pt x="654" y="11"/>
                  </a:lnTo>
                  <a:lnTo>
                    <a:pt x="654" y="11"/>
                  </a:lnTo>
                  <a:lnTo>
                    <a:pt x="654" y="11"/>
                  </a:lnTo>
                  <a:lnTo>
                    <a:pt x="653" y="11"/>
                  </a:lnTo>
                  <a:lnTo>
                    <a:pt x="654" y="9"/>
                  </a:lnTo>
                  <a:lnTo>
                    <a:pt x="654" y="9"/>
                  </a:lnTo>
                  <a:lnTo>
                    <a:pt x="654" y="8"/>
                  </a:lnTo>
                  <a:lnTo>
                    <a:pt x="656" y="8"/>
                  </a:lnTo>
                  <a:lnTo>
                    <a:pt x="656" y="8"/>
                  </a:lnTo>
                  <a:lnTo>
                    <a:pt x="656" y="8"/>
                  </a:lnTo>
                  <a:lnTo>
                    <a:pt x="658" y="8"/>
                  </a:lnTo>
                  <a:lnTo>
                    <a:pt x="658" y="8"/>
                  </a:lnTo>
                  <a:lnTo>
                    <a:pt x="658" y="6"/>
                  </a:lnTo>
                  <a:lnTo>
                    <a:pt x="659" y="6"/>
                  </a:lnTo>
                  <a:lnTo>
                    <a:pt x="659" y="6"/>
                  </a:lnTo>
                  <a:lnTo>
                    <a:pt x="661" y="6"/>
                  </a:lnTo>
                  <a:lnTo>
                    <a:pt x="661" y="6"/>
                  </a:lnTo>
                  <a:lnTo>
                    <a:pt x="662" y="5"/>
                  </a:lnTo>
                  <a:lnTo>
                    <a:pt x="662" y="5"/>
                  </a:lnTo>
                  <a:lnTo>
                    <a:pt x="664" y="5"/>
                  </a:lnTo>
                  <a:lnTo>
                    <a:pt x="666" y="5"/>
                  </a:lnTo>
                  <a:lnTo>
                    <a:pt x="666" y="5"/>
                  </a:lnTo>
                  <a:close/>
                  <a:moveTo>
                    <a:pt x="476" y="3"/>
                  </a:moveTo>
                  <a:lnTo>
                    <a:pt x="476" y="3"/>
                  </a:lnTo>
                  <a:lnTo>
                    <a:pt x="475" y="3"/>
                  </a:lnTo>
                  <a:lnTo>
                    <a:pt x="475" y="3"/>
                  </a:lnTo>
                  <a:lnTo>
                    <a:pt x="476" y="5"/>
                  </a:lnTo>
                  <a:lnTo>
                    <a:pt x="476" y="5"/>
                  </a:lnTo>
                  <a:lnTo>
                    <a:pt x="475" y="5"/>
                  </a:lnTo>
                  <a:lnTo>
                    <a:pt x="476" y="5"/>
                  </a:lnTo>
                  <a:lnTo>
                    <a:pt x="476" y="5"/>
                  </a:lnTo>
                  <a:lnTo>
                    <a:pt x="478" y="5"/>
                  </a:lnTo>
                  <a:lnTo>
                    <a:pt x="476" y="5"/>
                  </a:lnTo>
                  <a:lnTo>
                    <a:pt x="476" y="3"/>
                  </a:lnTo>
                  <a:lnTo>
                    <a:pt x="476" y="3"/>
                  </a:lnTo>
                  <a:close/>
                  <a:moveTo>
                    <a:pt x="473" y="3"/>
                  </a:moveTo>
                  <a:lnTo>
                    <a:pt x="472" y="3"/>
                  </a:lnTo>
                  <a:lnTo>
                    <a:pt x="472" y="3"/>
                  </a:lnTo>
                  <a:lnTo>
                    <a:pt x="470" y="5"/>
                  </a:lnTo>
                  <a:lnTo>
                    <a:pt x="470" y="5"/>
                  </a:lnTo>
                  <a:lnTo>
                    <a:pt x="472" y="6"/>
                  </a:lnTo>
                  <a:lnTo>
                    <a:pt x="472" y="6"/>
                  </a:lnTo>
                  <a:lnTo>
                    <a:pt x="472" y="5"/>
                  </a:lnTo>
                  <a:lnTo>
                    <a:pt x="473" y="5"/>
                  </a:lnTo>
                  <a:lnTo>
                    <a:pt x="473" y="5"/>
                  </a:lnTo>
                  <a:lnTo>
                    <a:pt x="475" y="5"/>
                  </a:lnTo>
                  <a:lnTo>
                    <a:pt x="475" y="5"/>
                  </a:lnTo>
                  <a:lnTo>
                    <a:pt x="475" y="5"/>
                  </a:lnTo>
                  <a:lnTo>
                    <a:pt x="475" y="5"/>
                  </a:lnTo>
                  <a:lnTo>
                    <a:pt x="475" y="3"/>
                  </a:lnTo>
                  <a:lnTo>
                    <a:pt x="475" y="3"/>
                  </a:lnTo>
                  <a:lnTo>
                    <a:pt x="473" y="3"/>
                  </a:lnTo>
                  <a:close/>
                  <a:moveTo>
                    <a:pt x="588" y="2"/>
                  </a:moveTo>
                  <a:lnTo>
                    <a:pt x="588" y="2"/>
                  </a:lnTo>
                  <a:lnTo>
                    <a:pt x="590" y="3"/>
                  </a:lnTo>
                  <a:lnTo>
                    <a:pt x="590" y="3"/>
                  </a:lnTo>
                  <a:lnTo>
                    <a:pt x="590" y="3"/>
                  </a:lnTo>
                  <a:lnTo>
                    <a:pt x="590" y="5"/>
                  </a:lnTo>
                  <a:lnTo>
                    <a:pt x="590" y="5"/>
                  </a:lnTo>
                  <a:lnTo>
                    <a:pt x="590" y="5"/>
                  </a:lnTo>
                  <a:lnTo>
                    <a:pt x="591" y="6"/>
                  </a:lnTo>
                  <a:lnTo>
                    <a:pt x="591" y="6"/>
                  </a:lnTo>
                  <a:lnTo>
                    <a:pt x="593" y="5"/>
                  </a:lnTo>
                  <a:lnTo>
                    <a:pt x="593" y="5"/>
                  </a:lnTo>
                  <a:lnTo>
                    <a:pt x="593" y="5"/>
                  </a:lnTo>
                  <a:lnTo>
                    <a:pt x="595" y="5"/>
                  </a:lnTo>
                  <a:lnTo>
                    <a:pt x="596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8"/>
                  </a:lnTo>
                  <a:lnTo>
                    <a:pt x="598" y="9"/>
                  </a:lnTo>
                  <a:lnTo>
                    <a:pt x="598" y="9"/>
                  </a:lnTo>
                  <a:lnTo>
                    <a:pt x="598" y="11"/>
                  </a:lnTo>
                  <a:lnTo>
                    <a:pt x="598" y="11"/>
                  </a:lnTo>
                  <a:lnTo>
                    <a:pt x="598" y="11"/>
                  </a:lnTo>
                  <a:lnTo>
                    <a:pt x="598" y="11"/>
                  </a:lnTo>
                  <a:lnTo>
                    <a:pt x="598" y="9"/>
                  </a:lnTo>
                  <a:lnTo>
                    <a:pt x="598" y="9"/>
                  </a:lnTo>
                  <a:lnTo>
                    <a:pt x="598" y="9"/>
                  </a:lnTo>
                  <a:lnTo>
                    <a:pt x="598" y="8"/>
                  </a:lnTo>
                  <a:lnTo>
                    <a:pt x="598" y="8"/>
                  </a:lnTo>
                  <a:lnTo>
                    <a:pt x="598" y="8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5" y="8"/>
                  </a:lnTo>
                  <a:lnTo>
                    <a:pt x="595" y="8"/>
                  </a:lnTo>
                  <a:lnTo>
                    <a:pt x="595" y="8"/>
                  </a:lnTo>
                  <a:lnTo>
                    <a:pt x="595" y="8"/>
                  </a:lnTo>
                  <a:lnTo>
                    <a:pt x="593" y="8"/>
                  </a:lnTo>
                  <a:lnTo>
                    <a:pt x="591" y="8"/>
                  </a:lnTo>
                  <a:lnTo>
                    <a:pt x="591" y="6"/>
                  </a:lnTo>
                  <a:lnTo>
                    <a:pt x="590" y="8"/>
                  </a:lnTo>
                  <a:lnTo>
                    <a:pt x="590" y="8"/>
                  </a:lnTo>
                  <a:lnTo>
                    <a:pt x="588" y="6"/>
                  </a:lnTo>
                  <a:lnTo>
                    <a:pt x="588" y="6"/>
                  </a:lnTo>
                  <a:lnTo>
                    <a:pt x="588" y="6"/>
                  </a:lnTo>
                  <a:lnTo>
                    <a:pt x="587" y="5"/>
                  </a:lnTo>
                  <a:lnTo>
                    <a:pt x="587" y="5"/>
                  </a:lnTo>
                  <a:lnTo>
                    <a:pt x="587" y="5"/>
                  </a:lnTo>
                  <a:lnTo>
                    <a:pt x="587" y="5"/>
                  </a:lnTo>
                  <a:lnTo>
                    <a:pt x="585" y="5"/>
                  </a:lnTo>
                  <a:lnTo>
                    <a:pt x="585" y="5"/>
                  </a:lnTo>
                  <a:lnTo>
                    <a:pt x="585" y="3"/>
                  </a:lnTo>
                  <a:lnTo>
                    <a:pt x="585" y="3"/>
                  </a:lnTo>
                  <a:lnTo>
                    <a:pt x="585" y="2"/>
                  </a:lnTo>
                  <a:lnTo>
                    <a:pt x="587" y="2"/>
                  </a:lnTo>
                  <a:lnTo>
                    <a:pt x="588" y="2"/>
                  </a:lnTo>
                  <a:close/>
                  <a:moveTo>
                    <a:pt x="394" y="2"/>
                  </a:moveTo>
                  <a:lnTo>
                    <a:pt x="396" y="3"/>
                  </a:lnTo>
                  <a:lnTo>
                    <a:pt x="396" y="3"/>
                  </a:lnTo>
                  <a:lnTo>
                    <a:pt x="396" y="5"/>
                  </a:lnTo>
                  <a:lnTo>
                    <a:pt x="396" y="5"/>
                  </a:lnTo>
                  <a:lnTo>
                    <a:pt x="396" y="5"/>
                  </a:lnTo>
                  <a:lnTo>
                    <a:pt x="396" y="5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6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7" y="6"/>
                  </a:lnTo>
                  <a:lnTo>
                    <a:pt x="399" y="6"/>
                  </a:lnTo>
                  <a:lnTo>
                    <a:pt x="399" y="6"/>
                  </a:lnTo>
                  <a:lnTo>
                    <a:pt x="401" y="6"/>
                  </a:lnTo>
                  <a:lnTo>
                    <a:pt x="401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402" y="8"/>
                  </a:lnTo>
                  <a:lnTo>
                    <a:pt x="404" y="8"/>
                  </a:lnTo>
                  <a:lnTo>
                    <a:pt x="404" y="8"/>
                  </a:lnTo>
                  <a:lnTo>
                    <a:pt x="404" y="8"/>
                  </a:lnTo>
                  <a:lnTo>
                    <a:pt x="405" y="8"/>
                  </a:lnTo>
                  <a:lnTo>
                    <a:pt x="405" y="8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9"/>
                  </a:lnTo>
                  <a:lnTo>
                    <a:pt x="405" y="11"/>
                  </a:lnTo>
                  <a:lnTo>
                    <a:pt x="407" y="11"/>
                  </a:lnTo>
                  <a:lnTo>
                    <a:pt x="407" y="11"/>
                  </a:lnTo>
                  <a:lnTo>
                    <a:pt x="407" y="11"/>
                  </a:lnTo>
                  <a:lnTo>
                    <a:pt x="407" y="11"/>
                  </a:lnTo>
                  <a:lnTo>
                    <a:pt x="407" y="13"/>
                  </a:lnTo>
                  <a:lnTo>
                    <a:pt x="407" y="13"/>
                  </a:lnTo>
                  <a:lnTo>
                    <a:pt x="407" y="13"/>
                  </a:lnTo>
                  <a:lnTo>
                    <a:pt x="407" y="11"/>
                  </a:lnTo>
                  <a:lnTo>
                    <a:pt x="405" y="11"/>
                  </a:lnTo>
                  <a:lnTo>
                    <a:pt x="402" y="11"/>
                  </a:lnTo>
                  <a:lnTo>
                    <a:pt x="401" y="11"/>
                  </a:lnTo>
                  <a:lnTo>
                    <a:pt x="399" y="11"/>
                  </a:lnTo>
                  <a:lnTo>
                    <a:pt x="399" y="9"/>
                  </a:lnTo>
                  <a:lnTo>
                    <a:pt x="399" y="9"/>
                  </a:lnTo>
                  <a:lnTo>
                    <a:pt x="399" y="9"/>
                  </a:lnTo>
                  <a:lnTo>
                    <a:pt x="399" y="9"/>
                  </a:lnTo>
                  <a:lnTo>
                    <a:pt x="401" y="11"/>
                  </a:lnTo>
                  <a:lnTo>
                    <a:pt x="402" y="11"/>
                  </a:lnTo>
                  <a:lnTo>
                    <a:pt x="404" y="9"/>
                  </a:lnTo>
                  <a:lnTo>
                    <a:pt x="404" y="9"/>
                  </a:lnTo>
                  <a:lnTo>
                    <a:pt x="404" y="9"/>
                  </a:lnTo>
                  <a:lnTo>
                    <a:pt x="402" y="9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401" y="8"/>
                  </a:lnTo>
                  <a:lnTo>
                    <a:pt x="399" y="8"/>
                  </a:lnTo>
                  <a:lnTo>
                    <a:pt x="397" y="8"/>
                  </a:lnTo>
                  <a:lnTo>
                    <a:pt x="397" y="8"/>
                  </a:lnTo>
                  <a:lnTo>
                    <a:pt x="397" y="8"/>
                  </a:lnTo>
                  <a:lnTo>
                    <a:pt x="397" y="9"/>
                  </a:lnTo>
                  <a:lnTo>
                    <a:pt x="397" y="9"/>
                  </a:lnTo>
                  <a:lnTo>
                    <a:pt x="396" y="8"/>
                  </a:lnTo>
                  <a:lnTo>
                    <a:pt x="396" y="8"/>
                  </a:lnTo>
                  <a:lnTo>
                    <a:pt x="394" y="8"/>
                  </a:lnTo>
                  <a:lnTo>
                    <a:pt x="394" y="8"/>
                  </a:lnTo>
                  <a:lnTo>
                    <a:pt x="394" y="8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6"/>
                  </a:lnTo>
                  <a:lnTo>
                    <a:pt x="394" y="5"/>
                  </a:lnTo>
                  <a:lnTo>
                    <a:pt x="393" y="5"/>
                  </a:lnTo>
                  <a:lnTo>
                    <a:pt x="393" y="5"/>
                  </a:lnTo>
                  <a:lnTo>
                    <a:pt x="391" y="3"/>
                  </a:lnTo>
                  <a:lnTo>
                    <a:pt x="391" y="3"/>
                  </a:lnTo>
                  <a:lnTo>
                    <a:pt x="391" y="3"/>
                  </a:lnTo>
                  <a:lnTo>
                    <a:pt x="393" y="3"/>
                  </a:lnTo>
                  <a:lnTo>
                    <a:pt x="393" y="3"/>
                  </a:lnTo>
                  <a:lnTo>
                    <a:pt x="393" y="3"/>
                  </a:lnTo>
                  <a:lnTo>
                    <a:pt x="393" y="3"/>
                  </a:lnTo>
                  <a:lnTo>
                    <a:pt x="393" y="2"/>
                  </a:lnTo>
                  <a:lnTo>
                    <a:pt x="393" y="2"/>
                  </a:lnTo>
                  <a:lnTo>
                    <a:pt x="394" y="2"/>
                  </a:lnTo>
                  <a:lnTo>
                    <a:pt x="394" y="2"/>
                  </a:lnTo>
                  <a:close/>
                  <a:moveTo>
                    <a:pt x="434" y="2"/>
                  </a:moveTo>
                  <a:lnTo>
                    <a:pt x="434" y="2"/>
                  </a:lnTo>
                  <a:lnTo>
                    <a:pt x="435" y="2"/>
                  </a:lnTo>
                  <a:lnTo>
                    <a:pt x="435" y="3"/>
                  </a:lnTo>
                  <a:lnTo>
                    <a:pt x="435" y="3"/>
                  </a:lnTo>
                  <a:lnTo>
                    <a:pt x="437" y="3"/>
                  </a:lnTo>
                  <a:lnTo>
                    <a:pt x="437" y="3"/>
                  </a:lnTo>
                  <a:lnTo>
                    <a:pt x="438" y="2"/>
                  </a:lnTo>
                  <a:lnTo>
                    <a:pt x="438" y="2"/>
                  </a:lnTo>
                  <a:lnTo>
                    <a:pt x="438" y="2"/>
                  </a:lnTo>
                  <a:lnTo>
                    <a:pt x="438" y="3"/>
                  </a:lnTo>
                  <a:lnTo>
                    <a:pt x="438" y="3"/>
                  </a:lnTo>
                  <a:lnTo>
                    <a:pt x="437" y="5"/>
                  </a:lnTo>
                  <a:lnTo>
                    <a:pt x="437" y="5"/>
                  </a:lnTo>
                  <a:lnTo>
                    <a:pt x="437" y="5"/>
                  </a:lnTo>
                  <a:lnTo>
                    <a:pt x="435" y="5"/>
                  </a:lnTo>
                  <a:lnTo>
                    <a:pt x="434" y="5"/>
                  </a:lnTo>
                  <a:lnTo>
                    <a:pt x="434" y="3"/>
                  </a:lnTo>
                  <a:lnTo>
                    <a:pt x="434" y="3"/>
                  </a:lnTo>
                  <a:lnTo>
                    <a:pt x="434" y="2"/>
                  </a:lnTo>
                  <a:lnTo>
                    <a:pt x="432" y="2"/>
                  </a:lnTo>
                  <a:lnTo>
                    <a:pt x="432" y="2"/>
                  </a:lnTo>
                  <a:lnTo>
                    <a:pt x="434" y="2"/>
                  </a:lnTo>
                  <a:lnTo>
                    <a:pt x="434" y="2"/>
                  </a:lnTo>
                  <a:close/>
                  <a:moveTo>
                    <a:pt x="470" y="0"/>
                  </a:moveTo>
                  <a:lnTo>
                    <a:pt x="472" y="0"/>
                  </a:lnTo>
                  <a:lnTo>
                    <a:pt x="472" y="2"/>
                  </a:lnTo>
                  <a:lnTo>
                    <a:pt x="475" y="2"/>
                  </a:lnTo>
                  <a:lnTo>
                    <a:pt x="476" y="2"/>
                  </a:lnTo>
                  <a:lnTo>
                    <a:pt x="478" y="3"/>
                  </a:lnTo>
                  <a:lnTo>
                    <a:pt x="478" y="3"/>
                  </a:lnTo>
                  <a:lnTo>
                    <a:pt x="478" y="3"/>
                  </a:lnTo>
                  <a:lnTo>
                    <a:pt x="478" y="3"/>
                  </a:lnTo>
                  <a:lnTo>
                    <a:pt x="479" y="3"/>
                  </a:lnTo>
                  <a:lnTo>
                    <a:pt x="479" y="3"/>
                  </a:lnTo>
                  <a:lnTo>
                    <a:pt x="481" y="5"/>
                  </a:lnTo>
                  <a:lnTo>
                    <a:pt x="483" y="5"/>
                  </a:lnTo>
                  <a:lnTo>
                    <a:pt x="484" y="5"/>
                  </a:lnTo>
                  <a:lnTo>
                    <a:pt x="486" y="5"/>
                  </a:lnTo>
                  <a:lnTo>
                    <a:pt x="487" y="5"/>
                  </a:lnTo>
                  <a:lnTo>
                    <a:pt x="489" y="5"/>
                  </a:lnTo>
                  <a:lnTo>
                    <a:pt x="489" y="5"/>
                  </a:lnTo>
                  <a:lnTo>
                    <a:pt x="490" y="5"/>
                  </a:lnTo>
                  <a:lnTo>
                    <a:pt x="490" y="5"/>
                  </a:lnTo>
                  <a:lnTo>
                    <a:pt x="492" y="5"/>
                  </a:lnTo>
                  <a:lnTo>
                    <a:pt x="492" y="5"/>
                  </a:lnTo>
                  <a:lnTo>
                    <a:pt x="494" y="5"/>
                  </a:lnTo>
                  <a:lnTo>
                    <a:pt x="494" y="5"/>
                  </a:lnTo>
                  <a:lnTo>
                    <a:pt x="495" y="5"/>
                  </a:lnTo>
                  <a:lnTo>
                    <a:pt x="495" y="6"/>
                  </a:lnTo>
                  <a:lnTo>
                    <a:pt x="495" y="6"/>
                  </a:lnTo>
                  <a:lnTo>
                    <a:pt x="495" y="8"/>
                  </a:lnTo>
                  <a:lnTo>
                    <a:pt x="497" y="8"/>
                  </a:lnTo>
                  <a:lnTo>
                    <a:pt x="497" y="8"/>
                  </a:lnTo>
                  <a:lnTo>
                    <a:pt x="497" y="9"/>
                  </a:lnTo>
                  <a:lnTo>
                    <a:pt x="497" y="11"/>
                  </a:lnTo>
                  <a:lnTo>
                    <a:pt x="497" y="11"/>
                  </a:lnTo>
                  <a:lnTo>
                    <a:pt x="498" y="11"/>
                  </a:lnTo>
                  <a:lnTo>
                    <a:pt x="498" y="13"/>
                  </a:lnTo>
                  <a:lnTo>
                    <a:pt x="498" y="13"/>
                  </a:lnTo>
                  <a:lnTo>
                    <a:pt x="498" y="16"/>
                  </a:lnTo>
                  <a:lnTo>
                    <a:pt x="500" y="17"/>
                  </a:lnTo>
                  <a:lnTo>
                    <a:pt x="502" y="19"/>
                  </a:lnTo>
                  <a:lnTo>
                    <a:pt x="503" y="19"/>
                  </a:lnTo>
                  <a:lnTo>
                    <a:pt x="506" y="20"/>
                  </a:lnTo>
                  <a:lnTo>
                    <a:pt x="508" y="20"/>
                  </a:lnTo>
                  <a:lnTo>
                    <a:pt x="509" y="20"/>
                  </a:lnTo>
                  <a:lnTo>
                    <a:pt x="513" y="20"/>
                  </a:lnTo>
                  <a:lnTo>
                    <a:pt x="516" y="20"/>
                  </a:lnTo>
                  <a:lnTo>
                    <a:pt x="517" y="20"/>
                  </a:lnTo>
                  <a:lnTo>
                    <a:pt x="517" y="20"/>
                  </a:lnTo>
                  <a:lnTo>
                    <a:pt x="517" y="20"/>
                  </a:lnTo>
                  <a:lnTo>
                    <a:pt x="516" y="22"/>
                  </a:lnTo>
                  <a:lnTo>
                    <a:pt x="516" y="22"/>
                  </a:lnTo>
                  <a:lnTo>
                    <a:pt x="516" y="22"/>
                  </a:lnTo>
                  <a:lnTo>
                    <a:pt x="516" y="24"/>
                  </a:lnTo>
                  <a:lnTo>
                    <a:pt x="516" y="24"/>
                  </a:lnTo>
                  <a:lnTo>
                    <a:pt x="516" y="25"/>
                  </a:lnTo>
                  <a:lnTo>
                    <a:pt x="516" y="25"/>
                  </a:lnTo>
                  <a:lnTo>
                    <a:pt x="514" y="25"/>
                  </a:lnTo>
                  <a:lnTo>
                    <a:pt x="516" y="27"/>
                  </a:lnTo>
                  <a:lnTo>
                    <a:pt x="516" y="27"/>
                  </a:lnTo>
                  <a:lnTo>
                    <a:pt x="517" y="28"/>
                  </a:lnTo>
                  <a:lnTo>
                    <a:pt x="519" y="28"/>
                  </a:lnTo>
                  <a:lnTo>
                    <a:pt x="519" y="30"/>
                  </a:lnTo>
                  <a:lnTo>
                    <a:pt x="519" y="30"/>
                  </a:lnTo>
                  <a:lnTo>
                    <a:pt x="520" y="30"/>
                  </a:lnTo>
                  <a:lnTo>
                    <a:pt x="520" y="30"/>
                  </a:lnTo>
                  <a:lnTo>
                    <a:pt x="520" y="31"/>
                  </a:lnTo>
                  <a:lnTo>
                    <a:pt x="520" y="31"/>
                  </a:lnTo>
                  <a:lnTo>
                    <a:pt x="520" y="33"/>
                  </a:lnTo>
                  <a:lnTo>
                    <a:pt x="519" y="33"/>
                  </a:lnTo>
                  <a:lnTo>
                    <a:pt x="519" y="35"/>
                  </a:lnTo>
                  <a:lnTo>
                    <a:pt x="519" y="35"/>
                  </a:lnTo>
                  <a:lnTo>
                    <a:pt x="519" y="36"/>
                  </a:lnTo>
                  <a:lnTo>
                    <a:pt x="519" y="38"/>
                  </a:lnTo>
                  <a:lnTo>
                    <a:pt x="519" y="38"/>
                  </a:lnTo>
                  <a:lnTo>
                    <a:pt x="520" y="38"/>
                  </a:lnTo>
                  <a:lnTo>
                    <a:pt x="520" y="39"/>
                  </a:lnTo>
                  <a:lnTo>
                    <a:pt x="520" y="39"/>
                  </a:lnTo>
                  <a:lnTo>
                    <a:pt x="520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4" y="38"/>
                  </a:lnTo>
                  <a:lnTo>
                    <a:pt x="524" y="39"/>
                  </a:lnTo>
                  <a:lnTo>
                    <a:pt x="524" y="39"/>
                  </a:lnTo>
                  <a:lnTo>
                    <a:pt x="524" y="39"/>
                  </a:lnTo>
                  <a:lnTo>
                    <a:pt x="524" y="39"/>
                  </a:lnTo>
                  <a:lnTo>
                    <a:pt x="522" y="39"/>
                  </a:lnTo>
                  <a:lnTo>
                    <a:pt x="522" y="41"/>
                  </a:lnTo>
                  <a:lnTo>
                    <a:pt x="522" y="41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2" y="43"/>
                  </a:lnTo>
                  <a:lnTo>
                    <a:pt x="524" y="43"/>
                  </a:lnTo>
                  <a:lnTo>
                    <a:pt x="522" y="43"/>
                  </a:lnTo>
                  <a:lnTo>
                    <a:pt x="522" y="44"/>
                  </a:lnTo>
                  <a:lnTo>
                    <a:pt x="522" y="46"/>
                  </a:lnTo>
                  <a:lnTo>
                    <a:pt x="522" y="46"/>
                  </a:lnTo>
                  <a:lnTo>
                    <a:pt x="522" y="47"/>
                  </a:lnTo>
                  <a:lnTo>
                    <a:pt x="522" y="47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5" y="46"/>
                  </a:lnTo>
                  <a:lnTo>
                    <a:pt x="527" y="46"/>
                  </a:lnTo>
                  <a:lnTo>
                    <a:pt x="527" y="46"/>
                  </a:lnTo>
                  <a:lnTo>
                    <a:pt x="528" y="46"/>
                  </a:lnTo>
                  <a:lnTo>
                    <a:pt x="528" y="46"/>
                  </a:lnTo>
                  <a:lnTo>
                    <a:pt x="528" y="47"/>
                  </a:lnTo>
                  <a:lnTo>
                    <a:pt x="528" y="47"/>
                  </a:lnTo>
                  <a:lnTo>
                    <a:pt x="528" y="49"/>
                  </a:lnTo>
                  <a:lnTo>
                    <a:pt x="528" y="49"/>
                  </a:lnTo>
                  <a:lnTo>
                    <a:pt x="528" y="49"/>
                  </a:lnTo>
                  <a:lnTo>
                    <a:pt x="530" y="49"/>
                  </a:lnTo>
                  <a:lnTo>
                    <a:pt x="531" y="49"/>
                  </a:lnTo>
                  <a:lnTo>
                    <a:pt x="531" y="50"/>
                  </a:lnTo>
                  <a:lnTo>
                    <a:pt x="531" y="50"/>
                  </a:lnTo>
                  <a:lnTo>
                    <a:pt x="535" y="50"/>
                  </a:lnTo>
                  <a:lnTo>
                    <a:pt x="535" y="50"/>
                  </a:lnTo>
                  <a:lnTo>
                    <a:pt x="536" y="50"/>
                  </a:lnTo>
                  <a:lnTo>
                    <a:pt x="538" y="50"/>
                  </a:lnTo>
                  <a:lnTo>
                    <a:pt x="544" y="52"/>
                  </a:lnTo>
                  <a:lnTo>
                    <a:pt x="546" y="52"/>
                  </a:lnTo>
                  <a:lnTo>
                    <a:pt x="547" y="52"/>
                  </a:lnTo>
                  <a:lnTo>
                    <a:pt x="549" y="52"/>
                  </a:lnTo>
                  <a:lnTo>
                    <a:pt x="549" y="52"/>
                  </a:lnTo>
                  <a:lnTo>
                    <a:pt x="550" y="52"/>
                  </a:lnTo>
                  <a:lnTo>
                    <a:pt x="554" y="52"/>
                  </a:lnTo>
                  <a:lnTo>
                    <a:pt x="554" y="52"/>
                  </a:lnTo>
                  <a:lnTo>
                    <a:pt x="555" y="54"/>
                  </a:lnTo>
                  <a:lnTo>
                    <a:pt x="557" y="54"/>
                  </a:lnTo>
                  <a:lnTo>
                    <a:pt x="558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1" y="54"/>
                  </a:lnTo>
                  <a:lnTo>
                    <a:pt x="563" y="54"/>
                  </a:lnTo>
                  <a:lnTo>
                    <a:pt x="563" y="54"/>
                  </a:lnTo>
                  <a:lnTo>
                    <a:pt x="563" y="54"/>
                  </a:lnTo>
                  <a:lnTo>
                    <a:pt x="563" y="54"/>
                  </a:lnTo>
                  <a:lnTo>
                    <a:pt x="565" y="54"/>
                  </a:lnTo>
                  <a:lnTo>
                    <a:pt x="565" y="54"/>
                  </a:lnTo>
                  <a:lnTo>
                    <a:pt x="565" y="54"/>
                  </a:lnTo>
                  <a:lnTo>
                    <a:pt x="563" y="55"/>
                  </a:lnTo>
                  <a:lnTo>
                    <a:pt x="563" y="55"/>
                  </a:lnTo>
                  <a:lnTo>
                    <a:pt x="565" y="55"/>
                  </a:lnTo>
                  <a:lnTo>
                    <a:pt x="565" y="55"/>
                  </a:lnTo>
                  <a:lnTo>
                    <a:pt x="565" y="55"/>
                  </a:lnTo>
                  <a:lnTo>
                    <a:pt x="563" y="55"/>
                  </a:lnTo>
                  <a:lnTo>
                    <a:pt x="565" y="57"/>
                  </a:lnTo>
                  <a:lnTo>
                    <a:pt x="566" y="55"/>
                  </a:lnTo>
                  <a:lnTo>
                    <a:pt x="566" y="55"/>
                  </a:lnTo>
                  <a:lnTo>
                    <a:pt x="568" y="55"/>
                  </a:lnTo>
                  <a:lnTo>
                    <a:pt x="569" y="55"/>
                  </a:lnTo>
                  <a:lnTo>
                    <a:pt x="569" y="55"/>
                  </a:lnTo>
                  <a:lnTo>
                    <a:pt x="569" y="55"/>
                  </a:lnTo>
                  <a:lnTo>
                    <a:pt x="571" y="55"/>
                  </a:lnTo>
                  <a:lnTo>
                    <a:pt x="571" y="55"/>
                  </a:lnTo>
                  <a:lnTo>
                    <a:pt x="571" y="55"/>
                  </a:lnTo>
                  <a:lnTo>
                    <a:pt x="571" y="57"/>
                  </a:lnTo>
                  <a:lnTo>
                    <a:pt x="571" y="57"/>
                  </a:lnTo>
                  <a:lnTo>
                    <a:pt x="574" y="57"/>
                  </a:lnTo>
                  <a:lnTo>
                    <a:pt x="574" y="57"/>
                  </a:lnTo>
                  <a:lnTo>
                    <a:pt x="576" y="57"/>
                  </a:lnTo>
                  <a:lnTo>
                    <a:pt x="576" y="57"/>
                  </a:lnTo>
                  <a:lnTo>
                    <a:pt x="576" y="57"/>
                  </a:lnTo>
                  <a:lnTo>
                    <a:pt x="577" y="58"/>
                  </a:lnTo>
                  <a:lnTo>
                    <a:pt x="577" y="58"/>
                  </a:lnTo>
                  <a:lnTo>
                    <a:pt x="577" y="58"/>
                  </a:lnTo>
                  <a:lnTo>
                    <a:pt x="577" y="60"/>
                  </a:lnTo>
                  <a:lnTo>
                    <a:pt x="577" y="60"/>
                  </a:lnTo>
                  <a:lnTo>
                    <a:pt x="579" y="60"/>
                  </a:lnTo>
                  <a:lnTo>
                    <a:pt x="579" y="60"/>
                  </a:lnTo>
                  <a:lnTo>
                    <a:pt x="579" y="61"/>
                  </a:lnTo>
                  <a:lnTo>
                    <a:pt x="579" y="61"/>
                  </a:lnTo>
                  <a:lnTo>
                    <a:pt x="580" y="61"/>
                  </a:lnTo>
                  <a:lnTo>
                    <a:pt x="580" y="63"/>
                  </a:lnTo>
                  <a:lnTo>
                    <a:pt x="580" y="63"/>
                  </a:lnTo>
                  <a:lnTo>
                    <a:pt x="580" y="63"/>
                  </a:lnTo>
                  <a:lnTo>
                    <a:pt x="580" y="63"/>
                  </a:lnTo>
                  <a:lnTo>
                    <a:pt x="580" y="61"/>
                  </a:lnTo>
                  <a:lnTo>
                    <a:pt x="582" y="61"/>
                  </a:lnTo>
                  <a:lnTo>
                    <a:pt x="582" y="63"/>
                  </a:lnTo>
                  <a:lnTo>
                    <a:pt x="582" y="65"/>
                  </a:lnTo>
                  <a:lnTo>
                    <a:pt x="582" y="65"/>
                  </a:lnTo>
                  <a:lnTo>
                    <a:pt x="582" y="66"/>
                  </a:lnTo>
                  <a:lnTo>
                    <a:pt x="584" y="66"/>
                  </a:lnTo>
                  <a:lnTo>
                    <a:pt x="584" y="66"/>
                  </a:lnTo>
                  <a:lnTo>
                    <a:pt x="585" y="68"/>
                  </a:lnTo>
                  <a:lnTo>
                    <a:pt x="585" y="68"/>
                  </a:lnTo>
                  <a:lnTo>
                    <a:pt x="585" y="66"/>
                  </a:lnTo>
                  <a:lnTo>
                    <a:pt x="585" y="66"/>
                  </a:lnTo>
                  <a:lnTo>
                    <a:pt x="585" y="66"/>
                  </a:lnTo>
                  <a:lnTo>
                    <a:pt x="587" y="66"/>
                  </a:lnTo>
                  <a:lnTo>
                    <a:pt x="587" y="66"/>
                  </a:lnTo>
                  <a:lnTo>
                    <a:pt x="587" y="68"/>
                  </a:lnTo>
                  <a:lnTo>
                    <a:pt x="587" y="68"/>
                  </a:lnTo>
                  <a:lnTo>
                    <a:pt x="585" y="69"/>
                  </a:lnTo>
                  <a:lnTo>
                    <a:pt x="585" y="69"/>
                  </a:lnTo>
                  <a:lnTo>
                    <a:pt x="585" y="69"/>
                  </a:lnTo>
                  <a:lnTo>
                    <a:pt x="587" y="69"/>
                  </a:lnTo>
                  <a:lnTo>
                    <a:pt x="587" y="69"/>
                  </a:lnTo>
                  <a:lnTo>
                    <a:pt x="587" y="69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1"/>
                  </a:lnTo>
                  <a:lnTo>
                    <a:pt x="587" y="72"/>
                  </a:lnTo>
                  <a:lnTo>
                    <a:pt x="588" y="72"/>
                  </a:lnTo>
                  <a:lnTo>
                    <a:pt x="588" y="72"/>
                  </a:lnTo>
                  <a:lnTo>
                    <a:pt x="588" y="74"/>
                  </a:lnTo>
                  <a:lnTo>
                    <a:pt x="588" y="74"/>
                  </a:lnTo>
                  <a:lnTo>
                    <a:pt x="588" y="74"/>
                  </a:lnTo>
                  <a:lnTo>
                    <a:pt x="590" y="74"/>
                  </a:lnTo>
                  <a:lnTo>
                    <a:pt x="590" y="76"/>
                  </a:lnTo>
                  <a:lnTo>
                    <a:pt x="590" y="76"/>
                  </a:lnTo>
                  <a:lnTo>
                    <a:pt x="590" y="77"/>
                  </a:lnTo>
                  <a:lnTo>
                    <a:pt x="591" y="77"/>
                  </a:lnTo>
                  <a:lnTo>
                    <a:pt x="591" y="76"/>
                  </a:lnTo>
                  <a:lnTo>
                    <a:pt x="591" y="76"/>
                  </a:lnTo>
                  <a:lnTo>
                    <a:pt x="591" y="76"/>
                  </a:lnTo>
                  <a:lnTo>
                    <a:pt x="591" y="76"/>
                  </a:lnTo>
                  <a:lnTo>
                    <a:pt x="591" y="77"/>
                  </a:lnTo>
                  <a:lnTo>
                    <a:pt x="591" y="77"/>
                  </a:lnTo>
                  <a:lnTo>
                    <a:pt x="591" y="77"/>
                  </a:lnTo>
                  <a:lnTo>
                    <a:pt x="591" y="77"/>
                  </a:lnTo>
                  <a:lnTo>
                    <a:pt x="590" y="77"/>
                  </a:lnTo>
                  <a:lnTo>
                    <a:pt x="590" y="77"/>
                  </a:lnTo>
                  <a:lnTo>
                    <a:pt x="588" y="77"/>
                  </a:lnTo>
                  <a:lnTo>
                    <a:pt x="588" y="77"/>
                  </a:lnTo>
                  <a:lnTo>
                    <a:pt x="588" y="77"/>
                  </a:lnTo>
                  <a:lnTo>
                    <a:pt x="588" y="76"/>
                  </a:lnTo>
                  <a:lnTo>
                    <a:pt x="588" y="76"/>
                  </a:lnTo>
                  <a:lnTo>
                    <a:pt x="587" y="76"/>
                  </a:lnTo>
                  <a:lnTo>
                    <a:pt x="587" y="76"/>
                  </a:lnTo>
                  <a:lnTo>
                    <a:pt x="585" y="77"/>
                  </a:lnTo>
                  <a:lnTo>
                    <a:pt x="585" y="77"/>
                  </a:lnTo>
                  <a:lnTo>
                    <a:pt x="587" y="77"/>
                  </a:lnTo>
                  <a:lnTo>
                    <a:pt x="587" y="79"/>
                  </a:lnTo>
                  <a:lnTo>
                    <a:pt x="587" y="79"/>
                  </a:lnTo>
                  <a:lnTo>
                    <a:pt x="587" y="80"/>
                  </a:lnTo>
                  <a:lnTo>
                    <a:pt x="587" y="82"/>
                  </a:lnTo>
                  <a:lnTo>
                    <a:pt x="587" y="82"/>
                  </a:lnTo>
                  <a:lnTo>
                    <a:pt x="584" y="82"/>
                  </a:lnTo>
                  <a:lnTo>
                    <a:pt x="580" y="80"/>
                  </a:lnTo>
                  <a:lnTo>
                    <a:pt x="579" y="80"/>
                  </a:lnTo>
                  <a:lnTo>
                    <a:pt x="577" y="79"/>
                  </a:lnTo>
                  <a:lnTo>
                    <a:pt x="577" y="79"/>
                  </a:lnTo>
                  <a:lnTo>
                    <a:pt x="576" y="79"/>
                  </a:lnTo>
                  <a:lnTo>
                    <a:pt x="576" y="79"/>
                  </a:lnTo>
                  <a:lnTo>
                    <a:pt x="574" y="80"/>
                  </a:lnTo>
                  <a:lnTo>
                    <a:pt x="574" y="80"/>
                  </a:lnTo>
                  <a:lnTo>
                    <a:pt x="574" y="79"/>
                  </a:lnTo>
                  <a:lnTo>
                    <a:pt x="574" y="77"/>
                  </a:lnTo>
                  <a:lnTo>
                    <a:pt x="574" y="77"/>
                  </a:lnTo>
                  <a:lnTo>
                    <a:pt x="574" y="77"/>
                  </a:lnTo>
                  <a:lnTo>
                    <a:pt x="574" y="77"/>
                  </a:lnTo>
                  <a:lnTo>
                    <a:pt x="572" y="77"/>
                  </a:lnTo>
                  <a:lnTo>
                    <a:pt x="571" y="77"/>
                  </a:lnTo>
                  <a:lnTo>
                    <a:pt x="571" y="77"/>
                  </a:lnTo>
                  <a:lnTo>
                    <a:pt x="571" y="77"/>
                  </a:lnTo>
                  <a:lnTo>
                    <a:pt x="572" y="76"/>
                  </a:lnTo>
                  <a:lnTo>
                    <a:pt x="572" y="76"/>
                  </a:lnTo>
                  <a:lnTo>
                    <a:pt x="572" y="76"/>
                  </a:lnTo>
                  <a:lnTo>
                    <a:pt x="572" y="74"/>
                  </a:lnTo>
                  <a:lnTo>
                    <a:pt x="574" y="74"/>
                  </a:lnTo>
                  <a:lnTo>
                    <a:pt x="572" y="74"/>
                  </a:lnTo>
                  <a:lnTo>
                    <a:pt x="572" y="74"/>
                  </a:lnTo>
                  <a:lnTo>
                    <a:pt x="572" y="74"/>
                  </a:lnTo>
                  <a:lnTo>
                    <a:pt x="572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71" y="74"/>
                  </a:lnTo>
                  <a:lnTo>
                    <a:pt x="569" y="72"/>
                  </a:lnTo>
                  <a:lnTo>
                    <a:pt x="569" y="72"/>
                  </a:lnTo>
                  <a:lnTo>
                    <a:pt x="569" y="72"/>
                  </a:lnTo>
                  <a:lnTo>
                    <a:pt x="569" y="72"/>
                  </a:lnTo>
                  <a:lnTo>
                    <a:pt x="569" y="71"/>
                  </a:lnTo>
                  <a:lnTo>
                    <a:pt x="568" y="71"/>
                  </a:lnTo>
                  <a:lnTo>
                    <a:pt x="568" y="69"/>
                  </a:lnTo>
                  <a:lnTo>
                    <a:pt x="569" y="69"/>
                  </a:lnTo>
                  <a:lnTo>
                    <a:pt x="569" y="69"/>
                  </a:lnTo>
                  <a:lnTo>
                    <a:pt x="568" y="69"/>
                  </a:lnTo>
                  <a:lnTo>
                    <a:pt x="565" y="69"/>
                  </a:lnTo>
                  <a:lnTo>
                    <a:pt x="563" y="69"/>
                  </a:lnTo>
                  <a:lnTo>
                    <a:pt x="563" y="69"/>
                  </a:lnTo>
                  <a:lnTo>
                    <a:pt x="563" y="69"/>
                  </a:lnTo>
                  <a:lnTo>
                    <a:pt x="563" y="69"/>
                  </a:lnTo>
                  <a:lnTo>
                    <a:pt x="565" y="71"/>
                  </a:lnTo>
                  <a:lnTo>
                    <a:pt x="565" y="71"/>
                  </a:lnTo>
                  <a:lnTo>
                    <a:pt x="565" y="71"/>
                  </a:lnTo>
                  <a:lnTo>
                    <a:pt x="566" y="72"/>
                  </a:lnTo>
                  <a:lnTo>
                    <a:pt x="566" y="72"/>
                  </a:lnTo>
                  <a:lnTo>
                    <a:pt x="566" y="74"/>
                  </a:lnTo>
                  <a:lnTo>
                    <a:pt x="568" y="74"/>
                  </a:lnTo>
                  <a:lnTo>
                    <a:pt x="568" y="74"/>
                  </a:lnTo>
                  <a:lnTo>
                    <a:pt x="568" y="76"/>
                  </a:lnTo>
                  <a:lnTo>
                    <a:pt x="568" y="76"/>
                  </a:lnTo>
                  <a:lnTo>
                    <a:pt x="568" y="76"/>
                  </a:lnTo>
                  <a:lnTo>
                    <a:pt x="569" y="77"/>
                  </a:lnTo>
                  <a:lnTo>
                    <a:pt x="569" y="79"/>
                  </a:lnTo>
                  <a:lnTo>
                    <a:pt x="569" y="80"/>
                  </a:lnTo>
                  <a:lnTo>
                    <a:pt x="568" y="80"/>
                  </a:lnTo>
                  <a:lnTo>
                    <a:pt x="568" y="82"/>
                  </a:lnTo>
                  <a:lnTo>
                    <a:pt x="568" y="82"/>
                  </a:lnTo>
                  <a:lnTo>
                    <a:pt x="568" y="83"/>
                  </a:lnTo>
                  <a:lnTo>
                    <a:pt x="566" y="83"/>
                  </a:lnTo>
                  <a:lnTo>
                    <a:pt x="566" y="83"/>
                  </a:lnTo>
                  <a:lnTo>
                    <a:pt x="565" y="83"/>
                  </a:lnTo>
                  <a:lnTo>
                    <a:pt x="565" y="85"/>
                  </a:lnTo>
                  <a:lnTo>
                    <a:pt x="565" y="85"/>
                  </a:lnTo>
                  <a:lnTo>
                    <a:pt x="565" y="87"/>
                  </a:lnTo>
                  <a:lnTo>
                    <a:pt x="563" y="88"/>
                  </a:lnTo>
                  <a:lnTo>
                    <a:pt x="563" y="88"/>
                  </a:lnTo>
                  <a:lnTo>
                    <a:pt x="563" y="90"/>
                  </a:lnTo>
                  <a:lnTo>
                    <a:pt x="563" y="91"/>
                  </a:lnTo>
                  <a:lnTo>
                    <a:pt x="563" y="98"/>
                  </a:lnTo>
                  <a:lnTo>
                    <a:pt x="563" y="99"/>
                  </a:lnTo>
                  <a:lnTo>
                    <a:pt x="563" y="101"/>
                  </a:lnTo>
                  <a:lnTo>
                    <a:pt x="561" y="102"/>
                  </a:lnTo>
                  <a:lnTo>
                    <a:pt x="561" y="102"/>
                  </a:lnTo>
                  <a:lnTo>
                    <a:pt x="560" y="104"/>
                  </a:lnTo>
                  <a:lnTo>
                    <a:pt x="560" y="104"/>
                  </a:lnTo>
                  <a:lnTo>
                    <a:pt x="558" y="104"/>
                  </a:lnTo>
                  <a:lnTo>
                    <a:pt x="558" y="106"/>
                  </a:lnTo>
                  <a:lnTo>
                    <a:pt x="557" y="106"/>
                  </a:lnTo>
                  <a:lnTo>
                    <a:pt x="555" y="107"/>
                  </a:lnTo>
                  <a:lnTo>
                    <a:pt x="554" y="107"/>
                  </a:lnTo>
                  <a:lnTo>
                    <a:pt x="552" y="109"/>
                  </a:lnTo>
                  <a:lnTo>
                    <a:pt x="552" y="107"/>
                  </a:lnTo>
                  <a:lnTo>
                    <a:pt x="552" y="107"/>
                  </a:lnTo>
                  <a:lnTo>
                    <a:pt x="550" y="104"/>
                  </a:lnTo>
                  <a:lnTo>
                    <a:pt x="550" y="98"/>
                  </a:lnTo>
                  <a:lnTo>
                    <a:pt x="549" y="93"/>
                  </a:lnTo>
                  <a:lnTo>
                    <a:pt x="547" y="91"/>
                  </a:lnTo>
                  <a:lnTo>
                    <a:pt x="547" y="91"/>
                  </a:lnTo>
                  <a:lnTo>
                    <a:pt x="546" y="90"/>
                  </a:lnTo>
                  <a:lnTo>
                    <a:pt x="544" y="90"/>
                  </a:lnTo>
                  <a:lnTo>
                    <a:pt x="544" y="90"/>
                  </a:lnTo>
                  <a:lnTo>
                    <a:pt x="543" y="90"/>
                  </a:lnTo>
                  <a:lnTo>
                    <a:pt x="541" y="91"/>
                  </a:lnTo>
                  <a:lnTo>
                    <a:pt x="539" y="91"/>
                  </a:lnTo>
                  <a:lnTo>
                    <a:pt x="539" y="91"/>
                  </a:lnTo>
                  <a:lnTo>
                    <a:pt x="539" y="93"/>
                  </a:lnTo>
                  <a:lnTo>
                    <a:pt x="538" y="93"/>
                  </a:lnTo>
                  <a:lnTo>
                    <a:pt x="538" y="93"/>
                  </a:lnTo>
                  <a:lnTo>
                    <a:pt x="539" y="93"/>
                  </a:lnTo>
                  <a:lnTo>
                    <a:pt x="539" y="93"/>
                  </a:lnTo>
                  <a:lnTo>
                    <a:pt x="538" y="95"/>
                  </a:lnTo>
                  <a:lnTo>
                    <a:pt x="538" y="96"/>
                  </a:lnTo>
                  <a:lnTo>
                    <a:pt x="536" y="96"/>
                  </a:lnTo>
                  <a:lnTo>
                    <a:pt x="536" y="96"/>
                  </a:lnTo>
                  <a:lnTo>
                    <a:pt x="535" y="98"/>
                  </a:lnTo>
                  <a:lnTo>
                    <a:pt x="535" y="98"/>
                  </a:lnTo>
                  <a:lnTo>
                    <a:pt x="533" y="98"/>
                  </a:lnTo>
                  <a:lnTo>
                    <a:pt x="531" y="98"/>
                  </a:lnTo>
                  <a:lnTo>
                    <a:pt x="530" y="96"/>
                  </a:lnTo>
                  <a:lnTo>
                    <a:pt x="530" y="96"/>
                  </a:lnTo>
                  <a:lnTo>
                    <a:pt x="530" y="95"/>
                  </a:lnTo>
                  <a:lnTo>
                    <a:pt x="530" y="95"/>
                  </a:lnTo>
                  <a:lnTo>
                    <a:pt x="530" y="93"/>
                  </a:lnTo>
                  <a:lnTo>
                    <a:pt x="531" y="91"/>
                  </a:lnTo>
                  <a:lnTo>
                    <a:pt x="531" y="91"/>
                  </a:lnTo>
                  <a:lnTo>
                    <a:pt x="533" y="91"/>
                  </a:lnTo>
                  <a:lnTo>
                    <a:pt x="535" y="91"/>
                  </a:lnTo>
                  <a:lnTo>
                    <a:pt x="535" y="90"/>
                  </a:lnTo>
                  <a:lnTo>
                    <a:pt x="535" y="90"/>
                  </a:lnTo>
                  <a:lnTo>
                    <a:pt x="535" y="90"/>
                  </a:lnTo>
                  <a:lnTo>
                    <a:pt x="536" y="90"/>
                  </a:lnTo>
                  <a:lnTo>
                    <a:pt x="536" y="87"/>
                  </a:lnTo>
                  <a:lnTo>
                    <a:pt x="536" y="87"/>
                  </a:lnTo>
                  <a:lnTo>
                    <a:pt x="536" y="87"/>
                  </a:lnTo>
                  <a:lnTo>
                    <a:pt x="538" y="87"/>
                  </a:lnTo>
                  <a:lnTo>
                    <a:pt x="538" y="87"/>
                  </a:lnTo>
                  <a:lnTo>
                    <a:pt x="539" y="85"/>
                  </a:lnTo>
                  <a:lnTo>
                    <a:pt x="539" y="85"/>
                  </a:lnTo>
                  <a:lnTo>
                    <a:pt x="539" y="83"/>
                  </a:lnTo>
                  <a:lnTo>
                    <a:pt x="539" y="82"/>
                  </a:lnTo>
                  <a:lnTo>
                    <a:pt x="539" y="80"/>
                  </a:lnTo>
                  <a:lnTo>
                    <a:pt x="539" y="79"/>
                  </a:lnTo>
                  <a:lnTo>
                    <a:pt x="539" y="77"/>
                  </a:lnTo>
                  <a:lnTo>
                    <a:pt x="539" y="76"/>
                  </a:lnTo>
                  <a:lnTo>
                    <a:pt x="538" y="74"/>
                  </a:lnTo>
                  <a:lnTo>
                    <a:pt x="538" y="74"/>
                  </a:lnTo>
                  <a:lnTo>
                    <a:pt x="538" y="72"/>
                  </a:lnTo>
                  <a:lnTo>
                    <a:pt x="538" y="72"/>
                  </a:lnTo>
                  <a:lnTo>
                    <a:pt x="538" y="72"/>
                  </a:lnTo>
                  <a:lnTo>
                    <a:pt x="539" y="72"/>
                  </a:lnTo>
                  <a:lnTo>
                    <a:pt x="539" y="72"/>
                  </a:lnTo>
                  <a:lnTo>
                    <a:pt x="539" y="72"/>
                  </a:lnTo>
                  <a:lnTo>
                    <a:pt x="539" y="71"/>
                  </a:lnTo>
                  <a:lnTo>
                    <a:pt x="539" y="71"/>
                  </a:lnTo>
                  <a:lnTo>
                    <a:pt x="539" y="71"/>
                  </a:lnTo>
                  <a:lnTo>
                    <a:pt x="539" y="71"/>
                  </a:lnTo>
                  <a:lnTo>
                    <a:pt x="538" y="69"/>
                  </a:lnTo>
                  <a:lnTo>
                    <a:pt x="538" y="69"/>
                  </a:lnTo>
                  <a:lnTo>
                    <a:pt x="538" y="68"/>
                  </a:lnTo>
                  <a:lnTo>
                    <a:pt x="538" y="68"/>
                  </a:lnTo>
                  <a:lnTo>
                    <a:pt x="536" y="68"/>
                  </a:lnTo>
                  <a:lnTo>
                    <a:pt x="535" y="66"/>
                  </a:lnTo>
                  <a:lnTo>
                    <a:pt x="531" y="65"/>
                  </a:lnTo>
                  <a:lnTo>
                    <a:pt x="530" y="65"/>
                  </a:lnTo>
                  <a:lnTo>
                    <a:pt x="530" y="65"/>
                  </a:lnTo>
                  <a:lnTo>
                    <a:pt x="528" y="65"/>
                  </a:lnTo>
                  <a:lnTo>
                    <a:pt x="528" y="63"/>
                  </a:lnTo>
                  <a:lnTo>
                    <a:pt x="527" y="63"/>
                  </a:lnTo>
                  <a:lnTo>
                    <a:pt x="527" y="63"/>
                  </a:lnTo>
                  <a:lnTo>
                    <a:pt x="525" y="61"/>
                  </a:lnTo>
                  <a:lnTo>
                    <a:pt x="525" y="61"/>
                  </a:lnTo>
                  <a:lnTo>
                    <a:pt x="524" y="61"/>
                  </a:lnTo>
                  <a:lnTo>
                    <a:pt x="522" y="60"/>
                  </a:lnTo>
                  <a:lnTo>
                    <a:pt x="519" y="60"/>
                  </a:lnTo>
                  <a:lnTo>
                    <a:pt x="519" y="58"/>
                  </a:lnTo>
                  <a:lnTo>
                    <a:pt x="517" y="60"/>
                  </a:lnTo>
                  <a:lnTo>
                    <a:pt x="517" y="60"/>
                  </a:lnTo>
                  <a:lnTo>
                    <a:pt x="516" y="60"/>
                  </a:lnTo>
                  <a:lnTo>
                    <a:pt x="516" y="60"/>
                  </a:lnTo>
                  <a:lnTo>
                    <a:pt x="516" y="60"/>
                  </a:lnTo>
                  <a:lnTo>
                    <a:pt x="516" y="61"/>
                  </a:lnTo>
                  <a:lnTo>
                    <a:pt x="514" y="61"/>
                  </a:lnTo>
                  <a:lnTo>
                    <a:pt x="514" y="63"/>
                  </a:lnTo>
                  <a:lnTo>
                    <a:pt x="514" y="63"/>
                  </a:lnTo>
                  <a:lnTo>
                    <a:pt x="514" y="65"/>
                  </a:lnTo>
                  <a:lnTo>
                    <a:pt x="514" y="65"/>
                  </a:lnTo>
                  <a:lnTo>
                    <a:pt x="514" y="66"/>
                  </a:lnTo>
                  <a:lnTo>
                    <a:pt x="516" y="66"/>
                  </a:lnTo>
                  <a:lnTo>
                    <a:pt x="516" y="66"/>
                  </a:lnTo>
                  <a:lnTo>
                    <a:pt x="516" y="66"/>
                  </a:lnTo>
                  <a:lnTo>
                    <a:pt x="514" y="66"/>
                  </a:lnTo>
                  <a:lnTo>
                    <a:pt x="513" y="66"/>
                  </a:lnTo>
                  <a:lnTo>
                    <a:pt x="513" y="66"/>
                  </a:lnTo>
                  <a:lnTo>
                    <a:pt x="511" y="68"/>
                  </a:lnTo>
                  <a:lnTo>
                    <a:pt x="509" y="68"/>
                  </a:lnTo>
                  <a:lnTo>
                    <a:pt x="509" y="69"/>
                  </a:lnTo>
                  <a:lnTo>
                    <a:pt x="509" y="69"/>
                  </a:lnTo>
                  <a:lnTo>
                    <a:pt x="509" y="72"/>
                  </a:lnTo>
                  <a:lnTo>
                    <a:pt x="509" y="72"/>
                  </a:lnTo>
                  <a:lnTo>
                    <a:pt x="509" y="74"/>
                  </a:lnTo>
                  <a:lnTo>
                    <a:pt x="508" y="76"/>
                  </a:lnTo>
                  <a:lnTo>
                    <a:pt x="508" y="77"/>
                  </a:lnTo>
                  <a:lnTo>
                    <a:pt x="506" y="77"/>
                  </a:lnTo>
                  <a:lnTo>
                    <a:pt x="506" y="77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8" y="74"/>
                  </a:lnTo>
                  <a:lnTo>
                    <a:pt x="506" y="74"/>
                  </a:lnTo>
                  <a:lnTo>
                    <a:pt x="506" y="76"/>
                  </a:lnTo>
                  <a:lnTo>
                    <a:pt x="508" y="76"/>
                  </a:lnTo>
                  <a:lnTo>
                    <a:pt x="506" y="76"/>
                  </a:lnTo>
                  <a:lnTo>
                    <a:pt x="506" y="77"/>
                  </a:lnTo>
                  <a:lnTo>
                    <a:pt x="506" y="77"/>
                  </a:lnTo>
                  <a:lnTo>
                    <a:pt x="506" y="76"/>
                  </a:lnTo>
                  <a:lnTo>
                    <a:pt x="506" y="76"/>
                  </a:lnTo>
                  <a:lnTo>
                    <a:pt x="506" y="74"/>
                  </a:lnTo>
                  <a:lnTo>
                    <a:pt x="506" y="74"/>
                  </a:lnTo>
                  <a:lnTo>
                    <a:pt x="506" y="72"/>
                  </a:lnTo>
                  <a:lnTo>
                    <a:pt x="506" y="72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69"/>
                  </a:lnTo>
                  <a:lnTo>
                    <a:pt x="506" y="69"/>
                  </a:lnTo>
                  <a:lnTo>
                    <a:pt x="506" y="69"/>
                  </a:lnTo>
                  <a:lnTo>
                    <a:pt x="505" y="71"/>
                  </a:lnTo>
                  <a:lnTo>
                    <a:pt x="503" y="72"/>
                  </a:lnTo>
                  <a:lnTo>
                    <a:pt x="503" y="74"/>
                  </a:lnTo>
                  <a:lnTo>
                    <a:pt x="502" y="74"/>
                  </a:lnTo>
                  <a:lnTo>
                    <a:pt x="502" y="74"/>
                  </a:lnTo>
                  <a:lnTo>
                    <a:pt x="502" y="74"/>
                  </a:lnTo>
                  <a:lnTo>
                    <a:pt x="500" y="74"/>
                  </a:lnTo>
                  <a:lnTo>
                    <a:pt x="500" y="74"/>
                  </a:lnTo>
                  <a:lnTo>
                    <a:pt x="500" y="76"/>
                  </a:lnTo>
                  <a:lnTo>
                    <a:pt x="500" y="77"/>
                  </a:lnTo>
                  <a:lnTo>
                    <a:pt x="498" y="77"/>
                  </a:lnTo>
                  <a:lnTo>
                    <a:pt x="497" y="79"/>
                  </a:lnTo>
                  <a:lnTo>
                    <a:pt x="497" y="79"/>
                  </a:lnTo>
                  <a:lnTo>
                    <a:pt x="497" y="79"/>
                  </a:lnTo>
                  <a:lnTo>
                    <a:pt x="497" y="80"/>
                  </a:lnTo>
                  <a:lnTo>
                    <a:pt x="497" y="82"/>
                  </a:lnTo>
                  <a:lnTo>
                    <a:pt x="497" y="83"/>
                  </a:lnTo>
                  <a:lnTo>
                    <a:pt x="497" y="85"/>
                  </a:lnTo>
                  <a:lnTo>
                    <a:pt x="495" y="87"/>
                  </a:lnTo>
                  <a:lnTo>
                    <a:pt x="495" y="88"/>
                  </a:lnTo>
                  <a:lnTo>
                    <a:pt x="494" y="90"/>
                  </a:lnTo>
                  <a:lnTo>
                    <a:pt x="494" y="90"/>
                  </a:lnTo>
                  <a:lnTo>
                    <a:pt x="494" y="91"/>
                  </a:lnTo>
                  <a:lnTo>
                    <a:pt x="494" y="93"/>
                  </a:lnTo>
                  <a:lnTo>
                    <a:pt x="494" y="95"/>
                  </a:lnTo>
                  <a:lnTo>
                    <a:pt x="494" y="95"/>
                  </a:lnTo>
                  <a:lnTo>
                    <a:pt x="492" y="98"/>
                  </a:lnTo>
                  <a:lnTo>
                    <a:pt x="492" y="98"/>
                  </a:lnTo>
                  <a:lnTo>
                    <a:pt x="494" y="101"/>
                  </a:lnTo>
                  <a:lnTo>
                    <a:pt x="495" y="104"/>
                  </a:lnTo>
                  <a:lnTo>
                    <a:pt x="495" y="104"/>
                  </a:lnTo>
                  <a:lnTo>
                    <a:pt x="497" y="106"/>
                  </a:lnTo>
                  <a:lnTo>
                    <a:pt x="497" y="109"/>
                  </a:lnTo>
                  <a:lnTo>
                    <a:pt x="497" y="110"/>
                  </a:lnTo>
                  <a:lnTo>
                    <a:pt x="497" y="112"/>
                  </a:lnTo>
                  <a:lnTo>
                    <a:pt x="497" y="115"/>
                  </a:lnTo>
                  <a:lnTo>
                    <a:pt x="497" y="117"/>
                  </a:lnTo>
                  <a:lnTo>
                    <a:pt x="497" y="118"/>
                  </a:lnTo>
                  <a:lnTo>
                    <a:pt x="495" y="121"/>
                  </a:lnTo>
                  <a:lnTo>
                    <a:pt x="495" y="121"/>
                  </a:lnTo>
                  <a:lnTo>
                    <a:pt x="494" y="124"/>
                  </a:lnTo>
                  <a:lnTo>
                    <a:pt x="492" y="126"/>
                  </a:lnTo>
                  <a:lnTo>
                    <a:pt x="492" y="128"/>
                  </a:lnTo>
                  <a:lnTo>
                    <a:pt x="490" y="129"/>
                  </a:lnTo>
                  <a:lnTo>
                    <a:pt x="489" y="129"/>
                  </a:lnTo>
                  <a:lnTo>
                    <a:pt x="486" y="132"/>
                  </a:lnTo>
                  <a:lnTo>
                    <a:pt x="484" y="132"/>
                  </a:lnTo>
                  <a:lnTo>
                    <a:pt x="483" y="132"/>
                  </a:lnTo>
                  <a:lnTo>
                    <a:pt x="481" y="132"/>
                  </a:lnTo>
                  <a:lnTo>
                    <a:pt x="479" y="132"/>
                  </a:lnTo>
                  <a:lnTo>
                    <a:pt x="479" y="131"/>
                  </a:lnTo>
                  <a:lnTo>
                    <a:pt x="479" y="131"/>
                  </a:lnTo>
                  <a:lnTo>
                    <a:pt x="479" y="131"/>
                  </a:lnTo>
                  <a:lnTo>
                    <a:pt x="478" y="131"/>
                  </a:lnTo>
                  <a:lnTo>
                    <a:pt x="478" y="131"/>
                  </a:lnTo>
                  <a:lnTo>
                    <a:pt x="478" y="128"/>
                  </a:lnTo>
                  <a:lnTo>
                    <a:pt x="476" y="126"/>
                  </a:lnTo>
                  <a:lnTo>
                    <a:pt x="476" y="124"/>
                  </a:lnTo>
                  <a:lnTo>
                    <a:pt x="475" y="124"/>
                  </a:lnTo>
                  <a:lnTo>
                    <a:pt x="475" y="123"/>
                  </a:lnTo>
                  <a:lnTo>
                    <a:pt x="475" y="123"/>
                  </a:lnTo>
                  <a:lnTo>
                    <a:pt x="475" y="120"/>
                  </a:lnTo>
                  <a:lnTo>
                    <a:pt x="475" y="117"/>
                  </a:lnTo>
                  <a:lnTo>
                    <a:pt x="475" y="113"/>
                  </a:lnTo>
                  <a:lnTo>
                    <a:pt x="475" y="113"/>
                  </a:lnTo>
                  <a:lnTo>
                    <a:pt x="475" y="112"/>
                  </a:lnTo>
                  <a:lnTo>
                    <a:pt x="475" y="112"/>
                  </a:lnTo>
                  <a:lnTo>
                    <a:pt x="475" y="110"/>
                  </a:lnTo>
                  <a:lnTo>
                    <a:pt x="473" y="109"/>
                  </a:lnTo>
                  <a:lnTo>
                    <a:pt x="473" y="109"/>
                  </a:lnTo>
                  <a:lnTo>
                    <a:pt x="473" y="109"/>
                  </a:lnTo>
                  <a:lnTo>
                    <a:pt x="473" y="107"/>
                  </a:lnTo>
                  <a:lnTo>
                    <a:pt x="473" y="107"/>
                  </a:lnTo>
                  <a:lnTo>
                    <a:pt x="473" y="107"/>
                  </a:lnTo>
                  <a:lnTo>
                    <a:pt x="473" y="107"/>
                  </a:lnTo>
                  <a:lnTo>
                    <a:pt x="473" y="106"/>
                  </a:lnTo>
                  <a:lnTo>
                    <a:pt x="473" y="106"/>
                  </a:lnTo>
                  <a:lnTo>
                    <a:pt x="473" y="104"/>
                  </a:lnTo>
                  <a:lnTo>
                    <a:pt x="473" y="104"/>
                  </a:lnTo>
                  <a:lnTo>
                    <a:pt x="473" y="102"/>
                  </a:lnTo>
                  <a:lnTo>
                    <a:pt x="475" y="101"/>
                  </a:lnTo>
                  <a:lnTo>
                    <a:pt x="475" y="99"/>
                  </a:lnTo>
                  <a:lnTo>
                    <a:pt x="475" y="99"/>
                  </a:lnTo>
                  <a:lnTo>
                    <a:pt x="475" y="98"/>
                  </a:lnTo>
                  <a:lnTo>
                    <a:pt x="476" y="96"/>
                  </a:lnTo>
                  <a:lnTo>
                    <a:pt x="476" y="96"/>
                  </a:lnTo>
                  <a:lnTo>
                    <a:pt x="476" y="95"/>
                  </a:lnTo>
                  <a:lnTo>
                    <a:pt x="476" y="93"/>
                  </a:lnTo>
                  <a:lnTo>
                    <a:pt x="476" y="93"/>
                  </a:lnTo>
                  <a:lnTo>
                    <a:pt x="476" y="91"/>
                  </a:lnTo>
                  <a:lnTo>
                    <a:pt x="476" y="90"/>
                  </a:lnTo>
                  <a:lnTo>
                    <a:pt x="478" y="88"/>
                  </a:lnTo>
                  <a:lnTo>
                    <a:pt x="478" y="88"/>
                  </a:lnTo>
                  <a:lnTo>
                    <a:pt x="479" y="87"/>
                  </a:lnTo>
                  <a:lnTo>
                    <a:pt x="478" y="85"/>
                  </a:lnTo>
                  <a:lnTo>
                    <a:pt x="478" y="83"/>
                  </a:lnTo>
                  <a:lnTo>
                    <a:pt x="479" y="82"/>
                  </a:lnTo>
                  <a:lnTo>
                    <a:pt x="479" y="80"/>
                  </a:lnTo>
                  <a:lnTo>
                    <a:pt x="481" y="79"/>
                  </a:lnTo>
                  <a:lnTo>
                    <a:pt x="481" y="79"/>
                  </a:lnTo>
                  <a:lnTo>
                    <a:pt x="481" y="77"/>
                  </a:lnTo>
                  <a:lnTo>
                    <a:pt x="481" y="77"/>
                  </a:lnTo>
                  <a:lnTo>
                    <a:pt x="481" y="76"/>
                  </a:lnTo>
                  <a:lnTo>
                    <a:pt x="479" y="76"/>
                  </a:lnTo>
                  <a:lnTo>
                    <a:pt x="479" y="76"/>
                  </a:lnTo>
                  <a:lnTo>
                    <a:pt x="478" y="76"/>
                  </a:lnTo>
                  <a:lnTo>
                    <a:pt x="478" y="76"/>
                  </a:lnTo>
                  <a:lnTo>
                    <a:pt x="478" y="76"/>
                  </a:lnTo>
                  <a:lnTo>
                    <a:pt x="476" y="77"/>
                  </a:lnTo>
                  <a:lnTo>
                    <a:pt x="475" y="79"/>
                  </a:lnTo>
                  <a:lnTo>
                    <a:pt x="475" y="79"/>
                  </a:lnTo>
                  <a:lnTo>
                    <a:pt x="473" y="80"/>
                  </a:lnTo>
                  <a:lnTo>
                    <a:pt x="473" y="80"/>
                  </a:lnTo>
                  <a:lnTo>
                    <a:pt x="473" y="80"/>
                  </a:lnTo>
                  <a:lnTo>
                    <a:pt x="472" y="82"/>
                  </a:lnTo>
                  <a:lnTo>
                    <a:pt x="472" y="80"/>
                  </a:lnTo>
                  <a:lnTo>
                    <a:pt x="472" y="80"/>
                  </a:lnTo>
                  <a:lnTo>
                    <a:pt x="472" y="79"/>
                  </a:lnTo>
                  <a:lnTo>
                    <a:pt x="472" y="77"/>
                  </a:lnTo>
                  <a:lnTo>
                    <a:pt x="473" y="76"/>
                  </a:lnTo>
                  <a:lnTo>
                    <a:pt x="473" y="76"/>
                  </a:lnTo>
                  <a:lnTo>
                    <a:pt x="475" y="74"/>
                  </a:lnTo>
                  <a:lnTo>
                    <a:pt x="476" y="74"/>
                  </a:lnTo>
                  <a:lnTo>
                    <a:pt x="476" y="72"/>
                  </a:lnTo>
                  <a:lnTo>
                    <a:pt x="478" y="72"/>
                  </a:lnTo>
                  <a:lnTo>
                    <a:pt x="478" y="71"/>
                  </a:lnTo>
                  <a:lnTo>
                    <a:pt x="478" y="71"/>
                  </a:lnTo>
                  <a:lnTo>
                    <a:pt x="478" y="69"/>
                  </a:lnTo>
                  <a:lnTo>
                    <a:pt x="479" y="69"/>
                  </a:lnTo>
                  <a:lnTo>
                    <a:pt x="481" y="66"/>
                  </a:lnTo>
                  <a:lnTo>
                    <a:pt x="481" y="65"/>
                  </a:lnTo>
                  <a:lnTo>
                    <a:pt x="483" y="63"/>
                  </a:lnTo>
                  <a:lnTo>
                    <a:pt x="484" y="61"/>
                  </a:lnTo>
                  <a:lnTo>
                    <a:pt x="484" y="61"/>
                  </a:lnTo>
                  <a:lnTo>
                    <a:pt x="484" y="60"/>
                  </a:lnTo>
                  <a:lnTo>
                    <a:pt x="486" y="58"/>
                  </a:lnTo>
                  <a:lnTo>
                    <a:pt x="486" y="57"/>
                  </a:lnTo>
                  <a:lnTo>
                    <a:pt x="486" y="57"/>
                  </a:lnTo>
                  <a:lnTo>
                    <a:pt x="486" y="57"/>
                  </a:lnTo>
                  <a:lnTo>
                    <a:pt x="486" y="58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7" y="61"/>
                  </a:lnTo>
                  <a:lnTo>
                    <a:pt x="487" y="60"/>
                  </a:lnTo>
                  <a:lnTo>
                    <a:pt x="489" y="60"/>
                  </a:lnTo>
                  <a:lnTo>
                    <a:pt x="489" y="58"/>
                  </a:lnTo>
                  <a:lnTo>
                    <a:pt x="489" y="58"/>
                  </a:lnTo>
                  <a:lnTo>
                    <a:pt x="490" y="58"/>
                  </a:lnTo>
                  <a:lnTo>
                    <a:pt x="490" y="58"/>
                  </a:lnTo>
                  <a:lnTo>
                    <a:pt x="492" y="58"/>
                  </a:lnTo>
                  <a:lnTo>
                    <a:pt x="492" y="57"/>
                  </a:lnTo>
                  <a:lnTo>
                    <a:pt x="492" y="58"/>
                  </a:lnTo>
                  <a:lnTo>
                    <a:pt x="492" y="58"/>
                  </a:lnTo>
                  <a:lnTo>
                    <a:pt x="492" y="60"/>
                  </a:lnTo>
                  <a:lnTo>
                    <a:pt x="492" y="60"/>
                  </a:lnTo>
                  <a:lnTo>
                    <a:pt x="490" y="60"/>
                  </a:lnTo>
                  <a:lnTo>
                    <a:pt x="490" y="61"/>
                  </a:lnTo>
                  <a:lnTo>
                    <a:pt x="490" y="61"/>
                  </a:lnTo>
                  <a:lnTo>
                    <a:pt x="490" y="61"/>
                  </a:lnTo>
                  <a:lnTo>
                    <a:pt x="492" y="61"/>
                  </a:lnTo>
                  <a:lnTo>
                    <a:pt x="492" y="61"/>
                  </a:lnTo>
                  <a:lnTo>
                    <a:pt x="492" y="61"/>
                  </a:lnTo>
                  <a:lnTo>
                    <a:pt x="492" y="60"/>
                  </a:lnTo>
                  <a:lnTo>
                    <a:pt x="494" y="60"/>
                  </a:lnTo>
                  <a:lnTo>
                    <a:pt x="495" y="58"/>
                  </a:lnTo>
                  <a:lnTo>
                    <a:pt x="495" y="58"/>
                  </a:lnTo>
                  <a:lnTo>
                    <a:pt x="495" y="58"/>
                  </a:lnTo>
                  <a:lnTo>
                    <a:pt x="497" y="57"/>
                  </a:lnTo>
                  <a:lnTo>
                    <a:pt x="497" y="57"/>
                  </a:lnTo>
                  <a:lnTo>
                    <a:pt x="498" y="57"/>
                  </a:lnTo>
                  <a:lnTo>
                    <a:pt x="500" y="57"/>
                  </a:lnTo>
                  <a:lnTo>
                    <a:pt x="502" y="57"/>
                  </a:lnTo>
                  <a:lnTo>
                    <a:pt x="502" y="57"/>
                  </a:lnTo>
                  <a:lnTo>
                    <a:pt x="502" y="57"/>
                  </a:lnTo>
                  <a:lnTo>
                    <a:pt x="503" y="55"/>
                  </a:lnTo>
                  <a:lnTo>
                    <a:pt x="505" y="55"/>
                  </a:lnTo>
                  <a:lnTo>
                    <a:pt x="506" y="55"/>
                  </a:lnTo>
                  <a:lnTo>
                    <a:pt x="506" y="54"/>
                  </a:lnTo>
                  <a:lnTo>
                    <a:pt x="508" y="54"/>
                  </a:lnTo>
                  <a:lnTo>
                    <a:pt x="509" y="54"/>
                  </a:lnTo>
                  <a:lnTo>
                    <a:pt x="511" y="54"/>
                  </a:lnTo>
                  <a:lnTo>
                    <a:pt x="514" y="55"/>
                  </a:lnTo>
                  <a:lnTo>
                    <a:pt x="516" y="55"/>
                  </a:lnTo>
                  <a:lnTo>
                    <a:pt x="517" y="58"/>
                  </a:lnTo>
                  <a:lnTo>
                    <a:pt x="519" y="58"/>
                  </a:lnTo>
                  <a:lnTo>
                    <a:pt x="519" y="58"/>
                  </a:lnTo>
                  <a:lnTo>
                    <a:pt x="519" y="58"/>
                  </a:lnTo>
                  <a:lnTo>
                    <a:pt x="519" y="58"/>
                  </a:lnTo>
                  <a:lnTo>
                    <a:pt x="519" y="57"/>
                  </a:lnTo>
                  <a:lnTo>
                    <a:pt x="519" y="57"/>
                  </a:lnTo>
                  <a:lnTo>
                    <a:pt x="519" y="57"/>
                  </a:lnTo>
                  <a:lnTo>
                    <a:pt x="520" y="55"/>
                  </a:lnTo>
                  <a:lnTo>
                    <a:pt x="520" y="55"/>
                  </a:lnTo>
                  <a:lnTo>
                    <a:pt x="520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2" y="55"/>
                  </a:lnTo>
                  <a:lnTo>
                    <a:pt x="524" y="55"/>
                  </a:lnTo>
                  <a:lnTo>
                    <a:pt x="525" y="55"/>
                  </a:lnTo>
                  <a:lnTo>
                    <a:pt x="530" y="57"/>
                  </a:lnTo>
                  <a:lnTo>
                    <a:pt x="530" y="57"/>
                  </a:lnTo>
                  <a:lnTo>
                    <a:pt x="531" y="55"/>
                  </a:lnTo>
                  <a:lnTo>
                    <a:pt x="531" y="55"/>
                  </a:lnTo>
                  <a:lnTo>
                    <a:pt x="530" y="55"/>
                  </a:lnTo>
                  <a:lnTo>
                    <a:pt x="530" y="54"/>
                  </a:lnTo>
                  <a:lnTo>
                    <a:pt x="528" y="54"/>
                  </a:lnTo>
                  <a:lnTo>
                    <a:pt x="528" y="54"/>
                  </a:lnTo>
                  <a:lnTo>
                    <a:pt x="528" y="54"/>
                  </a:lnTo>
                  <a:lnTo>
                    <a:pt x="528" y="52"/>
                  </a:lnTo>
                  <a:lnTo>
                    <a:pt x="528" y="52"/>
                  </a:lnTo>
                  <a:lnTo>
                    <a:pt x="527" y="52"/>
                  </a:lnTo>
                  <a:lnTo>
                    <a:pt x="525" y="52"/>
                  </a:lnTo>
                  <a:lnTo>
                    <a:pt x="527" y="52"/>
                  </a:lnTo>
                  <a:lnTo>
                    <a:pt x="527" y="50"/>
                  </a:lnTo>
                  <a:lnTo>
                    <a:pt x="527" y="50"/>
                  </a:lnTo>
                  <a:lnTo>
                    <a:pt x="527" y="50"/>
                  </a:lnTo>
                  <a:lnTo>
                    <a:pt x="527" y="49"/>
                  </a:lnTo>
                  <a:lnTo>
                    <a:pt x="525" y="47"/>
                  </a:lnTo>
                  <a:lnTo>
                    <a:pt x="525" y="47"/>
                  </a:lnTo>
                  <a:lnTo>
                    <a:pt x="525" y="47"/>
                  </a:lnTo>
                  <a:lnTo>
                    <a:pt x="524" y="46"/>
                  </a:lnTo>
                  <a:lnTo>
                    <a:pt x="524" y="46"/>
                  </a:lnTo>
                  <a:lnTo>
                    <a:pt x="524" y="47"/>
                  </a:lnTo>
                  <a:lnTo>
                    <a:pt x="522" y="47"/>
                  </a:lnTo>
                  <a:lnTo>
                    <a:pt x="522" y="47"/>
                  </a:lnTo>
                  <a:lnTo>
                    <a:pt x="520" y="47"/>
                  </a:lnTo>
                  <a:lnTo>
                    <a:pt x="520" y="47"/>
                  </a:lnTo>
                  <a:lnTo>
                    <a:pt x="519" y="47"/>
                  </a:lnTo>
                  <a:lnTo>
                    <a:pt x="519" y="47"/>
                  </a:lnTo>
                  <a:lnTo>
                    <a:pt x="517" y="47"/>
                  </a:lnTo>
                  <a:lnTo>
                    <a:pt x="516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4"/>
                  </a:lnTo>
                  <a:lnTo>
                    <a:pt x="514" y="43"/>
                  </a:lnTo>
                  <a:lnTo>
                    <a:pt x="516" y="43"/>
                  </a:lnTo>
                  <a:lnTo>
                    <a:pt x="516" y="41"/>
                  </a:lnTo>
                  <a:lnTo>
                    <a:pt x="514" y="41"/>
                  </a:lnTo>
                  <a:lnTo>
                    <a:pt x="513" y="41"/>
                  </a:lnTo>
                  <a:lnTo>
                    <a:pt x="511" y="43"/>
                  </a:lnTo>
                  <a:lnTo>
                    <a:pt x="509" y="43"/>
                  </a:lnTo>
                  <a:lnTo>
                    <a:pt x="506" y="43"/>
                  </a:lnTo>
                  <a:lnTo>
                    <a:pt x="503" y="43"/>
                  </a:lnTo>
                  <a:lnTo>
                    <a:pt x="502" y="43"/>
                  </a:lnTo>
                  <a:lnTo>
                    <a:pt x="498" y="43"/>
                  </a:lnTo>
                  <a:lnTo>
                    <a:pt x="498" y="43"/>
                  </a:lnTo>
                  <a:lnTo>
                    <a:pt x="497" y="44"/>
                  </a:lnTo>
                  <a:lnTo>
                    <a:pt x="495" y="44"/>
                  </a:lnTo>
                  <a:lnTo>
                    <a:pt x="494" y="46"/>
                  </a:lnTo>
                  <a:lnTo>
                    <a:pt x="492" y="47"/>
                  </a:lnTo>
                  <a:lnTo>
                    <a:pt x="490" y="47"/>
                  </a:lnTo>
                  <a:lnTo>
                    <a:pt x="490" y="47"/>
                  </a:lnTo>
                  <a:lnTo>
                    <a:pt x="490" y="47"/>
                  </a:lnTo>
                  <a:lnTo>
                    <a:pt x="489" y="47"/>
                  </a:lnTo>
                  <a:lnTo>
                    <a:pt x="489" y="47"/>
                  </a:lnTo>
                  <a:lnTo>
                    <a:pt x="487" y="47"/>
                  </a:lnTo>
                  <a:lnTo>
                    <a:pt x="486" y="46"/>
                  </a:lnTo>
                  <a:lnTo>
                    <a:pt x="486" y="46"/>
                  </a:lnTo>
                  <a:lnTo>
                    <a:pt x="484" y="46"/>
                  </a:lnTo>
                  <a:lnTo>
                    <a:pt x="484" y="46"/>
                  </a:lnTo>
                  <a:lnTo>
                    <a:pt x="481" y="46"/>
                  </a:lnTo>
                  <a:lnTo>
                    <a:pt x="481" y="46"/>
                  </a:lnTo>
                  <a:lnTo>
                    <a:pt x="481" y="44"/>
                  </a:lnTo>
                  <a:lnTo>
                    <a:pt x="479" y="44"/>
                  </a:lnTo>
                  <a:lnTo>
                    <a:pt x="479" y="44"/>
                  </a:lnTo>
                  <a:lnTo>
                    <a:pt x="479" y="43"/>
                  </a:lnTo>
                  <a:lnTo>
                    <a:pt x="476" y="41"/>
                  </a:lnTo>
                  <a:lnTo>
                    <a:pt x="476" y="39"/>
                  </a:lnTo>
                  <a:lnTo>
                    <a:pt x="475" y="39"/>
                  </a:lnTo>
                  <a:lnTo>
                    <a:pt x="473" y="39"/>
                  </a:lnTo>
                  <a:lnTo>
                    <a:pt x="470" y="38"/>
                  </a:lnTo>
                  <a:lnTo>
                    <a:pt x="468" y="38"/>
                  </a:lnTo>
                  <a:lnTo>
                    <a:pt x="468" y="38"/>
                  </a:lnTo>
                  <a:lnTo>
                    <a:pt x="467" y="39"/>
                  </a:lnTo>
                  <a:lnTo>
                    <a:pt x="465" y="39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41"/>
                  </a:lnTo>
                  <a:lnTo>
                    <a:pt x="465" y="39"/>
                  </a:lnTo>
                  <a:lnTo>
                    <a:pt x="465" y="38"/>
                  </a:lnTo>
                  <a:lnTo>
                    <a:pt x="465" y="38"/>
                  </a:lnTo>
                  <a:lnTo>
                    <a:pt x="464" y="36"/>
                  </a:lnTo>
                  <a:lnTo>
                    <a:pt x="464" y="36"/>
                  </a:lnTo>
                  <a:lnTo>
                    <a:pt x="464" y="36"/>
                  </a:lnTo>
                  <a:lnTo>
                    <a:pt x="464" y="35"/>
                  </a:lnTo>
                  <a:lnTo>
                    <a:pt x="464" y="35"/>
                  </a:lnTo>
                  <a:lnTo>
                    <a:pt x="462" y="35"/>
                  </a:lnTo>
                  <a:lnTo>
                    <a:pt x="462" y="33"/>
                  </a:lnTo>
                  <a:lnTo>
                    <a:pt x="462" y="33"/>
                  </a:lnTo>
                  <a:lnTo>
                    <a:pt x="462" y="33"/>
                  </a:lnTo>
                  <a:lnTo>
                    <a:pt x="461" y="33"/>
                  </a:lnTo>
                  <a:lnTo>
                    <a:pt x="459" y="35"/>
                  </a:lnTo>
                  <a:lnTo>
                    <a:pt x="459" y="36"/>
                  </a:lnTo>
                  <a:lnTo>
                    <a:pt x="457" y="36"/>
                  </a:lnTo>
                  <a:lnTo>
                    <a:pt x="457" y="36"/>
                  </a:lnTo>
                  <a:lnTo>
                    <a:pt x="456" y="38"/>
                  </a:lnTo>
                  <a:lnTo>
                    <a:pt x="454" y="38"/>
                  </a:lnTo>
                  <a:lnTo>
                    <a:pt x="453" y="39"/>
                  </a:lnTo>
                  <a:lnTo>
                    <a:pt x="453" y="39"/>
                  </a:lnTo>
                  <a:lnTo>
                    <a:pt x="449" y="39"/>
                  </a:lnTo>
                  <a:lnTo>
                    <a:pt x="448" y="41"/>
                  </a:lnTo>
                  <a:lnTo>
                    <a:pt x="445" y="41"/>
                  </a:lnTo>
                  <a:lnTo>
                    <a:pt x="443" y="43"/>
                  </a:lnTo>
                  <a:lnTo>
                    <a:pt x="440" y="44"/>
                  </a:lnTo>
                  <a:lnTo>
                    <a:pt x="438" y="44"/>
                  </a:lnTo>
                  <a:lnTo>
                    <a:pt x="435" y="44"/>
                  </a:lnTo>
                  <a:lnTo>
                    <a:pt x="435" y="44"/>
                  </a:lnTo>
                  <a:lnTo>
                    <a:pt x="434" y="44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432" y="43"/>
                  </a:lnTo>
                  <a:lnTo>
                    <a:pt x="432" y="44"/>
                  </a:lnTo>
                  <a:lnTo>
                    <a:pt x="432" y="44"/>
                  </a:lnTo>
                  <a:lnTo>
                    <a:pt x="429" y="44"/>
                  </a:lnTo>
                  <a:lnTo>
                    <a:pt x="429" y="44"/>
                  </a:lnTo>
                  <a:lnTo>
                    <a:pt x="431" y="43"/>
                  </a:lnTo>
                  <a:lnTo>
                    <a:pt x="431" y="43"/>
                  </a:lnTo>
                  <a:lnTo>
                    <a:pt x="431" y="41"/>
                  </a:lnTo>
                  <a:lnTo>
                    <a:pt x="431" y="41"/>
                  </a:lnTo>
                  <a:lnTo>
                    <a:pt x="431" y="39"/>
                  </a:lnTo>
                  <a:lnTo>
                    <a:pt x="432" y="39"/>
                  </a:lnTo>
                  <a:lnTo>
                    <a:pt x="432" y="38"/>
                  </a:lnTo>
                  <a:lnTo>
                    <a:pt x="431" y="38"/>
                  </a:lnTo>
                  <a:lnTo>
                    <a:pt x="431" y="38"/>
                  </a:lnTo>
                  <a:lnTo>
                    <a:pt x="429" y="38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23" y="41"/>
                  </a:lnTo>
                  <a:lnTo>
                    <a:pt x="421" y="41"/>
                  </a:lnTo>
                  <a:lnTo>
                    <a:pt x="416" y="43"/>
                  </a:lnTo>
                  <a:lnTo>
                    <a:pt x="415" y="43"/>
                  </a:lnTo>
                  <a:lnTo>
                    <a:pt x="413" y="43"/>
                  </a:lnTo>
                  <a:lnTo>
                    <a:pt x="413" y="43"/>
                  </a:lnTo>
                  <a:lnTo>
                    <a:pt x="412" y="41"/>
                  </a:lnTo>
                  <a:lnTo>
                    <a:pt x="412" y="41"/>
                  </a:lnTo>
                  <a:lnTo>
                    <a:pt x="413" y="41"/>
                  </a:lnTo>
                  <a:lnTo>
                    <a:pt x="420" y="36"/>
                  </a:lnTo>
                  <a:lnTo>
                    <a:pt x="423" y="33"/>
                  </a:lnTo>
                  <a:lnTo>
                    <a:pt x="429" y="28"/>
                  </a:lnTo>
                  <a:lnTo>
                    <a:pt x="431" y="27"/>
                  </a:lnTo>
                  <a:lnTo>
                    <a:pt x="434" y="25"/>
                  </a:lnTo>
                  <a:lnTo>
                    <a:pt x="440" y="24"/>
                  </a:lnTo>
                  <a:lnTo>
                    <a:pt x="443" y="22"/>
                  </a:lnTo>
                  <a:lnTo>
                    <a:pt x="445" y="20"/>
                  </a:lnTo>
                  <a:lnTo>
                    <a:pt x="446" y="20"/>
                  </a:lnTo>
                  <a:lnTo>
                    <a:pt x="448" y="19"/>
                  </a:lnTo>
                  <a:lnTo>
                    <a:pt x="448" y="19"/>
                  </a:lnTo>
                  <a:lnTo>
                    <a:pt x="448" y="19"/>
                  </a:lnTo>
                  <a:lnTo>
                    <a:pt x="449" y="19"/>
                  </a:lnTo>
                  <a:lnTo>
                    <a:pt x="451" y="17"/>
                  </a:lnTo>
                  <a:lnTo>
                    <a:pt x="451" y="17"/>
                  </a:lnTo>
                  <a:lnTo>
                    <a:pt x="453" y="17"/>
                  </a:lnTo>
                  <a:lnTo>
                    <a:pt x="453" y="16"/>
                  </a:lnTo>
                  <a:lnTo>
                    <a:pt x="453" y="16"/>
                  </a:lnTo>
                  <a:lnTo>
                    <a:pt x="454" y="14"/>
                  </a:lnTo>
                  <a:lnTo>
                    <a:pt x="454" y="13"/>
                  </a:lnTo>
                  <a:lnTo>
                    <a:pt x="454" y="13"/>
                  </a:lnTo>
                  <a:lnTo>
                    <a:pt x="454" y="13"/>
                  </a:lnTo>
                  <a:lnTo>
                    <a:pt x="454" y="11"/>
                  </a:lnTo>
                  <a:lnTo>
                    <a:pt x="454" y="11"/>
                  </a:lnTo>
                  <a:lnTo>
                    <a:pt x="456" y="9"/>
                  </a:lnTo>
                  <a:lnTo>
                    <a:pt x="461" y="8"/>
                  </a:lnTo>
                  <a:lnTo>
                    <a:pt x="461" y="8"/>
                  </a:lnTo>
                  <a:lnTo>
                    <a:pt x="461" y="9"/>
                  </a:lnTo>
                  <a:lnTo>
                    <a:pt x="459" y="13"/>
                  </a:lnTo>
                  <a:lnTo>
                    <a:pt x="459" y="13"/>
                  </a:lnTo>
                  <a:lnTo>
                    <a:pt x="459" y="13"/>
                  </a:lnTo>
                  <a:lnTo>
                    <a:pt x="457" y="13"/>
                  </a:lnTo>
                  <a:lnTo>
                    <a:pt x="459" y="13"/>
                  </a:lnTo>
                  <a:lnTo>
                    <a:pt x="461" y="13"/>
                  </a:lnTo>
                  <a:lnTo>
                    <a:pt x="461" y="13"/>
                  </a:lnTo>
                  <a:lnTo>
                    <a:pt x="461" y="11"/>
                  </a:lnTo>
                  <a:lnTo>
                    <a:pt x="462" y="9"/>
                  </a:lnTo>
                  <a:lnTo>
                    <a:pt x="462" y="9"/>
                  </a:lnTo>
                  <a:lnTo>
                    <a:pt x="462" y="9"/>
                  </a:lnTo>
                  <a:lnTo>
                    <a:pt x="462" y="9"/>
                  </a:lnTo>
                  <a:lnTo>
                    <a:pt x="462" y="8"/>
                  </a:lnTo>
                  <a:lnTo>
                    <a:pt x="464" y="8"/>
                  </a:lnTo>
                  <a:lnTo>
                    <a:pt x="464" y="8"/>
                  </a:lnTo>
                  <a:lnTo>
                    <a:pt x="464" y="6"/>
                  </a:lnTo>
                  <a:lnTo>
                    <a:pt x="464" y="6"/>
                  </a:lnTo>
                  <a:lnTo>
                    <a:pt x="464" y="5"/>
                  </a:lnTo>
                  <a:lnTo>
                    <a:pt x="464" y="5"/>
                  </a:lnTo>
                  <a:lnTo>
                    <a:pt x="464" y="3"/>
                  </a:lnTo>
                  <a:lnTo>
                    <a:pt x="465" y="3"/>
                  </a:lnTo>
                  <a:lnTo>
                    <a:pt x="465" y="3"/>
                  </a:lnTo>
                  <a:lnTo>
                    <a:pt x="467" y="3"/>
                  </a:lnTo>
                  <a:lnTo>
                    <a:pt x="467" y="5"/>
                  </a:lnTo>
                  <a:lnTo>
                    <a:pt x="467" y="5"/>
                  </a:lnTo>
                  <a:lnTo>
                    <a:pt x="467" y="6"/>
                  </a:lnTo>
                  <a:lnTo>
                    <a:pt x="465" y="6"/>
                  </a:lnTo>
                  <a:lnTo>
                    <a:pt x="464" y="9"/>
                  </a:lnTo>
                  <a:lnTo>
                    <a:pt x="464" y="9"/>
                  </a:lnTo>
                  <a:lnTo>
                    <a:pt x="464" y="9"/>
                  </a:lnTo>
                  <a:lnTo>
                    <a:pt x="464" y="11"/>
                  </a:lnTo>
                  <a:lnTo>
                    <a:pt x="464" y="11"/>
                  </a:lnTo>
                  <a:lnTo>
                    <a:pt x="464" y="11"/>
                  </a:lnTo>
                  <a:lnTo>
                    <a:pt x="465" y="9"/>
                  </a:lnTo>
                  <a:lnTo>
                    <a:pt x="465" y="9"/>
                  </a:lnTo>
                  <a:lnTo>
                    <a:pt x="465" y="9"/>
                  </a:lnTo>
                  <a:lnTo>
                    <a:pt x="465" y="8"/>
                  </a:lnTo>
                  <a:lnTo>
                    <a:pt x="465" y="8"/>
                  </a:lnTo>
                  <a:lnTo>
                    <a:pt x="465" y="9"/>
                  </a:lnTo>
                  <a:lnTo>
                    <a:pt x="467" y="8"/>
                  </a:lnTo>
                  <a:lnTo>
                    <a:pt x="467" y="8"/>
                  </a:lnTo>
                  <a:lnTo>
                    <a:pt x="468" y="8"/>
                  </a:lnTo>
                  <a:lnTo>
                    <a:pt x="468" y="8"/>
                  </a:lnTo>
                  <a:lnTo>
                    <a:pt x="470" y="6"/>
                  </a:lnTo>
                  <a:lnTo>
                    <a:pt x="470" y="5"/>
                  </a:lnTo>
                  <a:lnTo>
                    <a:pt x="470" y="5"/>
                  </a:lnTo>
                  <a:lnTo>
                    <a:pt x="470" y="3"/>
                  </a:lnTo>
                  <a:lnTo>
                    <a:pt x="468" y="3"/>
                  </a:lnTo>
                  <a:lnTo>
                    <a:pt x="468" y="2"/>
                  </a:lnTo>
                  <a:lnTo>
                    <a:pt x="468" y="2"/>
                  </a:lnTo>
                  <a:lnTo>
                    <a:pt x="468" y="2"/>
                  </a:lnTo>
                  <a:lnTo>
                    <a:pt x="468" y="0"/>
                  </a:lnTo>
                  <a:lnTo>
                    <a:pt x="468" y="2"/>
                  </a:lnTo>
                  <a:lnTo>
                    <a:pt x="470" y="2"/>
                  </a:lnTo>
                  <a:lnTo>
                    <a:pt x="470" y="0"/>
                  </a:lnTo>
                  <a:lnTo>
                    <a:pt x="47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7" name="Freeform 354">
              <a:extLst>
                <a:ext uri="{FF2B5EF4-FFF2-40B4-BE49-F238E27FC236}">
                  <a16:creationId xmlns:a16="http://schemas.microsoft.com/office/drawing/2014/main" id="{17B2EB93-E062-CEA5-4033-FD3E2F5E9E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8435" y="2718151"/>
              <a:ext cx="7299835" cy="251450"/>
            </a:xfrm>
            <a:custGeom>
              <a:avLst/>
              <a:gdLst>
                <a:gd name="T0" fmla="*/ 3067 w 3745"/>
                <a:gd name="T1" fmla="*/ 102 h 129"/>
                <a:gd name="T2" fmla="*/ 897 w 3745"/>
                <a:gd name="T3" fmla="*/ 99 h 129"/>
                <a:gd name="T4" fmla="*/ 3419 w 3745"/>
                <a:gd name="T5" fmla="*/ 102 h 129"/>
                <a:gd name="T6" fmla="*/ 2183 w 3745"/>
                <a:gd name="T7" fmla="*/ 95 h 129"/>
                <a:gd name="T8" fmla="*/ 2930 w 3745"/>
                <a:gd name="T9" fmla="*/ 117 h 129"/>
                <a:gd name="T10" fmla="*/ 2928 w 3745"/>
                <a:gd name="T11" fmla="*/ 107 h 129"/>
                <a:gd name="T12" fmla="*/ 14 w 3745"/>
                <a:gd name="T13" fmla="*/ 95 h 129"/>
                <a:gd name="T14" fmla="*/ 708 w 3745"/>
                <a:gd name="T15" fmla="*/ 96 h 129"/>
                <a:gd name="T16" fmla="*/ 697 w 3745"/>
                <a:gd name="T17" fmla="*/ 96 h 129"/>
                <a:gd name="T18" fmla="*/ 358 w 3745"/>
                <a:gd name="T19" fmla="*/ 95 h 129"/>
                <a:gd name="T20" fmla="*/ 360 w 3745"/>
                <a:gd name="T21" fmla="*/ 101 h 129"/>
                <a:gd name="T22" fmla="*/ 353 w 3745"/>
                <a:gd name="T23" fmla="*/ 95 h 129"/>
                <a:gd name="T24" fmla="*/ 440 w 3745"/>
                <a:gd name="T25" fmla="*/ 87 h 129"/>
                <a:gd name="T26" fmla="*/ 446 w 3745"/>
                <a:gd name="T27" fmla="*/ 83 h 129"/>
                <a:gd name="T28" fmla="*/ 440 w 3745"/>
                <a:gd name="T29" fmla="*/ 96 h 129"/>
                <a:gd name="T30" fmla="*/ 435 w 3745"/>
                <a:gd name="T31" fmla="*/ 90 h 129"/>
                <a:gd name="T32" fmla="*/ 3069 w 3745"/>
                <a:gd name="T33" fmla="*/ 80 h 129"/>
                <a:gd name="T34" fmla="*/ 2719 w 3745"/>
                <a:gd name="T35" fmla="*/ 82 h 129"/>
                <a:gd name="T36" fmla="*/ 322 w 3745"/>
                <a:gd name="T37" fmla="*/ 66 h 129"/>
                <a:gd name="T38" fmla="*/ 374 w 3745"/>
                <a:gd name="T39" fmla="*/ 61 h 129"/>
                <a:gd name="T40" fmla="*/ 670 w 3745"/>
                <a:gd name="T41" fmla="*/ 61 h 129"/>
                <a:gd name="T42" fmla="*/ 655 w 3745"/>
                <a:gd name="T43" fmla="*/ 77 h 129"/>
                <a:gd name="T44" fmla="*/ 653 w 3745"/>
                <a:gd name="T45" fmla="*/ 72 h 129"/>
                <a:gd name="T46" fmla="*/ 3174 w 3745"/>
                <a:gd name="T47" fmla="*/ 71 h 129"/>
                <a:gd name="T48" fmla="*/ 727 w 3745"/>
                <a:gd name="T49" fmla="*/ 63 h 129"/>
                <a:gd name="T50" fmla="*/ 290 w 3745"/>
                <a:gd name="T51" fmla="*/ 57 h 129"/>
                <a:gd name="T52" fmla="*/ 304 w 3745"/>
                <a:gd name="T53" fmla="*/ 76 h 129"/>
                <a:gd name="T54" fmla="*/ 290 w 3745"/>
                <a:gd name="T55" fmla="*/ 63 h 129"/>
                <a:gd name="T56" fmla="*/ 735 w 3745"/>
                <a:gd name="T57" fmla="*/ 60 h 129"/>
                <a:gd name="T58" fmla="*/ 727 w 3745"/>
                <a:gd name="T59" fmla="*/ 54 h 129"/>
                <a:gd name="T60" fmla="*/ 1802 w 3745"/>
                <a:gd name="T61" fmla="*/ 41 h 129"/>
                <a:gd name="T62" fmla="*/ 11 w 3745"/>
                <a:gd name="T63" fmla="*/ 46 h 129"/>
                <a:gd name="T64" fmla="*/ 431 w 3745"/>
                <a:gd name="T65" fmla="*/ 32 h 129"/>
                <a:gd name="T66" fmla="*/ 702 w 3745"/>
                <a:gd name="T67" fmla="*/ 32 h 129"/>
                <a:gd name="T68" fmla="*/ 1799 w 3745"/>
                <a:gd name="T69" fmla="*/ 30 h 129"/>
                <a:gd name="T70" fmla="*/ 1798 w 3745"/>
                <a:gd name="T71" fmla="*/ 28 h 129"/>
                <a:gd name="T72" fmla="*/ 281 w 3745"/>
                <a:gd name="T73" fmla="*/ 30 h 129"/>
                <a:gd name="T74" fmla="*/ 276 w 3745"/>
                <a:gd name="T75" fmla="*/ 47 h 129"/>
                <a:gd name="T76" fmla="*/ 268 w 3745"/>
                <a:gd name="T77" fmla="*/ 28 h 129"/>
                <a:gd name="T78" fmla="*/ 2783 w 3745"/>
                <a:gd name="T79" fmla="*/ 25 h 129"/>
                <a:gd name="T80" fmla="*/ 617 w 3745"/>
                <a:gd name="T81" fmla="*/ 20 h 129"/>
                <a:gd name="T82" fmla="*/ 615 w 3745"/>
                <a:gd name="T83" fmla="*/ 19 h 129"/>
                <a:gd name="T84" fmla="*/ 421 w 3745"/>
                <a:gd name="T85" fmla="*/ 14 h 129"/>
                <a:gd name="T86" fmla="*/ 360 w 3745"/>
                <a:gd name="T87" fmla="*/ 14 h 129"/>
                <a:gd name="T88" fmla="*/ 726 w 3745"/>
                <a:gd name="T89" fmla="*/ 19 h 129"/>
                <a:gd name="T90" fmla="*/ 618 w 3745"/>
                <a:gd name="T91" fmla="*/ 5 h 129"/>
                <a:gd name="T92" fmla="*/ 642 w 3745"/>
                <a:gd name="T93" fmla="*/ 11 h 129"/>
                <a:gd name="T94" fmla="*/ 621 w 3745"/>
                <a:gd name="T95" fmla="*/ 17 h 129"/>
                <a:gd name="T96" fmla="*/ 610 w 3745"/>
                <a:gd name="T97" fmla="*/ 6 h 129"/>
                <a:gd name="T98" fmla="*/ 275 w 3745"/>
                <a:gd name="T99" fmla="*/ 11 h 129"/>
                <a:gd name="T100" fmla="*/ 276 w 3745"/>
                <a:gd name="T101" fmla="*/ 19 h 129"/>
                <a:gd name="T102" fmla="*/ 284 w 3745"/>
                <a:gd name="T103" fmla="*/ 27 h 129"/>
                <a:gd name="T104" fmla="*/ 263 w 3745"/>
                <a:gd name="T105" fmla="*/ 20 h 129"/>
                <a:gd name="T106" fmla="*/ 271 w 3745"/>
                <a:gd name="T107" fmla="*/ 9 h 129"/>
                <a:gd name="T108" fmla="*/ 719 w 3745"/>
                <a:gd name="T109" fmla="*/ 8 h 129"/>
                <a:gd name="T110" fmla="*/ 710 w 3745"/>
                <a:gd name="T111" fmla="*/ 2 h 129"/>
                <a:gd name="T112" fmla="*/ 312 w 3745"/>
                <a:gd name="T113" fmla="*/ 24 h 129"/>
                <a:gd name="T114" fmla="*/ 330 w 3745"/>
                <a:gd name="T115" fmla="*/ 63 h 129"/>
                <a:gd name="T116" fmla="*/ 323 w 3745"/>
                <a:gd name="T117" fmla="*/ 61 h 129"/>
                <a:gd name="T118" fmla="*/ 312 w 3745"/>
                <a:gd name="T119" fmla="*/ 47 h 129"/>
                <a:gd name="T120" fmla="*/ 293 w 3745"/>
                <a:gd name="T121" fmla="*/ 28 h 129"/>
                <a:gd name="T122" fmla="*/ 301 w 3745"/>
                <a:gd name="T123" fmla="*/ 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45" h="129">
                  <a:moveTo>
                    <a:pt x="355" y="101"/>
                  </a:moveTo>
                  <a:lnTo>
                    <a:pt x="353" y="101"/>
                  </a:lnTo>
                  <a:lnTo>
                    <a:pt x="353" y="101"/>
                  </a:lnTo>
                  <a:lnTo>
                    <a:pt x="352" y="101"/>
                  </a:lnTo>
                  <a:lnTo>
                    <a:pt x="352" y="101"/>
                  </a:lnTo>
                  <a:lnTo>
                    <a:pt x="352" y="102"/>
                  </a:lnTo>
                  <a:lnTo>
                    <a:pt x="353" y="102"/>
                  </a:lnTo>
                  <a:lnTo>
                    <a:pt x="353" y="104"/>
                  </a:lnTo>
                  <a:lnTo>
                    <a:pt x="355" y="104"/>
                  </a:lnTo>
                  <a:lnTo>
                    <a:pt x="355" y="104"/>
                  </a:lnTo>
                  <a:lnTo>
                    <a:pt x="355" y="102"/>
                  </a:lnTo>
                  <a:lnTo>
                    <a:pt x="357" y="101"/>
                  </a:lnTo>
                  <a:lnTo>
                    <a:pt x="357" y="101"/>
                  </a:lnTo>
                  <a:lnTo>
                    <a:pt x="355" y="101"/>
                  </a:lnTo>
                  <a:close/>
                  <a:moveTo>
                    <a:pt x="3067" y="98"/>
                  </a:moveTo>
                  <a:lnTo>
                    <a:pt x="3070" y="99"/>
                  </a:lnTo>
                  <a:lnTo>
                    <a:pt x="3072" y="101"/>
                  </a:lnTo>
                  <a:lnTo>
                    <a:pt x="3073" y="101"/>
                  </a:lnTo>
                  <a:lnTo>
                    <a:pt x="3073" y="101"/>
                  </a:lnTo>
                  <a:lnTo>
                    <a:pt x="3075" y="101"/>
                  </a:lnTo>
                  <a:lnTo>
                    <a:pt x="3075" y="101"/>
                  </a:lnTo>
                  <a:lnTo>
                    <a:pt x="3077" y="101"/>
                  </a:lnTo>
                  <a:lnTo>
                    <a:pt x="3078" y="101"/>
                  </a:lnTo>
                  <a:lnTo>
                    <a:pt x="3078" y="102"/>
                  </a:lnTo>
                  <a:lnTo>
                    <a:pt x="3078" y="102"/>
                  </a:lnTo>
                  <a:lnTo>
                    <a:pt x="3077" y="102"/>
                  </a:lnTo>
                  <a:lnTo>
                    <a:pt x="3073" y="104"/>
                  </a:lnTo>
                  <a:lnTo>
                    <a:pt x="3073" y="104"/>
                  </a:lnTo>
                  <a:lnTo>
                    <a:pt x="3072" y="104"/>
                  </a:lnTo>
                  <a:lnTo>
                    <a:pt x="3070" y="104"/>
                  </a:lnTo>
                  <a:lnTo>
                    <a:pt x="3070" y="102"/>
                  </a:lnTo>
                  <a:lnTo>
                    <a:pt x="3069" y="102"/>
                  </a:lnTo>
                  <a:lnTo>
                    <a:pt x="3067" y="102"/>
                  </a:lnTo>
                  <a:lnTo>
                    <a:pt x="3066" y="101"/>
                  </a:lnTo>
                  <a:lnTo>
                    <a:pt x="3064" y="101"/>
                  </a:lnTo>
                  <a:lnTo>
                    <a:pt x="3064" y="99"/>
                  </a:lnTo>
                  <a:lnTo>
                    <a:pt x="3064" y="99"/>
                  </a:lnTo>
                  <a:lnTo>
                    <a:pt x="3064" y="99"/>
                  </a:lnTo>
                  <a:lnTo>
                    <a:pt x="3066" y="99"/>
                  </a:lnTo>
                  <a:lnTo>
                    <a:pt x="3067" y="98"/>
                  </a:lnTo>
                  <a:close/>
                  <a:moveTo>
                    <a:pt x="899" y="98"/>
                  </a:moveTo>
                  <a:lnTo>
                    <a:pt x="899" y="99"/>
                  </a:lnTo>
                  <a:lnTo>
                    <a:pt x="899" y="99"/>
                  </a:lnTo>
                  <a:lnTo>
                    <a:pt x="899" y="101"/>
                  </a:lnTo>
                  <a:lnTo>
                    <a:pt x="897" y="101"/>
                  </a:lnTo>
                  <a:lnTo>
                    <a:pt x="897" y="101"/>
                  </a:lnTo>
                  <a:lnTo>
                    <a:pt x="896" y="101"/>
                  </a:lnTo>
                  <a:lnTo>
                    <a:pt x="894" y="104"/>
                  </a:lnTo>
                  <a:lnTo>
                    <a:pt x="891" y="106"/>
                  </a:lnTo>
                  <a:lnTo>
                    <a:pt x="891" y="107"/>
                  </a:lnTo>
                  <a:lnTo>
                    <a:pt x="889" y="109"/>
                  </a:lnTo>
                  <a:lnTo>
                    <a:pt x="886" y="110"/>
                  </a:lnTo>
                  <a:lnTo>
                    <a:pt x="885" y="112"/>
                  </a:lnTo>
                  <a:lnTo>
                    <a:pt x="885" y="110"/>
                  </a:lnTo>
                  <a:lnTo>
                    <a:pt x="883" y="110"/>
                  </a:lnTo>
                  <a:lnTo>
                    <a:pt x="883" y="110"/>
                  </a:lnTo>
                  <a:lnTo>
                    <a:pt x="886" y="109"/>
                  </a:lnTo>
                  <a:lnTo>
                    <a:pt x="888" y="107"/>
                  </a:lnTo>
                  <a:lnTo>
                    <a:pt x="889" y="107"/>
                  </a:lnTo>
                  <a:lnTo>
                    <a:pt x="893" y="104"/>
                  </a:lnTo>
                  <a:lnTo>
                    <a:pt x="894" y="102"/>
                  </a:lnTo>
                  <a:lnTo>
                    <a:pt x="894" y="102"/>
                  </a:lnTo>
                  <a:lnTo>
                    <a:pt x="894" y="101"/>
                  </a:lnTo>
                  <a:lnTo>
                    <a:pt x="894" y="101"/>
                  </a:lnTo>
                  <a:lnTo>
                    <a:pt x="896" y="99"/>
                  </a:lnTo>
                  <a:lnTo>
                    <a:pt x="897" y="99"/>
                  </a:lnTo>
                  <a:lnTo>
                    <a:pt x="897" y="99"/>
                  </a:lnTo>
                  <a:lnTo>
                    <a:pt x="897" y="98"/>
                  </a:lnTo>
                  <a:lnTo>
                    <a:pt x="899" y="98"/>
                  </a:lnTo>
                  <a:close/>
                  <a:moveTo>
                    <a:pt x="3423" y="98"/>
                  </a:moveTo>
                  <a:lnTo>
                    <a:pt x="3423" y="98"/>
                  </a:lnTo>
                  <a:lnTo>
                    <a:pt x="3423" y="99"/>
                  </a:lnTo>
                  <a:lnTo>
                    <a:pt x="3423" y="101"/>
                  </a:lnTo>
                  <a:lnTo>
                    <a:pt x="3423" y="101"/>
                  </a:lnTo>
                  <a:lnTo>
                    <a:pt x="3423" y="101"/>
                  </a:lnTo>
                  <a:lnTo>
                    <a:pt x="3425" y="101"/>
                  </a:lnTo>
                  <a:lnTo>
                    <a:pt x="3425" y="102"/>
                  </a:lnTo>
                  <a:lnTo>
                    <a:pt x="3427" y="102"/>
                  </a:lnTo>
                  <a:lnTo>
                    <a:pt x="3428" y="102"/>
                  </a:lnTo>
                  <a:lnTo>
                    <a:pt x="3428" y="102"/>
                  </a:lnTo>
                  <a:lnTo>
                    <a:pt x="3427" y="104"/>
                  </a:lnTo>
                  <a:lnTo>
                    <a:pt x="3425" y="104"/>
                  </a:lnTo>
                  <a:lnTo>
                    <a:pt x="3425" y="104"/>
                  </a:lnTo>
                  <a:lnTo>
                    <a:pt x="3423" y="104"/>
                  </a:lnTo>
                  <a:lnTo>
                    <a:pt x="3423" y="104"/>
                  </a:lnTo>
                  <a:lnTo>
                    <a:pt x="3423" y="104"/>
                  </a:lnTo>
                  <a:lnTo>
                    <a:pt x="3420" y="107"/>
                  </a:lnTo>
                  <a:lnTo>
                    <a:pt x="3417" y="110"/>
                  </a:lnTo>
                  <a:lnTo>
                    <a:pt x="3417" y="112"/>
                  </a:lnTo>
                  <a:lnTo>
                    <a:pt x="3417" y="112"/>
                  </a:lnTo>
                  <a:lnTo>
                    <a:pt x="3414" y="112"/>
                  </a:lnTo>
                  <a:lnTo>
                    <a:pt x="3414" y="112"/>
                  </a:lnTo>
                  <a:lnTo>
                    <a:pt x="3414" y="112"/>
                  </a:lnTo>
                  <a:lnTo>
                    <a:pt x="3414" y="110"/>
                  </a:lnTo>
                  <a:lnTo>
                    <a:pt x="3414" y="109"/>
                  </a:lnTo>
                  <a:lnTo>
                    <a:pt x="3412" y="107"/>
                  </a:lnTo>
                  <a:lnTo>
                    <a:pt x="3414" y="106"/>
                  </a:lnTo>
                  <a:lnTo>
                    <a:pt x="3416" y="104"/>
                  </a:lnTo>
                  <a:lnTo>
                    <a:pt x="3419" y="102"/>
                  </a:lnTo>
                  <a:lnTo>
                    <a:pt x="3420" y="99"/>
                  </a:lnTo>
                  <a:lnTo>
                    <a:pt x="3422" y="98"/>
                  </a:lnTo>
                  <a:lnTo>
                    <a:pt x="3423" y="98"/>
                  </a:lnTo>
                  <a:close/>
                  <a:moveTo>
                    <a:pt x="2184" y="95"/>
                  </a:moveTo>
                  <a:lnTo>
                    <a:pt x="2186" y="95"/>
                  </a:lnTo>
                  <a:lnTo>
                    <a:pt x="2187" y="95"/>
                  </a:lnTo>
                  <a:lnTo>
                    <a:pt x="2189" y="96"/>
                  </a:lnTo>
                  <a:lnTo>
                    <a:pt x="2190" y="96"/>
                  </a:lnTo>
                  <a:lnTo>
                    <a:pt x="2194" y="98"/>
                  </a:lnTo>
                  <a:lnTo>
                    <a:pt x="2194" y="98"/>
                  </a:lnTo>
                  <a:lnTo>
                    <a:pt x="2194" y="96"/>
                  </a:lnTo>
                  <a:lnTo>
                    <a:pt x="2194" y="95"/>
                  </a:lnTo>
                  <a:lnTo>
                    <a:pt x="2195" y="95"/>
                  </a:lnTo>
                  <a:lnTo>
                    <a:pt x="2195" y="96"/>
                  </a:lnTo>
                  <a:lnTo>
                    <a:pt x="2197" y="96"/>
                  </a:lnTo>
                  <a:lnTo>
                    <a:pt x="2198" y="99"/>
                  </a:lnTo>
                  <a:lnTo>
                    <a:pt x="2200" y="101"/>
                  </a:lnTo>
                  <a:lnTo>
                    <a:pt x="2201" y="102"/>
                  </a:lnTo>
                  <a:lnTo>
                    <a:pt x="2201" y="102"/>
                  </a:lnTo>
                  <a:lnTo>
                    <a:pt x="2201" y="104"/>
                  </a:lnTo>
                  <a:lnTo>
                    <a:pt x="2201" y="104"/>
                  </a:lnTo>
                  <a:lnTo>
                    <a:pt x="2200" y="104"/>
                  </a:lnTo>
                  <a:lnTo>
                    <a:pt x="2200" y="104"/>
                  </a:lnTo>
                  <a:lnTo>
                    <a:pt x="2200" y="104"/>
                  </a:lnTo>
                  <a:lnTo>
                    <a:pt x="2198" y="102"/>
                  </a:lnTo>
                  <a:lnTo>
                    <a:pt x="2197" y="102"/>
                  </a:lnTo>
                  <a:lnTo>
                    <a:pt x="2195" y="102"/>
                  </a:lnTo>
                  <a:lnTo>
                    <a:pt x="2195" y="102"/>
                  </a:lnTo>
                  <a:lnTo>
                    <a:pt x="2194" y="101"/>
                  </a:lnTo>
                  <a:lnTo>
                    <a:pt x="2190" y="99"/>
                  </a:lnTo>
                  <a:lnTo>
                    <a:pt x="2189" y="98"/>
                  </a:lnTo>
                  <a:lnTo>
                    <a:pt x="2187" y="98"/>
                  </a:lnTo>
                  <a:lnTo>
                    <a:pt x="2183" y="95"/>
                  </a:lnTo>
                  <a:lnTo>
                    <a:pt x="2183" y="95"/>
                  </a:lnTo>
                  <a:lnTo>
                    <a:pt x="2184" y="95"/>
                  </a:lnTo>
                  <a:close/>
                  <a:moveTo>
                    <a:pt x="443" y="91"/>
                  </a:moveTo>
                  <a:lnTo>
                    <a:pt x="443" y="91"/>
                  </a:lnTo>
                  <a:lnTo>
                    <a:pt x="443" y="91"/>
                  </a:lnTo>
                  <a:lnTo>
                    <a:pt x="443" y="93"/>
                  </a:lnTo>
                  <a:lnTo>
                    <a:pt x="443" y="93"/>
                  </a:lnTo>
                  <a:lnTo>
                    <a:pt x="445" y="93"/>
                  </a:lnTo>
                  <a:lnTo>
                    <a:pt x="445" y="91"/>
                  </a:lnTo>
                  <a:lnTo>
                    <a:pt x="443" y="91"/>
                  </a:lnTo>
                  <a:close/>
                  <a:moveTo>
                    <a:pt x="2936" y="91"/>
                  </a:moveTo>
                  <a:lnTo>
                    <a:pt x="2936" y="91"/>
                  </a:lnTo>
                  <a:lnTo>
                    <a:pt x="2933" y="93"/>
                  </a:lnTo>
                  <a:lnTo>
                    <a:pt x="2933" y="93"/>
                  </a:lnTo>
                  <a:lnTo>
                    <a:pt x="2933" y="95"/>
                  </a:lnTo>
                  <a:lnTo>
                    <a:pt x="2932" y="95"/>
                  </a:lnTo>
                  <a:lnTo>
                    <a:pt x="2933" y="96"/>
                  </a:lnTo>
                  <a:lnTo>
                    <a:pt x="2941" y="99"/>
                  </a:lnTo>
                  <a:lnTo>
                    <a:pt x="2941" y="101"/>
                  </a:lnTo>
                  <a:lnTo>
                    <a:pt x="2941" y="102"/>
                  </a:lnTo>
                  <a:lnTo>
                    <a:pt x="2938" y="102"/>
                  </a:lnTo>
                  <a:lnTo>
                    <a:pt x="2935" y="104"/>
                  </a:lnTo>
                  <a:lnTo>
                    <a:pt x="2933" y="106"/>
                  </a:lnTo>
                  <a:lnTo>
                    <a:pt x="2930" y="106"/>
                  </a:lnTo>
                  <a:lnTo>
                    <a:pt x="2928" y="109"/>
                  </a:lnTo>
                  <a:lnTo>
                    <a:pt x="2928" y="110"/>
                  </a:lnTo>
                  <a:lnTo>
                    <a:pt x="2928" y="112"/>
                  </a:lnTo>
                  <a:lnTo>
                    <a:pt x="2930" y="115"/>
                  </a:lnTo>
                  <a:lnTo>
                    <a:pt x="2933" y="115"/>
                  </a:lnTo>
                  <a:lnTo>
                    <a:pt x="2935" y="115"/>
                  </a:lnTo>
                  <a:lnTo>
                    <a:pt x="2935" y="117"/>
                  </a:lnTo>
                  <a:lnTo>
                    <a:pt x="2932" y="117"/>
                  </a:lnTo>
                  <a:lnTo>
                    <a:pt x="2930" y="117"/>
                  </a:lnTo>
                  <a:lnTo>
                    <a:pt x="2930" y="118"/>
                  </a:lnTo>
                  <a:lnTo>
                    <a:pt x="2932" y="118"/>
                  </a:lnTo>
                  <a:lnTo>
                    <a:pt x="2932" y="120"/>
                  </a:lnTo>
                  <a:lnTo>
                    <a:pt x="2935" y="120"/>
                  </a:lnTo>
                  <a:lnTo>
                    <a:pt x="2936" y="121"/>
                  </a:lnTo>
                  <a:lnTo>
                    <a:pt x="2938" y="121"/>
                  </a:lnTo>
                  <a:lnTo>
                    <a:pt x="2941" y="123"/>
                  </a:lnTo>
                  <a:lnTo>
                    <a:pt x="2943" y="123"/>
                  </a:lnTo>
                  <a:lnTo>
                    <a:pt x="2944" y="124"/>
                  </a:lnTo>
                  <a:lnTo>
                    <a:pt x="2943" y="126"/>
                  </a:lnTo>
                  <a:lnTo>
                    <a:pt x="2941" y="126"/>
                  </a:lnTo>
                  <a:lnTo>
                    <a:pt x="2941" y="128"/>
                  </a:lnTo>
                  <a:lnTo>
                    <a:pt x="2941" y="129"/>
                  </a:lnTo>
                  <a:lnTo>
                    <a:pt x="2939" y="128"/>
                  </a:lnTo>
                  <a:lnTo>
                    <a:pt x="2936" y="126"/>
                  </a:lnTo>
                  <a:lnTo>
                    <a:pt x="2933" y="124"/>
                  </a:lnTo>
                  <a:lnTo>
                    <a:pt x="2930" y="123"/>
                  </a:lnTo>
                  <a:lnTo>
                    <a:pt x="2928" y="121"/>
                  </a:lnTo>
                  <a:lnTo>
                    <a:pt x="2925" y="121"/>
                  </a:lnTo>
                  <a:lnTo>
                    <a:pt x="2922" y="120"/>
                  </a:lnTo>
                  <a:lnTo>
                    <a:pt x="2922" y="120"/>
                  </a:lnTo>
                  <a:lnTo>
                    <a:pt x="2922" y="118"/>
                  </a:lnTo>
                  <a:lnTo>
                    <a:pt x="2924" y="118"/>
                  </a:lnTo>
                  <a:lnTo>
                    <a:pt x="2925" y="118"/>
                  </a:lnTo>
                  <a:lnTo>
                    <a:pt x="2928" y="118"/>
                  </a:lnTo>
                  <a:lnTo>
                    <a:pt x="2928" y="117"/>
                  </a:lnTo>
                  <a:lnTo>
                    <a:pt x="2930" y="117"/>
                  </a:lnTo>
                  <a:lnTo>
                    <a:pt x="2928" y="115"/>
                  </a:lnTo>
                  <a:lnTo>
                    <a:pt x="2927" y="113"/>
                  </a:lnTo>
                  <a:lnTo>
                    <a:pt x="2927" y="113"/>
                  </a:lnTo>
                  <a:lnTo>
                    <a:pt x="2928" y="112"/>
                  </a:lnTo>
                  <a:lnTo>
                    <a:pt x="2928" y="109"/>
                  </a:lnTo>
                  <a:lnTo>
                    <a:pt x="2928" y="107"/>
                  </a:lnTo>
                  <a:lnTo>
                    <a:pt x="2930" y="106"/>
                  </a:lnTo>
                  <a:lnTo>
                    <a:pt x="2933" y="104"/>
                  </a:lnTo>
                  <a:lnTo>
                    <a:pt x="2935" y="104"/>
                  </a:lnTo>
                  <a:lnTo>
                    <a:pt x="2936" y="102"/>
                  </a:lnTo>
                  <a:lnTo>
                    <a:pt x="2938" y="101"/>
                  </a:lnTo>
                  <a:lnTo>
                    <a:pt x="2938" y="99"/>
                  </a:lnTo>
                  <a:lnTo>
                    <a:pt x="2936" y="98"/>
                  </a:lnTo>
                  <a:lnTo>
                    <a:pt x="2933" y="96"/>
                  </a:lnTo>
                  <a:lnTo>
                    <a:pt x="2932" y="96"/>
                  </a:lnTo>
                  <a:lnTo>
                    <a:pt x="2932" y="96"/>
                  </a:lnTo>
                  <a:lnTo>
                    <a:pt x="2930" y="96"/>
                  </a:lnTo>
                  <a:lnTo>
                    <a:pt x="2930" y="95"/>
                  </a:lnTo>
                  <a:lnTo>
                    <a:pt x="2928" y="95"/>
                  </a:lnTo>
                  <a:lnTo>
                    <a:pt x="2928" y="95"/>
                  </a:lnTo>
                  <a:lnTo>
                    <a:pt x="2927" y="93"/>
                  </a:lnTo>
                  <a:lnTo>
                    <a:pt x="2927" y="93"/>
                  </a:lnTo>
                  <a:lnTo>
                    <a:pt x="2927" y="93"/>
                  </a:lnTo>
                  <a:lnTo>
                    <a:pt x="2930" y="93"/>
                  </a:lnTo>
                  <a:lnTo>
                    <a:pt x="2932" y="93"/>
                  </a:lnTo>
                  <a:lnTo>
                    <a:pt x="2935" y="91"/>
                  </a:lnTo>
                  <a:lnTo>
                    <a:pt x="2936" y="91"/>
                  </a:lnTo>
                  <a:close/>
                  <a:moveTo>
                    <a:pt x="14" y="90"/>
                  </a:moveTo>
                  <a:lnTo>
                    <a:pt x="14" y="90"/>
                  </a:lnTo>
                  <a:lnTo>
                    <a:pt x="14" y="93"/>
                  </a:lnTo>
                  <a:lnTo>
                    <a:pt x="14" y="95"/>
                  </a:lnTo>
                  <a:lnTo>
                    <a:pt x="16" y="96"/>
                  </a:lnTo>
                  <a:lnTo>
                    <a:pt x="16" y="96"/>
                  </a:lnTo>
                  <a:lnTo>
                    <a:pt x="18" y="98"/>
                  </a:lnTo>
                  <a:lnTo>
                    <a:pt x="18" y="98"/>
                  </a:lnTo>
                  <a:lnTo>
                    <a:pt x="16" y="98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14" y="95"/>
                  </a:lnTo>
                  <a:lnTo>
                    <a:pt x="14" y="93"/>
                  </a:lnTo>
                  <a:lnTo>
                    <a:pt x="14" y="91"/>
                  </a:lnTo>
                  <a:lnTo>
                    <a:pt x="14" y="90"/>
                  </a:lnTo>
                  <a:lnTo>
                    <a:pt x="14" y="90"/>
                  </a:lnTo>
                  <a:close/>
                  <a:moveTo>
                    <a:pt x="705" y="88"/>
                  </a:moveTo>
                  <a:lnTo>
                    <a:pt x="705" y="88"/>
                  </a:lnTo>
                  <a:lnTo>
                    <a:pt x="705" y="88"/>
                  </a:lnTo>
                  <a:lnTo>
                    <a:pt x="705" y="90"/>
                  </a:lnTo>
                  <a:lnTo>
                    <a:pt x="707" y="90"/>
                  </a:lnTo>
                  <a:lnTo>
                    <a:pt x="707" y="91"/>
                  </a:lnTo>
                  <a:lnTo>
                    <a:pt x="707" y="91"/>
                  </a:lnTo>
                  <a:lnTo>
                    <a:pt x="707" y="91"/>
                  </a:lnTo>
                  <a:lnTo>
                    <a:pt x="708" y="91"/>
                  </a:lnTo>
                  <a:lnTo>
                    <a:pt x="708" y="91"/>
                  </a:lnTo>
                  <a:lnTo>
                    <a:pt x="708" y="93"/>
                  </a:lnTo>
                  <a:lnTo>
                    <a:pt x="710" y="93"/>
                  </a:lnTo>
                  <a:lnTo>
                    <a:pt x="711" y="95"/>
                  </a:lnTo>
                  <a:lnTo>
                    <a:pt x="711" y="95"/>
                  </a:lnTo>
                  <a:lnTo>
                    <a:pt x="711" y="96"/>
                  </a:lnTo>
                  <a:lnTo>
                    <a:pt x="713" y="98"/>
                  </a:lnTo>
                  <a:lnTo>
                    <a:pt x="713" y="98"/>
                  </a:lnTo>
                  <a:lnTo>
                    <a:pt x="713" y="98"/>
                  </a:lnTo>
                  <a:lnTo>
                    <a:pt x="711" y="98"/>
                  </a:lnTo>
                  <a:lnTo>
                    <a:pt x="711" y="98"/>
                  </a:lnTo>
                  <a:lnTo>
                    <a:pt x="711" y="96"/>
                  </a:lnTo>
                  <a:lnTo>
                    <a:pt x="711" y="96"/>
                  </a:lnTo>
                  <a:lnTo>
                    <a:pt x="711" y="96"/>
                  </a:lnTo>
                  <a:lnTo>
                    <a:pt x="711" y="95"/>
                  </a:lnTo>
                  <a:lnTo>
                    <a:pt x="711" y="95"/>
                  </a:lnTo>
                  <a:lnTo>
                    <a:pt x="710" y="95"/>
                  </a:lnTo>
                  <a:lnTo>
                    <a:pt x="710" y="95"/>
                  </a:lnTo>
                  <a:lnTo>
                    <a:pt x="708" y="96"/>
                  </a:lnTo>
                  <a:lnTo>
                    <a:pt x="708" y="96"/>
                  </a:lnTo>
                  <a:lnTo>
                    <a:pt x="708" y="96"/>
                  </a:lnTo>
                  <a:lnTo>
                    <a:pt x="708" y="95"/>
                  </a:lnTo>
                  <a:lnTo>
                    <a:pt x="708" y="95"/>
                  </a:lnTo>
                  <a:lnTo>
                    <a:pt x="708" y="95"/>
                  </a:lnTo>
                  <a:lnTo>
                    <a:pt x="708" y="93"/>
                  </a:lnTo>
                  <a:lnTo>
                    <a:pt x="707" y="93"/>
                  </a:lnTo>
                  <a:lnTo>
                    <a:pt x="707" y="93"/>
                  </a:lnTo>
                  <a:lnTo>
                    <a:pt x="705" y="93"/>
                  </a:lnTo>
                  <a:lnTo>
                    <a:pt x="705" y="93"/>
                  </a:lnTo>
                  <a:lnTo>
                    <a:pt x="705" y="93"/>
                  </a:lnTo>
                  <a:lnTo>
                    <a:pt x="705" y="95"/>
                  </a:lnTo>
                  <a:lnTo>
                    <a:pt x="705" y="95"/>
                  </a:lnTo>
                  <a:lnTo>
                    <a:pt x="705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3" y="95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2" y="96"/>
                  </a:lnTo>
                  <a:lnTo>
                    <a:pt x="700" y="96"/>
                  </a:lnTo>
                  <a:lnTo>
                    <a:pt x="700" y="96"/>
                  </a:lnTo>
                  <a:lnTo>
                    <a:pt x="700" y="96"/>
                  </a:lnTo>
                  <a:lnTo>
                    <a:pt x="699" y="96"/>
                  </a:lnTo>
                  <a:lnTo>
                    <a:pt x="699" y="96"/>
                  </a:lnTo>
                  <a:lnTo>
                    <a:pt x="699" y="95"/>
                  </a:lnTo>
                  <a:lnTo>
                    <a:pt x="699" y="95"/>
                  </a:lnTo>
                  <a:lnTo>
                    <a:pt x="697" y="95"/>
                  </a:lnTo>
                  <a:lnTo>
                    <a:pt x="697" y="95"/>
                  </a:lnTo>
                  <a:lnTo>
                    <a:pt x="697" y="96"/>
                  </a:lnTo>
                  <a:lnTo>
                    <a:pt x="696" y="96"/>
                  </a:lnTo>
                  <a:lnTo>
                    <a:pt x="696" y="96"/>
                  </a:lnTo>
                  <a:lnTo>
                    <a:pt x="697" y="95"/>
                  </a:lnTo>
                  <a:lnTo>
                    <a:pt x="697" y="93"/>
                  </a:lnTo>
                  <a:lnTo>
                    <a:pt x="697" y="93"/>
                  </a:lnTo>
                  <a:lnTo>
                    <a:pt x="697" y="93"/>
                  </a:lnTo>
                  <a:lnTo>
                    <a:pt x="699" y="93"/>
                  </a:lnTo>
                  <a:lnTo>
                    <a:pt x="699" y="95"/>
                  </a:lnTo>
                  <a:lnTo>
                    <a:pt x="700" y="95"/>
                  </a:lnTo>
                  <a:lnTo>
                    <a:pt x="700" y="95"/>
                  </a:lnTo>
                  <a:lnTo>
                    <a:pt x="702" y="95"/>
                  </a:lnTo>
                  <a:lnTo>
                    <a:pt x="702" y="93"/>
                  </a:lnTo>
                  <a:lnTo>
                    <a:pt x="703" y="91"/>
                  </a:lnTo>
                  <a:lnTo>
                    <a:pt x="703" y="91"/>
                  </a:lnTo>
                  <a:lnTo>
                    <a:pt x="703" y="91"/>
                  </a:lnTo>
                  <a:lnTo>
                    <a:pt x="705" y="91"/>
                  </a:lnTo>
                  <a:lnTo>
                    <a:pt x="705" y="91"/>
                  </a:lnTo>
                  <a:lnTo>
                    <a:pt x="705" y="90"/>
                  </a:lnTo>
                  <a:lnTo>
                    <a:pt x="705" y="88"/>
                  </a:lnTo>
                  <a:lnTo>
                    <a:pt x="705" y="88"/>
                  </a:lnTo>
                  <a:close/>
                  <a:moveTo>
                    <a:pt x="353" y="87"/>
                  </a:moveTo>
                  <a:lnTo>
                    <a:pt x="355" y="87"/>
                  </a:lnTo>
                  <a:lnTo>
                    <a:pt x="355" y="87"/>
                  </a:lnTo>
                  <a:lnTo>
                    <a:pt x="355" y="88"/>
                  </a:lnTo>
                  <a:lnTo>
                    <a:pt x="355" y="90"/>
                  </a:lnTo>
                  <a:lnTo>
                    <a:pt x="357" y="91"/>
                  </a:lnTo>
                  <a:lnTo>
                    <a:pt x="358" y="91"/>
                  </a:lnTo>
                  <a:lnTo>
                    <a:pt x="358" y="91"/>
                  </a:lnTo>
                  <a:lnTo>
                    <a:pt x="358" y="93"/>
                  </a:lnTo>
                  <a:lnTo>
                    <a:pt x="358" y="93"/>
                  </a:lnTo>
                  <a:lnTo>
                    <a:pt x="358" y="93"/>
                  </a:lnTo>
                  <a:lnTo>
                    <a:pt x="358" y="95"/>
                  </a:lnTo>
                  <a:lnTo>
                    <a:pt x="358" y="95"/>
                  </a:lnTo>
                  <a:lnTo>
                    <a:pt x="360" y="95"/>
                  </a:lnTo>
                  <a:lnTo>
                    <a:pt x="361" y="96"/>
                  </a:lnTo>
                  <a:lnTo>
                    <a:pt x="361" y="96"/>
                  </a:lnTo>
                  <a:lnTo>
                    <a:pt x="363" y="98"/>
                  </a:lnTo>
                  <a:lnTo>
                    <a:pt x="363" y="98"/>
                  </a:lnTo>
                  <a:lnTo>
                    <a:pt x="363" y="99"/>
                  </a:lnTo>
                  <a:lnTo>
                    <a:pt x="361" y="99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99"/>
                  </a:lnTo>
                  <a:lnTo>
                    <a:pt x="360" y="98"/>
                  </a:lnTo>
                  <a:lnTo>
                    <a:pt x="360" y="98"/>
                  </a:lnTo>
                  <a:lnTo>
                    <a:pt x="358" y="96"/>
                  </a:lnTo>
                  <a:lnTo>
                    <a:pt x="360" y="96"/>
                  </a:lnTo>
                  <a:lnTo>
                    <a:pt x="360" y="96"/>
                  </a:lnTo>
                  <a:lnTo>
                    <a:pt x="358" y="96"/>
                  </a:lnTo>
                  <a:lnTo>
                    <a:pt x="357" y="96"/>
                  </a:lnTo>
                  <a:lnTo>
                    <a:pt x="353" y="96"/>
                  </a:lnTo>
                  <a:lnTo>
                    <a:pt x="352" y="96"/>
                  </a:lnTo>
                  <a:lnTo>
                    <a:pt x="352" y="98"/>
                  </a:lnTo>
                  <a:lnTo>
                    <a:pt x="352" y="98"/>
                  </a:lnTo>
                  <a:lnTo>
                    <a:pt x="352" y="98"/>
                  </a:lnTo>
                  <a:lnTo>
                    <a:pt x="353" y="98"/>
                  </a:lnTo>
                  <a:lnTo>
                    <a:pt x="353" y="98"/>
                  </a:lnTo>
                  <a:lnTo>
                    <a:pt x="355" y="99"/>
                  </a:lnTo>
                  <a:lnTo>
                    <a:pt x="355" y="99"/>
                  </a:lnTo>
                  <a:lnTo>
                    <a:pt x="357" y="101"/>
                  </a:lnTo>
                  <a:lnTo>
                    <a:pt x="358" y="99"/>
                  </a:lnTo>
                  <a:lnTo>
                    <a:pt x="358" y="99"/>
                  </a:lnTo>
                  <a:lnTo>
                    <a:pt x="360" y="101"/>
                  </a:lnTo>
                  <a:lnTo>
                    <a:pt x="360" y="101"/>
                  </a:lnTo>
                  <a:lnTo>
                    <a:pt x="360" y="101"/>
                  </a:lnTo>
                  <a:lnTo>
                    <a:pt x="361" y="101"/>
                  </a:lnTo>
                  <a:lnTo>
                    <a:pt x="361" y="101"/>
                  </a:lnTo>
                  <a:lnTo>
                    <a:pt x="361" y="102"/>
                  </a:lnTo>
                  <a:lnTo>
                    <a:pt x="360" y="102"/>
                  </a:lnTo>
                  <a:lnTo>
                    <a:pt x="360" y="102"/>
                  </a:lnTo>
                  <a:lnTo>
                    <a:pt x="358" y="102"/>
                  </a:lnTo>
                  <a:lnTo>
                    <a:pt x="358" y="102"/>
                  </a:lnTo>
                  <a:lnTo>
                    <a:pt x="355" y="106"/>
                  </a:lnTo>
                  <a:lnTo>
                    <a:pt x="353" y="107"/>
                  </a:lnTo>
                  <a:lnTo>
                    <a:pt x="352" y="107"/>
                  </a:lnTo>
                  <a:lnTo>
                    <a:pt x="350" y="106"/>
                  </a:lnTo>
                  <a:lnTo>
                    <a:pt x="349" y="106"/>
                  </a:lnTo>
                  <a:lnTo>
                    <a:pt x="349" y="106"/>
                  </a:lnTo>
                  <a:lnTo>
                    <a:pt x="345" y="107"/>
                  </a:lnTo>
                  <a:lnTo>
                    <a:pt x="344" y="107"/>
                  </a:lnTo>
                  <a:lnTo>
                    <a:pt x="344" y="106"/>
                  </a:lnTo>
                  <a:lnTo>
                    <a:pt x="344" y="106"/>
                  </a:lnTo>
                  <a:lnTo>
                    <a:pt x="344" y="104"/>
                  </a:lnTo>
                  <a:lnTo>
                    <a:pt x="344" y="104"/>
                  </a:lnTo>
                  <a:lnTo>
                    <a:pt x="344" y="102"/>
                  </a:lnTo>
                  <a:lnTo>
                    <a:pt x="344" y="102"/>
                  </a:lnTo>
                  <a:lnTo>
                    <a:pt x="345" y="101"/>
                  </a:lnTo>
                  <a:lnTo>
                    <a:pt x="347" y="101"/>
                  </a:lnTo>
                  <a:lnTo>
                    <a:pt x="349" y="101"/>
                  </a:lnTo>
                  <a:lnTo>
                    <a:pt x="349" y="99"/>
                  </a:lnTo>
                  <a:lnTo>
                    <a:pt x="349" y="98"/>
                  </a:lnTo>
                  <a:lnTo>
                    <a:pt x="349" y="98"/>
                  </a:lnTo>
                  <a:lnTo>
                    <a:pt x="349" y="98"/>
                  </a:lnTo>
                  <a:lnTo>
                    <a:pt x="349" y="98"/>
                  </a:lnTo>
                  <a:lnTo>
                    <a:pt x="350" y="96"/>
                  </a:lnTo>
                  <a:lnTo>
                    <a:pt x="352" y="95"/>
                  </a:lnTo>
                  <a:lnTo>
                    <a:pt x="353" y="95"/>
                  </a:lnTo>
                  <a:lnTo>
                    <a:pt x="353" y="93"/>
                  </a:lnTo>
                  <a:lnTo>
                    <a:pt x="353" y="93"/>
                  </a:lnTo>
                  <a:lnTo>
                    <a:pt x="353" y="93"/>
                  </a:lnTo>
                  <a:lnTo>
                    <a:pt x="352" y="93"/>
                  </a:lnTo>
                  <a:lnTo>
                    <a:pt x="352" y="93"/>
                  </a:lnTo>
                  <a:lnTo>
                    <a:pt x="350" y="95"/>
                  </a:lnTo>
                  <a:lnTo>
                    <a:pt x="349" y="95"/>
                  </a:lnTo>
                  <a:lnTo>
                    <a:pt x="347" y="96"/>
                  </a:lnTo>
                  <a:lnTo>
                    <a:pt x="347" y="96"/>
                  </a:lnTo>
                  <a:lnTo>
                    <a:pt x="347" y="95"/>
                  </a:lnTo>
                  <a:lnTo>
                    <a:pt x="345" y="93"/>
                  </a:lnTo>
                  <a:lnTo>
                    <a:pt x="347" y="93"/>
                  </a:lnTo>
                  <a:lnTo>
                    <a:pt x="349" y="93"/>
                  </a:lnTo>
                  <a:lnTo>
                    <a:pt x="349" y="93"/>
                  </a:lnTo>
                  <a:lnTo>
                    <a:pt x="349" y="93"/>
                  </a:lnTo>
                  <a:lnTo>
                    <a:pt x="349" y="93"/>
                  </a:lnTo>
                  <a:lnTo>
                    <a:pt x="350" y="93"/>
                  </a:lnTo>
                  <a:lnTo>
                    <a:pt x="350" y="93"/>
                  </a:lnTo>
                  <a:lnTo>
                    <a:pt x="350" y="93"/>
                  </a:lnTo>
                  <a:lnTo>
                    <a:pt x="350" y="91"/>
                  </a:lnTo>
                  <a:lnTo>
                    <a:pt x="350" y="91"/>
                  </a:lnTo>
                  <a:lnTo>
                    <a:pt x="355" y="91"/>
                  </a:lnTo>
                  <a:lnTo>
                    <a:pt x="355" y="90"/>
                  </a:lnTo>
                  <a:lnTo>
                    <a:pt x="355" y="90"/>
                  </a:lnTo>
                  <a:lnTo>
                    <a:pt x="353" y="87"/>
                  </a:lnTo>
                  <a:lnTo>
                    <a:pt x="353" y="87"/>
                  </a:lnTo>
                  <a:lnTo>
                    <a:pt x="353" y="87"/>
                  </a:lnTo>
                  <a:close/>
                  <a:moveTo>
                    <a:pt x="440" y="85"/>
                  </a:moveTo>
                  <a:lnTo>
                    <a:pt x="440" y="85"/>
                  </a:lnTo>
                  <a:lnTo>
                    <a:pt x="440" y="85"/>
                  </a:lnTo>
                  <a:lnTo>
                    <a:pt x="440" y="87"/>
                  </a:lnTo>
                  <a:lnTo>
                    <a:pt x="440" y="87"/>
                  </a:lnTo>
                  <a:lnTo>
                    <a:pt x="440" y="87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40" y="88"/>
                  </a:lnTo>
                  <a:lnTo>
                    <a:pt x="440" y="90"/>
                  </a:lnTo>
                  <a:lnTo>
                    <a:pt x="442" y="90"/>
                  </a:lnTo>
                  <a:lnTo>
                    <a:pt x="442" y="90"/>
                  </a:lnTo>
                  <a:lnTo>
                    <a:pt x="442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7"/>
                  </a:lnTo>
                  <a:lnTo>
                    <a:pt x="440" y="87"/>
                  </a:lnTo>
                  <a:lnTo>
                    <a:pt x="442" y="87"/>
                  </a:lnTo>
                  <a:lnTo>
                    <a:pt x="442" y="85"/>
                  </a:lnTo>
                  <a:lnTo>
                    <a:pt x="442" y="85"/>
                  </a:lnTo>
                  <a:lnTo>
                    <a:pt x="442" y="85"/>
                  </a:lnTo>
                  <a:lnTo>
                    <a:pt x="442" y="85"/>
                  </a:lnTo>
                  <a:lnTo>
                    <a:pt x="440" y="85"/>
                  </a:lnTo>
                  <a:close/>
                  <a:moveTo>
                    <a:pt x="3037" y="82"/>
                  </a:moveTo>
                  <a:lnTo>
                    <a:pt x="3039" y="82"/>
                  </a:lnTo>
                  <a:lnTo>
                    <a:pt x="3039" y="82"/>
                  </a:lnTo>
                  <a:lnTo>
                    <a:pt x="3039" y="83"/>
                  </a:lnTo>
                  <a:lnTo>
                    <a:pt x="3039" y="83"/>
                  </a:lnTo>
                  <a:lnTo>
                    <a:pt x="3037" y="83"/>
                  </a:lnTo>
                  <a:lnTo>
                    <a:pt x="3036" y="83"/>
                  </a:lnTo>
                  <a:lnTo>
                    <a:pt x="3037" y="82"/>
                  </a:lnTo>
                  <a:close/>
                  <a:moveTo>
                    <a:pt x="445" y="80"/>
                  </a:moveTo>
                  <a:lnTo>
                    <a:pt x="445" y="80"/>
                  </a:lnTo>
                  <a:lnTo>
                    <a:pt x="446" y="82"/>
                  </a:lnTo>
                  <a:lnTo>
                    <a:pt x="446" y="82"/>
                  </a:lnTo>
                  <a:lnTo>
                    <a:pt x="446" y="83"/>
                  </a:lnTo>
                  <a:lnTo>
                    <a:pt x="446" y="83"/>
                  </a:lnTo>
                  <a:lnTo>
                    <a:pt x="446" y="83"/>
                  </a:lnTo>
                  <a:lnTo>
                    <a:pt x="446" y="83"/>
                  </a:lnTo>
                  <a:lnTo>
                    <a:pt x="446" y="85"/>
                  </a:lnTo>
                  <a:lnTo>
                    <a:pt x="446" y="85"/>
                  </a:lnTo>
                  <a:lnTo>
                    <a:pt x="446" y="87"/>
                  </a:lnTo>
                  <a:lnTo>
                    <a:pt x="446" y="85"/>
                  </a:lnTo>
                  <a:lnTo>
                    <a:pt x="446" y="85"/>
                  </a:lnTo>
                  <a:lnTo>
                    <a:pt x="448" y="85"/>
                  </a:lnTo>
                  <a:lnTo>
                    <a:pt x="448" y="85"/>
                  </a:lnTo>
                  <a:lnTo>
                    <a:pt x="450" y="87"/>
                  </a:lnTo>
                  <a:lnTo>
                    <a:pt x="450" y="87"/>
                  </a:lnTo>
                  <a:lnTo>
                    <a:pt x="448" y="87"/>
                  </a:lnTo>
                  <a:lnTo>
                    <a:pt x="448" y="87"/>
                  </a:lnTo>
                  <a:lnTo>
                    <a:pt x="448" y="88"/>
                  </a:lnTo>
                  <a:lnTo>
                    <a:pt x="448" y="88"/>
                  </a:lnTo>
                  <a:lnTo>
                    <a:pt x="448" y="90"/>
                  </a:lnTo>
                  <a:lnTo>
                    <a:pt x="448" y="91"/>
                  </a:lnTo>
                  <a:lnTo>
                    <a:pt x="448" y="93"/>
                  </a:lnTo>
                  <a:lnTo>
                    <a:pt x="448" y="93"/>
                  </a:lnTo>
                  <a:lnTo>
                    <a:pt x="448" y="95"/>
                  </a:lnTo>
                  <a:lnTo>
                    <a:pt x="446" y="96"/>
                  </a:lnTo>
                  <a:lnTo>
                    <a:pt x="445" y="96"/>
                  </a:lnTo>
                  <a:lnTo>
                    <a:pt x="445" y="96"/>
                  </a:lnTo>
                  <a:lnTo>
                    <a:pt x="443" y="98"/>
                  </a:lnTo>
                  <a:lnTo>
                    <a:pt x="443" y="98"/>
                  </a:lnTo>
                  <a:lnTo>
                    <a:pt x="443" y="96"/>
                  </a:lnTo>
                  <a:lnTo>
                    <a:pt x="443" y="96"/>
                  </a:lnTo>
                  <a:lnTo>
                    <a:pt x="442" y="95"/>
                  </a:lnTo>
                  <a:lnTo>
                    <a:pt x="442" y="95"/>
                  </a:lnTo>
                  <a:lnTo>
                    <a:pt x="442" y="95"/>
                  </a:lnTo>
                  <a:lnTo>
                    <a:pt x="442" y="96"/>
                  </a:lnTo>
                  <a:lnTo>
                    <a:pt x="442" y="96"/>
                  </a:lnTo>
                  <a:lnTo>
                    <a:pt x="440" y="96"/>
                  </a:lnTo>
                  <a:lnTo>
                    <a:pt x="440" y="96"/>
                  </a:lnTo>
                  <a:lnTo>
                    <a:pt x="440" y="96"/>
                  </a:lnTo>
                  <a:lnTo>
                    <a:pt x="439" y="96"/>
                  </a:lnTo>
                  <a:lnTo>
                    <a:pt x="439" y="96"/>
                  </a:lnTo>
                  <a:lnTo>
                    <a:pt x="439" y="95"/>
                  </a:lnTo>
                  <a:lnTo>
                    <a:pt x="440" y="93"/>
                  </a:lnTo>
                  <a:lnTo>
                    <a:pt x="440" y="93"/>
                  </a:lnTo>
                  <a:lnTo>
                    <a:pt x="442" y="93"/>
                  </a:lnTo>
                  <a:lnTo>
                    <a:pt x="442" y="93"/>
                  </a:lnTo>
                  <a:lnTo>
                    <a:pt x="440" y="93"/>
                  </a:lnTo>
                  <a:lnTo>
                    <a:pt x="440" y="93"/>
                  </a:lnTo>
                  <a:lnTo>
                    <a:pt x="439" y="93"/>
                  </a:lnTo>
                  <a:lnTo>
                    <a:pt x="439" y="95"/>
                  </a:lnTo>
                  <a:lnTo>
                    <a:pt x="437" y="95"/>
                  </a:lnTo>
                  <a:lnTo>
                    <a:pt x="437" y="95"/>
                  </a:lnTo>
                  <a:lnTo>
                    <a:pt x="437" y="95"/>
                  </a:lnTo>
                  <a:lnTo>
                    <a:pt x="435" y="95"/>
                  </a:lnTo>
                  <a:lnTo>
                    <a:pt x="435" y="95"/>
                  </a:lnTo>
                  <a:lnTo>
                    <a:pt x="435" y="95"/>
                  </a:lnTo>
                  <a:lnTo>
                    <a:pt x="435" y="93"/>
                  </a:lnTo>
                  <a:lnTo>
                    <a:pt x="435" y="95"/>
                  </a:lnTo>
                  <a:lnTo>
                    <a:pt x="437" y="95"/>
                  </a:lnTo>
                  <a:lnTo>
                    <a:pt x="437" y="93"/>
                  </a:lnTo>
                  <a:lnTo>
                    <a:pt x="437" y="93"/>
                  </a:lnTo>
                  <a:lnTo>
                    <a:pt x="437" y="91"/>
                  </a:lnTo>
                  <a:lnTo>
                    <a:pt x="437" y="90"/>
                  </a:lnTo>
                  <a:lnTo>
                    <a:pt x="435" y="90"/>
                  </a:lnTo>
                  <a:lnTo>
                    <a:pt x="435" y="91"/>
                  </a:lnTo>
                  <a:lnTo>
                    <a:pt x="434" y="91"/>
                  </a:lnTo>
                  <a:lnTo>
                    <a:pt x="434" y="90"/>
                  </a:lnTo>
                  <a:lnTo>
                    <a:pt x="434" y="90"/>
                  </a:lnTo>
                  <a:lnTo>
                    <a:pt x="434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5" y="88"/>
                  </a:lnTo>
                  <a:lnTo>
                    <a:pt x="435" y="88"/>
                  </a:lnTo>
                  <a:lnTo>
                    <a:pt x="437" y="87"/>
                  </a:lnTo>
                  <a:lnTo>
                    <a:pt x="437" y="85"/>
                  </a:lnTo>
                  <a:lnTo>
                    <a:pt x="437" y="85"/>
                  </a:lnTo>
                  <a:lnTo>
                    <a:pt x="439" y="82"/>
                  </a:lnTo>
                  <a:lnTo>
                    <a:pt x="440" y="80"/>
                  </a:lnTo>
                  <a:lnTo>
                    <a:pt x="440" y="80"/>
                  </a:lnTo>
                  <a:lnTo>
                    <a:pt x="442" y="82"/>
                  </a:lnTo>
                  <a:lnTo>
                    <a:pt x="443" y="82"/>
                  </a:lnTo>
                  <a:lnTo>
                    <a:pt x="445" y="82"/>
                  </a:lnTo>
                  <a:lnTo>
                    <a:pt x="445" y="83"/>
                  </a:lnTo>
                  <a:lnTo>
                    <a:pt x="445" y="83"/>
                  </a:lnTo>
                  <a:lnTo>
                    <a:pt x="445" y="83"/>
                  </a:lnTo>
                  <a:lnTo>
                    <a:pt x="445" y="82"/>
                  </a:lnTo>
                  <a:lnTo>
                    <a:pt x="445" y="82"/>
                  </a:lnTo>
                  <a:lnTo>
                    <a:pt x="443" y="80"/>
                  </a:lnTo>
                  <a:lnTo>
                    <a:pt x="443" y="80"/>
                  </a:lnTo>
                  <a:lnTo>
                    <a:pt x="445" y="80"/>
                  </a:lnTo>
                  <a:close/>
                  <a:moveTo>
                    <a:pt x="3064" y="74"/>
                  </a:moveTo>
                  <a:lnTo>
                    <a:pt x="3066" y="74"/>
                  </a:lnTo>
                  <a:lnTo>
                    <a:pt x="3066" y="74"/>
                  </a:lnTo>
                  <a:lnTo>
                    <a:pt x="3066" y="76"/>
                  </a:lnTo>
                  <a:lnTo>
                    <a:pt x="3067" y="77"/>
                  </a:lnTo>
                  <a:lnTo>
                    <a:pt x="3069" y="79"/>
                  </a:lnTo>
                  <a:lnTo>
                    <a:pt x="3070" y="79"/>
                  </a:lnTo>
                  <a:lnTo>
                    <a:pt x="3070" y="79"/>
                  </a:lnTo>
                  <a:lnTo>
                    <a:pt x="3070" y="80"/>
                  </a:lnTo>
                  <a:lnTo>
                    <a:pt x="3072" y="80"/>
                  </a:lnTo>
                  <a:lnTo>
                    <a:pt x="3070" y="80"/>
                  </a:lnTo>
                  <a:lnTo>
                    <a:pt x="3069" y="80"/>
                  </a:lnTo>
                  <a:lnTo>
                    <a:pt x="3067" y="82"/>
                  </a:lnTo>
                  <a:lnTo>
                    <a:pt x="3067" y="83"/>
                  </a:lnTo>
                  <a:lnTo>
                    <a:pt x="3066" y="85"/>
                  </a:lnTo>
                  <a:lnTo>
                    <a:pt x="3062" y="85"/>
                  </a:lnTo>
                  <a:lnTo>
                    <a:pt x="3061" y="85"/>
                  </a:lnTo>
                  <a:lnTo>
                    <a:pt x="3059" y="85"/>
                  </a:lnTo>
                  <a:lnTo>
                    <a:pt x="3058" y="83"/>
                  </a:lnTo>
                  <a:lnTo>
                    <a:pt x="3056" y="82"/>
                  </a:lnTo>
                  <a:lnTo>
                    <a:pt x="3056" y="80"/>
                  </a:lnTo>
                  <a:lnTo>
                    <a:pt x="3054" y="77"/>
                  </a:lnTo>
                  <a:lnTo>
                    <a:pt x="3056" y="77"/>
                  </a:lnTo>
                  <a:lnTo>
                    <a:pt x="3059" y="76"/>
                  </a:lnTo>
                  <a:lnTo>
                    <a:pt x="3062" y="74"/>
                  </a:lnTo>
                  <a:lnTo>
                    <a:pt x="3064" y="74"/>
                  </a:lnTo>
                  <a:close/>
                  <a:moveTo>
                    <a:pt x="2725" y="72"/>
                  </a:moveTo>
                  <a:lnTo>
                    <a:pt x="2727" y="72"/>
                  </a:lnTo>
                  <a:lnTo>
                    <a:pt x="2728" y="72"/>
                  </a:lnTo>
                  <a:lnTo>
                    <a:pt x="2728" y="74"/>
                  </a:lnTo>
                  <a:lnTo>
                    <a:pt x="2727" y="74"/>
                  </a:lnTo>
                  <a:lnTo>
                    <a:pt x="2725" y="74"/>
                  </a:lnTo>
                  <a:lnTo>
                    <a:pt x="2723" y="74"/>
                  </a:lnTo>
                  <a:lnTo>
                    <a:pt x="2723" y="74"/>
                  </a:lnTo>
                  <a:lnTo>
                    <a:pt x="2720" y="77"/>
                  </a:lnTo>
                  <a:lnTo>
                    <a:pt x="2720" y="77"/>
                  </a:lnTo>
                  <a:lnTo>
                    <a:pt x="2720" y="79"/>
                  </a:lnTo>
                  <a:lnTo>
                    <a:pt x="2720" y="79"/>
                  </a:lnTo>
                  <a:lnTo>
                    <a:pt x="2723" y="79"/>
                  </a:lnTo>
                  <a:lnTo>
                    <a:pt x="2723" y="80"/>
                  </a:lnTo>
                  <a:lnTo>
                    <a:pt x="2723" y="80"/>
                  </a:lnTo>
                  <a:lnTo>
                    <a:pt x="2722" y="80"/>
                  </a:lnTo>
                  <a:lnTo>
                    <a:pt x="2722" y="82"/>
                  </a:lnTo>
                  <a:lnTo>
                    <a:pt x="2720" y="82"/>
                  </a:lnTo>
                  <a:lnTo>
                    <a:pt x="2719" y="82"/>
                  </a:lnTo>
                  <a:lnTo>
                    <a:pt x="2715" y="82"/>
                  </a:lnTo>
                  <a:lnTo>
                    <a:pt x="2715" y="80"/>
                  </a:lnTo>
                  <a:lnTo>
                    <a:pt x="2715" y="79"/>
                  </a:lnTo>
                  <a:lnTo>
                    <a:pt x="2715" y="77"/>
                  </a:lnTo>
                  <a:lnTo>
                    <a:pt x="2715" y="76"/>
                  </a:lnTo>
                  <a:lnTo>
                    <a:pt x="2717" y="76"/>
                  </a:lnTo>
                  <a:lnTo>
                    <a:pt x="2719" y="76"/>
                  </a:lnTo>
                  <a:lnTo>
                    <a:pt x="2720" y="76"/>
                  </a:lnTo>
                  <a:lnTo>
                    <a:pt x="2722" y="74"/>
                  </a:lnTo>
                  <a:lnTo>
                    <a:pt x="2723" y="72"/>
                  </a:lnTo>
                  <a:lnTo>
                    <a:pt x="2725" y="72"/>
                  </a:lnTo>
                  <a:close/>
                  <a:moveTo>
                    <a:pt x="582" y="65"/>
                  </a:moveTo>
                  <a:lnTo>
                    <a:pt x="582" y="65"/>
                  </a:lnTo>
                  <a:lnTo>
                    <a:pt x="584" y="65"/>
                  </a:lnTo>
                  <a:lnTo>
                    <a:pt x="585" y="65"/>
                  </a:lnTo>
                  <a:lnTo>
                    <a:pt x="587" y="66"/>
                  </a:lnTo>
                  <a:lnTo>
                    <a:pt x="582" y="65"/>
                  </a:lnTo>
                  <a:lnTo>
                    <a:pt x="582" y="65"/>
                  </a:lnTo>
                  <a:close/>
                  <a:moveTo>
                    <a:pt x="398" y="63"/>
                  </a:moveTo>
                  <a:lnTo>
                    <a:pt x="399" y="63"/>
                  </a:lnTo>
                  <a:lnTo>
                    <a:pt x="399" y="63"/>
                  </a:lnTo>
                  <a:lnTo>
                    <a:pt x="401" y="65"/>
                  </a:lnTo>
                  <a:lnTo>
                    <a:pt x="401" y="65"/>
                  </a:lnTo>
                  <a:lnTo>
                    <a:pt x="401" y="66"/>
                  </a:lnTo>
                  <a:lnTo>
                    <a:pt x="399" y="65"/>
                  </a:lnTo>
                  <a:lnTo>
                    <a:pt x="398" y="65"/>
                  </a:lnTo>
                  <a:lnTo>
                    <a:pt x="398" y="65"/>
                  </a:lnTo>
                  <a:lnTo>
                    <a:pt x="398" y="63"/>
                  </a:lnTo>
                  <a:close/>
                  <a:moveTo>
                    <a:pt x="323" y="63"/>
                  </a:moveTo>
                  <a:lnTo>
                    <a:pt x="323" y="65"/>
                  </a:lnTo>
                  <a:lnTo>
                    <a:pt x="323" y="65"/>
                  </a:lnTo>
                  <a:lnTo>
                    <a:pt x="322" y="66"/>
                  </a:lnTo>
                  <a:lnTo>
                    <a:pt x="322" y="66"/>
                  </a:lnTo>
                  <a:lnTo>
                    <a:pt x="323" y="66"/>
                  </a:lnTo>
                  <a:lnTo>
                    <a:pt x="323" y="66"/>
                  </a:lnTo>
                  <a:lnTo>
                    <a:pt x="325" y="65"/>
                  </a:lnTo>
                  <a:lnTo>
                    <a:pt x="325" y="63"/>
                  </a:lnTo>
                  <a:lnTo>
                    <a:pt x="323" y="63"/>
                  </a:lnTo>
                  <a:close/>
                  <a:moveTo>
                    <a:pt x="412" y="63"/>
                  </a:moveTo>
                  <a:lnTo>
                    <a:pt x="413" y="63"/>
                  </a:lnTo>
                  <a:lnTo>
                    <a:pt x="413" y="63"/>
                  </a:lnTo>
                  <a:lnTo>
                    <a:pt x="415" y="65"/>
                  </a:lnTo>
                  <a:lnTo>
                    <a:pt x="415" y="65"/>
                  </a:lnTo>
                  <a:lnTo>
                    <a:pt x="413" y="66"/>
                  </a:lnTo>
                  <a:lnTo>
                    <a:pt x="410" y="66"/>
                  </a:lnTo>
                  <a:lnTo>
                    <a:pt x="407" y="68"/>
                  </a:lnTo>
                  <a:lnTo>
                    <a:pt x="404" y="68"/>
                  </a:lnTo>
                  <a:lnTo>
                    <a:pt x="402" y="68"/>
                  </a:lnTo>
                  <a:lnTo>
                    <a:pt x="402" y="68"/>
                  </a:lnTo>
                  <a:lnTo>
                    <a:pt x="401" y="68"/>
                  </a:lnTo>
                  <a:lnTo>
                    <a:pt x="401" y="68"/>
                  </a:lnTo>
                  <a:lnTo>
                    <a:pt x="402" y="66"/>
                  </a:lnTo>
                  <a:lnTo>
                    <a:pt x="402" y="66"/>
                  </a:lnTo>
                  <a:lnTo>
                    <a:pt x="404" y="66"/>
                  </a:lnTo>
                  <a:lnTo>
                    <a:pt x="405" y="66"/>
                  </a:lnTo>
                  <a:lnTo>
                    <a:pt x="407" y="66"/>
                  </a:lnTo>
                  <a:lnTo>
                    <a:pt x="407" y="66"/>
                  </a:lnTo>
                  <a:lnTo>
                    <a:pt x="409" y="66"/>
                  </a:lnTo>
                  <a:lnTo>
                    <a:pt x="409" y="65"/>
                  </a:lnTo>
                  <a:lnTo>
                    <a:pt x="410" y="65"/>
                  </a:lnTo>
                  <a:lnTo>
                    <a:pt x="412" y="63"/>
                  </a:lnTo>
                  <a:lnTo>
                    <a:pt x="412" y="63"/>
                  </a:lnTo>
                  <a:close/>
                  <a:moveTo>
                    <a:pt x="372" y="61"/>
                  </a:moveTo>
                  <a:lnTo>
                    <a:pt x="372" y="61"/>
                  </a:lnTo>
                  <a:lnTo>
                    <a:pt x="374" y="61"/>
                  </a:lnTo>
                  <a:lnTo>
                    <a:pt x="374" y="61"/>
                  </a:lnTo>
                  <a:lnTo>
                    <a:pt x="375" y="61"/>
                  </a:lnTo>
                  <a:lnTo>
                    <a:pt x="375" y="61"/>
                  </a:lnTo>
                  <a:lnTo>
                    <a:pt x="375" y="61"/>
                  </a:lnTo>
                  <a:lnTo>
                    <a:pt x="375" y="63"/>
                  </a:lnTo>
                  <a:lnTo>
                    <a:pt x="377" y="63"/>
                  </a:lnTo>
                  <a:lnTo>
                    <a:pt x="377" y="63"/>
                  </a:lnTo>
                  <a:lnTo>
                    <a:pt x="375" y="65"/>
                  </a:lnTo>
                  <a:lnTo>
                    <a:pt x="375" y="66"/>
                  </a:lnTo>
                  <a:lnTo>
                    <a:pt x="375" y="66"/>
                  </a:lnTo>
                  <a:lnTo>
                    <a:pt x="374" y="66"/>
                  </a:lnTo>
                  <a:lnTo>
                    <a:pt x="374" y="66"/>
                  </a:lnTo>
                  <a:lnTo>
                    <a:pt x="372" y="65"/>
                  </a:lnTo>
                  <a:lnTo>
                    <a:pt x="371" y="65"/>
                  </a:lnTo>
                  <a:lnTo>
                    <a:pt x="371" y="63"/>
                  </a:lnTo>
                  <a:lnTo>
                    <a:pt x="371" y="63"/>
                  </a:lnTo>
                  <a:lnTo>
                    <a:pt x="371" y="61"/>
                  </a:lnTo>
                  <a:lnTo>
                    <a:pt x="371" y="61"/>
                  </a:lnTo>
                  <a:lnTo>
                    <a:pt x="372" y="61"/>
                  </a:lnTo>
                  <a:close/>
                  <a:moveTo>
                    <a:pt x="667" y="60"/>
                  </a:moveTo>
                  <a:lnTo>
                    <a:pt x="667" y="60"/>
                  </a:lnTo>
                  <a:lnTo>
                    <a:pt x="666" y="61"/>
                  </a:lnTo>
                  <a:lnTo>
                    <a:pt x="666" y="61"/>
                  </a:lnTo>
                  <a:lnTo>
                    <a:pt x="669" y="60"/>
                  </a:lnTo>
                  <a:lnTo>
                    <a:pt x="669" y="60"/>
                  </a:lnTo>
                  <a:lnTo>
                    <a:pt x="669" y="60"/>
                  </a:lnTo>
                  <a:lnTo>
                    <a:pt x="669" y="60"/>
                  </a:lnTo>
                  <a:lnTo>
                    <a:pt x="669" y="61"/>
                  </a:lnTo>
                  <a:lnTo>
                    <a:pt x="666" y="63"/>
                  </a:lnTo>
                  <a:lnTo>
                    <a:pt x="666" y="63"/>
                  </a:lnTo>
                  <a:lnTo>
                    <a:pt x="666" y="63"/>
                  </a:lnTo>
                  <a:lnTo>
                    <a:pt x="666" y="65"/>
                  </a:lnTo>
                  <a:lnTo>
                    <a:pt x="669" y="61"/>
                  </a:lnTo>
                  <a:lnTo>
                    <a:pt x="670" y="61"/>
                  </a:lnTo>
                  <a:lnTo>
                    <a:pt x="670" y="61"/>
                  </a:lnTo>
                  <a:lnTo>
                    <a:pt x="670" y="63"/>
                  </a:lnTo>
                  <a:lnTo>
                    <a:pt x="667" y="65"/>
                  </a:lnTo>
                  <a:lnTo>
                    <a:pt x="667" y="65"/>
                  </a:lnTo>
                  <a:lnTo>
                    <a:pt x="666" y="66"/>
                  </a:lnTo>
                  <a:lnTo>
                    <a:pt x="664" y="68"/>
                  </a:lnTo>
                  <a:lnTo>
                    <a:pt x="662" y="68"/>
                  </a:lnTo>
                  <a:lnTo>
                    <a:pt x="661" y="69"/>
                  </a:lnTo>
                  <a:lnTo>
                    <a:pt x="659" y="71"/>
                  </a:lnTo>
                  <a:lnTo>
                    <a:pt x="659" y="71"/>
                  </a:lnTo>
                  <a:lnTo>
                    <a:pt x="661" y="69"/>
                  </a:lnTo>
                  <a:lnTo>
                    <a:pt x="662" y="68"/>
                  </a:lnTo>
                  <a:lnTo>
                    <a:pt x="664" y="66"/>
                  </a:lnTo>
                  <a:lnTo>
                    <a:pt x="664" y="66"/>
                  </a:lnTo>
                  <a:lnTo>
                    <a:pt x="664" y="66"/>
                  </a:lnTo>
                  <a:lnTo>
                    <a:pt x="664" y="65"/>
                  </a:lnTo>
                  <a:lnTo>
                    <a:pt x="664" y="65"/>
                  </a:lnTo>
                  <a:lnTo>
                    <a:pt x="664" y="65"/>
                  </a:lnTo>
                  <a:lnTo>
                    <a:pt x="664" y="63"/>
                  </a:lnTo>
                  <a:lnTo>
                    <a:pt x="664" y="63"/>
                  </a:lnTo>
                  <a:lnTo>
                    <a:pt x="662" y="65"/>
                  </a:lnTo>
                  <a:lnTo>
                    <a:pt x="661" y="66"/>
                  </a:lnTo>
                  <a:lnTo>
                    <a:pt x="658" y="69"/>
                  </a:lnTo>
                  <a:lnTo>
                    <a:pt x="658" y="71"/>
                  </a:lnTo>
                  <a:lnTo>
                    <a:pt x="658" y="71"/>
                  </a:lnTo>
                  <a:lnTo>
                    <a:pt x="655" y="74"/>
                  </a:lnTo>
                  <a:lnTo>
                    <a:pt x="655" y="74"/>
                  </a:lnTo>
                  <a:lnTo>
                    <a:pt x="655" y="76"/>
                  </a:lnTo>
                  <a:lnTo>
                    <a:pt x="655" y="77"/>
                  </a:lnTo>
                  <a:lnTo>
                    <a:pt x="655" y="77"/>
                  </a:lnTo>
                  <a:lnTo>
                    <a:pt x="655" y="79"/>
                  </a:lnTo>
                  <a:lnTo>
                    <a:pt x="655" y="79"/>
                  </a:lnTo>
                  <a:lnTo>
                    <a:pt x="655" y="77"/>
                  </a:lnTo>
                  <a:lnTo>
                    <a:pt x="655" y="79"/>
                  </a:lnTo>
                  <a:lnTo>
                    <a:pt x="655" y="79"/>
                  </a:lnTo>
                  <a:lnTo>
                    <a:pt x="655" y="80"/>
                  </a:lnTo>
                  <a:lnTo>
                    <a:pt x="655" y="82"/>
                  </a:lnTo>
                  <a:lnTo>
                    <a:pt x="655" y="82"/>
                  </a:lnTo>
                  <a:lnTo>
                    <a:pt x="653" y="82"/>
                  </a:lnTo>
                  <a:lnTo>
                    <a:pt x="651" y="83"/>
                  </a:lnTo>
                  <a:lnTo>
                    <a:pt x="651" y="83"/>
                  </a:lnTo>
                  <a:lnTo>
                    <a:pt x="651" y="85"/>
                  </a:lnTo>
                  <a:lnTo>
                    <a:pt x="650" y="85"/>
                  </a:lnTo>
                  <a:lnTo>
                    <a:pt x="648" y="85"/>
                  </a:lnTo>
                  <a:lnTo>
                    <a:pt x="650" y="85"/>
                  </a:lnTo>
                  <a:lnTo>
                    <a:pt x="650" y="83"/>
                  </a:lnTo>
                  <a:lnTo>
                    <a:pt x="651" y="82"/>
                  </a:lnTo>
                  <a:lnTo>
                    <a:pt x="655" y="82"/>
                  </a:lnTo>
                  <a:lnTo>
                    <a:pt x="655" y="80"/>
                  </a:lnTo>
                  <a:lnTo>
                    <a:pt x="655" y="80"/>
                  </a:lnTo>
                  <a:lnTo>
                    <a:pt x="653" y="80"/>
                  </a:lnTo>
                  <a:lnTo>
                    <a:pt x="653" y="79"/>
                  </a:lnTo>
                  <a:lnTo>
                    <a:pt x="653" y="79"/>
                  </a:lnTo>
                  <a:lnTo>
                    <a:pt x="655" y="79"/>
                  </a:lnTo>
                  <a:lnTo>
                    <a:pt x="655" y="74"/>
                  </a:lnTo>
                  <a:lnTo>
                    <a:pt x="653" y="74"/>
                  </a:lnTo>
                  <a:lnTo>
                    <a:pt x="653" y="76"/>
                  </a:lnTo>
                  <a:lnTo>
                    <a:pt x="653" y="76"/>
                  </a:lnTo>
                  <a:lnTo>
                    <a:pt x="653" y="77"/>
                  </a:lnTo>
                  <a:lnTo>
                    <a:pt x="653" y="77"/>
                  </a:lnTo>
                  <a:lnTo>
                    <a:pt x="653" y="77"/>
                  </a:lnTo>
                  <a:lnTo>
                    <a:pt x="651" y="77"/>
                  </a:lnTo>
                  <a:lnTo>
                    <a:pt x="650" y="79"/>
                  </a:lnTo>
                  <a:lnTo>
                    <a:pt x="650" y="79"/>
                  </a:lnTo>
                  <a:lnTo>
                    <a:pt x="650" y="77"/>
                  </a:lnTo>
                  <a:lnTo>
                    <a:pt x="653" y="72"/>
                  </a:lnTo>
                  <a:lnTo>
                    <a:pt x="655" y="69"/>
                  </a:lnTo>
                  <a:lnTo>
                    <a:pt x="655" y="69"/>
                  </a:lnTo>
                  <a:lnTo>
                    <a:pt x="653" y="69"/>
                  </a:lnTo>
                  <a:lnTo>
                    <a:pt x="653" y="68"/>
                  </a:lnTo>
                  <a:lnTo>
                    <a:pt x="653" y="68"/>
                  </a:lnTo>
                  <a:lnTo>
                    <a:pt x="653" y="68"/>
                  </a:lnTo>
                  <a:lnTo>
                    <a:pt x="653" y="68"/>
                  </a:lnTo>
                  <a:lnTo>
                    <a:pt x="658" y="65"/>
                  </a:lnTo>
                  <a:lnTo>
                    <a:pt x="661" y="61"/>
                  </a:lnTo>
                  <a:lnTo>
                    <a:pt x="664" y="61"/>
                  </a:lnTo>
                  <a:lnTo>
                    <a:pt x="666" y="60"/>
                  </a:lnTo>
                  <a:lnTo>
                    <a:pt x="667" y="60"/>
                  </a:lnTo>
                  <a:close/>
                  <a:moveTo>
                    <a:pt x="612" y="58"/>
                  </a:moveTo>
                  <a:lnTo>
                    <a:pt x="612" y="60"/>
                  </a:lnTo>
                  <a:lnTo>
                    <a:pt x="614" y="60"/>
                  </a:lnTo>
                  <a:lnTo>
                    <a:pt x="615" y="60"/>
                  </a:lnTo>
                  <a:lnTo>
                    <a:pt x="615" y="60"/>
                  </a:lnTo>
                  <a:lnTo>
                    <a:pt x="612" y="61"/>
                  </a:lnTo>
                  <a:lnTo>
                    <a:pt x="609" y="60"/>
                  </a:lnTo>
                  <a:lnTo>
                    <a:pt x="609" y="60"/>
                  </a:lnTo>
                  <a:lnTo>
                    <a:pt x="610" y="60"/>
                  </a:lnTo>
                  <a:lnTo>
                    <a:pt x="610" y="60"/>
                  </a:lnTo>
                  <a:lnTo>
                    <a:pt x="610" y="58"/>
                  </a:lnTo>
                  <a:lnTo>
                    <a:pt x="612" y="58"/>
                  </a:lnTo>
                  <a:close/>
                  <a:moveTo>
                    <a:pt x="3176" y="55"/>
                  </a:moveTo>
                  <a:lnTo>
                    <a:pt x="3177" y="58"/>
                  </a:lnTo>
                  <a:lnTo>
                    <a:pt x="3179" y="60"/>
                  </a:lnTo>
                  <a:lnTo>
                    <a:pt x="3179" y="61"/>
                  </a:lnTo>
                  <a:lnTo>
                    <a:pt x="3177" y="63"/>
                  </a:lnTo>
                  <a:lnTo>
                    <a:pt x="3177" y="65"/>
                  </a:lnTo>
                  <a:lnTo>
                    <a:pt x="3177" y="66"/>
                  </a:lnTo>
                  <a:lnTo>
                    <a:pt x="3177" y="68"/>
                  </a:lnTo>
                  <a:lnTo>
                    <a:pt x="3174" y="71"/>
                  </a:lnTo>
                  <a:lnTo>
                    <a:pt x="3174" y="72"/>
                  </a:lnTo>
                  <a:lnTo>
                    <a:pt x="3174" y="74"/>
                  </a:lnTo>
                  <a:lnTo>
                    <a:pt x="3174" y="74"/>
                  </a:lnTo>
                  <a:lnTo>
                    <a:pt x="3174" y="74"/>
                  </a:lnTo>
                  <a:lnTo>
                    <a:pt x="3174" y="76"/>
                  </a:lnTo>
                  <a:lnTo>
                    <a:pt x="3173" y="76"/>
                  </a:lnTo>
                  <a:lnTo>
                    <a:pt x="3170" y="76"/>
                  </a:lnTo>
                  <a:lnTo>
                    <a:pt x="3170" y="76"/>
                  </a:lnTo>
                  <a:lnTo>
                    <a:pt x="3170" y="74"/>
                  </a:lnTo>
                  <a:lnTo>
                    <a:pt x="3171" y="74"/>
                  </a:lnTo>
                  <a:lnTo>
                    <a:pt x="3171" y="71"/>
                  </a:lnTo>
                  <a:lnTo>
                    <a:pt x="3171" y="65"/>
                  </a:lnTo>
                  <a:lnTo>
                    <a:pt x="3171" y="61"/>
                  </a:lnTo>
                  <a:lnTo>
                    <a:pt x="3173" y="60"/>
                  </a:lnTo>
                  <a:lnTo>
                    <a:pt x="3173" y="60"/>
                  </a:lnTo>
                  <a:lnTo>
                    <a:pt x="3173" y="58"/>
                  </a:lnTo>
                  <a:lnTo>
                    <a:pt x="3173" y="58"/>
                  </a:lnTo>
                  <a:lnTo>
                    <a:pt x="3174" y="57"/>
                  </a:lnTo>
                  <a:lnTo>
                    <a:pt x="3174" y="55"/>
                  </a:lnTo>
                  <a:lnTo>
                    <a:pt x="3176" y="55"/>
                  </a:lnTo>
                  <a:close/>
                  <a:moveTo>
                    <a:pt x="729" y="55"/>
                  </a:moveTo>
                  <a:lnTo>
                    <a:pt x="727" y="55"/>
                  </a:lnTo>
                  <a:lnTo>
                    <a:pt x="727" y="55"/>
                  </a:lnTo>
                  <a:lnTo>
                    <a:pt x="726" y="57"/>
                  </a:lnTo>
                  <a:lnTo>
                    <a:pt x="724" y="58"/>
                  </a:lnTo>
                  <a:lnTo>
                    <a:pt x="722" y="58"/>
                  </a:lnTo>
                  <a:lnTo>
                    <a:pt x="722" y="60"/>
                  </a:lnTo>
                  <a:lnTo>
                    <a:pt x="724" y="60"/>
                  </a:lnTo>
                  <a:lnTo>
                    <a:pt x="724" y="61"/>
                  </a:lnTo>
                  <a:lnTo>
                    <a:pt x="724" y="61"/>
                  </a:lnTo>
                  <a:lnTo>
                    <a:pt x="726" y="61"/>
                  </a:lnTo>
                  <a:lnTo>
                    <a:pt x="726" y="63"/>
                  </a:lnTo>
                  <a:lnTo>
                    <a:pt x="727" y="63"/>
                  </a:lnTo>
                  <a:lnTo>
                    <a:pt x="729" y="63"/>
                  </a:lnTo>
                  <a:lnTo>
                    <a:pt x="730" y="63"/>
                  </a:lnTo>
                  <a:lnTo>
                    <a:pt x="730" y="63"/>
                  </a:lnTo>
                  <a:lnTo>
                    <a:pt x="732" y="63"/>
                  </a:lnTo>
                  <a:lnTo>
                    <a:pt x="732" y="63"/>
                  </a:lnTo>
                  <a:lnTo>
                    <a:pt x="733" y="61"/>
                  </a:lnTo>
                  <a:lnTo>
                    <a:pt x="733" y="61"/>
                  </a:lnTo>
                  <a:lnTo>
                    <a:pt x="732" y="60"/>
                  </a:lnTo>
                  <a:lnTo>
                    <a:pt x="730" y="60"/>
                  </a:lnTo>
                  <a:lnTo>
                    <a:pt x="730" y="58"/>
                  </a:lnTo>
                  <a:lnTo>
                    <a:pt x="730" y="58"/>
                  </a:lnTo>
                  <a:lnTo>
                    <a:pt x="730" y="58"/>
                  </a:lnTo>
                  <a:lnTo>
                    <a:pt x="732" y="60"/>
                  </a:lnTo>
                  <a:lnTo>
                    <a:pt x="732" y="60"/>
                  </a:lnTo>
                  <a:lnTo>
                    <a:pt x="733" y="60"/>
                  </a:lnTo>
                  <a:lnTo>
                    <a:pt x="733" y="58"/>
                  </a:lnTo>
                  <a:lnTo>
                    <a:pt x="733" y="57"/>
                  </a:lnTo>
                  <a:lnTo>
                    <a:pt x="733" y="57"/>
                  </a:lnTo>
                  <a:lnTo>
                    <a:pt x="732" y="55"/>
                  </a:lnTo>
                  <a:lnTo>
                    <a:pt x="730" y="55"/>
                  </a:lnTo>
                  <a:lnTo>
                    <a:pt x="729" y="55"/>
                  </a:lnTo>
                  <a:close/>
                  <a:moveTo>
                    <a:pt x="286" y="52"/>
                  </a:moveTo>
                  <a:lnTo>
                    <a:pt x="286" y="52"/>
                  </a:lnTo>
                  <a:lnTo>
                    <a:pt x="287" y="54"/>
                  </a:lnTo>
                  <a:lnTo>
                    <a:pt x="287" y="55"/>
                  </a:lnTo>
                  <a:lnTo>
                    <a:pt x="287" y="55"/>
                  </a:lnTo>
                  <a:lnTo>
                    <a:pt x="289" y="54"/>
                  </a:lnTo>
                  <a:lnTo>
                    <a:pt x="289" y="54"/>
                  </a:lnTo>
                  <a:lnTo>
                    <a:pt x="289" y="52"/>
                  </a:lnTo>
                  <a:lnTo>
                    <a:pt x="289" y="52"/>
                  </a:lnTo>
                  <a:lnTo>
                    <a:pt x="289" y="52"/>
                  </a:lnTo>
                  <a:lnTo>
                    <a:pt x="290" y="54"/>
                  </a:lnTo>
                  <a:lnTo>
                    <a:pt x="290" y="57"/>
                  </a:lnTo>
                  <a:lnTo>
                    <a:pt x="292" y="58"/>
                  </a:lnTo>
                  <a:lnTo>
                    <a:pt x="292" y="60"/>
                  </a:lnTo>
                  <a:lnTo>
                    <a:pt x="292" y="58"/>
                  </a:lnTo>
                  <a:lnTo>
                    <a:pt x="292" y="58"/>
                  </a:lnTo>
                  <a:lnTo>
                    <a:pt x="292" y="57"/>
                  </a:lnTo>
                  <a:lnTo>
                    <a:pt x="290" y="54"/>
                  </a:lnTo>
                  <a:lnTo>
                    <a:pt x="292" y="54"/>
                  </a:lnTo>
                  <a:lnTo>
                    <a:pt x="292" y="54"/>
                  </a:lnTo>
                  <a:lnTo>
                    <a:pt x="292" y="54"/>
                  </a:lnTo>
                  <a:lnTo>
                    <a:pt x="293" y="54"/>
                  </a:lnTo>
                  <a:lnTo>
                    <a:pt x="293" y="55"/>
                  </a:lnTo>
                  <a:lnTo>
                    <a:pt x="293" y="55"/>
                  </a:lnTo>
                  <a:lnTo>
                    <a:pt x="293" y="57"/>
                  </a:lnTo>
                  <a:lnTo>
                    <a:pt x="293" y="58"/>
                  </a:lnTo>
                  <a:lnTo>
                    <a:pt x="293" y="58"/>
                  </a:lnTo>
                  <a:lnTo>
                    <a:pt x="293" y="60"/>
                  </a:lnTo>
                  <a:lnTo>
                    <a:pt x="295" y="60"/>
                  </a:lnTo>
                  <a:lnTo>
                    <a:pt x="297" y="61"/>
                  </a:lnTo>
                  <a:lnTo>
                    <a:pt x="297" y="61"/>
                  </a:lnTo>
                  <a:lnTo>
                    <a:pt x="297" y="63"/>
                  </a:lnTo>
                  <a:lnTo>
                    <a:pt x="297" y="63"/>
                  </a:lnTo>
                  <a:lnTo>
                    <a:pt x="295" y="65"/>
                  </a:lnTo>
                  <a:lnTo>
                    <a:pt x="295" y="65"/>
                  </a:lnTo>
                  <a:lnTo>
                    <a:pt x="295" y="66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5" y="68"/>
                  </a:lnTo>
                  <a:lnTo>
                    <a:pt x="295" y="68"/>
                  </a:lnTo>
                  <a:lnTo>
                    <a:pt x="298" y="69"/>
                  </a:lnTo>
                  <a:lnTo>
                    <a:pt x="300" y="71"/>
                  </a:lnTo>
                  <a:lnTo>
                    <a:pt x="301" y="72"/>
                  </a:lnTo>
                  <a:lnTo>
                    <a:pt x="303" y="72"/>
                  </a:lnTo>
                  <a:lnTo>
                    <a:pt x="304" y="76"/>
                  </a:lnTo>
                  <a:lnTo>
                    <a:pt x="306" y="77"/>
                  </a:lnTo>
                  <a:lnTo>
                    <a:pt x="306" y="77"/>
                  </a:lnTo>
                  <a:lnTo>
                    <a:pt x="306" y="79"/>
                  </a:lnTo>
                  <a:lnTo>
                    <a:pt x="304" y="80"/>
                  </a:lnTo>
                  <a:lnTo>
                    <a:pt x="304" y="80"/>
                  </a:lnTo>
                  <a:lnTo>
                    <a:pt x="303" y="82"/>
                  </a:lnTo>
                  <a:lnTo>
                    <a:pt x="301" y="82"/>
                  </a:lnTo>
                  <a:lnTo>
                    <a:pt x="300" y="82"/>
                  </a:lnTo>
                  <a:lnTo>
                    <a:pt x="300" y="82"/>
                  </a:lnTo>
                  <a:lnTo>
                    <a:pt x="298" y="82"/>
                  </a:lnTo>
                  <a:lnTo>
                    <a:pt x="298" y="82"/>
                  </a:lnTo>
                  <a:lnTo>
                    <a:pt x="297" y="80"/>
                  </a:lnTo>
                  <a:lnTo>
                    <a:pt x="297" y="77"/>
                  </a:lnTo>
                  <a:lnTo>
                    <a:pt x="297" y="77"/>
                  </a:lnTo>
                  <a:lnTo>
                    <a:pt x="297" y="76"/>
                  </a:lnTo>
                  <a:lnTo>
                    <a:pt x="295" y="72"/>
                  </a:lnTo>
                  <a:lnTo>
                    <a:pt x="293" y="69"/>
                  </a:lnTo>
                  <a:lnTo>
                    <a:pt x="293" y="68"/>
                  </a:lnTo>
                  <a:lnTo>
                    <a:pt x="292" y="66"/>
                  </a:lnTo>
                  <a:lnTo>
                    <a:pt x="290" y="65"/>
                  </a:lnTo>
                  <a:lnTo>
                    <a:pt x="290" y="65"/>
                  </a:lnTo>
                  <a:lnTo>
                    <a:pt x="290" y="65"/>
                  </a:lnTo>
                  <a:lnTo>
                    <a:pt x="290" y="65"/>
                  </a:lnTo>
                  <a:lnTo>
                    <a:pt x="292" y="65"/>
                  </a:lnTo>
                  <a:lnTo>
                    <a:pt x="292" y="66"/>
                  </a:lnTo>
                  <a:lnTo>
                    <a:pt x="292" y="66"/>
                  </a:lnTo>
                  <a:lnTo>
                    <a:pt x="293" y="66"/>
                  </a:lnTo>
                  <a:lnTo>
                    <a:pt x="293" y="66"/>
                  </a:lnTo>
                  <a:lnTo>
                    <a:pt x="293" y="65"/>
                  </a:lnTo>
                  <a:lnTo>
                    <a:pt x="293" y="65"/>
                  </a:lnTo>
                  <a:lnTo>
                    <a:pt x="292" y="63"/>
                  </a:lnTo>
                  <a:lnTo>
                    <a:pt x="292" y="63"/>
                  </a:lnTo>
                  <a:lnTo>
                    <a:pt x="290" y="63"/>
                  </a:lnTo>
                  <a:lnTo>
                    <a:pt x="290" y="61"/>
                  </a:lnTo>
                  <a:lnTo>
                    <a:pt x="289" y="60"/>
                  </a:lnTo>
                  <a:lnTo>
                    <a:pt x="289" y="57"/>
                  </a:lnTo>
                  <a:lnTo>
                    <a:pt x="289" y="57"/>
                  </a:lnTo>
                  <a:lnTo>
                    <a:pt x="287" y="57"/>
                  </a:lnTo>
                  <a:lnTo>
                    <a:pt x="286" y="55"/>
                  </a:lnTo>
                  <a:lnTo>
                    <a:pt x="286" y="55"/>
                  </a:lnTo>
                  <a:lnTo>
                    <a:pt x="284" y="55"/>
                  </a:lnTo>
                  <a:lnTo>
                    <a:pt x="282" y="57"/>
                  </a:lnTo>
                  <a:lnTo>
                    <a:pt x="282" y="55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2" y="54"/>
                  </a:lnTo>
                  <a:lnTo>
                    <a:pt x="284" y="52"/>
                  </a:lnTo>
                  <a:lnTo>
                    <a:pt x="284" y="52"/>
                  </a:lnTo>
                  <a:lnTo>
                    <a:pt x="286" y="52"/>
                  </a:lnTo>
                  <a:close/>
                  <a:moveTo>
                    <a:pt x="732" y="50"/>
                  </a:moveTo>
                  <a:lnTo>
                    <a:pt x="732" y="50"/>
                  </a:lnTo>
                  <a:lnTo>
                    <a:pt x="732" y="50"/>
                  </a:lnTo>
                  <a:lnTo>
                    <a:pt x="732" y="50"/>
                  </a:lnTo>
                  <a:lnTo>
                    <a:pt x="732" y="54"/>
                  </a:lnTo>
                  <a:lnTo>
                    <a:pt x="732" y="54"/>
                  </a:lnTo>
                  <a:lnTo>
                    <a:pt x="733" y="55"/>
                  </a:lnTo>
                  <a:lnTo>
                    <a:pt x="735" y="54"/>
                  </a:lnTo>
                  <a:lnTo>
                    <a:pt x="737" y="54"/>
                  </a:lnTo>
                  <a:lnTo>
                    <a:pt x="737" y="54"/>
                  </a:lnTo>
                  <a:lnTo>
                    <a:pt x="735" y="55"/>
                  </a:lnTo>
                  <a:lnTo>
                    <a:pt x="735" y="55"/>
                  </a:lnTo>
                  <a:lnTo>
                    <a:pt x="735" y="57"/>
                  </a:lnTo>
                  <a:lnTo>
                    <a:pt x="735" y="57"/>
                  </a:lnTo>
                  <a:lnTo>
                    <a:pt x="735" y="58"/>
                  </a:lnTo>
                  <a:lnTo>
                    <a:pt x="735" y="60"/>
                  </a:lnTo>
                  <a:lnTo>
                    <a:pt x="735" y="60"/>
                  </a:lnTo>
                  <a:lnTo>
                    <a:pt x="737" y="61"/>
                  </a:lnTo>
                  <a:lnTo>
                    <a:pt x="735" y="61"/>
                  </a:lnTo>
                  <a:lnTo>
                    <a:pt x="735" y="63"/>
                  </a:lnTo>
                  <a:lnTo>
                    <a:pt x="733" y="65"/>
                  </a:lnTo>
                  <a:lnTo>
                    <a:pt x="732" y="65"/>
                  </a:lnTo>
                  <a:lnTo>
                    <a:pt x="732" y="65"/>
                  </a:lnTo>
                  <a:lnTo>
                    <a:pt x="730" y="66"/>
                  </a:lnTo>
                  <a:lnTo>
                    <a:pt x="729" y="72"/>
                  </a:lnTo>
                  <a:lnTo>
                    <a:pt x="729" y="71"/>
                  </a:lnTo>
                  <a:lnTo>
                    <a:pt x="729" y="69"/>
                  </a:lnTo>
                  <a:lnTo>
                    <a:pt x="729" y="68"/>
                  </a:lnTo>
                  <a:lnTo>
                    <a:pt x="727" y="66"/>
                  </a:lnTo>
                  <a:lnTo>
                    <a:pt x="726" y="65"/>
                  </a:lnTo>
                  <a:lnTo>
                    <a:pt x="724" y="63"/>
                  </a:lnTo>
                  <a:lnTo>
                    <a:pt x="722" y="61"/>
                  </a:lnTo>
                  <a:lnTo>
                    <a:pt x="722" y="60"/>
                  </a:lnTo>
                  <a:lnTo>
                    <a:pt x="722" y="60"/>
                  </a:lnTo>
                  <a:lnTo>
                    <a:pt x="722" y="57"/>
                  </a:lnTo>
                  <a:lnTo>
                    <a:pt x="722" y="55"/>
                  </a:lnTo>
                  <a:lnTo>
                    <a:pt x="721" y="54"/>
                  </a:lnTo>
                  <a:lnTo>
                    <a:pt x="721" y="54"/>
                  </a:lnTo>
                  <a:lnTo>
                    <a:pt x="721" y="54"/>
                  </a:lnTo>
                  <a:lnTo>
                    <a:pt x="722" y="54"/>
                  </a:lnTo>
                  <a:lnTo>
                    <a:pt x="722" y="54"/>
                  </a:lnTo>
                  <a:lnTo>
                    <a:pt x="722" y="54"/>
                  </a:lnTo>
                  <a:lnTo>
                    <a:pt x="722" y="50"/>
                  </a:lnTo>
                  <a:lnTo>
                    <a:pt x="724" y="50"/>
                  </a:lnTo>
                  <a:lnTo>
                    <a:pt x="724" y="54"/>
                  </a:lnTo>
                  <a:lnTo>
                    <a:pt x="724" y="55"/>
                  </a:lnTo>
                  <a:lnTo>
                    <a:pt x="724" y="55"/>
                  </a:lnTo>
                  <a:lnTo>
                    <a:pt x="726" y="55"/>
                  </a:lnTo>
                  <a:lnTo>
                    <a:pt x="727" y="54"/>
                  </a:lnTo>
                  <a:lnTo>
                    <a:pt x="727" y="54"/>
                  </a:lnTo>
                  <a:lnTo>
                    <a:pt x="727" y="54"/>
                  </a:lnTo>
                  <a:lnTo>
                    <a:pt x="729" y="54"/>
                  </a:lnTo>
                  <a:lnTo>
                    <a:pt x="730" y="54"/>
                  </a:lnTo>
                  <a:lnTo>
                    <a:pt x="730" y="52"/>
                  </a:lnTo>
                  <a:lnTo>
                    <a:pt x="730" y="52"/>
                  </a:lnTo>
                  <a:lnTo>
                    <a:pt x="732" y="52"/>
                  </a:lnTo>
                  <a:lnTo>
                    <a:pt x="732" y="50"/>
                  </a:lnTo>
                  <a:close/>
                  <a:moveTo>
                    <a:pt x="393" y="47"/>
                  </a:moveTo>
                  <a:lnTo>
                    <a:pt x="393" y="49"/>
                  </a:lnTo>
                  <a:lnTo>
                    <a:pt x="393" y="49"/>
                  </a:lnTo>
                  <a:lnTo>
                    <a:pt x="393" y="50"/>
                  </a:lnTo>
                  <a:lnTo>
                    <a:pt x="393" y="49"/>
                  </a:lnTo>
                  <a:lnTo>
                    <a:pt x="391" y="49"/>
                  </a:lnTo>
                  <a:lnTo>
                    <a:pt x="393" y="49"/>
                  </a:lnTo>
                  <a:lnTo>
                    <a:pt x="393" y="47"/>
                  </a:lnTo>
                  <a:close/>
                  <a:moveTo>
                    <a:pt x="304" y="38"/>
                  </a:moveTo>
                  <a:lnTo>
                    <a:pt x="304" y="39"/>
                  </a:lnTo>
                  <a:lnTo>
                    <a:pt x="304" y="39"/>
                  </a:lnTo>
                  <a:lnTo>
                    <a:pt x="306" y="41"/>
                  </a:lnTo>
                  <a:lnTo>
                    <a:pt x="306" y="41"/>
                  </a:lnTo>
                  <a:lnTo>
                    <a:pt x="306" y="41"/>
                  </a:lnTo>
                  <a:lnTo>
                    <a:pt x="306" y="38"/>
                  </a:lnTo>
                  <a:lnTo>
                    <a:pt x="304" y="38"/>
                  </a:lnTo>
                  <a:close/>
                  <a:moveTo>
                    <a:pt x="1804" y="36"/>
                  </a:moveTo>
                  <a:lnTo>
                    <a:pt x="1802" y="36"/>
                  </a:lnTo>
                  <a:lnTo>
                    <a:pt x="1799" y="38"/>
                  </a:lnTo>
                  <a:lnTo>
                    <a:pt x="1796" y="41"/>
                  </a:lnTo>
                  <a:lnTo>
                    <a:pt x="1796" y="41"/>
                  </a:lnTo>
                  <a:lnTo>
                    <a:pt x="1798" y="41"/>
                  </a:lnTo>
                  <a:lnTo>
                    <a:pt x="1801" y="43"/>
                  </a:lnTo>
                  <a:lnTo>
                    <a:pt x="1801" y="43"/>
                  </a:lnTo>
                  <a:lnTo>
                    <a:pt x="1802" y="41"/>
                  </a:lnTo>
                  <a:lnTo>
                    <a:pt x="1802" y="41"/>
                  </a:lnTo>
                  <a:lnTo>
                    <a:pt x="1804" y="39"/>
                  </a:lnTo>
                  <a:lnTo>
                    <a:pt x="1806" y="38"/>
                  </a:lnTo>
                  <a:lnTo>
                    <a:pt x="1806" y="38"/>
                  </a:lnTo>
                  <a:lnTo>
                    <a:pt x="1806" y="38"/>
                  </a:lnTo>
                  <a:lnTo>
                    <a:pt x="1806" y="36"/>
                  </a:lnTo>
                  <a:lnTo>
                    <a:pt x="1804" y="36"/>
                  </a:lnTo>
                  <a:lnTo>
                    <a:pt x="1804" y="36"/>
                  </a:lnTo>
                  <a:close/>
                  <a:moveTo>
                    <a:pt x="837" y="36"/>
                  </a:moveTo>
                  <a:lnTo>
                    <a:pt x="841" y="36"/>
                  </a:lnTo>
                  <a:lnTo>
                    <a:pt x="844" y="39"/>
                  </a:lnTo>
                  <a:lnTo>
                    <a:pt x="844" y="39"/>
                  </a:lnTo>
                  <a:lnTo>
                    <a:pt x="845" y="41"/>
                  </a:lnTo>
                  <a:lnTo>
                    <a:pt x="845" y="41"/>
                  </a:lnTo>
                  <a:lnTo>
                    <a:pt x="845" y="41"/>
                  </a:lnTo>
                  <a:lnTo>
                    <a:pt x="845" y="41"/>
                  </a:lnTo>
                  <a:lnTo>
                    <a:pt x="844" y="41"/>
                  </a:lnTo>
                  <a:lnTo>
                    <a:pt x="844" y="39"/>
                  </a:lnTo>
                  <a:lnTo>
                    <a:pt x="841" y="38"/>
                  </a:lnTo>
                  <a:lnTo>
                    <a:pt x="841" y="38"/>
                  </a:lnTo>
                  <a:lnTo>
                    <a:pt x="837" y="36"/>
                  </a:lnTo>
                  <a:lnTo>
                    <a:pt x="836" y="36"/>
                  </a:lnTo>
                  <a:lnTo>
                    <a:pt x="837" y="36"/>
                  </a:lnTo>
                  <a:close/>
                  <a:moveTo>
                    <a:pt x="0" y="33"/>
                  </a:moveTo>
                  <a:lnTo>
                    <a:pt x="0" y="33"/>
                  </a:lnTo>
                  <a:lnTo>
                    <a:pt x="2" y="36"/>
                  </a:lnTo>
                  <a:lnTo>
                    <a:pt x="6" y="39"/>
                  </a:lnTo>
                  <a:lnTo>
                    <a:pt x="8" y="41"/>
                  </a:lnTo>
                  <a:lnTo>
                    <a:pt x="10" y="44"/>
                  </a:lnTo>
                  <a:lnTo>
                    <a:pt x="11" y="44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1" y="46"/>
                  </a:lnTo>
                  <a:lnTo>
                    <a:pt x="11" y="46"/>
                  </a:lnTo>
                  <a:lnTo>
                    <a:pt x="10" y="46"/>
                  </a:lnTo>
                  <a:lnTo>
                    <a:pt x="10" y="46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8" y="43"/>
                  </a:lnTo>
                  <a:lnTo>
                    <a:pt x="6" y="41"/>
                  </a:lnTo>
                  <a:lnTo>
                    <a:pt x="5" y="39"/>
                  </a:lnTo>
                  <a:lnTo>
                    <a:pt x="3" y="36"/>
                  </a:lnTo>
                  <a:lnTo>
                    <a:pt x="0" y="33"/>
                  </a:lnTo>
                  <a:close/>
                  <a:moveTo>
                    <a:pt x="2660" y="30"/>
                  </a:moveTo>
                  <a:lnTo>
                    <a:pt x="2662" y="30"/>
                  </a:lnTo>
                  <a:lnTo>
                    <a:pt x="2660" y="33"/>
                  </a:lnTo>
                  <a:lnTo>
                    <a:pt x="2660" y="35"/>
                  </a:lnTo>
                  <a:lnTo>
                    <a:pt x="2659" y="36"/>
                  </a:lnTo>
                  <a:lnTo>
                    <a:pt x="2659" y="36"/>
                  </a:lnTo>
                  <a:lnTo>
                    <a:pt x="2657" y="36"/>
                  </a:lnTo>
                  <a:lnTo>
                    <a:pt x="2656" y="36"/>
                  </a:lnTo>
                  <a:lnTo>
                    <a:pt x="2654" y="38"/>
                  </a:lnTo>
                  <a:lnTo>
                    <a:pt x="2654" y="38"/>
                  </a:lnTo>
                  <a:lnTo>
                    <a:pt x="2656" y="36"/>
                  </a:lnTo>
                  <a:lnTo>
                    <a:pt x="2657" y="35"/>
                  </a:lnTo>
                  <a:lnTo>
                    <a:pt x="2659" y="33"/>
                  </a:lnTo>
                  <a:lnTo>
                    <a:pt x="2660" y="32"/>
                  </a:lnTo>
                  <a:lnTo>
                    <a:pt x="2660" y="30"/>
                  </a:lnTo>
                  <a:close/>
                  <a:moveTo>
                    <a:pt x="431" y="28"/>
                  </a:moveTo>
                  <a:lnTo>
                    <a:pt x="432" y="28"/>
                  </a:lnTo>
                  <a:lnTo>
                    <a:pt x="434" y="28"/>
                  </a:lnTo>
                  <a:lnTo>
                    <a:pt x="435" y="28"/>
                  </a:lnTo>
                  <a:lnTo>
                    <a:pt x="435" y="28"/>
                  </a:lnTo>
                  <a:lnTo>
                    <a:pt x="435" y="30"/>
                  </a:lnTo>
                  <a:lnTo>
                    <a:pt x="434" y="30"/>
                  </a:lnTo>
                  <a:lnTo>
                    <a:pt x="432" y="32"/>
                  </a:lnTo>
                  <a:lnTo>
                    <a:pt x="431" y="32"/>
                  </a:lnTo>
                  <a:lnTo>
                    <a:pt x="427" y="32"/>
                  </a:lnTo>
                  <a:lnTo>
                    <a:pt x="427" y="30"/>
                  </a:lnTo>
                  <a:lnTo>
                    <a:pt x="429" y="30"/>
                  </a:lnTo>
                  <a:lnTo>
                    <a:pt x="429" y="30"/>
                  </a:lnTo>
                  <a:lnTo>
                    <a:pt x="429" y="30"/>
                  </a:lnTo>
                  <a:lnTo>
                    <a:pt x="431" y="28"/>
                  </a:lnTo>
                  <a:close/>
                  <a:moveTo>
                    <a:pt x="699" y="27"/>
                  </a:moveTo>
                  <a:lnTo>
                    <a:pt x="699" y="27"/>
                  </a:lnTo>
                  <a:lnTo>
                    <a:pt x="700" y="28"/>
                  </a:lnTo>
                  <a:lnTo>
                    <a:pt x="700" y="28"/>
                  </a:lnTo>
                  <a:lnTo>
                    <a:pt x="702" y="28"/>
                  </a:lnTo>
                  <a:lnTo>
                    <a:pt x="702" y="28"/>
                  </a:lnTo>
                  <a:lnTo>
                    <a:pt x="702" y="28"/>
                  </a:lnTo>
                  <a:lnTo>
                    <a:pt x="702" y="28"/>
                  </a:lnTo>
                  <a:lnTo>
                    <a:pt x="703" y="28"/>
                  </a:lnTo>
                  <a:lnTo>
                    <a:pt x="703" y="28"/>
                  </a:lnTo>
                  <a:lnTo>
                    <a:pt x="703" y="28"/>
                  </a:lnTo>
                  <a:lnTo>
                    <a:pt x="703" y="30"/>
                  </a:lnTo>
                  <a:lnTo>
                    <a:pt x="703" y="30"/>
                  </a:lnTo>
                  <a:lnTo>
                    <a:pt x="703" y="30"/>
                  </a:lnTo>
                  <a:lnTo>
                    <a:pt x="703" y="32"/>
                  </a:lnTo>
                  <a:lnTo>
                    <a:pt x="703" y="32"/>
                  </a:lnTo>
                  <a:lnTo>
                    <a:pt x="703" y="32"/>
                  </a:lnTo>
                  <a:lnTo>
                    <a:pt x="703" y="33"/>
                  </a:lnTo>
                  <a:lnTo>
                    <a:pt x="703" y="35"/>
                  </a:lnTo>
                  <a:lnTo>
                    <a:pt x="703" y="35"/>
                  </a:lnTo>
                  <a:lnTo>
                    <a:pt x="703" y="36"/>
                  </a:lnTo>
                  <a:lnTo>
                    <a:pt x="703" y="35"/>
                  </a:lnTo>
                  <a:lnTo>
                    <a:pt x="702" y="35"/>
                  </a:lnTo>
                  <a:lnTo>
                    <a:pt x="702" y="33"/>
                  </a:lnTo>
                  <a:lnTo>
                    <a:pt x="702" y="33"/>
                  </a:lnTo>
                  <a:lnTo>
                    <a:pt x="702" y="33"/>
                  </a:lnTo>
                  <a:lnTo>
                    <a:pt x="702" y="32"/>
                  </a:lnTo>
                  <a:lnTo>
                    <a:pt x="702" y="32"/>
                  </a:lnTo>
                  <a:lnTo>
                    <a:pt x="702" y="32"/>
                  </a:lnTo>
                  <a:lnTo>
                    <a:pt x="702" y="33"/>
                  </a:lnTo>
                  <a:lnTo>
                    <a:pt x="700" y="33"/>
                  </a:lnTo>
                  <a:lnTo>
                    <a:pt x="700" y="33"/>
                  </a:lnTo>
                  <a:lnTo>
                    <a:pt x="700" y="33"/>
                  </a:lnTo>
                  <a:lnTo>
                    <a:pt x="699" y="33"/>
                  </a:lnTo>
                  <a:lnTo>
                    <a:pt x="699" y="32"/>
                  </a:lnTo>
                  <a:lnTo>
                    <a:pt x="699" y="32"/>
                  </a:lnTo>
                  <a:lnTo>
                    <a:pt x="699" y="30"/>
                  </a:lnTo>
                  <a:lnTo>
                    <a:pt x="699" y="30"/>
                  </a:lnTo>
                  <a:lnTo>
                    <a:pt x="697" y="30"/>
                  </a:lnTo>
                  <a:lnTo>
                    <a:pt x="697" y="32"/>
                  </a:lnTo>
                  <a:lnTo>
                    <a:pt x="696" y="32"/>
                  </a:lnTo>
                  <a:lnTo>
                    <a:pt x="696" y="32"/>
                  </a:lnTo>
                  <a:lnTo>
                    <a:pt x="696" y="32"/>
                  </a:lnTo>
                  <a:lnTo>
                    <a:pt x="696" y="30"/>
                  </a:lnTo>
                  <a:lnTo>
                    <a:pt x="696" y="30"/>
                  </a:lnTo>
                  <a:lnTo>
                    <a:pt x="697" y="30"/>
                  </a:lnTo>
                  <a:lnTo>
                    <a:pt x="697" y="30"/>
                  </a:lnTo>
                  <a:lnTo>
                    <a:pt x="697" y="30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9" y="28"/>
                  </a:lnTo>
                  <a:lnTo>
                    <a:pt x="697" y="28"/>
                  </a:lnTo>
                  <a:lnTo>
                    <a:pt x="697" y="28"/>
                  </a:lnTo>
                  <a:lnTo>
                    <a:pt x="697" y="27"/>
                  </a:lnTo>
                  <a:lnTo>
                    <a:pt x="699" y="27"/>
                  </a:lnTo>
                  <a:close/>
                  <a:moveTo>
                    <a:pt x="1799" y="27"/>
                  </a:moveTo>
                  <a:lnTo>
                    <a:pt x="1799" y="27"/>
                  </a:lnTo>
                  <a:lnTo>
                    <a:pt x="1799" y="30"/>
                  </a:lnTo>
                  <a:lnTo>
                    <a:pt x="1799" y="30"/>
                  </a:lnTo>
                  <a:lnTo>
                    <a:pt x="1801" y="32"/>
                  </a:lnTo>
                  <a:lnTo>
                    <a:pt x="1802" y="32"/>
                  </a:lnTo>
                  <a:lnTo>
                    <a:pt x="1804" y="32"/>
                  </a:lnTo>
                  <a:lnTo>
                    <a:pt x="1804" y="32"/>
                  </a:lnTo>
                  <a:lnTo>
                    <a:pt x="1802" y="33"/>
                  </a:lnTo>
                  <a:lnTo>
                    <a:pt x="1802" y="33"/>
                  </a:lnTo>
                  <a:lnTo>
                    <a:pt x="1802" y="35"/>
                  </a:lnTo>
                  <a:lnTo>
                    <a:pt x="1802" y="35"/>
                  </a:lnTo>
                  <a:lnTo>
                    <a:pt x="1804" y="35"/>
                  </a:lnTo>
                  <a:lnTo>
                    <a:pt x="1806" y="36"/>
                  </a:lnTo>
                  <a:lnTo>
                    <a:pt x="1807" y="36"/>
                  </a:lnTo>
                  <a:lnTo>
                    <a:pt x="1807" y="38"/>
                  </a:lnTo>
                  <a:lnTo>
                    <a:pt x="1806" y="39"/>
                  </a:lnTo>
                  <a:lnTo>
                    <a:pt x="1801" y="43"/>
                  </a:lnTo>
                  <a:lnTo>
                    <a:pt x="1799" y="43"/>
                  </a:lnTo>
                  <a:lnTo>
                    <a:pt x="1795" y="41"/>
                  </a:lnTo>
                  <a:lnTo>
                    <a:pt x="1795" y="41"/>
                  </a:lnTo>
                  <a:lnTo>
                    <a:pt x="1795" y="39"/>
                  </a:lnTo>
                  <a:lnTo>
                    <a:pt x="1795" y="39"/>
                  </a:lnTo>
                  <a:lnTo>
                    <a:pt x="1795" y="39"/>
                  </a:lnTo>
                  <a:lnTo>
                    <a:pt x="1795" y="38"/>
                  </a:lnTo>
                  <a:lnTo>
                    <a:pt x="1795" y="36"/>
                  </a:lnTo>
                  <a:lnTo>
                    <a:pt x="1795" y="36"/>
                  </a:lnTo>
                  <a:lnTo>
                    <a:pt x="1796" y="36"/>
                  </a:lnTo>
                  <a:lnTo>
                    <a:pt x="1798" y="35"/>
                  </a:lnTo>
                  <a:lnTo>
                    <a:pt x="1798" y="33"/>
                  </a:lnTo>
                  <a:lnTo>
                    <a:pt x="1796" y="33"/>
                  </a:lnTo>
                  <a:lnTo>
                    <a:pt x="1796" y="32"/>
                  </a:lnTo>
                  <a:lnTo>
                    <a:pt x="1795" y="30"/>
                  </a:lnTo>
                  <a:lnTo>
                    <a:pt x="1795" y="30"/>
                  </a:lnTo>
                  <a:lnTo>
                    <a:pt x="1796" y="28"/>
                  </a:lnTo>
                  <a:lnTo>
                    <a:pt x="1798" y="28"/>
                  </a:lnTo>
                  <a:lnTo>
                    <a:pt x="1799" y="27"/>
                  </a:lnTo>
                  <a:close/>
                  <a:moveTo>
                    <a:pt x="2872" y="25"/>
                  </a:moveTo>
                  <a:lnTo>
                    <a:pt x="2873" y="25"/>
                  </a:lnTo>
                  <a:lnTo>
                    <a:pt x="2873" y="25"/>
                  </a:lnTo>
                  <a:lnTo>
                    <a:pt x="2875" y="27"/>
                  </a:lnTo>
                  <a:lnTo>
                    <a:pt x="2875" y="27"/>
                  </a:lnTo>
                  <a:lnTo>
                    <a:pt x="2875" y="28"/>
                  </a:lnTo>
                  <a:lnTo>
                    <a:pt x="2875" y="28"/>
                  </a:lnTo>
                  <a:lnTo>
                    <a:pt x="2875" y="28"/>
                  </a:lnTo>
                  <a:lnTo>
                    <a:pt x="2875" y="30"/>
                  </a:lnTo>
                  <a:lnTo>
                    <a:pt x="2875" y="30"/>
                  </a:lnTo>
                  <a:lnTo>
                    <a:pt x="2875" y="30"/>
                  </a:lnTo>
                  <a:lnTo>
                    <a:pt x="2875" y="32"/>
                  </a:lnTo>
                  <a:lnTo>
                    <a:pt x="2875" y="32"/>
                  </a:lnTo>
                  <a:lnTo>
                    <a:pt x="2873" y="32"/>
                  </a:lnTo>
                  <a:lnTo>
                    <a:pt x="2873" y="32"/>
                  </a:lnTo>
                  <a:lnTo>
                    <a:pt x="2872" y="32"/>
                  </a:lnTo>
                  <a:lnTo>
                    <a:pt x="2870" y="30"/>
                  </a:lnTo>
                  <a:lnTo>
                    <a:pt x="2870" y="30"/>
                  </a:lnTo>
                  <a:lnTo>
                    <a:pt x="2870" y="28"/>
                  </a:lnTo>
                  <a:lnTo>
                    <a:pt x="2870" y="28"/>
                  </a:lnTo>
                  <a:lnTo>
                    <a:pt x="2870" y="27"/>
                  </a:lnTo>
                  <a:lnTo>
                    <a:pt x="2870" y="27"/>
                  </a:lnTo>
                  <a:lnTo>
                    <a:pt x="2870" y="27"/>
                  </a:lnTo>
                  <a:lnTo>
                    <a:pt x="2872" y="25"/>
                  </a:lnTo>
                  <a:close/>
                  <a:moveTo>
                    <a:pt x="268" y="25"/>
                  </a:moveTo>
                  <a:lnTo>
                    <a:pt x="271" y="27"/>
                  </a:lnTo>
                  <a:lnTo>
                    <a:pt x="275" y="27"/>
                  </a:lnTo>
                  <a:lnTo>
                    <a:pt x="278" y="28"/>
                  </a:lnTo>
                  <a:lnTo>
                    <a:pt x="279" y="30"/>
                  </a:lnTo>
                  <a:lnTo>
                    <a:pt x="279" y="30"/>
                  </a:lnTo>
                  <a:lnTo>
                    <a:pt x="281" y="30"/>
                  </a:lnTo>
                  <a:lnTo>
                    <a:pt x="281" y="30"/>
                  </a:lnTo>
                  <a:lnTo>
                    <a:pt x="281" y="30"/>
                  </a:lnTo>
                  <a:lnTo>
                    <a:pt x="281" y="32"/>
                  </a:lnTo>
                  <a:lnTo>
                    <a:pt x="281" y="36"/>
                  </a:lnTo>
                  <a:lnTo>
                    <a:pt x="281" y="38"/>
                  </a:lnTo>
                  <a:lnTo>
                    <a:pt x="281" y="38"/>
                  </a:lnTo>
                  <a:lnTo>
                    <a:pt x="281" y="39"/>
                  </a:lnTo>
                  <a:lnTo>
                    <a:pt x="279" y="43"/>
                  </a:lnTo>
                  <a:lnTo>
                    <a:pt x="279" y="44"/>
                  </a:lnTo>
                  <a:lnTo>
                    <a:pt x="279" y="46"/>
                  </a:lnTo>
                  <a:lnTo>
                    <a:pt x="279" y="47"/>
                  </a:lnTo>
                  <a:lnTo>
                    <a:pt x="279" y="47"/>
                  </a:lnTo>
                  <a:lnTo>
                    <a:pt x="279" y="49"/>
                  </a:lnTo>
                  <a:lnTo>
                    <a:pt x="279" y="49"/>
                  </a:lnTo>
                  <a:lnTo>
                    <a:pt x="279" y="50"/>
                  </a:lnTo>
                  <a:lnTo>
                    <a:pt x="279" y="50"/>
                  </a:lnTo>
                  <a:lnTo>
                    <a:pt x="279" y="52"/>
                  </a:lnTo>
                  <a:lnTo>
                    <a:pt x="279" y="52"/>
                  </a:lnTo>
                  <a:lnTo>
                    <a:pt x="281" y="50"/>
                  </a:lnTo>
                  <a:lnTo>
                    <a:pt x="281" y="50"/>
                  </a:lnTo>
                  <a:lnTo>
                    <a:pt x="281" y="54"/>
                  </a:lnTo>
                  <a:lnTo>
                    <a:pt x="282" y="54"/>
                  </a:lnTo>
                  <a:lnTo>
                    <a:pt x="281" y="55"/>
                  </a:lnTo>
                  <a:lnTo>
                    <a:pt x="281" y="55"/>
                  </a:lnTo>
                  <a:lnTo>
                    <a:pt x="281" y="55"/>
                  </a:lnTo>
                  <a:lnTo>
                    <a:pt x="279" y="55"/>
                  </a:lnTo>
                  <a:lnTo>
                    <a:pt x="278" y="55"/>
                  </a:lnTo>
                  <a:lnTo>
                    <a:pt x="278" y="54"/>
                  </a:lnTo>
                  <a:lnTo>
                    <a:pt x="276" y="52"/>
                  </a:lnTo>
                  <a:lnTo>
                    <a:pt x="278" y="50"/>
                  </a:lnTo>
                  <a:lnTo>
                    <a:pt x="276" y="47"/>
                  </a:lnTo>
                  <a:lnTo>
                    <a:pt x="276" y="47"/>
                  </a:lnTo>
                  <a:lnTo>
                    <a:pt x="276" y="47"/>
                  </a:lnTo>
                  <a:lnTo>
                    <a:pt x="276" y="47"/>
                  </a:lnTo>
                  <a:lnTo>
                    <a:pt x="276" y="52"/>
                  </a:lnTo>
                  <a:lnTo>
                    <a:pt x="276" y="52"/>
                  </a:lnTo>
                  <a:lnTo>
                    <a:pt x="276" y="54"/>
                  </a:lnTo>
                  <a:lnTo>
                    <a:pt x="276" y="54"/>
                  </a:lnTo>
                  <a:lnTo>
                    <a:pt x="276" y="52"/>
                  </a:lnTo>
                  <a:lnTo>
                    <a:pt x="275" y="50"/>
                  </a:lnTo>
                  <a:lnTo>
                    <a:pt x="275" y="46"/>
                  </a:lnTo>
                  <a:lnTo>
                    <a:pt x="275" y="43"/>
                  </a:lnTo>
                  <a:lnTo>
                    <a:pt x="275" y="41"/>
                  </a:lnTo>
                  <a:lnTo>
                    <a:pt x="275" y="41"/>
                  </a:lnTo>
                  <a:lnTo>
                    <a:pt x="276" y="39"/>
                  </a:lnTo>
                  <a:lnTo>
                    <a:pt x="276" y="36"/>
                  </a:lnTo>
                  <a:lnTo>
                    <a:pt x="276" y="35"/>
                  </a:lnTo>
                  <a:lnTo>
                    <a:pt x="275" y="33"/>
                  </a:lnTo>
                  <a:lnTo>
                    <a:pt x="275" y="32"/>
                  </a:lnTo>
                  <a:lnTo>
                    <a:pt x="273" y="32"/>
                  </a:lnTo>
                  <a:lnTo>
                    <a:pt x="273" y="30"/>
                  </a:lnTo>
                  <a:lnTo>
                    <a:pt x="271" y="32"/>
                  </a:lnTo>
                  <a:lnTo>
                    <a:pt x="271" y="32"/>
                  </a:lnTo>
                  <a:lnTo>
                    <a:pt x="271" y="32"/>
                  </a:lnTo>
                  <a:lnTo>
                    <a:pt x="271" y="32"/>
                  </a:lnTo>
                  <a:lnTo>
                    <a:pt x="271" y="33"/>
                  </a:lnTo>
                  <a:lnTo>
                    <a:pt x="273" y="35"/>
                  </a:lnTo>
                  <a:lnTo>
                    <a:pt x="273" y="36"/>
                  </a:lnTo>
                  <a:lnTo>
                    <a:pt x="273" y="36"/>
                  </a:lnTo>
                  <a:lnTo>
                    <a:pt x="271" y="35"/>
                  </a:lnTo>
                  <a:lnTo>
                    <a:pt x="271" y="35"/>
                  </a:lnTo>
                  <a:lnTo>
                    <a:pt x="271" y="33"/>
                  </a:lnTo>
                  <a:lnTo>
                    <a:pt x="270" y="33"/>
                  </a:lnTo>
                  <a:lnTo>
                    <a:pt x="270" y="30"/>
                  </a:lnTo>
                  <a:lnTo>
                    <a:pt x="270" y="28"/>
                  </a:lnTo>
                  <a:lnTo>
                    <a:pt x="268" y="28"/>
                  </a:lnTo>
                  <a:lnTo>
                    <a:pt x="268" y="28"/>
                  </a:lnTo>
                  <a:lnTo>
                    <a:pt x="268" y="28"/>
                  </a:lnTo>
                  <a:lnTo>
                    <a:pt x="267" y="28"/>
                  </a:lnTo>
                  <a:lnTo>
                    <a:pt x="267" y="28"/>
                  </a:lnTo>
                  <a:lnTo>
                    <a:pt x="267" y="30"/>
                  </a:lnTo>
                  <a:lnTo>
                    <a:pt x="267" y="33"/>
                  </a:lnTo>
                  <a:lnTo>
                    <a:pt x="265" y="33"/>
                  </a:lnTo>
                  <a:lnTo>
                    <a:pt x="263" y="33"/>
                  </a:lnTo>
                  <a:lnTo>
                    <a:pt x="263" y="33"/>
                  </a:lnTo>
                  <a:lnTo>
                    <a:pt x="263" y="32"/>
                  </a:lnTo>
                  <a:lnTo>
                    <a:pt x="263" y="32"/>
                  </a:lnTo>
                  <a:lnTo>
                    <a:pt x="263" y="32"/>
                  </a:lnTo>
                  <a:lnTo>
                    <a:pt x="262" y="32"/>
                  </a:lnTo>
                  <a:lnTo>
                    <a:pt x="262" y="30"/>
                  </a:lnTo>
                  <a:lnTo>
                    <a:pt x="262" y="30"/>
                  </a:lnTo>
                  <a:lnTo>
                    <a:pt x="262" y="28"/>
                  </a:lnTo>
                  <a:lnTo>
                    <a:pt x="262" y="28"/>
                  </a:lnTo>
                  <a:lnTo>
                    <a:pt x="260" y="27"/>
                  </a:lnTo>
                  <a:lnTo>
                    <a:pt x="260" y="27"/>
                  </a:lnTo>
                  <a:lnTo>
                    <a:pt x="260" y="25"/>
                  </a:lnTo>
                  <a:lnTo>
                    <a:pt x="262" y="25"/>
                  </a:lnTo>
                  <a:lnTo>
                    <a:pt x="263" y="27"/>
                  </a:lnTo>
                  <a:lnTo>
                    <a:pt x="265" y="27"/>
                  </a:lnTo>
                  <a:lnTo>
                    <a:pt x="265" y="27"/>
                  </a:lnTo>
                  <a:lnTo>
                    <a:pt x="267" y="25"/>
                  </a:lnTo>
                  <a:lnTo>
                    <a:pt x="268" y="25"/>
                  </a:lnTo>
                  <a:lnTo>
                    <a:pt x="268" y="25"/>
                  </a:lnTo>
                  <a:lnTo>
                    <a:pt x="268" y="25"/>
                  </a:lnTo>
                  <a:close/>
                  <a:moveTo>
                    <a:pt x="2780" y="20"/>
                  </a:moveTo>
                  <a:lnTo>
                    <a:pt x="2782" y="20"/>
                  </a:lnTo>
                  <a:lnTo>
                    <a:pt x="2783" y="20"/>
                  </a:lnTo>
                  <a:lnTo>
                    <a:pt x="2783" y="22"/>
                  </a:lnTo>
                  <a:lnTo>
                    <a:pt x="2783" y="24"/>
                  </a:lnTo>
                  <a:lnTo>
                    <a:pt x="2783" y="25"/>
                  </a:lnTo>
                  <a:lnTo>
                    <a:pt x="2783" y="27"/>
                  </a:lnTo>
                  <a:lnTo>
                    <a:pt x="2783" y="27"/>
                  </a:lnTo>
                  <a:lnTo>
                    <a:pt x="2783" y="27"/>
                  </a:lnTo>
                  <a:lnTo>
                    <a:pt x="2783" y="27"/>
                  </a:lnTo>
                  <a:lnTo>
                    <a:pt x="2782" y="25"/>
                  </a:lnTo>
                  <a:lnTo>
                    <a:pt x="2780" y="24"/>
                  </a:lnTo>
                  <a:lnTo>
                    <a:pt x="2779" y="24"/>
                  </a:lnTo>
                  <a:lnTo>
                    <a:pt x="2777" y="24"/>
                  </a:lnTo>
                  <a:lnTo>
                    <a:pt x="2777" y="24"/>
                  </a:lnTo>
                  <a:lnTo>
                    <a:pt x="2775" y="24"/>
                  </a:lnTo>
                  <a:lnTo>
                    <a:pt x="2775" y="22"/>
                  </a:lnTo>
                  <a:lnTo>
                    <a:pt x="2777" y="22"/>
                  </a:lnTo>
                  <a:lnTo>
                    <a:pt x="2777" y="22"/>
                  </a:lnTo>
                  <a:lnTo>
                    <a:pt x="2777" y="20"/>
                  </a:lnTo>
                  <a:lnTo>
                    <a:pt x="2777" y="20"/>
                  </a:lnTo>
                  <a:lnTo>
                    <a:pt x="2779" y="20"/>
                  </a:lnTo>
                  <a:lnTo>
                    <a:pt x="2780" y="20"/>
                  </a:lnTo>
                  <a:close/>
                  <a:moveTo>
                    <a:pt x="3280" y="20"/>
                  </a:moveTo>
                  <a:lnTo>
                    <a:pt x="3277" y="22"/>
                  </a:lnTo>
                  <a:lnTo>
                    <a:pt x="3274" y="24"/>
                  </a:lnTo>
                  <a:lnTo>
                    <a:pt x="3271" y="25"/>
                  </a:lnTo>
                  <a:lnTo>
                    <a:pt x="3269" y="27"/>
                  </a:lnTo>
                  <a:lnTo>
                    <a:pt x="3267" y="27"/>
                  </a:lnTo>
                  <a:lnTo>
                    <a:pt x="3267" y="28"/>
                  </a:lnTo>
                  <a:lnTo>
                    <a:pt x="3274" y="27"/>
                  </a:lnTo>
                  <a:lnTo>
                    <a:pt x="3275" y="27"/>
                  </a:lnTo>
                  <a:lnTo>
                    <a:pt x="3278" y="24"/>
                  </a:lnTo>
                  <a:lnTo>
                    <a:pt x="3280" y="24"/>
                  </a:lnTo>
                  <a:lnTo>
                    <a:pt x="3280" y="20"/>
                  </a:lnTo>
                  <a:lnTo>
                    <a:pt x="3280" y="20"/>
                  </a:lnTo>
                  <a:close/>
                  <a:moveTo>
                    <a:pt x="615" y="19"/>
                  </a:moveTo>
                  <a:lnTo>
                    <a:pt x="615" y="19"/>
                  </a:lnTo>
                  <a:lnTo>
                    <a:pt x="617" y="20"/>
                  </a:lnTo>
                  <a:lnTo>
                    <a:pt x="615" y="20"/>
                  </a:lnTo>
                  <a:lnTo>
                    <a:pt x="614" y="20"/>
                  </a:lnTo>
                  <a:lnTo>
                    <a:pt x="614" y="22"/>
                  </a:lnTo>
                  <a:lnTo>
                    <a:pt x="614" y="22"/>
                  </a:lnTo>
                  <a:lnTo>
                    <a:pt x="614" y="22"/>
                  </a:lnTo>
                  <a:lnTo>
                    <a:pt x="614" y="22"/>
                  </a:lnTo>
                  <a:lnTo>
                    <a:pt x="615" y="22"/>
                  </a:lnTo>
                  <a:lnTo>
                    <a:pt x="614" y="24"/>
                  </a:lnTo>
                  <a:lnTo>
                    <a:pt x="614" y="24"/>
                  </a:lnTo>
                  <a:lnTo>
                    <a:pt x="614" y="24"/>
                  </a:lnTo>
                  <a:lnTo>
                    <a:pt x="614" y="24"/>
                  </a:lnTo>
                  <a:lnTo>
                    <a:pt x="614" y="25"/>
                  </a:lnTo>
                  <a:lnTo>
                    <a:pt x="614" y="25"/>
                  </a:lnTo>
                  <a:lnTo>
                    <a:pt x="612" y="25"/>
                  </a:lnTo>
                  <a:lnTo>
                    <a:pt x="610" y="27"/>
                  </a:lnTo>
                  <a:lnTo>
                    <a:pt x="610" y="27"/>
                  </a:lnTo>
                  <a:lnTo>
                    <a:pt x="612" y="28"/>
                  </a:lnTo>
                  <a:lnTo>
                    <a:pt x="610" y="28"/>
                  </a:lnTo>
                  <a:lnTo>
                    <a:pt x="610" y="28"/>
                  </a:lnTo>
                  <a:lnTo>
                    <a:pt x="609" y="25"/>
                  </a:lnTo>
                  <a:lnTo>
                    <a:pt x="610" y="25"/>
                  </a:lnTo>
                  <a:lnTo>
                    <a:pt x="610" y="24"/>
                  </a:lnTo>
                  <a:lnTo>
                    <a:pt x="610" y="24"/>
                  </a:lnTo>
                  <a:lnTo>
                    <a:pt x="610" y="22"/>
                  </a:lnTo>
                  <a:lnTo>
                    <a:pt x="610" y="22"/>
                  </a:lnTo>
                  <a:lnTo>
                    <a:pt x="610" y="22"/>
                  </a:lnTo>
                  <a:lnTo>
                    <a:pt x="610" y="20"/>
                  </a:lnTo>
                  <a:lnTo>
                    <a:pt x="612" y="19"/>
                  </a:lnTo>
                  <a:lnTo>
                    <a:pt x="614" y="19"/>
                  </a:lnTo>
                  <a:lnTo>
                    <a:pt x="614" y="20"/>
                  </a:lnTo>
                  <a:lnTo>
                    <a:pt x="614" y="20"/>
                  </a:lnTo>
                  <a:lnTo>
                    <a:pt x="614" y="19"/>
                  </a:lnTo>
                  <a:lnTo>
                    <a:pt x="615" y="19"/>
                  </a:lnTo>
                  <a:close/>
                  <a:moveTo>
                    <a:pt x="3744" y="17"/>
                  </a:moveTo>
                  <a:lnTo>
                    <a:pt x="3745" y="17"/>
                  </a:lnTo>
                  <a:lnTo>
                    <a:pt x="3744" y="19"/>
                  </a:lnTo>
                  <a:lnTo>
                    <a:pt x="3744" y="20"/>
                  </a:lnTo>
                  <a:lnTo>
                    <a:pt x="3744" y="20"/>
                  </a:lnTo>
                  <a:lnTo>
                    <a:pt x="3744" y="22"/>
                  </a:lnTo>
                  <a:lnTo>
                    <a:pt x="3742" y="22"/>
                  </a:lnTo>
                  <a:lnTo>
                    <a:pt x="3740" y="20"/>
                  </a:lnTo>
                  <a:lnTo>
                    <a:pt x="3740" y="19"/>
                  </a:lnTo>
                  <a:lnTo>
                    <a:pt x="3742" y="17"/>
                  </a:lnTo>
                  <a:lnTo>
                    <a:pt x="3744" y="17"/>
                  </a:lnTo>
                  <a:close/>
                  <a:moveTo>
                    <a:pt x="696" y="16"/>
                  </a:moveTo>
                  <a:lnTo>
                    <a:pt x="696" y="17"/>
                  </a:lnTo>
                  <a:lnTo>
                    <a:pt x="697" y="17"/>
                  </a:lnTo>
                  <a:lnTo>
                    <a:pt x="696" y="19"/>
                  </a:lnTo>
                  <a:lnTo>
                    <a:pt x="697" y="19"/>
                  </a:lnTo>
                  <a:lnTo>
                    <a:pt x="697" y="19"/>
                  </a:lnTo>
                  <a:lnTo>
                    <a:pt x="697" y="20"/>
                  </a:lnTo>
                  <a:lnTo>
                    <a:pt x="697" y="20"/>
                  </a:lnTo>
                  <a:lnTo>
                    <a:pt x="696" y="20"/>
                  </a:lnTo>
                  <a:lnTo>
                    <a:pt x="694" y="19"/>
                  </a:lnTo>
                  <a:lnTo>
                    <a:pt x="694" y="17"/>
                  </a:lnTo>
                  <a:lnTo>
                    <a:pt x="694" y="17"/>
                  </a:lnTo>
                  <a:lnTo>
                    <a:pt x="696" y="16"/>
                  </a:lnTo>
                  <a:close/>
                  <a:moveTo>
                    <a:pt x="421" y="11"/>
                  </a:moveTo>
                  <a:lnTo>
                    <a:pt x="421" y="11"/>
                  </a:lnTo>
                  <a:lnTo>
                    <a:pt x="423" y="11"/>
                  </a:lnTo>
                  <a:lnTo>
                    <a:pt x="423" y="13"/>
                  </a:lnTo>
                  <a:lnTo>
                    <a:pt x="424" y="13"/>
                  </a:lnTo>
                  <a:lnTo>
                    <a:pt x="426" y="13"/>
                  </a:lnTo>
                  <a:lnTo>
                    <a:pt x="426" y="14"/>
                  </a:lnTo>
                  <a:lnTo>
                    <a:pt x="423" y="14"/>
                  </a:lnTo>
                  <a:lnTo>
                    <a:pt x="421" y="14"/>
                  </a:lnTo>
                  <a:lnTo>
                    <a:pt x="420" y="14"/>
                  </a:lnTo>
                  <a:lnTo>
                    <a:pt x="420" y="14"/>
                  </a:lnTo>
                  <a:lnTo>
                    <a:pt x="418" y="14"/>
                  </a:lnTo>
                  <a:lnTo>
                    <a:pt x="416" y="13"/>
                  </a:lnTo>
                  <a:lnTo>
                    <a:pt x="415" y="13"/>
                  </a:lnTo>
                  <a:lnTo>
                    <a:pt x="416" y="13"/>
                  </a:lnTo>
                  <a:lnTo>
                    <a:pt x="416" y="11"/>
                  </a:lnTo>
                  <a:lnTo>
                    <a:pt x="416" y="11"/>
                  </a:lnTo>
                  <a:lnTo>
                    <a:pt x="416" y="11"/>
                  </a:lnTo>
                  <a:lnTo>
                    <a:pt x="418" y="11"/>
                  </a:lnTo>
                  <a:lnTo>
                    <a:pt x="418" y="11"/>
                  </a:lnTo>
                  <a:lnTo>
                    <a:pt x="418" y="11"/>
                  </a:lnTo>
                  <a:lnTo>
                    <a:pt x="418" y="11"/>
                  </a:lnTo>
                  <a:lnTo>
                    <a:pt x="420" y="11"/>
                  </a:lnTo>
                  <a:lnTo>
                    <a:pt x="420" y="11"/>
                  </a:lnTo>
                  <a:lnTo>
                    <a:pt x="421" y="11"/>
                  </a:lnTo>
                  <a:close/>
                  <a:moveTo>
                    <a:pt x="352" y="9"/>
                  </a:moveTo>
                  <a:lnTo>
                    <a:pt x="353" y="9"/>
                  </a:lnTo>
                  <a:lnTo>
                    <a:pt x="355" y="9"/>
                  </a:lnTo>
                  <a:lnTo>
                    <a:pt x="353" y="9"/>
                  </a:lnTo>
                  <a:lnTo>
                    <a:pt x="353" y="9"/>
                  </a:lnTo>
                  <a:lnTo>
                    <a:pt x="353" y="11"/>
                  </a:lnTo>
                  <a:lnTo>
                    <a:pt x="353" y="11"/>
                  </a:lnTo>
                  <a:lnTo>
                    <a:pt x="355" y="11"/>
                  </a:lnTo>
                  <a:lnTo>
                    <a:pt x="357" y="11"/>
                  </a:lnTo>
                  <a:lnTo>
                    <a:pt x="358" y="11"/>
                  </a:lnTo>
                  <a:lnTo>
                    <a:pt x="360" y="11"/>
                  </a:lnTo>
                  <a:lnTo>
                    <a:pt x="361" y="11"/>
                  </a:lnTo>
                  <a:lnTo>
                    <a:pt x="363" y="11"/>
                  </a:lnTo>
                  <a:lnTo>
                    <a:pt x="363" y="11"/>
                  </a:lnTo>
                  <a:lnTo>
                    <a:pt x="363" y="13"/>
                  </a:lnTo>
                  <a:lnTo>
                    <a:pt x="361" y="13"/>
                  </a:lnTo>
                  <a:lnTo>
                    <a:pt x="360" y="14"/>
                  </a:lnTo>
                  <a:lnTo>
                    <a:pt x="360" y="14"/>
                  </a:lnTo>
                  <a:lnTo>
                    <a:pt x="358" y="14"/>
                  </a:lnTo>
                  <a:lnTo>
                    <a:pt x="357" y="14"/>
                  </a:lnTo>
                  <a:lnTo>
                    <a:pt x="355" y="14"/>
                  </a:lnTo>
                  <a:lnTo>
                    <a:pt x="355" y="14"/>
                  </a:lnTo>
                  <a:lnTo>
                    <a:pt x="353" y="14"/>
                  </a:lnTo>
                  <a:lnTo>
                    <a:pt x="350" y="13"/>
                  </a:lnTo>
                  <a:lnTo>
                    <a:pt x="349" y="13"/>
                  </a:lnTo>
                  <a:lnTo>
                    <a:pt x="349" y="11"/>
                  </a:lnTo>
                  <a:lnTo>
                    <a:pt x="349" y="11"/>
                  </a:lnTo>
                  <a:lnTo>
                    <a:pt x="349" y="9"/>
                  </a:lnTo>
                  <a:lnTo>
                    <a:pt x="350" y="9"/>
                  </a:lnTo>
                  <a:lnTo>
                    <a:pt x="350" y="9"/>
                  </a:lnTo>
                  <a:lnTo>
                    <a:pt x="350" y="9"/>
                  </a:lnTo>
                  <a:lnTo>
                    <a:pt x="352" y="9"/>
                  </a:lnTo>
                  <a:close/>
                  <a:moveTo>
                    <a:pt x="724" y="8"/>
                  </a:moveTo>
                  <a:lnTo>
                    <a:pt x="724" y="8"/>
                  </a:lnTo>
                  <a:lnTo>
                    <a:pt x="726" y="8"/>
                  </a:lnTo>
                  <a:lnTo>
                    <a:pt x="726" y="9"/>
                  </a:lnTo>
                  <a:lnTo>
                    <a:pt x="726" y="9"/>
                  </a:lnTo>
                  <a:lnTo>
                    <a:pt x="727" y="11"/>
                  </a:lnTo>
                  <a:lnTo>
                    <a:pt x="729" y="11"/>
                  </a:lnTo>
                  <a:lnTo>
                    <a:pt x="729" y="13"/>
                  </a:lnTo>
                  <a:lnTo>
                    <a:pt x="729" y="13"/>
                  </a:lnTo>
                  <a:lnTo>
                    <a:pt x="729" y="13"/>
                  </a:lnTo>
                  <a:lnTo>
                    <a:pt x="729" y="14"/>
                  </a:lnTo>
                  <a:lnTo>
                    <a:pt x="729" y="16"/>
                  </a:lnTo>
                  <a:lnTo>
                    <a:pt x="729" y="17"/>
                  </a:lnTo>
                  <a:lnTo>
                    <a:pt x="727" y="17"/>
                  </a:lnTo>
                  <a:lnTo>
                    <a:pt x="727" y="16"/>
                  </a:lnTo>
                  <a:lnTo>
                    <a:pt x="726" y="17"/>
                  </a:lnTo>
                  <a:lnTo>
                    <a:pt x="726" y="17"/>
                  </a:lnTo>
                  <a:lnTo>
                    <a:pt x="726" y="19"/>
                  </a:lnTo>
                  <a:lnTo>
                    <a:pt x="726" y="19"/>
                  </a:lnTo>
                  <a:lnTo>
                    <a:pt x="724" y="19"/>
                  </a:lnTo>
                  <a:lnTo>
                    <a:pt x="724" y="20"/>
                  </a:lnTo>
                  <a:lnTo>
                    <a:pt x="722" y="19"/>
                  </a:lnTo>
                  <a:lnTo>
                    <a:pt x="724" y="19"/>
                  </a:lnTo>
                  <a:lnTo>
                    <a:pt x="724" y="17"/>
                  </a:lnTo>
                  <a:lnTo>
                    <a:pt x="726" y="16"/>
                  </a:lnTo>
                  <a:lnTo>
                    <a:pt x="726" y="16"/>
                  </a:lnTo>
                  <a:lnTo>
                    <a:pt x="727" y="14"/>
                  </a:lnTo>
                  <a:lnTo>
                    <a:pt x="727" y="14"/>
                  </a:lnTo>
                  <a:lnTo>
                    <a:pt x="726" y="14"/>
                  </a:lnTo>
                  <a:lnTo>
                    <a:pt x="727" y="13"/>
                  </a:lnTo>
                  <a:lnTo>
                    <a:pt x="727" y="13"/>
                  </a:lnTo>
                  <a:lnTo>
                    <a:pt x="727" y="13"/>
                  </a:lnTo>
                  <a:lnTo>
                    <a:pt x="727" y="13"/>
                  </a:lnTo>
                  <a:lnTo>
                    <a:pt x="727" y="11"/>
                  </a:lnTo>
                  <a:lnTo>
                    <a:pt x="726" y="11"/>
                  </a:lnTo>
                  <a:lnTo>
                    <a:pt x="726" y="11"/>
                  </a:lnTo>
                  <a:lnTo>
                    <a:pt x="724" y="9"/>
                  </a:lnTo>
                  <a:lnTo>
                    <a:pt x="724" y="9"/>
                  </a:lnTo>
                  <a:lnTo>
                    <a:pt x="721" y="9"/>
                  </a:lnTo>
                  <a:lnTo>
                    <a:pt x="721" y="9"/>
                  </a:lnTo>
                  <a:lnTo>
                    <a:pt x="721" y="9"/>
                  </a:lnTo>
                  <a:lnTo>
                    <a:pt x="721" y="9"/>
                  </a:lnTo>
                  <a:lnTo>
                    <a:pt x="722" y="9"/>
                  </a:lnTo>
                  <a:lnTo>
                    <a:pt x="722" y="8"/>
                  </a:lnTo>
                  <a:lnTo>
                    <a:pt x="722" y="8"/>
                  </a:lnTo>
                  <a:lnTo>
                    <a:pt x="722" y="8"/>
                  </a:lnTo>
                  <a:lnTo>
                    <a:pt x="722" y="8"/>
                  </a:lnTo>
                  <a:lnTo>
                    <a:pt x="724" y="8"/>
                  </a:lnTo>
                  <a:lnTo>
                    <a:pt x="724" y="8"/>
                  </a:lnTo>
                  <a:lnTo>
                    <a:pt x="724" y="8"/>
                  </a:lnTo>
                  <a:close/>
                  <a:moveTo>
                    <a:pt x="618" y="5"/>
                  </a:moveTo>
                  <a:lnTo>
                    <a:pt x="618" y="5"/>
                  </a:lnTo>
                  <a:lnTo>
                    <a:pt x="620" y="6"/>
                  </a:lnTo>
                  <a:lnTo>
                    <a:pt x="620" y="6"/>
                  </a:lnTo>
                  <a:lnTo>
                    <a:pt x="620" y="5"/>
                  </a:lnTo>
                  <a:lnTo>
                    <a:pt x="621" y="6"/>
                  </a:lnTo>
                  <a:lnTo>
                    <a:pt x="621" y="6"/>
                  </a:lnTo>
                  <a:lnTo>
                    <a:pt x="621" y="6"/>
                  </a:lnTo>
                  <a:lnTo>
                    <a:pt x="620" y="6"/>
                  </a:lnTo>
                  <a:lnTo>
                    <a:pt x="620" y="6"/>
                  </a:lnTo>
                  <a:lnTo>
                    <a:pt x="618" y="9"/>
                  </a:lnTo>
                  <a:lnTo>
                    <a:pt x="618" y="9"/>
                  </a:lnTo>
                  <a:lnTo>
                    <a:pt x="618" y="9"/>
                  </a:lnTo>
                  <a:lnTo>
                    <a:pt x="617" y="11"/>
                  </a:lnTo>
                  <a:lnTo>
                    <a:pt x="617" y="11"/>
                  </a:lnTo>
                  <a:lnTo>
                    <a:pt x="615" y="13"/>
                  </a:lnTo>
                  <a:lnTo>
                    <a:pt x="614" y="14"/>
                  </a:lnTo>
                  <a:lnTo>
                    <a:pt x="612" y="14"/>
                  </a:lnTo>
                  <a:lnTo>
                    <a:pt x="614" y="14"/>
                  </a:lnTo>
                  <a:lnTo>
                    <a:pt x="615" y="14"/>
                  </a:lnTo>
                  <a:lnTo>
                    <a:pt x="621" y="14"/>
                  </a:lnTo>
                  <a:lnTo>
                    <a:pt x="621" y="14"/>
                  </a:lnTo>
                  <a:lnTo>
                    <a:pt x="623" y="14"/>
                  </a:lnTo>
                  <a:lnTo>
                    <a:pt x="625" y="13"/>
                  </a:lnTo>
                  <a:lnTo>
                    <a:pt x="625" y="13"/>
                  </a:lnTo>
                  <a:lnTo>
                    <a:pt x="625" y="13"/>
                  </a:lnTo>
                  <a:lnTo>
                    <a:pt x="625" y="11"/>
                  </a:lnTo>
                  <a:lnTo>
                    <a:pt x="629" y="11"/>
                  </a:lnTo>
                  <a:lnTo>
                    <a:pt x="634" y="11"/>
                  </a:lnTo>
                  <a:lnTo>
                    <a:pt x="634" y="11"/>
                  </a:lnTo>
                  <a:lnTo>
                    <a:pt x="634" y="11"/>
                  </a:lnTo>
                  <a:lnTo>
                    <a:pt x="636" y="13"/>
                  </a:lnTo>
                  <a:lnTo>
                    <a:pt x="640" y="11"/>
                  </a:lnTo>
                  <a:lnTo>
                    <a:pt x="642" y="11"/>
                  </a:lnTo>
                  <a:lnTo>
                    <a:pt x="642" y="11"/>
                  </a:lnTo>
                  <a:lnTo>
                    <a:pt x="640" y="11"/>
                  </a:lnTo>
                  <a:lnTo>
                    <a:pt x="639" y="13"/>
                  </a:lnTo>
                  <a:lnTo>
                    <a:pt x="637" y="13"/>
                  </a:lnTo>
                  <a:lnTo>
                    <a:pt x="634" y="14"/>
                  </a:lnTo>
                  <a:lnTo>
                    <a:pt x="634" y="14"/>
                  </a:lnTo>
                  <a:lnTo>
                    <a:pt x="634" y="14"/>
                  </a:lnTo>
                  <a:lnTo>
                    <a:pt x="636" y="14"/>
                  </a:lnTo>
                  <a:lnTo>
                    <a:pt x="639" y="16"/>
                  </a:lnTo>
                  <a:lnTo>
                    <a:pt x="640" y="16"/>
                  </a:lnTo>
                  <a:lnTo>
                    <a:pt x="644" y="16"/>
                  </a:lnTo>
                  <a:lnTo>
                    <a:pt x="645" y="14"/>
                  </a:lnTo>
                  <a:lnTo>
                    <a:pt x="645" y="14"/>
                  </a:lnTo>
                  <a:lnTo>
                    <a:pt x="645" y="16"/>
                  </a:lnTo>
                  <a:lnTo>
                    <a:pt x="642" y="16"/>
                  </a:lnTo>
                  <a:lnTo>
                    <a:pt x="640" y="16"/>
                  </a:lnTo>
                  <a:lnTo>
                    <a:pt x="639" y="17"/>
                  </a:lnTo>
                  <a:lnTo>
                    <a:pt x="637" y="17"/>
                  </a:lnTo>
                  <a:lnTo>
                    <a:pt x="637" y="16"/>
                  </a:lnTo>
                  <a:lnTo>
                    <a:pt x="637" y="16"/>
                  </a:lnTo>
                  <a:lnTo>
                    <a:pt x="636" y="16"/>
                  </a:lnTo>
                  <a:lnTo>
                    <a:pt x="634" y="16"/>
                  </a:lnTo>
                  <a:lnTo>
                    <a:pt x="631" y="16"/>
                  </a:lnTo>
                  <a:lnTo>
                    <a:pt x="628" y="16"/>
                  </a:lnTo>
                  <a:lnTo>
                    <a:pt x="628" y="16"/>
                  </a:lnTo>
                  <a:lnTo>
                    <a:pt x="629" y="16"/>
                  </a:lnTo>
                  <a:lnTo>
                    <a:pt x="629" y="17"/>
                  </a:lnTo>
                  <a:lnTo>
                    <a:pt x="628" y="17"/>
                  </a:lnTo>
                  <a:lnTo>
                    <a:pt x="628" y="19"/>
                  </a:lnTo>
                  <a:lnTo>
                    <a:pt x="625" y="19"/>
                  </a:lnTo>
                  <a:lnTo>
                    <a:pt x="621" y="19"/>
                  </a:lnTo>
                  <a:lnTo>
                    <a:pt x="621" y="17"/>
                  </a:lnTo>
                  <a:lnTo>
                    <a:pt x="621" y="17"/>
                  </a:lnTo>
                  <a:lnTo>
                    <a:pt x="623" y="17"/>
                  </a:lnTo>
                  <a:lnTo>
                    <a:pt x="625" y="16"/>
                  </a:lnTo>
                  <a:lnTo>
                    <a:pt x="625" y="16"/>
                  </a:lnTo>
                  <a:lnTo>
                    <a:pt x="625" y="14"/>
                  </a:lnTo>
                  <a:lnTo>
                    <a:pt x="623" y="16"/>
                  </a:lnTo>
                  <a:lnTo>
                    <a:pt x="621" y="16"/>
                  </a:lnTo>
                  <a:lnTo>
                    <a:pt x="618" y="16"/>
                  </a:lnTo>
                  <a:lnTo>
                    <a:pt x="618" y="16"/>
                  </a:lnTo>
                  <a:lnTo>
                    <a:pt x="615" y="17"/>
                  </a:lnTo>
                  <a:lnTo>
                    <a:pt x="610" y="19"/>
                  </a:lnTo>
                  <a:lnTo>
                    <a:pt x="610" y="19"/>
                  </a:lnTo>
                  <a:lnTo>
                    <a:pt x="606" y="19"/>
                  </a:lnTo>
                  <a:lnTo>
                    <a:pt x="606" y="17"/>
                  </a:lnTo>
                  <a:lnTo>
                    <a:pt x="604" y="17"/>
                  </a:lnTo>
                  <a:lnTo>
                    <a:pt x="603" y="17"/>
                  </a:lnTo>
                  <a:lnTo>
                    <a:pt x="601" y="17"/>
                  </a:lnTo>
                  <a:lnTo>
                    <a:pt x="601" y="16"/>
                  </a:lnTo>
                  <a:lnTo>
                    <a:pt x="603" y="16"/>
                  </a:lnTo>
                  <a:lnTo>
                    <a:pt x="601" y="16"/>
                  </a:lnTo>
                  <a:lnTo>
                    <a:pt x="599" y="16"/>
                  </a:lnTo>
                  <a:lnTo>
                    <a:pt x="599" y="14"/>
                  </a:lnTo>
                  <a:lnTo>
                    <a:pt x="599" y="14"/>
                  </a:lnTo>
                  <a:lnTo>
                    <a:pt x="603" y="13"/>
                  </a:lnTo>
                  <a:lnTo>
                    <a:pt x="604" y="13"/>
                  </a:lnTo>
                  <a:lnTo>
                    <a:pt x="604" y="13"/>
                  </a:lnTo>
                  <a:lnTo>
                    <a:pt x="609" y="13"/>
                  </a:lnTo>
                  <a:lnTo>
                    <a:pt x="610" y="11"/>
                  </a:lnTo>
                  <a:lnTo>
                    <a:pt x="612" y="11"/>
                  </a:lnTo>
                  <a:lnTo>
                    <a:pt x="612" y="9"/>
                  </a:lnTo>
                  <a:lnTo>
                    <a:pt x="610" y="8"/>
                  </a:lnTo>
                  <a:lnTo>
                    <a:pt x="610" y="8"/>
                  </a:lnTo>
                  <a:lnTo>
                    <a:pt x="610" y="6"/>
                  </a:lnTo>
                  <a:lnTo>
                    <a:pt x="610" y="6"/>
                  </a:lnTo>
                  <a:lnTo>
                    <a:pt x="614" y="8"/>
                  </a:lnTo>
                  <a:lnTo>
                    <a:pt x="614" y="8"/>
                  </a:lnTo>
                  <a:lnTo>
                    <a:pt x="615" y="8"/>
                  </a:lnTo>
                  <a:lnTo>
                    <a:pt x="615" y="8"/>
                  </a:lnTo>
                  <a:lnTo>
                    <a:pt x="615" y="8"/>
                  </a:lnTo>
                  <a:lnTo>
                    <a:pt x="617" y="8"/>
                  </a:lnTo>
                  <a:lnTo>
                    <a:pt x="617" y="6"/>
                  </a:lnTo>
                  <a:lnTo>
                    <a:pt x="615" y="6"/>
                  </a:lnTo>
                  <a:lnTo>
                    <a:pt x="615" y="6"/>
                  </a:lnTo>
                  <a:lnTo>
                    <a:pt x="615" y="5"/>
                  </a:lnTo>
                  <a:lnTo>
                    <a:pt x="617" y="5"/>
                  </a:lnTo>
                  <a:lnTo>
                    <a:pt x="618" y="5"/>
                  </a:lnTo>
                  <a:close/>
                  <a:moveTo>
                    <a:pt x="275" y="3"/>
                  </a:moveTo>
                  <a:lnTo>
                    <a:pt x="275" y="3"/>
                  </a:lnTo>
                  <a:lnTo>
                    <a:pt x="275" y="5"/>
                  </a:lnTo>
                  <a:lnTo>
                    <a:pt x="276" y="5"/>
                  </a:lnTo>
                  <a:lnTo>
                    <a:pt x="278" y="5"/>
                  </a:lnTo>
                  <a:lnTo>
                    <a:pt x="278" y="5"/>
                  </a:lnTo>
                  <a:lnTo>
                    <a:pt x="278" y="5"/>
                  </a:lnTo>
                  <a:lnTo>
                    <a:pt x="278" y="5"/>
                  </a:lnTo>
                  <a:lnTo>
                    <a:pt x="276" y="6"/>
                  </a:lnTo>
                  <a:lnTo>
                    <a:pt x="273" y="8"/>
                  </a:lnTo>
                  <a:lnTo>
                    <a:pt x="273" y="8"/>
                  </a:lnTo>
                  <a:lnTo>
                    <a:pt x="273" y="8"/>
                  </a:lnTo>
                  <a:lnTo>
                    <a:pt x="273" y="8"/>
                  </a:lnTo>
                  <a:lnTo>
                    <a:pt x="275" y="8"/>
                  </a:lnTo>
                  <a:lnTo>
                    <a:pt x="275" y="9"/>
                  </a:lnTo>
                  <a:lnTo>
                    <a:pt x="275" y="9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5" y="11"/>
                  </a:lnTo>
                  <a:lnTo>
                    <a:pt x="276" y="11"/>
                  </a:lnTo>
                  <a:lnTo>
                    <a:pt x="278" y="9"/>
                  </a:lnTo>
                  <a:lnTo>
                    <a:pt x="279" y="9"/>
                  </a:lnTo>
                  <a:lnTo>
                    <a:pt x="281" y="8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2" y="9"/>
                  </a:lnTo>
                  <a:lnTo>
                    <a:pt x="281" y="9"/>
                  </a:lnTo>
                  <a:lnTo>
                    <a:pt x="281" y="9"/>
                  </a:lnTo>
                  <a:lnTo>
                    <a:pt x="281" y="11"/>
                  </a:lnTo>
                  <a:lnTo>
                    <a:pt x="279" y="11"/>
                  </a:lnTo>
                  <a:lnTo>
                    <a:pt x="279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8" y="13"/>
                  </a:lnTo>
                  <a:lnTo>
                    <a:pt x="276" y="14"/>
                  </a:lnTo>
                  <a:lnTo>
                    <a:pt x="276" y="14"/>
                  </a:lnTo>
                  <a:lnTo>
                    <a:pt x="276" y="14"/>
                  </a:lnTo>
                  <a:lnTo>
                    <a:pt x="275" y="14"/>
                  </a:lnTo>
                  <a:lnTo>
                    <a:pt x="275" y="14"/>
                  </a:lnTo>
                  <a:lnTo>
                    <a:pt x="273" y="14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3" y="16"/>
                  </a:lnTo>
                  <a:lnTo>
                    <a:pt x="275" y="17"/>
                  </a:lnTo>
                  <a:lnTo>
                    <a:pt x="276" y="17"/>
                  </a:lnTo>
                  <a:lnTo>
                    <a:pt x="276" y="19"/>
                  </a:lnTo>
                  <a:lnTo>
                    <a:pt x="276" y="19"/>
                  </a:lnTo>
                  <a:lnTo>
                    <a:pt x="278" y="20"/>
                  </a:lnTo>
                  <a:lnTo>
                    <a:pt x="278" y="20"/>
                  </a:lnTo>
                  <a:lnTo>
                    <a:pt x="278" y="20"/>
                  </a:lnTo>
                  <a:lnTo>
                    <a:pt x="278" y="20"/>
                  </a:lnTo>
                  <a:lnTo>
                    <a:pt x="278" y="22"/>
                  </a:lnTo>
                  <a:lnTo>
                    <a:pt x="278" y="22"/>
                  </a:lnTo>
                  <a:lnTo>
                    <a:pt x="278" y="22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9" y="24"/>
                  </a:lnTo>
                  <a:lnTo>
                    <a:pt x="279" y="24"/>
                  </a:lnTo>
                  <a:lnTo>
                    <a:pt x="279" y="22"/>
                  </a:lnTo>
                  <a:lnTo>
                    <a:pt x="281" y="22"/>
                  </a:lnTo>
                  <a:lnTo>
                    <a:pt x="282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2"/>
                  </a:lnTo>
                  <a:lnTo>
                    <a:pt x="284" y="24"/>
                  </a:lnTo>
                  <a:lnTo>
                    <a:pt x="286" y="24"/>
                  </a:lnTo>
                  <a:lnTo>
                    <a:pt x="286" y="24"/>
                  </a:lnTo>
                  <a:lnTo>
                    <a:pt x="286" y="25"/>
                  </a:lnTo>
                  <a:lnTo>
                    <a:pt x="286" y="25"/>
                  </a:lnTo>
                  <a:lnTo>
                    <a:pt x="286" y="25"/>
                  </a:lnTo>
                  <a:lnTo>
                    <a:pt x="286" y="27"/>
                  </a:lnTo>
                  <a:lnTo>
                    <a:pt x="286" y="27"/>
                  </a:lnTo>
                  <a:lnTo>
                    <a:pt x="286" y="27"/>
                  </a:lnTo>
                  <a:lnTo>
                    <a:pt x="284" y="27"/>
                  </a:lnTo>
                  <a:lnTo>
                    <a:pt x="284" y="27"/>
                  </a:lnTo>
                  <a:lnTo>
                    <a:pt x="284" y="27"/>
                  </a:lnTo>
                  <a:lnTo>
                    <a:pt x="284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7"/>
                  </a:lnTo>
                  <a:lnTo>
                    <a:pt x="282" y="25"/>
                  </a:lnTo>
                  <a:lnTo>
                    <a:pt x="282" y="25"/>
                  </a:lnTo>
                  <a:lnTo>
                    <a:pt x="282" y="25"/>
                  </a:lnTo>
                  <a:lnTo>
                    <a:pt x="282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81" y="25"/>
                  </a:lnTo>
                  <a:lnTo>
                    <a:pt x="279" y="25"/>
                  </a:lnTo>
                  <a:lnTo>
                    <a:pt x="278" y="27"/>
                  </a:lnTo>
                  <a:lnTo>
                    <a:pt x="276" y="27"/>
                  </a:lnTo>
                  <a:lnTo>
                    <a:pt x="276" y="25"/>
                  </a:lnTo>
                  <a:lnTo>
                    <a:pt x="275" y="25"/>
                  </a:lnTo>
                  <a:lnTo>
                    <a:pt x="273" y="25"/>
                  </a:lnTo>
                  <a:lnTo>
                    <a:pt x="273" y="25"/>
                  </a:lnTo>
                  <a:lnTo>
                    <a:pt x="271" y="24"/>
                  </a:lnTo>
                  <a:lnTo>
                    <a:pt x="270" y="24"/>
                  </a:lnTo>
                  <a:lnTo>
                    <a:pt x="270" y="22"/>
                  </a:lnTo>
                  <a:lnTo>
                    <a:pt x="268" y="22"/>
                  </a:lnTo>
                  <a:lnTo>
                    <a:pt x="267" y="22"/>
                  </a:lnTo>
                  <a:lnTo>
                    <a:pt x="267" y="20"/>
                  </a:lnTo>
                  <a:lnTo>
                    <a:pt x="265" y="20"/>
                  </a:lnTo>
                  <a:lnTo>
                    <a:pt x="265" y="20"/>
                  </a:lnTo>
                  <a:lnTo>
                    <a:pt x="263" y="20"/>
                  </a:lnTo>
                  <a:lnTo>
                    <a:pt x="263" y="19"/>
                  </a:lnTo>
                  <a:lnTo>
                    <a:pt x="263" y="19"/>
                  </a:lnTo>
                  <a:lnTo>
                    <a:pt x="263" y="19"/>
                  </a:lnTo>
                  <a:lnTo>
                    <a:pt x="263" y="19"/>
                  </a:lnTo>
                  <a:lnTo>
                    <a:pt x="265" y="19"/>
                  </a:lnTo>
                  <a:lnTo>
                    <a:pt x="267" y="19"/>
                  </a:lnTo>
                  <a:lnTo>
                    <a:pt x="267" y="19"/>
                  </a:lnTo>
                  <a:lnTo>
                    <a:pt x="268" y="19"/>
                  </a:lnTo>
                  <a:lnTo>
                    <a:pt x="268" y="19"/>
                  </a:lnTo>
                  <a:lnTo>
                    <a:pt x="268" y="17"/>
                  </a:lnTo>
                  <a:lnTo>
                    <a:pt x="267" y="17"/>
                  </a:lnTo>
                  <a:lnTo>
                    <a:pt x="267" y="17"/>
                  </a:lnTo>
                  <a:lnTo>
                    <a:pt x="267" y="17"/>
                  </a:lnTo>
                  <a:lnTo>
                    <a:pt x="268" y="17"/>
                  </a:lnTo>
                  <a:lnTo>
                    <a:pt x="268" y="17"/>
                  </a:lnTo>
                  <a:lnTo>
                    <a:pt x="270" y="17"/>
                  </a:lnTo>
                  <a:lnTo>
                    <a:pt x="271" y="17"/>
                  </a:lnTo>
                  <a:lnTo>
                    <a:pt x="271" y="16"/>
                  </a:lnTo>
                  <a:lnTo>
                    <a:pt x="271" y="16"/>
                  </a:lnTo>
                  <a:lnTo>
                    <a:pt x="271" y="14"/>
                  </a:lnTo>
                  <a:lnTo>
                    <a:pt x="271" y="13"/>
                  </a:lnTo>
                  <a:lnTo>
                    <a:pt x="270" y="13"/>
                  </a:lnTo>
                  <a:lnTo>
                    <a:pt x="270" y="13"/>
                  </a:lnTo>
                  <a:lnTo>
                    <a:pt x="271" y="11"/>
                  </a:lnTo>
                  <a:lnTo>
                    <a:pt x="271" y="11"/>
                  </a:lnTo>
                  <a:lnTo>
                    <a:pt x="270" y="11"/>
                  </a:lnTo>
                  <a:lnTo>
                    <a:pt x="270" y="11"/>
                  </a:lnTo>
                  <a:lnTo>
                    <a:pt x="268" y="11"/>
                  </a:lnTo>
                  <a:lnTo>
                    <a:pt x="268" y="9"/>
                  </a:lnTo>
                  <a:lnTo>
                    <a:pt x="270" y="9"/>
                  </a:lnTo>
                  <a:lnTo>
                    <a:pt x="270" y="9"/>
                  </a:lnTo>
                  <a:lnTo>
                    <a:pt x="271" y="9"/>
                  </a:lnTo>
                  <a:lnTo>
                    <a:pt x="271" y="9"/>
                  </a:lnTo>
                  <a:lnTo>
                    <a:pt x="271" y="9"/>
                  </a:lnTo>
                  <a:lnTo>
                    <a:pt x="271" y="8"/>
                  </a:lnTo>
                  <a:lnTo>
                    <a:pt x="271" y="8"/>
                  </a:lnTo>
                  <a:lnTo>
                    <a:pt x="271" y="8"/>
                  </a:lnTo>
                  <a:lnTo>
                    <a:pt x="271" y="6"/>
                  </a:lnTo>
                  <a:lnTo>
                    <a:pt x="271" y="6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1" y="5"/>
                  </a:lnTo>
                  <a:lnTo>
                    <a:pt x="273" y="5"/>
                  </a:lnTo>
                  <a:lnTo>
                    <a:pt x="273" y="5"/>
                  </a:lnTo>
                  <a:lnTo>
                    <a:pt x="273" y="3"/>
                  </a:lnTo>
                  <a:lnTo>
                    <a:pt x="275" y="3"/>
                  </a:lnTo>
                  <a:close/>
                  <a:moveTo>
                    <a:pt x="711" y="2"/>
                  </a:moveTo>
                  <a:lnTo>
                    <a:pt x="711" y="2"/>
                  </a:lnTo>
                  <a:lnTo>
                    <a:pt x="713" y="2"/>
                  </a:lnTo>
                  <a:lnTo>
                    <a:pt x="713" y="3"/>
                  </a:lnTo>
                  <a:lnTo>
                    <a:pt x="714" y="3"/>
                  </a:lnTo>
                  <a:lnTo>
                    <a:pt x="714" y="3"/>
                  </a:lnTo>
                  <a:lnTo>
                    <a:pt x="714" y="5"/>
                  </a:lnTo>
                  <a:lnTo>
                    <a:pt x="714" y="5"/>
                  </a:lnTo>
                  <a:lnTo>
                    <a:pt x="714" y="5"/>
                  </a:lnTo>
                  <a:lnTo>
                    <a:pt x="714" y="5"/>
                  </a:lnTo>
                  <a:lnTo>
                    <a:pt x="716" y="6"/>
                  </a:lnTo>
                  <a:lnTo>
                    <a:pt x="718" y="6"/>
                  </a:lnTo>
                  <a:lnTo>
                    <a:pt x="718" y="6"/>
                  </a:lnTo>
                  <a:lnTo>
                    <a:pt x="719" y="6"/>
                  </a:lnTo>
                  <a:lnTo>
                    <a:pt x="719" y="6"/>
                  </a:lnTo>
                  <a:lnTo>
                    <a:pt x="721" y="8"/>
                  </a:lnTo>
                  <a:lnTo>
                    <a:pt x="719" y="8"/>
                  </a:lnTo>
                  <a:lnTo>
                    <a:pt x="718" y="8"/>
                  </a:lnTo>
                  <a:lnTo>
                    <a:pt x="718" y="8"/>
                  </a:lnTo>
                  <a:lnTo>
                    <a:pt x="716" y="8"/>
                  </a:lnTo>
                  <a:lnTo>
                    <a:pt x="714" y="9"/>
                  </a:lnTo>
                  <a:lnTo>
                    <a:pt x="713" y="9"/>
                  </a:lnTo>
                  <a:lnTo>
                    <a:pt x="713" y="9"/>
                  </a:lnTo>
                  <a:lnTo>
                    <a:pt x="711" y="9"/>
                  </a:lnTo>
                  <a:lnTo>
                    <a:pt x="711" y="9"/>
                  </a:lnTo>
                  <a:lnTo>
                    <a:pt x="713" y="8"/>
                  </a:lnTo>
                  <a:lnTo>
                    <a:pt x="713" y="8"/>
                  </a:lnTo>
                  <a:lnTo>
                    <a:pt x="714" y="8"/>
                  </a:lnTo>
                  <a:lnTo>
                    <a:pt x="714" y="8"/>
                  </a:lnTo>
                  <a:lnTo>
                    <a:pt x="713" y="6"/>
                  </a:lnTo>
                  <a:lnTo>
                    <a:pt x="711" y="6"/>
                  </a:lnTo>
                  <a:lnTo>
                    <a:pt x="710" y="6"/>
                  </a:lnTo>
                  <a:lnTo>
                    <a:pt x="710" y="6"/>
                  </a:lnTo>
                  <a:lnTo>
                    <a:pt x="708" y="6"/>
                  </a:lnTo>
                  <a:lnTo>
                    <a:pt x="708" y="6"/>
                  </a:lnTo>
                  <a:lnTo>
                    <a:pt x="708" y="5"/>
                  </a:lnTo>
                  <a:lnTo>
                    <a:pt x="710" y="5"/>
                  </a:lnTo>
                  <a:lnTo>
                    <a:pt x="710" y="3"/>
                  </a:lnTo>
                  <a:lnTo>
                    <a:pt x="711" y="3"/>
                  </a:lnTo>
                  <a:lnTo>
                    <a:pt x="711" y="3"/>
                  </a:lnTo>
                  <a:lnTo>
                    <a:pt x="711" y="3"/>
                  </a:lnTo>
                  <a:lnTo>
                    <a:pt x="711" y="2"/>
                  </a:lnTo>
                  <a:lnTo>
                    <a:pt x="711" y="2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08" y="2"/>
                  </a:lnTo>
                  <a:lnTo>
                    <a:pt x="708" y="2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11" y="2"/>
                  </a:lnTo>
                  <a:close/>
                  <a:moveTo>
                    <a:pt x="304" y="0"/>
                  </a:moveTo>
                  <a:lnTo>
                    <a:pt x="306" y="2"/>
                  </a:lnTo>
                  <a:lnTo>
                    <a:pt x="306" y="2"/>
                  </a:lnTo>
                  <a:lnTo>
                    <a:pt x="304" y="2"/>
                  </a:lnTo>
                  <a:lnTo>
                    <a:pt x="306" y="2"/>
                  </a:lnTo>
                  <a:lnTo>
                    <a:pt x="308" y="2"/>
                  </a:lnTo>
                  <a:lnTo>
                    <a:pt x="308" y="3"/>
                  </a:lnTo>
                  <a:lnTo>
                    <a:pt x="308" y="3"/>
                  </a:lnTo>
                  <a:lnTo>
                    <a:pt x="304" y="5"/>
                  </a:lnTo>
                  <a:lnTo>
                    <a:pt x="303" y="6"/>
                  </a:lnTo>
                  <a:lnTo>
                    <a:pt x="301" y="8"/>
                  </a:lnTo>
                  <a:lnTo>
                    <a:pt x="303" y="8"/>
                  </a:lnTo>
                  <a:lnTo>
                    <a:pt x="304" y="9"/>
                  </a:lnTo>
                  <a:lnTo>
                    <a:pt x="304" y="9"/>
                  </a:lnTo>
                  <a:lnTo>
                    <a:pt x="304" y="9"/>
                  </a:lnTo>
                  <a:lnTo>
                    <a:pt x="304" y="8"/>
                  </a:lnTo>
                  <a:lnTo>
                    <a:pt x="306" y="8"/>
                  </a:lnTo>
                  <a:lnTo>
                    <a:pt x="308" y="8"/>
                  </a:lnTo>
                  <a:lnTo>
                    <a:pt x="309" y="6"/>
                  </a:lnTo>
                  <a:lnTo>
                    <a:pt x="309" y="8"/>
                  </a:lnTo>
                  <a:lnTo>
                    <a:pt x="309" y="8"/>
                  </a:lnTo>
                  <a:lnTo>
                    <a:pt x="306" y="9"/>
                  </a:lnTo>
                  <a:lnTo>
                    <a:pt x="306" y="9"/>
                  </a:lnTo>
                  <a:lnTo>
                    <a:pt x="306" y="11"/>
                  </a:lnTo>
                  <a:lnTo>
                    <a:pt x="308" y="14"/>
                  </a:lnTo>
                  <a:lnTo>
                    <a:pt x="308" y="14"/>
                  </a:lnTo>
                  <a:lnTo>
                    <a:pt x="308" y="16"/>
                  </a:lnTo>
                  <a:lnTo>
                    <a:pt x="308" y="17"/>
                  </a:lnTo>
                  <a:lnTo>
                    <a:pt x="309" y="17"/>
                  </a:lnTo>
                  <a:lnTo>
                    <a:pt x="311" y="20"/>
                  </a:lnTo>
                  <a:lnTo>
                    <a:pt x="311" y="22"/>
                  </a:lnTo>
                  <a:lnTo>
                    <a:pt x="312" y="24"/>
                  </a:lnTo>
                  <a:lnTo>
                    <a:pt x="314" y="25"/>
                  </a:lnTo>
                  <a:lnTo>
                    <a:pt x="314" y="28"/>
                  </a:lnTo>
                  <a:lnTo>
                    <a:pt x="314" y="28"/>
                  </a:lnTo>
                  <a:lnTo>
                    <a:pt x="314" y="28"/>
                  </a:lnTo>
                  <a:lnTo>
                    <a:pt x="314" y="28"/>
                  </a:lnTo>
                  <a:lnTo>
                    <a:pt x="314" y="30"/>
                  </a:lnTo>
                  <a:lnTo>
                    <a:pt x="314" y="33"/>
                  </a:lnTo>
                  <a:lnTo>
                    <a:pt x="317" y="35"/>
                  </a:lnTo>
                  <a:lnTo>
                    <a:pt x="319" y="38"/>
                  </a:lnTo>
                  <a:lnTo>
                    <a:pt x="319" y="39"/>
                  </a:lnTo>
                  <a:lnTo>
                    <a:pt x="320" y="43"/>
                  </a:lnTo>
                  <a:lnTo>
                    <a:pt x="319" y="43"/>
                  </a:lnTo>
                  <a:lnTo>
                    <a:pt x="319" y="44"/>
                  </a:lnTo>
                  <a:lnTo>
                    <a:pt x="320" y="46"/>
                  </a:lnTo>
                  <a:lnTo>
                    <a:pt x="320" y="46"/>
                  </a:lnTo>
                  <a:lnTo>
                    <a:pt x="322" y="47"/>
                  </a:lnTo>
                  <a:lnTo>
                    <a:pt x="322" y="49"/>
                  </a:lnTo>
                  <a:lnTo>
                    <a:pt x="322" y="50"/>
                  </a:lnTo>
                  <a:lnTo>
                    <a:pt x="322" y="50"/>
                  </a:lnTo>
                  <a:lnTo>
                    <a:pt x="323" y="50"/>
                  </a:lnTo>
                  <a:lnTo>
                    <a:pt x="323" y="50"/>
                  </a:lnTo>
                  <a:lnTo>
                    <a:pt x="323" y="52"/>
                  </a:lnTo>
                  <a:lnTo>
                    <a:pt x="323" y="52"/>
                  </a:lnTo>
                  <a:lnTo>
                    <a:pt x="323" y="52"/>
                  </a:lnTo>
                  <a:lnTo>
                    <a:pt x="323" y="54"/>
                  </a:lnTo>
                  <a:lnTo>
                    <a:pt x="325" y="55"/>
                  </a:lnTo>
                  <a:lnTo>
                    <a:pt x="327" y="57"/>
                  </a:lnTo>
                  <a:lnTo>
                    <a:pt x="327" y="58"/>
                  </a:lnTo>
                  <a:lnTo>
                    <a:pt x="327" y="58"/>
                  </a:lnTo>
                  <a:lnTo>
                    <a:pt x="330" y="61"/>
                  </a:lnTo>
                  <a:lnTo>
                    <a:pt x="330" y="61"/>
                  </a:lnTo>
                  <a:lnTo>
                    <a:pt x="330" y="63"/>
                  </a:lnTo>
                  <a:lnTo>
                    <a:pt x="330" y="63"/>
                  </a:lnTo>
                  <a:lnTo>
                    <a:pt x="330" y="65"/>
                  </a:lnTo>
                  <a:lnTo>
                    <a:pt x="328" y="65"/>
                  </a:lnTo>
                  <a:lnTo>
                    <a:pt x="328" y="66"/>
                  </a:lnTo>
                  <a:lnTo>
                    <a:pt x="328" y="69"/>
                  </a:lnTo>
                  <a:lnTo>
                    <a:pt x="328" y="71"/>
                  </a:lnTo>
                  <a:lnTo>
                    <a:pt x="328" y="72"/>
                  </a:lnTo>
                  <a:lnTo>
                    <a:pt x="328" y="72"/>
                  </a:lnTo>
                  <a:lnTo>
                    <a:pt x="330" y="74"/>
                  </a:lnTo>
                  <a:lnTo>
                    <a:pt x="328" y="74"/>
                  </a:lnTo>
                  <a:lnTo>
                    <a:pt x="328" y="74"/>
                  </a:lnTo>
                  <a:lnTo>
                    <a:pt x="327" y="72"/>
                  </a:lnTo>
                  <a:lnTo>
                    <a:pt x="327" y="72"/>
                  </a:lnTo>
                  <a:lnTo>
                    <a:pt x="325" y="72"/>
                  </a:lnTo>
                  <a:lnTo>
                    <a:pt x="325" y="74"/>
                  </a:lnTo>
                  <a:lnTo>
                    <a:pt x="325" y="76"/>
                  </a:lnTo>
                  <a:lnTo>
                    <a:pt x="325" y="77"/>
                  </a:lnTo>
                  <a:lnTo>
                    <a:pt x="325" y="77"/>
                  </a:lnTo>
                  <a:lnTo>
                    <a:pt x="323" y="79"/>
                  </a:lnTo>
                  <a:lnTo>
                    <a:pt x="323" y="79"/>
                  </a:lnTo>
                  <a:lnTo>
                    <a:pt x="322" y="77"/>
                  </a:lnTo>
                  <a:lnTo>
                    <a:pt x="320" y="77"/>
                  </a:lnTo>
                  <a:lnTo>
                    <a:pt x="320" y="76"/>
                  </a:lnTo>
                  <a:lnTo>
                    <a:pt x="320" y="74"/>
                  </a:lnTo>
                  <a:lnTo>
                    <a:pt x="320" y="72"/>
                  </a:lnTo>
                  <a:lnTo>
                    <a:pt x="320" y="71"/>
                  </a:lnTo>
                  <a:lnTo>
                    <a:pt x="320" y="69"/>
                  </a:lnTo>
                  <a:lnTo>
                    <a:pt x="320" y="68"/>
                  </a:lnTo>
                  <a:lnTo>
                    <a:pt x="320" y="66"/>
                  </a:lnTo>
                  <a:lnTo>
                    <a:pt x="320" y="65"/>
                  </a:lnTo>
                  <a:lnTo>
                    <a:pt x="322" y="65"/>
                  </a:lnTo>
                  <a:lnTo>
                    <a:pt x="322" y="63"/>
                  </a:lnTo>
                  <a:lnTo>
                    <a:pt x="323" y="63"/>
                  </a:lnTo>
                  <a:lnTo>
                    <a:pt x="323" y="61"/>
                  </a:lnTo>
                  <a:lnTo>
                    <a:pt x="325" y="60"/>
                  </a:lnTo>
                  <a:lnTo>
                    <a:pt x="325" y="60"/>
                  </a:lnTo>
                  <a:lnTo>
                    <a:pt x="323" y="60"/>
                  </a:lnTo>
                  <a:lnTo>
                    <a:pt x="323" y="60"/>
                  </a:lnTo>
                  <a:lnTo>
                    <a:pt x="320" y="63"/>
                  </a:lnTo>
                  <a:lnTo>
                    <a:pt x="320" y="63"/>
                  </a:lnTo>
                  <a:lnTo>
                    <a:pt x="320" y="63"/>
                  </a:lnTo>
                  <a:lnTo>
                    <a:pt x="320" y="61"/>
                  </a:lnTo>
                  <a:lnTo>
                    <a:pt x="320" y="60"/>
                  </a:lnTo>
                  <a:lnTo>
                    <a:pt x="323" y="57"/>
                  </a:lnTo>
                  <a:lnTo>
                    <a:pt x="323" y="55"/>
                  </a:lnTo>
                  <a:lnTo>
                    <a:pt x="323" y="55"/>
                  </a:lnTo>
                  <a:lnTo>
                    <a:pt x="323" y="55"/>
                  </a:lnTo>
                  <a:lnTo>
                    <a:pt x="322" y="55"/>
                  </a:lnTo>
                  <a:lnTo>
                    <a:pt x="322" y="54"/>
                  </a:lnTo>
                  <a:lnTo>
                    <a:pt x="322" y="54"/>
                  </a:lnTo>
                  <a:lnTo>
                    <a:pt x="322" y="54"/>
                  </a:lnTo>
                  <a:lnTo>
                    <a:pt x="322" y="54"/>
                  </a:lnTo>
                  <a:lnTo>
                    <a:pt x="319" y="54"/>
                  </a:lnTo>
                  <a:lnTo>
                    <a:pt x="319" y="55"/>
                  </a:lnTo>
                  <a:lnTo>
                    <a:pt x="317" y="55"/>
                  </a:lnTo>
                  <a:lnTo>
                    <a:pt x="317" y="57"/>
                  </a:lnTo>
                  <a:lnTo>
                    <a:pt x="317" y="57"/>
                  </a:lnTo>
                  <a:lnTo>
                    <a:pt x="317" y="58"/>
                  </a:lnTo>
                  <a:lnTo>
                    <a:pt x="316" y="58"/>
                  </a:lnTo>
                  <a:lnTo>
                    <a:pt x="316" y="57"/>
                  </a:lnTo>
                  <a:lnTo>
                    <a:pt x="316" y="55"/>
                  </a:lnTo>
                  <a:lnTo>
                    <a:pt x="316" y="54"/>
                  </a:lnTo>
                  <a:lnTo>
                    <a:pt x="316" y="52"/>
                  </a:lnTo>
                  <a:lnTo>
                    <a:pt x="316" y="50"/>
                  </a:lnTo>
                  <a:lnTo>
                    <a:pt x="316" y="47"/>
                  </a:lnTo>
                  <a:lnTo>
                    <a:pt x="314" y="47"/>
                  </a:lnTo>
                  <a:lnTo>
                    <a:pt x="312" y="47"/>
                  </a:lnTo>
                  <a:lnTo>
                    <a:pt x="312" y="47"/>
                  </a:lnTo>
                  <a:lnTo>
                    <a:pt x="311" y="49"/>
                  </a:lnTo>
                  <a:lnTo>
                    <a:pt x="311" y="49"/>
                  </a:lnTo>
                  <a:lnTo>
                    <a:pt x="311" y="47"/>
                  </a:lnTo>
                  <a:lnTo>
                    <a:pt x="312" y="46"/>
                  </a:lnTo>
                  <a:lnTo>
                    <a:pt x="312" y="46"/>
                  </a:lnTo>
                  <a:lnTo>
                    <a:pt x="312" y="46"/>
                  </a:lnTo>
                  <a:lnTo>
                    <a:pt x="312" y="46"/>
                  </a:lnTo>
                  <a:lnTo>
                    <a:pt x="309" y="46"/>
                  </a:lnTo>
                  <a:lnTo>
                    <a:pt x="309" y="46"/>
                  </a:lnTo>
                  <a:lnTo>
                    <a:pt x="308" y="46"/>
                  </a:lnTo>
                  <a:lnTo>
                    <a:pt x="309" y="46"/>
                  </a:lnTo>
                  <a:lnTo>
                    <a:pt x="309" y="47"/>
                  </a:lnTo>
                  <a:lnTo>
                    <a:pt x="308" y="49"/>
                  </a:lnTo>
                  <a:lnTo>
                    <a:pt x="308" y="50"/>
                  </a:lnTo>
                  <a:lnTo>
                    <a:pt x="306" y="49"/>
                  </a:lnTo>
                  <a:lnTo>
                    <a:pt x="304" y="47"/>
                  </a:lnTo>
                  <a:lnTo>
                    <a:pt x="304" y="47"/>
                  </a:lnTo>
                  <a:lnTo>
                    <a:pt x="304" y="46"/>
                  </a:lnTo>
                  <a:lnTo>
                    <a:pt x="303" y="44"/>
                  </a:lnTo>
                  <a:lnTo>
                    <a:pt x="303" y="44"/>
                  </a:lnTo>
                  <a:lnTo>
                    <a:pt x="303" y="43"/>
                  </a:lnTo>
                  <a:lnTo>
                    <a:pt x="298" y="41"/>
                  </a:lnTo>
                  <a:lnTo>
                    <a:pt x="298" y="39"/>
                  </a:lnTo>
                  <a:lnTo>
                    <a:pt x="298" y="38"/>
                  </a:lnTo>
                  <a:lnTo>
                    <a:pt x="297" y="36"/>
                  </a:lnTo>
                  <a:lnTo>
                    <a:pt x="293" y="33"/>
                  </a:lnTo>
                  <a:lnTo>
                    <a:pt x="293" y="33"/>
                  </a:lnTo>
                  <a:lnTo>
                    <a:pt x="293" y="33"/>
                  </a:lnTo>
                  <a:lnTo>
                    <a:pt x="292" y="32"/>
                  </a:lnTo>
                  <a:lnTo>
                    <a:pt x="292" y="30"/>
                  </a:lnTo>
                  <a:lnTo>
                    <a:pt x="292" y="30"/>
                  </a:lnTo>
                  <a:lnTo>
                    <a:pt x="293" y="28"/>
                  </a:lnTo>
                  <a:lnTo>
                    <a:pt x="298" y="28"/>
                  </a:lnTo>
                  <a:lnTo>
                    <a:pt x="298" y="27"/>
                  </a:lnTo>
                  <a:lnTo>
                    <a:pt x="298" y="27"/>
                  </a:lnTo>
                  <a:lnTo>
                    <a:pt x="295" y="27"/>
                  </a:lnTo>
                  <a:lnTo>
                    <a:pt x="293" y="27"/>
                  </a:lnTo>
                  <a:lnTo>
                    <a:pt x="292" y="27"/>
                  </a:lnTo>
                  <a:lnTo>
                    <a:pt x="290" y="27"/>
                  </a:lnTo>
                  <a:lnTo>
                    <a:pt x="290" y="27"/>
                  </a:lnTo>
                  <a:lnTo>
                    <a:pt x="287" y="25"/>
                  </a:lnTo>
                  <a:lnTo>
                    <a:pt x="287" y="25"/>
                  </a:lnTo>
                  <a:lnTo>
                    <a:pt x="287" y="24"/>
                  </a:lnTo>
                  <a:lnTo>
                    <a:pt x="287" y="20"/>
                  </a:lnTo>
                  <a:lnTo>
                    <a:pt x="289" y="19"/>
                  </a:lnTo>
                  <a:lnTo>
                    <a:pt x="290" y="17"/>
                  </a:lnTo>
                  <a:lnTo>
                    <a:pt x="290" y="14"/>
                  </a:lnTo>
                  <a:lnTo>
                    <a:pt x="290" y="14"/>
                  </a:lnTo>
                  <a:lnTo>
                    <a:pt x="290" y="13"/>
                  </a:lnTo>
                  <a:lnTo>
                    <a:pt x="292" y="11"/>
                  </a:lnTo>
                  <a:lnTo>
                    <a:pt x="293" y="11"/>
                  </a:lnTo>
                  <a:lnTo>
                    <a:pt x="295" y="11"/>
                  </a:lnTo>
                  <a:lnTo>
                    <a:pt x="297" y="11"/>
                  </a:lnTo>
                  <a:lnTo>
                    <a:pt x="298" y="11"/>
                  </a:lnTo>
                  <a:lnTo>
                    <a:pt x="301" y="11"/>
                  </a:lnTo>
                  <a:lnTo>
                    <a:pt x="304" y="14"/>
                  </a:lnTo>
                  <a:lnTo>
                    <a:pt x="306" y="14"/>
                  </a:lnTo>
                  <a:lnTo>
                    <a:pt x="306" y="14"/>
                  </a:lnTo>
                  <a:lnTo>
                    <a:pt x="306" y="14"/>
                  </a:lnTo>
                  <a:lnTo>
                    <a:pt x="304" y="13"/>
                  </a:lnTo>
                  <a:lnTo>
                    <a:pt x="301" y="11"/>
                  </a:lnTo>
                  <a:lnTo>
                    <a:pt x="301" y="9"/>
                  </a:lnTo>
                  <a:lnTo>
                    <a:pt x="301" y="9"/>
                  </a:lnTo>
                  <a:lnTo>
                    <a:pt x="301" y="8"/>
                  </a:lnTo>
                  <a:lnTo>
                    <a:pt x="301" y="8"/>
                  </a:lnTo>
                  <a:lnTo>
                    <a:pt x="303" y="5"/>
                  </a:lnTo>
                  <a:lnTo>
                    <a:pt x="304" y="0"/>
                  </a:lnTo>
                  <a:lnTo>
                    <a:pt x="30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8" name="Freeform 355">
              <a:extLst>
                <a:ext uri="{FF2B5EF4-FFF2-40B4-BE49-F238E27FC236}">
                  <a16:creationId xmlns:a16="http://schemas.microsoft.com/office/drawing/2014/main" id="{A8BD85D4-4C70-A9B1-A99A-3797AD377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3734" y="2521280"/>
              <a:ext cx="7580523" cy="309927"/>
            </a:xfrm>
            <a:custGeom>
              <a:avLst/>
              <a:gdLst>
                <a:gd name="T0" fmla="*/ 2578 w 3889"/>
                <a:gd name="T1" fmla="*/ 103 h 159"/>
                <a:gd name="T2" fmla="*/ 822 w 3889"/>
                <a:gd name="T3" fmla="*/ 95 h 159"/>
                <a:gd name="T4" fmla="*/ 1287 w 3889"/>
                <a:gd name="T5" fmla="*/ 95 h 159"/>
                <a:gd name="T6" fmla="*/ 934 w 3889"/>
                <a:gd name="T7" fmla="*/ 93 h 159"/>
                <a:gd name="T8" fmla="*/ 3411 w 3889"/>
                <a:gd name="T9" fmla="*/ 95 h 159"/>
                <a:gd name="T10" fmla="*/ 1339 w 3889"/>
                <a:gd name="T11" fmla="*/ 96 h 159"/>
                <a:gd name="T12" fmla="*/ 1356 w 3889"/>
                <a:gd name="T13" fmla="*/ 98 h 159"/>
                <a:gd name="T14" fmla="*/ 1367 w 3889"/>
                <a:gd name="T15" fmla="*/ 95 h 159"/>
                <a:gd name="T16" fmla="*/ 1377 w 3889"/>
                <a:gd name="T17" fmla="*/ 112 h 159"/>
                <a:gd name="T18" fmla="*/ 1351 w 3889"/>
                <a:gd name="T19" fmla="*/ 120 h 159"/>
                <a:gd name="T20" fmla="*/ 1337 w 3889"/>
                <a:gd name="T21" fmla="*/ 104 h 159"/>
                <a:gd name="T22" fmla="*/ 1243 w 3889"/>
                <a:gd name="T23" fmla="*/ 90 h 159"/>
                <a:gd name="T24" fmla="*/ 1255 w 3889"/>
                <a:gd name="T25" fmla="*/ 84 h 159"/>
                <a:gd name="T26" fmla="*/ 779 w 3889"/>
                <a:gd name="T27" fmla="*/ 84 h 159"/>
                <a:gd name="T28" fmla="*/ 3453 w 3889"/>
                <a:gd name="T29" fmla="*/ 81 h 159"/>
                <a:gd name="T30" fmla="*/ 3884 w 3889"/>
                <a:gd name="T31" fmla="*/ 74 h 159"/>
                <a:gd name="T32" fmla="*/ 3877 w 3889"/>
                <a:gd name="T33" fmla="*/ 115 h 159"/>
                <a:gd name="T34" fmla="*/ 3865 w 3889"/>
                <a:gd name="T35" fmla="*/ 128 h 159"/>
                <a:gd name="T36" fmla="*/ 3818 w 3889"/>
                <a:gd name="T37" fmla="*/ 158 h 159"/>
                <a:gd name="T38" fmla="*/ 3840 w 3889"/>
                <a:gd name="T39" fmla="*/ 134 h 159"/>
                <a:gd name="T40" fmla="*/ 3873 w 3889"/>
                <a:gd name="T41" fmla="*/ 93 h 159"/>
                <a:gd name="T42" fmla="*/ 3043 w 3889"/>
                <a:gd name="T43" fmla="*/ 79 h 159"/>
                <a:gd name="T44" fmla="*/ 3005 w 3889"/>
                <a:gd name="T45" fmla="*/ 98 h 159"/>
                <a:gd name="T46" fmla="*/ 3012 w 3889"/>
                <a:gd name="T47" fmla="*/ 115 h 159"/>
                <a:gd name="T48" fmla="*/ 3005 w 3889"/>
                <a:gd name="T49" fmla="*/ 114 h 159"/>
                <a:gd name="T50" fmla="*/ 3012 w 3889"/>
                <a:gd name="T51" fmla="*/ 79 h 159"/>
                <a:gd name="T52" fmla="*/ 3277 w 3889"/>
                <a:gd name="T53" fmla="*/ 74 h 159"/>
                <a:gd name="T54" fmla="*/ 741 w 3889"/>
                <a:gd name="T55" fmla="*/ 71 h 159"/>
                <a:gd name="T56" fmla="*/ 913 w 3889"/>
                <a:gd name="T57" fmla="*/ 63 h 159"/>
                <a:gd name="T58" fmla="*/ 1227 w 3889"/>
                <a:gd name="T59" fmla="*/ 69 h 159"/>
                <a:gd name="T60" fmla="*/ 3792 w 3889"/>
                <a:gd name="T61" fmla="*/ 82 h 159"/>
                <a:gd name="T62" fmla="*/ 3794 w 3889"/>
                <a:gd name="T63" fmla="*/ 120 h 159"/>
                <a:gd name="T64" fmla="*/ 3786 w 3889"/>
                <a:gd name="T65" fmla="*/ 68 h 159"/>
                <a:gd name="T66" fmla="*/ 3778 w 3889"/>
                <a:gd name="T67" fmla="*/ 84 h 159"/>
                <a:gd name="T68" fmla="*/ 3764 w 3889"/>
                <a:gd name="T69" fmla="*/ 71 h 159"/>
                <a:gd name="T70" fmla="*/ 1197 w 3889"/>
                <a:gd name="T71" fmla="*/ 62 h 159"/>
                <a:gd name="T72" fmla="*/ 494 w 3889"/>
                <a:gd name="T73" fmla="*/ 54 h 159"/>
                <a:gd name="T74" fmla="*/ 531 w 3889"/>
                <a:gd name="T75" fmla="*/ 69 h 159"/>
                <a:gd name="T76" fmla="*/ 519 w 3889"/>
                <a:gd name="T77" fmla="*/ 85 h 159"/>
                <a:gd name="T78" fmla="*/ 727 w 3889"/>
                <a:gd name="T79" fmla="*/ 52 h 159"/>
                <a:gd name="T80" fmla="*/ 727 w 3889"/>
                <a:gd name="T81" fmla="*/ 73 h 159"/>
                <a:gd name="T82" fmla="*/ 725 w 3889"/>
                <a:gd name="T83" fmla="*/ 55 h 159"/>
                <a:gd name="T84" fmla="*/ 859 w 3889"/>
                <a:gd name="T85" fmla="*/ 55 h 159"/>
                <a:gd name="T86" fmla="*/ 874 w 3889"/>
                <a:gd name="T87" fmla="*/ 36 h 159"/>
                <a:gd name="T88" fmla="*/ 751 w 3889"/>
                <a:gd name="T89" fmla="*/ 44 h 159"/>
                <a:gd name="T90" fmla="*/ 33 w 3889"/>
                <a:gd name="T91" fmla="*/ 33 h 159"/>
                <a:gd name="T92" fmla="*/ 826 w 3889"/>
                <a:gd name="T93" fmla="*/ 30 h 159"/>
                <a:gd name="T94" fmla="*/ 817 w 3889"/>
                <a:gd name="T95" fmla="*/ 57 h 159"/>
                <a:gd name="T96" fmla="*/ 814 w 3889"/>
                <a:gd name="T97" fmla="*/ 54 h 159"/>
                <a:gd name="T98" fmla="*/ 2676 w 3889"/>
                <a:gd name="T99" fmla="*/ 21 h 159"/>
                <a:gd name="T100" fmla="*/ 2752 w 3889"/>
                <a:gd name="T101" fmla="*/ 17 h 159"/>
                <a:gd name="T102" fmla="*/ 806 w 3889"/>
                <a:gd name="T103" fmla="*/ 32 h 159"/>
                <a:gd name="T104" fmla="*/ 806 w 3889"/>
                <a:gd name="T105" fmla="*/ 17 h 159"/>
                <a:gd name="T106" fmla="*/ 46 w 3889"/>
                <a:gd name="T107" fmla="*/ 16 h 159"/>
                <a:gd name="T108" fmla="*/ 676 w 3889"/>
                <a:gd name="T109" fmla="*/ 19 h 159"/>
                <a:gd name="T110" fmla="*/ 2507 w 3889"/>
                <a:gd name="T111" fmla="*/ 19 h 159"/>
                <a:gd name="T112" fmla="*/ 2696 w 3889"/>
                <a:gd name="T113" fmla="*/ 24 h 159"/>
                <a:gd name="T114" fmla="*/ 2860 w 3889"/>
                <a:gd name="T115" fmla="*/ 21 h 159"/>
                <a:gd name="T116" fmla="*/ 2835 w 3889"/>
                <a:gd name="T117" fmla="*/ 13 h 159"/>
                <a:gd name="T118" fmla="*/ 2846 w 3889"/>
                <a:gd name="T119" fmla="*/ 8 h 159"/>
                <a:gd name="T120" fmla="*/ 782 w 3889"/>
                <a:gd name="T121" fmla="*/ 2 h 159"/>
                <a:gd name="T122" fmla="*/ 2528 w 3889"/>
                <a:gd name="T123" fmla="*/ 3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889" h="159">
                  <a:moveTo>
                    <a:pt x="771" y="99"/>
                  </a:moveTo>
                  <a:lnTo>
                    <a:pt x="771" y="99"/>
                  </a:lnTo>
                  <a:lnTo>
                    <a:pt x="773" y="101"/>
                  </a:lnTo>
                  <a:lnTo>
                    <a:pt x="773" y="101"/>
                  </a:lnTo>
                  <a:lnTo>
                    <a:pt x="773" y="103"/>
                  </a:lnTo>
                  <a:lnTo>
                    <a:pt x="771" y="104"/>
                  </a:lnTo>
                  <a:lnTo>
                    <a:pt x="771" y="106"/>
                  </a:lnTo>
                  <a:lnTo>
                    <a:pt x="771" y="107"/>
                  </a:lnTo>
                  <a:lnTo>
                    <a:pt x="771" y="107"/>
                  </a:lnTo>
                  <a:lnTo>
                    <a:pt x="770" y="109"/>
                  </a:lnTo>
                  <a:lnTo>
                    <a:pt x="770" y="107"/>
                  </a:lnTo>
                  <a:lnTo>
                    <a:pt x="770" y="106"/>
                  </a:lnTo>
                  <a:lnTo>
                    <a:pt x="770" y="104"/>
                  </a:lnTo>
                  <a:lnTo>
                    <a:pt x="771" y="101"/>
                  </a:lnTo>
                  <a:lnTo>
                    <a:pt x="771" y="99"/>
                  </a:lnTo>
                  <a:lnTo>
                    <a:pt x="771" y="99"/>
                  </a:lnTo>
                  <a:close/>
                  <a:moveTo>
                    <a:pt x="2588" y="95"/>
                  </a:moveTo>
                  <a:lnTo>
                    <a:pt x="2588" y="96"/>
                  </a:lnTo>
                  <a:lnTo>
                    <a:pt x="2589" y="96"/>
                  </a:lnTo>
                  <a:lnTo>
                    <a:pt x="2591" y="96"/>
                  </a:lnTo>
                  <a:lnTo>
                    <a:pt x="2594" y="96"/>
                  </a:lnTo>
                  <a:lnTo>
                    <a:pt x="2589" y="98"/>
                  </a:lnTo>
                  <a:lnTo>
                    <a:pt x="2586" y="99"/>
                  </a:lnTo>
                  <a:lnTo>
                    <a:pt x="2584" y="101"/>
                  </a:lnTo>
                  <a:lnTo>
                    <a:pt x="2584" y="101"/>
                  </a:lnTo>
                  <a:lnTo>
                    <a:pt x="2584" y="101"/>
                  </a:lnTo>
                  <a:lnTo>
                    <a:pt x="2583" y="103"/>
                  </a:lnTo>
                  <a:lnTo>
                    <a:pt x="2581" y="103"/>
                  </a:lnTo>
                  <a:lnTo>
                    <a:pt x="2580" y="104"/>
                  </a:lnTo>
                  <a:lnTo>
                    <a:pt x="2578" y="104"/>
                  </a:lnTo>
                  <a:lnTo>
                    <a:pt x="2577" y="103"/>
                  </a:lnTo>
                  <a:lnTo>
                    <a:pt x="2578" y="103"/>
                  </a:lnTo>
                  <a:lnTo>
                    <a:pt x="2581" y="103"/>
                  </a:lnTo>
                  <a:lnTo>
                    <a:pt x="2583" y="101"/>
                  </a:lnTo>
                  <a:lnTo>
                    <a:pt x="2584" y="99"/>
                  </a:lnTo>
                  <a:lnTo>
                    <a:pt x="2586" y="98"/>
                  </a:lnTo>
                  <a:lnTo>
                    <a:pt x="2588" y="96"/>
                  </a:lnTo>
                  <a:lnTo>
                    <a:pt x="2588" y="96"/>
                  </a:lnTo>
                  <a:lnTo>
                    <a:pt x="2588" y="95"/>
                  </a:lnTo>
                  <a:close/>
                  <a:moveTo>
                    <a:pt x="2204" y="95"/>
                  </a:moveTo>
                  <a:lnTo>
                    <a:pt x="2206" y="95"/>
                  </a:lnTo>
                  <a:lnTo>
                    <a:pt x="2208" y="95"/>
                  </a:lnTo>
                  <a:lnTo>
                    <a:pt x="2208" y="96"/>
                  </a:lnTo>
                  <a:lnTo>
                    <a:pt x="2208" y="98"/>
                  </a:lnTo>
                  <a:lnTo>
                    <a:pt x="2208" y="99"/>
                  </a:lnTo>
                  <a:lnTo>
                    <a:pt x="2208" y="99"/>
                  </a:lnTo>
                  <a:lnTo>
                    <a:pt x="2206" y="99"/>
                  </a:lnTo>
                  <a:lnTo>
                    <a:pt x="2204" y="99"/>
                  </a:lnTo>
                  <a:lnTo>
                    <a:pt x="2203" y="98"/>
                  </a:lnTo>
                  <a:lnTo>
                    <a:pt x="2204" y="98"/>
                  </a:lnTo>
                  <a:lnTo>
                    <a:pt x="2204" y="96"/>
                  </a:lnTo>
                  <a:lnTo>
                    <a:pt x="2204" y="95"/>
                  </a:lnTo>
                  <a:close/>
                  <a:moveTo>
                    <a:pt x="822" y="95"/>
                  </a:moveTo>
                  <a:lnTo>
                    <a:pt x="823" y="95"/>
                  </a:lnTo>
                  <a:lnTo>
                    <a:pt x="823" y="98"/>
                  </a:lnTo>
                  <a:lnTo>
                    <a:pt x="823" y="99"/>
                  </a:lnTo>
                  <a:lnTo>
                    <a:pt x="822" y="101"/>
                  </a:lnTo>
                  <a:lnTo>
                    <a:pt x="820" y="101"/>
                  </a:lnTo>
                  <a:lnTo>
                    <a:pt x="820" y="99"/>
                  </a:lnTo>
                  <a:lnTo>
                    <a:pt x="818" y="99"/>
                  </a:lnTo>
                  <a:lnTo>
                    <a:pt x="818" y="98"/>
                  </a:lnTo>
                  <a:lnTo>
                    <a:pt x="820" y="96"/>
                  </a:lnTo>
                  <a:lnTo>
                    <a:pt x="820" y="95"/>
                  </a:lnTo>
                  <a:lnTo>
                    <a:pt x="822" y="95"/>
                  </a:lnTo>
                  <a:close/>
                  <a:moveTo>
                    <a:pt x="1287" y="95"/>
                  </a:moveTo>
                  <a:lnTo>
                    <a:pt x="1288" y="95"/>
                  </a:lnTo>
                  <a:lnTo>
                    <a:pt x="1288" y="95"/>
                  </a:lnTo>
                  <a:lnTo>
                    <a:pt x="1288" y="98"/>
                  </a:lnTo>
                  <a:lnTo>
                    <a:pt x="1290" y="98"/>
                  </a:lnTo>
                  <a:lnTo>
                    <a:pt x="1290" y="99"/>
                  </a:lnTo>
                  <a:lnTo>
                    <a:pt x="1290" y="99"/>
                  </a:lnTo>
                  <a:lnTo>
                    <a:pt x="1290" y="101"/>
                  </a:lnTo>
                  <a:lnTo>
                    <a:pt x="1288" y="101"/>
                  </a:lnTo>
                  <a:lnTo>
                    <a:pt x="1288" y="101"/>
                  </a:lnTo>
                  <a:lnTo>
                    <a:pt x="1287" y="101"/>
                  </a:lnTo>
                  <a:lnTo>
                    <a:pt x="1287" y="101"/>
                  </a:lnTo>
                  <a:lnTo>
                    <a:pt x="1285" y="101"/>
                  </a:lnTo>
                  <a:lnTo>
                    <a:pt x="1284" y="101"/>
                  </a:lnTo>
                  <a:lnTo>
                    <a:pt x="1284" y="101"/>
                  </a:lnTo>
                  <a:lnTo>
                    <a:pt x="1282" y="101"/>
                  </a:lnTo>
                  <a:lnTo>
                    <a:pt x="1280" y="103"/>
                  </a:lnTo>
                  <a:lnTo>
                    <a:pt x="1280" y="101"/>
                  </a:lnTo>
                  <a:lnTo>
                    <a:pt x="1279" y="101"/>
                  </a:lnTo>
                  <a:lnTo>
                    <a:pt x="1280" y="101"/>
                  </a:lnTo>
                  <a:lnTo>
                    <a:pt x="1280" y="101"/>
                  </a:lnTo>
                  <a:lnTo>
                    <a:pt x="1282" y="101"/>
                  </a:lnTo>
                  <a:lnTo>
                    <a:pt x="1284" y="99"/>
                  </a:lnTo>
                  <a:lnTo>
                    <a:pt x="1285" y="99"/>
                  </a:lnTo>
                  <a:lnTo>
                    <a:pt x="1287" y="99"/>
                  </a:lnTo>
                  <a:lnTo>
                    <a:pt x="1288" y="99"/>
                  </a:lnTo>
                  <a:lnTo>
                    <a:pt x="1288" y="98"/>
                  </a:lnTo>
                  <a:lnTo>
                    <a:pt x="1288" y="98"/>
                  </a:lnTo>
                  <a:lnTo>
                    <a:pt x="1288" y="96"/>
                  </a:lnTo>
                  <a:lnTo>
                    <a:pt x="1287" y="96"/>
                  </a:lnTo>
                  <a:lnTo>
                    <a:pt x="1287" y="96"/>
                  </a:lnTo>
                  <a:lnTo>
                    <a:pt x="1287" y="95"/>
                  </a:lnTo>
                  <a:lnTo>
                    <a:pt x="1287" y="95"/>
                  </a:lnTo>
                  <a:close/>
                  <a:moveTo>
                    <a:pt x="938" y="93"/>
                  </a:moveTo>
                  <a:lnTo>
                    <a:pt x="940" y="93"/>
                  </a:lnTo>
                  <a:lnTo>
                    <a:pt x="941" y="93"/>
                  </a:lnTo>
                  <a:lnTo>
                    <a:pt x="943" y="93"/>
                  </a:lnTo>
                  <a:lnTo>
                    <a:pt x="945" y="93"/>
                  </a:lnTo>
                  <a:lnTo>
                    <a:pt x="945" y="93"/>
                  </a:lnTo>
                  <a:lnTo>
                    <a:pt x="945" y="95"/>
                  </a:lnTo>
                  <a:lnTo>
                    <a:pt x="945" y="95"/>
                  </a:lnTo>
                  <a:lnTo>
                    <a:pt x="943" y="95"/>
                  </a:lnTo>
                  <a:lnTo>
                    <a:pt x="941" y="95"/>
                  </a:lnTo>
                  <a:lnTo>
                    <a:pt x="941" y="95"/>
                  </a:lnTo>
                  <a:lnTo>
                    <a:pt x="940" y="96"/>
                  </a:lnTo>
                  <a:lnTo>
                    <a:pt x="938" y="96"/>
                  </a:lnTo>
                  <a:lnTo>
                    <a:pt x="935" y="98"/>
                  </a:lnTo>
                  <a:lnTo>
                    <a:pt x="935" y="98"/>
                  </a:lnTo>
                  <a:lnTo>
                    <a:pt x="934" y="98"/>
                  </a:lnTo>
                  <a:lnTo>
                    <a:pt x="934" y="99"/>
                  </a:lnTo>
                  <a:lnTo>
                    <a:pt x="934" y="99"/>
                  </a:lnTo>
                  <a:lnTo>
                    <a:pt x="932" y="99"/>
                  </a:lnTo>
                  <a:lnTo>
                    <a:pt x="932" y="99"/>
                  </a:lnTo>
                  <a:lnTo>
                    <a:pt x="930" y="101"/>
                  </a:lnTo>
                  <a:lnTo>
                    <a:pt x="929" y="101"/>
                  </a:lnTo>
                  <a:lnTo>
                    <a:pt x="929" y="101"/>
                  </a:lnTo>
                  <a:lnTo>
                    <a:pt x="929" y="101"/>
                  </a:lnTo>
                  <a:lnTo>
                    <a:pt x="929" y="99"/>
                  </a:lnTo>
                  <a:lnTo>
                    <a:pt x="929" y="99"/>
                  </a:lnTo>
                  <a:lnTo>
                    <a:pt x="930" y="99"/>
                  </a:lnTo>
                  <a:lnTo>
                    <a:pt x="932" y="98"/>
                  </a:lnTo>
                  <a:lnTo>
                    <a:pt x="932" y="96"/>
                  </a:lnTo>
                  <a:lnTo>
                    <a:pt x="934" y="95"/>
                  </a:lnTo>
                  <a:lnTo>
                    <a:pt x="934" y="93"/>
                  </a:lnTo>
                  <a:lnTo>
                    <a:pt x="934" y="93"/>
                  </a:lnTo>
                  <a:lnTo>
                    <a:pt x="934" y="93"/>
                  </a:lnTo>
                  <a:lnTo>
                    <a:pt x="935" y="93"/>
                  </a:lnTo>
                  <a:lnTo>
                    <a:pt x="937" y="93"/>
                  </a:lnTo>
                  <a:lnTo>
                    <a:pt x="938" y="93"/>
                  </a:lnTo>
                  <a:close/>
                  <a:moveTo>
                    <a:pt x="3422" y="88"/>
                  </a:moveTo>
                  <a:lnTo>
                    <a:pt x="3422" y="88"/>
                  </a:lnTo>
                  <a:lnTo>
                    <a:pt x="3422" y="88"/>
                  </a:lnTo>
                  <a:lnTo>
                    <a:pt x="3422" y="88"/>
                  </a:lnTo>
                  <a:lnTo>
                    <a:pt x="3425" y="90"/>
                  </a:lnTo>
                  <a:lnTo>
                    <a:pt x="3427" y="90"/>
                  </a:lnTo>
                  <a:lnTo>
                    <a:pt x="3427" y="92"/>
                  </a:lnTo>
                  <a:lnTo>
                    <a:pt x="3425" y="92"/>
                  </a:lnTo>
                  <a:lnTo>
                    <a:pt x="3423" y="92"/>
                  </a:lnTo>
                  <a:lnTo>
                    <a:pt x="3423" y="93"/>
                  </a:lnTo>
                  <a:lnTo>
                    <a:pt x="3422" y="93"/>
                  </a:lnTo>
                  <a:lnTo>
                    <a:pt x="3422" y="93"/>
                  </a:lnTo>
                  <a:lnTo>
                    <a:pt x="3422" y="95"/>
                  </a:lnTo>
                  <a:lnTo>
                    <a:pt x="3422" y="95"/>
                  </a:lnTo>
                  <a:lnTo>
                    <a:pt x="3422" y="96"/>
                  </a:lnTo>
                  <a:lnTo>
                    <a:pt x="3422" y="96"/>
                  </a:lnTo>
                  <a:lnTo>
                    <a:pt x="3422" y="96"/>
                  </a:lnTo>
                  <a:lnTo>
                    <a:pt x="3420" y="98"/>
                  </a:lnTo>
                  <a:lnTo>
                    <a:pt x="3420" y="98"/>
                  </a:lnTo>
                  <a:lnTo>
                    <a:pt x="3420" y="96"/>
                  </a:lnTo>
                  <a:lnTo>
                    <a:pt x="3419" y="96"/>
                  </a:lnTo>
                  <a:lnTo>
                    <a:pt x="3419" y="96"/>
                  </a:lnTo>
                  <a:lnTo>
                    <a:pt x="3417" y="96"/>
                  </a:lnTo>
                  <a:lnTo>
                    <a:pt x="3415" y="95"/>
                  </a:lnTo>
                  <a:lnTo>
                    <a:pt x="3412" y="95"/>
                  </a:lnTo>
                  <a:lnTo>
                    <a:pt x="3412" y="95"/>
                  </a:lnTo>
                  <a:lnTo>
                    <a:pt x="3411" y="95"/>
                  </a:lnTo>
                  <a:lnTo>
                    <a:pt x="3409" y="96"/>
                  </a:lnTo>
                  <a:lnTo>
                    <a:pt x="3408" y="95"/>
                  </a:lnTo>
                  <a:lnTo>
                    <a:pt x="3408" y="93"/>
                  </a:lnTo>
                  <a:lnTo>
                    <a:pt x="3408" y="93"/>
                  </a:lnTo>
                  <a:lnTo>
                    <a:pt x="3411" y="92"/>
                  </a:lnTo>
                  <a:lnTo>
                    <a:pt x="3412" y="92"/>
                  </a:lnTo>
                  <a:lnTo>
                    <a:pt x="3414" y="92"/>
                  </a:lnTo>
                  <a:lnTo>
                    <a:pt x="3414" y="92"/>
                  </a:lnTo>
                  <a:lnTo>
                    <a:pt x="3415" y="93"/>
                  </a:lnTo>
                  <a:lnTo>
                    <a:pt x="3415" y="92"/>
                  </a:lnTo>
                  <a:lnTo>
                    <a:pt x="3417" y="92"/>
                  </a:lnTo>
                  <a:lnTo>
                    <a:pt x="3417" y="90"/>
                  </a:lnTo>
                  <a:lnTo>
                    <a:pt x="3419" y="88"/>
                  </a:lnTo>
                  <a:lnTo>
                    <a:pt x="3420" y="88"/>
                  </a:lnTo>
                  <a:lnTo>
                    <a:pt x="3422" y="88"/>
                  </a:lnTo>
                  <a:close/>
                  <a:moveTo>
                    <a:pt x="1337" y="87"/>
                  </a:moveTo>
                  <a:lnTo>
                    <a:pt x="1337" y="87"/>
                  </a:lnTo>
                  <a:lnTo>
                    <a:pt x="1339" y="88"/>
                  </a:lnTo>
                  <a:lnTo>
                    <a:pt x="1340" y="90"/>
                  </a:lnTo>
                  <a:lnTo>
                    <a:pt x="1340" y="90"/>
                  </a:lnTo>
                  <a:lnTo>
                    <a:pt x="1340" y="92"/>
                  </a:lnTo>
                  <a:lnTo>
                    <a:pt x="1340" y="92"/>
                  </a:lnTo>
                  <a:lnTo>
                    <a:pt x="1339" y="92"/>
                  </a:lnTo>
                  <a:lnTo>
                    <a:pt x="1339" y="92"/>
                  </a:lnTo>
                  <a:lnTo>
                    <a:pt x="1339" y="92"/>
                  </a:lnTo>
                  <a:lnTo>
                    <a:pt x="1339" y="92"/>
                  </a:lnTo>
                  <a:lnTo>
                    <a:pt x="1339" y="93"/>
                  </a:lnTo>
                  <a:lnTo>
                    <a:pt x="1339" y="93"/>
                  </a:lnTo>
                  <a:lnTo>
                    <a:pt x="1339" y="93"/>
                  </a:lnTo>
                  <a:lnTo>
                    <a:pt x="1339" y="93"/>
                  </a:lnTo>
                  <a:lnTo>
                    <a:pt x="1339" y="95"/>
                  </a:lnTo>
                  <a:lnTo>
                    <a:pt x="1339" y="96"/>
                  </a:lnTo>
                  <a:lnTo>
                    <a:pt x="1342" y="98"/>
                  </a:lnTo>
                  <a:lnTo>
                    <a:pt x="1342" y="99"/>
                  </a:lnTo>
                  <a:lnTo>
                    <a:pt x="1342" y="99"/>
                  </a:lnTo>
                  <a:lnTo>
                    <a:pt x="1345" y="103"/>
                  </a:lnTo>
                  <a:lnTo>
                    <a:pt x="1345" y="103"/>
                  </a:lnTo>
                  <a:lnTo>
                    <a:pt x="1345" y="104"/>
                  </a:lnTo>
                  <a:lnTo>
                    <a:pt x="1347" y="104"/>
                  </a:lnTo>
                  <a:lnTo>
                    <a:pt x="1347" y="104"/>
                  </a:lnTo>
                  <a:lnTo>
                    <a:pt x="1348" y="106"/>
                  </a:lnTo>
                  <a:lnTo>
                    <a:pt x="1348" y="106"/>
                  </a:lnTo>
                  <a:lnTo>
                    <a:pt x="1350" y="106"/>
                  </a:lnTo>
                  <a:lnTo>
                    <a:pt x="1351" y="109"/>
                  </a:lnTo>
                  <a:lnTo>
                    <a:pt x="1353" y="109"/>
                  </a:lnTo>
                  <a:lnTo>
                    <a:pt x="1355" y="109"/>
                  </a:lnTo>
                  <a:lnTo>
                    <a:pt x="1356" y="109"/>
                  </a:lnTo>
                  <a:lnTo>
                    <a:pt x="1358" y="109"/>
                  </a:lnTo>
                  <a:lnTo>
                    <a:pt x="1356" y="107"/>
                  </a:lnTo>
                  <a:lnTo>
                    <a:pt x="1358" y="107"/>
                  </a:lnTo>
                  <a:lnTo>
                    <a:pt x="1361" y="109"/>
                  </a:lnTo>
                  <a:lnTo>
                    <a:pt x="1362" y="107"/>
                  </a:lnTo>
                  <a:lnTo>
                    <a:pt x="1359" y="106"/>
                  </a:lnTo>
                  <a:lnTo>
                    <a:pt x="1359" y="106"/>
                  </a:lnTo>
                  <a:lnTo>
                    <a:pt x="1358" y="103"/>
                  </a:lnTo>
                  <a:lnTo>
                    <a:pt x="1356" y="101"/>
                  </a:lnTo>
                  <a:lnTo>
                    <a:pt x="1355" y="101"/>
                  </a:lnTo>
                  <a:lnTo>
                    <a:pt x="1355" y="99"/>
                  </a:lnTo>
                  <a:lnTo>
                    <a:pt x="1355" y="99"/>
                  </a:lnTo>
                  <a:lnTo>
                    <a:pt x="1355" y="98"/>
                  </a:lnTo>
                  <a:lnTo>
                    <a:pt x="1356" y="96"/>
                  </a:lnTo>
                  <a:lnTo>
                    <a:pt x="1356" y="96"/>
                  </a:lnTo>
                  <a:lnTo>
                    <a:pt x="1358" y="96"/>
                  </a:lnTo>
                  <a:lnTo>
                    <a:pt x="1356" y="98"/>
                  </a:lnTo>
                  <a:lnTo>
                    <a:pt x="1356" y="99"/>
                  </a:lnTo>
                  <a:lnTo>
                    <a:pt x="1358" y="99"/>
                  </a:lnTo>
                  <a:lnTo>
                    <a:pt x="1358" y="99"/>
                  </a:lnTo>
                  <a:lnTo>
                    <a:pt x="1358" y="101"/>
                  </a:lnTo>
                  <a:lnTo>
                    <a:pt x="1359" y="104"/>
                  </a:lnTo>
                  <a:lnTo>
                    <a:pt x="1359" y="104"/>
                  </a:lnTo>
                  <a:lnTo>
                    <a:pt x="1359" y="104"/>
                  </a:lnTo>
                  <a:lnTo>
                    <a:pt x="1361" y="106"/>
                  </a:lnTo>
                  <a:lnTo>
                    <a:pt x="1361" y="107"/>
                  </a:lnTo>
                  <a:lnTo>
                    <a:pt x="1361" y="106"/>
                  </a:lnTo>
                  <a:lnTo>
                    <a:pt x="1361" y="106"/>
                  </a:lnTo>
                  <a:lnTo>
                    <a:pt x="1362" y="107"/>
                  </a:lnTo>
                  <a:lnTo>
                    <a:pt x="1364" y="107"/>
                  </a:lnTo>
                  <a:lnTo>
                    <a:pt x="1364" y="106"/>
                  </a:lnTo>
                  <a:lnTo>
                    <a:pt x="1366" y="106"/>
                  </a:lnTo>
                  <a:lnTo>
                    <a:pt x="1366" y="106"/>
                  </a:lnTo>
                  <a:lnTo>
                    <a:pt x="1367" y="106"/>
                  </a:lnTo>
                  <a:lnTo>
                    <a:pt x="1369" y="106"/>
                  </a:lnTo>
                  <a:lnTo>
                    <a:pt x="1370" y="106"/>
                  </a:lnTo>
                  <a:lnTo>
                    <a:pt x="1370" y="106"/>
                  </a:lnTo>
                  <a:lnTo>
                    <a:pt x="1370" y="104"/>
                  </a:lnTo>
                  <a:lnTo>
                    <a:pt x="1369" y="104"/>
                  </a:lnTo>
                  <a:lnTo>
                    <a:pt x="1369" y="104"/>
                  </a:lnTo>
                  <a:lnTo>
                    <a:pt x="1367" y="104"/>
                  </a:lnTo>
                  <a:lnTo>
                    <a:pt x="1367" y="104"/>
                  </a:lnTo>
                  <a:lnTo>
                    <a:pt x="1367" y="104"/>
                  </a:lnTo>
                  <a:lnTo>
                    <a:pt x="1367" y="103"/>
                  </a:lnTo>
                  <a:lnTo>
                    <a:pt x="1367" y="99"/>
                  </a:lnTo>
                  <a:lnTo>
                    <a:pt x="1369" y="98"/>
                  </a:lnTo>
                  <a:lnTo>
                    <a:pt x="1369" y="96"/>
                  </a:lnTo>
                  <a:lnTo>
                    <a:pt x="1367" y="95"/>
                  </a:lnTo>
                  <a:lnTo>
                    <a:pt x="1367" y="95"/>
                  </a:lnTo>
                  <a:lnTo>
                    <a:pt x="1369" y="96"/>
                  </a:lnTo>
                  <a:lnTo>
                    <a:pt x="1369" y="96"/>
                  </a:lnTo>
                  <a:lnTo>
                    <a:pt x="1369" y="98"/>
                  </a:lnTo>
                  <a:lnTo>
                    <a:pt x="1369" y="99"/>
                  </a:lnTo>
                  <a:lnTo>
                    <a:pt x="1370" y="101"/>
                  </a:lnTo>
                  <a:lnTo>
                    <a:pt x="1372" y="103"/>
                  </a:lnTo>
                  <a:lnTo>
                    <a:pt x="1373" y="104"/>
                  </a:lnTo>
                  <a:lnTo>
                    <a:pt x="1375" y="104"/>
                  </a:lnTo>
                  <a:lnTo>
                    <a:pt x="1375" y="106"/>
                  </a:lnTo>
                  <a:lnTo>
                    <a:pt x="1377" y="107"/>
                  </a:lnTo>
                  <a:lnTo>
                    <a:pt x="1380" y="107"/>
                  </a:lnTo>
                  <a:lnTo>
                    <a:pt x="1381" y="107"/>
                  </a:lnTo>
                  <a:lnTo>
                    <a:pt x="1383" y="107"/>
                  </a:lnTo>
                  <a:lnTo>
                    <a:pt x="1383" y="107"/>
                  </a:lnTo>
                  <a:lnTo>
                    <a:pt x="1384" y="107"/>
                  </a:lnTo>
                  <a:lnTo>
                    <a:pt x="1386" y="107"/>
                  </a:lnTo>
                  <a:lnTo>
                    <a:pt x="1386" y="107"/>
                  </a:lnTo>
                  <a:lnTo>
                    <a:pt x="1384" y="107"/>
                  </a:lnTo>
                  <a:lnTo>
                    <a:pt x="1386" y="109"/>
                  </a:lnTo>
                  <a:lnTo>
                    <a:pt x="1386" y="110"/>
                  </a:lnTo>
                  <a:lnTo>
                    <a:pt x="1384" y="110"/>
                  </a:lnTo>
                  <a:lnTo>
                    <a:pt x="1384" y="110"/>
                  </a:lnTo>
                  <a:lnTo>
                    <a:pt x="1383" y="110"/>
                  </a:lnTo>
                  <a:lnTo>
                    <a:pt x="1381" y="109"/>
                  </a:lnTo>
                  <a:lnTo>
                    <a:pt x="1381" y="109"/>
                  </a:lnTo>
                  <a:lnTo>
                    <a:pt x="1380" y="109"/>
                  </a:lnTo>
                  <a:lnTo>
                    <a:pt x="1380" y="110"/>
                  </a:lnTo>
                  <a:lnTo>
                    <a:pt x="1380" y="110"/>
                  </a:lnTo>
                  <a:lnTo>
                    <a:pt x="1380" y="110"/>
                  </a:lnTo>
                  <a:lnTo>
                    <a:pt x="1378" y="110"/>
                  </a:lnTo>
                  <a:lnTo>
                    <a:pt x="1378" y="110"/>
                  </a:lnTo>
                  <a:lnTo>
                    <a:pt x="1377" y="112"/>
                  </a:lnTo>
                  <a:lnTo>
                    <a:pt x="1377" y="112"/>
                  </a:lnTo>
                  <a:lnTo>
                    <a:pt x="1377" y="112"/>
                  </a:lnTo>
                  <a:lnTo>
                    <a:pt x="1373" y="112"/>
                  </a:lnTo>
                  <a:lnTo>
                    <a:pt x="1372" y="112"/>
                  </a:lnTo>
                  <a:lnTo>
                    <a:pt x="1372" y="110"/>
                  </a:lnTo>
                  <a:lnTo>
                    <a:pt x="1370" y="109"/>
                  </a:lnTo>
                  <a:lnTo>
                    <a:pt x="1367" y="107"/>
                  </a:lnTo>
                  <a:lnTo>
                    <a:pt x="1366" y="107"/>
                  </a:lnTo>
                  <a:lnTo>
                    <a:pt x="1366" y="107"/>
                  </a:lnTo>
                  <a:lnTo>
                    <a:pt x="1364" y="107"/>
                  </a:lnTo>
                  <a:lnTo>
                    <a:pt x="1364" y="107"/>
                  </a:lnTo>
                  <a:lnTo>
                    <a:pt x="1364" y="109"/>
                  </a:lnTo>
                  <a:lnTo>
                    <a:pt x="1364" y="109"/>
                  </a:lnTo>
                  <a:lnTo>
                    <a:pt x="1364" y="110"/>
                  </a:lnTo>
                  <a:lnTo>
                    <a:pt x="1362" y="110"/>
                  </a:lnTo>
                  <a:lnTo>
                    <a:pt x="1361" y="110"/>
                  </a:lnTo>
                  <a:lnTo>
                    <a:pt x="1361" y="110"/>
                  </a:lnTo>
                  <a:lnTo>
                    <a:pt x="1359" y="112"/>
                  </a:lnTo>
                  <a:lnTo>
                    <a:pt x="1358" y="112"/>
                  </a:lnTo>
                  <a:lnTo>
                    <a:pt x="1356" y="114"/>
                  </a:lnTo>
                  <a:lnTo>
                    <a:pt x="1355" y="114"/>
                  </a:lnTo>
                  <a:lnTo>
                    <a:pt x="1355" y="114"/>
                  </a:lnTo>
                  <a:lnTo>
                    <a:pt x="1355" y="115"/>
                  </a:lnTo>
                  <a:lnTo>
                    <a:pt x="1356" y="115"/>
                  </a:lnTo>
                  <a:lnTo>
                    <a:pt x="1356" y="117"/>
                  </a:lnTo>
                  <a:lnTo>
                    <a:pt x="1358" y="118"/>
                  </a:lnTo>
                  <a:lnTo>
                    <a:pt x="1356" y="118"/>
                  </a:lnTo>
                  <a:lnTo>
                    <a:pt x="1358" y="120"/>
                  </a:lnTo>
                  <a:lnTo>
                    <a:pt x="1359" y="120"/>
                  </a:lnTo>
                  <a:lnTo>
                    <a:pt x="1359" y="121"/>
                  </a:lnTo>
                  <a:lnTo>
                    <a:pt x="1356" y="120"/>
                  </a:lnTo>
                  <a:lnTo>
                    <a:pt x="1351" y="120"/>
                  </a:lnTo>
                  <a:lnTo>
                    <a:pt x="1351" y="118"/>
                  </a:lnTo>
                  <a:lnTo>
                    <a:pt x="1353" y="118"/>
                  </a:lnTo>
                  <a:lnTo>
                    <a:pt x="1353" y="118"/>
                  </a:lnTo>
                  <a:lnTo>
                    <a:pt x="1355" y="118"/>
                  </a:lnTo>
                  <a:lnTo>
                    <a:pt x="1355" y="117"/>
                  </a:lnTo>
                  <a:lnTo>
                    <a:pt x="1355" y="117"/>
                  </a:lnTo>
                  <a:lnTo>
                    <a:pt x="1355" y="115"/>
                  </a:lnTo>
                  <a:lnTo>
                    <a:pt x="1353" y="115"/>
                  </a:lnTo>
                  <a:lnTo>
                    <a:pt x="1355" y="114"/>
                  </a:lnTo>
                  <a:lnTo>
                    <a:pt x="1355" y="114"/>
                  </a:lnTo>
                  <a:lnTo>
                    <a:pt x="1355" y="112"/>
                  </a:lnTo>
                  <a:lnTo>
                    <a:pt x="1353" y="112"/>
                  </a:lnTo>
                  <a:lnTo>
                    <a:pt x="1353" y="110"/>
                  </a:lnTo>
                  <a:lnTo>
                    <a:pt x="1351" y="110"/>
                  </a:lnTo>
                  <a:lnTo>
                    <a:pt x="1351" y="109"/>
                  </a:lnTo>
                  <a:lnTo>
                    <a:pt x="1351" y="109"/>
                  </a:lnTo>
                  <a:lnTo>
                    <a:pt x="1348" y="107"/>
                  </a:lnTo>
                  <a:lnTo>
                    <a:pt x="1347" y="107"/>
                  </a:lnTo>
                  <a:lnTo>
                    <a:pt x="1344" y="103"/>
                  </a:lnTo>
                  <a:lnTo>
                    <a:pt x="1340" y="101"/>
                  </a:lnTo>
                  <a:lnTo>
                    <a:pt x="1340" y="99"/>
                  </a:lnTo>
                  <a:lnTo>
                    <a:pt x="1339" y="99"/>
                  </a:lnTo>
                  <a:lnTo>
                    <a:pt x="1339" y="98"/>
                  </a:lnTo>
                  <a:lnTo>
                    <a:pt x="1339" y="99"/>
                  </a:lnTo>
                  <a:lnTo>
                    <a:pt x="1340" y="101"/>
                  </a:lnTo>
                  <a:lnTo>
                    <a:pt x="1339" y="103"/>
                  </a:lnTo>
                  <a:lnTo>
                    <a:pt x="1339" y="103"/>
                  </a:lnTo>
                  <a:lnTo>
                    <a:pt x="1339" y="104"/>
                  </a:lnTo>
                  <a:lnTo>
                    <a:pt x="1340" y="106"/>
                  </a:lnTo>
                  <a:lnTo>
                    <a:pt x="1340" y="106"/>
                  </a:lnTo>
                  <a:lnTo>
                    <a:pt x="1339" y="106"/>
                  </a:lnTo>
                  <a:lnTo>
                    <a:pt x="1337" y="104"/>
                  </a:lnTo>
                  <a:lnTo>
                    <a:pt x="1337" y="103"/>
                  </a:lnTo>
                  <a:lnTo>
                    <a:pt x="1336" y="101"/>
                  </a:lnTo>
                  <a:lnTo>
                    <a:pt x="1336" y="99"/>
                  </a:lnTo>
                  <a:lnTo>
                    <a:pt x="1336" y="99"/>
                  </a:lnTo>
                  <a:lnTo>
                    <a:pt x="1336" y="98"/>
                  </a:lnTo>
                  <a:lnTo>
                    <a:pt x="1336" y="98"/>
                  </a:lnTo>
                  <a:lnTo>
                    <a:pt x="1337" y="96"/>
                  </a:lnTo>
                  <a:lnTo>
                    <a:pt x="1337" y="96"/>
                  </a:lnTo>
                  <a:lnTo>
                    <a:pt x="1337" y="95"/>
                  </a:lnTo>
                  <a:lnTo>
                    <a:pt x="1337" y="93"/>
                  </a:lnTo>
                  <a:lnTo>
                    <a:pt x="1337" y="92"/>
                  </a:lnTo>
                  <a:lnTo>
                    <a:pt x="1336" y="92"/>
                  </a:lnTo>
                  <a:lnTo>
                    <a:pt x="1336" y="90"/>
                  </a:lnTo>
                  <a:lnTo>
                    <a:pt x="1337" y="90"/>
                  </a:lnTo>
                  <a:lnTo>
                    <a:pt x="1336" y="90"/>
                  </a:lnTo>
                  <a:lnTo>
                    <a:pt x="1336" y="88"/>
                  </a:lnTo>
                  <a:lnTo>
                    <a:pt x="1336" y="88"/>
                  </a:lnTo>
                  <a:lnTo>
                    <a:pt x="1337" y="88"/>
                  </a:lnTo>
                  <a:lnTo>
                    <a:pt x="1337" y="88"/>
                  </a:lnTo>
                  <a:lnTo>
                    <a:pt x="1337" y="87"/>
                  </a:lnTo>
                  <a:close/>
                  <a:moveTo>
                    <a:pt x="1255" y="84"/>
                  </a:moveTo>
                  <a:lnTo>
                    <a:pt x="1254" y="84"/>
                  </a:lnTo>
                  <a:lnTo>
                    <a:pt x="1254" y="85"/>
                  </a:lnTo>
                  <a:lnTo>
                    <a:pt x="1254" y="85"/>
                  </a:lnTo>
                  <a:lnTo>
                    <a:pt x="1254" y="87"/>
                  </a:lnTo>
                  <a:lnTo>
                    <a:pt x="1252" y="87"/>
                  </a:lnTo>
                  <a:lnTo>
                    <a:pt x="1250" y="88"/>
                  </a:lnTo>
                  <a:lnTo>
                    <a:pt x="1249" y="88"/>
                  </a:lnTo>
                  <a:lnTo>
                    <a:pt x="1247" y="90"/>
                  </a:lnTo>
                  <a:lnTo>
                    <a:pt x="1246" y="90"/>
                  </a:lnTo>
                  <a:lnTo>
                    <a:pt x="1244" y="90"/>
                  </a:lnTo>
                  <a:lnTo>
                    <a:pt x="1243" y="90"/>
                  </a:lnTo>
                  <a:lnTo>
                    <a:pt x="1243" y="90"/>
                  </a:lnTo>
                  <a:lnTo>
                    <a:pt x="1241" y="90"/>
                  </a:lnTo>
                  <a:lnTo>
                    <a:pt x="1241" y="90"/>
                  </a:lnTo>
                  <a:lnTo>
                    <a:pt x="1239" y="90"/>
                  </a:lnTo>
                  <a:lnTo>
                    <a:pt x="1238" y="92"/>
                  </a:lnTo>
                  <a:lnTo>
                    <a:pt x="1235" y="92"/>
                  </a:lnTo>
                  <a:lnTo>
                    <a:pt x="1235" y="92"/>
                  </a:lnTo>
                  <a:lnTo>
                    <a:pt x="1236" y="90"/>
                  </a:lnTo>
                  <a:lnTo>
                    <a:pt x="1238" y="90"/>
                  </a:lnTo>
                  <a:lnTo>
                    <a:pt x="1238" y="90"/>
                  </a:lnTo>
                  <a:lnTo>
                    <a:pt x="1238" y="90"/>
                  </a:lnTo>
                  <a:lnTo>
                    <a:pt x="1236" y="88"/>
                  </a:lnTo>
                  <a:lnTo>
                    <a:pt x="1236" y="88"/>
                  </a:lnTo>
                  <a:lnTo>
                    <a:pt x="1236" y="88"/>
                  </a:lnTo>
                  <a:lnTo>
                    <a:pt x="1236" y="88"/>
                  </a:lnTo>
                  <a:lnTo>
                    <a:pt x="1238" y="88"/>
                  </a:lnTo>
                  <a:lnTo>
                    <a:pt x="1238" y="88"/>
                  </a:lnTo>
                  <a:lnTo>
                    <a:pt x="1239" y="88"/>
                  </a:lnTo>
                  <a:lnTo>
                    <a:pt x="1241" y="88"/>
                  </a:lnTo>
                  <a:lnTo>
                    <a:pt x="1241" y="87"/>
                  </a:lnTo>
                  <a:lnTo>
                    <a:pt x="1241" y="87"/>
                  </a:lnTo>
                  <a:lnTo>
                    <a:pt x="1241" y="87"/>
                  </a:lnTo>
                  <a:lnTo>
                    <a:pt x="1243" y="87"/>
                  </a:lnTo>
                  <a:lnTo>
                    <a:pt x="1244" y="85"/>
                  </a:lnTo>
                  <a:lnTo>
                    <a:pt x="1246" y="85"/>
                  </a:lnTo>
                  <a:lnTo>
                    <a:pt x="1247" y="85"/>
                  </a:lnTo>
                  <a:lnTo>
                    <a:pt x="1249" y="85"/>
                  </a:lnTo>
                  <a:lnTo>
                    <a:pt x="1249" y="85"/>
                  </a:lnTo>
                  <a:lnTo>
                    <a:pt x="1250" y="85"/>
                  </a:lnTo>
                  <a:lnTo>
                    <a:pt x="1252" y="85"/>
                  </a:lnTo>
                  <a:lnTo>
                    <a:pt x="1254" y="84"/>
                  </a:lnTo>
                  <a:lnTo>
                    <a:pt x="1255" y="84"/>
                  </a:lnTo>
                  <a:close/>
                  <a:moveTo>
                    <a:pt x="787" y="84"/>
                  </a:moveTo>
                  <a:lnTo>
                    <a:pt x="787" y="84"/>
                  </a:lnTo>
                  <a:lnTo>
                    <a:pt x="787" y="84"/>
                  </a:lnTo>
                  <a:lnTo>
                    <a:pt x="788" y="84"/>
                  </a:lnTo>
                  <a:lnTo>
                    <a:pt x="790" y="84"/>
                  </a:lnTo>
                  <a:lnTo>
                    <a:pt x="790" y="85"/>
                  </a:lnTo>
                  <a:lnTo>
                    <a:pt x="790" y="85"/>
                  </a:lnTo>
                  <a:lnTo>
                    <a:pt x="790" y="87"/>
                  </a:lnTo>
                  <a:lnTo>
                    <a:pt x="788" y="87"/>
                  </a:lnTo>
                  <a:lnTo>
                    <a:pt x="788" y="87"/>
                  </a:lnTo>
                  <a:lnTo>
                    <a:pt x="787" y="87"/>
                  </a:lnTo>
                  <a:lnTo>
                    <a:pt x="787" y="87"/>
                  </a:lnTo>
                  <a:lnTo>
                    <a:pt x="785" y="87"/>
                  </a:lnTo>
                  <a:lnTo>
                    <a:pt x="785" y="88"/>
                  </a:lnTo>
                  <a:lnTo>
                    <a:pt x="784" y="88"/>
                  </a:lnTo>
                  <a:lnTo>
                    <a:pt x="784" y="90"/>
                  </a:lnTo>
                  <a:lnTo>
                    <a:pt x="782" y="90"/>
                  </a:lnTo>
                  <a:lnTo>
                    <a:pt x="781" y="90"/>
                  </a:lnTo>
                  <a:lnTo>
                    <a:pt x="779" y="92"/>
                  </a:lnTo>
                  <a:lnTo>
                    <a:pt x="777" y="92"/>
                  </a:lnTo>
                  <a:lnTo>
                    <a:pt x="777" y="90"/>
                  </a:lnTo>
                  <a:lnTo>
                    <a:pt x="777" y="90"/>
                  </a:lnTo>
                  <a:lnTo>
                    <a:pt x="777" y="88"/>
                  </a:lnTo>
                  <a:lnTo>
                    <a:pt x="777" y="88"/>
                  </a:lnTo>
                  <a:lnTo>
                    <a:pt x="777" y="87"/>
                  </a:lnTo>
                  <a:lnTo>
                    <a:pt x="777" y="87"/>
                  </a:lnTo>
                  <a:lnTo>
                    <a:pt x="777" y="85"/>
                  </a:lnTo>
                  <a:lnTo>
                    <a:pt x="777" y="85"/>
                  </a:lnTo>
                  <a:lnTo>
                    <a:pt x="777" y="85"/>
                  </a:lnTo>
                  <a:lnTo>
                    <a:pt x="777" y="85"/>
                  </a:lnTo>
                  <a:lnTo>
                    <a:pt x="779" y="84"/>
                  </a:lnTo>
                  <a:lnTo>
                    <a:pt x="779" y="84"/>
                  </a:lnTo>
                  <a:lnTo>
                    <a:pt x="781" y="84"/>
                  </a:lnTo>
                  <a:lnTo>
                    <a:pt x="782" y="84"/>
                  </a:lnTo>
                  <a:lnTo>
                    <a:pt x="784" y="84"/>
                  </a:lnTo>
                  <a:lnTo>
                    <a:pt x="784" y="84"/>
                  </a:lnTo>
                  <a:lnTo>
                    <a:pt x="784" y="84"/>
                  </a:lnTo>
                  <a:lnTo>
                    <a:pt x="784" y="84"/>
                  </a:lnTo>
                  <a:lnTo>
                    <a:pt x="785" y="84"/>
                  </a:lnTo>
                  <a:lnTo>
                    <a:pt x="785" y="84"/>
                  </a:lnTo>
                  <a:lnTo>
                    <a:pt x="787" y="84"/>
                  </a:lnTo>
                  <a:close/>
                  <a:moveTo>
                    <a:pt x="915" y="82"/>
                  </a:moveTo>
                  <a:lnTo>
                    <a:pt x="916" y="82"/>
                  </a:lnTo>
                  <a:lnTo>
                    <a:pt x="915" y="84"/>
                  </a:lnTo>
                  <a:lnTo>
                    <a:pt x="913" y="84"/>
                  </a:lnTo>
                  <a:lnTo>
                    <a:pt x="910" y="85"/>
                  </a:lnTo>
                  <a:lnTo>
                    <a:pt x="908" y="85"/>
                  </a:lnTo>
                  <a:lnTo>
                    <a:pt x="907" y="85"/>
                  </a:lnTo>
                  <a:lnTo>
                    <a:pt x="908" y="84"/>
                  </a:lnTo>
                  <a:lnTo>
                    <a:pt x="910" y="84"/>
                  </a:lnTo>
                  <a:lnTo>
                    <a:pt x="913" y="82"/>
                  </a:lnTo>
                  <a:lnTo>
                    <a:pt x="915" y="82"/>
                  </a:lnTo>
                  <a:lnTo>
                    <a:pt x="915" y="82"/>
                  </a:lnTo>
                  <a:close/>
                  <a:moveTo>
                    <a:pt x="3458" y="79"/>
                  </a:moveTo>
                  <a:lnTo>
                    <a:pt x="3460" y="79"/>
                  </a:lnTo>
                  <a:lnTo>
                    <a:pt x="3460" y="79"/>
                  </a:lnTo>
                  <a:lnTo>
                    <a:pt x="3460" y="79"/>
                  </a:lnTo>
                  <a:lnTo>
                    <a:pt x="3460" y="79"/>
                  </a:lnTo>
                  <a:lnTo>
                    <a:pt x="3458" y="81"/>
                  </a:lnTo>
                  <a:lnTo>
                    <a:pt x="3456" y="81"/>
                  </a:lnTo>
                  <a:lnTo>
                    <a:pt x="3455" y="82"/>
                  </a:lnTo>
                  <a:lnTo>
                    <a:pt x="3453" y="82"/>
                  </a:lnTo>
                  <a:lnTo>
                    <a:pt x="3453" y="82"/>
                  </a:lnTo>
                  <a:lnTo>
                    <a:pt x="3453" y="81"/>
                  </a:lnTo>
                  <a:lnTo>
                    <a:pt x="3453" y="81"/>
                  </a:lnTo>
                  <a:lnTo>
                    <a:pt x="3453" y="81"/>
                  </a:lnTo>
                  <a:lnTo>
                    <a:pt x="3455" y="79"/>
                  </a:lnTo>
                  <a:lnTo>
                    <a:pt x="3456" y="79"/>
                  </a:lnTo>
                  <a:lnTo>
                    <a:pt x="3458" y="79"/>
                  </a:lnTo>
                  <a:close/>
                  <a:moveTo>
                    <a:pt x="916" y="77"/>
                  </a:moveTo>
                  <a:lnTo>
                    <a:pt x="916" y="77"/>
                  </a:lnTo>
                  <a:lnTo>
                    <a:pt x="916" y="79"/>
                  </a:lnTo>
                  <a:lnTo>
                    <a:pt x="915" y="81"/>
                  </a:lnTo>
                  <a:lnTo>
                    <a:pt x="915" y="81"/>
                  </a:lnTo>
                  <a:lnTo>
                    <a:pt x="913" y="81"/>
                  </a:lnTo>
                  <a:lnTo>
                    <a:pt x="911" y="81"/>
                  </a:lnTo>
                  <a:lnTo>
                    <a:pt x="913" y="81"/>
                  </a:lnTo>
                  <a:lnTo>
                    <a:pt x="913" y="81"/>
                  </a:lnTo>
                  <a:lnTo>
                    <a:pt x="913" y="81"/>
                  </a:lnTo>
                  <a:lnTo>
                    <a:pt x="913" y="79"/>
                  </a:lnTo>
                  <a:lnTo>
                    <a:pt x="915" y="77"/>
                  </a:lnTo>
                  <a:lnTo>
                    <a:pt x="915" y="77"/>
                  </a:lnTo>
                  <a:lnTo>
                    <a:pt x="916" y="77"/>
                  </a:lnTo>
                  <a:close/>
                  <a:moveTo>
                    <a:pt x="762" y="74"/>
                  </a:moveTo>
                  <a:lnTo>
                    <a:pt x="762" y="74"/>
                  </a:lnTo>
                  <a:lnTo>
                    <a:pt x="762" y="76"/>
                  </a:lnTo>
                  <a:lnTo>
                    <a:pt x="762" y="76"/>
                  </a:lnTo>
                  <a:lnTo>
                    <a:pt x="760" y="76"/>
                  </a:lnTo>
                  <a:lnTo>
                    <a:pt x="760" y="77"/>
                  </a:lnTo>
                  <a:lnTo>
                    <a:pt x="758" y="77"/>
                  </a:lnTo>
                  <a:lnTo>
                    <a:pt x="758" y="76"/>
                  </a:lnTo>
                  <a:lnTo>
                    <a:pt x="758" y="76"/>
                  </a:lnTo>
                  <a:lnTo>
                    <a:pt x="758" y="76"/>
                  </a:lnTo>
                  <a:lnTo>
                    <a:pt x="760" y="74"/>
                  </a:lnTo>
                  <a:lnTo>
                    <a:pt x="762" y="74"/>
                  </a:lnTo>
                  <a:close/>
                  <a:moveTo>
                    <a:pt x="3884" y="74"/>
                  </a:moveTo>
                  <a:lnTo>
                    <a:pt x="3885" y="74"/>
                  </a:lnTo>
                  <a:lnTo>
                    <a:pt x="3887" y="74"/>
                  </a:lnTo>
                  <a:lnTo>
                    <a:pt x="3889" y="76"/>
                  </a:lnTo>
                  <a:lnTo>
                    <a:pt x="3887" y="77"/>
                  </a:lnTo>
                  <a:lnTo>
                    <a:pt x="3887" y="79"/>
                  </a:lnTo>
                  <a:lnTo>
                    <a:pt x="3887" y="81"/>
                  </a:lnTo>
                  <a:lnTo>
                    <a:pt x="3887" y="82"/>
                  </a:lnTo>
                  <a:lnTo>
                    <a:pt x="3885" y="84"/>
                  </a:lnTo>
                  <a:lnTo>
                    <a:pt x="3885" y="84"/>
                  </a:lnTo>
                  <a:lnTo>
                    <a:pt x="3885" y="85"/>
                  </a:lnTo>
                  <a:lnTo>
                    <a:pt x="3885" y="87"/>
                  </a:lnTo>
                  <a:lnTo>
                    <a:pt x="3885" y="88"/>
                  </a:lnTo>
                  <a:lnTo>
                    <a:pt x="3885" y="88"/>
                  </a:lnTo>
                  <a:lnTo>
                    <a:pt x="3885" y="92"/>
                  </a:lnTo>
                  <a:lnTo>
                    <a:pt x="3885" y="92"/>
                  </a:lnTo>
                  <a:lnTo>
                    <a:pt x="3884" y="93"/>
                  </a:lnTo>
                  <a:lnTo>
                    <a:pt x="3884" y="93"/>
                  </a:lnTo>
                  <a:lnTo>
                    <a:pt x="3884" y="95"/>
                  </a:lnTo>
                  <a:lnTo>
                    <a:pt x="3884" y="96"/>
                  </a:lnTo>
                  <a:lnTo>
                    <a:pt x="3882" y="96"/>
                  </a:lnTo>
                  <a:lnTo>
                    <a:pt x="3882" y="98"/>
                  </a:lnTo>
                  <a:lnTo>
                    <a:pt x="3882" y="103"/>
                  </a:lnTo>
                  <a:lnTo>
                    <a:pt x="3882" y="104"/>
                  </a:lnTo>
                  <a:lnTo>
                    <a:pt x="3882" y="106"/>
                  </a:lnTo>
                  <a:lnTo>
                    <a:pt x="3882" y="106"/>
                  </a:lnTo>
                  <a:lnTo>
                    <a:pt x="3882" y="107"/>
                  </a:lnTo>
                  <a:lnTo>
                    <a:pt x="3882" y="109"/>
                  </a:lnTo>
                  <a:lnTo>
                    <a:pt x="3881" y="109"/>
                  </a:lnTo>
                  <a:lnTo>
                    <a:pt x="3877" y="112"/>
                  </a:lnTo>
                  <a:lnTo>
                    <a:pt x="3877" y="114"/>
                  </a:lnTo>
                  <a:lnTo>
                    <a:pt x="3877" y="114"/>
                  </a:lnTo>
                  <a:lnTo>
                    <a:pt x="3877" y="115"/>
                  </a:lnTo>
                  <a:lnTo>
                    <a:pt x="3877" y="115"/>
                  </a:lnTo>
                  <a:lnTo>
                    <a:pt x="3877" y="117"/>
                  </a:lnTo>
                  <a:lnTo>
                    <a:pt x="3877" y="117"/>
                  </a:lnTo>
                  <a:lnTo>
                    <a:pt x="3874" y="117"/>
                  </a:lnTo>
                  <a:lnTo>
                    <a:pt x="3874" y="117"/>
                  </a:lnTo>
                  <a:lnTo>
                    <a:pt x="3874" y="114"/>
                  </a:lnTo>
                  <a:lnTo>
                    <a:pt x="3876" y="114"/>
                  </a:lnTo>
                  <a:lnTo>
                    <a:pt x="3876" y="114"/>
                  </a:lnTo>
                  <a:lnTo>
                    <a:pt x="3874" y="112"/>
                  </a:lnTo>
                  <a:lnTo>
                    <a:pt x="3874" y="112"/>
                  </a:lnTo>
                  <a:lnTo>
                    <a:pt x="3874" y="112"/>
                  </a:lnTo>
                  <a:lnTo>
                    <a:pt x="3873" y="112"/>
                  </a:lnTo>
                  <a:lnTo>
                    <a:pt x="3873" y="114"/>
                  </a:lnTo>
                  <a:lnTo>
                    <a:pt x="3870" y="118"/>
                  </a:lnTo>
                  <a:lnTo>
                    <a:pt x="3868" y="118"/>
                  </a:lnTo>
                  <a:lnTo>
                    <a:pt x="3868" y="120"/>
                  </a:lnTo>
                  <a:lnTo>
                    <a:pt x="3870" y="118"/>
                  </a:lnTo>
                  <a:lnTo>
                    <a:pt x="3871" y="118"/>
                  </a:lnTo>
                  <a:lnTo>
                    <a:pt x="3873" y="118"/>
                  </a:lnTo>
                  <a:lnTo>
                    <a:pt x="3873" y="118"/>
                  </a:lnTo>
                  <a:lnTo>
                    <a:pt x="3874" y="120"/>
                  </a:lnTo>
                  <a:lnTo>
                    <a:pt x="3874" y="120"/>
                  </a:lnTo>
                  <a:lnTo>
                    <a:pt x="3874" y="121"/>
                  </a:lnTo>
                  <a:lnTo>
                    <a:pt x="3873" y="123"/>
                  </a:lnTo>
                  <a:lnTo>
                    <a:pt x="3871" y="123"/>
                  </a:lnTo>
                  <a:lnTo>
                    <a:pt x="3871" y="123"/>
                  </a:lnTo>
                  <a:lnTo>
                    <a:pt x="3870" y="123"/>
                  </a:lnTo>
                  <a:lnTo>
                    <a:pt x="3870" y="123"/>
                  </a:lnTo>
                  <a:lnTo>
                    <a:pt x="3870" y="123"/>
                  </a:lnTo>
                  <a:lnTo>
                    <a:pt x="3865" y="126"/>
                  </a:lnTo>
                  <a:lnTo>
                    <a:pt x="3865" y="128"/>
                  </a:lnTo>
                  <a:lnTo>
                    <a:pt x="3865" y="128"/>
                  </a:lnTo>
                  <a:lnTo>
                    <a:pt x="3865" y="128"/>
                  </a:lnTo>
                  <a:lnTo>
                    <a:pt x="3865" y="128"/>
                  </a:lnTo>
                  <a:lnTo>
                    <a:pt x="3865" y="129"/>
                  </a:lnTo>
                  <a:lnTo>
                    <a:pt x="3863" y="131"/>
                  </a:lnTo>
                  <a:lnTo>
                    <a:pt x="3860" y="133"/>
                  </a:lnTo>
                  <a:lnTo>
                    <a:pt x="3859" y="134"/>
                  </a:lnTo>
                  <a:lnTo>
                    <a:pt x="3857" y="134"/>
                  </a:lnTo>
                  <a:lnTo>
                    <a:pt x="3855" y="136"/>
                  </a:lnTo>
                  <a:lnTo>
                    <a:pt x="3854" y="136"/>
                  </a:lnTo>
                  <a:lnTo>
                    <a:pt x="3851" y="136"/>
                  </a:lnTo>
                  <a:lnTo>
                    <a:pt x="3848" y="139"/>
                  </a:lnTo>
                  <a:lnTo>
                    <a:pt x="3844" y="139"/>
                  </a:lnTo>
                  <a:lnTo>
                    <a:pt x="3844" y="140"/>
                  </a:lnTo>
                  <a:lnTo>
                    <a:pt x="3843" y="142"/>
                  </a:lnTo>
                  <a:lnTo>
                    <a:pt x="3843" y="142"/>
                  </a:lnTo>
                  <a:lnTo>
                    <a:pt x="3841" y="142"/>
                  </a:lnTo>
                  <a:lnTo>
                    <a:pt x="3841" y="142"/>
                  </a:lnTo>
                  <a:lnTo>
                    <a:pt x="3840" y="142"/>
                  </a:lnTo>
                  <a:lnTo>
                    <a:pt x="3838" y="142"/>
                  </a:lnTo>
                  <a:lnTo>
                    <a:pt x="3836" y="142"/>
                  </a:lnTo>
                  <a:lnTo>
                    <a:pt x="3835" y="142"/>
                  </a:lnTo>
                  <a:lnTo>
                    <a:pt x="3835" y="144"/>
                  </a:lnTo>
                  <a:lnTo>
                    <a:pt x="3835" y="144"/>
                  </a:lnTo>
                  <a:lnTo>
                    <a:pt x="3835" y="145"/>
                  </a:lnTo>
                  <a:lnTo>
                    <a:pt x="3835" y="147"/>
                  </a:lnTo>
                  <a:lnTo>
                    <a:pt x="3833" y="150"/>
                  </a:lnTo>
                  <a:lnTo>
                    <a:pt x="3833" y="150"/>
                  </a:lnTo>
                  <a:lnTo>
                    <a:pt x="3832" y="151"/>
                  </a:lnTo>
                  <a:lnTo>
                    <a:pt x="3830" y="153"/>
                  </a:lnTo>
                  <a:lnTo>
                    <a:pt x="3829" y="155"/>
                  </a:lnTo>
                  <a:lnTo>
                    <a:pt x="3822" y="156"/>
                  </a:lnTo>
                  <a:lnTo>
                    <a:pt x="3818" y="158"/>
                  </a:lnTo>
                  <a:lnTo>
                    <a:pt x="3816" y="158"/>
                  </a:lnTo>
                  <a:lnTo>
                    <a:pt x="3814" y="158"/>
                  </a:lnTo>
                  <a:lnTo>
                    <a:pt x="3811" y="159"/>
                  </a:lnTo>
                  <a:lnTo>
                    <a:pt x="3808" y="158"/>
                  </a:lnTo>
                  <a:lnTo>
                    <a:pt x="3805" y="158"/>
                  </a:lnTo>
                  <a:lnTo>
                    <a:pt x="3800" y="156"/>
                  </a:lnTo>
                  <a:lnTo>
                    <a:pt x="3799" y="155"/>
                  </a:lnTo>
                  <a:lnTo>
                    <a:pt x="3799" y="155"/>
                  </a:lnTo>
                  <a:lnTo>
                    <a:pt x="3799" y="155"/>
                  </a:lnTo>
                  <a:lnTo>
                    <a:pt x="3799" y="155"/>
                  </a:lnTo>
                  <a:lnTo>
                    <a:pt x="3799" y="153"/>
                  </a:lnTo>
                  <a:lnTo>
                    <a:pt x="3803" y="153"/>
                  </a:lnTo>
                  <a:lnTo>
                    <a:pt x="3807" y="153"/>
                  </a:lnTo>
                  <a:lnTo>
                    <a:pt x="3810" y="153"/>
                  </a:lnTo>
                  <a:lnTo>
                    <a:pt x="3811" y="153"/>
                  </a:lnTo>
                  <a:lnTo>
                    <a:pt x="3813" y="151"/>
                  </a:lnTo>
                  <a:lnTo>
                    <a:pt x="3814" y="151"/>
                  </a:lnTo>
                  <a:lnTo>
                    <a:pt x="3816" y="151"/>
                  </a:lnTo>
                  <a:lnTo>
                    <a:pt x="3818" y="151"/>
                  </a:lnTo>
                  <a:lnTo>
                    <a:pt x="3819" y="150"/>
                  </a:lnTo>
                  <a:lnTo>
                    <a:pt x="3821" y="150"/>
                  </a:lnTo>
                  <a:lnTo>
                    <a:pt x="3821" y="148"/>
                  </a:lnTo>
                  <a:lnTo>
                    <a:pt x="3822" y="148"/>
                  </a:lnTo>
                  <a:lnTo>
                    <a:pt x="3822" y="148"/>
                  </a:lnTo>
                  <a:lnTo>
                    <a:pt x="3825" y="147"/>
                  </a:lnTo>
                  <a:lnTo>
                    <a:pt x="3827" y="145"/>
                  </a:lnTo>
                  <a:lnTo>
                    <a:pt x="3829" y="140"/>
                  </a:lnTo>
                  <a:lnTo>
                    <a:pt x="3832" y="139"/>
                  </a:lnTo>
                  <a:lnTo>
                    <a:pt x="3835" y="137"/>
                  </a:lnTo>
                  <a:lnTo>
                    <a:pt x="3838" y="136"/>
                  </a:lnTo>
                  <a:lnTo>
                    <a:pt x="3838" y="136"/>
                  </a:lnTo>
                  <a:lnTo>
                    <a:pt x="3840" y="134"/>
                  </a:lnTo>
                  <a:lnTo>
                    <a:pt x="3841" y="133"/>
                  </a:lnTo>
                  <a:lnTo>
                    <a:pt x="3843" y="133"/>
                  </a:lnTo>
                  <a:lnTo>
                    <a:pt x="3843" y="131"/>
                  </a:lnTo>
                  <a:lnTo>
                    <a:pt x="3844" y="129"/>
                  </a:lnTo>
                  <a:lnTo>
                    <a:pt x="3844" y="129"/>
                  </a:lnTo>
                  <a:lnTo>
                    <a:pt x="3844" y="129"/>
                  </a:lnTo>
                  <a:lnTo>
                    <a:pt x="3843" y="129"/>
                  </a:lnTo>
                  <a:lnTo>
                    <a:pt x="3843" y="128"/>
                  </a:lnTo>
                  <a:lnTo>
                    <a:pt x="3843" y="128"/>
                  </a:lnTo>
                  <a:lnTo>
                    <a:pt x="3846" y="125"/>
                  </a:lnTo>
                  <a:lnTo>
                    <a:pt x="3849" y="123"/>
                  </a:lnTo>
                  <a:lnTo>
                    <a:pt x="3854" y="120"/>
                  </a:lnTo>
                  <a:lnTo>
                    <a:pt x="3854" y="120"/>
                  </a:lnTo>
                  <a:lnTo>
                    <a:pt x="3854" y="120"/>
                  </a:lnTo>
                  <a:lnTo>
                    <a:pt x="3854" y="118"/>
                  </a:lnTo>
                  <a:lnTo>
                    <a:pt x="3854" y="117"/>
                  </a:lnTo>
                  <a:lnTo>
                    <a:pt x="3857" y="115"/>
                  </a:lnTo>
                  <a:lnTo>
                    <a:pt x="3860" y="112"/>
                  </a:lnTo>
                  <a:lnTo>
                    <a:pt x="3863" y="110"/>
                  </a:lnTo>
                  <a:lnTo>
                    <a:pt x="3863" y="109"/>
                  </a:lnTo>
                  <a:lnTo>
                    <a:pt x="3865" y="107"/>
                  </a:lnTo>
                  <a:lnTo>
                    <a:pt x="3865" y="106"/>
                  </a:lnTo>
                  <a:lnTo>
                    <a:pt x="3866" y="106"/>
                  </a:lnTo>
                  <a:lnTo>
                    <a:pt x="3866" y="104"/>
                  </a:lnTo>
                  <a:lnTo>
                    <a:pt x="3868" y="103"/>
                  </a:lnTo>
                  <a:lnTo>
                    <a:pt x="3868" y="101"/>
                  </a:lnTo>
                  <a:lnTo>
                    <a:pt x="3868" y="99"/>
                  </a:lnTo>
                  <a:lnTo>
                    <a:pt x="3871" y="98"/>
                  </a:lnTo>
                  <a:lnTo>
                    <a:pt x="3871" y="96"/>
                  </a:lnTo>
                  <a:lnTo>
                    <a:pt x="3871" y="95"/>
                  </a:lnTo>
                  <a:lnTo>
                    <a:pt x="3873" y="93"/>
                  </a:lnTo>
                  <a:lnTo>
                    <a:pt x="3873" y="93"/>
                  </a:lnTo>
                  <a:lnTo>
                    <a:pt x="3873" y="92"/>
                  </a:lnTo>
                  <a:lnTo>
                    <a:pt x="3874" y="92"/>
                  </a:lnTo>
                  <a:lnTo>
                    <a:pt x="3873" y="90"/>
                  </a:lnTo>
                  <a:lnTo>
                    <a:pt x="3874" y="90"/>
                  </a:lnTo>
                  <a:lnTo>
                    <a:pt x="3876" y="88"/>
                  </a:lnTo>
                  <a:lnTo>
                    <a:pt x="3876" y="87"/>
                  </a:lnTo>
                  <a:lnTo>
                    <a:pt x="3877" y="85"/>
                  </a:lnTo>
                  <a:lnTo>
                    <a:pt x="3877" y="84"/>
                  </a:lnTo>
                  <a:lnTo>
                    <a:pt x="3877" y="82"/>
                  </a:lnTo>
                  <a:lnTo>
                    <a:pt x="3877" y="81"/>
                  </a:lnTo>
                  <a:lnTo>
                    <a:pt x="3877" y="79"/>
                  </a:lnTo>
                  <a:lnTo>
                    <a:pt x="3877" y="77"/>
                  </a:lnTo>
                  <a:lnTo>
                    <a:pt x="3879" y="77"/>
                  </a:lnTo>
                  <a:lnTo>
                    <a:pt x="3882" y="74"/>
                  </a:lnTo>
                  <a:lnTo>
                    <a:pt x="3882" y="74"/>
                  </a:lnTo>
                  <a:lnTo>
                    <a:pt x="3884" y="74"/>
                  </a:lnTo>
                  <a:close/>
                  <a:moveTo>
                    <a:pt x="3043" y="73"/>
                  </a:moveTo>
                  <a:lnTo>
                    <a:pt x="3043" y="74"/>
                  </a:lnTo>
                  <a:lnTo>
                    <a:pt x="3043" y="76"/>
                  </a:lnTo>
                  <a:lnTo>
                    <a:pt x="3043" y="77"/>
                  </a:lnTo>
                  <a:lnTo>
                    <a:pt x="3045" y="76"/>
                  </a:lnTo>
                  <a:lnTo>
                    <a:pt x="3046" y="76"/>
                  </a:lnTo>
                  <a:lnTo>
                    <a:pt x="3048" y="76"/>
                  </a:lnTo>
                  <a:lnTo>
                    <a:pt x="3050" y="76"/>
                  </a:lnTo>
                  <a:lnTo>
                    <a:pt x="3048" y="76"/>
                  </a:lnTo>
                  <a:lnTo>
                    <a:pt x="3048" y="76"/>
                  </a:lnTo>
                  <a:lnTo>
                    <a:pt x="3046" y="76"/>
                  </a:lnTo>
                  <a:lnTo>
                    <a:pt x="3046" y="77"/>
                  </a:lnTo>
                  <a:lnTo>
                    <a:pt x="3046" y="77"/>
                  </a:lnTo>
                  <a:lnTo>
                    <a:pt x="3045" y="79"/>
                  </a:lnTo>
                  <a:lnTo>
                    <a:pt x="3043" y="79"/>
                  </a:lnTo>
                  <a:lnTo>
                    <a:pt x="3043" y="79"/>
                  </a:lnTo>
                  <a:lnTo>
                    <a:pt x="3042" y="81"/>
                  </a:lnTo>
                  <a:lnTo>
                    <a:pt x="3039" y="79"/>
                  </a:lnTo>
                  <a:lnTo>
                    <a:pt x="3039" y="81"/>
                  </a:lnTo>
                  <a:lnTo>
                    <a:pt x="3039" y="81"/>
                  </a:lnTo>
                  <a:lnTo>
                    <a:pt x="3039" y="82"/>
                  </a:lnTo>
                  <a:lnTo>
                    <a:pt x="3039" y="82"/>
                  </a:lnTo>
                  <a:lnTo>
                    <a:pt x="3039" y="82"/>
                  </a:lnTo>
                  <a:lnTo>
                    <a:pt x="3037" y="81"/>
                  </a:lnTo>
                  <a:lnTo>
                    <a:pt x="3034" y="81"/>
                  </a:lnTo>
                  <a:lnTo>
                    <a:pt x="3032" y="81"/>
                  </a:lnTo>
                  <a:lnTo>
                    <a:pt x="3032" y="82"/>
                  </a:lnTo>
                  <a:lnTo>
                    <a:pt x="3020" y="84"/>
                  </a:lnTo>
                  <a:lnTo>
                    <a:pt x="3018" y="85"/>
                  </a:lnTo>
                  <a:lnTo>
                    <a:pt x="3017" y="85"/>
                  </a:lnTo>
                  <a:lnTo>
                    <a:pt x="3015" y="87"/>
                  </a:lnTo>
                  <a:lnTo>
                    <a:pt x="3013" y="87"/>
                  </a:lnTo>
                  <a:lnTo>
                    <a:pt x="3013" y="88"/>
                  </a:lnTo>
                  <a:lnTo>
                    <a:pt x="3013" y="88"/>
                  </a:lnTo>
                  <a:lnTo>
                    <a:pt x="3013" y="90"/>
                  </a:lnTo>
                  <a:lnTo>
                    <a:pt x="3012" y="90"/>
                  </a:lnTo>
                  <a:lnTo>
                    <a:pt x="3010" y="88"/>
                  </a:lnTo>
                  <a:lnTo>
                    <a:pt x="3009" y="90"/>
                  </a:lnTo>
                  <a:lnTo>
                    <a:pt x="3007" y="90"/>
                  </a:lnTo>
                  <a:lnTo>
                    <a:pt x="3005" y="92"/>
                  </a:lnTo>
                  <a:lnTo>
                    <a:pt x="3007" y="93"/>
                  </a:lnTo>
                  <a:lnTo>
                    <a:pt x="3007" y="93"/>
                  </a:lnTo>
                  <a:lnTo>
                    <a:pt x="3009" y="93"/>
                  </a:lnTo>
                  <a:lnTo>
                    <a:pt x="3009" y="95"/>
                  </a:lnTo>
                  <a:lnTo>
                    <a:pt x="3007" y="95"/>
                  </a:lnTo>
                  <a:lnTo>
                    <a:pt x="3007" y="96"/>
                  </a:lnTo>
                  <a:lnTo>
                    <a:pt x="3007" y="96"/>
                  </a:lnTo>
                  <a:lnTo>
                    <a:pt x="3005" y="98"/>
                  </a:lnTo>
                  <a:lnTo>
                    <a:pt x="3005" y="98"/>
                  </a:lnTo>
                  <a:lnTo>
                    <a:pt x="3005" y="98"/>
                  </a:lnTo>
                  <a:lnTo>
                    <a:pt x="3005" y="99"/>
                  </a:lnTo>
                  <a:lnTo>
                    <a:pt x="3005" y="99"/>
                  </a:lnTo>
                  <a:lnTo>
                    <a:pt x="3005" y="101"/>
                  </a:lnTo>
                  <a:lnTo>
                    <a:pt x="3004" y="101"/>
                  </a:lnTo>
                  <a:lnTo>
                    <a:pt x="3002" y="101"/>
                  </a:lnTo>
                  <a:lnTo>
                    <a:pt x="3001" y="101"/>
                  </a:lnTo>
                  <a:lnTo>
                    <a:pt x="2999" y="103"/>
                  </a:lnTo>
                  <a:lnTo>
                    <a:pt x="3001" y="104"/>
                  </a:lnTo>
                  <a:lnTo>
                    <a:pt x="3002" y="106"/>
                  </a:lnTo>
                  <a:lnTo>
                    <a:pt x="3004" y="107"/>
                  </a:lnTo>
                  <a:lnTo>
                    <a:pt x="3004" y="107"/>
                  </a:lnTo>
                  <a:lnTo>
                    <a:pt x="3004" y="107"/>
                  </a:lnTo>
                  <a:lnTo>
                    <a:pt x="3005" y="109"/>
                  </a:lnTo>
                  <a:lnTo>
                    <a:pt x="3007" y="109"/>
                  </a:lnTo>
                  <a:lnTo>
                    <a:pt x="3012" y="109"/>
                  </a:lnTo>
                  <a:lnTo>
                    <a:pt x="3013" y="107"/>
                  </a:lnTo>
                  <a:lnTo>
                    <a:pt x="3015" y="106"/>
                  </a:lnTo>
                  <a:lnTo>
                    <a:pt x="3018" y="106"/>
                  </a:lnTo>
                  <a:lnTo>
                    <a:pt x="3018" y="106"/>
                  </a:lnTo>
                  <a:lnTo>
                    <a:pt x="3017" y="106"/>
                  </a:lnTo>
                  <a:lnTo>
                    <a:pt x="3015" y="107"/>
                  </a:lnTo>
                  <a:lnTo>
                    <a:pt x="3013" y="109"/>
                  </a:lnTo>
                  <a:lnTo>
                    <a:pt x="3012" y="110"/>
                  </a:lnTo>
                  <a:lnTo>
                    <a:pt x="3010" y="110"/>
                  </a:lnTo>
                  <a:lnTo>
                    <a:pt x="3010" y="112"/>
                  </a:lnTo>
                  <a:lnTo>
                    <a:pt x="3010" y="114"/>
                  </a:lnTo>
                  <a:lnTo>
                    <a:pt x="3012" y="114"/>
                  </a:lnTo>
                  <a:lnTo>
                    <a:pt x="3012" y="114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2" y="115"/>
                  </a:lnTo>
                  <a:lnTo>
                    <a:pt x="3010" y="114"/>
                  </a:lnTo>
                  <a:lnTo>
                    <a:pt x="3009" y="114"/>
                  </a:lnTo>
                  <a:lnTo>
                    <a:pt x="3009" y="114"/>
                  </a:lnTo>
                  <a:lnTo>
                    <a:pt x="3009" y="115"/>
                  </a:lnTo>
                  <a:lnTo>
                    <a:pt x="3009" y="117"/>
                  </a:lnTo>
                  <a:lnTo>
                    <a:pt x="3009" y="118"/>
                  </a:lnTo>
                  <a:lnTo>
                    <a:pt x="3010" y="120"/>
                  </a:lnTo>
                  <a:lnTo>
                    <a:pt x="3015" y="120"/>
                  </a:lnTo>
                  <a:lnTo>
                    <a:pt x="3020" y="120"/>
                  </a:lnTo>
                  <a:lnTo>
                    <a:pt x="3020" y="120"/>
                  </a:lnTo>
                  <a:lnTo>
                    <a:pt x="3020" y="121"/>
                  </a:lnTo>
                  <a:lnTo>
                    <a:pt x="3015" y="120"/>
                  </a:lnTo>
                  <a:lnTo>
                    <a:pt x="3012" y="121"/>
                  </a:lnTo>
                  <a:lnTo>
                    <a:pt x="3010" y="123"/>
                  </a:lnTo>
                  <a:lnTo>
                    <a:pt x="3010" y="123"/>
                  </a:lnTo>
                  <a:lnTo>
                    <a:pt x="3009" y="125"/>
                  </a:lnTo>
                  <a:lnTo>
                    <a:pt x="3004" y="123"/>
                  </a:lnTo>
                  <a:lnTo>
                    <a:pt x="3004" y="123"/>
                  </a:lnTo>
                  <a:lnTo>
                    <a:pt x="3005" y="123"/>
                  </a:lnTo>
                  <a:lnTo>
                    <a:pt x="3009" y="123"/>
                  </a:lnTo>
                  <a:lnTo>
                    <a:pt x="3010" y="123"/>
                  </a:lnTo>
                  <a:lnTo>
                    <a:pt x="3010" y="121"/>
                  </a:lnTo>
                  <a:lnTo>
                    <a:pt x="3009" y="121"/>
                  </a:lnTo>
                  <a:lnTo>
                    <a:pt x="3007" y="120"/>
                  </a:lnTo>
                  <a:lnTo>
                    <a:pt x="3007" y="120"/>
                  </a:lnTo>
                  <a:lnTo>
                    <a:pt x="3007" y="118"/>
                  </a:lnTo>
                  <a:lnTo>
                    <a:pt x="3005" y="117"/>
                  </a:lnTo>
                  <a:lnTo>
                    <a:pt x="3005" y="114"/>
                  </a:lnTo>
                  <a:lnTo>
                    <a:pt x="3005" y="114"/>
                  </a:lnTo>
                  <a:lnTo>
                    <a:pt x="3005" y="112"/>
                  </a:lnTo>
                  <a:lnTo>
                    <a:pt x="3004" y="110"/>
                  </a:lnTo>
                  <a:lnTo>
                    <a:pt x="3002" y="109"/>
                  </a:lnTo>
                  <a:lnTo>
                    <a:pt x="3001" y="107"/>
                  </a:lnTo>
                  <a:lnTo>
                    <a:pt x="2999" y="107"/>
                  </a:lnTo>
                  <a:lnTo>
                    <a:pt x="2998" y="106"/>
                  </a:lnTo>
                  <a:lnTo>
                    <a:pt x="2998" y="104"/>
                  </a:lnTo>
                  <a:lnTo>
                    <a:pt x="2998" y="103"/>
                  </a:lnTo>
                  <a:lnTo>
                    <a:pt x="2999" y="101"/>
                  </a:lnTo>
                  <a:lnTo>
                    <a:pt x="2999" y="98"/>
                  </a:lnTo>
                  <a:lnTo>
                    <a:pt x="3001" y="96"/>
                  </a:lnTo>
                  <a:lnTo>
                    <a:pt x="3004" y="96"/>
                  </a:lnTo>
                  <a:lnTo>
                    <a:pt x="3004" y="95"/>
                  </a:lnTo>
                  <a:lnTo>
                    <a:pt x="3004" y="93"/>
                  </a:lnTo>
                  <a:lnTo>
                    <a:pt x="3005" y="92"/>
                  </a:lnTo>
                  <a:lnTo>
                    <a:pt x="3005" y="90"/>
                  </a:lnTo>
                  <a:lnTo>
                    <a:pt x="3007" y="88"/>
                  </a:lnTo>
                  <a:lnTo>
                    <a:pt x="3009" y="87"/>
                  </a:lnTo>
                  <a:lnTo>
                    <a:pt x="3010" y="84"/>
                  </a:lnTo>
                  <a:lnTo>
                    <a:pt x="3009" y="82"/>
                  </a:lnTo>
                  <a:lnTo>
                    <a:pt x="3007" y="81"/>
                  </a:lnTo>
                  <a:lnTo>
                    <a:pt x="3009" y="81"/>
                  </a:lnTo>
                  <a:lnTo>
                    <a:pt x="3009" y="81"/>
                  </a:lnTo>
                  <a:lnTo>
                    <a:pt x="3010" y="82"/>
                  </a:lnTo>
                  <a:lnTo>
                    <a:pt x="3010" y="82"/>
                  </a:lnTo>
                  <a:lnTo>
                    <a:pt x="3012" y="84"/>
                  </a:lnTo>
                  <a:lnTo>
                    <a:pt x="3012" y="82"/>
                  </a:lnTo>
                  <a:lnTo>
                    <a:pt x="3012" y="82"/>
                  </a:lnTo>
                  <a:lnTo>
                    <a:pt x="3012" y="81"/>
                  </a:lnTo>
                  <a:lnTo>
                    <a:pt x="3012" y="79"/>
                  </a:lnTo>
                  <a:lnTo>
                    <a:pt x="3012" y="79"/>
                  </a:lnTo>
                  <a:lnTo>
                    <a:pt x="3012" y="79"/>
                  </a:lnTo>
                  <a:lnTo>
                    <a:pt x="3012" y="81"/>
                  </a:lnTo>
                  <a:lnTo>
                    <a:pt x="3013" y="82"/>
                  </a:lnTo>
                  <a:lnTo>
                    <a:pt x="3015" y="82"/>
                  </a:lnTo>
                  <a:lnTo>
                    <a:pt x="3018" y="82"/>
                  </a:lnTo>
                  <a:lnTo>
                    <a:pt x="3021" y="81"/>
                  </a:lnTo>
                  <a:lnTo>
                    <a:pt x="3023" y="81"/>
                  </a:lnTo>
                  <a:lnTo>
                    <a:pt x="3024" y="81"/>
                  </a:lnTo>
                  <a:lnTo>
                    <a:pt x="3028" y="81"/>
                  </a:lnTo>
                  <a:lnTo>
                    <a:pt x="3029" y="81"/>
                  </a:lnTo>
                  <a:lnTo>
                    <a:pt x="3031" y="81"/>
                  </a:lnTo>
                  <a:lnTo>
                    <a:pt x="3034" y="81"/>
                  </a:lnTo>
                  <a:lnTo>
                    <a:pt x="3037" y="79"/>
                  </a:lnTo>
                  <a:lnTo>
                    <a:pt x="3040" y="79"/>
                  </a:lnTo>
                  <a:lnTo>
                    <a:pt x="3040" y="79"/>
                  </a:lnTo>
                  <a:lnTo>
                    <a:pt x="3042" y="79"/>
                  </a:lnTo>
                  <a:lnTo>
                    <a:pt x="3042" y="79"/>
                  </a:lnTo>
                  <a:lnTo>
                    <a:pt x="3043" y="79"/>
                  </a:lnTo>
                  <a:lnTo>
                    <a:pt x="3043" y="77"/>
                  </a:lnTo>
                  <a:lnTo>
                    <a:pt x="3042" y="76"/>
                  </a:lnTo>
                  <a:lnTo>
                    <a:pt x="3042" y="74"/>
                  </a:lnTo>
                  <a:lnTo>
                    <a:pt x="3042" y="73"/>
                  </a:lnTo>
                  <a:lnTo>
                    <a:pt x="3043" y="73"/>
                  </a:lnTo>
                  <a:close/>
                  <a:moveTo>
                    <a:pt x="3274" y="73"/>
                  </a:moveTo>
                  <a:lnTo>
                    <a:pt x="3274" y="73"/>
                  </a:lnTo>
                  <a:lnTo>
                    <a:pt x="3274" y="73"/>
                  </a:lnTo>
                  <a:lnTo>
                    <a:pt x="3275" y="73"/>
                  </a:lnTo>
                  <a:lnTo>
                    <a:pt x="3275" y="73"/>
                  </a:lnTo>
                  <a:lnTo>
                    <a:pt x="3277" y="73"/>
                  </a:lnTo>
                  <a:lnTo>
                    <a:pt x="3277" y="73"/>
                  </a:lnTo>
                  <a:lnTo>
                    <a:pt x="3277" y="74"/>
                  </a:lnTo>
                  <a:lnTo>
                    <a:pt x="3277" y="74"/>
                  </a:lnTo>
                  <a:lnTo>
                    <a:pt x="3277" y="74"/>
                  </a:lnTo>
                  <a:lnTo>
                    <a:pt x="3275" y="74"/>
                  </a:lnTo>
                  <a:lnTo>
                    <a:pt x="3275" y="76"/>
                  </a:lnTo>
                  <a:lnTo>
                    <a:pt x="3274" y="76"/>
                  </a:lnTo>
                  <a:lnTo>
                    <a:pt x="3272" y="74"/>
                  </a:lnTo>
                  <a:lnTo>
                    <a:pt x="3272" y="74"/>
                  </a:lnTo>
                  <a:lnTo>
                    <a:pt x="3272" y="73"/>
                  </a:lnTo>
                  <a:lnTo>
                    <a:pt x="3272" y="73"/>
                  </a:lnTo>
                  <a:lnTo>
                    <a:pt x="3272" y="73"/>
                  </a:lnTo>
                  <a:lnTo>
                    <a:pt x="3274" y="73"/>
                  </a:lnTo>
                  <a:close/>
                  <a:moveTo>
                    <a:pt x="741" y="71"/>
                  </a:moveTo>
                  <a:lnTo>
                    <a:pt x="743" y="74"/>
                  </a:lnTo>
                  <a:lnTo>
                    <a:pt x="741" y="77"/>
                  </a:lnTo>
                  <a:lnTo>
                    <a:pt x="741" y="81"/>
                  </a:lnTo>
                  <a:lnTo>
                    <a:pt x="741" y="82"/>
                  </a:lnTo>
                  <a:lnTo>
                    <a:pt x="741" y="82"/>
                  </a:lnTo>
                  <a:lnTo>
                    <a:pt x="741" y="84"/>
                  </a:lnTo>
                  <a:lnTo>
                    <a:pt x="741" y="85"/>
                  </a:lnTo>
                  <a:lnTo>
                    <a:pt x="740" y="84"/>
                  </a:lnTo>
                  <a:lnTo>
                    <a:pt x="738" y="81"/>
                  </a:lnTo>
                  <a:lnTo>
                    <a:pt x="738" y="81"/>
                  </a:lnTo>
                  <a:lnTo>
                    <a:pt x="736" y="79"/>
                  </a:lnTo>
                  <a:lnTo>
                    <a:pt x="736" y="79"/>
                  </a:lnTo>
                  <a:lnTo>
                    <a:pt x="738" y="77"/>
                  </a:lnTo>
                  <a:lnTo>
                    <a:pt x="740" y="79"/>
                  </a:lnTo>
                  <a:lnTo>
                    <a:pt x="740" y="79"/>
                  </a:lnTo>
                  <a:lnTo>
                    <a:pt x="740" y="77"/>
                  </a:lnTo>
                  <a:lnTo>
                    <a:pt x="740" y="76"/>
                  </a:lnTo>
                  <a:lnTo>
                    <a:pt x="740" y="76"/>
                  </a:lnTo>
                  <a:lnTo>
                    <a:pt x="741" y="76"/>
                  </a:lnTo>
                  <a:lnTo>
                    <a:pt x="741" y="73"/>
                  </a:lnTo>
                  <a:lnTo>
                    <a:pt x="741" y="71"/>
                  </a:lnTo>
                  <a:lnTo>
                    <a:pt x="741" y="71"/>
                  </a:lnTo>
                  <a:close/>
                  <a:moveTo>
                    <a:pt x="754" y="71"/>
                  </a:moveTo>
                  <a:lnTo>
                    <a:pt x="754" y="71"/>
                  </a:lnTo>
                  <a:lnTo>
                    <a:pt x="752" y="73"/>
                  </a:lnTo>
                  <a:lnTo>
                    <a:pt x="752" y="73"/>
                  </a:lnTo>
                  <a:lnTo>
                    <a:pt x="752" y="73"/>
                  </a:lnTo>
                  <a:lnTo>
                    <a:pt x="751" y="73"/>
                  </a:lnTo>
                  <a:lnTo>
                    <a:pt x="751" y="73"/>
                  </a:lnTo>
                  <a:lnTo>
                    <a:pt x="752" y="71"/>
                  </a:lnTo>
                  <a:lnTo>
                    <a:pt x="752" y="71"/>
                  </a:lnTo>
                  <a:lnTo>
                    <a:pt x="754" y="71"/>
                  </a:lnTo>
                  <a:close/>
                  <a:moveTo>
                    <a:pt x="3338" y="65"/>
                  </a:moveTo>
                  <a:lnTo>
                    <a:pt x="3340" y="65"/>
                  </a:lnTo>
                  <a:lnTo>
                    <a:pt x="3340" y="66"/>
                  </a:lnTo>
                  <a:lnTo>
                    <a:pt x="3340" y="66"/>
                  </a:lnTo>
                  <a:lnTo>
                    <a:pt x="3338" y="66"/>
                  </a:lnTo>
                  <a:lnTo>
                    <a:pt x="3338" y="68"/>
                  </a:lnTo>
                  <a:lnTo>
                    <a:pt x="3337" y="68"/>
                  </a:lnTo>
                  <a:lnTo>
                    <a:pt x="3337" y="68"/>
                  </a:lnTo>
                  <a:lnTo>
                    <a:pt x="3337" y="68"/>
                  </a:lnTo>
                  <a:lnTo>
                    <a:pt x="3335" y="68"/>
                  </a:lnTo>
                  <a:lnTo>
                    <a:pt x="3335" y="68"/>
                  </a:lnTo>
                  <a:lnTo>
                    <a:pt x="3335" y="66"/>
                  </a:lnTo>
                  <a:lnTo>
                    <a:pt x="3333" y="66"/>
                  </a:lnTo>
                  <a:lnTo>
                    <a:pt x="3335" y="65"/>
                  </a:lnTo>
                  <a:lnTo>
                    <a:pt x="3335" y="65"/>
                  </a:lnTo>
                  <a:lnTo>
                    <a:pt x="3337" y="65"/>
                  </a:lnTo>
                  <a:lnTo>
                    <a:pt x="3338" y="65"/>
                  </a:lnTo>
                  <a:lnTo>
                    <a:pt x="3338" y="65"/>
                  </a:lnTo>
                  <a:lnTo>
                    <a:pt x="3338" y="65"/>
                  </a:lnTo>
                  <a:close/>
                  <a:moveTo>
                    <a:pt x="913" y="63"/>
                  </a:moveTo>
                  <a:lnTo>
                    <a:pt x="913" y="63"/>
                  </a:lnTo>
                  <a:lnTo>
                    <a:pt x="913" y="63"/>
                  </a:lnTo>
                  <a:lnTo>
                    <a:pt x="911" y="65"/>
                  </a:lnTo>
                  <a:lnTo>
                    <a:pt x="910" y="65"/>
                  </a:lnTo>
                  <a:lnTo>
                    <a:pt x="910" y="65"/>
                  </a:lnTo>
                  <a:lnTo>
                    <a:pt x="910" y="66"/>
                  </a:lnTo>
                  <a:lnTo>
                    <a:pt x="910" y="66"/>
                  </a:lnTo>
                  <a:lnTo>
                    <a:pt x="910" y="66"/>
                  </a:lnTo>
                  <a:lnTo>
                    <a:pt x="910" y="66"/>
                  </a:lnTo>
                  <a:lnTo>
                    <a:pt x="910" y="68"/>
                  </a:lnTo>
                  <a:lnTo>
                    <a:pt x="910" y="68"/>
                  </a:lnTo>
                  <a:lnTo>
                    <a:pt x="910" y="68"/>
                  </a:lnTo>
                  <a:lnTo>
                    <a:pt x="908" y="68"/>
                  </a:lnTo>
                  <a:lnTo>
                    <a:pt x="907" y="68"/>
                  </a:lnTo>
                  <a:lnTo>
                    <a:pt x="905" y="68"/>
                  </a:lnTo>
                  <a:lnTo>
                    <a:pt x="905" y="68"/>
                  </a:lnTo>
                  <a:lnTo>
                    <a:pt x="904" y="68"/>
                  </a:lnTo>
                  <a:lnTo>
                    <a:pt x="902" y="68"/>
                  </a:lnTo>
                  <a:lnTo>
                    <a:pt x="904" y="66"/>
                  </a:lnTo>
                  <a:lnTo>
                    <a:pt x="905" y="66"/>
                  </a:lnTo>
                  <a:lnTo>
                    <a:pt x="907" y="66"/>
                  </a:lnTo>
                  <a:lnTo>
                    <a:pt x="908" y="65"/>
                  </a:lnTo>
                  <a:lnTo>
                    <a:pt x="910" y="63"/>
                  </a:lnTo>
                  <a:lnTo>
                    <a:pt x="913" y="63"/>
                  </a:lnTo>
                  <a:close/>
                  <a:moveTo>
                    <a:pt x="1219" y="63"/>
                  </a:moveTo>
                  <a:lnTo>
                    <a:pt x="1222" y="63"/>
                  </a:lnTo>
                  <a:lnTo>
                    <a:pt x="1225" y="65"/>
                  </a:lnTo>
                  <a:lnTo>
                    <a:pt x="1225" y="66"/>
                  </a:lnTo>
                  <a:lnTo>
                    <a:pt x="1227" y="66"/>
                  </a:lnTo>
                  <a:lnTo>
                    <a:pt x="1228" y="66"/>
                  </a:lnTo>
                  <a:lnTo>
                    <a:pt x="1230" y="68"/>
                  </a:lnTo>
                  <a:lnTo>
                    <a:pt x="1228" y="69"/>
                  </a:lnTo>
                  <a:lnTo>
                    <a:pt x="1228" y="69"/>
                  </a:lnTo>
                  <a:lnTo>
                    <a:pt x="1227" y="69"/>
                  </a:lnTo>
                  <a:lnTo>
                    <a:pt x="1225" y="71"/>
                  </a:lnTo>
                  <a:lnTo>
                    <a:pt x="1225" y="71"/>
                  </a:lnTo>
                  <a:lnTo>
                    <a:pt x="1225" y="71"/>
                  </a:lnTo>
                  <a:lnTo>
                    <a:pt x="1225" y="71"/>
                  </a:lnTo>
                  <a:lnTo>
                    <a:pt x="1225" y="69"/>
                  </a:lnTo>
                  <a:lnTo>
                    <a:pt x="1224" y="69"/>
                  </a:lnTo>
                  <a:lnTo>
                    <a:pt x="1221" y="68"/>
                  </a:lnTo>
                  <a:lnTo>
                    <a:pt x="1219" y="68"/>
                  </a:lnTo>
                  <a:lnTo>
                    <a:pt x="1217" y="66"/>
                  </a:lnTo>
                  <a:lnTo>
                    <a:pt x="1217" y="65"/>
                  </a:lnTo>
                  <a:lnTo>
                    <a:pt x="1217" y="63"/>
                  </a:lnTo>
                  <a:lnTo>
                    <a:pt x="1217" y="63"/>
                  </a:lnTo>
                  <a:lnTo>
                    <a:pt x="1219" y="63"/>
                  </a:lnTo>
                  <a:close/>
                  <a:moveTo>
                    <a:pt x="3781" y="62"/>
                  </a:moveTo>
                  <a:lnTo>
                    <a:pt x="3781" y="63"/>
                  </a:lnTo>
                  <a:lnTo>
                    <a:pt x="3781" y="63"/>
                  </a:lnTo>
                  <a:lnTo>
                    <a:pt x="3783" y="65"/>
                  </a:lnTo>
                  <a:lnTo>
                    <a:pt x="3784" y="65"/>
                  </a:lnTo>
                  <a:lnTo>
                    <a:pt x="3784" y="65"/>
                  </a:lnTo>
                  <a:lnTo>
                    <a:pt x="3784" y="65"/>
                  </a:lnTo>
                  <a:lnTo>
                    <a:pt x="3786" y="65"/>
                  </a:lnTo>
                  <a:lnTo>
                    <a:pt x="3788" y="65"/>
                  </a:lnTo>
                  <a:lnTo>
                    <a:pt x="3788" y="65"/>
                  </a:lnTo>
                  <a:lnTo>
                    <a:pt x="3788" y="65"/>
                  </a:lnTo>
                  <a:lnTo>
                    <a:pt x="3788" y="66"/>
                  </a:lnTo>
                  <a:lnTo>
                    <a:pt x="3788" y="68"/>
                  </a:lnTo>
                  <a:lnTo>
                    <a:pt x="3789" y="71"/>
                  </a:lnTo>
                  <a:lnTo>
                    <a:pt x="3789" y="73"/>
                  </a:lnTo>
                  <a:lnTo>
                    <a:pt x="3791" y="76"/>
                  </a:lnTo>
                  <a:lnTo>
                    <a:pt x="3791" y="76"/>
                  </a:lnTo>
                  <a:lnTo>
                    <a:pt x="3791" y="79"/>
                  </a:lnTo>
                  <a:lnTo>
                    <a:pt x="3792" y="82"/>
                  </a:lnTo>
                  <a:lnTo>
                    <a:pt x="3792" y="85"/>
                  </a:lnTo>
                  <a:lnTo>
                    <a:pt x="3792" y="87"/>
                  </a:lnTo>
                  <a:lnTo>
                    <a:pt x="3792" y="88"/>
                  </a:lnTo>
                  <a:lnTo>
                    <a:pt x="3791" y="92"/>
                  </a:lnTo>
                  <a:lnTo>
                    <a:pt x="3789" y="93"/>
                  </a:lnTo>
                  <a:lnTo>
                    <a:pt x="3791" y="95"/>
                  </a:lnTo>
                  <a:lnTo>
                    <a:pt x="3792" y="98"/>
                  </a:lnTo>
                  <a:lnTo>
                    <a:pt x="3792" y="99"/>
                  </a:lnTo>
                  <a:lnTo>
                    <a:pt x="3792" y="103"/>
                  </a:lnTo>
                  <a:lnTo>
                    <a:pt x="3794" y="106"/>
                  </a:lnTo>
                  <a:lnTo>
                    <a:pt x="3794" y="106"/>
                  </a:lnTo>
                  <a:lnTo>
                    <a:pt x="3794" y="106"/>
                  </a:lnTo>
                  <a:lnTo>
                    <a:pt x="3792" y="104"/>
                  </a:lnTo>
                  <a:lnTo>
                    <a:pt x="3791" y="103"/>
                  </a:lnTo>
                  <a:lnTo>
                    <a:pt x="3791" y="103"/>
                  </a:lnTo>
                  <a:lnTo>
                    <a:pt x="3789" y="104"/>
                  </a:lnTo>
                  <a:lnTo>
                    <a:pt x="3789" y="107"/>
                  </a:lnTo>
                  <a:lnTo>
                    <a:pt x="3791" y="109"/>
                  </a:lnTo>
                  <a:lnTo>
                    <a:pt x="3792" y="112"/>
                  </a:lnTo>
                  <a:lnTo>
                    <a:pt x="3792" y="112"/>
                  </a:lnTo>
                  <a:lnTo>
                    <a:pt x="3792" y="114"/>
                  </a:lnTo>
                  <a:lnTo>
                    <a:pt x="3794" y="115"/>
                  </a:lnTo>
                  <a:lnTo>
                    <a:pt x="3795" y="117"/>
                  </a:lnTo>
                  <a:lnTo>
                    <a:pt x="3799" y="117"/>
                  </a:lnTo>
                  <a:lnTo>
                    <a:pt x="3799" y="118"/>
                  </a:lnTo>
                  <a:lnTo>
                    <a:pt x="3799" y="120"/>
                  </a:lnTo>
                  <a:lnTo>
                    <a:pt x="3799" y="120"/>
                  </a:lnTo>
                  <a:lnTo>
                    <a:pt x="3797" y="120"/>
                  </a:lnTo>
                  <a:lnTo>
                    <a:pt x="3797" y="118"/>
                  </a:lnTo>
                  <a:lnTo>
                    <a:pt x="3795" y="118"/>
                  </a:lnTo>
                  <a:lnTo>
                    <a:pt x="3794" y="118"/>
                  </a:lnTo>
                  <a:lnTo>
                    <a:pt x="3794" y="120"/>
                  </a:lnTo>
                  <a:lnTo>
                    <a:pt x="3794" y="125"/>
                  </a:lnTo>
                  <a:lnTo>
                    <a:pt x="3792" y="128"/>
                  </a:lnTo>
                  <a:lnTo>
                    <a:pt x="3792" y="125"/>
                  </a:lnTo>
                  <a:lnTo>
                    <a:pt x="3792" y="118"/>
                  </a:lnTo>
                  <a:lnTo>
                    <a:pt x="3792" y="115"/>
                  </a:lnTo>
                  <a:lnTo>
                    <a:pt x="3789" y="115"/>
                  </a:lnTo>
                  <a:lnTo>
                    <a:pt x="3786" y="114"/>
                  </a:lnTo>
                  <a:lnTo>
                    <a:pt x="3786" y="114"/>
                  </a:lnTo>
                  <a:lnTo>
                    <a:pt x="3789" y="114"/>
                  </a:lnTo>
                  <a:lnTo>
                    <a:pt x="3791" y="114"/>
                  </a:lnTo>
                  <a:lnTo>
                    <a:pt x="3789" y="110"/>
                  </a:lnTo>
                  <a:lnTo>
                    <a:pt x="3788" y="109"/>
                  </a:lnTo>
                  <a:lnTo>
                    <a:pt x="3788" y="106"/>
                  </a:lnTo>
                  <a:lnTo>
                    <a:pt x="3788" y="104"/>
                  </a:lnTo>
                  <a:lnTo>
                    <a:pt x="3789" y="101"/>
                  </a:lnTo>
                  <a:lnTo>
                    <a:pt x="3791" y="101"/>
                  </a:lnTo>
                  <a:lnTo>
                    <a:pt x="3791" y="99"/>
                  </a:lnTo>
                  <a:lnTo>
                    <a:pt x="3791" y="96"/>
                  </a:lnTo>
                  <a:lnTo>
                    <a:pt x="3789" y="95"/>
                  </a:lnTo>
                  <a:lnTo>
                    <a:pt x="3788" y="95"/>
                  </a:lnTo>
                  <a:lnTo>
                    <a:pt x="3789" y="92"/>
                  </a:lnTo>
                  <a:lnTo>
                    <a:pt x="3791" y="88"/>
                  </a:lnTo>
                  <a:lnTo>
                    <a:pt x="3792" y="87"/>
                  </a:lnTo>
                  <a:lnTo>
                    <a:pt x="3792" y="84"/>
                  </a:lnTo>
                  <a:lnTo>
                    <a:pt x="3791" y="81"/>
                  </a:lnTo>
                  <a:lnTo>
                    <a:pt x="3789" y="77"/>
                  </a:lnTo>
                  <a:lnTo>
                    <a:pt x="3789" y="76"/>
                  </a:lnTo>
                  <a:lnTo>
                    <a:pt x="3789" y="74"/>
                  </a:lnTo>
                  <a:lnTo>
                    <a:pt x="3788" y="73"/>
                  </a:lnTo>
                  <a:lnTo>
                    <a:pt x="3788" y="69"/>
                  </a:lnTo>
                  <a:lnTo>
                    <a:pt x="3786" y="68"/>
                  </a:lnTo>
                  <a:lnTo>
                    <a:pt x="3786" y="68"/>
                  </a:lnTo>
                  <a:lnTo>
                    <a:pt x="3784" y="68"/>
                  </a:lnTo>
                  <a:lnTo>
                    <a:pt x="3783" y="66"/>
                  </a:lnTo>
                  <a:lnTo>
                    <a:pt x="3781" y="66"/>
                  </a:lnTo>
                  <a:lnTo>
                    <a:pt x="3781" y="66"/>
                  </a:lnTo>
                  <a:lnTo>
                    <a:pt x="3781" y="66"/>
                  </a:lnTo>
                  <a:lnTo>
                    <a:pt x="3780" y="66"/>
                  </a:lnTo>
                  <a:lnTo>
                    <a:pt x="3780" y="68"/>
                  </a:lnTo>
                  <a:lnTo>
                    <a:pt x="3780" y="68"/>
                  </a:lnTo>
                  <a:lnTo>
                    <a:pt x="3778" y="68"/>
                  </a:lnTo>
                  <a:lnTo>
                    <a:pt x="3778" y="66"/>
                  </a:lnTo>
                  <a:lnTo>
                    <a:pt x="3777" y="68"/>
                  </a:lnTo>
                  <a:lnTo>
                    <a:pt x="3777" y="68"/>
                  </a:lnTo>
                  <a:lnTo>
                    <a:pt x="3773" y="69"/>
                  </a:lnTo>
                  <a:lnTo>
                    <a:pt x="3773" y="69"/>
                  </a:lnTo>
                  <a:lnTo>
                    <a:pt x="3773" y="71"/>
                  </a:lnTo>
                  <a:lnTo>
                    <a:pt x="3772" y="73"/>
                  </a:lnTo>
                  <a:lnTo>
                    <a:pt x="3772" y="74"/>
                  </a:lnTo>
                  <a:lnTo>
                    <a:pt x="3773" y="74"/>
                  </a:lnTo>
                  <a:lnTo>
                    <a:pt x="3775" y="76"/>
                  </a:lnTo>
                  <a:lnTo>
                    <a:pt x="3775" y="76"/>
                  </a:lnTo>
                  <a:lnTo>
                    <a:pt x="3773" y="76"/>
                  </a:lnTo>
                  <a:lnTo>
                    <a:pt x="3775" y="77"/>
                  </a:lnTo>
                  <a:lnTo>
                    <a:pt x="3778" y="77"/>
                  </a:lnTo>
                  <a:lnTo>
                    <a:pt x="3778" y="79"/>
                  </a:lnTo>
                  <a:lnTo>
                    <a:pt x="3778" y="81"/>
                  </a:lnTo>
                  <a:lnTo>
                    <a:pt x="3778" y="81"/>
                  </a:lnTo>
                  <a:lnTo>
                    <a:pt x="3778" y="82"/>
                  </a:lnTo>
                  <a:lnTo>
                    <a:pt x="3778" y="82"/>
                  </a:lnTo>
                  <a:lnTo>
                    <a:pt x="3778" y="84"/>
                  </a:lnTo>
                  <a:lnTo>
                    <a:pt x="3778" y="84"/>
                  </a:lnTo>
                  <a:lnTo>
                    <a:pt x="3780" y="84"/>
                  </a:lnTo>
                  <a:lnTo>
                    <a:pt x="3778" y="84"/>
                  </a:lnTo>
                  <a:lnTo>
                    <a:pt x="3778" y="85"/>
                  </a:lnTo>
                  <a:lnTo>
                    <a:pt x="3778" y="85"/>
                  </a:lnTo>
                  <a:lnTo>
                    <a:pt x="3778" y="87"/>
                  </a:lnTo>
                  <a:lnTo>
                    <a:pt x="3777" y="87"/>
                  </a:lnTo>
                  <a:lnTo>
                    <a:pt x="3777" y="88"/>
                  </a:lnTo>
                  <a:lnTo>
                    <a:pt x="3775" y="88"/>
                  </a:lnTo>
                  <a:lnTo>
                    <a:pt x="3775" y="88"/>
                  </a:lnTo>
                  <a:lnTo>
                    <a:pt x="3777" y="87"/>
                  </a:lnTo>
                  <a:lnTo>
                    <a:pt x="3777" y="87"/>
                  </a:lnTo>
                  <a:lnTo>
                    <a:pt x="3777" y="85"/>
                  </a:lnTo>
                  <a:lnTo>
                    <a:pt x="3777" y="85"/>
                  </a:lnTo>
                  <a:lnTo>
                    <a:pt x="3778" y="84"/>
                  </a:lnTo>
                  <a:lnTo>
                    <a:pt x="3778" y="84"/>
                  </a:lnTo>
                  <a:lnTo>
                    <a:pt x="3777" y="82"/>
                  </a:lnTo>
                  <a:lnTo>
                    <a:pt x="3777" y="82"/>
                  </a:lnTo>
                  <a:lnTo>
                    <a:pt x="3777" y="81"/>
                  </a:lnTo>
                  <a:lnTo>
                    <a:pt x="3778" y="79"/>
                  </a:lnTo>
                  <a:lnTo>
                    <a:pt x="3778" y="79"/>
                  </a:lnTo>
                  <a:lnTo>
                    <a:pt x="3777" y="79"/>
                  </a:lnTo>
                  <a:lnTo>
                    <a:pt x="3775" y="81"/>
                  </a:lnTo>
                  <a:lnTo>
                    <a:pt x="3770" y="81"/>
                  </a:lnTo>
                  <a:lnTo>
                    <a:pt x="3770" y="81"/>
                  </a:lnTo>
                  <a:lnTo>
                    <a:pt x="3770" y="81"/>
                  </a:lnTo>
                  <a:lnTo>
                    <a:pt x="3773" y="79"/>
                  </a:lnTo>
                  <a:lnTo>
                    <a:pt x="3773" y="79"/>
                  </a:lnTo>
                  <a:lnTo>
                    <a:pt x="3772" y="77"/>
                  </a:lnTo>
                  <a:lnTo>
                    <a:pt x="3770" y="76"/>
                  </a:lnTo>
                  <a:lnTo>
                    <a:pt x="3770" y="74"/>
                  </a:lnTo>
                  <a:lnTo>
                    <a:pt x="3770" y="73"/>
                  </a:lnTo>
                  <a:lnTo>
                    <a:pt x="3766" y="71"/>
                  </a:lnTo>
                  <a:lnTo>
                    <a:pt x="3764" y="71"/>
                  </a:lnTo>
                  <a:lnTo>
                    <a:pt x="3764" y="71"/>
                  </a:lnTo>
                  <a:lnTo>
                    <a:pt x="3762" y="69"/>
                  </a:lnTo>
                  <a:lnTo>
                    <a:pt x="3764" y="69"/>
                  </a:lnTo>
                  <a:lnTo>
                    <a:pt x="3766" y="69"/>
                  </a:lnTo>
                  <a:lnTo>
                    <a:pt x="3767" y="69"/>
                  </a:lnTo>
                  <a:lnTo>
                    <a:pt x="3769" y="69"/>
                  </a:lnTo>
                  <a:lnTo>
                    <a:pt x="3769" y="69"/>
                  </a:lnTo>
                  <a:lnTo>
                    <a:pt x="3769" y="69"/>
                  </a:lnTo>
                  <a:lnTo>
                    <a:pt x="3769" y="68"/>
                  </a:lnTo>
                  <a:lnTo>
                    <a:pt x="3769" y="68"/>
                  </a:lnTo>
                  <a:lnTo>
                    <a:pt x="3769" y="66"/>
                  </a:lnTo>
                  <a:lnTo>
                    <a:pt x="3769" y="66"/>
                  </a:lnTo>
                  <a:lnTo>
                    <a:pt x="3769" y="65"/>
                  </a:lnTo>
                  <a:lnTo>
                    <a:pt x="3769" y="63"/>
                  </a:lnTo>
                  <a:lnTo>
                    <a:pt x="3770" y="63"/>
                  </a:lnTo>
                  <a:lnTo>
                    <a:pt x="3770" y="63"/>
                  </a:lnTo>
                  <a:lnTo>
                    <a:pt x="3772" y="65"/>
                  </a:lnTo>
                  <a:lnTo>
                    <a:pt x="3772" y="65"/>
                  </a:lnTo>
                  <a:lnTo>
                    <a:pt x="3773" y="65"/>
                  </a:lnTo>
                  <a:lnTo>
                    <a:pt x="3772" y="66"/>
                  </a:lnTo>
                  <a:lnTo>
                    <a:pt x="3772" y="66"/>
                  </a:lnTo>
                  <a:lnTo>
                    <a:pt x="3773" y="66"/>
                  </a:lnTo>
                  <a:lnTo>
                    <a:pt x="3777" y="65"/>
                  </a:lnTo>
                  <a:lnTo>
                    <a:pt x="3777" y="65"/>
                  </a:lnTo>
                  <a:lnTo>
                    <a:pt x="3780" y="65"/>
                  </a:lnTo>
                  <a:lnTo>
                    <a:pt x="3780" y="63"/>
                  </a:lnTo>
                  <a:lnTo>
                    <a:pt x="3781" y="62"/>
                  </a:lnTo>
                  <a:close/>
                  <a:moveTo>
                    <a:pt x="1195" y="58"/>
                  </a:moveTo>
                  <a:lnTo>
                    <a:pt x="1195" y="58"/>
                  </a:lnTo>
                  <a:lnTo>
                    <a:pt x="1195" y="58"/>
                  </a:lnTo>
                  <a:lnTo>
                    <a:pt x="1195" y="60"/>
                  </a:lnTo>
                  <a:lnTo>
                    <a:pt x="1197" y="60"/>
                  </a:lnTo>
                  <a:lnTo>
                    <a:pt x="1197" y="62"/>
                  </a:lnTo>
                  <a:lnTo>
                    <a:pt x="1197" y="62"/>
                  </a:lnTo>
                  <a:lnTo>
                    <a:pt x="1197" y="63"/>
                  </a:lnTo>
                  <a:lnTo>
                    <a:pt x="1198" y="63"/>
                  </a:lnTo>
                  <a:lnTo>
                    <a:pt x="1200" y="65"/>
                  </a:lnTo>
                  <a:lnTo>
                    <a:pt x="1202" y="65"/>
                  </a:lnTo>
                  <a:lnTo>
                    <a:pt x="1202" y="66"/>
                  </a:lnTo>
                  <a:lnTo>
                    <a:pt x="1200" y="66"/>
                  </a:lnTo>
                  <a:lnTo>
                    <a:pt x="1198" y="66"/>
                  </a:lnTo>
                  <a:lnTo>
                    <a:pt x="1194" y="66"/>
                  </a:lnTo>
                  <a:lnTo>
                    <a:pt x="1192" y="66"/>
                  </a:lnTo>
                  <a:lnTo>
                    <a:pt x="1192" y="66"/>
                  </a:lnTo>
                  <a:lnTo>
                    <a:pt x="1192" y="65"/>
                  </a:lnTo>
                  <a:lnTo>
                    <a:pt x="1194" y="63"/>
                  </a:lnTo>
                  <a:lnTo>
                    <a:pt x="1194" y="62"/>
                  </a:lnTo>
                  <a:lnTo>
                    <a:pt x="1194" y="62"/>
                  </a:lnTo>
                  <a:lnTo>
                    <a:pt x="1194" y="62"/>
                  </a:lnTo>
                  <a:lnTo>
                    <a:pt x="1194" y="58"/>
                  </a:lnTo>
                  <a:lnTo>
                    <a:pt x="1195" y="58"/>
                  </a:lnTo>
                  <a:close/>
                  <a:moveTo>
                    <a:pt x="1299" y="55"/>
                  </a:moveTo>
                  <a:lnTo>
                    <a:pt x="1299" y="57"/>
                  </a:lnTo>
                  <a:lnTo>
                    <a:pt x="1299" y="58"/>
                  </a:lnTo>
                  <a:lnTo>
                    <a:pt x="1299" y="63"/>
                  </a:lnTo>
                  <a:lnTo>
                    <a:pt x="1301" y="63"/>
                  </a:lnTo>
                  <a:lnTo>
                    <a:pt x="1304" y="68"/>
                  </a:lnTo>
                  <a:lnTo>
                    <a:pt x="1304" y="68"/>
                  </a:lnTo>
                  <a:lnTo>
                    <a:pt x="1299" y="65"/>
                  </a:lnTo>
                  <a:lnTo>
                    <a:pt x="1299" y="63"/>
                  </a:lnTo>
                  <a:lnTo>
                    <a:pt x="1298" y="60"/>
                  </a:lnTo>
                  <a:lnTo>
                    <a:pt x="1298" y="58"/>
                  </a:lnTo>
                  <a:lnTo>
                    <a:pt x="1298" y="58"/>
                  </a:lnTo>
                  <a:lnTo>
                    <a:pt x="1299" y="55"/>
                  </a:lnTo>
                  <a:close/>
                  <a:moveTo>
                    <a:pt x="494" y="54"/>
                  </a:moveTo>
                  <a:lnTo>
                    <a:pt x="495" y="54"/>
                  </a:lnTo>
                  <a:lnTo>
                    <a:pt x="497" y="55"/>
                  </a:lnTo>
                  <a:lnTo>
                    <a:pt x="498" y="58"/>
                  </a:lnTo>
                  <a:lnTo>
                    <a:pt x="500" y="60"/>
                  </a:lnTo>
                  <a:lnTo>
                    <a:pt x="500" y="62"/>
                  </a:lnTo>
                  <a:lnTo>
                    <a:pt x="501" y="62"/>
                  </a:lnTo>
                  <a:lnTo>
                    <a:pt x="501" y="62"/>
                  </a:lnTo>
                  <a:lnTo>
                    <a:pt x="501" y="63"/>
                  </a:lnTo>
                  <a:lnTo>
                    <a:pt x="503" y="63"/>
                  </a:lnTo>
                  <a:lnTo>
                    <a:pt x="503" y="65"/>
                  </a:lnTo>
                  <a:lnTo>
                    <a:pt x="505" y="65"/>
                  </a:lnTo>
                  <a:lnTo>
                    <a:pt x="505" y="65"/>
                  </a:lnTo>
                  <a:lnTo>
                    <a:pt x="506" y="65"/>
                  </a:lnTo>
                  <a:lnTo>
                    <a:pt x="505" y="66"/>
                  </a:lnTo>
                  <a:lnTo>
                    <a:pt x="506" y="68"/>
                  </a:lnTo>
                  <a:lnTo>
                    <a:pt x="506" y="68"/>
                  </a:lnTo>
                  <a:lnTo>
                    <a:pt x="509" y="68"/>
                  </a:lnTo>
                  <a:lnTo>
                    <a:pt x="513" y="68"/>
                  </a:lnTo>
                  <a:lnTo>
                    <a:pt x="514" y="68"/>
                  </a:lnTo>
                  <a:lnTo>
                    <a:pt x="517" y="69"/>
                  </a:lnTo>
                  <a:lnTo>
                    <a:pt x="519" y="68"/>
                  </a:lnTo>
                  <a:lnTo>
                    <a:pt x="519" y="68"/>
                  </a:lnTo>
                  <a:lnTo>
                    <a:pt x="520" y="66"/>
                  </a:lnTo>
                  <a:lnTo>
                    <a:pt x="524" y="66"/>
                  </a:lnTo>
                  <a:lnTo>
                    <a:pt x="524" y="66"/>
                  </a:lnTo>
                  <a:lnTo>
                    <a:pt x="527" y="66"/>
                  </a:lnTo>
                  <a:lnTo>
                    <a:pt x="527" y="66"/>
                  </a:lnTo>
                  <a:lnTo>
                    <a:pt x="528" y="66"/>
                  </a:lnTo>
                  <a:lnTo>
                    <a:pt x="531" y="68"/>
                  </a:lnTo>
                  <a:lnTo>
                    <a:pt x="531" y="68"/>
                  </a:lnTo>
                  <a:lnTo>
                    <a:pt x="531" y="69"/>
                  </a:lnTo>
                  <a:lnTo>
                    <a:pt x="531" y="69"/>
                  </a:lnTo>
                  <a:lnTo>
                    <a:pt x="530" y="69"/>
                  </a:lnTo>
                  <a:lnTo>
                    <a:pt x="528" y="68"/>
                  </a:lnTo>
                  <a:lnTo>
                    <a:pt x="528" y="68"/>
                  </a:lnTo>
                  <a:lnTo>
                    <a:pt x="527" y="68"/>
                  </a:lnTo>
                  <a:lnTo>
                    <a:pt x="525" y="68"/>
                  </a:lnTo>
                  <a:lnTo>
                    <a:pt x="524" y="68"/>
                  </a:lnTo>
                  <a:lnTo>
                    <a:pt x="522" y="68"/>
                  </a:lnTo>
                  <a:lnTo>
                    <a:pt x="520" y="68"/>
                  </a:lnTo>
                  <a:lnTo>
                    <a:pt x="519" y="69"/>
                  </a:lnTo>
                  <a:lnTo>
                    <a:pt x="514" y="69"/>
                  </a:lnTo>
                  <a:lnTo>
                    <a:pt x="511" y="69"/>
                  </a:lnTo>
                  <a:lnTo>
                    <a:pt x="509" y="69"/>
                  </a:lnTo>
                  <a:lnTo>
                    <a:pt x="509" y="71"/>
                  </a:lnTo>
                  <a:lnTo>
                    <a:pt x="509" y="71"/>
                  </a:lnTo>
                  <a:lnTo>
                    <a:pt x="509" y="73"/>
                  </a:lnTo>
                  <a:lnTo>
                    <a:pt x="509" y="73"/>
                  </a:lnTo>
                  <a:lnTo>
                    <a:pt x="511" y="73"/>
                  </a:lnTo>
                  <a:lnTo>
                    <a:pt x="511" y="73"/>
                  </a:lnTo>
                  <a:lnTo>
                    <a:pt x="511" y="74"/>
                  </a:lnTo>
                  <a:lnTo>
                    <a:pt x="513" y="74"/>
                  </a:lnTo>
                  <a:lnTo>
                    <a:pt x="513" y="76"/>
                  </a:lnTo>
                  <a:lnTo>
                    <a:pt x="514" y="77"/>
                  </a:lnTo>
                  <a:lnTo>
                    <a:pt x="516" y="77"/>
                  </a:lnTo>
                  <a:lnTo>
                    <a:pt x="516" y="79"/>
                  </a:lnTo>
                  <a:lnTo>
                    <a:pt x="517" y="81"/>
                  </a:lnTo>
                  <a:lnTo>
                    <a:pt x="519" y="82"/>
                  </a:lnTo>
                  <a:lnTo>
                    <a:pt x="519" y="82"/>
                  </a:lnTo>
                  <a:lnTo>
                    <a:pt x="519" y="82"/>
                  </a:lnTo>
                  <a:lnTo>
                    <a:pt x="519" y="84"/>
                  </a:lnTo>
                  <a:lnTo>
                    <a:pt x="519" y="84"/>
                  </a:lnTo>
                  <a:lnTo>
                    <a:pt x="519" y="85"/>
                  </a:lnTo>
                  <a:lnTo>
                    <a:pt x="519" y="85"/>
                  </a:lnTo>
                  <a:lnTo>
                    <a:pt x="519" y="85"/>
                  </a:lnTo>
                  <a:lnTo>
                    <a:pt x="519" y="85"/>
                  </a:lnTo>
                  <a:lnTo>
                    <a:pt x="517" y="84"/>
                  </a:lnTo>
                  <a:lnTo>
                    <a:pt x="516" y="81"/>
                  </a:lnTo>
                  <a:lnTo>
                    <a:pt x="514" y="79"/>
                  </a:lnTo>
                  <a:lnTo>
                    <a:pt x="514" y="77"/>
                  </a:lnTo>
                  <a:lnTo>
                    <a:pt x="511" y="76"/>
                  </a:lnTo>
                  <a:lnTo>
                    <a:pt x="509" y="74"/>
                  </a:lnTo>
                  <a:lnTo>
                    <a:pt x="508" y="73"/>
                  </a:lnTo>
                  <a:lnTo>
                    <a:pt x="508" y="73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71"/>
                  </a:lnTo>
                  <a:lnTo>
                    <a:pt x="506" y="69"/>
                  </a:lnTo>
                  <a:lnTo>
                    <a:pt x="506" y="69"/>
                  </a:lnTo>
                  <a:lnTo>
                    <a:pt x="505" y="69"/>
                  </a:lnTo>
                  <a:lnTo>
                    <a:pt x="503" y="69"/>
                  </a:lnTo>
                  <a:lnTo>
                    <a:pt x="500" y="68"/>
                  </a:lnTo>
                  <a:lnTo>
                    <a:pt x="498" y="66"/>
                  </a:lnTo>
                  <a:lnTo>
                    <a:pt x="500" y="66"/>
                  </a:lnTo>
                  <a:lnTo>
                    <a:pt x="501" y="68"/>
                  </a:lnTo>
                  <a:lnTo>
                    <a:pt x="503" y="68"/>
                  </a:lnTo>
                  <a:lnTo>
                    <a:pt x="503" y="68"/>
                  </a:lnTo>
                  <a:lnTo>
                    <a:pt x="505" y="68"/>
                  </a:lnTo>
                  <a:lnTo>
                    <a:pt x="503" y="66"/>
                  </a:lnTo>
                  <a:lnTo>
                    <a:pt x="501" y="65"/>
                  </a:lnTo>
                  <a:lnTo>
                    <a:pt x="500" y="62"/>
                  </a:lnTo>
                  <a:lnTo>
                    <a:pt x="494" y="55"/>
                  </a:lnTo>
                  <a:lnTo>
                    <a:pt x="494" y="54"/>
                  </a:lnTo>
                  <a:close/>
                  <a:moveTo>
                    <a:pt x="727" y="52"/>
                  </a:moveTo>
                  <a:lnTo>
                    <a:pt x="727" y="54"/>
                  </a:lnTo>
                  <a:lnTo>
                    <a:pt x="729" y="55"/>
                  </a:lnTo>
                  <a:lnTo>
                    <a:pt x="729" y="55"/>
                  </a:lnTo>
                  <a:lnTo>
                    <a:pt x="730" y="55"/>
                  </a:lnTo>
                  <a:lnTo>
                    <a:pt x="730" y="55"/>
                  </a:lnTo>
                  <a:lnTo>
                    <a:pt x="732" y="57"/>
                  </a:lnTo>
                  <a:lnTo>
                    <a:pt x="732" y="60"/>
                  </a:lnTo>
                  <a:lnTo>
                    <a:pt x="733" y="60"/>
                  </a:lnTo>
                  <a:lnTo>
                    <a:pt x="735" y="60"/>
                  </a:lnTo>
                  <a:lnTo>
                    <a:pt x="735" y="60"/>
                  </a:lnTo>
                  <a:lnTo>
                    <a:pt x="736" y="62"/>
                  </a:lnTo>
                  <a:lnTo>
                    <a:pt x="736" y="63"/>
                  </a:lnTo>
                  <a:lnTo>
                    <a:pt x="735" y="63"/>
                  </a:lnTo>
                  <a:lnTo>
                    <a:pt x="735" y="65"/>
                  </a:lnTo>
                  <a:lnTo>
                    <a:pt x="735" y="65"/>
                  </a:lnTo>
                  <a:lnTo>
                    <a:pt x="735" y="66"/>
                  </a:lnTo>
                  <a:lnTo>
                    <a:pt x="736" y="68"/>
                  </a:lnTo>
                  <a:lnTo>
                    <a:pt x="735" y="68"/>
                  </a:lnTo>
                  <a:lnTo>
                    <a:pt x="735" y="69"/>
                  </a:lnTo>
                  <a:lnTo>
                    <a:pt x="735" y="69"/>
                  </a:lnTo>
                  <a:lnTo>
                    <a:pt x="733" y="71"/>
                  </a:lnTo>
                  <a:lnTo>
                    <a:pt x="733" y="73"/>
                  </a:lnTo>
                  <a:lnTo>
                    <a:pt x="730" y="74"/>
                  </a:lnTo>
                  <a:lnTo>
                    <a:pt x="729" y="76"/>
                  </a:lnTo>
                  <a:lnTo>
                    <a:pt x="729" y="76"/>
                  </a:lnTo>
                  <a:lnTo>
                    <a:pt x="729" y="77"/>
                  </a:lnTo>
                  <a:lnTo>
                    <a:pt x="729" y="79"/>
                  </a:lnTo>
                  <a:lnTo>
                    <a:pt x="729" y="77"/>
                  </a:lnTo>
                  <a:lnTo>
                    <a:pt x="727" y="77"/>
                  </a:lnTo>
                  <a:lnTo>
                    <a:pt x="727" y="76"/>
                  </a:lnTo>
                  <a:lnTo>
                    <a:pt x="727" y="74"/>
                  </a:lnTo>
                  <a:lnTo>
                    <a:pt x="727" y="73"/>
                  </a:lnTo>
                  <a:lnTo>
                    <a:pt x="727" y="71"/>
                  </a:lnTo>
                  <a:lnTo>
                    <a:pt x="724" y="71"/>
                  </a:lnTo>
                  <a:lnTo>
                    <a:pt x="722" y="71"/>
                  </a:lnTo>
                  <a:lnTo>
                    <a:pt x="722" y="69"/>
                  </a:lnTo>
                  <a:lnTo>
                    <a:pt x="721" y="68"/>
                  </a:lnTo>
                  <a:lnTo>
                    <a:pt x="721" y="68"/>
                  </a:lnTo>
                  <a:lnTo>
                    <a:pt x="722" y="66"/>
                  </a:lnTo>
                  <a:lnTo>
                    <a:pt x="725" y="68"/>
                  </a:lnTo>
                  <a:lnTo>
                    <a:pt x="729" y="69"/>
                  </a:lnTo>
                  <a:lnTo>
                    <a:pt x="729" y="71"/>
                  </a:lnTo>
                  <a:lnTo>
                    <a:pt x="729" y="73"/>
                  </a:lnTo>
                  <a:lnTo>
                    <a:pt x="730" y="71"/>
                  </a:lnTo>
                  <a:lnTo>
                    <a:pt x="730" y="71"/>
                  </a:lnTo>
                  <a:lnTo>
                    <a:pt x="730" y="68"/>
                  </a:lnTo>
                  <a:lnTo>
                    <a:pt x="732" y="68"/>
                  </a:lnTo>
                  <a:lnTo>
                    <a:pt x="732" y="66"/>
                  </a:lnTo>
                  <a:lnTo>
                    <a:pt x="733" y="65"/>
                  </a:lnTo>
                  <a:lnTo>
                    <a:pt x="733" y="65"/>
                  </a:lnTo>
                  <a:lnTo>
                    <a:pt x="733" y="63"/>
                  </a:lnTo>
                  <a:lnTo>
                    <a:pt x="733" y="63"/>
                  </a:lnTo>
                  <a:lnTo>
                    <a:pt x="732" y="63"/>
                  </a:lnTo>
                  <a:lnTo>
                    <a:pt x="730" y="63"/>
                  </a:lnTo>
                  <a:lnTo>
                    <a:pt x="730" y="62"/>
                  </a:lnTo>
                  <a:lnTo>
                    <a:pt x="730" y="60"/>
                  </a:lnTo>
                  <a:lnTo>
                    <a:pt x="730" y="60"/>
                  </a:lnTo>
                  <a:lnTo>
                    <a:pt x="730" y="58"/>
                  </a:lnTo>
                  <a:lnTo>
                    <a:pt x="729" y="60"/>
                  </a:lnTo>
                  <a:lnTo>
                    <a:pt x="727" y="60"/>
                  </a:lnTo>
                  <a:lnTo>
                    <a:pt x="727" y="58"/>
                  </a:lnTo>
                  <a:lnTo>
                    <a:pt x="727" y="57"/>
                  </a:lnTo>
                  <a:lnTo>
                    <a:pt x="727" y="55"/>
                  </a:lnTo>
                  <a:lnTo>
                    <a:pt x="725" y="55"/>
                  </a:lnTo>
                  <a:lnTo>
                    <a:pt x="725" y="55"/>
                  </a:lnTo>
                  <a:lnTo>
                    <a:pt x="725" y="54"/>
                  </a:lnTo>
                  <a:lnTo>
                    <a:pt x="725" y="54"/>
                  </a:lnTo>
                  <a:lnTo>
                    <a:pt x="727" y="52"/>
                  </a:lnTo>
                  <a:close/>
                  <a:moveTo>
                    <a:pt x="878" y="35"/>
                  </a:moveTo>
                  <a:lnTo>
                    <a:pt x="878" y="36"/>
                  </a:lnTo>
                  <a:lnTo>
                    <a:pt x="878" y="36"/>
                  </a:lnTo>
                  <a:lnTo>
                    <a:pt x="878" y="38"/>
                  </a:lnTo>
                  <a:lnTo>
                    <a:pt x="878" y="38"/>
                  </a:lnTo>
                  <a:lnTo>
                    <a:pt x="880" y="41"/>
                  </a:lnTo>
                  <a:lnTo>
                    <a:pt x="880" y="41"/>
                  </a:lnTo>
                  <a:lnTo>
                    <a:pt x="881" y="41"/>
                  </a:lnTo>
                  <a:lnTo>
                    <a:pt x="881" y="41"/>
                  </a:lnTo>
                  <a:lnTo>
                    <a:pt x="881" y="41"/>
                  </a:lnTo>
                  <a:lnTo>
                    <a:pt x="880" y="43"/>
                  </a:lnTo>
                  <a:lnTo>
                    <a:pt x="880" y="44"/>
                  </a:lnTo>
                  <a:lnTo>
                    <a:pt x="878" y="46"/>
                  </a:lnTo>
                  <a:lnTo>
                    <a:pt x="878" y="46"/>
                  </a:lnTo>
                  <a:lnTo>
                    <a:pt x="877" y="47"/>
                  </a:lnTo>
                  <a:lnTo>
                    <a:pt x="874" y="47"/>
                  </a:lnTo>
                  <a:lnTo>
                    <a:pt x="872" y="49"/>
                  </a:lnTo>
                  <a:lnTo>
                    <a:pt x="870" y="51"/>
                  </a:lnTo>
                  <a:lnTo>
                    <a:pt x="870" y="52"/>
                  </a:lnTo>
                  <a:lnTo>
                    <a:pt x="869" y="52"/>
                  </a:lnTo>
                  <a:lnTo>
                    <a:pt x="867" y="52"/>
                  </a:lnTo>
                  <a:lnTo>
                    <a:pt x="867" y="52"/>
                  </a:lnTo>
                  <a:lnTo>
                    <a:pt x="864" y="54"/>
                  </a:lnTo>
                  <a:lnTo>
                    <a:pt x="863" y="54"/>
                  </a:lnTo>
                  <a:lnTo>
                    <a:pt x="861" y="54"/>
                  </a:lnTo>
                  <a:lnTo>
                    <a:pt x="859" y="55"/>
                  </a:lnTo>
                  <a:lnTo>
                    <a:pt x="859" y="55"/>
                  </a:lnTo>
                  <a:lnTo>
                    <a:pt x="859" y="55"/>
                  </a:lnTo>
                  <a:lnTo>
                    <a:pt x="859" y="57"/>
                  </a:lnTo>
                  <a:lnTo>
                    <a:pt x="858" y="55"/>
                  </a:lnTo>
                  <a:lnTo>
                    <a:pt x="858" y="54"/>
                  </a:lnTo>
                  <a:lnTo>
                    <a:pt x="858" y="54"/>
                  </a:lnTo>
                  <a:lnTo>
                    <a:pt x="859" y="54"/>
                  </a:lnTo>
                  <a:lnTo>
                    <a:pt x="861" y="51"/>
                  </a:lnTo>
                  <a:lnTo>
                    <a:pt x="863" y="49"/>
                  </a:lnTo>
                  <a:lnTo>
                    <a:pt x="863" y="49"/>
                  </a:lnTo>
                  <a:lnTo>
                    <a:pt x="864" y="51"/>
                  </a:lnTo>
                  <a:lnTo>
                    <a:pt x="866" y="49"/>
                  </a:lnTo>
                  <a:lnTo>
                    <a:pt x="866" y="49"/>
                  </a:lnTo>
                  <a:lnTo>
                    <a:pt x="867" y="47"/>
                  </a:lnTo>
                  <a:lnTo>
                    <a:pt x="867" y="47"/>
                  </a:lnTo>
                  <a:lnTo>
                    <a:pt x="867" y="47"/>
                  </a:lnTo>
                  <a:lnTo>
                    <a:pt x="867" y="49"/>
                  </a:lnTo>
                  <a:lnTo>
                    <a:pt x="867" y="51"/>
                  </a:lnTo>
                  <a:lnTo>
                    <a:pt x="869" y="51"/>
                  </a:lnTo>
                  <a:lnTo>
                    <a:pt x="869" y="51"/>
                  </a:lnTo>
                  <a:lnTo>
                    <a:pt x="869" y="49"/>
                  </a:lnTo>
                  <a:lnTo>
                    <a:pt x="870" y="47"/>
                  </a:lnTo>
                  <a:lnTo>
                    <a:pt x="870" y="47"/>
                  </a:lnTo>
                  <a:lnTo>
                    <a:pt x="872" y="46"/>
                  </a:lnTo>
                  <a:lnTo>
                    <a:pt x="872" y="46"/>
                  </a:lnTo>
                  <a:lnTo>
                    <a:pt x="872" y="44"/>
                  </a:lnTo>
                  <a:lnTo>
                    <a:pt x="872" y="43"/>
                  </a:lnTo>
                  <a:lnTo>
                    <a:pt x="874" y="43"/>
                  </a:lnTo>
                  <a:lnTo>
                    <a:pt x="874" y="43"/>
                  </a:lnTo>
                  <a:lnTo>
                    <a:pt x="875" y="43"/>
                  </a:lnTo>
                  <a:lnTo>
                    <a:pt x="875" y="41"/>
                  </a:lnTo>
                  <a:lnTo>
                    <a:pt x="874" y="40"/>
                  </a:lnTo>
                  <a:lnTo>
                    <a:pt x="874" y="38"/>
                  </a:lnTo>
                  <a:lnTo>
                    <a:pt x="874" y="36"/>
                  </a:lnTo>
                  <a:lnTo>
                    <a:pt x="874" y="36"/>
                  </a:lnTo>
                  <a:lnTo>
                    <a:pt x="874" y="36"/>
                  </a:lnTo>
                  <a:lnTo>
                    <a:pt x="874" y="36"/>
                  </a:lnTo>
                  <a:lnTo>
                    <a:pt x="875" y="38"/>
                  </a:lnTo>
                  <a:lnTo>
                    <a:pt x="875" y="38"/>
                  </a:lnTo>
                  <a:lnTo>
                    <a:pt x="877" y="36"/>
                  </a:lnTo>
                  <a:lnTo>
                    <a:pt x="878" y="35"/>
                  </a:lnTo>
                  <a:lnTo>
                    <a:pt x="878" y="35"/>
                  </a:lnTo>
                  <a:close/>
                  <a:moveTo>
                    <a:pt x="762" y="35"/>
                  </a:moveTo>
                  <a:lnTo>
                    <a:pt x="763" y="35"/>
                  </a:lnTo>
                  <a:lnTo>
                    <a:pt x="763" y="35"/>
                  </a:lnTo>
                  <a:lnTo>
                    <a:pt x="765" y="35"/>
                  </a:lnTo>
                  <a:lnTo>
                    <a:pt x="765" y="36"/>
                  </a:lnTo>
                  <a:lnTo>
                    <a:pt x="765" y="38"/>
                  </a:lnTo>
                  <a:lnTo>
                    <a:pt x="765" y="38"/>
                  </a:lnTo>
                  <a:lnTo>
                    <a:pt x="765" y="38"/>
                  </a:lnTo>
                  <a:lnTo>
                    <a:pt x="765" y="40"/>
                  </a:lnTo>
                  <a:lnTo>
                    <a:pt x="765" y="40"/>
                  </a:lnTo>
                  <a:lnTo>
                    <a:pt x="763" y="41"/>
                  </a:lnTo>
                  <a:lnTo>
                    <a:pt x="763" y="41"/>
                  </a:lnTo>
                  <a:lnTo>
                    <a:pt x="762" y="41"/>
                  </a:lnTo>
                  <a:lnTo>
                    <a:pt x="758" y="43"/>
                  </a:lnTo>
                  <a:lnTo>
                    <a:pt x="757" y="41"/>
                  </a:lnTo>
                  <a:lnTo>
                    <a:pt x="757" y="43"/>
                  </a:lnTo>
                  <a:lnTo>
                    <a:pt x="755" y="41"/>
                  </a:lnTo>
                  <a:lnTo>
                    <a:pt x="755" y="41"/>
                  </a:lnTo>
                  <a:lnTo>
                    <a:pt x="755" y="41"/>
                  </a:lnTo>
                  <a:lnTo>
                    <a:pt x="754" y="43"/>
                  </a:lnTo>
                  <a:lnTo>
                    <a:pt x="752" y="43"/>
                  </a:lnTo>
                  <a:lnTo>
                    <a:pt x="752" y="44"/>
                  </a:lnTo>
                  <a:lnTo>
                    <a:pt x="752" y="44"/>
                  </a:lnTo>
                  <a:lnTo>
                    <a:pt x="751" y="44"/>
                  </a:lnTo>
                  <a:lnTo>
                    <a:pt x="751" y="44"/>
                  </a:lnTo>
                  <a:lnTo>
                    <a:pt x="751" y="43"/>
                  </a:lnTo>
                  <a:lnTo>
                    <a:pt x="751" y="41"/>
                  </a:lnTo>
                  <a:lnTo>
                    <a:pt x="751" y="41"/>
                  </a:lnTo>
                  <a:lnTo>
                    <a:pt x="752" y="40"/>
                  </a:lnTo>
                  <a:lnTo>
                    <a:pt x="751" y="40"/>
                  </a:lnTo>
                  <a:lnTo>
                    <a:pt x="751" y="40"/>
                  </a:lnTo>
                  <a:lnTo>
                    <a:pt x="752" y="40"/>
                  </a:lnTo>
                  <a:lnTo>
                    <a:pt x="754" y="40"/>
                  </a:lnTo>
                  <a:lnTo>
                    <a:pt x="754" y="38"/>
                  </a:lnTo>
                  <a:lnTo>
                    <a:pt x="757" y="36"/>
                  </a:lnTo>
                  <a:lnTo>
                    <a:pt x="760" y="35"/>
                  </a:lnTo>
                  <a:lnTo>
                    <a:pt x="762" y="35"/>
                  </a:lnTo>
                  <a:lnTo>
                    <a:pt x="762" y="35"/>
                  </a:lnTo>
                  <a:close/>
                  <a:moveTo>
                    <a:pt x="35" y="33"/>
                  </a:moveTo>
                  <a:lnTo>
                    <a:pt x="36" y="33"/>
                  </a:lnTo>
                  <a:lnTo>
                    <a:pt x="35" y="35"/>
                  </a:lnTo>
                  <a:lnTo>
                    <a:pt x="33" y="36"/>
                  </a:lnTo>
                  <a:lnTo>
                    <a:pt x="32" y="38"/>
                  </a:lnTo>
                  <a:lnTo>
                    <a:pt x="33" y="38"/>
                  </a:lnTo>
                  <a:lnTo>
                    <a:pt x="32" y="40"/>
                  </a:lnTo>
                  <a:lnTo>
                    <a:pt x="32" y="40"/>
                  </a:lnTo>
                  <a:lnTo>
                    <a:pt x="30" y="40"/>
                  </a:lnTo>
                  <a:lnTo>
                    <a:pt x="28" y="38"/>
                  </a:lnTo>
                  <a:lnTo>
                    <a:pt x="28" y="38"/>
                  </a:lnTo>
                  <a:lnTo>
                    <a:pt x="28" y="36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2" y="36"/>
                  </a:lnTo>
                  <a:lnTo>
                    <a:pt x="32" y="35"/>
                  </a:lnTo>
                  <a:lnTo>
                    <a:pt x="33" y="33"/>
                  </a:lnTo>
                  <a:lnTo>
                    <a:pt x="33" y="33"/>
                  </a:lnTo>
                  <a:lnTo>
                    <a:pt x="35" y="33"/>
                  </a:lnTo>
                  <a:close/>
                  <a:moveTo>
                    <a:pt x="35" y="27"/>
                  </a:moveTo>
                  <a:lnTo>
                    <a:pt x="39" y="29"/>
                  </a:lnTo>
                  <a:lnTo>
                    <a:pt x="44" y="30"/>
                  </a:lnTo>
                  <a:lnTo>
                    <a:pt x="44" y="30"/>
                  </a:lnTo>
                  <a:lnTo>
                    <a:pt x="43" y="32"/>
                  </a:lnTo>
                  <a:lnTo>
                    <a:pt x="43" y="32"/>
                  </a:lnTo>
                  <a:lnTo>
                    <a:pt x="44" y="32"/>
                  </a:lnTo>
                  <a:lnTo>
                    <a:pt x="44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5"/>
                  </a:lnTo>
                  <a:lnTo>
                    <a:pt x="43" y="33"/>
                  </a:lnTo>
                  <a:lnTo>
                    <a:pt x="41" y="32"/>
                  </a:lnTo>
                  <a:lnTo>
                    <a:pt x="38" y="32"/>
                  </a:lnTo>
                  <a:lnTo>
                    <a:pt x="35" y="30"/>
                  </a:lnTo>
                  <a:lnTo>
                    <a:pt x="33" y="30"/>
                  </a:lnTo>
                  <a:lnTo>
                    <a:pt x="32" y="30"/>
                  </a:lnTo>
                  <a:lnTo>
                    <a:pt x="32" y="29"/>
                  </a:lnTo>
                  <a:lnTo>
                    <a:pt x="32" y="27"/>
                  </a:lnTo>
                  <a:lnTo>
                    <a:pt x="35" y="27"/>
                  </a:lnTo>
                  <a:close/>
                  <a:moveTo>
                    <a:pt x="823" y="25"/>
                  </a:moveTo>
                  <a:lnTo>
                    <a:pt x="825" y="27"/>
                  </a:lnTo>
                  <a:lnTo>
                    <a:pt x="825" y="29"/>
                  </a:lnTo>
                  <a:lnTo>
                    <a:pt x="825" y="29"/>
                  </a:lnTo>
                  <a:lnTo>
                    <a:pt x="825" y="29"/>
                  </a:lnTo>
                  <a:lnTo>
                    <a:pt x="826" y="27"/>
                  </a:lnTo>
                  <a:lnTo>
                    <a:pt x="826" y="27"/>
                  </a:lnTo>
                  <a:lnTo>
                    <a:pt x="828" y="27"/>
                  </a:lnTo>
                  <a:lnTo>
                    <a:pt x="826" y="30"/>
                  </a:lnTo>
                  <a:lnTo>
                    <a:pt x="826" y="30"/>
                  </a:lnTo>
                  <a:lnTo>
                    <a:pt x="826" y="32"/>
                  </a:lnTo>
                  <a:lnTo>
                    <a:pt x="828" y="30"/>
                  </a:lnTo>
                  <a:lnTo>
                    <a:pt x="828" y="30"/>
                  </a:lnTo>
                  <a:lnTo>
                    <a:pt x="829" y="30"/>
                  </a:lnTo>
                  <a:lnTo>
                    <a:pt x="831" y="30"/>
                  </a:lnTo>
                  <a:lnTo>
                    <a:pt x="831" y="30"/>
                  </a:lnTo>
                  <a:lnTo>
                    <a:pt x="831" y="32"/>
                  </a:lnTo>
                  <a:lnTo>
                    <a:pt x="829" y="33"/>
                  </a:lnTo>
                  <a:lnTo>
                    <a:pt x="828" y="35"/>
                  </a:lnTo>
                  <a:lnTo>
                    <a:pt x="826" y="36"/>
                  </a:lnTo>
                  <a:lnTo>
                    <a:pt x="825" y="38"/>
                  </a:lnTo>
                  <a:lnTo>
                    <a:pt x="823" y="40"/>
                  </a:lnTo>
                  <a:lnTo>
                    <a:pt x="823" y="40"/>
                  </a:lnTo>
                  <a:lnTo>
                    <a:pt x="823" y="41"/>
                  </a:lnTo>
                  <a:lnTo>
                    <a:pt x="826" y="43"/>
                  </a:lnTo>
                  <a:lnTo>
                    <a:pt x="826" y="43"/>
                  </a:lnTo>
                  <a:lnTo>
                    <a:pt x="826" y="44"/>
                  </a:lnTo>
                  <a:lnTo>
                    <a:pt x="825" y="44"/>
                  </a:lnTo>
                  <a:lnTo>
                    <a:pt x="823" y="44"/>
                  </a:lnTo>
                  <a:lnTo>
                    <a:pt x="823" y="46"/>
                  </a:lnTo>
                  <a:lnTo>
                    <a:pt x="825" y="47"/>
                  </a:lnTo>
                  <a:lnTo>
                    <a:pt x="825" y="49"/>
                  </a:lnTo>
                  <a:lnTo>
                    <a:pt x="823" y="49"/>
                  </a:lnTo>
                  <a:lnTo>
                    <a:pt x="823" y="51"/>
                  </a:lnTo>
                  <a:lnTo>
                    <a:pt x="822" y="52"/>
                  </a:lnTo>
                  <a:lnTo>
                    <a:pt x="820" y="52"/>
                  </a:lnTo>
                  <a:lnTo>
                    <a:pt x="820" y="52"/>
                  </a:lnTo>
                  <a:lnTo>
                    <a:pt x="818" y="54"/>
                  </a:lnTo>
                  <a:lnTo>
                    <a:pt x="818" y="55"/>
                  </a:lnTo>
                  <a:lnTo>
                    <a:pt x="818" y="55"/>
                  </a:lnTo>
                  <a:lnTo>
                    <a:pt x="818" y="57"/>
                  </a:lnTo>
                  <a:lnTo>
                    <a:pt x="817" y="57"/>
                  </a:lnTo>
                  <a:lnTo>
                    <a:pt x="817" y="57"/>
                  </a:lnTo>
                  <a:lnTo>
                    <a:pt x="815" y="58"/>
                  </a:lnTo>
                  <a:lnTo>
                    <a:pt x="812" y="60"/>
                  </a:lnTo>
                  <a:lnTo>
                    <a:pt x="811" y="60"/>
                  </a:lnTo>
                  <a:lnTo>
                    <a:pt x="811" y="62"/>
                  </a:lnTo>
                  <a:lnTo>
                    <a:pt x="811" y="62"/>
                  </a:lnTo>
                  <a:lnTo>
                    <a:pt x="809" y="62"/>
                  </a:lnTo>
                  <a:lnTo>
                    <a:pt x="809" y="60"/>
                  </a:lnTo>
                  <a:lnTo>
                    <a:pt x="807" y="62"/>
                  </a:lnTo>
                  <a:lnTo>
                    <a:pt x="807" y="62"/>
                  </a:lnTo>
                  <a:lnTo>
                    <a:pt x="806" y="63"/>
                  </a:lnTo>
                  <a:lnTo>
                    <a:pt x="806" y="63"/>
                  </a:lnTo>
                  <a:lnTo>
                    <a:pt x="806" y="63"/>
                  </a:lnTo>
                  <a:lnTo>
                    <a:pt x="806" y="63"/>
                  </a:lnTo>
                  <a:lnTo>
                    <a:pt x="806" y="62"/>
                  </a:lnTo>
                  <a:lnTo>
                    <a:pt x="806" y="60"/>
                  </a:lnTo>
                  <a:lnTo>
                    <a:pt x="806" y="60"/>
                  </a:lnTo>
                  <a:lnTo>
                    <a:pt x="806" y="58"/>
                  </a:lnTo>
                  <a:lnTo>
                    <a:pt x="806" y="58"/>
                  </a:lnTo>
                  <a:lnTo>
                    <a:pt x="806" y="57"/>
                  </a:lnTo>
                  <a:lnTo>
                    <a:pt x="807" y="58"/>
                  </a:lnTo>
                  <a:lnTo>
                    <a:pt x="807" y="57"/>
                  </a:lnTo>
                  <a:lnTo>
                    <a:pt x="807" y="54"/>
                  </a:lnTo>
                  <a:lnTo>
                    <a:pt x="809" y="52"/>
                  </a:lnTo>
                  <a:lnTo>
                    <a:pt x="809" y="52"/>
                  </a:lnTo>
                  <a:lnTo>
                    <a:pt x="809" y="55"/>
                  </a:lnTo>
                  <a:lnTo>
                    <a:pt x="809" y="58"/>
                  </a:lnTo>
                  <a:lnTo>
                    <a:pt x="811" y="58"/>
                  </a:lnTo>
                  <a:lnTo>
                    <a:pt x="812" y="55"/>
                  </a:lnTo>
                  <a:lnTo>
                    <a:pt x="812" y="55"/>
                  </a:lnTo>
                  <a:lnTo>
                    <a:pt x="814" y="55"/>
                  </a:lnTo>
                  <a:lnTo>
                    <a:pt x="814" y="54"/>
                  </a:lnTo>
                  <a:lnTo>
                    <a:pt x="814" y="54"/>
                  </a:lnTo>
                  <a:lnTo>
                    <a:pt x="815" y="54"/>
                  </a:lnTo>
                  <a:lnTo>
                    <a:pt x="815" y="52"/>
                  </a:lnTo>
                  <a:lnTo>
                    <a:pt x="817" y="51"/>
                  </a:lnTo>
                  <a:lnTo>
                    <a:pt x="817" y="49"/>
                  </a:lnTo>
                  <a:lnTo>
                    <a:pt x="815" y="47"/>
                  </a:lnTo>
                  <a:lnTo>
                    <a:pt x="815" y="47"/>
                  </a:lnTo>
                  <a:lnTo>
                    <a:pt x="814" y="47"/>
                  </a:lnTo>
                  <a:lnTo>
                    <a:pt x="814" y="46"/>
                  </a:lnTo>
                  <a:lnTo>
                    <a:pt x="814" y="44"/>
                  </a:lnTo>
                  <a:lnTo>
                    <a:pt x="814" y="44"/>
                  </a:lnTo>
                  <a:lnTo>
                    <a:pt x="812" y="43"/>
                  </a:lnTo>
                  <a:lnTo>
                    <a:pt x="812" y="43"/>
                  </a:lnTo>
                  <a:lnTo>
                    <a:pt x="811" y="43"/>
                  </a:lnTo>
                  <a:lnTo>
                    <a:pt x="811" y="41"/>
                  </a:lnTo>
                  <a:lnTo>
                    <a:pt x="812" y="40"/>
                  </a:lnTo>
                  <a:lnTo>
                    <a:pt x="812" y="38"/>
                  </a:lnTo>
                  <a:lnTo>
                    <a:pt x="814" y="36"/>
                  </a:lnTo>
                  <a:lnTo>
                    <a:pt x="815" y="36"/>
                  </a:lnTo>
                  <a:lnTo>
                    <a:pt x="814" y="36"/>
                  </a:lnTo>
                  <a:lnTo>
                    <a:pt x="814" y="35"/>
                  </a:lnTo>
                  <a:lnTo>
                    <a:pt x="815" y="35"/>
                  </a:lnTo>
                  <a:lnTo>
                    <a:pt x="817" y="33"/>
                  </a:lnTo>
                  <a:lnTo>
                    <a:pt x="818" y="32"/>
                  </a:lnTo>
                  <a:lnTo>
                    <a:pt x="822" y="30"/>
                  </a:lnTo>
                  <a:lnTo>
                    <a:pt x="822" y="29"/>
                  </a:lnTo>
                  <a:lnTo>
                    <a:pt x="822" y="27"/>
                  </a:lnTo>
                  <a:lnTo>
                    <a:pt x="823" y="25"/>
                  </a:lnTo>
                  <a:close/>
                  <a:moveTo>
                    <a:pt x="2674" y="19"/>
                  </a:moveTo>
                  <a:lnTo>
                    <a:pt x="2676" y="19"/>
                  </a:lnTo>
                  <a:lnTo>
                    <a:pt x="2676" y="21"/>
                  </a:lnTo>
                  <a:lnTo>
                    <a:pt x="2676" y="21"/>
                  </a:lnTo>
                  <a:lnTo>
                    <a:pt x="2676" y="22"/>
                  </a:lnTo>
                  <a:lnTo>
                    <a:pt x="2676" y="24"/>
                  </a:lnTo>
                  <a:lnTo>
                    <a:pt x="2676" y="25"/>
                  </a:lnTo>
                  <a:lnTo>
                    <a:pt x="2676" y="25"/>
                  </a:lnTo>
                  <a:lnTo>
                    <a:pt x="2674" y="24"/>
                  </a:lnTo>
                  <a:lnTo>
                    <a:pt x="2673" y="22"/>
                  </a:lnTo>
                  <a:lnTo>
                    <a:pt x="2674" y="21"/>
                  </a:lnTo>
                  <a:lnTo>
                    <a:pt x="2674" y="21"/>
                  </a:lnTo>
                  <a:lnTo>
                    <a:pt x="2674" y="19"/>
                  </a:lnTo>
                  <a:close/>
                  <a:moveTo>
                    <a:pt x="2752" y="17"/>
                  </a:moveTo>
                  <a:lnTo>
                    <a:pt x="2752" y="19"/>
                  </a:lnTo>
                  <a:lnTo>
                    <a:pt x="2753" y="19"/>
                  </a:lnTo>
                  <a:lnTo>
                    <a:pt x="2755" y="21"/>
                  </a:lnTo>
                  <a:lnTo>
                    <a:pt x="2755" y="21"/>
                  </a:lnTo>
                  <a:lnTo>
                    <a:pt x="2756" y="21"/>
                  </a:lnTo>
                  <a:lnTo>
                    <a:pt x="2756" y="21"/>
                  </a:lnTo>
                  <a:lnTo>
                    <a:pt x="2756" y="21"/>
                  </a:lnTo>
                  <a:lnTo>
                    <a:pt x="2756" y="22"/>
                  </a:lnTo>
                  <a:lnTo>
                    <a:pt x="2756" y="24"/>
                  </a:lnTo>
                  <a:lnTo>
                    <a:pt x="2756" y="24"/>
                  </a:lnTo>
                  <a:lnTo>
                    <a:pt x="2755" y="24"/>
                  </a:lnTo>
                  <a:lnTo>
                    <a:pt x="2753" y="24"/>
                  </a:lnTo>
                  <a:lnTo>
                    <a:pt x="2753" y="25"/>
                  </a:lnTo>
                  <a:lnTo>
                    <a:pt x="2748" y="24"/>
                  </a:lnTo>
                  <a:lnTo>
                    <a:pt x="2745" y="24"/>
                  </a:lnTo>
                  <a:lnTo>
                    <a:pt x="2745" y="24"/>
                  </a:lnTo>
                  <a:lnTo>
                    <a:pt x="2747" y="22"/>
                  </a:lnTo>
                  <a:lnTo>
                    <a:pt x="2747" y="21"/>
                  </a:lnTo>
                  <a:lnTo>
                    <a:pt x="2748" y="21"/>
                  </a:lnTo>
                  <a:lnTo>
                    <a:pt x="2750" y="21"/>
                  </a:lnTo>
                  <a:lnTo>
                    <a:pt x="2750" y="19"/>
                  </a:lnTo>
                  <a:lnTo>
                    <a:pt x="2752" y="17"/>
                  </a:lnTo>
                  <a:close/>
                  <a:moveTo>
                    <a:pt x="807" y="16"/>
                  </a:moveTo>
                  <a:lnTo>
                    <a:pt x="807" y="17"/>
                  </a:lnTo>
                  <a:lnTo>
                    <a:pt x="811" y="17"/>
                  </a:lnTo>
                  <a:lnTo>
                    <a:pt x="811" y="17"/>
                  </a:lnTo>
                  <a:lnTo>
                    <a:pt x="811" y="17"/>
                  </a:lnTo>
                  <a:lnTo>
                    <a:pt x="812" y="19"/>
                  </a:lnTo>
                  <a:lnTo>
                    <a:pt x="812" y="21"/>
                  </a:lnTo>
                  <a:lnTo>
                    <a:pt x="812" y="21"/>
                  </a:lnTo>
                  <a:lnTo>
                    <a:pt x="812" y="21"/>
                  </a:lnTo>
                  <a:lnTo>
                    <a:pt x="811" y="21"/>
                  </a:lnTo>
                  <a:lnTo>
                    <a:pt x="811" y="22"/>
                  </a:lnTo>
                  <a:lnTo>
                    <a:pt x="811" y="22"/>
                  </a:lnTo>
                  <a:lnTo>
                    <a:pt x="811" y="22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11" y="24"/>
                  </a:lnTo>
                  <a:lnTo>
                    <a:pt x="809" y="25"/>
                  </a:lnTo>
                  <a:lnTo>
                    <a:pt x="809" y="25"/>
                  </a:lnTo>
                  <a:lnTo>
                    <a:pt x="806" y="27"/>
                  </a:lnTo>
                  <a:lnTo>
                    <a:pt x="806" y="27"/>
                  </a:lnTo>
                  <a:lnTo>
                    <a:pt x="806" y="29"/>
                  </a:lnTo>
                  <a:lnTo>
                    <a:pt x="806" y="30"/>
                  </a:lnTo>
                  <a:lnTo>
                    <a:pt x="806" y="30"/>
                  </a:lnTo>
                  <a:lnTo>
                    <a:pt x="806" y="32"/>
                  </a:lnTo>
                  <a:lnTo>
                    <a:pt x="807" y="32"/>
                  </a:lnTo>
                  <a:lnTo>
                    <a:pt x="807" y="32"/>
                  </a:lnTo>
                  <a:lnTo>
                    <a:pt x="806" y="33"/>
                  </a:lnTo>
                  <a:lnTo>
                    <a:pt x="806" y="35"/>
                  </a:lnTo>
                  <a:lnTo>
                    <a:pt x="804" y="35"/>
                  </a:lnTo>
                  <a:lnTo>
                    <a:pt x="804" y="33"/>
                  </a:lnTo>
                  <a:lnTo>
                    <a:pt x="806" y="33"/>
                  </a:lnTo>
                  <a:lnTo>
                    <a:pt x="806" y="32"/>
                  </a:lnTo>
                  <a:lnTo>
                    <a:pt x="804" y="32"/>
                  </a:lnTo>
                  <a:lnTo>
                    <a:pt x="804" y="30"/>
                  </a:lnTo>
                  <a:lnTo>
                    <a:pt x="803" y="30"/>
                  </a:lnTo>
                  <a:lnTo>
                    <a:pt x="801" y="30"/>
                  </a:lnTo>
                  <a:lnTo>
                    <a:pt x="799" y="32"/>
                  </a:lnTo>
                  <a:lnTo>
                    <a:pt x="798" y="33"/>
                  </a:lnTo>
                  <a:lnTo>
                    <a:pt x="798" y="33"/>
                  </a:lnTo>
                  <a:lnTo>
                    <a:pt x="798" y="32"/>
                  </a:lnTo>
                  <a:lnTo>
                    <a:pt x="798" y="32"/>
                  </a:lnTo>
                  <a:lnTo>
                    <a:pt x="801" y="30"/>
                  </a:lnTo>
                  <a:lnTo>
                    <a:pt x="799" y="30"/>
                  </a:lnTo>
                  <a:lnTo>
                    <a:pt x="798" y="30"/>
                  </a:lnTo>
                  <a:lnTo>
                    <a:pt x="798" y="29"/>
                  </a:lnTo>
                  <a:lnTo>
                    <a:pt x="798" y="29"/>
                  </a:lnTo>
                  <a:lnTo>
                    <a:pt x="799" y="27"/>
                  </a:lnTo>
                  <a:lnTo>
                    <a:pt x="799" y="27"/>
                  </a:lnTo>
                  <a:lnTo>
                    <a:pt x="799" y="27"/>
                  </a:lnTo>
                  <a:lnTo>
                    <a:pt x="799" y="27"/>
                  </a:lnTo>
                  <a:lnTo>
                    <a:pt x="799" y="25"/>
                  </a:lnTo>
                  <a:lnTo>
                    <a:pt x="799" y="25"/>
                  </a:lnTo>
                  <a:lnTo>
                    <a:pt x="801" y="24"/>
                  </a:lnTo>
                  <a:lnTo>
                    <a:pt x="801" y="24"/>
                  </a:lnTo>
                  <a:lnTo>
                    <a:pt x="801" y="22"/>
                  </a:lnTo>
                  <a:lnTo>
                    <a:pt x="801" y="22"/>
                  </a:lnTo>
                  <a:lnTo>
                    <a:pt x="799" y="22"/>
                  </a:lnTo>
                  <a:lnTo>
                    <a:pt x="801" y="21"/>
                  </a:lnTo>
                  <a:lnTo>
                    <a:pt x="801" y="19"/>
                  </a:lnTo>
                  <a:lnTo>
                    <a:pt x="801" y="19"/>
                  </a:lnTo>
                  <a:lnTo>
                    <a:pt x="801" y="19"/>
                  </a:lnTo>
                  <a:lnTo>
                    <a:pt x="803" y="19"/>
                  </a:lnTo>
                  <a:lnTo>
                    <a:pt x="804" y="19"/>
                  </a:lnTo>
                  <a:lnTo>
                    <a:pt x="806" y="17"/>
                  </a:lnTo>
                  <a:lnTo>
                    <a:pt x="806" y="17"/>
                  </a:lnTo>
                  <a:lnTo>
                    <a:pt x="807" y="17"/>
                  </a:lnTo>
                  <a:lnTo>
                    <a:pt x="807" y="16"/>
                  </a:lnTo>
                  <a:lnTo>
                    <a:pt x="807" y="16"/>
                  </a:lnTo>
                  <a:close/>
                  <a:moveTo>
                    <a:pt x="799" y="13"/>
                  </a:moveTo>
                  <a:lnTo>
                    <a:pt x="801" y="14"/>
                  </a:lnTo>
                  <a:lnTo>
                    <a:pt x="801" y="14"/>
                  </a:lnTo>
                  <a:lnTo>
                    <a:pt x="801" y="16"/>
                  </a:lnTo>
                  <a:lnTo>
                    <a:pt x="799" y="16"/>
                  </a:lnTo>
                  <a:lnTo>
                    <a:pt x="798" y="16"/>
                  </a:lnTo>
                  <a:lnTo>
                    <a:pt x="798" y="16"/>
                  </a:lnTo>
                  <a:lnTo>
                    <a:pt x="798" y="16"/>
                  </a:lnTo>
                  <a:lnTo>
                    <a:pt x="798" y="14"/>
                  </a:lnTo>
                  <a:lnTo>
                    <a:pt x="798" y="13"/>
                  </a:lnTo>
                  <a:lnTo>
                    <a:pt x="799" y="13"/>
                  </a:lnTo>
                  <a:close/>
                  <a:moveTo>
                    <a:pt x="41" y="13"/>
                  </a:moveTo>
                  <a:lnTo>
                    <a:pt x="43" y="13"/>
                  </a:lnTo>
                  <a:lnTo>
                    <a:pt x="43" y="13"/>
                  </a:lnTo>
                  <a:lnTo>
                    <a:pt x="44" y="13"/>
                  </a:lnTo>
                  <a:lnTo>
                    <a:pt x="46" y="14"/>
                  </a:lnTo>
                  <a:lnTo>
                    <a:pt x="50" y="14"/>
                  </a:lnTo>
                  <a:lnTo>
                    <a:pt x="52" y="14"/>
                  </a:lnTo>
                  <a:lnTo>
                    <a:pt x="52" y="14"/>
                  </a:lnTo>
                  <a:lnTo>
                    <a:pt x="50" y="14"/>
                  </a:lnTo>
                  <a:lnTo>
                    <a:pt x="49" y="16"/>
                  </a:lnTo>
                  <a:lnTo>
                    <a:pt x="49" y="16"/>
                  </a:lnTo>
                  <a:lnTo>
                    <a:pt x="50" y="16"/>
                  </a:lnTo>
                  <a:lnTo>
                    <a:pt x="50" y="17"/>
                  </a:lnTo>
                  <a:lnTo>
                    <a:pt x="50" y="17"/>
                  </a:lnTo>
                  <a:lnTo>
                    <a:pt x="49" y="17"/>
                  </a:lnTo>
                  <a:lnTo>
                    <a:pt x="47" y="16"/>
                  </a:lnTo>
                  <a:lnTo>
                    <a:pt x="46" y="16"/>
                  </a:lnTo>
                  <a:lnTo>
                    <a:pt x="43" y="16"/>
                  </a:lnTo>
                  <a:lnTo>
                    <a:pt x="41" y="16"/>
                  </a:lnTo>
                  <a:lnTo>
                    <a:pt x="39" y="14"/>
                  </a:lnTo>
                  <a:lnTo>
                    <a:pt x="38" y="14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41" y="13"/>
                  </a:lnTo>
                  <a:lnTo>
                    <a:pt x="41" y="13"/>
                  </a:lnTo>
                  <a:close/>
                  <a:moveTo>
                    <a:pt x="678" y="11"/>
                  </a:moveTo>
                  <a:lnTo>
                    <a:pt x="680" y="11"/>
                  </a:lnTo>
                  <a:lnTo>
                    <a:pt x="680" y="11"/>
                  </a:lnTo>
                  <a:lnTo>
                    <a:pt x="678" y="11"/>
                  </a:lnTo>
                  <a:lnTo>
                    <a:pt x="678" y="13"/>
                  </a:lnTo>
                  <a:lnTo>
                    <a:pt x="680" y="13"/>
                  </a:lnTo>
                  <a:lnTo>
                    <a:pt x="681" y="13"/>
                  </a:lnTo>
                  <a:lnTo>
                    <a:pt x="681" y="13"/>
                  </a:lnTo>
                  <a:lnTo>
                    <a:pt x="683" y="13"/>
                  </a:lnTo>
                  <a:lnTo>
                    <a:pt x="683" y="14"/>
                  </a:lnTo>
                  <a:lnTo>
                    <a:pt x="683" y="14"/>
                  </a:lnTo>
                  <a:lnTo>
                    <a:pt x="684" y="14"/>
                  </a:lnTo>
                  <a:lnTo>
                    <a:pt x="683" y="16"/>
                  </a:lnTo>
                  <a:lnTo>
                    <a:pt x="683" y="17"/>
                  </a:lnTo>
                  <a:lnTo>
                    <a:pt x="683" y="17"/>
                  </a:lnTo>
                  <a:lnTo>
                    <a:pt x="683" y="19"/>
                  </a:lnTo>
                  <a:lnTo>
                    <a:pt x="681" y="19"/>
                  </a:lnTo>
                  <a:lnTo>
                    <a:pt x="683" y="19"/>
                  </a:lnTo>
                  <a:lnTo>
                    <a:pt x="683" y="21"/>
                  </a:lnTo>
                  <a:lnTo>
                    <a:pt x="683" y="22"/>
                  </a:lnTo>
                  <a:lnTo>
                    <a:pt x="681" y="22"/>
                  </a:lnTo>
                  <a:lnTo>
                    <a:pt x="678" y="21"/>
                  </a:lnTo>
                  <a:lnTo>
                    <a:pt x="676" y="19"/>
                  </a:lnTo>
                  <a:lnTo>
                    <a:pt x="676" y="19"/>
                  </a:lnTo>
                  <a:lnTo>
                    <a:pt x="676" y="17"/>
                  </a:lnTo>
                  <a:lnTo>
                    <a:pt x="676" y="16"/>
                  </a:lnTo>
                  <a:lnTo>
                    <a:pt x="676" y="16"/>
                  </a:lnTo>
                  <a:lnTo>
                    <a:pt x="675" y="16"/>
                  </a:lnTo>
                  <a:lnTo>
                    <a:pt x="673" y="16"/>
                  </a:lnTo>
                  <a:lnTo>
                    <a:pt x="673" y="14"/>
                  </a:lnTo>
                  <a:lnTo>
                    <a:pt x="673" y="14"/>
                  </a:lnTo>
                  <a:lnTo>
                    <a:pt x="675" y="11"/>
                  </a:lnTo>
                  <a:lnTo>
                    <a:pt x="678" y="11"/>
                  </a:lnTo>
                  <a:close/>
                  <a:moveTo>
                    <a:pt x="2515" y="10"/>
                  </a:moveTo>
                  <a:lnTo>
                    <a:pt x="2515" y="10"/>
                  </a:lnTo>
                  <a:lnTo>
                    <a:pt x="2515" y="11"/>
                  </a:lnTo>
                  <a:lnTo>
                    <a:pt x="2515" y="11"/>
                  </a:lnTo>
                  <a:lnTo>
                    <a:pt x="2515" y="13"/>
                  </a:lnTo>
                  <a:lnTo>
                    <a:pt x="2515" y="13"/>
                  </a:lnTo>
                  <a:lnTo>
                    <a:pt x="2514" y="14"/>
                  </a:lnTo>
                  <a:lnTo>
                    <a:pt x="2514" y="16"/>
                  </a:lnTo>
                  <a:lnTo>
                    <a:pt x="2515" y="16"/>
                  </a:lnTo>
                  <a:lnTo>
                    <a:pt x="2515" y="17"/>
                  </a:lnTo>
                  <a:lnTo>
                    <a:pt x="2514" y="19"/>
                  </a:lnTo>
                  <a:lnTo>
                    <a:pt x="2510" y="19"/>
                  </a:lnTo>
                  <a:lnTo>
                    <a:pt x="2510" y="22"/>
                  </a:lnTo>
                  <a:lnTo>
                    <a:pt x="2509" y="24"/>
                  </a:lnTo>
                  <a:lnTo>
                    <a:pt x="2509" y="25"/>
                  </a:lnTo>
                  <a:lnTo>
                    <a:pt x="2509" y="27"/>
                  </a:lnTo>
                  <a:lnTo>
                    <a:pt x="2506" y="30"/>
                  </a:lnTo>
                  <a:lnTo>
                    <a:pt x="2504" y="32"/>
                  </a:lnTo>
                  <a:lnTo>
                    <a:pt x="2504" y="32"/>
                  </a:lnTo>
                  <a:lnTo>
                    <a:pt x="2502" y="30"/>
                  </a:lnTo>
                  <a:lnTo>
                    <a:pt x="2504" y="25"/>
                  </a:lnTo>
                  <a:lnTo>
                    <a:pt x="2507" y="19"/>
                  </a:lnTo>
                  <a:lnTo>
                    <a:pt x="2509" y="16"/>
                  </a:lnTo>
                  <a:lnTo>
                    <a:pt x="2510" y="14"/>
                  </a:lnTo>
                  <a:lnTo>
                    <a:pt x="2512" y="13"/>
                  </a:lnTo>
                  <a:lnTo>
                    <a:pt x="2514" y="11"/>
                  </a:lnTo>
                  <a:lnTo>
                    <a:pt x="2515" y="10"/>
                  </a:lnTo>
                  <a:close/>
                  <a:moveTo>
                    <a:pt x="2696" y="6"/>
                  </a:moveTo>
                  <a:lnTo>
                    <a:pt x="2700" y="8"/>
                  </a:lnTo>
                  <a:lnTo>
                    <a:pt x="2700" y="8"/>
                  </a:lnTo>
                  <a:lnTo>
                    <a:pt x="2701" y="16"/>
                  </a:lnTo>
                  <a:lnTo>
                    <a:pt x="2701" y="17"/>
                  </a:lnTo>
                  <a:lnTo>
                    <a:pt x="2701" y="19"/>
                  </a:lnTo>
                  <a:lnTo>
                    <a:pt x="2700" y="19"/>
                  </a:lnTo>
                  <a:lnTo>
                    <a:pt x="2698" y="22"/>
                  </a:lnTo>
                  <a:lnTo>
                    <a:pt x="2696" y="22"/>
                  </a:lnTo>
                  <a:lnTo>
                    <a:pt x="2698" y="24"/>
                  </a:lnTo>
                  <a:lnTo>
                    <a:pt x="2698" y="24"/>
                  </a:lnTo>
                  <a:lnTo>
                    <a:pt x="2700" y="25"/>
                  </a:lnTo>
                  <a:lnTo>
                    <a:pt x="2701" y="24"/>
                  </a:lnTo>
                  <a:lnTo>
                    <a:pt x="2703" y="25"/>
                  </a:lnTo>
                  <a:lnTo>
                    <a:pt x="2704" y="27"/>
                  </a:lnTo>
                  <a:lnTo>
                    <a:pt x="2706" y="29"/>
                  </a:lnTo>
                  <a:lnTo>
                    <a:pt x="2706" y="30"/>
                  </a:lnTo>
                  <a:lnTo>
                    <a:pt x="2704" y="32"/>
                  </a:lnTo>
                  <a:lnTo>
                    <a:pt x="2703" y="30"/>
                  </a:lnTo>
                  <a:lnTo>
                    <a:pt x="2703" y="30"/>
                  </a:lnTo>
                  <a:lnTo>
                    <a:pt x="2701" y="30"/>
                  </a:lnTo>
                  <a:lnTo>
                    <a:pt x="2701" y="30"/>
                  </a:lnTo>
                  <a:lnTo>
                    <a:pt x="2701" y="29"/>
                  </a:lnTo>
                  <a:lnTo>
                    <a:pt x="2700" y="27"/>
                  </a:lnTo>
                  <a:lnTo>
                    <a:pt x="2698" y="29"/>
                  </a:lnTo>
                  <a:lnTo>
                    <a:pt x="2696" y="24"/>
                  </a:lnTo>
                  <a:lnTo>
                    <a:pt x="2696" y="24"/>
                  </a:lnTo>
                  <a:lnTo>
                    <a:pt x="2695" y="22"/>
                  </a:lnTo>
                  <a:lnTo>
                    <a:pt x="2693" y="19"/>
                  </a:lnTo>
                  <a:lnTo>
                    <a:pt x="2692" y="19"/>
                  </a:lnTo>
                  <a:lnTo>
                    <a:pt x="2692" y="14"/>
                  </a:lnTo>
                  <a:lnTo>
                    <a:pt x="2689" y="11"/>
                  </a:lnTo>
                  <a:lnTo>
                    <a:pt x="2689" y="10"/>
                  </a:lnTo>
                  <a:lnTo>
                    <a:pt x="2690" y="8"/>
                  </a:lnTo>
                  <a:lnTo>
                    <a:pt x="2693" y="6"/>
                  </a:lnTo>
                  <a:lnTo>
                    <a:pt x="2696" y="6"/>
                  </a:lnTo>
                  <a:close/>
                  <a:moveTo>
                    <a:pt x="2849" y="2"/>
                  </a:moveTo>
                  <a:lnTo>
                    <a:pt x="2851" y="3"/>
                  </a:lnTo>
                  <a:lnTo>
                    <a:pt x="2853" y="3"/>
                  </a:lnTo>
                  <a:lnTo>
                    <a:pt x="2854" y="3"/>
                  </a:lnTo>
                  <a:lnTo>
                    <a:pt x="2854" y="3"/>
                  </a:lnTo>
                  <a:lnTo>
                    <a:pt x="2853" y="5"/>
                  </a:lnTo>
                  <a:lnTo>
                    <a:pt x="2851" y="5"/>
                  </a:lnTo>
                  <a:lnTo>
                    <a:pt x="2851" y="5"/>
                  </a:lnTo>
                  <a:lnTo>
                    <a:pt x="2846" y="5"/>
                  </a:lnTo>
                  <a:lnTo>
                    <a:pt x="2846" y="5"/>
                  </a:lnTo>
                  <a:lnTo>
                    <a:pt x="2846" y="5"/>
                  </a:lnTo>
                  <a:lnTo>
                    <a:pt x="2846" y="6"/>
                  </a:lnTo>
                  <a:lnTo>
                    <a:pt x="2849" y="6"/>
                  </a:lnTo>
                  <a:lnTo>
                    <a:pt x="2849" y="8"/>
                  </a:lnTo>
                  <a:lnTo>
                    <a:pt x="2854" y="13"/>
                  </a:lnTo>
                  <a:lnTo>
                    <a:pt x="2857" y="14"/>
                  </a:lnTo>
                  <a:lnTo>
                    <a:pt x="2859" y="16"/>
                  </a:lnTo>
                  <a:lnTo>
                    <a:pt x="2862" y="17"/>
                  </a:lnTo>
                  <a:lnTo>
                    <a:pt x="2862" y="17"/>
                  </a:lnTo>
                  <a:lnTo>
                    <a:pt x="2862" y="19"/>
                  </a:lnTo>
                  <a:lnTo>
                    <a:pt x="2862" y="21"/>
                  </a:lnTo>
                  <a:lnTo>
                    <a:pt x="2862" y="21"/>
                  </a:lnTo>
                  <a:lnTo>
                    <a:pt x="2860" y="21"/>
                  </a:lnTo>
                  <a:lnTo>
                    <a:pt x="2860" y="22"/>
                  </a:lnTo>
                  <a:lnTo>
                    <a:pt x="2860" y="22"/>
                  </a:lnTo>
                  <a:lnTo>
                    <a:pt x="2860" y="25"/>
                  </a:lnTo>
                  <a:lnTo>
                    <a:pt x="2860" y="25"/>
                  </a:lnTo>
                  <a:lnTo>
                    <a:pt x="2859" y="25"/>
                  </a:lnTo>
                  <a:lnTo>
                    <a:pt x="2859" y="24"/>
                  </a:lnTo>
                  <a:lnTo>
                    <a:pt x="2857" y="24"/>
                  </a:lnTo>
                  <a:lnTo>
                    <a:pt x="2857" y="24"/>
                  </a:lnTo>
                  <a:lnTo>
                    <a:pt x="2859" y="25"/>
                  </a:lnTo>
                  <a:lnTo>
                    <a:pt x="2859" y="25"/>
                  </a:lnTo>
                  <a:lnTo>
                    <a:pt x="2857" y="25"/>
                  </a:lnTo>
                  <a:lnTo>
                    <a:pt x="2857" y="25"/>
                  </a:lnTo>
                  <a:lnTo>
                    <a:pt x="2854" y="25"/>
                  </a:lnTo>
                  <a:lnTo>
                    <a:pt x="2853" y="25"/>
                  </a:lnTo>
                  <a:lnTo>
                    <a:pt x="2854" y="27"/>
                  </a:lnTo>
                  <a:lnTo>
                    <a:pt x="2854" y="27"/>
                  </a:lnTo>
                  <a:lnTo>
                    <a:pt x="2854" y="27"/>
                  </a:lnTo>
                  <a:lnTo>
                    <a:pt x="2854" y="27"/>
                  </a:lnTo>
                  <a:lnTo>
                    <a:pt x="2853" y="27"/>
                  </a:lnTo>
                  <a:lnTo>
                    <a:pt x="2853" y="27"/>
                  </a:lnTo>
                  <a:lnTo>
                    <a:pt x="2853" y="27"/>
                  </a:lnTo>
                  <a:lnTo>
                    <a:pt x="2851" y="25"/>
                  </a:lnTo>
                  <a:lnTo>
                    <a:pt x="2851" y="24"/>
                  </a:lnTo>
                  <a:lnTo>
                    <a:pt x="2851" y="24"/>
                  </a:lnTo>
                  <a:lnTo>
                    <a:pt x="2851" y="22"/>
                  </a:lnTo>
                  <a:lnTo>
                    <a:pt x="2848" y="22"/>
                  </a:lnTo>
                  <a:lnTo>
                    <a:pt x="2846" y="22"/>
                  </a:lnTo>
                  <a:lnTo>
                    <a:pt x="2841" y="17"/>
                  </a:lnTo>
                  <a:lnTo>
                    <a:pt x="2840" y="16"/>
                  </a:lnTo>
                  <a:lnTo>
                    <a:pt x="2838" y="14"/>
                  </a:lnTo>
                  <a:lnTo>
                    <a:pt x="2835" y="13"/>
                  </a:lnTo>
                  <a:lnTo>
                    <a:pt x="2835" y="13"/>
                  </a:lnTo>
                  <a:lnTo>
                    <a:pt x="2837" y="13"/>
                  </a:lnTo>
                  <a:lnTo>
                    <a:pt x="2835" y="10"/>
                  </a:lnTo>
                  <a:lnTo>
                    <a:pt x="2838" y="13"/>
                  </a:lnTo>
                  <a:lnTo>
                    <a:pt x="2838" y="13"/>
                  </a:lnTo>
                  <a:lnTo>
                    <a:pt x="2840" y="13"/>
                  </a:lnTo>
                  <a:lnTo>
                    <a:pt x="2840" y="13"/>
                  </a:lnTo>
                  <a:lnTo>
                    <a:pt x="2840" y="14"/>
                  </a:lnTo>
                  <a:lnTo>
                    <a:pt x="2840" y="14"/>
                  </a:lnTo>
                  <a:lnTo>
                    <a:pt x="2841" y="16"/>
                  </a:lnTo>
                  <a:lnTo>
                    <a:pt x="2841" y="16"/>
                  </a:lnTo>
                  <a:lnTo>
                    <a:pt x="2843" y="16"/>
                  </a:lnTo>
                  <a:lnTo>
                    <a:pt x="2843" y="16"/>
                  </a:lnTo>
                  <a:lnTo>
                    <a:pt x="2843" y="16"/>
                  </a:lnTo>
                  <a:lnTo>
                    <a:pt x="2843" y="14"/>
                  </a:lnTo>
                  <a:lnTo>
                    <a:pt x="2843" y="14"/>
                  </a:lnTo>
                  <a:lnTo>
                    <a:pt x="2845" y="14"/>
                  </a:lnTo>
                  <a:lnTo>
                    <a:pt x="2845" y="14"/>
                  </a:lnTo>
                  <a:lnTo>
                    <a:pt x="2848" y="16"/>
                  </a:lnTo>
                  <a:lnTo>
                    <a:pt x="2849" y="16"/>
                  </a:lnTo>
                  <a:lnTo>
                    <a:pt x="2849" y="16"/>
                  </a:lnTo>
                  <a:lnTo>
                    <a:pt x="2849" y="14"/>
                  </a:lnTo>
                  <a:lnTo>
                    <a:pt x="2849" y="14"/>
                  </a:lnTo>
                  <a:lnTo>
                    <a:pt x="2848" y="14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3"/>
                  </a:lnTo>
                  <a:lnTo>
                    <a:pt x="2848" y="10"/>
                  </a:lnTo>
                  <a:lnTo>
                    <a:pt x="2846" y="10"/>
                  </a:lnTo>
                  <a:lnTo>
                    <a:pt x="2846" y="10"/>
                  </a:lnTo>
                  <a:lnTo>
                    <a:pt x="2846" y="8"/>
                  </a:lnTo>
                  <a:lnTo>
                    <a:pt x="2845" y="8"/>
                  </a:lnTo>
                  <a:lnTo>
                    <a:pt x="2845" y="8"/>
                  </a:lnTo>
                  <a:lnTo>
                    <a:pt x="2843" y="8"/>
                  </a:lnTo>
                  <a:lnTo>
                    <a:pt x="2841" y="10"/>
                  </a:lnTo>
                  <a:lnTo>
                    <a:pt x="2841" y="10"/>
                  </a:lnTo>
                  <a:lnTo>
                    <a:pt x="2840" y="10"/>
                  </a:lnTo>
                  <a:lnTo>
                    <a:pt x="2840" y="10"/>
                  </a:lnTo>
                  <a:lnTo>
                    <a:pt x="2840" y="8"/>
                  </a:lnTo>
                  <a:lnTo>
                    <a:pt x="2841" y="8"/>
                  </a:lnTo>
                  <a:lnTo>
                    <a:pt x="2843" y="6"/>
                  </a:lnTo>
                  <a:lnTo>
                    <a:pt x="2843" y="6"/>
                  </a:lnTo>
                  <a:lnTo>
                    <a:pt x="2843" y="5"/>
                  </a:lnTo>
                  <a:lnTo>
                    <a:pt x="2843" y="5"/>
                  </a:lnTo>
                  <a:lnTo>
                    <a:pt x="2843" y="3"/>
                  </a:lnTo>
                  <a:lnTo>
                    <a:pt x="2843" y="3"/>
                  </a:lnTo>
                  <a:lnTo>
                    <a:pt x="2846" y="3"/>
                  </a:lnTo>
                  <a:lnTo>
                    <a:pt x="2848" y="3"/>
                  </a:lnTo>
                  <a:lnTo>
                    <a:pt x="2848" y="3"/>
                  </a:lnTo>
                  <a:lnTo>
                    <a:pt x="2848" y="3"/>
                  </a:lnTo>
                  <a:lnTo>
                    <a:pt x="2848" y="3"/>
                  </a:lnTo>
                  <a:lnTo>
                    <a:pt x="2848" y="5"/>
                  </a:lnTo>
                  <a:lnTo>
                    <a:pt x="2849" y="5"/>
                  </a:lnTo>
                  <a:lnTo>
                    <a:pt x="2851" y="5"/>
                  </a:lnTo>
                  <a:lnTo>
                    <a:pt x="2851" y="5"/>
                  </a:lnTo>
                  <a:lnTo>
                    <a:pt x="2851" y="5"/>
                  </a:lnTo>
                  <a:lnTo>
                    <a:pt x="2851" y="3"/>
                  </a:lnTo>
                  <a:lnTo>
                    <a:pt x="2849" y="3"/>
                  </a:lnTo>
                  <a:lnTo>
                    <a:pt x="2849" y="2"/>
                  </a:lnTo>
                  <a:close/>
                  <a:moveTo>
                    <a:pt x="777" y="0"/>
                  </a:moveTo>
                  <a:lnTo>
                    <a:pt x="779" y="0"/>
                  </a:lnTo>
                  <a:lnTo>
                    <a:pt x="781" y="2"/>
                  </a:lnTo>
                  <a:lnTo>
                    <a:pt x="782" y="2"/>
                  </a:lnTo>
                  <a:lnTo>
                    <a:pt x="781" y="3"/>
                  </a:lnTo>
                  <a:lnTo>
                    <a:pt x="781" y="3"/>
                  </a:lnTo>
                  <a:lnTo>
                    <a:pt x="777" y="3"/>
                  </a:lnTo>
                  <a:lnTo>
                    <a:pt x="776" y="3"/>
                  </a:lnTo>
                  <a:lnTo>
                    <a:pt x="776" y="5"/>
                  </a:lnTo>
                  <a:lnTo>
                    <a:pt x="773" y="5"/>
                  </a:lnTo>
                  <a:lnTo>
                    <a:pt x="771" y="6"/>
                  </a:lnTo>
                  <a:lnTo>
                    <a:pt x="770" y="8"/>
                  </a:lnTo>
                  <a:lnTo>
                    <a:pt x="770" y="8"/>
                  </a:lnTo>
                  <a:lnTo>
                    <a:pt x="770" y="8"/>
                  </a:lnTo>
                  <a:lnTo>
                    <a:pt x="768" y="8"/>
                  </a:lnTo>
                  <a:lnTo>
                    <a:pt x="768" y="8"/>
                  </a:lnTo>
                  <a:lnTo>
                    <a:pt x="770" y="6"/>
                  </a:lnTo>
                  <a:lnTo>
                    <a:pt x="773" y="3"/>
                  </a:lnTo>
                  <a:lnTo>
                    <a:pt x="777" y="0"/>
                  </a:lnTo>
                  <a:close/>
                  <a:moveTo>
                    <a:pt x="2525" y="0"/>
                  </a:moveTo>
                  <a:lnTo>
                    <a:pt x="2526" y="0"/>
                  </a:lnTo>
                  <a:lnTo>
                    <a:pt x="2528" y="0"/>
                  </a:lnTo>
                  <a:lnTo>
                    <a:pt x="2528" y="0"/>
                  </a:lnTo>
                  <a:lnTo>
                    <a:pt x="2529" y="0"/>
                  </a:lnTo>
                  <a:lnTo>
                    <a:pt x="2532" y="0"/>
                  </a:lnTo>
                  <a:lnTo>
                    <a:pt x="2534" y="0"/>
                  </a:lnTo>
                  <a:lnTo>
                    <a:pt x="2536" y="0"/>
                  </a:lnTo>
                  <a:lnTo>
                    <a:pt x="2536" y="0"/>
                  </a:lnTo>
                  <a:lnTo>
                    <a:pt x="2536" y="0"/>
                  </a:lnTo>
                  <a:lnTo>
                    <a:pt x="2536" y="0"/>
                  </a:lnTo>
                  <a:lnTo>
                    <a:pt x="2534" y="2"/>
                  </a:lnTo>
                  <a:lnTo>
                    <a:pt x="2532" y="2"/>
                  </a:lnTo>
                  <a:lnTo>
                    <a:pt x="2529" y="3"/>
                  </a:lnTo>
                  <a:lnTo>
                    <a:pt x="2528" y="3"/>
                  </a:lnTo>
                  <a:lnTo>
                    <a:pt x="2528" y="3"/>
                  </a:lnTo>
                  <a:lnTo>
                    <a:pt x="2528" y="3"/>
                  </a:lnTo>
                  <a:lnTo>
                    <a:pt x="2526" y="3"/>
                  </a:lnTo>
                  <a:lnTo>
                    <a:pt x="2525" y="3"/>
                  </a:lnTo>
                  <a:lnTo>
                    <a:pt x="2525" y="3"/>
                  </a:lnTo>
                  <a:lnTo>
                    <a:pt x="2525" y="2"/>
                  </a:lnTo>
                  <a:lnTo>
                    <a:pt x="2523" y="2"/>
                  </a:lnTo>
                  <a:lnTo>
                    <a:pt x="2523" y="2"/>
                  </a:lnTo>
                  <a:lnTo>
                    <a:pt x="2523" y="2"/>
                  </a:lnTo>
                  <a:lnTo>
                    <a:pt x="2520" y="2"/>
                  </a:lnTo>
                  <a:lnTo>
                    <a:pt x="2521" y="0"/>
                  </a:lnTo>
                  <a:lnTo>
                    <a:pt x="2523" y="0"/>
                  </a:lnTo>
                  <a:lnTo>
                    <a:pt x="2525" y="0"/>
                  </a:lnTo>
                  <a:close/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59" name="Freeform 356">
              <a:extLst>
                <a:ext uri="{FF2B5EF4-FFF2-40B4-BE49-F238E27FC236}">
                  <a16:creationId xmlns:a16="http://schemas.microsoft.com/office/drawing/2014/main" id="{F78ED867-7F9B-0236-B54A-8CE02892E2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1441" y="2365342"/>
              <a:ext cx="5746305" cy="196872"/>
            </a:xfrm>
            <a:custGeom>
              <a:avLst/>
              <a:gdLst>
                <a:gd name="T0" fmla="*/ 2575 w 2948"/>
                <a:gd name="T1" fmla="*/ 85 h 101"/>
                <a:gd name="T2" fmla="*/ 2558 w 2948"/>
                <a:gd name="T3" fmla="*/ 96 h 101"/>
                <a:gd name="T4" fmla="*/ 2552 w 2948"/>
                <a:gd name="T5" fmla="*/ 90 h 101"/>
                <a:gd name="T6" fmla="*/ 2561 w 2948"/>
                <a:gd name="T7" fmla="*/ 82 h 101"/>
                <a:gd name="T8" fmla="*/ 817 w 2948"/>
                <a:gd name="T9" fmla="*/ 79 h 101"/>
                <a:gd name="T10" fmla="*/ 775 w 2948"/>
                <a:gd name="T11" fmla="*/ 93 h 101"/>
                <a:gd name="T12" fmla="*/ 776 w 2948"/>
                <a:gd name="T13" fmla="*/ 83 h 101"/>
                <a:gd name="T14" fmla="*/ 2612 w 2948"/>
                <a:gd name="T15" fmla="*/ 74 h 101"/>
                <a:gd name="T16" fmla="*/ 141 w 2948"/>
                <a:gd name="T17" fmla="*/ 71 h 101"/>
                <a:gd name="T18" fmla="*/ 2946 w 2948"/>
                <a:gd name="T19" fmla="*/ 74 h 101"/>
                <a:gd name="T20" fmla="*/ 841 w 2948"/>
                <a:gd name="T21" fmla="*/ 61 h 101"/>
                <a:gd name="T22" fmla="*/ 836 w 2948"/>
                <a:gd name="T23" fmla="*/ 64 h 101"/>
                <a:gd name="T24" fmla="*/ 188 w 2948"/>
                <a:gd name="T25" fmla="*/ 61 h 101"/>
                <a:gd name="T26" fmla="*/ 696 w 2948"/>
                <a:gd name="T27" fmla="*/ 61 h 101"/>
                <a:gd name="T28" fmla="*/ 4 w 2948"/>
                <a:gd name="T29" fmla="*/ 61 h 101"/>
                <a:gd name="T30" fmla="*/ 461 w 2948"/>
                <a:gd name="T31" fmla="*/ 71 h 101"/>
                <a:gd name="T32" fmla="*/ 888 w 2948"/>
                <a:gd name="T33" fmla="*/ 58 h 101"/>
                <a:gd name="T34" fmla="*/ 2938 w 2948"/>
                <a:gd name="T35" fmla="*/ 50 h 101"/>
                <a:gd name="T36" fmla="*/ 27 w 2948"/>
                <a:gd name="T37" fmla="*/ 47 h 101"/>
                <a:gd name="T38" fmla="*/ 866 w 2948"/>
                <a:gd name="T39" fmla="*/ 52 h 101"/>
                <a:gd name="T40" fmla="*/ 861 w 2948"/>
                <a:gd name="T41" fmla="*/ 44 h 101"/>
                <a:gd name="T42" fmla="*/ 4 w 2948"/>
                <a:gd name="T43" fmla="*/ 42 h 101"/>
                <a:gd name="T44" fmla="*/ 2708 w 2948"/>
                <a:gd name="T45" fmla="*/ 34 h 101"/>
                <a:gd name="T46" fmla="*/ 2930 w 2948"/>
                <a:gd name="T47" fmla="*/ 34 h 101"/>
                <a:gd name="T48" fmla="*/ 2 w 2948"/>
                <a:gd name="T49" fmla="*/ 30 h 101"/>
                <a:gd name="T50" fmla="*/ 2728 w 2948"/>
                <a:gd name="T51" fmla="*/ 30 h 101"/>
                <a:gd name="T52" fmla="*/ 2724 w 2948"/>
                <a:gd name="T53" fmla="*/ 42 h 101"/>
                <a:gd name="T54" fmla="*/ 2728 w 2948"/>
                <a:gd name="T55" fmla="*/ 28 h 101"/>
                <a:gd name="T56" fmla="*/ 2823 w 2948"/>
                <a:gd name="T57" fmla="*/ 30 h 101"/>
                <a:gd name="T58" fmla="*/ 2848 w 2948"/>
                <a:gd name="T59" fmla="*/ 50 h 101"/>
                <a:gd name="T60" fmla="*/ 2828 w 2948"/>
                <a:gd name="T61" fmla="*/ 66 h 101"/>
                <a:gd name="T62" fmla="*/ 2812 w 2948"/>
                <a:gd name="T63" fmla="*/ 50 h 101"/>
                <a:gd name="T64" fmla="*/ 2809 w 2948"/>
                <a:gd name="T65" fmla="*/ 34 h 101"/>
                <a:gd name="T66" fmla="*/ 2755 w 2948"/>
                <a:gd name="T67" fmla="*/ 30 h 101"/>
                <a:gd name="T68" fmla="*/ 2751 w 2948"/>
                <a:gd name="T69" fmla="*/ 25 h 101"/>
                <a:gd name="T70" fmla="*/ 2758 w 2948"/>
                <a:gd name="T71" fmla="*/ 30 h 101"/>
                <a:gd name="T72" fmla="*/ 2760 w 2948"/>
                <a:gd name="T73" fmla="*/ 23 h 101"/>
                <a:gd name="T74" fmla="*/ 2818 w 2948"/>
                <a:gd name="T75" fmla="*/ 20 h 101"/>
                <a:gd name="T76" fmla="*/ 740 w 2948"/>
                <a:gd name="T77" fmla="*/ 25 h 101"/>
                <a:gd name="T78" fmla="*/ 2725 w 2948"/>
                <a:gd name="T79" fmla="*/ 22 h 101"/>
                <a:gd name="T80" fmla="*/ 2714 w 2948"/>
                <a:gd name="T81" fmla="*/ 36 h 101"/>
                <a:gd name="T82" fmla="*/ 2716 w 2948"/>
                <a:gd name="T83" fmla="*/ 25 h 101"/>
                <a:gd name="T84" fmla="*/ 2719 w 2948"/>
                <a:gd name="T85" fmla="*/ 17 h 101"/>
                <a:gd name="T86" fmla="*/ 2727 w 2948"/>
                <a:gd name="T87" fmla="*/ 19 h 101"/>
                <a:gd name="T88" fmla="*/ 2905 w 2948"/>
                <a:gd name="T89" fmla="*/ 17 h 101"/>
                <a:gd name="T90" fmla="*/ 8 w 2948"/>
                <a:gd name="T91" fmla="*/ 6 h 101"/>
                <a:gd name="T92" fmla="*/ 2877 w 2948"/>
                <a:gd name="T93" fmla="*/ 3 h 101"/>
                <a:gd name="T94" fmla="*/ 2894 w 2948"/>
                <a:gd name="T95" fmla="*/ 30 h 101"/>
                <a:gd name="T96" fmla="*/ 2891 w 2948"/>
                <a:gd name="T97" fmla="*/ 46 h 101"/>
                <a:gd name="T98" fmla="*/ 2875 w 2948"/>
                <a:gd name="T99" fmla="*/ 39 h 101"/>
                <a:gd name="T100" fmla="*/ 2875 w 2948"/>
                <a:gd name="T101" fmla="*/ 30 h 101"/>
                <a:gd name="T102" fmla="*/ 2862 w 2948"/>
                <a:gd name="T103" fmla="*/ 12 h 101"/>
                <a:gd name="T104" fmla="*/ 2872 w 2948"/>
                <a:gd name="T105" fmla="*/ 11 h 101"/>
                <a:gd name="T106" fmla="*/ 2885 w 2948"/>
                <a:gd name="T107" fmla="*/ 17 h 101"/>
                <a:gd name="T108" fmla="*/ 787 w 2948"/>
                <a:gd name="T109" fmla="*/ 1 h 101"/>
                <a:gd name="T110" fmla="*/ 776 w 2948"/>
                <a:gd name="T111" fmla="*/ 6 h 101"/>
                <a:gd name="T112" fmla="*/ 759 w 2948"/>
                <a:gd name="T113" fmla="*/ 23 h 101"/>
                <a:gd name="T114" fmla="*/ 721 w 2948"/>
                <a:gd name="T115" fmla="*/ 44 h 101"/>
                <a:gd name="T116" fmla="*/ 683 w 2948"/>
                <a:gd name="T117" fmla="*/ 38 h 101"/>
                <a:gd name="T118" fmla="*/ 701 w 2948"/>
                <a:gd name="T119" fmla="*/ 27 h 101"/>
                <a:gd name="T120" fmla="*/ 705 w 2948"/>
                <a:gd name="T121" fmla="*/ 12 h 101"/>
                <a:gd name="T122" fmla="*/ 721 w 2948"/>
                <a:gd name="T123" fmla="*/ 12 h 101"/>
                <a:gd name="T124" fmla="*/ 765 w 2948"/>
                <a:gd name="T125" fmla="*/ 3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48" h="101">
                  <a:moveTo>
                    <a:pt x="2569" y="79"/>
                  </a:moveTo>
                  <a:lnTo>
                    <a:pt x="2569" y="79"/>
                  </a:lnTo>
                  <a:lnTo>
                    <a:pt x="2571" y="79"/>
                  </a:lnTo>
                  <a:lnTo>
                    <a:pt x="2571" y="79"/>
                  </a:lnTo>
                  <a:lnTo>
                    <a:pt x="2571" y="80"/>
                  </a:lnTo>
                  <a:lnTo>
                    <a:pt x="2571" y="80"/>
                  </a:lnTo>
                  <a:lnTo>
                    <a:pt x="2571" y="80"/>
                  </a:lnTo>
                  <a:lnTo>
                    <a:pt x="2571" y="80"/>
                  </a:lnTo>
                  <a:lnTo>
                    <a:pt x="2572" y="80"/>
                  </a:lnTo>
                  <a:lnTo>
                    <a:pt x="2572" y="80"/>
                  </a:lnTo>
                  <a:lnTo>
                    <a:pt x="2572" y="80"/>
                  </a:lnTo>
                  <a:lnTo>
                    <a:pt x="2574" y="80"/>
                  </a:lnTo>
                  <a:lnTo>
                    <a:pt x="2574" y="80"/>
                  </a:lnTo>
                  <a:lnTo>
                    <a:pt x="2574" y="80"/>
                  </a:lnTo>
                  <a:lnTo>
                    <a:pt x="2574" y="80"/>
                  </a:lnTo>
                  <a:lnTo>
                    <a:pt x="2575" y="80"/>
                  </a:lnTo>
                  <a:lnTo>
                    <a:pt x="2575" y="80"/>
                  </a:lnTo>
                  <a:lnTo>
                    <a:pt x="2575" y="80"/>
                  </a:lnTo>
                  <a:lnTo>
                    <a:pt x="2575" y="82"/>
                  </a:lnTo>
                  <a:lnTo>
                    <a:pt x="2575" y="82"/>
                  </a:lnTo>
                  <a:lnTo>
                    <a:pt x="2574" y="83"/>
                  </a:lnTo>
                  <a:lnTo>
                    <a:pt x="2574" y="83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4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5"/>
                  </a:lnTo>
                  <a:lnTo>
                    <a:pt x="2575" y="86"/>
                  </a:lnTo>
                  <a:lnTo>
                    <a:pt x="2575" y="86"/>
                  </a:lnTo>
                  <a:lnTo>
                    <a:pt x="2575" y="86"/>
                  </a:lnTo>
                  <a:lnTo>
                    <a:pt x="2574" y="86"/>
                  </a:lnTo>
                  <a:lnTo>
                    <a:pt x="2574" y="86"/>
                  </a:lnTo>
                  <a:lnTo>
                    <a:pt x="2574" y="86"/>
                  </a:lnTo>
                  <a:lnTo>
                    <a:pt x="2574" y="88"/>
                  </a:lnTo>
                  <a:lnTo>
                    <a:pt x="2574" y="90"/>
                  </a:lnTo>
                  <a:lnTo>
                    <a:pt x="2574" y="90"/>
                  </a:lnTo>
                  <a:lnTo>
                    <a:pt x="2574" y="90"/>
                  </a:lnTo>
                  <a:lnTo>
                    <a:pt x="2572" y="91"/>
                  </a:lnTo>
                  <a:lnTo>
                    <a:pt x="2572" y="91"/>
                  </a:lnTo>
                  <a:lnTo>
                    <a:pt x="2572" y="91"/>
                  </a:lnTo>
                  <a:lnTo>
                    <a:pt x="2572" y="93"/>
                  </a:lnTo>
                  <a:lnTo>
                    <a:pt x="2571" y="93"/>
                  </a:lnTo>
                  <a:lnTo>
                    <a:pt x="2571" y="93"/>
                  </a:lnTo>
                  <a:lnTo>
                    <a:pt x="2569" y="94"/>
                  </a:lnTo>
                  <a:lnTo>
                    <a:pt x="2568" y="94"/>
                  </a:lnTo>
                  <a:lnTo>
                    <a:pt x="2566" y="94"/>
                  </a:lnTo>
                  <a:lnTo>
                    <a:pt x="2564" y="94"/>
                  </a:lnTo>
                  <a:lnTo>
                    <a:pt x="2564" y="96"/>
                  </a:lnTo>
                  <a:lnTo>
                    <a:pt x="2563" y="97"/>
                  </a:lnTo>
                  <a:lnTo>
                    <a:pt x="2563" y="97"/>
                  </a:lnTo>
                  <a:lnTo>
                    <a:pt x="2563" y="97"/>
                  </a:lnTo>
                  <a:lnTo>
                    <a:pt x="2561" y="97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1" y="96"/>
                  </a:lnTo>
                  <a:lnTo>
                    <a:pt x="2560" y="96"/>
                  </a:lnTo>
                  <a:lnTo>
                    <a:pt x="2560" y="96"/>
                  </a:lnTo>
                  <a:lnTo>
                    <a:pt x="2558" y="96"/>
                  </a:lnTo>
                  <a:lnTo>
                    <a:pt x="2558" y="97"/>
                  </a:lnTo>
                  <a:lnTo>
                    <a:pt x="2557" y="97"/>
                  </a:lnTo>
                  <a:lnTo>
                    <a:pt x="2555" y="99"/>
                  </a:lnTo>
                  <a:lnTo>
                    <a:pt x="2555" y="99"/>
                  </a:lnTo>
                  <a:lnTo>
                    <a:pt x="2555" y="99"/>
                  </a:lnTo>
                  <a:lnTo>
                    <a:pt x="2555" y="101"/>
                  </a:lnTo>
                  <a:lnTo>
                    <a:pt x="2553" y="101"/>
                  </a:lnTo>
                  <a:lnTo>
                    <a:pt x="2553" y="101"/>
                  </a:lnTo>
                  <a:lnTo>
                    <a:pt x="2553" y="101"/>
                  </a:lnTo>
                  <a:lnTo>
                    <a:pt x="2553" y="101"/>
                  </a:lnTo>
                  <a:lnTo>
                    <a:pt x="2553" y="99"/>
                  </a:lnTo>
                  <a:lnTo>
                    <a:pt x="2553" y="99"/>
                  </a:lnTo>
                  <a:lnTo>
                    <a:pt x="2553" y="99"/>
                  </a:lnTo>
                  <a:lnTo>
                    <a:pt x="2553" y="99"/>
                  </a:lnTo>
                  <a:lnTo>
                    <a:pt x="2552" y="99"/>
                  </a:lnTo>
                  <a:lnTo>
                    <a:pt x="2550" y="101"/>
                  </a:lnTo>
                  <a:lnTo>
                    <a:pt x="2550" y="101"/>
                  </a:lnTo>
                  <a:lnTo>
                    <a:pt x="2550" y="99"/>
                  </a:lnTo>
                  <a:lnTo>
                    <a:pt x="2550" y="99"/>
                  </a:lnTo>
                  <a:lnTo>
                    <a:pt x="2552" y="97"/>
                  </a:lnTo>
                  <a:lnTo>
                    <a:pt x="2553" y="94"/>
                  </a:lnTo>
                  <a:lnTo>
                    <a:pt x="2553" y="94"/>
                  </a:lnTo>
                  <a:lnTo>
                    <a:pt x="2553" y="94"/>
                  </a:lnTo>
                  <a:lnTo>
                    <a:pt x="2553" y="94"/>
                  </a:lnTo>
                  <a:lnTo>
                    <a:pt x="2552" y="93"/>
                  </a:lnTo>
                  <a:lnTo>
                    <a:pt x="2552" y="93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1"/>
                  </a:lnTo>
                  <a:lnTo>
                    <a:pt x="2552" y="90"/>
                  </a:lnTo>
                  <a:lnTo>
                    <a:pt x="2552" y="90"/>
                  </a:lnTo>
                  <a:lnTo>
                    <a:pt x="2552" y="88"/>
                  </a:lnTo>
                  <a:lnTo>
                    <a:pt x="2552" y="88"/>
                  </a:lnTo>
                  <a:lnTo>
                    <a:pt x="2552" y="88"/>
                  </a:lnTo>
                  <a:lnTo>
                    <a:pt x="2552" y="88"/>
                  </a:lnTo>
                  <a:lnTo>
                    <a:pt x="2552" y="90"/>
                  </a:lnTo>
                  <a:lnTo>
                    <a:pt x="2553" y="90"/>
                  </a:lnTo>
                  <a:lnTo>
                    <a:pt x="2553" y="90"/>
                  </a:lnTo>
                  <a:lnTo>
                    <a:pt x="2553" y="91"/>
                  </a:lnTo>
                  <a:lnTo>
                    <a:pt x="2553" y="91"/>
                  </a:lnTo>
                  <a:lnTo>
                    <a:pt x="2553" y="91"/>
                  </a:lnTo>
                  <a:lnTo>
                    <a:pt x="2553" y="90"/>
                  </a:lnTo>
                  <a:lnTo>
                    <a:pt x="2553" y="90"/>
                  </a:lnTo>
                  <a:lnTo>
                    <a:pt x="2555" y="88"/>
                  </a:lnTo>
                  <a:lnTo>
                    <a:pt x="2555" y="86"/>
                  </a:lnTo>
                  <a:lnTo>
                    <a:pt x="2555" y="86"/>
                  </a:lnTo>
                  <a:lnTo>
                    <a:pt x="2557" y="85"/>
                  </a:lnTo>
                  <a:lnTo>
                    <a:pt x="2557" y="85"/>
                  </a:lnTo>
                  <a:lnTo>
                    <a:pt x="2557" y="85"/>
                  </a:lnTo>
                  <a:lnTo>
                    <a:pt x="2558" y="85"/>
                  </a:lnTo>
                  <a:lnTo>
                    <a:pt x="2558" y="86"/>
                  </a:lnTo>
                  <a:lnTo>
                    <a:pt x="2560" y="86"/>
                  </a:lnTo>
                  <a:lnTo>
                    <a:pt x="2561" y="88"/>
                  </a:lnTo>
                  <a:lnTo>
                    <a:pt x="2561" y="88"/>
                  </a:lnTo>
                  <a:lnTo>
                    <a:pt x="2561" y="88"/>
                  </a:lnTo>
                  <a:lnTo>
                    <a:pt x="2561" y="90"/>
                  </a:lnTo>
                  <a:lnTo>
                    <a:pt x="2563" y="90"/>
                  </a:lnTo>
                  <a:lnTo>
                    <a:pt x="2563" y="90"/>
                  </a:lnTo>
                  <a:lnTo>
                    <a:pt x="2563" y="88"/>
                  </a:lnTo>
                  <a:lnTo>
                    <a:pt x="2563" y="86"/>
                  </a:lnTo>
                  <a:lnTo>
                    <a:pt x="2563" y="85"/>
                  </a:lnTo>
                  <a:lnTo>
                    <a:pt x="2561" y="83"/>
                  </a:lnTo>
                  <a:lnTo>
                    <a:pt x="2561" y="82"/>
                  </a:lnTo>
                  <a:lnTo>
                    <a:pt x="2561" y="82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1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3" y="80"/>
                  </a:lnTo>
                  <a:lnTo>
                    <a:pt x="2564" y="79"/>
                  </a:lnTo>
                  <a:lnTo>
                    <a:pt x="2564" y="79"/>
                  </a:lnTo>
                  <a:lnTo>
                    <a:pt x="2564" y="79"/>
                  </a:lnTo>
                  <a:lnTo>
                    <a:pt x="2566" y="79"/>
                  </a:lnTo>
                  <a:lnTo>
                    <a:pt x="2568" y="79"/>
                  </a:lnTo>
                  <a:lnTo>
                    <a:pt x="2569" y="79"/>
                  </a:lnTo>
                  <a:close/>
                  <a:moveTo>
                    <a:pt x="792" y="74"/>
                  </a:moveTo>
                  <a:lnTo>
                    <a:pt x="794" y="74"/>
                  </a:lnTo>
                  <a:lnTo>
                    <a:pt x="795" y="77"/>
                  </a:lnTo>
                  <a:lnTo>
                    <a:pt x="798" y="75"/>
                  </a:lnTo>
                  <a:lnTo>
                    <a:pt x="798" y="75"/>
                  </a:lnTo>
                  <a:lnTo>
                    <a:pt x="798" y="79"/>
                  </a:lnTo>
                  <a:lnTo>
                    <a:pt x="798" y="79"/>
                  </a:lnTo>
                  <a:lnTo>
                    <a:pt x="800" y="79"/>
                  </a:lnTo>
                  <a:lnTo>
                    <a:pt x="803" y="77"/>
                  </a:lnTo>
                  <a:lnTo>
                    <a:pt x="808" y="77"/>
                  </a:lnTo>
                  <a:lnTo>
                    <a:pt x="811" y="77"/>
                  </a:lnTo>
                  <a:lnTo>
                    <a:pt x="817" y="79"/>
                  </a:lnTo>
                  <a:lnTo>
                    <a:pt x="822" y="80"/>
                  </a:lnTo>
                  <a:lnTo>
                    <a:pt x="828" y="80"/>
                  </a:lnTo>
                  <a:lnTo>
                    <a:pt x="830" y="80"/>
                  </a:lnTo>
                  <a:lnTo>
                    <a:pt x="839" y="80"/>
                  </a:lnTo>
                  <a:lnTo>
                    <a:pt x="839" y="82"/>
                  </a:lnTo>
                  <a:lnTo>
                    <a:pt x="839" y="82"/>
                  </a:lnTo>
                  <a:lnTo>
                    <a:pt x="830" y="82"/>
                  </a:lnTo>
                  <a:lnTo>
                    <a:pt x="822" y="80"/>
                  </a:lnTo>
                  <a:lnTo>
                    <a:pt x="819" y="80"/>
                  </a:lnTo>
                  <a:lnTo>
                    <a:pt x="816" y="80"/>
                  </a:lnTo>
                  <a:lnTo>
                    <a:pt x="816" y="80"/>
                  </a:lnTo>
                  <a:lnTo>
                    <a:pt x="816" y="80"/>
                  </a:lnTo>
                  <a:lnTo>
                    <a:pt x="814" y="80"/>
                  </a:lnTo>
                  <a:lnTo>
                    <a:pt x="814" y="80"/>
                  </a:lnTo>
                  <a:lnTo>
                    <a:pt x="814" y="80"/>
                  </a:lnTo>
                  <a:lnTo>
                    <a:pt x="814" y="80"/>
                  </a:lnTo>
                  <a:lnTo>
                    <a:pt x="813" y="82"/>
                  </a:lnTo>
                  <a:lnTo>
                    <a:pt x="813" y="82"/>
                  </a:lnTo>
                  <a:lnTo>
                    <a:pt x="811" y="83"/>
                  </a:lnTo>
                  <a:lnTo>
                    <a:pt x="808" y="83"/>
                  </a:lnTo>
                  <a:lnTo>
                    <a:pt x="800" y="85"/>
                  </a:lnTo>
                  <a:lnTo>
                    <a:pt x="797" y="85"/>
                  </a:lnTo>
                  <a:lnTo>
                    <a:pt x="795" y="85"/>
                  </a:lnTo>
                  <a:lnTo>
                    <a:pt x="794" y="85"/>
                  </a:lnTo>
                  <a:lnTo>
                    <a:pt x="792" y="85"/>
                  </a:lnTo>
                  <a:lnTo>
                    <a:pt x="792" y="85"/>
                  </a:lnTo>
                  <a:lnTo>
                    <a:pt x="789" y="85"/>
                  </a:lnTo>
                  <a:lnTo>
                    <a:pt x="783" y="86"/>
                  </a:lnTo>
                  <a:lnTo>
                    <a:pt x="781" y="88"/>
                  </a:lnTo>
                  <a:lnTo>
                    <a:pt x="778" y="90"/>
                  </a:lnTo>
                  <a:lnTo>
                    <a:pt x="776" y="91"/>
                  </a:lnTo>
                  <a:lnTo>
                    <a:pt x="776" y="91"/>
                  </a:lnTo>
                  <a:lnTo>
                    <a:pt x="775" y="93"/>
                  </a:lnTo>
                  <a:lnTo>
                    <a:pt x="775" y="93"/>
                  </a:lnTo>
                  <a:lnTo>
                    <a:pt x="776" y="94"/>
                  </a:lnTo>
                  <a:lnTo>
                    <a:pt x="776" y="94"/>
                  </a:lnTo>
                  <a:lnTo>
                    <a:pt x="776" y="94"/>
                  </a:lnTo>
                  <a:lnTo>
                    <a:pt x="772" y="94"/>
                  </a:lnTo>
                  <a:lnTo>
                    <a:pt x="772" y="94"/>
                  </a:lnTo>
                  <a:lnTo>
                    <a:pt x="770" y="96"/>
                  </a:lnTo>
                  <a:lnTo>
                    <a:pt x="770" y="96"/>
                  </a:lnTo>
                  <a:lnTo>
                    <a:pt x="770" y="97"/>
                  </a:lnTo>
                  <a:lnTo>
                    <a:pt x="770" y="97"/>
                  </a:lnTo>
                  <a:lnTo>
                    <a:pt x="768" y="94"/>
                  </a:lnTo>
                  <a:lnTo>
                    <a:pt x="768" y="94"/>
                  </a:lnTo>
                  <a:lnTo>
                    <a:pt x="768" y="94"/>
                  </a:lnTo>
                  <a:lnTo>
                    <a:pt x="767" y="96"/>
                  </a:lnTo>
                  <a:lnTo>
                    <a:pt x="767" y="97"/>
                  </a:lnTo>
                  <a:lnTo>
                    <a:pt x="767" y="97"/>
                  </a:lnTo>
                  <a:lnTo>
                    <a:pt x="765" y="97"/>
                  </a:lnTo>
                  <a:lnTo>
                    <a:pt x="765" y="96"/>
                  </a:lnTo>
                  <a:lnTo>
                    <a:pt x="765" y="96"/>
                  </a:lnTo>
                  <a:lnTo>
                    <a:pt x="765" y="94"/>
                  </a:lnTo>
                  <a:lnTo>
                    <a:pt x="764" y="93"/>
                  </a:lnTo>
                  <a:lnTo>
                    <a:pt x="762" y="93"/>
                  </a:lnTo>
                  <a:lnTo>
                    <a:pt x="762" y="93"/>
                  </a:lnTo>
                  <a:lnTo>
                    <a:pt x="764" y="91"/>
                  </a:lnTo>
                  <a:lnTo>
                    <a:pt x="764" y="91"/>
                  </a:lnTo>
                  <a:lnTo>
                    <a:pt x="765" y="91"/>
                  </a:lnTo>
                  <a:lnTo>
                    <a:pt x="765" y="93"/>
                  </a:lnTo>
                  <a:lnTo>
                    <a:pt x="765" y="93"/>
                  </a:lnTo>
                  <a:lnTo>
                    <a:pt x="767" y="91"/>
                  </a:lnTo>
                  <a:lnTo>
                    <a:pt x="768" y="90"/>
                  </a:lnTo>
                  <a:lnTo>
                    <a:pt x="773" y="86"/>
                  </a:lnTo>
                  <a:lnTo>
                    <a:pt x="775" y="85"/>
                  </a:lnTo>
                  <a:lnTo>
                    <a:pt x="776" y="83"/>
                  </a:lnTo>
                  <a:lnTo>
                    <a:pt x="781" y="80"/>
                  </a:lnTo>
                  <a:lnTo>
                    <a:pt x="784" y="79"/>
                  </a:lnTo>
                  <a:lnTo>
                    <a:pt x="784" y="79"/>
                  </a:lnTo>
                  <a:lnTo>
                    <a:pt x="784" y="79"/>
                  </a:lnTo>
                  <a:lnTo>
                    <a:pt x="784" y="77"/>
                  </a:lnTo>
                  <a:lnTo>
                    <a:pt x="784" y="77"/>
                  </a:lnTo>
                  <a:lnTo>
                    <a:pt x="786" y="75"/>
                  </a:lnTo>
                  <a:lnTo>
                    <a:pt x="787" y="75"/>
                  </a:lnTo>
                  <a:lnTo>
                    <a:pt x="789" y="75"/>
                  </a:lnTo>
                  <a:lnTo>
                    <a:pt x="790" y="74"/>
                  </a:lnTo>
                  <a:lnTo>
                    <a:pt x="792" y="74"/>
                  </a:lnTo>
                  <a:close/>
                  <a:moveTo>
                    <a:pt x="2629" y="74"/>
                  </a:moveTo>
                  <a:lnTo>
                    <a:pt x="2629" y="74"/>
                  </a:lnTo>
                  <a:lnTo>
                    <a:pt x="2629" y="75"/>
                  </a:lnTo>
                  <a:lnTo>
                    <a:pt x="2629" y="79"/>
                  </a:lnTo>
                  <a:lnTo>
                    <a:pt x="2629" y="79"/>
                  </a:lnTo>
                  <a:lnTo>
                    <a:pt x="2631" y="79"/>
                  </a:lnTo>
                  <a:lnTo>
                    <a:pt x="2632" y="80"/>
                  </a:lnTo>
                  <a:lnTo>
                    <a:pt x="2631" y="82"/>
                  </a:lnTo>
                  <a:lnTo>
                    <a:pt x="2626" y="82"/>
                  </a:lnTo>
                  <a:lnTo>
                    <a:pt x="2624" y="80"/>
                  </a:lnTo>
                  <a:lnTo>
                    <a:pt x="2623" y="80"/>
                  </a:lnTo>
                  <a:lnTo>
                    <a:pt x="2621" y="82"/>
                  </a:lnTo>
                  <a:lnTo>
                    <a:pt x="2620" y="79"/>
                  </a:lnTo>
                  <a:lnTo>
                    <a:pt x="2618" y="79"/>
                  </a:lnTo>
                  <a:lnTo>
                    <a:pt x="2616" y="77"/>
                  </a:lnTo>
                  <a:lnTo>
                    <a:pt x="2613" y="77"/>
                  </a:lnTo>
                  <a:lnTo>
                    <a:pt x="2612" y="77"/>
                  </a:lnTo>
                  <a:lnTo>
                    <a:pt x="2605" y="77"/>
                  </a:lnTo>
                  <a:lnTo>
                    <a:pt x="2604" y="77"/>
                  </a:lnTo>
                  <a:lnTo>
                    <a:pt x="2607" y="77"/>
                  </a:lnTo>
                  <a:lnTo>
                    <a:pt x="2610" y="75"/>
                  </a:lnTo>
                  <a:lnTo>
                    <a:pt x="2612" y="74"/>
                  </a:lnTo>
                  <a:lnTo>
                    <a:pt x="2612" y="75"/>
                  </a:lnTo>
                  <a:lnTo>
                    <a:pt x="2613" y="75"/>
                  </a:lnTo>
                  <a:lnTo>
                    <a:pt x="2615" y="74"/>
                  </a:lnTo>
                  <a:lnTo>
                    <a:pt x="2616" y="75"/>
                  </a:lnTo>
                  <a:lnTo>
                    <a:pt x="2618" y="75"/>
                  </a:lnTo>
                  <a:lnTo>
                    <a:pt x="2623" y="77"/>
                  </a:lnTo>
                  <a:lnTo>
                    <a:pt x="2623" y="74"/>
                  </a:lnTo>
                  <a:lnTo>
                    <a:pt x="2626" y="75"/>
                  </a:lnTo>
                  <a:lnTo>
                    <a:pt x="2628" y="75"/>
                  </a:lnTo>
                  <a:lnTo>
                    <a:pt x="2628" y="74"/>
                  </a:lnTo>
                  <a:lnTo>
                    <a:pt x="2629" y="74"/>
                  </a:lnTo>
                  <a:close/>
                  <a:moveTo>
                    <a:pt x="71" y="72"/>
                  </a:moveTo>
                  <a:lnTo>
                    <a:pt x="75" y="74"/>
                  </a:lnTo>
                  <a:lnTo>
                    <a:pt x="75" y="74"/>
                  </a:lnTo>
                  <a:lnTo>
                    <a:pt x="76" y="74"/>
                  </a:lnTo>
                  <a:lnTo>
                    <a:pt x="78" y="74"/>
                  </a:lnTo>
                  <a:lnTo>
                    <a:pt x="78" y="75"/>
                  </a:lnTo>
                  <a:lnTo>
                    <a:pt x="76" y="75"/>
                  </a:lnTo>
                  <a:lnTo>
                    <a:pt x="76" y="75"/>
                  </a:lnTo>
                  <a:lnTo>
                    <a:pt x="76" y="77"/>
                  </a:lnTo>
                  <a:lnTo>
                    <a:pt x="78" y="77"/>
                  </a:lnTo>
                  <a:lnTo>
                    <a:pt x="79" y="77"/>
                  </a:lnTo>
                  <a:lnTo>
                    <a:pt x="79" y="79"/>
                  </a:lnTo>
                  <a:lnTo>
                    <a:pt x="79" y="79"/>
                  </a:lnTo>
                  <a:lnTo>
                    <a:pt x="76" y="77"/>
                  </a:lnTo>
                  <a:lnTo>
                    <a:pt x="76" y="77"/>
                  </a:lnTo>
                  <a:lnTo>
                    <a:pt x="75" y="77"/>
                  </a:lnTo>
                  <a:lnTo>
                    <a:pt x="73" y="75"/>
                  </a:lnTo>
                  <a:lnTo>
                    <a:pt x="73" y="75"/>
                  </a:lnTo>
                  <a:lnTo>
                    <a:pt x="71" y="74"/>
                  </a:lnTo>
                  <a:lnTo>
                    <a:pt x="71" y="72"/>
                  </a:lnTo>
                  <a:lnTo>
                    <a:pt x="71" y="72"/>
                  </a:lnTo>
                  <a:close/>
                  <a:moveTo>
                    <a:pt x="141" y="71"/>
                  </a:moveTo>
                  <a:lnTo>
                    <a:pt x="142" y="71"/>
                  </a:lnTo>
                  <a:lnTo>
                    <a:pt x="144" y="71"/>
                  </a:lnTo>
                  <a:lnTo>
                    <a:pt x="146" y="71"/>
                  </a:lnTo>
                  <a:lnTo>
                    <a:pt x="144" y="72"/>
                  </a:lnTo>
                  <a:lnTo>
                    <a:pt x="142" y="72"/>
                  </a:lnTo>
                  <a:lnTo>
                    <a:pt x="141" y="72"/>
                  </a:lnTo>
                  <a:lnTo>
                    <a:pt x="138" y="74"/>
                  </a:lnTo>
                  <a:lnTo>
                    <a:pt x="138" y="74"/>
                  </a:lnTo>
                  <a:lnTo>
                    <a:pt x="138" y="75"/>
                  </a:lnTo>
                  <a:lnTo>
                    <a:pt x="138" y="75"/>
                  </a:lnTo>
                  <a:lnTo>
                    <a:pt x="138" y="77"/>
                  </a:lnTo>
                  <a:lnTo>
                    <a:pt x="136" y="77"/>
                  </a:lnTo>
                  <a:lnTo>
                    <a:pt x="136" y="77"/>
                  </a:lnTo>
                  <a:lnTo>
                    <a:pt x="133" y="77"/>
                  </a:lnTo>
                  <a:lnTo>
                    <a:pt x="120" y="80"/>
                  </a:lnTo>
                  <a:lnTo>
                    <a:pt x="119" y="79"/>
                  </a:lnTo>
                  <a:lnTo>
                    <a:pt x="117" y="77"/>
                  </a:lnTo>
                  <a:lnTo>
                    <a:pt x="119" y="75"/>
                  </a:lnTo>
                  <a:lnTo>
                    <a:pt x="127" y="72"/>
                  </a:lnTo>
                  <a:lnTo>
                    <a:pt x="131" y="72"/>
                  </a:lnTo>
                  <a:lnTo>
                    <a:pt x="141" y="71"/>
                  </a:lnTo>
                  <a:close/>
                  <a:moveTo>
                    <a:pt x="2937" y="68"/>
                  </a:moveTo>
                  <a:lnTo>
                    <a:pt x="2938" y="69"/>
                  </a:lnTo>
                  <a:lnTo>
                    <a:pt x="2938" y="69"/>
                  </a:lnTo>
                  <a:lnTo>
                    <a:pt x="2938" y="71"/>
                  </a:lnTo>
                  <a:lnTo>
                    <a:pt x="2940" y="71"/>
                  </a:lnTo>
                  <a:lnTo>
                    <a:pt x="2940" y="71"/>
                  </a:lnTo>
                  <a:lnTo>
                    <a:pt x="2941" y="71"/>
                  </a:lnTo>
                  <a:lnTo>
                    <a:pt x="2941" y="72"/>
                  </a:lnTo>
                  <a:lnTo>
                    <a:pt x="2943" y="72"/>
                  </a:lnTo>
                  <a:lnTo>
                    <a:pt x="2944" y="72"/>
                  </a:lnTo>
                  <a:lnTo>
                    <a:pt x="2946" y="74"/>
                  </a:lnTo>
                  <a:lnTo>
                    <a:pt x="2946" y="74"/>
                  </a:lnTo>
                  <a:lnTo>
                    <a:pt x="2946" y="74"/>
                  </a:lnTo>
                  <a:lnTo>
                    <a:pt x="2946" y="74"/>
                  </a:lnTo>
                  <a:lnTo>
                    <a:pt x="2946" y="75"/>
                  </a:lnTo>
                  <a:lnTo>
                    <a:pt x="2948" y="75"/>
                  </a:lnTo>
                  <a:lnTo>
                    <a:pt x="2946" y="77"/>
                  </a:lnTo>
                  <a:lnTo>
                    <a:pt x="2943" y="75"/>
                  </a:lnTo>
                  <a:lnTo>
                    <a:pt x="2941" y="74"/>
                  </a:lnTo>
                  <a:lnTo>
                    <a:pt x="2938" y="71"/>
                  </a:lnTo>
                  <a:lnTo>
                    <a:pt x="2937" y="69"/>
                  </a:lnTo>
                  <a:lnTo>
                    <a:pt x="2937" y="68"/>
                  </a:lnTo>
                  <a:lnTo>
                    <a:pt x="2937" y="68"/>
                  </a:lnTo>
                  <a:close/>
                  <a:moveTo>
                    <a:pt x="79" y="64"/>
                  </a:moveTo>
                  <a:lnTo>
                    <a:pt x="81" y="66"/>
                  </a:lnTo>
                  <a:lnTo>
                    <a:pt x="81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8"/>
                  </a:lnTo>
                  <a:lnTo>
                    <a:pt x="82" y="66"/>
                  </a:lnTo>
                  <a:lnTo>
                    <a:pt x="79" y="66"/>
                  </a:lnTo>
                  <a:lnTo>
                    <a:pt x="78" y="68"/>
                  </a:lnTo>
                  <a:lnTo>
                    <a:pt x="76" y="68"/>
                  </a:lnTo>
                  <a:lnTo>
                    <a:pt x="73" y="68"/>
                  </a:lnTo>
                  <a:lnTo>
                    <a:pt x="73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1" y="66"/>
                  </a:lnTo>
                  <a:lnTo>
                    <a:pt x="71" y="66"/>
                  </a:lnTo>
                  <a:lnTo>
                    <a:pt x="73" y="66"/>
                  </a:lnTo>
                  <a:lnTo>
                    <a:pt x="76" y="66"/>
                  </a:lnTo>
                  <a:lnTo>
                    <a:pt x="79" y="64"/>
                  </a:lnTo>
                  <a:close/>
                  <a:moveTo>
                    <a:pt x="841" y="61"/>
                  </a:moveTo>
                  <a:lnTo>
                    <a:pt x="843" y="61"/>
                  </a:lnTo>
                  <a:lnTo>
                    <a:pt x="843" y="61"/>
                  </a:lnTo>
                  <a:lnTo>
                    <a:pt x="844" y="61"/>
                  </a:lnTo>
                  <a:lnTo>
                    <a:pt x="843" y="63"/>
                  </a:lnTo>
                  <a:lnTo>
                    <a:pt x="841" y="63"/>
                  </a:lnTo>
                  <a:lnTo>
                    <a:pt x="839" y="63"/>
                  </a:lnTo>
                  <a:lnTo>
                    <a:pt x="838" y="64"/>
                  </a:lnTo>
                  <a:lnTo>
                    <a:pt x="839" y="64"/>
                  </a:lnTo>
                  <a:lnTo>
                    <a:pt x="841" y="64"/>
                  </a:lnTo>
                  <a:lnTo>
                    <a:pt x="841" y="64"/>
                  </a:lnTo>
                  <a:lnTo>
                    <a:pt x="841" y="66"/>
                  </a:lnTo>
                  <a:lnTo>
                    <a:pt x="839" y="66"/>
                  </a:lnTo>
                  <a:lnTo>
                    <a:pt x="839" y="66"/>
                  </a:lnTo>
                  <a:lnTo>
                    <a:pt x="838" y="66"/>
                  </a:lnTo>
                  <a:lnTo>
                    <a:pt x="838" y="68"/>
                  </a:lnTo>
                  <a:lnTo>
                    <a:pt x="839" y="69"/>
                  </a:lnTo>
                  <a:lnTo>
                    <a:pt x="838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6" y="69"/>
                  </a:lnTo>
                  <a:lnTo>
                    <a:pt x="835" y="69"/>
                  </a:lnTo>
                  <a:lnTo>
                    <a:pt x="835" y="69"/>
                  </a:lnTo>
                  <a:lnTo>
                    <a:pt x="835" y="69"/>
                  </a:lnTo>
                  <a:lnTo>
                    <a:pt x="835" y="68"/>
                  </a:lnTo>
                  <a:lnTo>
                    <a:pt x="835" y="64"/>
                  </a:lnTo>
                  <a:lnTo>
                    <a:pt x="833" y="64"/>
                  </a:lnTo>
                  <a:lnTo>
                    <a:pt x="833" y="64"/>
                  </a:lnTo>
                  <a:lnTo>
                    <a:pt x="835" y="63"/>
                  </a:lnTo>
                  <a:lnTo>
                    <a:pt x="835" y="63"/>
                  </a:lnTo>
                  <a:lnTo>
                    <a:pt x="836" y="63"/>
                  </a:lnTo>
                  <a:lnTo>
                    <a:pt x="836" y="64"/>
                  </a:lnTo>
                  <a:lnTo>
                    <a:pt x="836" y="64"/>
                  </a:lnTo>
                  <a:lnTo>
                    <a:pt x="836" y="64"/>
                  </a:lnTo>
                  <a:lnTo>
                    <a:pt x="836" y="64"/>
                  </a:lnTo>
                  <a:lnTo>
                    <a:pt x="838" y="63"/>
                  </a:lnTo>
                  <a:lnTo>
                    <a:pt x="838" y="63"/>
                  </a:lnTo>
                  <a:lnTo>
                    <a:pt x="839" y="61"/>
                  </a:lnTo>
                  <a:lnTo>
                    <a:pt x="841" y="61"/>
                  </a:lnTo>
                  <a:close/>
                  <a:moveTo>
                    <a:pt x="75" y="60"/>
                  </a:moveTo>
                  <a:lnTo>
                    <a:pt x="75" y="60"/>
                  </a:lnTo>
                  <a:lnTo>
                    <a:pt x="76" y="60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6" y="61"/>
                  </a:lnTo>
                  <a:lnTo>
                    <a:pt x="75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1" y="61"/>
                  </a:lnTo>
                  <a:lnTo>
                    <a:pt x="73" y="60"/>
                  </a:lnTo>
                  <a:lnTo>
                    <a:pt x="75" y="60"/>
                  </a:lnTo>
                  <a:lnTo>
                    <a:pt x="75" y="60"/>
                  </a:lnTo>
                  <a:close/>
                  <a:moveTo>
                    <a:pt x="188" y="58"/>
                  </a:moveTo>
                  <a:lnTo>
                    <a:pt x="190" y="60"/>
                  </a:lnTo>
                  <a:lnTo>
                    <a:pt x="193" y="63"/>
                  </a:lnTo>
                  <a:lnTo>
                    <a:pt x="194" y="63"/>
                  </a:lnTo>
                  <a:lnTo>
                    <a:pt x="193" y="64"/>
                  </a:lnTo>
                  <a:lnTo>
                    <a:pt x="193" y="64"/>
                  </a:lnTo>
                  <a:lnTo>
                    <a:pt x="193" y="64"/>
                  </a:lnTo>
                  <a:lnTo>
                    <a:pt x="191" y="63"/>
                  </a:lnTo>
                  <a:lnTo>
                    <a:pt x="190" y="61"/>
                  </a:lnTo>
                  <a:lnTo>
                    <a:pt x="188" y="61"/>
                  </a:lnTo>
                  <a:lnTo>
                    <a:pt x="188" y="61"/>
                  </a:lnTo>
                  <a:lnTo>
                    <a:pt x="187" y="61"/>
                  </a:lnTo>
                  <a:lnTo>
                    <a:pt x="187" y="60"/>
                  </a:lnTo>
                  <a:lnTo>
                    <a:pt x="188" y="58"/>
                  </a:lnTo>
                  <a:close/>
                  <a:moveTo>
                    <a:pt x="2918" y="58"/>
                  </a:moveTo>
                  <a:lnTo>
                    <a:pt x="2919" y="60"/>
                  </a:lnTo>
                  <a:lnTo>
                    <a:pt x="2921" y="60"/>
                  </a:lnTo>
                  <a:lnTo>
                    <a:pt x="2921" y="61"/>
                  </a:lnTo>
                  <a:lnTo>
                    <a:pt x="2921" y="63"/>
                  </a:lnTo>
                  <a:lnTo>
                    <a:pt x="2921" y="64"/>
                  </a:lnTo>
                  <a:lnTo>
                    <a:pt x="2919" y="64"/>
                  </a:lnTo>
                  <a:lnTo>
                    <a:pt x="2918" y="64"/>
                  </a:lnTo>
                  <a:lnTo>
                    <a:pt x="2913" y="63"/>
                  </a:lnTo>
                  <a:lnTo>
                    <a:pt x="2913" y="63"/>
                  </a:lnTo>
                  <a:lnTo>
                    <a:pt x="2911" y="63"/>
                  </a:lnTo>
                  <a:lnTo>
                    <a:pt x="2910" y="61"/>
                  </a:lnTo>
                  <a:lnTo>
                    <a:pt x="2910" y="61"/>
                  </a:lnTo>
                  <a:lnTo>
                    <a:pt x="2911" y="60"/>
                  </a:lnTo>
                  <a:lnTo>
                    <a:pt x="2913" y="60"/>
                  </a:lnTo>
                  <a:lnTo>
                    <a:pt x="2914" y="58"/>
                  </a:lnTo>
                  <a:lnTo>
                    <a:pt x="2918" y="58"/>
                  </a:lnTo>
                  <a:close/>
                  <a:moveTo>
                    <a:pt x="708" y="58"/>
                  </a:moveTo>
                  <a:lnTo>
                    <a:pt x="708" y="58"/>
                  </a:lnTo>
                  <a:lnTo>
                    <a:pt x="707" y="61"/>
                  </a:lnTo>
                  <a:lnTo>
                    <a:pt x="707" y="61"/>
                  </a:lnTo>
                  <a:lnTo>
                    <a:pt x="707" y="61"/>
                  </a:lnTo>
                  <a:lnTo>
                    <a:pt x="705" y="61"/>
                  </a:lnTo>
                  <a:lnTo>
                    <a:pt x="705" y="63"/>
                  </a:lnTo>
                  <a:lnTo>
                    <a:pt x="705" y="63"/>
                  </a:lnTo>
                  <a:lnTo>
                    <a:pt x="702" y="63"/>
                  </a:lnTo>
                  <a:lnTo>
                    <a:pt x="701" y="61"/>
                  </a:lnTo>
                  <a:lnTo>
                    <a:pt x="699" y="61"/>
                  </a:lnTo>
                  <a:lnTo>
                    <a:pt x="696" y="61"/>
                  </a:lnTo>
                  <a:lnTo>
                    <a:pt x="696" y="61"/>
                  </a:lnTo>
                  <a:lnTo>
                    <a:pt x="697" y="60"/>
                  </a:lnTo>
                  <a:lnTo>
                    <a:pt x="701" y="60"/>
                  </a:lnTo>
                  <a:lnTo>
                    <a:pt x="702" y="60"/>
                  </a:lnTo>
                  <a:lnTo>
                    <a:pt x="704" y="60"/>
                  </a:lnTo>
                  <a:lnTo>
                    <a:pt x="705" y="58"/>
                  </a:lnTo>
                  <a:lnTo>
                    <a:pt x="708" y="58"/>
                  </a:lnTo>
                  <a:close/>
                  <a:moveTo>
                    <a:pt x="150" y="57"/>
                  </a:moveTo>
                  <a:lnTo>
                    <a:pt x="150" y="57"/>
                  </a:lnTo>
                  <a:lnTo>
                    <a:pt x="144" y="60"/>
                  </a:lnTo>
                  <a:lnTo>
                    <a:pt x="142" y="61"/>
                  </a:lnTo>
                  <a:lnTo>
                    <a:pt x="138" y="63"/>
                  </a:lnTo>
                  <a:lnTo>
                    <a:pt x="135" y="64"/>
                  </a:lnTo>
                  <a:lnTo>
                    <a:pt x="135" y="64"/>
                  </a:lnTo>
                  <a:lnTo>
                    <a:pt x="136" y="63"/>
                  </a:lnTo>
                  <a:lnTo>
                    <a:pt x="138" y="61"/>
                  </a:lnTo>
                  <a:lnTo>
                    <a:pt x="138" y="61"/>
                  </a:lnTo>
                  <a:lnTo>
                    <a:pt x="139" y="61"/>
                  </a:lnTo>
                  <a:lnTo>
                    <a:pt x="141" y="60"/>
                  </a:lnTo>
                  <a:lnTo>
                    <a:pt x="144" y="58"/>
                  </a:lnTo>
                  <a:lnTo>
                    <a:pt x="150" y="57"/>
                  </a:lnTo>
                  <a:lnTo>
                    <a:pt x="150" y="57"/>
                  </a:lnTo>
                  <a:close/>
                  <a:moveTo>
                    <a:pt x="5" y="57"/>
                  </a:moveTo>
                  <a:lnTo>
                    <a:pt x="5" y="57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8" y="57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60"/>
                  </a:lnTo>
                  <a:lnTo>
                    <a:pt x="7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1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0" y="60"/>
                  </a:lnTo>
                  <a:lnTo>
                    <a:pt x="2" y="58"/>
                  </a:lnTo>
                  <a:lnTo>
                    <a:pt x="4" y="58"/>
                  </a:lnTo>
                  <a:lnTo>
                    <a:pt x="2" y="58"/>
                  </a:lnTo>
                  <a:lnTo>
                    <a:pt x="2" y="57"/>
                  </a:lnTo>
                  <a:lnTo>
                    <a:pt x="2" y="57"/>
                  </a:lnTo>
                  <a:lnTo>
                    <a:pt x="4" y="57"/>
                  </a:lnTo>
                  <a:lnTo>
                    <a:pt x="4" y="57"/>
                  </a:lnTo>
                  <a:lnTo>
                    <a:pt x="4" y="57"/>
                  </a:lnTo>
                  <a:lnTo>
                    <a:pt x="5" y="57"/>
                  </a:lnTo>
                  <a:lnTo>
                    <a:pt x="5" y="57"/>
                  </a:lnTo>
                  <a:close/>
                  <a:moveTo>
                    <a:pt x="445" y="57"/>
                  </a:moveTo>
                  <a:lnTo>
                    <a:pt x="447" y="57"/>
                  </a:lnTo>
                  <a:lnTo>
                    <a:pt x="450" y="60"/>
                  </a:lnTo>
                  <a:lnTo>
                    <a:pt x="451" y="61"/>
                  </a:lnTo>
                  <a:lnTo>
                    <a:pt x="453" y="63"/>
                  </a:lnTo>
                  <a:lnTo>
                    <a:pt x="455" y="63"/>
                  </a:lnTo>
                  <a:lnTo>
                    <a:pt x="456" y="63"/>
                  </a:lnTo>
                  <a:lnTo>
                    <a:pt x="456" y="64"/>
                  </a:lnTo>
                  <a:lnTo>
                    <a:pt x="458" y="66"/>
                  </a:lnTo>
                  <a:lnTo>
                    <a:pt x="459" y="66"/>
                  </a:lnTo>
                  <a:lnTo>
                    <a:pt x="459" y="68"/>
                  </a:lnTo>
                  <a:lnTo>
                    <a:pt x="461" y="69"/>
                  </a:lnTo>
                  <a:lnTo>
                    <a:pt x="461" y="69"/>
                  </a:lnTo>
                  <a:lnTo>
                    <a:pt x="461" y="69"/>
                  </a:lnTo>
                  <a:lnTo>
                    <a:pt x="461" y="71"/>
                  </a:lnTo>
                  <a:lnTo>
                    <a:pt x="463" y="72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3" y="74"/>
                  </a:lnTo>
                  <a:lnTo>
                    <a:pt x="461" y="74"/>
                  </a:lnTo>
                  <a:lnTo>
                    <a:pt x="461" y="72"/>
                  </a:lnTo>
                  <a:lnTo>
                    <a:pt x="459" y="69"/>
                  </a:lnTo>
                  <a:lnTo>
                    <a:pt x="458" y="68"/>
                  </a:lnTo>
                  <a:lnTo>
                    <a:pt x="455" y="64"/>
                  </a:lnTo>
                  <a:lnTo>
                    <a:pt x="451" y="63"/>
                  </a:lnTo>
                  <a:lnTo>
                    <a:pt x="450" y="61"/>
                  </a:lnTo>
                  <a:lnTo>
                    <a:pt x="448" y="60"/>
                  </a:lnTo>
                  <a:lnTo>
                    <a:pt x="447" y="57"/>
                  </a:lnTo>
                  <a:lnTo>
                    <a:pt x="445" y="57"/>
                  </a:lnTo>
                  <a:close/>
                  <a:moveTo>
                    <a:pt x="893" y="52"/>
                  </a:moveTo>
                  <a:lnTo>
                    <a:pt x="895" y="52"/>
                  </a:lnTo>
                  <a:lnTo>
                    <a:pt x="895" y="53"/>
                  </a:lnTo>
                  <a:lnTo>
                    <a:pt x="895" y="55"/>
                  </a:lnTo>
                  <a:lnTo>
                    <a:pt x="896" y="55"/>
                  </a:lnTo>
                  <a:lnTo>
                    <a:pt x="898" y="58"/>
                  </a:lnTo>
                  <a:lnTo>
                    <a:pt x="899" y="60"/>
                  </a:lnTo>
                  <a:lnTo>
                    <a:pt x="899" y="63"/>
                  </a:lnTo>
                  <a:lnTo>
                    <a:pt x="899" y="64"/>
                  </a:lnTo>
                  <a:lnTo>
                    <a:pt x="899" y="66"/>
                  </a:lnTo>
                  <a:lnTo>
                    <a:pt x="898" y="66"/>
                  </a:lnTo>
                  <a:lnTo>
                    <a:pt x="898" y="66"/>
                  </a:lnTo>
                  <a:lnTo>
                    <a:pt x="896" y="68"/>
                  </a:lnTo>
                  <a:lnTo>
                    <a:pt x="896" y="64"/>
                  </a:lnTo>
                  <a:lnTo>
                    <a:pt x="893" y="61"/>
                  </a:lnTo>
                  <a:lnTo>
                    <a:pt x="891" y="60"/>
                  </a:lnTo>
                  <a:lnTo>
                    <a:pt x="890" y="60"/>
                  </a:lnTo>
                  <a:lnTo>
                    <a:pt x="888" y="60"/>
                  </a:lnTo>
                  <a:lnTo>
                    <a:pt x="888" y="58"/>
                  </a:lnTo>
                  <a:lnTo>
                    <a:pt x="890" y="58"/>
                  </a:lnTo>
                  <a:lnTo>
                    <a:pt x="890" y="58"/>
                  </a:lnTo>
                  <a:lnTo>
                    <a:pt x="891" y="58"/>
                  </a:lnTo>
                  <a:lnTo>
                    <a:pt x="893" y="57"/>
                  </a:lnTo>
                  <a:lnTo>
                    <a:pt x="891" y="57"/>
                  </a:lnTo>
                  <a:lnTo>
                    <a:pt x="891" y="55"/>
                  </a:lnTo>
                  <a:lnTo>
                    <a:pt x="891" y="53"/>
                  </a:lnTo>
                  <a:lnTo>
                    <a:pt x="891" y="52"/>
                  </a:lnTo>
                  <a:lnTo>
                    <a:pt x="893" y="52"/>
                  </a:lnTo>
                  <a:close/>
                  <a:moveTo>
                    <a:pt x="617" y="49"/>
                  </a:moveTo>
                  <a:lnTo>
                    <a:pt x="619" y="49"/>
                  </a:lnTo>
                  <a:lnTo>
                    <a:pt x="620" y="50"/>
                  </a:lnTo>
                  <a:lnTo>
                    <a:pt x="622" y="52"/>
                  </a:lnTo>
                  <a:lnTo>
                    <a:pt x="622" y="53"/>
                  </a:lnTo>
                  <a:lnTo>
                    <a:pt x="620" y="55"/>
                  </a:lnTo>
                  <a:lnTo>
                    <a:pt x="619" y="57"/>
                  </a:lnTo>
                  <a:lnTo>
                    <a:pt x="617" y="57"/>
                  </a:lnTo>
                  <a:lnTo>
                    <a:pt x="617" y="57"/>
                  </a:lnTo>
                  <a:lnTo>
                    <a:pt x="617" y="57"/>
                  </a:lnTo>
                  <a:lnTo>
                    <a:pt x="615" y="57"/>
                  </a:lnTo>
                  <a:lnTo>
                    <a:pt x="615" y="55"/>
                  </a:lnTo>
                  <a:lnTo>
                    <a:pt x="614" y="57"/>
                  </a:lnTo>
                  <a:lnTo>
                    <a:pt x="614" y="55"/>
                  </a:lnTo>
                  <a:lnTo>
                    <a:pt x="615" y="55"/>
                  </a:lnTo>
                  <a:lnTo>
                    <a:pt x="617" y="53"/>
                  </a:lnTo>
                  <a:lnTo>
                    <a:pt x="619" y="53"/>
                  </a:lnTo>
                  <a:lnTo>
                    <a:pt x="619" y="52"/>
                  </a:lnTo>
                  <a:lnTo>
                    <a:pt x="619" y="50"/>
                  </a:lnTo>
                  <a:lnTo>
                    <a:pt x="617" y="49"/>
                  </a:lnTo>
                  <a:close/>
                  <a:moveTo>
                    <a:pt x="2933" y="49"/>
                  </a:moveTo>
                  <a:lnTo>
                    <a:pt x="2935" y="49"/>
                  </a:lnTo>
                  <a:lnTo>
                    <a:pt x="2937" y="50"/>
                  </a:lnTo>
                  <a:lnTo>
                    <a:pt x="2938" y="50"/>
                  </a:lnTo>
                  <a:lnTo>
                    <a:pt x="2938" y="52"/>
                  </a:lnTo>
                  <a:lnTo>
                    <a:pt x="2938" y="55"/>
                  </a:lnTo>
                  <a:lnTo>
                    <a:pt x="2938" y="57"/>
                  </a:lnTo>
                  <a:lnTo>
                    <a:pt x="2937" y="57"/>
                  </a:lnTo>
                  <a:lnTo>
                    <a:pt x="2937" y="57"/>
                  </a:lnTo>
                  <a:lnTo>
                    <a:pt x="2937" y="57"/>
                  </a:lnTo>
                  <a:lnTo>
                    <a:pt x="2937" y="57"/>
                  </a:lnTo>
                  <a:lnTo>
                    <a:pt x="2937" y="55"/>
                  </a:lnTo>
                  <a:lnTo>
                    <a:pt x="2937" y="53"/>
                  </a:lnTo>
                  <a:lnTo>
                    <a:pt x="2935" y="53"/>
                  </a:lnTo>
                  <a:lnTo>
                    <a:pt x="2935" y="52"/>
                  </a:lnTo>
                  <a:lnTo>
                    <a:pt x="2935" y="53"/>
                  </a:lnTo>
                  <a:lnTo>
                    <a:pt x="2933" y="53"/>
                  </a:lnTo>
                  <a:lnTo>
                    <a:pt x="2933" y="52"/>
                  </a:lnTo>
                  <a:lnTo>
                    <a:pt x="2933" y="50"/>
                  </a:lnTo>
                  <a:lnTo>
                    <a:pt x="2933" y="49"/>
                  </a:lnTo>
                  <a:close/>
                  <a:moveTo>
                    <a:pt x="21" y="47"/>
                  </a:moveTo>
                  <a:lnTo>
                    <a:pt x="21" y="47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19" y="49"/>
                  </a:lnTo>
                  <a:lnTo>
                    <a:pt x="19" y="47"/>
                  </a:lnTo>
                  <a:lnTo>
                    <a:pt x="19" y="47"/>
                  </a:lnTo>
                  <a:lnTo>
                    <a:pt x="19" y="47"/>
                  </a:lnTo>
                  <a:lnTo>
                    <a:pt x="21" y="47"/>
                  </a:lnTo>
                  <a:close/>
                  <a:moveTo>
                    <a:pt x="24" y="44"/>
                  </a:moveTo>
                  <a:lnTo>
                    <a:pt x="26" y="46"/>
                  </a:lnTo>
                  <a:lnTo>
                    <a:pt x="26" y="46"/>
                  </a:lnTo>
                  <a:lnTo>
                    <a:pt x="26" y="46"/>
                  </a:lnTo>
                  <a:lnTo>
                    <a:pt x="27" y="47"/>
                  </a:lnTo>
                  <a:lnTo>
                    <a:pt x="26" y="47"/>
                  </a:lnTo>
                  <a:lnTo>
                    <a:pt x="26" y="47"/>
                  </a:lnTo>
                  <a:lnTo>
                    <a:pt x="24" y="47"/>
                  </a:lnTo>
                  <a:lnTo>
                    <a:pt x="24" y="46"/>
                  </a:lnTo>
                  <a:lnTo>
                    <a:pt x="24" y="46"/>
                  </a:lnTo>
                  <a:lnTo>
                    <a:pt x="24" y="44"/>
                  </a:lnTo>
                  <a:close/>
                  <a:moveTo>
                    <a:pt x="863" y="44"/>
                  </a:moveTo>
                  <a:lnTo>
                    <a:pt x="865" y="44"/>
                  </a:lnTo>
                  <a:lnTo>
                    <a:pt x="865" y="44"/>
                  </a:lnTo>
                  <a:lnTo>
                    <a:pt x="865" y="46"/>
                  </a:lnTo>
                  <a:lnTo>
                    <a:pt x="865" y="46"/>
                  </a:lnTo>
                  <a:lnTo>
                    <a:pt x="865" y="47"/>
                  </a:lnTo>
                  <a:lnTo>
                    <a:pt x="865" y="47"/>
                  </a:lnTo>
                  <a:lnTo>
                    <a:pt x="866" y="47"/>
                  </a:lnTo>
                  <a:lnTo>
                    <a:pt x="866" y="49"/>
                  </a:lnTo>
                  <a:lnTo>
                    <a:pt x="865" y="49"/>
                  </a:lnTo>
                  <a:lnTo>
                    <a:pt x="865" y="50"/>
                  </a:lnTo>
                  <a:lnTo>
                    <a:pt x="866" y="49"/>
                  </a:lnTo>
                  <a:lnTo>
                    <a:pt x="868" y="49"/>
                  </a:lnTo>
                  <a:lnTo>
                    <a:pt x="868" y="49"/>
                  </a:lnTo>
                  <a:lnTo>
                    <a:pt x="869" y="49"/>
                  </a:lnTo>
                  <a:lnTo>
                    <a:pt x="871" y="47"/>
                  </a:lnTo>
                  <a:lnTo>
                    <a:pt x="871" y="47"/>
                  </a:lnTo>
                  <a:lnTo>
                    <a:pt x="872" y="46"/>
                  </a:lnTo>
                  <a:lnTo>
                    <a:pt x="872" y="46"/>
                  </a:lnTo>
                  <a:lnTo>
                    <a:pt x="872" y="46"/>
                  </a:lnTo>
                  <a:lnTo>
                    <a:pt x="874" y="46"/>
                  </a:lnTo>
                  <a:lnTo>
                    <a:pt x="872" y="47"/>
                  </a:lnTo>
                  <a:lnTo>
                    <a:pt x="871" y="49"/>
                  </a:lnTo>
                  <a:lnTo>
                    <a:pt x="869" y="50"/>
                  </a:lnTo>
                  <a:lnTo>
                    <a:pt x="868" y="50"/>
                  </a:lnTo>
                  <a:lnTo>
                    <a:pt x="866" y="50"/>
                  </a:lnTo>
                  <a:lnTo>
                    <a:pt x="866" y="52"/>
                  </a:lnTo>
                  <a:lnTo>
                    <a:pt x="868" y="52"/>
                  </a:lnTo>
                  <a:lnTo>
                    <a:pt x="869" y="52"/>
                  </a:lnTo>
                  <a:lnTo>
                    <a:pt x="869" y="52"/>
                  </a:lnTo>
                  <a:lnTo>
                    <a:pt x="871" y="50"/>
                  </a:lnTo>
                  <a:lnTo>
                    <a:pt x="871" y="50"/>
                  </a:lnTo>
                  <a:lnTo>
                    <a:pt x="872" y="50"/>
                  </a:lnTo>
                  <a:lnTo>
                    <a:pt x="872" y="52"/>
                  </a:lnTo>
                  <a:lnTo>
                    <a:pt x="871" y="53"/>
                  </a:lnTo>
                  <a:lnTo>
                    <a:pt x="869" y="55"/>
                  </a:lnTo>
                  <a:lnTo>
                    <a:pt x="869" y="55"/>
                  </a:lnTo>
                  <a:lnTo>
                    <a:pt x="869" y="57"/>
                  </a:lnTo>
                  <a:lnTo>
                    <a:pt x="866" y="58"/>
                  </a:lnTo>
                  <a:lnTo>
                    <a:pt x="866" y="58"/>
                  </a:lnTo>
                  <a:lnTo>
                    <a:pt x="866" y="57"/>
                  </a:lnTo>
                  <a:lnTo>
                    <a:pt x="866" y="53"/>
                  </a:lnTo>
                  <a:lnTo>
                    <a:pt x="865" y="53"/>
                  </a:lnTo>
                  <a:lnTo>
                    <a:pt x="863" y="52"/>
                  </a:lnTo>
                  <a:lnTo>
                    <a:pt x="863" y="50"/>
                  </a:lnTo>
                  <a:lnTo>
                    <a:pt x="861" y="50"/>
                  </a:lnTo>
                  <a:lnTo>
                    <a:pt x="861" y="50"/>
                  </a:lnTo>
                  <a:lnTo>
                    <a:pt x="863" y="49"/>
                  </a:lnTo>
                  <a:lnTo>
                    <a:pt x="863" y="47"/>
                  </a:lnTo>
                  <a:lnTo>
                    <a:pt x="863" y="46"/>
                  </a:lnTo>
                  <a:lnTo>
                    <a:pt x="861" y="46"/>
                  </a:lnTo>
                  <a:lnTo>
                    <a:pt x="861" y="47"/>
                  </a:lnTo>
                  <a:lnTo>
                    <a:pt x="861" y="47"/>
                  </a:lnTo>
                  <a:lnTo>
                    <a:pt x="860" y="47"/>
                  </a:lnTo>
                  <a:lnTo>
                    <a:pt x="860" y="47"/>
                  </a:lnTo>
                  <a:lnTo>
                    <a:pt x="858" y="47"/>
                  </a:lnTo>
                  <a:lnTo>
                    <a:pt x="861" y="47"/>
                  </a:lnTo>
                  <a:lnTo>
                    <a:pt x="861" y="46"/>
                  </a:lnTo>
                  <a:lnTo>
                    <a:pt x="861" y="44"/>
                  </a:lnTo>
                  <a:lnTo>
                    <a:pt x="861" y="44"/>
                  </a:lnTo>
                  <a:lnTo>
                    <a:pt x="863" y="44"/>
                  </a:lnTo>
                  <a:lnTo>
                    <a:pt x="863" y="44"/>
                  </a:lnTo>
                  <a:close/>
                  <a:moveTo>
                    <a:pt x="2773" y="42"/>
                  </a:moveTo>
                  <a:lnTo>
                    <a:pt x="2773" y="42"/>
                  </a:lnTo>
                  <a:lnTo>
                    <a:pt x="2774" y="42"/>
                  </a:lnTo>
                  <a:lnTo>
                    <a:pt x="2774" y="44"/>
                  </a:lnTo>
                  <a:lnTo>
                    <a:pt x="2773" y="46"/>
                  </a:lnTo>
                  <a:lnTo>
                    <a:pt x="2769" y="46"/>
                  </a:lnTo>
                  <a:lnTo>
                    <a:pt x="2768" y="44"/>
                  </a:lnTo>
                  <a:lnTo>
                    <a:pt x="2766" y="44"/>
                  </a:lnTo>
                  <a:lnTo>
                    <a:pt x="2766" y="44"/>
                  </a:lnTo>
                  <a:lnTo>
                    <a:pt x="2768" y="42"/>
                  </a:lnTo>
                  <a:lnTo>
                    <a:pt x="2768" y="44"/>
                  </a:lnTo>
                  <a:lnTo>
                    <a:pt x="2771" y="44"/>
                  </a:lnTo>
                  <a:lnTo>
                    <a:pt x="2773" y="44"/>
                  </a:lnTo>
                  <a:lnTo>
                    <a:pt x="2773" y="42"/>
                  </a:lnTo>
                  <a:lnTo>
                    <a:pt x="2773" y="42"/>
                  </a:lnTo>
                  <a:close/>
                  <a:moveTo>
                    <a:pt x="15" y="41"/>
                  </a:moveTo>
                  <a:lnTo>
                    <a:pt x="18" y="42"/>
                  </a:lnTo>
                  <a:lnTo>
                    <a:pt x="19" y="42"/>
                  </a:lnTo>
                  <a:lnTo>
                    <a:pt x="18" y="42"/>
                  </a:lnTo>
                  <a:lnTo>
                    <a:pt x="15" y="42"/>
                  </a:lnTo>
                  <a:lnTo>
                    <a:pt x="15" y="41"/>
                  </a:lnTo>
                  <a:close/>
                  <a:moveTo>
                    <a:pt x="7" y="39"/>
                  </a:moveTo>
                  <a:lnTo>
                    <a:pt x="7" y="39"/>
                  </a:lnTo>
                  <a:lnTo>
                    <a:pt x="7" y="39"/>
                  </a:lnTo>
                  <a:lnTo>
                    <a:pt x="5" y="39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2" y="41"/>
                  </a:lnTo>
                  <a:lnTo>
                    <a:pt x="2" y="39"/>
                  </a:lnTo>
                  <a:lnTo>
                    <a:pt x="4" y="39"/>
                  </a:lnTo>
                  <a:lnTo>
                    <a:pt x="5" y="39"/>
                  </a:lnTo>
                  <a:lnTo>
                    <a:pt x="7" y="39"/>
                  </a:lnTo>
                  <a:lnTo>
                    <a:pt x="7" y="39"/>
                  </a:lnTo>
                  <a:close/>
                  <a:moveTo>
                    <a:pt x="59" y="34"/>
                  </a:moveTo>
                  <a:lnTo>
                    <a:pt x="59" y="34"/>
                  </a:lnTo>
                  <a:lnTo>
                    <a:pt x="60" y="36"/>
                  </a:lnTo>
                  <a:lnTo>
                    <a:pt x="59" y="36"/>
                  </a:lnTo>
                  <a:lnTo>
                    <a:pt x="57" y="36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9" y="34"/>
                  </a:lnTo>
                  <a:close/>
                  <a:moveTo>
                    <a:pt x="2768" y="34"/>
                  </a:moveTo>
                  <a:lnTo>
                    <a:pt x="2768" y="34"/>
                  </a:lnTo>
                  <a:lnTo>
                    <a:pt x="2766" y="34"/>
                  </a:lnTo>
                  <a:lnTo>
                    <a:pt x="2768" y="36"/>
                  </a:lnTo>
                  <a:lnTo>
                    <a:pt x="2769" y="36"/>
                  </a:lnTo>
                  <a:lnTo>
                    <a:pt x="2771" y="38"/>
                  </a:lnTo>
                  <a:lnTo>
                    <a:pt x="2771" y="38"/>
                  </a:lnTo>
                  <a:lnTo>
                    <a:pt x="2773" y="38"/>
                  </a:lnTo>
                  <a:lnTo>
                    <a:pt x="2771" y="36"/>
                  </a:lnTo>
                  <a:lnTo>
                    <a:pt x="2771" y="36"/>
                  </a:lnTo>
                  <a:lnTo>
                    <a:pt x="2769" y="34"/>
                  </a:lnTo>
                  <a:lnTo>
                    <a:pt x="2769" y="34"/>
                  </a:lnTo>
                  <a:lnTo>
                    <a:pt x="2768" y="34"/>
                  </a:lnTo>
                  <a:close/>
                  <a:moveTo>
                    <a:pt x="2708" y="33"/>
                  </a:moveTo>
                  <a:lnTo>
                    <a:pt x="2708" y="34"/>
                  </a:lnTo>
                  <a:lnTo>
                    <a:pt x="2708" y="34"/>
                  </a:lnTo>
                  <a:lnTo>
                    <a:pt x="2708" y="34"/>
                  </a:lnTo>
                  <a:lnTo>
                    <a:pt x="2708" y="34"/>
                  </a:lnTo>
                  <a:lnTo>
                    <a:pt x="2706" y="34"/>
                  </a:lnTo>
                  <a:lnTo>
                    <a:pt x="2706" y="34"/>
                  </a:lnTo>
                  <a:lnTo>
                    <a:pt x="2705" y="34"/>
                  </a:lnTo>
                  <a:lnTo>
                    <a:pt x="2705" y="36"/>
                  </a:lnTo>
                  <a:lnTo>
                    <a:pt x="2702" y="36"/>
                  </a:lnTo>
                  <a:lnTo>
                    <a:pt x="2700" y="38"/>
                  </a:lnTo>
                  <a:lnTo>
                    <a:pt x="2700" y="39"/>
                  </a:lnTo>
                  <a:lnTo>
                    <a:pt x="2698" y="39"/>
                  </a:lnTo>
                  <a:lnTo>
                    <a:pt x="2698" y="39"/>
                  </a:lnTo>
                  <a:lnTo>
                    <a:pt x="2698" y="39"/>
                  </a:lnTo>
                  <a:lnTo>
                    <a:pt x="2700" y="38"/>
                  </a:lnTo>
                  <a:lnTo>
                    <a:pt x="2700" y="38"/>
                  </a:lnTo>
                  <a:lnTo>
                    <a:pt x="2702" y="36"/>
                  </a:lnTo>
                  <a:lnTo>
                    <a:pt x="2703" y="34"/>
                  </a:lnTo>
                  <a:lnTo>
                    <a:pt x="2705" y="34"/>
                  </a:lnTo>
                  <a:lnTo>
                    <a:pt x="2706" y="34"/>
                  </a:lnTo>
                  <a:lnTo>
                    <a:pt x="2708" y="33"/>
                  </a:lnTo>
                  <a:close/>
                  <a:moveTo>
                    <a:pt x="2933" y="33"/>
                  </a:moveTo>
                  <a:lnTo>
                    <a:pt x="2935" y="34"/>
                  </a:lnTo>
                  <a:lnTo>
                    <a:pt x="2933" y="36"/>
                  </a:lnTo>
                  <a:lnTo>
                    <a:pt x="2933" y="36"/>
                  </a:lnTo>
                  <a:lnTo>
                    <a:pt x="2933" y="38"/>
                  </a:lnTo>
                  <a:lnTo>
                    <a:pt x="2933" y="38"/>
                  </a:lnTo>
                  <a:lnTo>
                    <a:pt x="2933" y="39"/>
                  </a:lnTo>
                  <a:lnTo>
                    <a:pt x="2933" y="39"/>
                  </a:lnTo>
                  <a:lnTo>
                    <a:pt x="2932" y="39"/>
                  </a:lnTo>
                  <a:lnTo>
                    <a:pt x="2932" y="39"/>
                  </a:lnTo>
                  <a:lnTo>
                    <a:pt x="2930" y="39"/>
                  </a:lnTo>
                  <a:lnTo>
                    <a:pt x="2930" y="38"/>
                  </a:lnTo>
                  <a:lnTo>
                    <a:pt x="2930" y="36"/>
                  </a:lnTo>
                  <a:lnTo>
                    <a:pt x="2930" y="34"/>
                  </a:lnTo>
                  <a:lnTo>
                    <a:pt x="2932" y="34"/>
                  </a:lnTo>
                  <a:lnTo>
                    <a:pt x="2932" y="34"/>
                  </a:lnTo>
                  <a:lnTo>
                    <a:pt x="2933" y="33"/>
                  </a:lnTo>
                  <a:close/>
                  <a:moveTo>
                    <a:pt x="2773" y="31"/>
                  </a:moveTo>
                  <a:lnTo>
                    <a:pt x="2773" y="31"/>
                  </a:lnTo>
                  <a:lnTo>
                    <a:pt x="2773" y="33"/>
                  </a:lnTo>
                  <a:lnTo>
                    <a:pt x="2771" y="33"/>
                  </a:lnTo>
                  <a:lnTo>
                    <a:pt x="2771" y="33"/>
                  </a:lnTo>
                  <a:lnTo>
                    <a:pt x="2769" y="33"/>
                  </a:lnTo>
                  <a:lnTo>
                    <a:pt x="2769" y="33"/>
                  </a:lnTo>
                  <a:lnTo>
                    <a:pt x="2769" y="33"/>
                  </a:lnTo>
                  <a:lnTo>
                    <a:pt x="2771" y="34"/>
                  </a:lnTo>
                  <a:lnTo>
                    <a:pt x="2773" y="34"/>
                  </a:lnTo>
                  <a:lnTo>
                    <a:pt x="2773" y="34"/>
                  </a:lnTo>
                  <a:lnTo>
                    <a:pt x="2774" y="34"/>
                  </a:lnTo>
                  <a:lnTo>
                    <a:pt x="2776" y="34"/>
                  </a:lnTo>
                  <a:lnTo>
                    <a:pt x="2776" y="33"/>
                  </a:lnTo>
                  <a:lnTo>
                    <a:pt x="2776" y="33"/>
                  </a:lnTo>
                  <a:lnTo>
                    <a:pt x="2776" y="31"/>
                  </a:lnTo>
                  <a:lnTo>
                    <a:pt x="2776" y="33"/>
                  </a:lnTo>
                  <a:lnTo>
                    <a:pt x="2774" y="33"/>
                  </a:lnTo>
                  <a:lnTo>
                    <a:pt x="2774" y="31"/>
                  </a:lnTo>
                  <a:lnTo>
                    <a:pt x="2773" y="31"/>
                  </a:lnTo>
                  <a:close/>
                  <a:moveTo>
                    <a:pt x="2" y="30"/>
                  </a:moveTo>
                  <a:lnTo>
                    <a:pt x="4" y="30"/>
                  </a:lnTo>
                  <a:lnTo>
                    <a:pt x="5" y="31"/>
                  </a:lnTo>
                  <a:lnTo>
                    <a:pt x="7" y="33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30"/>
                  </a:lnTo>
                  <a:lnTo>
                    <a:pt x="2" y="30"/>
                  </a:lnTo>
                  <a:close/>
                  <a:moveTo>
                    <a:pt x="385" y="30"/>
                  </a:moveTo>
                  <a:lnTo>
                    <a:pt x="387" y="30"/>
                  </a:lnTo>
                  <a:lnTo>
                    <a:pt x="387" y="31"/>
                  </a:lnTo>
                  <a:lnTo>
                    <a:pt x="388" y="33"/>
                  </a:lnTo>
                  <a:lnTo>
                    <a:pt x="390" y="33"/>
                  </a:lnTo>
                  <a:lnTo>
                    <a:pt x="390" y="34"/>
                  </a:lnTo>
                  <a:lnTo>
                    <a:pt x="390" y="38"/>
                  </a:lnTo>
                  <a:lnTo>
                    <a:pt x="392" y="38"/>
                  </a:lnTo>
                  <a:lnTo>
                    <a:pt x="392" y="39"/>
                  </a:lnTo>
                  <a:lnTo>
                    <a:pt x="392" y="39"/>
                  </a:lnTo>
                  <a:lnTo>
                    <a:pt x="392" y="39"/>
                  </a:lnTo>
                  <a:lnTo>
                    <a:pt x="392" y="38"/>
                  </a:lnTo>
                  <a:lnTo>
                    <a:pt x="390" y="38"/>
                  </a:lnTo>
                  <a:lnTo>
                    <a:pt x="388" y="34"/>
                  </a:lnTo>
                  <a:lnTo>
                    <a:pt x="387" y="31"/>
                  </a:lnTo>
                  <a:lnTo>
                    <a:pt x="384" y="30"/>
                  </a:lnTo>
                  <a:lnTo>
                    <a:pt x="385" y="30"/>
                  </a:lnTo>
                  <a:close/>
                  <a:moveTo>
                    <a:pt x="880" y="28"/>
                  </a:moveTo>
                  <a:lnTo>
                    <a:pt x="880" y="30"/>
                  </a:lnTo>
                  <a:lnTo>
                    <a:pt x="880" y="31"/>
                  </a:lnTo>
                  <a:lnTo>
                    <a:pt x="879" y="33"/>
                  </a:lnTo>
                  <a:lnTo>
                    <a:pt x="877" y="34"/>
                  </a:lnTo>
                  <a:lnTo>
                    <a:pt x="876" y="36"/>
                  </a:lnTo>
                  <a:lnTo>
                    <a:pt x="876" y="34"/>
                  </a:lnTo>
                  <a:lnTo>
                    <a:pt x="876" y="34"/>
                  </a:lnTo>
                  <a:lnTo>
                    <a:pt x="876" y="33"/>
                  </a:lnTo>
                  <a:lnTo>
                    <a:pt x="877" y="31"/>
                  </a:lnTo>
                  <a:lnTo>
                    <a:pt x="879" y="30"/>
                  </a:lnTo>
                  <a:lnTo>
                    <a:pt x="880" y="28"/>
                  </a:lnTo>
                  <a:close/>
                  <a:moveTo>
                    <a:pt x="2728" y="28"/>
                  </a:moveTo>
                  <a:lnTo>
                    <a:pt x="2728" y="28"/>
                  </a:lnTo>
                  <a:lnTo>
                    <a:pt x="2728" y="30"/>
                  </a:lnTo>
                  <a:lnTo>
                    <a:pt x="2728" y="30"/>
                  </a:lnTo>
                  <a:lnTo>
                    <a:pt x="2728" y="30"/>
                  </a:lnTo>
                  <a:lnTo>
                    <a:pt x="2727" y="30"/>
                  </a:lnTo>
                  <a:lnTo>
                    <a:pt x="2727" y="30"/>
                  </a:lnTo>
                  <a:lnTo>
                    <a:pt x="2725" y="30"/>
                  </a:lnTo>
                  <a:lnTo>
                    <a:pt x="2725" y="31"/>
                  </a:lnTo>
                  <a:lnTo>
                    <a:pt x="2725" y="31"/>
                  </a:lnTo>
                  <a:lnTo>
                    <a:pt x="2725" y="31"/>
                  </a:lnTo>
                  <a:lnTo>
                    <a:pt x="2724" y="33"/>
                  </a:lnTo>
                  <a:lnTo>
                    <a:pt x="2722" y="33"/>
                  </a:lnTo>
                  <a:lnTo>
                    <a:pt x="2722" y="33"/>
                  </a:lnTo>
                  <a:lnTo>
                    <a:pt x="2721" y="34"/>
                  </a:lnTo>
                  <a:lnTo>
                    <a:pt x="2721" y="34"/>
                  </a:lnTo>
                  <a:lnTo>
                    <a:pt x="2721" y="36"/>
                  </a:lnTo>
                  <a:lnTo>
                    <a:pt x="2721" y="36"/>
                  </a:lnTo>
                  <a:lnTo>
                    <a:pt x="2721" y="36"/>
                  </a:lnTo>
                  <a:lnTo>
                    <a:pt x="2722" y="36"/>
                  </a:lnTo>
                  <a:lnTo>
                    <a:pt x="2722" y="38"/>
                  </a:lnTo>
                  <a:lnTo>
                    <a:pt x="2722" y="38"/>
                  </a:lnTo>
                  <a:lnTo>
                    <a:pt x="2721" y="38"/>
                  </a:lnTo>
                  <a:lnTo>
                    <a:pt x="2721" y="38"/>
                  </a:lnTo>
                  <a:lnTo>
                    <a:pt x="2719" y="38"/>
                  </a:lnTo>
                  <a:lnTo>
                    <a:pt x="2719" y="39"/>
                  </a:lnTo>
                  <a:lnTo>
                    <a:pt x="2719" y="39"/>
                  </a:lnTo>
                  <a:lnTo>
                    <a:pt x="2721" y="39"/>
                  </a:lnTo>
                  <a:lnTo>
                    <a:pt x="2721" y="39"/>
                  </a:lnTo>
                  <a:lnTo>
                    <a:pt x="2722" y="39"/>
                  </a:lnTo>
                  <a:lnTo>
                    <a:pt x="2724" y="39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1"/>
                  </a:lnTo>
                  <a:lnTo>
                    <a:pt x="2724" y="42"/>
                  </a:lnTo>
                  <a:lnTo>
                    <a:pt x="2725" y="42"/>
                  </a:lnTo>
                  <a:lnTo>
                    <a:pt x="2725" y="42"/>
                  </a:lnTo>
                  <a:lnTo>
                    <a:pt x="2724" y="42"/>
                  </a:lnTo>
                  <a:lnTo>
                    <a:pt x="2722" y="42"/>
                  </a:lnTo>
                  <a:lnTo>
                    <a:pt x="2719" y="41"/>
                  </a:lnTo>
                  <a:lnTo>
                    <a:pt x="2717" y="39"/>
                  </a:lnTo>
                  <a:lnTo>
                    <a:pt x="2716" y="39"/>
                  </a:lnTo>
                  <a:lnTo>
                    <a:pt x="2716" y="38"/>
                  </a:lnTo>
                  <a:lnTo>
                    <a:pt x="2716" y="38"/>
                  </a:lnTo>
                  <a:lnTo>
                    <a:pt x="2716" y="39"/>
                  </a:lnTo>
                  <a:lnTo>
                    <a:pt x="2717" y="39"/>
                  </a:lnTo>
                  <a:lnTo>
                    <a:pt x="2717" y="39"/>
                  </a:lnTo>
                  <a:lnTo>
                    <a:pt x="2719" y="38"/>
                  </a:lnTo>
                  <a:lnTo>
                    <a:pt x="2719" y="38"/>
                  </a:lnTo>
                  <a:lnTo>
                    <a:pt x="2719" y="38"/>
                  </a:lnTo>
                  <a:lnTo>
                    <a:pt x="2719" y="36"/>
                  </a:lnTo>
                  <a:lnTo>
                    <a:pt x="2719" y="34"/>
                  </a:lnTo>
                  <a:lnTo>
                    <a:pt x="2721" y="33"/>
                  </a:lnTo>
                  <a:lnTo>
                    <a:pt x="2722" y="31"/>
                  </a:lnTo>
                  <a:lnTo>
                    <a:pt x="2724" y="31"/>
                  </a:lnTo>
                  <a:lnTo>
                    <a:pt x="2724" y="31"/>
                  </a:lnTo>
                  <a:lnTo>
                    <a:pt x="2724" y="30"/>
                  </a:lnTo>
                  <a:lnTo>
                    <a:pt x="2724" y="30"/>
                  </a:lnTo>
                  <a:lnTo>
                    <a:pt x="2724" y="30"/>
                  </a:lnTo>
                  <a:lnTo>
                    <a:pt x="2724" y="30"/>
                  </a:lnTo>
                  <a:lnTo>
                    <a:pt x="2725" y="30"/>
                  </a:lnTo>
                  <a:lnTo>
                    <a:pt x="2725" y="30"/>
                  </a:lnTo>
                  <a:lnTo>
                    <a:pt x="2725" y="30"/>
                  </a:lnTo>
                  <a:lnTo>
                    <a:pt x="2725" y="30"/>
                  </a:lnTo>
                  <a:lnTo>
                    <a:pt x="2725" y="28"/>
                  </a:lnTo>
                  <a:lnTo>
                    <a:pt x="2727" y="28"/>
                  </a:lnTo>
                  <a:lnTo>
                    <a:pt x="2727" y="28"/>
                  </a:lnTo>
                  <a:lnTo>
                    <a:pt x="2728" y="28"/>
                  </a:lnTo>
                  <a:close/>
                  <a:moveTo>
                    <a:pt x="2782" y="28"/>
                  </a:moveTo>
                  <a:lnTo>
                    <a:pt x="2780" y="28"/>
                  </a:lnTo>
                  <a:lnTo>
                    <a:pt x="2780" y="30"/>
                  </a:lnTo>
                  <a:lnTo>
                    <a:pt x="2780" y="30"/>
                  </a:lnTo>
                  <a:lnTo>
                    <a:pt x="2780" y="31"/>
                  </a:lnTo>
                  <a:lnTo>
                    <a:pt x="2780" y="31"/>
                  </a:lnTo>
                  <a:lnTo>
                    <a:pt x="2780" y="33"/>
                  </a:lnTo>
                  <a:lnTo>
                    <a:pt x="2780" y="33"/>
                  </a:lnTo>
                  <a:lnTo>
                    <a:pt x="2780" y="33"/>
                  </a:lnTo>
                  <a:lnTo>
                    <a:pt x="2780" y="34"/>
                  </a:lnTo>
                  <a:lnTo>
                    <a:pt x="2780" y="34"/>
                  </a:lnTo>
                  <a:lnTo>
                    <a:pt x="2780" y="34"/>
                  </a:lnTo>
                  <a:lnTo>
                    <a:pt x="2782" y="34"/>
                  </a:lnTo>
                  <a:lnTo>
                    <a:pt x="2784" y="34"/>
                  </a:lnTo>
                  <a:lnTo>
                    <a:pt x="2784" y="33"/>
                  </a:lnTo>
                  <a:lnTo>
                    <a:pt x="2784" y="33"/>
                  </a:lnTo>
                  <a:lnTo>
                    <a:pt x="2784" y="31"/>
                  </a:lnTo>
                  <a:lnTo>
                    <a:pt x="2784" y="30"/>
                  </a:lnTo>
                  <a:lnTo>
                    <a:pt x="2784" y="30"/>
                  </a:lnTo>
                  <a:lnTo>
                    <a:pt x="2784" y="28"/>
                  </a:lnTo>
                  <a:lnTo>
                    <a:pt x="2784" y="28"/>
                  </a:lnTo>
                  <a:lnTo>
                    <a:pt x="2782" y="28"/>
                  </a:lnTo>
                  <a:lnTo>
                    <a:pt x="2782" y="28"/>
                  </a:lnTo>
                  <a:close/>
                  <a:moveTo>
                    <a:pt x="2818" y="27"/>
                  </a:moveTo>
                  <a:lnTo>
                    <a:pt x="2818" y="27"/>
                  </a:lnTo>
                  <a:lnTo>
                    <a:pt x="2818" y="27"/>
                  </a:lnTo>
                  <a:lnTo>
                    <a:pt x="2818" y="27"/>
                  </a:lnTo>
                  <a:lnTo>
                    <a:pt x="2820" y="28"/>
                  </a:lnTo>
                  <a:lnTo>
                    <a:pt x="2821" y="28"/>
                  </a:lnTo>
                  <a:lnTo>
                    <a:pt x="2821" y="30"/>
                  </a:lnTo>
                  <a:lnTo>
                    <a:pt x="2821" y="30"/>
                  </a:lnTo>
                  <a:lnTo>
                    <a:pt x="2821" y="30"/>
                  </a:lnTo>
                  <a:lnTo>
                    <a:pt x="2823" y="30"/>
                  </a:lnTo>
                  <a:lnTo>
                    <a:pt x="2823" y="30"/>
                  </a:lnTo>
                  <a:lnTo>
                    <a:pt x="2823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5" y="30"/>
                  </a:lnTo>
                  <a:lnTo>
                    <a:pt x="2826" y="31"/>
                  </a:lnTo>
                  <a:lnTo>
                    <a:pt x="2828" y="33"/>
                  </a:lnTo>
                  <a:lnTo>
                    <a:pt x="2828" y="34"/>
                  </a:lnTo>
                  <a:lnTo>
                    <a:pt x="2829" y="34"/>
                  </a:lnTo>
                  <a:lnTo>
                    <a:pt x="2829" y="34"/>
                  </a:lnTo>
                  <a:lnTo>
                    <a:pt x="2829" y="34"/>
                  </a:lnTo>
                  <a:lnTo>
                    <a:pt x="2829" y="33"/>
                  </a:lnTo>
                  <a:lnTo>
                    <a:pt x="2829" y="33"/>
                  </a:lnTo>
                  <a:lnTo>
                    <a:pt x="2829" y="34"/>
                  </a:lnTo>
                  <a:lnTo>
                    <a:pt x="2831" y="36"/>
                  </a:lnTo>
                  <a:lnTo>
                    <a:pt x="2833" y="36"/>
                  </a:lnTo>
                  <a:lnTo>
                    <a:pt x="2833" y="36"/>
                  </a:lnTo>
                  <a:lnTo>
                    <a:pt x="2839" y="39"/>
                  </a:lnTo>
                  <a:lnTo>
                    <a:pt x="2842" y="41"/>
                  </a:lnTo>
                  <a:lnTo>
                    <a:pt x="2842" y="42"/>
                  </a:lnTo>
                  <a:lnTo>
                    <a:pt x="2842" y="42"/>
                  </a:lnTo>
                  <a:lnTo>
                    <a:pt x="2842" y="44"/>
                  </a:lnTo>
                  <a:lnTo>
                    <a:pt x="2844" y="44"/>
                  </a:lnTo>
                  <a:lnTo>
                    <a:pt x="2844" y="44"/>
                  </a:lnTo>
                  <a:lnTo>
                    <a:pt x="2844" y="44"/>
                  </a:lnTo>
                  <a:lnTo>
                    <a:pt x="2845" y="46"/>
                  </a:lnTo>
                  <a:lnTo>
                    <a:pt x="2847" y="47"/>
                  </a:lnTo>
                  <a:lnTo>
                    <a:pt x="2847" y="49"/>
                  </a:lnTo>
                  <a:lnTo>
                    <a:pt x="2847" y="50"/>
                  </a:lnTo>
                  <a:lnTo>
                    <a:pt x="2847" y="50"/>
                  </a:lnTo>
                  <a:lnTo>
                    <a:pt x="2848" y="50"/>
                  </a:lnTo>
                  <a:lnTo>
                    <a:pt x="2848" y="52"/>
                  </a:lnTo>
                  <a:lnTo>
                    <a:pt x="2847" y="53"/>
                  </a:lnTo>
                  <a:lnTo>
                    <a:pt x="2847" y="55"/>
                  </a:lnTo>
                  <a:lnTo>
                    <a:pt x="2847" y="55"/>
                  </a:lnTo>
                  <a:lnTo>
                    <a:pt x="2845" y="55"/>
                  </a:lnTo>
                  <a:lnTo>
                    <a:pt x="2845" y="55"/>
                  </a:lnTo>
                  <a:lnTo>
                    <a:pt x="2844" y="53"/>
                  </a:lnTo>
                  <a:lnTo>
                    <a:pt x="2844" y="53"/>
                  </a:lnTo>
                  <a:lnTo>
                    <a:pt x="2844" y="55"/>
                  </a:lnTo>
                  <a:lnTo>
                    <a:pt x="2844" y="55"/>
                  </a:lnTo>
                  <a:lnTo>
                    <a:pt x="2844" y="57"/>
                  </a:lnTo>
                  <a:lnTo>
                    <a:pt x="2844" y="57"/>
                  </a:lnTo>
                  <a:lnTo>
                    <a:pt x="2844" y="58"/>
                  </a:lnTo>
                  <a:lnTo>
                    <a:pt x="2844" y="58"/>
                  </a:lnTo>
                  <a:lnTo>
                    <a:pt x="2844" y="58"/>
                  </a:lnTo>
                  <a:lnTo>
                    <a:pt x="2844" y="60"/>
                  </a:lnTo>
                  <a:lnTo>
                    <a:pt x="2844" y="60"/>
                  </a:lnTo>
                  <a:lnTo>
                    <a:pt x="2844" y="61"/>
                  </a:lnTo>
                  <a:lnTo>
                    <a:pt x="2842" y="61"/>
                  </a:lnTo>
                  <a:lnTo>
                    <a:pt x="2839" y="63"/>
                  </a:lnTo>
                  <a:lnTo>
                    <a:pt x="2839" y="63"/>
                  </a:lnTo>
                  <a:lnTo>
                    <a:pt x="2837" y="61"/>
                  </a:lnTo>
                  <a:lnTo>
                    <a:pt x="2836" y="61"/>
                  </a:lnTo>
                  <a:lnTo>
                    <a:pt x="2833" y="60"/>
                  </a:lnTo>
                  <a:lnTo>
                    <a:pt x="2829" y="60"/>
                  </a:lnTo>
                  <a:lnTo>
                    <a:pt x="2828" y="61"/>
                  </a:lnTo>
                  <a:lnTo>
                    <a:pt x="2828" y="63"/>
                  </a:lnTo>
                  <a:lnTo>
                    <a:pt x="2828" y="63"/>
                  </a:lnTo>
                  <a:lnTo>
                    <a:pt x="2829" y="63"/>
                  </a:lnTo>
                  <a:lnTo>
                    <a:pt x="2829" y="63"/>
                  </a:lnTo>
                  <a:lnTo>
                    <a:pt x="2828" y="64"/>
                  </a:lnTo>
                  <a:lnTo>
                    <a:pt x="2828" y="64"/>
                  </a:lnTo>
                  <a:lnTo>
                    <a:pt x="2828" y="66"/>
                  </a:lnTo>
                  <a:lnTo>
                    <a:pt x="2828" y="66"/>
                  </a:lnTo>
                  <a:lnTo>
                    <a:pt x="2828" y="68"/>
                  </a:lnTo>
                  <a:lnTo>
                    <a:pt x="2828" y="68"/>
                  </a:lnTo>
                  <a:lnTo>
                    <a:pt x="2826" y="68"/>
                  </a:lnTo>
                  <a:lnTo>
                    <a:pt x="2826" y="68"/>
                  </a:lnTo>
                  <a:lnTo>
                    <a:pt x="2825" y="68"/>
                  </a:lnTo>
                  <a:lnTo>
                    <a:pt x="2825" y="68"/>
                  </a:lnTo>
                  <a:lnTo>
                    <a:pt x="2823" y="68"/>
                  </a:lnTo>
                  <a:lnTo>
                    <a:pt x="2821" y="68"/>
                  </a:lnTo>
                  <a:lnTo>
                    <a:pt x="2821" y="66"/>
                  </a:lnTo>
                  <a:lnTo>
                    <a:pt x="2820" y="66"/>
                  </a:lnTo>
                  <a:lnTo>
                    <a:pt x="2821" y="66"/>
                  </a:lnTo>
                  <a:lnTo>
                    <a:pt x="2821" y="66"/>
                  </a:lnTo>
                  <a:lnTo>
                    <a:pt x="2821" y="64"/>
                  </a:lnTo>
                  <a:lnTo>
                    <a:pt x="2821" y="64"/>
                  </a:lnTo>
                  <a:lnTo>
                    <a:pt x="2821" y="64"/>
                  </a:lnTo>
                  <a:lnTo>
                    <a:pt x="2821" y="63"/>
                  </a:lnTo>
                  <a:lnTo>
                    <a:pt x="2821" y="63"/>
                  </a:lnTo>
                  <a:lnTo>
                    <a:pt x="2820" y="61"/>
                  </a:lnTo>
                  <a:lnTo>
                    <a:pt x="2820" y="60"/>
                  </a:lnTo>
                  <a:lnTo>
                    <a:pt x="2818" y="57"/>
                  </a:lnTo>
                  <a:lnTo>
                    <a:pt x="2817" y="55"/>
                  </a:lnTo>
                  <a:lnTo>
                    <a:pt x="2817" y="55"/>
                  </a:lnTo>
                  <a:lnTo>
                    <a:pt x="2817" y="57"/>
                  </a:lnTo>
                  <a:lnTo>
                    <a:pt x="2817" y="57"/>
                  </a:lnTo>
                  <a:lnTo>
                    <a:pt x="2817" y="55"/>
                  </a:lnTo>
                  <a:lnTo>
                    <a:pt x="2817" y="53"/>
                  </a:lnTo>
                  <a:lnTo>
                    <a:pt x="2815" y="53"/>
                  </a:lnTo>
                  <a:lnTo>
                    <a:pt x="2815" y="53"/>
                  </a:lnTo>
                  <a:lnTo>
                    <a:pt x="2814" y="52"/>
                  </a:lnTo>
                  <a:lnTo>
                    <a:pt x="2814" y="52"/>
                  </a:lnTo>
                  <a:lnTo>
                    <a:pt x="2812" y="50"/>
                  </a:lnTo>
                  <a:lnTo>
                    <a:pt x="2812" y="50"/>
                  </a:lnTo>
                  <a:lnTo>
                    <a:pt x="2814" y="49"/>
                  </a:lnTo>
                  <a:lnTo>
                    <a:pt x="2814" y="49"/>
                  </a:lnTo>
                  <a:lnTo>
                    <a:pt x="2814" y="47"/>
                  </a:lnTo>
                  <a:lnTo>
                    <a:pt x="2812" y="47"/>
                  </a:lnTo>
                  <a:lnTo>
                    <a:pt x="2812" y="47"/>
                  </a:lnTo>
                  <a:lnTo>
                    <a:pt x="2812" y="47"/>
                  </a:lnTo>
                  <a:lnTo>
                    <a:pt x="2812" y="46"/>
                  </a:lnTo>
                  <a:lnTo>
                    <a:pt x="2812" y="46"/>
                  </a:lnTo>
                  <a:lnTo>
                    <a:pt x="2810" y="44"/>
                  </a:lnTo>
                  <a:lnTo>
                    <a:pt x="2807" y="42"/>
                  </a:lnTo>
                  <a:lnTo>
                    <a:pt x="2804" y="39"/>
                  </a:lnTo>
                  <a:lnTo>
                    <a:pt x="2803" y="39"/>
                  </a:lnTo>
                  <a:lnTo>
                    <a:pt x="2803" y="39"/>
                  </a:lnTo>
                  <a:lnTo>
                    <a:pt x="2804" y="39"/>
                  </a:lnTo>
                  <a:lnTo>
                    <a:pt x="2804" y="38"/>
                  </a:lnTo>
                  <a:lnTo>
                    <a:pt x="2803" y="38"/>
                  </a:lnTo>
                  <a:lnTo>
                    <a:pt x="2804" y="38"/>
                  </a:lnTo>
                  <a:lnTo>
                    <a:pt x="2804" y="38"/>
                  </a:lnTo>
                  <a:lnTo>
                    <a:pt x="2806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8"/>
                  </a:lnTo>
                  <a:lnTo>
                    <a:pt x="2807" y="36"/>
                  </a:lnTo>
                  <a:lnTo>
                    <a:pt x="2809" y="36"/>
                  </a:lnTo>
                  <a:lnTo>
                    <a:pt x="2809" y="36"/>
                  </a:lnTo>
                  <a:lnTo>
                    <a:pt x="2807" y="36"/>
                  </a:lnTo>
                  <a:lnTo>
                    <a:pt x="2807" y="36"/>
                  </a:lnTo>
                  <a:lnTo>
                    <a:pt x="2809" y="34"/>
                  </a:lnTo>
                  <a:lnTo>
                    <a:pt x="2809" y="34"/>
                  </a:lnTo>
                  <a:lnTo>
                    <a:pt x="2809" y="34"/>
                  </a:lnTo>
                  <a:lnTo>
                    <a:pt x="2809" y="34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09" y="33"/>
                  </a:lnTo>
                  <a:lnTo>
                    <a:pt x="2812" y="33"/>
                  </a:lnTo>
                  <a:lnTo>
                    <a:pt x="2812" y="33"/>
                  </a:lnTo>
                  <a:lnTo>
                    <a:pt x="2812" y="33"/>
                  </a:lnTo>
                  <a:lnTo>
                    <a:pt x="2814" y="33"/>
                  </a:lnTo>
                  <a:lnTo>
                    <a:pt x="2814" y="31"/>
                  </a:lnTo>
                  <a:lnTo>
                    <a:pt x="2814" y="31"/>
                  </a:lnTo>
                  <a:lnTo>
                    <a:pt x="2814" y="31"/>
                  </a:lnTo>
                  <a:lnTo>
                    <a:pt x="2814" y="31"/>
                  </a:lnTo>
                  <a:lnTo>
                    <a:pt x="2814" y="30"/>
                  </a:lnTo>
                  <a:lnTo>
                    <a:pt x="2817" y="28"/>
                  </a:lnTo>
                  <a:lnTo>
                    <a:pt x="2818" y="27"/>
                  </a:lnTo>
                  <a:close/>
                  <a:moveTo>
                    <a:pt x="2751" y="25"/>
                  </a:moveTo>
                  <a:lnTo>
                    <a:pt x="2751" y="25"/>
                  </a:lnTo>
                  <a:lnTo>
                    <a:pt x="2751" y="25"/>
                  </a:lnTo>
                  <a:lnTo>
                    <a:pt x="2752" y="27"/>
                  </a:lnTo>
                  <a:lnTo>
                    <a:pt x="2752" y="27"/>
                  </a:lnTo>
                  <a:lnTo>
                    <a:pt x="2752" y="28"/>
                  </a:lnTo>
                  <a:lnTo>
                    <a:pt x="2752" y="28"/>
                  </a:lnTo>
                  <a:lnTo>
                    <a:pt x="2752" y="28"/>
                  </a:lnTo>
                  <a:lnTo>
                    <a:pt x="2752" y="28"/>
                  </a:lnTo>
                  <a:lnTo>
                    <a:pt x="2754" y="28"/>
                  </a:lnTo>
                  <a:lnTo>
                    <a:pt x="2754" y="28"/>
                  </a:lnTo>
                  <a:lnTo>
                    <a:pt x="2754" y="28"/>
                  </a:lnTo>
                  <a:lnTo>
                    <a:pt x="2755" y="28"/>
                  </a:lnTo>
                  <a:lnTo>
                    <a:pt x="2755" y="28"/>
                  </a:lnTo>
                  <a:lnTo>
                    <a:pt x="2755" y="30"/>
                  </a:lnTo>
                  <a:lnTo>
                    <a:pt x="2755" y="30"/>
                  </a:lnTo>
                  <a:lnTo>
                    <a:pt x="2755" y="30"/>
                  </a:lnTo>
                  <a:lnTo>
                    <a:pt x="2755" y="30"/>
                  </a:lnTo>
                  <a:lnTo>
                    <a:pt x="2754" y="30"/>
                  </a:lnTo>
                  <a:lnTo>
                    <a:pt x="2752" y="30"/>
                  </a:lnTo>
                  <a:lnTo>
                    <a:pt x="2751" y="28"/>
                  </a:lnTo>
                  <a:lnTo>
                    <a:pt x="2751" y="28"/>
                  </a:lnTo>
                  <a:lnTo>
                    <a:pt x="2749" y="28"/>
                  </a:lnTo>
                  <a:lnTo>
                    <a:pt x="2749" y="28"/>
                  </a:lnTo>
                  <a:lnTo>
                    <a:pt x="2749" y="28"/>
                  </a:lnTo>
                  <a:lnTo>
                    <a:pt x="2749" y="30"/>
                  </a:lnTo>
                  <a:lnTo>
                    <a:pt x="2749" y="30"/>
                  </a:lnTo>
                  <a:lnTo>
                    <a:pt x="2749" y="30"/>
                  </a:lnTo>
                  <a:lnTo>
                    <a:pt x="2749" y="28"/>
                  </a:lnTo>
                  <a:lnTo>
                    <a:pt x="2751" y="30"/>
                  </a:lnTo>
                  <a:lnTo>
                    <a:pt x="2751" y="30"/>
                  </a:lnTo>
                  <a:lnTo>
                    <a:pt x="2751" y="30"/>
                  </a:lnTo>
                  <a:lnTo>
                    <a:pt x="2751" y="31"/>
                  </a:lnTo>
                  <a:lnTo>
                    <a:pt x="2751" y="31"/>
                  </a:lnTo>
                  <a:lnTo>
                    <a:pt x="2749" y="31"/>
                  </a:lnTo>
                  <a:lnTo>
                    <a:pt x="2749" y="31"/>
                  </a:lnTo>
                  <a:lnTo>
                    <a:pt x="2747" y="31"/>
                  </a:lnTo>
                  <a:lnTo>
                    <a:pt x="2747" y="30"/>
                  </a:lnTo>
                  <a:lnTo>
                    <a:pt x="2746" y="30"/>
                  </a:lnTo>
                  <a:lnTo>
                    <a:pt x="2746" y="28"/>
                  </a:lnTo>
                  <a:lnTo>
                    <a:pt x="2747" y="28"/>
                  </a:lnTo>
                  <a:lnTo>
                    <a:pt x="2747" y="28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7" y="27"/>
                  </a:lnTo>
                  <a:lnTo>
                    <a:pt x="2749" y="27"/>
                  </a:lnTo>
                  <a:lnTo>
                    <a:pt x="2751" y="27"/>
                  </a:lnTo>
                  <a:lnTo>
                    <a:pt x="2751" y="25"/>
                  </a:lnTo>
                  <a:close/>
                  <a:moveTo>
                    <a:pt x="2757" y="20"/>
                  </a:moveTo>
                  <a:lnTo>
                    <a:pt x="2757" y="22"/>
                  </a:lnTo>
                  <a:lnTo>
                    <a:pt x="2758" y="22"/>
                  </a:lnTo>
                  <a:lnTo>
                    <a:pt x="2758" y="22"/>
                  </a:lnTo>
                  <a:lnTo>
                    <a:pt x="2760" y="23"/>
                  </a:lnTo>
                  <a:lnTo>
                    <a:pt x="2760" y="23"/>
                  </a:lnTo>
                  <a:lnTo>
                    <a:pt x="2760" y="25"/>
                  </a:lnTo>
                  <a:lnTo>
                    <a:pt x="2760" y="25"/>
                  </a:lnTo>
                  <a:lnTo>
                    <a:pt x="2760" y="27"/>
                  </a:lnTo>
                  <a:lnTo>
                    <a:pt x="2760" y="27"/>
                  </a:lnTo>
                  <a:lnTo>
                    <a:pt x="2762" y="28"/>
                  </a:lnTo>
                  <a:lnTo>
                    <a:pt x="2762" y="28"/>
                  </a:lnTo>
                  <a:lnTo>
                    <a:pt x="2763" y="28"/>
                  </a:lnTo>
                  <a:lnTo>
                    <a:pt x="2763" y="28"/>
                  </a:lnTo>
                  <a:lnTo>
                    <a:pt x="2763" y="28"/>
                  </a:lnTo>
                  <a:lnTo>
                    <a:pt x="2763" y="30"/>
                  </a:lnTo>
                  <a:lnTo>
                    <a:pt x="2762" y="30"/>
                  </a:lnTo>
                  <a:lnTo>
                    <a:pt x="2762" y="28"/>
                  </a:lnTo>
                  <a:lnTo>
                    <a:pt x="2760" y="28"/>
                  </a:lnTo>
                  <a:lnTo>
                    <a:pt x="2758" y="28"/>
                  </a:lnTo>
                  <a:lnTo>
                    <a:pt x="2758" y="28"/>
                  </a:lnTo>
                  <a:lnTo>
                    <a:pt x="2758" y="30"/>
                  </a:lnTo>
                  <a:lnTo>
                    <a:pt x="2760" y="30"/>
                  </a:lnTo>
                  <a:lnTo>
                    <a:pt x="2760" y="30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60" y="31"/>
                  </a:lnTo>
                  <a:lnTo>
                    <a:pt x="2758" y="31"/>
                  </a:lnTo>
                  <a:lnTo>
                    <a:pt x="2758" y="31"/>
                  </a:lnTo>
                  <a:lnTo>
                    <a:pt x="2758" y="30"/>
                  </a:lnTo>
                  <a:lnTo>
                    <a:pt x="2757" y="28"/>
                  </a:lnTo>
                  <a:lnTo>
                    <a:pt x="2755" y="27"/>
                  </a:lnTo>
                  <a:lnTo>
                    <a:pt x="2754" y="27"/>
                  </a:lnTo>
                  <a:lnTo>
                    <a:pt x="2754" y="27"/>
                  </a:lnTo>
                  <a:lnTo>
                    <a:pt x="2752" y="25"/>
                  </a:lnTo>
                  <a:lnTo>
                    <a:pt x="2752" y="25"/>
                  </a:lnTo>
                  <a:lnTo>
                    <a:pt x="2752" y="25"/>
                  </a:lnTo>
                  <a:lnTo>
                    <a:pt x="2752" y="23"/>
                  </a:lnTo>
                  <a:lnTo>
                    <a:pt x="2752" y="23"/>
                  </a:lnTo>
                  <a:lnTo>
                    <a:pt x="2754" y="22"/>
                  </a:lnTo>
                  <a:lnTo>
                    <a:pt x="2754" y="22"/>
                  </a:lnTo>
                  <a:lnTo>
                    <a:pt x="2754" y="23"/>
                  </a:lnTo>
                  <a:lnTo>
                    <a:pt x="2754" y="23"/>
                  </a:lnTo>
                  <a:lnTo>
                    <a:pt x="2754" y="25"/>
                  </a:lnTo>
                  <a:lnTo>
                    <a:pt x="2754" y="25"/>
                  </a:lnTo>
                  <a:lnTo>
                    <a:pt x="2754" y="25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5" y="23"/>
                  </a:lnTo>
                  <a:lnTo>
                    <a:pt x="2757" y="23"/>
                  </a:lnTo>
                  <a:lnTo>
                    <a:pt x="2757" y="23"/>
                  </a:lnTo>
                  <a:lnTo>
                    <a:pt x="2757" y="25"/>
                  </a:lnTo>
                  <a:lnTo>
                    <a:pt x="2757" y="25"/>
                  </a:lnTo>
                  <a:lnTo>
                    <a:pt x="2757" y="25"/>
                  </a:lnTo>
                  <a:lnTo>
                    <a:pt x="2757" y="23"/>
                  </a:lnTo>
                  <a:lnTo>
                    <a:pt x="2758" y="23"/>
                  </a:lnTo>
                  <a:lnTo>
                    <a:pt x="2758" y="25"/>
                  </a:lnTo>
                  <a:lnTo>
                    <a:pt x="2758" y="25"/>
                  </a:lnTo>
                  <a:lnTo>
                    <a:pt x="2758" y="25"/>
                  </a:lnTo>
                  <a:lnTo>
                    <a:pt x="2760" y="23"/>
                  </a:lnTo>
                  <a:lnTo>
                    <a:pt x="2760" y="23"/>
                  </a:lnTo>
                  <a:lnTo>
                    <a:pt x="2758" y="23"/>
                  </a:lnTo>
                  <a:lnTo>
                    <a:pt x="2758" y="23"/>
                  </a:lnTo>
                  <a:lnTo>
                    <a:pt x="2757" y="22"/>
                  </a:lnTo>
                  <a:lnTo>
                    <a:pt x="2757" y="22"/>
                  </a:lnTo>
                  <a:lnTo>
                    <a:pt x="2757" y="20"/>
                  </a:lnTo>
                  <a:close/>
                  <a:moveTo>
                    <a:pt x="2542" y="20"/>
                  </a:moveTo>
                  <a:lnTo>
                    <a:pt x="2542" y="23"/>
                  </a:lnTo>
                  <a:lnTo>
                    <a:pt x="2542" y="23"/>
                  </a:lnTo>
                  <a:lnTo>
                    <a:pt x="2541" y="22"/>
                  </a:lnTo>
                  <a:lnTo>
                    <a:pt x="2542" y="20"/>
                  </a:lnTo>
                  <a:close/>
                  <a:moveTo>
                    <a:pt x="2881" y="20"/>
                  </a:moveTo>
                  <a:lnTo>
                    <a:pt x="2880" y="22"/>
                  </a:lnTo>
                  <a:lnTo>
                    <a:pt x="2880" y="23"/>
                  </a:lnTo>
                  <a:lnTo>
                    <a:pt x="2880" y="25"/>
                  </a:lnTo>
                  <a:lnTo>
                    <a:pt x="2881" y="25"/>
                  </a:lnTo>
                  <a:lnTo>
                    <a:pt x="2881" y="25"/>
                  </a:lnTo>
                  <a:lnTo>
                    <a:pt x="2883" y="23"/>
                  </a:lnTo>
                  <a:lnTo>
                    <a:pt x="2883" y="22"/>
                  </a:lnTo>
                  <a:lnTo>
                    <a:pt x="2883" y="20"/>
                  </a:lnTo>
                  <a:lnTo>
                    <a:pt x="2881" y="20"/>
                  </a:lnTo>
                  <a:lnTo>
                    <a:pt x="2881" y="20"/>
                  </a:lnTo>
                  <a:close/>
                  <a:moveTo>
                    <a:pt x="2818" y="20"/>
                  </a:moveTo>
                  <a:lnTo>
                    <a:pt x="2820" y="20"/>
                  </a:lnTo>
                  <a:lnTo>
                    <a:pt x="2820" y="22"/>
                  </a:lnTo>
                  <a:lnTo>
                    <a:pt x="2820" y="23"/>
                  </a:lnTo>
                  <a:lnTo>
                    <a:pt x="2818" y="23"/>
                  </a:lnTo>
                  <a:lnTo>
                    <a:pt x="2818" y="23"/>
                  </a:lnTo>
                  <a:lnTo>
                    <a:pt x="2818" y="22"/>
                  </a:lnTo>
                  <a:lnTo>
                    <a:pt x="2818" y="22"/>
                  </a:lnTo>
                  <a:lnTo>
                    <a:pt x="2818" y="20"/>
                  </a:lnTo>
                  <a:lnTo>
                    <a:pt x="2818" y="20"/>
                  </a:lnTo>
                  <a:lnTo>
                    <a:pt x="2818" y="20"/>
                  </a:lnTo>
                  <a:close/>
                  <a:moveTo>
                    <a:pt x="2796" y="19"/>
                  </a:moveTo>
                  <a:lnTo>
                    <a:pt x="2795" y="19"/>
                  </a:lnTo>
                  <a:lnTo>
                    <a:pt x="2793" y="19"/>
                  </a:lnTo>
                  <a:lnTo>
                    <a:pt x="2793" y="19"/>
                  </a:lnTo>
                  <a:lnTo>
                    <a:pt x="2792" y="19"/>
                  </a:lnTo>
                  <a:lnTo>
                    <a:pt x="2790" y="19"/>
                  </a:lnTo>
                  <a:lnTo>
                    <a:pt x="2788" y="20"/>
                  </a:lnTo>
                  <a:lnTo>
                    <a:pt x="2787" y="20"/>
                  </a:lnTo>
                  <a:lnTo>
                    <a:pt x="2787" y="20"/>
                  </a:lnTo>
                  <a:lnTo>
                    <a:pt x="2787" y="22"/>
                  </a:lnTo>
                  <a:lnTo>
                    <a:pt x="2788" y="22"/>
                  </a:lnTo>
                  <a:lnTo>
                    <a:pt x="2790" y="25"/>
                  </a:lnTo>
                  <a:lnTo>
                    <a:pt x="2792" y="27"/>
                  </a:lnTo>
                  <a:lnTo>
                    <a:pt x="2793" y="27"/>
                  </a:lnTo>
                  <a:lnTo>
                    <a:pt x="2795" y="27"/>
                  </a:lnTo>
                  <a:lnTo>
                    <a:pt x="2795" y="25"/>
                  </a:lnTo>
                  <a:lnTo>
                    <a:pt x="2796" y="23"/>
                  </a:lnTo>
                  <a:lnTo>
                    <a:pt x="2796" y="22"/>
                  </a:lnTo>
                  <a:lnTo>
                    <a:pt x="2796" y="22"/>
                  </a:lnTo>
                  <a:lnTo>
                    <a:pt x="2798" y="23"/>
                  </a:lnTo>
                  <a:lnTo>
                    <a:pt x="2798" y="23"/>
                  </a:lnTo>
                  <a:lnTo>
                    <a:pt x="2798" y="22"/>
                  </a:lnTo>
                  <a:lnTo>
                    <a:pt x="2798" y="20"/>
                  </a:lnTo>
                  <a:lnTo>
                    <a:pt x="2796" y="19"/>
                  </a:lnTo>
                  <a:lnTo>
                    <a:pt x="2796" y="19"/>
                  </a:lnTo>
                  <a:close/>
                  <a:moveTo>
                    <a:pt x="757" y="19"/>
                  </a:moveTo>
                  <a:lnTo>
                    <a:pt x="756" y="19"/>
                  </a:lnTo>
                  <a:lnTo>
                    <a:pt x="753" y="20"/>
                  </a:lnTo>
                  <a:lnTo>
                    <a:pt x="751" y="22"/>
                  </a:lnTo>
                  <a:lnTo>
                    <a:pt x="748" y="23"/>
                  </a:lnTo>
                  <a:lnTo>
                    <a:pt x="745" y="25"/>
                  </a:lnTo>
                  <a:lnTo>
                    <a:pt x="743" y="25"/>
                  </a:lnTo>
                  <a:lnTo>
                    <a:pt x="740" y="25"/>
                  </a:lnTo>
                  <a:lnTo>
                    <a:pt x="738" y="25"/>
                  </a:lnTo>
                  <a:lnTo>
                    <a:pt x="738" y="27"/>
                  </a:lnTo>
                  <a:lnTo>
                    <a:pt x="740" y="27"/>
                  </a:lnTo>
                  <a:lnTo>
                    <a:pt x="742" y="27"/>
                  </a:lnTo>
                  <a:lnTo>
                    <a:pt x="742" y="28"/>
                  </a:lnTo>
                  <a:lnTo>
                    <a:pt x="742" y="30"/>
                  </a:lnTo>
                  <a:lnTo>
                    <a:pt x="743" y="30"/>
                  </a:lnTo>
                  <a:lnTo>
                    <a:pt x="745" y="31"/>
                  </a:lnTo>
                  <a:lnTo>
                    <a:pt x="746" y="30"/>
                  </a:lnTo>
                  <a:lnTo>
                    <a:pt x="748" y="30"/>
                  </a:lnTo>
                  <a:lnTo>
                    <a:pt x="749" y="27"/>
                  </a:lnTo>
                  <a:lnTo>
                    <a:pt x="751" y="25"/>
                  </a:lnTo>
                  <a:lnTo>
                    <a:pt x="754" y="23"/>
                  </a:lnTo>
                  <a:lnTo>
                    <a:pt x="756" y="22"/>
                  </a:lnTo>
                  <a:lnTo>
                    <a:pt x="756" y="20"/>
                  </a:lnTo>
                  <a:lnTo>
                    <a:pt x="757" y="19"/>
                  </a:lnTo>
                  <a:lnTo>
                    <a:pt x="757" y="19"/>
                  </a:lnTo>
                  <a:close/>
                  <a:moveTo>
                    <a:pt x="2728" y="16"/>
                  </a:moveTo>
                  <a:lnTo>
                    <a:pt x="2728" y="17"/>
                  </a:lnTo>
                  <a:lnTo>
                    <a:pt x="2728" y="17"/>
                  </a:lnTo>
                  <a:lnTo>
                    <a:pt x="2728" y="17"/>
                  </a:lnTo>
                  <a:lnTo>
                    <a:pt x="2728" y="17"/>
                  </a:lnTo>
                  <a:lnTo>
                    <a:pt x="2728" y="19"/>
                  </a:lnTo>
                  <a:lnTo>
                    <a:pt x="2728" y="19"/>
                  </a:lnTo>
                  <a:lnTo>
                    <a:pt x="2728" y="20"/>
                  </a:lnTo>
                  <a:lnTo>
                    <a:pt x="2728" y="22"/>
                  </a:lnTo>
                  <a:lnTo>
                    <a:pt x="2728" y="23"/>
                  </a:lnTo>
                  <a:lnTo>
                    <a:pt x="2728" y="23"/>
                  </a:lnTo>
                  <a:lnTo>
                    <a:pt x="2728" y="23"/>
                  </a:lnTo>
                  <a:lnTo>
                    <a:pt x="2727" y="22"/>
                  </a:lnTo>
                  <a:lnTo>
                    <a:pt x="2727" y="22"/>
                  </a:lnTo>
                  <a:lnTo>
                    <a:pt x="2725" y="22"/>
                  </a:lnTo>
                  <a:lnTo>
                    <a:pt x="2725" y="22"/>
                  </a:lnTo>
                  <a:lnTo>
                    <a:pt x="2725" y="22"/>
                  </a:lnTo>
                  <a:lnTo>
                    <a:pt x="2724" y="22"/>
                  </a:lnTo>
                  <a:lnTo>
                    <a:pt x="2724" y="22"/>
                  </a:lnTo>
                  <a:lnTo>
                    <a:pt x="2721" y="22"/>
                  </a:lnTo>
                  <a:lnTo>
                    <a:pt x="2721" y="22"/>
                  </a:lnTo>
                  <a:lnTo>
                    <a:pt x="2721" y="22"/>
                  </a:lnTo>
                  <a:lnTo>
                    <a:pt x="2721" y="23"/>
                  </a:lnTo>
                  <a:lnTo>
                    <a:pt x="2719" y="23"/>
                  </a:lnTo>
                  <a:lnTo>
                    <a:pt x="2719" y="23"/>
                  </a:lnTo>
                  <a:lnTo>
                    <a:pt x="2717" y="23"/>
                  </a:lnTo>
                  <a:lnTo>
                    <a:pt x="2717" y="25"/>
                  </a:lnTo>
                  <a:lnTo>
                    <a:pt x="2716" y="25"/>
                  </a:lnTo>
                  <a:lnTo>
                    <a:pt x="2716" y="27"/>
                  </a:lnTo>
                  <a:lnTo>
                    <a:pt x="2716" y="27"/>
                  </a:lnTo>
                  <a:lnTo>
                    <a:pt x="2716" y="28"/>
                  </a:lnTo>
                  <a:lnTo>
                    <a:pt x="2716" y="28"/>
                  </a:lnTo>
                  <a:lnTo>
                    <a:pt x="2714" y="28"/>
                  </a:lnTo>
                  <a:lnTo>
                    <a:pt x="2714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0"/>
                  </a:lnTo>
                  <a:lnTo>
                    <a:pt x="2716" y="31"/>
                  </a:lnTo>
                  <a:lnTo>
                    <a:pt x="2716" y="33"/>
                  </a:lnTo>
                  <a:lnTo>
                    <a:pt x="2714" y="33"/>
                  </a:lnTo>
                  <a:lnTo>
                    <a:pt x="2713" y="33"/>
                  </a:lnTo>
                  <a:lnTo>
                    <a:pt x="2711" y="34"/>
                  </a:lnTo>
                  <a:lnTo>
                    <a:pt x="2711" y="34"/>
                  </a:lnTo>
                  <a:lnTo>
                    <a:pt x="2711" y="36"/>
                  </a:lnTo>
                  <a:lnTo>
                    <a:pt x="2713" y="36"/>
                  </a:lnTo>
                  <a:lnTo>
                    <a:pt x="2714" y="36"/>
                  </a:lnTo>
                  <a:lnTo>
                    <a:pt x="2714" y="36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4" y="38"/>
                  </a:lnTo>
                  <a:lnTo>
                    <a:pt x="2713" y="38"/>
                  </a:lnTo>
                  <a:lnTo>
                    <a:pt x="2711" y="36"/>
                  </a:lnTo>
                  <a:lnTo>
                    <a:pt x="2711" y="36"/>
                  </a:lnTo>
                  <a:lnTo>
                    <a:pt x="2710" y="36"/>
                  </a:lnTo>
                  <a:lnTo>
                    <a:pt x="2710" y="34"/>
                  </a:lnTo>
                  <a:lnTo>
                    <a:pt x="2710" y="34"/>
                  </a:lnTo>
                  <a:lnTo>
                    <a:pt x="2710" y="34"/>
                  </a:lnTo>
                  <a:lnTo>
                    <a:pt x="2711" y="34"/>
                  </a:lnTo>
                  <a:lnTo>
                    <a:pt x="2714" y="33"/>
                  </a:lnTo>
                  <a:lnTo>
                    <a:pt x="2714" y="33"/>
                  </a:lnTo>
                  <a:lnTo>
                    <a:pt x="2714" y="31"/>
                  </a:lnTo>
                  <a:lnTo>
                    <a:pt x="2714" y="31"/>
                  </a:lnTo>
                  <a:lnTo>
                    <a:pt x="2713" y="31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30"/>
                  </a:lnTo>
                  <a:lnTo>
                    <a:pt x="2713" y="28"/>
                  </a:lnTo>
                  <a:lnTo>
                    <a:pt x="2713" y="28"/>
                  </a:lnTo>
                  <a:lnTo>
                    <a:pt x="2714" y="28"/>
                  </a:lnTo>
                  <a:lnTo>
                    <a:pt x="2714" y="27"/>
                  </a:lnTo>
                  <a:lnTo>
                    <a:pt x="2714" y="27"/>
                  </a:lnTo>
                  <a:lnTo>
                    <a:pt x="2714" y="27"/>
                  </a:lnTo>
                  <a:lnTo>
                    <a:pt x="2714" y="25"/>
                  </a:lnTo>
                  <a:lnTo>
                    <a:pt x="2714" y="25"/>
                  </a:lnTo>
                  <a:lnTo>
                    <a:pt x="2714" y="25"/>
                  </a:lnTo>
                  <a:lnTo>
                    <a:pt x="2716" y="25"/>
                  </a:lnTo>
                  <a:lnTo>
                    <a:pt x="2716" y="25"/>
                  </a:lnTo>
                  <a:lnTo>
                    <a:pt x="2717" y="25"/>
                  </a:lnTo>
                  <a:lnTo>
                    <a:pt x="2717" y="23"/>
                  </a:lnTo>
                  <a:lnTo>
                    <a:pt x="2717" y="23"/>
                  </a:lnTo>
                  <a:lnTo>
                    <a:pt x="2717" y="23"/>
                  </a:lnTo>
                  <a:lnTo>
                    <a:pt x="2719" y="22"/>
                  </a:lnTo>
                  <a:lnTo>
                    <a:pt x="2719" y="22"/>
                  </a:lnTo>
                  <a:lnTo>
                    <a:pt x="2719" y="22"/>
                  </a:lnTo>
                  <a:lnTo>
                    <a:pt x="2719" y="20"/>
                  </a:lnTo>
                  <a:lnTo>
                    <a:pt x="2719" y="20"/>
                  </a:lnTo>
                  <a:lnTo>
                    <a:pt x="2719" y="20"/>
                  </a:lnTo>
                  <a:lnTo>
                    <a:pt x="2717" y="19"/>
                  </a:lnTo>
                  <a:lnTo>
                    <a:pt x="2714" y="19"/>
                  </a:lnTo>
                  <a:lnTo>
                    <a:pt x="2714" y="19"/>
                  </a:lnTo>
                  <a:lnTo>
                    <a:pt x="2714" y="19"/>
                  </a:lnTo>
                  <a:lnTo>
                    <a:pt x="2714" y="19"/>
                  </a:lnTo>
                  <a:lnTo>
                    <a:pt x="2714" y="17"/>
                  </a:lnTo>
                  <a:lnTo>
                    <a:pt x="2713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7"/>
                  </a:lnTo>
                  <a:lnTo>
                    <a:pt x="2714" y="19"/>
                  </a:lnTo>
                  <a:lnTo>
                    <a:pt x="2716" y="19"/>
                  </a:lnTo>
                  <a:lnTo>
                    <a:pt x="2716" y="19"/>
                  </a:lnTo>
                  <a:lnTo>
                    <a:pt x="2716" y="19"/>
                  </a:lnTo>
                  <a:lnTo>
                    <a:pt x="2717" y="19"/>
                  </a:lnTo>
                  <a:lnTo>
                    <a:pt x="2717" y="19"/>
                  </a:lnTo>
                  <a:lnTo>
                    <a:pt x="2717" y="17"/>
                  </a:lnTo>
                  <a:lnTo>
                    <a:pt x="2717" y="17"/>
                  </a:lnTo>
                  <a:lnTo>
                    <a:pt x="2719" y="17"/>
                  </a:lnTo>
                  <a:lnTo>
                    <a:pt x="2719" y="17"/>
                  </a:lnTo>
                  <a:lnTo>
                    <a:pt x="2719" y="17"/>
                  </a:lnTo>
                  <a:lnTo>
                    <a:pt x="2717" y="17"/>
                  </a:lnTo>
                  <a:lnTo>
                    <a:pt x="2717" y="19"/>
                  </a:lnTo>
                  <a:lnTo>
                    <a:pt x="2719" y="19"/>
                  </a:lnTo>
                  <a:lnTo>
                    <a:pt x="2719" y="19"/>
                  </a:lnTo>
                  <a:lnTo>
                    <a:pt x="2721" y="19"/>
                  </a:lnTo>
                  <a:lnTo>
                    <a:pt x="2721" y="19"/>
                  </a:lnTo>
                  <a:lnTo>
                    <a:pt x="2721" y="19"/>
                  </a:lnTo>
                  <a:lnTo>
                    <a:pt x="2721" y="19"/>
                  </a:lnTo>
                  <a:lnTo>
                    <a:pt x="2721" y="20"/>
                  </a:lnTo>
                  <a:lnTo>
                    <a:pt x="2721" y="20"/>
                  </a:lnTo>
                  <a:lnTo>
                    <a:pt x="2721" y="20"/>
                  </a:lnTo>
                  <a:lnTo>
                    <a:pt x="2722" y="20"/>
                  </a:lnTo>
                  <a:lnTo>
                    <a:pt x="2722" y="20"/>
                  </a:lnTo>
                  <a:lnTo>
                    <a:pt x="2722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4" y="20"/>
                  </a:lnTo>
                  <a:lnTo>
                    <a:pt x="2724" y="20"/>
                  </a:lnTo>
                  <a:lnTo>
                    <a:pt x="2724" y="20"/>
                  </a:lnTo>
                  <a:lnTo>
                    <a:pt x="2724" y="20"/>
                  </a:lnTo>
                  <a:lnTo>
                    <a:pt x="2725" y="20"/>
                  </a:lnTo>
                  <a:lnTo>
                    <a:pt x="2727" y="20"/>
                  </a:lnTo>
                  <a:lnTo>
                    <a:pt x="2727" y="20"/>
                  </a:lnTo>
                  <a:lnTo>
                    <a:pt x="2725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4" y="19"/>
                  </a:lnTo>
                  <a:lnTo>
                    <a:pt x="2725" y="19"/>
                  </a:lnTo>
                  <a:lnTo>
                    <a:pt x="2727" y="19"/>
                  </a:lnTo>
                  <a:lnTo>
                    <a:pt x="2727" y="20"/>
                  </a:lnTo>
                  <a:lnTo>
                    <a:pt x="2727" y="19"/>
                  </a:lnTo>
                  <a:lnTo>
                    <a:pt x="2727" y="19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7"/>
                  </a:lnTo>
                  <a:lnTo>
                    <a:pt x="2727" y="16"/>
                  </a:lnTo>
                  <a:lnTo>
                    <a:pt x="2728" y="16"/>
                  </a:lnTo>
                  <a:lnTo>
                    <a:pt x="2728" y="16"/>
                  </a:lnTo>
                  <a:close/>
                  <a:moveTo>
                    <a:pt x="2544" y="12"/>
                  </a:moveTo>
                  <a:lnTo>
                    <a:pt x="2546" y="12"/>
                  </a:lnTo>
                  <a:lnTo>
                    <a:pt x="2544" y="14"/>
                  </a:lnTo>
                  <a:lnTo>
                    <a:pt x="2544" y="17"/>
                  </a:lnTo>
                  <a:lnTo>
                    <a:pt x="2544" y="19"/>
                  </a:lnTo>
                  <a:lnTo>
                    <a:pt x="2544" y="20"/>
                  </a:lnTo>
                  <a:lnTo>
                    <a:pt x="2544" y="20"/>
                  </a:lnTo>
                  <a:lnTo>
                    <a:pt x="2544" y="23"/>
                  </a:lnTo>
                  <a:lnTo>
                    <a:pt x="2544" y="23"/>
                  </a:lnTo>
                  <a:lnTo>
                    <a:pt x="2542" y="20"/>
                  </a:lnTo>
                  <a:lnTo>
                    <a:pt x="2541" y="19"/>
                  </a:lnTo>
                  <a:lnTo>
                    <a:pt x="2541" y="19"/>
                  </a:lnTo>
                  <a:lnTo>
                    <a:pt x="2542" y="19"/>
                  </a:lnTo>
                  <a:lnTo>
                    <a:pt x="2542" y="17"/>
                  </a:lnTo>
                  <a:lnTo>
                    <a:pt x="2544" y="16"/>
                  </a:lnTo>
                  <a:lnTo>
                    <a:pt x="2544" y="12"/>
                  </a:lnTo>
                  <a:lnTo>
                    <a:pt x="2544" y="12"/>
                  </a:lnTo>
                  <a:close/>
                  <a:moveTo>
                    <a:pt x="2905" y="11"/>
                  </a:moveTo>
                  <a:lnTo>
                    <a:pt x="2907" y="12"/>
                  </a:lnTo>
                  <a:lnTo>
                    <a:pt x="2907" y="14"/>
                  </a:lnTo>
                  <a:lnTo>
                    <a:pt x="2907" y="16"/>
                  </a:lnTo>
                  <a:lnTo>
                    <a:pt x="2907" y="16"/>
                  </a:lnTo>
                  <a:lnTo>
                    <a:pt x="2907" y="17"/>
                  </a:lnTo>
                  <a:lnTo>
                    <a:pt x="2905" y="17"/>
                  </a:lnTo>
                  <a:lnTo>
                    <a:pt x="2905" y="17"/>
                  </a:lnTo>
                  <a:lnTo>
                    <a:pt x="2903" y="17"/>
                  </a:lnTo>
                  <a:lnTo>
                    <a:pt x="2903" y="16"/>
                  </a:lnTo>
                  <a:lnTo>
                    <a:pt x="2903" y="16"/>
                  </a:lnTo>
                  <a:lnTo>
                    <a:pt x="2903" y="16"/>
                  </a:lnTo>
                  <a:lnTo>
                    <a:pt x="2903" y="14"/>
                  </a:lnTo>
                  <a:lnTo>
                    <a:pt x="2903" y="12"/>
                  </a:lnTo>
                  <a:lnTo>
                    <a:pt x="2905" y="11"/>
                  </a:lnTo>
                  <a:lnTo>
                    <a:pt x="2905" y="11"/>
                  </a:lnTo>
                  <a:close/>
                  <a:moveTo>
                    <a:pt x="251" y="11"/>
                  </a:moveTo>
                  <a:lnTo>
                    <a:pt x="251" y="11"/>
                  </a:lnTo>
                  <a:lnTo>
                    <a:pt x="253" y="11"/>
                  </a:lnTo>
                  <a:lnTo>
                    <a:pt x="253" y="12"/>
                  </a:lnTo>
                  <a:lnTo>
                    <a:pt x="253" y="14"/>
                  </a:lnTo>
                  <a:lnTo>
                    <a:pt x="254" y="14"/>
                  </a:lnTo>
                  <a:lnTo>
                    <a:pt x="254" y="14"/>
                  </a:lnTo>
                  <a:lnTo>
                    <a:pt x="254" y="16"/>
                  </a:lnTo>
                  <a:lnTo>
                    <a:pt x="253" y="16"/>
                  </a:lnTo>
                  <a:lnTo>
                    <a:pt x="251" y="14"/>
                  </a:lnTo>
                  <a:lnTo>
                    <a:pt x="251" y="12"/>
                  </a:lnTo>
                  <a:lnTo>
                    <a:pt x="251" y="12"/>
                  </a:lnTo>
                  <a:lnTo>
                    <a:pt x="251" y="11"/>
                  </a:lnTo>
                  <a:lnTo>
                    <a:pt x="251" y="11"/>
                  </a:lnTo>
                  <a:lnTo>
                    <a:pt x="251" y="11"/>
                  </a:lnTo>
                  <a:close/>
                  <a:moveTo>
                    <a:pt x="8" y="6"/>
                  </a:moveTo>
                  <a:lnTo>
                    <a:pt x="10" y="6"/>
                  </a:lnTo>
                  <a:lnTo>
                    <a:pt x="8" y="6"/>
                  </a:lnTo>
                  <a:lnTo>
                    <a:pt x="8" y="8"/>
                  </a:lnTo>
                  <a:lnTo>
                    <a:pt x="8" y="9"/>
                  </a:lnTo>
                  <a:lnTo>
                    <a:pt x="7" y="8"/>
                  </a:lnTo>
                  <a:lnTo>
                    <a:pt x="7" y="6"/>
                  </a:lnTo>
                  <a:lnTo>
                    <a:pt x="7" y="6"/>
                  </a:lnTo>
                  <a:lnTo>
                    <a:pt x="8" y="6"/>
                  </a:lnTo>
                  <a:close/>
                  <a:moveTo>
                    <a:pt x="887" y="5"/>
                  </a:moveTo>
                  <a:lnTo>
                    <a:pt x="888" y="5"/>
                  </a:lnTo>
                  <a:lnTo>
                    <a:pt x="888" y="6"/>
                  </a:lnTo>
                  <a:lnTo>
                    <a:pt x="888" y="8"/>
                  </a:lnTo>
                  <a:lnTo>
                    <a:pt x="890" y="9"/>
                  </a:lnTo>
                  <a:lnTo>
                    <a:pt x="890" y="11"/>
                  </a:lnTo>
                  <a:lnTo>
                    <a:pt x="888" y="11"/>
                  </a:lnTo>
                  <a:lnTo>
                    <a:pt x="888" y="12"/>
                  </a:lnTo>
                  <a:lnTo>
                    <a:pt x="887" y="12"/>
                  </a:lnTo>
                  <a:lnTo>
                    <a:pt x="887" y="9"/>
                  </a:lnTo>
                  <a:lnTo>
                    <a:pt x="887" y="8"/>
                  </a:lnTo>
                  <a:lnTo>
                    <a:pt x="887" y="6"/>
                  </a:lnTo>
                  <a:lnTo>
                    <a:pt x="887" y="6"/>
                  </a:lnTo>
                  <a:lnTo>
                    <a:pt x="887" y="5"/>
                  </a:lnTo>
                  <a:close/>
                  <a:moveTo>
                    <a:pt x="2795" y="3"/>
                  </a:moveTo>
                  <a:lnTo>
                    <a:pt x="2796" y="5"/>
                  </a:lnTo>
                  <a:lnTo>
                    <a:pt x="2796" y="6"/>
                  </a:lnTo>
                  <a:lnTo>
                    <a:pt x="2798" y="5"/>
                  </a:lnTo>
                  <a:lnTo>
                    <a:pt x="2798" y="6"/>
                  </a:lnTo>
                  <a:lnTo>
                    <a:pt x="2798" y="8"/>
                  </a:lnTo>
                  <a:lnTo>
                    <a:pt x="2796" y="6"/>
                  </a:lnTo>
                  <a:lnTo>
                    <a:pt x="2795" y="8"/>
                  </a:lnTo>
                  <a:lnTo>
                    <a:pt x="2793" y="6"/>
                  </a:lnTo>
                  <a:lnTo>
                    <a:pt x="2795" y="6"/>
                  </a:lnTo>
                  <a:lnTo>
                    <a:pt x="2795" y="5"/>
                  </a:lnTo>
                  <a:lnTo>
                    <a:pt x="2795" y="3"/>
                  </a:lnTo>
                  <a:close/>
                  <a:moveTo>
                    <a:pt x="2870" y="1"/>
                  </a:moveTo>
                  <a:lnTo>
                    <a:pt x="2872" y="1"/>
                  </a:lnTo>
                  <a:lnTo>
                    <a:pt x="2874" y="3"/>
                  </a:lnTo>
                  <a:lnTo>
                    <a:pt x="2875" y="3"/>
                  </a:lnTo>
                  <a:lnTo>
                    <a:pt x="2875" y="3"/>
                  </a:lnTo>
                  <a:lnTo>
                    <a:pt x="2877" y="3"/>
                  </a:lnTo>
                  <a:lnTo>
                    <a:pt x="2877" y="3"/>
                  </a:lnTo>
                  <a:lnTo>
                    <a:pt x="2878" y="5"/>
                  </a:lnTo>
                  <a:lnTo>
                    <a:pt x="2878" y="5"/>
                  </a:lnTo>
                  <a:lnTo>
                    <a:pt x="2881" y="6"/>
                  </a:lnTo>
                  <a:lnTo>
                    <a:pt x="2883" y="6"/>
                  </a:lnTo>
                  <a:lnTo>
                    <a:pt x="2883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5" y="8"/>
                  </a:lnTo>
                  <a:lnTo>
                    <a:pt x="2886" y="8"/>
                  </a:lnTo>
                  <a:lnTo>
                    <a:pt x="2886" y="9"/>
                  </a:lnTo>
                  <a:lnTo>
                    <a:pt x="2888" y="9"/>
                  </a:lnTo>
                  <a:lnTo>
                    <a:pt x="2888" y="9"/>
                  </a:lnTo>
                  <a:lnTo>
                    <a:pt x="2888" y="9"/>
                  </a:lnTo>
                  <a:lnTo>
                    <a:pt x="2889" y="11"/>
                  </a:lnTo>
                  <a:lnTo>
                    <a:pt x="2889" y="11"/>
                  </a:lnTo>
                  <a:lnTo>
                    <a:pt x="2889" y="12"/>
                  </a:lnTo>
                  <a:lnTo>
                    <a:pt x="2889" y="14"/>
                  </a:lnTo>
                  <a:lnTo>
                    <a:pt x="2889" y="16"/>
                  </a:lnTo>
                  <a:lnTo>
                    <a:pt x="2889" y="17"/>
                  </a:lnTo>
                  <a:lnTo>
                    <a:pt x="2888" y="19"/>
                  </a:lnTo>
                  <a:lnTo>
                    <a:pt x="2888" y="20"/>
                  </a:lnTo>
                  <a:lnTo>
                    <a:pt x="2888" y="20"/>
                  </a:lnTo>
                  <a:lnTo>
                    <a:pt x="2889" y="22"/>
                  </a:lnTo>
                  <a:lnTo>
                    <a:pt x="2889" y="23"/>
                  </a:lnTo>
                  <a:lnTo>
                    <a:pt x="2889" y="23"/>
                  </a:lnTo>
                  <a:lnTo>
                    <a:pt x="2891" y="25"/>
                  </a:lnTo>
                  <a:lnTo>
                    <a:pt x="2891" y="27"/>
                  </a:lnTo>
                  <a:lnTo>
                    <a:pt x="2892" y="27"/>
                  </a:lnTo>
                  <a:lnTo>
                    <a:pt x="2892" y="28"/>
                  </a:lnTo>
                  <a:lnTo>
                    <a:pt x="2892" y="30"/>
                  </a:lnTo>
                  <a:lnTo>
                    <a:pt x="2894" y="30"/>
                  </a:lnTo>
                  <a:lnTo>
                    <a:pt x="2894" y="31"/>
                  </a:lnTo>
                  <a:lnTo>
                    <a:pt x="2896" y="31"/>
                  </a:lnTo>
                  <a:lnTo>
                    <a:pt x="2896" y="33"/>
                  </a:lnTo>
                  <a:lnTo>
                    <a:pt x="2897" y="33"/>
                  </a:lnTo>
                  <a:lnTo>
                    <a:pt x="2897" y="34"/>
                  </a:lnTo>
                  <a:lnTo>
                    <a:pt x="2899" y="34"/>
                  </a:lnTo>
                  <a:lnTo>
                    <a:pt x="2899" y="34"/>
                  </a:lnTo>
                  <a:lnTo>
                    <a:pt x="2899" y="36"/>
                  </a:lnTo>
                  <a:lnTo>
                    <a:pt x="2899" y="36"/>
                  </a:lnTo>
                  <a:lnTo>
                    <a:pt x="2899" y="36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8"/>
                  </a:lnTo>
                  <a:lnTo>
                    <a:pt x="2897" y="39"/>
                  </a:lnTo>
                  <a:lnTo>
                    <a:pt x="2897" y="39"/>
                  </a:lnTo>
                  <a:lnTo>
                    <a:pt x="2897" y="39"/>
                  </a:lnTo>
                  <a:lnTo>
                    <a:pt x="2897" y="41"/>
                  </a:lnTo>
                  <a:lnTo>
                    <a:pt x="2897" y="41"/>
                  </a:lnTo>
                  <a:lnTo>
                    <a:pt x="2896" y="41"/>
                  </a:lnTo>
                  <a:lnTo>
                    <a:pt x="2896" y="42"/>
                  </a:lnTo>
                  <a:lnTo>
                    <a:pt x="2894" y="42"/>
                  </a:lnTo>
                  <a:lnTo>
                    <a:pt x="2894" y="42"/>
                  </a:lnTo>
                  <a:lnTo>
                    <a:pt x="2892" y="42"/>
                  </a:lnTo>
                  <a:lnTo>
                    <a:pt x="2892" y="44"/>
                  </a:lnTo>
                  <a:lnTo>
                    <a:pt x="2891" y="44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6"/>
                  </a:lnTo>
                  <a:lnTo>
                    <a:pt x="2891" y="47"/>
                  </a:lnTo>
                  <a:lnTo>
                    <a:pt x="2891" y="47"/>
                  </a:lnTo>
                  <a:lnTo>
                    <a:pt x="2889" y="47"/>
                  </a:lnTo>
                  <a:lnTo>
                    <a:pt x="2889" y="47"/>
                  </a:lnTo>
                  <a:lnTo>
                    <a:pt x="2889" y="46"/>
                  </a:lnTo>
                  <a:lnTo>
                    <a:pt x="2888" y="46"/>
                  </a:lnTo>
                  <a:lnTo>
                    <a:pt x="2886" y="46"/>
                  </a:lnTo>
                  <a:lnTo>
                    <a:pt x="2886" y="46"/>
                  </a:lnTo>
                  <a:lnTo>
                    <a:pt x="2885" y="44"/>
                  </a:lnTo>
                  <a:lnTo>
                    <a:pt x="2885" y="44"/>
                  </a:lnTo>
                  <a:lnTo>
                    <a:pt x="2885" y="44"/>
                  </a:lnTo>
                  <a:lnTo>
                    <a:pt x="2885" y="42"/>
                  </a:lnTo>
                  <a:lnTo>
                    <a:pt x="2883" y="42"/>
                  </a:lnTo>
                  <a:lnTo>
                    <a:pt x="2883" y="42"/>
                  </a:lnTo>
                  <a:lnTo>
                    <a:pt x="2883" y="42"/>
                  </a:lnTo>
                  <a:lnTo>
                    <a:pt x="2881" y="44"/>
                  </a:lnTo>
                  <a:lnTo>
                    <a:pt x="2880" y="44"/>
                  </a:lnTo>
                  <a:lnTo>
                    <a:pt x="2880" y="44"/>
                  </a:lnTo>
                  <a:lnTo>
                    <a:pt x="2880" y="44"/>
                  </a:lnTo>
                  <a:lnTo>
                    <a:pt x="2880" y="42"/>
                  </a:lnTo>
                  <a:lnTo>
                    <a:pt x="2878" y="42"/>
                  </a:lnTo>
                  <a:lnTo>
                    <a:pt x="2877" y="42"/>
                  </a:lnTo>
                  <a:lnTo>
                    <a:pt x="2877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2"/>
                  </a:lnTo>
                  <a:lnTo>
                    <a:pt x="2875" y="41"/>
                  </a:lnTo>
                  <a:lnTo>
                    <a:pt x="2875" y="41"/>
                  </a:lnTo>
                  <a:lnTo>
                    <a:pt x="2875" y="39"/>
                  </a:lnTo>
                  <a:lnTo>
                    <a:pt x="2875" y="39"/>
                  </a:lnTo>
                  <a:lnTo>
                    <a:pt x="2877" y="39"/>
                  </a:lnTo>
                  <a:lnTo>
                    <a:pt x="2877" y="39"/>
                  </a:lnTo>
                  <a:lnTo>
                    <a:pt x="2878" y="39"/>
                  </a:lnTo>
                  <a:lnTo>
                    <a:pt x="2880" y="39"/>
                  </a:lnTo>
                  <a:lnTo>
                    <a:pt x="2881" y="39"/>
                  </a:lnTo>
                  <a:lnTo>
                    <a:pt x="2881" y="41"/>
                  </a:lnTo>
                  <a:lnTo>
                    <a:pt x="2881" y="41"/>
                  </a:lnTo>
                  <a:lnTo>
                    <a:pt x="2880" y="41"/>
                  </a:lnTo>
                  <a:lnTo>
                    <a:pt x="2878" y="41"/>
                  </a:lnTo>
                  <a:lnTo>
                    <a:pt x="2878" y="41"/>
                  </a:lnTo>
                  <a:lnTo>
                    <a:pt x="2878" y="41"/>
                  </a:lnTo>
                  <a:lnTo>
                    <a:pt x="2878" y="41"/>
                  </a:lnTo>
                  <a:lnTo>
                    <a:pt x="2880" y="42"/>
                  </a:lnTo>
                  <a:lnTo>
                    <a:pt x="2880" y="42"/>
                  </a:lnTo>
                  <a:lnTo>
                    <a:pt x="2880" y="42"/>
                  </a:lnTo>
                  <a:lnTo>
                    <a:pt x="2881" y="42"/>
                  </a:lnTo>
                  <a:lnTo>
                    <a:pt x="2883" y="42"/>
                  </a:lnTo>
                  <a:lnTo>
                    <a:pt x="2885" y="42"/>
                  </a:lnTo>
                  <a:lnTo>
                    <a:pt x="2885" y="44"/>
                  </a:lnTo>
                  <a:lnTo>
                    <a:pt x="2886" y="42"/>
                  </a:lnTo>
                  <a:lnTo>
                    <a:pt x="2886" y="42"/>
                  </a:lnTo>
                  <a:lnTo>
                    <a:pt x="2886" y="41"/>
                  </a:lnTo>
                  <a:lnTo>
                    <a:pt x="2886" y="41"/>
                  </a:lnTo>
                  <a:lnTo>
                    <a:pt x="2886" y="39"/>
                  </a:lnTo>
                  <a:lnTo>
                    <a:pt x="2886" y="38"/>
                  </a:lnTo>
                  <a:lnTo>
                    <a:pt x="2886" y="38"/>
                  </a:lnTo>
                  <a:lnTo>
                    <a:pt x="2885" y="36"/>
                  </a:lnTo>
                  <a:lnTo>
                    <a:pt x="2885" y="36"/>
                  </a:lnTo>
                  <a:lnTo>
                    <a:pt x="2883" y="34"/>
                  </a:lnTo>
                  <a:lnTo>
                    <a:pt x="2881" y="34"/>
                  </a:lnTo>
                  <a:lnTo>
                    <a:pt x="2880" y="33"/>
                  </a:lnTo>
                  <a:lnTo>
                    <a:pt x="2877" y="31"/>
                  </a:lnTo>
                  <a:lnTo>
                    <a:pt x="2875" y="30"/>
                  </a:lnTo>
                  <a:lnTo>
                    <a:pt x="2872" y="30"/>
                  </a:lnTo>
                  <a:lnTo>
                    <a:pt x="2870" y="28"/>
                  </a:lnTo>
                  <a:lnTo>
                    <a:pt x="2870" y="27"/>
                  </a:lnTo>
                  <a:lnTo>
                    <a:pt x="2869" y="27"/>
                  </a:lnTo>
                  <a:lnTo>
                    <a:pt x="2869" y="25"/>
                  </a:lnTo>
                  <a:lnTo>
                    <a:pt x="2867" y="25"/>
                  </a:lnTo>
                  <a:lnTo>
                    <a:pt x="2867" y="25"/>
                  </a:lnTo>
                  <a:lnTo>
                    <a:pt x="2869" y="25"/>
                  </a:lnTo>
                  <a:lnTo>
                    <a:pt x="2869" y="25"/>
                  </a:lnTo>
                  <a:lnTo>
                    <a:pt x="2870" y="25"/>
                  </a:lnTo>
                  <a:lnTo>
                    <a:pt x="2870" y="27"/>
                  </a:lnTo>
                  <a:lnTo>
                    <a:pt x="2870" y="25"/>
                  </a:lnTo>
                  <a:lnTo>
                    <a:pt x="2872" y="25"/>
                  </a:lnTo>
                  <a:lnTo>
                    <a:pt x="2872" y="25"/>
                  </a:lnTo>
                  <a:lnTo>
                    <a:pt x="2872" y="25"/>
                  </a:lnTo>
                  <a:lnTo>
                    <a:pt x="2872" y="23"/>
                  </a:lnTo>
                  <a:lnTo>
                    <a:pt x="2872" y="23"/>
                  </a:lnTo>
                  <a:lnTo>
                    <a:pt x="2872" y="22"/>
                  </a:lnTo>
                  <a:lnTo>
                    <a:pt x="2870" y="22"/>
                  </a:lnTo>
                  <a:lnTo>
                    <a:pt x="2870" y="20"/>
                  </a:lnTo>
                  <a:lnTo>
                    <a:pt x="2869" y="20"/>
                  </a:lnTo>
                  <a:lnTo>
                    <a:pt x="2867" y="19"/>
                  </a:lnTo>
                  <a:lnTo>
                    <a:pt x="2867" y="17"/>
                  </a:lnTo>
                  <a:lnTo>
                    <a:pt x="2867" y="17"/>
                  </a:lnTo>
                  <a:lnTo>
                    <a:pt x="2867" y="17"/>
                  </a:lnTo>
                  <a:lnTo>
                    <a:pt x="2867" y="16"/>
                  </a:lnTo>
                  <a:lnTo>
                    <a:pt x="2867" y="16"/>
                  </a:lnTo>
                  <a:lnTo>
                    <a:pt x="2867" y="16"/>
                  </a:lnTo>
                  <a:lnTo>
                    <a:pt x="2866" y="14"/>
                  </a:lnTo>
                  <a:lnTo>
                    <a:pt x="2864" y="12"/>
                  </a:lnTo>
                  <a:lnTo>
                    <a:pt x="2864" y="12"/>
                  </a:lnTo>
                  <a:lnTo>
                    <a:pt x="2864" y="12"/>
                  </a:lnTo>
                  <a:lnTo>
                    <a:pt x="2862" y="12"/>
                  </a:lnTo>
                  <a:lnTo>
                    <a:pt x="2862" y="12"/>
                  </a:lnTo>
                  <a:lnTo>
                    <a:pt x="2862" y="11"/>
                  </a:lnTo>
                  <a:lnTo>
                    <a:pt x="2862" y="11"/>
                  </a:lnTo>
                  <a:lnTo>
                    <a:pt x="2862" y="11"/>
                  </a:lnTo>
                  <a:lnTo>
                    <a:pt x="2862" y="11"/>
                  </a:lnTo>
                  <a:lnTo>
                    <a:pt x="2862" y="9"/>
                  </a:lnTo>
                  <a:lnTo>
                    <a:pt x="2864" y="9"/>
                  </a:lnTo>
                  <a:lnTo>
                    <a:pt x="2864" y="11"/>
                  </a:lnTo>
                  <a:lnTo>
                    <a:pt x="2864" y="11"/>
                  </a:lnTo>
                  <a:lnTo>
                    <a:pt x="2864" y="11"/>
                  </a:lnTo>
                  <a:lnTo>
                    <a:pt x="2866" y="12"/>
                  </a:lnTo>
                  <a:lnTo>
                    <a:pt x="2866" y="14"/>
                  </a:lnTo>
                  <a:lnTo>
                    <a:pt x="2867" y="16"/>
                  </a:lnTo>
                  <a:lnTo>
                    <a:pt x="2867" y="16"/>
                  </a:lnTo>
                  <a:lnTo>
                    <a:pt x="2869" y="16"/>
                  </a:lnTo>
                  <a:lnTo>
                    <a:pt x="2867" y="17"/>
                  </a:lnTo>
                  <a:lnTo>
                    <a:pt x="2869" y="17"/>
                  </a:lnTo>
                  <a:lnTo>
                    <a:pt x="2869" y="19"/>
                  </a:lnTo>
                  <a:lnTo>
                    <a:pt x="2870" y="19"/>
                  </a:lnTo>
                  <a:lnTo>
                    <a:pt x="2872" y="19"/>
                  </a:lnTo>
                  <a:lnTo>
                    <a:pt x="2872" y="19"/>
                  </a:lnTo>
                  <a:lnTo>
                    <a:pt x="2872" y="19"/>
                  </a:lnTo>
                  <a:lnTo>
                    <a:pt x="2872" y="19"/>
                  </a:lnTo>
                  <a:lnTo>
                    <a:pt x="2872" y="17"/>
                  </a:lnTo>
                  <a:lnTo>
                    <a:pt x="2872" y="17"/>
                  </a:lnTo>
                  <a:lnTo>
                    <a:pt x="2874" y="16"/>
                  </a:lnTo>
                  <a:lnTo>
                    <a:pt x="2872" y="16"/>
                  </a:lnTo>
                  <a:lnTo>
                    <a:pt x="2872" y="14"/>
                  </a:lnTo>
                  <a:lnTo>
                    <a:pt x="2872" y="14"/>
                  </a:lnTo>
                  <a:lnTo>
                    <a:pt x="2874" y="14"/>
                  </a:lnTo>
                  <a:lnTo>
                    <a:pt x="2874" y="14"/>
                  </a:lnTo>
                  <a:lnTo>
                    <a:pt x="2874" y="12"/>
                  </a:lnTo>
                  <a:lnTo>
                    <a:pt x="2872" y="11"/>
                  </a:lnTo>
                  <a:lnTo>
                    <a:pt x="2872" y="11"/>
                  </a:lnTo>
                  <a:lnTo>
                    <a:pt x="2870" y="9"/>
                  </a:lnTo>
                  <a:lnTo>
                    <a:pt x="2870" y="9"/>
                  </a:lnTo>
                  <a:lnTo>
                    <a:pt x="2870" y="9"/>
                  </a:lnTo>
                  <a:lnTo>
                    <a:pt x="2872" y="9"/>
                  </a:lnTo>
                  <a:lnTo>
                    <a:pt x="2872" y="9"/>
                  </a:lnTo>
                  <a:lnTo>
                    <a:pt x="2872" y="11"/>
                  </a:lnTo>
                  <a:lnTo>
                    <a:pt x="2874" y="12"/>
                  </a:lnTo>
                  <a:lnTo>
                    <a:pt x="2874" y="12"/>
                  </a:lnTo>
                  <a:lnTo>
                    <a:pt x="2875" y="14"/>
                  </a:lnTo>
                  <a:lnTo>
                    <a:pt x="2875" y="14"/>
                  </a:lnTo>
                  <a:lnTo>
                    <a:pt x="2875" y="16"/>
                  </a:lnTo>
                  <a:lnTo>
                    <a:pt x="2875" y="16"/>
                  </a:lnTo>
                  <a:lnTo>
                    <a:pt x="2875" y="17"/>
                  </a:lnTo>
                  <a:lnTo>
                    <a:pt x="2877" y="17"/>
                  </a:lnTo>
                  <a:lnTo>
                    <a:pt x="2877" y="19"/>
                  </a:lnTo>
                  <a:lnTo>
                    <a:pt x="2877" y="19"/>
                  </a:lnTo>
                  <a:lnTo>
                    <a:pt x="2878" y="20"/>
                  </a:lnTo>
                  <a:lnTo>
                    <a:pt x="2878" y="20"/>
                  </a:lnTo>
                  <a:lnTo>
                    <a:pt x="2880" y="20"/>
                  </a:lnTo>
                  <a:lnTo>
                    <a:pt x="2880" y="20"/>
                  </a:lnTo>
                  <a:lnTo>
                    <a:pt x="2880" y="20"/>
                  </a:lnTo>
                  <a:lnTo>
                    <a:pt x="2880" y="19"/>
                  </a:lnTo>
                  <a:lnTo>
                    <a:pt x="2880" y="19"/>
                  </a:lnTo>
                  <a:lnTo>
                    <a:pt x="2880" y="17"/>
                  </a:lnTo>
                  <a:lnTo>
                    <a:pt x="2878" y="17"/>
                  </a:lnTo>
                  <a:lnTo>
                    <a:pt x="2878" y="17"/>
                  </a:lnTo>
                  <a:lnTo>
                    <a:pt x="2880" y="17"/>
                  </a:lnTo>
                  <a:lnTo>
                    <a:pt x="2880" y="17"/>
                  </a:lnTo>
                  <a:lnTo>
                    <a:pt x="2881" y="19"/>
                  </a:lnTo>
                  <a:lnTo>
                    <a:pt x="2883" y="19"/>
                  </a:lnTo>
                  <a:lnTo>
                    <a:pt x="2883" y="19"/>
                  </a:lnTo>
                  <a:lnTo>
                    <a:pt x="2885" y="17"/>
                  </a:lnTo>
                  <a:lnTo>
                    <a:pt x="2885" y="17"/>
                  </a:lnTo>
                  <a:lnTo>
                    <a:pt x="2886" y="16"/>
                  </a:lnTo>
                  <a:lnTo>
                    <a:pt x="2886" y="16"/>
                  </a:lnTo>
                  <a:lnTo>
                    <a:pt x="2886" y="16"/>
                  </a:lnTo>
                  <a:lnTo>
                    <a:pt x="2886" y="14"/>
                  </a:lnTo>
                  <a:lnTo>
                    <a:pt x="2886" y="14"/>
                  </a:lnTo>
                  <a:lnTo>
                    <a:pt x="2885" y="12"/>
                  </a:lnTo>
                  <a:lnTo>
                    <a:pt x="2885" y="11"/>
                  </a:lnTo>
                  <a:lnTo>
                    <a:pt x="2883" y="9"/>
                  </a:lnTo>
                  <a:lnTo>
                    <a:pt x="2881" y="9"/>
                  </a:lnTo>
                  <a:lnTo>
                    <a:pt x="2881" y="9"/>
                  </a:lnTo>
                  <a:lnTo>
                    <a:pt x="2880" y="9"/>
                  </a:lnTo>
                  <a:lnTo>
                    <a:pt x="2880" y="9"/>
                  </a:lnTo>
                  <a:lnTo>
                    <a:pt x="2878" y="8"/>
                  </a:lnTo>
                  <a:lnTo>
                    <a:pt x="2877" y="8"/>
                  </a:lnTo>
                  <a:lnTo>
                    <a:pt x="2877" y="8"/>
                  </a:lnTo>
                  <a:lnTo>
                    <a:pt x="2875" y="8"/>
                  </a:lnTo>
                  <a:lnTo>
                    <a:pt x="2875" y="8"/>
                  </a:lnTo>
                  <a:lnTo>
                    <a:pt x="2875" y="8"/>
                  </a:lnTo>
                  <a:lnTo>
                    <a:pt x="2874" y="8"/>
                  </a:lnTo>
                  <a:lnTo>
                    <a:pt x="2874" y="8"/>
                  </a:lnTo>
                  <a:lnTo>
                    <a:pt x="2874" y="6"/>
                  </a:lnTo>
                  <a:lnTo>
                    <a:pt x="2872" y="6"/>
                  </a:lnTo>
                  <a:lnTo>
                    <a:pt x="2872" y="5"/>
                  </a:lnTo>
                  <a:lnTo>
                    <a:pt x="2870" y="3"/>
                  </a:lnTo>
                  <a:lnTo>
                    <a:pt x="2870" y="1"/>
                  </a:lnTo>
                  <a:lnTo>
                    <a:pt x="2870" y="1"/>
                  </a:lnTo>
                  <a:lnTo>
                    <a:pt x="2870" y="1"/>
                  </a:lnTo>
                  <a:close/>
                  <a:moveTo>
                    <a:pt x="781" y="0"/>
                  </a:moveTo>
                  <a:lnTo>
                    <a:pt x="783" y="0"/>
                  </a:lnTo>
                  <a:lnTo>
                    <a:pt x="783" y="1"/>
                  </a:lnTo>
                  <a:lnTo>
                    <a:pt x="786" y="1"/>
                  </a:lnTo>
                  <a:lnTo>
                    <a:pt x="787" y="1"/>
                  </a:lnTo>
                  <a:lnTo>
                    <a:pt x="790" y="1"/>
                  </a:lnTo>
                  <a:lnTo>
                    <a:pt x="794" y="3"/>
                  </a:lnTo>
                  <a:lnTo>
                    <a:pt x="795" y="3"/>
                  </a:lnTo>
                  <a:lnTo>
                    <a:pt x="795" y="3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797" y="5"/>
                  </a:lnTo>
                  <a:lnTo>
                    <a:pt x="797" y="6"/>
                  </a:lnTo>
                  <a:lnTo>
                    <a:pt x="795" y="6"/>
                  </a:lnTo>
                  <a:lnTo>
                    <a:pt x="792" y="8"/>
                  </a:lnTo>
                  <a:lnTo>
                    <a:pt x="792" y="8"/>
                  </a:lnTo>
                  <a:lnTo>
                    <a:pt x="792" y="6"/>
                  </a:lnTo>
                  <a:lnTo>
                    <a:pt x="792" y="6"/>
                  </a:lnTo>
                  <a:lnTo>
                    <a:pt x="790" y="5"/>
                  </a:lnTo>
                  <a:lnTo>
                    <a:pt x="786" y="5"/>
                  </a:lnTo>
                  <a:lnTo>
                    <a:pt x="786" y="3"/>
                  </a:lnTo>
                  <a:lnTo>
                    <a:pt x="783" y="3"/>
                  </a:lnTo>
                  <a:lnTo>
                    <a:pt x="778" y="3"/>
                  </a:lnTo>
                  <a:lnTo>
                    <a:pt x="775" y="3"/>
                  </a:lnTo>
                  <a:lnTo>
                    <a:pt x="775" y="3"/>
                  </a:lnTo>
                  <a:lnTo>
                    <a:pt x="773" y="3"/>
                  </a:lnTo>
                  <a:lnTo>
                    <a:pt x="772" y="3"/>
                  </a:lnTo>
                  <a:lnTo>
                    <a:pt x="772" y="3"/>
                  </a:lnTo>
                  <a:lnTo>
                    <a:pt x="770" y="5"/>
                  </a:lnTo>
                  <a:lnTo>
                    <a:pt x="767" y="5"/>
                  </a:lnTo>
                  <a:lnTo>
                    <a:pt x="764" y="6"/>
                  </a:lnTo>
                  <a:lnTo>
                    <a:pt x="762" y="8"/>
                  </a:lnTo>
                  <a:lnTo>
                    <a:pt x="764" y="8"/>
                  </a:lnTo>
                  <a:lnTo>
                    <a:pt x="770" y="6"/>
                  </a:lnTo>
                  <a:lnTo>
                    <a:pt x="773" y="6"/>
                  </a:lnTo>
                  <a:lnTo>
                    <a:pt x="775" y="6"/>
                  </a:lnTo>
                  <a:lnTo>
                    <a:pt x="776" y="6"/>
                  </a:lnTo>
                  <a:lnTo>
                    <a:pt x="784" y="6"/>
                  </a:lnTo>
                  <a:lnTo>
                    <a:pt x="784" y="6"/>
                  </a:lnTo>
                  <a:lnTo>
                    <a:pt x="786" y="8"/>
                  </a:lnTo>
                  <a:lnTo>
                    <a:pt x="784" y="8"/>
                  </a:lnTo>
                  <a:lnTo>
                    <a:pt x="783" y="9"/>
                  </a:lnTo>
                  <a:lnTo>
                    <a:pt x="779" y="9"/>
                  </a:lnTo>
                  <a:lnTo>
                    <a:pt x="779" y="9"/>
                  </a:lnTo>
                  <a:lnTo>
                    <a:pt x="778" y="9"/>
                  </a:lnTo>
                  <a:lnTo>
                    <a:pt x="776" y="9"/>
                  </a:lnTo>
                  <a:lnTo>
                    <a:pt x="775" y="9"/>
                  </a:lnTo>
                  <a:lnTo>
                    <a:pt x="773" y="9"/>
                  </a:lnTo>
                  <a:lnTo>
                    <a:pt x="770" y="9"/>
                  </a:lnTo>
                  <a:lnTo>
                    <a:pt x="770" y="9"/>
                  </a:lnTo>
                  <a:lnTo>
                    <a:pt x="772" y="9"/>
                  </a:lnTo>
                  <a:lnTo>
                    <a:pt x="772" y="11"/>
                  </a:lnTo>
                  <a:lnTo>
                    <a:pt x="772" y="12"/>
                  </a:lnTo>
                  <a:lnTo>
                    <a:pt x="772" y="12"/>
                  </a:lnTo>
                  <a:lnTo>
                    <a:pt x="770" y="12"/>
                  </a:lnTo>
                  <a:lnTo>
                    <a:pt x="768" y="12"/>
                  </a:lnTo>
                  <a:lnTo>
                    <a:pt x="767" y="12"/>
                  </a:lnTo>
                  <a:lnTo>
                    <a:pt x="765" y="14"/>
                  </a:lnTo>
                  <a:lnTo>
                    <a:pt x="764" y="16"/>
                  </a:lnTo>
                  <a:lnTo>
                    <a:pt x="762" y="16"/>
                  </a:lnTo>
                  <a:lnTo>
                    <a:pt x="762" y="16"/>
                  </a:lnTo>
                  <a:lnTo>
                    <a:pt x="762" y="17"/>
                  </a:lnTo>
                  <a:lnTo>
                    <a:pt x="762" y="17"/>
                  </a:lnTo>
                  <a:lnTo>
                    <a:pt x="759" y="19"/>
                  </a:lnTo>
                  <a:lnTo>
                    <a:pt x="759" y="19"/>
                  </a:lnTo>
                  <a:lnTo>
                    <a:pt x="757" y="20"/>
                  </a:lnTo>
                  <a:lnTo>
                    <a:pt x="757" y="20"/>
                  </a:lnTo>
                  <a:lnTo>
                    <a:pt x="761" y="20"/>
                  </a:lnTo>
                  <a:lnTo>
                    <a:pt x="761" y="20"/>
                  </a:lnTo>
                  <a:lnTo>
                    <a:pt x="759" y="23"/>
                  </a:lnTo>
                  <a:lnTo>
                    <a:pt x="754" y="25"/>
                  </a:lnTo>
                  <a:lnTo>
                    <a:pt x="751" y="28"/>
                  </a:lnTo>
                  <a:lnTo>
                    <a:pt x="749" y="30"/>
                  </a:lnTo>
                  <a:lnTo>
                    <a:pt x="749" y="30"/>
                  </a:lnTo>
                  <a:lnTo>
                    <a:pt x="748" y="31"/>
                  </a:lnTo>
                  <a:lnTo>
                    <a:pt x="743" y="33"/>
                  </a:lnTo>
                  <a:lnTo>
                    <a:pt x="740" y="34"/>
                  </a:lnTo>
                  <a:lnTo>
                    <a:pt x="738" y="34"/>
                  </a:lnTo>
                  <a:lnTo>
                    <a:pt x="738" y="34"/>
                  </a:lnTo>
                  <a:lnTo>
                    <a:pt x="738" y="34"/>
                  </a:lnTo>
                  <a:lnTo>
                    <a:pt x="738" y="34"/>
                  </a:lnTo>
                  <a:lnTo>
                    <a:pt x="737" y="33"/>
                  </a:lnTo>
                  <a:lnTo>
                    <a:pt x="735" y="33"/>
                  </a:lnTo>
                  <a:lnTo>
                    <a:pt x="734" y="34"/>
                  </a:lnTo>
                  <a:lnTo>
                    <a:pt x="732" y="34"/>
                  </a:lnTo>
                  <a:lnTo>
                    <a:pt x="731" y="36"/>
                  </a:lnTo>
                  <a:lnTo>
                    <a:pt x="729" y="36"/>
                  </a:lnTo>
                  <a:lnTo>
                    <a:pt x="729" y="38"/>
                  </a:lnTo>
                  <a:lnTo>
                    <a:pt x="727" y="38"/>
                  </a:lnTo>
                  <a:lnTo>
                    <a:pt x="727" y="38"/>
                  </a:lnTo>
                  <a:lnTo>
                    <a:pt x="729" y="39"/>
                  </a:lnTo>
                  <a:lnTo>
                    <a:pt x="729" y="39"/>
                  </a:lnTo>
                  <a:lnTo>
                    <a:pt x="727" y="39"/>
                  </a:lnTo>
                  <a:lnTo>
                    <a:pt x="727" y="41"/>
                  </a:lnTo>
                  <a:lnTo>
                    <a:pt x="729" y="41"/>
                  </a:lnTo>
                  <a:lnTo>
                    <a:pt x="729" y="41"/>
                  </a:lnTo>
                  <a:lnTo>
                    <a:pt x="729" y="41"/>
                  </a:lnTo>
                  <a:lnTo>
                    <a:pt x="729" y="42"/>
                  </a:lnTo>
                  <a:lnTo>
                    <a:pt x="727" y="42"/>
                  </a:lnTo>
                  <a:lnTo>
                    <a:pt x="726" y="44"/>
                  </a:lnTo>
                  <a:lnTo>
                    <a:pt x="724" y="44"/>
                  </a:lnTo>
                  <a:lnTo>
                    <a:pt x="723" y="44"/>
                  </a:lnTo>
                  <a:lnTo>
                    <a:pt x="721" y="44"/>
                  </a:lnTo>
                  <a:lnTo>
                    <a:pt x="720" y="44"/>
                  </a:lnTo>
                  <a:lnTo>
                    <a:pt x="715" y="46"/>
                  </a:lnTo>
                  <a:lnTo>
                    <a:pt x="713" y="46"/>
                  </a:lnTo>
                  <a:lnTo>
                    <a:pt x="713" y="46"/>
                  </a:lnTo>
                  <a:lnTo>
                    <a:pt x="710" y="46"/>
                  </a:lnTo>
                  <a:lnTo>
                    <a:pt x="704" y="47"/>
                  </a:lnTo>
                  <a:lnTo>
                    <a:pt x="702" y="47"/>
                  </a:lnTo>
                  <a:lnTo>
                    <a:pt x="699" y="47"/>
                  </a:lnTo>
                  <a:lnTo>
                    <a:pt x="696" y="47"/>
                  </a:lnTo>
                  <a:lnTo>
                    <a:pt x="694" y="47"/>
                  </a:lnTo>
                  <a:lnTo>
                    <a:pt x="688" y="46"/>
                  </a:lnTo>
                  <a:lnTo>
                    <a:pt x="688" y="44"/>
                  </a:lnTo>
                  <a:lnTo>
                    <a:pt x="688" y="42"/>
                  </a:lnTo>
                  <a:lnTo>
                    <a:pt x="686" y="44"/>
                  </a:lnTo>
                  <a:lnTo>
                    <a:pt x="685" y="44"/>
                  </a:lnTo>
                  <a:lnTo>
                    <a:pt x="685" y="42"/>
                  </a:lnTo>
                  <a:lnTo>
                    <a:pt x="679" y="42"/>
                  </a:lnTo>
                  <a:lnTo>
                    <a:pt x="677" y="42"/>
                  </a:lnTo>
                  <a:lnTo>
                    <a:pt x="677" y="42"/>
                  </a:lnTo>
                  <a:lnTo>
                    <a:pt x="674" y="39"/>
                  </a:lnTo>
                  <a:lnTo>
                    <a:pt x="674" y="39"/>
                  </a:lnTo>
                  <a:lnTo>
                    <a:pt x="672" y="38"/>
                  </a:lnTo>
                  <a:lnTo>
                    <a:pt x="671" y="38"/>
                  </a:lnTo>
                  <a:lnTo>
                    <a:pt x="671" y="38"/>
                  </a:lnTo>
                  <a:lnTo>
                    <a:pt x="671" y="38"/>
                  </a:lnTo>
                  <a:lnTo>
                    <a:pt x="674" y="38"/>
                  </a:lnTo>
                  <a:lnTo>
                    <a:pt x="677" y="39"/>
                  </a:lnTo>
                  <a:lnTo>
                    <a:pt x="680" y="41"/>
                  </a:lnTo>
                  <a:lnTo>
                    <a:pt x="680" y="41"/>
                  </a:lnTo>
                  <a:lnTo>
                    <a:pt x="683" y="39"/>
                  </a:lnTo>
                  <a:lnTo>
                    <a:pt x="685" y="39"/>
                  </a:lnTo>
                  <a:lnTo>
                    <a:pt x="685" y="39"/>
                  </a:lnTo>
                  <a:lnTo>
                    <a:pt x="683" y="38"/>
                  </a:lnTo>
                  <a:lnTo>
                    <a:pt x="683" y="36"/>
                  </a:lnTo>
                  <a:lnTo>
                    <a:pt x="683" y="36"/>
                  </a:lnTo>
                  <a:lnTo>
                    <a:pt x="686" y="36"/>
                  </a:lnTo>
                  <a:lnTo>
                    <a:pt x="688" y="38"/>
                  </a:lnTo>
                  <a:lnTo>
                    <a:pt x="688" y="38"/>
                  </a:lnTo>
                  <a:lnTo>
                    <a:pt x="690" y="38"/>
                  </a:lnTo>
                  <a:lnTo>
                    <a:pt x="693" y="38"/>
                  </a:lnTo>
                  <a:lnTo>
                    <a:pt x="693" y="39"/>
                  </a:lnTo>
                  <a:lnTo>
                    <a:pt x="696" y="39"/>
                  </a:lnTo>
                  <a:lnTo>
                    <a:pt x="696" y="39"/>
                  </a:lnTo>
                  <a:lnTo>
                    <a:pt x="696" y="39"/>
                  </a:lnTo>
                  <a:lnTo>
                    <a:pt x="694" y="39"/>
                  </a:lnTo>
                  <a:lnTo>
                    <a:pt x="696" y="38"/>
                  </a:lnTo>
                  <a:lnTo>
                    <a:pt x="697" y="38"/>
                  </a:lnTo>
                  <a:lnTo>
                    <a:pt x="697" y="38"/>
                  </a:lnTo>
                  <a:lnTo>
                    <a:pt x="696" y="36"/>
                  </a:lnTo>
                  <a:lnTo>
                    <a:pt x="694" y="36"/>
                  </a:lnTo>
                  <a:lnTo>
                    <a:pt x="694" y="36"/>
                  </a:lnTo>
                  <a:lnTo>
                    <a:pt x="696" y="34"/>
                  </a:lnTo>
                  <a:lnTo>
                    <a:pt x="696" y="34"/>
                  </a:lnTo>
                  <a:lnTo>
                    <a:pt x="696" y="34"/>
                  </a:lnTo>
                  <a:lnTo>
                    <a:pt x="697" y="34"/>
                  </a:lnTo>
                  <a:lnTo>
                    <a:pt x="699" y="34"/>
                  </a:lnTo>
                  <a:lnTo>
                    <a:pt x="699" y="34"/>
                  </a:lnTo>
                  <a:lnTo>
                    <a:pt x="699" y="33"/>
                  </a:lnTo>
                  <a:lnTo>
                    <a:pt x="699" y="33"/>
                  </a:lnTo>
                  <a:lnTo>
                    <a:pt x="699" y="33"/>
                  </a:lnTo>
                  <a:lnTo>
                    <a:pt x="699" y="31"/>
                  </a:lnTo>
                  <a:lnTo>
                    <a:pt x="699" y="30"/>
                  </a:lnTo>
                  <a:lnTo>
                    <a:pt x="699" y="30"/>
                  </a:lnTo>
                  <a:lnTo>
                    <a:pt x="701" y="28"/>
                  </a:lnTo>
                  <a:lnTo>
                    <a:pt x="701" y="28"/>
                  </a:lnTo>
                  <a:lnTo>
                    <a:pt x="701" y="27"/>
                  </a:lnTo>
                  <a:lnTo>
                    <a:pt x="702" y="27"/>
                  </a:lnTo>
                  <a:lnTo>
                    <a:pt x="704" y="27"/>
                  </a:lnTo>
                  <a:lnTo>
                    <a:pt x="707" y="27"/>
                  </a:lnTo>
                  <a:lnTo>
                    <a:pt x="707" y="27"/>
                  </a:lnTo>
                  <a:lnTo>
                    <a:pt x="707" y="27"/>
                  </a:lnTo>
                  <a:lnTo>
                    <a:pt x="707" y="28"/>
                  </a:lnTo>
                  <a:lnTo>
                    <a:pt x="710" y="27"/>
                  </a:lnTo>
                  <a:lnTo>
                    <a:pt x="712" y="27"/>
                  </a:lnTo>
                  <a:lnTo>
                    <a:pt x="713" y="25"/>
                  </a:lnTo>
                  <a:lnTo>
                    <a:pt x="715" y="25"/>
                  </a:lnTo>
                  <a:lnTo>
                    <a:pt x="715" y="25"/>
                  </a:lnTo>
                  <a:lnTo>
                    <a:pt x="715" y="23"/>
                  </a:lnTo>
                  <a:lnTo>
                    <a:pt x="715" y="23"/>
                  </a:lnTo>
                  <a:lnTo>
                    <a:pt x="713" y="23"/>
                  </a:lnTo>
                  <a:lnTo>
                    <a:pt x="713" y="22"/>
                  </a:lnTo>
                  <a:lnTo>
                    <a:pt x="713" y="22"/>
                  </a:lnTo>
                  <a:lnTo>
                    <a:pt x="712" y="20"/>
                  </a:lnTo>
                  <a:lnTo>
                    <a:pt x="710" y="20"/>
                  </a:lnTo>
                  <a:lnTo>
                    <a:pt x="708" y="19"/>
                  </a:lnTo>
                  <a:lnTo>
                    <a:pt x="708" y="19"/>
                  </a:lnTo>
                  <a:lnTo>
                    <a:pt x="708" y="19"/>
                  </a:lnTo>
                  <a:lnTo>
                    <a:pt x="708" y="19"/>
                  </a:lnTo>
                  <a:lnTo>
                    <a:pt x="708" y="17"/>
                  </a:lnTo>
                  <a:lnTo>
                    <a:pt x="707" y="16"/>
                  </a:lnTo>
                  <a:lnTo>
                    <a:pt x="707" y="16"/>
                  </a:lnTo>
                  <a:lnTo>
                    <a:pt x="705" y="16"/>
                  </a:lnTo>
                  <a:lnTo>
                    <a:pt x="705" y="16"/>
                  </a:lnTo>
                  <a:lnTo>
                    <a:pt x="705" y="16"/>
                  </a:lnTo>
                  <a:lnTo>
                    <a:pt x="705" y="14"/>
                  </a:lnTo>
                  <a:lnTo>
                    <a:pt x="705" y="14"/>
                  </a:lnTo>
                  <a:lnTo>
                    <a:pt x="705" y="14"/>
                  </a:lnTo>
                  <a:lnTo>
                    <a:pt x="705" y="12"/>
                  </a:lnTo>
                  <a:lnTo>
                    <a:pt x="705" y="12"/>
                  </a:lnTo>
                  <a:lnTo>
                    <a:pt x="705" y="11"/>
                  </a:lnTo>
                  <a:lnTo>
                    <a:pt x="705" y="11"/>
                  </a:lnTo>
                  <a:lnTo>
                    <a:pt x="704" y="11"/>
                  </a:lnTo>
                  <a:lnTo>
                    <a:pt x="699" y="11"/>
                  </a:lnTo>
                  <a:lnTo>
                    <a:pt x="699" y="9"/>
                  </a:lnTo>
                  <a:lnTo>
                    <a:pt x="697" y="9"/>
                  </a:lnTo>
                  <a:lnTo>
                    <a:pt x="697" y="8"/>
                  </a:lnTo>
                  <a:lnTo>
                    <a:pt x="697" y="8"/>
                  </a:lnTo>
                  <a:lnTo>
                    <a:pt x="694" y="6"/>
                  </a:lnTo>
                  <a:lnTo>
                    <a:pt x="694" y="5"/>
                  </a:lnTo>
                  <a:lnTo>
                    <a:pt x="694" y="5"/>
                  </a:lnTo>
                  <a:lnTo>
                    <a:pt x="696" y="5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699" y="6"/>
                  </a:lnTo>
                  <a:lnTo>
                    <a:pt x="705" y="8"/>
                  </a:lnTo>
                  <a:lnTo>
                    <a:pt x="705" y="8"/>
                  </a:lnTo>
                  <a:lnTo>
                    <a:pt x="707" y="9"/>
                  </a:lnTo>
                  <a:lnTo>
                    <a:pt x="707" y="9"/>
                  </a:lnTo>
                  <a:lnTo>
                    <a:pt x="707" y="9"/>
                  </a:lnTo>
                  <a:lnTo>
                    <a:pt x="708" y="11"/>
                  </a:lnTo>
                  <a:lnTo>
                    <a:pt x="710" y="11"/>
                  </a:lnTo>
                  <a:lnTo>
                    <a:pt x="713" y="12"/>
                  </a:lnTo>
                  <a:lnTo>
                    <a:pt x="713" y="12"/>
                  </a:lnTo>
                  <a:lnTo>
                    <a:pt x="715" y="14"/>
                  </a:lnTo>
                  <a:lnTo>
                    <a:pt x="718" y="14"/>
                  </a:lnTo>
                  <a:lnTo>
                    <a:pt x="718" y="12"/>
                  </a:lnTo>
                  <a:lnTo>
                    <a:pt x="718" y="12"/>
                  </a:lnTo>
                  <a:lnTo>
                    <a:pt x="720" y="12"/>
                  </a:lnTo>
                  <a:lnTo>
                    <a:pt x="720" y="12"/>
                  </a:lnTo>
                  <a:lnTo>
                    <a:pt x="721" y="12"/>
                  </a:lnTo>
                  <a:lnTo>
                    <a:pt x="721" y="14"/>
                  </a:lnTo>
                  <a:lnTo>
                    <a:pt x="720" y="14"/>
                  </a:lnTo>
                  <a:lnTo>
                    <a:pt x="721" y="14"/>
                  </a:lnTo>
                  <a:lnTo>
                    <a:pt x="721" y="16"/>
                  </a:lnTo>
                  <a:lnTo>
                    <a:pt x="721" y="16"/>
                  </a:lnTo>
                  <a:lnTo>
                    <a:pt x="723" y="16"/>
                  </a:lnTo>
                  <a:lnTo>
                    <a:pt x="723" y="16"/>
                  </a:lnTo>
                  <a:lnTo>
                    <a:pt x="726" y="17"/>
                  </a:lnTo>
                  <a:lnTo>
                    <a:pt x="726" y="17"/>
                  </a:lnTo>
                  <a:lnTo>
                    <a:pt x="727" y="19"/>
                  </a:lnTo>
                  <a:lnTo>
                    <a:pt x="731" y="22"/>
                  </a:lnTo>
                  <a:lnTo>
                    <a:pt x="731" y="22"/>
                  </a:lnTo>
                  <a:lnTo>
                    <a:pt x="734" y="22"/>
                  </a:lnTo>
                  <a:lnTo>
                    <a:pt x="737" y="20"/>
                  </a:lnTo>
                  <a:lnTo>
                    <a:pt x="738" y="22"/>
                  </a:lnTo>
                  <a:lnTo>
                    <a:pt x="738" y="20"/>
                  </a:lnTo>
                  <a:lnTo>
                    <a:pt x="740" y="20"/>
                  </a:lnTo>
                  <a:lnTo>
                    <a:pt x="740" y="20"/>
                  </a:lnTo>
                  <a:lnTo>
                    <a:pt x="740" y="20"/>
                  </a:lnTo>
                  <a:lnTo>
                    <a:pt x="745" y="20"/>
                  </a:lnTo>
                  <a:lnTo>
                    <a:pt x="748" y="19"/>
                  </a:lnTo>
                  <a:lnTo>
                    <a:pt x="751" y="17"/>
                  </a:lnTo>
                  <a:lnTo>
                    <a:pt x="753" y="16"/>
                  </a:lnTo>
                  <a:lnTo>
                    <a:pt x="756" y="14"/>
                  </a:lnTo>
                  <a:lnTo>
                    <a:pt x="757" y="12"/>
                  </a:lnTo>
                  <a:lnTo>
                    <a:pt x="757" y="11"/>
                  </a:lnTo>
                  <a:lnTo>
                    <a:pt x="759" y="9"/>
                  </a:lnTo>
                  <a:lnTo>
                    <a:pt x="759" y="9"/>
                  </a:lnTo>
                  <a:lnTo>
                    <a:pt x="759" y="8"/>
                  </a:lnTo>
                  <a:lnTo>
                    <a:pt x="761" y="6"/>
                  </a:lnTo>
                  <a:lnTo>
                    <a:pt x="762" y="6"/>
                  </a:lnTo>
                  <a:lnTo>
                    <a:pt x="764" y="5"/>
                  </a:lnTo>
                  <a:lnTo>
                    <a:pt x="765" y="3"/>
                  </a:lnTo>
                  <a:lnTo>
                    <a:pt x="772" y="1"/>
                  </a:lnTo>
                  <a:lnTo>
                    <a:pt x="775" y="0"/>
                  </a:lnTo>
                  <a:lnTo>
                    <a:pt x="781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0" name="Freeform 357">
              <a:extLst>
                <a:ext uri="{FF2B5EF4-FFF2-40B4-BE49-F238E27FC236}">
                  <a16:creationId xmlns:a16="http://schemas.microsoft.com/office/drawing/2014/main" id="{4B436A41-19A8-FC68-DDB2-89E19A30A6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0761" y="2217201"/>
              <a:ext cx="9597966" cy="233907"/>
            </a:xfrm>
            <a:custGeom>
              <a:avLst/>
              <a:gdLst>
                <a:gd name="T0" fmla="*/ 990 w 4924"/>
                <a:gd name="T1" fmla="*/ 87 h 120"/>
                <a:gd name="T2" fmla="*/ 974 w 4924"/>
                <a:gd name="T3" fmla="*/ 79 h 120"/>
                <a:gd name="T4" fmla="*/ 2841 w 4924"/>
                <a:gd name="T5" fmla="*/ 76 h 120"/>
                <a:gd name="T6" fmla="*/ 957 w 4924"/>
                <a:gd name="T7" fmla="*/ 79 h 120"/>
                <a:gd name="T8" fmla="*/ 2773 w 4924"/>
                <a:gd name="T9" fmla="*/ 82 h 120"/>
                <a:gd name="T10" fmla="*/ 2783 w 4924"/>
                <a:gd name="T11" fmla="*/ 81 h 120"/>
                <a:gd name="T12" fmla="*/ 2788 w 4924"/>
                <a:gd name="T13" fmla="*/ 84 h 120"/>
                <a:gd name="T14" fmla="*/ 2778 w 4924"/>
                <a:gd name="T15" fmla="*/ 85 h 120"/>
                <a:gd name="T16" fmla="*/ 2769 w 4924"/>
                <a:gd name="T17" fmla="*/ 99 h 120"/>
                <a:gd name="T18" fmla="*/ 2777 w 4924"/>
                <a:gd name="T19" fmla="*/ 114 h 120"/>
                <a:gd name="T20" fmla="*/ 2767 w 4924"/>
                <a:gd name="T21" fmla="*/ 118 h 120"/>
                <a:gd name="T22" fmla="*/ 2765 w 4924"/>
                <a:gd name="T23" fmla="*/ 103 h 120"/>
                <a:gd name="T24" fmla="*/ 2769 w 4924"/>
                <a:gd name="T25" fmla="*/ 84 h 120"/>
                <a:gd name="T26" fmla="*/ 2609 w 4924"/>
                <a:gd name="T27" fmla="*/ 71 h 120"/>
                <a:gd name="T28" fmla="*/ 2600 w 4924"/>
                <a:gd name="T29" fmla="*/ 68 h 120"/>
                <a:gd name="T30" fmla="*/ 2778 w 4924"/>
                <a:gd name="T31" fmla="*/ 70 h 120"/>
                <a:gd name="T32" fmla="*/ 2884 w 4924"/>
                <a:gd name="T33" fmla="*/ 63 h 120"/>
                <a:gd name="T34" fmla="*/ 932 w 4924"/>
                <a:gd name="T35" fmla="*/ 79 h 120"/>
                <a:gd name="T36" fmla="*/ 933 w 4924"/>
                <a:gd name="T37" fmla="*/ 66 h 120"/>
                <a:gd name="T38" fmla="*/ 689 w 4924"/>
                <a:gd name="T39" fmla="*/ 68 h 120"/>
                <a:gd name="T40" fmla="*/ 2832 w 4924"/>
                <a:gd name="T41" fmla="*/ 76 h 120"/>
                <a:gd name="T42" fmla="*/ 2799 w 4924"/>
                <a:gd name="T43" fmla="*/ 76 h 120"/>
                <a:gd name="T44" fmla="*/ 2811 w 4924"/>
                <a:gd name="T45" fmla="*/ 87 h 120"/>
                <a:gd name="T46" fmla="*/ 2808 w 4924"/>
                <a:gd name="T47" fmla="*/ 92 h 120"/>
                <a:gd name="T48" fmla="*/ 2821 w 4924"/>
                <a:gd name="T49" fmla="*/ 84 h 120"/>
                <a:gd name="T50" fmla="*/ 2830 w 4924"/>
                <a:gd name="T51" fmla="*/ 95 h 120"/>
                <a:gd name="T52" fmla="*/ 2814 w 4924"/>
                <a:gd name="T53" fmla="*/ 107 h 120"/>
                <a:gd name="T54" fmla="*/ 2803 w 4924"/>
                <a:gd name="T55" fmla="*/ 115 h 120"/>
                <a:gd name="T56" fmla="*/ 2799 w 4924"/>
                <a:gd name="T57" fmla="*/ 104 h 120"/>
                <a:gd name="T58" fmla="*/ 2808 w 4924"/>
                <a:gd name="T59" fmla="*/ 96 h 120"/>
                <a:gd name="T60" fmla="*/ 2797 w 4924"/>
                <a:gd name="T61" fmla="*/ 87 h 120"/>
                <a:gd name="T62" fmla="*/ 2789 w 4924"/>
                <a:gd name="T63" fmla="*/ 63 h 120"/>
                <a:gd name="T64" fmla="*/ 4002 w 4924"/>
                <a:gd name="T65" fmla="*/ 76 h 120"/>
                <a:gd name="T66" fmla="*/ 4017 w 4924"/>
                <a:gd name="T67" fmla="*/ 77 h 120"/>
                <a:gd name="T68" fmla="*/ 4011 w 4924"/>
                <a:gd name="T69" fmla="*/ 79 h 120"/>
                <a:gd name="T70" fmla="*/ 4006 w 4924"/>
                <a:gd name="T71" fmla="*/ 87 h 120"/>
                <a:gd name="T72" fmla="*/ 3983 w 4924"/>
                <a:gd name="T73" fmla="*/ 103 h 120"/>
                <a:gd name="T74" fmla="*/ 4000 w 4924"/>
                <a:gd name="T75" fmla="*/ 87 h 120"/>
                <a:gd name="T76" fmla="*/ 3988 w 4924"/>
                <a:gd name="T77" fmla="*/ 65 h 120"/>
                <a:gd name="T78" fmla="*/ 2587 w 4924"/>
                <a:gd name="T79" fmla="*/ 58 h 120"/>
                <a:gd name="T80" fmla="*/ 2901 w 4924"/>
                <a:gd name="T81" fmla="*/ 74 h 120"/>
                <a:gd name="T82" fmla="*/ 2847 w 4924"/>
                <a:gd name="T83" fmla="*/ 57 h 120"/>
                <a:gd name="T84" fmla="*/ 1036 w 4924"/>
                <a:gd name="T85" fmla="*/ 49 h 120"/>
                <a:gd name="T86" fmla="*/ 840 w 4924"/>
                <a:gd name="T87" fmla="*/ 51 h 120"/>
                <a:gd name="T88" fmla="*/ 828 w 4924"/>
                <a:gd name="T89" fmla="*/ 52 h 120"/>
                <a:gd name="T90" fmla="*/ 2799 w 4924"/>
                <a:gd name="T91" fmla="*/ 46 h 120"/>
                <a:gd name="T92" fmla="*/ 2859 w 4924"/>
                <a:gd name="T93" fmla="*/ 40 h 120"/>
                <a:gd name="T94" fmla="*/ 2620 w 4924"/>
                <a:gd name="T95" fmla="*/ 51 h 120"/>
                <a:gd name="T96" fmla="*/ 832 w 4924"/>
                <a:gd name="T97" fmla="*/ 38 h 120"/>
                <a:gd name="T98" fmla="*/ 821 w 4924"/>
                <a:gd name="T99" fmla="*/ 38 h 120"/>
                <a:gd name="T100" fmla="*/ 2592 w 4924"/>
                <a:gd name="T101" fmla="*/ 33 h 120"/>
                <a:gd name="T102" fmla="*/ 1015 w 4924"/>
                <a:gd name="T103" fmla="*/ 33 h 120"/>
                <a:gd name="T104" fmla="*/ 2849 w 4924"/>
                <a:gd name="T105" fmla="*/ 27 h 120"/>
                <a:gd name="T106" fmla="*/ 0 w 4924"/>
                <a:gd name="T107" fmla="*/ 25 h 120"/>
                <a:gd name="T108" fmla="*/ 682 w 4924"/>
                <a:gd name="T109" fmla="*/ 30 h 120"/>
                <a:gd name="T110" fmla="*/ 1376 w 4924"/>
                <a:gd name="T111" fmla="*/ 32 h 120"/>
                <a:gd name="T112" fmla="*/ 1362 w 4924"/>
                <a:gd name="T113" fmla="*/ 38 h 120"/>
                <a:gd name="T114" fmla="*/ 1364 w 4924"/>
                <a:gd name="T115" fmla="*/ 29 h 120"/>
                <a:gd name="T116" fmla="*/ 760 w 4924"/>
                <a:gd name="T117" fmla="*/ 21 h 120"/>
                <a:gd name="T118" fmla="*/ 749 w 4924"/>
                <a:gd name="T119" fmla="*/ 21 h 120"/>
                <a:gd name="T120" fmla="*/ 2859 w 4924"/>
                <a:gd name="T121" fmla="*/ 14 h 120"/>
                <a:gd name="T122" fmla="*/ 2871 w 4924"/>
                <a:gd name="T123" fmla="*/ 5 h 120"/>
                <a:gd name="T124" fmla="*/ 2657 w 4924"/>
                <a:gd name="T125" fmla="*/ 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924" h="120">
                  <a:moveTo>
                    <a:pt x="2802" y="76"/>
                  </a:moveTo>
                  <a:lnTo>
                    <a:pt x="2802" y="76"/>
                  </a:lnTo>
                  <a:lnTo>
                    <a:pt x="2802" y="76"/>
                  </a:lnTo>
                  <a:lnTo>
                    <a:pt x="2800" y="76"/>
                  </a:lnTo>
                  <a:lnTo>
                    <a:pt x="2800" y="77"/>
                  </a:lnTo>
                  <a:lnTo>
                    <a:pt x="2800" y="79"/>
                  </a:lnTo>
                  <a:lnTo>
                    <a:pt x="2803" y="81"/>
                  </a:lnTo>
                  <a:lnTo>
                    <a:pt x="2803" y="81"/>
                  </a:lnTo>
                  <a:lnTo>
                    <a:pt x="2803" y="81"/>
                  </a:lnTo>
                  <a:lnTo>
                    <a:pt x="2803" y="81"/>
                  </a:lnTo>
                  <a:lnTo>
                    <a:pt x="2803" y="79"/>
                  </a:lnTo>
                  <a:lnTo>
                    <a:pt x="2803" y="76"/>
                  </a:lnTo>
                  <a:lnTo>
                    <a:pt x="2803" y="76"/>
                  </a:lnTo>
                  <a:lnTo>
                    <a:pt x="2802" y="76"/>
                  </a:lnTo>
                  <a:close/>
                  <a:moveTo>
                    <a:pt x="987" y="76"/>
                  </a:moveTo>
                  <a:lnTo>
                    <a:pt x="987" y="76"/>
                  </a:lnTo>
                  <a:lnTo>
                    <a:pt x="987" y="77"/>
                  </a:lnTo>
                  <a:lnTo>
                    <a:pt x="987" y="77"/>
                  </a:lnTo>
                  <a:lnTo>
                    <a:pt x="985" y="79"/>
                  </a:lnTo>
                  <a:lnTo>
                    <a:pt x="987" y="79"/>
                  </a:lnTo>
                  <a:lnTo>
                    <a:pt x="987" y="81"/>
                  </a:lnTo>
                  <a:lnTo>
                    <a:pt x="987" y="82"/>
                  </a:lnTo>
                  <a:lnTo>
                    <a:pt x="987" y="82"/>
                  </a:lnTo>
                  <a:lnTo>
                    <a:pt x="987" y="84"/>
                  </a:lnTo>
                  <a:lnTo>
                    <a:pt x="988" y="84"/>
                  </a:lnTo>
                  <a:lnTo>
                    <a:pt x="988" y="85"/>
                  </a:lnTo>
                  <a:lnTo>
                    <a:pt x="988" y="85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0" y="87"/>
                  </a:lnTo>
                  <a:lnTo>
                    <a:pt x="992" y="87"/>
                  </a:lnTo>
                  <a:lnTo>
                    <a:pt x="992" y="87"/>
                  </a:lnTo>
                  <a:lnTo>
                    <a:pt x="992" y="87"/>
                  </a:lnTo>
                  <a:lnTo>
                    <a:pt x="990" y="88"/>
                  </a:lnTo>
                  <a:lnTo>
                    <a:pt x="988" y="88"/>
                  </a:lnTo>
                  <a:lnTo>
                    <a:pt x="988" y="87"/>
                  </a:lnTo>
                  <a:lnTo>
                    <a:pt x="987" y="87"/>
                  </a:lnTo>
                  <a:lnTo>
                    <a:pt x="985" y="87"/>
                  </a:lnTo>
                  <a:lnTo>
                    <a:pt x="984" y="87"/>
                  </a:lnTo>
                  <a:lnTo>
                    <a:pt x="984" y="87"/>
                  </a:lnTo>
                  <a:lnTo>
                    <a:pt x="984" y="87"/>
                  </a:lnTo>
                  <a:lnTo>
                    <a:pt x="982" y="87"/>
                  </a:lnTo>
                  <a:lnTo>
                    <a:pt x="982" y="87"/>
                  </a:lnTo>
                  <a:lnTo>
                    <a:pt x="982" y="87"/>
                  </a:lnTo>
                  <a:lnTo>
                    <a:pt x="980" y="87"/>
                  </a:lnTo>
                  <a:lnTo>
                    <a:pt x="980" y="85"/>
                  </a:lnTo>
                  <a:lnTo>
                    <a:pt x="980" y="85"/>
                  </a:lnTo>
                  <a:lnTo>
                    <a:pt x="982" y="85"/>
                  </a:lnTo>
                  <a:lnTo>
                    <a:pt x="980" y="85"/>
                  </a:lnTo>
                  <a:lnTo>
                    <a:pt x="980" y="84"/>
                  </a:lnTo>
                  <a:lnTo>
                    <a:pt x="979" y="82"/>
                  </a:lnTo>
                  <a:lnTo>
                    <a:pt x="977" y="82"/>
                  </a:lnTo>
                  <a:lnTo>
                    <a:pt x="977" y="82"/>
                  </a:lnTo>
                  <a:lnTo>
                    <a:pt x="976" y="84"/>
                  </a:lnTo>
                  <a:lnTo>
                    <a:pt x="976" y="84"/>
                  </a:lnTo>
                  <a:lnTo>
                    <a:pt x="976" y="82"/>
                  </a:lnTo>
                  <a:lnTo>
                    <a:pt x="976" y="82"/>
                  </a:lnTo>
                  <a:lnTo>
                    <a:pt x="976" y="81"/>
                  </a:lnTo>
                  <a:lnTo>
                    <a:pt x="976" y="81"/>
                  </a:lnTo>
                  <a:lnTo>
                    <a:pt x="974" y="79"/>
                  </a:lnTo>
                  <a:lnTo>
                    <a:pt x="974" y="79"/>
                  </a:lnTo>
                  <a:lnTo>
                    <a:pt x="974" y="79"/>
                  </a:lnTo>
                  <a:lnTo>
                    <a:pt x="976" y="79"/>
                  </a:lnTo>
                  <a:lnTo>
                    <a:pt x="976" y="79"/>
                  </a:lnTo>
                  <a:lnTo>
                    <a:pt x="977" y="79"/>
                  </a:lnTo>
                  <a:lnTo>
                    <a:pt x="977" y="79"/>
                  </a:lnTo>
                  <a:lnTo>
                    <a:pt x="979" y="79"/>
                  </a:lnTo>
                  <a:lnTo>
                    <a:pt x="979" y="79"/>
                  </a:lnTo>
                  <a:lnTo>
                    <a:pt x="979" y="79"/>
                  </a:lnTo>
                  <a:lnTo>
                    <a:pt x="979" y="79"/>
                  </a:lnTo>
                  <a:lnTo>
                    <a:pt x="980" y="79"/>
                  </a:lnTo>
                  <a:lnTo>
                    <a:pt x="982" y="77"/>
                  </a:lnTo>
                  <a:lnTo>
                    <a:pt x="984" y="77"/>
                  </a:lnTo>
                  <a:lnTo>
                    <a:pt x="985" y="77"/>
                  </a:lnTo>
                  <a:lnTo>
                    <a:pt x="985" y="77"/>
                  </a:lnTo>
                  <a:lnTo>
                    <a:pt x="985" y="76"/>
                  </a:lnTo>
                  <a:lnTo>
                    <a:pt x="987" y="76"/>
                  </a:lnTo>
                  <a:close/>
                  <a:moveTo>
                    <a:pt x="2843" y="74"/>
                  </a:moveTo>
                  <a:lnTo>
                    <a:pt x="2843" y="74"/>
                  </a:lnTo>
                  <a:lnTo>
                    <a:pt x="2844" y="76"/>
                  </a:lnTo>
                  <a:lnTo>
                    <a:pt x="2843" y="77"/>
                  </a:lnTo>
                  <a:lnTo>
                    <a:pt x="2841" y="79"/>
                  </a:lnTo>
                  <a:lnTo>
                    <a:pt x="2841" y="79"/>
                  </a:lnTo>
                  <a:lnTo>
                    <a:pt x="2841" y="81"/>
                  </a:lnTo>
                  <a:lnTo>
                    <a:pt x="2841" y="81"/>
                  </a:lnTo>
                  <a:lnTo>
                    <a:pt x="2841" y="81"/>
                  </a:lnTo>
                  <a:lnTo>
                    <a:pt x="2838" y="81"/>
                  </a:lnTo>
                  <a:lnTo>
                    <a:pt x="2838" y="81"/>
                  </a:lnTo>
                  <a:lnTo>
                    <a:pt x="2840" y="79"/>
                  </a:lnTo>
                  <a:lnTo>
                    <a:pt x="2840" y="77"/>
                  </a:lnTo>
                  <a:lnTo>
                    <a:pt x="2840" y="76"/>
                  </a:lnTo>
                  <a:lnTo>
                    <a:pt x="2840" y="76"/>
                  </a:lnTo>
                  <a:lnTo>
                    <a:pt x="2841" y="76"/>
                  </a:lnTo>
                  <a:lnTo>
                    <a:pt x="2841" y="74"/>
                  </a:lnTo>
                  <a:lnTo>
                    <a:pt x="2843" y="74"/>
                  </a:lnTo>
                  <a:close/>
                  <a:moveTo>
                    <a:pt x="2824" y="74"/>
                  </a:moveTo>
                  <a:lnTo>
                    <a:pt x="2825" y="76"/>
                  </a:lnTo>
                  <a:lnTo>
                    <a:pt x="2829" y="77"/>
                  </a:lnTo>
                  <a:lnTo>
                    <a:pt x="2829" y="79"/>
                  </a:lnTo>
                  <a:lnTo>
                    <a:pt x="2829" y="81"/>
                  </a:lnTo>
                  <a:lnTo>
                    <a:pt x="2827" y="82"/>
                  </a:lnTo>
                  <a:lnTo>
                    <a:pt x="2827" y="82"/>
                  </a:lnTo>
                  <a:lnTo>
                    <a:pt x="2825" y="81"/>
                  </a:lnTo>
                  <a:lnTo>
                    <a:pt x="2825" y="81"/>
                  </a:lnTo>
                  <a:lnTo>
                    <a:pt x="2824" y="79"/>
                  </a:lnTo>
                  <a:lnTo>
                    <a:pt x="2824" y="77"/>
                  </a:lnTo>
                  <a:lnTo>
                    <a:pt x="2824" y="77"/>
                  </a:lnTo>
                  <a:lnTo>
                    <a:pt x="2824" y="77"/>
                  </a:lnTo>
                  <a:lnTo>
                    <a:pt x="2824" y="79"/>
                  </a:lnTo>
                  <a:lnTo>
                    <a:pt x="2825" y="79"/>
                  </a:lnTo>
                  <a:lnTo>
                    <a:pt x="2825" y="77"/>
                  </a:lnTo>
                  <a:lnTo>
                    <a:pt x="2825" y="76"/>
                  </a:lnTo>
                  <a:lnTo>
                    <a:pt x="2824" y="74"/>
                  </a:lnTo>
                  <a:lnTo>
                    <a:pt x="2824" y="74"/>
                  </a:lnTo>
                  <a:close/>
                  <a:moveTo>
                    <a:pt x="962" y="71"/>
                  </a:moveTo>
                  <a:lnTo>
                    <a:pt x="962" y="71"/>
                  </a:lnTo>
                  <a:lnTo>
                    <a:pt x="962" y="73"/>
                  </a:lnTo>
                  <a:lnTo>
                    <a:pt x="962" y="74"/>
                  </a:lnTo>
                  <a:lnTo>
                    <a:pt x="963" y="74"/>
                  </a:lnTo>
                  <a:lnTo>
                    <a:pt x="965" y="76"/>
                  </a:lnTo>
                  <a:lnTo>
                    <a:pt x="965" y="77"/>
                  </a:lnTo>
                  <a:lnTo>
                    <a:pt x="963" y="77"/>
                  </a:lnTo>
                  <a:lnTo>
                    <a:pt x="962" y="79"/>
                  </a:lnTo>
                  <a:lnTo>
                    <a:pt x="958" y="79"/>
                  </a:lnTo>
                  <a:lnTo>
                    <a:pt x="957" y="79"/>
                  </a:lnTo>
                  <a:lnTo>
                    <a:pt x="955" y="79"/>
                  </a:lnTo>
                  <a:lnTo>
                    <a:pt x="955" y="77"/>
                  </a:lnTo>
                  <a:lnTo>
                    <a:pt x="958" y="76"/>
                  </a:lnTo>
                  <a:lnTo>
                    <a:pt x="958" y="74"/>
                  </a:lnTo>
                  <a:lnTo>
                    <a:pt x="962" y="71"/>
                  </a:lnTo>
                  <a:lnTo>
                    <a:pt x="962" y="71"/>
                  </a:lnTo>
                  <a:close/>
                  <a:moveTo>
                    <a:pt x="2769" y="70"/>
                  </a:moveTo>
                  <a:lnTo>
                    <a:pt x="2769" y="71"/>
                  </a:lnTo>
                  <a:lnTo>
                    <a:pt x="2769" y="73"/>
                  </a:lnTo>
                  <a:lnTo>
                    <a:pt x="2770" y="73"/>
                  </a:lnTo>
                  <a:lnTo>
                    <a:pt x="2772" y="73"/>
                  </a:lnTo>
                  <a:lnTo>
                    <a:pt x="2772" y="73"/>
                  </a:lnTo>
                  <a:lnTo>
                    <a:pt x="2772" y="73"/>
                  </a:lnTo>
                  <a:lnTo>
                    <a:pt x="2773" y="73"/>
                  </a:lnTo>
                  <a:lnTo>
                    <a:pt x="2773" y="74"/>
                  </a:lnTo>
                  <a:lnTo>
                    <a:pt x="2775" y="76"/>
                  </a:lnTo>
                  <a:lnTo>
                    <a:pt x="2775" y="76"/>
                  </a:lnTo>
                  <a:lnTo>
                    <a:pt x="2773" y="76"/>
                  </a:lnTo>
                  <a:lnTo>
                    <a:pt x="2773" y="76"/>
                  </a:lnTo>
                  <a:lnTo>
                    <a:pt x="2775" y="77"/>
                  </a:lnTo>
                  <a:lnTo>
                    <a:pt x="2777" y="79"/>
                  </a:lnTo>
                  <a:lnTo>
                    <a:pt x="2778" y="81"/>
                  </a:lnTo>
                  <a:lnTo>
                    <a:pt x="2780" y="81"/>
                  </a:lnTo>
                  <a:lnTo>
                    <a:pt x="2778" y="81"/>
                  </a:lnTo>
                  <a:lnTo>
                    <a:pt x="2777" y="81"/>
                  </a:lnTo>
                  <a:lnTo>
                    <a:pt x="2775" y="79"/>
                  </a:lnTo>
                  <a:lnTo>
                    <a:pt x="2775" y="79"/>
                  </a:lnTo>
                  <a:lnTo>
                    <a:pt x="2773" y="79"/>
                  </a:lnTo>
                  <a:lnTo>
                    <a:pt x="2773" y="81"/>
                  </a:lnTo>
                  <a:lnTo>
                    <a:pt x="2773" y="82"/>
                  </a:lnTo>
                  <a:lnTo>
                    <a:pt x="2773" y="82"/>
                  </a:lnTo>
                  <a:lnTo>
                    <a:pt x="2773" y="82"/>
                  </a:lnTo>
                  <a:lnTo>
                    <a:pt x="2773" y="84"/>
                  </a:lnTo>
                  <a:lnTo>
                    <a:pt x="2772" y="84"/>
                  </a:lnTo>
                  <a:lnTo>
                    <a:pt x="2772" y="84"/>
                  </a:lnTo>
                  <a:lnTo>
                    <a:pt x="2772" y="85"/>
                  </a:lnTo>
                  <a:lnTo>
                    <a:pt x="2773" y="87"/>
                  </a:lnTo>
                  <a:lnTo>
                    <a:pt x="2773" y="87"/>
                  </a:lnTo>
                  <a:lnTo>
                    <a:pt x="2775" y="85"/>
                  </a:lnTo>
                  <a:lnTo>
                    <a:pt x="2775" y="85"/>
                  </a:lnTo>
                  <a:lnTo>
                    <a:pt x="2775" y="87"/>
                  </a:lnTo>
                  <a:lnTo>
                    <a:pt x="2775" y="87"/>
                  </a:lnTo>
                  <a:lnTo>
                    <a:pt x="2775" y="88"/>
                  </a:lnTo>
                  <a:lnTo>
                    <a:pt x="2777" y="88"/>
                  </a:lnTo>
                  <a:lnTo>
                    <a:pt x="2777" y="87"/>
                  </a:lnTo>
                  <a:lnTo>
                    <a:pt x="2777" y="85"/>
                  </a:lnTo>
                  <a:lnTo>
                    <a:pt x="2777" y="85"/>
                  </a:lnTo>
                  <a:lnTo>
                    <a:pt x="2778" y="84"/>
                  </a:lnTo>
                  <a:lnTo>
                    <a:pt x="2778" y="84"/>
                  </a:lnTo>
                  <a:lnTo>
                    <a:pt x="2780" y="84"/>
                  </a:lnTo>
                  <a:lnTo>
                    <a:pt x="2780" y="82"/>
                  </a:lnTo>
                  <a:lnTo>
                    <a:pt x="2780" y="81"/>
                  </a:lnTo>
                  <a:lnTo>
                    <a:pt x="2778" y="79"/>
                  </a:lnTo>
                  <a:lnTo>
                    <a:pt x="2778" y="79"/>
                  </a:lnTo>
                  <a:lnTo>
                    <a:pt x="2780" y="79"/>
                  </a:lnTo>
                  <a:lnTo>
                    <a:pt x="2781" y="81"/>
                  </a:lnTo>
                  <a:lnTo>
                    <a:pt x="2781" y="82"/>
                  </a:lnTo>
                  <a:lnTo>
                    <a:pt x="2783" y="84"/>
                  </a:lnTo>
                  <a:lnTo>
                    <a:pt x="2784" y="84"/>
                  </a:lnTo>
                  <a:lnTo>
                    <a:pt x="2786" y="84"/>
                  </a:lnTo>
                  <a:lnTo>
                    <a:pt x="2786" y="82"/>
                  </a:lnTo>
                  <a:lnTo>
                    <a:pt x="2786" y="82"/>
                  </a:lnTo>
                  <a:lnTo>
                    <a:pt x="2784" y="81"/>
                  </a:lnTo>
                  <a:lnTo>
                    <a:pt x="2783" y="81"/>
                  </a:lnTo>
                  <a:lnTo>
                    <a:pt x="2783" y="79"/>
                  </a:lnTo>
                  <a:lnTo>
                    <a:pt x="2783" y="77"/>
                  </a:lnTo>
                  <a:lnTo>
                    <a:pt x="2781" y="77"/>
                  </a:lnTo>
                  <a:lnTo>
                    <a:pt x="2783" y="77"/>
                  </a:lnTo>
                  <a:lnTo>
                    <a:pt x="2783" y="79"/>
                  </a:lnTo>
                  <a:lnTo>
                    <a:pt x="2784" y="79"/>
                  </a:lnTo>
                  <a:lnTo>
                    <a:pt x="2784" y="77"/>
                  </a:lnTo>
                  <a:lnTo>
                    <a:pt x="2784" y="77"/>
                  </a:lnTo>
                  <a:lnTo>
                    <a:pt x="2784" y="76"/>
                  </a:lnTo>
                  <a:lnTo>
                    <a:pt x="2784" y="76"/>
                  </a:lnTo>
                  <a:lnTo>
                    <a:pt x="2784" y="76"/>
                  </a:lnTo>
                  <a:lnTo>
                    <a:pt x="2788" y="74"/>
                  </a:lnTo>
                  <a:lnTo>
                    <a:pt x="2788" y="74"/>
                  </a:lnTo>
                  <a:lnTo>
                    <a:pt x="2789" y="74"/>
                  </a:lnTo>
                  <a:lnTo>
                    <a:pt x="2788" y="76"/>
                  </a:lnTo>
                  <a:lnTo>
                    <a:pt x="2788" y="76"/>
                  </a:lnTo>
                  <a:lnTo>
                    <a:pt x="2788" y="77"/>
                  </a:lnTo>
                  <a:lnTo>
                    <a:pt x="2788" y="77"/>
                  </a:lnTo>
                  <a:lnTo>
                    <a:pt x="2786" y="77"/>
                  </a:lnTo>
                  <a:lnTo>
                    <a:pt x="2786" y="77"/>
                  </a:lnTo>
                  <a:lnTo>
                    <a:pt x="2788" y="79"/>
                  </a:lnTo>
                  <a:lnTo>
                    <a:pt x="2788" y="79"/>
                  </a:lnTo>
                  <a:lnTo>
                    <a:pt x="2788" y="79"/>
                  </a:lnTo>
                  <a:lnTo>
                    <a:pt x="2789" y="79"/>
                  </a:lnTo>
                  <a:lnTo>
                    <a:pt x="2789" y="79"/>
                  </a:lnTo>
                  <a:lnTo>
                    <a:pt x="2788" y="79"/>
                  </a:lnTo>
                  <a:lnTo>
                    <a:pt x="2788" y="79"/>
                  </a:lnTo>
                  <a:lnTo>
                    <a:pt x="2788" y="81"/>
                  </a:lnTo>
                  <a:lnTo>
                    <a:pt x="2786" y="79"/>
                  </a:lnTo>
                  <a:lnTo>
                    <a:pt x="2788" y="81"/>
                  </a:lnTo>
                  <a:lnTo>
                    <a:pt x="2788" y="82"/>
                  </a:lnTo>
                  <a:lnTo>
                    <a:pt x="2788" y="84"/>
                  </a:lnTo>
                  <a:lnTo>
                    <a:pt x="2788" y="84"/>
                  </a:lnTo>
                  <a:lnTo>
                    <a:pt x="2788" y="84"/>
                  </a:lnTo>
                  <a:lnTo>
                    <a:pt x="2786" y="84"/>
                  </a:lnTo>
                  <a:lnTo>
                    <a:pt x="2786" y="84"/>
                  </a:lnTo>
                  <a:lnTo>
                    <a:pt x="2786" y="85"/>
                  </a:lnTo>
                  <a:lnTo>
                    <a:pt x="2786" y="85"/>
                  </a:lnTo>
                  <a:lnTo>
                    <a:pt x="2786" y="87"/>
                  </a:lnTo>
                  <a:lnTo>
                    <a:pt x="2786" y="87"/>
                  </a:lnTo>
                  <a:lnTo>
                    <a:pt x="2788" y="87"/>
                  </a:lnTo>
                  <a:lnTo>
                    <a:pt x="2786" y="87"/>
                  </a:lnTo>
                  <a:lnTo>
                    <a:pt x="2784" y="87"/>
                  </a:lnTo>
                  <a:lnTo>
                    <a:pt x="2784" y="87"/>
                  </a:lnTo>
                  <a:lnTo>
                    <a:pt x="2784" y="85"/>
                  </a:lnTo>
                  <a:lnTo>
                    <a:pt x="2783" y="84"/>
                  </a:lnTo>
                  <a:lnTo>
                    <a:pt x="2783" y="85"/>
                  </a:lnTo>
                  <a:lnTo>
                    <a:pt x="2783" y="85"/>
                  </a:lnTo>
                  <a:lnTo>
                    <a:pt x="2783" y="87"/>
                  </a:lnTo>
                  <a:lnTo>
                    <a:pt x="2781" y="88"/>
                  </a:lnTo>
                  <a:lnTo>
                    <a:pt x="2781" y="88"/>
                  </a:lnTo>
                  <a:lnTo>
                    <a:pt x="2780" y="90"/>
                  </a:lnTo>
                  <a:lnTo>
                    <a:pt x="2780" y="90"/>
                  </a:lnTo>
                  <a:lnTo>
                    <a:pt x="2780" y="90"/>
                  </a:lnTo>
                  <a:lnTo>
                    <a:pt x="2780" y="90"/>
                  </a:lnTo>
                  <a:lnTo>
                    <a:pt x="2780" y="88"/>
                  </a:lnTo>
                  <a:lnTo>
                    <a:pt x="2780" y="88"/>
                  </a:lnTo>
                  <a:lnTo>
                    <a:pt x="2780" y="88"/>
                  </a:lnTo>
                  <a:lnTo>
                    <a:pt x="2781" y="88"/>
                  </a:lnTo>
                  <a:lnTo>
                    <a:pt x="2781" y="87"/>
                  </a:lnTo>
                  <a:lnTo>
                    <a:pt x="2781" y="87"/>
                  </a:lnTo>
                  <a:lnTo>
                    <a:pt x="2781" y="85"/>
                  </a:lnTo>
                  <a:lnTo>
                    <a:pt x="2780" y="85"/>
                  </a:lnTo>
                  <a:lnTo>
                    <a:pt x="2778" y="85"/>
                  </a:lnTo>
                  <a:lnTo>
                    <a:pt x="2777" y="85"/>
                  </a:lnTo>
                  <a:lnTo>
                    <a:pt x="2777" y="87"/>
                  </a:lnTo>
                  <a:lnTo>
                    <a:pt x="2777" y="88"/>
                  </a:lnTo>
                  <a:lnTo>
                    <a:pt x="2778" y="88"/>
                  </a:lnTo>
                  <a:lnTo>
                    <a:pt x="2778" y="90"/>
                  </a:lnTo>
                  <a:lnTo>
                    <a:pt x="2778" y="90"/>
                  </a:lnTo>
                  <a:lnTo>
                    <a:pt x="2777" y="90"/>
                  </a:lnTo>
                  <a:lnTo>
                    <a:pt x="2775" y="90"/>
                  </a:lnTo>
                  <a:lnTo>
                    <a:pt x="2775" y="92"/>
                  </a:lnTo>
                  <a:lnTo>
                    <a:pt x="2775" y="92"/>
                  </a:lnTo>
                  <a:lnTo>
                    <a:pt x="2775" y="90"/>
                  </a:lnTo>
                  <a:lnTo>
                    <a:pt x="2773" y="90"/>
                  </a:lnTo>
                  <a:lnTo>
                    <a:pt x="2773" y="90"/>
                  </a:lnTo>
                  <a:lnTo>
                    <a:pt x="2773" y="90"/>
                  </a:lnTo>
                  <a:lnTo>
                    <a:pt x="2773" y="92"/>
                  </a:lnTo>
                  <a:lnTo>
                    <a:pt x="2773" y="92"/>
                  </a:lnTo>
                  <a:lnTo>
                    <a:pt x="2773" y="93"/>
                  </a:lnTo>
                  <a:lnTo>
                    <a:pt x="2773" y="95"/>
                  </a:lnTo>
                  <a:lnTo>
                    <a:pt x="2772" y="95"/>
                  </a:lnTo>
                  <a:lnTo>
                    <a:pt x="2772" y="93"/>
                  </a:lnTo>
                  <a:lnTo>
                    <a:pt x="2772" y="93"/>
                  </a:lnTo>
                  <a:lnTo>
                    <a:pt x="2772" y="95"/>
                  </a:lnTo>
                  <a:lnTo>
                    <a:pt x="2772" y="96"/>
                  </a:lnTo>
                  <a:lnTo>
                    <a:pt x="2772" y="98"/>
                  </a:lnTo>
                  <a:lnTo>
                    <a:pt x="2772" y="98"/>
                  </a:lnTo>
                  <a:lnTo>
                    <a:pt x="2770" y="98"/>
                  </a:lnTo>
                  <a:lnTo>
                    <a:pt x="2770" y="98"/>
                  </a:lnTo>
                  <a:lnTo>
                    <a:pt x="2769" y="98"/>
                  </a:lnTo>
                  <a:lnTo>
                    <a:pt x="2769" y="99"/>
                  </a:lnTo>
                  <a:lnTo>
                    <a:pt x="2769" y="99"/>
                  </a:lnTo>
                  <a:lnTo>
                    <a:pt x="2769" y="99"/>
                  </a:lnTo>
                  <a:lnTo>
                    <a:pt x="2769" y="99"/>
                  </a:lnTo>
                  <a:lnTo>
                    <a:pt x="2769" y="101"/>
                  </a:lnTo>
                  <a:lnTo>
                    <a:pt x="2769" y="101"/>
                  </a:lnTo>
                  <a:lnTo>
                    <a:pt x="2767" y="103"/>
                  </a:lnTo>
                  <a:lnTo>
                    <a:pt x="2769" y="103"/>
                  </a:lnTo>
                  <a:lnTo>
                    <a:pt x="2769" y="103"/>
                  </a:lnTo>
                  <a:lnTo>
                    <a:pt x="2770" y="101"/>
                  </a:lnTo>
                  <a:lnTo>
                    <a:pt x="2770" y="103"/>
                  </a:lnTo>
                  <a:lnTo>
                    <a:pt x="2769" y="104"/>
                  </a:lnTo>
                  <a:lnTo>
                    <a:pt x="2769" y="106"/>
                  </a:lnTo>
                  <a:lnTo>
                    <a:pt x="2769" y="106"/>
                  </a:lnTo>
                  <a:lnTo>
                    <a:pt x="2769" y="106"/>
                  </a:lnTo>
                  <a:lnTo>
                    <a:pt x="2767" y="107"/>
                  </a:lnTo>
                  <a:lnTo>
                    <a:pt x="2767" y="107"/>
                  </a:lnTo>
                  <a:lnTo>
                    <a:pt x="2767" y="109"/>
                  </a:lnTo>
                  <a:lnTo>
                    <a:pt x="2769" y="109"/>
                  </a:lnTo>
                  <a:lnTo>
                    <a:pt x="2769" y="110"/>
                  </a:lnTo>
                  <a:lnTo>
                    <a:pt x="2767" y="110"/>
                  </a:lnTo>
                  <a:lnTo>
                    <a:pt x="2767" y="110"/>
                  </a:lnTo>
                  <a:lnTo>
                    <a:pt x="2767" y="112"/>
                  </a:lnTo>
                  <a:lnTo>
                    <a:pt x="2767" y="114"/>
                  </a:lnTo>
                  <a:lnTo>
                    <a:pt x="2770" y="114"/>
                  </a:lnTo>
                  <a:lnTo>
                    <a:pt x="2773" y="114"/>
                  </a:lnTo>
                  <a:lnTo>
                    <a:pt x="2773" y="115"/>
                  </a:lnTo>
                  <a:lnTo>
                    <a:pt x="2773" y="115"/>
                  </a:lnTo>
                  <a:lnTo>
                    <a:pt x="2775" y="115"/>
                  </a:lnTo>
                  <a:lnTo>
                    <a:pt x="2775" y="115"/>
                  </a:lnTo>
                  <a:lnTo>
                    <a:pt x="2775" y="114"/>
                  </a:lnTo>
                  <a:lnTo>
                    <a:pt x="2777" y="114"/>
                  </a:lnTo>
                  <a:lnTo>
                    <a:pt x="2778" y="112"/>
                  </a:lnTo>
                  <a:lnTo>
                    <a:pt x="2778" y="112"/>
                  </a:lnTo>
                  <a:lnTo>
                    <a:pt x="2777" y="112"/>
                  </a:lnTo>
                  <a:lnTo>
                    <a:pt x="2777" y="114"/>
                  </a:lnTo>
                  <a:lnTo>
                    <a:pt x="2778" y="114"/>
                  </a:lnTo>
                  <a:lnTo>
                    <a:pt x="2777" y="114"/>
                  </a:lnTo>
                  <a:lnTo>
                    <a:pt x="2777" y="114"/>
                  </a:lnTo>
                  <a:lnTo>
                    <a:pt x="2777" y="114"/>
                  </a:lnTo>
                  <a:lnTo>
                    <a:pt x="2777" y="114"/>
                  </a:lnTo>
                  <a:lnTo>
                    <a:pt x="2777" y="115"/>
                  </a:lnTo>
                  <a:lnTo>
                    <a:pt x="2777" y="115"/>
                  </a:lnTo>
                  <a:lnTo>
                    <a:pt x="2777" y="117"/>
                  </a:lnTo>
                  <a:lnTo>
                    <a:pt x="2777" y="117"/>
                  </a:lnTo>
                  <a:lnTo>
                    <a:pt x="2777" y="118"/>
                  </a:lnTo>
                  <a:lnTo>
                    <a:pt x="2777" y="118"/>
                  </a:lnTo>
                  <a:lnTo>
                    <a:pt x="2777" y="118"/>
                  </a:lnTo>
                  <a:lnTo>
                    <a:pt x="2777" y="120"/>
                  </a:lnTo>
                  <a:lnTo>
                    <a:pt x="2775" y="120"/>
                  </a:lnTo>
                  <a:lnTo>
                    <a:pt x="2773" y="120"/>
                  </a:lnTo>
                  <a:lnTo>
                    <a:pt x="2775" y="120"/>
                  </a:lnTo>
                  <a:lnTo>
                    <a:pt x="2775" y="117"/>
                  </a:lnTo>
                  <a:lnTo>
                    <a:pt x="2773" y="117"/>
                  </a:lnTo>
                  <a:lnTo>
                    <a:pt x="2773" y="115"/>
                  </a:lnTo>
                  <a:lnTo>
                    <a:pt x="2772" y="115"/>
                  </a:lnTo>
                  <a:lnTo>
                    <a:pt x="2772" y="117"/>
                  </a:lnTo>
                  <a:lnTo>
                    <a:pt x="2770" y="115"/>
                  </a:lnTo>
                  <a:lnTo>
                    <a:pt x="2769" y="114"/>
                  </a:lnTo>
                  <a:lnTo>
                    <a:pt x="2769" y="114"/>
                  </a:lnTo>
                  <a:lnTo>
                    <a:pt x="2769" y="115"/>
                  </a:lnTo>
                  <a:lnTo>
                    <a:pt x="2769" y="115"/>
                  </a:lnTo>
                  <a:lnTo>
                    <a:pt x="2767" y="117"/>
                  </a:lnTo>
                  <a:lnTo>
                    <a:pt x="2767" y="117"/>
                  </a:lnTo>
                  <a:lnTo>
                    <a:pt x="2767" y="118"/>
                  </a:lnTo>
                  <a:lnTo>
                    <a:pt x="2769" y="118"/>
                  </a:lnTo>
                  <a:lnTo>
                    <a:pt x="2767" y="120"/>
                  </a:lnTo>
                  <a:lnTo>
                    <a:pt x="2767" y="118"/>
                  </a:lnTo>
                  <a:lnTo>
                    <a:pt x="2767" y="118"/>
                  </a:lnTo>
                  <a:lnTo>
                    <a:pt x="2765" y="118"/>
                  </a:lnTo>
                  <a:lnTo>
                    <a:pt x="2765" y="118"/>
                  </a:lnTo>
                  <a:lnTo>
                    <a:pt x="2765" y="118"/>
                  </a:lnTo>
                  <a:lnTo>
                    <a:pt x="2764" y="118"/>
                  </a:lnTo>
                  <a:lnTo>
                    <a:pt x="2765" y="117"/>
                  </a:lnTo>
                  <a:lnTo>
                    <a:pt x="2765" y="117"/>
                  </a:lnTo>
                  <a:lnTo>
                    <a:pt x="2767" y="115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5" y="114"/>
                  </a:lnTo>
                  <a:lnTo>
                    <a:pt x="2764" y="112"/>
                  </a:lnTo>
                  <a:lnTo>
                    <a:pt x="2764" y="112"/>
                  </a:lnTo>
                  <a:lnTo>
                    <a:pt x="2762" y="112"/>
                  </a:lnTo>
                  <a:lnTo>
                    <a:pt x="2762" y="112"/>
                  </a:lnTo>
                  <a:lnTo>
                    <a:pt x="2762" y="110"/>
                  </a:lnTo>
                  <a:lnTo>
                    <a:pt x="2762" y="109"/>
                  </a:lnTo>
                  <a:lnTo>
                    <a:pt x="2762" y="107"/>
                  </a:lnTo>
                  <a:lnTo>
                    <a:pt x="2762" y="107"/>
                  </a:lnTo>
                  <a:lnTo>
                    <a:pt x="2762" y="107"/>
                  </a:lnTo>
                  <a:lnTo>
                    <a:pt x="2764" y="107"/>
                  </a:lnTo>
                  <a:lnTo>
                    <a:pt x="2765" y="107"/>
                  </a:lnTo>
                  <a:lnTo>
                    <a:pt x="2765" y="106"/>
                  </a:lnTo>
                  <a:lnTo>
                    <a:pt x="2765" y="104"/>
                  </a:lnTo>
                  <a:lnTo>
                    <a:pt x="2764" y="104"/>
                  </a:lnTo>
                  <a:lnTo>
                    <a:pt x="2762" y="103"/>
                  </a:lnTo>
                  <a:lnTo>
                    <a:pt x="2762" y="103"/>
                  </a:lnTo>
                  <a:lnTo>
                    <a:pt x="2762" y="103"/>
                  </a:lnTo>
                  <a:lnTo>
                    <a:pt x="2764" y="103"/>
                  </a:lnTo>
                  <a:lnTo>
                    <a:pt x="2765" y="103"/>
                  </a:lnTo>
                  <a:lnTo>
                    <a:pt x="2765" y="101"/>
                  </a:lnTo>
                  <a:lnTo>
                    <a:pt x="2765" y="101"/>
                  </a:lnTo>
                  <a:lnTo>
                    <a:pt x="2764" y="101"/>
                  </a:lnTo>
                  <a:lnTo>
                    <a:pt x="2764" y="99"/>
                  </a:lnTo>
                  <a:lnTo>
                    <a:pt x="2765" y="99"/>
                  </a:lnTo>
                  <a:lnTo>
                    <a:pt x="2767" y="99"/>
                  </a:lnTo>
                  <a:lnTo>
                    <a:pt x="2767" y="99"/>
                  </a:lnTo>
                  <a:lnTo>
                    <a:pt x="2767" y="98"/>
                  </a:lnTo>
                  <a:lnTo>
                    <a:pt x="2769" y="98"/>
                  </a:lnTo>
                  <a:lnTo>
                    <a:pt x="2769" y="96"/>
                  </a:lnTo>
                  <a:lnTo>
                    <a:pt x="2767" y="95"/>
                  </a:lnTo>
                  <a:lnTo>
                    <a:pt x="2767" y="95"/>
                  </a:lnTo>
                  <a:lnTo>
                    <a:pt x="2765" y="95"/>
                  </a:lnTo>
                  <a:lnTo>
                    <a:pt x="2767" y="95"/>
                  </a:lnTo>
                  <a:lnTo>
                    <a:pt x="2769" y="95"/>
                  </a:lnTo>
                  <a:lnTo>
                    <a:pt x="2770" y="95"/>
                  </a:lnTo>
                  <a:lnTo>
                    <a:pt x="2770" y="93"/>
                  </a:lnTo>
                  <a:lnTo>
                    <a:pt x="2770" y="93"/>
                  </a:lnTo>
                  <a:lnTo>
                    <a:pt x="2770" y="92"/>
                  </a:lnTo>
                  <a:lnTo>
                    <a:pt x="2772" y="92"/>
                  </a:lnTo>
                  <a:lnTo>
                    <a:pt x="2772" y="92"/>
                  </a:lnTo>
                  <a:lnTo>
                    <a:pt x="2772" y="90"/>
                  </a:lnTo>
                  <a:lnTo>
                    <a:pt x="2772" y="88"/>
                  </a:lnTo>
                  <a:lnTo>
                    <a:pt x="2772" y="88"/>
                  </a:lnTo>
                  <a:lnTo>
                    <a:pt x="2772" y="88"/>
                  </a:lnTo>
                  <a:lnTo>
                    <a:pt x="2772" y="88"/>
                  </a:lnTo>
                  <a:lnTo>
                    <a:pt x="2772" y="87"/>
                  </a:lnTo>
                  <a:lnTo>
                    <a:pt x="2770" y="87"/>
                  </a:lnTo>
                  <a:lnTo>
                    <a:pt x="2770" y="85"/>
                  </a:lnTo>
                  <a:lnTo>
                    <a:pt x="2769" y="85"/>
                  </a:lnTo>
                  <a:lnTo>
                    <a:pt x="2769" y="84"/>
                  </a:lnTo>
                  <a:lnTo>
                    <a:pt x="2769" y="84"/>
                  </a:lnTo>
                  <a:lnTo>
                    <a:pt x="2770" y="84"/>
                  </a:lnTo>
                  <a:lnTo>
                    <a:pt x="2770" y="82"/>
                  </a:lnTo>
                  <a:lnTo>
                    <a:pt x="2772" y="81"/>
                  </a:lnTo>
                  <a:lnTo>
                    <a:pt x="2772" y="82"/>
                  </a:lnTo>
                  <a:lnTo>
                    <a:pt x="2772" y="81"/>
                  </a:lnTo>
                  <a:lnTo>
                    <a:pt x="2772" y="81"/>
                  </a:lnTo>
                  <a:lnTo>
                    <a:pt x="2770" y="81"/>
                  </a:lnTo>
                  <a:lnTo>
                    <a:pt x="2772" y="79"/>
                  </a:lnTo>
                  <a:lnTo>
                    <a:pt x="2772" y="77"/>
                  </a:lnTo>
                  <a:lnTo>
                    <a:pt x="2773" y="77"/>
                  </a:lnTo>
                  <a:lnTo>
                    <a:pt x="2772" y="76"/>
                  </a:lnTo>
                  <a:lnTo>
                    <a:pt x="2772" y="74"/>
                  </a:lnTo>
                  <a:lnTo>
                    <a:pt x="2770" y="74"/>
                  </a:lnTo>
                  <a:lnTo>
                    <a:pt x="2769" y="74"/>
                  </a:lnTo>
                  <a:lnTo>
                    <a:pt x="2767" y="74"/>
                  </a:lnTo>
                  <a:lnTo>
                    <a:pt x="2767" y="76"/>
                  </a:lnTo>
                  <a:lnTo>
                    <a:pt x="2767" y="76"/>
                  </a:lnTo>
                  <a:lnTo>
                    <a:pt x="2765" y="76"/>
                  </a:lnTo>
                  <a:lnTo>
                    <a:pt x="2764" y="74"/>
                  </a:lnTo>
                  <a:lnTo>
                    <a:pt x="2765" y="74"/>
                  </a:lnTo>
                  <a:lnTo>
                    <a:pt x="2765" y="74"/>
                  </a:lnTo>
                  <a:lnTo>
                    <a:pt x="2765" y="73"/>
                  </a:lnTo>
                  <a:lnTo>
                    <a:pt x="2765" y="73"/>
                  </a:lnTo>
                  <a:lnTo>
                    <a:pt x="2767" y="71"/>
                  </a:lnTo>
                  <a:lnTo>
                    <a:pt x="2767" y="71"/>
                  </a:lnTo>
                  <a:lnTo>
                    <a:pt x="2769" y="70"/>
                  </a:lnTo>
                  <a:close/>
                  <a:moveTo>
                    <a:pt x="2601" y="68"/>
                  </a:moveTo>
                  <a:lnTo>
                    <a:pt x="2603" y="68"/>
                  </a:lnTo>
                  <a:lnTo>
                    <a:pt x="2606" y="70"/>
                  </a:lnTo>
                  <a:lnTo>
                    <a:pt x="2606" y="70"/>
                  </a:lnTo>
                  <a:lnTo>
                    <a:pt x="2608" y="70"/>
                  </a:lnTo>
                  <a:lnTo>
                    <a:pt x="2609" y="71"/>
                  </a:lnTo>
                  <a:lnTo>
                    <a:pt x="2609" y="73"/>
                  </a:lnTo>
                  <a:lnTo>
                    <a:pt x="2608" y="71"/>
                  </a:lnTo>
                  <a:lnTo>
                    <a:pt x="2608" y="71"/>
                  </a:lnTo>
                  <a:lnTo>
                    <a:pt x="2606" y="71"/>
                  </a:lnTo>
                  <a:lnTo>
                    <a:pt x="2606" y="73"/>
                  </a:lnTo>
                  <a:lnTo>
                    <a:pt x="2606" y="73"/>
                  </a:lnTo>
                  <a:lnTo>
                    <a:pt x="2606" y="74"/>
                  </a:lnTo>
                  <a:lnTo>
                    <a:pt x="2606" y="76"/>
                  </a:lnTo>
                  <a:lnTo>
                    <a:pt x="2606" y="77"/>
                  </a:lnTo>
                  <a:lnTo>
                    <a:pt x="2606" y="79"/>
                  </a:lnTo>
                  <a:lnTo>
                    <a:pt x="2606" y="79"/>
                  </a:lnTo>
                  <a:lnTo>
                    <a:pt x="2606" y="79"/>
                  </a:lnTo>
                  <a:lnTo>
                    <a:pt x="2606" y="77"/>
                  </a:lnTo>
                  <a:lnTo>
                    <a:pt x="2605" y="77"/>
                  </a:lnTo>
                  <a:lnTo>
                    <a:pt x="2605" y="76"/>
                  </a:lnTo>
                  <a:lnTo>
                    <a:pt x="2606" y="76"/>
                  </a:lnTo>
                  <a:lnTo>
                    <a:pt x="2606" y="76"/>
                  </a:lnTo>
                  <a:lnTo>
                    <a:pt x="2606" y="76"/>
                  </a:lnTo>
                  <a:lnTo>
                    <a:pt x="2606" y="76"/>
                  </a:lnTo>
                  <a:lnTo>
                    <a:pt x="2606" y="74"/>
                  </a:lnTo>
                  <a:lnTo>
                    <a:pt x="2605" y="73"/>
                  </a:lnTo>
                  <a:lnTo>
                    <a:pt x="2603" y="71"/>
                  </a:lnTo>
                  <a:lnTo>
                    <a:pt x="2601" y="71"/>
                  </a:lnTo>
                  <a:lnTo>
                    <a:pt x="2601" y="71"/>
                  </a:lnTo>
                  <a:lnTo>
                    <a:pt x="2600" y="70"/>
                  </a:lnTo>
                  <a:lnTo>
                    <a:pt x="2600" y="70"/>
                  </a:lnTo>
                  <a:lnTo>
                    <a:pt x="2600" y="70"/>
                  </a:lnTo>
                  <a:lnTo>
                    <a:pt x="2601" y="70"/>
                  </a:lnTo>
                  <a:lnTo>
                    <a:pt x="2601" y="70"/>
                  </a:lnTo>
                  <a:lnTo>
                    <a:pt x="2601" y="70"/>
                  </a:lnTo>
                  <a:lnTo>
                    <a:pt x="2601" y="68"/>
                  </a:lnTo>
                  <a:lnTo>
                    <a:pt x="2600" y="68"/>
                  </a:lnTo>
                  <a:lnTo>
                    <a:pt x="2601" y="68"/>
                  </a:lnTo>
                  <a:close/>
                  <a:moveTo>
                    <a:pt x="2780" y="66"/>
                  </a:moveTo>
                  <a:lnTo>
                    <a:pt x="2781" y="68"/>
                  </a:lnTo>
                  <a:lnTo>
                    <a:pt x="2783" y="68"/>
                  </a:lnTo>
                  <a:lnTo>
                    <a:pt x="2784" y="68"/>
                  </a:lnTo>
                  <a:lnTo>
                    <a:pt x="2784" y="68"/>
                  </a:lnTo>
                  <a:lnTo>
                    <a:pt x="2783" y="68"/>
                  </a:lnTo>
                  <a:lnTo>
                    <a:pt x="2783" y="68"/>
                  </a:lnTo>
                  <a:lnTo>
                    <a:pt x="2783" y="70"/>
                  </a:lnTo>
                  <a:lnTo>
                    <a:pt x="2784" y="70"/>
                  </a:lnTo>
                  <a:lnTo>
                    <a:pt x="2784" y="70"/>
                  </a:lnTo>
                  <a:lnTo>
                    <a:pt x="2784" y="71"/>
                  </a:lnTo>
                  <a:lnTo>
                    <a:pt x="2783" y="71"/>
                  </a:lnTo>
                  <a:lnTo>
                    <a:pt x="2783" y="73"/>
                  </a:lnTo>
                  <a:lnTo>
                    <a:pt x="2783" y="73"/>
                  </a:lnTo>
                  <a:lnTo>
                    <a:pt x="2783" y="73"/>
                  </a:lnTo>
                  <a:lnTo>
                    <a:pt x="2783" y="74"/>
                  </a:lnTo>
                  <a:lnTo>
                    <a:pt x="2783" y="76"/>
                  </a:lnTo>
                  <a:lnTo>
                    <a:pt x="2783" y="76"/>
                  </a:lnTo>
                  <a:lnTo>
                    <a:pt x="2783" y="76"/>
                  </a:lnTo>
                  <a:lnTo>
                    <a:pt x="2781" y="76"/>
                  </a:lnTo>
                  <a:lnTo>
                    <a:pt x="2780" y="74"/>
                  </a:lnTo>
                  <a:lnTo>
                    <a:pt x="2780" y="74"/>
                  </a:lnTo>
                  <a:lnTo>
                    <a:pt x="2780" y="74"/>
                  </a:lnTo>
                  <a:lnTo>
                    <a:pt x="2780" y="74"/>
                  </a:lnTo>
                  <a:lnTo>
                    <a:pt x="2780" y="73"/>
                  </a:lnTo>
                  <a:lnTo>
                    <a:pt x="2780" y="73"/>
                  </a:lnTo>
                  <a:lnTo>
                    <a:pt x="2778" y="71"/>
                  </a:lnTo>
                  <a:lnTo>
                    <a:pt x="2778" y="70"/>
                  </a:lnTo>
                  <a:lnTo>
                    <a:pt x="2777" y="70"/>
                  </a:lnTo>
                  <a:lnTo>
                    <a:pt x="2777" y="70"/>
                  </a:lnTo>
                  <a:lnTo>
                    <a:pt x="2778" y="70"/>
                  </a:lnTo>
                  <a:lnTo>
                    <a:pt x="2778" y="70"/>
                  </a:lnTo>
                  <a:lnTo>
                    <a:pt x="2778" y="71"/>
                  </a:lnTo>
                  <a:lnTo>
                    <a:pt x="2780" y="71"/>
                  </a:lnTo>
                  <a:lnTo>
                    <a:pt x="2781" y="71"/>
                  </a:lnTo>
                  <a:lnTo>
                    <a:pt x="2781" y="71"/>
                  </a:lnTo>
                  <a:lnTo>
                    <a:pt x="2783" y="70"/>
                  </a:lnTo>
                  <a:lnTo>
                    <a:pt x="2781" y="70"/>
                  </a:lnTo>
                  <a:lnTo>
                    <a:pt x="2780" y="68"/>
                  </a:lnTo>
                  <a:lnTo>
                    <a:pt x="2780" y="68"/>
                  </a:lnTo>
                  <a:lnTo>
                    <a:pt x="2780" y="66"/>
                  </a:lnTo>
                  <a:lnTo>
                    <a:pt x="2780" y="66"/>
                  </a:lnTo>
                  <a:close/>
                  <a:moveTo>
                    <a:pt x="2884" y="63"/>
                  </a:moveTo>
                  <a:lnTo>
                    <a:pt x="2884" y="65"/>
                  </a:lnTo>
                  <a:lnTo>
                    <a:pt x="2884" y="65"/>
                  </a:lnTo>
                  <a:lnTo>
                    <a:pt x="2885" y="66"/>
                  </a:lnTo>
                  <a:lnTo>
                    <a:pt x="2887" y="65"/>
                  </a:lnTo>
                  <a:lnTo>
                    <a:pt x="2888" y="66"/>
                  </a:lnTo>
                  <a:lnTo>
                    <a:pt x="2888" y="68"/>
                  </a:lnTo>
                  <a:lnTo>
                    <a:pt x="2890" y="70"/>
                  </a:lnTo>
                  <a:lnTo>
                    <a:pt x="2890" y="71"/>
                  </a:lnTo>
                  <a:lnTo>
                    <a:pt x="2888" y="71"/>
                  </a:lnTo>
                  <a:lnTo>
                    <a:pt x="2885" y="71"/>
                  </a:lnTo>
                  <a:lnTo>
                    <a:pt x="2884" y="71"/>
                  </a:lnTo>
                  <a:lnTo>
                    <a:pt x="2882" y="70"/>
                  </a:lnTo>
                  <a:lnTo>
                    <a:pt x="2879" y="68"/>
                  </a:lnTo>
                  <a:lnTo>
                    <a:pt x="2879" y="68"/>
                  </a:lnTo>
                  <a:lnTo>
                    <a:pt x="2879" y="68"/>
                  </a:lnTo>
                  <a:lnTo>
                    <a:pt x="2879" y="66"/>
                  </a:lnTo>
                  <a:lnTo>
                    <a:pt x="2879" y="65"/>
                  </a:lnTo>
                  <a:lnTo>
                    <a:pt x="2881" y="65"/>
                  </a:lnTo>
                  <a:lnTo>
                    <a:pt x="2881" y="65"/>
                  </a:lnTo>
                  <a:lnTo>
                    <a:pt x="2884" y="63"/>
                  </a:lnTo>
                  <a:close/>
                  <a:moveTo>
                    <a:pt x="943" y="63"/>
                  </a:moveTo>
                  <a:lnTo>
                    <a:pt x="943" y="65"/>
                  </a:lnTo>
                  <a:lnTo>
                    <a:pt x="943" y="66"/>
                  </a:lnTo>
                  <a:lnTo>
                    <a:pt x="941" y="68"/>
                  </a:lnTo>
                  <a:lnTo>
                    <a:pt x="939" y="68"/>
                  </a:lnTo>
                  <a:lnTo>
                    <a:pt x="939" y="68"/>
                  </a:lnTo>
                  <a:lnTo>
                    <a:pt x="939" y="68"/>
                  </a:lnTo>
                  <a:lnTo>
                    <a:pt x="938" y="68"/>
                  </a:lnTo>
                  <a:lnTo>
                    <a:pt x="936" y="68"/>
                  </a:lnTo>
                  <a:lnTo>
                    <a:pt x="936" y="70"/>
                  </a:lnTo>
                  <a:lnTo>
                    <a:pt x="936" y="70"/>
                  </a:lnTo>
                  <a:lnTo>
                    <a:pt x="936" y="71"/>
                  </a:lnTo>
                  <a:lnTo>
                    <a:pt x="936" y="73"/>
                  </a:lnTo>
                  <a:lnTo>
                    <a:pt x="936" y="74"/>
                  </a:lnTo>
                  <a:lnTo>
                    <a:pt x="938" y="74"/>
                  </a:lnTo>
                  <a:lnTo>
                    <a:pt x="939" y="74"/>
                  </a:lnTo>
                  <a:lnTo>
                    <a:pt x="939" y="76"/>
                  </a:lnTo>
                  <a:lnTo>
                    <a:pt x="938" y="77"/>
                  </a:lnTo>
                  <a:lnTo>
                    <a:pt x="938" y="77"/>
                  </a:lnTo>
                  <a:lnTo>
                    <a:pt x="936" y="79"/>
                  </a:lnTo>
                  <a:lnTo>
                    <a:pt x="938" y="79"/>
                  </a:lnTo>
                  <a:lnTo>
                    <a:pt x="938" y="81"/>
                  </a:lnTo>
                  <a:lnTo>
                    <a:pt x="936" y="82"/>
                  </a:lnTo>
                  <a:lnTo>
                    <a:pt x="933" y="82"/>
                  </a:lnTo>
                  <a:lnTo>
                    <a:pt x="932" y="82"/>
                  </a:lnTo>
                  <a:lnTo>
                    <a:pt x="932" y="82"/>
                  </a:lnTo>
                  <a:lnTo>
                    <a:pt x="933" y="81"/>
                  </a:lnTo>
                  <a:lnTo>
                    <a:pt x="933" y="79"/>
                  </a:lnTo>
                  <a:lnTo>
                    <a:pt x="933" y="77"/>
                  </a:lnTo>
                  <a:lnTo>
                    <a:pt x="932" y="77"/>
                  </a:lnTo>
                  <a:lnTo>
                    <a:pt x="932" y="77"/>
                  </a:lnTo>
                  <a:lnTo>
                    <a:pt x="932" y="79"/>
                  </a:lnTo>
                  <a:lnTo>
                    <a:pt x="932" y="81"/>
                  </a:lnTo>
                  <a:lnTo>
                    <a:pt x="930" y="81"/>
                  </a:lnTo>
                  <a:lnTo>
                    <a:pt x="930" y="82"/>
                  </a:lnTo>
                  <a:lnTo>
                    <a:pt x="930" y="82"/>
                  </a:lnTo>
                  <a:lnTo>
                    <a:pt x="930" y="82"/>
                  </a:lnTo>
                  <a:lnTo>
                    <a:pt x="930" y="82"/>
                  </a:lnTo>
                  <a:lnTo>
                    <a:pt x="928" y="81"/>
                  </a:lnTo>
                  <a:lnTo>
                    <a:pt x="928" y="79"/>
                  </a:lnTo>
                  <a:lnTo>
                    <a:pt x="927" y="79"/>
                  </a:lnTo>
                  <a:lnTo>
                    <a:pt x="925" y="77"/>
                  </a:lnTo>
                  <a:lnTo>
                    <a:pt x="924" y="77"/>
                  </a:lnTo>
                  <a:lnTo>
                    <a:pt x="924" y="77"/>
                  </a:lnTo>
                  <a:lnTo>
                    <a:pt x="922" y="77"/>
                  </a:lnTo>
                  <a:lnTo>
                    <a:pt x="922" y="74"/>
                  </a:lnTo>
                  <a:lnTo>
                    <a:pt x="922" y="74"/>
                  </a:lnTo>
                  <a:lnTo>
                    <a:pt x="922" y="73"/>
                  </a:lnTo>
                  <a:lnTo>
                    <a:pt x="922" y="73"/>
                  </a:lnTo>
                  <a:lnTo>
                    <a:pt x="921" y="73"/>
                  </a:lnTo>
                  <a:lnTo>
                    <a:pt x="921" y="71"/>
                  </a:lnTo>
                  <a:lnTo>
                    <a:pt x="922" y="71"/>
                  </a:lnTo>
                  <a:lnTo>
                    <a:pt x="924" y="70"/>
                  </a:lnTo>
                  <a:lnTo>
                    <a:pt x="925" y="70"/>
                  </a:lnTo>
                  <a:lnTo>
                    <a:pt x="927" y="68"/>
                  </a:lnTo>
                  <a:lnTo>
                    <a:pt x="928" y="66"/>
                  </a:lnTo>
                  <a:lnTo>
                    <a:pt x="928" y="66"/>
                  </a:lnTo>
                  <a:lnTo>
                    <a:pt x="928" y="66"/>
                  </a:lnTo>
                  <a:lnTo>
                    <a:pt x="930" y="66"/>
                  </a:lnTo>
                  <a:lnTo>
                    <a:pt x="930" y="65"/>
                  </a:lnTo>
                  <a:lnTo>
                    <a:pt x="930" y="65"/>
                  </a:lnTo>
                  <a:lnTo>
                    <a:pt x="932" y="65"/>
                  </a:lnTo>
                  <a:lnTo>
                    <a:pt x="932" y="65"/>
                  </a:lnTo>
                  <a:lnTo>
                    <a:pt x="933" y="66"/>
                  </a:lnTo>
                  <a:lnTo>
                    <a:pt x="933" y="66"/>
                  </a:lnTo>
                  <a:lnTo>
                    <a:pt x="933" y="66"/>
                  </a:lnTo>
                  <a:lnTo>
                    <a:pt x="933" y="65"/>
                  </a:lnTo>
                  <a:lnTo>
                    <a:pt x="933" y="63"/>
                  </a:lnTo>
                  <a:lnTo>
                    <a:pt x="936" y="65"/>
                  </a:lnTo>
                  <a:lnTo>
                    <a:pt x="936" y="65"/>
                  </a:lnTo>
                  <a:lnTo>
                    <a:pt x="936" y="65"/>
                  </a:lnTo>
                  <a:lnTo>
                    <a:pt x="938" y="65"/>
                  </a:lnTo>
                  <a:lnTo>
                    <a:pt x="939" y="63"/>
                  </a:lnTo>
                  <a:lnTo>
                    <a:pt x="939" y="63"/>
                  </a:lnTo>
                  <a:lnTo>
                    <a:pt x="941" y="63"/>
                  </a:lnTo>
                  <a:lnTo>
                    <a:pt x="943" y="63"/>
                  </a:lnTo>
                  <a:close/>
                  <a:moveTo>
                    <a:pt x="690" y="62"/>
                  </a:moveTo>
                  <a:lnTo>
                    <a:pt x="692" y="63"/>
                  </a:lnTo>
                  <a:lnTo>
                    <a:pt x="694" y="65"/>
                  </a:lnTo>
                  <a:lnTo>
                    <a:pt x="695" y="66"/>
                  </a:lnTo>
                  <a:lnTo>
                    <a:pt x="697" y="66"/>
                  </a:lnTo>
                  <a:lnTo>
                    <a:pt x="698" y="66"/>
                  </a:lnTo>
                  <a:lnTo>
                    <a:pt x="698" y="66"/>
                  </a:lnTo>
                  <a:lnTo>
                    <a:pt x="700" y="68"/>
                  </a:lnTo>
                  <a:lnTo>
                    <a:pt x="700" y="68"/>
                  </a:lnTo>
                  <a:lnTo>
                    <a:pt x="701" y="70"/>
                  </a:lnTo>
                  <a:lnTo>
                    <a:pt x="701" y="71"/>
                  </a:lnTo>
                  <a:lnTo>
                    <a:pt x="701" y="71"/>
                  </a:lnTo>
                  <a:lnTo>
                    <a:pt x="701" y="71"/>
                  </a:lnTo>
                  <a:lnTo>
                    <a:pt x="698" y="73"/>
                  </a:lnTo>
                  <a:lnTo>
                    <a:pt x="695" y="73"/>
                  </a:lnTo>
                  <a:lnTo>
                    <a:pt x="695" y="73"/>
                  </a:lnTo>
                  <a:lnTo>
                    <a:pt x="690" y="70"/>
                  </a:lnTo>
                  <a:lnTo>
                    <a:pt x="690" y="70"/>
                  </a:lnTo>
                  <a:lnTo>
                    <a:pt x="690" y="70"/>
                  </a:lnTo>
                  <a:lnTo>
                    <a:pt x="689" y="68"/>
                  </a:lnTo>
                  <a:lnTo>
                    <a:pt x="687" y="68"/>
                  </a:lnTo>
                  <a:lnTo>
                    <a:pt x="686" y="68"/>
                  </a:lnTo>
                  <a:lnTo>
                    <a:pt x="682" y="68"/>
                  </a:lnTo>
                  <a:lnTo>
                    <a:pt x="682" y="66"/>
                  </a:lnTo>
                  <a:lnTo>
                    <a:pt x="684" y="65"/>
                  </a:lnTo>
                  <a:lnTo>
                    <a:pt x="687" y="63"/>
                  </a:lnTo>
                  <a:lnTo>
                    <a:pt x="690" y="62"/>
                  </a:lnTo>
                  <a:close/>
                  <a:moveTo>
                    <a:pt x="2819" y="62"/>
                  </a:moveTo>
                  <a:lnTo>
                    <a:pt x="2819" y="63"/>
                  </a:lnTo>
                  <a:lnTo>
                    <a:pt x="2821" y="65"/>
                  </a:lnTo>
                  <a:lnTo>
                    <a:pt x="2822" y="65"/>
                  </a:lnTo>
                  <a:lnTo>
                    <a:pt x="2824" y="66"/>
                  </a:lnTo>
                  <a:lnTo>
                    <a:pt x="2827" y="68"/>
                  </a:lnTo>
                  <a:lnTo>
                    <a:pt x="2829" y="68"/>
                  </a:lnTo>
                  <a:lnTo>
                    <a:pt x="2829" y="68"/>
                  </a:lnTo>
                  <a:lnTo>
                    <a:pt x="2830" y="68"/>
                  </a:lnTo>
                  <a:lnTo>
                    <a:pt x="2832" y="68"/>
                  </a:lnTo>
                  <a:lnTo>
                    <a:pt x="2832" y="70"/>
                  </a:lnTo>
                  <a:lnTo>
                    <a:pt x="2832" y="70"/>
                  </a:lnTo>
                  <a:lnTo>
                    <a:pt x="2830" y="70"/>
                  </a:lnTo>
                  <a:lnTo>
                    <a:pt x="2832" y="73"/>
                  </a:lnTo>
                  <a:lnTo>
                    <a:pt x="2833" y="76"/>
                  </a:lnTo>
                  <a:lnTo>
                    <a:pt x="2836" y="79"/>
                  </a:lnTo>
                  <a:lnTo>
                    <a:pt x="2836" y="79"/>
                  </a:lnTo>
                  <a:lnTo>
                    <a:pt x="2835" y="79"/>
                  </a:lnTo>
                  <a:lnTo>
                    <a:pt x="2833" y="82"/>
                  </a:lnTo>
                  <a:lnTo>
                    <a:pt x="2833" y="81"/>
                  </a:lnTo>
                  <a:lnTo>
                    <a:pt x="2833" y="81"/>
                  </a:lnTo>
                  <a:lnTo>
                    <a:pt x="2835" y="77"/>
                  </a:lnTo>
                  <a:lnTo>
                    <a:pt x="2833" y="77"/>
                  </a:lnTo>
                  <a:lnTo>
                    <a:pt x="2832" y="76"/>
                  </a:lnTo>
                  <a:lnTo>
                    <a:pt x="2832" y="76"/>
                  </a:lnTo>
                  <a:lnTo>
                    <a:pt x="2829" y="73"/>
                  </a:lnTo>
                  <a:lnTo>
                    <a:pt x="2829" y="71"/>
                  </a:lnTo>
                  <a:lnTo>
                    <a:pt x="2825" y="71"/>
                  </a:lnTo>
                  <a:lnTo>
                    <a:pt x="2824" y="71"/>
                  </a:lnTo>
                  <a:lnTo>
                    <a:pt x="2822" y="71"/>
                  </a:lnTo>
                  <a:lnTo>
                    <a:pt x="2821" y="70"/>
                  </a:lnTo>
                  <a:lnTo>
                    <a:pt x="2821" y="68"/>
                  </a:lnTo>
                  <a:lnTo>
                    <a:pt x="2819" y="66"/>
                  </a:lnTo>
                  <a:lnTo>
                    <a:pt x="2818" y="65"/>
                  </a:lnTo>
                  <a:lnTo>
                    <a:pt x="2818" y="63"/>
                  </a:lnTo>
                  <a:lnTo>
                    <a:pt x="2818" y="62"/>
                  </a:lnTo>
                  <a:lnTo>
                    <a:pt x="2819" y="62"/>
                  </a:lnTo>
                  <a:close/>
                  <a:moveTo>
                    <a:pt x="2786" y="62"/>
                  </a:moveTo>
                  <a:lnTo>
                    <a:pt x="2789" y="63"/>
                  </a:lnTo>
                  <a:lnTo>
                    <a:pt x="2791" y="63"/>
                  </a:lnTo>
                  <a:lnTo>
                    <a:pt x="2791" y="65"/>
                  </a:lnTo>
                  <a:lnTo>
                    <a:pt x="2791" y="65"/>
                  </a:lnTo>
                  <a:lnTo>
                    <a:pt x="2791" y="66"/>
                  </a:lnTo>
                  <a:lnTo>
                    <a:pt x="2792" y="66"/>
                  </a:lnTo>
                  <a:lnTo>
                    <a:pt x="2792" y="66"/>
                  </a:lnTo>
                  <a:lnTo>
                    <a:pt x="2792" y="68"/>
                  </a:lnTo>
                  <a:lnTo>
                    <a:pt x="2794" y="68"/>
                  </a:lnTo>
                  <a:lnTo>
                    <a:pt x="2794" y="70"/>
                  </a:lnTo>
                  <a:lnTo>
                    <a:pt x="2792" y="70"/>
                  </a:lnTo>
                  <a:lnTo>
                    <a:pt x="2792" y="71"/>
                  </a:lnTo>
                  <a:lnTo>
                    <a:pt x="2794" y="74"/>
                  </a:lnTo>
                  <a:lnTo>
                    <a:pt x="2794" y="74"/>
                  </a:lnTo>
                  <a:lnTo>
                    <a:pt x="2795" y="76"/>
                  </a:lnTo>
                  <a:lnTo>
                    <a:pt x="2797" y="74"/>
                  </a:lnTo>
                  <a:lnTo>
                    <a:pt x="2799" y="76"/>
                  </a:lnTo>
                  <a:lnTo>
                    <a:pt x="2799" y="76"/>
                  </a:lnTo>
                  <a:lnTo>
                    <a:pt x="2799" y="76"/>
                  </a:lnTo>
                  <a:lnTo>
                    <a:pt x="2799" y="76"/>
                  </a:lnTo>
                  <a:lnTo>
                    <a:pt x="2799" y="74"/>
                  </a:lnTo>
                  <a:lnTo>
                    <a:pt x="2799" y="73"/>
                  </a:lnTo>
                  <a:lnTo>
                    <a:pt x="2800" y="73"/>
                  </a:lnTo>
                  <a:lnTo>
                    <a:pt x="2800" y="74"/>
                  </a:lnTo>
                  <a:lnTo>
                    <a:pt x="2800" y="74"/>
                  </a:lnTo>
                  <a:lnTo>
                    <a:pt x="2800" y="74"/>
                  </a:lnTo>
                  <a:lnTo>
                    <a:pt x="2803" y="74"/>
                  </a:lnTo>
                  <a:lnTo>
                    <a:pt x="2803" y="74"/>
                  </a:lnTo>
                  <a:lnTo>
                    <a:pt x="2806" y="74"/>
                  </a:lnTo>
                  <a:lnTo>
                    <a:pt x="2808" y="74"/>
                  </a:lnTo>
                  <a:lnTo>
                    <a:pt x="2808" y="74"/>
                  </a:lnTo>
                  <a:lnTo>
                    <a:pt x="2806" y="76"/>
                  </a:lnTo>
                  <a:lnTo>
                    <a:pt x="2806" y="76"/>
                  </a:lnTo>
                  <a:lnTo>
                    <a:pt x="2805" y="76"/>
                  </a:lnTo>
                  <a:lnTo>
                    <a:pt x="2805" y="77"/>
                  </a:lnTo>
                  <a:lnTo>
                    <a:pt x="2805" y="79"/>
                  </a:lnTo>
                  <a:lnTo>
                    <a:pt x="2805" y="79"/>
                  </a:lnTo>
                  <a:lnTo>
                    <a:pt x="2805" y="79"/>
                  </a:lnTo>
                  <a:lnTo>
                    <a:pt x="2805" y="81"/>
                  </a:lnTo>
                  <a:lnTo>
                    <a:pt x="2805" y="81"/>
                  </a:lnTo>
                  <a:lnTo>
                    <a:pt x="2806" y="82"/>
                  </a:lnTo>
                  <a:lnTo>
                    <a:pt x="2806" y="82"/>
                  </a:lnTo>
                  <a:lnTo>
                    <a:pt x="2806" y="82"/>
                  </a:lnTo>
                  <a:lnTo>
                    <a:pt x="2811" y="85"/>
                  </a:lnTo>
                  <a:lnTo>
                    <a:pt x="2814" y="87"/>
                  </a:lnTo>
                  <a:lnTo>
                    <a:pt x="2816" y="88"/>
                  </a:lnTo>
                  <a:lnTo>
                    <a:pt x="2814" y="88"/>
                  </a:lnTo>
                  <a:lnTo>
                    <a:pt x="2813" y="88"/>
                  </a:lnTo>
                  <a:lnTo>
                    <a:pt x="2810" y="87"/>
                  </a:lnTo>
                  <a:lnTo>
                    <a:pt x="2810" y="87"/>
                  </a:lnTo>
                  <a:lnTo>
                    <a:pt x="2811" y="87"/>
                  </a:lnTo>
                  <a:lnTo>
                    <a:pt x="2811" y="85"/>
                  </a:lnTo>
                  <a:lnTo>
                    <a:pt x="2810" y="85"/>
                  </a:lnTo>
                  <a:lnTo>
                    <a:pt x="2808" y="85"/>
                  </a:lnTo>
                  <a:lnTo>
                    <a:pt x="2808" y="84"/>
                  </a:lnTo>
                  <a:lnTo>
                    <a:pt x="2808" y="85"/>
                  </a:lnTo>
                  <a:lnTo>
                    <a:pt x="2806" y="85"/>
                  </a:lnTo>
                  <a:lnTo>
                    <a:pt x="2805" y="87"/>
                  </a:lnTo>
                  <a:lnTo>
                    <a:pt x="2805" y="87"/>
                  </a:lnTo>
                  <a:lnTo>
                    <a:pt x="2805" y="88"/>
                  </a:lnTo>
                  <a:lnTo>
                    <a:pt x="2803" y="88"/>
                  </a:lnTo>
                  <a:lnTo>
                    <a:pt x="2803" y="87"/>
                  </a:lnTo>
                  <a:lnTo>
                    <a:pt x="2805" y="85"/>
                  </a:lnTo>
                  <a:lnTo>
                    <a:pt x="2803" y="82"/>
                  </a:lnTo>
                  <a:lnTo>
                    <a:pt x="2802" y="81"/>
                  </a:lnTo>
                  <a:lnTo>
                    <a:pt x="2800" y="82"/>
                  </a:lnTo>
                  <a:lnTo>
                    <a:pt x="2799" y="82"/>
                  </a:lnTo>
                  <a:lnTo>
                    <a:pt x="2799" y="84"/>
                  </a:lnTo>
                  <a:lnTo>
                    <a:pt x="2800" y="84"/>
                  </a:lnTo>
                  <a:lnTo>
                    <a:pt x="2799" y="85"/>
                  </a:lnTo>
                  <a:lnTo>
                    <a:pt x="2800" y="85"/>
                  </a:lnTo>
                  <a:lnTo>
                    <a:pt x="2802" y="88"/>
                  </a:lnTo>
                  <a:lnTo>
                    <a:pt x="2803" y="88"/>
                  </a:lnTo>
                  <a:lnTo>
                    <a:pt x="2803" y="88"/>
                  </a:lnTo>
                  <a:lnTo>
                    <a:pt x="2802" y="90"/>
                  </a:lnTo>
                  <a:lnTo>
                    <a:pt x="2802" y="92"/>
                  </a:lnTo>
                  <a:lnTo>
                    <a:pt x="2802" y="92"/>
                  </a:lnTo>
                  <a:lnTo>
                    <a:pt x="2803" y="92"/>
                  </a:lnTo>
                  <a:lnTo>
                    <a:pt x="2805" y="92"/>
                  </a:lnTo>
                  <a:lnTo>
                    <a:pt x="2806" y="92"/>
                  </a:lnTo>
                  <a:lnTo>
                    <a:pt x="2806" y="92"/>
                  </a:lnTo>
                  <a:lnTo>
                    <a:pt x="2806" y="92"/>
                  </a:lnTo>
                  <a:lnTo>
                    <a:pt x="2808" y="92"/>
                  </a:lnTo>
                  <a:lnTo>
                    <a:pt x="2808" y="92"/>
                  </a:lnTo>
                  <a:lnTo>
                    <a:pt x="2810" y="93"/>
                  </a:lnTo>
                  <a:lnTo>
                    <a:pt x="2811" y="93"/>
                  </a:lnTo>
                  <a:lnTo>
                    <a:pt x="2811" y="92"/>
                  </a:lnTo>
                  <a:lnTo>
                    <a:pt x="2811" y="92"/>
                  </a:lnTo>
                  <a:lnTo>
                    <a:pt x="2813" y="90"/>
                  </a:lnTo>
                  <a:lnTo>
                    <a:pt x="2813" y="90"/>
                  </a:lnTo>
                  <a:lnTo>
                    <a:pt x="2813" y="90"/>
                  </a:lnTo>
                  <a:lnTo>
                    <a:pt x="2813" y="88"/>
                  </a:lnTo>
                  <a:lnTo>
                    <a:pt x="2813" y="88"/>
                  </a:lnTo>
                  <a:lnTo>
                    <a:pt x="2814" y="90"/>
                  </a:lnTo>
                  <a:lnTo>
                    <a:pt x="2814" y="92"/>
                  </a:lnTo>
                  <a:lnTo>
                    <a:pt x="2814" y="92"/>
                  </a:lnTo>
                  <a:lnTo>
                    <a:pt x="2814" y="93"/>
                  </a:lnTo>
                  <a:lnTo>
                    <a:pt x="2814" y="93"/>
                  </a:lnTo>
                  <a:lnTo>
                    <a:pt x="2814" y="93"/>
                  </a:lnTo>
                  <a:lnTo>
                    <a:pt x="2814" y="95"/>
                  </a:lnTo>
                  <a:lnTo>
                    <a:pt x="2816" y="95"/>
                  </a:lnTo>
                  <a:lnTo>
                    <a:pt x="2819" y="93"/>
                  </a:lnTo>
                  <a:lnTo>
                    <a:pt x="2819" y="93"/>
                  </a:lnTo>
                  <a:lnTo>
                    <a:pt x="2822" y="93"/>
                  </a:lnTo>
                  <a:lnTo>
                    <a:pt x="2822" y="93"/>
                  </a:lnTo>
                  <a:lnTo>
                    <a:pt x="2822" y="93"/>
                  </a:lnTo>
                  <a:lnTo>
                    <a:pt x="2822" y="92"/>
                  </a:lnTo>
                  <a:lnTo>
                    <a:pt x="2821" y="92"/>
                  </a:lnTo>
                  <a:lnTo>
                    <a:pt x="2821" y="90"/>
                  </a:lnTo>
                  <a:lnTo>
                    <a:pt x="2821" y="90"/>
                  </a:lnTo>
                  <a:lnTo>
                    <a:pt x="2821" y="88"/>
                  </a:lnTo>
                  <a:lnTo>
                    <a:pt x="2821" y="88"/>
                  </a:lnTo>
                  <a:lnTo>
                    <a:pt x="2821" y="87"/>
                  </a:lnTo>
                  <a:lnTo>
                    <a:pt x="2821" y="85"/>
                  </a:lnTo>
                  <a:lnTo>
                    <a:pt x="2821" y="84"/>
                  </a:lnTo>
                  <a:lnTo>
                    <a:pt x="2822" y="84"/>
                  </a:lnTo>
                  <a:lnTo>
                    <a:pt x="2822" y="85"/>
                  </a:lnTo>
                  <a:lnTo>
                    <a:pt x="2822" y="85"/>
                  </a:lnTo>
                  <a:lnTo>
                    <a:pt x="2824" y="85"/>
                  </a:lnTo>
                  <a:lnTo>
                    <a:pt x="2824" y="87"/>
                  </a:lnTo>
                  <a:lnTo>
                    <a:pt x="2825" y="88"/>
                  </a:lnTo>
                  <a:lnTo>
                    <a:pt x="2827" y="88"/>
                  </a:lnTo>
                  <a:lnTo>
                    <a:pt x="2825" y="87"/>
                  </a:lnTo>
                  <a:lnTo>
                    <a:pt x="2825" y="87"/>
                  </a:lnTo>
                  <a:lnTo>
                    <a:pt x="2825" y="85"/>
                  </a:lnTo>
                  <a:lnTo>
                    <a:pt x="2825" y="85"/>
                  </a:lnTo>
                  <a:lnTo>
                    <a:pt x="2825" y="84"/>
                  </a:lnTo>
                  <a:lnTo>
                    <a:pt x="2827" y="84"/>
                  </a:lnTo>
                  <a:lnTo>
                    <a:pt x="2829" y="85"/>
                  </a:lnTo>
                  <a:lnTo>
                    <a:pt x="2829" y="85"/>
                  </a:lnTo>
                  <a:lnTo>
                    <a:pt x="2830" y="87"/>
                  </a:lnTo>
                  <a:lnTo>
                    <a:pt x="2830" y="88"/>
                  </a:lnTo>
                  <a:lnTo>
                    <a:pt x="2829" y="88"/>
                  </a:lnTo>
                  <a:lnTo>
                    <a:pt x="2829" y="90"/>
                  </a:lnTo>
                  <a:lnTo>
                    <a:pt x="2829" y="90"/>
                  </a:lnTo>
                  <a:lnTo>
                    <a:pt x="2829" y="90"/>
                  </a:lnTo>
                  <a:lnTo>
                    <a:pt x="2827" y="90"/>
                  </a:lnTo>
                  <a:lnTo>
                    <a:pt x="2827" y="90"/>
                  </a:lnTo>
                  <a:lnTo>
                    <a:pt x="2825" y="92"/>
                  </a:lnTo>
                  <a:lnTo>
                    <a:pt x="2825" y="92"/>
                  </a:lnTo>
                  <a:lnTo>
                    <a:pt x="2827" y="93"/>
                  </a:lnTo>
                  <a:lnTo>
                    <a:pt x="2827" y="93"/>
                  </a:lnTo>
                  <a:lnTo>
                    <a:pt x="2829" y="93"/>
                  </a:lnTo>
                  <a:lnTo>
                    <a:pt x="2830" y="93"/>
                  </a:lnTo>
                  <a:lnTo>
                    <a:pt x="2830" y="95"/>
                  </a:lnTo>
                  <a:lnTo>
                    <a:pt x="2832" y="95"/>
                  </a:lnTo>
                  <a:lnTo>
                    <a:pt x="2830" y="95"/>
                  </a:lnTo>
                  <a:lnTo>
                    <a:pt x="2827" y="95"/>
                  </a:lnTo>
                  <a:lnTo>
                    <a:pt x="2827" y="95"/>
                  </a:lnTo>
                  <a:lnTo>
                    <a:pt x="2825" y="95"/>
                  </a:lnTo>
                  <a:lnTo>
                    <a:pt x="2824" y="95"/>
                  </a:lnTo>
                  <a:lnTo>
                    <a:pt x="2824" y="96"/>
                  </a:lnTo>
                  <a:lnTo>
                    <a:pt x="2824" y="96"/>
                  </a:lnTo>
                  <a:lnTo>
                    <a:pt x="2824" y="96"/>
                  </a:lnTo>
                  <a:lnTo>
                    <a:pt x="2825" y="98"/>
                  </a:lnTo>
                  <a:lnTo>
                    <a:pt x="2825" y="98"/>
                  </a:lnTo>
                  <a:lnTo>
                    <a:pt x="2827" y="98"/>
                  </a:lnTo>
                  <a:lnTo>
                    <a:pt x="2827" y="98"/>
                  </a:lnTo>
                  <a:lnTo>
                    <a:pt x="2829" y="99"/>
                  </a:lnTo>
                  <a:lnTo>
                    <a:pt x="2829" y="99"/>
                  </a:lnTo>
                  <a:lnTo>
                    <a:pt x="2829" y="99"/>
                  </a:lnTo>
                  <a:lnTo>
                    <a:pt x="2827" y="101"/>
                  </a:lnTo>
                  <a:lnTo>
                    <a:pt x="2827" y="101"/>
                  </a:lnTo>
                  <a:lnTo>
                    <a:pt x="2827" y="101"/>
                  </a:lnTo>
                  <a:lnTo>
                    <a:pt x="2827" y="101"/>
                  </a:lnTo>
                  <a:lnTo>
                    <a:pt x="2825" y="103"/>
                  </a:lnTo>
                  <a:lnTo>
                    <a:pt x="2825" y="103"/>
                  </a:lnTo>
                  <a:lnTo>
                    <a:pt x="2824" y="103"/>
                  </a:lnTo>
                  <a:lnTo>
                    <a:pt x="2824" y="104"/>
                  </a:lnTo>
                  <a:lnTo>
                    <a:pt x="2821" y="106"/>
                  </a:lnTo>
                  <a:lnTo>
                    <a:pt x="2821" y="106"/>
                  </a:lnTo>
                  <a:lnTo>
                    <a:pt x="2819" y="106"/>
                  </a:lnTo>
                  <a:lnTo>
                    <a:pt x="2819" y="107"/>
                  </a:lnTo>
                  <a:lnTo>
                    <a:pt x="2816" y="106"/>
                  </a:lnTo>
                  <a:lnTo>
                    <a:pt x="2813" y="104"/>
                  </a:lnTo>
                  <a:lnTo>
                    <a:pt x="2811" y="106"/>
                  </a:lnTo>
                  <a:lnTo>
                    <a:pt x="2811" y="106"/>
                  </a:lnTo>
                  <a:lnTo>
                    <a:pt x="2813" y="106"/>
                  </a:lnTo>
                  <a:lnTo>
                    <a:pt x="2814" y="107"/>
                  </a:lnTo>
                  <a:lnTo>
                    <a:pt x="2813" y="107"/>
                  </a:lnTo>
                  <a:lnTo>
                    <a:pt x="2813" y="107"/>
                  </a:lnTo>
                  <a:lnTo>
                    <a:pt x="2813" y="109"/>
                  </a:lnTo>
                  <a:lnTo>
                    <a:pt x="2813" y="109"/>
                  </a:lnTo>
                  <a:lnTo>
                    <a:pt x="2811" y="109"/>
                  </a:lnTo>
                  <a:lnTo>
                    <a:pt x="2811" y="109"/>
                  </a:lnTo>
                  <a:lnTo>
                    <a:pt x="2811" y="110"/>
                  </a:lnTo>
                  <a:lnTo>
                    <a:pt x="2810" y="110"/>
                  </a:lnTo>
                  <a:lnTo>
                    <a:pt x="2808" y="112"/>
                  </a:lnTo>
                  <a:lnTo>
                    <a:pt x="2808" y="112"/>
                  </a:lnTo>
                  <a:lnTo>
                    <a:pt x="2808" y="112"/>
                  </a:lnTo>
                  <a:lnTo>
                    <a:pt x="2810" y="112"/>
                  </a:lnTo>
                  <a:lnTo>
                    <a:pt x="2811" y="112"/>
                  </a:lnTo>
                  <a:lnTo>
                    <a:pt x="2813" y="112"/>
                  </a:lnTo>
                  <a:lnTo>
                    <a:pt x="2813" y="112"/>
                  </a:lnTo>
                  <a:lnTo>
                    <a:pt x="2814" y="114"/>
                  </a:lnTo>
                  <a:lnTo>
                    <a:pt x="2814" y="114"/>
                  </a:lnTo>
                  <a:lnTo>
                    <a:pt x="2814" y="115"/>
                  </a:lnTo>
                  <a:lnTo>
                    <a:pt x="2811" y="117"/>
                  </a:lnTo>
                  <a:lnTo>
                    <a:pt x="2808" y="118"/>
                  </a:lnTo>
                  <a:lnTo>
                    <a:pt x="2806" y="118"/>
                  </a:lnTo>
                  <a:lnTo>
                    <a:pt x="2802" y="118"/>
                  </a:lnTo>
                  <a:lnTo>
                    <a:pt x="2802" y="118"/>
                  </a:lnTo>
                  <a:lnTo>
                    <a:pt x="2802" y="118"/>
                  </a:lnTo>
                  <a:lnTo>
                    <a:pt x="2800" y="117"/>
                  </a:lnTo>
                  <a:lnTo>
                    <a:pt x="2800" y="117"/>
                  </a:lnTo>
                  <a:lnTo>
                    <a:pt x="2802" y="115"/>
                  </a:lnTo>
                  <a:lnTo>
                    <a:pt x="2803" y="115"/>
                  </a:lnTo>
                  <a:lnTo>
                    <a:pt x="2805" y="117"/>
                  </a:lnTo>
                  <a:lnTo>
                    <a:pt x="2805" y="117"/>
                  </a:lnTo>
                  <a:lnTo>
                    <a:pt x="2805" y="115"/>
                  </a:lnTo>
                  <a:lnTo>
                    <a:pt x="2803" y="115"/>
                  </a:lnTo>
                  <a:lnTo>
                    <a:pt x="2800" y="114"/>
                  </a:lnTo>
                  <a:lnTo>
                    <a:pt x="2799" y="115"/>
                  </a:lnTo>
                  <a:lnTo>
                    <a:pt x="2797" y="115"/>
                  </a:lnTo>
                  <a:lnTo>
                    <a:pt x="2795" y="115"/>
                  </a:lnTo>
                  <a:lnTo>
                    <a:pt x="2794" y="114"/>
                  </a:lnTo>
                  <a:lnTo>
                    <a:pt x="2794" y="114"/>
                  </a:lnTo>
                  <a:lnTo>
                    <a:pt x="2794" y="114"/>
                  </a:lnTo>
                  <a:lnTo>
                    <a:pt x="2794" y="112"/>
                  </a:lnTo>
                  <a:lnTo>
                    <a:pt x="2792" y="112"/>
                  </a:lnTo>
                  <a:lnTo>
                    <a:pt x="2792" y="112"/>
                  </a:lnTo>
                  <a:lnTo>
                    <a:pt x="2792" y="112"/>
                  </a:lnTo>
                  <a:lnTo>
                    <a:pt x="2792" y="110"/>
                  </a:lnTo>
                  <a:lnTo>
                    <a:pt x="2792" y="109"/>
                  </a:lnTo>
                  <a:lnTo>
                    <a:pt x="2792" y="109"/>
                  </a:lnTo>
                  <a:lnTo>
                    <a:pt x="2792" y="107"/>
                  </a:lnTo>
                  <a:lnTo>
                    <a:pt x="2792" y="106"/>
                  </a:lnTo>
                  <a:lnTo>
                    <a:pt x="2792" y="104"/>
                  </a:lnTo>
                  <a:lnTo>
                    <a:pt x="2792" y="106"/>
                  </a:lnTo>
                  <a:lnTo>
                    <a:pt x="2792" y="107"/>
                  </a:lnTo>
                  <a:lnTo>
                    <a:pt x="2794" y="107"/>
                  </a:lnTo>
                  <a:lnTo>
                    <a:pt x="2795" y="109"/>
                  </a:lnTo>
                  <a:lnTo>
                    <a:pt x="2795" y="107"/>
                  </a:lnTo>
                  <a:lnTo>
                    <a:pt x="2795" y="107"/>
                  </a:lnTo>
                  <a:lnTo>
                    <a:pt x="2795" y="106"/>
                  </a:lnTo>
                  <a:lnTo>
                    <a:pt x="2795" y="106"/>
                  </a:lnTo>
                  <a:lnTo>
                    <a:pt x="2795" y="106"/>
                  </a:lnTo>
                  <a:lnTo>
                    <a:pt x="2795" y="107"/>
                  </a:lnTo>
                  <a:lnTo>
                    <a:pt x="2797" y="107"/>
                  </a:lnTo>
                  <a:lnTo>
                    <a:pt x="2797" y="106"/>
                  </a:lnTo>
                  <a:lnTo>
                    <a:pt x="2799" y="106"/>
                  </a:lnTo>
                  <a:lnTo>
                    <a:pt x="2799" y="106"/>
                  </a:lnTo>
                  <a:lnTo>
                    <a:pt x="2799" y="104"/>
                  </a:lnTo>
                  <a:lnTo>
                    <a:pt x="2799" y="104"/>
                  </a:lnTo>
                  <a:lnTo>
                    <a:pt x="2797" y="103"/>
                  </a:lnTo>
                  <a:lnTo>
                    <a:pt x="2797" y="103"/>
                  </a:lnTo>
                  <a:lnTo>
                    <a:pt x="2797" y="103"/>
                  </a:lnTo>
                  <a:lnTo>
                    <a:pt x="2800" y="104"/>
                  </a:lnTo>
                  <a:lnTo>
                    <a:pt x="2800" y="104"/>
                  </a:lnTo>
                  <a:lnTo>
                    <a:pt x="2802" y="106"/>
                  </a:lnTo>
                  <a:lnTo>
                    <a:pt x="2802" y="106"/>
                  </a:lnTo>
                  <a:lnTo>
                    <a:pt x="2802" y="106"/>
                  </a:lnTo>
                  <a:lnTo>
                    <a:pt x="2802" y="107"/>
                  </a:lnTo>
                  <a:lnTo>
                    <a:pt x="2803" y="109"/>
                  </a:lnTo>
                  <a:lnTo>
                    <a:pt x="2803" y="109"/>
                  </a:lnTo>
                  <a:lnTo>
                    <a:pt x="2805" y="107"/>
                  </a:lnTo>
                  <a:lnTo>
                    <a:pt x="2805" y="107"/>
                  </a:lnTo>
                  <a:lnTo>
                    <a:pt x="2805" y="107"/>
                  </a:lnTo>
                  <a:lnTo>
                    <a:pt x="2806" y="106"/>
                  </a:lnTo>
                  <a:lnTo>
                    <a:pt x="2806" y="104"/>
                  </a:lnTo>
                  <a:lnTo>
                    <a:pt x="2806" y="103"/>
                  </a:lnTo>
                  <a:lnTo>
                    <a:pt x="2806" y="103"/>
                  </a:lnTo>
                  <a:lnTo>
                    <a:pt x="2808" y="103"/>
                  </a:lnTo>
                  <a:lnTo>
                    <a:pt x="2808" y="103"/>
                  </a:lnTo>
                  <a:lnTo>
                    <a:pt x="2810" y="103"/>
                  </a:lnTo>
                  <a:lnTo>
                    <a:pt x="2810" y="101"/>
                  </a:lnTo>
                  <a:lnTo>
                    <a:pt x="2813" y="101"/>
                  </a:lnTo>
                  <a:lnTo>
                    <a:pt x="2814" y="101"/>
                  </a:lnTo>
                  <a:lnTo>
                    <a:pt x="2814" y="101"/>
                  </a:lnTo>
                  <a:lnTo>
                    <a:pt x="2814" y="101"/>
                  </a:lnTo>
                  <a:lnTo>
                    <a:pt x="2813" y="99"/>
                  </a:lnTo>
                  <a:lnTo>
                    <a:pt x="2813" y="99"/>
                  </a:lnTo>
                  <a:lnTo>
                    <a:pt x="2811" y="98"/>
                  </a:lnTo>
                  <a:lnTo>
                    <a:pt x="2808" y="96"/>
                  </a:lnTo>
                  <a:lnTo>
                    <a:pt x="2808" y="96"/>
                  </a:lnTo>
                  <a:lnTo>
                    <a:pt x="2806" y="95"/>
                  </a:lnTo>
                  <a:lnTo>
                    <a:pt x="2805" y="95"/>
                  </a:lnTo>
                  <a:lnTo>
                    <a:pt x="2803" y="95"/>
                  </a:lnTo>
                  <a:lnTo>
                    <a:pt x="2803" y="95"/>
                  </a:lnTo>
                  <a:lnTo>
                    <a:pt x="2802" y="95"/>
                  </a:lnTo>
                  <a:lnTo>
                    <a:pt x="2802" y="95"/>
                  </a:lnTo>
                  <a:lnTo>
                    <a:pt x="2802" y="92"/>
                  </a:lnTo>
                  <a:lnTo>
                    <a:pt x="2800" y="90"/>
                  </a:lnTo>
                  <a:lnTo>
                    <a:pt x="2800" y="90"/>
                  </a:lnTo>
                  <a:lnTo>
                    <a:pt x="2800" y="90"/>
                  </a:lnTo>
                  <a:lnTo>
                    <a:pt x="2800" y="88"/>
                  </a:lnTo>
                  <a:lnTo>
                    <a:pt x="2800" y="88"/>
                  </a:lnTo>
                  <a:lnTo>
                    <a:pt x="2799" y="88"/>
                  </a:lnTo>
                  <a:lnTo>
                    <a:pt x="2799" y="88"/>
                  </a:lnTo>
                  <a:lnTo>
                    <a:pt x="2797" y="88"/>
                  </a:lnTo>
                  <a:lnTo>
                    <a:pt x="2795" y="88"/>
                  </a:lnTo>
                  <a:lnTo>
                    <a:pt x="2795" y="88"/>
                  </a:lnTo>
                  <a:lnTo>
                    <a:pt x="2795" y="87"/>
                  </a:lnTo>
                  <a:lnTo>
                    <a:pt x="2794" y="87"/>
                  </a:lnTo>
                  <a:lnTo>
                    <a:pt x="2794" y="87"/>
                  </a:lnTo>
                  <a:lnTo>
                    <a:pt x="2792" y="87"/>
                  </a:lnTo>
                  <a:lnTo>
                    <a:pt x="2791" y="87"/>
                  </a:lnTo>
                  <a:lnTo>
                    <a:pt x="2791" y="85"/>
                  </a:lnTo>
                  <a:lnTo>
                    <a:pt x="2791" y="85"/>
                  </a:lnTo>
                  <a:lnTo>
                    <a:pt x="2791" y="85"/>
                  </a:lnTo>
                  <a:lnTo>
                    <a:pt x="2792" y="85"/>
                  </a:lnTo>
                  <a:lnTo>
                    <a:pt x="2792" y="85"/>
                  </a:lnTo>
                  <a:lnTo>
                    <a:pt x="2794" y="85"/>
                  </a:lnTo>
                  <a:lnTo>
                    <a:pt x="2794" y="85"/>
                  </a:lnTo>
                  <a:lnTo>
                    <a:pt x="2794" y="85"/>
                  </a:lnTo>
                  <a:lnTo>
                    <a:pt x="2797" y="87"/>
                  </a:lnTo>
                  <a:lnTo>
                    <a:pt x="2797" y="87"/>
                  </a:lnTo>
                  <a:lnTo>
                    <a:pt x="2797" y="87"/>
                  </a:lnTo>
                  <a:lnTo>
                    <a:pt x="2797" y="85"/>
                  </a:lnTo>
                  <a:lnTo>
                    <a:pt x="2797" y="84"/>
                  </a:lnTo>
                  <a:lnTo>
                    <a:pt x="2797" y="82"/>
                  </a:lnTo>
                  <a:lnTo>
                    <a:pt x="2797" y="81"/>
                  </a:lnTo>
                  <a:lnTo>
                    <a:pt x="2797" y="81"/>
                  </a:lnTo>
                  <a:lnTo>
                    <a:pt x="2797" y="79"/>
                  </a:lnTo>
                  <a:lnTo>
                    <a:pt x="2797" y="77"/>
                  </a:lnTo>
                  <a:lnTo>
                    <a:pt x="2799" y="77"/>
                  </a:lnTo>
                  <a:lnTo>
                    <a:pt x="2797" y="77"/>
                  </a:lnTo>
                  <a:lnTo>
                    <a:pt x="2797" y="77"/>
                  </a:lnTo>
                  <a:lnTo>
                    <a:pt x="2797" y="77"/>
                  </a:lnTo>
                  <a:lnTo>
                    <a:pt x="2795" y="77"/>
                  </a:lnTo>
                  <a:lnTo>
                    <a:pt x="2795" y="79"/>
                  </a:lnTo>
                  <a:lnTo>
                    <a:pt x="2795" y="79"/>
                  </a:lnTo>
                  <a:lnTo>
                    <a:pt x="2794" y="77"/>
                  </a:lnTo>
                  <a:lnTo>
                    <a:pt x="2794" y="76"/>
                  </a:lnTo>
                  <a:lnTo>
                    <a:pt x="2792" y="76"/>
                  </a:lnTo>
                  <a:lnTo>
                    <a:pt x="2791" y="73"/>
                  </a:lnTo>
                  <a:lnTo>
                    <a:pt x="2791" y="73"/>
                  </a:lnTo>
                  <a:lnTo>
                    <a:pt x="2791" y="73"/>
                  </a:lnTo>
                  <a:lnTo>
                    <a:pt x="2791" y="71"/>
                  </a:lnTo>
                  <a:lnTo>
                    <a:pt x="2791" y="70"/>
                  </a:lnTo>
                  <a:lnTo>
                    <a:pt x="2791" y="68"/>
                  </a:lnTo>
                  <a:lnTo>
                    <a:pt x="2791" y="68"/>
                  </a:lnTo>
                  <a:lnTo>
                    <a:pt x="2792" y="68"/>
                  </a:lnTo>
                  <a:lnTo>
                    <a:pt x="2792" y="68"/>
                  </a:lnTo>
                  <a:lnTo>
                    <a:pt x="2791" y="66"/>
                  </a:lnTo>
                  <a:lnTo>
                    <a:pt x="2791" y="65"/>
                  </a:lnTo>
                  <a:lnTo>
                    <a:pt x="2791" y="63"/>
                  </a:lnTo>
                  <a:lnTo>
                    <a:pt x="2789" y="63"/>
                  </a:lnTo>
                  <a:lnTo>
                    <a:pt x="2789" y="63"/>
                  </a:lnTo>
                  <a:lnTo>
                    <a:pt x="2789" y="63"/>
                  </a:lnTo>
                  <a:lnTo>
                    <a:pt x="2788" y="63"/>
                  </a:lnTo>
                  <a:lnTo>
                    <a:pt x="2786" y="62"/>
                  </a:lnTo>
                  <a:lnTo>
                    <a:pt x="2786" y="62"/>
                  </a:lnTo>
                  <a:close/>
                  <a:moveTo>
                    <a:pt x="3989" y="60"/>
                  </a:moveTo>
                  <a:lnTo>
                    <a:pt x="3989" y="62"/>
                  </a:lnTo>
                  <a:lnTo>
                    <a:pt x="3991" y="62"/>
                  </a:lnTo>
                  <a:lnTo>
                    <a:pt x="3989" y="62"/>
                  </a:lnTo>
                  <a:lnTo>
                    <a:pt x="3989" y="63"/>
                  </a:lnTo>
                  <a:lnTo>
                    <a:pt x="3991" y="65"/>
                  </a:lnTo>
                  <a:lnTo>
                    <a:pt x="3994" y="65"/>
                  </a:lnTo>
                  <a:lnTo>
                    <a:pt x="3995" y="65"/>
                  </a:lnTo>
                  <a:lnTo>
                    <a:pt x="3995" y="65"/>
                  </a:lnTo>
                  <a:lnTo>
                    <a:pt x="3997" y="66"/>
                  </a:lnTo>
                  <a:lnTo>
                    <a:pt x="3995" y="68"/>
                  </a:lnTo>
                  <a:lnTo>
                    <a:pt x="3995" y="70"/>
                  </a:lnTo>
                  <a:lnTo>
                    <a:pt x="3995" y="70"/>
                  </a:lnTo>
                  <a:lnTo>
                    <a:pt x="3995" y="71"/>
                  </a:lnTo>
                  <a:lnTo>
                    <a:pt x="3997" y="71"/>
                  </a:lnTo>
                  <a:lnTo>
                    <a:pt x="3999" y="70"/>
                  </a:lnTo>
                  <a:lnTo>
                    <a:pt x="3999" y="70"/>
                  </a:lnTo>
                  <a:lnTo>
                    <a:pt x="4000" y="70"/>
                  </a:lnTo>
                  <a:lnTo>
                    <a:pt x="4000" y="71"/>
                  </a:lnTo>
                  <a:lnTo>
                    <a:pt x="4002" y="71"/>
                  </a:lnTo>
                  <a:lnTo>
                    <a:pt x="4002" y="71"/>
                  </a:lnTo>
                  <a:lnTo>
                    <a:pt x="4002" y="71"/>
                  </a:lnTo>
                  <a:lnTo>
                    <a:pt x="4000" y="73"/>
                  </a:lnTo>
                  <a:lnTo>
                    <a:pt x="3999" y="73"/>
                  </a:lnTo>
                  <a:lnTo>
                    <a:pt x="3999" y="74"/>
                  </a:lnTo>
                  <a:lnTo>
                    <a:pt x="3999" y="74"/>
                  </a:lnTo>
                  <a:lnTo>
                    <a:pt x="4000" y="74"/>
                  </a:lnTo>
                  <a:lnTo>
                    <a:pt x="4002" y="76"/>
                  </a:lnTo>
                  <a:lnTo>
                    <a:pt x="4003" y="74"/>
                  </a:lnTo>
                  <a:lnTo>
                    <a:pt x="4003" y="73"/>
                  </a:lnTo>
                  <a:lnTo>
                    <a:pt x="4003" y="70"/>
                  </a:lnTo>
                  <a:lnTo>
                    <a:pt x="4003" y="68"/>
                  </a:lnTo>
                  <a:lnTo>
                    <a:pt x="4003" y="68"/>
                  </a:lnTo>
                  <a:lnTo>
                    <a:pt x="4003" y="68"/>
                  </a:lnTo>
                  <a:lnTo>
                    <a:pt x="4003" y="66"/>
                  </a:lnTo>
                  <a:lnTo>
                    <a:pt x="4005" y="65"/>
                  </a:lnTo>
                  <a:lnTo>
                    <a:pt x="4005" y="66"/>
                  </a:lnTo>
                  <a:lnTo>
                    <a:pt x="4005" y="68"/>
                  </a:lnTo>
                  <a:lnTo>
                    <a:pt x="4005" y="68"/>
                  </a:lnTo>
                  <a:lnTo>
                    <a:pt x="4005" y="70"/>
                  </a:lnTo>
                  <a:lnTo>
                    <a:pt x="4005" y="71"/>
                  </a:lnTo>
                  <a:lnTo>
                    <a:pt x="4005" y="73"/>
                  </a:lnTo>
                  <a:lnTo>
                    <a:pt x="4006" y="73"/>
                  </a:lnTo>
                  <a:lnTo>
                    <a:pt x="4006" y="73"/>
                  </a:lnTo>
                  <a:lnTo>
                    <a:pt x="4010" y="73"/>
                  </a:lnTo>
                  <a:lnTo>
                    <a:pt x="4011" y="71"/>
                  </a:lnTo>
                  <a:lnTo>
                    <a:pt x="4011" y="70"/>
                  </a:lnTo>
                  <a:lnTo>
                    <a:pt x="4010" y="68"/>
                  </a:lnTo>
                  <a:lnTo>
                    <a:pt x="4011" y="68"/>
                  </a:lnTo>
                  <a:lnTo>
                    <a:pt x="4011" y="68"/>
                  </a:lnTo>
                  <a:lnTo>
                    <a:pt x="4013" y="68"/>
                  </a:lnTo>
                  <a:lnTo>
                    <a:pt x="4014" y="70"/>
                  </a:lnTo>
                  <a:lnTo>
                    <a:pt x="4016" y="70"/>
                  </a:lnTo>
                  <a:lnTo>
                    <a:pt x="4016" y="73"/>
                  </a:lnTo>
                  <a:lnTo>
                    <a:pt x="4016" y="73"/>
                  </a:lnTo>
                  <a:lnTo>
                    <a:pt x="4014" y="74"/>
                  </a:lnTo>
                  <a:lnTo>
                    <a:pt x="4014" y="76"/>
                  </a:lnTo>
                  <a:lnTo>
                    <a:pt x="4016" y="77"/>
                  </a:lnTo>
                  <a:lnTo>
                    <a:pt x="4017" y="77"/>
                  </a:lnTo>
                  <a:lnTo>
                    <a:pt x="4017" y="77"/>
                  </a:lnTo>
                  <a:lnTo>
                    <a:pt x="4019" y="77"/>
                  </a:lnTo>
                  <a:lnTo>
                    <a:pt x="4019" y="76"/>
                  </a:lnTo>
                  <a:lnTo>
                    <a:pt x="4019" y="74"/>
                  </a:lnTo>
                  <a:lnTo>
                    <a:pt x="4019" y="74"/>
                  </a:lnTo>
                  <a:lnTo>
                    <a:pt x="4019" y="73"/>
                  </a:lnTo>
                  <a:lnTo>
                    <a:pt x="4017" y="70"/>
                  </a:lnTo>
                  <a:lnTo>
                    <a:pt x="4017" y="68"/>
                  </a:lnTo>
                  <a:lnTo>
                    <a:pt x="4016" y="66"/>
                  </a:lnTo>
                  <a:lnTo>
                    <a:pt x="4014" y="66"/>
                  </a:lnTo>
                  <a:lnTo>
                    <a:pt x="4016" y="66"/>
                  </a:lnTo>
                  <a:lnTo>
                    <a:pt x="4017" y="66"/>
                  </a:lnTo>
                  <a:lnTo>
                    <a:pt x="4019" y="65"/>
                  </a:lnTo>
                  <a:lnTo>
                    <a:pt x="4019" y="65"/>
                  </a:lnTo>
                  <a:lnTo>
                    <a:pt x="4019" y="66"/>
                  </a:lnTo>
                  <a:lnTo>
                    <a:pt x="4019" y="68"/>
                  </a:lnTo>
                  <a:lnTo>
                    <a:pt x="4019" y="70"/>
                  </a:lnTo>
                  <a:lnTo>
                    <a:pt x="4021" y="73"/>
                  </a:lnTo>
                  <a:lnTo>
                    <a:pt x="4024" y="73"/>
                  </a:lnTo>
                  <a:lnTo>
                    <a:pt x="4024" y="74"/>
                  </a:lnTo>
                  <a:lnTo>
                    <a:pt x="4022" y="76"/>
                  </a:lnTo>
                  <a:lnTo>
                    <a:pt x="4022" y="77"/>
                  </a:lnTo>
                  <a:lnTo>
                    <a:pt x="4022" y="79"/>
                  </a:lnTo>
                  <a:lnTo>
                    <a:pt x="4021" y="81"/>
                  </a:lnTo>
                  <a:lnTo>
                    <a:pt x="4019" y="81"/>
                  </a:lnTo>
                  <a:lnTo>
                    <a:pt x="4019" y="81"/>
                  </a:lnTo>
                  <a:lnTo>
                    <a:pt x="4017" y="79"/>
                  </a:lnTo>
                  <a:lnTo>
                    <a:pt x="4016" y="79"/>
                  </a:lnTo>
                  <a:lnTo>
                    <a:pt x="4014" y="77"/>
                  </a:lnTo>
                  <a:lnTo>
                    <a:pt x="4014" y="79"/>
                  </a:lnTo>
                  <a:lnTo>
                    <a:pt x="4013" y="79"/>
                  </a:lnTo>
                  <a:lnTo>
                    <a:pt x="4013" y="77"/>
                  </a:lnTo>
                  <a:lnTo>
                    <a:pt x="4011" y="79"/>
                  </a:lnTo>
                  <a:lnTo>
                    <a:pt x="4011" y="79"/>
                  </a:lnTo>
                  <a:lnTo>
                    <a:pt x="4010" y="77"/>
                  </a:lnTo>
                  <a:lnTo>
                    <a:pt x="4008" y="77"/>
                  </a:lnTo>
                  <a:lnTo>
                    <a:pt x="4008" y="77"/>
                  </a:lnTo>
                  <a:lnTo>
                    <a:pt x="4008" y="76"/>
                  </a:lnTo>
                  <a:lnTo>
                    <a:pt x="4010" y="76"/>
                  </a:lnTo>
                  <a:lnTo>
                    <a:pt x="4010" y="76"/>
                  </a:lnTo>
                  <a:lnTo>
                    <a:pt x="4011" y="76"/>
                  </a:lnTo>
                  <a:lnTo>
                    <a:pt x="4011" y="76"/>
                  </a:lnTo>
                  <a:lnTo>
                    <a:pt x="4011" y="74"/>
                  </a:lnTo>
                  <a:lnTo>
                    <a:pt x="4014" y="74"/>
                  </a:lnTo>
                  <a:lnTo>
                    <a:pt x="4014" y="73"/>
                  </a:lnTo>
                  <a:lnTo>
                    <a:pt x="4014" y="71"/>
                  </a:lnTo>
                  <a:lnTo>
                    <a:pt x="4014" y="71"/>
                  </a:lnTo>
                  <a:lnTo>
                    <a:pt x="4013" y="71"/>
                  </a:lnTo>
                  <a:lnTo>
                    <a:pt x="4011" y="71"/>
                  </a:lnTo>
                  <a:lnTo>
                    <a:pt x="4011" y="73"/>
                  </a:lnTo>
                  <a:lnTo>
                    <a:pt x="4010" y="74"/>
                  </a:lnTo>
                  <a:lnTo>
                    <a:pt x="4008" y="74"/>
                  </a:lnTo>
                  <a:lnTo>
                    <a:pt x="4006" y="74"/>
                  </a:lnTo>
                  <a:lnTo>
                    <a:pt x="4005" y="74"/>
                  </a:lnTo>
                  <a:lnTo>
                    <a:pt x="4005" y="76"/>
                  </a:lnTo>
                  <a:lnTo>
                    <a:pt x="4006" y="77"/>
                  </a:lnTo>
                  <a:lnTo>
                    <a:pt x="4008" y="79"/>
                  </a:lnTo>
                  <a:lnTo>
                    <a:pt x="4008" y="79"/>
                  </a:lnTo>
                  <a:lnTo>
                    <a:pt x="4008" y="82"/>
                  </a:lnTo>
                  <a:lnTo>
                    <a:pt x="4008" y="84"/>
                  </a:lnTo>
                  <a:lnTo>
                    <a:pt x="4008" y="84"/>
                  </a:lnTo>
                  <a:lnTo>
                    <a:pt x="4006" y="85"/>
                  </a:lnTo>
                  <a:lnTo>
                    <a:pt x="4008" y="87"/>
                  </a:lnTo>
                  <a:lnTo>
                    <a:pt x="4008" y="87"/>
                  </a:lnTo>
                  <a:lnTo>
                    <a:pt x="4006" y="87"/>
                  </a:lnTo>
                  <a:lnTo>
                    <a:pt x="4006" y="88"/>
                  </a:lnTo>
                  <a:lnTo>
                    <a:pt x="4006" y="88"/>
                  </a:lnTo>
                  <a:lnTo>
                    <a:pt x="4010" y="88"/>
                  </a:lnTo>
                  <a:lnTo>
                    <a:pt x="4011" y="88"/>
                  </a:lnTo>
                  <a:lnTo>
                    <a:pt x="4011" y="90"/>
                  </a:lnTo>
                  <a:lnTo>
                    <a:pt x="4013" y="90"/>
                  </a:lnTo>
                  <a:lnTo>
                    <a:pt x="4011" y="90"/>
                  </a:lnTo>
                  <a:lnTo>
                    <a:pt x="4010" y="90"/>
                  </a:lnTo>
                  <a:lnTo>
                    <a:pt x="4008" y="90"/>
                  </a:lnTo>
                  <a:lnTo>
                    <a:pt x="4008" y="92"/>
                  </a:lnTo>
                  <a:lnTo>
                    <a:pt x="4011" y="93"/>
                  </a:lnTo>
                  <a:lnTo>
                    <a:pt x="4010" y="93"/>
                  </a:lnTo>
                  <a:lnTo>
                    <a:pt x="4010" y="93"/>
                  </a:lnTo>
                  <a:lnTo>
                    <a:pt x="4008" y="93"/>
                  </a:lnTo>
                  <a:lnTo>
                    <a:pt x="4008" y="93"/>
                  </a:lnTo>
                  <a:lnTo>
                    <a:pt x="4006" y="93"/>
                  </a:lnTo>
                  <a:lnTo>
                    <a:pt x="4006" y="95"/>
                  </a:lnTo>
                  <a:lnTo>
                    <a:pt x="4008" y="96"/>
                  </a:lnTo>
                  <a:lnTo>
                    <a:pt x="4006" y="98"/>
                  </a:lnTo>
                  <a:lnTo>
                    <a:pt x="4003" y="98"/>
                  </a:lnTo>
                  <a:lnTo>
                    <a:pt x="4000" y="98"/>
                  </a:lnTo>
                  <a:lnTo>
                    <a:pt x="3997" y="96"/>
                  </a:lnTo>
                  <a:lnTo>
                    <a:pt x="3995" y="96"/>
                  </a:lnTo>
                  <a:lnTo>
                    <a:pt x="3994" y="96"/>
                  </a:lnTo>
                  <a:lnTo>
                    <a:pt x="3992" y="95"/>
                  </a:lnTo>
                  <a:lnTo>
                    <a:pt x="3992" y="95"/>
                  </a:lnTo>
                  <a:lnTo>
                    <a:pt x="3991" y="95"/>
                  </a:lnTo>
                  <a:lnTo>
                    <a:pt x="3988" y="96"/>
                  </a:lnTo>
                  <a:lnTo>
                    <a:pt x="3986" y="98"/>
                  </a:lnTo>
                  <a:lnTo>
                    <a:pt x="3983" y="99"/>
                  </a:lnTo>
                  <a:lnTo>
                    <a:pt x="3983" y="101"/>
                  </a:lnTo>
                  <a:lnTo>
                    <a:pt x="3983" y="103"/>
                  </a:lnTo>
                  <a:lnTo>
                    <a:pt x="3981" y="103"/>
                  </a:lnTo>
                  <a:lnTo>
                    <a:pt x="3981" y="101"/>
                  </a:lnTo>
                  <a:lnTo>
                    <a:pt x="3981" y="99"/>
                  </a:lnTo>
                  <a:lnTo>
                    <a:pt x="3983" y="99"/>
                  </a:lnTo>
                  <a:lnTo>
                    <a:pt x="3983" y="98"/>
                  </a:lnTo>
                  <a:lnTo>
                    <a:pt x="3983" y="96"/>
                  </a:lnTo>
                  <a:lnTo>
                    <a:pt x="3984" y="96"/>
                  </a:lnTo>
                  <a:lnTo>
                    <a:pt x="3986" y="96"/>
                  </a:lnTo>
                  <a:lnTo>
                    <a:pt x="3988" y="95"/>
                  </a:lnTo>
                  <a:lnTo>
                    <a:pt x="3991" y="93"/>
                  </a:lnTo>
                  <a:lnTo>
                    <a:pt x="3994" y="93"/>
                  </a:lnTo>
                  <a:lnTo>
                    <a:pt x="3997" y="95"/>
                  </a:lnTo>
                  <a:lnTo>
                    <a:pt x="3997" y="95"/>
                  </a:lnTo>
                  <a:lnTo>
                    <a:pt x="3999" y="95"/>
                  </a:lnTo>
                  <a:lnTo>
                    <a:pt x="4000" y="95"/>
                  </a:lnTo>
                  <a:lnTo>
                    <a:pt x="4000" y="96"/>
                  </a:lnTo>
                  <a:lnTo>
                    <a:pt x="4002" y="96"/>
                  </a:lnTo>
                  <a:lnTo>
                    <a:pt x="4002" y="96"/>
                  </a:lnTo>
                  <a:lnTo>
                    <a:pt x="4002" y="96"/>
                  </a:lnTo>
                  <a:lnTo>
                    <a:pt x="4003" y="96"/>
                  </a:lnTo>
                  <a:lnTo>
                    <a:pt x="4005" y="95"/>
                  </a:lnTo>
                  <a:lnTo>
                    <a:pt x="4005" y="93"/>
                  </a:lnTo>
                  <a:lnTo>
                    <a:pt x="4003" y="93"/>
                  </a:lnTo>
                  <a:lnTo>
                    <a:pt x="4005" y="92"/>
                  </a:lnTo>
                  <a:lnTo>
                    <a:pt x="4006" y="90"/>
                  </a:lnTo>
                  <a:lnTo>
                    <a:pt x="4006" y="88"/>
                  </a:lnTo>
                  <a:lnTo>
                    <a:pt x="4005" y="88"/>
                  </a:lnTo>
                  <a:lnTo>
                    <a:pt x="4005" y="87"/>
                  </a:lnTo>
                  <a:lnTo>
                    <a:pt x="4003" y="87"/>
                  </a:lnTo>
                  <a:lnTo>
                    <a:pt x="4002" y="87"/>
                  </a:lnTo>
                  <a:lnTo>
                    <a:pt x="4000" y="87"/>
                  </a:lnTo>
                  <a:lnTo>
                    <a:pt x="4000" y="87"/>
                  </a:lnTo>
                  <a:lnTo>
                    <a:pt x="4000" y="87"/>
                  </a:lnTo>
                  <a:lnTo>
                    <a:pt x="3999" y="85"/>
                  </a:lnTo>
                  <a:lnTo>
                    <a:pt x="4000" y="85"/>
                  </a:lnTo>
                  <a:lnTo>
                    <a:pt x="4002" y="85"/>
                  </a:lnTo>
                  <a:lnTo>
                    <a:pt x="4003" y="85"/>
                  </a:lnTo>
                  <a:lnTo>
                    <a:pt x="4003" y="85"/>
                  </a:lnTo>
                  <a:lnTo>
                    <a:pt x="4005" y="84"/>
                  </a:lnTo>
                  <a:lnTo>
                    <a:pt x="4005" y="82"/>
                  </a:lnTo>
                  <a:lnTo>
                    <a:pt x="4005" y="82"/>
                  </a:lnTo>
                  <a:lnTo>
                    <a:pt x="4005" y="81"/>
                  </a:lnTo>
                  <a:lnTo>
                    <a:pt x="4005" y="81"/>
                  </a:lnTo>
                  <a:lnTo>
                    <a:pt x="4005" y="79"/>
                  </a:lnTo>
                  <a:lnTo>
                    <a:pt x="4005" y="79"/>
                  </a:lnTo>
                  <a:lnTo>
                    <a:pt x="4000" y="77"/>
                  </a:lnTo>
                  <a:lnTo>
                    <a:pt x="3997" y="76"/>
                  </a:lnTo>
                  <a:lnTo>
                    <a:pt x="3994" y="76"/>
                  </a:lnTo>
                  <a:lnTo>
                    <a:pt x="3994" y="74"/>
                  </a:lnTo>
                  <a:lnTo>
                    <a:pt x="3995" y="73"/>
                  </a:lnTo>
                  <a:lnTo>
                    <a:pt x="3995" y="73"/>
                  </a:lnTo>
                  <a:lnTo>
                    <a:pt x="3994" y="73"/>
                  </a:lnTo>
                  <a:lnTo>
                    <a:pt x="3991" y="71"/>
                  </a:lnTo>
                  <a:lnTo>
                    <a:pt x="3989" y="71"/>
                  </a:lnTo>
                  <a:lnTo>
                    <a:pt x="3989" y="71"/>
                  </a:lnTo>
                  <a:lnTo>
                    <a:pt x="3989" y="70"/>
                  </a:lnTo>
                  <a:lnTo>
                    <a:pt x="3991" y="70"/>
                  </a:lnTo>
                  <a:lnTo>
                    <a:pt x="3992" y="70"/>
                  </a:lnTo>
                  <a:lnTo>
                    <a:pt x="3994" y="70"/>
                  </a:lnTo>
                  <a:lnTo>
                    <a:pt x="3994" y="68"/>
                  </a:lnTo>
                  <a:lnTo>
                    <a:pt x="3994" y="66"/>
                  </a:lnTo>
                  <a:lnTo>
                    <a:pt x="3992" y="66"/>
                  </a:lnTo>
                  <a:lnTo>
                    <a:pt x="3991" y="65"/>
                  </a:lnTo>
                  <a:lnTo>
                    <a:pt x="3988" y="65"/>
                  </a:lnTo>
                  <a:lnTo>
                    <a:pt x="3986" y="66"/>
                  </a:lnTo>
                  <a:lnTo>
                    <a:pt x="3984" y="66"/>
                  </a:lnTo>
                  <a:lnTo>
                    <a:pt x="3983" y="65"/>
                  </a:lnTo>
                  <a:lnTo>
                    <a:pt x="3981" y="65"/>
                  </a:lnTo>
                  <a:lnTo>
                    <a:pt x="3984" y="65"/>
                  </a:lnTo>
                  <a:lnTo>
                    <a:pt x="3986" y="65"/>
                  </a:lnTo>
                  <a:lnTo>
                    <a:pt x="3988" y="65"/>
                  </a:lnTo>
                  <a:lnTo>
                    <a:pt x="3989" y="62"/>
                  </a:lnTo>
                  <a:lnTo>
                    <a:pt x="3989" y="62"/>
                  </a:lnTo>
                  <a:lnTo>
                    <a:pt x="3989" y="60"/>
                  </a:lnTo>
                  <a:close/>
                  <a:moveTo>
                    <a:pt x="2587" y="58"/>
                  </a:moveTo>
                  <a:lnTo>
                    <a:pt x="2589" y="58"/>
                  </a:lnTo>
                  <a:lnTo>
                    <a:pt x="2589" y="58"/>
                  </a:lnTo>
                  <a:lnTo>
                    <a:pt x="2590" y="58"/>
                  </a:lnTo>
                  <a:lnTo>
                    <a:pt x="2590" y="60"/>
                  </a:lnTo>
                  <a:lnTo>
                    <a:pt x="2587" y="60"/>
                  </a:lnTo>
                  <a:lnTo>
                    <a:pt x="2587" y="60"/>
                  </a:lnTo>
                  <a:lnTo>
                    <a:pt x="2587" y="60"/>
                  </a:lnTo>
                  <a:lnTo>
                    <a:pt x="2587" y="62"/>
                  </a:lnTo>
                  <a:lnTo>
                    <a:pt x="2587" y="63"/>
                  </a:lnTo>
                  <a:lnTo>
                    <a:pt x="2589" y="65"/>
                  </a:lnTo>
                  <a:lnTo>
                    <a:pt x="2590" y="65"/>
                  </a:lnTo>
                  <a:lnTo>
                    <a:pt x="2590" y="65"/>
                  </a:lnTo>
                  <a:lnTo>
                    <a:pt x="2589" y="65"/>
                  </a:lnTo>
                  <a:lnTo>
                    <a:pt x="2589" y="65"/>
                  </a:lnTo>
                  <a:lnTo>
                    <a:pt x="2587" y="63"/>
                  </a:lnTo>
                  <a:lnTo>
                    <a:pt x="2586" y="63"/>
                  </a:lnTo>
                  <a:lnTo>
                    <a:pt x="2584" y="62"/>
                  </a:lnTo>
                  <a:lnTo>
                    <a:pt x="2584" y="60"/>
                  </a:lnTo>
                  <a:lnTo>
                    <a:pt x="2584" y="60"/>
                  </a:lnTo>
                  <a:lnTo>
                    <a:pt x="2586" y="58"/>
                  </a:lnTo>
                  <a:lnTo>
                    <a:pt x="2587" y="58"/>
                  </a:lnTo>
                  <a:close/>
                  <a:moveTo>
                    <a:pt x="2895" y="55"/>
                  </a:moveTo>
                  <a:lnTo>
                    <a:pt x="2895" y="55"/>
                  </a:lnTo>
                  <a:lnTo>
                    <a:pt x="2898" y="57"/>
                  </a:lnTo>
                  <a:lnTo>
                    <a:pt x="2898" y="57"/>
                  </a:lnTo>
                  <a:lnTo>
                    <a:pt x="2898" y="57"/>
                  </a:lnTo>
                  <a:lnTo>
                    <a:pt x="2901" y="58"/>
                  </a:lnTo>
                  <a:lnTo>
                    <a:pt x="2901" y="60"/>
                  </a:lnTo>
                  <a:lnTo>
                    <a:pt x="2904" y="62"/>
                  </a:lnTo>
                  <a:lnTo>
                    <a:pt x="2904" y="62"/>
                  </a:lnTo>
                  <a:lnTo>
                    <a:pt x="2903" y="63"/>
                  </a:lnTo>
                  <a:lnTo>
                    <a:pt x="2904" y="63"/>
                  </a:lnTo>
                  <a:lnTo>
                    <a:pt x="2906" y="65"/>
                  </a:lnTo>
                  <a:lnTo>
                    <a:pt x="2907" y="63"/>
                  </a:lnTo>
                  <a:lnTo>
                    <a:pt x="2909" y="63"/>
                  </a:lnTo>
                  <a:lnTo>
                    <a:pt x="2909" y="65"/>
                  </a:lnTo>
                  <a:lnTo>
                    <a:pt x="2909" y="65"/>
                  </a:lnTo>
                  <a:lnTo>
                    <a:pt x="2906" y="66"/>
                  </a:lnTo>
                  <a:lnTo>
                    <a:pt x="2906" y="66"/>
                  </a:lnTo>
                  <a:lnTo>
                    <a:pt x="2906" y="66"/>
                  </a:lnTo>
                  <a:lnTo>
                    <a:pt x="2904" y="66"/>
                  </a:lnTo>
                  <a:lnTo>
                    <a:pt x="2903" y="65"/>
                  </a:lnTo>
                  <a:lnTo>
                    <a:pt x="2901" y="65"/>
                  </a:lnTo>
                  <a:lnTo>
                    <a:pt x="2901" y="65"/>
                  </a:lnTo>
                  <a:lnTo>
                    <a:pt x="2903" y="68"/>
                  </a:lnTo>
                  <a:lnTo>
                    <a:pt x="2903" y="71"/>
                  </a:lnTo>
                  <a:lnTo>
                    <a:pt x="2903" y="73"/>
                  </a:lnTo>
                  <a:lnTo>
                    <a:pt x="2903" y="74"/>
                  </a:lnTo>
                  <a:lnTo>
                    <a:pt x="2903" y="76"/>
                  </a:lnTo>
                  <a:lnTo>
                    <a:pt x="2901" y="77"/>
                  </a:lnTo>
                  <a:lnTo>
                    <a:pt x="2901" y="76"/>
                  </a:lnTo>
                  <a:lnTo>
                    <a:pt x="2901" y="76"/>
                  </a:lnTo>
                  <a:lnTo>
                    <a:pt x="2901" y="74"/>
                  </a:lnTo>
                  <a:lnTo>
                    <a:pt x="2903" y="74"/>
                  </a:lnTo>
                  <a:lnTo>
                    <a:pt x="2903" y="74"/>
                  </a:lnTo>
                  <a:lnTo>
                    <a:pt x="2903" y="73"/>
                  </a:lnTo>
                  <a:lnTo>
                    <a:pt x="2901" y="71"/>
                  </a:lnTo>
                  <a:lnTo>
                    <a:pt x="2901" y="70"/>
                  </a:lnTo>
                  <a:lnTo>
                    <a:pt x="2901" y="70"/>
                  </a:lnTo>
                  <a:lnTo>
                    <a:pt x="2901" y="68"/>
                  </a:lnTo>
                  <a:lnTo>
                    <a:pt x="2900" y="66"/>
                  </a:lnTo>
                  <a:lnTo>
                    <a:pt x="2898" y="65"/>
                  </a:lnTo>
                  <a:lnTo>
                    <a:pt x="2896" y="65"/>
                  </a:lnTo>
                  <a:lnTo>
                    <a:pt x="2896" y="63"/>
                  </a:lnTo>
                  <a:lnTo>
                    <a:pt x="2896" y="62"/>
                  </a:lnTo>
                  <a:lnTo>
                    <a:pt x="2895" y="58"/>
                  </a:lnTo>
                  <a:lnTo>
                    <a:pt x="2893" y="60"/>
                  </a:lnTo>
                  <a:lnTo>
                    <a:pt x="2893" y="60"/>
                  </a:lnTo>
                  <a:lnTo>
                    <a:pt x="2892" y="62"/>
                  </a:lnTo>
                  <a:lnTo>
                    <a:pt x="2892" y="60"/>
                  </a:lnTo>
                  <a:lnTo>
                    <a:pt x="2893" y="57"/>
                  </a:lnTo>
                  <a:lnTo>
                    <a:pt x="2895" y="55"/>
                  </a:lnTo>
                  <a:close/>
                  <a:moveTo>
                    <a:pt x="2843" y="54"/>
                  </a:moveTo>
                  <a:lnTo>
                    <a:pt x="2843" y="54"/>
                  </a:lnTo>
                  <a:lnTo>
                    <a:pt x="2844" y="54"/>
                  </a:lnTo>
                  <a:lnTo>
                    <a:pt x="2844" y="55"/>
                  </a:lnTo>
                  <a:lnTo>
                    <a:pt x="2844" y="55"/>
                  </a:lnTo>
                  <a:lnTo>
                    <a:pt x="2846" y="55"/>
                  </a:lnTo>
                  <a:lnTo>
                    <a:pt x="2849" y="57"/>
                  </a:lnTo>
                  <a:lnTo>
                    <a:pt x="2849" y="57"/>
                  </a:lnTo>
                  <a:lnTo>
                    <a:pt x="2849" y="57"/>
                  </a:lnTo>
                  <a:lnTo>
                    <a:pt x="2849" y="57"/>
                  </a:lnTo>
                  <a:lnTo>
                    <a:pt x="2847" y="57"/>
                  </a:lnTo>
                  <a:lnTo>
                    <a:pt x="2847" y="57"/>
                  </a:lnTo>
                  <a:lnTo>
                    <a:pt x="2847" y="57"/>
                  </a:lnTo>
                  <a:lnTo>
                    <a:pt x="2847" y="58"/>
                  </a:lnTo>
                  <a:lnTo>
                    <a:pt x="2847" y="58"/>
                  </a:lnTo>
                  <a:lnTo>
                    <a:pt x="2847" y="58"/>
                  </a:lnTo>
                  <a:lnTo>
                    <a:pt x="2847" y="58"/>
                  </a:lnTo>
                  <a:lnTo>
                    <a:pt x="2847" y="60"/>
                  </a:lnTo>
                  <a:lnTo>
                    <a:pt x="2847" y="60"/>
                  </a:lnTo>
                  <a:lnTo>
                    <a:pt x="2847" y="60"/>
                  </a:lnTo>
                  <a:lnTo>
                    <a:pt x="2847" y="62"/>
                  </a:lnTo>
                  <a:lnTo>
                    <a:pt x="2847" y="60"/>
                  </a:lnTo>
                  <a:lnTo>
                    <a:pt x="2846" y="60"/>
                  </a:lnTo>
                  <a:lnTo>
                    <a:pt x="2846" y="60"/>
                  </a:lnTo>
                  <a:lnTo>
                    <a:pt x="2844" y="58"/>
                  </a:lnTo>
                  <a:lnTo>
                    <a:pt x="2844" y="58"/>
                  </a:lnTo>
                  <a:lnTo>
                    <a:pt x="2844" y="57"/>
                  </a:lnTo>
                  <a:lnTo>
                    <a:pt x="2844" y="57"/>
                  </a:lnTo>
                  <a:lnTo>
                    <a:pt x="2843" y="57"/>
                  </a:lnTo>
                  <a:lnTo>
                    <a:pt x="2841" y="57"/>
                  </a:lnTo>
                  <a:lnTo>
                    <a:pt x="2843" y="55"/>
                  </a:lnTo>
                  <a:lnTo>
                    <a:pt x="2843" y="55"/>
                  </a:lnTo>
                  <a:lnTo>
                    <a:pt x="2843" y="54"/>
                  </a:lnTo>
                  <a:close/>
                  <a:moveTo>
                    <a:pt x="1007" y="44"/>
                  </a:moveTo>
                  <a:lnTo>
                    <a:pt x="1014" y="46"/>
                  </a:lnTo>
                  <a:lnTo>
                    <a:pt x="1021" y="46"/>
                  </a:lnTo>
                  <a:lnTo>
                    <a:pt x="1025" y="47"/>
                  </a:lnTo>
                  <a:lnTo>
                    <a:pt x="1026" y="47"/>
                  </a:lnTo>
                  <a:lnTo>
                    <a:pt x="1028" y="47"/>
                  </a:lnTo>
                  <a:lnTo>
                    <a:pt x="1029" y="47"/>
                  </a:lnTo>
                  <a:lnTo>
                    <a:pt x="1029" y="49"/>
                  </a:lnTo>
                  <a:lnTo>
                    <a:pt x="1031" y="49"/>
                  </a:lnTo>
                  <a:lnTo>
                    <a:pt x="1033" y="49"/>
                  </a:lnTo>
                  <a:lnTo>
                    <a:pt x="1034" y="49"/>
                  </a:lnTo>
                  <a:lnTo>
                    <a:pt x="1036" y="49"/>
                  </a:lnTo>
                  <a:lnTo>
                    <a:pt x="1036" y="51"/>
                  </a:lnTo>
                  <a:lnTo>
                    <a:pt x="1034" y="52"/>
                  </a:lnTo>
                  <a:lnTo>
                    <a:pt x="1033" y="52"/>
                  </a:lnTo>
                  <a:lnTo>
                    <a:pt x="1029" y="52"/>
                  </a:lnTo>
                  <a:lnTo>
                    <a:pt x="1026" y="51"/>
                  </a:lnTo>
                  <a:lnTo>
                    <a:pt x="1020" y="51"/>
                  </a:lnTo>
                  <a:lnTo>
                    <a:pt x="1017" y="51"/>
                  </a:lnTo>
                  <a:lnTo>
                    <a:pt x="1015" y="51"/>
                  </a:lnTo>
                  <a:lnTo>
                    <a:pt x="1014" y="51"/>
                  </a:lnTo>
                  <a:lnTo>
                    <a:pt x="1012" y="51"/>
                  </a:lnTo>
                  <a:lnTo>
                    <a:pt x="1010" y="49"/>
                  </a:lnTo>
                  <a:lnTo>
                    <a:pt x="1007" y="47"/>
                  </a:lnTo>
                  <a:lnTo>
                    <a:pt x="1006" y="46"/>
                  </a:lnTo>
                  <a:lnTo>
                    <a:pt x="1007" y="44"/>
                  </a:lnTo>
                  <a:close/>
                  <a:moveTo>
                    <a:pt x="829" y="43"/>
                  </a:moveTo>
                  <a:lnTo>
                    <a:pt x="831" y="43"/>
                  </a:lnTo>
                  <a:lnTo>
                    <a:pt x="831" y="44"/>
                  </a:lnTo>
                  <a:lnTo>
                    <a:pt x="831" y="46"/>
                  </a:lnTo>
                  <a:lnTo>
                    <a:pt x="831" y="46"/>
                  </a:lnTo>
                  <a:lnTo>
                    <a:pt x="832" y="44"/>
                  </a:lnTo>
                  <a:lnTo>
                    <a:pt x="832" y="44"/>
                  </a:lnTo>
                  <a:lnTo>
                    <a:pt x="832" y="46"/>
                  </a:lnTo>
                  <a:lnTo>
                    <a:pt x="832" y="47"/>
                  </a:lnTo>
                  <a:lnTo>
                    <a:pt x="831" y="47"/>
                  </a:lnTo>
                  <a:lnTo>
                    <a:pt x="832" y="49"/>
                  </a:lnTo>
                  <a:lnTo>
                    <a:pt x="832" y="49"/>
                  </a:lnTo>
                  <a:lnTo>
                    <a:pt x="832" y="49"/>
                  </a:lnTo>
                  <a:lnTo>
                    <a:pt x="834" y="47"/>
                  </a:lnTo>
                  <a:lnTo>
                    <a:pt x="835" y="49"/>
                  </a:lnTo>
                  <a:lnTo>
                    <a:pt x="837" y="51"/>
                  </a:lnTo>
                  <a:lnTo>
                    <a:pt x="839" y="51"/>
                  </a:lnTo>
                  <a:lnTo>
                    <a:pt x="840" y="51"/>
                  </a:lnTo>
                  <a:lnTo>
                    <a:pt x="842" y="51"/>
                  </a:lnTo>
                  <a:lnTo>
                    <a:pt x="842" y="49"/>
                  </a:lnTo>
                  <a:lnTo>
                    <a:pt x="845" y="49"/>
                  </a:lnTo>
                  <a:lnTo>
                    <a:pt x="846" y="49"/>
                  </a:lnTo>
                  <a:lnTo>
                    <a:pt x="848" y="51"/>
                  </a:lnTo>
                  <a:lnTo>
                    <a:pt x="848" y="51"/>
                  </a:lnTo>
                  <a:lnTo>
                    <a:pt x="848" y="51"/>
                  </a:lnTo>
                  <a:lnTo>
                    <a:pt x="848" y="52"/>
                  </a:lnTo>
                  <a:lnTo>
                    <a:pt x="846" y="52"/>
                  </a:lnTo>
                  <a:lnTo>
                    <a:pt x="848" y="54"/>
                  </a:lnTo>
                  <a:lnTo>
                    <a:pt x="850" y="54"/>
                  </a:lnTo>
                  <a:lnTo>
                    <a:pt x="850" y="54"/>
                  </a:lnTo>
                  <a:lnTo>
                    <a:pt x="850" y="55"/>
                  </a:lnTo>
                  <a:lnTo>
                    <a:pt x="848" y="57"/>
                  </a:lnTo>
                  <a:lnTo>
                    <a:pt x="846" y="57"/>
                  </a:lnTo>
                  <a:lnTo>
                    <a:pt x="843" y="57"/>
                  </a:lnTo>
                  <a:lnTo>
                    <a:pt x="843" y="57"/>
                  </a:lnTo>
                  <a:lnTo>
                    <a:pt x="843" y="55"/>
                  </a:lnTo>
                  <a:lnTo>
                    <a:pt x="842" y="55"/>
                  </a:lnTo>
                  <a:lnTo>
                    <a:pt x="842" y="54"/>
                  </a:lnTo>
                  <a:lnTo>
                    <a:pt x="842" y="52"/>
                  </a:lnTo>
                  <a:lnTo>
                    <a:pt x="842" y="52"/>
                  </a:lnTo>
                  <a:lnTo>
                    <a:pt x="840" y="52"/>
                  </a:lnTo>
                  <a:lnTo>
                    <a:pt x="839" y="54"/>
                  </a:lnTo>
                  <a:lnTo>
                    <a:pt x="839" y="52"/>
                  </a:lnTo>
                  <a:lnTo>
                    <a:pt x="837" y="51"/>
                  </a:lnTo>
                  <a:lnTo>
                    <a:pt x="835" y="51"/>
                  </a:lnTo>
                  <a:lnTo>
                    <a:pt x="834" y="51"/>
                  </a:lnTo>
                  <a:lnTo>
                    <a:pt x="832" y="52"/>
                  </a:lnTo>
                  <a:lnTo>
                    <a:pt x="831" y="52"/>
                  </a:lnTo>
                  <a:lnTo>
                    <a:pt x="829" y="54"/>
                  </a:lnTo>
                  <a:lnTo>
                    <a:pt x="828" y="52"/>
                  </a:lnTo>
                  <a:lnTo>
                    <a:pt x="826" y="51"/>
                  </a:lnTo>
                  <a:lnTo>
                    <a:pt x="824" y="51"/>
                  </a:lnTo>
                  <a:lnTo>
                    <a:pt x="820" y="51"/>
                  </a:lnTo>
                  <a:lnTo>
                    <a:pt x="816" y="52"/>
                  </a:lnTo>
                  <a:lnTo>
                    <a:pt x="813" y="52"/>
                  </a:lnTo>
                  <a:lnTo>
                    <a:pt x="813" y="51"/>
                  </a:lnTo>
                  <a:lnTo>
                    <a:pt x="816" y="51"/>
                  </a:lnTo>
                  <a:lnTo>
                    <a:pt x="820" y="49"/>
                  </a:lnTo>
                  <a:lnTo>
                    <a:pt x="821" y="51"/>
                  </a:lnTo>
                  <a:lnTo>
                    <a:pt x="828" y="49"/>
                  </a:lnTo>
                  <a:lnTo>
                    <a:pt x="828" y="47"/>
                  </a:lnTo>
                  <a:lnTo>
                    <a:pt x="828" y="47"/>
                  </a:lnTo>
                  <a:lnTo>
                    <a:pt x="828" y="46"/>
                  </a:lnTo>
                  <a:lnTo>
                    <a:pt x="828" y="44"/>
                  </a:lnTo>
                  <a:lnTo>
                    <a:pt x="829" y="43"/>
                  </a:lnTo>
                  <a:lnTo>
                    <a:pt x="829" y="43"/>
                  </a:lnTo>
                  <a:close/>
                  <a:moveTo>
                    <a:pt x="2786" y="40"/>
                  </a:moveTo>
                  <a:lnTo>
                    <a:pt x="2789" y="40"/>
                  </a:lnTo>
                  <a:lnTo>
                    <a:pt x="2791" y="41"/>
                  </a:lnTo>
                  <a:lnTo>
                    <a:pt x="2791" y="43"/>
                  </a:lnTo>
                  <a:lnTo>
                    <a:pt x="2792" y="44"/>
                  </a:lnTo>
                  <a:lnTo>
                    <a:pt x="2794" y="44"/>
                  </a:lnTo>
                  <a:lnTo>
                    <a:pt x="2795" y="44"/>
                  </a:lnTo>
                  <a:lnTo>
                    <a:pt x="2797" y="43"/>
                  </a:lnTo>
                  <a:lnTo>
                    <a:pt x="2799" y="43"/>
                  </a:lnTo>
                  <a:lnTo>
                    <a:pt x="2802" y="43"/>
                  </a:lnTo>
                  <a:lnTo>
                    <a:pt x="2802" y="44"/>
                  </a:lnTo>
                  <a:lnTo>
                    <a:pt x="2802" y="46"/>
                  </a:lnTo>
                  <a:lnTo>
                    <a:pt x="2800" y="44"/>
                  </a:lnTo>
                  <a:lnTo>
                    <a:pt x="2800" y="46"/>
                  </a:lnTo>
                  <a:lnTo>
                    <a:pt x="2799" y="46"/>
                  </a:lnTo>
                  <a:lnTo>
                    <a:pt x="2799" y="46"/>
                  </a:lnTo>
                  <a:lnTo>
                    <a:pt x="2800" y="47"/>
                  </a:lnTo>
                  <a:lnTo>
                    <a:pt x="2802" y="47"/>
                  </a:lnTo>
                  <a:lnTo>
                    <a:pt x="2803" y="47"/>
                  </a:lnTo>
                  <a:lnTo>
                    <a:pt x="2805" y="49"/>
                  </a:lnTo>
                  <a:lnTo>
                    <a:pt x="2805" y="49"/>
                  </a:lnTo>
                  <a:lnTo>
                    <a:pt x="2805" y="49"/>
                  </a:lnTo>
                  <a:lnTo>
                    <a:pt x="2805" y="49"/>
                  </a:lnTo>
                  <a:lnTo>
                    <a:pt x="2803" y="49"/>
                  </a:lnTo>
                  <a:lnTo>
                    <a:pt x="2803" y="49"/>
                  </a:lnTo>
                  <a:lnTo>
                    <a:pt x="2802" y="49"/>
                  </a:lnTo>
                  <a:lnTo>
                    <a:pt x="2797" y="47"/>
                  </a:lnTo>
                  <a:lnTo>
                    <a:pt x="2795" y="46"/>
                  </a:lnTo>
                  <a:lnTo>
                    <a:pt x="2795" y="46"/>
                  </a:lnTo>
                  <a:lnTo>
                    <a:pt x="2795" y="46"/>
                  </a:lnTo>
                  <a:lnTo>
                    <a:pt x="2794" y="47"/>
                  </a:lnTo>
                  <a:lnTo>
                    <a:pt x="2792" y="47"/>
                  </a:lnTo>
                  <a:lnTo>
                    <a:pt x="2792" y="47"/>
                  </a:lnTo>
                  <a:lnTo>
                    <a:pt x="2792" y="49"/>
                  </a:lnTo>
                  <a:lnTo>
                    <a:pt x="2792" y="49"/>
                  </a:lnTo>
                  <a:lnTo>
                    <a:pt x="2791" y="49"/>
                  </a:lnTo>
                  <a:lnTo>
                    <a:pt x="2789" y="47"/>
                  </a:lnTo>
                  <a:lnTo>
                    <a:pt x="2788" y="47"/>
                  </a:lnTo>
                  <a:lnTo>
                    <a:pt x="2788" y="46"/>
                  </a:lnTo>
                  <a:lnTo>
                    <a:pt x="2784" y="44"/>
                  </a:lnTo>
                  <a:lnTo>
                    <a:pt x="2784" y="43"/>
                  </a:lnTo>
                  <a:lnTo>
                    <a:pt x="2786" y="43"/>
                  </a:lnTo>
                  <a:lnTo>
                    <a:pt x="2786" y="43"/>
                  </a:lnTo>
                  <a:lnTo>
                    <a:pt x="2786" y="41"/>
                  </a:lnTo>
                  <a:lnTo>
                    <a:pt x="2786" y="41"/>
                  </a:lnTo>
                  <a:lnTo>
                    <a:pt x="2786" y="40"/>
                  </a:lnTo>
                  <a:close/>
                  <a:moveTo>
                    <a:pt x="2857" y="40"/>
                  </a:moveTo>
                  <a:lnTo>
                    <a:pt x="2859" y="40"/>
                  </a:lnTo>
                  <a:lnTo>
                    <a:pt x="2859" y="40"/>
                  </a:lnTo>
                  <a:lnTo>
                    <a:pt x="2860" y="41"/>
                  </a:lnTo>
                  <a:lnTo>
                    <a:pt x="2862" y="41"/>
                  </a:lnTo>
                  <a:lnTo>
                    <a:pt x="2860" y="43"/>
                  </a:lnTo>
                  <a:lnTo>
                    <a:pt x="2859" y="43"/>
                  </a:lnTo>
                  <a:lnTo>
                    <a:pt x="2854" y="43"/>
                  </a:lnTo>
                  <a:lnTo>
                    <a:pt x="2851" y="41"/>
                  </a:lnTo>
                  <a:lnTo>
                    <a:pt x="2851" y="41"/>
                  </a:lnTo>
                  <a:lnTo>
                    <a:pt x="2852" y="41"/>
                  </a:lnTo>
                  <a:lnTo>
                    <a:pt x="2854" y="41"/>
                  </a:lnTo>
                  <a:lnTo>
                    <a:pt x="2855" y="41"/>
                  </a:lnTo>
                  <a:lnTo>
                    <a:pt x="2857" y="41"/>
                  </a:lnTo>
                  <a:lnTo>
                    <a:pt x="2857" y="41"/>
                  </a:lnTo>
                  <a:lnTo>
                    <a:pt x="2857" y="40"/>
                  </a:lnTo>
                  <a:lnTo>
                    <a:pt x="2857" y="40"/>
                  </a:lnTo>
                  <a:close/>
                  <a:moveTo>
                    <a:pt x="2597" y="36"/>
                  </a:moveTo>
                  <a:lnTo>
                    <a:pt x="2601" y="40"/>
                  </a:lnTo>
                  <a:lnTo>
                    <a:pt x="2603" y="41"/>
                  </a:lnTo>
                  <a:lnTo>
                    <a:pt x="2605" y="43"/>
                  </a:lnTo>
                  <a:lnTo>
                    <a:pt x="2608" y="43"/>
                  </a:lnTo>
                  <a:lnTo>
                    <a:pt x="2609" y="43"/>
                  </a:lnTo>
                  <a:lnTo>
                    <a:pt x="2613" y="44"/>
                  </a:lnTo>
                  <a:lnTo>
                    <a:pt x="2614" y="44"/>
                  </a:lnTo>
                  <a:lnTo>
                    <a:pt x="2614" y="44"/>
                  </a:lnTo>
                  <a:lnTo>
                    <a:pt x="2614" y="44"/>
                  </a:lnTo>
                  <a:lnTo>
                    <a:pt x="2616" y="44"/>
                  </a:lnTo>
                  <a:lnTo>
                    <a:pt x="2616" y="44"/>
                  </a:lnTo>
                  <a:lnTo>
                    <a:pt x="2617" y="44"/>
                  </a:lnTo>
                  <a:lnTo>
                    <a:pt x="2619" y="46"/>
                  </a:lnTo>
                  <a:lnTo>
                    <a:pt x="2619" y="49"/>
                  </a:lnTo>
                  <a:lnTo>
                    <a:pt x="2620" y="51"/>
                  </a:lnTo>
                  <a:lnTo>
                    <a:pt x="2620" y="51"/>
                  </a:lnTo>
                  <a:lnTo>
                    <a:pt x="2620" y="52"/>
                  </a:lnTo>
                  <a:lnTo>
                    <a:pt x="2622" y="54"/>
                  </a:lnTo>
                  <a:lnTo>
                    <a:pt x="2624" y="55"/>
                  </a:lnTo>
                  <a:lnTo>
                    <a:pt x="2625" y="57"/>
                  </a:lnTo>
                  <a:lnTo>
                    <a:pt x="2627" y="58"/>
                  </a:lnTo>
                  <a:lnTo>
                    <a:pt x="2625" y="58"/>
                  </a:lnTo>
                  <a:lnTo>
                    <a:pt x="2624" y="57"/>
                  </a:lnTo>
                  <a:lnTo>
                    <a:pt x="2624" y="57"/>
                  </a:lnTo>
                  <a:lnTo>
                    <a:pt x="2622" y="58"/>
                  </a:lnTo>
                  <a:lnTo>
                    <a:pt x="2622" y="57"/>
                  </a:lnTo>
                  <a:lnTo>
                    <a:pt x="2622" y="55"/>
                  </a:lnTo>
                  <a:lnTo>
                    <a:pt x="2619" y="54"/>
                  </a:lnTo>
                  <a:lnTo>
                    <a:pt x="2619" y="54"/>
                  </a:lnTo>
                  <a:lnTo>
                    <a:pt x="2620" y="54"/>
                  </a:lnTo>
                  <a:lnTo>
                    <a:pt x="2620" y="54"/>
                  </a:lnTo>
                  <a:lnTo>
                    <a:pt x="2620" y="54"/>
                  </a:lnTo>
                  <a:lnTo>
                    <a:pt x="2620" y="52"/>
                  </a:lnTo>
                  <a:lnTo>
                    <a:pt x="2619" y="52"/>
                  </a:lnTo>
                  <a:lnTo>
                    <a:pt x="2619" y="49"/>
                  </a:lnTo>
                  <a:lnTo>
                    <a:pt x="2619" y="49"/>
                  </a:lnTo>
                  <a:lnTo>
                    <a:pt x="2616" y="46"/>
                  </a:lnTo>
                  <a:lnTo>
                    <a:pt x="2616" y="46"/>
                  </a:lnTo>
                  <a:lnTo>
                    <a:pt x="2605" y="43"/>
                  </a:lnTo>
                  <a:lnTo>
                    <a:pt x="2603" y="41"/>
                  </a:lnTo>
                  <a:lnTo>
                    <a:pt x="2601" y="40"/>
                  </a:lnTo>
                  <a:lnTo>
                    <a:pt x="2600" y="40"/>
                  </a:lnTo>
                  <a:lnTo>
                    <a:pt x="2595" y="38"/>
                  </a:lnTo>
                  <a:lnTo>
                    <a:pt x="2597" y="36"/>
                  </a:lnTo>
                  <a:close/>
                  <a:moveTo>
                    <a:pt x="834" y="36"/>
                  </a:moveTo>
                  <a:lnTo>
                    <a:pt x="834" y="36"/>
                  </a:lnTo>
                  <a:lnTo>
                    <a:pt x="834" y="38"/>
                  </a:lnTo>
                  <a:lnTo>
                    <a:pt x="832" y="38"/>
                  </a:lnTo>
                  <a:lnTo>
                    <a:pt x="829" y="40"/>
                  </a:lnTo>
                  <a:lnTo>
                    <a:pt x="829" y="40"/>
                  </a:lnTo>
                  <a:lnTo>
                    <a:pt x="829" y="38"/>
                  </a:lnTo>
                  <a:lnTo>
                    <a:pt x="832" y="36"/>
                  </a:lnTo>
                  <a:lnTo>
                    <a:pt x="832" y="36"/>
                  </a:lnTo>
                  <a:lnTo>
                    <a:pt x="834" y="36"/>
                  </a:lnTo>
                  <a:close/>
                  <a:moveTo>
                    <a:pt x="4918" y="36"/>
                  </a:moveTo>
                  <a:lnTo>
                    <a:pt x="4918" y="36"/>
                  </a:lnTo>
                  <a:lnTo>
                    <a:pt x="4918" y="38"/>
                  </a:lnTo>
                  <a:lnTo>
                    <a:pt x="4919" y="40"/>
                  </a:lnTo>
                  <a:lnTo>
                    <a:pt x="4921" y="38"/>
                  </a:lnTo>
                  <a:lnTo>
                    <a:pt x="4923" y="38"/>
                  </a:lnTo>
                  <a:lnTo>
                    <a:pt x="4923" y="36"/>
                  </a:lnTo>
                  <a:lnTo>
                    <a:pt x="4923" y="36"/>
                  </a:lnTo>
                  <a:lnTo>
                    <a:pt x="4924" y="36"/>
                  </a:lnTo>
                  <a:lnTo>
                    <a:pt x="4924" y="40"/>
                  </a:lnTo>
                  <a:lnTo>
                    <a:pt x="4923" y="41"/>
                  </a:lnTo>
                  <a:lnTo>
                    <a:pt x="4921" y="43"/>
                  </a:lnTo>
                  <a:lnTo>
                    <a:pt x="4918" y="43"/>
                  </a:lnTo>
                  <a:lnTo>
                    <a:pt x="4916" y="40"/>
                  </a:lnTo>
                  <a:lnTo>
                    <a:pt x="4916" y="38"/>
                  </a:lnTo>
                  <a:lnTo>
                    <a:pt x="4918" y="36"/>
                  </a:lnTo>
                  <a:lnTo>
                    <a:pt x="4918" y="36"/>
                  </a:lnTo>
                  <a:close/>
                  <a:moveTo>
                    <a:pt x="821" y="35"/>
                  </a:moveTo>
                  <a:lnTo>
                    <a:pt x="823" y="36"/>
                  </a:lnTo>
                  <a:lnTo>
                    <a:pt x="824" y="36"/>
                  </a:lnTo>
                  <a:lnTo>
                    <a:pt x="824" y="38"/>
                  </a:lnTo>
                  <a:lnTo>
                    <a:pt x="824" y="40"/>
                  </a:lnTo>
                  <a:lnTo>
                    <a:pt x="824" y="40"/>
                  </a:lnTo>
                  <a:lnTo>
                    <a:pt x="823" y="38"/>
                  </a:lnTo>
                  <a:lnTo>
                    <a:pt x="823" y="38"/>
                  </a:lnTo>
                  <a:lnTo>
                    <a:pt x="821" y="38"/>
                  </a:lnTo>
                  <a:lnTo>
                    <a:pt x="821" y="38"/>
                  </a:lnTo>
                  <a:lnTo>
                    <a:pt x="821" y="38"/>
                  </a:lnTo>
                  <a:lnTo>
                    <a:pt x="821" y="36"/>
                  </a:lnTo>
                  <a:lnTo>
                    <a:pt x="821" y="36"/>
                  </a:lnTo>
                  <a:lnTo>
                    <a:pt x="821" y="36"/>
                  </a:lnTo>
                  <a:lnTo>
                    <a:pt x="821" y="35"/>
                  </a:lnTo>
                  <a:close/>
                  <a:moveTo>
                    <a:pt x="835" y="35"/>
                  </a:moveTo>
                  <a:lnTo>
                    <a:pt x="837" y="35"/>
                  </a:lnTo>
                  <a:lnTo>
                    <a:pt x="837" y="35"/>
                  </a:lnTo>
                  <a:lnTo>
                    <a:pt x="837" y="36"/>
                  </a:lnTo>
                  <a:lnTo>
                    <a:pt x="835" y="36"/>
                  </a:lnTo>
                  <a:lnTo>
                    <a:pt x="835" y="35"/>
                  </a:lnTo>
                  <a:lnTo>
                    <a:pt x="835" y="35"/>
                  </a:lnTo>
                  <a:lnTo>
                    <a:pt x="835" y="35"/>
                  </a:lnTo>
                  <a:close/>
                  <a:moveTo>
                    <a:pt x="818" y="35"/>
                  </a:moveTo>
                  <a:lnTo>
                    <a:pt x="818" y="35"/>
                  </a:lnTo>
                  <a:lnTo>
                    <a:pt x="818" y="35"/>
                  </a:lnTo>
                  <a:lnTo>
                    <a:pt x="818" y="36"/>
                  </a:lnTo>
                  <a:lnTo>
                    <a:pt x="818" y="36"/>
                  </a:lnTo>
                  <a:lnTo>
                    <a:pt x="820" y="38"/>
                  </a:lnTo>
                  <a:lnTo>
                    <a:pt x="820" y="40"/>
                  </a:lnTo>
                  <a:lnTo>
                    <a:pt x="818" y="40"/>
                  </a:lnTo>
                  <a:lnTo>
                    <a:pt x="818" y="40"/>
                  </a:lnTo>
                  <a:lnTo>
                    <a:pt x="818" y="40"/>
                  </a:lnTo>
                  <a:lnTo>
                    <a:pt x="818" y="38"/>
                  </a:lnTo>
                  <a:lnTo>
                    <a:pt x="818" y="38"/>
                  </a:lnTo>
                  <a:lnTo>
                    <a:pt x="816" y="36"/>
                  </a:lnTo>
                  <a:lnTo>
                    <a:pt x="816" y="36"/>
                  </a:lnTo>
                  <a:lnTo>
                    <a:pt x="816" y="35"/>
                  </a:lnTo>
                  <a:lnTo>
                    <a:pt x="816" y="35"/>
                  </a:lnTo>
                  <a:lnTo>
                    <a:pt x="818" y="35"/>
                  </a:lnTo>
                  <a:close/>
                  <a:moveTo>
                    <a:pt x="2592" y="33"/>
                  </a:moveTo>
                  <a:lnTo>
                    <a:pt x="2594" y="35"/>
                  </a:lnTo>
                  <a:lnTo>
                    <a:pt x="2595" y="36"/>
                  </a:lnTo>
                  <a:lnTo>
                    <a:pt x="2594" y="36"/>
                  </a:lnTo>
                  <a:lnTo>
                    <a:pt x="2590" y="36"/>
                  </a:lnTo>
                  <a:lnTo>
                    <a:pt x="2589" y="36"/>
                  </a:lnTo>
                  <a:lnTo>
                    <a:pt x="2589" y="36"/>
                  </a:lnTo>
                  <a:lnTo>
                    <a:pt x="2590" y="35"/>
                  </a:lnTo>
                  <a:lnTo>
                    <a:pt x="2592" y="33"/>
                  </a:lnTo>
                  <a:close/>
                  <a:moveTo>
                    <a:pt x="774" y="32"/>
                  </a:moveTo>
                  <a:lnTo>
                    <a:pt x="777" y="32"/>
                  </a:lnTo>
                  <a:lnTo>
                    <a:pt x="780" y="36"/>
                  </a:lnTo>
                  <a:lnTo>
                    <a:pt x="780" y="36"/>
                  </a:lnTo>
                  <a:lnTo>
                    <a:pt x="779" y="38"/>
                  </a:lnTo>
                  <a:lnTo>
                    <a:pt x="779" y="36"/>
                  </a:lnTo>
                  <a:lnTo>
                    <a:pt x="779" y="36"/>
                  </a:lnTo>
                  <a:lnTo>
                    <a:pt x="777" y="35"/>
                  </a:lnTo>
                  <a:lnTo>
                    <a:pt x="774" y="32"/>
                  </a:lnTo>
                  <a:lnTo>
                    <a:pt x="774" y="32"/>
                  </a:lnTo>
                  <a:close/>
                  <a:moveTo>
                    <a:pt x="1017" y="29"/>
                  </a:moveTo>
                  <a:lnTo>
                    <a:pt x="1021" y="29"/>
                  </a:lnTo>
                  <a:lnTo>
                    <a:pt x="1021" y="29"/>
                  </a:lnTo>
                  <a:lnTo>
                    <a:pt x="1018" y="30"/>
                  </a:lnTo>
                  <a:lnTo>
                    <a:pt x="1018" y="30"/>
                  </a:lnTo>
                  <a:lnTo>
                    <a:pt x="1018" y="32"/>
                  </a:lnTo>
                  <a:lnTo>
                    <a:pt x="1018" y="33"/>
                  </a:lnTo>
                  <a:lnTo>
                    <a:pt x="1018" y="33"/>
                  </a:lnTo>
                  <a:lnTo>
                    <a:pt x="1017" y="35"/>
                  </a:lnTo>
                  <a:lnTo>
                    <a:pt x="1017" y="35"/>
                  </a:lnTo>
                  <a:lnTo>
                    <a:pt x="1015" y="33"/>
                  </a:lnTo>
                  <a:lnTo>
                    <a:pt x="1015" y="33"/>
                  </a:lnTo>
                  <a:lnTo>
                    <a:pt x="1015" y="33"/>
                  </a:lnTo>
                  <a:lnTo>
                    <a:pt x="1015" y="33"/>
                  </a:lnTo>
                  <a:lnTo>
                    <a:pt x="1014" y="32"/>
                  </a:lnTo>
                  <a:lnTo>
                    <a:pt x="1014" y="30"/>
                  </a:lnTo>
                  <a:lnTo>
                    <a:pt x="1012" y="32"/>
                  </a:lnTo>
                  <a:lnTo>
                    <a:pt x="1012" y="32"/>
                  </a:lnTo>
                  <a:lnTo>
                    <a:pt x="1012" y="32"/>
                  </a:lnTo>
                  <a:lnTo>
                    <a:pt x="1010" y="32"/>
                  </a:lnTo>
                  <a:lnTo>
                    <a:pt x="1009" y="30"/>
                  </a:lnTo>
                  <a:lnTo>
                    <a:pt x="1010" y="30"/>
                  </a:lnTo>
                  <a:lnTo>
                    <a:pt x="1010" y="29"/>
                  </a:lnTo>
                  <a:lnTo>
                    <a:pt x="1012" y="29"/>
                  </a:lnTo>
                  <a:lnTo>
                    <a:pt x="1014" y="29"/>
                  </a:lnTo>
                  <a:lnTo>
                    <a:pt x="1015" y="29"/>
                  </a:lnTo>
                  <a:lnTo>
                    <a:pt x="1017" y="29"/>
                  </a:lnTo>
                  <a:close/>
                  <a:moveTo>
                    <a:pt x="2846" y="25"/>
                  </a:moveTo>
                  <a:lnTo>
                    <a:pt x="2851" y="25"/>
                  </a:lnTo>
                  <a:lnTo>
                    <a:pt x="2854" y="25"/>
                  </a:lnTo>
                  <a:lnTo>
                    <a:pt x="2855" y="27"/>
                  </a:lnTo>
                  <a:lnTo>
                    <a:pt x="2855" y="27"/>
                  </a:lnTo>
                  <a:lnTo>
                    <a:pt x="2855" y="29"/>
                  </a:lnTo>
                  <a:lnTo>
                    <a:pt x="2859" y="30"/>
                  </a:lnTo>
                  <a:lnTo>
                    <a:pt x="2860" y="32"/>
                  </a:lnTo>
                  <a:lnTo>
                    <a:pt x="2860" y="32"/>
                  </a:lnTo>
                  <a:lnTo>
                    <a:pt x="2859" y="32"/>
                  </a:lnTo>
                  <a:lnTo>
                    <a:pt x="2857" y="30"/>
                  </a:lnTo>
                  <a:lnTo>
                    <a:pt x="2855" y="30"/>
                  </a:lnTo>
                  <a:lnTo>
                    <a:pt x="2854" y="29"/>
                  </a:lnTo>
                  <a:lnTo>
                    <a:pt x="2854" y="29"/>
                  </a:lnTo>
                  <a:lnTo>
                    <a:pt x="2854" y="27"/>
                  </a:lnTo>
                  <a:lnTo>
                    <a:pt x="2852" y="27"/>
                  </a:lnTo>
                  <a:lnTo>
                    <a:pt x="2851" y="27"/>
                  </a:lnTo>
                  <a:lnTo>
                    <a:pt x="2849" y="25"/>
                  </a:lnTo>
                  <a:lnTo>
                    <a:pt x="2849" y="27"/>
                  </a:lnTo>
                  <a:lnTo>
                    <a:pt x="2849" y="27"/>
                  </a:lnTo>
                  <a:lnTo>
                    <a:pt x="2847" y="27"/>
                  </a:lnTo>
                  <a:lnTo>
                    <a:pt x="2846" y="27"/>
                  </a:lnTo>
                  <a:lnTo>
                    <a:pt x="2846" y="27"/>
                  </a:lnTo>
                  <a:lnTo>
                    <a:pt x="2844" y="27"/>
                  </a:lnTo>
                  <a:lnTo>
                    <a:pt x="2844" y="29"/>
                  </a:lnTo>
                  <a:lnTo>
                    <a:pt x="2843" y="29"/>
                  </a:lnTo>
                  <a:lnTo>
                    <a:pt x="2843" y="30"/>
                  </a:lnTo>
                  <a:lnTo>
                    <a:pt x="2841" y="30"/>
                  </a:lnTo>
                  <a:lnTo>
                    <a:pt x="2840" y="30"/>
                  </a:lnTo>
                  <a:lnTo>
                    <a:pt x="2840" y="30"/>
                  </a:lnTo>
                  <a:lnTo>
                    <a:pt x="2840" y="30"/>
                  </a:lnTo>
                  <a:lnTo>
                    <a:pt x="2841" y="29"/>
                  </a:lnTo>
                  <a:lnTo>
                    <a:pt x="2841" y="29"/>
                  </a:lnTo>
                  <a:lnTo>
                    <a:pt x="2840" y="27"/>
                  </a:lnTo>
                  <a:lnTo>
                    <a:pt x="2838" y="27"/>
                  </a:lnTo>
                  <a:lnTo>
                    <a:pt x="2836" y="25"/>
                  </a:lnTo>
                  <a:lnTo>
                    <a:pt x="2836" y="25"/>
                  </a:lnTo>
                  <a:lnTo>
                    <a:pt x="2838" y="25"/>
                  </a:lnTo>
                  <a:lnTo>
                    <a:pt x="2841" y="27"/>
                  </a:lnTo>
                  <a:lnTo>
                    <a:pt x="2843" y="27"/>
                  </a:lnTo>
                  <a:lnTo>
                    <a:pt x="2844" y="25"/>
                  </a:lnTo>
                  <a:lnTo>
                    <a:pt x="2844" y="25"/>
                  </a:lnTo>
                  <a:lnTo>
                    <a:pt x="2846" y="25"/>
                  </a:lnTo>
                  <a:close/>
                  <a:moveTo>
                    <a:pt x="8" y="24"/>
                  </a:moveTo>
                  <a:lnTo>
                    <a:pt x="8" y="24"/>
                  </a:lnTo>
                  <a:lnTo>
                    <a:pt x="6" y="25"/>
                  </a:lnTo>
                  <a:lnTo>
                    <a:pt x="6" y="25"/>
                  </a:lnTo>
                  <a:lnTo>
                    <a:pt x="4" y="27"/>
                  </a:lnTo>
                  <a:lnTo>
                    <a:pt x="3" y="27"/>
                  </a:lnTo>
                  <a:lnTo>
                    <a:pt x="1" y="27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24"/>
                  </a:lnTo>
                  <a:lnTo>
                    <a:pt x="3" y="24"/>
                  </a:lnTo>
                  <a:lnTo>
                    <a:pt x="6" y="24"/>
                  </a:lnTo>
                  <a:lnTo>
                    <a:pt x="8" y="24"/>
                  </a:lnTo>
                  <a:close/>
                  <a:moveTo>
                    <a:pt x="686" y="22"/>
                  </a:moveTo>
                  <a:lnTo>
                    <a:pt x="686" y="22"/>
                  </a:lnTo>
                  <a:lnTo>
                    <a:pt x="686" y="22"/>
                  </a:lnTo>
                  <a:lnTo>
                    <a:pt x="687" y="24"/>
                  </a:lnTo>
                  <a:lnTo>
                    <a:pt x="687" y="24"/>
                  </a:lnTo>
                  <a:lnTo>
                    <a:pt x="689" y="24"/>
                  </a:lnTo>
                  <a:lnTo>
                    <a:pt x="689" y="25"/>
                  </a:lnTo>
                  <a:lnTo>
                    <a:pt x="687" y="27"/>
                  </a:lnTo>
                  <a:lnTo>
                    <a:pt x="687" y="27"/>
                  </a:lnTo>
                  <a:lnTo>
                    <a:pt x="687" y="29"/>
                  </a:lnTo>
                  <a:lnTo>
                    <a:pt x="689" y="29"/>
                  </a:lnTo>
                  <a:lnTo>
                    <a:pt x="689" y="29"/>
                  </a:lnTo>
                  <a:lnTo>
                    <a:pt x="689" y="30"/>
                  </a:lnTo>
                  <a:lnTo>
                    <a:pt x="687" y="30"/>
                  </a:lnTo>
                  <a:lnTo>
                    <a:pt x="687" y="32"/>
                  </a:lnTo>
                  <a:lnTo>
                    <a:pt x="687" y="32"/>
                  </a:lnTo>
                  <a:lnTo>
                    <a:pt x="689" y="33"/>
                  </a:lnTo>
                  <a:lnTo>
                    <a:pt x="690" y="32"/>
                  </a:lnTo>
                  <a:lnTo>
                    <a:pt x="690" y="33"/>
                  </a:lnTo>
                  <a:lnTo>
                    <a:pt x="690" y="33"/>
                  </a:lnTo>
                  <a:lnTo>
                    <a:pt x="689" y="33"/>
                  </a:lnTo>
                  <a:lnTo>
                    <a:pt x="687" y="35"/>
                  </a:lnTo>
                  <a:lnTo>
                    <a:pt x="686" y="33"/>
                  </a:lnTo>
                  <a:lnTo>
                    <a:pt x="684" y="32"/>
                  </a:lnTo>
                  <a:lnTo>
                    <a:pt x="682" y="30"/>
                  </a:lnTo>
                  <a:lnTo>
                    <a:pt x="682" y="30"/>
                  </a:lnTo>
                  <a:lnTo>
                    <a:pt x="682" y="29"/>
                  </a:lnTo>
                  <a:lnTo>
                    <a:pt x="682" y="29"/>
                  </a:lnTo>
                  <a:lnTo>
                    <a:pt x="682" y="27"/>
                  </a:lnTo>
                  <a:lnTo>
                    <a:pt x="682" y="27"/>
                  </a:lnTo>
                  <a:lnTo>
                    <a:pt x="682" y="27"/>
                  </a:lnTo>
                  <a:lnTo>
                    <a:pt x="681" y="25"/>
                  </a:lnTo>
                  <a:lnTo>
                    <a:pt x="679" y="24"/>
                  </a:lnTo>
                  <a:lnTo>
                    <a:pt x="679" y="24"/>
                  </a:lnTo>
                  <a:lnTo>
                    <a:pt x="681" y="24"/>
                  </a:lnTo>
                  <a:lnTo>
                    <a:pt x="682" y="22"/>
                  </a:lnTo>
                  <a:lnTo>
                    <a:pt x="684" y="22"/>
                  </a:lnTo>
                  <a:lnTo>
                    <a:pt x="686" y="22"/>
                  </a:lnTo>
                  <a:close/>
                  <a:moveTo>
                    <a:pt x="1361" y="19"/>
                  </a:moveTo>
                  <a:lnTo>
                    <a:pt x="1362" y="21"/>
                  </a:lnTo>
                  <a:lnTo>
                    <a:pt x="1364" y="22"/>
                  </a:lnTo>
                  <a:lnTo>
                    <a:pt x="1364" y="22"/>
                  </a:lnTo>
                  <a:lnTo>
                    <a:pt x="1365" y="22"/>
                  </a:lnTo>
                  <a:lnTo>
                    <a:pt x="1367" y="22"/>
                  </a:lnTo>
                  <a:lnTo>
                    <a:pt x="1367" y="22"/>
                  </a:lnTo>
                  <a:lnTo>
                    <a:pt x="1367" y="22"/>
                  </a:lnTo>
                  <a:lnTo>
                    <a:pt x="1367" y="24"/>
                  </a:lnTo>
                  <a:lnTo>
                    <a:pt x="1368" y="24"/>
                  </a:lnTo>
                  <a:lnTo>
                    <a:pt x="1370" y="25"/>
                  </a:lnTo>
                  <a:lnTo>
                    <a:pt x="1372" y="25"/>
                  </a:lnTo>
                  <a:lnTo>
                    <a:pt x="1373" y="27"/>
                  </a:lnTo>
                  <a:lnTo>
                    <a:pt x="1373" y="27"/>
                  </a:lnTo>
                  <a:lnTo>
                    <a:pt x="1375" y="27"/>
                  </a:lnTo>
                  <a:lnTo>
                    <a:pt x="1376" y="29"/>
                  </a:lnTo>
                  <a:lnTo>
                    <a:pt x="1376" y="29"/>
                  </a:lnTo>
                  <a:lnTo>
                    <a:pt x="1376" y="30"/>
                  </a:lnTo>
                  <a:lnTo>
                    <a:pt x="1376" y="30"/>
                  </a:lnTo>
                  <a:lnTo>
                    <a:pt x="1376" y="32"/>
                  </a:lnTo>
                  <a:lnTo>
                    <a:pt x="1378" y="33"/>
                  </a:lnTo>
                  <a:lnTo>
                    <a:pt x="1379" y="35"/>
                  </a:lnTo>
                  <a:lnTo>
                    <a:pt x="1381" y="35"/>
                  </a:lnTo>
                  <a:lnTo>
                    <a:pt x="1381" y="36"/>
                  </a:lnTo>
                  <a:lnTo>
                    <a:pt x="1379" y="36"/>
                  </a:lnTo>
                  <a:lnTo>
                    <a:pt x="1379" y="36"/>
                  </a:lnTo>
                  <a:lnTo>
                    <a:pt x="1379" y="36"/>
                  </a:lnTo>
                  <a:lnTo>
                    <a:pt x="1379" y="38"/>
                  </a:lnTo>
                  <a:lnTo>
                    <a:pt x="1379" y="38"/>
                  </a:lnTo>
                  <a:lnTo>
                    <a:pt x="1379" y="38"/>
                  </a:lnTo>
                  <a:lnTo>
                    <a:pt x="1381" y="38"/>
                  </a:lnTo>
                  <a:lnTo>
                    <a:pt x="1379" y="38"/>
                  </a:lnTo>
                  <a:lnTo>
                    <a:pt x="1378" y="38"/>
                  </a:lnTo>
                  <a:lnTo>
                    <a:pt x="1376" y="38"/>
                  </a:lnTo>
                  <a:lnTo>
                    <a:pt x="1375" y="38"/>
                  </a:lnTo>
                  <a:lnTo>
                    <a:pt x="1375" y="38"/>
                  </a:lnTo>
                  <a:lnTo>
                    <a:pt x="1376" y="36"/>
                  </a:lnTo>
                  <a:lnTo>
                    <a:pt x="1376" y="36"/>
                  </a:lnTo>
                  <a:lnTo>
                    <a:pt x="1376" y="36"/>
                  </a:lnTo>
                  <a:lnTo>
                    <a:pt x="1376" y="36"/>
                  </a:lnTo>
                  <a:lnTo>
                    <a:pt x="1376" y="35"/>
                  </a:lnTo>
                  <a:lnTo>
                    <a:pt x="1375" y="35"/>
                  </a:lnTo>
                  <a:lnTo>
                    <a:pt x="1373" y="33"/>
                  </a:lnTo>
                  <a:lnTo>
                    <a:pt x="1372" y="33"/>
                  </a:lnTo>
                  <a:lnTo>
                    <a:pt x="1370" y="35"/>
                  </a:lnTo>
                  <a:lnTo>
                    <a:pt x="1370" y="36"/>
                  </a:lnTo>
                  <a:lnTo>
                    <a:pt x="1368" y="38"/>
                  </a:lnTo>
                  <a:lnTo>
                    <a:pt x="1365" y="38"/>
                  </a:lnTo>
                  <a:lnTo>
                    <a:pt x="1365" y="38"/>
                  </a:lnTo>
                  <a:lnTo>
                    <a:pt x="1364" y="38"/>
                  </a:lnTo>
                  <a:lnTo>
                    <a:pt x="1364" y="38"/>
                  </a:lnTo>
                  <a:lnTo>
                    <a:pt x="1362" y="38"/>
                  </a:lnTo>
                  <a:lnTo>
                    <a:pt x="1361" y="36"/>
                  </a:lnTo>
                  <a:lnTo>
                    <a:pt x="1359" y="35"/>
                  </a:lnTo>
                  <a:lnTo>
                    <a:pt x="1357" y="35"/>
                  </a:lnTo>
                  <a:lnTo>
                    <a:pt x="1359" y="35"/>
                  </a:lnTo>
                  <a:lnTo>
                    <a:pt x="1357" y="33"/>
                  </a:lnTo>
                  <a:lnTo>
                    <a:pt x="1357" y="33"/>
                  </a:lnTo>
                  <a:lnTo>
                    <a:pt x="1357" y="32"/>
                  </a:lnTo>
                  <a:lnTo>
                    <a:pt x="1357" y="32"/>
                  </a:lnTo>
                  <a:lnTo>
                    <a:pt x="1356" y="32"/>
                  </a:lnTo>
                  <a:lnTo>
                    <a:pt x="1356" y="32"/>
                  </a:lnTo>
                  <a:lnTo>
                    <a:pt x="1356" y="30"/>
                  </a:lnTo>
                  <a:lnTo>
                    <a:pt x="1357" y="30"/>
                  </a:lnTo>
                  <a:lnTo>
                    <a:pt x="1357" y="30"/>
                  </a:lnTo>
                  <a:lnTo>
                    <a:pt x="1357" y="30"/>
                  </a:lnTo>
                  <a:lnTo>
                    <a:pt x="1357" y="32"/>
                  </a:lnTo>
                  <a:lnTo>
                    <a:pt x="1357" y="32"/>
                  </a:lnTo>
                  <a:lnTo>
                    <a:pt x="1359" y="30"/>
                  </a:lnTo>
                  <a:lnTo>
                    <a:pt x="1359" y="32"/>
                  </a:lnTo>
                  <a:lnTo>
                    <a:pt x="1359" y="32"/>
                  </a:lnTo>
                  <a:lnTo>
                    <a:pt x="1359" y="33"/>
                  </a:lnTo>
                  <a:lnTo>
                    <a:pt x="1359" y="33"/>
                  </a:lnTo>
                  <a:lnTo>
                    <a:pt x="1361" y="33"/>
                  </a:lnTo>
                  <a:lnTo>
                    <a:pt x="1361" y="33"/>
                  </a:lnTo>
                  <a:lnTo>
                    <a:pt x="1361" y="33"/>
                  </a:lnTo>
                  <a:lnTo>
                    <a:pt x="1361" y="32"/>
                  </a:lnTo>
                  <a:lnTo>
                    <a:pt x="1364" y="32"/>
                  </a:lnTo>
                  <a:lnTo>
                    <a:pt x="1364" y="32"/>
                  </a:lnTo>
                  <a:lnTo>
                    <a:pt x="1364" y="30"/>
                  </a:lnTo>
                  <a:lnTo>
                    <a:pt x="1364" y="30"/>
                  </a:lnTo>
                  <a:lnTo>
                    <a:pt x="1362" y="29"/>
                  </a:lnTo>
                  <a:lnTo>
                    <a:pt x="1362" y="29"/>
                  </a:lnTo>
                  <a:lnTo>
                    <a:pt x="1364" y="29"/>
                  </a:lnTo>
                  <a:lnTo>
                    <a:pt x="1364" y="27"/>
                  </a:lnTo>
                  <a:lnTo>
                    <a:pt x="1364" y="27"/>
                  </a:lnTo>
                  <a:lnTo>
                    <a:pt x="1364" y="25"/>
                  </a:lnTo>
                  <a:lnTo>
                    <a:pt x="1362" y="24"/>
                  </a:lnTo>
                  <a:lnTo>
                    <a:pt x="1362" y="24"/>
                  </a:lnTo>
                  <a:lnTo>
                    <a:pt x="1362" y="22"/>
                  </a:lnTo>
                  <a:lnTo>
                    <a:pt x="1362" y="22"/>
                  </a:lnTo>
                  <a:lnTo>
                    <a:pt x="1361" y="21"/>
                  </a:lnTo>
                  <a:lnTo>
                    <a:pt x="1361" y="19"/>
                  </a:lnTo>
                  <a:lnTo>
                    <a:pt x="1361" y="19"/>
                  </a:lnTo>
                  <a:close/>
                  <a:moveTo>
                    <a:pt x="747" y="13"/>
                  </a:moveTo>
                  <a:lnTo>
                    <a:pt x="747" y="14"/>
                  </a:lnTo>
                  <a:lnTo>
                    <a:pt x="747" y="14"/>
                  </a:lnTo>
                  <a:lnTo>
                    <a:pt x="746" y="14"/>
                  </a:lnTo>
                  <a:lnTo>
                    <a:pt x="746" y="16"/>
                  </a:lnTo>
                  <a:lnTo>
                    <a:pt x="747" y="16"/>
                  </a:lnTo>
                  <a:lnTo>
                    <a:pt x="747" y="18"/>
                  </a:lnTo>
                  <a:lnTo>
                    <a:pt x="749" y="18"/>
                  </a:lnTo>
                  <a:lnTo>
                    <a:pt x="750" y="19"/>
                  </a:lnTo>
                  <a:lnTo>
                    <a:pt x="750" y="19"/>
                  </a:lnTo>
                  <a:lnTo>
                    <a:pt x="750" y="19"/>
                  </a:lnTo>
                  <a:lnTo>
                    <a:pt x="752" y="19"/>
                  </a:lnTo>
                  <a:lnTo>
                    <a:pt x="752" y="21"/>
                  </a:lnTo>
                  <a:lnTo>
                    <a:pt x="755" y="19"/>
                  </a:lnTo>
                  <a:lnTo>
                    <a:pt x="757" y="19"/>
                  </a:lnTo>
                  <a:lnTo>
                    <a:pt x="758" y="21"/>
                  </a:lnTo>
                  <a:lnTo>
                    <a:pt x="760" y="19"/>
                  </a:lnTo>
                  <a:lnTo>
                    <a:pt x="763" y="19"/>
                  </a:lnTo>
                  <a:lnTo>
                    <a:pt x="763" y="21"/>
                  </a:lnTo>
                  <a:lnTo>
                    <a:pt x="761" y="21"/>
                  </a:lnTo>
                  <a:lnTo>
                    <a:pt x="760" y="21"/>
                  </a:lnTo>
                  <a:lnTo>
                    <a:pt x="760" y="21"/>
                  </a:lnTo>
                  <a:lnTo>
                    <a:pt x="760" y="22"/>
                  </a:lnTo>
                  <a:lnTo>
                    <a:pt x="763" y="22"/>
                  </a:lnTo>
                  <a:lnTo>
                    <a:pt x="766" y="24"/>
                  </a:lnTo>
                  <a:lnTo>
                    <a:pt x="769" y="24"/>
                  </a:lnTo>
                  <a:lnTo>
                    <a:pt x="771" y="24"/>
                  </a:lnTo>
                  <a:lnTo>
                    <a:pt x="772" y="24"/>
                  </a:lnTo>
                  <a:lnTo>
                    <a:pt x="772" y="24"/>
                  </a:lnTo>
                  <a:lnTo>
                    <a:pt x="774" y="24"/>
                  </a:lnTo>
                  <a:lnTo>
                    <a:pt x="775" y="24"/>
                  </a:lnTo>
                  <a:lnTo>
                    <a:pt x="775" y="24"/>
                  </a:lnTo>
                  <a:lnTo>
                    <a:pt x="774" y="25"/>
                  </a:lnTo>
                  <a:lnTo>
                    <a:pt x="774" y="25"/>
                  </a:lnTo>
                  <a:lnTo>
                    <a:pt x="774" y="29"/>
                  </a:lnTo>
                  <a:lnTo>
                    <a:pt x="775" y="30"/>
                  </a:lnTo>
                  <a:lnTo>
                    <a:pt x="774" y="30"/>
                  </a:lnTo>
                  <a:lnTo>
                    <a:pt x="774" y="30"/>
                  </a:lnTo>
                  <a:lnTo>
                    <a:pt x="774" y="29"/>
                  </a:lnTo>
                  <a:lnTo>
                    <a:pt x="772" y="27"/>
                  </a:lnTo>
                  <a:lnTo>
                    <a:pt x="772" y="25"/>
                  </a:lnTo>
                  <a:lnTo>
                    <a:pt x="771" y="25"/>
                  </a:lnTo>
                  <a:lnTo>
                    <a:pt x="769" y="25"/>
                  </a:lnTo>
                  <a:lnTo>
                    <a:pt x="766" y="24"/>
                  </a:lnTo>
                  <a:lnTo>
                    <a:pt x="766" y="24"/>
                  </a:lnTo>
                  <a:lnTo>
                    <a:pt x="764" y="24"/>
                  </a:lnTo>
                  <a:lnTo>
                    <a:pt x="764" y="24"/>
                  </a:lnTo>
                  <a:lnTo>
                    <a:pt x="763" y="24"/>
                  </a:lnTo>
                  <a:lnTo>
                    <a:pt x="760" y="22"/>
                  </a:lnTo>
                  <a:lnTo>
                    <a:pt x="757" y="22"/>
                  </a:lnTo>
                  <a:lnTo>
                    <a:pt x="755" y="22"/>
                  </a:lnTo>
                  <a:lnTo>
                    <a:pt x="753" y="24"/>
                  </a:lnTo>
                  <a:lnTo>
                    <a:pt x="750" y="21"/>
                  </a:lnTo>
                  <a:lnTo>
                    <a:pt x="749" y="21"/>
                  </a:lnTo>
                  <a:lnTo>
                    <a:pt x="749" y="21"/>
                  </a:lnTo>
                  <a:lnTo>
                    <a:pt x="747" y="19"/>
                  </a:lnTo>
                  <a:lnTo>
                    <a:pt x="744" y="18"/>
                  </a:lnTo>
                  <a:lnTo>
                    <a:pt x="744" y="16"/>
                  </a:lnTo>
                  <a:lnTo>
                    <a:pt x="744" y="14"/>
                  </a:lnTo>
                  <a:lnTo>
                    <a:pt x="744" y="13"/>
                  </a:lnTo>
                  <a:lnTo>
                    <a:pt x="747" y="13"/>
                  </a:lnTo>
                  <a:close/>
                  <a:moveTo>
                    <a:pt x="2860" y="8"/>
                  </a:moveTo>
                  <a:lnTo>
                    <a:pt x="2862" y="8"/>
                  </a:lnTo>
                  <a:lnTo>
                    <a:pt x="2862" y="10"/>
                  </a:lnTo>
                  <a:lnTo>
                    <a:pt x="2862" y="10"/>
                  </a:lnTo>
                  <a:lnTo>
                    <a:pt x="2863" y="11"/>
                  </a:lnTo>
                  <a:lnTo>
                    <a:pt x="2865" y="13"/>
                  </a:lnTo>
                  <a:lnTo>
                    <a:pt x="2865" y="13"/>
                  </a:lnTo>
                  <a:lnTo>
                    <a:pt x="2865" y="14"/>
                  </a:lnTo>
                  <a:lnTo>
                    <a:pt x="2866" y="16"/>
                  </a:lnTo>
                  <a:lnTo>
                    <a:pt x="2866" y="16"/>
                  </a:lnTo>
                  <a:lnTo>
                    <a:pt x="2868" y="16"/>
                  </a:lnTo>
                  <a:lnTo>
                    <a:pt x="2870" y="18"/>
                  </a:lnTo>
                  <a:lnTo>
                    <a:pt x="2870" y="18"/>
                  </a:lnTo>
                  <a:lnTo>
                    <a:pt x="2871" y="19"/>
                  </a:lnTo>
                  <a:lnTo>
                    <a:pt x="2871" y="19"/>
                  </a:lnTo>
                  <a:lnTo>
                    <a:pt x="2870" y="19"/>
                  </a:lnTo>
                  <a:lnTo>
                    <a:pt x="2870" y="19"/>
                  </a:lnTo>
                  <a:lnTo>
                    <a:pt x="2868" y="18"/>
                  </a:lnTo>
                  <a:lnTo>
                    <a:pt x="2865" y="18"/>
                  </a:lnTo>
                  <a:lnTo>
                    <a:pt x="2862" y="16"/>
                  </a:lnTo>
                  <a:lnTo>
                    <a:pt x="2860" y="16"/>
                  </a:lnTo>
                  <a:lnTo>
                    <a:pt x="2860" y="14"/>
                  </a:lnTo>
                  <a:lnTo>
                    <a:pt x="2860" y="14"/>
                  </a:lnTo>
                  <a:lnTo>
                    <a:pt x="2859" y="14"/>
                  </a:lnTo>
                  <a:lnTo>
                    <a:pt x="2859" y="14"/>
                  </a:lnTo>
                  <a:lnTo>
                    <a:pt x="2857" y="13"/>
                  </a:lnTo>
                  <a:lnTo>
                    <a:pt x="2854" y="11"/>
                  </a:lnTo>
                  <a:lnTo>
                    <a:pt x="2854" y="10"/>
                  </a:lnTo>
                  <a:lnTo>
                    <a:pt x="2855" y="8"/>
                  </a:lnTo>
                  <a:lnTo>
                    <a:pt x="2860" y="8"/>
                  </a:lnTo>
                  <a:close/>
                  <a:moveTo>
                    <a:pt x="2873" y="5"/>
                  </a:moveTo>
                  <a:lnTo>
                    <a:pt x="2873" y="5"/>
                  </a:lnTo>
                  <a:lnTo>
                    <a:pt x="2873" y="5"/>
                  </a:lnTo>
                  <a:lnTo>
                    <a:pt x="2873" y="5"/>
                  </a:lnTo>
                  <a:lnTo>
                    <a:pt x="2873" y="5"/>
                  </a:lnTo>
                  <a:lnTo>
                    <a:pt x="2874" y="6"/>
                  </a:lnTo>
                  <a:lnTo>
                    <a:pt x="2874" y="6"/>
                  </a:lnTo>
                  <a:lnTo>
                    <a:pt x="2874" y="6"/>
                  </a:lnTo>
                  <a:lnTo>
                    <a:pt x="2876" y="6"/>
                  </a:lnTo>
                  <a:lnTo>
                    <a:pt x="2876" y="8"/>
                  </a:lnTo>
                  <a:lnTo>
                    <a:pt x="2876" y="8"/>
                  </a:lnTo>
                  <a:lnTo>
                    <a:pt x="2876" y="8"/>
                  </a:lnTo>
                  <a:lnTo>
                    <a:pt x="2876" y="10"/>
                  </a:lnTo>
                  <a:lnTo>
                    <a:pt x="2874" y="10"/>
                  </a:lnTo>
                  <a:lnTo>
                    <a:pt x="2871" y="11"/>
                  </a:lnTo>
                  <a:lnTo>
                    <a:pt x="2871" y="11"/>
                  </a:lnTo>
                  <a:lnTo>
                    <a:pt x="2871" y="10"/>
                  </a:lnTo>
                  <a:lnTo>
                    <a:pt x="2871" y="10"/>
                  </a:lnTo>
                  <a:lnTo>
                    <a:pt x="2871" y="10"/>
                  </a:lnTo>
                  <a:lnTo>
                    <a:pt x="2871" y="8"/>
                  </a:lnTo>
                  <a:lnTo>
                    <a:pt x="2873" y="8"/>
                  </a:lnTo>
                  <a:lnTo>
                    <a:pt x="2873" y="8"/>
                  </a:lnTo>
                  <a:lnTo>
                    <a:pt x="2873" y="8"/>
                  </a:lnTo>
                  <a:lnTo>
                    <a:pt x="2871" y="6"/>
                  </a:lnTo>
                  <a:lnTo>
                    <a:pt x="2871" y="6"/>
                  </a:lnTo>
                  <a:lnTo>
                    <a:pt x="2871" y="6"/>
                  </a:lnTo>
                  <a:lnTo>
                    <a:pt x="2871" y="5"/>
                  </a:lnTo>
                  <a:lnTo>
                    <a:pt x="2873" y="5"/>
                  </a:lnTo>
                  <a:lnTo>
                    <a:pt x="2873" y="5"/>
                  </a:lnTo>
                  <a:close/>
                  <a:moveTo>
                    <a:pt x="2654" y="0"/>
                  </a:moveTo>
                  <a:lnTo>
                    <a:pt x="2655" y="0"/>
                  </a:lnTo>
                  <a:lnTo>
                    <a:pt x="2655" y="2"/>
                  </a:lnTo>
                  <a:lnTo>
                    <a:pt x="2658" y="3"/>
                  </a:lnTo>
                  <a:lnTo>
                    <a:pt x="2658" y="3"/>
                  </a:lnTo>
                  <a:lnTo>
                    <a:pt x="2657" y="3"/>
                  </a:lnTo>
                  <a:lnTo>
                    <a:pt x="2657" y="5"/>
                  </a:lnTo>
                  <a:lnTo>
                    <a:pt x="2657" y="6"/>
                  </a:lnTo>
                  <a:lnTo>
                    <a:pt x="2657" y="6"/>
                  </a:lnTo>
                  <a:lnTo>
                    <a:pt x="2657" y="8"/>
                  </a:lnTo>
                  <a:lnTo>
                    <a:pt x="2658" y="8"/>
                  </a:lnTo>
                  <a:lnTo>
                    <a:pt x="2658" y="8"/>
                  </a:lnTo>
                  <a:lnTo>
                    <a:pt x="2660" y="11"/>
                  </a:lnTo>
                  <a:lnTo>
                    <a:pt x="2661" y="11"/>
                  </a:lnTo>
                  <a:lnTo>
                    <a:pt x="2663" y="11"/>
                  </a:lnTo>
                  <a:lnTo>
                    <a:pt x="2663" y="11"/>
                  </a:lnTo>
                  <a:lnTo>
                    <a:pt x="2665" y="13"/>
                  </a:lnTo>
                  <a:lnTo>
                    <a:pt x="2665" y="13"/>
                  </a:lnTo>
                  <a:lnTo>
                    <a:pt x="2663" y="14"/>
                  </a:lnTo>
                  <a:lnTo>
                    <a:pt x="2661" y="13"/>
                  </a:lnTo>
                  <a:lnTo>
                    <a:pt x="2660" y="13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60" y="14"/>
                  </a:lnTo>
                  <a:lnTo>
                    <a:pt x="2658" y="13"/>
                  </a:lnTo>
                  <a:lnTo>
                    <a:pt x="2658" y="11"/>
                  </a:lnTo>
                  <a:lnTo>
                    <a:pt x="2658" y="8"/>
                  </a:lnTo>
                  <a:lnTo>
                    <a:pt x="2657" y="8"/>
                  </a:lnTo>
                  <a:lnTo>
                    <a:pt x="2657" y="8"/>
                  </a:lnTo>
                  <a:lnTo>
                    <a:pt x="2657" y="8"/>
                  </a:lnTo>
                  <a:lnTo>
                    <a:pt x="2655" y="8"/>
                  </a:lnTo>
                  <a:lnTo>
                    <a:pt x="2654" y="8"/>
                  </a:lnTo>
                  <a:lnTo>
                    <a:pt x="2654" y="8"/>
                  </a:lnTo>
                  <a:lnTo>
                    <a:pt x="2654" y="8"/>
                  </a:lnTo>
                  <a:lnTo>
                    <a:pt x="2654" y="6"/>
                  </a:lnTo>
                  <a:lnTo>
                    <a:pt x="2654" y="6"/>
                  </a:lnTo>
                  <a:lnTo>
                    <a:pt x="2654" y="6"/>
                  </a:lnTo>
                  <a:lnTo>
                    <a:pt x="2652" y="5"/>
                  </a:lnTo>
                  <a:lnTo>
                    <a:pt x="2652" y="5"/>
                  </a:lnTo>
                  <a:lnTo>
                    <a:pt x="2652" y="5"/>
                  </a:lnTo>
                  <a:lnTo>
                    <a:pt x="2652" y="5"/>
                  </a:lnTo>
                  <a:lnTo>
                    <a:pt x="2650" y="3"/>
                  </a:lnTo>
                  <a:lnTo>
                    <a:pt x="2650" y="3"/>
                  </a:lnTo>
                  <a:lnTo>
                    <a:pt x="2649" y="3"/>
                  </a:lnTo>
                  <a:lnTo>
                    <a:pt x="2649" y="3"/>
                  </a:lnTo>
                  <a:lnTo>
                    <a:pt x="2649" y="3"/>
                  </a:lnTo>
                  <a:lnTo>
                    <a:pt x="2649" y="3"/>
                  </a:lnTo>
                  <a:lnTo>
                    <a:pt x="2650" y="2"/>
                  </a:lnTo>
                  <a:lnTo>
                    <a:pt x="2652" y="3"/>
                  </a:lnTo>
                  <a:lnTo>
                    <a:pt x="2652" y="3"/>
                  </a:lnTo>
                  <a:lnTo>
                    <a:pt x="2654" y="3"/>
                  </a:lnTo>
                  <a:lnTo>
                    <a:pt x="2654" y="3"/>
                  </a:lnTo>
                  <a:lnTo>
                    <a:pt x="2654" y="2"/>
                  </a:lnTo>
                  <a:lnTo>
                    <a:pt x="2652" y="2"/>
                  </a:lnTo>
                  <a:lnTo>
                    <a:pt x="2652" y="0"/>
                  </a:lnTo>
                  <a:lnTo>
                    <a:pt x="2654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461" name="Freeform 358">
              <a:extLst>
                <a:ext uri="{FF2B5EF4-FFF2-40B4-BE49-F238E27FC236}">
                  <a16:creationId xmlns:a16="http://schemas.microsoft.com/office/drawing/2014/main" id="{DA37B92F-7484-C4A5-8599-660CAE8211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52546" y="1336153"/>
              <a:ext cx="9034642" cy="945373"/>
            </a:xfrm>
            <a:custGeom>
              <a:avLst/>
              <a:gdLst>
                <a:gd name="T0" fmla="*/ 2730 w 4635"/>
                <a:gd name="T1" fmla="*/ 449 h 485"/>
                <a:gd name="T2" fmla="*/ 2720 w 4635"/>
                <a:gd name="T3" fmla="*/ 455 h 485"/>
                <a:gd name="T4" fmla="*/ 2731 w 4635"/>
                <a:gd name="T5" fmla="*/ 452 h 485"/>
                <a:gd name="T6" fmla="*/ 1030 w 4635"/>
                <a:gd name="T7" fmla="*/ 443 h 485"/>
                <a:gd name="T8" fmla="*/ 1033 w 4635"/>
                <a:gd name="T9" fmla="*/ 440 h 485"/>
                <a:gd name="T10" fmla="*/ 2780 w 4635"/>
                <a:gd name="T11" fmla="*/ 444 h 485"/>
                <a:gd name="T12" fmla="*/ 2779 w 4635"/>
                <a:gd name="T13" fmla="*/ 444 h 485"/>
                <a:gd name="T14" fmla="*/ 491 w 4635"/>
                <a:gd name="T15" fmla="*/ 433 h 485"/>
                <a:gd name="T16" fmla="*/ 1289 w 4635"/>
                <a:gd name="T17" fmla="*/ 433 h 485"/>
                <a:gd name="T18" fmla="*/ 1307 w 4635"/>
                <a:gd name="T19" fmla="*/ 446 h 485"/>
                <a:gd name="T20" fmla="*/ 1306 w 4635"/>
                <a:gd name="T21" fmla="*/ 452 h 485"/>
                <a:gd name="T22" fmla="*/ 1285 w 4635"/>
                <a:gd name="T23" fmla="*/ 454 h 485"/>
                <a:gd name="T24" fmla="*/ 584 w 4635"/>
                <a:gd name="T25" fmla="*/ 433 h 485"/>
                <a:gd name="T26" fmla="*/ 573 w 4635"/>
                <a:gd name="T27" fmla="*/ 447 h 485"/>
                <a:gd name="T28" fmla="*/ 614 w 4635"/>
                <a:gd name="T29" fmla="*/ 441 h 485"/>
                <a:gd name="T30" fmla="*/ 614 w 4635"/>
                <a:gd name="T31" fmla="*/ 451 h 485"/>
                <a:gd name="T32" fmla="*/ 611 w 4635"/>
                <a:gd name="T33" fmla="*/ 462 h 485"/>
                <a:gd name="T34" fmla="*/ 584 w 4635"/>
                <a:gd name="T35" fmla="*/ 465 h 485"/>
                <a:gd name="T36" fmla="*/ 562 w 4635"/>
                <a:gd name="T37" fmla="*/ 485 h 485"/>
                <a:gd name="T38" fmla="*/ 560 w 4635"/>
                <a:gd name="T39" fmla="*/ 471 h 485"/>
                <a:gd name="T40" fmla="*/ 530 w 4635"/>
                <a:gd name="T41" fmla="*/ 476 h 485"/>
                <a:gd name="T42" fmla="*/ 562 w 4635"/>
                <a:gd name="T43" fmla="*/ 457 h 485"/>
                <a:gd name="T44" fmla="*/ 529 w 4635"/>
                <a:gd name="T45" fmla="*/ 454 h 485"/>
                <a:gd name="T46" fmla="*/ 511 w 4635"/>
                <a:gd name="T47" fmla="*/ 451 h 485"/>
                <a:gd name="T48" fmla="*/ 558 w 4635"/>
                <a:gd name="T49" fmla="*/ 440 h 485"/>
                <a:gd name="T50" fmla="*/ 491 w 4635"/>
                <a:gd name="T51" fmla="*/ 430 h 485"/>
                <a:gd name="T52" fmla="*/ 891 w 4635"/>
                <a:gd name="T53" fmla="*/ 424 h 485"/>
                <a:gd name="T54" fmla="*/ 491 w 4635"/>
                <a:gd name="T55" fmla="*/ 424 h 485"/>
                <a:gd name="T56" fmla="*/ 2563 w 4635"/>
                <a:gd name="T57" fmla="*/ 413 h 485"/>
                <a:gd name="T58" fmla="*/ 2812 w 4635"/>
                <a:gd name="T59" fmla="*/ 411 h 485"/>
                <a:gd name="T60" fmla="*/ 2809 w 4635"/>
                <a:gd name="T61" fmla="*/ 411 h 485"/>
                <a:gd name="T62" fmla="*/ 2824 w 4635"/>
                <a:gd name="T63" fmla="*/ 413 h 485"/>
                <a:gd name="T64" fmla="*/ 3346 w 4635"/>
                <a:gd name="T65" fmla="*/ 408 h 485"/>
                <a:gd name="T66" fmla="*/ 3613 w 4635"/>
                <a:gd name="T67" fmla="*/ 402 h 485"/>
                <a:gd name="T68" fmla="*/ 585 w 4635"/>
                <a:gd name="T69" fmla="*/ 389 h 485"/>
                <a:gd name="T70" fmla="*/ 585 w 4635"/>
                <a:gd name="T71" fmla="*/ 402 h 485"/>
                <a:gd name="T72" fmla="*/ 3636 w 4635"/>
                <a:gd name="T73" fmla="*/ 389 h 485"/>
                <a:gd name="T74" fmla="*/ 3635 w 4635"/>
                <a:gd name="T75" fmla="*/ 388 h 485"/>
                <a:gd name="T76" fmla="*/ 2728 w 4635"/>
                <a:gd name="T77" fmla="*/ 378 h 485"/>
                <a:gd name="T78" fmla="*/ 2719 w 4635"/>
                <a:gd name="T79" fmla="*/ 389 h 485"/>
                <a:gd name="T80" fmla="*/ 2708 w 4635"/>
                <a:gd name="T81" fmla="*/ 386 h 485"/>
                <a:gd name="T82" fmla="*/ 2723 w 4635"/>
                <a:gd name="T83" fmla="*/ 377 h 485"/>
                <a:gd name="T84" fmla="*/ 4631 w 4635"/>
                <a:gd name="T85" fmla="*/ 373 h 485"/>
                <a:gd name="T86" fmla="*/ 3638 w 4635"/>
                <a:gd name="T87" fmla="*/ 373 h 485"/>
                <a:gd name="T88" fmla="*/ 804 w 4635"/>
                <a:gd name="T89" fmla="*/ 362 h 485"/>
                <a:gd name="T90" fmla="*/ 3584 w 4635"/>
                <a:gd name="T91" fmla="*/ 364 h 485"/>
                <a:gd name="T92" fmla="*/ 3583 w 4635"/>
                <a:gd name="T93" fmla="*/ 366 h 485"/>
                <a:gd name="T94" fmla="*/ 3329 w 4635"/>
                <a:gd name="T95" fmla="*/ 355 h 485"/>
                <a:gd name="T96" fmla="*/ 3340 w 4635"/>
                <a:gd name="T97" fmla="*/ 355 h 485"/>
                <a:gd name="T98" fmla="*/ 95 w 4635"/>
                <a:gd name="T99" fmla="*/ 339 h 485"/>
                <a:gd name="T100" fmla="*/ 95 w 4635"/>
                <a:gd name="T101" fmla="*/ 339 h 485"/>
                <a:gd name="T102" fmla="*/ 4472 w 4635"/>
                <a:gd name="T103" fmla="*/ 301 h 485"/>
                <a:gd name="T104" fmla="*/ 4368 w 4635"/>
                <a:gd name="T105" fmla="*/ 290 h 485"/>
                <a:gd name="T106" fmla="*/ 3769 w 4635"/>
                <a:gd name="T107" fmla="*/ 221 h 485"/>
                <a:gd name="T108" fmla="*/ 3818 w 4635"/>
                <a:gd name="T109" fmla="*/ 221 h 485"/>
                <a:gd name="T110" fmla="*/ 3811 w 4635"/>
                <a:gd name="T111" fmla="*/ 233 h 485"/>
                <a:gd name="T112" fmla="*/ 3775 w 4635"/>
                <a:gd name="T113" fmla="*/ 236 h 485"/>
                <a:gd name="T114" fmla="*/ 3777 w 4635"/>
                <a:gd name="T115" fmla="*/ 249 h 485"/>
                <a:gd name="T116" fmla="*/ 3764 w 4635"/>
                <a:gd name="T117" fmla="*/ 236 h 485"/>
                <a:gd name="T118" fmla="*/ 1303 w 4635"/>
                <a:gd name="T119" fmla="*/ 3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35" h="485">
                  <a:moveTo>
                    <a:pt x="2763" y="451"/>
                  </a:moveTo>
                  <a:lnTo>
                    <a:pt x="2764" y="451"/>
                  </a:lnTo>
                  <a:lnTo>
                    <a:pt x="2766" y="454"/>
                  </a:lnTo>
                  <a:lnTo>
                    <a:pt x="2766" y="455"/>
                  </a:lnTo>
                  <a:lnTo>
                    <a:pt x="2766" y="455"/>
                  </a:lnTo>
                  <a:lnTo>
                    <a:pt x="2766" y="457"/>
                  </a:lnTo>
                  <a:lnTo>
                    <a:pt x="2768" y="458"/>
                  </a:lnTo>
                  <a:lnTo>
                    <a:pt x="2768" y="458"/>
                  </a:lnTo>
                  <a:lnTo>
                    <a:pt x="2768" y="460"/>
                  </a:lnTo>
                  <a:lnTo>
                    <a:pt x="2764" y="458"/>
                  </a:lnTo>
                  <a:lnTo>
                    <a:pt x="2763" y="458"/>
                  </a:lnTo>
                  <a:lnTo>
                    <a:pt x="2758" y="455"/>
                  </a:lnTo>
                  <a:lnTo>
                    <a:pt x="2758" y="454"/>
                  </a:lnTo>
                  <a:lnTo>
                    <a:pt x="2758" y="452"/>
                  </a:lnTo>
                  <a:lnTo>
                    <a:pt x="2760" y="452"/>
                  </a:lnTo>
                  <a:lnTo>
                    <a:pt x="2761" y="451"/>
                  </a:lnTo>
                  <a:lnTo>
                    <a:pt x="2763" y="451"/>
                  </a:lnTo>
                  <a:close/>
                  <a:moveTo>
                    <a:pt x="2730" y="449"/>
                  </a:moveTo>
                  <a:lnTo>
                    <a:pt x="2731" y="449"/>
                  </a:lnTo>
                  <a:lnTo>
                    <a:pt x="2731" y="449"/>
                  </a:lnTo>
                  <a:lnTo>
                    <a:pt x="2733" y="451"/>
                  </a:lnTo>
                  <a:lnTo>
                    <a:pt x="2735" y="449"/>
                  </a:lnTo>
                  <a:lnTo>
                    <a:pt x="2735" y="451"/>
                  </a:lnTo>
                  <a:lnTo>
                    <a:pt x="2735" y="451"/>
                  </a:lnTo>
                  <a:lnTo>
                    <a:pt x="2735" y="451"/>
                  </a:lnTo>
                  <a:lnTo>
                    <a:pt x="2735" y="451"/>
                  </a:lnTo>
                  <a:lnTo>
                    <a:pt x="2733" y="452"/>
                  </a:lnTo>
                  <a:lnTo>
                    <a:pt x="2731" y="454"/>
                  </a:lnTo>
                  <a:lnTo>
                    <a:pt x="2730" y="455"/>
                  </a:lnTo>
                  <a:lnTo>
                    <a:pt x="2728" y="455"/>
                  </a:lnTo>
                  <a:lnTo>
                    <a:pt x="2727" y="455"/>
                  </a:lnTo>
                  <a:lnTo>
                    <a:pt x="2725" y="457"/>
                  </a:lnTo>
                  <a:lnTo>
                    <a:pt x="2720" y="457"/>
                  </a:lnTo>
                  <a:lnTo>
                    <a:pt x="2720" y="455"/>
                  </a:lnTo>
                  <a:lnTo>
                    <a:pt x="2720" y="455"/>
                  </a:lnTo>
                  <a:lnTo>
                    <a:pt x="2720" y="455"/>
                  </a:lnTo>
                  <a:lnTo>
                    <a:pt x="2720" y="455"/>
                  </a:lnTo>
                  <a:lnTo>
                    <a:pt x="2720" y="454"/>
                  </a:lnTo>
                  <a:lnTo>
                    <a:pt x="2719" y="454"/>
                  </a:lnTo>
                  <a:lnTo>
                    <a:pt x="2717" y="454"/>
                  </a:lnTo>
                  <a:lnTo>
                    <a:pt x="2719" y="454"/>
                  </a:lnTo>
                  <a:lnTo>
                    <a:pt x="2720" y="454"/>
                  </a:lnTo>
                  <a:lnTo>
                    <a:pt x="2720" y="454"/>
                  </a:lnTo>
                  <a:lnTo>
                    <a:pt x="2722" y="454"/>
                  </a:lnTo>
                  <a:lnTo>
                    <a:pt x="2722" y="455"/>
                  </a:lnTo>
                  <a:lnTo>
                    <a:pt x="2722" y="455"/>
                  </a:lnTo>
                  <a:lnTo>
                    <a:pt x="2722" y="455"/>
                  </a:lnTo>
                  <a:lnTo>
                    <a:pt x="2723" y="455"/>
                  </a:lnTo>
                  <a:lnTo>
                    <a:pt x="2725" y="454"/>
                  </a:lnTo>
                  <a:lnTo>
                    <a:pt x="2727" y="454"/>
                  </a:lnTo>
                  <a:lnTo>
                    <a:pt x="2727" y="454"/>
                  </a:lnTo>
                  <a:lnTo>
                    <a:pt x="2728" y="452"/>
                  </a:lnTo>
                  <a:lnTo>
                    <a:pt x="2730" y="452"/>
                  </a:lnTo>
                  <a:lnTo>
                    <a:pt x="2731" y="452"/>
                  </a:lnTo>
                  <a:lnTo>
                    <a:pt x="2731" y="451"/>
                  </a:lnTo>
                  <a:lnTo>
                    <a:pt x="2731" y="451"/>
                  </a:lnTo>
                  <a:lnTo>
                    <a:pt x="2731" y="451"/>
                  </a:lnTo>
                  <a:lnTo>
                    <a:pt x="2730" y="449"/>
                  </a:lnTo>
                  <a:lnTo>
                    <a:pt x="2730" y="449"/>
                  </a:lnTo>
                  <a:close/>
                  <a:moveTo>
                    <a:pt x="0" y="444"/>
                  </a:moveTo>
                  <a:lnTo>
                    <a:pt x="3" y="444"/>
                  </a:lnTo>
                  <a:lnTo>
                    <a:pt x="5" y="444"/>
                  </a:lnTo>
                  <a:lnTo>
                    <a:pt x="7" y="446"/>
                  </a:lnTo>
                  <a:lnTo>
                    <a:pt x="7" y="447"/>
                  </a:lnTo>
                  <a:lnTo>
                    <a:pt x="5" y="447"/>
                  </a:lnTo>
                  <a:lnTo>
                    <a:pt x="2" y="446"/>
                  </a:lnTo>
                  <a:lnTo>
                    <a:pt x="2" y="446"/>
                  </a:lnTo>
                  <a:lnTo>
                    <a:pt x="0" y="444"/>
                  </a:lnTo>
                  <a:lnTo>
                    <a:pt x="0" y="444"/>
                  </a:lnTo>
                  <a:close/>
                  <a:moveTo>
                    <a:pt x="1032" y="443"/>
                  </a:moveTo>
                  <a:lnTo>
                    <a:pt x="1032" y="443"/>
                  </a:lnTo>
                  <a:lnTo>
                    <a:pt x="1030" y="443"/>
                  </a:lnTo>
                  <a:lnTo>
                    <a:pt x="1027" y="446"/>
                  </a:lnTo>
                  <a:lnTo>
                    <a:pt x="1027" y="444"/>
                  </a:lnTo>
                  <a:lnTo>
                    <a:pt x="1028" y="443"/>
                  </a:lnTo>
                  <a:lnTo>
                    <a:pt x="1032" y="443"/>
                  </a:lnTo>
                  <a:close/>
                  <a:moveTo>
                    <a:pt x="1035" y="440"/>
                  </a:moveTo>
                  <a:lnTo>
                    <a:pt x="1036" y="440"/>
                  </a:lnTo>
                  <a:lnTo>
                    <a:pt x="1038" y="440"/>
                  </a:lnTo>
                  <a:lnTo>
                    <a:pt x="1039" y="443"/>
                  </a:lnTo>
                  <a:lnTo>
                    <a:pt x="1041" y="443"/>
                  </a:lnTo>
                  <a:lnTo>
                    <a:pt x="1039" y="443"/>
                  </a:lnTo>
                  <a:lnTo>
                    <a:pt x="1038" y="441"/>
                  </a:lnTo>
                  <a:lnTo>
                    <a:pt x="1036" y="441"/>
                  </a:lnTo>
                  <a:lnTo>
                    <a:pt x="1035" y="441"/>
                  </a:lnTo>
                  <a:lnTo>
                    <a:pt x="1033" y="443"/>
                  </a:lnTo>
                  <a:lnTo>
                    <a:pt x="1033" y="443"/>
                  </a:lnTo>
                  <a:lnTo>
                    <a:pt x="1033" y="443"/>
                  </a:lnTo>
                  <a:lnTo>
                    <a:pt x="1033" y="441"/>
                  </a:lnTo>
                  <a:lnTo>
                    <a:pt x="1033" y="440"/>
                  </a:lnTo>
                  <a:lnTo>
                    <a:pt x="1035" y="440"/>
                  </a:lnTo>
                  <a:close/>
                  <a:moveTo>
                    <a:pt x="2774" y="435"/>
                  </a:moveTo>
                  <a:lnTo>
                    <a:pt x="2776" y="436"/>
                  </a:lnTo>
                  <a:lnTo>
                    <a:pt x="2777" y="436"/>
                  </a:lnTo>
                  <a:lnTo>
                    <a:pt x="2779" y="436"/>
                  </a:lnTo>
                  <a:lnTo>
                    <a:pt x="2780" y="436"/>
                  </a:lnTo>
                  <a:lnTo>
                    <a:pt x="2780" y="438"/>
                  </a:lnTo>
                  <a:lnTo>
                    <a:pt x="2780" y="438"/>
                  </a:lnTo>
                  <a:lnTo>
                    <a:pt x="2780" y="440"/>
                  </a:lnTo>
                  <a:lnTo>
                    <a:pt x="2780" y="440"/>
                  </a:lnTo>
                  <a:lnTo>
                    <a:pt x="2780" y="440"/>
                  </a:lnTo>
                  <a:lnTo>
                    <a:pt x="2782" y="440"/>
                  </a:lnTo>
                  <a:lnTo>
                    <a:pt x="2782" y="441"/>
                  </a:lnTo>
                  <a:lnTo>
                    <a:pt x="2782" y="441"/>
                  </a:lnTo>
                  <a:lnTo>
                    <a:pt x="2782" y="441"/>
                  </a:lnTo>
                  <a:lnTo>
                    <a:pt x="2782" y="443"/>
                  </a:lnTo>
                  <a:lnTo>
                    <a:pt x="2780" y="443"/>
                  </a:lnTo>
                  <a:lnTo>
                    <a:pt x="2780" y="444"/>
                  </a:lnTo>
                  <a:lnTo>
                    <a:pt x="2782" y="444"/>
                  </a:lnTo>
                  <a:lnTo>
                    <a:pt x="2782" y="446"/>
                  </a:lnTo>
                  <a:lnTo>
                    <a:pt x="2782" y="446"/>
                  </a:lnTo>
                  <a:lnTo>
                    <a:pt x="2782" y="446"/>
                  </a:lnTo>
                  <a:lnTo>
                    <a:pt x="2782" y="446"/>
                  </a:lnTo>
                  <a:lnTo>
                    <a:pt x="2783" y="446"/>
                  </a:lnTo>
                  <a:lnTo>
                    <a:pt x="2783" y="446"/>
                  </a:lnTo>
                  <a:lnTo>
                    <a:pt x="2783" y="446"/>
                  </a:lnTo>
                  <a:lnTo>
                    <a:pt x="2783" y="447"/>
                  </a:lnTo>
                  <a:lnTo>
                    <a:pt x="2782" y="447"/>
                  </a:lnTo>
                  <a:lnTo>
                    <a:pt x="2780" y="446"/>
                  </a:lnTo>
                  <a:lnTo>
                    <a:pt x="2779" y="446"/>
                  </a:lnTo>
                  <a:lnTo>
                    <a:pt x="2777" y="446"/>
                  </a:lnTo>
                  <a:lnTo>
                    <a:pt x="2777" y="446"/>
                  </a:lnTo>
                  <a:lnTo>
                    <a:pt x="2777" y="446"/>
                  </a:lnTo>
                  <a:lnTo>
                    <a:pt x="2779" y="444"/>
                  </a:lnTo>
                  <a:lnTo>
                    <a:pt x="2779" y="444"/>
                  </a:lnTo>
                  <a:lnTo>
                    <a:pt x="2779" y="444"/>
                  </a:lnTo>
                  <a:lnTo>
                    <a:pt x="2777" y="441"/>
                  </a:lnTo>
                  <a:lnTo>
                    <a:pt x="2777" y="440"/>
                  </a:lnTo>
                  <a:lnTo>
                    <a:pt x="2776" y="440"/>
                  </a:lnTo>
                  <a:lnTo>
                    <a:pt x="2774" y="440"/>
                  </a:lnTo>
                  <a:lnTo>
                    <a:pt x="2771" y="440"/>
                  </a:lnTo>
                  <a:lnTo>
                    <a:pt x="2771" y="438"/>
                  </a:lnTo>
                  <a:lnTo>
                    <a:pt x="2771" y="438"/>
                  </a:lnTo>
                  <a:lnTo>
                    <a:pt x="2771" y="438"/>
                  </a:lnTo>
                  <a:lnTo>
                    <a:pt x="2772" y="438"/>
                  </a:lnTo>
                  <a:lnTo>
                    <a:pt x="2772" y="438"/>
                  </a:lnTo>
                  <a:lnTo>
                    <a:pt x="2772" y="438"/>
                  </a:lnTo>
                  <a:lnTo>
                    <a:pt x="2774" y="436"/>
                  </a:lnTo>
                  <a:lnTo>
                    <a:pt x="2774" y="436"/>
                  </a:lnTo>
                  <a:lnTo>
                    <a:pt x="2772" y="436"/>
                  </a:lnTo>
                  <a:lnTo>
                    <a:pt x="2772" y="436"/>
                  </a:lnTo>
                  <a:lnTo>
                    <a:pt x="2774" y="435"/>
                  </a:lnTo>
                  <a:close/>
                  <a:moveTo>
                    <a:pt x="489" y="433"/>
                  </a:moveTo>
                  <a:lnTo>
                    <a:pt x="491" y="433"/>
                  </a:lnTo>
                  <a:lnTo>
                    <a:pt x="491" y="433"/>
                  </a:lnTo>
                  <a:lnTo>
                    <a:pt x="491" y="435"/>
                  </a:lnTo>
                  <a:lnTo>
                    <a:pt x="491" y="435"/>
                  </a:lnTo>
                  <a:lnTo>
                    <a:pt x="491" y="436"/>
                  </a:lnTo>
                  <a:lnTo>
                    <a:pt x="491" y="436"/>
                  </a:lnTo>
                  <a:lnTo>
                    <a:pt x="491" y="438"/>
                  </a:lnTo>
                  <a:lnTo>
                    <a:pt x="491" y="438"/>
                  </a:lnTo>
                  <a:lnTo>
                    <a:pt x="491" y="438"/>
                  </a:lnTo>
                  <a:lnTo>
                    <a:pt x="489" y="440"/>
                  </a:lnTo>
                  <a:lnTo>
                    <a:pt x="489" y="440"/>
                  </a:lnTo>
                  <a:lnTo>
                    <a:pt x="488" y="438"/>
                  </a:lnTo>
                  <a:lnTo>
                    <a:pt x="488" y="436"/>
                  </a:lnTo>
                  <a:lnTo>
                    <a:pt x="488" y="435"/>
                  </a:lnTo>
                  <a:lnTo>
                    <a:pt x="488" y="433"/>
                  </a:lnTo>
                  <a:lnTo>
                    <a:pt x="488" y="433"/>
                  </a:lnTo>
                  <a:lnTo>
                    <a:pt x="489" y="433"/>
                  </a:lnTo>
                  <a:close/>
                  <a:moveTo>
                    <a:pt x="1285" y="432"/>
                  </a:moveTo>
                  <a:lnTo>
                    <a:pt x="1289" y="433"/>
                  </a:lnTo>
                  <a:lnTo>
                    <a:pt x="1290" y="433"/>
                  </a:lnTo>
                  <a:lnTo>
                    <a:pt x="1292" y="433"/>
                  </a:lnTo>
                  <a:lnTo>
                    <a:pt x="1292" y="435"/>
                  </a:lnTo>
                  <a:lnTo>
                    <a:pt x="1293" y="436"/>
                  </a:lnTo>
                  <a:lnTo>
                    <a:pt x="1293" y="436"/>
                  </a:lnTo>
                  <a:lnTo>
                    <a:pt x="1295" y="438"/>
                  </a:lnTo>
                  <a:lnTo>
                    <a:pt x="1296" y="440"/>
                  </a:lnTo>
                  <a:lnTo>
                    <a:pt x="1298" y="440"/>
                  </a:lnTo>
                  <a:lnTo>
                    <a:pt x="1298" y="440"/>
                  </a:lnTo>
                  <a:lnTo>
                    <a:pt x="1300" y="440"/>
                  </a:lnTo>
                  <a:lnTo>
                    <a:pt x="1304" y="441"/>
                  </a:lnTo>
                  <a:lnTo>
                    <a:pt x="1306" y="443"/>
                  </a:lnTo>
                  <a:lnTo>
                    <a:pt x="1309" y="443"/>
                  </a:lnTo>
                  <a:lnTo>
                    <a:pt x="1311" y="443"/>
                  </a:lnTo>
                  <a:lnTo>
                    <a:pt x="1311" y="444"/>
                  </a:lnTo>
                  <a:lnTo>
                    <a:pt x="1309" y="446"/>
                  </a:lnTo>
                  <a:lnTo>
                    <a:pt x="1307" y="446"/>
                  </a:lnTo>
                  <a:lnTo>
                    <a:pt x="1307" y="446"/>
                  </a:lnTo>
                  <a:lnTo>
                    <a:pt x="1309" y="447"/>
                  </a:lnTo>
                  <a:lnTo>
                    <a:pt x="1311" y="447"/>
                  </a:lnTo>
                  <a:lnTo>
                    <a:pt x="1312" y="447"/>
                  </a:lnTo>
                  <a:lnTo>
                    <a:pt x="1312" y="446"/>
                  </a:lnTo>
                  <a:lnTo>
                    <a:pt x="1314" y="446"/>
                  </a:lnTo>
                  <a:lnTo>
                    <a:pt x="1314" y="447"/>
                  </a:lnTo>
                  <a:lnTo>
                    <a:pt x="1312" y="449"/>
                  </a:lnTo>
                  <a:lnTo>
                    <a:pt x="1311" y="451"/>
                  </a:lnTo>
                  <a:lnTo>
                    <a:pt x="1311" y="451"/>
                  </a:lnTo>
                  <a:lnTo>
                    <a:pt x="1309" y="452"/>
                  </a:lnTo>
                  <a:lnTo>
                    <a:pt x="1309" y="452"/>
                  </a:lnTo>
                  <a:lnTo>
                    <a:pt x="1309" y="452"/>
                  </a:lnTo>
                  <a:lnTo>
                    <a:pt x="1307" y="452"/>
                  </a:lnTo>
                  <a:lnTo>
                    <a:pt x="1307" y="451"/>
                  </a:lnTo>
                  <a:lnTo>
                    <a:pt x="1307" y="451"/>
                  </a:lnTo>
                  <a:lnTo>
                    <a:pt x="1307" y="452"/>
                  </a:lnTo>
                  <a:lnTo>
                    <a:pt x="1306" y="452"/>
                  </a:lnTo>
                  <a:lnTo>
                    <a:pt x="1306" y="452"/>
                  </a:lnTo>
                  <a:lnTo>
                    <a:pt x="1304" y="451"/>
                  </a:lnTo>
                  <a:lnTo>
                    <a:pt x="1303" y="451"/>
                  </a:lnTo>
                  <a:lnTo>
                    <a:pt x="1300" y="452"/>
                  </a:lnTo>
                  <a:lnTo>
                    <a:pt x="1298" y="452"/>
                  </a:lnTo>
                  <a:lnTo>
                    <a:pt x="1295" y="451"/>
                  </a:lnTo>
                  <a:lnTo>
                    <a:pt x="1295" y="451"/>
                  </a:lnTo>
                  <a:lnTo>
                    <a:pt x="1293" y="451"/>
                  </a:lnTo>
                  <a:lnTo>
                    <a:pt x="1293" y="451"/>
                  </a:lnTo>
                  <a:lnTo>
                    <a:pt x="1293" y="452"/>
                  </a:lnTo>
                  <a:lnTo>
                    <a:pt x="1293" y="452"/>
                  </a:lnTo>
                  <a:lnTo>
                    <a:pt x="1290" y="454"/>
                  </a:lnTo>
                  <a:lnTo>
                    <a:pt x="1287" y="457"/>
                  </a:lnTo>
                  <a:lnTo>
                    <a:pt x="1285" y="458"/>
                  </a:lnTo>
                  <a:lnTo>
                    <a:pt x="1284" y="458"/>
                  </a:lnTo>
                  <a:lnTo>
                    <a:pt x="1284" y="457"/>
                  </a:lnTo>
                  <a:lnTo>
                    <a:pt x="1285" y="457"/>
                  </a:lnTo>
                  <a:lnTo>
                    <a:pt x="1285" y="455"/>
                  </a:lnTo>
                  <a:lnTo>
                    <a:pt x="1285" y="454"/>
                  </a:lnTo>
                  <a:lnTo>
                    <a:pt x="1287" y="452"/>
                  </a:lnTo>
                  <a:lnTo>
                    <a:pt x="1287" y="451"/>
                  </a:lnTo>
                  <a:lnTo>
                    <a:pt x="1287" y="451"/>
                  </a:lnTo>
                  <a:lnTo>
                    <a:pt x="1287" y="449"/>
                  </a:lnTo>
                  <a:lnTo>
                    <a:pt x="1285" y="449"/>
                  </a:lnTo>
                  <a:lnTo>
                    <a:pt x="1285" y="447"/>
                  </a:lnTo>
                  <a:lnTo>
                    <a:pt x="1284" y="444"/>
                  </a:lnTo>
                  <a:lnTo>
                    <a:pt x="1282" y="443"/>
                  </a:lnTo>
                  <a:lnTo>
                    <a:pt x="1282" y="443"/>
                  </a:lnTo>
                  <a:lnTo>
                    <a:pt x="1282" y="441"/>
                  </a:lnTo>
                  <a:lnTo>
                    <a:pt x="1284" y="440"/>
                  </a:lnTo>
                  <a:lnTo>
                    <a:pt x="1285" y="436"/>
                  </a:lnTo>
                  <a:lnTo>
                    <a:pt x="1285" y="435"/>
                  </a:lnTo>
                  <a:lnTo>
                    <a:pt x="1285" y="433"/>
                  </a:lnTo>
                  <a:lnTo>
                    <a:pt x="1285" y="432"/>
                  </a:lnTo>
                  <a:close/>
                  <a:moveTo>
                    <a:pt x="582" y="432"/>
                  </a:moveTo>
                  <a:lnTo>
                    <a:pt x="584" y="433"/>
                  </a:lnTo>
                  <a:lnTo>
                    <a:pt x="584" y="433"/>
                  </a:lnTo>
                  <a:lnTo>
                    <a:pt x="585" y="433"/>
                  </a:lnTo>
                  <a:lnTo>
                    <a:pt x="588" y="433"/>
                  </a:lnTo>
                  <a:lnTo>
                    <a:pt x="592" y="435"/>
                  </a:lnTo>
                  <a:lnTo>
                    <a:pt x="593" y="435"/>
                  </a:lnTo>
                  <a:lnTo>
                    <a:pt x="592" y="436"/>
                  </a:lnTo>
                  <a:lnTo>
                    <a:pt x="587" y="440"/>
                  </a:lnTo>
                  <a:lnTo>
                    <a:pt x="584" y="441"/>
                  </a:lnTo>
                  <a:lnTo>
                    <a:pt x="581" y="441"/>
                  </a:lnTo>
                  <a:lnTo>
                    <a:pt x="579" y="441"/>
                  </a:lnTo>
                  <a:lnTo>
                    <a:pt x="579" y="441"/>
                  </a:lnTo>
                  <a:lnTo>
                    <a:pt x="577" y="443"/>
                  </a:lnTo>
                  <a:lnTo>
                    <a:pt x="577" y="444"/>
                  </a:lnTo>
                  <a:lnTo>
                    <a:pt x="576" y="444"/>
                  </a:lnTo>
                  <a:lnTo>
                    <a:pt x="576" y="444"/>
                  </a:lnTo>
                  <a:lnTo>
                    <a:pt x="576" y="446"/>
                  </a:lnTo>
                  <a:lnTo>
                    <a:pt x="576" y="446"/>
                  </a:lnTo>
                  <a:lnTo>
                    <a:pt x="574" y="446"/>
                  </a:lnTo>
                  <a:lnTo>
                    <a:pt x="573" y="447"/>
                  </a:lnTo>
                  <a:lnTo>
                    <a:pt x="574" y="447"/>
                  </a:lnTo>
                  <a:lnTo>
                    <a:pt x="577" y="447"/>
                  </a:lnTo>
                  <a:lnTo>
                    <a:pt x="581" y="447"/>
                  </a:lnTo>
                  <a:lnTo>
                    <a:pt x="581" y="449"/>
                  </a:lnTo>
                  <a:lnTo>
                    <a:pt x="584" y="449"/>
                  </a:lnTo>
                  <a:lnTo>
                    <a:pt x="584" y="449"/>
                  </a:lnTo>
                  <a:lnTo>
                    <a:pt x="585" y="449"/>
                  </a:lnTo>
                  <a:lnTo>
                    <a:pt x="587" y="449"/>
                  </a:lnTo>
                  <a:lnTo>
                    <a:pt x="587" y="449"/>
                  </a:lnTo>
                  <a:lnTo>
                    <a:pt x="593" y="449"/>
                  </a:lnTo>
                  <a:lnTo>
                    <a:pt x="598" y="449"/>
                  </a:lnTo>
                  <a:lnTo>
                    <a:pt x="599" y="449"/>
                  </a:lnTo>
                  <a:lnTo>
                    <a:pt x="604" y="447"/>
                  </a:lnTo>
                  <a:lnTo>
                    <a:pt x="606" y="446"/>
                  </a:lnTo>
                  <a:lnTo>
                    <a:pt x="606" y="444"/>
                  </a:lnTo>
                  <a:lnTo>
                    <a:pt x="609" y="443"/>
                  </a:lnTo>
                  <a:lnTo>
                    <a:pt x="612" y="441"/>
                  </a:lnTo>
                  <a:lnTo>
                    <a:pt x="614" y="441"/>
                  </a:lnTo>
                  <a:lnTo>
                    <a:pt x="614" y="441"/>
                  </a:lnTo>
                  <a:lnTo>
                    <a:pt x="614" y="441"/>
                  </a:lnTo>
                  <a:lnTo>
                    <a:pt x="614" y="443"/>
                  </a:lnTo>
                  <a:lnTo>
                    <a:pt x="614" y="443"/>
                  </a:lnTo>
                  <a:lnTo>
                    <a:pt x="612" y="444"/>
                  </a:lnTo>
                  <a:lnTo>
                    <a:pt x="611" y="446"/>
                  </a:lnTo>
                  <a:lnTo>
                    <a:pt x="611" y="446"/>
                  </a:lnTo>
                  <a:lnTo>
                    <a:pt x="611" y="446"/>
                  </a:lnTo>
                  <a:lnTo>
                    <a:pt x="611" y="447"/>
                  </a:lnTo>
                  <a:lnTo>
                    <a:pt x="614" y="446"/>
                  </a:lnTo>
                  <a:lnTo>
                    <a:pt x="615" y="446"/>
                  </a:lnTo>
                  <a:lnTo>
                    <a:pt x="615" y="446"/>
                  </a:lnTo>
                  <a:lnTo>
                    <a:pt x="615" y="447"/>
                  </a:lnTo>
                  <a:lnTo>
                    <a:pt x="615" y="447"/>
                  </a:lnTo>
                  <a:lnTo>
                    <a:pt x="614" y="449"/>
                  </a:lnTo>
                  <a:lnTo>
                    <a:pt x="614" y="449"/>
                  </a:lnTo>
                  <a:lnTo>
                    <a:pt x="614" y="451"/>
                  </a:lnTo>
                  <a:lnTo>
                    <a:pt x="614" y="451"/>
                  </a:lnTo>
                  <a:lnTo>
                    <a:pt x="614" y="452"/>
                  </a:lnTo>
                  <a:lnTo>
                    <a:pt x="612" y="452"/>
                  </a:lnTo>
                  <a:lnTo>
                    <a:pt x="612" y="452"/>
                  </a:lnTo>
                  <a:lnTo>
                    <a:pt x="611" y="454"/>
                  </a:lnTo>
                  <a:lnTo>
                    <a:pt x="611" y="454"/>
                  </a:lnTo>
                  <a:lnTo>
                    <a:pt x="609" y="455"/>
                  </a:lnTo>
                  <a:lnTo>
                    <a:pt x="609" y="455"/>
                  </a:lnTo>
                  <a:lnTo>
                    <a:pt x="611" y="455"/>
                  </a:lnTo>
                  <a:lnTo>
                    <a:pt x="611" y="457"/>
                  </a:lnTo>
                  <a:lnTo>
                    <a:pt x="607" y="457"/>
                  </a:lnTo>
                  <a:lnTo>
                    <a:pt x="607" y="457"/>
                  </a:lnTo>
                  <a:lnTo>
                    <a:pt x="607" y="458"/>
                  </a:lnTo>
                  <a:lnTo>
                    <a:pt x="606" y="460"/>
                  </a:lnTo>
                  <a:lnTo>
                    <a:pt x="606" y="460"/>
                  </a:lnTo>
                  <a:lnTo>
                    <a:pt x="607" y="462"/>
                  </a:lnTo>
                  <a:lnTo>
                    <a:pt x="607" y="462"/>
                  </a:lnTo>
                  <a:lnTo>
                    <a:pt x="611" y="462"/>
                  </a:lnTo>
                  <a:lnTo>
                    <a:pt x="611" y="462"/>
                  </a:lnTo>
                  <a:lnTo>
                    <a:pt x="611" y="462"/>
                  </a:lnTo>
                  <a:lnTo>
                    <a:pt x="611" y="463"/>
                  </a:lnTo>
                  <a:lnTo>
                    <a:pt x="611" y="463"/>
                  </a:lnTo>
                  <a:lnTo>
                    <a:pt x="609" y="465"/>
                  </a:lnTo>
                  <a:lnTo>
                    <a:pt x="607" y="465"/>
                  </a:lnTo>
                  <a:lnTo>
                    <a:pt x="606" y="465"/>
                  </a:lnTo>
                  <a:lnTo>
                    <a:pt x="604" y="465"/>
                  </a:lnTo>
                  <a:lnTo>
                    <a:pt x="603" y="465"/>
                  </a:lnTo>
                  <a:lnTo>
                    <a:pt x="603" y="465"/>
                  </a:lnTo>
                  <a:lnTo>
                    <a:pt x="601" y="466"/>
                  </a:lnTo>
                  <a:lnTo>
                    <a:pt x="598" y="465"/>
                  </a:lnTo>
                  <a:lnTo>
                    <a:pt x="596" y="463"/>
                  </a:lnTo>
                  <a:lnTo>
                    <a:pt x="595" y="462"/>
                  </a:lnTo>
                  <a:lnTo>
                    <a:pt x="590" y="462"/>
                  </a:lnTo>
                  <a:lnTo>
                    <a:pt x="587" y="462"/>
                  </a:lnTo>
                  <a:lnTo>
                    <a:pt x="585" y="462"/>
                  </a:lnTo>
                  <a:lnTo>
                    <a:pt x="584" y="463"/>
                  </a:lnTo>
                  <a:lnTo>
                    <a:pt x="584" y="465"/>
                  </a:lnTo>
                  <a:lnTo>
                    <a:pt x="582" y="466"/>
                  </a:lnTo>
                  <a:lnTo>
                    <a:pt x="581" y="466"/>
                  </a:lnTo>
                  <a:lnTo>
                    <a:pt x="581" y="466"/>
                  </a:lnTo>
                  <a:lnTo>
                    <a:pt x="584" y="470"/>
                  </a:lnTo>
                  <a:lnTo>
                    <a:pt x="587" y="471"/>
                  </a:lnTo>
                  <a:lnTo>
                    <a:pt x="587" y="473"/>
                  </a:lnTo>
                  <a:lnTo>
                    <a:pt x="587" y="473"/>
                  </a:lnTo>
                  <a:lnTo>
                    <a:pt x="584" y="473"/>
                  </a:lnTo>
                  <a:lnTo>
                    <a:pt x="582" y="473"/>
                  </a:lnTo>
                  <a:lnTo>
                    <a:pt x="581" y="474"/>
                  </a:lnTo>
                  <a:lnTo>
                    <a:pt x="579" y="476"/>
                  </a:lnTo>
                  <a:lnTo>
                    <a:pt x="577" y="477"/>
                  </a:lnTo>
                  <a:lnTo>
                    <a:pt x="573" y="479"/>
                  </a:lnTo>
                  <a:lnTo>
                    <a:pt x="568" y="482"/>
                  </a:lnTo>
                  <a:lnTo>
                    <a:pt x="566" y="482"/>
                  </a:lnTo>
                  <a:lnTo>
                    <a:pt x="565" y="484"/>
                  </a:lnTo>
                  <a:lnTo>
                    <a:pt x="563" y="484"/>
                  </a:lnTo>
                  <a:lnTo>
                    <a:pt x="562" y="485"/>
                  </a:lnTo>
                  <a:lnTo>
                    <a:pt x="560" y="485"/>
                  </a:lnTo>
                  <a:lnTo>
                    <a:pt x="558" y="484"/>
                  </a:lnTo>
                  <a:lnTo>
                    <a:pt x="558" y="482"/>
                  </a:lnTo>
                  <a:lnTo>
                    <a:pt x="560" y="482"/>
                  </a:lnTo>
                  <a:lnTo>
                    <a:pt x="562" y="482"/>
                  </a:lnTo>
                  <a:lnTo>
                    <a:pt x="563" y="481"/>
                  </a:lnTo>
                  <a:lnTo>
                    <a:pt x="565" y="481"/>
                  </a:lnTo>
                  <a:lnTo>
                    <a:pt x="565" y="481"/>
                  </a:lnTo>
                  <a:lnTo>
                    <a:pt x="566" y="479"/>
                  </a:lnTo>
                  <a:lnTo>
                    <a:pt x="573" y="474"/>
                  </a:lnTo>
                  <a:lnTo>
                    <a:pt x="574" y="471"/>
                  </a:lnTo>
                  <a:lnTo>
                    <a:pt x="574" y="470"/>
                  </a:lnTo>
                  <a:lnTo>
                    <a:pt x="574" y="468"/>
                  </a:lnTo>
                  <a:lnTo>
                    <a:pt x="573" y="466"/>
                  </a:lnTo>
                  <a:lnTo>
                    <a:pt x="571" y="466"/>
                  </a:lnTo>
                  <a:lnTo>
                    <a:pt x="566" y="468"/>
                  </a:lnTo>
                  <a:lnTo>
                    <a:pt x="563" y="470"/>
                  </a:lnTo>
                  <a:lnTo>
                    <a:pt x="560" y="471"/>
                  </a:lnTo>
                  <a:lnTo>
                    <a:pt x="557" y="473"/>
                  </a:lnTo>
                  <a:lnTo>
                    <a:pt x="558" y="473"/>
                  </a:lnTo>
                  <a:lnTo>
                    <a:pt x="557" y="474"/>
                  </a:lnTo>
                  <a:lnTo>
                    <a:pt x="557" y="476"/>
                  </a:lnTo>
                  <a:lnTo>
                    <a:pt x="557" y="477"/>
                  </a:lnTo>
                  <a:lnTo>
                    <a:pt x="557" y="477"/>
                  </a:lnTo>
                  <a:lnTo>
                    <a:pt x="557" y="479"/>
                  </a:lnTo>
                  <a:lnTo>
                    <a:pt x="555" y="479"/>
                  </a:lnTo>
                  <a:lnTo>
                    <a:pt x="555" y="479"/>
                  </a:lnTo>
                  <a:lnTo>
                    <a:pt x="554" y="481"/>
                  </a:lnTo>
                  <a:lnTo>
                    <a:pt x="552" y="481"/>
                  </a:lnTo>
                  <a:lnTo>
                    <a:pt x="551" y="482"/>
                  </a:lnTo>
                  <a:lnTo>
                    <a:pt x="543" y="481"/>
                  </a:lnTo>
                  <a:lnTo>
                    <a:pt x="538" y="479"/>
                  </a:lnTo>
                  <a:lnTo>
                    <a:pt x="532" y="479"/>
                  </a:lnTo>
                  <a:lnTo>
                    <a:pt x="530" y="479"/>
                  </a:lnTo>
                  <a:lnTo>
                    <a:pt x="530" y="477"/>
                  </a:lnTo>
                  <a:lnTo>
                    <a:pt x="530" y="476"/>
                  </a:lnTo>
                  <a:lnTo>
                    <a:pt x="532" y="476"/>
                  </a:lnTo>
                  <a:lnTo>
                    <a:pt x="533" y="476"/>
                  </a:lnTo>
                  <a:lnTo>
                    <a:pt x="540" y="474"/>
                  </a:lnTo>
                  <a:lnTo>
                    <a:pt x="540" y="473"/>
                  </a:lnTo>
                  <a:lnTo>
                    <a:pt x="540" y="471"/>
                  </a:lnTo>
                  <a:lnTo>
                    <a:pt x="538" y="470"/>
                  </a:lnTo>
                  <a:lnTo>
                    <a:pt x="540" y="468"/>
                  </a:lnTo>
                  <a:lnTo>
                    <a:pt x="543" y="466"/>
                  </a:lnTo>
                  <a:lnTo>
                    <a:pt x="546" y="465"/>
                  </a:lnTo>
                  <a:lnTo>
                    <a:pt x="547" y="463"/>
                  </a:lnTo>
                  <a:lnTo>
                    <a:pt x="549" y="462"/>
                  </a:lnTo>
                  <a:lnTo>
                    <a:pt x="543" y="458"/>
                  </a:lnTo>
                  <a:lnTo>
                    <a:pt x="543" y="457"/>
                  </a:lnTo>
                  <a:lnTo>
                    <a:pt x="546" y="457"/>
                  </a:lnTo>
                  <a:lnTo>
                    <a:pt x="551" y="458"/>
                  </a:lnTo>
                  <a:lnTo>
                    <a:pt x="554" y="458"/>
                  </a:lnTo>
                  <a:lnTo>
                    <a:pt x="558" y="458"/>
                  </a:lnTo>
                  <a:lnTo>
                    <a:pt x="562" y="457"/>
                  </a:lnTo>
                  <a:lnTo>
                    <a:pt x="562" y="455"/>
                  </a:lnTo>
                  <a:lnTo>
                    <a:pt x="562" y="455"/>
                  </a:lnTo>
                  <a:lnTo>
                    <a:pt x="558" y="454"/>
                  </a:lnTo>
                  <a:lnTo>
                    <a:pt x="555" y="452"/>
                  </a:lnTo>
                  <a:lnTo>
                    <a:pt x="549" y="452"/>
                  </a:lnTo>
                  <a:lnTo>
                    <a:pt x="544" y="451"/>
                  </a:lnTo>
                  <a:lnTo>
                    <a:pt x="541" y="451"/>
                  </a:lnTo>
                  <a:lnTo>
                    <a:pt x="536" y="451"/>
                  </a:lnTo>
                  <a:lnTo>
                    <a:pt x="536" y="452"/>
                  </a:lnTo>
                  <a:lnTo>
                    <a:pt x="536" y="454"/>
                  </a:lnTo>
                  <a:lnTo>
                    <a:pt x="536" y="454"/>
                  </a:lnTo>
                  <a:lnTo>
                    <a:pt x="535" y="455"/>
                  </a:lnTo>
                  <a:lnTo>
                    <a:pt x="535" y="455"/>
                  </a:lnTo>
                  <a:lnTo>
                    <a:pt x="535" y="455"/>
                  </a:lnTo>
                  <a:lnTo>
                    <a:pt x="535" y="455"/>
                  </a:lnTo>
                  <a:lnTo>
                    <a:pt x="533" y="455"/>
                  </a:lnTo>
                  <a:lnTo>
                    <a:pt x="532" y="454"/>
                  </a:lnTo>
                  <a:lnTo>
                    <a:pt x="529" y="454"/>
                  </a:lnTo>
                  <a:lnTo>
                    <a:pt x="525" y="454"/>
                  </a:lnTo>
                  <a:lnTo>
                    <a:pt x="522" y="454"/>
                  </a:lnTo>
                  <a:lnTo>
                    <a:pt x="519" y="454"/>
                  </a:lnTo>
                  <a:lnTo>
                    <a:pt x="514" y="454"/>
                  </a:lnTo>
                  <a:lnTo>
                    <a:pt x="514" y="455"/>
                  </a:lnTo>
                  <a:lnTo>
                    <a:pt x="514" y="455"/>
                  </a:lnTo>
                  <a:lnTo>
                    <a:pt x="514" y="457"/>
                  </a:lnTo>
                  <a:lnTo>
                    <a:pt x="513" y="457"/>
                  </a:lnTo>
                  <a:lnTo>
                    <a:pt x="513" y="457"/>
                  </a:lnTo>
                  <a:lnTo>
                    <a:pt x="511" y="457"/>
                  </a:lnTo>
                  <a:lnTo>
                    <a:pt x="511" y="457"/>
                  </a:lnTo>
                  <a:lnTo>
                    <a:pt x="511" y="458"/>
                  </a:lnTo>
                  <a:lnTo>
                    <a:pt x="510" y="458"/>
                  </a:lnTo>
                  <a:lnTo>
                    <a:pt x="508" y="457"/>
                  </a:lnTo>
                  <a:lnTo>
                    <a:pt x="508" y="455"/>
                  </a:lnTo>
                  <a:lnTo>
                    <a:pt x="506" y="454"/>
                  </a:lnTo>
                  <a:lnTo>
                    <a:pt x="506" y="451"/>
                  </a:lnTo>
                  <a:lnTo>
                    <a:pt x="511" y="451"/>
                  </a:lnTo>
                  <a:lnTo>
                    <a:pt x="514" y="451"/>
                  </a:lnTo>
                  <a:lnTo>
                    <a:pt x="514" y="451"/>
                  </a:lnTo>
                  <a:lnTo>
                    <a:pt x="516" y="449"/>
                  </a:lnTo>
                  <a:lnTo>
                    <a:pt x="529" y="447"/>
                  </a:lnTo>
                  <a:lnTo>
                    <a:pt x="535" y="444"/>
                  </a:lnTo>
                  <a:lnTo>
                    <a:pt x="535" y="444"/>
                  </a:lnTo>
                  <a:lnTo>
                    <a:pt x="535" y="446"/>
                  </a:lnTo>
                  <a:lnTo>
                    <a:pt x="535" y="446"/>
                  </a:lnTo>
                  <a:lnTo>
                    <a:pt x="536" y="446"/>
                  </a:lnTo>
                  <a:lnTo>
                    <a:pt x="540" y="444"/>
                  </a:lnTo>
                  <a:lnTo>
                    <a:pt x="544" y="444"/>
                  </a:lnTo>
                  <a:lnTo>
                    <a:pt x="544" y="443"/>
                  </a:lnTo>
                  <a:lnTo>
                    <a:pt x="546" y="443"/>
                  </a:lnTo>
                  <a:lnTo>
                    <a:pt x="546" y="443"/>
                  </a:lnTo>
                  <a:lnTo>
                    <a:pt x="552" y="441"/>
                  </a:lnTo>
                  <a:lnTo>
                    <a:pt x="557" y="440"/>
                  </a:lnTo>
                  <a:lnTo>
                    <a:pt x="558" y="440"/>
                  </a:lnTo>
                  <a:lnTo>
                    <a:pt x="558" y="440"/>
                  </a:lnTo>
                  <a:lnTo>
                    <a:pt x="562" y="436"/>
                  </a:lnTo>
                  <a:lnTo>
                    <a:pt x="570" y="435"/>
                  </a:lnTo>
                  <a:lnTo>
                    <a:pt x="571" y="435"/>
                  </a:lnTo>
                  <a:lnTo>
                    <a:pt x="577" y="433"/>
                  </a:lnTo>
                  <a:lnTo>
                    <a:pt x="579" y="433"/>
                  </a:lnTo>
                  <a:lnTo>
                    <a:pt x="582" y="432"/>
                  </a:lnTo>
                  <a:close/>
                  <a:moveTo>
                    <a:pt x="497" y="425"/>
                  </a:moveTo>
                  <a:lnTo>
                    <a:pt x="497" y="425"/>
                  </a:lnTo>
                  <a:lnTo>
                    <a:pt x="497" y="427"/>
                  </a:lnTo>
                  <a:lnTo>
                    <a:pt x="497" y="429"/>
                  </a:lnTo>
                  <a:lnTo>
                    <a:pt x="495" y="430"/>
                  </a:lnTo>
                  <a:lnTo>
                    <a:pt x="494" y="432"/>
                  </a:lnTo>
                  <a:lnTo>
                    <a:pt x="492" y="432"/>
                  </a:lnTo>
                  <a:lnTo>
                    <a:pt x="491" y="432"/>
                  </a:lnTo>
                  <a:lnTo>
                    <a:pt x="491" y="432"/>
                  </a:lnTo>
                  <a:lnTo>
                    <a:pt x="491" y="430"/>
                  </a:lnTo>
                  <a:lnTo>
                    <a:pt x="491" y="430"/>
                  </a:lnTo>
                  <a:lnTo>
                    <a:pt x="491" y="430"/>
                  </a:lnTo>
                  <a:lnTo>
                    <a:pt x="491" y="429"/>
                  </a:lnTo>
                  <a:lnTo>
                    <a:pt x="491" y="429"/>
                  </a:lnTo>
                  <a:lnTo>
                    <a:pt x="489" y="429"/>
                  </a:lnTo>
                  <a:lnTo>
                    <a:pt x="491" y="429"/>
                  </a:lnTo>
                  <a:lnTo>
                    <a:pt x="492" y="427"/>
                  </a:lnTo>
                  <a:lnTo>
                    <a:pt x="497" y="425"/>
                  </a:lnTo>
                  <a:lnTo>
                    <a:pt x="497" y="425"/>
                  </a:lnTo>
                  <a:close/>
                  <a:moveTo>
                    <a:pt x="891" y="422"/>
                  </a:moveTo>
                  <a:lnTo>
                    <a:pt x="891" y="422"/>
                  </a:lnTo>
                  <a:lnTo>
                    <a:pt x="893" y="424"/>
                  </a:lnTo>
                  <a:lnTo>
                    <a:pt x="894" y="424"/>
                  </a:lnTo>
                  <a:lnTo>
                    <a:pt x="894" y="425"/>
                  </a:lnTo>
                  <a:lnTo>
                    <a:pt x="894" y="425"/>
                  </a:lnTo>
                  <a:lnTo>
                    <a:pt x="893" y="429"/>
                  </a:lnTo>
                  <a:lnTo>
                    <a:pt x="891" y="429"/>
                  </a:lnTo>
                  <a:lnTo>
                    <a:pt x="890" y="427"/>
                  </a:lnTo>
                  <a:lnTo>
                    <a:pt x="890" y="427"/>
                  </a:lnTo>
                  <a:lnTo>
                    <a:pt x="891" y="424"/>
                  </a:lnTo>
                  <a:lnTo>
                    <a:pt x="891" y="422"/>
                  </a:lnTo>
                  <a:close/>
                  <a:moveTo>
                    <a:pt x="2777" y="419"/>
                  </a:moveTo>
                  <a:lnTo>
                    <a:pt x="2779" y="419"/>
                  </a:lnTo>
                  <a:lnTo>
                    <a:pt x="2780" y="419"/>
                  </a:lnTo>
                  <a:lnTo>
                    <a:pt x="2782" y="421"/>
                  </a:lnTo>
                  <a:lnTo>
                    <a:pt x="2783" y="422"/>
                  </a:lnTo>
                  <a:lnTo>
                    <a:pt x="2782" y="422"/>
                  </a:lnTo>
                  <a:lnTo>
                    <a:pt x="2780" y="422"/>
                  </a:lnTo>
                  <a:lnTo>
                    <a:pt x="2779" y="422"/>
                  </a:lnTo>
                  <a:lnTo>
                    <a:pt x="2776" y="421"/>
                  </a:lnTo>
                  <a:lnTo>
                    <a:pt x="2777" y="419"/>
                  </a:lnTo>
                  <a:close/>
                  <a:moveTo>
                    <a:pt x="484" y="419"/>
                  </a:moveTo>
                  <a:lnTo>
                    <a:pt x="486" y="419"/>
                  </a:lnTo>
                  <a:lnTo>
                    <a:pt x="488" y="421"/>
                  </a:lnTo>
                  <a:lnTo>
                    <a:pt x="489" y="422"/>
                  </a:lnTo>
                  <a:lnTo>
                    <a:pt x="491" y="422"/>
                  </a:lnTo>
                  <a:lnTo>
                    <a:pt x="491" y="422"/>
                  </a:lnTo>
                  <a:lnTo>
                    <a:pt x="491" y="424"/>
                  </a:lnTo>
                  <a:lnTo>
                    <a:pt x="491" y="424"/>
                  </a:lnTo>
                  <a:lnTo>
                    <a:pt x="491" y="424"/>
                  </a:lnTo>
                  <a:lnTo>
                    <a:pt x="491" y="425"/>
                  </a:lnTo>
                  <a:lnTo>
                    <a:pt x="491" y="425"/>
                  </a:lnTo>
                  <a:lnTo>
                    <a:pt x="488" y="427"/>
                  </a:lnTo>
                  <a:lnTo>
                    <a:pt x="488" y="427"/>
                  </a:lnTo>
                  <a:lnTo>
                    <a:pt x="486" y="427"/>
                  </a:lnTo>
                  <a:lnTo>
                    <a:pt x="486" y="425"/>
                  </a:lnTo>
                  <a:lnTo>
                    <a:pt x="486" y="424"/>
                  </a:lnTo>
                  <a:lnTo>
                    <a:pt x="486" y="422"/>
                  </a:lnTo>
                  <a:lnTo>
                    <a:pt x="484" y="422"/>
                  </a:lnTo>
                  <a:lnTo>
                    <a:pt x="484" y="421"/>
                  </a:lnTo>
                  <a:lnTo>
                    <a:pt x="484" y="421"/>
                  </a:lnTo>
                  <a:lnTo>
                    <a:pt x="483" y="421"/>
                  </a:lnTo>
                  <a:lnTo>
                    <a:pt x="483" y="419"/>
                  </a:lnTo>
                  <a:lnTo>
                    <a:pt x="483" y="419"/>
                  </a:lnTo>
                  <a:lnTo>
                    <a:pt x="484" y="419"/>
                  </a:lnTo>
                  <a:close/>
                  <a:moveTo>
                    <a:pt x="2563" y="413"/>
                  </a:moveTo>
                  <a:lnTo>
                    <a:pt x="2564" y="414"/>
                  </a:lnTo>
                  <a:lnTo>
                    <a:pt x="2567" y="416"/>
                  </a:lnTo>
                  <a:lnTo>
                    <a:pt x="2577" y="419"/>
                  </a:lnTo>
                  <a:lnTo>
                    <a:pt x="2578" y="421"/>
                  </a:lnTo>
                  <a:lnTo>
                    <a:pt x="2580" y="422"/>
                  </a:lnTo>
                  <a:lnTo>
                    <a:pt x="2582" y="422"/>
                  </a:lnTo>
                  <a:lnTo>
                    <a:pt x="2578" y="421"/>
                  </a:lnTo>
                  <a:lnTo>
                    <a:pt x="2572" y="419"/>
                  </a:lnTo>
                  <a:lnTo>
                    <a:pt x="2569" y="418"/>
                  </a:lnTo>
                  <a:lnTo>
                    <a:pt x="2569" y="418"/>
                  </a:lnTo>
                  <a:lnTo>
                    <a:pt x="2567" y="418"/>
                  </a:lnTo>
                  <a:lnTo>
                    <a:pt x="2566" y="418"/>
                  </a:lnTo>
                  <a:lnTo>
                    <a:pt x="2564" y="416"/>
                  </a:lnTo>
                  <a:lnTo>
                    <a:pt x="2564" y="416"/>
                  </a:lnTo>
                  <a:lnTo>
                    <a:pt x="2563" y="414"/>
                  </a:lnTo>
                  <a:lnTo>
                    <a:pt x="2563" y="413"/>
                  </a:lnTo>
                  <a:close/>
                  <a:moveTo>
                    <a:pt x="2810" y="411"/>
                  </a:moveTo>
                  <a:lnTo>
                    <a:pt x="2812" y="411"/>
                  </a:lnTo>
                  <a:lnTo>
                    <a:pt x="2812" y="413"/>
                  </a:lnTo>
                  <a:lnTo>
                    <a:pt x="2813" y="414"/>
                  </a:lnTo>
                  <a:lnTo>
                    <a:pt x="2815" y="418"/>
                  </a:lnTo>
                  <a:lnTo>
                    <a:pt x="2815" y="419"/>
                  </a:lnTo>
                  <a:lnTo>
                    <a:pt x="2813" y="419"/>
                  </a:lnTo>
                  <a:lnTo>
                    <a:pt x="2812" y="419"/>
                  </a:lnTo>
                  <a:lnTo>
                    <a:pt x="2810" y="419"/>
                  </a:lnTo>
                  <a:lnTo>
                    <a:pt x="2810" y="419"/>
                  </a:lnTo>
                  <a:lnTo>
                    <a:pt x="2810" y="419"/>
                  </a:lnTo>
                  <a:lnTo>
                    <a:pt x="2810" y="418"/>
                  </a:lnTo>
                  <a:lnTo>
                    <a:pt x="2810" y="416"/>
                  </a:lnTo>
                  <a:lnTo>
                    <a:pt x="2810" y="416"/>
                  </a:lnTo>
                  <a:lnTo>
                    <a:pt x="2810" y="414"/>
                  </a:lnTo>
                  <a:lnTo>
                    <a:pt x="2810" y="414"/>
                  </a:lnTo>
                  <a:lnTo>
                    <a:pt x="2810" y="413"/>
                  </a:lnTo>
                  <a:lnTo>
                    <a:pt x="2809" y="413"/>
                  </a:lnTo>
                  <a:lnTo>
                    <a:pt x="2809" y="411"/>
                  </a:lnTo>
                  <a:lnTo>
                    <a:pt x="2809" y="411"/>
                  </a:lnTo>
                  <a:lnTo>
                    <a:pt x="2810" y="411"/>
                  </a:lnTo>
                  <a:close/>
                  <a:moveTo>
                    <a:pt x="3351" y="408"/>
                  </a:moveTo>
                  <a:lnTo>
                    <a:pt x="3353" y="408"/>
                  </a:lnTo>
                  <a:lnTo>
                    <a:pt x="3353" y="410"/>
                  </a:lnTo>
                  <a:lnTo>
                    <a:pt x="3351" y="411"/>
                  </a:lnTo>
                  <a:lnTo>
                    <a:pt x="3346" y="411"/>
                  </a:lnTo>
                  <a:lnTo>
                    <a:pt x="3345" y="411"/>
                  </a:lnTo>
                  <a:lnTo>
                    <a:pt x="3345" y="411"/>
                  </a:lnTo>
                  <a:lnTo>
                    <a:pt x="3346" y="410"/>
                  </a:lnTo>
                  <a:lnTo>
                    <a:pt x="3349" y="408"/>
                  </a:lnTo>
                  <a:lnTo>
                    <a:pt x="3351" y="408"/>
                  </a:lnTo>
                  <a:close/>
                  <a:moveTo>
                    <a:pt x="2824" y="406"/>
                  </a:moveTo>
                  <a:lnTo>
                    <a:pt x="2824" y="406"/>
                  </a:lnTo>
                  <a:lnTo>
                    <a:pt x="2824" y="408"/>
                  </a:lnTo>
                  <a:lnTo>
                    <a:pt x="2824" y="410"/>
                  </a:lnTo>
                  <a:lnTo>
                    <a:pt x="2824" y="410"/>
                  </a:lnTo>
                  <a:lnTo>
                    <a:pt x="2824" y="411"/>
                  </a:lnTo>
                  <a:lnTo>
                    <a:pt x="2824" y="413"/>
                  </a:lnTo>
                  <a:lnTo>
                    <a:pt x="2823" y="413"/>
                  </a:lnTo>
                  <a:lnTo>
                    <a:pt x="2823" y="414"/>
                  </a:lnTo>
                  <a:lnTo>
                    <a:pt x="2823" y="414"/>
                  </a:lnTo>
                  <a:lnTo>
                    <a:pt x="2821" y="416"/>
                  </a:lnTo>
                  <a:lnTo>
                    <a:pt x="2821" y="413"/>
                  </a:lnTo>
                  <a:lnTo>
                    <a:pt x="2821" y="413"/>
                  </a:lnTo>
                  <a:lnTo>
                    <a:pt x="2823" y="411"/>
                  </a:lnTo>
                  <a:lnTo>
                    <a:pt x="2823" y="411"/>
                  </a:lnTo>
                  <a:lnTo>
                    <a:pt x="2823" y="410"/>
                  </a:lnTo>
                  <a:lnTo>
                    <a:pt x="2821" y="410"/>
                  </a:lnTo>
                  <a:lnTo>
                    <a:pt x="2823" y="410"/>
                  </a:lnTo>
                  <a:lnTo>
                    <a:pt x="2824" y="406"/>
                  </a:lnTo>
                  <a:lnTo>
                    <a:pt x="2824" y="406"/>
                  </a:lnTo>
                  <a:close/>
                  <a:moveTo>
                    <a:pt x="3343" y="406"/>
                  </a:moveTo>
                  <a:lnTo>
                    <a:pt x="3345" y="406"/>
                  </a:lnTo>
                  <a:lnTo>
                    <a:pt x="3346" y="408"/>
                  </a:lnTo>
                  <a:lnTo>
                    <a:pt x="3346" y="408"/>
                  </a:lnTo>
                  <a:lnTo>
                    <a:pt x="3346" y="408"/>
                  </a:lnTo>
                  <a:lnTo>
                    <a:pt x="3345" y="408"/>
                  </a:lnTo>
                  <a:lnTo>
                    <a:pt x="3343" y="408"/>
                  </a:lnTo>
                  <a:lnTo>
                    <a:pt x="3342" y="408"/>
                  </a:lnTo>
                  <a:lnTo>
                    <a:pt x="3340" y="408"/>
                  </a:lnTo>
                  <a:lnTo>
                    <a:pt x="3340" y="406"/>
                  </a:lnTo>
                  <a:lnTo>
                    <a:pt x="3340" y="406"/>
                  </a:lnTo>
                  <a:lnTo>
                    <a:pt x="3343" y="406"/>
                  </a:lnTo>
                  <a:close/>
                  <a:moveTo>
                    <a:pt x="3646" y="395"/>
                  </a:moveTo>
                  <a:lnTo>
                    <a:pt x="3647" y="397"/>
                  </a:lnTo>
                  <a:lnTo>
                    <a:pt x="3649" y="397"/>
                  </a:lnTo>
                  <a:lnTo>
                    <a:pt x="3646" y="399"/>
                  </a:lnTo>
                  <a:lnTo>
                    <a:pt x="3643" y="399"/>
                  </a:lnTo>
                  <a:lnTo>
                    <a:pt x="3638" y="399"/>
                  </a:lnTo>
                  <a:lnTo>
                    <a:pt x="3632" y="399"/>
                  </a:lnTo>
                  <a:lnTo>
                    <a:pt x="3629" y="400"/>
                  </a:lnTo>
                  <a:lnTo>
                    <a:pt x="3624" y="402"/>
                  </a:lnTo>
                  <a:lnTo>
                    <a:pt x="3614" y="402"/>
                  </a:lnTo>
                  <a:lnTo>
                    <a:pt x="3613" y="402"/>
                  </a:lnTo>
                  <a:lnTo>
                    <a:pt x="3613" y="400"/>
                  </a:lnTo>
                  <a:lnTo>
                    <a:pt x="3611" y="400"/>
                  </a:lnTo>
                  <a:lnTo>
                    <a:pt x="3610" y="400"/>
                  </a:lnTo>
                  <a:lnTo>
                    <a:pt x="3608" y="400"/>
                  </a:lnTo>
                  <a:lnTo>
                    <a:pt x="3606" y="400"/>
                  </a:lnTo>
                  <a:lnTo>
                    <a:pt x="3606" y="400"/>
                  </a:lnTo>
                  <a:lnTo>
                    <a:pt x="3606" y="400"/>
                  </a:lnTo>
                  <a:lnTo>
                    <a:pt x="3606" y="399"/>
                  </a:lnTo>
                  <a:lnTo>
                    <a:pt x="3610" y="399"/>
                  </a:lnTo>
                  <a:lnTo>
                    <a:pt x="3619" y="399"/>
                  </a:lnTo>
                  <a:lnTo>
                    <a:pt x="3624" y="399"/>
                  </a:lnTo>
                  <a:lnTo>
                    <a:pt x="3625" y="399"/>
                  </a:lnTo>
                  <a:lnTo>
                    <a:pt x="3629" y="399"/>
                  </a:lnTo>
                  <a:lnTo>
                    <a:pt x="3632" y="397"/>
                  </a:lnTo>
                  <a:lnTo>
                    <a:pt x="3636" y="397"/>
                  </a:lnTo>
                  <a:lnTo>
                    <a:pt x="3644" y="395"/>
                  </a:lnTo>
                  <a:lnTo>
                    <a:pt x="3646" y="395"/>
                  </a:lnTo>
                  <a:close/>
                  <a:moveTo>
                    <a:pt x="585" y="389"/>
                  </a:moveTo>
                  <a:lnTo>
                    <a:pt x="585" y="389"/>
                  </a:lnTo>
                  <a:lnTo>
                    <a:pt x="585" y="389"/>
                  </a:lnTo>
                  <a:lnTo>
                    <a:pt x="585" y="391"/>
                  </a:lnTo>
                  <a:lnTo>
                    <a:pt x="585" y="391"/>
                  </a:lnTo>
                  <a:lnTo>
                    <a:pt x="587" y="392"/>
                  </a:lnTo>
                  <a:lnTo>
                    <a:pt x="587" y="392"/>
                  </a:lnTo>
                  <a:lnTo>
                    <a:pt x="587" y="392"/>
                  </a:lnTo>
                  <a:lnTo>
                    <a:pt x="588" y="394"/>
                  </a:lnTo>
                  <a:lnTo>
                    <a:pt x="587" y="394"/>
                  </a:lnTo>
                  <a:lnTo>
                    <a:pt x="587" y="394"/>
                  </a:lnTo>
                  <a:lnTo>
                    <a:pt x="585" y="394"/>
                  </a:lnTo>
                  <a:lnTo>
                    <a:pt x="585" y="395"/>
                  </a:lnTo>
                  <a:lnTo>
                    <a:pt x="585" y="397"/>
                  </a:lnTo>
                  <a:lnTo>
                    <a:pt x="585" y="397"/>
                  </a:lnTo>
                  <a:lnTo>
                    <a:pt x="585" y="399"/>
                  </a:lnTo>
                  <a:lnTo>
                    <a:pt x="587" y="399"/>
                  </a:lnTo>
                  <a:lnTo>
                    <a:pt x="587" y="400"/>
                  </a:lnTo>
                  <a:lnTo>
                    <a:pt x="585" y="402"/>
                  </a:lnTo>
                  <a:lnTo>
                    <a:pt x="584" y="402"/>
                  </a:lnTo>
                  <a:lnTo>
                    <a:pt x="582" y="402"/>
                  </a:lnTo>
                  <a:lnTo>
                    <a:pt x="582" y="402"/>
                  </a:lnTo>
                  <a:lnTo>
                    <a:pt x="582" y="400"/>
                  </a:lnTo>
                  <a:lnTo>
                    <a:pt x="582" y="399"/>
                  </a:lnTo>
                  <a:lnTo>
                    <a:pt x="582" y="397"/>
                  </a:lnTo>
                  <a:lnTo>
                    <a:pt x="582" y="395"/>
                  </a:lnTo>
                  <a:lnTo>
                    <a:pt x="582" y="394"/>
                  </a:lnTo>
                  <a:lnTo>
                    <a:pt x="582" y="394"/>
                  </a:lnTo>
                  <a:lnTo>
                    <a:pt x="582" y="392"/>
                  </a:lnTo>
                  <a:lnTo>
                    <a:pt x="582" y="392"/>
                  </a:lnTo>
                  <a:lnTo>
                    <a:pt x="582" y="392"/>
                  </a:lnTo>
                  <a:lnTo>
                    <a:pt x="584" y="391"/>
                  </a:lnTo>
                  <a:lnTo>
                    <a:pt x="584" y="391"/>
                  </a:lnTo>
                  <a:lnTo>
                    <a:pt x="584" y="389"/>
                  </a:lnTo>
                  <a:lnTo>
                    <a:pt x="585" y="389"/>
                  </a:lnTo>
                  <a:close/>
                  <a:moveTo>
                    <a:pt x="3641" y="386"/>
                  </a:moveTo>
                  <a:lnTo>
                    <a:pt x="3636" y="389"/>
                  </a:lnTo>
                  <a:lnTo>
                    <a:pt x="3635" y="389"/>
                  </a:lnTo>
                  <a:lnTo>
                    <a:pt x="3629" y="389"/>
                  </a:lnTo>
                  <a:lnTo>
                    <a:pt x="3624" y="391"/>
                  </a:lnTo>
                  <a:lnTo>
                    <a:pt x="3621" y="391"/>
                  </a:lnTo>
                  <a:lnTo>
                    <a:pt x="3616" y="391"/>
                  </a:lnTo>
                  <a:lnTo>
                    <a:pt x="3616" y="391"/>
                  </a:lnTo>
                  <a:lnTo>
                    <a:pt x="3616" y="391"/>
                  </a:lnTo>
                  <a:lnTo>
                    <a:pt x="3610" y="388"/>
                  </a:lnTo>
                  <a:lnTo>
                    <a:pt x="3610" y="388"/>
                  </a:lnTo>
                  <a:lnTo>
                    <a:pt x="3611" y="388"/>
                  </a:lnTo>
                  <a:lnTo>
                    <a:pt x="3616" y="388"/>
                  </a:lnTo>
                  <a:lnTo>
                    <a:pt x="3619" y="389"/>
                  </a:lnTo>
                  <a:lnTo>
                    <a:pt x="3622" y="389"/>
                  </a:lnTo>
                  <a:lnTo>
                    <a:pt x="3625" y="389"/>
                  </a:lnTo>
                  <a:lnTo>
                    <a:pt x="3627" y="389"/>
                  </a:lnTo>
                  <a:lnTo>
                    <a:pt x="3629" y="388"/>
                  </a:lnTo>
                  <a:lnTo>
                    <a:pt x="3633" y="388"/>
                  </a:lnTo>
                  <a:lnTo>
                    <a:pt x="3635" y="388"/>
                  </a:lnTo>
                  <a:lnTo>
                    <a:pt x="3636" y="388"/>
                  </a:lnTo>
                  <a:lnTo>
                    <a:pt x="3641" y="386"/>
                  </a:lnTo>
                  <a:close/>
                  <a:moveTo>
                    <a:pt x="4625" y="373"/>
                  </a:moveTo>
                  <a:lnTo>
                    <a:pt x="4628" y="375"/>
                  </a:lnTo>
                  <a:lnTo>
                    <a:pt x="4630" y="375"/>
                  </a:lnTo>
                  <a:lnTo>
                    <a:pt x="4633" y="375"/>
                  </a:lnTo>
                  <a:lnTo>
                    <a:pt x="4635" y="377"/>
                  </a:lnTo>
                  <a:lnTo>
                    <a:pt x="4635" y="378"/>
                  </a:lnTo>
                  <a:lnTo>
                    <a:pt x="4631" y="377"/>
                  </a:lnTo>
                  <a:lnTo>
                    <a:pt x="4627" y="377"/>
                  </a:lnTo>
                  <a:lnTo>
                    <a:pt x="4625" y="375"/>
                  </a:lnTo>
                  <a:lnTo>
                    <a:pt x="4625" y="373"/>
                  </a:lnTo>
                  <a:close/>
                  <a:moveTo>
                    <a:pt x="2730" y="372"/>
                  </a:moveTo>
                  <a:lnTo>
                    <a:pt x="2730" y="373"/>
                  </a:lnTo>
                  <a:lnTo>
                    <a:pt x="2730" y="373"/>
                  </a:lnTo>
                  <a:lnTo>
                    <a:pt x="2728" y="375"/>
                  </a:lnTo>
                  <a:lnTo>
                    <a:pt x="2727" y="377"/>
                  </a:lnTo>
                  <a:lnTo>
                    <a:pt x="2728" y="378"/>
                  </a:lnTo>
                  <a:lnTo>
                    <a:pt x="2727" y="378"/>
                  </a:lnTo>
                  <a:lnTo>
                    <a:pt x="2727" y="380"/>
                  </a:lnTo>
                  <a:lnTo>
                    <a:pt x="2727" y="380"/>
                  </a:lnTo>
                  <a:lnTo>
                    <a:pt x="2725" y="381"/>
                  </a:lnTo>
                  <a:lnTo>
                    <a:pt x="2723" y="381"/>
                  </a:lnTo>
                  <a:lnTo>
                    <a:pt x="2720" y="383"/>
                  </a:lnTo>
                  <a:lnTo>
                    <a:pt x="2720" y="384"/>
                  </a:lnTo>
                  <a:lnTo>
                    <a:pt x="2723" y="386"/>
                  </a:lnTo>
                  <a:lnTo>
                    <a:pt x="2725" y="386"/>
                  </a:lnTo>
                  <a:lnTo>
                    <a:pt x="2725" y="386"/>
                  </a:lnTo>
                  <a:lnTo>
                    <a:pt x="2725" y="388"/>
                  </a:lnTo>
                  <a:lnTo>
                    <a:pt x="2723" y="388"/>
                  </a:lnTo>
                  <a:lnTo>
                    <a:pt x="2720" y="386"/>
                  </a:lnTo>
                  <a:lnTo>
                    <a:pt x="2719" y="386"/>
                  </a:lnTo>
                  <a:lnTo>
                    <a:pt x="2717" y="388"/>
                  </a:lnTo>
                  <a:lnTo>
                    <a:pt x="2719" y="388"/>
                  </a:lnTo>
                  <a:lnTo>
                    <a:pt x="2719" y="388"/>
                  </a:lnTo>
                  <a:lnTo>
                    <a:pt x="2719" y="389"/>
                  </a:lnTo>
                  <a:lnTo>
                    <a:pt x="2717" y="389"/>
                  </a:lnTo>
                  <a:lnTo>
                    <a:pt x="2717" y="389"/>
                  </a:lnTo>
                  <a:lnTo>
                    <a:pt x="2717" y="389"/>
                  </a:lnTo>
                  <a:lnTo>
                    <a:pt x="2716" y="389"/>
                  </a:lnTo>
                  <a:lnTo>
                    <a:pt x="2716" y="389"/>
                  </a:lnTo>
                  <a:lnTo>
                    <a:pt x="2714" y="391"/>
                  </a:lnTo>
                  <a:lnTo>
                    <a:pt x="2714" y="389"/>
                  </a:lnTo>
                  <a:lnTo>
                    <a:pt x="2712" y="389"/>
                  </a:lnTo>
                  <a:lnTo>
                    <a:pt x="2711" y="389"/>
                  </a:lnTo>
                  <a:lnTo>
                    <a:pt x="2711" y="389"/>
                  </a:lnTo>
                  <a:lnTo>
                    <a:pt x="2709" y="391"/>
                  </a:lnTo>
                  <a:lnTo>
                    <a:pt x="2709" y="391"/>
                  </a:lnTo>
                  <a:lnTo>
                    <a:pt x="2711" y="389"/>
                  </a:lnTo>
                  <a:lnTo>
                    <a:pt x="2711" y="388"/>
                  </a:lnTo>
                  <a:lnTo>
                    <a:pt x="2711" y="388"/>
                  </a:lnTo>
                  <a:lnTo>
                    <a:pt x="2709" y="386"/>
                  </a:lnTo>
                  <a:lnTo>
                    <a:pt x="2709" y="386"/>
                  </a:lnTo>
                  <a:lnTo>
                    <a:pt x="2708" y="386"/>
                  </a:lnTo>
                  <a:lnTo>
                    <a:pt x="2708" y="386"/>
                  </a:lnTo>
                  <a:lnTo>
                    <a:pt x="2709" y="384"/>
                  </a:lnTo>
                  <a:lnTo>
                    <a:pt x="2712" y="383"/>
                  </a:lnTo>
                  <a:lnTo>
                    <a:pt x="2712" y="383"/>
                  </a:lnTo>
                  <a:lnTo>
                    <a:pt x="2712" y="381"/>
                  </a:lnTo>
                  <a:lnTo>
                    <a:pt x="2716" y="380"/>
                  </a:lnTo>
                  <a:lnTo>
                    <a:pt x="2719" y="378"/>
                  </a:lnTo>
                  <a:lnTo>
                    <a:pt x="2719" y="380"/>
                  </a:lnTo>
                  <a:lnTo>
                    <a:pt x="2720" y="380"/>
                  </a:lnTo>
                  <a:lnTo>
                    <a:pt x="2720" y="378"/>
                  </a:lnTo>
                  <a:lnTo>
                    <a:pt x="2720" y="378"/>
                  </a:lnTo>
                  <a:lnTo>
                    <a:pt x="2720" y="378"/>
                  </a:lnTo>
                  <a:lnTo>
                    <a:pt x="2719" y="377"/>
                  </a:lnTo>
                  <a:lnTo>
                    <a:pt x="2720" y="377"/>
                  </a:lnTo>
                  <a:lnTo>
                    <a:pt x="2720" y="375"/>
                  </a:lnTo>
                  <a:lnTo>
                    <a:pt x="2722" y="377"/>
                  </a:lnTo>
                  <a:lnTo>
                    <a:pt x="2722" y="377"/>
                  </a:lnTo>
                  <a:lnTo>
                    <a:pt x="2723" y="377"/>
                  </a:lnTo>
                  <a:lnTo>
                    <a:pt x="2723" y="377"/>
                  </a:lnTo>
                  <a:lnTo>
                    <a:pt x="2723" y="375"/>
                  </a:lnTo>
                  <a:lnTo>
                    <a:pt x="2725" y="375"/>
                  </a:lnTo>
                  <a:lnTo>
                    <a:pt x="2727" y="375"/>
                  </a:lnTo>
                  <a:lnTo>
                    <a:pt x="2727" y="375"/>
                  </a:lnTo>
                  <a:lnTo>
                    <a:pt x="2728" y="373"/>
                  </a:lnTo>
                  <a:lnTo>
                    <a:pt x="2730" y="373"/>
                  </a:lnTo>
                  <a:lnTo>
                    <a:pt x="2730" y="372"/>
                  </a:lnTo>
                  <a:close/>
                  <a:moveTo>
                    <a:pt x="4630" y="370"/>
                  </a:moveTo>
                  <a:lnTo>
                    <a:pt x="4631" y="370"/>
                  </a:lnTo>
                  <a:lnTo>
                    <a:pt x="4633" y="370"/>
                  </a:lnTo>
                  <a:lnTo>
                    <a:pt x="4633" y="372"/>
                  </a:lnTo>
                  <a:lnTo>
                    <a:pt x="4633" y="372"/>
                  </a:lnTo>
                  <a:lnTo>
                    <a:pt x="4635" y="372"/>
                  </a:lnTo>
                  <a:lnTo>
                    <a:pt x="4635" y="372"/>
                  </a:lnTo>
                  <a:lnTo>
                    <a:pt x="4631" y="373"/>
                  </a:lnTo>
                  <a:lnTo>
                    <a:pt x="4631" y="373"/>
                  </a:lnTo>
                  <a:lnTo>
                    <a:pt x="4631" y="373"/>
                  </a:lnTo>
                  <a:lnTo>
                    <a:pt x="4631" y="373"/>
                  </a:lnTo>
                  <a:lnTo>
                    <a:pt x="4631" y="375"/>
                  </a:lnTo>
                  <a:lnTo>
                    <a:pt x="4630" y="373"/>
                  </a:lnTo>
                  <a:lnTo>
                    <a:pt x="4628" y="373"/>
                  </a:lnTo>
                  <a:lnTo>
                    <a:pt x="4628" y="373"/>
                  </a:lnTo>
                  <a:lnTo>
                    <a:pt x="4628" y="372"/>
                  </a:lnTo>
                  <a:lnTo>
                    <a:pt x="4628" y="372"/>
                  </a:lnTo>
                  <a:lnTo>
                    <a:pt x="4628" y="372"/>
                  </a:lnTo>
                  <a:lnTo>
                    <a:pt x="4628" y="372"/>
                  </a:lnTo>
                  <a:lnTo>
                    <a:pt x="4630" y="370"/>
                  </a:lnTo>
                  <a:lnTo>
                    <a:pt x="4628" y="370"/>
                  </a:lnTo>
                  <a:lnTo>
                    <a:pt x="4628" y="370"/>
                  </a:lnTo>
                  <a:lnTo>
                    <a:pt x="4630" y="370"/>
                  </a:lnTo>
                  <a:close/>
                  <a:moveTo>
                    <a:pt x="3619" y="367"/>
                  </a:moveTo>
                  <a:lnTo>
                    <a:pt x="3624" y="369"/>
                  </a:lnTo>
                  <a:lnTo>
                    <a:pt x="3632" y="370"/>
                  </a:lnTo>
                  <a:lnTo>
                    <a:pt x="3636" y="370"/>
                  </a:lnTo>
                  <a:lnTo>
                    <a:pt x="3638" y="373"/>
                  </a:lnTo>
                  <a:lnTo>
                    <a:pt x="3630" y="372"/>
                  </a:lnTo>
                  <a:lnTo>
                    <a:pt x="3625" y="372"/>
                  </a:lnTo>
                  <a:lnTo>
                    <a:pt x="3622" y="370"/>
                  </a:lnTo>
                  <a:lnTo>
                    <a:pt x="3618" y="370"/>
                  </a:lnTo>
                  <a:lnTo>
                    <a:pt x="3613" y="370"/>
                  </a:lnTo>
                  <a:lnTo>
                    <a:pt x="3610" y="372"/>
                  </a:lnTo>
                  <a:lnTo>
                    <a:pt x="3608" y="373"/>
                  </a:lnTo>
                  <a:lnTo>
                    <a:pt x="3605" y="375"/>
                  </a:lnTo>
                  <a:lnTo>
                    <a:pt x="3600" y="375"/>
                  </a:lnTo>
                  <a:lnTo>
                    <a:pt x="3599" y="375"/>
                  </a:lnTo>
                  <a:lnTo>
                    <a:pt x="3599" y="373"/>
                  </a:lnTo>
                  <a:lnTo>
                    <a:pt x="3603" y="372"/>
                  </a:lnTo>
                  <a:lnTo>
                    <a:pt x="3606" y="372"/>
                  </a:lnTo>
                  <a:lnTo>
                    <a:pt x="3610" y="370"/>
                  </a:lnTo>
                  <a:lnTo>
                    <a:pt x="3614" y="369"/>
                  </a:lnTo>
                  <a:lnTo>
                    <a:pt x="3619" y="367"/>
                  </a:lnTo>
                  <a:close/>
                  <a:moveTo>
                    <a:pt x="800" y="361"/>
                  </a:moveTo>
                  <a:lnTo>
                    <a:pt x="804" y="362"/>
                  </a:lnTo>
                  <a:lnTo>
                    <a:pt x="804" y="362"/>
                  </a:lnTo>
                  <a:lnTo>
                    <a:pt x="806" y="362"/>
                  </a:lnTo>
                  <a:lnTo>
                    <a:pt x="806" y="364"/>
                  </a:lnTo>
                  <a:lnTo>
                    <a:pt x="804" y="366"/>
                  </a:lnTo>
                  <a:lnTo>
                    <a:pt x="801" y="364"/>
                  </a:lnTo>
                  <a:lnTo>
                    <a:pt x="798" y="361"/>
                  </a:lnTo>
                  <a:lnTo>
                    <a:pt x="800" y="361"/>
                  </a:lnTo>
                  <a:close/>
                  <a:moveTo>
                    <a:pt x="3584" y="355"/>
                  </a:moveTo>
                  <a:lnTo>
                    <a:pt x="3586" y="356"/>
                  </a:lnTo>
                  <a:lnTo>
                    <a:pt x="3586" y="356"/>
                  </a:lnTo>
                  <a:lnTo>
                    <a:pt x="3586" y="358"/>
                  </a:lnTo>
                  <a:lnTo>
                    <a:pt x="3583" y="358"/>
                  </a:lnTo>
                  <a:lnTo>
                    <a:pt x="3581" y="359"/>
                  </a:lnTo>
                  <a:lnTo>
                    <a:pt x="3581" y="359"/>
                  </a:lnTo>
                  <a:lnTo>
                    <a:pt x="3583" y="361"/>
                  </a:lnTo>
                  <a:lnTo>
                    <a:pt x="3583" y="361"/>
                  </a:lnTo>
                  <a:lnTo>
                    <a:pt x="3584" y="362"/>
                  </a:lnTo>
                  <a:lnTo>
                    <a:pt x="3584" y="364"/>
                  </a:lnTo>
                  <a:lnTo>
                    <a:pt x="3586" y="364"/>
                  </a:lnTo>
                  <a:lnTo>
                    <a:pt x="3588" y="366"/>
                  </a:lnTo>
                  <a:lnTo>
                    <a:pt x="3588" y="367"/>
                  </a:lnTo>
                  <a:lnTo>
                    <a:pt x="3588" y="369"/>
                  </a:lnTo>
                  <a:lnTo>
                    <a:pt x="3588" y="369"/>
                  </a:lnTo>
                  <a:lnTo>
                    <a:pt x="3589" y="370"/>
                  </a:lnTo>
                  <a:lnTo>
                    <a:pt x="3589" y="370"/>
                  </a:lnTo>
                  <a:lnTo>
                    <a:pt x="3589" y="370"/>
                  </a:lnTo>
                  <a:lnTo>
                    <a:pt x="3589" y="370"/>
                  </a:lnTo>
                  <a:lnTo>
                    <a:pt x="3588" y="372"/>
                  </a:lnTo>
                  <a:lnTo>
                    <a:pt x="3586" y="372"/>
                  </a:lnTo>
                  <a:lnTo>
                    <a:pt x="3584" y="370"/>
                  </a:lnTo>
                  <a:lnTo>
                    <a:pt x="3584" y="370"/>
                  </a:lnTo>
                  <a:lnTo>
                    <a:pt x="3583" y="370"/>
                  </a:lnTo>
                  <a:lnTo>
                    <a:pt x="3583" y="370"/>
                  </a:lnTo>
                  <a:lnTo>
                    <a:pt x="3583" y="369"/>
                  </a:lnTo>
                  <a:lnTo>
                    <a:pt x="3583" y="367"/>
                  </a:lnTo>
                  <a:lnTo>
                    <a:pt x="3583" y="366"/>
                  </a:lnTo>
                  <a:lnTo>
                    <a:pt x="3581" y="362"/>
                  </a:lnTo>
                  <a:lnTo>
                    <a:pt x="3580" y="361"/>
                  </a:lnTo>
                  <a:lnTo>
                    <a:pt x="3578" y="361"/>
                  </a:lnTo>
                  <a:lnTo>
                    <a:pt x="3578" y="361"/>
                  </a:lnTo>
                  <a:lnTo>
                    <a:pt x="3578" y="359"/>
                  </a:lnTo>
                  <a:lnTo>
                    <a:pt x="3578" y="359"/>
                  </a:lnTo>
                  <a:lnTo>
                    <a:pt x="3578" y="358"/>
                  </a:lnTo>
                  <a:lnTo>
                    <a:pt x="3580" y="358"/>
                  </a:lnTo>
                  <a:lnTo>
                    <a:pt x="3581" y="356"/>
                  </a:lnTo>
                  <a:lnTo>
                    <a:pt x="3584" y="355"/>
                  </a:lnTo>
                  <a:close/>
                  <a:moveTo>
                    <a:pt x="3329" y="355"/>
                  </a:moveTo>
                  <a:lnTo>
                    <a:pt x="3332" y="355"/>
                  </a:lnTo>
                  <a:lnTo>
                    <a:pt x="3334" y="356"/>
                  </a:lnTo>
                  <a:lnTo>
                    <a:pt x="3334" y="356"/>
                  </a:lnTo>
                  <a:lnTo>
                    <a:pt x="3332" y="358"/>
                  </a:lnTo>
                  <a:lnTo>
                    <a:pt x="3331" y="358"/>
                  </a:lnTo>
                  <a:lnTo>
                    <a:pt x="3329" y="356"/>
                  </a:lnTo>
                  <a:lnTo>
                    <a:pt x="3329" y="355"/>
                  </a:lnTo>
                  <a:close/>
                  <a:moveTo>
                    <a:pt x="4609" y="355"/>
                  </a:moveTo>
                  <a:lnTo>
                    <a:pt x="4611" y="355"/>
                  </a:lnTo>
                  <a:lnTo>
                    <a:pt x="4613" y="355"/>
                  </a:lnTo>
                  <a:lnTo>
                    <a:pt x="4613" y="355"/>
                  </a:lnTo>
                  <a:lnTo>
                    <a:pt x="4613" y="356"/>
                  </a:lnTo>
                  <a:lnTo>
                    <a:pt x="4611" y="356"/>
                  </a:lnTo>
                  <a:lnTo>
                    <a:pt x="4611" y="356"/>
                  </a:lnTo>
                  <a:lnTo>
                    <a:pt x="4611" y="358"/>
                  </a:lnTo>
                  <a:lnTo>
                    <a:pt x="4611" y="358"/>
                  </a:lnTo>
                  <a:lnTo>
                    <a:pt x="4609" y="358"/>
                  </a:lnTo>
                  <a:lnTo>
                    <a:pt x="4608" y="358"/>
                  </a:lnTo>
                  <a:lnTo>
                    <a:pt x="4608" y="356"/>
                  </a:lnTo>
                  <a:lnTo>
                    <a:pt x="4606" y="355"/>
                  </a:lnTo>
                  <a:lnTo>
                    <a:pt x="4606" y="355"/>
                  </a:lnTo>
                  <a:lnTo>
                    <a:pt x="4608" y="355"/>
                  </a:lnTo>
                  <a:lnTo>
                    <a:pt x="4609" y="355"/>
                  </a:lnTo>
                  <a:close/>
                  <a:moveTo>
                    <a:pt x="3340" y="355"/>
                  </a:moveTo>
                  <a:lnTo>
                    <a:pt x="3340" y="355"/>
                  </a:lnTo>
                  <a:lnTo>
                    <a:pt x="3340" y="356"/>
                  </a:lnTo>
                  <a:lnTo>
                    <a:pt x="3342" y="358"/>
                  </a:lnTo>
                  <a:lnTo>
                    <a:pt x="3342" y="359"/>
                  </a:lnTo>
                  <a:lnTo>
                    <a:pt x="3338" y="359"/>
                  </a:lnTo>
                  <a:lnTo>
                    <a:pt x="3337" y="356"/>
                  </a:lnTo>
                  <a:lnTo>
                    <a:pt x="3337" y="356"/>
                  </a:lnTo>
                  <a:lnTo>
                    <a:pt x="3338" y="355"/>
                  </a:lnTo>
                  <a:lnTo>
                    <a:pt x="3338" y="355"/>
                  </a:lnTo>
                  <a:lnTo>
                    <a:pt x="3340" y="355"/>
                  </a:lnTo>
                  <a:close/>
                  <a:moveTo>
                    <a:pt x="3338" y="351"/>
                  </a:moveTo>
                  <a:lnTo>
                    <a:pt x="3338" y="353"/>
                  </a:lnTo>
                  <a:lnTo>
                    <a:pt x="3338" y="353"/>
                  </a:lnTo>
                  <a:lnTo>
                    <a:pt x="3337" y="355"/>
                  </a:lnTo>
                  <a:lnTo>
                    <a:pt x="3335" y="355"/>
                  </a:lnTo>
                  <a:lnTo>
                    <a:pt x="3332" y="353"/>
                  </a:lnTo>
                  <a:lnTo>
                    <a:pt x="3332" y="353"/>
                  </a:lnTo>
                  <a:lnTo>
                    <a:pt x="3338" y="351"/>
                  </a:lnTo>
                  <a:close/>
                  <a:moveTo>
                    <a:pt x="95" y="339"/>
                  </a:moveTo>
                  <a:lnTo>
                    <a:pt x="103" y="342"/>
                  </a:lnTo>
                  <a:lnTo>
                    <a:pt x="104" y="343"/>
                  </a:lnTo>
                  <a:lnTo>
                    <a:pt x="100" y="343"/>
                  </a:lnTo>
                  <a:lnTo>
                    <a:pt x="93" y="345"/>
                  </a:lnTo>
                  <a:lnTo>
                    <a:pt x="93" y="345"/>
                  </a:lnTo>
                  <a:lnTo>
                    <a:pt x="92" y="345"/>
                  </a:lnTo>
                  <a:lnTo>
                    <a:pt x="90" y="345"/>
                  </a:lnTo>
                  <a:lnTo>
                    <a:pt x="89" y="343"/>
                  </a:lnTo>
                  <a:lnTo>
                    <a:pt x="87" y="342"/>
                  </a:lnTo>
                  <a:lnTo>
                    <a:pt x="85" y="342"/>
                  </a:lnTo>
                  <a:lnTo>
                    <a:pt x="85" y="340"/>
                  </a:lnTo>
                  <a:lnTo>
                    <a:pt x="85" y="340"/>
                  </a:lnTo>
                  <a:lnTo>
                    <a:pt x="87" y="340"/>
                  </a:lnTo>
                  <a:lnTo>
                    <a:pt x="89" y="340"/>
                  </a:lnTo>
                  <a:lnTo>
                    <a:pt x="89" y="340"/>
                  </a:lnTo>
                  <a:lnTo>
                    <a:pt x="90" y="339"/>
                  </a:lnTo>
                  <a:lnTo>
                    <a:pt x="92" y="339"/>
                  </a:lnTo>
                  <a:lnTo>
                    <a:pt x="95" y="339"/>
                  </a:lnTo>
                  <a:close/>
                  <a:moveTo>
                    <a:pt x="1172" y="326"/>
                  </a:moveTo>
                  <a:lnTo>
                    <a:pt x="1175" y="326"/>
                  </a:lnTo>
                  <a:lnTo>
                    <a:pt x="1175" y="328"/>
                  </a:lnTo>
                  <a:lnTo>
                    <a:pt x="1175" y="328"/>
                  </a:lnTo>
                  <a:lnTo>
                    <a:pt x="1178" y="328"/>
                  </a:lnTo>
                  <a:lnTo>
                    <a:pt x="1178" y="329"/>
                  </a:lnTo>
                  <a:lnTo>
                    <a:pt x="1177" y="329"/>
                  </a:lnTo>
                  <a:lnTo>
                    <a:pt x="1175" y="329"/>
                  </a:lnTo>
                  <a:lnTo>
                    <a:pt x="1170" y="329"/>
                  </a:lnTo>
                  <a:lnTo>
                    <a:pt x="1167" y="328"/>
                  </a:lnTo>
                  <a:lnTo>
                    <a:pt x="1167" y="328"/>
                  </a:lnTo>
                  <a:lnTo>
                    <a:pt x="1169" y="328"/>
                  </a:lnTo>
                  <a:lnTo>
                    <a:pt x="1169" y="326"/>
                  </a:lnTo>
                  <a:lnTo>
                    <a:pt x="1172" y="326"/>
                  </a:lnTo>
                  <a:close/>
                  <a:moveTo>
                    <a:pt x="4469" y="301"/>
                  </a:moveTo>
                  <a:lnTo>
                    <a:pt x="4469" y="301"/>
                  </a:lnTo>
                  <a:lnTo>
                    <a:pt x="4471" y="301"/>
                  </a:lnTo>
                  <a:lnTo>
                    <a:pt x="4472" y="301"/>
                  </a:lnTo>
                  <a:lnTo>
                    <a:pt x="4472" y="303"/>
                  </a:lnTo>
                  <a:lnTo>
                    <a:pt x="4474" y="304"/>
                  </a:lnTo>
                  <a:lnTo>
                    <a:pt x="4474" y="304"/>
                  </a:lnTo>
                  <a:lnTo>
                    <a:pt x="4472" y="306"/>
                  </a:lnTo>
                  <a:lnTo>
                    <a:pt x="4471" y="307"/>
                  </a:lnTo>
                  <a:lnTo>
                    <a:pt x="4471" y="307"/>
                  </a:lnTo>
                  <a:lnTo>
                    <a:pt x="4469" y="307"/>
                  </a:lnTo>
                  <a:lnTo>
                    <a:pt x="4467" y="306"/>
                  </a:lnTo>
                  <a:lnTo>
                    <a:pt x="4467" y="304"/>
                  </a:lnTo>
                  <a:lnTo>
                    <a:pt x="4467" y="303"/>
                  </a:lnTo>
                  <a:lnTo>
                    <a:pt x="4467" y="301"/>
                  </a:lnTo>
                  <a:lnTo>
                    <a:pt x="4469" y="301"/>
                  </a:lnTo>
                  <a:lnTo>
                    <a:pt x="4469" y="301"/>
                  </a:lnTo>
                  <a:close/>
                  <a:moveTo>
                    <a:pt x="4367" y="288"/>
                  </a:moveTo>
                  <a:lnTo>
                    <a:pt x="4370" y="288"/>
                  </a:lnTo>
                  <a:lnTo>
                    <a:pt x="4370" y="290"/>
                  </a:lnTo>
                  <a:lnTo>
                    <a:pt x="4370" y="290"/>
                  </a:lnTo>
                  <a:lnTo>
                    <a:pt x="4368" y="290"/>
                  </a:lnTo>
                  <a:lnTo>
                    <a:pt x="4367" y="291"/>
                  </a:lnTo>
                  <a:lnTo>
                    <a:pt x="4365" y="291"/>
                  </a:lnTo>
                  <a:lnTo>
                    <a:pt x="4363" y="291"/>
                  </a:lnTo>
                  <a:lnTo>
                    <a:pt x="4362" y="291"/>
                  </a:lnTo>
                  <a:lnTo>
                    <a:pt x="4362" y="291"/>
                  </a:lnTo>
                  <a:lnTo>
                    <a:pt x="4362" y="290"/>
                  </a:lnTo>
                  <a:lnTo>
                    <a:pt x="4362" y="290"/>
                  </a:lnTo>
                  <a:lnTo>
                    <a:pt x="4362" y="290"/>
                  </a:lnTo>
                  <a:lnTo>
                    <a:pt x="4362" y="288"/>
                  </a:lnTo>
                  <a:lnTo>
                    <a:pt x="4365" y="288"/>
                  </a:lnTo>
                  <a:lnTo>
                    <a:pt x="4367" y="288"/>
                  </a:lnTo>
                  <a:close/>
                  <a:moveTo>
                    <a:pt x="3763" y="216"/>
                  </a:moveTo>
                  <a:lnTo>
                    <a:pt x="3763" y="216"/>
                  </a:lnTo>
                  <a:lnTo>
                    <a:pt x="3764" y="217"/>
                  </a:lnTo>
                  <a:lnTo>
                    <a:pt x="3767" y="219"/>
                  </a:lnTo>
                  <a:lnTo>
                    <a:pt x="3767" y="219"/>
                  </a:lnTo>
                  <a:lnTo>
                    <a:pt x="3769" y="219"/>
                  </a:lnTo>
                  <a:lnTo>
                    <a:pt x="3769" y="221"/>
                  </a:lnTo>
                  <a:lnTo>
                    <a:pt x="3769" y="222"/>
                  </a:lnTo>
                  <a:lnTo>
                    <a:pt x="3767" y="224"/>
                  </a:lnTo>
                  <a:lnTo>
                    <a:pt x="3769" y="225"/>
                  </a:lnTo>
                  <a:lnTo>
                    <a:pt x="3770" y="228"/>
                  </a:lnTo>
                  <a:lnTo>
                    <a:pt x="3772" y="228"/>
                  </a:lnTo>
                  <a:lnTo>
                    <a:pt x="3775" y="230"/>
                  </a:lnTo>
                  <a:lnTo>
                    <a:pt x="3786" y="232"/>
                  </a:lnTo>
                  <a:lnTo>
                    <a:pt x="3796" y="232"/>
                  </a:lnTo>
                  <a:lnTo>
                    <a:pt x="3807" y="230"/>
                  </a:lnTo>
                  <a:lnTo>
                    <a:pt x="3811" y="228"/>
                  </a:lnTo>
                  <a:lnTo>
                    <a:pt x="3815" y="227"/>
                  </a:lnTo>
                  <a:lnTo>
                    <a:pt x="3819" y="227"/>
                  </a:lnTo>
                  <a:lnTo>
                    <a:pt x="3821" y="227"/>
                  </a:lnTo>
                  <a:lnTo>
                    <a:pt x="3821" y="225"/>
                  </a:lnTo>
                  <a:lnTo>
                    <a:pt x="3818" y="224"/>
                  </a:lnTo>
                  <a:lnTo>
                    <a:pt x="3816" y="222"/>
                  </a:lnTo>
                  <a:lnTo>
                    <a:pt x="3816" y="221"/>
                  </a:lnTo>
                  <a:lnTo>
                    <a:pt x="3818" y="221"/>
                  </a:lnTo>
                  <a:lnTo>
                    <a:pt x="3819" y="221"/>
                  </a:lnTo>
                  <a:lnTo>
                    <a:pt x="3819" y="219"/>
                  </a:lnTo>
                  <a:lnTo>
                    <a:pt x="3819" y="219"/>
                  </a:lnTo>
                  <a:lnTo>
                    <a:pt x="3821" y="217"/>
                  </a:lnTo>
                  <a:lnTo>
                    <a:pt x="3823" y="217"/>
                  </a:lnTo>
                  <a:lnTo>
                    <a:pt x="3826" y="217"/>
                  </a:lnTo>
                  <a:lnTo>
                    <a:pt x="3827" y="221"/>
                  </a:lnTo>
                  <a:lnTo>
                    <a:pt x="3830" y="224"/>
                  </a:lnTo>
                  <a:lnTo>
                    <a:pt x="3837" y="225"/>
                  </a:lnTo>
                  <a:lnTo>
                    <a:pt x="3837" y="227"/>
                  </a:lnTo>
                  <a:lnTo>
                    <a:pt x="3837" y="227"/>
                  </a:lnTo>
                  <a:lnTo>
                    <a:pt x="3832" y="227"/>
                  </a:lnTo>
                  <a:lnTo>
                    <a:pt x="3826" y="228"/>
                  </a:lnTo>
                  <a:lnTo>
                    <a:pt x="3818" y="232"/>
                  </a:lnTo>
                  <a:lnTo>
                    <a:pt x="3816" y="232"/>
                  </a:lnTo>
                  <a:lnTo>
                    <a:pt x="3816" y="232"/>
                  </a:lnTo>
                  <a:lnTo>
                    <a:pt x="3815" y="232"/>
                  </a:lnTo>
                  <a:lnTo>
                    <a:pt x="3811" y="233"/>
                  </a:lnTo>
                  <a:lnTo>
                    <a:pt x="3807" y="233"/>
                  </a:lnTo>
                  <a:lnTo>
                    <a:pt x="3802" y="235"/>
                  </a:lnTo>
                  <a:lnTo>
                    <a:pt x="3796" y="235"/>
                  </a:lnTo>
                  <a:lnTo>
                    <a:pt x="3789" y="235"/>
                  </a:lnTo>
                  <a:lnTo>
                    <a:pt x="3789" y="238"/>
                  </a:lnTo>
                  <a:lnTo>
                    <a:pt x="3791" y="241"/>
                  </a:lnTo>
                  <a:lnTo>
                    <a:pt x="3793" y="243"/>
                  </a:lnTo>
                  <a:lnTo>
                    <a:pt x="3791" y="243"/>
                  </a:lnTo>
                  <a:lnTo>
                    <a:pt x="3789" y="243"/>
                  </a:lnTo>
                  <a:lnTo>
                    <a:pt x="3789" y="243"/>
                  </a:lnTo>
                  <a:lnTo>
                    <a:pt x="3786" y="243"/>
                  </a:lnTo>
                  <a:lnTo>
                    <a:pt x="3785" y="241"/>
                  </a:lnTo>
                  <a:lnTo>
                    <a:pt x="3782" y="239"/>
                  </a:lnTo>
                  <a:lnTo>
                    <a:pt x="3780" y="238"/>
                  </a:lnTo>
                  <a:lnTo>
                    <a:pt x="3780" y="236"/>
                  </a:lnTo>
                  <a:lnTo>
                    <a:pt x="3780" y="236"/>
                  </a:lnTo>
                  <a:lnTo>
                    <a:pt x="3778" y="235"/>
                  </a:lnTo>
                  <a:lnTo>
                    <a:pt x="3775" y="236"/>
                  </a:lnTo>
                  <a:lnTo>
                    <a:pt x="3772" y="236"/>
                  </a:lnTo>
                  <a:lnTo>
                    <a:pt x="3774" y="238"/>
                  </a:lnTo>
                  <a:lnTo>
                    <a:pt x="3775" y="238"/>
                  </a:lnTo>
                  <a:lnTo>
                    <a:pt x="3777" y="238"/>
                  </a:lnTo>
                  <a:lnTo>
                    <a:pt x="3777" y="239"/>
                  </a:lnTo>
                  <a:lnTo>
                    <a:pt x="3777" y="243"/>
                  </a:lnTo>
                  <a:lnTo>
                    <a:pt x="3778" y="246"/>
                  </a:lnTo>
                  <a:lnTo>
                    <a:pt x="3782" y="249"/>
                  </a:lnTo>
                  <a:lnTo>
                    <a:pt x="3783" y="251"/>
                  </a:lnTo>
                  <a:lnTo>
                    <a:pt x="3783" y="254"/>
                  </a:lnTo>
                  <a:lnTo>
                    <a:pt x="3783" y="254"/>
                  </a:lnTo>
                  <a:lnTo>
                    <a:pt x="3782" y="254"/>
                  </a:lnTo>
                  <a:lnTo>
                    <a:pt x="3780" y="254"/>
                  </a:lnTo>
                  <a:lnTo>
                    <a:pt x="3777" y="254"/>
                  </a:lnTo>
                  <a:lnTo>
                    <a:pt x="3775" y="254"/>
                  </a:lnTo>
                  <a:lnTo>
                    <a:pt x="3774" y="252"/>
                  </a:lnTo>
                  <a:lnTo>
                    <a:pt x="3775" y="251"/>
                  </a:lnTo>
                  <a:lnTo>
                    <a:pt x="3777" y="249"/>
                  </a:lnTo>
                  <a:lnTo>
                    <a:pt x="3775" y="247"/>
                  </a:lnTo>
                  <a:lnTo>
                    <a:pt x="3774" y="244"/>
                  </a:lnTo>
                  <a:lnTo>
                    <a:pt x="3774" y="243"/>
                  </a:lnTo>
                  <a:lnTo>
                    <a:pt x="3772" y="241"/>
                  </a:lnTo>
                  <a:lnTo>
                    <a:pt x="3769" y="241"/>
                  </a:lnTo>
                  <a:lnTo>
                    <a:pt x="3767" y="241"/>
                  </a:lnTo>
                  <a:lnTo>
                    <a:pt x="3766" y="239"/>
                  </a:lnTo>
                  <a:lnTo>
                    <a:pt x="3764" y="239"/>
                  </a:lnTo>
                  <a:lnTo>
                    <a:pt x="3761" y="239"/>
                  </a:lnTo>
                  <a:lnTo>
                    <a:pt x="3759" y="239"/>
                  </a:lnTo>
                  <a:lnTo>
                    <a:pt x="3756" y="239"/>
                  </a:lnTo>
                  <a:lnTo>
                    <a:pt x="3755" y="239"/>
                  </a:lnTo>
                  <a:lnTo>
                    <a:pt x="3753" y="238"/>
                  </a:lnTo>
                  <a:lnTo>
                    <a:pt x="3755" y="238"/>
                  </a:lnTo>
                  <a:lnTo>
                    <a:pt x="3758" y="238"/>
                  </a:lnTo>
                  <a:lnTo>
                    <a:pt x="3759" y="238"/>
                  </a:lnTo>
                  <a:lnTo>
                    <a:pt x="3763" y="236"/>
                  </a:lnTo>
                  <a:lnTo>
                    <a:pt x="3764" y="236"/>
                  </a:lnTo>
                  <a:lnTo>
                    <a:pt x="3766" y="235"/>
                  </a:lnTo>
                  <a:lnTo>
                    <a:pt x="3767" y="233"/>
                  </a:lnTo>
                  <a:lnTo>
                    <a:pt x="3767" y="232"/>
                  </a:lnTo>
                  <a:lnTo>
                    <a:pt x="3767" y="228"/>
                  </a:lnTo>
                  <a:lnTo>
                    <a:pt x="3764" y="227"/>
                  </a:lnTo>
                  <a:lnTo>
                    <a:pt x="3761" y="225"/>
                  </a:lnTo>
                  <a:lnTo>
                    <a:pt x="3763" y="224"/>
                  </a:lnTo>
                  <a:lnTo>
                    <a:pt x="3764" y="222"/>
                  </a:lnTo>
                  <a:lnTo>
                    <a:pt x="3766" y="222"/>
                  </a:lnTo>
                  <a:lnTo>
                    <a:pt x="3767" y="221"/>
                  </a:lnTo>
                  <a:lnTo>
                    <a:pt x="3764" y="219"/>
                  </a:lnTo>
                  <a:lnTo>
                    <a:pt x="3761" y="217"/>
                  </a:lnTo>
                  <a:lnTo>
                    <a:pt x="3761" y="217"/>
                  </a:lnTo>
                  <a:lnTo>
                    <a:pt x="3761" y="216"/>
                  </a:lnTo>
                  <a:lnTo>
                    <a:pt x="3763" y="216"/>
                  </a:lnTo>
                  <a:close/>
                  <a:moveTo>
                    <a:pt x="1319" y="0"/>
                  </a:moveTo>
                  <a:lnTo>
                    <a:pt x="1311" y="2"/>
                  </a:lnTo>
                  <a:lnTo>
                    <a:pt x="1303" y="3"/>
                  </a:lnTo>
                  <a:lnTo>
                    <a:pt x="1271" y="8"/>
                  </a:lnTo>
                  <a:lnTo>
                    <a:pt x="1263" y="9"/>
                  </a:lnTo>
                  <a:lnTo>
                    <a:pt x="1263" y="9"/>
                  </a:lnTo>
                  <a:lnTo>
                    <a:pt x="1262" y="9"/>
                  </a:lnTo>
                  <a:lnTo>
                    <a:pt x="1265" y="8"/>
                  </a:lnTo>
                  <a:lnTo>
                    <a:pt x="1270" y="8"/>
                  </a:lnTo>
                  <a:lnTo>
                    <a:pt x="1309" y="0"/>
                  </a:lnTo>
                  <a:lnTo>
                    <a:pt x="1314" y="0"/>
                  </a:lnTo>
                  <a:lnTo>
                    <a:pt x="1319" y="0"/>
                  </a:lnTo>
                  <a:close/>
                </a:path>
              </a:pathLst>
            </a:custGeom>
            <a:grpFill/>
            <a:ln w="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70068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Bullets and Blu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4" y="293669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799537" y="292166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163" y="201769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2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Blue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755" y="46337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chemeClr val="tx1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00AEB-4C24-B52B-0B62-F13E50AAA9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86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87B4849-74D5-90F7-514D-8F7122CDDB5C}"/>
              </a:ext>
            </a:extLst>
          </p:cNvPr>
          <p:cNvSpPr/>
          <p:nvPr userDrawn="1"/>
        </p:nvSpPr>
        <p:spPr>
          <a:xfrm>
            <a:off x="7836483" y="-5644"/>
            <a:ext cx="2124786" cy="2356474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390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B35B-216D-F646-AF73-951D2438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2D20338-F160-5B41-B5EF-851A3B8955C8}"/>
              </a:ext>
            </a:extLst>
          </p:cNvPr>
          <p:cNvSpPr/>
          <p:nvPr/>
        </p:nvSpPr>
        <p:spPr>
          <a:xfrm>
            <a:off x="-19901" y="1"/>
            <a:ext cx="1794127" cy="6870692"/>
          </a:xfrm>
          <a:custGeom>
            <a:avLst/>
            <a:gdLst>
              <a:gd name="connsiteX0" fmla="*/ 0 w 1845147"/>
              <a:gd name="connsiteY0" fmla="*/ 0 h 6857537"/>
              <a:gd name="connsiteX1" fmla="*/ 19899 w 1845147"/>
              <a:gd name="connsiteY1" fmla="*/ 0 h 6857537"/>
              <a:gd name="connsiteX2" fmla="*/ 946644 w 1845147"/>
              <a:gd name="connsiteY2" fmla="*/ 0 h 6857537"/>
              <a:gd name="connsiteX3" fmla="*/ 1043991 w 1845147"/>
              <a:gd name="connsiteY3" fmla="*/ 0 h 6857537"/>
              <a:gd name="connsiteX4" fmla="*/ 1845147 w 1845147"/>
              <a:gd name="connsiteY4" fmla="*/ 6857537 h 6857537"/>
              <a:gd name="connsiteX5" fmla="*/ 946644 w 1845147"/>
              <a:gd name="connsiteY5" fmla="*/ 6857537 h 6857537"/>
              <a:gd name="connsiteX6" fmla="*/ 821055 w 1845147"/>
              <a:gd name="connsiteY6" fmla="*/ 6857537 h 6857537"/>
              <a:gd name="connsiteX7" fmla="*/ 0 w 1845147"/>
              <a:gd name="connsiteY7" fmla="*/ 6857537 h 6857537"/>
              <a:gd name="connsiteX0" fmla="*/ 0 w 1812196"/>
              <a:gd name="connsiteY0" fmla="*/ 0 h 6857537"/>
              <a:gd name="connsiteX1" fmla="*/ 19899 w 1812196"/>
              <a:gd name="connsiteY1" fmla="*/ 0 h 6857537"/>
              <a:gd name="connsiteX2" fmla="*/ 946644 w 1812196"/>
              <a:gd name="connsiteY2" fmla="*/ 0 h 6857537"/>
              <a:gd name="connsiteX3" fmla="*/ 1043991 w 1812196"/>
              <a:gd name="connsiteY3" fmla="*/ 0 h 6857537"/>
              <a:gd name="connsiteX4" fmla="*/ 1812196 w 1812196"/>
              <a:gd name="connsiteY4" fmla="*/ 6849299 h 6857537"/>
              <a:gd name="connsiteX5" fmla="*/ 946644 w 1812196"/>
              <a:gd name="connsiteY5" fmla="*/ 6857537 h 6857537"/>
              <a:gd name="connsiteX6" fmla="*/ 821055 w 1812196"/>
              <a:gd name="connsiteY6" fmla="*/ 6857537 h 6857537"/>
              <a:gd name="connsiteX7" fmla="*/ 0 w 1812196"/>
              <a:gd name="connsiteY7" fmla="*/ 6857537 h 6857537"/>
              <a:gd name="connsiteX8" fmla="*/ 0 w 1812196"/>
              <a:gd name="connsiteY8" fmla="*/ 0 h 6857537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946644 w 1803959"/>
              <a:gd name="connsiteY2" fmla="*/ 0 h 6865775"/>
              <a:gd name="connsiteX3" fmla="*/ 1043991 w 1803959"/>
              <a:gd name="connsiteY3" fmla="*/ 0 h 6865775"/>
              <a:gd name="connsiteX4" fmla="*/ 1803959 w 1803959"/>
              <a:gd name="connsiteY4" fmla="*/ 6865775 h 6865775"/>
              <a:gd name="connsiteX5" fmla="*/ 946644 w 1803959"/>
              <a:gd name="connsiteY5" fmla="*/ 6857537 h 6865775"/>
              <a:gd name="connsiteX6" fmla="*/ 821055 w 1803959"/>
              <a:gd name="connsiteY6" fmla="*/ 6857537 h 6865775"/>
              <a:gd name="connsiteX7" fmla="*/ 0 w 1803959"/>
              <a:gd name="connsiteY7" fmla="*/ 6857537 h 6865775"/>
              <a:gd name="connsiteX8" fmla="*/ 0 w 1803959"/>
              <a:gd name="connsiteY8" fmla="*/ 0 h 6865775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1043991 w 1803959"/>
              <a:gd name="connsiteY2" fmla="*/ 0 h 6865775"/>
              <a:gd name="connsiteX3" fmla="*/ 1803959 w 1803959"/>
              <a:gd name="connsiteY3" fmla="*/ 6865775 h 6865775"/>
              <a:gd name="connsiteX4" fmla="*/ 946644 w 1803959"/>
              <a:gd name="connsiteY4" fmla="*/ 6857537 h 6865775"/>
              <a:gd name="connsiteX5" fmla="*/ 821055 w 1803959"/>
              <a:gd name="connsiteY5" fmla="*/ 6857537 h 6865775"/>
              <a:gd name="connsiteX6" fmla="*/ 0 w 1803959"/>
              <a:gd name="connsiteY6" fmla="*/ 6857537 h 6865775"/>
              <a:gd name="connsiteX7" fmla="*/ 0 w 1803959"/>
              <a:gd name="connsiteY7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946644 w 1803959"/>
              <a:gd name="connsiteY3" fmla="*/ 6857537 h 6865775"/>
              <a:gd name="connsiteX4" fmla="*/ 821055 w 1803959"/>
              <a:gd name="connsiteY4" fmla="*/ 6857537 h 6865775"/>
              <a:gd name="connsiteX5" fmla="*/ 0 w 1803959"/>
              <a:gd name="connsiteY5" fmla="*/ 6857537 h 6865775"/>
              <a:gd name="connsiteX6" fmla="*/ 0 w 1803959"/>
              <a:gd name="connsiteY6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821055 w 1803959"/>
              <a:gd name="connsiteY3" fmla="*/ 6857537 h 6865775"/>
              <a:gd name="connsiteX4" fmla="*/ 0 w 1803959"/>
              <a:gd name="connsiteY4" fmla="*/ 6857537 h 6865775"/>
              <a:gd name="connsiteX5" fmla="*/ 0 w 1803959"/>
              <a:gd name="connsiteY5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0 w 1803959"/>
              <a:gd name="connsiteY3" fmla="*/ 6857537 h 6865775"/>
              <a:gd name="connsiteX4" fmla="*/ 0 w 1803959"/>
              <a:gd name="connsiteY4" fmla="*/ 0 h 6865775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  <a:gd name="connsiteX0" fmla="*/ 0 w 1803959"/>
              <a:gd name="connsiteY0" fmla="*/ 0 h 6870692"/>
              <a:gd name="connsiteX1" fmla="*/ 1043991 w 1803959"/>
              <a:gd name="connsiteY1" fmla="*/ 0 h 6870692"/>
              <a:gd name="connsiteX2" fmla="*/ 1803959 w 1803959"/>
              <a:gd name="connsiteY2" fmla="*/ 6870692 h 6870692"/>
              <a:gd name="connsiteX3" fmla="*/ 0 w 1803959"/>
              <a:gd name="connsiteY3" fmla="*/ 6857537 h 6870692"/>
              <a:gd name="connsiteX4" fmla="*/ 0 w 1803959"/>
              <a:gd name="connsiteY4" fmla="*/ 0 h 6870692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27" h="6870692">
                <a:moveTo>
                  <a:pt x="0" y="0"/>
                </a:moveTo>
                <a:lnTo>
                  <a:pt x="1043991" y="0"/>
                </a:lnTo>
                <a:lnTo>
                  <a:pt x="1794127" y="6870692"/>
                </a:lnTo>
                <a:lnTo>
                  <a:pt x="0" y="6857537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3266CC1-8615-3344-97E6-75F3801BD417}"/>
              </a:ext>
            </a:extLst>
          </p:cNvPr>
          <p:cNvSpPr/>
          <p:nvPr/>
        </p:nvSpPr>
        <p:spPr>
          <a:xfrm flipH="1">
            <a:off x="1429539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24A070-9A86-F24E-A71B-0C5C961CDF81}"/>
              </a:ext>
            </a:extLst>
          </p:cNvPr>
          <p:cNvSpPr/>
          <p:nvPr/>
        </p:nvSpPr>
        <p:spPr>
          <a:xfrm>
            <a:off x="1153292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E7263E0-05B3-BEEF-7915-B8B2142360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600" y="5596969"/>
            <a:ext cx="6629399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391031D-A351-3563-2C8B-5D08477974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8" y="6000872"/>
            <a:ext cx="6629402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FD4C33-8983-0969-A686-84F9E45CDB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716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lu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E8EE2083-D755-DB5F-223F-13316F87E712}"/>
              </a:ext>
            </a:extLst>
          </p:cNvPr>
          <p:cNvSpPr/>
          <p:nvPr userDrawn="1"/>
        </p:nvSpPr>
        <p:spPr>
          <a:xfrm>
            <a:off x="2012969" y="-1"/>
            <a:ext cx="10186894" cy="6870223"/>
          </a:xfrm>
          <a:custGeom>
            <a:avLst/>
            <a:gdLst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801156 w 10203612"/>
              <a:gd name="connsiteY10" fmla="*/ 6857537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768205 w 10203612"/>
              <a:gd name="connsiteY10" fmla="*/ 6857537 h 6858000"/>
              <a:gd name="connsiteX11" fmla="*/ 0 w 10203612"/>
              <a:gd name="connsiteY11" fmla="*/ 0 h 6858000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898503 w 10203612"/>
              <a:gd name="connsiteY9" fmla="*/ 6857537 h 6865775"/>
              <a:gd name="connsiteX10" fmla="*/ 784681 w 10203612"/>
              <a:gd name="connsiteY10" fmla="*/ 6865775 h 6865775"/>
              <a:gd name="connsiteX11" fmla="*/ 0 w 10203612"/>
              <a:gd name="connsiteY11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784681 w 10203612"/>
              <a:gd name="connsiteY9" fmla="*/ 6865775 h 6865775"/>
              <a:gd name="connsiteX10" fmla="*/ 0 w 10203612"/>
              <a:gd name="connsiteY10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784681 w 10203612"/>
              <a:gd name="connsiteY8" fmla="*/ 6865775 h 6865775"/>
              <a:gd name="connsiteX9" fmla="*/ 0 w 10203612"/>
              <a:gd name="connsiteY9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784681 w 10203612"/>
              <a:gd name="connsiteY7" fmla="*/ 6865775 h 6865775"/>
              <a:gd name="connsiteX8" fmla="*/ 0 w 10203612"/>
              <a:gd name="connsiteY8" fmla="*/ 0 h 6865775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784681 w 10203612"/>
              <a:gd name="connsiteY7" fmla="*/ 6851053 h 6858000"/>
              <a:gd name="connsiteX8" fmla="*/ 0 w 10203612"/>
              <a:gd name="connsiteY8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0203612 w 10203612"/>
              <a:gd name="connsiteY4" fmla="*/ 385 h 6858000"/>
              <a:gd name="connsiteX5" fmla="*/ 10203612 w 10203612"/>
              <a:gd name="connsiteY5" fmla="*/ 6858000 h 6858000"/>
              <a:gd name="connsiteX6" fmla="*/ 784681 w 10203612"/>
              <a:gd name="connsiteY6" fmla="*/ 6851053 h 6858000"/>
              <a:gd name="connsiteX7" fmla="*/ 0 w 10203612"/>
              <a:gd name="connsiteY7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0203612 w 10203612"/>
              <a:gd name="connsiteY3" fmla="*/ 385 h 6858000"/>
              <a:gd name="connsiteX4" fmla="*/ 10203612 w 10203612"/>
              <a:gd name="connsiteY4" fmla="*/ 6858000 h 6858000"/>
              <a:gd name="connsiteX5" fmla="*/ 784681 w 10203612"/>
              <a:gd name="connsiteY5" fmla="*/ 6851053 h 6858000"/>
              <a:gd name="connsiteX6" fmla="*/ 0 w 10203612"/>
              <a:gd name="connsiteY6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03612 w 10203612"/>
              <a:gd name="connsiteY2" fmla="*/ 385 h 6858000"/>
              <a:gd name="connsiteX3" fmla="*/ 10203612 w 10203612"/>
              <a:gd name="connsiteY3" fmla="*/ 6858000 h 6858000"/>
              <a:gd name="connsiteX4" fmla="*/ 784681 w 10203612"/>
              <a:gd name="connsiteY4" fmla="*/ 6851053 h 6858000"/>
              <a:gd name="connsiteX5" fmla="*/ 0 w 10203612"/>
              <a:gd name="connsiteY5" fmla="*/ 0 h 6858000"/>
              <a:gd name="connsiteX0" fmla="*/ 0 w 10203612"/>
              <a:gd name="connsiteY0" fmla="*/ 0 h 6858000"/>
              <a:gd name="connsiteX1" fmla="*/ 10203612 w 10203612"/>
              <a:gd name="connsiteY1" fmla="*/ 385 h 6858000"/>
              <a:gd name="connsiteX2" fmla="*/ 10203612 w 10203612"/>
              <a:gd name="connsiteY2" fmla="*/ 6858000 h 6858000"/>
              <a:gd name="connsiteX3" fmla="*/ 784681 w 10203612"/>
              <a:gd name="connsiteY3" fmla="*/ 6851053 h 6858000"/>
              <a:gd name="connsiteX4" fmla="*/ 0 w 10203612"/>
              <a:gd name="connsiteY4" fmla="*/ 0 h 6858000"/>
              <a:gd name="connsiteX0" fmla="*/ 0 w 10179031"/>
              <a:gd name="connsiteY0" fmla="*/ 9431 h 6857615"/>
              <a:gd name="connsiteX1" fmla="*/ 10179031 w 10179031"/>
              <a:gd name="connsiteY1" fmla="*/ 0 h 6857615"/>
              <a:gd name="connsiteX2" fmla="*/ 10179031 w 10179031"/>
              <a:gd name="connsiteY2" fmla="*/ 6857615 h 6857615"/>
              <a:gd name="connsiteX3" fmla="*/ 760100 w 10179031"/>
              <a:gd name="connsiteY3" fmla="*/ 6850668 h 6857615"/>
              <a:gd name="connsiteX4" fmla="*/ 0 w 10179031"/>
              <a:gd name="connsiteY4" fmla="*/ 9431 h 6857615"/>
              <a:gd name="connsiteX0" fmla="*/ 0 w 10179031"/>
              <a:gd name="connsiteY0" fmla="*/ 4524 h 6852708"/>
              <a:gd name="connsiteX1" fmla="*/ 10179031 w 10179031"/>
              <a:gd name="connsiteY1" fmla="*/ 0 h 6852708"/>
              <a:gd name="connsiteX2" fmla="*/ 10179031 w 10179031"/>
              <a:gd name="connsiteY2" fmla="*/ 6852708 h 6852708"/>
              <a:gd name="connsiteX3" fmla="*/ 760100 w 10179031"/>
              <a:gd name="connsiteY3" fmla="*/ 6845761 h 6852708"/>
              <a:gd name="connsiteX4" fmla="*/ 0 w 10179031"/>
              <a:gd name="connsiteY4" fmla="*/ 4524 h 6852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031" h="6852708">
                <a:moveTo>
                  <a:pt x="0" y="4524"/>
                </a:moveTo>
                <a:lnTo>
                  <a:pt x="10179031" y="0"/>
                </a:lnTo>
                <a:lnTo>
                  <a:pt x="10179031" y="6852708"/>
                </a:lnTo>
                <a:lnTo>
                  <a:pt x="760100" y="6845761"/>
                </a:lnTo>
                <a:cubicBezTo>
                  <a:pt x="493048" y="4559915"/>
                  <a:pt x="267052" y="2290370"/>
                  <a:pt x="0" y="452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0EA03941-BA04-874A-8774-14CBDF07316F}"/>
              </a:ext>
            </a:extLst>
          </p:cNvPr>
          <p:cNvSpPr/>
          <p:nvPr/>
        </p:nvSpPr>
        <p:spPr>
          <a:xfrm flipH="1">
            <a:off x="277647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22702D58-37BA-D340-8632-D714BBEC4313}"/>
              </a:ext>
            </a:extLst>
          </p:cNvPr>
          <p:cNvSpPr/>
          <p:nvPr userDrawn="1"/>
        </p:nvSpPr>
        <p:spPr>
          <a:xfrm>
            <a:off x="1400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DB49B3-31F2-4473-8728-8CBD2167E7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461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87B4849-74D5-90F7-514D-8F7122CDDB5C}"/>
              </a:ext>
            </a:extLst>
          </p:cNvPr>
          <p:cNvSpPr/>
          <p:nvPr userDrawn="1"/>
        </p:nvSpPr>
        <p:spPr>
          <a:xfrm>
            <a:off x="7836483" y="-5644"/>
            <a:ext cx="2124786" cy="2356474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5170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0712-BD44-604C-83B0-87B728E9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65521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FEC88-E91D-2D45-94DA-1EC61DC1A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70D9CE0-9251-DA50-DEA7-89897264D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4641DD-D6CF-9134-D058-546807B494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6789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s and Blu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4" y="293669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799537" y="292166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163" y="201769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2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Blue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755" y="46337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sz="4400" baseline="0">
                <a:solidFill>
                  <a:schemeClr val="tx1"/>
                </a:solidFill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00AEB-4C24-B52B-0B62-F13E50AAA9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268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67816-1273-8043-B498-CF6BA3334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DA34E-E97E-DE46-B99E-2B117F8F9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52B6F8F-5870-124C-828E-2B7E6AE80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74147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50ECDFE-E995-6C20-7BE6-555BB869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AF402F-5B62-DE20-21DC-4232E50C43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73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65521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A47075BA-09E7-EB5A-04DE-F600D189AF69}"/>
              </a:ext>
            </a:extLst>
          </p:cNvPr>
          <p:cNvSpPr/>
          <p:nvPr userDrawn="1"/>
        </p:nvSpPr>
        <p:spPr>
          <a:xfrm>
            <a:off x="793951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A2E15CE0-FBC4-ECE4-EF37-5AC157D6921A}"/>
              </a:ext>
            </a:extLst>
          </p:cNvPr>
          <p:cNvSpPr/>
          <p:nvPr userDrawn="1"/>
        </p:nvSpPr>
        <p:spPr>
          <a:xfrm>
            <a:off x="353649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919C622D-FDBE-CBCC-9EE8-B5FF3DA58462}"/>
              </a:ext>
            </a:extLst>
          </p:cNvPr>
          <p:cNvSpPr/>
          <p:nvPr userDrawn="1"/>
        </p:nvSpPr>
        <p:spPr>
          <a:xfrm>
            <a:off x="628305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5D336833-56D1-E0E0-F58E-7057AC098EB9}"/>
              </a:ext>
            </a:extLst>
          </p:cNvPr>
          <p:cNvSpPr/>
          <p:nvPr userDrawn="1"/>
        </p:nvSpPr>
        <p:spPr>
          <a:xfrm>
            <a:off x="9004379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70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626829-4B05-AE1E-4B9B-3B1CE29EF1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6A106CA8-ED64-B3DD-47A0-07E7C376613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id="{C4C1DBD4-C0ED-659C-8EC3-CA2461ED0BA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FBD2AD10-E046-D785-384E-82B55AF95E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128E837E-BCFB-3E82-AAA4-5DD097C60E6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2654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5DDD5ADF-E522-3816-54FE-2C13982FEC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680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2CDB5596-16CF-867A-D7AF-86CCC873B28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36492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6719FF10-1490-F539-4059-0543699AA48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60946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69DC2D15-D132-41A4-F5C3-BFBCA3B90D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7972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9">
            <a:extLst>
              <a:ext uri="{FF2B5EF4-FFF2-40B4-BE49-F238E27FC236}">
                <a16:creationId xmlns:a16="http://schemas.microsoft.com/office/drawing/2014/main" id="{B0C72284-F87E-9EC7-3387-37444444A6D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8598" y="412658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D768357E-77CF-D2D4-A893-F068C6CFECE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3052" y="514854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E83A89F2-E57B-1202-A155-470B3A237D5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82628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88B6570F-891C-83F2-C3B9-9751C067B02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4379" y="4139778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C07DF9C8-7640-2948-D022-8F9E97E3747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28833" y="5161741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C486292C-FCA5-3DD0-0063-3AB1420008B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28409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580047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58487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CF328A2B-3B86-08EB-C86B-5089FDE66B44}"/>
              </a:ext>
            </a:extLst>
          </p:cNvPr>
          <p:cNvSpPr/>
          <p:nvPr userDrawn="1"/>
        </p:nvSpPr>
        <p:spPr>
          <a:xfrm>
            <a:off x="419321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highlight>
                <a:srgbClr val="80808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0E5A541C-65B6-FB1A-200D-B7FDBEEAF54D}"/>
              </a:ext>
            </a:extLst>
          </p:cNvPr>
          <p:cNvSpPr/>
          <p:nvPr userDrawn="1"/>
        </p:nvSpPr>
        <p:spPr>
          <a:xfrm>
            <a:off x="773125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srgbClr val="231F20"/>
              </a:solidFill>
              <a:effectLst/>
              <a:highlight>
                <a:srgbClr val="808080"/>
              </a:highligh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id="{6E6D5C42-9D8A-6DE2-FF04-1FDF3FEF9BF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id="{60B18752-8CF6-EB99-E5C6-E01996ECFEA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807CDD4C-7E9E-604C-9E38-5E828F41E2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342880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id="{28718205-21F0-CE02-2F8B-E00D54F088B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23749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B85DB5BC-8DD7-7B64-BD28-6D067CC33A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63317" y="341765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E453ADE6-E599-B2E3-FCE2-AF12407F8E3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363316" y="4226344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E60E7EE8-0B8B-952C-0B80-3627342ADC2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01355" y="341103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2E0248C9-12A8-5266-382C-180CDD0761C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01354" y="421972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05988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B35B-216D-F646-AF73-951D2438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D3E04-CCDF-764F-B3A4-43A275B6F9F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2D20338-F160-5B41-B5EF-851A3B8955C8}"/>
              </a:ext>
            </a:extLst>
          </p:cNvPr>
          <p:cNvSpPr/>
          <p:nvPr/>
        </p:nvSpPr>
        <p:spPr>
          <a:xfrm>
            <a:off x="-19901" y="1"/>
            <a:ext cx="1794127" cy="6870692"/>
          </a:xfrm>
          <a:custGeom>
            <a:avLst/>
            <a:gdLst>
              <a:gd name="connsiteX0" fmla="*/ 0 w 1845147"/>
              <a:gd name="connsiteY0" fmla="*/ 0 h 6857537"/>
              <a:gd name="connsiteX1" fmla="*/ 19899 w 1845147"/>
              <a:gd name="connsiteY1" fmla="*/ 0 h 6857537"/>
              <a:gd name="connsiteX2" fmla="*/ 946644 w 1845147"/>
              <a:gd name="connsiteY2" fmla="*/ 0 h 6857537"/>
              <a:gd name="connsiteX3" fmla="*/ 1043991 w 1845147"/>
              <a:gd name="connsiteY3" fmla="*/ 0 h 6857537"/>
              <a:gd name="connsiteX4" fmla="*/ 1845147 w 1845147"/>
              <a:gd name="connsiteY4" fmla="*/ 6857537 h 6857537"/>
              <a:gd name="connsiteX5" fmla="*/ 946644 w 1845147"/>
              <a:gd name="connsiteY5" fmla="*/ 6857537 h 6857537"/>
              <a:gd name="connsiteX6" fmla="*/ 821055 w 1845147"/>
              <a:gd name="connsiteY6" fmla="*/ 6857537 h 6857537"/>
              <a:gd name="connsiteX7" fmla="*/ 0 w 1845147"/>
              <a:gd name="connsiteY7" fmla="*/ 6857537 h 6857537"/>
              <a:gd name="connsiteX0" fmla="*/ 0 w 1812196"/>
              <a:gd name="connsiteY0" fmla="*/ 0 h 6857537"/>
              <a:gd name="connsiteX1" fmla="*/ 19899 w 1812196"/>
              <a:gd name="connsiteY1" fmla="*/ 0 h 6857537"/>
              <a:gd name="connsiteX2" fmla="*/ 946644 w 1812196"/>
              <a:gd name="connsiteY2" fmla="*/ 0 h 6857537"/>
              <a:gd name="connsiteX3" fmla="*/ 1043991 w 1812196"/>
              <a:gd name="connsiteY3" fmla="*/ 0 h 6857537"/>
              <a:gd name="connsiteX4" fmla="*/ 1812196 w 1812196"/>
              <a:gd name="connsiteY4" fmla="*/ 6849299 h 6857537"/>
              <a:gd name="connsiteX5" fmla="*/ 946644 w 1812196"/>
              <a:gd name="connsiteY5" fmla="*/ 6857537 h 6857537"/>
              <a:gd name="connsiteX6" fmla="*/ 821055 w 1812196"/>
              <a:gd name="connsiteY6" fmla="*/ 6857537 h 6857537"/>
              <a:gd name="connsiteX7" fmla="*/ 0 w 1812196"/>
              <a:gd name="connsiteY7" fmla="*/ 6857537 h 6857537"/>
              <a:gd name="connsiteX8" fmla="*/ 0 w 1812196"/>
              <a:gd name="connsiteY8" fmla="*/ 0 h 6857537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946644 w 1803959"/>
              <a:gd name="connsiteY2" fmla="*/ 0 h 6865775"/>
              <a:gd name="connsiteX3" fmla="*/ 1043991 w 1803959"/>
              <a:gd name="connsiteY3" fmla="*/ 0 h 6865775"/>
              <a:gd name="connsiteX4" fmla="*/ 1803959 w 1803959"/>
              <a:gd name="connsiteY4" fmla="*/ 6865775 h 6865775"/>
              <a:gd name="connsiteX5" fmla="*/ 946644 w 1803959"/>
              <a:gd name="connsiteY5" fmla="*/ 6857537 h 6865775"/>
              <a:gd name="connsiteX6" fmla="*/ 821055 w 1803959"/>
              <a:gd name="connsiteY6" fmla="*/ 6857537 h 6865775"/>
              <a:gd name="connsiteX7" fmla="*/ 0 w 1803959"/>
              <a:gd name="connsiteY7" fmla="*/ 6857537 h 6865775"/>
              <a:gd name="connsiteX8" fmla="*/ 0 w 1803959"/>
              <a:gd name="connsiteY8" fmla="*/ 0 h 6865775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1043991 w 1803959"/>
              <a:gd name="connsiteY2" fmla="*/ 0 h 6865775"/>
              <a:gd name="connsiteX3" fmla="*/ 1803959 w 1803959"/>
              <a:gd name="connsiteY3" fmla="*/ 6865775 h 6865775"/>
              <a:gd name="connsiteX4" fmla="*/ 946644 w 1803959"/>
              <a:gd name="connsiteY4" fmla="*/ 6857537 h 6865775"/>
              <a:gd name="connsiteX5" fmla="*/ 821055 w 1803959"/>
              <a:gd name="connsiteY5" fmla="*/ 6857537 h 6865775"/>
              <a:gd name="connsiteX6" fmla="*/ 0 w 1803959"/>
              <a:gd name="connsiteY6" fmla="*/ 6857537 h 6865775"/>
              <a:gd name="connsiteX7" fmla="*/ 0 w 1803959"/>
              <a:gd name="connsiteY7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946644 w 1803959"/>
              <a:gd name="connsiteY3" fmla="*/ 6857537 h 6865775"/>
              <a:gd name="connsiteX4" fmla="*/ 821055 w 1803959"/>
              <a:gd name="connsiteY4" fmla="*/ 6857537 h 6865775"/>
              <a:gd name="connsiteX5" fmla="*/ 0 w 1803959"/>
              <a:gd name="connsiteY5" fmla="*/ 6857537 h 6865775"/>
              <a:gd name="connsiteX6" fmla="*/ 0 w 1803959"/>
              <a:gd name="connsiteY6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821055 w 1803959"/>
              <a:gd name="connsiteY3" fmla="*/ 6857537 h 6865775"/>
              <a:gd name="connsiteX4" fmla="*/ 0 w 1803959"/>
              <a:gd name="connsiteY4" fmla="*/ 6857537 h 6865775"/>
              <a:gd name="connsiteX5" fmla="*/ 0 w 1803959"/>
              <a:gd name="connsiteY5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0 w 1803959"/>
              <a:gd name="connsiteY3" fmla="*/ 6857537 h 6865775"/>
              <a:gd name="connsiteX4" fmla="*/ 0 w 1803959"/>
              <a:gd name="connsiteY4" fmla="*/ 0 h 6865775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  <a:gd name="connsiteX0" fmla="*/ 0 w 1803959"/>
              <a:gd name="connsiteY0" fmla="*/ 0 h 6870692"/>
              <a:gd name="connsiteX1" fmla="*/ 1043991 w 1803959"/>
              <a:gd name="connsiteY1" fmla="*/ 0 h 6870692"/>
              <a:gd name="connsiteX2" fmla="*/ 1803959 w 1803959"/>
              <a:gd name="connsiteY2" fmla="*/ 6870692 h 6870692"/>
              <a:gd name="connsiteX3" fmla="*/ 0 w 1803959"/>
              <a:gd name="connsiteY3" fmla="*/ 6857537 h 6870692"/>
              <a:gd name="connsiteX4" fmla="*/ 0 w 1803959"/>
              <a:gd name="connsiteY4" fmla="*/ 0 h 6870692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27" h="6870692">
                <a:moveTo>
                  <a:pt x="0" y="0"/>
                </a:moveTo>
                <a:lnTo>
                  <a:pt x="1043991" y="0"/>
                </a:lnTo>
                <a:lnTo>
                  <a:pt x="1794127" y="6870692"/>
                </a:lnTo>
                <a:lnTo>
                  <a:pt x="0" y="6857537"/>
                </a:lnTo>
                <a:lnTo>
                  <a:pt x="0" y="0"/>
                </a:lnTo>
                <a:close/>
              </a:path>
            </a:pathLst>
          </a:custGeom>
          <a:solidFill>
            <a:srgbClr val="B9B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3266CC1-8615-3344-97E6-75F3801BD417}"/>
              </a:ext>
            </a:extLst>
          </p:cNvPr>
          <p:cNvSpPr/>
          <p:nvPr/>
        </p:nvSpPr>
        <p:spPr>
          <a:xfrm flipH="1">
            <a:off x="1429539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24A070-9A86-F24E-A71B-0C5C961CDF81}"/>
              </a:ext>
            </a:extLst>
          </p:cNvPr>
          <p:cNvSpPr/>
          <p:nvPr/>
        </p:nvSpPr>
        <p:spPr>
          <a:xfrm>
            <a:off x="1153292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97C4DCE-0826-F1E6-3B05-3073C62AE9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600" y="5596969"/>
            <a:ext cx="6629399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D2E77CC-2C82-7E12-5620-BC923C1867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8" y="6000872"/>
            <a:ext cx="6629402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C89CB-4C98-A2D9-7D91-ECFCF586DD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165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85129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9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Text Placeholder 39">
            <a:extLst>
              <a:ext uri="{FF2B5EF4-FFF2-40B4-BE49-F238E27FC236}">
                <a16:creationId xmlns:a16="http://schemas.microsoft.com/office/drawing/2014/main" id="{2A1C9C88-DEB5-1D0E-E398-D42A4E6045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F9DF0FFA-1241-DF8E-7538-DF90A20F914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id="{C42E18DE-78D0-5809-349A-3E72303B55A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8200" y="332462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8271F585-D771-E052-44FC-AEDEC1B6482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133314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9">
            <a:extLst>
              <a:ext uri="{FF2B5EF4-FFF2-40B4-BE49-F238E27FC236}">
                <a16:creationId xmlns:a16="http://schemas.microsoft.com/office/drawing/2014/main" id="{2D4C30F0-900F-00F3-78DB-6BD77552C58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038418" y="3332512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C9E8DDFB-629F-BE41-4FB3-DD6B102F1AD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038417" y="4141197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FF0CB42F-C426-50C6-847B-9017EFC6A7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8200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43%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E5E0A0DF-3697-A9A8-8011-032EC091F54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38416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250K</a:t>
            </a:r>
          </a:p>
        </p:txBody>
      </p:sp>
    </p:spTree>
    <p:extLst>
      <p:ext uri="{BB962C8B-B14F-4D97-AF65-F5344CB8AC3E}">
        <p14:creationId xmlns:p14="http://schemas.microsoft.com/office/powerpoint/2010/main" val="3492933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Blue 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12EAD-BB37-FD49-942B-C1645C7A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7424318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A9BEA-1639-7345-9606-92B6C0AE1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EFEB8-CDB0-9D42-9A38-99F4C5A34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827BCA-AE3F-654D-A6F9-F94A872B1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1F32CA-706C-EC4D-8143-5C7BD8A2B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A8E8514-F5B0-D203-0942-718542DA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7F35C2-0269-C155-09F0-6D670F7F89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280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Lg Pho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AACA5B-D4D1-8189-A36A-13AC2558C59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16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Lg Pho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D644BA-C7F3-2F9F-DA5E-F2F7820E9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61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rgbClr val="001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AC36EC5-3C37-99CB-08C2-68E1173F3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</p:spTree>
    <p:extLst>
      <p:ext uri="{BB962C8B-B14F-4D97-AF65-F5344CB8AC3E}">
        <p14:creationId xmlns:p14="http://schemas.microsoft.com/office/powerpoint/2010/main" val="22693041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t Blu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8079935-BCB0-B0CC-6F39-AB07703F83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</p:spTree>
    <p:extLst>
      <p:ext uri="{BB962C8B-B14F-4D97-AF65-F5344CB8AC3E}">
        <p14:creationId xmlns:p14="http://schemas.microsoft.com/office/powerpoint/2010/main" val="3528485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77CCBD-A5F2-14E0-9AE0-7F36E73AA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7246D4-F18A-0F1C-5241-1A3102A221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679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C126A48-79DE-59A3-C30D-E53ECBFA3C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0536" y="-3464"/>
            <a:ext cx="6861464" cy="6861464"/>
          </a:xfrm>
          <a:prstGeom prst="flowChartInputOutput">
            <a:avLst/>
          </a:prstGeom>
          <a:solidFill>
            <a:srgbClr val="0070C0">
              <a:alpha val="20000"/>
            </a:srgb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0AFFAF-887D-FA48-B1B2-70C35AE7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36D33-183A-604B-ACC5-3723CF1DE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FCC2D42-378F-743A-6D52-3C4D5B0A2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DD6B9A-873E-068A-F6AB-ADF3A1EBCC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154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with Bullets and Green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4" y="293052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163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3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Green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755" y="45720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lang="en-US" sz="40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E6CC56-7A62-5A71-2A18-83772057A3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3025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B35B-216D-F646-AF73-951D2438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D3E04-CCDF-764F-B3A4-43A275B6F9F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2D20338-F160-5B41-B5EF-851A3B8955C8}"/>
              </a:ext>
            </a:extLst>
          </p:cNvPr>
          <p:cNvSpPr/>
          <p:nvPr/>
        </p:nvSpPr>
        <p:spPr>
          <a:xfrm>
            <a:off x="-19901" y="1"/>
            <a:ext cx="1794127" cy="6870692"/>
          </a:xfrm>
          <a:custGeom>
            <a:avLst/>
            <a:gdLst>
              <a:gd name="connsiteX0" fmla="*/ 0 w 1845147"/>
              <a:gd name="connsiteY0" fmla="*/ 0 h 6857537"/>
              <a:gd name="connsiteX1" fmla="*/ 19899 w 1845147"/>
              <a:gd name="connsiteY1" fmla="*/ 0 h 6857537"/>
              <a:gd name="connsiteX2" fmla="*/ 946644 w 1845147"/>
              <a:gd name="connsiteY2" fmla="*/ 0 h 6857537"/>
              <a:gd name="connsiteX3" fmla="*/ 1043991 w 1845147"/>
              <a:gd name="connsiteY3" fmla="*/ 0 h 6857537"/>
              <a:gd name="connsiteX4" fmla="*/ 1845147 w 1845147"/>
              <a:gd name="connsiteY4" fmla="*/ 6857537 h 6857537"/>
              <a:gd name="connsiteX5" fmla="*/ 946644 w 1845147"/>
              <a:gd name="connsiteY5" fmla="*/ 6857537 h 6857537"/>
              <a:gd name="connsiteX6" fmla="*/ 821055 w 1845147"/>
              <a:gd name="connsiteY6" fmla="*/ 6857537 h 6857537"/>
              <a:gd name="connsiteX7" fmla="*/ 0 w 1845147"/>
              <a:gd name="connsiteY7" fmla="*/ 6857537 h 6857537"/>
              <a:gd name="connsiteX0" fmla="*/ 0 w 1812196"/>
              <a:gd name="connsiteY0" fmla="*/ 0 h 6857537"/>
              <a:gd name="connsiteX1" fmla="*/ 19899 w 1812196"/>
              <a:gd name="connsiteY1" fmla="*/ 0 h 6857537"/>
              <a:gd name="connsiteX2" fmla="*/ 946644 w 1812196"/>
              <a:gd name="connsiteY2" fmla="*/ 0 h 6857537"/>
              <a:gd name="connsiteX3" fmla="*/ 1043991 w 1812196"/>
              <a:gd name="connsiteY3" fmla="*/ 0 h 6857537"/>
              <a:gd name="connsiteX4" fmla="*/ 1812196 w 1812196"/>
              <a:gd name="connsiteY4" fmla="*/ 6849299 h 6857537"/>
              <a:gd name="connsiteX5" fmla="*/ 946644 w 1812196"/>
              <a:gd name="connsiteY5" fmla="*/ 6857537 h 6857537"/>
              <a:gd name="connsiteX6" fmla="*/ 821055 w 1812196"/>
              <a:gd name="connsiteY6" fmla="*/ 6857537 h 6857537"/>
              <a:gd name="connsiteX7" fmla="*/ 0 w 1812196"/>
              <a:gd name="connsiteY7" fmla="*/ 6857537 h 6857537"/>
              <a:gd name="connsiteX8" fmla="*/ 0 w 1812196"/>
              <a:gd name="connsiteY8" fmla="*/ 0 h 6857537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946644 w 1803959"/>
              <a:gd name="connsiteY2" fmla="*/ 0 h 6865775"/>
              <a:gd name="connsiteX3" fmla="*/ 1043991 w 1803959"/>
              <a:gd name="connsiteY3" fmla="*/ 0 h 6865775"/>
              <a:gd name="connsiteX4" fmla="*/ 1803959 w 1803959"/>
              <a:gd name="connsiteY4" fmla="*/ 6865775 h 6865775"/>
              <a:gd name="connsiteX5" fmla="*/ 946644 w 1803959"/>
              <a:gd name="connsiteY5" fmla="*/ 6857537 h 6865775"/>
              <a:gd name="connsiteX6" fmla="*/ 821055 w 1803959"/>
              <a:gd name="connsiteY6" fmla="*/ 6857537 h 6865775"/>
              <a:gd name="connsiteX7" fmla="*/ 0 w 1803959"/>
              <a:gd name="connsiteY7" fmla="*/ 6857537 h 6865775"/>
              <a:gd name="connsiteX8" fmla="*/ 0 w 1803959"/>
              <a:gd name="connsiteY8" fmla="*/ 0 h 6865775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1043991 w 1803959"/>
              <a:gd name="connsiteY2" fmla="*/ 0 h 6865775"/>
              <a:gd name="connsiteX3" fmla="*/ 1803959 w 1803959"/>
              <a:gd name="connsiteY3" fmla="*/ 6865775 h 6865775"/>
              <a:gd name="connsiteX4" fmla="*/ 946644 w 1803959"/>
              <a:gd name="connsiteY4" fmla="*/ 6857537 h 6865775"/>
              <a:gd name="connsiteX5" fmla="*/ 821055 w 1803959"/>
              <a:gd name="connsiteY5" fmla="*/ 6857537 h 6865775"/>
              <a:gd name="connsiteX6" fmla="*/ 0 w 1803959"/>
              <a:gd name="connsiteY6" fmla="*/ 6857537 h 6865775"/>
              <a:gd name="connsiteX7" fmla="*/ 0 w 1803959"/>
              <a:gd name="connsiteY7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946644 w 1803959"/>
              <a:gd name="connsiteY3" fmla="*/ 6857537 h 6865775"/>
              <a:gd name="connsiteX4" fmla="*/ 821055 w 1803959"/>
              <a:gd name="connsiteY4" fmla="*/ 6857537 h 6865775"/>
              <a:gd name="connsiteX5" fmla="*/ 0 w 1803959"/>
              <a:gd name="connsiteY5" fmla="*/ 6857537 h 6865775"/>
              <a:gd name="connsiteX6" fmla="*/ 0 w 1803959"/>
              <a:gd name="connsiteY6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821055 w 1803959"/>
              <a:gd name="connsiteY3" fmla="*/ 6857537 h 6865775"/>
              <a:gd name="connsiteX4" fmla="*/ 0 w 1803959"/>
              <a:gd name="connsiteY4" fmla="*/ 6857537 h 6865775"/>
              <a:gd name="connsiteX5" fmla="*/ 0 w 1803959"/>
              <a:gd name="connsiteY5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0 w 1803959"/>
              <a:gd name="connsiteY3" fmla="*/ 6857537 h 6865775"/>
              <a:gd name="connsiteX4" fmla="*/ 0 w 1803959"/>
              <a:gd name="connsiteY4" fmla="*/ 0 h 6865775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  <a:gd name="connsiteX0" fmla="*/ 0 w 1803959"/>
              <a:gd name="connsiteY0" fmla="*/ 0 h 6870692"/>
              <a:gd name="connsiteX1" fmla="*/ 1043991 w 1803959"/>
              <a:gd name="connsiteY1" fmla="*/ 0 h 6870692"/>
              <a:gd name="connsiteX2" fmla="*/ 1803959 w 1803959"/>
              <a:gd name="connsiteY2" fmla="*/ 6870692 h 6870692"/>
              <a:gd name="connsiteX3" fmla="*/ 0 w 1803959"/>
              <a:gd name="connsiteY3" fmla="*/ 6857537 h 6870692"/>
              <a:gd name="connsiteX4" fmla="*/ 0 w 1803959"/>
              <a:gd name="connsiteY4" fmla="*/ 0 h 6870692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27" h="6870692">
                <a:moveTo>
                  <a:pt x="0" y="0"/>
                </a:moveTo>
                <a:lnTo>
                  <a:pt x="1043991" y="0"/>
                </a:lnTo>
                <a:lnTo>
                  <a:pt x="1794127" y="6870692"/>
                </a:lnTo>
                <a:lnTo>
                  <a:pt x="0" y="68575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3266CC1-8615-3344-97E6-75F3801BD417}"/>
              </a:ext>
            </a:extLst>
          </p:cNvPr>
          <p:cNvSpPr/>
          <p:nvPr/>
        </p:nvSpPr>
        <p:spPr>
          <a:xfrm flipH="1">
            <a:off x="1429539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24A070-9A86-F24E-A71B-0C5C961CDF81}"/>
              </a:ext>
            </a:extLst>
          </p:cNvPr>
          <p:cNvSpPr/>
          <p:nvPr/>
        </p:nvSpPr>
        <p:spPr>
          <a:xfrm>
            <a:off x="1153292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EAED80B-9126-85E5-63C8-11146845F6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600" y="5596969"/>
            <a:ext cx="6629399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44D0EBA0-4E81-296C-9936-B48FB057D3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8" y="6000872"/>
            <a:ext cx="6629402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DD72CE-44D4-A730-65A6-0BEA95F54E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8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B35B-216D-F646-AF73-951D24383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D3E04-CCDF-764F-B3A4-43A275B6F9F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82D20338-F160-5B41-B5EF-851A3B8955C8}"/>
              </a:ext>
            </a:extLst>
          </p:cNvPr>
          <p:cNvSpPr/>
          <p:nvPr/>
        </p:nvSpPr>
        <p:spPr>
          <a:xfrm>
            <a:off x="-19901" y="1"/>
            <a:ext cx="1794127" cy="6870692"/>
          </a:xfrm>
          <a:custGeom>
            <a:avLst/>
            <a:gdLst>
              <a:gd name="connsiteX0" fmla="*/ 0 w 1845147"/>
              <a:gd name="connsiteY0" fmla="*/ 0 h 6857537"/>
              <a:gd name="connsiteX1" fmla="*/ 19899 w 1845147"/>
              <a:gd name="connsiteY1" fmla="*/ 0 h 6857537"/>
              <a:gd name="connsiteX2" fmla="*/ 946644 w 1845147"/>
              <a:gd name="connsiteY2" fmla="*/ 0 h 6857537"/>
              <a:gd name="connsiteX3" fmla="*/ 1043991 w 1845147"/>
              <a:gd name="connsiteY3" fmla="*/ 0 h 6857537"/>
              <a:gd name="connsiteX4" fmla="*/ 1845147 w 1845147"/>
              <a:gd name="connsiteY4" fmla="*/ 6857537 h 6857537"/>
              <a:gd name="connsiteX5" fmla="*/ 946644 w 1845147"/>
              <a:gd name="connsiteY5" fmla="*/ 6857537 h 6857537"/>
              <a:gd name="connsiteX6" fmla="*/ 821055 w 1845147"/>
              <a:gd name="connsiteY6" fmla="*/ 6857537 h 6857537"/>
              <a:gd name="connsiteX7" fmla="*/ 0 w 1845147"/>
              <a:gd name="connsiteY7" fmla="*/ 6857537 h 6857537"/>
              <a:gd name="connsiteX0" fmla="*/ 0 w 1812196"/>
              <a:gd name="connsiteY0" fmla="*/ 0 h 6857537"/>
              <a:gd name="connsiteX1" fmla="*/ 19899 w 1812196"/>
              <a:gd name="connsiteY1" fmla="*/ 0 h 6857537"/>
              <a:gd name="connsiteX2" fmla="*/ 946644 w 1812196"/>
              <a:gd name="connsiteY2" fmla="*/ 0 h 6857537"/>
              <a:gd name="connsiteX3" fmla="*/ 1043991 w 1812196"/>
              <a:gd name="connsiteY3" fmla="*/ 0 h 6857537"/>
              <a:gd name="connsiteX4" fmla="*/ 1812196 w 1812196"/>
              <a:gd name="connsiteY4" fmla="*/ 6849299 h 6857537"/>
              <a:gd name="connsiteX5" fmla="*/ 946644 w 1812196"/>
              <a:gd name="connsiteY5" fmla="*/ 6857537 h 6857537"/>
              <a:gd name="connsiteX6" fmla="*/ 821055 w 1812196"/>
              <a:gd name="connsiteY6" fmla="*/ 6857537 h 6857537"/>
              <a:gd name="connsiteX7" fmla="*/ 0 w 1812196"/>
              <a:gd name="connsiteY7" fmla="*/ 6857537 h 6857537"/>
              <a:gd name="connsiteX8" fmla="*/ 0 w 1812196"/>
              <a:gd name="connsiteY8" fmla="*/ 0 h 6857537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946644 w 1803959"/>
              <a:gd name="connsiteY2" fmla="*/ 0 h 6865775"/>
              <a:gd name="connsiteX3" fmla="*/ 1043991 w 1803959"/>
              <a:gd name="connsiteY3" fmla="*/ 0 h 6865775"/>
              <a:gd name="connsiteX4" fmla="*/ 1803959 w 1803959"/>
              <a:gd name="connsiteY4" fmla="*/ 6865775 h 6865775"/>
              <a:gd name="connsiteX5" fmla="*/ 946644 w 1803959"/>
              <a:gd name="connsiteY5" fmla="*/ 6857537 h 6865775"/>
              <a:gd name="connsiteX6" fmla="*/ 821055 w 1803959"/>
              <a:gd name="connsiteY6" fmla="*/ 6857537 h 6865775"/>
              <a:gd name="connsiteX7" fmla="*/ 0 w 1803959"/>
              <a:gd name="connsiteY7" fmla="*/ 6857537 h 6865775"/>
              <a:gd name="connsiteX8" fmla="*/ 0 w 1803959"/>
              <a:gd name="connsiteY8" fmla="*/ 0 h 6865775"/>
              <a:gd name="connsiteX0" fmla="*/ 0 w 1803959"/>
              <a:gd name="connsiteY0" fmla="*/ 0 h 6865775"/>
              <a:gd name="connsiteX1" fmla="*/ 19899 w 1803959"/>
              <a:gd name="connsiteY1" fmla="*/ 0 h 6865775"/>
              <a:gd name="connsiteX2" fmla="*/ 1043991 w 1803959"/>
              <a:gd name="connsiteY2" fmla="*/ 0 h 6865775"/>
              <a:gd name="connsiteX3" fmla="*/ 1803959 w 1803959"/>
              <a:gd name="connsiteY3" fmla="*/ 6865775 h 6865775"/>
              <a:gd name="connsiteX4" fmla="*/ 946644 w 1803959"/>
              <a:gd name="connsiteY4" fmla="*/ 6857537 h 6865775"/>
              <a:gd name="connsiteX5" fmla="*/ 821055 w 1803959"/>
              <a:gd name="connsiteY5" fmla="*/ 6857537 h 6865775"/>
              <a:gd name="connsiteX6" fmla="*/ 0 w 1803959"/>
              <a:gd name="connsiteY6" fmla="*/ 6857537 h 6865775"/>
              <a:gd name="connsiteX7" fmla="*/ 0 w 1803959"/>
              <a:gd name="connsiteY7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946644 w 1803959"/>
              <a:gd name="connsiteY3" fmla="*/ 6857537 h 6865775"/>
              <a:gd name="connsiteX4" fmla="*/ 821055 w 1803959"/>
              <a:gd name="connsiteY4" fmla="*/ 6857537 h 6865775"/>
              <a:gd name="connsiteX5" fmla="*/ 0 w 1803959"/>
              <a:gd name="connsiteY5" fmla="*/ 6857537 h 6865775"/>
              <a:gd name="connsiteX6" fmla="*/ 0 w 1803959"/>
              <a:gd name="connsiteY6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821055 w 1803959"/>
              <a:gd name="connsiteY3" fmla="*/ 6857537 h 6865775"/>
              <a:gd name="connsiteX4" fmla="*/ 0 w 1803959"/>
              <a:gd name="connsiteY4" fmla="*/ 6857537 h 6865775"/>
              <a:gd name="connsiteX5" fmla="*/ 0 w 1803959"/>
              <a:gd name="connsiteY5" fmla="*/ 0 h 6865775"/>
              <a:gd name="connsiteX0" fmla="*/ 0 w 1803959"/>
              <a:gd name="connsiteY0" fmla="*/ 0 h 6865775"/>
              <a:gd name="connsiteX1" fmla="*/ 1043991 w 1803959"/>
              <a:gd name="connsiteY1" fmla="*/ 0 h 6865775"/>
              <a:gd name="connsiteX2" fmla="*/ 1803959 w 1803959"/>
              <a:gd name="connsiteY2" fmla="*/ 6865775 h 6865775"/>
              <a:gd name="connsiteX3" fmla="*/ 0 w 1803959"/>
              <a:gd name="connsiteY3" fmla="*/ 6857537 h 6865775"/>
              <a:gd name="connsiteX4" fmla="*/ 0 w 1803959"/>
              <a:gd name="connsiteY4" fmla="*/ 0 h 6865775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  <a:gd name="connsiteX0" fmla="*/ 0 w 1803959"/>
              <a:gd name="connsiteY0" fmla="*/ 0 h 6870692"/>
              <a:gd name="connsiteX1" fmla="*/ 1043991 w 1803959"/>
              <a:gd name="connsiteY1" fmla="*/ 0 h 6870692"/>
              <a:gd name="connsiteX2" fmla="*/ 1803959 w 1803959"/>
              <a:gd name="connsiteY2" fmla="*/ 6870692 h 6870692"/>
              <a:gd name="connsiteX3" fmla="*/ 0 w 1803959"/>
              <a:gd name="connsiteY3" fmla="*/ 6857537 h 6870692"/>
              <a:gd name="connsiteX4" fmla="*/ 0 w 1803959"/>
              <a:gd name="connsiteY4" fmla="*/ 0 h 6870692"/>
              <a:gd name="connsiteX0" fmla="*/ 0 w 1794127"/>
              <a:gd name="connsiteY0" fmla="*/ 0 h 6870692"/>
              <a:gd name="connsiteX1" fmla="*/ 1043991 w 1794127"/>
              <a:gd name="connsiteY1" fmla="*/ 0 h 6870692"/>
              <a:gd name="connsiteX2" fmla="*/ 1794127 w 1794127"/>
              <a:gd name="connsiteY2" fmla="*/ 6870692 h 6870692"/>
              <a:gd name="connsiteX3" fmla="*/ 0 w 1794127"/>
              <a:gd name="connsiteY3" fmla="*/ 6857537 h 6870692"/>
              <a:gd name="connsiteX4" fmla="*/ 0 w 1794127"/>
              <a:gd name="connsiteY4" fmla="*/ 0 h 6870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4127" h="6870692">
                <a:moveTo>
                  <a:pt x="0" y="0"/>
                </a:moveTo>
                <a:lnTo>
                  <a:pt x="1043991" y="0"/>
                </a:lnTo>
                <a:lnTo>
                  <a:pt x="1794127" y="6870692"/>
                </a:lnTo>
                <a:lnTo>
                  <a:pt x="0" y="6857537"/>
                </a:lnTo>
                <a:lnTo>
                  <a:pt x="0" y="0"/>
                </a:lnTo>
                <a:close/>
              </a:path>
            </a:pathLst>
          </a:custGeom>
          <a:solidFill>
            <a:srgbClr val="B9B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3266CC1-8615-3344-97E6-75F3801BD417}"/>
              </a:ext>
            </a:extLst>
          </p:cNvPr>
          <p:cNvSpPr/>
          <p:nvPr/>
        </p:nvSpPr>
        <p:spPr>
          <a:xfrm flipH="1">
            <a:off x="1429539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0A24A070-9A86-F24E-A71B-0C5C961CDF81}"/>
              </a:ext>
            </a:extLst>
          </p:cNvPr>
          <p:cNvSpPr/>
          <p:nvPr/>
        </p:nvSpPr>
        <p:spPr>
          <a:xfrm>
            <a:off x="1153292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297C4DCE-0826-F1E6-3B05-3073C62AE9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8600" y="5596969"/>
            <a:ext cx="6629399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D2E77CC-2C82-7E12-5620-BC923C1867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8598" y="6000872"/>
            <a:ext cx="6629402" cy="35124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C89CB-4C98-A2D9-7D91-ECFCF586DD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6718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Gree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E8EE2083-D755-DB5F-223F-13316F87E712}"/>
              </a:ext>
            </a:extLst>
          </p:cNvPr>
          <p:cNvSpPr/>
          <p:nvPr userDrawn="1"/>
        </p:nvSpPr>
        <p:spPr>
          <a:xfrm>
            <a:off x="2012969" y="0"/>
            <a:ext cx="10186893" cy="6870222"/>
          </a:xfrm>
          <a:custGeom>
            <a:avLst/>
            <a:gdLst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801156 w 10203612"/>
              <a:gd name="connsiteY10" fmla="*/ 6857537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768205 w 10203612"/>
              <a:gd name="connsiteY10" fmla="*/ 6857537 h 6858000"/>
              <a:gd name="connsiteX11" fmla="*/ 0 w 10203612"/>
              <a:gd name="connsiteY11" fmla="*/ 0 h 6858000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898503 w 10203612"/>
              <a:gd name="connsiteY9" fmla="*/ 6857537 h 6865775"/>
              <a:gd name="connsiteX10" fmla="*/ 784681 w 10203612"/>
              <a:gd name="connsiteY10" fmla="*/ 6865775 h 6865775"/>
              <a:gd name="connsiteX11" fmla="*/ 0 w 10203612"/>
              <a:gd name="connsiteY11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784681 w 10203612"/>
              <a:gd name="connsiteY9" fmla="*/ 6865775 h 6865775"/>
              <a:gd name="connsiteX10" fmla="*/ 0 w 10203612"/>
              <a:gd name="connsiteY10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784681 w 10203612"/>
              <a:gd name="connsiteY8" fmla="*/ 6865775 h 6865775"/>
              <a:gd name="connsiteX9" fmla="*/ 0 w 10203612"/>
              <a:gd name="connsiteY9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784681 w 10203612"/>
              <a:gd name="connsiteY7" fmla="*/ 6865775 h 6865775"/>
              <a:gd name="connsiteX8" fmla="*/ 0 w 10203612"/>
              <a:gd name="connsiteY8" fmla="*/ 0 h 6865775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784681 w 10203612"/>
              <a:gd name="connsiteY7" fmla="*/ 6851053 h 6858000"/>
              <a:gd name="connsiteX8" fmla="*/ 0 w 10203612"/>
              <a:gd name="connsiteY8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0203612 w 10203612"/>
              <a:gd name="connsiteY4" fmla="*/ 385 h 6858000"/>
              <a:gd name="connsiteX5" fmla="*/ 10203612 w 10203612"/>
              <a:gd name="connsiteY5" fmla="*/ 6858000 h 6858000"/>
              <a:gd name="connsiteX6" fmla="*/ 784681 w 10203612"/>
              <a:gd name="connsiteY6" fmla="*/ 6851053 h 6858000"/>
              <a:gd name="connsiteX7" fmla="*/ 0 w 10203612"/>
              <a:gd name="connsiteY7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0203612 w 10203612"/>
              <a:gd name="connsiteY3" fmla="*/ 385 h 6858000"/>
              <a:gd name="connsiteX4" fmla="*/ 10203612 w 10203612"/>
              <a:gd name="connsiteY4" fmla="*/ 6858000 h 6858000"/>
              <a:gd name="connsiteX5" fmla="*/ 784681 w 10203612"/>
              <a:gd name="connsiteY5" fmla="*/ 6851053 h 6858000"/>
              <a:gd name="connsiteX6" fmla="*/ 0 w 10203612"/>
              <a:gd name="connsiteY6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03612 w 10203612"/>
              <a:gd name="connsiteY2" fmla="*/ 385 h 6858000"/>
              <a:gd name="connsiteX3" fmla="*/ 10203612 w 10203612"/>
              <a:gd name="connsiteY3" fmla="*/ 6858000 h 6858000"/>
              <a:gd name="connsiteX4" fmla="*/ 784681 w 10203612"/>
              <a:gd name="connsiteY4" fmla="*/ 6851053 h 6858000"/>
              <a:gd name="connsiteX5" fmla="*/ 0 w 10203612"/>
              <a:gd name="connsiteY5" fmla="*/ 0 h 6858000"/>
              <a:gd name="connsiteX0" fmla="*/ 0 w 10203612"/>
              <a:gd name="connsiteY0" fmla="*/ 0 h 6858000"/>
              <a:gd name="connsiteX1" fmla="*/ 10203612 w 10203612"/>
              <a:gd name="connsiteY1" fmla="*/ 385 h 6858000"/>
              <a:gd name="connsiteX2" fmla="*/ 10203612 w 10203612"/>
              <a:gd name="connsiteY2" fmla="*/ 6858000 h 6858000"/>
              <a:gd name="connsiteX3" fmla="*/ 784681 w 10203612"/>
              <a:gd name="connsiteY3" fmla="*/ 6851053 h 6858000"/>
              <a:gd name="connsiteX4" fmla="*/ 0 w 10203612"/>
              <a:gd name="connsiteY4" fmla="*/ 0 h 6858000"/>
              <a:gd name="connsiteX0" fmla="*/ 0 w 10179031"/>
              <a:gd name="connsiteY0" fmla="*/ 9431 h 6857615"/>
              <a:gd name="connsiteX1" fmla="*/ 10179031 w 10179031"/>
              <a:gd name="connsiteY1" fmla="*/ 0 h 6857615"/>
              <a:gd name="connsiteX2" fmla="*/ 10179031 w 10179031"/>
              <a:gd name="connsiteY2" fmla="*/ 6857615 h 6857615"/>
              <a:gd name="connsiteX3" fmla="*/ 760100 w 10179031"/>
              <a:gd name="connsiteY3" fmla="*/ 6850668 h 6857615"/>
              <a:gd name="connsiteX4" fmla="*/ 0 w 10179031"/>
              <a:gd name="connsiteY4" fmla="*/ 9431 h 6857615"/>
              <a:gd name="connsiteX0" fmla="*/ 0 w 10179031"/>
              <a:gd name="connsiteY0" fmla="*/ 4524 h 6852708"/>
              <a:gd name="connsiteX1" fmla="*/ 10179031 w 10179031"/>
              <a:gd name="connsiteY1" fmla="*/ 0 h 6852708"/>
              <a:gd name="connsiteX2" fmla="*/ 10179031 w 10179031"/>
              <a:gd name="connsiteY2" fmla="*/ 6852708 h 6852708"/>
              <a:gd name="connsiteX3" fmla="*/ 760100 w 10179031"/>
              <a:gd name="connsiteY3" fmla="*/ 6845761 h 6852708"/>
              <a:gd name="connsiteX4" fmla="*/ 0 w 10179031"/>
              <a:gd name="connsiteY4" fmla="*/ 4524 h 6852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031" h="6852708">
                <a:moveTo>
                  <a:pt x="0" y="4524"/>
                </a:moveTo>
                <a:lnTo>
                  <a:pt x="10179031" y="0"/>
                </a:lnTo>
                <a:lnTo>
                  <a:pt x="10179031" y="6852708"/>
                </a:lnTo>
                <a:lnTo>
                  <a:pt x="760100" y="6845761"/>
                </a:lnTo>
                <a:cubicBezTo>
                  <a:pt x="493048" y="4559915"/>
                  <a:pt x="267052" y="2290370"/>
                  <a:pt x="0" y="4524"/>
                </a:cubicBezTo>
                <a:close/>
              </a:path>
            </a:pathLst>
          </a:custGeom>
          <a:solidFill>
            <a:srgbClr val="0061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0EA03941-BA04-874A-8774-14CBDF07316F}"/>
              </a:ext>
            </a:extLst>
          </p:cNvPr>
          <p:cNvSpPr/>
          <p:nvPr/>
        </p:nvSpPr>
        <p:spPr>
          <a:xfrm flipH="1">
            <a:off x="277647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22702D58-37BA-D340-8632-D714BBEC4313}"/>
              </a:ext>
            </a:extLst>
          </p:cNvPr>
          <p:cNvSpPr/>
          <p:nvPr userDrawn="1"/>
        </p:nvSpPr>
        <p:spPr>
          <a:xfrm>
            <a:off x="1400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Divider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8B23F9-B6A2-E014-3250-CB6CCF7B1C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813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en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chemeClr val="accent1"/>
              </a:solidFill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8000" b="0">
                <a:solidFill>
                  <a:schemeClr val="accent3"/>
                </a:solidFill>
              </a:rPr>
              <a:t>Thank You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87B4849-74D5-90F7-514D-8F7122CDDB5C}"/>
              </a:ext>
            </a:extLst>
          </p:cNvPr>
          <p:cNvSpPr/>
          <p:nvPr userDrawn="1"/>
        </p:nvSpPr>
        <p:spPr>
          <a:xfrm>
            <a:off x="7836483" y="-5644"/>
            <a:ext cx="2124786" cy="2356474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8869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0712-BD44-604C-83B0-87B728E92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FEC88-E91D-2D45-94DA-1EC61DC1A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70D9CE0-9251-DA50-DEA7-89897264D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2E6A30-8A1D-6C7A-278F-22158D3982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6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s and Green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4" y="2930525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348198" y="2915497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9163" y="2011525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3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Green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33">
            <a:extLst>
              <a:ext uri="{FF2B5EF4-FFF2-40B4-BE49-F238E27FC236}">
                <a16:creationId xmlns:a16="http://schemas.microsoft.com/office/drawing/2014/main" id="{722D3BDB-F980-4C2D-6149-16B553B347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755" y="457202"/>
            <a:ext cx="7676136" cy="1252538"/>
          </a:xfrm>
        </p:spPr>
        <p:txBody>
          <a:bodyPr>
            <a:noAutofit/>
          </a:bodyPr>
          <a:lstStyle>
            <a:lvl1pPr marL="0" indent="0">
              <a:lnSpc>
                <a:spcPts val="4180"/>
              </a:lnSpc>
              <a:buFontTx/>
              <a:buNone/>
              <a:defRPr lang="en-US" sz="40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42900" indent="0">
              <a:lnSpc>
                <a:spcPts val="4180"/>
              </a:lnSpc>
              <a:buFontTx/>
              <a:buNone/>
              <a:defRPr sz="4400" baseline="0"/>
            </a:lvl2pPr>
            <a:lvl3pPr marL="685800" indent="0">
              <a:lnSpc>
                <a:spcPts val="4180"/>
              </a:lnSpc>
              <a:buFontTx/>
              <a:buNone/>
              <a:defRPr sz="4400" baseline="0"/>
            </a:lvl3pPr>
            <a:lvl4pPr marL="1028700" indent="0">
              <a:lnSpc>
                <a:spcPts val="4180"/>
              </a:lnSpc>
              <a:buFontTx/>
              <a:buNone/>
              <a:defRPr sz="4400" baseline="0"/>
            </a:lvl4pPr>
            <a:lvl5pPr marL="1371600" indent="0">
              <a:lnSpc>
                <a:spcPts val="4180"/>
              </a:lnSpc>
              <a:buFontTx/>
              <a:buNone/>
              <a:defRPr sz="4400" baseline="0"/>
            </a:lvl5pPr>
          </a:lstStyle>
          <a:p>
            <a:pPr lvl="0"/>
            <a:r>
              <a:rPr lang="en-US"/>
              <a:t>Content Can Go Here</a:t>
            </a:r>
          </a:p>
          <a:p>
            <a:pPr lvl="0"/>
            <a:r>
              <a:rPr lang="en-US"/>
              <a:t>Longer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E6CC56-7A62-5A71-2A18-83772057A3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3083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67816-1273-8043-B498-CF6BA3334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1DA34E-E97E-DE46-B99E-2B117F8F9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52B6F8F-5870-124C-828E-2B7E6AE80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50ECDFE-E995-6C20-7BE6-555BB8694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25655F-D826-33CF-0DCE-D30D8D1D32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349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BD2EC894-4DBB-B28B-88F9-A18DB175354F}"/>
              </a:ext>
            </a:extLst>
          </p:cNvPr>
          <p:cNvSpPr/>
          <p:nvPr userDrawn="1"/>
        </p:nvSpPr>
        <p:spPr>
          <a:xfrm>
            <a:off x="793951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97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3E7174DB-1580-F89B-09F2-138908F200C9}"/>
              </a:ext>
            </a:extLst>
          </p:cNvPr>
          <p:cNvSpPr/>
          <p:nvPr userDrawn="1"/>
        </p:nvSpPr>
        <p:spPr>
          <a:xfrm>
            <a:off x="353649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97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3A12B0E1-40D7-08CE-6D9A-A60444F558DC}"/>
              </a:ext>
            </a:extLst>
          </p:cNvPr>
          <p:cNvSpPr/>
          <p:nvPr userDrawn="1"/>
        </p:nvSpPr>
        <p:spPr>
          <a:xfrm>
            <a:off x="6283052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97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C4CFC9D1-6EF6-4202-7D3B-B4A40F9D5A0C}"/>
              </a:ext>
            </a:extLst>
          </p:cNvPr>
          <p:cNvSpPr/>
          <p:nvPr userDrawn="1"/>
        </p:nvSpPr>
        <p:spPr>
          <a:xfrm>
            <a:off x="9004379" y="2862562"/>
            <a:ext cx="1108422" cy="1108420"/>
          </a:xfrm>
          <a:custGeom>
            <a:avLst/>
            <a:gdLst/>
            <a:ahLst/>
            <a:cxnLst/>
            <a:rect l="l" t="t" r="r" b="b"/>
            <a:pathLst>
              <a:path w="1443989" h="1443990">
                <a:moveTo>
                  <a:pt x="721967" y="0"/>
                </a:moveTo>
                <a:lnTo>
                  <a:pt x="674498" y="1535"/>
                </a:lnTo>
                <a:lnTo>
                  <a:pt x="627848" y="6079"/>
                </a:lnTo>
                <a:lnTo>
                  <a:pt x="582113" y="13536"/>
                </a:lnTo>
                <a:lnTo>
                  <a:pt x="537389" y="23810"/>
                </a:lnTo>
                <a:lnTo>
                  <a:pt x="493770" y="36807"/>
                </a:lnTo>
                <a:lnTo>
                  <a:pt x="451351" y="52431"/>
                </a:lnTo>
                <a:lnTo>
                  <a:pt x="410228" y="70588"/>
                </a:lnTo>
                <a:lnTo>
                  <a:pt x="370495" y="91182"/>
                </a:lnTo>
                <a:lnTo>
                  <a:pt x="332248" y="114118"/>
                </a:lnTo>
                <a:lnTo>
                  <a:pt x="295583" y="139301"/>
                </a:lnTo>
                <a:lnTo>
                  <a:pt x="260593" y="166636"/>
                </a:lnTo>
                <a:lnTo>
                  <a:pt x="227374" y="196027"/>
                </a:lnTo>
                <a:lnTo>
                  <a:pt x="196022" y="227380"/>
                </a:lnTo>
                <a:lnTo>
                  <a:pt x="166632" y="260599"/>
                </a:lnTo>
                <a:lnTo>
                  <a:pt x="139297" y="295589"/>
                </a:lnTo>
                <a:lnTo>
                  <a:pt x="114115" y="332256"/>
                </a:lnTo>
                <a:lnTo>
                  <a:pt x="91180" y="370503"/>
                </a:lnTo>
                <a:lnTo>
                  <a:pt x="70586" y="410236"/>
                </a:lnTo>
                <a:lnTo>
                  <a:pt x="52430" y="451360"/>
                </a:lnTo>
                <a:lnTo>
                  <a:pt x="36806" y="493779"/>
                </a:lnTo>
                <a:lnTo>
                  <a:pt x="23809" y="537399"/>
                </a:lnTo>
                <a:lnTo>
                  <a:pt x="13535" y="582123"/>
                </a:lnTo>
                <a:lnTo>
                  <a:pt x="6079" y="627858"/>
                </a:lnTo>
                <a:lnTo>
                  <a:pt x="1535" y="674508"/>
                </a:lnTo>
                <a:lnTo>
                  <a:pt x="0" y="721978"/>
                </a:lnTo>
                <a:lnTo>
                  <a:pt x="1535" y="769447"/>
                </a:lnTo>
                <a:lnTo>
                  <a:pt x="6079" y="816096"/>
                </a:lnTo>
                <a:lnTo>
                  <a:pt x="13535" y="861831"/>
                </a:lnTo>
                <a:lnTo>
                  <a:pt x="23809" y="906555"/>
                </a:lnTo>
                <a:lnTo>
                  <a:pt x="36806" y="950174"/>
                </a:lnTo>
                <a:lnTo>
                  <a:pt x="52430" y="992592"/>
                </a:lnTo>
                <a:lnTo>
                  <a:pt x="70586" y="1033715"/>
                </a:lnTo>
                <a:lnTo>
                  <a:pt x="91180" y="1073447"/>
                </a:lnTo>
                <a:lnTo>
                  <a:pt x="114115" y="1111693"/>
                </a:lnTo>
                <a:lnTo>
                  <a:pt x="139297" y="1148358"/>
                </a:lnTo>
                <a:lnTo>
                  <a:pt x="166632" y="1183347"/>
                </a:lnTo>
                <a:lnTo>
                  <a:pt x="196022" y="1216565"/>
                </a:lnTo>
                <a:lnTo>
                  <a:pt x="227374" y="1247917"/>
                </a:lnTo>
                <a:lnTo>
                  <a:pt x="260593" y="1277307"/>
                </a:lnTo>
                <a:lnTo>
                  <a:pt x="295583" y="1304640"/>
                </a:lnTo>
                <a:lnTo>
                  <a:pt x="332248" y="1329822"/>
                </a:lnTo>
                <a:lnTo>
                  <a:pt x="370495" y="1352757"/>
                </a:lnTo>
                <a:lnTo>
                  <a:pt x="410228" y="1373350"/>
                </a:lnTo>
                <a:lnTo>
                  <a:pt x="451351" y="1391506"/>
                </a:lnTo>
                <a:lnTo>
                  <a:pt x="493770" y="1407129"/>
                </a:lnTo>
                <a:lnTo>
                  <a:pt x="537389" y="1420126"/>
                </a:lnTo>
                <a:lnTo>
                  <a:pt x="582113" y="1430399"/>
                </a:lnTo>
                <a:lnTo>
                  <a:pt x="627848" y="1437855"/>
                </a:lnTo>
                <a:lnTo>
                  <a:pt x="674498" y="1442399"/>
                </a:lnTo>
                <a:lnTo>
                  <a:pt x="721967" y="1443935"/>
                </a:lnTo>
                <a:lnTo>
                  <a:pt x="769437" y="1442399"/>
                </a:lnTo>
                <a:lnTo>
                  <a:pt x="816086" y="1437855"/>
                </a:lnTo>
                <a:lnTo>
                  <a:pt x="861821" y="1430399"/>
                </a:lnTo>
                <a:lnTo>
                  <a:pt x="906545" y="1420126"/>
                </a:lnTo>
                <a:lnTo>
                  <a:pt x="950164" y="1407129"/>
                </a:lnTo>
                <a:lnTo>
                  <a:pt x="992583" y="1391506"/>
                </a:lnTo>
                <a:lnTo>
                  <a:pt x="1033706" y="1373350"/>
                </a:lnTo>
                <a:lnTo>
                  <a:pt x="1073439" y="1352757"/>
                </a:lnTo>
                <a:lnTo>
                  <a:pt x="1111686" y="1329822"/>
                </a:lnTo>
                <a:lnTo>
                  <a:pt x="1148352" y="1304640"/>
                </a:lnTo>
                <a:lnTo>
                  <a:pt x="1183341" y="1277307"/>
                </a:lnTo>
                <a:lnTo>
                  <a:pt x="1216560" y="1247917"/>
                </a:lnTo>
                <a:lnTo>
                  <a:pt x="1247912" y="1216565"/>
                </a:lnTo>
                <a:lnTo>
                  <a:pt x="1277303" y="1183347"/>
                </a:lnTo>
                <a:lnTo>
                  <a:pt x="1304637" y="1148358"/>
                </a:lnTo>
                <a:lnTo>
                  <a:pt x="1329819" y="1111693"/>
                </a:lnTo>
                <a:lnTo>
                  <a:pt x="1352754" y="1073447"/>
                </a:lnTo>
                <a:lnTo>
                  <a:pt x="1373348" y="1033715"/>
                </a:lnTo>
                <a:lnTo>
                  <a:pt x="1391504" y="992592"/>
                </a:lnTo>
                <a:lnTo>
                  <a:pt x="1407128" y="950174"/>
                </a:lnTo>
                <a:lnTo>
                  <a:pt x="1420125" y="906555"/>
                </a:lnTo>
                <a:lnTo>
                  <a:pt x="1430399" y="861831"/>
                </a:lnTo>
                <a:lnTo>
                  <a:pt x="1437855" y="816096"/>
                </a:lnTo>
                <a:lnTo>
                  <a:pt x="1442399" y="769447"/>
                </a:lnTo>
                <a:lnTo>
                  <a:pt x="1443935" y="721978"/>
                </a:lnTo>
                <a:lnTo>
                  <a:pt x="1442399" y="674508"/>
                </a:lnTo>
                <a:lnTo>
                  <a:pt x="1437855" y="627858"/>
                </a:lnTo>
                <a:lnTo>
                  <a:pt x="1430399" y="582123"/>
                </a:lnTo>
                <a:lnTo>
                  <a:pt x="1420125" y="537399"/>
                </a:lnTo>
                <a:lnTo>
                  <a:pt x="1407128" y="493779"/>
                </a:lnTo>
                <a:lnTo>
                  <a:pt x="1391504" y="451360"/>
                </a:lnTo>
                <a:lnTo>
                  <a:pt x="1373348" y="410236"/>
                </a:lnTo>
                <a:lnTo>
                  <a:pt x="1352754" y="370503"/>
                </a:lnTo>
                <a:lnTo>
                  <a:pt x="1329819" y="332256"/>
                </a:lnTo>
                <a:lnTo>
                  <a:pt x="1304637" y="295589"/>
                </a:lnTo>
                <a:lnTo>
                  <a:pt x="1277303" y="260599"/>
                </a:lnTo>
                <a:lnTo>
                  <a:pt x="1247912" y="227380"/>
                </a:lnTo>
                <a:lnTo>
                  <a:pt x="1216560" y="196027"/>
                </a:lnTo>
                <a:lnTo>
                  <a:pt x="1183341" y="166636"/>
                </a:lnTo>
                <a:lnTo>
                  <a:pt x="1148352" y="139301"/>
                </a:lnTo>
                <a:lnTo>
                  <a:pt x="1111686" y="114118"/>
                </a:lnTo>
                <a:lnTo>
                  <a:pt x="1073439" y="91182"/>
                </a:lnTo>
                <a:lnTo>
                  <a:pt x="1033706" y="70588"/>
                </a:lnTo>
                <a:lnTo>
                  <a:pt x="992583" y="52431"/>
                </a:lnTo>
                <a:lnTo>
                  <a:pt x="950164" y="36807"/>
                </a:lnTo>
                <a:lnTo>
                  <a:pt x="906545" y="23810"/>
                </a:lnTo>
                <a:lnTo>
                  <a:pt x="861821" y="13536"/>
                </a:lnTo>
                <a:lnTo>
                  <a:pt x="816086" y="6079"/>
                </a:lnTo>
                <a:lnTo>
                  <a:pt x="769437" y="1535"/>
                </a:lnTo>
                <a:lnTo>
                  <a:pt x="721967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 sz="97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0222BBE-990A-9701-9520-3E6D34B645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E15ACEC1-B296-9296-63D2-4CDD3591E7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9">
            <a:extLst>
              <a:ext uri="{FF2B5EF4-FFF2-40B4-BE49-F238E27FC236}">
                <a16:creationId xmlns:a16="http://schemas.microsoft.com/office/drawing/2014/main" id="{AEF866A7-B753-C64A-B116-08778FB6B3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9">
            <a:extLst>
              <a:ext uri="{FF2B5EF4-FFF2-40B4-BE49-F238E27FC236}">
                <a16:creationId xmlns:a16="http://schemas.microsoft.com/office/drawing/2014/main" id="{DA1131F2-1142-274E-191B-A4BB184D40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39">
            <a:extLst>
              <a:ext uri="{FF2B5EF4-FFF2-40B4-BE49-F238E27FC236}">
                <a16:creationId xmlns:a16="http://schemas.microsoft.com/office/drawing/2014/main" id="{953FDC82-546C-32B5-BC4B-6F6F8109F8A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62654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44">
            <a:extLst>
              <a:ext uri="{FF2B5EF4-FFF2-40B4-BE49-F238E27FC236}">
                <a16:creationId xmlns:a16="http://schemas.microsoft.com/office/drawing/2014/main" id="{9FB0E4CA-BE87-A238-580A-21149C25C8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9680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3" name="Text Placeholder 39">
            <a:extLst>
              <a:ext uri="{FF2B5EF4-FFF2-40B4-BE49-F238E27FC236}">
                <a16:creationId xmlns:a16="http://schemas.microsoft.com/office/drawing/2014/main" id="{109E0274-916B-98C5-40C9-C114879DFC5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536492" y="412731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39">
            <a:extLst>
              <a:ext uri="{FF2B5EF4-FFF2-40B4-BE49-F238E27FC236}">
                <a16:creationId xmlns:a16="http://schemas.microsoft.com/office/drawing/2014/main" id="{FD1BFB52-EBF1-A540-E81F-4B739D766B9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560946" y="514927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4">
            <a:extLst>
              <a:ext uri="{FF2B5EF4-FFF2-40B4-BE49-F238E27FC236}">
                <a16:creationId xmlns:a16="http://schemas.microsoft.com/office/drawing/2014/main" id="{5E014B4A-8011-A540-756D-A49DD9E9F5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07972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6" name="Text Placeholder 39">
            <a:extLst>
              <a:ext uri="{FF2B5EF4-FFF2-40B4-BE49-F238E27FC236}">
                <a16:creationId xmlns:a16="http://schemas.microsoft.com/office/drawing/2014/main" id="{02D6EDC8-40F5-9614-391D-665D2AFE3E4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58598" y="4126585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39">
            <a:extLst>
              <a:ext uri="{FF2B5EF4-FFF2-40B4-BE49-F238E27FC236}">
                <a16:creationId xmlns:a16="http://schemas.microsoft.com/office/drawing/2014/main" id="{474162DE-B8DC-4081-8EFE-B61C7E4B2EC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283052" y="5148548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44">
            <a:extLst>
              <a:ext uri="{FF2B5EF4-FFF2-40B4-BE49-F238E27FC236}">
                <a16:creationId xmlns:a16="http://schemas.microsoft.com/office/drawing/2014/main" id="{7F48B49E-B42F-7067-544B-4A9A32AAC33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82628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9" name="Text Placeholder 39">
            <a:extLst>
              <a:ext uri="{FF2B5EF4-FFF2-40B4-BE49-F238E27FC236}">
                <a16:creationId xmlns:a16="http://schemas.microsoft.com/office/drawing/2014/main" id="{2BA10F31-1DF4-0505-819D-2BFB40EB54E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004379" y="4139778"/>
            <a:ext cx="2546131" cy="88461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EE7FBBF-82FE-497B-EE28-6D07F586F52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28833" y="5161741"/>
            <a:ext cx="2521677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44">
            <a:extLst>
              <a:ext uri="{FF2B5EF4-FFF2-40B4-BE49-F238E27FC236}">
                <a16:creationId xmlns:a16="http://schemas.microsoft.com/office/drawing/2014/main" id="{CBEB05BC-66C5-FF0C-304A-A9921B7A5A2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28409" y="3013075"/>
            <a:ext cx="876300" cy="769938"/>
          </a:xfrm>
        </p:spPr>
        <p:txBody>
          <a:bodyPr anchor="ctr"/>
          <a:lstStyle>
            <a:lvl1pPr marL="0" indent="0" algn="ctr">
              <a:buFontTx/>
              <a:buNone/>
              <a:defRPr sz="4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793346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8" name="object 11">
            <a:extLst>
              <a:ext uri="{FF2B5EF4-FFF2-40B4-BE49-F238E27FC236}">
                <a16:creationId xmlns:a16="http://schemas.microsoft.com/office/drawing/2014/main" id="{31B07A65-1C13-E187-CE66-2288763D4771}"/>
              </a:ext>
            </a:extLst>
          </p:cNvPr>
          <p:cNvSpPr/>
          <p:nvPr userDrawn="1"/>
        </p:nvSpPr>
        <p:spPr>
          <a:xfrm>
            <a:off x="419321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53342FA-ACB4-16E0-4926-B244C2CEA1D2}"/>
              </a:ext>
            </a:extLst>
          </p:cNvPr>
          <p:cNvSpPr/>
          <p:nvPr userDrawn="1"/>
        </p:nvSpPr>
        <p:spPr>
          <a:xfrm>
            <a:off x="7731253" y="3411036"/>
            <a:ext cx="157165" cy="2010157"/>
          </a:xfrm>
          <a:custGeom>
            <a:avLst/>
            <a:gdLst/>
            <a:ahLst/>
            <a:cxnLst/>
            <a:rect l="l" t="t" r="r" b="b"/>
            <a:pathLst>
              <a:path h="2764790">
                <a:moveTo>
                  <a:pt x="0" y="0"/>
                </a:moveTo>
                <a:lnTo>
                  <a:pt x="0" y="2764313"/>
                </a:lnTo>
              </a:path>
            </a:pathLst>
          </a:custGeom>
          <a:ln w="20941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lIns="0" tIns="0" rIns="0" bIns="0" rtlCol="0"/>
          <a:lstStyle/>
          <a:p>
            <a:endParaRPr sz="1092">
              <a:highlight>
                <a:srgbClr val="808080"/>
              </a:highlight>
              <a:latin typeface="+mj-lt"/>
            </a:endParaRPr>
          </a:p>
        </p:txBody>
      </p:sp>
      <p:sp>
        <p:nvSpPr>
          <p:cNvPr id="11" name="Text Placeholder 39">
            <a:extLst>
              <a:ext uri="{FF2B5EF4-FFF2-40B4-BE49-F238E27FC236}">
                <a16:creationId xmlns:a16="http://schemas.microsoft.com/office/drawing/2014/main" id="{36D32B9A-80C1-810E-2B2E-B63FB51B61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rgbClr val="006156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9">
            <a:extLst>
              <a:ext uri="{FF2B5EF4-FFF2-40B4-BE49-F238E27FC236}">
                <a16:creationId xmlns:a16="http://schemas.microsoft.com/office/drawing/2014/main" id="{D876A421-07D5-8D0C-91D0-ED5373A99A5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9">
            <a:extLst>
              <a:ext uri="{FF2B5EF4-FFF2-40B4-BE49-F238E27FC236}">
                <a16:creationId xmlns:a16="http://schemas.microsoft.com/office/drawing/2014/main" id="{D7A85133-1057-08C5-7A90-ABEAB0F13D9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200" y="342880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6" name="Text Placeholder 39">
            <a:extLst>
              <a:ext uri="{FF2B5EF4-FFF2-40B4-BE49-F238E27FC236}">
                <a16:creationId xmlns:a16="http://schemas.microsoft.com/office/drawing/2014/main" id="{C1B07DCD-E573-A973-4F63-F85C15BE044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23749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4E41D1A4-5D5C-90C0-1016-3FD87090C93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63317" y="341765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E3DC0F8C-5C92-6CBB-C048-712F0267371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363316" y="4226344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9">
            <a:extLst>
              <a:ext uri="{FF2B5EF4-FFF2-40B4-BE49-F238E27FC236}">
                <a16:creationId xmlns:a16="http://schemas.microsoft.com/office/drawing/2014/main" id="{101AA9AD-B436-762F-5A6D-E5AB074AEFD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01355" y="3411036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39">
            <a:extLst>
              <a:ext uri="{FF2B5EF4-FFF2-40B4-BE49-F238E27FC236}">
                <a16:creationId xmlns:a16="http://schemas.microsoft.com/office/drawing/2014/main" id="{E4172E77-1C37-D213-B348-59F0FAEBEC5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01354" y="4219721"/>
            <a:ext cx="3184913" cy="118370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3670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E5DDF-06E6-87A8-FE4D-51B2B4E9C8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4" name="Text Placeholder 39">
            <a:extLst>
              <a:ext uri="{FF2B5EF4-FFF2-40B4-BE49-F238E27FC236}">
                <a16:creationId xmlns:a16="http://schemas.microsoft.com/office/drawing/2014/main" id="{FB9A8E5C-27AD-7749-F883-40FEF2E4E5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39">
            <a:extLst>
              <a:ext uri="{FF2B5EF4-FFF2-40B4-BE49-F238E27FC236}">
                <a16:creationId xmlns:a16="http://schemas.microsoft.com/office/drawing/2014/main" id="{088D19C3-5150-2057-67D4-0B0A6CD8622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8200" y="2208276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9">
            <a:extLst>
              <a:ext uri="{FF2B5EF4-FFF2-40B4-BE49-F238E27FC236}">
                <a16:creationId xmlns:a16="http://schemas.microsoft.com/office/drawing/2014/main" id="{9ACC9B6A-A449-9575-8413-73BBEECD203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8200" y="3324629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39">
            <a:extLst>
              <a:ext uri="{FF2B5EF4-FFF2-40B4-BE49-F238E27FC236}">
                <a16:creationId xmlns:a16="http://schemas.microsoft.com/office/drawing/2014/main" id="{4A7C8D05-55FC-1634-BAD3-00621958E87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8199" y="4133314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39">
            <a:extLst>
              <a:ext uri="{FF2B5EF4-FFF2-40B4-BE49-F238E27FC236}">
                <a16:creationId xmlns:a16="http://schemas.microsoft.com/office/drawing/2014/main" id="{A83B8DDB-ADB1-75A4-BA20-B582B3AA0AE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038418" y="3332512"/>
            <a:ext cx="3184913" cy="66746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Text Placeholder 39">
            <a:extLst>
              <a:ext uri="{FF2B5EF4-FFF2-40B4-BE49-F238E27FC236}">
                <a16:creationId xmlns:a16="http://schemas.microsoft.com/office/drawing/2014/main" id="{CAFF4FC1-3CE7-6DED-F0D9-00C10D12BA5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038417" y="4141197"/>
            <a:ext cx="3184913" cy="75382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 b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9">
            <a:extLst>
              <a:ext uri="{FF2B5EF4-FFF2-40B4-BE49-F238E27FC236}">
                <a16:creationId xmlns:a16="http://schemas.microsoft.com/office/drawing/2014/main" id="{AEF9D010-8B34-B8D9-DAA0-01B6508046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8200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3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43%</a:t>
            </a:r>
          </a:p>
        </p:txBody>
      </p:sp>
      <p:sp>
        <p:nvSpPr>
          <p:cNvPr id="19" name="Text Placeholder 39">
            <a:extLst>
              <a:ext uri="{FF2B5EF4-FFF2-40B4-BE49-F238E27FC236}">
                <a16:creationId xmlns:a16="http://schemas.microsoft.com/office/drawing/2014/main" id="{328CAC17-BEC5-3E02-5DBE-F5C448A586C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38416" y="4991168"/>
            <a:ext cx="3184913" cy="108473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8000" b="0">
                <a:solidFill>
                  <a:schemeClr val="accent3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250K</a:t>
            </a:r>
          </a:p>
        </p:txBody>
      </p:sp>
    </p:spTree>
    <p:extLst>
      <p:ext uri="{BB962C8B-B14F-4D97-AF65-F5344CB8AC3E}">
        <p14:creationId xmlns:p14="http://schemas.microsoft.com/office/powerpoint/2010/main" val="25561684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Green 2 Column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12EAD-BB37-FD49-942B-C1645C7AD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7427912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A9BEA-1639-7345-9606-92B6C0AE1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EFEB8-CDB0-9D42-9A38-99F4C5A34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827BCA-AE3F-654D-A6F9-F94A872B1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1F32CA-706C-EC4D-8143-5C7BD8A2B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A8E8514-F5B0-D203-0942-718542DA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CA4F58-2532-71DD-C3E0-921ECF9D60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451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wel Green Lg Phot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2CA2A-CDE3-5344-4485-CAF97B5CD8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02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ed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E8EE2083-D755-DB5F-223F-13316F87E712}"/>
              </a:ext>
            </a:extLst>
          </p:cNvPr>
          <p:cNvSpPr/>
          <p:nvPr userDrawn="1"/>
        </p:nvSpPr>
        <p:spPr>
          <a:xfrm>
            <a:off x="2012969" y="-1"/>
            <a:ext cx="10186894" cy="6870223"/>
          </a:xfrm>
          <a:custGeom>
            <a:avLst/>
            <a:gdLst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801156 w 10203612"/>
              <a:gd name="connsiteY10" fmla="*/ 6857537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1508358 w 10203612"/>
              <a:gd name="connsiteY7" fmla="*/ 6858000 h 6858000"/>
              <a:gd name="connsiteX8" fmla="*/ 1508358 w 10203612"/>
              <a:gd name="connsiteY8" fmla="*/ 6857537 h 6858000"/>
              <a:gd name="connsiteX9" fmla="*/ 898503 w 10203612"/>
              <a:gd name="connsiteY9" fmla="*/ 6857537 h 6858000"/>
              <a:gd name="connsiteX10" fmla="*/ 768205 w 10203612"/>
              <a:gd name="connsiteY10" fmla="*/ 6857537 h 6858000"/>
              <a:gd name="connsiteX11" fmla="*/ 0 w 10203612"/>
              <a:gd name="connsiteY11" fmla="*/ 0 h 6858000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898503 w 10203612"/>
              <a:gd name="connsiteY9" fmla="*/ 6857537 h 6865775"/>
              <a:gd name="connsiteX10" fmla="*/ 784681 w 10203612"/>
              <a:gd name="connsiteY10" fmla="*/ 6865775 h 6865775"/>
              <a:gd name="connsiteX11" fmla="*/ 0 w 10203612"/>
              <a:gd name="connsiteY11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1508358 w 10203612"/>
              <a:gd name="connsiteY8" fmla="*/ 6857537 h 6865775"/>
              <a:gd name="connsiteX9" fmla="*/ 784681 w 10203612"/>
              <a:gd name="connsiteY9" fmla="*/ 6865775 h 6865775"/>
              <a:gd name="connsiteX10" fmla="*/ 0 w 10203612"/>
              <a:gd name="connsiteY10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1508358 w 10203612"/>
              <a:gd name="connsiteY7" fmla="*/ 6858000 h 6865775"/>
              <a:gd name="connsiteX8" fmla="*/ 784681 w 10203612"/>
              <a:gd name="connsiteY8" fmla="*/ 6865775 h 6865775"/>
              <a:gd name="connsiteX9" fmla="*/ 0 w 10203612"/>
              <a:gd name="connsiteY9" fmla="*/ 0 h 6865775"/>
              <a:gd name="connsiteX0" fmla="*/ 0 w 10203612"/>
              <a:gd name="connsiteY0" fmla="*/ 0 h 6865775"/>
              <a:gd name="connsiteX1" fmla="*/ 898503 w 10203612"/>
              <a:gd name="connsiteY1" fmla="*/ 0 h 6865775"/>
              <a:gd name="connsiteX2" fmla="*/ 1024092 w 10203612"/>
              <a:gd name="connsiteY2" fmla="*/ 0 h 6865775"/>
              <a:gd name="connsiteX3" fmla="*/ 1845147 w 10203612"/>
              <a:gd name="connsiteY3" fmla="*/ 0 h 6865775"/>
              <a:gd name="connsiteX4" fmla="*/ 1845147 w 10203612"/>
              <a:gd name="connsiteY4" fmla="*/ 385 h 6865775"/>
              <a:gd name="connsiteX5" fmla="*/ 10203612 w 10203612"/>
              <a:gd name="connsiteY5" fmla="*/ 385 h 6865775"/>
              <a:gd name="connsiteX6" fmla="*/ 10203612 w 10203612"/>
              <a:gd name="connsiteY6" fmla="*/ 6858000 h 6865775"/>
              <a:gd name="connsiteX7" fmla="*/ 784681 w 10203612"/>
              <a:gd name="connsiteY7" fmla="*/ 6865775 h 6865775"/>
              <a:gd name="connsiteX8" fmla="*/ 0 w 10203612"/>
              <a:gd name="connsiteY8" fmla="*/ 0 h 6865775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845147 w 10203612"/>
              <a:gd name="connsiteY4" fmla="*/ 385 h 6858000"/>
              <a:gd name="connsiteX5" fmla="*/ 10203612 w 10203612"/>
              <a:gd name="connsiteY5" fmla="*/ 385 h 6858000"/>
              <a:gd name="connsiteX6" fmla="*/ 10203612 w 10203612"/>
              <a:gd name="connsiteY6" fmla="*/ 6858000 h 6858000"/>
              <a:gd name="connsiteX7" fmla="*/ 784681 w 10203612"/>
              <a:gd name="connsiteY7" fmla="*/ 6851053 h 6858000"/>
              <a:gd name="connsiteX8" fmla="*/ 0 w 10203612"/>
              <a:gd name="connsiteY8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845147 w 10203612"/>
              <a:gd name="connsiteY3" fmla="*/ 0 h 6858000"/>
              <a:gd name="connsiteX4" fmla="*/ 10203612 w 10203612"/>
              <a:gd name="connsiteY4" fmla="*/ 385 h 6858000"/>
              <a:gd name="connsiteX5" fmla="*/ 10203612 w 10203612"/>
              <a:gd name="connsiteY5" fmla="*/ 6858000 h 6858000"/>
              <a:gd name="connsiteX6" fmla="*/ 784681 w 10203612"/>
              <a:gd name="connsiteY6" fmla="*/ 6851053 h 6858000"/>
              <a:gd name="connsiteX7" fmla="*/ 0 w 10203612"/>
              <a:gd name="connsiteY7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4092 w 10203612"/>
              <a:gd name="connsiteY2" fmla="*/ 0 h 6858000"/>
              <a:gd name="connsiteX3" fmla="*/ 10203612 w 10203612"/>
              <a:gd name="connsiteY3" fmla="*/ 385 h 6858000"/>
              <a:gd name="connsiteX4" fmla="*/ 10203612 w 10203612"/>
              <a:gd name="connsiteY4" fmla="*/ 6858000 h 6858000"/>
              <a:gd name="connsiteX5" fmla="*/ 784681 w 10203612"/>
              <a:gd name="connsiteY5" fmla="*/ 6851053 h 6858000"/>
              <a:gd name="connsiteX6" fmla="*/ 0 w 10203612"/>
              <a:gd name="connsiteY6" fmla="*/ 0 h 6858000"/>
              <a:gd name="connsiteX0" fmla="*/ 0 w 10203612"/>
              <a:gd name="connsiteY0" fmla="*/ 0 h 6858000"/>
              <a:gd name="connsiteX1" fmla="*/ 898503 w 10203612"/>
              <a:gd name="connsiteY1" fmla="*/ 0 h 6858000"/>
              <a:gd name="connsiteX2" fmla="*/ 10203612 w 10203612"/>
              <a:gd name="connsiteY2" fmla="*/ 385 h 6858000"/>
              <a:gd name="connsiteX3" fmla="*/ 10203612 w 10203612"/>
              <a:gd name="connsiteY3" fmla="*/ 6858000 h 6858000"/>
              <a:gd name="connsiteX4" fmla="*/ 784681 w 10203612"/>
              <a:gd name="connsiteY4" fmla="*/ 6851053 h 6858000"/>
              <a:gd name="connsiteX5" fmla="*/ 0 w 10203612"/>
              <a:gd name="connsiteY5" fmla="*/ 0 h 6858000"/>
              <a:gd name="connsiteX0" fmla="*/ 0 w 10203612"/>
              <a:gd name="connsiteY0" fmla="*/ 0 h 6858000"/>
              <a:gd name="connsiteX1" fmla="*/ 10203612 w 10203612"/>
              <a:gd name="connsiteY1" fmla="*/ 385 h 6858000"/>
              <a:gd name="connsiteX2" fmla="*/ 10203612 w 10203612"/>
              <a:gd name="connsiteY2" fmla="*/ 6858000 h 6858000"/>
              <a:gd name="connsiteX3" fmla="*/ 784681 w 10203612"/>
              <a:gd name="connsiteY3" fmla="*/ 6851053 h 6858000"/>
              <a:gd name="connsiteX4" fmla="*/ 0 w 10203612"/>
              <a:gd name="connsiteY4" fmla="*/ 0 h 6858000"/>
              <a:gd name="connsiteX0" fmla="*/ 0 w 10179031"/>
              <a:gd name="connsiteY0" fmla="*/ 9431 h 6857615"/>
              <a:gd name="connsiteX1" fmla="*/ 10179031 w 10179031"/>
              <a:gd name="connsiteY1" fmla="*/ 0 h 6857615"/>
              <a:gd name="connsiteX2" fmla="*/ 10179031 w 10179031"/>
              <a:gd name="connsiteY2" fmla="*/ 6857615 h 6857615"/>
              <a:gd name="connsiteX3" fmla="*/ 760100 w 10179031"/>
              <a:gd name="connsiteY3" fmla="*/ 6850668 h 6857615"/>
              <a:gd name="connsiteX4" fmla="*/ 0 w 10179031"/>
              <a:gd name="connsiteY4" fmla="*/ 9431 h 6857615"/>
              <a:gd name="connsiteX0" fmla="*/ 0 w 10179031"/>
              <a:gd name="connsiteY0" fmla="*/ 4524 h 6852708"/>
              <a:gd name="connsiteX1" fmla="*/ 10179031 w 10179031"/>
              <a:gd name="connsiteY1" fmla="*/ 0 h 6852708"/>
              <a:gd name="connsiteX2" fmla="*/ 10179031 w 10179031"/>
              <a:gd name="connsiteY2" fmla="*/ 6852708 h 6852708"/>
              <a:gd name="connsiteX3" fmla="*/ 760100 w 10179031"/>
              <a:gd name="connsiteY3" fmla="*/ 6845761 h 6852708"/>
              <a:gd name="connsiteX4" fmla="*/ 0 w 10179031"/>
              <a:gd name="connsiteY4" fmla="*/ 4524 h 6852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031" h="6852708">
                <a:moveTo>
                  <a:pt x="0" y="4524"/>
                </a:moveTo>
                <a:lnTo>
                  <a:pt x="10179031" y="0"/>
                </a:lnTo>
                <a:lnTo>
                  <a:pt x="10179031" y="6852708"/>
                </a:lnTo>
                <a:lnTo>
                  <a:pt x="760100" y="6845761"/>
                </a:lnTo>
                <a:cubicBezTo>
                  <a:pt x="493048" y="4559915"/>
                  <a:pt x="267052" y="2290370"/>
                  <a:pt x="0" y="4524"/>
                </a:cubicBezTo>
                <a:close/>
              </a:path>
            </a:pathLst>
          </a:custGeom>
          <a:solidFill>
            <a:srgbClr val="B9B1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0EA03941-BA04-874A-8774-14CBDF07316F}"/>
              </a:ext>
            </a:extLst>
          </p:cNvPr>
          <p:cNvSpPr/>
          <p:nvPr/>
        </p:nvSpPr>
        <p:spPr>
          <a:xfrm flipH="1">
            <a:off x="277647" y="2460349"/>
            <a:ext cx="2355824" cy="4405139"/>
          </a:xfrm>
          <a:prstGeom prst="parallelogram">
            <a:avLst>
              <a:gd name="adj" fmla="val 204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22702D58-37BA-D340-8632-D714BBEC4313}"/>
              </a:ext>
            </a:extLst>
          </p:cNvPr>
          <p:cNvSpPr/>
          <p:nvPr userDrawn="1"/>
        </p:nvSpPr>
        <p:spPr>
          <a:xfrm>
            <a:off x="1400" y="-1"/>
            <a:ext cx="2129673" cy="2339095"/>
          </a:xfrm>
          <a:custGeom>
            <a:avLst/>
            <a:gdLst>
              <a:gd name="connsiteX0" fmla="*/ 0 w 2129673"/>
              <a:gd name="connsiteY0" fmla="*/ 0 h 2339095"/>
              <a:gd name="connsiteX1" fmla="*/ 1873634 w 2129673"/>
              <a:gd name="connsiteY1" fmla="*/ 0 h 2339095"/>
              <a:gd name="connsiteX2" fmla="*/ 2129673 w 2129673"/>
              <a:gd name="connsiteY2" fmla="*/ 2339095 h 2339095"/>
              <a:gd name="connsiteX3" fmla="*/ 256039 w 2129673"/>
              <a:gd name="connsiteY3" fmla="*/ 2339095 h 2339095"/>
              <a:gd name="connsiteX4" fmla="*/ 0 w 2129673"/>
              <a:gd name="connsiteY4" fmla="*/ 0 h 2339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9673" h="2339095">
                <a:moveTo>
                  <a:pt x="0" y="0"/>
                </a:moveTo>
                <a:lnTo>
                  <a:pt x="1873634" y="0"/>
                </a:lnTo>
                <a:lnTo>
                  <a:pt x="2129673" y="2339095"/>
                </a:lnTo>
                <a:lnTo>
                  <a:pt x="256039" y="2339095"/>
                </a:lnTo>
                <a:lnTo>
                  <a:pt x="0" y="0"/>
                </a:lnTo>
                <a:close/>
              </a:path>
            </a:pathLst>
          </a:custGeom>
          <a:solidFill>
            <a:srgbClr val="EA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38598" y="1140275"/>
            <a:ext cx="6629401" cy="2369687"/>
          </a:xfrm>
        </p:spPr>
        <p:txBody>
          <a:bodyPr anchor="b"/>
          <a:lstStyle>
            <a:lvl1pPr algn="l">
              <a:defRPr sz="4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034E4C-D6B7-4D49-8644-D7E0DDCC25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38600" y="3676942"/>
            <a:ext cx="6629400" cy="1580857"/>
          </a:xfrm>
        </p:spPr>
        <p:txBody>
          <a:bodyPr/>
          <a:lstStyle>
            <a:lvl1pPr marL="0" indent="0" algn="l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Divider subtitle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4D6337-69E1-1E49-A8FA-9E007BD57B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241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me Green Lg Phot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13885" cy="1325563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8200" y="1535092"/>
            <a:ext cx="10515600" cy="553459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E267AE-C38B-6E0B-29B2-9670E94C00A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2293938"/>
            <a:ext cx="10515600" cy="391872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30A970-FF3A-963D-84EA-E8F8910F18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45798" y="427184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73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wel Green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C675131-B7D2-A21C-2CFE-6E2014E8E8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</p:spTree>
    <p:extLst>
      <p:ext uri="{BB962C8B-B14F-4D97-AF65-F5344CB8AC3E}">
        <p14:creationId xmlns:p14="http://schemas.microsoft.com/office/powerpoint/2010/main" val="4075102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me Green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F4C0F5-33B7-5FBD-10FC-7322A348F345}"/>
              </a:ext>
            </a:extLst>
          </p:cNvPr>
          <p:cNvSpPr/>
          <p:nvPr userDrawn="1"/>
        </p:nvSpPr>
        <p:spPr>
          <a:xfrm>
            <a:off x="360453" y="412229"/>
            <a:ext cx="11504951" cy="60335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79919-2C50-C046-9BD8-E847806C95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759790"/>
            <a:ext cx="10515599" cy="3354078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6EDF9-6CBC-FE4A-A31A-F6E2664515A7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D12E9340-5F51-B700-764E-F868CECD443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55129" y="5397116"/>
            <a:ext cx="10515600" cy="426564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NAME OF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6501D-AFA2-5D58-9AF9-934F236AA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04579" y="645340"/>
            <a:ext cx="3245029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33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C77CCBD-A5F2-14E0-9AE0-7F36E73AA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78278A-53E3-9399-25DB-98AE1809AA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822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C126A48-79DE-59A3-C30D-E53ECBFA3C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0536" y="-3464"/>
            <a:ext cx="6861464" cy="6861464"/>
          </a:xfrm>
          <a:prstGeom prst="flowChartInputOutput">
            <a:avLst/>
          </a:prstGeom>
          <a:solidFill>
            <a:schemeClr val="accent3">
              <a:alpha val="2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0AFFAF-887D-FA48-B1B2-70C35AE74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36D33-183A-604B-ACC5-3723CF1DE8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FCC2D42-378F-743A-6D52-3C4D5B0A2D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87F8CE-EEC8-1874-9CA7-07745480D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30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d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EF3D4F4-91E9-7F49-A3B1-9B4ED3E7C243}"/>
              </a:ext>
            </a:extLst>
          </p:cNvPr>
          <p:cNvSpPr/>
          <p:nvPr/>
        </p:nvSpPr>
        <p:spPr>
          <a:xfrm>
            <a:off x="784942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392" y="0"/>
                </a:moveTo>
                <a:lnTo>
                  <a:pt x="442679" y="0"/>
                </a:lnTo>
                <a:lnTo>
                  <a:pt x="0" y="3904305"/>
                </a:lnTo>
                <a:lnTo>
                  <a:pt x="3060685" y="3904310"/>
                </a:lnTo>
                <a:lnTo>
                  <a:pt x="3503392" y="0"/>
                </a:lnTo>
                <a:close/>
              </a:path>
            </a:pathLst>
          </a:custGeom>
          <a:solidFill>
            <a:srgbClr val="D7D2D1">
              <a:alpha val="50000"/>
            </a:srgbClr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B43515A4-5468-1447-A43A-5D4B69D15CDF}"/>
              </a:ext>
            </a:extLst>
          </p:cNvPr>
          <p:cNvSpPr/>
          <p:nvPr/>
        </p:nvSpPr>
        <p:spPr>
          <a:xfrm>
            <a:off x="9299968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80795E1E-3F52-F041-A2CD-189E8D8729A2}"/>
              </a:ext>
            </a:extLst>
          </p:cNvPr>
          <p:cNvSpPr/>
          <p:nvPr/>
        </p:nvSpPr>
        <p:spPr>
          <a:xfrm>
            <a:off x="9808869" y="-11288"/>
            <a:ext cx="2124786" cy="2367762"/>
          </a:xfrm>
          <a:custGeom>
            <a:avLst/>
            <a:gdLst/>
            <a:ahLst/>
            <a:cxnLst/>
            <a:rect l="l" t="t" r="r" b="b"/>
            <a:pathLst>
              <a:path w="3503930" h="3904615">
                <a:moveTo>
                  <a:pt x="3503432" y="0"/>
                </a:moveTo>
                <a:lnTo>
                  <a:pt x="442719" y="0"/>
                </a:lnTo>
                <a:lnTo>
                  <a:pt x="0" y="3904320"/>
                </a:lnTo>
                <a:lnTo>
                  <a:pt x="3060723" y="3904320"/>
                </a:lnTo>
                <a:lnTo>
                  <a:pt x="3503432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chemeClr val="accent1"/>
              </a:solidFill>
            </a:endParaRPr>
          </a:p>
        </p:txBody>
      </p:sp>
      <p:sp>
        <p:nvSpPr>
          <p:cNvPr id="33" name="object 3">
            <a:extLst>
              <a:ext uri="{FF2B5EF4-FFF2-40B4-BE49-F238E27FC236}">
                <a16:creationId xmlns:a16="http://schemas.microsoft.com/office/drawing/2014/main" id="{C2CA0322-D83F-7D49-AE52-5C49A18B6F08}"/>
              </a:ext>
            </a:extLst>
          </p:cNvPr>
          <p:cNvSpPr/>
          <p:nvPr/>
        </p:nvSpPr>
        <p:spPr>
          <a:xfrm>
            <a:off x="7332945" y="2450460"/>
            <a:ext cx="2355824" cy="4405139"/>
          </a:xfrm>
          <a:custGeom>
            <a:avLst/>
            <a:gdLst/>
            <a:ahLst/>
            <a:cxnLst/>
            <a:rect l="l" t="t" r="r" b="b"/>
            <a:pathLst>
              <a:path w="3884930" h="7264400">
                <a:moveTo>
                  <a:pt x="3884436" y="0"/>
                </a:moveTo>
                <a:lnTo>
                  <a:pt x="823713" y="0"/>
                </a:lnTo>
                <a:lnTo>
                  <a:pt x="0" y="7264291"/>
                </a:lnTo>
                <a:lnTo>
                  <a:pt x="3060723" y="7264291"/>
                </a:lnTo>
                <a:lnTo>
                  <a:pt x="3884436" y="0"/>
                </a:lnTo>
                <a:close/>
              </a:path>
            </a:pathLst>
          </a:custGeom>
          <a:solidFill>
            <a:srgbClr val="B9B1B3"/>
          </a:solidFill>
        </p:spPr>
        <p:txBody>
          <a:bodyPr wrap="square" lIns="0" tIns="0" rIns="0" bIns="0" rtlCol="0"/>
          <a:lstStyle/>
          <a:p>
            <a:pPr defTabSz="554492"/>
            <a:endParaRPr sz="1092" kern="0">
              <a:solidFill>
                <a:sysClr val="windowText" lastClr="00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D8769B-3653-C541-AA53-20103F2D4F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38200" y="1192398"/>
            <a:ext cx="4622677" cy="44166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7F2335-70DE-3649-8BEB-EEF0B04988F9}"/>
              </a:ext>
            </a:extLst>
          </p:cNvPr>
          <p:cNvSpPr>
            <a:spLocks noGrp="1"/>
          </p:cNvSpPr>
          <p:nvPr userDrawn="1"/>
        </p:nvSpPr>
        <p:spPr>
          <a:xfrm>
            <a:off x="838200" y="2450460"/>
            <a:ext cx="6629401" cy="2369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8000" b="0">
                <a:solidFill>
                  <a:schemeClr val="accent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6682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A0712-BD44-604C-83B0-87B728E92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FEC88-E91D-2D45-94DA-1EC61DC1A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70D9CE0-9251-DA50-DEA7-89897264D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146AAA-8353-A412-6A2B-485AE3E62E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1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s and Re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7BF2858-633F-D67C-2CF8-14A108FCBDF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200" y="2932236"/>
            <a:ext cx="10761663" cy="3135313"/>
          </a:xfrm>
        </p:spPr>
        <p:txBody>
          <a:bodyPr/>
          <a:lstStyle>
            <a:lvl1pPr>
              <a:lnSpc>
                <a:spcPct val="100000"/>
              </a:lnSpc>
              <a:defRPr b="0"/>
            </a:lvl1pPr>
            <a:lvl2pPr marL="628650" indent="-285750">
              <a:lnSpc>
                <a:spcPct val="100000"/>
              </a:lnSpc>
              <a:defRPr sz="1800" b="0"/>
            </a:lvl2pPr>
            <a:lvl3pPr marL="971550" indent="-285750">
              <a:lnSpc>
                <a:spcPct val="100000"/>
              </a:lnSpc>
              <a:defRPr sz="1800"/>
            </a:lvl3pPr>
            <a:lvl4pPr marL="1314450" indent="-285750">
              <a:lnSpc>
                <a:spcPct val="100000"/>
              </a:lnSpc>
              <a:defRPr sz="18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Google Shape;707;p43">
            <a:extLst>
              <a:ext uri="{FF2B5EF4-FFF2-40B4-BE49-F238E27FC236}">
                <a16:creationId xmlns:a16="http://schemas.microsoft.com/office/drawing/2014/main" id="{50A60CC4-2CE5-2189-B7A2-F56B93FFC5E7}"/>
              </a:ext>
            </a:extLst>
          </p:cNvPr>
          <p:cNvSpPr txBox="1">
            <a:spLocks/>
          </p:cNvSpPr>
          <p:nvPr userDrawn="1"/>
        </p:nvSpPr>
        <p:spPr>
          <a:xfrm>
            <a:off x="471230" y="2917208"/>
            <a:ext cx="3776784" cy="3135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ts val="2380"/>
              </a:lnSpc>
              <a:buClr>
                <a:srgbClr val="97C93D"/>
              </a:buClr>
              <a:buSzPct val="70000"/>
              <a:buFont typeface="Source Sans Pro"/>
              <a:buChar char="●"/>
            </a:pPr>
            <a:endParaRPr lang="en-US" sz="1800" b="1">
              <a:solidFill>
                <a:srgbClr val="6253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37C1F8E9-5CB4-B7EC-C065-292B330FC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8199" y="2013236"/>
            <a:ext cx="7676135" cy="7183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400" b="1" baseline="0">
                <a:solidFill>
                  <a:schemeClr val="accent1"/>
                </a:solidFill>
              </a:defRPr>
            </a:lvl1pPr>
            <a:lvl2pPr marL="3429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2pPr>
            <a:lvl3pPr marL="6858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3pPr>
            <a:lvl4pPr marL="10287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4pPr>
            <a:lvl5pPr marL="1371600" indent="0">
              <a:lnSpc>
                <a:spcPts val="2680"/>
              </a:lnSpc>
              <a:buFontTx/>
              <a:buNone/>
              <a:defRPr sz="2400" b="1" baseline="0">
                <a:solidFill>
                  <a:srgbClr val="007FC4"/>
                </a:solidFill>
              </a:defRPr>
            </a:lvl5pPr>
          </a:lstStyle>
          <a:p>
            <a:pPr marL="0" indent="0">
              <a:lnSpc>
                <a:spcPts val="268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u="none" strike="noStrike">
                <a:solidFill>
                  <a:srgbClr val="007FC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 Subhead</a:t>
            </a:r>
            <a:endParaRPr lang="en-US" sz="2400" b="1">
              <a:solidFill>
                <a:srgbClr val="007F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BD44E7-1C5E-01D4-0541-B243C9A163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FD9A255-5632-FDB6-20D3-3CEAA2582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2192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840EFC19-DDBC-CBB6-CE88-658D2F8225AE}"/>
              </a:ext>
            </a:extLst>
          </p:cNvPr>
          <p:cNvGrpSpPr/>
          <p:nvPr userDrawn="1"/>
        </p:nvGrpSpPr>
        <p:grpSpPr>
          <a:xfrm>
            <a:off x="-2274" y="5066982"/>
            <a:ext cx="12194274" cy="1791019"/>
            <a:chOff x="-2274" y="5066982"/>
            <a:chExt cx="12194274" cy="179101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4FB8A12-4ED8-F0BD-62AA-0503D33B6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b="3861"/>
            <a:stretch>
              <a:fillRect/>
            </a:stretch>
          </p:blipFill>
          <p:spPr>
            <a:xfrm>
              <a:off x="-2274" y="5066983"/>
              <a:ext cx="12155449" cy="179101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815AE71-76B2-A7E0-D8F4-E114594AB2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r="8391" b="3861"/>
            <a:stretch>
              <a:fillRect/>
            </a:stretch>
          </p:blipFill>
          <p:spPr>
            <a:xfrm>
              <a:off x="1056618" y="5066982"/>
              <a:ext cx="11135382" cy="1791018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39A3515-E950-AE80-545D-EB769CAB48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273" y="1102463"/>
            <a:ext cx="12194273" cy="5189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32A156-DBF3-FAAC-9083-42CCD4FF1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3150" cy="6635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2A0EC-A9BD-5FA4-3F7B-CAE513C3D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F982B236-5659-46B2-AB6C-840032C5CEE1}" type="datetime1">
              <a:rPr lang="en-US" smtClean="0"/>
              <a:pPr/>
              <a:t>8/20/2026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7F4390C-2405-82CF-FD07-72191E6505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795" y="427185"/>
            <a:ext cx="3245032" cy="310043"/>
          </a:xfrm>
          <a:prstGeom prst="rect">
            <a:avLst/>
          </a:prstGeom>
        </p:spPr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56E90F4-7FDA-A5F0-D492-84BB271204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4369" y="1817523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OVERVIEW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0A9BF284-C9E3-4A76-0AD2-3F160D3CAA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4369" y="2993319"/>
            <a:ext cx="1731031" cy="298793"/>
          </a:xfrm>
        </p:spPr>
        <p:txBody>
          <a:bodyPr>
            <a:noAutofit/>
          </a:bodyPr>
          <a:lstStyle>
            <a:lvl1pPr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CONCLUSION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52834490-3BD8-2FEC-94CB-3E5E2FB1D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3413782" cy="157320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38">
            <a:extLst>
              <a:ext uri="{FF2B5EF4-FFF2-40B4-BE49-F238E27FC236}">
                <a16:creationId xmlns:a16="http://schemas.microsoft.com/office/drawing/2014/main" id="{F43E38A3-18A8-39F4-49C8-6BEAFB6FB1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4368" y="1181742"/>
            <a:ext cx="6270625" cy="389637"/>
          </a:xfrm>
        </p:spPr>
        <p:txBody>
          <a:bodyPr anchor="ctr"/>
          <a:lstStyle>
            <a:lvl1pPr>
              <a:buNone/>
              <a:defRPr sz="16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Research Affiliate | City, State | Year</a:t>
            </a:r>
          </a:p>
        </p:txBody>
      </p:sp>
    </p:spTree>
    <p:extLst>
      <p:ext uri="{BB962C8B-B14F-4D97-AF65-F5344CB8AC3E}">
        <p14:creationId xmlns:p14="http://schemas.microsoft.com/office/powerpoint/2010/main" val="176765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50161-724E-5244-B02F-0DA766AB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43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2F0AD-DDBB-494C-81BA-BD1EE5A5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864AB-6F49-604D-837F-F78AB0910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09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81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20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50161-724E-5244-B02F-0DA766AB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2F0AD-DDBB-494C-81BA-BD1EE5A5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864AB-6F49-604D-837F-F78AB0910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52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7" r:id="rId3"/>
    <p:sldLayoutId id="2147483748" r:id="rId4"/>
    <p:sldLayoutId id="2147483801" r:id="rId5"/>
    <p:sldLayoutId id="2147483818" r:id="rId6"/>
    <p:sldLayoutId id="2147483819" r:id="rId7"/>
    <p:sldLayoutId id="2147483750" r:id="rId8"/>
    <p:sldLayoutId id="2147483744" r:id="rId9"/>
    <p:sldLayoutId id="2147483745" r:id="rId10"/>
    <p:sldLayoutId id="2147483746" r:id="rId11"/>
    <p:sldLayoutId id="2147483751" r:id="rId12"/>
    <p:sldLayoutId id="2147483812" r:id="rId13"/>
    <p:sldLayoutId id="2147483813" r:id="rId14"/>
    <p:sldLayoutId id="2147483752" r:id="rId15"/>
    <p:sldLayoutId id="2147483753" r:id="rId16"/>
    <p:sldLayoutId id="2147483815" r:id="rId17"/>
    <p:sldLayoutId id="214748381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20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50161-724E-5244-B02F-0DA766AB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2F0AD-DDBB-494C-81BA-BD1EE5A5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864AB-6F49-604D-837F-F78AB0910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9F33B5-35BF-8640-851E-43CBF7E3732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| </a:t>
            </a:r>
            <a:fld id="{7EED3E04-CCDF-764F-B3A4-43A275B6F9F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8/20/2026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493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94" r:id="rId3"/>
    <p:sldLayoutId id="2147483795" r:id="rId4"/>
    <p:sldLayoutId id="2147483802" r:id="rId5"/>
    <p:sldLayoutId id="2147483797" r:id="rId6"/>
    <p:sldLayoutId id="2147483791" r:id="rId7"/>
    <p:sldLayoutId id="2147483792" r:id="rId8"/>
    <p:sldLayoutId id="2147483793" r:id="rId9"/>
    <p:sldLayoutId id="2147483798" r:id="rId10"/>
    <p:sldLayoutId id="2147483804" r:id="rId11"/>
    <p:sldLayoutId id="2147483805" r:id="rId12"/>
    <p:sldLayoutId id="2147483806" r:id="rId13"/>
    <p:sldLayoutId id="2147483807" r:id="rId14"/>
    <p:sldLayoutId id="2147483799" r:id="rId15"/>
    <p:sldLayoutId id="2147483800" r:id="rId16"/>
    <p:sldLayoutId id="214748381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650161-724E-5244-B02F-0DA766AB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29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2F0AD-DDBB-494C-81BA-BD1EE5A5F5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864AB-6F49-604D-837F-F78AB09109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33B5-35BF-8640-851E-43CBF7E37329}" type="slidenum">
              <a:rPr lang="en-US" smtClean="0"/>
              <a:pPr/>
              <a:t>‹#›</a:t>
            </a:fld>
            <a:r>
              <a:rPr lang="en-US" b="1"/>
              <a:t> | </a:t>
            </a:r>
            <a:fld id="{7EED3E04-CCDF-764F-B3A4-43A275B6F9F9}" type="datetimeFigureOut">
              <a:rPr lang="en-US" smtClean="0"/>
              <a:pPr/>
              <a:t>8/20/2026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42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8" r:id="rId3"/>
    <p:sldLayoutId id="2147483729" r:id="rId4"/>
    <p:sldLayoutId id="2147483803" r:id="rId5"/>
    <p:sldLayoutId id="2147483731" r:id="rId6"/>
    <p:sldLayoutId id="2147483725" r:id="rId7"/>
    <p:sldLayoutId id="2147483726" r:id="rId8"/>
    <p:sldLayoutId id="2147483727" r:id="rId9"/>
    <p:sldLayoutId id="2147483732" r:id="rId10"/>
    <p:sldLayoutId id="2147483808" r:id="rId11"/>
    <p:sldLayoutId id="2147483809" r:id="rId12"/>
    <p:sldLayoutId id="2147483810" r:id="rId13"/>
    <p:sldLayoutId id="2147483811" r:id="rId14"/>
    <p:sldLayoutId id="2147483733" r:id="rId15"/>
    <p:sldLayoutId id="214748373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5">
            <a:lumMod val="75000"/>
          </a:schemeClr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20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microsoft.com/office/2007/relationships/hdphoto" Target="../media/hdphoto2.wdp"/><Relationship Id="rId7" Type="http://schemas.openxmlformats.org/officeDocument/2006/relationships/image" Target="../media/image24.emf"/><Relationship Id="rId12" Type="http://schemas.openxmlformats.org/officeDocument/2006/relationships/image" Target="../media/image2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emf"/><Relationship Id="rId11" Type="http://schemas.openxmlformats.org/officeDocument/2006/relationships/image" Target="../media/image28.emf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emf"/><Relationship Id="rId4" Type="http://schemas.openxmlformats.org/officeDocument/2006/relationships/image" Target="../media/image9.png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EA4DD-0B2F-0D95-2A98-A36AF46C19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 baseline="30000"/>
              <a:t>® </a:t>
            </a:r>
            <a:r>
              <a:rPr lang="en-US"/>
              <a:t>Soybean</a:t>
            </a:r>
            <a:endParaRPr lang="en-US" baseline="300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66507B-F5FB-2148-A42F-F02271EDE1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Training Deck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9C876B-54DC-DC34-50D3-BA3EF7E87A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FE167D-BF64-DBE2-2559-917D36D526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63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D9A5B-CD1A-5A23-82D3-AED28B81D1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9163" y="1042030"/>
            <a:ext cx="7676135" cy="718396"/>
          </a:xfrm>
        </p:spPr>
        <p:txBody>
          <a:bodyPr/>
          <a:lstStyle/>
          <a:p>
            <a:r>
              <a:rPr lang="en-US">
                <a:solidFill>
                  <a:schemeClr val="bg2">
                    <a:lumMod val="25000"/>
                  </a:schemeClr>
                </a:solidFill>
              </a:rPr>
              <a:t>What is it made of?</a:t>
            </a:r>
            <a:endParaRPr lang="en-US" b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8E140-7C48-2336-66B3-04042833E2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55" y="463372"/>
            <a:ext cx="7676136" cy="578658"/>
          </a:xfrm>
        </p:spPr>
        <p:txBody>
          <a:bodyPr/>
          <a:lstStyle/>
          <a:p>
            <a:r>
              <a:rPr lang="en-US"/>
              <a:t>Transit Technology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2DBB2D4-0982-B8D8-59C3-4595D8D8174A}"/>
              </a:ext>
            </a:extLst>
          </p:cNvPr>
          <p:cNvSpPr txBox="1">
            <a:spLocks/>
          </p:cNvSpPr>
          <p:nvPr/>
        </p:nvSpPr>
        <p:spPr>
          <a:xfrm>
            <a:off x="881762" y="1494399"/>
            <a:ext cx="11310238" cy="5320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ts val="268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ts val="268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ts val="268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ts val="268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2400" b="1" i="0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97C93D"/>
              </a:buClr>
              <a:buSzPct val="100000"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62535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Key, diverse functional groups that are biologically active in plants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4F9EE0-8AC8-625D-2324-13E889532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642" y="2115216"/>
            <a:ext cx="7876715" cy="448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73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EEA9C-4D4D-7FEC-1E64-A8F06FA76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BD09DA-7C24-FAC3-74AF-D642ACAC30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488" y="1349545"/>
            <a:ext cx="7676135" cy="52301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dirty="0">
                <a:latin typeface="Arial"/>
                <a:cs typeface="Arial"/>
              </a:rPr>
              <a:t>Transit technology acts systemically in the plant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BAD54575-63E0-5092-0517-1039FEB15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488" y="331227"/>
            <a:ext cx="74295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Transit</a:t>
            </a:r>
            <a:r>
              <a:rPr lang="en-US" sz="3200" baseline="30000" dirty="0"/>
              <a:t> </a:t>
            </a:r>
            <a:r>
              <a:rPr lang="en-US" sz="3200" dirty="0"/>
              <a:t>Biostimulant Mode of Action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A6F5906-9927-8ED5-F12B-645B22009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908641"/>
              </p:ext>
            </p:extLst>
          </p:nvPr>
        </p:nvGraphicFramePr>
        <p:xfrm>
          <a:off x="407488" y="2673099"/>
          <a:ext cx="11377023" cy="3175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4142">
                  <a:extLst>
                    <a:ext uri="{9D8B030D-6E8A-4147-A177-3AD203B41FA5}">
                      <a16:colId xmlns:a16="http://schemas.microsoft.com/office/drawing/2014/main" val="410256333"/>
                    </a:ext>
                  </a:extLst>
                </a:gridCol>
                <a:gridCol w="2224102">
                  <a:extLst>
                    <a:ext uri="{9D8B030D-6E8A-4147-A177-3AD203B41FA5}">
                      <a16:colId xmlns:a16="http://schemas.microsoft.com/office/drawing/2014/main" val="2414608530"/>
                    </a:ext>
                  </a:extLst>
                </a:gridCol>
                <a:gridCol w="4308779">
                  <a:extLst>
                    <a:ext uri="{9D8B030D-6E8A-4147-A177-3AD203B41FA5}">
                      <a16:colId xmlns:a16="http://schemas.microsoft.com/office/drawing/2014/main" val="3315796750"/>
                    </a:ext>
                  </a:extLst>
                </a:gridCol>
              </a:tblGrid>
              <a:tr h="497360">
                <a:tc>
                  <a:txBody>
                    <a:bodyPr/>
                    <a:lstStyle/>
                    <a:p>
                      <a:r>
                        <a:rPr lang="en-US" sz="1800"/>
                        <a:t>Process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Genetic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Expressed Response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642214"/>
                  </a:ext>
                </a:extLst>
              </a:tr>
              <a:tr h="66642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Gibberellin catabolizing genes </a:t>
                      </a:r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rgbClr val="000000"/>
                          </a:solidFill>
                          <a:latin typeface="Arial"/>
                        </a:rPr>
                        <a:t>e.g. </a:t>
                      </a:r>
                      <a:r>
                        <a:rPr lang="en-US" sz="1800" b="0" i="0" u="none" strike="noStrike" noProof="0" dirty="0">
                          <a:solidFill>
                            <a:srgbClr val="000000"/>
                          </a:solidFill>
                        </a:rPr>
                        <a:t>GmGA2ox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FF0000"/>
                          </a:solidFill>
                        </a:rPr>
                        <a:t>DOWN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Increases seed germination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Plant growth promotion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709134"/>
                  </a:ext>
                </a:extLst>
              </a:tr>
              <a:tr h="65722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Auxin transporter genes </a:t>
                      </a:r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e.g.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</a:rPr>
                        <a:t>GmLAX (AUX1/LAX)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8542"/>
                          </a:solidFill>
                        </a:rPr>
                        <a:t>UP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Root growth stimulation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Promotes photosynthetic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507070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Cytokinin degrading enzymes</a:t>
                      </a:r>
                    </a:p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e.g.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</a:rPr>
                        <a:t>GmCKX3</a:t>
                      </a:r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FF0000"/>
                          </a:solidFill>
                        </a:rPr>
                        <a:t>DOWN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Promotes cell division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Inhibits chlorophyll breakdown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888434"/>
                  </a:ext>
                </a:extLst>
              </a:tr>
              <a:tr h="635635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Proteins that bind Ca, Zn, &amp; Fe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e.g.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</a:rPr>
                        <a:t>Calmodulin,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Zinc-finger proteins, </a:t>
                      </a: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</a:rPr>
                        <a:t>Ferritin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DOWN REGULATION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Increases nutrient availability &amp; mobility within the plant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65733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177621A-F9C2-AE34-8B7C-E3CEE7CA4D45}"/>
              </a:ext>
            </a:extLst>
          </p:cNvPr>
          <p:cNvSpPr txBox="1"/>
          <p:nvPr/>
        </p:nvSpPr>
        <p:spPr>
          <a:xfrm>
            <a:off x="407488" y="1872557"/>
            <a:ext cx="88551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C93D"/>
              </a:buClr>
              <a:buSzPct val="100000"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Application of Transit at different plant physiological stages influences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DOWN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regulation of various plant pathways. The result is different plant responses and different benefits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670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327ED-3D87-C804-0E5C-D08572FDB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13AB3B-AA5F-3098-7453-935CC3AA9DA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199" y="1331490"/>
            <a:ext cx="10342831" cy="718396"/>
          </a:xfrm>
        </p:spPr>
        <p:txBody>
          <a:bodyPr/>
          <a:lstStyle/>
          <a:p>
            <a:pPr fontAlgn="base">
              <a:lnSpc>
                <a:spcPct val="120000"/>
              </a:lnSpc>
            </a:pPr>
            <a:r>
              <a:rPr lang="en-US"/>
              <a:t>Plant Response to Transit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23B232-58FA-414E-2F1C-A9E5E909E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</a:t>
            </a:r>
            <a:r>
              <a:rPr lang="en-US" baseline="30000"/>
              <a:t>® </a:t>
            </a:r>
            <a:r>
              <a:rPr lang="en-US"/>
              <a:t>Mode of Action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E49F312-DF5A-1B37-A5D0-529C7DC6C3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716075"/>
              </p:ext>
            </p:extLst>
          </p:nvPr>
        </p:nvGraphicFramePr>
        <p:xfrm>
          <a:off x="838200" y="2051630"/>
          <a:ext cx="10923997" cy="2206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3469">
                  <a:extLst>
                    <a:ext uri="{9D8B030D-6E8A-4147-A177-3AD203B41FA5}">
                      <a16:colId xmlns:a16="http://schemas.microsoft.com/office/drawing/2014/main" val="885961364"/>
                    </a:ext>
                  </a:extLst>
                </a:gridCol>
                <a:gridCol w="8700528">
                  <a:extLst>
                    <a:ext uri="{9D8B030D-6E8A-4147-A177-3AD203B41FA5}">
                      <a16:colId xmlns:a16="http://schemas.microsoft.com/office/drawing/2014/main" val="154390396"/>
                    </a:ext>
                  </a:extLst>
                </a:gridCol>
              </a:tblGrid>
              <a:tr h="44376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Benefit</a:t>
                      </a:r>
                      <a:endParaRPr lang="en-US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449584"/>
                  </a:ext>
                </a:extLst>
              </a:tr>
              <a:tr h="8225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</a:rPr>
                        <a:t>Improved Plant Establishment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solidFill>
                            <a:schemeClr val="tx1"/>
                          </a:solidFill>
                        </a:rPr>
                        <a:t>Down regulation of catabolizing genes drives increased germination and amplifies root growth for better stand establishment.</a:t>
                      </a:r>
                      <a:endParaRPr lang="en-US" sz="180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9033535"/>
                  </a:ext>
                </a:extLst>
              </a:tr>
              <a:tr h="93985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/>
                        <a:t>Improved Nutrient Mobility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Down regulation of binding proteins to improve nutrient translocation of non-mobile nutrients.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147255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DE4FFF1A-804E-EE8D-128D-126B79B4B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770" y="5197642"/>
            <a:ext cx="2522427" cy="129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64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75323-120B-D198-6877-54FB3773F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8BDE8-FD9E-DD02-C1DC-08BF258C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it Works</a:t>
            </a:r>
            <a:endParaRPr lang="en-US" baseline="3000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EDB171F-52CB-0D3D-8A9D-160D79B33693}"/>
              </a:ext>
            </a:extLst>
          </p:cNvPr>
          <p:cNvSpPr txBox="1">
            <a:spLocks/>
          </p:cNvSpPr>
          <p:nvPr/>
        </p:nvSpPr>
        <p:spPr>
          <a:xfrm>
            <a:off x="829163" y="1381974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Nutrition enhances biostimulant effects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474B45-26CA-35DE-DEDC-E1D8A099AA3D}"/>
              </a:ext>
            </a:extLst>
          </p:cNvPr>
          <p:cNvGrpSpPr/>
          <p:nvPr/>
        </p:nvGrpSpPr>
        <p:grpSpPr>
          <a:xfrm>
            <a:off x="6602933" y="5377287"/>
            <a:ext cx="3760267" cy="1115587"/>
            <a:chOff x="778451" y="4477038"/>
            <a:chExt cx="3760267" cy="1441951"/>
          </a:xfrm>
          <a:solidFill>
            <a:schemeClr val="bg2">
              <a:lumMod val="25000"/>
            </a:schemeClr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CD43F7E-2B01-4026-5FD7-15C37FB7C1DA}"/>
                </a:ext>
              </a:extLst>
            </p:cNvPr>
            <p:cNvSpPr/>
            <p:nvPr/>
          </p:nvSpPr>
          <p:spPr>
            <a:xfrm>
              <a:off x="778451" y="4477038"/>
              <a:ext cx="3760267" cy="14419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" name="Text Placeholder 8">
              <a:extLst>
                <a:ext uri="{FF2B5EF4-FFF2-40B4-BE49-F238E27FC236}">
                  <a16:creationId xmlns:a16="http://schemas.microsoft.com/office/drawing/2014/main" id="{0CEBC5B6-CDF2-3C57-8421-55188405D086}"/>
                </a:ext>
              </a:extLst>
            </p:cNvPr>
            <p:cNvSpPr txBox="1">
              <a:spLocks/>
            </p:cNvSpPr>
            <p:nvPr/>
          </p:nvSpPr>
          <p:spPr>
            <a:xfrm>
              <a:off x="936381" y="4618216"/>
              <a:ext cx="3428166" cy="721913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err="1">
                  <a:solidFill>
                    <a:schemeClr val="bg1"/>
                  </a:solidFill>
                  <a:ea typeface="+mn-lt"/>
                  <a:cs typeface="+mn-lt"/>
                </a:rPr>
                <a:t>SuperSede</a:t>
              </a:r>
              <a:r>
                <a:rPr lang="en-US">
                  <a:solidFill>
                    <a:schemeClr val="bg1"/>
                  </a:solidFill>
                  <a:ea typeface="+mn-lt"/>
                  <a:cs typeface="+mn-lt"/>
                </a:rPr>
                <a:t> Soybean aids nodulation development for improved nitrogen assimilation.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414B29B-6E72-3FE7-42DE-1DE71A8DA3D4}"/>
              </a:ext>
            </a:extLst>
          </p:cNvPr>
          <p:cNvGrpSpPr/>
          <p:nvPr/>
        </p:nvGrpSpPr>
        <p:grpSpPr>
          <a:xfrm>
            <a:off x="7641640" y="2581803"/>
            <a:ext cx="4027846" cy="1223238"/>
            <a:chOff x="8084261" y="3962399"/>
            <a:chExt cx="3644890" cy="809643"/>
          </a:xfrm>
          <a:solidFill>
            <a:schemeClr val="bg2">
              <a:lumMod val="25000"/>
            </a:schemeClr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4B9990C-9A45-825E-78DD-CC200197E30F}"/>
                </a:ext>
              </a:extLst>
            </p:cNvPr>
            <p:cNvSpPr/>
            <p:nvPr/>
          </p:nvSpPr>
          <p:spPr>
            <a:xfrm>
              <a:off x="8084261" y="3962399"/>
              <a:ext cx="3644890" cy="80964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Text Placeholder 8">
              <a:extLst>
                <a:ext uri="{FF2B5EF4-FFF2-40B4-BE49-F238E27FC236}">
                  <a16:creationId xmlns:a16="http://schemas.microsoft.com/office/drawing/2014/main" id="{8692F48A-6480-E9EF-714D-1379EB35829B}"/>
                </a:ext>
              </a:extLst>
            </p:cNvPr>
            <p:cNvSpPr txBox="1">
              <a:spLocks/>
            </p:cNvSpPr>
            <p:nvPr/>
          </p:nvSpPr>
          <p:spPr>
            <a:xfrm>
              <a:off x="8161726" y="4053645"/>
              <a:ext cx="3489960" cy="718397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err="1">
                  <a:solidFill>
                    <a:schemeClr val="bg1"/>
                  </a:solidFill>
                  <a:ea typeface="+mn-lt"/>
                  <a:cs typeface="+mn-lt"/>
                </a:rPr>
                <a:t>SuperSede</a:t>
              </a:r>
              <a:r>
                <a:rPr lang="en-US">
                  <a:solidFill>
                    <a:schemeClr val="bg1"/>
                  </a:solidFill>
                  <a:ea typeface="+mn-lt"/>
                  <a:cs typeface="+mn-lt"/>
                </a:rPr>
                <a:t> Soybean maximizes effects by directly supporting growth with key nutrition.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D026DD-2669-E632-FB0F-A31CE07E05DC}"/>
              </a:ext>
            </a:extLst>
          </p:cNvPr>
          <p:cNvGrpSpPr/>
          <p:nvPr/>
        </p:nvGrpSpPr>
        <p:grpSpPr>
          <a:xfrm>
            <a:off x="838200" y="3641392"/>
            <a:ext cx="2761496" cy="1467637"/>
            <a:chOff x="8084261" y="3962399"/>
            <a:chExt cx="3644890" cy="818313"/>
          </a:xfrm>
          <a:solidFill>
            <a:schemeClr val="bg2">
              <a:lumMod val="25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FC3C57-A9B8-F317-5749-335516F332C3}"/>
                </a:ext>
              </a:extLst>
            </p:cNvPr>
            <p:cNvSpPr/>
            <p:nvPr/>
          </p:nvSpPr>
          <p:spPr>
            <a:xfrm>
              <a:off x="8084261" y="3962399"/>
              <a:ext cx="3644890" cy="81831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Text Placeholder 8">
              <a:extLst>
                <a:ext uri="{FF2B5EF4-FFF2-40B4-BE49-F238E27FC236}">
                  <a16:creationId xmlns:a16="http://schemas.microsoft.com/office/drawing/2014/main" id="{8CD0FDF8-7A64-B6EC-DA5D-1A239E831D11}"/>
                </a:ext>
              </a:extLst>
            </p:cNvPr>
            <p:cNvSpPr txBox="1">
              <a:spLocks/>
            </p:cNvSpPr>
            <p:nvPr/>
          </p:nvSpPr>
          <p:spPr>
            <a:xfrm>
              <a:off x="8161726" y="4053645"/>
              <a:ext cx="3489961" cy="727067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t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err="1">
                  <a:solidFill>
                    <a:schemeClr val="bg1"/>
                  </a:solidFill>
                  <a:ea typeface="+mn-lt"/>
                  <a:cs typeface="+mn-lt"/>
                </a:rPr>
                <a:t>SuperSede</a:t>
              </a:r>
              <a:r>
                <a:rPr lang="en-US">
                  <a:solidFill>
                    <a:schemeClr val="bg1"/>
                  </a:solidFill>
                  <a:ea typeface="+mn-lt"/>
                  <a:cs typeface="+mn-lt"/>
                </a:rPr>
                <a:t> Soybean supports uniform germination rate for stand uniformity.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26D60F0-AE43-7F82-51F8-3F4CF69C7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375" y="1610287"/>
            <a:ext cx="4248644" cy="453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80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753E2-FE84-455E-BA3B-1F53423CA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C112789C-BC3F-281F-B319-37D944293220}"/>
              </a:ext>
            </a:extLst>
          </p:cNvPr>
          <p:cNvSpPr/>
          <p:nvPr/>
        </p:nvSpPr>
        <p:spPr>
          <a:xfrm>
            <a:off x="892979" y="1823771"/>
            <a:ext cx="1387929" cy="138792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0232E7-F291-1443-47DA-FD877FB20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101" y="2080023"/>
            <a:ext cx="839810" cy="8416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0A3D7E-45A9-33CB-A93D-25AA120DD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Key Nutrition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133714C1-C1EE-2121-8D8D-9F326194BC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199" y="3328784"/>
            <a:ext cx="8995612" cy="3344732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/>
              <a:t>Boron supports cell division for robust early growth.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/>
              <a:t>Cobalt supports the nitrogen fixation function of associated rhizobia. 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/>
              <a:t>Molybdenum aids nitrogen metabolism for enhanced nutrient use efficiency.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US" sz="2000"/>
              <a:t>Zinc facilitates auxin signaling and enzyme activation during emergence.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FCF860E-24FB-F00A-26F6-F723CAF11A6A}"/>
              </a:ext>
            </a:extLst>
          </p:cNvPr>
          <p:cNvSpPr/>
          <p:nvPr/>
        </p:nvSpPr>
        <p:spPr>
          <a:xfrm>
            <a:off x="5870383" y="1823771"/>
            <a:ext cx="1387929" cy="138792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FDC4DD-9661-64ED-FB86-76433068DF7E}"/>
              </a:ext>
            </a:extLst>
          </p:cNvPr>
          <p:cNvSpPr/>
          <p:nvPr/>
        </p:nvSpPr>
        <p:spPr>
          <a:xfrm>
            <a:off x="2555251" y="1807772"/>
            <a:ext cx="1387929" cy="138792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CFAA8BF-94F1-1719-9E6D-4FAB2C38243B}"/>
              </a:ext>
            </a:extLst>
          </p:cNvPr>
          <p:cNvSpPr/>
          <p:nvPr/>
        </p:nvSpPr>
        <p:spPr>
          <a:xfrm>
            <a:off x="4212817" y="1823771"/>
            <a:ext cx="1387929" cy="1387929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2B5A89-8146-3159-72F5-EB6C8103F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442" y="2096109"/>
            <a:ext cx="839810" cy="843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77DC022-97A6-F5FF-9E4E-40491108C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9310" y="2080023"/>
            <a:ext cx="839810" cy="83981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D056FA-D1D7-2564-FFC8-78574E5DD8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9531" y="2080023"/>
            <a:ext cx="834500" cy="83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657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B5167-C4B5-92CF-ED80-0EF3F1721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751D1-B009-0261-0E0A-8B28489A39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Application Information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1B6A11-08B4-945B-BE69-305B6DB8D7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580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7C28F-BE34-68FF-62CF-024FC0EB8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B69D54-0464-BE17-C81C-019CAF8C9C39}"/>
              </a:ext>
            </a:extLst>
          </p:cNvPr>
          <p:cNvSpPr/>
          <p:nvPr/>
        </p:nvSpPr>
        <p:spPr>
          <a:xfrm>
            <a:off x="0" y="2502436"/>
            <a:ext cx="12192000" cy="436645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A1E6E1-6E7A-BC68-D723-05CB0971B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Application Guidelines</a:t>
            </a:r>
            <a:endParaRPr lang="en-US" baseline="30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938E55-2578-8D14-2CD5-9B31A6FCDCCB}"/>
              </a:ext>
            </a:extLst>
          </p:cNvPr>
          <p:cNvSpPr txBox="1"/>
          <p:nvPr/>
        </p:nvSpPr>
        <p:spPr>
          <a:xfrm>
            <a:off x="838200" y="2924728"/>
            <a:ext cx="1009689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Apply using seed treatment application equipment with sufficient liquid to ensure even coverage.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Shake bottle of </a:t>
            </a:r>
            <a:r>
              <a:rPr lang="en-US" sz="2000" b="1" err="1">
                <a:solidFill>
                  <a:schemeClr val="bg1"/>
                </a:solidFill>
              </a:rPr>
              <a:t>SuperSede</a:t>
            </a:r>
            <a:r>
              <a:rPr lang="en-US" sz="2000" b="1">
                <a:solidFill>
                  <a:schemeClr val="bg1"/>
                </a:solidFill>
              </a:rPr>
              <a:t> Soybeans </a:t>
            </a:r>
            <a:r>
              <a:rPr lang="en-US" sz="2000">
                <a:solidFill>
                  <a:schemeClr val="bg1"/>
                </a:solidFill>
              </a:rPr>
              <a:t>well before use.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DO NOT use treated seed for food, feed, or oil.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Can be utilized with common fungicides and insecticides.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Compatibility: Conduct a standard jar test prior to mixing a slurry.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Recommended mixing order: water, polymers, pesticides, </a:t>
            </a:r>
            <a:r>
              <a:rPr lang="en-US" sz="2000" b="1" err="1">
                <a:solidFill>
                  <a:schemeClr val="bg1"/>
                </a:solidFill>
              </a:rPr>
              <a:t>SuperSede</a:t>
            </a:r>
            <a:r>
              <a:rPr lang="en-US" sz="2000" b="1">
                <a:solidFill>
                  <a:schemeClr val="bg1"/>
                </a:solidFill>
              </a:rPr>
              <a:t> Soybean</a:t>
            </a:r>
            <a:r>
              <a:rPr lang="en-US" sz="2000">
                <a:solidFill>
                  <a:schemeClr val="bg1"/>
                </a:solidFill>
              </a:rPr>
              <a:t>, fertilizers, then remaining water.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Effects on the plant last up to </a:t>
            </a:r>
            <a:r>
              <a:rPr lang="en-US" sz="2000" b="1">
                <a:solidFill>
                  <a:schemeClr val="bg1"/>
                </a:solidFill>
              </a:rPr>
              <a:t>3 weeks.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Does not impact soybean rhizobia.</a:t>
            </a:r>
          </a:p>
        </p:txBody>
      </p:sp>
      <p:pic>
        <p:nvPicPr>
          <p:cNvPr id="8" name="Picture 7" descr="A blue yellow and black rectangle&#10;&#10;Description automatically generated">
            <a:extLst>
              <a:ext uri="{FF2B5EF4-FFF2-40B4-BE49-F238E27FC236}">
                <a16:creationId xmlns:a16="http://schemas.microsoft.com/office/drawing/2014/main" id="{CA7268B1-2086-46F0-F2E3-277EB16E38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0" r="5" b="22581"/>
          <a:stretch/>
        </p:blipFill>
        <p:spPr>
          <a:xfrm>
            <a:off x="747008" y="1526512"/>
            <a:ext cx="5943302" cy="7484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D78703-7CB1-0799-A853-EA796FA7B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0294" y="5022945"/>
            <a:ext cx="1835055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69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ADDEC-E3CA-6E13-D0EB-7A84B0366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8A4A1-B6C6-671F-61A0-18616163B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Rates &amp; Timing</a:t>
            </a:r>
            <a:endParaRPr lang="en-US" baseline="300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84F97E3-83A4-CC8A-F420-8E71F1A97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618093"/>
              </p:ext>
            </p:extLst>
          </p:nvPr>
        </p:nvGraphicFramePr>
        <p:xfrm>
          <a:off x="615308" y="1577234"/>
          <a:ext cx="10961383" cy="1140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199">
                  <a:extLst>
                    <a:ext uri="{9D8B030D-6E8A-4147-A177-3AD203B41FA5}">
                      <a16:colId xmlns:a16="http://schemas.microsoft.com/office/drawing/2014/main" val="3620824909"/>
                    </a:ext>
                  </a:extLst>
                </a:gridCol>
                <a:gridCol w="3322667">
                  <a:extLst>
                    <a:ext uri="{9D8B030D-6E8A-4147-A177-3AD203B41FA5}">
                      <a16:colId xmlns:a16="http://schemas.microsoft.com/office/drawing/2014/main" val="112145466"/>
                    </a:ext>
                  </a:extLst>
                </a:gridCol>
                <a:gridCol w="5549517">
                  <a:extLst>
                    <a:ext uri="{9D8B030D-6E8A-4147-A177-3AD203B41FA5}">
                      <a16:colId xmlns:a16="http://schemas.microsoft.com/office/drawing/2014/main" val="555268458"/>
                    </a:ext>
                  </a:extLst>
                </a:gridCol>
              </a:tblGrid>
              <a:tr h="428796">
                <a:tc>
                  <a:txBody>
                    <a:bodyPr/>
                    <a:lstStyle/>
                    <a:p>
                      <a:r>
                        <a:rPr lang="en-US" sz="1600"/>
                        <a:t>Crop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Use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Application Timing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043108"/>
                  </a:ext>
                </a:extLst>
              </a:tr>
              <a:tr h="711485">
                <a:tc>
                  <a:txBody>
                    <a:bodyPr/>
                    <a:lstStyle/>
                    <a:p>
                      <a:r>
                        <a:rPr lang="en-US" sz="1600"/>
                        <a:t>Soybean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1.0 fl oz per 50 Lbs of seed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Seed Treatment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308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930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CC499-0023-1BBB-B8DB-8AF038693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Registration Status: </a:t>
            </a:r>
            <a:br>
              <a:rPr lang="en-US"/>
            </a:br>
            <a:r>
              <a:rPr lang="en-US" b="1" err="1"/>
              <a:t>SuperSede</a:t>
            </a:r>
            <a:r>
              <a:rPr lang="en-US" b="1"/>
              <a:t> Soybean</a:t>
            </a: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3" name="Chart 2">
                <a:extLst>
                  <a:ext uri="{FF2B5EF4-FFF2-40B4-BE49-F238E27FC236}">
                    <a16:creationId xmlns:a16="http://schemas.microsoft.com/office/drawing/2014/main" id="{63FA294D-B51A-4FAC-9036-C08B9F0B299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817474120"/>
                  </p:ext>
                </p:extLst>
              </p:nvPr>
            </p:nvGraphicFramePr>
            <p:xfrm>
              <a:off x="1794328" y="1449252"/>
              <a:ext cx="8603343" cy="516200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Chart 2">
                <a:extLst>
                  <a:ext uri="{FF2B5EF4-FFF2-40B4-BE49-F238E27FC236}">
                    <a16:creationId xmlns:a16="http://schemas.microsoft.com/office/drawing/2014/main" id="{63FA294D-B51A-4FAC-9036-C08B9F0B299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94328" y="1449252"/>
                <a:ext cx="8603343" cy="5162006"/>
              </a:xfrm>
              <a:prstGeom prst="rect">
                <a:avLst/>
              </a:prstGeom>
            </p:spPr>
          </p:pic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506BB061-3AE6-9010-0359-7D3E50ACFC9B}"/>
              </a:ext>
            </a:extLst>
          </p:cNvPr>
          <p:cNvGrpSpPr/>
          <p:nvPr/>
        </p:nvGrpSpPr>
        <p:grpSpPr>
          <a:xfrm>
            <a:off x="320842" y="5903495"/>
            <a:ext cx="2261937" cy="635333"/>
            <a:chOff x="320842" y="5903495"/>
            <a:chExt cx="2261937" cy="63533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061282C-3635-85AC-709C-6E39CB0F8886}"/>
                </a:ext>
              </a:extLst>
            </p:cNvPr>
            <p:cNvSpPr/>
            <p:nvPr/>
          </p:nvSpPr>
          <p:spPr>
            <a:xfrm>
              <a:off x="320842" y="5903495"/>
              <a:ext cx="320842" cy="256673"/>
            </a:xfrm>
            <a:prstGeom prst="rect">
              <a:avLst/>
            </a:prstGeom>
            <a:solidFill>
              <a:srgbClr val="F1707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2840BA-DC3A-10A3-C715-8E7A377C6055}"/>
                </a:ext>
              </a:extLst>
            </p:cNvPr>
            <p:cNvSpPr/>
            <p:nvPr/>
          </p:nvSpPr>
          <p:spPr>
            <a:xfrm>
              <a:off x="320842" y="6224337"/>
              <a:ext cx="320842" cy="256673"/>
            </a:xfrm>
            <a:prstGeom prst="rect">
              <a:avLst/>
            </a:prstGeom>
            <a:solidFill>
              <a:srgbClr val="E0E0E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C6559F-67BF-2BA3-0550-F1EFFA8AD4B0}"/>
                </a:ext>
              </a:extLst>
            </p:cNvPr>
            <p:cNvSpPr txBox="1"/>
            <p:nvPr/>
          </p:nvSpPr>
          <p:spPr>
            <a:xfrm>
              <a:off x="657726" y="5903495"/>
              <a:ext cx="16202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Registered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9656A1B-2DAF-2A7C-D83D-D8C4D857279F}"/>
                </a:ext>
              </a:extLst>
            </p:cNvPr>
            <p:cNvSpPr txBox="1"/>
            <p:nvPr/>
          </p:nvSpPr>
          <p:spPr>
            <a:xfrm>
              <a:off x="657726" y="6200274"/>
              <a:ext cx="19250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Not Registered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DD887B9-9976-7372-6D77-23E5DF880BBF}"/>
              </a:ext>
            </a:extLst>
          </p:cNvPr>
          <p:cNvSpPr txBox="1"/>
          <p:nvPr/>
        </p:nvSpPr>
        <p:spPr>
          <a:xfrm>
            <a:off x="242186" y="6558492"/>
            <a:ext cx="49947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Registration status is subject to change and may vary by state.</a:t>
            </a:r>
          </a:p>
        </p:txBody>
      </p:sp>
    </p:spTree>
    <p:extLst>
      <p:ext uri="{BB962C8B-B14F-4D97-AF65-F5344CB8AC3E}">
        <p14:creationId xmlns:p14="http://schemas.microsoft.com/office/powerpoint/2010/main" val="1855649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4A98AE-C85E-154B-C78C-ED6BB977C7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Application, Seed Safety &amp; Stewardship</a:t>
            </a:r>
          </a:p>
        </p:txBody>
      </p:sp>
    </p:spTree>
    <p:extLst>
      <p:ext uri="{BB962C8B-B14F-4D97-AF65-F5344CB8AC3E}">
        <p14:creationId xmlns:p14="http://schemas.microsoft.com/office/powerpoint/2010/main" val="304195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8B9C1-F141-B769-91E3-B7E4F1EC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C25EB-991B-4B52-4876-D140F2F1DA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3755" y="1426750"/>
            <a:ext cx="10761664" cy="718396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Training Summary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87D60A-3C59-9B42-A400-6BA5EF7EC5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 baseline="30000"/>
              <a:t>® </a:t>
            </a:r>
            <a:r>
              <a:rPr lang="en-US"/>
              <a:t>Soybean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0947FE-08F4-F5CE-68C0-00B026231715}"/>
              </a:ext>
            </a:extLst>
          </p:cNvPr>
          <p:cNvGrpSpPr/>
          <p:nvPr/>
        </p:nvGrpSpPr>
        <p:grpSpPr>
          <a:xfrm>
            <a:off x="1033401" y="1957148"/>
            <a:ext cx="7968114" cy="584775"/>
            <a:chOff x="579120" y="2734189"/>
            <a:chExt cx="7968114" cy="584775"/>
          </a:xfrm>
        </p:grpSpPr>
        <p:sp>
          <p:nvSpPr>
            <p:cNvPr id="6" name="TextBox 11">
              <a:extLst>
                <a:ext uri="{FF2B5EF4-FFF2-40B4-BE49-F238E27FC236}">
                  <a16:creationId xmlns:a16="http://schemas.microsoft.com/office/drawing/2014/main" id="{13495042-8FD1-7163-5697-32D4756D0609}"/>
                </a:ext>
              </a:extLst>
            </p:cNvPr>
            <p:cNvSpPr txBox="1"/>
            <p:nvPr/>
          </p:nvSpPr>
          <p:spPr>
            <a:xfrm>
              <a:off x="579120" y="2734189"/>
              <a:ext cx="4368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>
                  <a:solidFill>
                    <a:schemeClr val="bg1">
                      <a:lumMod val="85000"/>
                    </a:schemeClr>
                  </a:solidFill>
                </a:rPr>
                <a:t>1</a:t>
              </a:r>
            </a:p>
          </p:txBody>
        </p:sp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75364467-C8E3-D118-C978-8AA714024B86}"/>
                </a:ext>
              </a:extLst>
            </p:cNvPr>
            <p:cNvSpPr txBox="1">
              <a:spLocks/>
            </p:cNvSpPr>
            <p:nvPr/>
          </p:nvSpPr>
          <p:spPr>
            <a:xfrm>
              <a:off x="1015999" y="2893211"/>
              <a:ext cx="7531235" cy="26673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285750" indent="-2857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286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715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144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6573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System Font Regular"/>
                <a:buNone/>
              </a:pPr>
              <a:r>
                <a:rPr lang="en-US">
                  <a:solidFill>
                    <a:schemeClr val="tx1"/>
                  </a:solidFill>
                </a:rPr>
                <a:t>Product Overview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F5EE09D-54FF-DC2E-FE53-84EFA3C43821}"/>
              </a:ext>
            </a:extLst>
          </p:cNvPr>
          <p:cNvGrpSpPr/>
          <p:nvPr/>
        </p:nvGrpSpPr>
        <p:grpSpPr>
          <a:xfrm>
            <a:off x="1033401" y="2539056"/>
            <a:ext cx="7968114" cy="584775"/>
            <a:chOff x="579120" y="2734189"/>
            <a:chExt cx="7968114" cy="584775"/>
          </a:xfrm>
        </p:grpSpPr>
        <p:sp>
          <p:nvSpPr>
            <p:cNvPr id="9" name="TextBox 29">
              <a:extLst>
                <a:ext uri="{FF2B5EF4-FFF2-40B4-BE49-F238E27FC236}">
                  <a16:creationId xmlns:a16="http://schemas.microsoft.com/office/drawing/2014/main" id="{FC51A55E-635A-478A-350E-0A87AAAB35A0}"/>
                </a:ext>
              </a:extLst>
            </p:cNvPr>
            <p:cNvSpPr txBox="1"/>
            <p:nvPr/>
          </p:nvSpPr>
          <p:spPr>
            <a:xfrm>
              <a:off x="579120" y="2734189"/>
              <a:ext cx="4368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>
                  <a:solidFill>
                    <a:schemeClr val="bg1">
                      <a:lumMod val="75000"/>
                    </a:schemeClr>
                  </a:solidFill>
                </a:rPr>
                <a:t>2</a:t>
              </a:r>
            </a:p>
          </p:txBody>
        </p:sp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58279E3D-7D34-D5D1-2C9D-AEFE8D9A594B}"/>
                </a:ext>
              </a:extLst>
            </p:cNvPr>
            <p:cNvSpPr txBox="1">
              <a:spLocks/>
            </p:cNvSpPr>
            <p:nvPr/>
          </p:nvSpPr>
          <p:spPr>
            <a:xfrm>
              <a:off x="1015999" y="2893211"/>
              <a:ext cx="7531235" cy="26673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285750" indent="-2857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286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715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144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6573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System Font Regular"/>
                <a:buNone/>
              </a:pPr>
              <a:r>
                <a:rPr lang="en-US">
                  <a:solidFill>
                    <a:schemeClr val="tx1"/>
                  </a:solidFill>
                </a:rPr>
                <a:t>Mode of Action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F7E0A4-C96A-80A7-2261-B09A72D81E1F}"/>
              </a:ext>
            </a:extLst>
          </p:cNvPr>
          <p:cNvGrpSpPr/>
          <p:nvPr/>
        </p:nvGrpSpPr>
        <p:grpSpPr>
          <a:xfrm>
            <a:off x="1033401" y="3149805"/>
            <a:ext cx="9825789" cy="584775"/>
            <a:chOff x="579120" y="3344938"/>
            <a:chExt cx="9825789" cy="584775"/>
          </a:xfrm>
        </p:grpSpPr>
        <p:sp>
          <p:nvSpPr>
            <p:cNvPr id="12" name="TextBox 31">
              <a:extLst>
                <a:ext uri="{FF2B5EF4-FFF2-40B4-BE49-F238E27FC236}">
                  <a16:creationId xmlns:a16="http://schemas.microsoft.com/office/drawing/2014/main" id="{D0CEFCD3-78AE-476C-BE9C-565C8E94B84E}"/>
                </a:ext>
              </a:extLst>
            </p:cNvPr>
            <p:cNvSpPr txBox="1"/>
            <p:nvPr/>
          </p:nvSpPr>
          <p:spPr>
            <a:xfrm>
              <a:off x="579120" y="3344938"/>
              <a:ext cx="4368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>
                  <a:solidFill>
                    <a:schemeClr val="bg1">
                      <a:lumMod val="65000"/>
                    </a:schemeClr>
                  </a:solidFill>
                </a:rPr>
                <a:t>3</a:t>
              </a:r>
            </a:p>
          </p:txBody>
        </p:sp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6285164D-D835-19C9-4B23-67305F6E2DA2}"/>
                </a:ext>
              </a:extLst>
            </p:cNvPr>
            <p:cNvSpPr txBox="1">
              <a:spLocks/>
            </p:cNvSpPr>
            <p:nvPr/>
          </p:nvSpPr>
          <p:spPr>
            <a:xfrm>
              <a:off x="1015999" y="3503960"/>
              <a:ext cx="9388910" cy="26673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285750" indent="-2857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286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715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144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6573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System Font Regular"/>
                <a:buNone/>
              </a:pPr>
              <a:r>
                <a:rPr lang="en-US">
                  <a:solidFill>
                    <a:schemeClr val="tx1"/>
                  </a:solidFill>
                </a:rPr>
                <a:t>Application Information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64D1D4D-34D1-F13C-E17C-8D0D682CA14F}"/>
              </a:ext>
            </a:extLst>
          </p:cNvPr>
          <p:cNvGrpSpPr/>
          <p:nvPr/>
        </p:nvGrpSpPr>
        <p:grpSpPr>
          <a:xfrm>
            <a:off x="1033401" y="3734580"/>
            <a:ext cx="8853638" cy="584775"/>
            <a:chOff x="579120" y="3929713"/>
            <a:chExt cx="8853638" cy="584775"/>
          </a:xfrm>
        </p:grpSpPr>
        <p:sp>
          <p:nvSpPr>
            <p:cNvPr id="15" name="TextBox 33">
              <a:extLst>
                <a:ext uri="{FF2B5EF4-FFF2-40B4-BE49-F238E27FC236}">
                  <a16:creationId xmlns:a16="http://schemas.microsoft.com/office/drawing/2014/main" id="{F2F694C6-D193-DA00-B147-D7A9367ACFAB}"/>
                </a:ext>
              </a:extLst>
            </p:cNvPr>
            <p:cNvSpPr txBox="1"/>
            <p:nvPr/>
          </p:nvSpPr>
          <p:spPr>
            <a:xfrm>
              <a:off x="579120" y="3929713"/>
              <a:ext cx="4368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>
                  <a:solidFill>
                    <a:schemeClr val="bg1">
                      <a:lumMod val="50000"/>
                    </a:schemeClr>
                  </a:solidFill>
                </a:rPr>
                <a:t>4</a:t>
              </a:r>
            </a:p>
          </p:txBody>
        </p:sp>
        <p:sp>
          <p:nvSpPr>
            <p:cNvPr id="16" name="Text Placeholder 10">
              <a:extLst>
                <a:ext uri="{FF2B5EF4-FFF2-40B4-BE49-F238E27FC236}">
                  <a16:creationId xmlns:a16="http://schemas.microsoft.com/office/drawing/2014/main" id="{2BA1AB7A-637D-6A4E-07A1-8AA770F2C444}"/>
                </a:ext>
              </a:extLst>
            </p:cNvPr>
            <p:cNvSpPr txBox="1">
              <a:spLocks/>
            </p:cNvSpPr>
            <p:nvPr/>
          </p:nvSpPr>
          <p:spPr>
            <a:xfrm>
              <a:off x="1016000" y="4088735"/>
              <a:ext cx="8416758" cy="26673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285750" indent="-2857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286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715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144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657350" indent="-2857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Clr>
                  <a:schemeClr val="accent2"/>
                </a:buClr>
                <a:buSzPct val="100000"/>
                <a:buFont typeface="System Font Regular"/>
                <a:buChar char="•"/>
                <a:defRPr sz="1800" b="0" i="0" kern="1200">
                  <a:solidFill>
                    <a:srgbClr val="625353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System Font Regular"/>
                <a:buNone/>
              </a:pPr>
              <a:r>
                <a:rPr lang="en-US">
                  <a:solidFill>
                    <a:schemeClr val="tx1"/>
                  </a:solidFill>
                </a:rPr>
                <a:t>Field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8378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A16C6-7B72-B691-8FEB-E24F24C55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4515FB-B7B2-3E69-778B-B0FF8F39ADB3}"/>
              </a:ext>
            </a:extLst>
          </p:cNvPr>
          <p:cNvSpPr/>
          <p:nvPr/>
        </p:nvSpPr>
        <p:spPr>
          <a:xfrm>
            <a:off x="4319983" y="2197916"/>
            <a:ext cx="3728743" cy="1576925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B06A1DE-AF9C-7F0D-B558-7D9D92645F09}"/>
              </a:ext>
            </a:extLst>
          </p:cNvPr>
          <p:cNvSpPr/>
          <p:nvPr/>
        </p:nvSpPr>
        <p:spPr>
          <a:xfrm>
            <a:off x="5478386" y="1459707"/>
            <a:ext cx="1501630" cy="150163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24962D-6F5B-93BF-46A2-C8B03141D488}"/>
              </a:ext>
            </a:extLst>
          </p:cNvPr>
          <p:cNvSpPr/>
          <p:nvPr/>
        </p:nvSpPr>
        <p:spPr>
          <a:xfrm>
            <a:off x="8138419" y="2197916"/>
            <a:ext cx="3728743" cy="1576925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18C5DE5-427C-C720-FDFB-D2CF18996C22}"/>
              </a:ext>
            </a:extLst>
          </p:cNvPr>
          <p:cNvSpPr/>
          <p:nvPr/>
        </p:nvSpPr>
        <p:spPr>
          <a:xfrm>
            <a:off x="9296822" y="1459707"/>
            <a:ext cx="1501630" cy="1501630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7EA07C-0120-3CE3-3E4E-08C13D354A1A}"/>
              </a:ext>
            </a:extLst>
          </p:cNvPr>
          <p:cNvSpPr/>
          <p:nvPr/>
        </p:nvSpPr>
        <p:spPr>
          <a:xfrm>
            <a:off x="477197" y="2197915"/>
            <a:ext cx="3728743" cy="158380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6930FF-029D-4A02-F64E-F2F0134DD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731" y="113212"/>
            <a:ext cx="7429500" cy="1325563"/>
          </a:xfrm>
        </p:spPr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</a:t>
            </a:r>
            <a:endParaRPr lang="en-US" baseline="30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F188E-E07B-BC43-3E66-F53E8F6F1047}"/>
              </a:ext>
            </a:extLst>
          </p:cNvPr>
          <p:cNvSpPr txBox="1">
            <a:spLocks/>
          </p:cNvSpPr>
          <p:nvPr/>
        </p:nvSpPr>
        <p:spPr>
          <a:xfrm>
            <a:off x="614458" y="2974511"/>
            <a:ext cx="3543911" cy="506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/>
                </a:solidFill>
              </a:rPr>
              <a:t>Application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DD9362FD-73E7-E871-E854-C8B262FC18C5}"/>
              </a:ext>
            </a:extLst>
          </p:cNvPr>
          <p:cNvSpPr txBox="1">
            <a:spLocks/>
          </p:cNvSpPr>
          <p:nvPr/>
        </p:nvSpPr>
        <p:spPr>
          <a:xfrm>
            <a:off x="4401274" y="2970130"/>
            <a:ext cx="3566159" cy="506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</a:rPr>
              <a:t>Seed Safety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F60433BB-8E34-7DCA-1F71-DC073F5B821A}"/>
              </a:ext>
            </a:extLst>
          </p:cNvPr>
          <p:cNvSpPr txBox="1">
            <a:spLocks/>
          </p:cNvSpPr>
          <p:nvPr/>
        </p:nvSpPr>
        <p:spPr>
          <a:xfrm>
            <a:off x="8219709" y="2941635"/>
            <a:ext cx="3566160" cy="506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1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144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Stewardship</a:t>
            </a:r>
          </a:p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85995A-D804-484E-3210-F478CDCDA3F6}"/>
              </a:ext>
            </a:extLst>
          </p:cNvPr>
          <p:cNvSpPr/>
          <p:nvPr/>
        </p:nvSpPr>
        <p:spPr>
          <a:xfrm>
            <a:off x="1635600" y="1459707"/>
            <a:ext cx="1501630" cy="150163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3701EC6-90EE-942A-4527-7F78719176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39287" y="1519034"/>
            <a:ext cx="1371603" cy="1371603"/>
          </a:xfrm>
          <a:prstGeom prst="rect">
            <a:avLst/>
          </a:prstGeo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F165B80-A16F-3231-6AD8-87839994505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biLevel thresh="25000"/>
          </a:blip>
          <a:srcRect l="1618" r="1618"/>
          <a:stretch/>
        </p:blipFill>
        <p:spPr>
          <a:xfrm>
            <a:off x="1832327" y="1628658"/>
            <a:ext cx="1183850" cy="12234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B974BA-FE4F-986A-6162-F73CB15AE1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412" y="4205527"/>
            <a:ext cx="3480002" cy="135048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BF38BF1-5D89-583A-01B3-03C1ADC03B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4162" y="4041118"/>
            <a:ext cx="3505389" cy="135717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C9BD99A-A590-140A-F5C9-6E4330C5B73D}"/>
              </a:ext>
            </a:extLst>
          </p:cNvPr>
          <p:cNvSpPr txBox="1"/>
          <p:nvPr/>
        </p:nvSpPr>
        <p:spPr>
          <a:xfrm>
            <a:off x="8010439" y="3785590"/>
            <a:ext cx="11203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/>
              <a:t>Dust-off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AFBC41-3F09-4640-3A9D-6272E44B1B0F}"/>
              </a:ext>
            </a:extLst>
          </p:cNvPr>
          <p:cNvSpPr txBox="1"/>
          <p:nvPr/>
        </p:nvSpPr>
        <p:spPr>
          <a:xfrm>
            <a:off x="4373332" y="3791892"/>
            <a:ext cx="12346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/>
              <a:t>Paper Towel Test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5E5140-62DB-CFA1-6334-568698202035}"/>
              </a:ext>
            </a:extLst>
          </p:cNvPr>
          <p:cNvSpPr/>
          <p:nvPr/>
        </p:nvSpPr>
        <p:spPr>
          <a:xfrm>
            <a:off x="4319983" y="3408649"/>
            <a:ext cx="3728743" cy="332351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550B0F-2486-1EB3-AE33-9E83E6025057}"/>
              </a:ext>
            </a:extLst>
          </p:cNvPr>
          <p:cNvSpPr/>
          <p:nvPr/>
        </p:nvSpPr>
        <p:spPr>
          <a:xfrm>
            <a:off x="476226" y="3397897"/>
            <a:ext cx="3728743" cy="332351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805B7D1-A5B8-D973-74A2-5EBB3D9EDC44}"/>
              </a:ext>
            </a:extLst>
          </p:cNvPr>
          <p:cNvSpPr/>
          <p:nvPr/>
        </p:nvSpPr>
        <p:spPr>
          <a:xfrm>
            <a:off x="8138416" y="3429000"/>
            <a:ext cx="3728747" cy="332351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DF8CF30-0E4C-C0EB-E37A-BD794FE1E8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3167" y="4027879"/>
            <a:ext cx="1055889" cy="76607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D9977BF-2EF7-2ECC-726B-F3D2A80A84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01607" y="4022776"/>
            <a:ext cx="1052312" cy="76607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735C74A-9537-11CF-A24C-444DD03C83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9826" y="4036604"/>
            <a:ext cx="1290790" cy="564252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8A1150E-3E15-7386-49F7-71116F51CFD0}"/>
              </a:ext>
            </a:extLst>
          </p:cNvPr>
          <p:cNvSpPr txBox="1"/>
          <p:nvPr/>
        </p:nvSpPr>
        <p:spPr>
          <a:xfrm>
            <a:off x="5806663" y="3794420"/>
            <a:ext cx="9888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Sand Test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F0202C5-40EB-23E4-0BC0-6DCF942AAF6B}"/>
              </a:ext>
            </a:extLst>
          </p:cNvPr>
          <p:cNvSpPr txBox="1"/>
          <p:nvPr/>
        </p:nvSpPr>
        <p:spPr>
          <a:xfrm>
            <a:off x="6910891" y="3798770"/>
            <a:ext cx="9888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Cold Test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09479A8-3F3F-CB01-3F60-B89C711E59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73167" y="4903838"/>
            <a:ext cx="1079245" cy="80129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D08B859-6F9B-D930-5AEF-C8EDE6E449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73167" y="5836939"/>
            <a:ext cx="1079245" cy="81889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3695336-B92F-9E77-4D4C-BE88C9D697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04079" y="5836939"/>
            <a:ext cx="693152" cy="80109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FE365A3-DC90-2E1C-85ED-79B2026246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10890" y="4904038"/>
            <a:ext cx="1079531" cy="80109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5B7D1CA5-3512-142D-E078-6E5BC19B387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17735" y="4681987"/>
            <a:ext cx="1290790" cy="644434"/>
          </a:xfrm>
          <a:prstGeom prst="rect">
            <a:avLst/>
          </a:prstGeom>
        </p:spPr>
      </p:pic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AC0C8837-0FC5-D1D0-3AD1-0FD426561F42}"/>
              </a:ext>
            </a:extLst>
          </p:cNvPr>
          <p:cNvSpPr txBox="1">
            <a:spLocks/>
          </p:cNvSpPr>
          <p:nvPr/>
        </p:nvSpPr>
        <p:spPr>
          <a:xfrm>
            <a:off x="595131" y="3352330"/>
            <a:ext cx="3543911" cy="506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>
                <a:solidFill>
                  <a:schemeClr val="bg1"/>
                </a:solidFill>
              </a:rPr>
              <a:t>Consistent &amp; uniform product coverage and adhesion in a wide range of conditions.</a:t>
            </a:r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A1E1699B-A37C-0C03-EAC5-3D1D4221E71A}"/>
              </a:ext>
            </a:extLst>
          </p:cNvPr>
          <p:cNvSpPr txBox="1">
            <a:spLocks/>
          </p:cNvSpPr>
          <p:nvPr/>
        </p:nvSpPr>
        <p:spPr>
          <a:xfrm>
            <a:off x="4430782" y="3357379"/>
            <a:ext cx="3543911" cy="506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>
                <a:solidFill>
                  <a:schemeClr val="bg1"/>
                </a:solidFill>
              </a:rPr>
              <a:t>Enduring treatments don’t adversely affect seed germination and vigor.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31614982-3847-093C-0D84-E80BB16DA6C3}"/>
              </a:ext>
            </a:extLst>
          </p:cNvPr>
          <p:cNvSpPr txBox="1">
            <a:spLocks/>
          </p:cNvSpPr>
          <p:nvPr/>
        </p:nvSpPr>
        <p:spPr>
          <a:xfrm>
            <a:off x="8230833" y="3329924"/>
            <a:ext cx="3543911" cy="11812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>
                <a:solidFill>
                  <a:schemeClr val="bg1"/>
                </a:solidFill>
              </a:rPr>
              <a:t>Minimizing potential adverse effects on people and the environment. 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C838EE85-16CE-E856-2700-532FF61136C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21153" y="1654063"/>
            <a:ext cx="1087703" cy="1087703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9DA11674-AD6A-12C1-7055-EBCAA01DD030}"/>
              </a:ext>
            </a:extLst>
          </p:cNvPr>
          <p:cNvSpPr txBox="1"/>
          <p:nvPr/>
        </p:nvSpPr>
        <p:spPr>
          <a:xfrm>
            <a:off x="367730" y="997142"/>
            <a:ext cx="88372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Along with field efficacy data our seed treatment goes through a host of additional tests:</a:t>
            </a:r>
          </a:p>
        </p:txBody>
      </p:sp>
    </p:spTree>
    <p:extLst>
      <p:ext uri="{BB962C8B-B14F-4D97-AF65-F5344CB8AC3E}">
        <p14:creationId xmlns:p14="http://schemas.microsoft.com/office/powerpoint/2010/main" val="4112188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3F0BDA2-BB00-31F2-BB72-868319E1631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F11BA5-311A-0F52-B3D6-B5157884C596}"/>
              </a:ext>
            </a:extLst>
          </p:cNvPr>
          <p:cNvGrpSpPr/>
          <p:nvPr/>
        </p:nvGrpSpPr>
        <p:grpSpPr>
          <a:xfrm>
            <a:off x="5218526" y="2069112"/>
            <a:ext cx="3553484" cy="3800960"/>
            <a:chOff x="127791" y="2568338"/>
            <a:chExt cx="3553484" cy="380096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9C544AB-CA3A-2B9C-0E69-FF9409B930E5}"/>
                </a:ext>
              </a:extLst>
            </p:cNvPr>
            <p:cNvSpPr/>
            <p:nvPr/>
          </p:nvSpPr>
          <p:spPr>
            <a:xfrm>
              <a:off x="490971" y="2568338"/>
              <a:ext cx="2409567" cy="26161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/>
                <a:t>Stickiness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8427A2-37C0-7DA4-9EC4-9E0BEF287F43}"/>
                </a:ext>
              </a:extLst>
            </p:cNvPr>
            <p:cNvGrpSpPr/>
            <p:nvPr/>
          </p:nvGrpSpPr>
          <p:grpSpPr>
            <a:xfrm>
              <a:off x="203200" y="2903398"/>
              <a:ext cx="1362809" cy="1575924"/>
              <a:chOff x="203202" y="2863589"/>
              <a:chExt cx="2203753" cy="251821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537F206-64B5-F45E-2551-D5B6B44BF8A8}"/>
                  </a:ext>
                </a:extLst>
              </p:cNvPr>
              <p:cNvSpPr txBox="1"/>
              <p:nvPr/>
            </p:nvSpPr>
            <p:spPr>
              <a:xfrm>
                <a:off x="203202" y="2863589"/>
                <a:ext cx="2193401" cy="363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/>
                  <a:t>UTC (water)</a:t>
                </a:r>
              </a:p>
            </p:txBody>
          </p:sp>
          <p:pic>
            <p:nvPicPr>
              <p:cNvPr id="17" name="Picture 16" descr="A bowl of beans in a machine&#10;&#10;AI-generated content may be incorrect.">
                <a:extLst>
                  <a:ext uri="{FF2B5EF4-FFF2-40B4-BE49-F238E27FC236}">
                    <a16:creationId xmlns:a16="http://schemas.microsoft.com/office/drawing/2014/main" id="{696957DE-351F-10CD-929B-FFC430954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36" r="17603"/>
              <a:stretch>
                <a:fillRect/>
              </a:stretch>
            </p:blipFill>
            <p:spPr>
              <a:xfrm rot="5400000">
                <a:off x="227829" y="3202676"/>
                <a:ext cx="2154499" cy="2203753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A8D8B04-877B-DA9F-7D03-932F35A9B98F}"/>
                </a:ext>
              </a:extLst>
            </p:cNvPr>
            <p:cNvGrpSpPr/>
            <p:nvPr/>
          </p:nvGrpSpPr>
          <p:grpSpPr>
            <a:xfrm>
              <a:off x="1271708" y="2902777"/>
              <a:ext cx="2409567" cy="1567831"/>
              <a:chOff x="2983119" y="2328188"/>
              <a:chExt cx="2272499" cy="1567831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A0F0945-1F08-5BAC-9A69-09F8954B4C37}"/>
                  </a:ext>
                </a:extLst>
              </p:cNvPr>
              <p:cNvSpPr txBox="1"/>
              <p:nvPr/>
            </p:nvSpPr>
            <p:spPr>
              <a:xfrm>
                <a:off x="2983119" y="2328188"/>
                <a:ext cx="2272499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/>
                  <a:t>Standard</a:t>
                </a:r>
              </a:p>
            </p:txBody>
          </p:sp>
          <p:pic>
            <p:nvPicPr>
              <p:cNvPr id="15" name="Picture 14" descr="A bowl of red balls&#10;&#10;AI-generated content may be incorrect.">
                <a:extLst>
                  <a:ext uri="{FF2B5EF4-FFF2-40B4-BE49-F238E27FC236}">
                    <a16:creationId xmlns:a16="http://schemas.microsoft.com/office/drawing/2014/main" id="{6230D34F-2CF8-2507-9847-2806156D65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864" r="23846"/>
              <a:stretch>
                <a:fillRect/>
              </a:stretch>
            </p:blipFill>
            <p:spPr>
              <a:xfrm rot="5400000">
                <a:off x="3430525" y="2584403"/>
                <a:ext cx="1338278" cy="1284953"/>
              </a:xfrm>
              <a:prstGeom prst="rect">
                <a:avLst/>
              </a:prstGeom>
            </p:spPr>
          </p:pic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745E89B-1FE8-218B-C718-38F1F2CD7CEA}"/>
                </a:ext>
              </a:extLst>
            </p:cNvPr>
            <p:cNvGrpSpPr/>
            <p:nvPr/>
          </p:nvGrpSpPr>
          <p:grpSpPr>
            <a:xfrm>
              <a:off x="127791" y="4590534"/>
              <a:ext cx="1507224" cy="1778764"/>
              <a:chOff x="5243771" y="2631878"/>
              <a:chExt cx="2441831" cy="2811150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93BEAB9-3D27-E3A8-4CB8-A1F8B4AA1F55}"/>
                  </a:ext>
                </a:extLst>
              </p:cNvPr>
              <p:cNvSpPr txBox="1"/>
              <p:nvPr/>
            </p:nvSpPr>
            <p:spPr>
              <a:xfrm>
                <a:off x="5243771" y="4786377"/>
                <a:ext cx="2441831" cy="656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/>
                  <a:t>SuperSede Soybean</a:t>
                </a:r>
              </a:p>
            </p:txBody>
          </p:sp>
          <p:pic>
            <p:nvPicPr>
              <p:cNvPr id="13" name="Picture 12" descr="A bowl of beans in a machine&#10;&#10;AI-generated content may be incorrect.">
                <a:extLst>
                  <a:ext uri="{FF2B5EF4-FFF2-40B4-BE49-F238E27FC236}">
                    <a16:creationId xmlns:a16="http://schemas.microsoft.com/office/drawing/2014/main" id="{DA9213B0-1BEC-7AA7-EDDD-E908A25969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91" t="3059" r="23221"/>
              <a:stretch>
                <a:fillRect/>
              </a:stretch>
            </p:blipFill>
            <p:spPr>
              <a:xfrm rot="5400000">
                <a:off x="5436530" y="2574571"/>
                <a:ext cx="2092681" cy="2207295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0C45C74-F145-6286-78DE-B22B33C34E26}"/>
                </a:ext>
              </a:extLst>
            </p:cNvPr>
            <p:cNvGrpSpPr/>
            <p:nvPr/>
          </p:nvGrpSpPr>
          <p:grpSpPr>
            <a:xfrm>
              <a:off x="1502148" y="4590535"/>
              <a:ext cx="1851607" cy="1770044"/>
              <a:chOff x="7740999" y="2903401"/>
              <a:chExt cx="2694255" cy="273065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A81977-B9ED-429E-45AA-5708A49B102C}"/>
                  </a:ext>
                </a:extLst>
              </p:cNvPr>
              <p:cNvSpPr txBox="1"/>
              <p:nvPr/>
            </p:nvSpPr>
            <p:spPr>
              <a:xfrm>
                <a:off x="7740999" y="4993063"/>
                <a:ext cx="2694255" cy="640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b="1"/>
                  <a:t>F &amp; I</a:t>
                </a:r>
              </a:p>
              <a:p>
                <a:pPr algn="ctr"/>
                <a:r>
                  <a:rPr lang="it-IT" sz="1050" b="1"/>
                  <a:t> + SuperSede Soybean</a:t>
                </a:r>
              </a:p>
            </p:txBody>
          </p:sp>
          <p:pic>
            <p:nvPicPr>
              <p:cNvPr id="11" name="Picture 10" descr="A bowl of red balls&#10;&#10;AI-generated content may be incorrect.">
                <a:extLst>
                  <a:ext uri="{FF2B5EF4-FFF2-40B4-BE49-F238E27FC236}">
                    <a16:creationId xmlns:a16="http://schemas.microsoft.com/office/drawing/2014/main" id="{E754F185-8456-2D8A-8431-94889343BB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986" t="1893" r="18563"/>
              <a:stretch>
                <a:fillRect/>
              </a:stretch>
            </p:blipFill>
            <p:spPr>
              <a:xfrm rot="5400000">
                <a:off x="8124243" y="2916265"/>
                <a:ext cx="2008224" cy="1982496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5C7AA1-DD0A-2A71-B1CE-A74A9D81D83D}"/>
              </a:ext>
            </a:extLst>
          </p:cNvPr>
          <p:cNvGrpSpPr/>
          <p:nvPr/>
        </p:nvGrpSpPr>
        <p:grpSpPr>
          <a:xfrm>
            <a:off x="8638516" y="2085933"/>
            <a:ext cx="3553484" cy="3800961"/>
            <a:chOff x="127791" y="2568338"/>
            <a:chExt cx="3553484" cy="380096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533E1E4-DE97-A3B9-EEEB-AA590796468E}"/>
                </a:ext>
              </a:extLst>
            </p:cNvPr>
            <p:cNvSpPr/>
            <p:nvPr/>
          </p:nvSpPr>
          <p:spPr>
            <a:xfrm>
              <a:off x="490971" y="2568338"/>
              <a:ext cx="2409567" cy="26161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/>
                <a:t>Residue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C6A74DC-D0C0-F599-5B74-21E6B6CBE272}"/>
                </a:ext>
              </a:extLst>
            </p:cNvPr>
            <p:cNvSpPr txBox="1"/>
            <p:nvPr/>
          </p:nvSpPr>
          <p:spPr>
            <a:xfrm>
              <a:off x="1271708" y="2902777"/>
              <a:ext cx="240956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Standard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701B3A-A6FA-1F45-45D0-1BAEC2DD9D85}"/>
                </a:ext>
              </a:extLst>
            </p:cNvPr>
            <p:cNvSpPr txBox="1"/>
            <p:nvPr/>
          </p:nvSpPr>
          <p:spPr>
            <a:xfrm>
              <a:off x="127791" y="5953801"/>
              <a:ext cx="150722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SuperSede Soybean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265B620-595B-74DB-EC18-10003BF62517}"/>
                </a:ext>
              </a:extLst>
            </p:cNvPr>
            <p:cNvSpPr txBox="1"/>
            <p:nvPr/>
          </p:nvSpPr>
          <p:spPr>
            <a:xfrm>
              <a:off x="1635015" y="5948360"/>
              <a:ext cx="185160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F &amp; I</a:t>
              </a:r>
            </a:p>
            <a:p>
              <a:pPr algn="ctr"/>
              <a:r>
                <a:rPr lang="it-IT" sz="1050" b="1"/>
                <a:t> + SuperSede Soybean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B0C24D1-1D1E-5BF5-6C1F-305919169A18}"/>
              </a:ext>
            </a:extLst>
          </p:cNvPr>
          <p:cNvGrpSpPr/>
          <p:nvPr/>
        </p:nvGrpSpPr>
        <p:grpSpPr>
          <a:xfrm>
            <a:off x="8638518" y="2433374"/>
            <a:ext cx="1442677" cy="1608889"/>
            <a:chOff x="7869855" y="2243556"/>
            <a:chExt cx="2248146" cy="238908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78E9A1-F688-319F-B859-7E3EE0AB7DCA}"/>
                </a:ext>
              </a:extLst>
            </p:cNvPr>
            <p:cNvSpPr txBox="1"/>
            <p:nvPr/>
          </p:nvSpPr>
          <p:spPr>
            <a:xfrm>
              <a:off x="7869855" y="2243556"/>
              <a:ext cx="2108888" cy="339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/>
                <a:t>UTC (water)</a:t>
              </a:r>
            </a:p>
          </p:txBody>
        </p:sp>
        <p:pic>
          <p:nvPicPr>
            <p:cNvPr id="25" name="Picture 24" descr="A metal bowl with a circular center&#10;&#10;AI-generated content may be incorrect.">
              <a:extLst>
                <a:ext uri="{FF2B5EF4-FFF2-40B4-BE49-F238E27FC236}">
                  <a16:creationId xmlns:a16="http://schemas.microsoft.com/office/drawing/2014/main" id="{18FA16B5-F099-2A56-EF87-7A3B3631E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83" t="3225" r="18563"/>
            <a:stretch>
              <a:fillRect/>
            </a:stretch>
          </p:blipFill>
          <p:spPr>
            <a:xfrm rot="5400000">
              <a:off x="8058771" y="2573414"/>
              <a:ext cx="2009571" cy="2108889"/>
            </a:xfrm>
            <a:prstGeom prst="rect">
              <a:avLst/>
            </a:prstGeom>
          </p:spPr>
        </p:pic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CFF96A62-65D6-2CCF-CDC3-1A596D9E8B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4755" y="2688956"/>
            <a:ext cx="1353312" cy="133827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1F862CD-9936-D0FD-CBE9-0CDB084852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27879" y="4109008"/>
            <a:ext cx="1362456" cy="13003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E52C757-3C2D-7C67-A369-4D21794B40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54755" y="4121570"/>
            <a:ext cx="1353312" cy="127523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E4F6B4A2-81BD-7DB5-B065-7C0B99081E3A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76AC55-C7CF-A7A6-AC13-A6A18A720968}"/>
              </a:ext>
            </a:extLst>
          </p:cNvPr>
          <p:cNvSpPr txBox="1"/>
          <p:nvPr/>
        </p:nvSpPr>
        <p:spPr>
          <a:xfrm>
            <a:off x="325225" y="1893471"/>
            <a:ext cx="3966485" cy="26930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endParaRPr lang="en-US" sz="1600" b="1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Use of commercial seed treatment equipment to evaluate seed clumping and the level of residues that remain in the bowl following application of the various seed treatments.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Goal is consistent and uniform product coverage and adhesion in a wide range of conditions.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Fungicide and insecticide standard (F&amp;I) used as a control.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5277DC4-15EC-88AC-C30E-8329CAA64456}"/>
              </a:ext>
            </a:extLst>
          </p:cNvPr>
          <p:cNvSpPr txBox="1"/>
          <p:nvPr/>
        </p:nvSpPr>
        <p:spPr>
          <a:xfrm>
            <a:off x="5086350" y="6014565"/>
            <a:ext cx="6781800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/>
              <a:t>Conclusion: </a:t>
            </a:r>
            <a:r>
              <a:rPr lang="en-US" sz="1200"/>
              <a:t>The highest residues were observed with the treatments containing the standard F&amp;I treatment, with very little residues observed with the SuperSede stand-alone treatment. None of the treatments caused excessive clumping.</a:t>
            </a:r>
            <a:endParaRPr lang="en-US" sz="1600"/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AF469141-BB83-435E-C1D0-DD750D5FF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883562"/>
              </p:ext>
            </p:extLst>
          </p:nvPr>
        </p:nvGraphicFramePr>
        <p:xfrm>
          <a:off x="5086349" y="1195918"/>
          <a:ext cx="4763076" cy="7543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SuperSede Soybean 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</a:tbl>
          </a:graphicData>
        </a:graphic>
      </p:graphicFrame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FB2F7871-58A3-F120-64F7-94811954D20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1035" y="1126968"/>
            <a:ext cx="7676135" cy="718396"/>
          </a:xfrm>
        </p:spPr>
        <p:txBody>
          <a:bodyPr/>
          <a:lstStyle/>
          <a:p>
            <a:r>
              <a:rPr lang="en-US"/>
              <a:t>Stickiness &amp; Residue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BDC373BA-A154-9DAA-0237-548F359A8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5" y="160603"/>
            <a:ext cx="7429500" cy="1325563"/>
          </a:xfrm>
        </p:spPr>
        <p:txBody>
          <a:bodyPr/>
          <a:lstStyle/>
          <a:p>
            <a:r>
              <a:rPr lang="en-US"/>
              <a:t>Application</a:t>
            </a:r>
          </a:p>
        </p:txBody>
      </p:sp>
    </p:spTree>
    <p:extLst>
      <p:ext uri="{BB962C8B-B14F-4D97-AF65-F5344CB8AC3E}">
        <p14:creationId xmlns:p14="http://schemas.microsoft.com/office/powerpoint/2010/main" val="2180763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58A2C-809E-C931-802A-B05219A85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557C3-A500-BE5B-E374-AB2590AEF3C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1035" y="1126968"/>
            <a:ext cx="7676135" cy="718396"/>
          </a:xfrm>
        </p:spPr>
        <p:txBody>
          <a:bodyPr/>
          <a:lstStyle/>
          <a:p>
            <a:r>
              <a:rPr lang="en-US"/>
              <a:t>Dry Time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B6A338-EC69-95F1-9406-7DA25E841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5" y="160603"/>
            <a:ext cx="7429500" cy="1325563"/>
          </a:xfrm>
        </p:spPr>
        <p:txBody>
          <a:bodyPr/>
          <a:lstStyle/>
          <a:p>
            <a:r>
              <a:rPr lang="en-US"/>
              <a:t>Application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5BDB8A-C930-CF9D-A512-D6F32E4E2B22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92DF2A-2164-D742-0A7D-0BE308D71DFF}"/>
              </a:ext>
            </a:extLst>
          </p:cNvPr>
          <p:cNvSpPr txBox="1"/>
          <p:nvPr/>
        </p:nvSpPr>
        <p:spPr>
          <a:xfrm>
            <a:off x="5086350" y="5902012"/>
            <a:ext cx="6781800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/>
              <a:t>Conclusion: </a:t>
            </a:r>
            <a:r>
              <a:rPr lang="en-US" sz="1200" dirty="0"/>
              <a:t>The </a:t>
            </a:r>
            <a:r>
              <a:rPr lang="en-US" sz="1200" dirty="0" err="1"/>
              <a:t>SuperSede</a:t>
            </a:r>
            <a:r>
              <a:rPr lang="en-US" sz="1200" dirty="0"/>
              <a:t> treatment had the slowest drying times. By the 8-minute evaluation, all treatments were below the acceptable threshold of 20%.</a:t>
            </a:r>
          </a:p>
        </p:txBody>
      </p: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609A0833-6509-9495-D403-55A2704B8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9562737"/>
              </p:ext>
            </p:extLst>
          </p:nvPr>
        </p:nvGraphicFramePr>
        <p:xfrm>
          <a:off x="5162590" y="3106625"/>
          <a:ext cx="6478804" cy="267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Rectangle 39">
            <a:extLst>
              <a:ext uri="{FF2B5EF4-FFF2-40B4-BE49-F238E27FC236}">
                <a16:creationId xmlns:a16="http://schemas.microsoft.com/office/drawing/2014/main" id="{0CAF5BD8-C962-8D5F-46E7-A7CF57D9383E}"/>
              </a:ext>
            </a:extLst>
          </p:cNvPr>
          <p:cNvSpPr/>
          <p:nvPr/>
        </p:nvSpPr>
        <p:spPr>
          <a:xfrm>
            <a:off x="5086349" y="2724136"/>
            <a:ext cx="2409567" cy="26161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Moisture Content</a:t>
            </a:r>
          </a:p>
        </p:txBody>
      </p:sp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id="{262B5ACE-CC97-EFCA-C93A-1DEFA6122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891163"/>
              </p:ext>
            </p:extLst>
          </p:nvPr>
        </p:nvGraphicFramePr>
        <p:xfrm>
          <a:off x="5086349" y="1264821"/>
          <a:ext cx="4763076" cy="12573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5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SuperSede Soybean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2481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SuperSede Soybean + 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65454"/>
                  </a:ext>
                </a:extLst>
              </a:tr>
            </a:tbl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041A34ED-9EB2-3FC5-FEC4-20E9899999C5}"/>
              </a:ext>
            </a:extLst>
          </p:cNvPr>
          <p:cNvSpPr txBox="1"/>
          <p:nvPr/>
        </p:nvSpPr>
        <p:spPr>
          <a:xfrm>
            <a:off x="314325" y="1893471"/>
            <a:ext cx="421917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endParaRPr lang="en-US" sz="140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Apply seed treatment slurry to seed using commercial equipment.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Evaluate moisture content of the treated seed every two minutes for ten minutes.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E8AA226-8C0C-1255-35E3-21B50CC90F4D}"/>
              </a:ext>
            </a:extLst>
          </p:cNvPr>
          <p:cNvCxnSpPr>
            <a:cxnSpLocks/>
          </p:cNvCxnSpPr>
          <p:nvPr/>
        </p:nvCxnSpPr>
        <p:spPr>
          <a:xfrm>
            <a:off x="5810039" y="4082203"/>
            <a:ext cx="5077036" cy="0"/>
          </a:xfrm>
          <a:prstGeom prst="line">
            <a:avLst/>
          </a:prstGeom>
          <a:ln w="3492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4AC2926-D0C5-2CBB-9987-A63D6ED0953B}"/>
              </a:ext>
            </a:extLst>
          </p:cNvPr>
          <p:cNvSpPr txBox="1"/>
          <p:nvPr/>
        </p:nvSpPr>
        <p:spPr>
          <a:xfrm>
            <a:off x="10580837" y="3820632"/>
            <a:ext cx="14800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i="1"/>
              <a:t>Acceptable Threshold</a:t>
            </a:r>
          </a:p>
        </p:txBody>
      </p:sp>
    </p:spTree>
    <p:extLst>
      <p:ext uri="{BB962C8B-B14F-4D97-AF65-F5344CB8AC3E}">
        <p14:creationId xmlns:p14="http://schemas.microsoft.com/office/powerpoint/2010/main" val="1334424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A41F8-5A6D-44C8-3BAE-598E9BDAD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787E4556-5754-435B-137B-8EA6DF0FC12C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B65BD5-B31A-37AE-8407-3DDFC932FF5C}"/>
              </a:ext>
            </a:extLst>
          </p:cNvPr>
          <p:cNvSpPr txBox="1"/>
          <p:nvPr/>
        </p:nvSpPr>
        <p:spPr>
          <a:xfrm>
            <a:off x="323850" y="1893471"/>
            <a:ext cx="413502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pPr marL="285750" indent="-285750">
              <a:buFont typeface="+mj-lt"/>
              <a:buAutoNum type="arabicPeriod"/>
            </a:pPr>
            <a:endParaRPr lang="en-US" sz="1200"/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Soak germination paper towels in water until completely wet.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Plant 50 seeds/sample - 4 replications per treatment.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Cover with another paper towel and carefully roll from one side going to the other.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Place rolled towels in a plastic bag and label each bag. 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Place the bags with the towels in a room with temperature set at 25°C.</a:t>
            </a:r>
          </a:p>
          <a:p>
            <a:pPr marL="342900" indent="-342900"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Evaluate germination by counting the seedling germination, and record any dead, hard, or abnormal seeds/seedlings.</a:t>
            </a:r>
            <a:endParaRPr lang="en-US" sz="1400" b="1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DBF730-7324-D21B-FEAC-D675AFC2BD16}"/>
              </a:ext>
            </a:extLst>
          </p:cNvPr>
          <p:cNvSpPr txBox="1"/>
          <p:nvPr/>
        </p:nvSpPr>
        <p:spPr>
          <a:xfrm>
            <a:off x="5086349" y="5988805"/>
            <a:ext cx="6781800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/>
              <a:t>Conclusion: </a:t>
            </a:r>
            <a:r>
              <a:rPr lang="en-US" sz="1200" dirty="0"/>
              <a:t>All treatments reached 100% from 0-9 months and were at 98% germination by the 12-month evaluation.​</a:t>
            </a: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C0E51AFA-0BF3-2513-2B73-943E194DD0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0427643"/>
              </p:ext>
            </p:extLst>
          </p:nvPr>
        </p:nvGraphicFramePr>
        <p:xfrm>
          <a:off x="5172382" y="2522121"/>
          <a:ext cx="5176108" cy="321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63251442-EE59-4B72-9F28-861D9CB97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82586"/>
              </p:ext>
            </p:extLst>
          </p:nvPr>
        </p:nvGraphicFramePr>
        <p:xfrm>
          <a:off x="5086349" y="1264821"/>
          <a:ext cx="4763076" cy="1005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 dirty="0">
                          <a:solidFill>
                            <a:sysClr val="windowText" lastClr="000000"/>
                          </a:solidFill>
                        </a:rPr>
                        <a:t> Soybean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 dirty="0">
                          <a:solidFill>
                            <a:sysClr val="windowText" lastClr="000000"/>
                          </a:solidFill>
                        </a:rPr>
                        <a:t> Soybean + 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282478"/>
                  </a:ext>
                </a:extLst>
              </a:tr>
            </a:tbl>
          </a:graphicData>
        </a:graphic>
      </p:graphicFrame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399BB9F-341F-DF7F-D37E-58878467036C}"/>
              </a:ext>
            </a:extLst>
          </p:cNvPr>
          <p:cNvSpPr txBox="1">
            <a:spLocks/>
          </p:cNvSpPr>
          <p:nvPr/>
        </p:nvSpPr>
        <p:spPr>
          <a:xfrm>
            <a:off x="111035" y="1126968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Paper Towel Test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93C2D738-6724-75A1-242F-B3A3AE7789CC}"/>
              </a:ext>
            </a:extLst>
          </p:cNvPr>
          <p:cNvSpPr txBox="1">
            <a:spLocks/>
          </p:cNvSpPr>
          <p:nvPr/>
        </p:nvSpPr>
        <p:spPr>
          <a:xfrm>
            <a:off x="111035" y="160603"/>
            <a:ext cx="7429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Seed Safety</a:t>
            </a:r>
          </a:p>
        </p:txBody>
      </p:sp>
    </p:spTree>
    <p:extLst>
      <p:ext uri="{BB962C8B-B14F-4D97-AF65-F5344CB8AC3E}">
        <p14:creationId xmlns:p14="http://schemas.microsoft.com/office/powerpoint/2010/main" val="28003717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E6297-84DF-4185-98F9-1D748B376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E0DC3D1F-3C2C-5BF1-1C70-A57C5456E7A1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301E43F-6430-11BE-2BD1-114CCE69B14F}"/>
              </a:ext>
            </a:extLst>
          </p:cNvPr>
          <p:cNvSpPr txBox="1"/>
          <p:nvPr/>
        </p:nvSpPr>
        <p:spPr>
          <a:xfrm>
            <a:off x="5086349" y="5976179"/>
            <a:ext cx="6781800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/>
              <a:t>Conclusion: </a:t>
            </a:r>
            <a:r>
              <a:rPr lang="en-US" sz="1200"/>
              <a:t>Sand test germination was above 80% among treatments during all tests performed during 12 months. No statistical differences were observed between the untreated control (UTC), </a:t>
            </a:r>
            <a:r>
              <a:rPr lang="en-US" sz="1200" err="1"/>
              <a:t>SuperSede</a:t>
            </a:r>
            <a:r>
              <a:rPr lang="en-US" sz="1200"/>
              <a:t> alone, or </a:t>
            </a:r>
            <a:r>
              <a:rPr lang="en-US" sz="1200" err="1"/>
              <a:t>SuperSede</a:t>
            </a:r>
            <a:r>
              <a:rPr lang="en-US" sz="1200"/>
              <a:t> combined with an F&amp;I treatment.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68AA16-CAA3-551E-F8B2-0F8B6FB10CE1}"/>
              </a:ext>
            </a:extLst>
          </p:cNvPr>
          <p:cNvSpPr txBox="1"/>
          <p:nvPr/>
        </p:nvSpPr>
        <p:spPr>
          <a:xfrm>
            <a:off x="314325" y="1893471"/>
            <a:ext cx="39371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Methodology</a:t>
            </a:r>
          </a:p>
          <a:p>
            <a:endParaRPr lang="en-US" sz="16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Plant 100 seed per treatment in sand-soil mixture (1:1 ratio) and replicate 4 times.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Place them in the 10ºC growth room for 7 days and then transfer to the 18 ºC growth room for 14 days.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Count emergence of normal seedlings at multiple time points after transferring to 18 ºC growth room.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21BF51F-41A3-A046-2FF7-3A082A4F82D9}"/>
              </a:ext>
            </a:extLst>
          </p:cNvPr>
          <p:cNvSpPr txBox="1">
            <a:spLocks/>
          </p:cNvSpPr>
          <p:nvPr/>
        </p:nvSpPr>
        <p:spPr>
          <a:xfrm>
            <a:off x="111035" y="1126968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Sand Test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42429B3-DDC9-DF18-7435-308DA187D0D6}"/>
              </a:ext>
            </a:extLst>
          </p:cNvPr>
          <p:cNvSpPr txBox="1">
            <a:spLocks/>
          </p:cNvSpPr>
          <p:nvPr/>
        </p:nvSpPr>
        <p:spPr>
          <a:xfrm>
            <a:off x="111035" y="160603"/>
            <a:ext cx="7429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Seed Safety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15BB867C-57C5-986B-7CF6-14E482D3CE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3096423"/>
              </p:ext>
            </p:extLst>
          </p:nvPr>
        </p:nvGraphicFramePr>
        <p:xfrm>
          <a:off x="5159280" y="2515808"/>
          <a:ext cx="5176108" cy="321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14E6E2E-CD68-3944-C567-26612E5187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120633"/>
              </p:ext>
            </p:extLst>
          </p:nvPr>
        </p:nvGraphicFramePr>
        <p:xfrm>
          <a:off x="5086349" y="1264821"/>
          <a:ext cx="4763076" cy="1005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 dirty="0">
                          <a:solidFill>
                            <a:sysClr val="windowText" lastClr="000000"/>
                          </a:solidFill>
                        </a:rPr>
                        <a:t> Soybean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 dirty="0">
                          <a:solidFill>
                            <a:sysClr val="windowText" lastClr="000000"/>
                          </a:solidFill>
                        </a:rPr>
                        <a:t> Soybean + 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282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670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9352A-BFB6-A97C-180F-A3A9692B8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5AF7E77-589B-7D46-A75F-8372403A7AFF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5A58BF-844A-5D96-EE6D-9500887AE8F4}"/>
              </a:ext>
            </a:extLst>
          </p:cNvPr>
          <p:cNvSpPr txBox="1"/>
          <p:nvPr/>
        </p:nvSpPr>
        <p:spPr>
          <a:xfrm>
            <a:off x="5086349" y="5698041"/>
            <a:ext cx="6781800" cy="8925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/>
              <a:t>Conclusion: </a:t>
            </a:r>
            <a:r>
              <a:rPr lang="en-US" sz="1200"/>
              <a:t>There was no statistically significant difference between treatments in the cold test during the 0, 3, </a:t>
            </a:r>
            <a:r>
              <a:rPr lang="en-US" sz="1200" dirty="0"/>
              <a:t>6, </a:t>
            </a:r>
            <a:r>
              <a:rPr lang="en-US" sz="1200"/>
              <a:t>and </a:t>
            </a:r>
            <a:r>
              <a:rPr lang="en-US" sz="1200" dirty="0"/>
              <a:t>12-month evaluation. </a:t>
            </a:r>
            <a:r>
              <a:rPr lang="en-US" sz="1200"/>
              <a:t>During the 9-month evaluation, </a:t>
            </a:r>
            <a:r>
              <a:rPr lang="en-US" sz="1200" dirty="0"/>
              <a:t>both of </a:t>
            </a:r>
            <a:r>
              <a:rPr lang="en-US" sz="1200"/>
              <a:t>the</a:t>
            </a:r>
            <a:r>
              <a:rPr lang="en-US" sz="1200" dirty="0"/>
              <a:t> </a:t>
            </a:r>
            <a:r>
              <a:rPr lang="en-US" sz="1200" err="1"/>
              <a:t>SuperSede</a:t>
            </a:r>
            <a:r>
              <a:rPr lang="en-US" sz="1200"/>
              <a:t> treatments (alone or in combination with F&amp;I), had higher germination rates </a:t>
            </a:r>
            <a:r>
              <a:rPr lang="en-US" sz="1200" dirty="0"/>
              <a:t>compared to the UTC</a:t>
            </a:r>
            <a:r>
              <a:rPr lang="en-US" sz="120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087584-DCAF-AFD1-38EC-CE38EA39FEC6}"/>
              </a:ext>
            </a:extLst>
          </p:cNvPr>
          <p:cNvSpPr txBox="1"/>
          <p:nvPr/>
        </p:nvSpPr>
        <p:spPr>
          <a:xfrm>
            <a:off x="323850" y="1893471"/>
            <a:ext cx="4209649" cy="28931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Methodology</a:t>
            </a:r>
          </a:p>
          <a:p>
            <a:endParaRPr lang="en-US" sz="1600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Plant 100 seed per treatment in sand-soil mixture (1:1 ratio) and replicate 4 times.</a:t>
            </a:r>
            <a:br>
              <a:rPr lang="en-US" sz="1400" dirty="0">
                <a:solidFill>
                  <a:schemeClr val="bg1"/>
                </a:solidFill>
              </a:rPr>
            </a:br>
            <a:endParaRPr lang="en-US" sz="14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Place them in the 10 °C growth room for 7 days and then transfer to the 18 °C growth room for 14 days.</a:t>
            </a:r>
            <a:br>
              <a:rPr lang="en-US" sz="1400" dirty="0">
                <a:solidFill>
                  <a:schemeClr val="bg1"/>
                </a:solidFill>
              </a:rPr>
            </a:br>
            <a:endParaRPr lang="en-US" sz="14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solidFill>
                  <a:schemeClr val="bg1"/>
                </a:solidFill>
              </a:rPr>
              <a:t>Count emergence of normal seedlings at multiple time points (3, 7, 10 and 14 days) after transferring to 18 °C growth room.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AE5850-2B60-CF31-1EDA-1228C5AF66B1}"/>
              </a:ext>
            </a:extLst>
          </p:cNvPr>
          <p:cNvSpPr txBox="1">
            <a:spLocks/>
          </p:cNvSpPr>
          <p:nvPr/>
        </p:nvSpPr>
        <p:spPr>
          <a:xfrm>
            <a:off x="111035" y="1126968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Cold Test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4846029-15C1-1D28-4F24-71EE2968944F}"/>
              </a:ext>
            </a:extLst>
          </p:cNvPr>
          <p:cNvSpPr txBox="1">
            <a:spLocks/>
          </p:cNvSpPr>
          <p:nvPr/>
        </p:nvSpPr>
        <p:spPr>
          <a:xfrm>
            <a:off x="111035" y="160603"/>
            <a:ext cx="7429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Seed Safety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228431F-F156-00AA-9463-6ABA9E67FA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5326004"/>
              </p:ext>
            </p:extLst>
          </p:nvPr>
        </p:nvGraphicFramePr>
        <p:xfrm>
          <a:off x="5154566" y="2414827"/>
          <a:ext cx="5176108" cy="321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B81E5F2-428E-EC38-C7F3-D5E6E8ED3B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120633"/>
              </p:ext>
            </p:extLst>
          </p:nvPr>
        </p:nvGraphicFramePr>
        <p:xfrm>
          <a:off x="5086349" y="1264821"/>
          <a:ext cx="4763076" cy="1005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5840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64378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3292858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Untreated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 dirty="0">
                          <a:solidFill>
                            <a:sysClr val="windowText" lastClr="000000"/>
                          </a:solidFill>
                        </a:rPr>
                        <a:t> Soybean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050" dirty="0">
                          <a:solidFill>
                            <a:sysClr val="windowText" lastClr="000000"/>
                          </a:solidFill>
                        </a:rPr>
                        <a:t> Soybean + F&amp;I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2824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117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7D535-BFAF-C499-16C6-9D4D48BB2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576C7ED-4921-87FF-F1CD-D984479B8514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6640FB-CBB2-EADE-B252-58324B7FD023}"/>
              </a:ext>
            </a:extLst>
          </p:cNvPr>
          <p:cNvSpPr txBox="1"/>
          <p:nvPr/>
        </p:nvSpPr>
        <p:spPr>
          <a:xfrm>
            <a:off x="5086349" y="6112622"/>
            <a:ext cx="678180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Conclusion: </a:t>
            </a:r>
            <a:r>
              <a:rPr lang="en-US" sz="1200" dirty="0"/>
              <a:t>All treatments were above </a:t>
            </a:r>
            <a:r>
              <a:rPr lang="en-US" sz="1200"/>
              <a:t>the </a:t>
            </a:r>
            <a:r>
              <a:rPr lang="en-US" sz="1200" dirty="0"/>
              <a:t>minimum acceptable </a:t>
            </a:r>
            <a:r>
              <a:rPr lang="en-US" sz="1200"/>
              <a:t>viability for Rhizobia.</a:t>
            </a:r>
            <a:endParaRPr lang="en-US" sz="1200" dirty="0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3AB9B3-FC78-81E1-D579-FB3FF25DE965}"/>
              </a:ext>
            </a:extLst>
          </p:cNvPr>
          <p:cNvSpPr txBox="1"/>
          <p:nvPr/>
        </p:nvSpPr>
        <p:spPr>
          <a:xfrm>
            <a:off x="323849" y="1893471"/>
            <a:ext cx="383808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endParaRPr lang="en-US" sz="160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 i="1" err="1">
                <a:solidFill>
                  <a:schemeClr val="bg1"/>
                </a:solidFill>
              </a:rPr>
              <a:t>Bradyrhizobium</a:t>
            </a:r>
            <a:r>
              <a:rPr lang="en-US" sz="1400" i="1">
                <a:solidFill>
                  <a:schemeClr val="bg1"/>
                </a:solidFill>
              </a:rPr>
              <a:t> japonicum </a:t>
            </a:r>
            <a:r>
              <a:rPr lang="en-US" sz="1400">
                <a:solidFill>
                  <a:schemeClr val="bg1"/>
                </a:solidFill>
              </a:rPr>
              <a:t>was applied to the soybean seed for 10s after treating with a slurry for 20s.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50 seeds (replicated 4X per treatment) were incubated at 28°C in the dark for 10 days.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The number of rhizobia per seed was quantified and recorded once they became visible to the naked eye.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B782DBE-9BC1-1525-EC0F-FC4AFC70B8F6}"/>
              </a:ext>
            </a:extLst>
          </p:cNvPr>
          <p:cNvSpPr txBox="1">
            <a:spLocks/>
          </p:cNvSpPr>
          <p:nvPr/>
        </p:nvSpPr>
        <p:spPr>
          <a:xfrm>
            <a:off x="111035" y="1126968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Biological Compatibility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9BCBDF7-7D77-179B-BCB8-F9B396D2C496}"/>
              </a:ext>
            </a:extLst>
          </p:cNvPr>
          <p:cNvSpPr txBox="1">
            <a:spLocks/>
          </p:cNvSpPr>
          <p:nvPr/>
        </p:nvSpPr>
        <p:spPr>
          <a:xfrm>
            <a:off x="111035" y="160603"/>
            <a:ext cx="7429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Seed Safety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E4C9CE4B-955E-E1C9-FA70-4FD0FDDF08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1309775"/>
              </p:ext>
            </p:extLst>
          </p:nvPr>
        </p:nvGraphicFramePr>
        <p:xfrm>
          <a:off x="5341560" y="2724347"/>
          <a:ext cx="5566756" cy="3153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9850A84-6A73-92ED-8B3E-4B80327AD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741186"/>
              </p:ext>
            </p:extLst>
          </p:nvPr>
        </p:nvGraphicFramePr>
        <p:xfrm>
          <a:off x="5086349" y="1264821"/>
          <a:ext cx="4036680" cy="12877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41809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15255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2579616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5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UTC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F&amp;I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Supersede Soybean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2481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F&amp;I + Supersede Soybean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65454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6944605-CDE3-39DC-8B25-9771857C082F}"/>
              </a:ext>
            </a:extLst>
          </p:cNvPr>
          <p:cNvCxnSpPr/>
          <p:nvPr/>
        </p:nvCxnSpPr>
        <p:spPr>
          <a:xfrm>
            <a:off x="6565769" y="4958503"/>
            <a:ext cx="4039386" cy="0"/>
          </a:xfrm>
          <a:prstGeom prst="line">
            <a:avLst/>
          </a:prstGeom>
          <a:ln w="3492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3E310B5-0CCA-6BC3-30CA-65550F108993}"/>
              </a:ext>
            </a:extLst>
          </p:cNvPr>
          <p:cNvSpPr txBox="1"/>
          <p:nvPr/>
        </p:nvSpPr>
        <p:spPr>
          <a:xfrm>
            <a:off x="10605155" y="4636429"/>
            <a:ext cx="14800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i="1"/>
              <a:t>Minimum Acceptable Viability</a:t>
            </a:r>
          </a:p>
        </p:txBody>
      </p:sp>
    </p:spTree>
    <p:extLst>
      <p:ext uri="{BB962C8B-B14F-4D97-AF65-F5344CB8AC3E}">
        <p14:creationId xmlns:p14="http://schemas.microsoft.com/office/powerpoint/2010/main" val="2723925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505F8-EFEA-D10B-59D6-4ADE7A829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2FAEE2D4-8566-2458-54B7-FCBA95BD7E3E}"/>
              </a:ext>
            </a:extLst>
          </p:cNvPr>
          <p:cNvSpPr/>
          <p:nvPr/>
        </p:nvSpPr>
        <p:spPr>
          <a:xfrm>
            <a:off x="0" y="1714500"/>
            <a:ext cx="474313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4F9856C-A378-0A42-1D6E-16862F3A21F8}"/>
              </a:ext>
            </a:extLst>
          </p:cNvPr>
          <p:cNvSpPr txBox="1"/>
          <p:nvPr/>
        </p:nvSpPr>
        <p:spPr>
          <a:xfrm>
            <a:off x="5139450" y="5675071"/>
            <a:ext cx="6781800" cy="5539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/>
              <a:t>Conclusion: </a:t>
            </a:r>
            <a:r>
              <a:rPr lang="en-US" sz="1200"/>
              <a:t>There was no significant difference between treatments, with the dust content being well below the commercial threshold of 2.7 g/100kg for all treatments.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55ABD-D659-758B-8290-77AF89F20864}"/>
              </a:ext>
            </a:extLst>
          </p:cNvPr>
          <p:cNvSpPr/>
          <p:nvPr/>
        </p:nvSpPr>
        <p:spPr>
          <a:xfrm>
            <a:off x="5080769" y="2737769"/>
            <a:ext cx="2409567" cy="26161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Dust-off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615E55A-79F2-96DF-E22F-2333244ED1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0703146"/>
              </p:ext>
            </p:extLst>
          </p:nvPr>
        </p:nvGraphicFramePr>
        <p:xfrm>
          <a:off x="5080769" y="3156643"/>
          <a:ext cx="4709344" cy="1906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C3538B6-E70D-F1A1-2191-130CFFD1C707}"/>
              </a:ext>
            </a:extLst>
          </p:cNvPr>
          <p:cNvSpPr txBox="1"/>
          <p:nvPr/>
        </p:nvSpPr>
        <p:spPr>
          <a:xfrm rot="16200000">
            <a:off x="4345792" y="3921635"/>
            <a:ext cx="11929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/>
              <a:t>g/100 kg seed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AE4D351-986A-D5DB-D31C-5A4F2BE31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932" y="3523010"/>
            <a:ext cx="797942" cy="781930"/>
          </a:xfrm>
          <a:prstGeom prst="rect">
            <a:avLst/>
          </a:prstGeom>
        </p:spPr>
      </p:pic>
      <p:pic>
        <p:nvPicPr>
          <p:cNvPr id="15" name="Picture 14" descr="A group of white circles&#10;&#10;AI-generated content may be incorrect.">
            <a:extLst>
              <a:ext uri="{FF2B5EF4-FFF2-40B4-BE49-F238E27FC236}">
                <a16:creationId xmlns:a16="http://schemas.microsoft.com/office/drawing/2014/main" id="{D2BC14F9-C8FD-463E-E7F5-441D2DF581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85" t="21736" r="33645" b="62173"/>
          <a:stretch>
            <a:fillRect/>
          </a:stretch>
        </p:blipFill>
        <p:spPr>
          <a:xfrm rot="10800000">
            <a:off x="6557925" y="3523010"/>
            <a:ext cx="795528" cy="782390"/>
          </a:xfrm>
          <a:prstGeom prst="rect">
            <a:avLst/>
          </a:prstGeom>
        </p:spPr>
      </p:pic>
      <p:pic>
        <p:nvPicPr>
          <p:cNvPr id="17" name="Picture 16" descr="A group of white circles&#10;&#10;AI-generated content may be incorrect.">
            <a:extLst>
              <a:ext uri="{FF2B5EF4-FFF2-40B4-BE49-F238E27FC236}">
                <a16:creationId xmlns:a16="http://schemas.microsoft.com/office/drawing/2014/main" id="{F8551357-1C0E-08E7-AD8D-1F6B351575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94" t="2309" r="1436" b="81600"/>
          <a:stretch>
            <a:fillRect/>
          </a:stretch>
        </p:blipFill>
        <p:spPr>
          <a:xfrm rot="10800000">
            <a:off x="7627504" y="3523010"/>
            <a:ext cx="795528" cy="782390"/>
          </a:xfrm>
          <a:prstGeom prst="rect">
            <a:avLst/>
          </a:prstGeom>
        </p:spPr>
      </p:pic>
      <p:pic>
        <p:nvPicPr>
          <p:cNvPr id="19" name="Picture 18" descr="A group of white circles&#10;&#10;AI-generated content may be incorrect.">
            <a:extLst>
              <a:ext uri="{FF2B5EF4-FFF2-40B4-BE49-F238E27FC236}">
                <a16:creationId xmlns:a16="http://schemas.microsoft.com/office/drawing/2014/main" id="{EBC190D9-8AB6-8C70-28C7-D01B1AC3FC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5" t="3962" r="49685" b="79947"/>
          <a:stretch>
            <a:fillRect/>
          </a:stretch>
        </p:blipFill>
        <p:spPr>
          <a:xfrm rot="10800000">
            <a:off x="8712569" y="3518556"/>
            <a:ext cx="799589" cy="786384"/>
          </a:xfrm>
          <a:prstGeom prst="rect">
            <a:avLst/>
          </a:prstGeom>
        </p:spPr>
      </p:pic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95EAF6D-A74F-0D0A-4A9D-8C1B9299A5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6392623"/>
              </p:ext>
            </p:extLst>
          </p:nvPr>
        </p:nvGraphicFramePr>
        <p:xfrm>
          <a:off x="5086349" y="1264821"/>
          <a:ext cx="4036680" cy="12877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41809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415255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2579616">
                  <a:extLst>
                    <a:ext uri="{9D8B030D-6E8A-4147-A177-3AD203B41FA5}">
                      <a16:colId xmlns:a16="http://schemas.microsoft.com/office/drawing/2014/main" val="640852501"/>
                    </a:ext>
                  </a:extLst>
                </a:gridCol>
              </a:tblGrid>
              <a:tr h="0">
                <a:tc rowSpan="5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05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PROTOCOL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Trt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>
                          <a:solidFill>
                            <a:sysClr val="windowText" lastClr="000000"/>
                          </a:solidFill>
                        </a:rPr>
                        <a:t>Product (Label Rates)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UTC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72863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F&amp;I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28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Supersede Soybean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2481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F&amp;I + Supersede Soybean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965454"/>
                  </a:ext>
                </a:extLst>
              </a:tr>
            </a:tbl>
          </a:graphicData>
        </a:graphic>
      </p:graphicFrame>
      <p:grpSp>
        <p:nvGrpSpPr>
          <p:cNvPr id="71" name="Group 70">
            <a:extLst>
              <a:ext uri="{FF2B5EF4-FFF2-40B4-BE49-F238E27FC236}">
                <a16:creationId xmlns:a16="http://schemas.microsoft.com/office/drawing/2014/main" id="{D5AF4419-1441-D32E-3B1C-E707CABC3FDC}"/>
              </a:ext>
            </a:extLst>
          </p:cNvPr>
          <p:cNvGrpSpPr/>
          <p:nvPr/>
        </p:nvGrpSpPr>
        <p:grpSpPr>
          <a:xfrm>
            <a:off x="9801695" y="2344777"/>
            <a:ext cx="2161837" cy="2992786"/>
            <a:chOff x="8740969" y="-1010253"/>
            <a:chExt cx="4050414" cy="6591673"/>
          </a:xfrm>
        </p:grpSpPr>
        <p:pic>
          <p:nvPicPr>
            <p:cNvPr id="72" name="Picture 71" descr="Several white gloves on a white surface&#10;&#10;AI-generated content may be incorrect.">
              <a:extLst>
                <a:ext uri="{FF2B5EF4-FFF2-40B4-BE49-F238E27FC236}">
                  <a16:creationId xmlns:a16="http://schemas.microsoft.com/office/drawing/2014/main" id="{8DC83530-6B71-525B-FCD1-7489767423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624" r="7179" b="18623"/>
            <a:stretch>
              <a:fillRect/>
            </a:stretch>
          </p:blipFill>
          <p:spPr>
            <a:xfrm>
              <a:off x="8754506" y="3340992"/>
              <a:ext cx="4036877" cy="2096079"/>
            </a:xfrm>
            <a:prstGeom prst="rect">
              <a:avLst/>
            </a:prstGeom>
          </p:spPr>
        </p:pic>
        <p:pic>
          <p:nvPicPr>
            <p:cNvPr id="73" name="Picture 72" descr="Several white gloves on a white surface&#10;&#10;AI-generated content may be incorrect.">
              <a:extLst>
                <a:ext uri="{FF2B5EF4-FFF2-40B4-BE49-F238E27FC236}">
                  <a16:creationId xmlns:a16="http://schemas.microsoft.com/office/drawing/2014/main" id="{5247C383-1526-5E97-A480-14A71BE6E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956" b="13548"/>
            <a:stretch>
              <a:fillRect/>
            </a:stretch>
          </p:blipFill>
          <p:spPr>
            <a:xfrm>
              <a:off x="8754506" y="1164947"/>
              <a:ext cx="4036877" cy="2082168"/>
            </a:xfrm>
            <a:prstGeom prst="rect">
              <a:avLst/>
            </a:prstGeom>
          </p:spPr>
        </p:pic>
        <p:pic>
          <p:nvPicPr>
            <p:cNvPr id="74" name="Picture 73" descr="A pair of white gloves&#10;&#10;AI-generated content may be incorrect.">
              <a:extLst>
                <a:ext uri="{FF2B5EF4-FFF2-40B4-BE49-F238E27FC236}">
                  <a16:creationId xmlns:a16="http://schemas.microsoft.com/office/drawing/2014/main" id="{D8BD25AC-0D2D-85FF-5929-5761D467D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347" r="9702" b="8622"/>
            <a:stretch>
              <a:fillRect/>
            </a:stretch>
          </p:blipFill>
          <p:spPr>
            <a:xfrm>
              <a:off x="8740969" y="-1010253"/>
              <a:ext cx="3971194" cy="2081325"/>
            </a:xfrm>
            <a:prstGeom prst="rect">
              <a:avLst/>
            </a:prstGeom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F54A09C-8834-4698-D1A4-07780417D8FB}"/>
                </a:ext>
              </a:extLst>
            </p:cNvPr>
            <p:cNvSpPr txBox="1"/>
            <p:nvPr/>
          </p:nvSpPr>
          <p:spPr>
            <a:xfrm>
              <a:off x="11459876" y="2439845"/>
              <a:ext cx="1080351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rgbClr val="FF0000"/>
                  </a:solidFill>
                </a:rPr>
                <a:t>Dry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6673DAE-856E-2D5C-96FF-6F4597BAD636}"/>
                </a:ext>
              </a:extLst>
            </p:cNvPr>
            <p:cNvSpPr txBox="1"/>
            <p:nvPr/>
          </p:nvSpPr>
          <p:spPr>
            <a:xfrm>
              <a:off x="9236305" y="5025884"/>
              <a:ext cx="322988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/>
                <a:t>0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CEE263AE-FF80-7F66-C238-EF6DFE7301AF}"/>
                </a:ext>
              </a:extLst>
            </p:cNvPr>
            <p:cNvSpPr txBox="1"/>
            <p:nvPr/>
          </p:nvSpPr>
          <p:spPr>
            <a:xfrm>
              <a:off x="10611449" y="5019653"/>
              <a:ext cx="322988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/>
                <a:t>2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34B6E93-4FD7-8063-CEBA-8F7B1457FA93}"/>
                </a:ext>
              </a:extLst>
            </p:cNvPr>
            <p:cNvSpPr txBox="1"/>
            <p:nvPr/>
          </p:nvSpPr>
          <p:spPr>
            <a:xfrm>
              <a:off x="11886414" y="5039113"/>
              <a:ext cx="322988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/>
                <a:t>4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6E0F352-7ED6-D082-662A-52F6C1A819FD}"/>
                </a:ext>
              </a:extLst>
            </p:cNvPr>
            <p:cNvSpPr txBox="1"/>
            <p:nvPr/>
          </p:nvSpPr>
          <p:spPr>
            <a:xfrm>
              <a:off x="9684475" y="668810"/>
              <a:ext cx="322988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/>
                <a:t>0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AD3EF3-074D-3098-3F3F-96AB1690D6BD}"/>
                </a:ext>
              </a:extLst>
            </p:cNvPr>
            <p:cNvSpPr txBox="1"/>
            <p:nvPr/>
          </p:nvSpPr>
          <p:spPr>
            <a:xfrm>
              <a:off x="11370047" y="639366"/>
              <a:ext cx="322988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/>
                <a:t>2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7F58D7A-3E63-321A-8A9B-2000441DDDD3}"/>
                </a:ext>
              </a:extLst>
            </p:cNvPr>
            <p:cNvSpPr txBox="1"/>
            <p:nvPr/>
          </p:nvSpPr>
          <p:spPr>
            <a:xfrm>
              <a:off x="10977586" y="330214"/>
              <a:ext cx="1080350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rgbClr val="FF0000"/>
                  </a:solidFill>
                </a:rPr>
                <a:t>Dry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89DFB06-A4FD-255C-FB0E-7275FC5C8E44}"/>
                </a:ext>
              </a:extLst>
            </p:cNvPr>
            <p:cNvSpPr txBox="1"/>
            <p:nvPr/>
          </p:nvSpPr>
          <p:spPr>
            <a:xfrm>
              <a:off x="9230555" y="2842158"/>
              <a:ext cx="322988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/>
                <a:t>0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5E436F9-353B-79D3-D91C-1DA5B031DDD8}"/>
                </a:ext>
              </a:extLst>
            </p:cNvPr>
            <p:cNvSpPr txBox="1"/>
            <p:nvPr/>
          </p:nvSpPr>
          <p:spPr>
            <a:xfrm>
              <a:off x="10569835" y="2757088"/>
              <a:ext cx="322988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/>
                <a:t>2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14A84FE-BF10-44B9-D83C-3F120D4AB199}"/>
                </a:ext>
              </a:extLst>
            </p:cNvPr>
            <p:cNvSpPr txBox="1"/>
            <p:nvPr/>
          </p:nvSpPr>
          <p:spPr>
            <a:xfrm>
              <a:off x="11801679" y="2717484"/>
              <a:ext cx="322988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/>
                <a:t>4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3254BD7-1BE9-342B-D38C-52579087C0FD}"/>
                </a:ext>
              </a:extLst>
            </p:cNvPr>
            <p:cNvSpPr txBox="1"/>
            <p:nvPr/>
          </p:nvSpPr>
          <p:spPr>
            <a:xfrm>
              <a:off x="11507734" y="4689559"/>
              <a:ext cx="1080350" cy="542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rgbClr val="FF0000"/>
                  </a:solidFill>
                </a:rPr>
                <a:t>Dry</a:t>
              </a:r>
            </a:p>
          </p:txBody>
        </p: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6A9ACEEA-7A92-05FC-80FB-6ABB755CAD57}"/>
              </a:ext>
            </a:extLst>
          </p:cNvPr>
          <p:cNvSpPr/>
          <p:nvPr/>
        </p:nvSpPr>
        <p:spPr>
          <a:xfrm>
            <a:off x="9790113" y="1962867"/>
            <a:ext cx="1775962" cy="26161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/>
              <a:t>Glove Test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861EB5-300D-EB44-37D4-7AC2E7D81ED2}"/>
              </a:ext>
            </a:extLst>
          </p:cNvPr>
          <p:cNvSpPr txBox="1"/>
          <p:nvPr/>
        </p:nvSpPr>
        <p:spPr>
          <a:xfrm>
            <a:off x="336975" y="1893471"/>
            <a:ext cx="37997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Methodology</a:t>
            </a:r>
          </a:p>
          <a:p>
            <a:endParaRPr lang="en-US" sz="160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600">
                <a:solidFill>
                  <a:schemeClr val="bg1"/>
                </a:solidFill>
              </a:rPr>
              <a:t>Utilize k</a:t>
            </a:r>
            <a:r>
              <a:rPr lang="en-US" sz="1400">
                <a:solidFill>
                  <a:schemeClr val="bg1"/>
                </a:solidFill>
              </a:rPr>
              <a:t>nown quantity of seed.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Tumbling seeds to generate dust; maintain identical operating parameters of time, rotation speed, and air flow.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Use vacuum system to pull out dust.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Dust was collected on Whatman GF 9 filters from 100 grams of seed.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4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400">
                <a:solidFill>
                  <a:schemeClr val="bg1"/>
                </a:solidFill>
              </a:rPr>
              <a:t>Average dust values (g/100 kg seed) were measured and recorded from 4 replicates per treatment.</a:t>
            </a:r>
            <a:endParaRPr lang="en-US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6DB54C3-390F-CA53-48AC-92F147614B52}"/>
              </a:ext>
            </a:extLst>
          </p:cNvPr>
          <p:cNvSpPr txBox="1">
            <a:spLocks/>
          </p:cNvSpPr>
          <p:nvPr/>
        </p:nvSpPr>
        <p:spPr>
          <a:xfrm>
            <a:off x="111035" y="1126968"/>
            <a:ext cx="7676135" cy="71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Dust Off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897329F-F2BB-7931-DA8A-3C3B72782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5" y="419731"/>
            <a:ext cx="7429500" cy="944406"/>
          </a:xfrm>
        </p:spPr>
        <p:txBody>
          <a:bodyPr>
            <a:noAutofit/>
          </a:bodyPr>
          <a:lstStyle/>
          <a:p>
            <a:r>
              <a:rPr lang="en-US"/>
              <a:t>Stewardship</a:t>
            </a:r>
          </a:p>
        </p:txBody>
      </p:sp>
    </p:spTree>
    <p:extLst>
      <p:ext uri="{BB962C8B-B14F-4D97-AF65-F5344CB8AC3E}">
        <p14:creationId xmlns:p14="http://schemas.microsoft.com/office/powerpoint/2010/main" val="2582843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3F492-B565-F400-5CA1-7EA42E331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35B75-FC4B-A3B6-A10F-4311CDB8C9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Field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EAD82F-4F7E-9654-302C-AAC85D4BB0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74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0EA50-8E0E-CAA1-D5E1-2324C6E48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CE4C0-FC13-3730-9883-670F9FCA5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  <a:endParaRPr lang="en-US" baseline="30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086081-DF80-7843-5D37-556BF83409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316BAB-D5C9-400E-EFCD-538FDDBE7B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74BBCD-A81B-93E3-CFBA-72E2E3718A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7" y="3285336"/>
            <a:ext cx="3865451" cy="1573202"/>
          </a:xfrm>
        </p:spPr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SuperSede</a:t>
            </a:r>
            <a:r>
              <a:rPr lang="en-US" dirty="0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 dirty="0">
                <a:latin typeface="Arial"/>
                <a:cs typeface="Arial"/>
              </a:rPr>
              <a:t>The addition of </a:t>
            </a:r>
            <a:r>
              <a:rPr lang="en-US" dirty="0" err="1">
                <a:latin typeface="Arial"/>
                <a:cs typeface="Arial"/>
              </a:rPr>
              <a:t>SuperSede</a:t>
            </a:r>
            <a:r>
              <a:rPr lang="en-US" dirty="0">
                <a:latin typeface="Arial"/>
                <a:cs typeface="Arial"/>
              </a:rPr>
              <a:t> Soybean resulted in 1.1 </a:t>
            </a:r>
            <a:r>
              <a:rPr lang="en-US" dirty="0" err="1">
                <a:latin typeface="Arial"/>
                <a:cs typeface="Arial"/>
              </a:rPr>
              <a:t>bu</a:t>
            </a:r>
            <a:r>
              <a:rPr lang="en-US" dirty="0">
                <a:latin typeface="Arial"/>
                <a:cs typeface="Arial"/>
              </a:rPr>
              <a:t>/ac more soybean yield over the GS.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D8ECA-82E7-8238-A85E-BB531C949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University of Illinois | Champaign, IL | 2025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A43EECE-4F3D-4127-8B7B-85D34D98A9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4118451"/>
              </p:ext>
            </p:extLst>
          </p:nvPr>
        </p:nvGraphicFramePr>
        <p:xfrm>
          <a:off x="6705781" y="1985798"/>
          <a:ext cx="4540623" cy="2872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907734D1-269C-CB0C-57AD-4426AA899998}"/>
              </a:ext>
            </a:extLst>
          </p:cNvPr>
          <p:cNvSpPr txBox="1">
            <a:spLocks/>
          </p:cNvSpPr>
          <p:nvPr/>
        </p:nvSpPr>
        <p:spPr>
          <a:xfrm>
            <a:off x="8007764" y="5307819"/>
            <a:ext cx="4074745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  <a:cs typeface="Arial"/>
              </a:rPr>
              <a:t>May – September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  <a:cs typeface="Arial"/>
              </a:rPr>
              <a:t>Temperature: </a:t>
            </a:r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71.0°F</a:t>
            </a:r>
            <a:b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 dirty="0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Total Rainfall – 20.02”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dirty="0">
                <a:solidFill>
                  <a:srgbClr val="FFFFFF"/>
                </a:solidFill>
                <a:latin typeface="Arial"/>
                <a:cs typeface="Arial"/>
              </a:rPr>
              <a:t>Avg Monthly Rainfall – 4.00” 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87A4D7CA-D2F8-39CB-F13D-41A6D48ED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460340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95512153-C4F7-829A-577E-42A8337C1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1996" y="5272957"/>
            <a:ext cx="781961" cy="142124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918DE1E-13F4-376D-21D0-5EB0A444B134}"/>
              </a:ext>
            </a:extLst>
          </p:cNvPr>
          <p:cNvSpPr/>
          <p:nvPr/>
        </p:nvSpPr>
        <p:spPr>
          <a:xfrm>
            <a:off x="7154661" y="5684626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6AC549C-B144-1874-9A62-2762A8A67B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34989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6183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41803-9DAD-E989-0F45-B496E09BD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DEF9F-23C6-AEDA-CF50-F9CA2E25D5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Product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66FD11-741C-8732-8A1E-30873C5ED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354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C2491057-FB1E-1726-D216-73B3CB08D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99560">
            <a:off x="6290792" y="5317128"/>
            <a:ext cx="2571329" cy="11757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4339CE-306E-2336-3751-607C7C3DE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9C57F-D96E-4EAB-1C24-5175E46EB1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1448FB-F3A6-0592-6FBE-FBCC70FA9A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4368" y="3060303"/>
            <a:ext cx="1731031" cy="298793"/>
          </a:xfrm>
        </p:spPr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FE5E7A-8A7C-4643-FA83-3C014FF721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391933"/>
            <a:ext cx="5148421" cy="1573202"/>
          </a:xfrm>
        </p:spPr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SuperSede</a:t>
            </a:r>
            <a:r>
              <a:rPr lang="en-US" dirty="0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 dirty="0">
                <a:latin typeface="Arial"/>
                <a:cs typeface="Arial"/>
              </a:rPr>
              <a:t>The addition of </a:t>
            </a:r>
            <a:r>
              <a:rPr lang="en-US" dirty="0" err="1">
                <a:latin typeface="Arial"/>
                <a:cs typeface="Arial"/>
              </a:rPr>
              <a:t>SuperSede</a:t>
            </a:r>
            <a:r>
              <a:rPr lang="en-US" dirty="0">
                <a:latin typeface="Arial"/>
                <a:cs typeface="Arial"/>
              </a:rPr>
              <a:t> Soybean resulted in an additional 12.3 </a:t>
            </a:r>
            <a:r>
              <a:rPr lang="en-US" dirty="0" err="1">
                <a:latin typeface="Arial"/>
                <a:cs typeface="Arial"/>
              </a:rPr>
              <a:t>bu</a:t>
            </a:r>
            <a:r>
              <a:rPr lang="en-US" dirty="0">
                <a:latin typeface="Arial"/>
                <a:cs typeface="Arial"/>
              </a:rPr>
              <a:t>/ac more soybean yield over the GS.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45ED88-9EE1-808B-A7DD-79BFEDF61E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North Carolina State University | Bladen, NC | 2024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DB89D9F3-A8AB-F6F9-34CF-64094BD3C085}"/>
              </a:ext>
            </a:extLst>
          </p:cNvPr>
          <p:cNvSpPr txBox="1">
            <a:spLocks/>
          </p:cNvSpPr>
          <p:nvPr/>
        </p:nvSpPr>
        <p:spPr>
          <a:xfrm>
            <a:off x="9056914" y="5307819"/>
            <a:ext cx="3025595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73.1°F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29.74”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4.96”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480B34E-7A45-D19F-8A1E-43886C5C29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958838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CEA90B2B-165B-8B30-AD82-9767B3CF2E79}"/>
              </a:ext>
            </a:extLst>
          </p:cNvPr>
          <p:cNvSpPr/>
          <p:nvPr/>
        </p:nvSpPr>
        <p:spPr>
          <a:xfrm>
            <a:off x="8086480" y="6241978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62C1D20-5182-C12E-9A07-50726A4F4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9232041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170D0B20-5D2E-5E60-22FD-15CE39C796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6763473"/>
              </p:ext>
            </p:extLst>
          </p:nvPr>
        </p:nvGraphicFramePr>
        <p:xfrm>
          <a:off x="6993788" y="2032133"/>
          <a:ext cx="4126251" cy="2793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319777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7192F42-A25A-9EC0-9DC5-C6ECF80C2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955" y="5373194"/>
            <a:ext cx="2230210" cy="1185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285D3F-0271-6D0B-246B-F7558DDD0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Soybean Yield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AECFD1-FF26-02F0-525D-AFB2BBE4EE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19A74-55D1-1BAA-BA54-385EB797A2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64F0A-9423-4905-BF85-BD5F3ECC8A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7" y="3285336"/>
            <a:ext cx="4460443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resulted in an additional 5.2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 more soybean yield over the GS.</a:t>
            </a: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01AD85-072E-DA4B-AA94-807C8D30C4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Kansas State University | Scandia, KS | 2024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724213B-1CCD-C4C1-6548-37D7FA4379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7204890"/>
              </p:ext>
            </p:extLst>
          </p:nvPr>
        </p:nvGraphicFramePr>
        <p:xfrm>
          <a:off x="6264365" y="1817523"/>
          <a:ext cx="4460443" cy="3051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1439385A-84C4-F7CA-A63A-2EF37DE14237}"/>
              </a:ext>
            </a:extLst>
          </p:cNvPr>
          <p:cNvSpPr txBox="1">
            <a:spLocks/>
          </p:cNvSpPr>
          <p:nvPr/>
        </p:nvSpPr>
        <p:spPr>
          <a:xfrm>
            <a:off x="9056914" y="5307819"/>
            <a:ext cx="3025595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68.6°F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22.35”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3.73”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9FF8C8A-3668-DC8C-7EF7-FFEC1ABBC4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467795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5" name="Oval 14">
            <a:extLst>
              <a:ext uri="{FF2B5EF4-FFF2-40B4-BE49-F238E27FC236}">
                <a16:creationId xmlns:a16="http://schemas.microsoft.com/office/drawing/2014/main" id="{0D624A00-7CA5-88EF-C78F-30A73BDD7725}"/>
              </a:ext>
            </a:extLst>
          </p:cNvPr>
          <p:cNvSpPr/>
          <p:nvPr/>
        </p:nvSpPr>
        <p:spPr>
          <a:xfrm>
            <a:off x="7860232" y="5468980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92991AC4-7156-9BAA-69AB-9D7B6669C5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803271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941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4CD3-04DA-1517-CCD6-1CDE9EC46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0349FDC-A750-964D-51CB-037BDC3FA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955" y="5373194"/>
            <a:ext cx="2230210" cy="118505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3064CF-2C2F-6BBF-0126-29372A19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Soybean Yield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D55937-DD54-1F27-B6A4-EFC5F7EA66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2ACFC8-D5D2-ED19-312A-C8CCAE0732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761A55-A6DE-CB79-E465-F24E1C39C2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7" y="3285336"/>
            <a:ext cx="4460443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resulted in an additional 14.2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 more soybean yield over the GS.</a:t>
            </a: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5B388B-225E-F867-684F-8111D71514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Kansas State University | Belleville, KS | 2024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9A63668-C352-AAF2-8D32-0F2107579C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562685"/>
              </p:ext>
            </p:extLst>
          </p:nvPr>
        </p:nvGraphicFramePr>
        <p:xfrm>
          <a:off x="6264365" y="1817523"/>
          <a:ext cx="4460443" cy="3051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64FF273D-7518-BD14-66C6-58089652FEAB}"/>
              </a:ext>
            </a:extLst>
          </p:cNvPr>
          <p:cNvSpPr txBox="1">
            <a:spLocks/>
          </p:cNvSpPr>
          <p:nvPr/>
        </p:nvSpPr>
        <p:spPr>
          <a:xfrm>
            <a:off x="9056914" y="5307819"/>
            <a:ext cx="3025595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68.9°F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23.12”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3.85” 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74EA1D6-62C4-C6D6-F536-D7C609B39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8463181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5" name="Oval 14">
            <a:extLst>
              <a:ext uri="{FF2B5EF4-FFF2-40B4-BE49-F238E27FC236}">
                <a16:creationId xmlns:a16="http://schemas.microsoft.com/office/drawing/2014/main" id="{85FBF46D-F27F-5A79-85F2-8E887067F199}"/>
              </a:ext>
            </a:extLst>
          </p:cNvPr>
          <p:cNvSpPr/>
          <p:nvPr/>
        </p:nvSpPr>
        <p:spPr>
          <a:xfrm>
            <a:off x="7935648" y="5468980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0FD9D6E1-19B3-0F80-C83A-04B4FB52223D}"/>
              </a:ext>
            </a:extLst>
          </p:cNvPr>
          <p:cNvGraphicFramePr>
            <a:graphicFrameLocks noGrp="1"/>
          </p:cNvGraphicFramePr>
          <p:nvPr/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10947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EF296-E3E5-A898-4A7F-88B471743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853BE-5B8D-CF18-DFE0-C18D2C684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  <a:endParaRPr lang="en-US" baseline="30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CCBC8-5082-2534-257D-418813D78A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5EA65E9-6B89-119A-89B8-9BCA9D30E5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0A4379-E757-090A-101E-93F7DDF758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5062580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resulted in 15% better stand count 28 days after planting and an additional 6.4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 more soybean yield over the GS.</a:t>
            </a:r>
          </a:p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5DC2D3-826C-14E1-E5C4-16AAEDF91B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Maloney | Wilton, WI | 2021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144121D-2033-3291-E39A-418D331342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31000"/>
              </p:ext>
            </p:extLst>
          </p:nvPr>
        </p:nvGraphicFramePr>
        <p:xfrm>
          <a:off x="8895514" y="2146454"/>
          <a:ext cx="3262198" cy="2614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FC43A0E5-8DCE-34D0-1F8D-B4605EDA1A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346496"/>
              </p:ext>
            </p:extLst>
          </p:nvPr>
        </p:nvGraphicFramePr>
        <p:xfrm>
          <a:off x="5789290" y="2141916"/>
          <a:ext cx="3086560" cy="2614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397BE5C-B5FF-27BC-0195-2EAAF25D1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357" y="5122639"/>
            <a:ext cx="1413271" cy="1493267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310A6AB3-938A-7372-BDED-1B715A390094}"/>
              </a:ext>
            </a:extLst>
          </p:cNvPr>
          <p:cNvSpPr txBox="1">
            <a:spLocks/>
          </p:cNvSpPr>
          <p:nvPr/>
        </p:nvSpPr>
        <p:spPr>
          <a:xfrm>
            <a:off x="8128568" y="5307819"/>
            <a:ext cx="3953941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65.2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25.97”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4.33” </a:t>
            </a: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5669D06E-E286-7C07-966A-2E03F870E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911348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20" name="Oval 19">
            <a:extLst>
              <a:ext uri="{FF2B5EF4-FFF2-40B4-BE49-F238E27FC236}">
                <a16:creationId xmlns:a16="http://schemas.microsoft.com/office/drawing/2014/main" id="{6D4EB45C-DFED-875E-E4FB-1DEBCB96EA2D}"/>
              </a:ext>
            </a:extLst>
          </p:cNvPr>
          <p:cNvSpPr/>
          <p:nvPr/>
        </p:nvSpPr>
        <p:spPr>
          <a:xfrm>
            <a:off x="6932718" y="6013100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CFDEB55D-E319-867B-68A4-7BC211E03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34989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52286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69A41-FA8D-D9D4-45DE-26983428A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EC9E1-6EB8-F236-8D1B-080E6F9C0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  <a:endParaRPr lang="en-US" baseline="30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575A63-6E0D-AEF6-FA3E-5DA7FDDDF9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AE0A310-EB4E-D689-7FC4-5D2FDE981B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4369" y="3045075"/>
            <a:ext cx="1731031" cy="298793"/>
          </a:xfrm>
        </p:spPr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719D4F-0397-656D-0F31-DC6BD95B53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337092"/>
            <a:ext cx="5062580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resulted in 5.3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 more soybean yield over the GS.</a:t>
            </a:r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FC56C8B-CADF-C5C9-8159-155C546BE6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Retailer Trial | Belvidere, NC | 2025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251BA72-02D6-4B2D-9530-D554A55AE5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9880173"/>
              </p:ext>
            </p:extLst>
          </p:nvPr>
        </p:nvGraphicFramePr>
        <p:xfrm>
          <a:off x="7044800" y="2188914"/>
          <a:ext cx="4091867" cy="2480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6B4BD6D-6FD9-6BC5-25A3-A35B69755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8488">
            <a:off x="6231996" y="5354781"/>
            <a:ext cx="2523689" cy="1153924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518B4E5-F7C2-42A0-DFD2-6B17A5ECCB16}"/>
              </a:ext>
            </a:extLst>
          </p:cNvPr>
          <p:cNvSpPr txBox="1">
            <a:spLocks/>
          </p:cNvSpPr>
          <p:nvPr/>
        </p:nvSpPr>
        <p:spPr>
          <a:xfrm>
            <a:off x="9090734" y="5307819"/>
            <a:ext cx="2991775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74.0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31.68”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5.28”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83BD5973-ECD7-1E51-4363-0EA1CDE066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50746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9827066A-782F-F679-C914-980A308D803B}"/>
              </a:ext>
            </a:extLst>
          </p:cNvPr>
          <p:cNvSpPr/>
          <p:nvPr/>
        </p:nvSpPr>
        <p:spPr>
          <a:xfrm>
            <a:off x="8557331" y="5613599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426D1CC-D260-6950-475F-3548D4925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34989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SuperSede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9087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06B83-6C65-C6CC-295E-F3E53D282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782CB9A-F4A3-CAB8-BB21-6FA758002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536000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SuperSede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4EED26D-B6C4-6E3E-211E-5B5081CE8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  <a:endParaRPr lang="en-US" baseline="300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EAB210-1C55-83A8-4665-EF72026A7A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2616D3A-80A4-A546-5758-7123291CC0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4369" y="3062327"/>
            <a:ext cx="1731031" cy="298793"/>
          </a:xfrm>
        </p:spPr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16AC04-486A-FCD0-7C8B-6BC38367EC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354344"/>
            <a:ext cx="4572000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resulted in 3.8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 more soybean yield over the GS.</a:t>
            </a:r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62F7D60-A9FD-300D-0278-DFB3581316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Retailer Trial | Emporia, VA | 2025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61E1004-B484-4948-8E41-53FD075B6F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4578487"/>
              </p:ext>
            </p:extLst>
          </p:nvPr>
        </p:nvGraphicFramePr>
        <p:xfrm>
          <a:off x="6894922" y="1966919"/>
          <a:ext cx="4572000" cy="287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252A62E-FEA2-7CC3-230D-699F87085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37009">
            <a:off x="6395274" y="5296513"/>
            <a:ext cx="2428150" cy="1404341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55DB7A5-03AC-65D1-F9F7-EF28BC831758}"/>
              </a:ext>
            </a:extLst>
          </p:cNvPr>
          <p:cNvSpPr txBox="1">
            <a:spLocks/>
          </p:cNvSpPr>
          <p:nvPr/>
        </p:nvSpPr>
        <p:spPr>
          <a:xfrm>
            <a:off x="9014604" y="5307819"/>
            <a:ext cx="3067905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72.4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26.80”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4.47” 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333ECDE-1875-BFFF-1427-5D20D4291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961396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7" name="Oval 16">
            <a:extLst>
              <a:ext uri="{FF2B5EF4-FFF2-40B4-BE49-F238E27FC236}">
                <a16:creationId xmlns:a16="http://schemas.microsoft.com/office/drawing/2014/main" id="{96691079-6D81-6FC6-9292-6241A134AE1F}"/>
              </a:ext>
            </a:extLst>
          </p:cNvPr>
          <p:cNvSpPr/>
          <p:nvPr/>
        </p:nvSpPr>
        <p:spPr>
          <a:xfrm>
            <a:off x="7884473" y="6320960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0248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1A2EE-1BA4-7E7F-B01C-8DC46C3BA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F62A217-11B5-CD9C-56FC-BFA44CC07C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700633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SuperSede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91D8B69-A5AD-C362-F510-84024E3E0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  <a:endParaRPr lang="en-US" baseline="30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19E26C-E533-1194-0764-3CD7569BCB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7719E3B-2E04-08DE-BDF4-EBA9D49563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3E80906-3C64-6136-EA00-A26C12D400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7" y="3285336"/>
            <a:ext cx="4764175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resulted in 2.4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 more soybean yield over the GS.</a:t>
            </a:r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A43551F-C528-9276-DFCC-098AA4E7C4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Retailer Trial | Clio, SC | 2025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8796BEC-FAC4-47C0-BC6D-2B4306AA50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9191776"/>
              </p:ext>
            </p:extLst>
          </p:nvPr>
        </p:nvGraphicFramePr>
        <p:xfrm>
          <a:off x="6755907" y="1966919"/>
          <a:ext cx="4572000" cy="287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3744C33-050E-0E95-ECE1-C3D366FBA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298" y="5250529"/>
            <a:ext cx="1940917" cy="1478538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50E72EFD-E865-055F-5D49-D40509C8E8D4}"/>
              </a:ext>
            </a:extLst>
          </p:cNvPr>
          <p:cNvSpPr txBox="1">
            <a:spLocks/>
          </p:cNvSpPr>
          <p:nvPr/>
        </p:nvSpPr>
        <p:spPr>
          <a:xfrm>
            <a:off x="8902460" y="5307819"/>
            <a:ext cx="3180049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72.9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26.60”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4.43”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23F78F1C-A08B-96C9-6758-8767D00F8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04954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8E2CC8AE-8595-ADCB-7955-5DA15B1FEDBC}"/>
              </a:ext>
            </a:extLst>
          </p:cNvPr>
          <p:cNvSpPr/>
          <p:nvPr/>
        </p:nvSpPr>
        <p:spPr>
          <a:xfrm>
            <a:off x="8143261" y="5458327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805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20A1C-4567-42E2-D810-AE706CDE1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4B6640C-2067-CF73-3B17-5613B81DDC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51963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SuperSede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2F3E71C-3ADC-1298-8405-10DBD7EB2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  <a:endParaRPr lang="en-US" baseline="30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FABE4D-5FA8-1273-C1CA-C392351543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D963F50-B3C1-C93F-76C4-372AADB12C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4369" y="3062327"/>
            <a:ext cx="1731031" cy="298793"/>
          </a:xfrm>
        </p:spPr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A2351CB-3A45-CB8C-B665-0A8C88E036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354344"/>
            <a:ext cx="4572000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resulted in 3.6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 more soybean yield over the GS.</a:t>
            </a:r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94D8036-D7BB-4632-887B-9FE7DB0B59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Retailer Trial | LeGrange, NC | 2025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A31BAFF-6E4F-439D-8EBE-8FEC328316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2132760"/>
              </p:ext>
            </p:extLst>
          </p:nvPr>
        </p:nvGraphicFramePr>
        <p:xfrm>
          <a:off x="6765343" y="2105980"/>
          <a:ext cx="4572000" cy="287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6FDA8B7-9A5B-52B4-CEBA-E6963DB19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2689">
            <a:off x="6414756" y="5243459"/>
            <a:ext cx="2560481" cy="1170746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D50694C5-7904-575F-15CD-08BC02FCEF74}"/>
              </a:ext>
            </a:extLst>
          </p:cNvPr>
          <p:cNvSpPr txBox="1">
            <a:spLocks/>
          </p:cNvSpPr>
          <p:nvPr/>
        </p:nvSpPr>
        <p:spPr>
          <a:xfrm>
            <a:off x="9325155" y="5307819"/>
            <a:ext cx="2757354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73.0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30.46”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5.08”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40EBBB83-45F2-8FAF-32EA-98B37FD75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725998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84944584-9AC9-2718-C89A-72304DBF0832}"/>
              </a:ext>
            </a:extLst>
          </p:cNvPr>
          <p:cNvSpPr/>
          <p:nvPr/>
        </p:nvSpPr>
        <p:spPr>
          <a:xfrm>
            <a:off x="8289907" y="5829261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268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12F32-0F0B-A2E6-EC1A-66C7FDF8C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6E2A7DC-9290-B9CC-B27A-CB755A75C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009710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SuperSede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281AD02-1657-C016-3AC9-B32E5E1B6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  <a:endParaRPr lang="en-US" baseline="300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E47DE-C773-4BBD-831C-17130F7265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6BBCA78-9A9F-8212-6112-051F7681A3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4369" y="3122714"/>
            <a:ext cx="1731031" cy="298793"/>
          </a:xfrm>
        </p:spPr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3A5A9B6-0DAD-09E1-A287-4EBC2BAC00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414731"/>
            <a:ext cx="4358734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Soybeans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resulted in 1.3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 more soybean yield over the GS.</a:t>
            </a:r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FD5E8C-D685-FEF3-FC6C-67DABC6320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Grower Trial | Sutherland, VA | 2025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C7099B6-CB7B-4684-9B98-F88ABB567B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6476756"/>
              </p:ext>
            </p:extLst>
          </p:nvPr>
        </p:nvGraphicFramePr>
        <p:xfrm>
          <a:off x="6524732" y="1952510"/>
          <a:ext cx="4540623" cy="2872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1247752-A76F-9ADF-B374-82C0DD842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84202">
            <a:off x="6522041" y="5164062"/>
            <a:ext cx="2583329" cy="1494090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9333E512-CC9B-5A19-6EB3-9C40AAACCC67}"/>
              </a:ext>
            </a:extLst>
          </p:cNvPr>
          <p:cNvSpPr txBox="1">
            <a:spLocks/>
          </p:cNvSpPr>
          <p:nvPr/>
        </p:nvSpPr>
        <p:spPr>
          <a:xfrm>
            <a:off x="9325155" y="5307819"/>
            <a:ext cx="2757354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72.3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24.02”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4.00”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474361A9-EA80-9015-F32A-4265FCDCF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501930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Side-by-Side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7F7BFD4E-5745-D8BD-839B-F78238211F02}"/>
              </a:ext>
            </a:extLst>
          </p:cNvPr>
          <p:cNvSpPr/>
          <p:nvPr/>
        </p:nvSpPr>
        <p:spPr>
          <a:xfrm>
            <a:off x="8281281" y="6053542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640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B6A44-B4DE-4354-8D35-56B4D29A5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0E283E8-5788-2077-428A-E24ADE6BBD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769221"/>
              </p:ext>
            </p:extLst>
          </p:nvPr>
        </p:nvGraphicFramePr>
        <p:xfrm>
          <a:off x="270038" y="5689492"/>
          <a:ext cx="5825961" cy="65790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0717">
                  <a:extLst>
                    <a:ext uri="{9D8B030D-6E8A-4147-A177-3AD203B41FA5}">
                      <a16:colId xmlns:a16="http://schemas.microsoft.com/office/drawing/2014/main" val="252954070"/>
                    </a:ext>
                  </a:extLst>
                </a:gridCol>
                <a:gridCol w="2203906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1495196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  <a:gridCol w="1636142">
                  <a:extLst>
                    <a:ext uri="{9D8B030D-6E8A-4147-A177-3AD203B41FA5}">
                      <a16:colId xmlns:a16="http://schemas.microsoft.com/office/drawing/2014/main" val="1781984595"/>
                    </a:ext>
                  </a:extLst>
                </a:gridCol>
              </a:tblGrid>
              <a:tr h="300912">
                <a:tc rowSpan="2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TREATMENT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RATE/ACRE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TIMING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 vMerge="1">
                  <a:txBody>
                    <a:bodyPr/>
                    <a:lstStyle/>
                    <a:p>
                      <a:endParaRPr lang="en-US" sz="110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SuperSede Soybeans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1 oz/50 </a:t>
                      </a:r>
                      <a:r>
                        <a:rPr lang="en-US" sz="1400" err="1">
                          <a:solidFill>
                            <a:sysClr val="windowText" lastClr="000000"/>
                          </a:solidFill>
                        </a:rPr>
                        <a:t>lbs</a:t>
                      </a: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 seed 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Seed Treatment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5210A0F-9A5F-1246-4D4E-9F9C05C6E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  <a:endParaRPr lang="en-US" baseline="300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87B6A5-BB05-69F8-59E3-4DEB2E029A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EC98915-0B9D-0C45-4BCB-80B1424D29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0A86479-1A2D-8BED-82A1-1D09E80FBE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4368" y="3285336"/>
            <a:ext cx="4488130" cy="1573202"/>
          </a:xfrm>
        </p:spPr>
        <p:txBody>
          <a:bodyPr/>
          <a:lstStyle/>
          <a:p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was applied as a seed treatment in addition to a Grower Standard (GS) program and compared to the GS alone.</a:t>
            </a:r>
          </a:p>
          <a:p>
            <a:r>
              <a:rPr lang="en-US">
                <a:latin typeface="Arial"/>
                <a:cs typeface="Arial"/>
              </a:rPr>
              <a:t>The addition of </a:t>
            </a:r>
            <a:r>
              <a:rPr lang="en-US" err="1">
                <a:latin typeface="Arial"/>
                <a:cs typeface="Arial"/>
              </a:rPr>
              <a:t>SuperSede</a:t>
            </a:r>
            <a:r>
              <a:rPr lang="en-US">
                <a:latin typeface="Arial"/>
                <a:cs typeface="Arial"/>
              </a:rPr>
              <a:t> Soybean resulted in a 5.4 </a:t>
            </a:r>
            <a:r>
              <a:rPr lang="en-US" err="1">
                <a:latin typeface="Arial"/>
                <a:cs typeface="Arial"/>
              </a:rPr>
              <a:t>bu</a:t>
            </a:r>
            <a:r>
              <a:rPr lang="en-US">
                <a:latin typeface="Arial"/>
                <a:cs typeface="Arial"/>
              </a:rPr>
              <a:t>/acre increase in yield when compared to the GS.</a:t>
            </a:r>
          </a:p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B96A989-9D2C-E88C-45BE-E9D6274B29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Grower Trial | Camden, IN | 2025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F070674-C694-40E1-AF57-AB553FA906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8772106"/>
              </p:ext>
            </p:extLst>
          </p:nvPr>
        </p:nvGraphicFramePr>
        <p:xfrm>
          <a:off x="6701812" y="2076674"/>
          <a:ext cx="4572000" cy="2704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7EEF7EA9-CAF1-DC08-B148-77E29B1F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722" y="5180257"/>
            <a:ext cx="897304" cy="1596613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9E8C82DF-C5C9-C170-ED78-6A5E7395DF0B}"/>
              </a:ext>
            </a:extLst>
          </p:cNvPr>
          <p:cNvSpPr txBox="1">
            <a:spLocks/>
          </p:cNvSpPr>
          <p:nvPr/>
        </p:nvSpPr>
        <p:spPr>
          <a:xfrm>
            <a:off x="8428008" y="5307819"/>
            <a:ext cx="3654501" cy="1421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LOCAL WEATHER SUMMARY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May – October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Temperature: 66.7</a:t>
            </a: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°F</a:t>
            </a:r>
            <a:br>
              <a:rPr lang="en-US" sz="140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1400" b="1">
                <a:solidFill>
                  <a:srgbClr val="FFFFFF"/>
                </a:solidFill>
                <a:latin typeface="Arial"/>
                <a:cs typeface="Arial"/>
              </a:rPr>
              <a:t>Precipitation: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Total Rainfall – 23.89”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None/>
              <a:defRPr/>
            </a:pPr>
            <a:r>
              <a:rPr lang="en-US" sz="1400">
                <a:solidFill>
                  <a:srgbClr val="FFFFFF"/>
                </a:solidFill>
                <a:latin typeface="Arial"/>
                <a:cs typeface="Arial"/>
              </a:rPr>
              <a:t>Avg Monthly Rainfall – 3.98” 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25311BA6-E88B-C559-141A-6F23790F6E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917784"/>
              </p:ext>
            </p:extLst>
          </p:nvPr>
        </p:nvGraphicFramePr>
        <p:xfrm>
          <a:off x="918188" y="2141916"/>
          <a:ext cx="4126252" cy="6617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61398">
                  <a:extLst>
                    <a:ext uri="{9D8B030D-6E8A-4147-A177-3AD203B41FA5}">
                      <a16:colId xmlns:a16="http://schemas.microsoft.com/office/drawing/2014/main" val="3993227916"/>
                    </a:ext>
                  </a:extLst>
                </a:gridCol>
                <a:gridCol w="3264854">
                  <a:extLst>
                    <a:ext uri="{9D8B030D-6E8A-4147-A177-3AD203B41FA5}">
                      <a16:colId xmlns:a16="http://schemas.microsoft.com/office/drawing/2014/main" val="3417280277"/>
                    </a:ext>
                  </a:extLst>
                </a:gridCol>
              </a:tblGrid>
              <a:tr h="300912">
                <a:tc>
                  <a:txBody>
                    <a:bodyPr/>
                    <a:lstStyle/>
                    <a:p>
                      <a:r>
                        <a:rPr lang="en-US" sz="1200" spc="50" baseline="0">
                          <a:solidFill>
                            <a:schemeClr val="bg1"/>
                          </a:solidFill>
                        </a:rPr>
                        <a:t>CROP</a:t>
                      </a:r>
                      <a:endParaRPr lang="en-US" sz="1400" spc="50" baseline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kern="120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Soybeans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7067438"/>
                  </a:ext>
                </a:extLst>
              </a:tr>
              <a:tr h="3569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200" b="1" kern="1200" spc="5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solidFill>
                            <a:sysClr val="windowText" lastClr="000000"/>
                          </a:solidFill>
                        </a:rPr>
                        <a:t>Randomized Complete Block</a:t>
                      </a:r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32497"/>
                  </a:ext>
                </a:extLst>
              </a:tr>
            </a:tbl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242C41EB-AE95-826A-8C53-72D9A70DF8D3}"/>
              </a:ext>
            </a:extLst>
          </p:cNvPr>
          <p:cNvSpPr/>
          <p:nvPr/>
        </p:nvSpPr>
        <p:spPr>
          <a:xfrm>
            <a:off x="7133976" y="5544590"/>
            <a:ext cx="114300" cy="1143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807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yellow and black rectangle&#10;&#10;Description automatically generated">
            <a:extLst>
              <a:ext uri="{FF2B5EF4-FFF2-40B4-BE49-F238E27FC236}">
                <a16:creationId xmlns:a16="http://schemas.microsoft.com/office/drawing/2014/main" id="{D023545B-F8C4-4DE2-27B8-3D1A3D7B92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0" r="5" b="22581"/>
          <a:stretch/>
        </p:blipFill>
        <p:spPr>
          <a:xfrm>
            <a:off x="5433250" y="5571771"/>
            <a:ext cx="5943302" cy="748449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1C6D5D-8C9F-8094-9D6C-9E3269D85D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200" y="2049886"/>
            <a:ext cx="10761663" cy="1818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>
                <a:ea typeface="Lato"/>
                <a:cs typeface="Lato"/>
              </a:rPr>
              <a:t>SuperSede Soybean is a seed treatment powered by our Transit</a:t>
            </a:r>
            <a:r>
              <a:rPr lang="en-US" sz="2000" baseline="30000">
                <a:ea typeface="Lato"/>
                <a:cs typeface="Lato"/>
              </a:rPr>
              <a:t>®</a:t>
            </a:r>
            <a:r>
              <a:rPr lang="en-US" sz="2000">
                <a:ea typeface="Lato"/>
                <a:cs typeface="Lato"/>
              </a:rPr>
              <a:t> biostimulant and includes key soybean nutrition that increases germination and supports early root growth for uniformity and establishment. SuperSede also supports increased nodulation for improved nitrogen fixation.​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64C91B-6FB8-46FF-0764-8457ABA89B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199" y="1331490"/>
            <a:ext cx="10342831" cy="718396"/>
          </a:xfrm>
        </p:spPr>
        <p:txBody>
          <a:bodyPr/>
          <a:lstStyle/>
          <a:p>
            <a:pPr fontAlgn="base">
              <a:lnSpc>
                <a:spcPct val="120000"/>
              </a:lnSpc>
            </a:pPr>
            <a:r>
              <a:rPr lang="en-US"/>
              <a:t>Biostimulant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96339-0A55-F4C5-E483-C56B31F55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 baseline="30000"/>
              <a:t>® </a:t>
            </a:r>
            <a:r>
              <a:rPr lang="en-US"/>
              <a:t>Soybean</a:t>
            </a:r>
            <a:endParaRPr lang="en-US" baseline="30000"/>
          </a:p>
        </p:txBody>
      </p:sp>
    </p:spTree>
    <p:extLst>
      <p:ext uri="{BB962C8B-B14F-4D97-AF65-F5344CB8AC3E}">
        <p14:creationId xmlns:p14="http://schemas.microsoft.com/office/powerpoint/2010/main" val="30568914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97FAD-6D7E-07D9-A7DC-A1C6DDFF0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on Soybeans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79B44-74B7-24FB-6B61-F803A22D5E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2769" y="6078174"/>
            <a:ext cx="2211231" cy="298793"/>
          </a:xfrm>
        </p:spPr>
        <p:txBody>
          <a:bodyPr/>
          <a:lstStyle/>
          <a:p>
            <a:pPr algn="ctr"/>
            <a:r>
              <a:rPr lang="en-US" err="1"/>
              <a:t>SuperSede</a:t>
            </a:r>
            <a:r>
              <a:rPr lang="en-US"/>
              <a:t> Soybean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308D4B-2EDC-25AD-F61F-A7441488D7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SuperSede</a:t>
            </a:r>
            <a:r>
              <a:rPr lang="en-US"/>
              <a:t> Soybean Bioassay | 2021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8B042C-DD9E-7CFD-8346-A325D9F63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409" y="1795923"/>
            <a:ext cx="7820192" cy="4207104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5E34E77-B6D4-F6BE-E8F6-E1848E9A7A70}"/>
              </a:ext>
            </a:extLst>
          </p:cNvPr>
          <p:cNvSpPr txBox="1">
            <a:spLocks/>
          </p:cNvSpPr>
          <p:nvPr/>
        </p:nvSpPr>
        <p:spPr>
          <a:xfrm>
            <a:off x="3254769" y="6078174"/>
            <a:ext cx="2211231" cy="298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None/>
              <a:defRPr lang="en-US" sz="1400" b="1" kern="1200" dirty="0" smtClean="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</a:rPr>
              <a:t>Untreated Control</a:t>
            </a:r>
          </a:p>
        </p:txBody>
      </p:sp>
    </p:spTree>
    <p:extLst>
      <p:ext uri="{BB962C8B-B14F-4D97-AF65-F5344CB8AC3E}">
        <p14:creationId xmlns:p14="http://schemas.microsoft.com/office/powerpoint/2010/main" val="7130494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2B216-27F9-2E80-F500-7605D4473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SuperSede</a:t>
            </a:r>
            <a:r>
              <a:rPr lang="en-US" dirty="0"/>
              <a:t> Soybean on Soybeans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6A75E-3D8A-01A6-F9D1-5A1E475952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73285" y="6544016"/>
            <a:ext cx="2007153" cy="313984"/>
          </a:xfrm>
        </p:spPr>
        <p:txBody>
          <a:bodyPr/>
          <a:lstStyle/>
          <a:p>
            <a:pPr algn="ctr"/>
            <a:r>
              <a:rPr lang="en-US" dirty="0" err="1"/>
              <a:t>SuperSede</a:t>
            </a:r>
            <a:r>
              <a:rPr lang="en-US" dirty="0"/>
              <a:t> Soybean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2E6259D-8CB6-02D1-8DBD-072769F489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Grower Trial |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801327-58AF-7E4C-8B8B-5221CC9839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69680" y="6559207"/>
            <a:ext cx="1731031" cy="29879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Grower Standard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B1CC87-065F-0273-4AFD-0BFC28F24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762" y="1676745"/>
            <a:ext cx="4790476" cy="4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21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511C6-2B71-8D98-8A4B-938EC1DF1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yellow and black rectangle&#10;&#10;Description automatically generated">
            <a:extLst>
              <a:ext uri="{FF2B5EF4-FFF2-40B4-BE49-F238E27FC236}">
                <a16:creationId xmlns:a16="http://schemas.microsoft.com/office/drawing/2014/main" id="{98E9F45E-455C-663B-6605-56C15012F5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0" r="5" b="22581"/>
          <a:stretch/>
        </p:blipFill>
        <p:spPr>
          <a:xfrm>
            <a:off x="724537" y="629827"/>
            <a:ext cx="5943302" cy="74844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112EF35-1EB5-AA56-2DB5-D1E699CDE2C1}"/>
              </a:ext>
            </a:extLst>
          </p:cNvPr>
          <p:cNvSpPr/>
          <p:nvPr/>
        </p:nvSpPr>
        <p:spPr>
          <a:xfrm>
            <a:off x="6929306" y="0"/>
            <a:ext cx="52626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C8EBE0A-0AF3-EBA1-D15B-9C5DF7D5143E}"/>
              </a:ext>
            </a:extLst>
          </p:cNvPr>
          <p:cNvSpPr/>
          <p:nvPr/>
        </p:nvSpPr>
        <p:spPr>
          <a:xfrm>
            <a:off x="6190135" y="1487000"/>
            <a:ext cx="1478342" cy="1478342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858EFA-3C77-F6E4-A984-E54889F864A0}"/>
              </a:ext>
            </a:extLst>
          </p:cNvPr>
          <p:cNvSpPr/>
          <p:nvPr/>
        </p:nvSpPr>
        <p:spPr>
          <a:xfrm>
            <a:off x="6190135" y="3211817"/>
            <a:ext cx="1478342" cy="1478342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F744406-B85A-5F46-8174-68943C5BC00B}"/>
              </a:ext>
            </a:extLst>
          </p:cNvPr>
          <p:cNvSpPr/>
          <p:nvPr/>
        </p:nvSpPr>
        <p:spPr>
          <a:xfrm>
            <a:off x="6190135" y="4936634"/>
            <a:ext cx="1478342" cy="1478342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2B6D7716-0928-B1BF-7EB5-8792827383EF}"/>
              </a:ext>
            </a:extLst>
          </p:cNvPr>
          <p:cNvSpPr txBox="1">
            <a:spLocks/>
          </p:cNvSpPr>
          <p:nvPr/>
        </p:nvSpPr>
        <p:spPr>
          <a:xfrm>
            <a:off x="7778471" y="3463471"/>
            <a:ext cx="4001206" cy="532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200"/>
              </a:lnSpc>
            </a:pPr>
            <a:r>
              <a:rPr lang="en-US" sz="2800" b="1"/>
              <a:t>Enhanced Root Growth &amp; Nodulation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ADFFEB2B-7BAF-02CC-25BF-572A3C093994}"/>
              </a:ext>
            </a:extLst>
          </p:cNvPr>
          <p:cNvSpPr txBox="1">
            <a:spLocks/>
          </p:cNvSpPr>
          <p:nvPr/>
        </p:nvSpPr>
        <p:spPr>
          <a:xfrm>
            <a:off x="7778470" y="5143303"/>
            <a:ext cx="4210329" cy="532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/>
              <a:t>Key Nutrition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83E77F4A-2A46-093C-EB39-8C84C7C97AC7}"/>
              </a:ext>
            </a:extLst>
          </p:cNvPr>
          <p:cNvSpPr txBox="1">
            <a:spLocks/>
          </p:cNvSpPr>
          <p:nvPr/>
        </p:nvSpPr>
        <p:spPr>
          <a:xfrm>
            <a:off x="7778470" y="1981306"/>
            <a:ext cx="4424545" cy="532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2"/>
              </a:buClr>
              <a:buSzPct val="100000"/>
              <a:buFontTx/>
              <a:buNone/>
              <a:defRPr sz="1800" b="0" i="0" kern="1200">
                <a:solidFill>
                  <a:srgbClr val="62535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200"/>
              </a:lnSpc>
            </a:pPr>
            <a:r>
              <a:rPr lang="en-US" sz="2800" b="1"/>
              <a:t>Better Germination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5D602B0-D9EC-8362-EE4E-11F368DB88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8200" y="1981306"/>
            <a:ext cx="4424495" cy="4195291"/>
          </a:xfrm>
        </p:spPr>
        <p:txBody>
          <a:bodyPr>
            <a:normAutofit/>
          </a:bodyPr>
          <a:lstStyle/>
          <a:p>
            <a:r>
              <a:rPr lang="en-US" sz="2000" dirty="0">
                <a:ea typeface="Lato"/>
                <a:cs typeface="Lato"/>
              </a:rPr>
              <a:t>Contains </a:t>
            </a:r>
            <a:r>
              <a:rPr lang="en-US" sz="2000" b="1" dirty="0">
                <a:ea typeface="Lato"/>
                <a:cs typeface="Lato"/>
              </a:rPr>
              <a:t>Transit</a:t>
            </a:r>
            <a:r>
              <a:rPr lang="en-US" sz="2000" dirty="0">
                <a:ea typeface="Lato"/>
                <a:cs typeface="Lato"/>
              </a:rPr>
              <a:t> biostimulant for root development and enhanced nutrient mobility. </a:t>
            </a:r>
          </a:p>
          <a:p>
            <a:r>
              <a:rPr lang="en-US" sz="2000" dirty="0">
                <a:latin typeface="Arial"/>
                <a:ea typeface="Lato"/>
                <a:cs typeface="Arial"/>
              </a:rPr>
              <a:t>Includes key nutrition to enhance Transit biostimulant effects. </a:t>
            </a:r>
          </a:p>
          <a:p>
            <a:r>
              <a:rPr lang="en-US" sz="2000" dirty="0">
                <a:ea typeface="Lato"/>
                <a:cs typeface="Lato"/>
              </a:rPr>
              <a:t>Right time, right place application improves:</a:t>
            </a:r>
          </a:p>
          <a:p>
            <a:pPr lvl="1"/>
            <a:r>
              <a:rPr lang="en-US" sz="2000" dirty="0">
                <a:ea typeface="Lato"/>
                <a:cs typeface="Lato"/>
              </a:rPr>
              <a:t>Better germination</a:t>
            </a:r>
          </a:p>
          <a:p>
            <a:pPr lvl="1"/>
            <a:r>
              <a:rPr lang="en-US" sz="2000" dirty="0">
                <a:ea typeface="Lato"/>
                <a:cs typeface="Lato"/>
              </a:rPr>
              <a:t>Enhanced root growth &amp; nodulation</a:t>
            </a:r>
          </a:p>
          <a:p>
            <a:pPr lvl="1"/>
            <a:r>
              <a:rPr lang="en-US" sz="2000" dirty="0">
                <a:ea typeface="Lato"/>
                <a:cs typeface="Lato"/>
              </a:rPr>
              <a:t>Key nutrition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D5CB82-330C-5430-8578-B22F55602CF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0470" y="3188529"/>
            <a:ext cx="1501630" cy="15016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7F47F8-9A4A-52A8-CC18-3F43ECBA983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43504" y="1486551"/>
            <a:ext cx="1371603" cy="1371603"/>
          </a:xfrm>
          <a:prstGeom prst="rect">
            <a:avLst/>
          </a:prstGeom>
        </p:spPr>
      </p:pic>
      <p:pic>
        <p:nvPicPr>
          <p:cNvPr id="11" name="Picture Placeholder 12">
            <a:extLst>
              <a:ext uri="{FF2B5EF4-FFF2-40B4-BE49-F238E27FC236}">
                <a16:creationId xmlns:a16="http://schemas.microsoft.com/office/drawing/2014/main" id="{FA268F33-2A3E-0B05-CAA1-C600A7DC2B63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biLevel thresh="25000"/>
          </a:blip>
          <a:srcRect l="1618" r="1618"/>
          <a:stretch/>
        </p:blipFill>
        <p:spPr>
          <a:xfrm>
            <a:off x="6391419" y="5090938"/>
            <a:ext cx="1183850" cy="122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1666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994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3F094-CDEB-95D7-239E-3BD4D25B6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CBBBCF7-81F3-4D7A-3A9C-513C76518C46}"/>
              </a:ext>
            </a:extLst>
          </p:cNvPr>
          <p:cNvSpPr/>
          <p:nvPr/>
        </p:nvSpPr>
        <p:spPr>
          <a:xfrm>
            <a:off x="4319983" y="2817264"/>
            <a:ext cx="3728743" cy="35032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08E3660-84BB-87EB-1158-1BF9ECF14E38}"/>
              </a:ext>
            </a:extLst>
          </p:cNvPr>
          <p:cNvSpPr/>
          <p:nvPr/>
        </p:nvSpPr>
        <p:spPr>
          <a:xfrm>
            <a:off x="5478386" y="2072103"/>
            <a:ext cx="1501630" cy="150163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C6D545-34B7-273C-A7A8-C5877B7C3DCA}"/>
              </a:ext>
            </a:extLst>
          </p:cNvPr>
          <p:cNvSpPr/>
          <p:nvPr/>
        </p:nvSpPr>
        <p:spPr>
          <a:xfrm>
            <a:off x="8138419" y="2817264"/>
            <a:ext cx="3728743" cy="350321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04FE47-4E3D-A6EB-A22A-A46B6C05E5D0}"/>
              </a:ext>
            </a:extLst>
          </p:cNvPr>
          <p:cNvSpPr/>
          <p:nvPr/>
        </p:nvSpPr>
        <p:spPr>
          <a:xfrm>
            <a:off x="9296822" y="2072103"/>
            <a:ext cx="1501630" cy="1501630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7363A8-1967-E47F-F061-CCEA5244501F}"/>
              </a:ext>
            </a:extLst>
          </p:cNvPr>
          <p:cNvSpPr/>
          <p:nvPr/>
        </p:nvSpPr>
        <p:spPr>
          <a:xfrm>
            <a:off x="477197" y="2817264"/>
            <a:ext cx="3728743" cy="35032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0E0D44-25CF-D8EC-5C7B-A5C2D0AA245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8199" y="1331490"/>
            <a:ext cx="10342831" cy="718396"/>
          </a:xfrm>
        </p:spPr>
        <p:txBody>
          <a:bodyPr/>
          <a:lstStyle/>
          <a:p>
            <a:pPr fontAlgn="base">
              <a:lnSpc>
                <a:spcPct val="120000"/>
              </a:lnSpc>
            </a:pPr>
            <a:r>
              <a:rPr lang="en-US" err="1"/>
              <a:t>SuperSede</a:t>
            </a:r>
            <a:r>
              <a:rPr lang="en-US"/>
              <a:t> Soybean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1F07B6-E202-1F06-2776-82D768EF8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Features &amp; Benefits</a:t>
            </a:r>
            <a:endParaRPr lang="en-US" baseline="300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26068-A5E1-A549-3830-C861CB28E09D}"/>
              </a:ext>
            </a:extLst>
          </p:cNvPr>
          <p:cNvSpPr txBox="1">
            <a:spLocks/>
          </p:cNvSpPr>
          <p:nvPr/>
        </p:nvSpPr>
        <p:spPr>
          <a:xfrm>
            <a:off x="569612" y="3797118"/>
            <a:ext cx="3543911" cy="5064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/>
                </a:solidFill>
              </a:rPr>
              <a:t>Better Germination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743B289-AA59-99DB-A6B9-1C7E90A38FEC}"/>
              </a:ext>
            </a:extLst>
          </p:cNvPr>
          <p:cNvSpPr txBox="1">
            <a:spLocks/>
          </p:cNvSpPr>
          <p:nvPr/>
        </p:nvSpPr>
        <p:spPr>
          <a:xfrm>
            <a:off x="668910" y="4526915"/>
            <a:ext cx="3352198" cy="17935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err="1">
                <a:solidFill>
                  <a:schemeClr val="bg1"/>
                </a:solidFill>
                <a:latin typeface="Arial"/>
                <a:cs typeface="Arial"/>
              </a:rPr>
              <a:t>SuperSede</a:t>
            </a: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 Soybean improves germination rate for better plant uniformity and stand count.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26D742A-87A0-06DF-8E88-5E2ABBB0DB0E}"/>
              </a:ext>
            </a:extLst>
          </p:cNvPr>
          <p:cNvSpPr txBox="1">
            <a:spLocks/>
          </p:cNvSpPr>
          <p:nvPr/>
        </p:nvSpPr>
        <p:spPr>
          <a:xfrm>
            <a:off x="4482567" y="3797118"/>
            <a:ext cx="3566159" cy="506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914400" rtl="0" eaLnBrk="1" latinLnBrk="0" hangingPunct="1">
              <a:lnSpc>
                <a:spcPts val="268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Tx/>
              <a:buNone/>
              <a:defRPr sz="2400" b="1" kern="1200" baseline="0">
                <a:solidFill>
                  <a:srgbClr val="007FC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</a:rPr>
              <a:t>Enhanced Root Growth &amp; Nodulation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F816B3D-1D20-1258-2DA4-2F8078DAC075}"/>
              </a:ext>
            </a:extLst>
          </p:cNvPr>
          <p:cNvSpPr txBox="1">
            <a:spLocks/>
          </p:cNvSpPr>
          <p:nvPr/>
        </p:nvSpPr>
        <p:spPr>
          <a:xfrm>
            <a:off x="4319983" y="4526915"/>
            <a:ext cx="3728743" cy="17935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>
                <a:solidFill>
                  <a:schemeClr val="bg1"/>
                </a:solidFill>
                <a:latin typeface="Arial"/>
                <a:cs typeface="Arial"/>
              </a:rPr>
              <a:t>Amplify early root growth and nodulation development for improved nitrogen fixation.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333FBC2-3046-924C-EC24-6D14CB7CA717}"/>
              </a:ext>
            </a:extLst>
          </p:cNvPr>
          <p:cNvSpPr txBox="1">
            <a:spLocks/>
          </p:cNvSpPr>
          <p:nvPr/>
        </p:nvSpPr>
        <p:spPr>
          <a:xfrm>
            <a:off x="8264557" y="3797118"/>
            <a:ext cx="3566160" cy="5064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1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144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Key Nutrition</a:t>
            </a:r>
          </a:p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B7428AE-910B-04D4-3576-9DA35C4893EB}"/>
              </a:ext>
            </a:extLst>
          </p:cNvPr>
          <p:cNvSpPr txBox="1">
            <a:spLocks/>
          </p:cNvSpPr>
          <p:nvPr/>
        </p:nvSpPr>
        <p:spPr>
          <a:xfrm>
            <a:off x="8414158" y="4526915"/>
            <a:ext cx="3108932" cy="17935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5">
                  <a:lumMod val="75000"/>
                </a:schemeClr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>
                <a:solidFill>
                  <a:schemeClr val="bg1"/>
                </a:solidFill>
                <a:latin typeface="Arial"/>
                <a:ea typeface="Calibri"/>
                <a:cs typeface="Arial"/>
              </a:rPr>
              <a:t>Formulated with key nutrients to further aid seedling growth.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B09DDF3-92D2-A396-BEF0-AE19338A2247}"/>
              </a:ext>
            </a:extLst>
          </p:cNvPr>
          <p:cNvSpPr/>
          <p:nvPr/>
        </p:nvSpPr>
        <p:spPr>
          <a:xfrm>
            <a:off x="1635600" y="2072103"/>
            <a:ext cx="1501630" cy="150163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BA4705-7F8C-C9EA-7D59-7158E4B277F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55505" y="2094320"/>
            <a:ext cx="1501630" cy="15016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46F2E38-C7A0-8C01-1B93-E9DA166048B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00613" y="2131462"/>
            <a:ext cx="1371603" cy="1371603"/>
          </a:xfrm>
          <a:prstGeom prst="rect">
            <a:avLst/>
          </a:prstGeo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ADCEE729-E790-469B-EEC2-6351F763B10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biLevel thresh="25000"/>
          </a:blip>
          <a:srcRect l="1618" r="1618"/>
          <a:stretch/>
        </p:blipFill>
        <p:spPr>
          <a:xfrm>
            <a:off x="9557032" y="2201090"/>
            <a:ext cx="1183850" cy="122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16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31CA9-B16E-76CC-D727-13BAF3B7B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8E93C-FCB0-5BA6-8E85-FDE9A1D15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Nutrition</a:t>
            </a:r>
            <a:endParaRPr lang="en-US" baseline="30000"/>
          </a:p>
        </p:txBody>
      </p:sp>
      <p:pic>
        <p:nvPicPr>
          <p:cNvPr id="8" name="Picture 7" descr="A green oval with white text&#10;&#10;Description automatically generated">
            <a:extLst>
              <a:ext uri="{FF2B5EF4-FFF2-40B4-BE49-F238E27FC236}">
                <a16:creationId xmlns:a16="http://schemas.microsoft.com/office/drawing/2014/main" id="{806E9471-D181-2C4A-2F40-96ED1EFF8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780" y="4405493"/>
            <a:ext cx="2262935" cy="1162791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EC8A85E-C714-88C6-90AF-065B56B81C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994272"/>
              </p:ext>
            </p:extLst>
          </p:nvPr>
        </p:nvGraphicFramePr>
        <p:xfrm>
          <a:off x="972987" y="1669143"/>
          <a:ext cx="5594220" cy="264800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594220">
                  <a:extLst>
                    <a:ext uri="{9D8B030D-6E8A-4147-A177-3AD203B41FA5}">
                      <a16:colId xmlns:a16="http://schemas.microsoft.com/office/drawing/2014/main" val="1432891074"/>
                    </a:ext>
                  </a:extLst>
                </a:gridCol>
              </a:tblGrid>
              <a:tr h="310519">
                <a:tc>
                  <a:txBody>
                    <a:bodyPr/>
                    <a:lstStyle/>
                    <a:p>
                      <a:r>
                        <a:rPr lang="en-US" sz="1600" err="1"/>
                        <a:t>SuperSede</a:t>
                      </a:r>
                      <a:r>
                        <a:rPr lang="en-US" sz="1600"/>
                        <a:t> Soybean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526795"/>
                  </a:ext>
                </a:extLst>
              </a:tr>
              <a:tr h="1432241">
                <a:tc>
                  <a:txBody>
                    <a:bodyPr/>
                    <a:lstStyle/>
                    <a:p>
                      <a:r>
                        <a:rPr lang="en-US" sz="1600"/>
                        <a:t>Guaranteed Analysis: </a:t>
                      </a:r>
                    </a:p>
                    <a:p>
                      <a:pPr lvl="1"/>
                      <a:r>
                        <a:rPr lang="en-US" sz="1600"/>
                        <a:t>Boron (B) ............................................................. 0.2%</a:t>
                      </a:r>
                    </a:p>
                    <a:p>
                      <a:pPr lvl="1"/>
                      <a:r>
                        <a:rPr lang="en-US" sz="1600"/>
                        <a:t>Cobalt (Co) ........................................................ 0.05%</a:t>
                      </a:r>
                    </a:p>
                    <a:p>
                      <a:pPr lvl="1"/>
                      <a:r>
                        <a:rPr lang="en-US" sz="1600"/>
                        <a:t>Molybdenum (Mo) ............................................... 5.0%</a:t>
                      </a:r>
                    </a:p>
                    <a:p>
                      <a:pPr lvl="1"/>
                      <a:r>
                        <a:rPr lang="en-US" sz="1600"/>
                        <a:t>Zinc (Zn) .............................................................. 0.5%</a:t>
                      </a:r>
                    </a:p>
                    <a:p>
                      <a:pPr lvl="2"/>
                      <a:r>
                        <a:rPr lang="en-US" sz="1600"/>
                        <a:t>0.5% Water Soluble Zinc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531902"/>
                  </a:ext>
                </a:extLst>
              </a:tr>
              <a:tr h="758245">
                <a:tc>
                  <a:txBody>
                    <a:bodyPr/>
                    <a:lstStyle/>
                    <a:p>
                      <a:r>
                        <a:rPr lang="en-US" sz="1600"/>
                        <a:t>Derived from: sodium molybdate, cobalt nitrate, boric acid, and zinc sulfate.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0363096"/>
                  </a:ext>
                </a:extLst>
              </a:tr>
            </a:tbl>
          </a:graphicData>
        </a:graphic>
      </p:graphicFrame>
      <p:pic>
        <p:nvPicPr>
          <p:cNvPr id="10" name="Picture 9" descr="A white plastic container with a label&#10;&#10;Description automatically generated">
            <a:extLst>
              <a:ext uri="{FF2B5EF4-FFF2-40B4-BE49-F238E27FC236}">
                <a16:creationId xmlns:a16="http://schemas.microsoft.com/office/drawing/2014/main" id="{96AD6835-8E00-A35E-D5B8-48B2B0344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923" y="1785479"/>
            <a:ext cx="3402842" cy="430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98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83CC2-0DD5-2927-D65B-6B005F5C7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B33094-556C-A853-3456-7B0AC7B00F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301"/>
          <a:stretch>
            <a:fillRect/>
          </a:stretch>
        </p:blipFill>
        <p:spPr>
          <a:xfrm>
            <a:off x="6527021" y="0"/>
            <a:ext cx="5664979" cy="6858000"/>
          </a:xfrm>
          <a:prstGeom prst="rect">
            <a:avLst/>
          </a:prstGeom>
        </p:spPr>
      </p:pic>
      <p:pic>
        <p:nvPicPr>
          <p:cNvPr id="2" name="Picture 1" descr="A blue yellow and black rectangle&#10;&#10;Description automatically generated">
            <a:extLst>
              <a:ext uri="{FF2B5EF4-FFF2-40B4-BE49-F238E27FC236}">
                <a16:creationId xmlns:a16="http://schemas.microsoft.com/office/drawing/2014/main" id="{3A55DF09-6AD7-41E0-50D6-C3FD6167E6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10" r="5" b="22581"/>
          <a:stretch/>
        </p:blipFill>
        <p:spPr>
          <a:xfrm>
            <a:off x="359822" y="1148949"/>
            <a:ext cx="5769428" cy="72655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F4E5ABF-FD71-4AFD-6B68-557AD2636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758320"/>
              </p:ext>
            </p:extLst>
          </p:nvPr>
        </p:nvGraphicFramePr>
        <p:xfrm>
          <a:off x="632516" y="2059276"/>
          <a:ext cx="5032464" cy="3229552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134865">
                  <a:extLst>
                    <a:ext uri="{9D8B030D-6E8A-4147-A177-3AD203B41FA5}">
                      <a16:colId xmlns:a16="http://schemas.microsoft.com/office/drawing/2014/main" val="2288016203"/>
                    </a:ext>
                  </a:extLst>
                </a:gridCol>
                <a:gridCol w="2897599">
                  <a:extLst>
                    <a:ext uri="{9D8B030D-6E8A-4147-A177-3AD203B41FA5}">
                      <a16:colId xmlns:a16="http://schemas.microsoft.com/office/drawing/2014/main" val="4278207134"/>
                    </a:ext>
                  </a:extLst>
                </a:gridCol>
              </a:tblGrid>
              <a:tr h="34393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err="1"/>
                        <a:t>SuperSede</a:t>
                      </a:r>
                      <a:r>
                        <a:rPr lang="en-US" sz="1600"/>
                        <a:t> Soybean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89904"/>
                  </a:ext>
                </a:extLst>
              </a:tr>
              <a:tr h="343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Formulation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Soluble Liquid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181471"/>
                  </a:ext>
                </a:extLst>
              </a:tr>
              <a:tr h="343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Package Size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4 x 1 Gal, 2 x 2.5 Gal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53766"/>
                  </a:ext>
                </a:extLst>
              </a:tr>
              <a:tr h="6172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Application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Seed treatment; Compatible with fertilizers, fungicides, and insecticides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599476"/>
                  </a:ext>
                </a:extLst>
              </a:tr>
              <a:tr h="3429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Target Crops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Soybeans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737943"/>
                  </a:ext>
                </a:extLst>
              </a:tr>
              <a:tr h="343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Application Rates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r>
                        <a:rPr lang="it-IT" sz="1600"/>
                        <a:t>1.0 fl oz per 50 Lbs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476914"/>
                  </a:ext>
                </a:extLst>
              </a:tr>
              <a:tr h="3439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Uses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Conventional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836129"/>
                  </a:ext>
                </a:extLst>
              </a:tr>
              <a:tr h="343939">
                <a:tc>
                  <a:txBody>
                    <a:bodyPr/>
                    <a:lstStyle/>
                    <a:p>
                      <a:pPr algn="l"/>
                      <a:r>
                        <a:rPr lang="en-US" sz="1600" b="1">
                          <a:solidFill>
                            <a:schemeClr val="tx1"/>
                          </a:solidFill>
                        </a:rPr>
                        <a:t>Shelf Life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2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83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521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967A8-542B-36BE-85C1-CA6B40B9B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833CC-13D7-8FB3-539C-343AA1AF4C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Mode of Action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56D658-5ABA-B09A-6CBA-8CA3EACC50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848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36EFD3-4165-3ABD-956D-7F5707D5B33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9166" y="1918547"/>
            <a:ext cx="5267922" cy="4156989"/>
          </a:xfrm>
        </p:spPr>
        <p:txBody>
          <a:bodyPr>
            <a:noAutofit/>
          </a:bodyPr>
          <a:lstStyle/>
          <a:p>
            <a:r>
              <a:rPr lang="en-US" sz="1800">
                <a:latin typeface="Arial"/>
                <a:cs typeface="Arial"/>
              </a:rPr>
              <a:t>Targeted </a:t>
            </a:r>
            <a:r>
              <a:rPr lang="en-US" sz="1800" b="1">
                <a:latin typeface="Arial"/>
                <a:cs typeface="Arial"/>
              </a:rPr>
              <a:t>mixture of thousands of bioactive compounds.</a:t>
            </a:r>
          </a:p>
          <a:p>
            <a:r>
              <a:rPr lang="en-US" sz="1800"/>
              <a:t>Transit is the result of a proprietary extraction method that uses early-stage biomass.</a:t>
            </a:r>
          </a:p>
          <a:p>
            <a:r>
              <a:rPr lang="en-US" sz="1800"/>
              <a:t>It contains natural, biologically active, and diverse functional groups.</a:t>
            </a:r>
          </a:p>
          <a:p>
            <a:r>
              <a:rPr lang="en-US" sz="1800"/>
              <a:t>Bioactive compounds in Transit have high oxygen to carbon ratios to enhance biological activity in plants.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BA0A4-A519-A751-16BC-56D2C611DA7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9163" y="1070335"/>
            <a:ext cx="7676135" cy="718396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Unique highly bioactive compound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CB657-3E5F-B967-73F1-BDC250A009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55" y="463372"/>
            <a:ext cx="7676136" cy="606963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What is Transit?</a:t>
            </a:r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7BEEA6-A808-3BAF-7637-3883E7DC0CD9}"/>
              </a:ext>
            </a:extLst>
          </p:cNvPr>
          <p:cNvGrpSpPr/>
          <p:nvPr/>
        </p:nvGrpSpPr>
        <p:grpSpPr>
          <a:xfrm>
            <a:off x="6463968" y="1822361"/>
            <a:ext cx="5511902" cy="3628538"/>
            <a:chOff x="4531361" y="1171990"/>
            <a:chExt cx="8008070" cy="494596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50946E8-EC0D-CCC3-2B4B-7BDCEC38FCEB}"/>
                </a:ext>
              </a:extLst>
            </p:cNvPr>
            <p:cNvSpPr/>
            <p:nvPr/>
          </p:nvSpPr>
          <p:spPr>
            <a:xfrm>
              <a:off x="7179529" y="1171990"/>
              <a:ext cx="2774457" cy="2823168"/>
            </a:xfrm>
            <a:prstGeom prst="ellipse">
              <a:avLst/>
            </a:prstGeom>
            <a:solidFill>
              <a:schemeClr val="accent2">
                <a:alpha val="75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F07DB59-25BA-0183-FE9D-D6DA30D93BC4}"/>
                </a:ext>
              </a:extLst>
            </p:cNvPr>
            <p:cNvSpPr/>
            <p:nvPr/>
          </p:nvSpPr>
          <p:spPr>
            <a:xfrm>
              <a:off x="7179528" y="3242671"/>
              <a:ext cx="2774457" cy="282316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75000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941D55F-0B4C-8C50-0804-C7D3392F9BAF}"/>
                </a:ext>
              </a:extLst>
            </p:cNvPr>
            <p:cNvSpPr/>
            <p:nvPr/>
          </p:nvSpPr>
          <p:spPr>
            <a:xfrm>
              <a:off x="9160985" y="2202656"/>
              <a:ext cx="2774457" cy="2823168"/>
            </a:xfrm>
            <a:prstGeom prst="ellipse">
              <a:avLst/>
            </a:prstGeom>
            <a:solidFill>
              <a:schemeClr val="accent1">
                <a:alpha val="7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0D9A100-5C40-1617-3982-FA55755E03D4}"/>
                </a:ext>
              </a:extLst>
            </p:cNvPr>
            <p:cNvSpPr/>
            <p:nvPr/>
          </p:nvSpPr>
          <p:spPr>
            <a:xfrm>
              <a:off x="5174109" y="2263618"/>
              <a:ext cx="2774457" cy="2823168"/>
            </a:xfrm>
            <a:prstGeom prst="ellipse">
              <a:avLst/>
            </a:prstGeom>
            <a:solidFill>
              <a:schemeClr val="accent4">
                <a:alpha val="75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20748D-47DC-2C80-03F6-6D466F019C7C}"/>
                </a:ext>
              </a:extLst>
            </p:cNvPr>
            <p:cNvSpPr txBox="1"/>
            <p:nvPr/>
          </p:nvSpPr>
          <p:spPr>
            <a:xfrm>
              <a:off x="7928103" y="2158602"/>
              <a:ext cx="1345149" cy="377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Acids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04BF61-741E-9997-6C55-CD8E35E4983D}"/>
                </a:ext>
              </a:extLst>
            </p:cNvPr>
            <p:cNvSpPr txBox="1"/>
            <p:nvPr/>
          </p:nvSpPr>
          <p:spPr>
            <a:xfrm>
              <a:off x="7898365" y="4783598"/>
              <a:ext cx="1345149" cy="377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Extracts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8FE215B-7FD2-95F2-1477-7515818A4769}"/>
                </a:ext>
              </a:extLst>
            </p:cNvPr>
            <p:cNvSpPr txBox="1"/>
            <p:nvPr/>
          </p:nvSpPr>
          <p:spPr>
            <a:xfrm>
              <a:off x="9895511" y="3426087"/>
              <a:ext cx="1654937" cy="377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Microbials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2D6AEB-69B7-C1D3-1885-AED6EBB1B5DB}"/>
                </a:ext>
              </a:extLst>
            </p:cNvPr>
            <p:cNvSpPr txBox="1"/>
            <p:nvPr/>
          </p:nvSpPr>
          <p:spPr>
            <a:xfrm>
              <a:off x="5736482" y="3386788"/>
              <a:ext cx="1443069" cy="377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Other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7BFE213-0F73-1E1C-C7DC-57BEB74837E2}"/>
                </a:ext>
              </a:extLst>
            </p:cNvPr>
            <p:cNvSpPr txBox="1"/>
            <p:nvPr/>
          </p:nvSpPr>
          <p:spPr>
            <a:xfrm>
              <a:off x="8967946" y="1492305"/>
              <a:ext cx="1345149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err="1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Humins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5CC4F3-E29E-7755-4FBE-235CCC2D26F8}"/>
                </a:ext>
              </a:extLst>
            </p:cNvPr>
            <p:cNvSpPr txBox="1"/>
            <p:nvPr/>
          </p:nvSpPr>
          <p:spPr>
            <a:xfrm>
              <a:off x="9179810" y="1812619"/>
              <a:ext cx="1345149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Fulvic acids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F68BEE-88FE-3457-0547-9C86CB5A831B}"/>
                </a:ext>
              </a:extLst>
            </p:cNvPr>
            <p:cNvSpPr txBox="1"/>
            <p:nvPr/>
          </p:nvSpPr>
          <p:spPr>
            <a:xfrm>
              <a:off x="7894183" y="1437676"/>
              <a:ext cx="1345149" cy="566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Humic substances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C07A7A1-F3FC-89E5-7F55-13FD1989CA9E}"/>
                </a:ext>
              </a:extLst>
            </p:cNvPr>
            <p:cNvSpPr txBox="1"/>
            <p:nvPr/>
          </p:nvSpPr>
          <p:spPr>
            <a:xfrm>
              <a:off x="10675520" y="2673802"/>
              <a:ext cx="1654937" cy="964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Mycorrhizae, Trichoderma, other beneficial fungi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B942F9-9FB4-92F7-2855-7F2EC558A9B2}"/>
                </a:ext>
              </a:extLst>
            </p:cNvPr>
            <p:cNvSpPr txBox="1"/>
            <p:nvPr/>
          </p:nvSpPr>
          <p:spPr>
            <a:xfrm>
              <a:off x="10884494" y="4087872"/>
              <a:ext cx="1654937" cy="755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Complex communities/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consortia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D1CE2B-D671-BF03-1FAE-95B25FD745B7}"/>
                </a:ext>
              </a:extLst>
            </p:cNvPr>
            <p:cNvSpPr txBox="1"/>
            <p:nvPr/>
          </p:nvSpPr>
          <p:spPr>
            <a:xfrm>
              <a:off x="9683213" y="3799802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Rhizobium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BDA84D-FAE2-2F1A-999B-392373B0245F}"/>
                </a:ext>
              </a:extLst>
            </p:cNvPr>
            <p:cNvSpPr txBox="1"/>
            <p:nvPr/>
          </p:nvSpPr>
          <p:spPr>
            <a:xfrm>
              <a:off x="9169102" y="4750887"/>
              <a:ext cx="1654937" cy="964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Laminarin, alginates, other polysaccharides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2B10C7-7E72-7C34-DB8F-C46FCB7E4F15}"/>
                </a:ext>
              </a:extLst>
            </p:cNvPr>
            <p:cNvSpPr txBox="1"/>
            <p:nvPr/>
          </p:nvSpPr>
          <p:spPr>
            <a:xfrm>
              <a:off x="9565850" y="4440255"/>
              <a:ext cx="1772298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Phytohormones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B7C611B-67FD-DB09-C017-53FB22875738}"/>
                </a:ext>
              </a:extLst>
            </p:cNvPr>
            <p:cNvSpPr txBox="1"/>
            <p:nvPr/>
          </p:nvSpPr>
          <p:spPr>
            <a:xfrm>
              <a:off x="8144672" y="4468761"/>
              <a:ext cx="1654937" cy="33561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Seaweed/kelp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C350C2A-9CC4-136F-2608-108124ACE004}"/>
                </a:ext>
              </a:extLst>
            </p:cNvPr>
            <p:cNvSpPr txBox="1"/>
            <p:nvPr/>
          </p:nvSpPr>
          <p:spPr>
            <a:xfrm>
              <a:off x="7894183" y="2751572"/>
              <a:ext cx="1476026" cy="54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Other organic acids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2825411-E4BD-D5CF-06CA-DA8DF2146B02}"/>
                </a:ext>
              </a:extLst>
            </p:cNvPr>
            <p:cNvSpPr txBox="1"/>
            <p:nvPr/>
          </p:nvSpPr>
          <p:spPr>
            <a:xfrm>
              <a:off x="7968073" y="3632849"/>
              <a:ext cx="1345149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Peptides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424F53-F1AA-EE75-AAE2-915CC0845A0F}"/>
                </a:ext>
              </a:extLst>
            </p:cNvPr>
            <p:cNvSpPr txBox="1"/>
            <p:nvPr/>
          </p:nvSpPr>
          <p:spPr>
            <a:xfrm>
              <a:off x="9018303" y="2837719"/>
              <a:ext cx="1562610" cy="54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Fatty acids/lipids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79257DC-E0D8-E52A-F3B2-497E0A1DD5C5}"/>
                </a:ext>
              </a:extLst>
            </p:cNvPr>
            <p:cNvSpPr txBox="1"/>
            <p:nvPr/>
          </p:nvSpPr>
          <p:spPr>
            <a:xfrm>
              <a:off x="9281338" y="3276168"/>
              <a:ext cx="94524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PGPRs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115CD0A-9C35-4384-1372-FE132C82E493}"/>
                </a:ext>
              </a:extLst>
            </p:cNvPr>
            <p:cNvSpPr txBox="1"/>
            <p:nvPr/>
          </p:nvSpPr>
          <p:spPr>
            <a:xfrm>
              <a:off x="8873647" y="3567774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Cytokinins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E4937F5-D045-0E26-9356-BDEFB0967FD1}"/>
                </a:ext>
              </a:extLst>
            </p:cNvPr>
            <p:cNvSpPr txBox="1"/>
            <p:nvPr/>
          </p:nvSpPr>
          <p:spPr>
            <a:xfrm>
              <a:off x="6603548" y="5263450"/>
              <a:ext cx="1654937" cy="755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Other organic matters extracts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A00B83C-1F98-7C91-BF40-C559D928860C}"/>
                </a:ext>
              </a:extLst>
            </p:cNvPr>
            <p:cNvSpPr txBox="1"/>
            <p:nvPr/>
          </p:nvSpPr>
          <p:spPr>
            <a:xfrm>
              <a:off x="7715272" y="5782334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Allelochemicals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E6C8AA0-A7D1-9F85-A739-E37AD21CF8DF}"/>
                </a:ext>
              </a:extLst>
            </p:cNvPr>
            <p:cNvSpPr txBox="1"/>
            <p:nvPr/>
          </p:nvSpPr>
          <p:spPr>
            <a:xfrm>
              <a:off x="8536093" y="5518010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Botanicals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194DC83-7663-056F-D63F-8407493A06B0}"/>
                </a:ext>
              </a:extLst>
            </p:cNvPr>
            <p:cNvSpPr txBox="1"/>
            <p:nvPr/>
          </p:nvSpPr>
          <p:spPr>
            <a:xfrm>
              <a:off x="7968168" y="4083160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Polyphenols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E131A09-A69B-23BF-679F-D2FABFB60384}"/>
                </a:ext>
              </a:extLst>
            </p:cNvPr>
            <p:cNvSpPr txBox="1"/>
            <p:nvPr/>
          </p:nvSpPr>
          <p:spPr>
            <a:xfrm>
              <a:off x="6837069" y="4452299"/>
              <a:ext cx="1654937" cy="33561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Chitin/ chitosan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12F7B7C-E33F-B465-9E04-5D7072910BC5}"/>
                </a:ext>
              </a:extLst>
            </p:cNvPr>
            <p:cNvSpPr txBox="1"/>
            <p:nvPr/>
          </p:nvSpPr>
          <p:spPr>
            <a:xfrm>
              <a:off x="6874288" y="4096983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Betaines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E3B09BB-9B42-F1F9-AA5F-BA8446DDFA5B}"/>
                </a:ext>
              </a:extLst>
            </p:cNvPr>
            <p:cNvSpPr txBox="1"/>
            <p:nvPr/>
          </p:nvSpPr>
          <p:spPr>
            <a:xfrm>
              <a:off x="6859633" y="3800621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Polyamines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03904A-C3BE-4FDA-3C36-E2B5BC161EF7}"/>
                </a:ext>
              </a:extLst>
            </p:cNvPr>
            <p:cNvSpPr txBox="1"/>
            <p:nvPr/>
          </p:nvSpPr>
          <p:spPr>
            <a:xfrm>
              <a:off x="6385432" y="2634818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Amino acids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CB9786C-7A69-EAE2-FF32-7556FCD5E584}"/>
                </a:ext>
              </a:extLst>
            </p:cNvPr>
            <p:cNvSpPr txBox="1"/>
            <p:nvPr/>
          </p:nvSpPr>
          <p:spPr>
            <a:xfrm>
              <a:off x="6316711" y="2976702"/>
              <a:ext cx="1654937" cy="54537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Protein hydrolysates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5C8ED2-025C-5ABC-4B41-14129BC3DD5E}"/>
                </a:ext>
              </a:extLst>
            </p:cNvPr>
            <p:cNvSpPr txBox="1"/>
            <p:nvPr/>
          </p:nvSpPr>
          <p:spPr>
            <a:xfrm>
              <a:off x="6709388" y="1790108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 vitamins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6C44E34-4E78-AAA5-D116-DA64A0A7DC80}"/>
                </a:ext>
              </a:extLst>
            </p:cNvPr>
            <p:cNvSpPr txBox="1"/>
            <p:nvPr/>
          </p:nvSpPr>
          <p:spPr>
            <a:xfrm>
              <a:off x="5454634" y="2425808"/>
              <a:ext cx="1654937" cy="346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Inorganic salts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9CF132D-8121-7FC3-D97E-C00FB3FD9A29}"/>
                </a:ext>
              </a:extLst>
            </p:cNvPr>
            <p:cNvSpPr txBox="1"/>
            <p:nvPr/>
          </p:nvSpPr>
          <p:spPr>
            <a:xfrm>
              <a:off x="4989865" y="2789706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Proteins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3DD0B00-177E-740F-60D9-96336EA2C3DE}"/>
                </a:ext>
              </a:extLst>
            </p:cNvPr>
            <p:cNvSpPr txBox="1"/>
            <p:nvPr/>
          </p:nvSpPr>
          <p:spPr>
            <a:xfrm>
              <a:off x="4531361" y="3234552"/>
              <a:ext cx="1654937" cy="755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Beneficial elements (Si, Na, Co, etc.)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1CA9ADD-37AD-3EF9-F314-08DFA19A9ED1}"/>
                </a:ext>
              </a:extLst>
            </p:cNvPr>
            <p:cNvSpPr txBox="1"/>
            <p:nvPr/>
          </p:nvSpPr>
          <p:spPr>
            <a:xfrm>
              <a:off x="4876346" y="4469285"/>
              <a:ext cx="1654937" cy="54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Enzymatic extracts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55E6B43-2943-2952-5C30-3533E1D8D5D2}"/>
                </a:ext>
              </a:extLst>
            </p:cNvPr>
            <p:cNvSpPr txBox="1"/>
            <p:nvPr/>
          </p:nvSpPr>
          <p:spPr>
            <a:xfrm>
              <a:off x="4556451" y="3912848"/>
              <a:ext cx="1654937" cy="335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err="1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Phosphites</a:t>
              </a:r>
              <a:endPara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1B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B2EBE0-13A4-0C4C-C011-01B433CFA766}"/>
                </a:ext>
              </a:extLst>
            </p:cNvPr>
            <p:cNvSpPr txBox="1"/>
            <p:nvPr/>
          </p:nvSpPr>
          <p:spPr>
            <a:xfrm>
              <a:off x="5594612" y="3796432"/>
              <a:ext cx="1654937" cy="545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Nitrogenous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srgbClr val="001B49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compounds</a:t>
              </a: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B25EE93-59F8-45BC-B01A-3B4F78F9F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70678" y="3344678"/>
              <a:ext cx="1135290" cy="3210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76373348"/>
      </p:ext>
    </p:extLst>
  </p:cSld>
  <p:clrMapOvr>
    <a:masterClrMapping/>
  </p:clrMapOvr>
</p:sld>
</file>

<file path=ppt/theme/theme1.xml><?xml version="1.0" encoding="utf-8"?>
<a:theme xmlns:a="http://schemas.openxmlformats.org/drawingml/2006/main" name="Multicolor Slides">
  <a:themeElements>
    <a:clrScheme name="Sumitomo">
      <a:dk1>
        <a:srgbClr val="231F20"/>
      </a:dk1>
      <a:lt1>
        <a:srgbClr val="FFFFFF"/>
      </a:lt1>
      <a:dk2>
        <a:srgbClr val="44546A"/>
      </a:dk2>
      <a:lt2>
        <a:srgbClr val="E7E6E6"/>
      </a:lt2>
      <a:accent1>
        <a:srgbClr val="FF0000"/>
      </a:accent1>
      <a:accent2>
        <a:srgbClr val="3C9CD7"/>
      </a:accent2>
      <a:accent3>
        <a:srgbClr val="006156"/>
      </a:accent3>
      <a:accent4>
        <a:srgbClr val="97C93C"/>
      </a:accent4>
      <a:accent5>
        <a:srgbClr val="B9B1B3"/>
      </a:accent5>
      <a:accent6>
        <a:srgbClr val="002655"/>
      </a:accent6>
      <a:hlink>
        <a:srgbClr val="3C9CD7"/>
      </a:hlink>
      <a:folHlink>
        <a:srgbClr val="0026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mitomo" id="{3D0B7EC8-B162-B648-BA91-7E48B2E97066}" vid="{A8793027-69CC-CF47-B4E2-31BDCC1D9167}"/>
    </a:ext>
  </a:extLst>
</a:theme>
</file>

<file path=ppt/theme/theme2.xml><?xml version="1.0" encoding="utf-8"?>
<a:theme xmlns:a="http://schemas.openxmlformats.org/drawingml/2006/main" name="Red Colorway">
  <a:themeElements>
    <a:clrScheme name="Sumitomo">
      <a:dk1>
        <a:srgbClr val="231F20"/>
      </a:dk1>
      <a:lt1>
        <a:srgbClr val="FFFFFF"/>
      </a:lt1>
      <a:dk2>
        <a:srgbClr val="44546A"/>
      </a:dk2>
      <a:lt2>
        <a:srgbClr val="E7E6E6"/>
      </a:lt2>
      <a:accent1>
        <a:srgbClr val="FF0000"/>
      </a:accent1>
      <a:accent2>
        <a:srgbClr val="3C9CD7"/>
      </a:accent2>
      <a:accent3>
        <a:srgbClr val="006156"/>
      </a:accent3>
      <a:accent4>
        <a:srgbClr val="97C93C"/>
      </a:accent4>
      <a:accent5>
        <a:srgbClr val="B9B1B3"/>
      </a:accent5>
      <a:accent6>
        <a:srgbClr val="002655"/>
      </a:accent6>
      <a:hlink>
        <a:srgbClr val="3C9CD7"/>
      </a:hlink>
      <a:folHlink>
        <a:srgbClr val="0026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mitomo" id="{3D0B7EC8-B162-B648-BA91-7E48B2E97066}" vid="{A8793027-69CC-CF47-B4E2-31BDCC1D9167}"/>
    </a:ext>
  </a:extLst>
</a:theme>
</file>

<file path=ppt/theme/theme3.xml><?xml version="1.0" encoding="utf-8"?>
<a:theme xmlns:a="http://schemas.openxmlformats.org/drawingml/2006/main" name="Blue Colorway">
  <a:themeElements>
    <a:clrScheme name="Sumitomo">
      <a:dk1>
        <a:srgbClr val="231F20"/>
      </a:dk1>
      <a:lt1>
        <a:srgbClr val="FFFFFF"/>
      </a:lt1>
      <a:dk2>
        <a:srgbClr val="44546A"/>
      </a:dk2>
      <a:lt2>
        <a:srgbClr val="E7E6E6"/>
      </a:lt2>
      <a:accent1>
        <a:srgbClr val="FF0000"/>
      </a:accent1>
      <a:accent2>
        <a:srgbClr val="3C9CD7"/>
      </a:accent2>
      <a:accent3>
        <a:srgbClr val="006156"/>
      </a:accent3>
      <a:accent4>
        <a:srgbClr val="97C93C"/>
      </a:accent4>
      <a:accent5>
        <a:srgbClr val="B9B1B3"/>
      </a:accent5>
      <a:accent6>
        <a:srgbClr val="002655"/>
      </a:accent6>
      <a:hlink>
        <a:srgbClr val="3C9CD7"/>
      </a:hlink>
      <a:folHlink>
        <a:srgbClr val="0026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mitomo" id="{3D0B7EC8-B162-B648-BA91-7E48B2E97066}" vid="{A8793027-69CC-CF47-B4E2-31BDCC1D9167}"/>
    </a:ext>
  </a:extLst>
</a:theme>
</file>

<file path=ppt/theme/theme4.xml><?xml version="1.0" encoding="utf-8"?>
<a:theme xmlns:a="http://schemas.openxmlformats.org/drawingml/2006/main" name="Green Colorway">
  <a:themeElements>
    <a:clrScheme name="Sumitomo">
      <a:dk1>
        <a:srgbClr val="231F20"/>
      </a:dk1>
      <a:lt1>
        <a:srgbClr val="FFFFFF"/>
      </a:lt1>
      <a:dk2>
        <a:srgbClr val="44546A"/>
      </a:dk2>
      <a:lt2>
        <a:srgbClr val="E7E6E6"/>
      </a:lt2>
      <a:accent1>
        <a:srgbClr val="FF0000"/>
      </a:accent1>
      <a:accent2>
        <a:srgbClr val="3C9CD7"/>
      </a:accent2>
      <a:accent3>
        <a:srgbClr val="006156"/>
      </a:accent3>
      <a:accent4>
        <a:srgbClr val="97C93C"/>
      </a:accent4>
      <a:accent5>
        <a:srgbClr val="B9B1B3"/>
      </a:accent5>
      <a:accent6>
        <a:srgbClr val="002655"/>
      </a:accent6>
      <a:hlink>
        <a:srgbClr val="3C9CD7"/>
      </a:hlink>
      <a:folHlink>
        <a:srgbClr val="00265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mitomo" id="{3D0B7EC8-B162-B648-BA91-7E48B2E97066}" vid="{A8793027-69CC-CF47-B4E2-31BDCC1D916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0E28F2F96A8547ACB55971C08F5C22" ma:contentTypeVersion="12" ma:contentTypeDescription="Create a new document." ma:contentTypeScope="" ma:versionID="d959bdb49d6e1e396f52ba14005567ad">
  <xsd:schema xmlns:xsd="http://www.w3.org/2001/XMLSchema" xmlns:xs="http://www.w3.org/2001/XMLSchema" xmlns:p="http://schemas.microsoft.com/office/2006/metadata/properties" xmlns:ns2="cd50e010-03f0-4575-bcd0-b54ea1886387" xmlns:ns3="41163c6d-86a9-4c3b-afd9-f4044098caa1" targetNamespace="http://schemas.microsoft.com/office/2006/metadata/properties" ma:root="true" ma:fieldsID="c63569c6fb05776bed6db1f704f60d83" ns2:_="" ns3:_="">
    <xsd:import namespace="cd50e010-03f0-4575-bcd0-b54ea1886387"/>
    <xsd:import namespace="41163c6d-86a9-4c3b-afd9-f4044098ca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50e010-03f0-4575-bcd0-b54ea18863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fc182b7-fded-49ea-bc27-a1b7af26f1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163c6d-86a9-4c3b-afd9-f4044098caa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68205cb-dd81-461e-86ad-fef9efa7da8e}" ma:internalName="TaxCatchAll" ma:showField="CatchAllData" ma:web="41163c6d-86a9-4c3b-afd9-f4044098ca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50e010-03f0-4575-bcd0-b54ea1886387">
      <Terms xmlns="http://schemas.microsoft.com/office/infopath/2007/PartnerControls"/>
    </lcf76f155ced4ddcb4097134ff3c332f>
    <TaxCatchAll xmlns="41163c6d-86a9-4c3b-afd9-f4044098caa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E80095-8E77-4D5F-858B-8F811052C629}"/>
</file>

<file path=customXml/itemProps2.xml><?xml version="1.0" encoding="utf-8"?>
<ds:datastoreItem xmlns:ds="http://schemas.openxmlformats.org/officeDocument/2006/customXml" ds:itemID="{18058B5D-1DA4-4D94-A83B-76EBFBDAB6F0}">
  <ds:schemaRefs>
    <ds:schemaRef ds:uri="d7c958e6-0ad0-44ff-adad-0b6ba6f2e61c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675b2422-4630-4d79-a0b7-c6f619c833a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1A89792-E000-4219-B151-F9D1508F39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Sumitomo</Template>
  <TotalTime>12846</TotalTime>
  <Words>3036</Words>
  <Application>Microsoft Office PowerPoint</Application>
  <PresentationFormat>Widescreen</PresentationFormat>
  <Paragraphs>626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Aptos Narrow</vt:lpstr>
      <vt:lpstr>Arial</vt:lpstr>
      <vt:lpstr>Calibri</vt:lpstr>
      <vt:lpstr>Lato</vt:lpstr>
      <vt:lpstr>Source Sans Pro</vt:lpstr>
      <vt:lpstr>System Font Regular</vt:lpstr>
      <vt:lpstr>Multicolor Slides</vt:lpstr>
      <vt:lpstr>Red Colorway</vt:lpstr>
      <vt:lpstr>Blue Colorway</vt:lpstr>
      <vt:lpstr>Green Colorway</vt:lpstr>
      <vt:lpstr>SuperSede® Soybean</vt:lpstr>
      <vt:lpstr>PowerPoint Presentation</vt:lpstr>
      <vt:lpstr>Product Overview</vt:lpstr>
      <vt:lpstr>SuperSede® Soybean</vt:lpstr>
      <vt:lpstr>Features &amp; Benefits</vt:lpstr>
      <vt:lpstr>Key Nutrition</vt:lpstr>
      <vt:lpstr>PowerPoint Presentation</vt:lpstr>
      <vt:lpstr>Mode of Action</vt:lpstr>
      <vt:lpstr>PowerPoint Presentation</vt:lpstr>
      <vt:lpstr>PowerPoint Presentation</vt:lpstr>
      <vt:lpstr>Transit Biostimulant Mode of Action</vt:lpstr>
      <vt:lpstr>Transit® Mode of Action</vt:lpstr>
      <vt:lpstr>How it Works</vt:lpstr>
      <vt:lpstr>Key Nutrition</vt:lpstr>
      <vt:lpstr>Application Information</vt:lpstr>
      <vt:lpstr>General Application Guidelines</vt:lpstr>
      <vt:lpstr>Application Rates &amp; Timing</vt:lpstr>
      <vt:lpstr>Registration Status:  SuperSede Soybean</vt:lpstr>
      <vt:lpstr>Application, Seed Safety &amp; Stewardship</vt:lpstr>
      <vt:lpstr>SuperSede Soybean</vt:lpstr>
      <vt:lpstr>Application</vt:lpstr>
      <vt:lpstr>Application</vt:lpstr>
      <vt:lpstr>PowerPoint Presentation</vt:lpstr>
      <vt:lpstr>PowerPoint Presentation</vt:lpstr>
      <vt:lpstr>PowerPoint Presentation</vt:lpstr>
      <vt:lpstr>PowerPoint Presentation</vt:lpstr>
      <vt:lpstr>Stewardship</vt:lpstr>
      <vt:lpstr>Field Data</vt:lpstr>
      <vt:lpstr>SuperSede Soybean on Soybeans</vt:lpstr>
      <vt:lpstr>SuperSede Soybean on Soybeans</vt:lpstr>
      <vt:lpstr>Soybean Yield</vt:lpstr>
      <vt:lpstr>Soybean Yield</vt:lpstr>
      <vt:lpstr>SuperSede Soybean on Soybeans</vt:lpstr>
      <vt:lpstr>SuperSede Soybean on Soybeans</vt:lpstr>
      <vt:lpstr>SuperSede Soybean on Soybeans</vt:lpstr>
      <vt:lpstr>SuperSede Soybean on Soybeans</vt:lpstr>
      <vt:lpstr>SuperSede Soybean on Soybeans</vt:lpstr>
      <vt:lpstr>SuperSede Soybean on Soybeans</vt:lpstr>
      <vt:lpstr>SuperSede Soybean on Soybeans</vt:lpstr>
      <vt:lpstr>SuperSede Soybean on Soybeans</vt:lpstr>
      <vt:lpstr>SuperSede Soybean on Soybeans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Jacquie Keefe</dc:creator>
  <cp:lastModifiedBy>Ouderkirk, Brittney</cp:lastModifiedBy>
  <cp:revision>1</cp:revision>
  <dcterms:created xsi:type="dcterms:W3CDTF">2026-03-24T18:58:19Z</dcterms:created>
  <dcterms:modified xsi:type="dcterms:W3CDTF">2026-08-20T15:07:51Z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0x010100B70E28F2F96A8547ACB55971C08F5C22</vt:lpwstr>
  </property>
</Properties>
</file>